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79" r:id="rId2"/>
    <p:sldId id="280" r:id="rId3"/>
    <p:sldId id="257" r:id="rId4"/>
    <p:sldId id="281" r:id="rId5"/>
    <p:sldId id="259" r:id="rId6"/>
    <p:sldId id="276" r:id="rId7"/>
    <p:sldId id="275" r:id="rId8"/>
    <p:sldId id="274" r:id="rId9"/>
    <p:sldId id="277" r:id="rId10"/>
    <p:sldId id="278" r:id="rId11"/>
    <p:sldId id="256" r:id="rId12"/>
    <p:sldId id="268" r:id="rId13"/>
    <p:sldId id="261" r:id="rId14"/>
    <p:sldId id="270" r:id="rId15"/>
    <p:sldId id="271" r:id="rId16"/>
    <p:sldId id="262" r:id="rId17"/>
    <p:sldId id="263" r:id="rId18"/>
    <p:sldId id="265" r:id="rId19"/>
    <p:sldId id="266" r:id="rId20"/>
  </p:sldIdLst>
  <p:sldSz cx="9144000" cy="6858000" type="screen4x3"/>
  <p:notesSz cx="6858000" cy="9144000"/>
  <p:custDataLst>
    <p:tags r:id="rId2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7" autoAdjust="0"/>
    <p:restoredTop sz="83926" autoAdjust="0"/>
  </p:normalViewPr>
  <p:slideViewPr>
    <p:cSldViewPr>
      <p:cViewPr varScale="1">
        <p:scale>
          <a:sx n="57" d="100"/>
          <a:sy n="57" d="100"/>
        </p:scale>
        <p:origin x="-1546" y="-7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86C683A-4C9C-4496-9E6D-284DE5E34BA9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AE0A533-3906-468A-97AB-6881D8F0170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39438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432E8A8-12D2-4EC3-B3CC-000141E8B1F0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41513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86464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20967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520513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3816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05973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78515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273415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913099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06011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426936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8131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AE8E98-9FF1-4C7F-A7AD-2BDA8D104D3D}" type="datetimeFigureOut">
              <a:rPr lang="en-GB" smtClean="0"/>
              <a:t>11/07/2018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0510B5-77A3-4831-A139-B6FECFA0B3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530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image" Target="../media/image18.jpeg"/><Relationship Id="rId7" Type="http://schemas.openxmlformats.org/officeDocument/2006/relationships/image" Target="../media/image22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jpe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5" Type="http://schemas.microsoft.com/office/2007/relationships/hdphoto" Target="../media/hdphoto2.wdp"/><Relationship Id="rId4" Type="http://schemas.openxmlformats.org/officeDocument/2006/relationships/image" Target="../media/image7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475656" y="692696"/>
            <a:ext cx="6322540" cy="5760640"/>
            <a:chOff x="1475656" y="764704"/>
            <a:chExt cx="6322540" cy="5760640"/>
          </a:xfrm>
        </p:grpSpPr>
        <p:grpSp>
          <p:nvGrpSpPr>
            <p:cNvPr id="6" name="Group 5"/>
            <p:cNvGrpSpPr/>
            <p:nvPr/>
          </p:nvGrpSpPr>
          <p:grpSpPr>
            <a:xfrm>
              <a:off x="2447609" y="1381992"/>
              <a:ext cx="4438189" cy="5143352"/>
              <a:chOff x="2285687" y="873399"/>
              <a:chExt cx="4438189" cy="5143352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2285687" y="873399"/>
                <a:ext cx="4438189" cy="5143352"/>
                <a:chOff x="1164689" y="1287819"/>
                <a:chExt cx="4438189" cy="5143352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1164689" y="2295999"/>
                  <a:ext cx="4438189" cy="4135172"/>
                  <a:chOff x="1164689" y="2295999"/>
                  <a:chExt cx="4438189" cy="4135172"/>
                </a:xfrm>
              </p:grpSpPr>
              <p:sp>
                <p:nvSpPr>
                  <p:cNvPr id="45" name="Freeform 44"/>
                  <p:cNvSpPr/>
                  <p:nvPr/>
                </p:nvSpPr>
                <p:spPr>
                  <a:xfrm flipV="1">
                    <a:off x="2780269" y="2295999"/>
                    <a:ext cx="886948" cy="2505459"/>
                  </a:xfrm>
                  <a:custGeom>
                    <a:avLst/>
                    <a:gdLst>
                      <a:gd name="connsiteX0" fmla="*/ 490684 w 2420788"/>
                      <a:gd name="connsiteY0" fmla="*/ 0 h 6222381"/>
                      <a:gd name="connsiteX1" fmla="*/ 2185669 w 2420788"/>
                      <a:gd name="connsiteY1" fmla="*/ 278781 h 6222381"/>
                      <a:gd name="connsiteX2" fmla="*/ 30 w 2420788"/>
                      <a:gd name="connsiteY2" fmla="*/ 758283 h 6222381"/>
                      <a:gd name="connsiteX3" fmla="*/ 2241425 w 2420788"/>
                      <a:gd name="connsiteY3" fmla="*/ 1182030 h 6222381"/>
                      <a:gd name="connsiteX4" fmla="*/ 178449 w 2420788"/>
                      <a:gd name="connsiteY4" fmla="*/ 1694986 h 6222381"/>
                      <a:gd name="connsiteX5" fmla="*/ 2419845 w 2420788"/>
                      <a:gd name="connsiteY5" fmla="*/ 2196791 h 6222381"/>
                      <a:gd name="connsiteX6" fmla="*/ 479532 w 2420788"/>
                      <a:gd name="connsiteY6" fmla="*/ 2631688 h 6222381"/>
                      <a:gd name="connsiteX7" fmla="*/ 2286030 w 2420788"/>
                      <a:gd name="connsiteY7" fmla="*/ 3200400 h 6222381"/>
                      <a:gd name="connsiteX8" fmla="*/ 446079 w 2420788"/>
                      <a:gd name="connsiteY8" fmla="*/ 3668752 h 6222381"/>
                      <a:gd name="connsiteX9" fmla="*/ 2319484 w 2420788"/>
                      <a:gd name="connsiteY9" fmla="*/ 4248615 h 6222381"/>
                      <a:gd name="connsiteX10" fmla="*/ 635649 w 2420788"/>
                      <a:gd name="connsiteY10" fmla="*/ 4661210 h 6222381"/>
                      <a:gd name="connsiteX11" fmla="*/ 2118762 w 2420788"/>
                      <a:gd name="connsiteY11" fmla="*/ 5386039 h 6222381"/>
                      <a:gd name="connsiteX12" fmla="*/ 468381 w 2420788"/>
                      <a:gd name="connsiteY12" fmla="*/ 5720576 h 6222381"/>
                      <a:gd name="connsiteX13" fmla="*/ 1951493 w 2420788"/>
                      <a:gd name="connsiteY13" fmla="*/ 6200078 h 6222381"/>
                      <a:gd name="connsiteX14" fmla="*/ 1951493 w 2420788"/>
                      <a:gd name="connsiteY14" fmla="*/ 6200078 h 6222381"/>
                      <a:gd name="connsiteX15" fmla="*/ 1996098 w 2420788"/>
                      <a:gd name="connsiteY15" fmla="*/ 6222381 h 6222381"/>
                      <a:gd name="connsiteX0" fmla="*/ 2185669 w 2420788"/>
                      <a:gd name="connsiteY0" fmla="*/ -1 h 5943599"/>
                      <a:gd name="connsiteX1" fmla="*/ 30 w 2420788"/>
                      <a:gd name="connsiteY1" fmla="*/ 479501 h 5943599"/>
                      <a:gd name="connsiteX2" fmla="*/ 2241425 w 2420788"/>
                      <a:gd name="connsiteY2" fmla="*/ 903248 h 5943599"/>
                      <a:gd name="connsiteX3" fmla="*/ 178449 w 2420788"/>
                      <a:gd name="connsiteY3" fmla="*/ 1416204 h 5943599"/>
                      <a:gd name="connsiteX4" fmla="*/ 2419845 w 2420788"/>
                      <a:gd name="connsiteY4" fmla="*/ 1918009 h 5943599"/>
                      <a:gd name="connsiteX5" fmla="*/ 479532 w 2420788"/>
                      <a:gd name="connsiteY5" fmla="*/ 2352906 h 5943599"/>
                      <a:gd name="connsiteX6" fmla="*/ 2286030 w 2420788"/>
                      <a:gd name="connsiteY6" fmla="*/ 2921618 h 5943599"/>
                      <a:gd name="connsiteX7" fmla="*/ 446079 w 2420788"/>
                      <a:gd name="connsiteY7" fmla="*/ 3389970 h 5943599"/>
                      <a:gd name="connsiteX8" fmla="*/ 2319484 w 2420788"/>
                      <a:gd name="connsiteY8" fmla="*/ 3969833 h 5943599"/>
                      <a:gd name="connsiteX9" fmla="*/ 635649 w 2420788"/>
                      <a:gd name="connsiteY9" fmla="*/ 4382428 h 5943599"/>
                      <a:gd name="connsiteX10" fmla="*/ 2118762 w 2420788"/>
                      <a:gd name="connsiteY10" fmla="*/ 5107257 h 5943599"/>
                      <a:gd name="connsiteX11" fmla="*/ 468381 w 2420788"/>
                      <a:gd name="connsiteY11" fmla="*/ 5441794 h 5943599"/>
                      <a:gd name="connsiteX12" fmla="*/ 1951493 w 2420788"/>
                      <a:gd name="connsiteY12" fmla="*/ 5921296 h 5943599"/>
                      <a:gd name="connsiteX13" fmla="*/ 1951493 w 2420788"/>
                      <a:gd name="connsiteY13" fmla="*/ 5921296 h 5943599"/>
                      <a:gd name="connsiteX14" fmla="*/ 1996098 w 2420788"/>
                      <a:gd name="connsiteY14" fmla="*/ 5943599 h 5943599"/>
                      <a:gd name="connsiteX0" fmla="*/ 1 w 2420759"/>
                      <a:gd name="connsiteY0" fmla="*/ 1 h 5464099"/>
                      <a:gd name="connsiteX1" fmla="*/ 2241396 w 2420759"/>
                      <a:gd name="connsiteY1" fmla="*/ 423748 h 5464099"/>
                      <a:gd name="connsiteX2" fmla="*/ 178420 w 2420759"/>
                      <a:gd name="connsiteY2" fmla="*/ 936704 h 5464099"/>
                      <a:gd name="connsiteX3" fmla="*/ 2419816 w 2420759"/>
                      <a:gd name="connsiteY3" fmla="*/ 1438509 h 5464099"/>
                      <a:gd name="connsiteX4" fmla="*/ 479503 w 2420759"/>
                      <a:gd name="connsiteY4" fmla="*/ 1873406 h 5464099"/>
                      <a:gd name="connsiteX5" fmla="*/ 2286001 w 2420759"/>
                      <a:gd name="connsiteY5" fmla="*/ 2442118 h 5464099"/>
                      <a:gd name="connsiteX6" fmla="*/ 446050 w 2420759"/>
                      <a:gd name="connsiteY6" fmla="*/ 2910470 h 5464099"/>
                      <a:gd name="connsiteX7" fmla="*/ 2319455 w 2420759"/>
                      <a:gd name="connsiteY7" fmla="*/ 3490333 h 5464099"/>
                      <a:gd name="connsiteX8" fmla="*/ 635620 w 2420759"/>
                      <a:gd name="connsiteY8" fmla="*/ 3902928 h 5464099"/>
                      <a:gd name="connsiteX9" fmla="*/ 2118733 w 2420759"/>
                      <a:gd name="connsiteY9" fmla="*/ 4627757 h 5464099"/>
                      <a:gd name="connsiteX10" fmla="*/ 468352 w 2420759"/>
                      <a:gd name="connsiteY10" fmla="*/ 4962294 h 5464099"/>
                      <a:gd name="connsiteX11" fmla="*/ 1951464 w 2420759"/>
                      <a:gd name="connsiteY11" fmla="*/ 5441796 h 5464099"/>
                      <a:gd name="connsiteX12" fmla="*/ 1951464 w 2420759"/>
                      <a:gd name="connsiteY12" fmla="*/ 5441796 h 5464099"/>
                      <a:gd name="connsiteX13" fmla="*/ 1996069 w 2420759"/>
                      <a:gd name="connsiteY13" fmla="*/ 5464099 h 5464099"/>
                      <a:gd name="connsiteX0" fmla="*/ 2063287 w 2242650"/>
                      <a:gd name="connsiteY0" fmla="*/ -1 h 5040350"/>
                      <a:gd name="connsiteX1" fmla="*/ 311 w 2242650"/>
                      <a:gd name="connsiteY1" fmla="*/ 512955 h 5040350"/>
                      <a:gd name="connsiteX2" fmla="*/ 2241707 w 2242650"/>
                      <a:gd name="connsiteY2" fmla="*/ 1014760 h 5040350"/>
                      <a:gd name="connsiteX3" fmla="*/ 301394 w 2242650"/>
                      <a:gd name="connsiteY3" fmla="*/ 1449657 h 5040350"/>
                      <a:gd name="connsiteX4" fmla="*/ 2107892 w 2242650"/>
                      <a:gd name="connsiteY4" fmla="*/ 2018369 h 5040350"/>
                      <a:gd name="connsiteX5" fmla="*/ 267941 w 2242650"/>
                      <a:gd name="connsiteY5" fmla="*/ 2486721 h 5040350"/>
                      <a:gd name="connsiteX6" fmla="*/ 2141346 w 2242650"/>
                      <a:gd name="connsiteY6" fmla="*/ 3066584 h 5040350"/>
                      <a:gd name="connsiteX7" fmla="*/ 457511 w 2242650"/>
                      <a:gd name="connsiteY7" fmla="*/ 3479179 h 5040350"/>
                      <a:gd name="connsiteX8" fmla="*/ 1940624 w 2242650"/>
                      <a:gd name="connsiteY8" fmla="*/ 4204008 h 5040350"/>
                      <a:gd name="connsiteX9" fmla="*/ 290243 w 2242650"/>
                      <a:gd name="connsiteY9" fmla="*/ 4538545 h 5040350"/>
                      <a:gd name="connsiteX10" fmla="*/ 1773355 w 2242650"/>
                      <a:gd name="connsiteY10" fmla="*/ 5018047 h 5040350"/>
                      <a:gd name="connsiteX11" fmla="*/ 1773355 w 2242650"/>
                      <a:gd name="connsiteY11" fmla="*/ 5018047 h 5040350"/>
                      <a:gd name="connsiteX12" fmla="*/ 1817960 w 2242650"/>
                      <a:gd name="connsiteY12" fmla="*/ 5040350 h 5040350"/>
                      <a:gd name="connsiteX0" fmla="*/ -1 w 2242338"/>
                      <a:gd name="connsiteY0" fmla="*/ 1 h 4527396"/>
                      <a:gd name="connsiteX1" fmla="*/ 2241395 w 2242338"/>
                      <a:gd name="connsiteY1" fmla="*/ 501806 h 4527396"/>
                      <a:gd name="connsiteX2" fmla="*/ 301082 w 2242338"/>
                      <a:gd name="connsiteY2" fmla="*/ 936703 h 4527396"/>
                      <a:gd name="connsiteX3" fmla="*/ 2107580 w 2242338"/>
                      <a:gd name="connsiteY3" fmla="*/ 1505415 h 4527396"/>
                      <a:gd name="connsiteX4" fmla="*/ 267629 w 2242338"/>
                      <a:gd name="connsiteY4" fmla="*/ 1973767 h 4527396"/>
                      <a:gd name="connsiteX5" fmla="*/ 2141034 w 2242338"/>
                      <a:gd name="connsiteY5" fmla="*/ 2553630 h 4527396"/>
                      <a:gd name="connsiteX6" fmla="*/ 457199 w 2242338"/>
                      <a:gd name="connsiteY6" fmla="*/ 2966225 h 4527396"/>
                      <a:gd name="connsiteX7" fmla="*/ 1940312 w 2242338"/>
                      <a:gd name="connsiteY7" fmla="*/ 3691054 h 4527396"/>
                      <a:gd name="connsiteX8" fmla="*/ 289931 w 2242338"/>
                      <a:gd name="connsiteY8" fmla="*/ 4025591 h 4527396"/>
                      <a:gd name="connsiteX9" fmla="*/ 1773043 w 2242338"/>
                      <a:gd name="connsiteY9" fmla="*/ 4505093 h 4527396"/>
                      <a:gd name="connsiteX10" fmla="*/ 1773043 w 2242338"/>
                      <a:gd name="connsiteY10" fmla="*/ 4505093 h 4527396"/>
                      <a:gd name="connsiteX11" fmla="*/ 1817648 w 2242338"/>
                      <a:gd name="connsiteY11" fmla="*/ 4527396 h 4527396"/>
                      <a:gd name="connsiteX0" fmla="*/ -1 w 2242338"/>
                      <a:gd name="connsiteY0" fmla="*/ -1 h 4527409"/>
                      <a:gd name="connsiteX1" fmla="*/ 2241395 w 2242338"/>
                      <a:gd name="connsiteY1" fmla="*/ 501804 h 4527409"/>
                      <a:gd name="connsiteX2" fmla="*/ 301082 w 2242338"/>
                      <a:gd name="connsiteY2" fmla="*/ 936701 h 4527409"/>
                      <a:gd name="connsiteX3" fmla="*/ 2107580 w 2242338"/>
                      <a:gd name="connsiteY3" fmla="*/ 1505413 h 4527409"/>
                      <a:gd name="connsiteX4" fmla="*/ 267629 w 2242338"/>
                      <a:gd name="connsiteY4" fmla="*/ 1973765 h 4527409"/>
                      <a:gd name="connsiteX5" fmla="*/ 2141034 w 2242338"/>
                      <a:gd name="connsiteY5" fmla="*/ 2553628 h 4527409"/>
                      <a:gd name="connsiteX6" fmla="*/ 457199 w 2242338"/>
                      <a:gd name="connsiteY6" fmla="*/ 2966223 h 4527409"/>
                      <a:gd name="connsiteX7" fmla="*/ 1940312 w 2242338"/>
                      <a:gd name="connsiteY7" fmla="*/ 3691052 h 4527409"/>
                      <a:gd name="connsiteX8" fmla="*/ 289931 w 2242338"/>
                      <a:gd name="connsiteY8" fmla="*/ 4025589 h 4527409"/>
                      <a:gd name="connsiteX9" fmla="*/ 1773043 w 2242338"/>
                      <a:gd name="connsiteY9" fmla="*/ 4505091 h 4527409"/>
                      <a:gd name="connsiteX10" fmla="*/ 1773043 w 2242338"/>
                      <a:gd name="connsiteY10" fmla="*/ 4505091 h 4527409"/>
                      <a:gd name="connsiteX11" fmla="*/ 1817648 w 2242338"/>
                      <a:gd name="connsiteY11" fmla="*/ 4527394 h 4527409"/>
                      <a:gd name="connsiteX12" fmla="*/ 1786730 w 2242338"/>
                      <a:gd name="connsiteY12" fmla="*/ 4508469 h 4527409"/>
                      <a:gd name="connsiteX0" fmla="*/ -1 w 3080640"/>
                      <a:gd name="connsiteY0" fmla="*/ 1 h 4890759"/>
                      <a:gd name="connsiteX1" fmla="*/ 2241395 w 3080640"/>
                      <a:gd name="connsiteY1" fmla="*/ 501806 h 4890759"/>
                      <a:gd name="connsiteX2" fmla="*/ 301082 w 3080640"/>
                      <a:gd name="connsiteY2" fmla="*/ 936703 h 4890759"/>
                      <a:gd name="connsiteX3" fmla="*/ 2107580 w 3080640"/>
                      <a:gd name="connsiteY3" fmla="*/ 1505415 h 4890759"/>
                      <a:gd name="connsiteX4" fmla="*/ 267629 w 3080640"/>
                      <a:gd name="connsiteY4" fmla="*/ 1973767 h 4890759"/>
                      <a:gd name="connsiteX5" fmla="*/ 2141034 w 3080640"/>
                      <a:gd name="connsiteY5" fmla="*/ 2553630 h 4890759"/>
                      <a:gd name="connsiteX6" fmla="*/ 457199 w 3080640"/>
                      <a:gd name="connsiteY6" fmla="*/ 2966225 h 4890759"/>
                      <a:gd name="connsiteX7" fmla="*/ 1940312 w 3080640"/>
                      <a:gd name="connsiteY7" fmla="*/ 3691054 h 4890759"/>
                      <a:gd name="connsiteX8" fmla="*/ 289931 w 3080640"/>
                      <a:gd name="connsiteY8" fmla="*/ 4025591 h 4890759"/>
                      <a:gd name="connsiteX9" fmla="*/ 1773043 w 3080640"/>
                      <a:gd name="connsiteY9" fmla="*/ 4505093 h 4890759"/>
                      <a:gd name="connsiteX10" fmla="*/ 1773043 w 3080640"/>
                      <a:gd name="connsiteY10" fmla="*/ 4505093 h 4890759"/>
                      <a:gd name="connsiteX11" fmla="*/ 1817648 w 3080640"/>
                      <a:gd name="connsiteY11" fmla="*/ 4527396 h 4890759"/>
                      <a:gd name="connsiteX12" fmla="*/ 3080615 w 3080640"/>
                      <a:gd name="connsiteY12" fmla="*/ 4890729 h 4890759"/>
                      <a:gd name="connsiteX0" fmla="*/ -1 w 2242338"/>
                      <a:gd name="connsiteY0" fmla="*/ -1 h 4527394"/>
                      <a:gd name="connsiteX1" fmla="*/ 2241395 w 2242338"/>
                      <a:gd name="connsiteY1" fmla="*/ 501804 h 4527394"/>
                      <a:gd name="connsiteX2" fmla="*/ 301082 w 2242338"/>
                      <a:gd name="connsiteY2" fmla="*/ 936701 h 4527394"/>
                      <a:gd name="connsiteX3" fmla="*/ 2107580 w 2242338"/>
                      <a:gd name="connsiteY3" fmla="*/ 1505413 h 4527394"/>
                      <a:gd name="connsiteX4" fmla="*/ 267629 w 2242338"/>
                      <a:gd name="connsiteY4" fmla="*/ 1973765 h 4527394"/>
                      <a:gd name="connsiteX5" fmla="*/ 2141034 w 2242338"/>
                      <a:gd name="connsiteY5" fmla="*/ 2553628 h 4527394"/>
                      <a:gd name="connsiteX6" fmla="*/ 457199 w 2242338"/>
                      <a:gd name="connsiteY6" fmla="*/ 2966223 h 4527394"/>
                      <a:gd name="connsiteX7" fmla="*/ 1940312 w 2242338"/>
                      <a:gd name="connsiteY7" fmla="*/ 3691052 h 4527394"/>
                      <a:gd name="connsiteX8" fmla="*/ 289931 w 2242338"/>
                      <a:gd name="connsiteY8" fmla="*/ 4025589 h 4527394"/>
                      <a:gd name="connsiteX9" fmla="*/ 1773043 w 2242338"/>
                      <a:gd name="connsiteY9" fmla="*/ 4505091 h 4527394"/>
                      <a:gd name="connsiteX10" fmla="*/ 1773043 w 2242338"/>
                      <a:gd name="connsiteY10" fmla="*/ 4505091 h 4527394"/>
                      <a:gd name="connsiteX11" fmla="*/ 1817648 w 2242338"/>
                      <a:gd name="connsiteY11" fmla="*/ 4527394 h 4527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42338" h="4527394">
                        <a:moveTo>
                          <a:pt x="-1" y="-1"/>
                        </a:moveTo>
                        <a:cubicBezTo>
                          <a:pt x="29736" y="169126"/>
                          <a:pt x="2191215" y="345687"/>
                          <a:pt x="2241395" y="501804"/>
                        </a:cubicBezTo>
                        <a:cubicBezTo>
                          <a:pt x="2291575" y="657921"/>
                          <a:pt x="323384" y="769433"/>
                          <a:pt x="301082" y="936701"/>
                        </a:cubicBezTo>
                        <a:cubicBezTo>
                          <a:pt x="278780" y="1103969"/>
                          <a:pt x="2113155" y="1332569"/>
                          <a:pt x="2107580" y="1505413"/>
                        </a:cubicBezTo>
                        <a:cubicBezTo>
                          <a:pt x="2102005" y="1678257"/>
                          <a:pt x="262053" y="1799063"/>
                          <a:pt x="267629" y="1973765"/>
                        </a:cubicBezTo>
                        <a:cubicBezTo>
                          <a:pt x="273205" y="2148467"/>
                          <a:pt x="2109439" y="2388219"/>
                          <a:pt x="2141034" y="2553628"/>
                        </a:cubicBezTo>
                        <a:cubicBezTo>
                          <a:pt x="2172629" y="2719037"/>
                          <a:pt x="490653" y="2776652"/>
                          <a:pt x="457199" y="2966223"/>
                        </a:cubicBezTo>
                        <a:cubicBezTo>
                          <a:pt x="423745" y="3155794"/>
                          <a:pt x="1968190" y="3514491"/>
                          <a:pt x="1940312" y="3691052"/>
                        </a:cubicBezTo>
                        <a:cubicBezTo>
                          <a:pt x="1912434" y="3867613"/>
                          <a:pt x="317809" y="3889916"/>
                          <a:pt x="289931" y="4025589"/>
                        </a:cubicBezTo>
                        <a:cubicBezTo>
                          <a:pt x="262053" y="4161262"/>
                          <a:pt x="1773043" y="4505091"/>
                          <a:pt x="1773043" y="4505091"/>
                        </a:cubicBezTo>
                        <a:lnTo>
                          <a:pt x="1773043" y="4505091"/>
                        </a:lnTo>
                        <a:lnTo>
                          <a:pt x="1817648" y="4527394"/>
                        </a:lnTo>
                      </a:path>
                    </a:pathLst>
                  </a:custGeom>
                  <a:noFill/>
                  <a:ln w="28575">
                    <a:solidFill>
                      <a:schemeClr val="accent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6" name="Group 45"/>
                  <p:cNvGrpSpPr/>
                  <p:nvPr/>
                </p:nvGrpSpPr>
                <p:grpSpPr>
                  <a:xfrm rot="15784317" flipH="1">
                    <a:off x="2718083" y="3764887"/>
                    <a:ext cx="2636496" cy="2010284"/>
                    <a:chOff x="2267744" y="1772816"/>
                    <a:chExt cx="6229485" cy="4516472"/>
                  </a:xfrm>
                </p:grpSpPr>
                <p:sp>
                  <p:nvSpPr>
                    <p:cNvPr id="175" name="Freeform 174"/>
                    <p:cNvSpPr/>
                    <p:nvPr/>
                  </p:nvSpPr>
                  <p:spPr>
                    <a:xfrm>
                      <a:off x="2267744" y="1772816"/>
                      <a:ext cx="5710051" cy="4501038"/>
                    </a:xfrm>
                    <a:custGeom>
                      <a:avLst/>
                      <a:gdLst>
                        <a:gd name="connsiteX0" fmla="*/ 627 w 5710051"/>
                        <a:gd name="connsiteY0" fmla="*/ 4501038 h 4501038"/>
                        <a:gd name="connsiteX1" fmla="*/ 212500 w 5710051"/>
                        <a:gd name="connsiteY1" fmla="*/ 3185195 h 4501038"/>
                        <a:gd name="connsiteX2" fmla="*/ 1305320 w 5710051"/>
                        <a:gd name="connsiteY2" fmla="*/ 3118287 h 4501038"/>
                        <a:gd name="connsiteX3" fmla="*/ 1059993 w 5710051"/>
                        <a:gd name="connsiteY3" fmla="*/ 1668629 h 4501038"/>
                        <a:gd name="connsiteX4" fmla="*/ 2264324 w 5710051"/>
                        <a:gd name="connsiteY4" fmla="*/ 1824746 h 4501038"/>
                        <a:gd name="connsiteX5" fmla="*/ 2130510 w 5710051"/>
                        <a:gd name="connsiteY5" fmla="*/ 943799 h 4501038"/>
                        <a:gd name="connsiteX6" fmla="*/ 3122968 w 5710051"/>
                        <a:gd name="connsiteY6" fmla="*/ 720775 h 4501038"/>
                        <a:gd name="connsiteX7" fmla="*/ 4594929 w 5710051"/>
                        <a:gd name="connsiteY7" fmla="*/ 932648 h 4501038"/>
                        <a:gd name="connsiteX8" fmla="*/ 4126578 w 5710051"/>
                        <a:gd name="connsiteY8" fmla="*/ 40551 h 4501038"/>
                        <a:gd name="connsiteX9" fmla="*/ 5710051 w 5710051"/>
                        <a:gd name="connsiteY9" fmla="*/ 140912 h 4501038"/>
                        <a:gd name="connsiteX10" fmla="*/ 5710051 w 5710051"/>
                        <a:gd name="connsiteY10" fmla="*/ 140912 h 4501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710051" h="4501038">
                          <a:moveTo>
                            <a:pt x="627" y="4501038"/>
                          </a:moveTo>
                          <a:cubicBezTo>
                            <a:pt x="-2161" y="3958345"/>
                            <a:pt x="-4949" y="3415653"/>
                            <a:pt x="212500" y="3185195"/>
                          </a:cubicBezTo>
                          <a:cubicBezTo>
                            <a:pt x="429949" y="2954736"/>
                            <a:pt x="1164071" y="3371048"/>
                            <a:pt x="1305320" y="3118287"/>
                          </a:cubicBezTo>
                          <a:cubicBezTo>
                            <a:pt x="1446569" y="2865526"/>
                            <a:pt x="900159" y="1884219"/>
                            <a:pt x="1059993" y="1668629"/>
                          </a:cubicBezTo>
                          <a:cubicBezTo>
                            <a:pt x="1219827" y="1453039"/>
                            <a:pt x="2085905" y="1945551"/>
                            <a:pt x="2264324" y="1824746"/>
                          </a:cubicBezTo>
                          <a:cubicBezTo>
                            <a:pt x="2442743" y="1703941"/>
                            <a:pt x="1987403" y="1127794"/>
                            <a:pt x="2130510" y="943799"/>
                          </a:cubicBezTo>
                          <a:cubicBezTo>
                            <a:pt x="2273617" y="759804"/>
                            <a:pt x="2712232" y="722633"/>
                            <a:pt x="3122968" y="720775"/>
                          </a:cubicBezTo>
                          <a:cubicBezTo>
                            <a:pt x="3533704" y="718917"/>
                            <a:pt x="4427661" y="1046019"/>
                            <a:pt x="4594929" y="932648"/>
                          </a:cubicBezTo>
                          <a:cubicBezTo>
                            <a:pt x="4762197" y="819277"/>
                            <a:pt x="3940724" y="172507"/>
                            <a:pt x="4126578" y="40551"/>
                          </a:cubicBezTo>
                          <a:cubicBezTo>
                            <a:pt x="4312432" y="-91405"/>
                            <a:pt x="5710051" y="140912"/>
                            <a:pt x="5710051" y="140912"/>
                          </a:cubicBezTo>
                          <a:lnTo>
                            <a:pt x="5710051" y="140912"/>
                          </a:lnTo>
                        </a:path>
                      </a:pathLst>
                    </a:custGeom>
                    <a:noFill/>
                    <a:ln w="28575">
                      <a:solidFill>
                        <a:schemeClr val="accent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76" name="Freeform 175"/>
                    <p:cNvSpPr/>
                    <p:nvPr/>
                  </p:nvSpPr>
                  <p:spPr>
                    <a:xfrm>
                      <a:off x="2411128" y="2070235"/>
                      <a:ext cx="6086101" cy="4219053"/>
                    </a:xfrm>
                    <a:custGeom>
                      <a:avLst/>
                      <a:gdLst>
                        <a:gd name="connsiteX0" fmla="*/ 1224170 w 6329397"/>
                        <a:gd name="connsiteY0" fmla="*/ 4235574 h 4235574"/>
                        <a:gd name="connsiteX1" fmla="*/ 19838 w 6329397"/>
                        <a:gd name="connsiteY1" fmla="*/ 2139145 h 4235574"/>
                        <a:gd name="connsiteX2" fmla="*/ 2093965 w 6329397"/>
                        <a:gd name="connsiteY2" fmla="*/ 2250657 h 4235574"/>
                        <a:gd name="connsiteX3" fmla="*/ 822726 w 6329397"/>
                        <a:gd name="connsiteY3" fmla="*/ 577974 h 4235574"/>
                        <a:gd name="connsiteX4" fmla="*/ 3554774 w 6329397"/>
                        <a:gd name="connsiteY4" fmla="*/ 1670793 h 4235574"/>
                        <a:gd name="connsiteX5" fmla="*/ 2852248 w 6329397"/>
                        <a:gd name="connsiteY5" fmla="*/ 31564 h 4235574"/>
                        <a:gd name="connsiteX6" fmla="*/ 6086101 w 6329397"/>
                        <a:gd name="connsiteY6" fmla="*/ 589125 h 4235574"/>
                        <a:gd name="connsiteX7" fmla="*/ 6097252 w 6329397"/>
                        <a:gd name="connsiteY7" fmla="*/ 577974 h 4235574"/>
                        <a:gd name="connsiteX8" fmla="*/ 6097252 w 6329397"/>
                        <a:gd name="connsiteY8" fmla="*/ 577974 h 4235574"/>
                        <a:gd name="connsiteX0" fmla="*/ 1224170 w 6329397"/>
                        <a:gd name="connsiteY0" fmla="*/ 4235574 h 4235574"/>
                        <a:gd name="connsiteX1" fmla="*/ 19838 w 6329397"/>
                        <a:gd name="connsiteY1" fmla="*/ 2139145 h 4235574"/>
                        <a:gd name="connsiteX2" fmla="*/ 2093965 w 6329397"/>
                        <a:gd name="connsiteY2" fmla="*/ 2250657 h 4235574"/>
                        <a:gd name="connsiteX3" fmla="*/ 1068052 w 6329397"/>
                        <a:gd name="connsiteY3" fmla="*/ 622578 h 4235574"/>
                        <a:gd name="connsiteX4" fmla="*/ 3554774 w 6329397"/>
                        <a:gd name="connsiteY4" fmla="*/ 1670793 h 4235574"/>
                        <a:gd name="connsiteX5" fmla="*/ 2852248 w 6329397"/>
                        <a:gd name="connsiteY5" fmla="*/ 31564 h 4235574"/>
                        <a:gd name="connsiteX6" fmla="*/ 6086101 w 6329397"/>
                        <a:gd name="connsiteY6" fmla="*/ 589125 h 4235574"/>
                        <a:gd name="connsiteX7" fmla="*/ 6097252 w 6329397"/>
                        <a:gd name="connsiteY7" fmla="*/ 577974 h 4235574"/>
                        <a:gd name="connsiteX8" fmla="*/ 6097252 w 6329397"/>
                        <a:gd name="connsiteY8" fmla="*/ 577974 h 4235574"/>
                        <a:gd name="connsiteX0" fmla="*/ 1224170 w 6329397"/>
                        <a:gd name="connsiteY0" fmla="*/ 4219053 h 4219053"/>
                        <a:gd name="connsiteX1" fmla="*/ 19838 w 6329397"/>
                        <a:gd name="connsiteY1" fmla="*/ 2122624 h 4219053"/>
                        <a:gd name="connsiteX2" fmla="*/ 2093965 w 6329397"/>
                        <a:gd name="connsiteY2" fmla="*/ 2234136 h 4219053"/>
                        <a:gd name="connsiteX3" fmla="*/ 1068052 w 6329397"/>
                        <a:gd name="connsiteY3" fmla="*/ 606057 h 4219053"/>
                        <a:gd name="connsiteX4" fmla="*/ 3097574 w 6329397"/>
                        <a:gd name="connsiteY4" fmla="*/ 1263979 h 4219053"/>
                        <a:gd name="connsiteX5" fmla="*/ 2852248 w 6329397"/>
                        <a:gd name="connsiteY5" fmla="*/ 15043 h 4219053"/>
                        <a:gd name="connsiteX6" fmla="*/ 6086101 w 6329397"/>
                        <a:gd name="connsiteY6" fmla="*/ 572604 h 4219053"/>
                        <a:gd name="connsiteX7" fmla="*/ 6097252 w 6329397"/>
                        <a:gd name="connsiteY7" fmla="*/ 561453 h 4219053"/>
                        <a:gd name="connsiteX8" fmla="*/ 6097252 w 6329397"/>
                        <a:gd name="connsiteY8" fmla="*/ 561453 h 4219053"/>
                        <a:gd name="connsiteX0" fmla="*/ 1224170 w 6329397"/>
                        <a:gd name="connsiteY0" fmla="*/ 4219053 h 4219053"/>
                        <a:gd name="connsiteX1" fmla="*/ 19838 w 6329397"/>
                        <a:gd name="connsiteY1" fmla="*/ 2122624 h 4219053"/>
                        <a:gd name="connsiteX2" fmla="*/ 2093965 w 6329397"/>
                        <a:gd name="connsiteY2" fmla="*/ 2234136 h 4219053"/>
                        <a:gd name="connsiteX3" fmla="*/ 1068052 w 6329397"/>
                        <a:gd name="connsiteY3" fmla="*/ 606057 h 4219053"/>
                        <a:gd name="connsiteX4" fmla="*/ 3097574 w 6329397"/>
                        <a:gd name="connsiteY4" fmla="*/ 1263979 h 4219053"/>
                        <a:gd name="connsiteX5" fmla="*/ 2852248 w 6329397"/>
                        <a:gd name="connsiteY5" fmla="*/ 15043 h 4219053"/>
                        <a:gd name="connsiteX6" fmla="*/ 6086101 w 6329397"/>
                        <a:gd name="connsiteY6" fmla="*/ 572604 h 4219053"/>
                        <a:gd name="connsiteX7" fmla="*/ 6097252 w 6329397"/>
                        <a:gd name="connsiteY7" fmla="*/ 561453 h 4219053"/>
                        <a:gd name="connsiteX0" fmla="*/ 1224170 w 6086101"/>
                        <a:gd name="connsiteY0" fmla="*/ 4219053 h 4219053"/>
                        <a:gd name="connsiteX1" fmla="*/ 19838 w 6086101"/>
                        <a:gd name="connsiteY1" fmla="*/ 2122624 h 4219053"/>
                        <a:gd name="connsiteX2" fmla="*/ 2093965 w 6086101"/>
                        <a:gd name="connsiteY2" fmla="*/ 2234136 h 4219053"/>
                        <a:gd name="connsiteX3" fmla="*/ 1068052 w 6086101"/>
                        <a:gd name="connsiteY3" fmla="*/ 606057 h 4219053"/>
                        <a:gd name="connsiteX4" fmla="*/ 3097574 w 6086101"/>
                        <a:gd name="connsiteY4" fmla="*/ 1263979 h 4219053"/>
                        <a:gd name="connsiteX5" fmla="*/ 2852248 w 6086101"/>
                        <a:gd name="connsiteY5" fmla="*/ 15043 h 4219053"/>
                        <a:gd name="connsiteX6" fmla="*/ 6086101 w 6086101"/>
                        <a:gd name="connsiteY6" fmla="*/ 572604 h 42190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086101" h="4219053">
                          <a:moveTo>
                            <a:pt x="1224170" y="4219053"/>
                          </a:moveTo>
                          <a:cubicBezTo>
                            <a:pt x="549521" y="3336248"/>
                            <a:pt x="-125128" y="2453443"/>
                            <a:pt x="19838" y="2122624"/>
                          </a:cubicBezTo>
                          <a:cubicBezTo>
                            <a:pt x="164804" y="1791805"/>
                            <a:pt x="1919263" y="2486897"/>
                            <a:pt x="2093965" y="2234136"/>
                          </a:cubicBezTo>
                          <a:cubicBezTo>
                            <a:pt x="2268667" y="1981375"/>
                            <a:pt x="900784" y="767750"/>
                            <a:pt x="1068052" y="606057"/>
                          </a:cubicBezTo>
                          <a:cubicBezTo>
                            <a:pt x="1235320" y="444364"/>
                            <a:pt x="2800208" y="1362481"/>
                            <a:pt x="3097574" y="1263979"/>
                          </a:cubicBezTo>
                          <a:cubicBezTo>
                            <a:pt x="3394940" y="1165477"/>
                            <a:pt x="2354160" y="130272"/>
                            <a:pt x="2852248" y="15043"/>
                          </a:cubicBezTo>
                          <a:cubicBezTo>
                            <a:pt x="3350336" y="-100186"/>
                            <a:pt x="5545267" y="481536"/>
                            <a:pt x="6086101" y="572604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accent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sp>
                <p:nvSpPr>
                  <p:cNvPr id="47" name="Freeform 46"/>
                  <p:cNvSpPr/>
                  <p:nvPr/>
                </p:nvSpPr>
                <p:spPr>
                  <a:xfrm flipV="1">
                    <a:off x="2570167" y="2332142"/>
                    <a:ext cx="1228086" cy="3594034"/>
                  </a:xfrm>
                  <a:custGeom>
                    <a:avLst/>
                    <a:gdLst>
                      <a:gd name="connsiteX0" fmla="*/ 2263795 w 2743728"/>
                      <a:gd name="connsiteY0" fmla="*/ 0 h 6423103"/>
                      <a:gd name="connsiteX1" fmla="*/ 98 w 2743728"/>
                      <a:gd name="connsiteY1" fmla="*/ 512956 h 6423103"/>
                      <a:gd name="connsiteX2" fmla="*/ 2163434 w 2743728"/>
                      <a:gd name="connsiteY2" fmla="*/ 903249 h 6423103"/>
                      <a:gd name="connsiteX3" fmla="*/ 301181 w 2743728"/>
                      <a:gd name="connsiteY3" fmla="*/ 1282390 h 6423103"/>
                      <a:gd name="connsiteX4" fmla="*/ 2743298 w 2743728"/>
                      <a:gd name="connsiteY4" fmla="*/ 1973766 h 6423103"/>
                      <a:gd name="connsiteX5" fmla="*/ 78156 w 2743728"/>
                      <a:gd name="connsiteY5" fmla="*/ 2274849 h 6423103"/>
                      <a:gd name="connsiteX6" fmla="*/ 2286098 w 2743728"/>
                      <a:gd name="connsiteY6" fmla="*/ 2810107 h 6423103"/>
                      <a:gd name="connsiteX7" fmla="*/ 769532 w 2743728"/>
                      <a:gd name="connsiteY7" fmla="*/ 3323064 h 6423103"/>
                      <a:gd name="connsiteX8" fmla="*/ 2252644 w 2743728"/>
                      <a:gd name="connsiteY8" fmla="*/ 3914078 h 6423103"/>
                      <a:gd name="connsiteX9" fmla="*/ 301181 w 2743728"/>
                      <a:gd name="connsiteY9" fmla="*/ 4293220 h 6423103"/>
                      <a:gd name="connsiteX10" fmla="*/ 2587181 w 2743728"/>
                      <a:gd name="connsiteY10" fmla="*/ 5163015 h 6423103"/>
                      <a:gd name="connsiteX11" fmla="*/ 624566 w 2743728"/>
                      <a:gd name="connsiteY11" fmla="*/ 5497551 h 6423103"/>
                      <a:gd name="connsiteX12" fmla="*/ 2074225 w 2743728"/>
                      <a:gd name="connsiteY12" fmla="*/ 6166625 h 6423103"/>
                      <a:gd name="connsiteX13" fmla="*/ 546508 w 2743728"/>
                      <a:gd name="connsiteY13" fmla="*/ 6423103 h 6423103"/>
                      <a:gd name="connsiteX14" fmla="*/ 546508 w 2743728"/>
                      <a:gd name="connsiteY14" fmla="*/ 6423103 h 6423103"/>
                      <a:gd name="connsiteX15" fmla="*/ 546508 w 2743728"/>
                      <a:gd name="connsiteY15" fmla="*/ 6423103 h 6423103"/>
                      <a:gd name="connsiteX0" fmla="*/ 2263795 w 2743728"/>
                      <a:gd name="connsiteY0" fmla="*/ 0 h 6423103"/>
                      <a:gd name="connsiteX1" fmla="*/ 98 w 2743728"/>
                      <a:gd name="connsiteY1" fmla="*/ 512956 h 6423103"/>
                      <a:gd name="connsiteX2" fmla="*/ 2163434 w 2743728"/>
                      <a:gd name="connsiteY2" fmla="*/ 903249 h 6423103"/>
                      <a:gd name="connsiteX3" fmla="*/ 301181 w 2743728"/>
                      <a:gd name="connsiteY3" fmla="*/ 1282390 h 6423103"/>
                      <a:gd name="connsiteX4" fmla="*/ 2743298 w 2743728"/>
                      <a:gd name="connsiteY4" fmla="*/ 1973766 h 6423103"/>
                      <a:gd name="connsiteX5" fmla="*/ 78156 w 2743728"/>
                      <a:gd name="connsiteY5" fmla="*/ 2274849 h 6423103"/>
                      <a:gd name="connsiteX6" fmla="*/ 2286098 w 2743728"/>
                      <a:gd name="connsiteY6" fmla="*/ 2810107 h 6423103"/>
                      <a:gd name="connsiteX7" fmla="*/ 769532 w 2743728"/>
                      <a:gd name="connsiteY7" fmla="*/ 3323064 h 6423103"/>
                      <a:gd name="connsiteX8" fmla="*/ 2252644 w 2743728"/>
                      <a:gd name="connsiteY8" fmla="*/ 3914078 h 6423103"/>
                      <a:gd name="connsiteX9" fmla="*/ 301181 w 2743728"/>
                      <a:gd name="connsiteY9" fmla="*/ 4293220 h 6423103"/>
                      <a:gd name="connsiteX10" fmla="*/ 2587181 w 2743728"/>
                      <a:gd name="connsiteY10" fmla="*/ 5163015 h 6423103"/>
                      <a:gd name="connsiteX11" fmla="*/ 624566 w 2743728"/>
                      <a:gd name="connsiteY11" fmla="*/ 5497551 h 6423103"/>
                      <a:gd name="connsiteX12" fmla="*/ 2074225 w 2743728"/>
                      <a:gd name="connsiteY12" fmla="*/ 6166625 h 6423103"/>
                      <a:gd name="connsiteX13" fmla="*/ 546508 w 2743728"/>
                      <a:gd name="connsiteY13" fmla="*/ 6423103 h 6423103"/>
                      <a:gd name="connsiteX14" fmla="*/ 546508 w 2743728"/>
                      <a:gd name="connsiteY14" fmla="*/ 6423103 h 6423103"/>
                      <a:gd name="connsiteX15" fmla="*/ 546508 w 2743728"/>
                      <a:gd name="connsiteY15" fmla="*/ 6423103 h 6423103"/>
                      <a:gd name="connsiteX16" fmla="*/ 576701 w 2743728"/>
                      <a:gd name="connsiteY16" fmla="*/ 6417536 h 6423103"/>
                      <a:gd name="connsiteX0" fmla="*/ 3533038 w 4012971"/>
                      <a:gd name="connsiteY0" fmla="*/ 0 h 6651822"/>
                      <a:gd name="connsiteX1" fmla="*/ 1269341 w 4012971"/>
                      <a:gd name="connsiteY1" fmla="*/ 512956 h 6651822"/>
                      <a:gd name="connsiteX2" fmla="*/ 3432677 w 4012971"/>
                      <a:gd name="connsiteY2" fmla="*/ 903249 h 6651822"/>
                      <a:gd name="connsiteX3" fmla="*/ 1570424 w 4012971"/>
                      <a:gd name="connsiteY3" fmla="*/ 1282390 h 6651822"/>
                      <a:gd name="connsiteX4" fmla="*/ 4012541 w 4012971"/>
                      <a:gd name="connsiteY4" fmla="*/ 1973766 h 6651822"/>
                      <a:gd name="connsiteX5" fmla="*/ 1347399 w 4012971"/>
                      <a:gd name="connsiteY5" fmla="*/ 2274849 h 6651822"/>
                      <a:gd name="connsiteX6" fmla="*/ 3555341 w 4012971"/>
                      <a:gd name="connsiteY6" fmla="*/ 2810107 h 6651822"/>
                      <a:gd name="connsiteX7" fmla="*/ 2038775 w 4012971"/>
                      <a:gd name="connsiteY7" fmla="*/ 3323064 h 6651822"/>
                      <a:gd name="connsiteX8" fmla="*/ 3521887 w 4012971"/>
                      <a:gd name="connsiteY8" fmla="*/ 3914078 h 6651822"/>
                      <a:gd name="connsiteX9" fmla="*/ 1570424 w 4012971"/>
                      <a:gd name="connsiteY9" fmla="*/ 4293220 h 6651822"/>
                      <a:gd name="connsiteX10" fmla="*/ 3856424 w 4012971"/>
                      <a:gd name="connsiteY10" fmla="*/ 5163015 h 6651822"/>
                      <a:gd name="connsiteX11" fmla="*/ 1893809 w 4012971"/>
                      <a:gd name="connsiteY11" fmla="*/ 5497551 h 6651822"/>
                      <a:gd name="connsiteX12" fmla="*/ 3343468 w 4012971"/>
                      <a:gd name="connsiteY12" fmla="*/ 6166625 h 6651822"/>
                      <a:gd name="connsiteX13" fmla="*/ 1815751 w 4012971"/>
                      <a:gd name="connsiteY13" fmla="*/ 6423103 h 6651822"/>
                      <a:gd name="connsiteX14" fmla="*/ 1815751 w 4012971"/>
                      <a:gd name="connsiteY14" fmla="*/ 6423103 h 6651822"/>
                      <a:gd name="connsiteX15" fmla="*/ 1815751 w 4012971"/>
                      <a:gd name="connsiteY15" fmla="*/ 6423103 h 6651822"/>
                      <a:gd name="connsiteX16" fmla="*/ 0 w 4012971"/>
                      <a:gd name="connsiteY16" fmla="*/ 6651822 h 6651822"/>
                      <a:gd name="connsiteX0" fmla="*/ 2624853 w 3104786"/>
                      <a:gd name="connsiteY0" fmla="*/ 0 h 6494458"/>
                      <a:gd name="connsiteX1" fmla="*/ 361156 w 3104786"/>
                      <a:gd name="connsiteY1" fmla="*/ 512956 h 6494458"/>
                      <a:gd name="connsiteX2" fmla="*/ 2524492 w 3104786"/>
                      <a:gd name="connsiteY2" fmla="*/ 903249 h 6494458"/>
                      <a:gd name="connsiteX3" fmla="*/ 662239 w 3104786"/>
                      <a:gd name="connsiteY3" fmla="*/ 1282390 h 6494458"/>
                      <a:gd name="connsiteX4" fmla="*/ 3104356 w 3104786"/>
                      <a:gd name="connsiteY4" fmla="*/ 1973766 h 6494458"/>
                      <a:gd name="connsiteX5" fmla="*/ 439214 w 3104786"/>
                      <a:gd name="connsiteY5" fmla="*/ 2274849 h 6494458"/>
                      <a:gd name="connsiteX6" fmla="*/ 2647156 w 3104786"/>
                      <a:gd name="connsiteY6" fmla="*/ 2810107 h 6494458"/>
                      <a:gd name="connsiteX7" fmla="*/ 1130590 w 3104786"/>
                      <a:gd name="connsiteY7" fmla="*/ 3323064 h 6494458"/>
                      <a:gd name="connsiteX8" fmla="*/ 2613702 w 3104786"/>
                      <a:gd name="connsiteY8" fmla="*/ 3914078 h 6494458"/>
                      <a:gd name="connsiteX9" fmla="*/ 662239 w 3104786"/>
                      <a:gd name="connsiteY9" fmla="*/ 4293220 h 6494458"/>
                      <a:gd name="connsiteX10" fmla="*/ 2948239 w 3104786"/>
                      <a:gd name="connsiteY10" fmla="*/ 5163015 h 6494458"/>
                      <a:gd name="connsiteX11" fmla="*/ 985624 w 3104786"/>
                      <a:gd name="connsiteY11" fmla="*/ 5497551 h 6494458"/>
                      <a:gd name="connsiteX12" fmla="*/ 2435283 w 3104786"/>
                      <a:gd name="connsiteY12" fmla="*/ 6166625 h 6494458"/>
                      <a:gd name="connsiteX13" fmla="*/ 907566 w 3104786"/>
                      <a:gd name="connsiteY13" fmla="*/ 6423103 h 6494458"/>
                      <a:gd name="connsiteX14" fmla="*/ 907566 w 3104786"/>
                      <a:gd name="connsiteY14" fmla="*/ 6423103 h 6494458"/>
                      <a:gd name="connsiteX15" fmla="*/ 907566 w 3104786"/>
                      <a:gd name="connsiteY15" fmla="*/ 6423103 h 6494458"/>
                      <a:gd name="connsiteX16" fmla="*/ 0 w 3104786"/>
                      <a:gd name="connsiteY16" fmla="*/ 6494458 h 6494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104786" h="6494458">
                        <a:moveTo>
                          <a:pt x="2624853" y="0"/>
                        </a:moveTo>
                        <a:cubicBezTo>
                          <a:pt x="1501368" y="181207"/>
                          <a:pt x="377883" y="362415"/>
                          <a:pt x="361156" y="512956"/>
                        </a:cubicBezTo>
                        <a:cubicBezTo>
                          <a:pt x="344429" y="663497"/>
                          <a:pt x="2474311" y="775010"/>
                          <a:pt x="2524492" y="903249"/>
                        </a:cubicBezTo>
                        <a:cubicBezTo>
                          <a:pt x="2574672" y="1031488"/>
                          <a:pt x="565595" y="1103971"/>
                          <a:pt x="662239" y="1282390"/>
                        </a:cubicBezTo>
                        <a:cubicBezTo>
                          <a:pt x="758883" y="1460809"/>
                          <a:pt x="3141527" y="1808356"/>
                          <a:pt x="3104356" y="1973766"/>
                        </a:cubicBezTo>
                        <a:cubicBezTo>
                          <a:pt x="3067185" y="2139176"/>
                          <a:pt x="515414" y="2135459"/>
                          <a:pt x="439214" y="2274849"/>
                        </a:cubicBezTo>
                        <a:cubicBezTo>
                          <a:pt x="363014" y="2414239"/>
                          <a:pt x="2531927" y="2635405"/>
                          <a:pt x="2647156" y="2810107"/>
                        </a:cubicBezTo>
                        <a:cubicBezTo>
                          <a:pt x="2762385" y="2984810"/>
                          <a:pt x="1136166" y="3139069"/>
                          <a:pt x="1130590" y="3323064"/>
                        </a:cubicBezTo>
                        <a:cubicBezTo>
                          <a:pt x="1125014" y="3507059"/>
                          <a:pt x="2691760" y="3752385"/>
                          <a:pt x="2613702" y="3914078"/>
                        </a:cubicBezTo>
                        <a:cubicBezTo>
                          <a:pt x="2535644" y="4075771"/>
                          <a:pt x="606483" y="4085064"/>
                          <a:pt x="662239" y="4293220"/>
                        </a:cubicBezTo>
                        <a:cubicBezTo>
                          <a:pt x="717995" y="4501376"/>
                          <a:pt x="2894342" y="4962293"/>
                          <a:pt x="2948239" y="5163015"/>
                        </a:cubicBezTo>
                        <a:cubicBezTo>
                          <a:pt x="3002136" y="5363737"/>
                          <a:pt x="1071117" y="5330283"/>
                          <a:pt x="985624" y="5497551"/>
                        </a:cubicBezTo>
                        <a:cubicBezTo>
                          <a:pt x="900131" y="5664819"/>
                          <a:pt x="2448293" y="6012366"/>
                          <a:pt x="2435283" y="6166625"/>
                        </a:cubicBezTo>
                        <a:cubicBezTo>
                          <a:pt x="2422273" y="6320884"/>
                          <a:pt x="907566" y="6423103"/>
                          <a:pt x="907566" y="6423103"/>
                        </a:cubicBezTo>
                        <a:lnTo>
                          <a:pt x="907566" y="6423103"/>
                        </a:lnTo>
                        <a:lnTo>
                          <a:pt x="907566" y="6423103"/>
                        </a:lnTo>
                        <a:cubicBezTo>
                          <a:pt x="302316" y="6499343"/>
                          <a:pt x="605250" y="6418218"/>
                          <a:pt x="0" y="649445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accent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8" name="Group 47"/>
                  <p:cNvGrpSpPr/>
                  <p:nvPr/>
                </p:nvGrpSpPr>
                <p:grpSpPr>
                  <a:xfrm rot="6170768">
                    <a:off x="1316925" y="3613550"/>
                    <a:ext cx="2330595" cy="1894206"/>
                    <a:chOff x="2267744" y="1772816"/>
                    <a:chExt cx="5710051" cy="4516471"/>
                  </a:xfrm>
                </p:grpSpPr>
                <p:sp>
                  <p:nvSpPr>
                    <p:cNvPr id="173" name="Freeform 172"/>
                    <p:cNvSpPr/>
                    <p:nvPr/>
                  </p:nvSpPr>
                  <p:spPr>
                    <a:xfrm>
                      <a:off x="2267744" y="1772816"/>
                      <a:ext cx="5710051" cy="4501038"/>
                    </a:xfrm>
                    <a:custGeom>
                      <a:avLst/>
                      <a:gdLst>
                        <a:gd name="connsiteX0" fmla="*/ 627 w 5710051"/>
                        <a:gd name="connsiteY0" fmla="*/ 4501038 h 4501038"/>
                        <a:gd name="connsiteX1" fmla="*/ 212500 w 5710051"/>
                        <a:gd name="connsiteY1" fmla="*/ 3185195 h 4501038"/>
                        <a:gd name="connsiteX2" fmla="*/ 1305320 w 5710051"/>
                        <a:gd name="connsiteY2" fmla="*/ 3118287 h 4501038"/>
                        <a:gd name="connsiteX3" fmla="*/ 1059993 w 5710051"/>
                        <a:gd name="connsiteY3" fmla="*/ 1668629 h 4501038"/>
                        <a:gd name="connsiteX4" fmla="*/ 2264324 w 5710051"/>
                        <a:gd name="connsiteY4" fmla="*/ 1824746 h 4501038"/>
                        <a:gd name="connsiteX5" fmla="*/ 2130510 w 5710051"/>
                        <a:gd name="connsiteY5" fmla="*/ 943799 h 4501038"/>
                        <a:gd name="connsiteX6" fmla="*/ 3122968 w 5710051"/>
                        <a:gd name="connsiteY6" fmla="*/ 720775 h 4501038"/>
                        <a:gd name="connsiteX7" fmla="*/ 4594929 w 5710051"/>
                        <a:gd name="connsiteY7" fmla="*/ 932648 h 4501038"/>
                        <a:gd name="connsiteX8" fmla="*/ 4126578 w 5710051"/>
                        <a:gd name="connsiteY8" fmla="*/ 40551 h 4501038"/>
                        <a:gd name="connsiteX9" fmla="*/ 5710051 w 5710051"/>
                        <a:gd name="connsiteY9" fmla="*/ 140912 h 4501038"/>
                        <a:gd name="connsiteX10" fmla="*/ 5710051 w 5710051"/>
                        <a:gd name="connsiteY10" fmla="*/ 140912 h 4501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710051" h="4501038">
                          <a:moveTo>
                            <a:pt x="627" y="4501038"/>
                          </a:moveTo>
                          <a:cubicBezTo>
                            <a:pt x="-2161" y="3958345"/>
                            <a:pt x="-4949" y="3415653"/>
                            <a:pt x="212500" y="3185195"/>
                          </a:cubicBezTo>
                          <a:cubicBezTo>
                            <a:pt x="429949" y="2954736"/>
                            <a:pt x="1164071" y="3371048"/>
                            <a:pt x="1305320" y="3118287"/>
                          </a:cubicBezTo>
                          <a:cubicBezTo>
                            <a:pt x="1446569" y="2865526"/>
                            <a:pt x="900159" y="1884219"/>
                            <a:pt x="1059993" y="1668629"/>
                          </a:cubicBezTo>
                          <a:cubicBezTo>
                            <a:pt x="1219827" y="1453039"/>
                            <a:pt x="2085905" y="1945551"/>
                            <a:pt x="2264324" y="1824746"/>
                          </a:cubicBezTo>
                          <a:cubicBezTo>
                            <a:pt x="2442743" y="1703941"/>
                            <a:pt x="1987403" y="1127794"/>
                            <a:pt x="2130510" y="943799"/>
                          </a:cubicBezTo>
                          <a:cubicBezTo>
                            <a:pt x="2273617" y="759804"/>
                            <a:pt x="2712232" y="722633"/>
                            <a:pt x="3122968" y="720775"/>
                          </a:cubicBezTo>
                          <a:cubicBezTo>
                            <a:pt x="3533704" y="718917"/>
                            <a:pt x="4427661" y="1046019"/>
                            <a:pt x="4594929" y="932648"/>
                          </a:cubicBezTo>
                          <a:cubicBezTo>
                            <a:pt x="4762197" y="819277"/>
                            <a:pt x="3940724" y="172507"/>
                            <a:pt x="4126578" y="40551"/>
                          </a:cubicBezTo>
                          <a:cubicBezTo>
                            <a:pt x="4312432" y="-91405"/>
                            <a:pt x="5710051" y="140912"/>
                            <a:pt x="5710051" y="140912"/>
                          </a:cubicBezTo>
                          <a:lnTo>
                            <a:pt x="5710051" y="140912"/>
                          </a:lnTo>
                        </a:path>
                      </a:pathLst>
                    </a:custGeom>
                    <a:noFill/>
                    <a:ln w="28575">
                      <a:solidFill>
                        <a:schemeClr val="accent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74" name="Freeform 173"/>
                    <p:cNvSpPr/>
                    <p:nvPr/>
                  </p:nvSpPr>
                  <p:spPr>
                    <a:xfrm>
                      <a:off x="2411125" y="2085277"/>
                      <a:ext cx="3152026" cy="4204010"/>
                    </a:xfrm>
                    <a:custGeom>
                      <a:avLst/>
                      <a:gdLst>
                        <a:gd name="connsiteX0" fmla="*/ 1224170 w 6329397"/>
                        <a:gd name="connsiteY0" fmla="*/ 4235574 h 4235574"/>
                        <a:gd name="connsiteX1" fmla="*/ 19838 w 6329397"/>
                        <a:gd name="connsiteY1" fmla="*/ 2139145 h 4235574"/>
                        <a:gd name="connsiteX2" fmla="*/ 2093965 w 6329397"/>
                        <a:gd name="connsiteY2" fmla="*/ 2250657 h 4235574"/>
                        <a:gd name="connsiteX3" fmla="*/ 822726 w 6329397"/>
                        <a:gd name="connsiteY3" fmla="*/ 577974 h 4235574"/>
                        <a:gd name="connsiteX4" fmla="*/ 3554774 w 6329397"/>
                        <a:gd name="connsiteY4" fmla="*/ 1670793 h 4235574"/>
                        <a:gd name="connsiteX5" fmla="*/ 2852248 w 6329397"/>
                        <a:gd name="connsiteY5" fmla="*/ 31564 h 4235574"/>
                        <a:gd name="connsiteX6" fmla="*/ 6086101 w 6329397"/>
                        <a:gd name="connsiteY6" fmla="*/ 589125 h 4235574"/>
                        <a:gd name="connsiteX7" fmla="*/ 6097252 w 6329397"/>
                        <a:gd name="connsiteY7" fmla="*/ 577974 h 4235574"/>
                        <a:gd name="connsiteX8" fmla="*/ 6097252 w 6329397"/>
                        <a:gd name="connsiteY8" fmla="*/ 577974 h 4235574"/>
                        <a:gd name="connsiteX0" fmla="*/ 1224170 w 6329397"/>
                        <a:gd name="connsiteY0" fmla="*/ 4235574 h 4235574"/>
                        <a:gd name="connsiteX1" fmla="*/ 19838 w 6329397"/>
                        <a:gd name="connsiteY1" fmla="*/ 2139145 h 4235574"/>
                        <a:gd name="connsiteX2" fmla="*/ 2093965 w 6329397"/>
                        <a:gd name="connsiteY2" fmla="*/ 2250657 h 4235574"/>
                        <a:gd name="connsiteX3" fmla="*/ 1068052 w 6329397"/>
                        <a:gd name="connsiteY3" fmla="*/ 622578 h 4235574"/>
                        <a:gd name="connsiteX4" fmla="*/ 3554774 w 6329397"/>
                        <a:gd name="connsiteY4" fmla="*/ 1670793 h 4235574"/>
                        <a:gd name="connsiteX5" fmla="*/ 2852248 w 6329397"/>
                        <a:gd name="connsiteY5" fmla="*/ 31564 h 4235574"/>
                        <a:gd name="connsiteX6" fmla="*/ 6086101 w 6329397"/>
                        <a:gd name="connsiteY6" fmla="*/ 589125 h 4235574"/>
                        <a:gd name="connsiteX7" fmla="*/ 6097252 w 6329397"/>
                        <a:gd name="connsiteY7" fmla="*/ 577974 h 4235574"/>
                        <a:gd name="connsiteX8" fmla="*/ 6097252 w 6329397"/>
                        <a:gd name="connsiteY8" fmla="*/ 577974 h 4235574"/>
                        <a:gd name="connsiteX0" fmla="*/ 1224170 w 6329397"/>
                        <a:gd name="connsiteY0" fmla="*/ 4219053 h 4219053"/>
                        <a:gd name="connsiteX1" fmla="*/ 19838 w 6329397"/>
                        <a:gd name="connsiteY1" fmla="*/ 2122624 h 4219053"/>
                        <a:gd name="connsiteX2" fmla="*/ 2093965 w 6329397"/>
                        <a:gd name="connsiteY2" fmla="*/ 2234136 h 4219053"/>
                        <a:gd name="connsiteX3" fmla="*/ 1068052 w 6329397"/>
                        <a:gd name="connsiteY3" fmla="*/ 606057 h 4219053"/>
                        <a:gd name="connsiteX4" fmla="*/ 3097574 w 6329397"/>
                        <a:gd name="connsiteY4" fmla="*/ 1263979 h 4219053"/>
                        <a:gd name="connsiteX5" fmla="*/ 2852248 w 6329397"/>
                        <a:gd name="connsiteY5" fmla="*/ 15043 h 4219053"/>
                        <a:gd name="connsiteX6" fmla="*/ 6086101 w 6329397"/>
                        <a:gd name="connsiteY6" fmla="*/ 572604 h 4219053"/>
                        <a:gd name="connsiteX7" fmla="*/ 6097252 w 6329397"/>
                        <a:gd name="connsiteY7" fmla="*/ 561453 h 4219053"/>
                        <a:gd name="connsiteX8" fmla="*/ 6097252 w 6329397"/>
                        <a:gd name="connsiteY8" fmla="*/ 561453 h 4219053"/>
                        <a:gd name="connsiteX0" fmla="*/ 1224170 w 6329397"/>
                        <a:gd name="connsiteY0" fmla="*/ 4219053 h 4219053"/>
                        <a:gd name="connsiteX1" fmla="*/ 19838 w 6329397"/>
                        <a:gd name="connsiteY1" fmla="*/ 2122624 h 4219053"/>
                        <a:gd name="connsiteX2" fmla="*/ 2093965 w 6329397"/>
                        <a:gd name="connsiteY2" fmla="*/ 2234136 h 4219053"/>
                        <a:gd name="connsiteX3" fmla="*/ 1068052 w 6329397"/>
                        <a:gd name="connsiteY3" fmla="*/ 606057 h 4219053"/>
                        <a:gd name="connsiteX4" fmla="*/ 3097574 w 6329397"/>
                        <a:gd name="connsiteY4" fmla="*/ 1263979 h 4219053"/>
                        <a:gd name="connsiteX5" fmla="*/ 2852248 w 6329397"/>
                        <a:gd name="connsiteY5" fmla="*/ 15043 h 4219053"/>
                        <a:gd name="connsiteX6" fmla="*/ 6086101 w 6329397"/>
                        <a:gd name="connsiteY6" fmla="*/ 572604 h 4219053"/>
                        <a:gd name="connsiteX7" fmla="*/ 6097252 w 6329397"/>
                        <a:gd name="connsiteY7" fmla="*/ 561453 h 4219053"/>
                        <a:gd name="connsiteX0" fmla="*/ 1224170 w 6086101"/>
                        <a:gd name="connsiteY0" fmla="*/ 4219053 h 4219053"/>
                        <a:gd name="connsiteX1" fmla="*/ 19838 w 6086101"/>
                        <a:gd name="connsiteY1" fmla="*/ 2122624 h 4219053"/>
                        <a:gd name="connsiteX2" fmla="*/ 2093965 w 6086101"/>
                        <a:gd name="connsiteY2" fmla="*/ 2234136 h 4219053"/>
                        <a:gd name="connsiteX3" fmla="*/ 1068052 w 6086101"/>
                        <a:gd name="connsiteY3" fmla="*/ 606057 h 4219053"/>
                        <a:gd name="connsiteX4" fmla="*/ 3097574 w 6086101"/>
                        <a:gd name="connsiteY4" fmla="*/ 1263979 h 4219053"/>
                        <a:gd name="connsiteX5" fmla="*/ 2852248 w 6086101"/>
                        <a:gd name="connsiteY5" fmla="*/ 15043 h 4219053"/>
                        <a:gd name="connsiteX6" fmla="*/ 6086101 w 6086101"/>
                        <a:gd name="connsiteY6" fmla="*/ 572604 h 4219053"/>
                        <a:gd name="connsiteX0" fmla="*/ 1224170 w 3152025"/>
                        <a:gd name="connsiteY0" fmla="*/ 4204011 h 4204011"/>
                        <a:gd name="connsiteX1" fmla="*/ 19838 w 3152025"/>
                        <a:gd name="connsiteY1" fmla="*/ 2107582 h 4204011"/>
                        <a:gd name="connsiteX2" fmla="*/ 2093965 w 3152025"/>
                        <a:gd name="connsiteY2" fmla="*/ 2219094 h 4204011"/>
                        <a:gd name="connsiteX3" fmla="*/ 1068052 w 3152025"/>
                        <a:gd name="connsiteY3" fmla="*/ 591015 h 4204011"/>
                        <a:gd name="connsiteX4" fmla="*/ 3097574 w 3152025"/>
                        <a:gd name="connsiteY4" fmla="*/ 1248937 h 4204011"/>
                        <a:gd name="connsiteX5" fmla="*/ 2852248 w 3152025"/>
                        <a:gd name="connsiteY5" fmla="*/ 1 h 42040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152025" h="4204011">
                          <a:moveTo>
                            <a:pt x="1224170" y="4204011"/>
                          </a:moveTo>
                          <a:cubicBezTo>
                            <a:pt x="549521" y="3321206"/>
                            <a:pt x="-125128" y="2438401"/>
                            <a:pt x="19838" y="2107582"/>
                          </a:cubicBezTo>
                          <a:cubicBezTo>
                            <a:pt x="164804" y="1776763"/>
                            <a:pt x="1919263" y="2471855"/>
                            <a:pt x="2093965" y="2219094"/>
                          </a:cubicBezTo>
                          <a:cubicBezTo>
                            <a:pt x="2268667" y="1966333"/>
                            <a:pt x="900784" y="752708"/>
                            <a:pt x="1068052" y="591015"/>
                          </a:cubicBezTo>
                          <a:cubicBezTo>
                            <a:pt x="1235320" y="429322"/>
                            <a:pt x="2800208" y="1347439"/>
                            <a:pt x="3097574" y="1248937"/>
                          </a:cubicBezTo>
                          <a:cubicBezTo>
                            <a:pt x="3394940" y="1150435"/>
                            <a:pt x="2354160" y="115230"/>
                            <a:pt x="2852248" y="1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accent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sp>
                <p:nvSpPr>
                  <p:cNvPr id="49" name="Freeform 48"/>
                  <p:cNvSpPr/>
                  <p:nvPr/>
                </p:nvSpPr>
                <p:spPr>
                  <a:xfrm rot="935364" flipV="1">
                    <a:off x="1164689" y="3585724"/>
                    <a:ext cx="619524" cy="500999"/>
                  </a:xfrm>
                  <a:custGeom>
                    <a:avLst/>
                    <a:gdLst>
                      <a:gd name="connsiteX0" fmla="*/ 230361 w 484433"/>
                      <a:gd name="connsiteY0" fmla="*/ 0 h 275772"/>
                      <a:gd name="connsiteX1" fmla="*/ 230361 w 484433"/>
                      <a:gd name="connsiteY1" fmla="*/ 0 h 275772"/>
                      <a:gd name="connsiteX2" fmla="*/ 208590 w 484433"/>
                      <a:gd name="connsiteY2" fmla="*/ 25400 h 275772"/>
                      <a:gd name="connsiteX3" fmla="*/ 201333 w 484433"/>
                      <a:gd name="connsiteY3" fmla="*/ 36286 h 275772"/>
                      <a:gd name="connsiteX4" fmla="*/ 190447 w 484433"/>
                      <a:gd name="connsiteY4" fmla="*/ 47172 h 275772"/>
                      <a:gd name="connsiteX5" fmla="*/ 179561 w 484433"/>
                      <a:gd name="connsiteY5" fmla="*/ 61686 h 275772"/>
                      <a:gd name="connsiteX6" fmla="*/ 161418 w 484433"/>
                      <a:gd name="connsiteY6" fmla="*/ 79829 h 275772"/>
                      <a:gd name="connsiteX7" fmla="*/ 150533 w 484433"/>
                      <a:gd name="connsiteY7" fmla="*/ 90715 h 275772"/>
                      <a:gd name="connsiteX8" fmla="*/ 114247 w 484433"/>
                      <a:gd name="connsiteY8" fmla="*/ 105229 h 275772"/>
                      <a:gd name="connsiteX9" fmla="*/ 88847 w 484433"/>
                      <a:gd name="connsiteY9" fmla="*/ 116115 h 275772"/>
                      <a:gd name="connsiteX10" fmla="*/ 77961 w 484433"/>
                      <a:gd name="connsiteY10" fmla="*/ 123372 h 275772"/>
                      <a:gd name="connsiteX11" fmla="*/ 63447 w 484433"/>
                      <a:gd name="connsiteY11" fmla="*/ 130629 h 275772"/>
                      <a:gd name="connsiteX12" fmla="*/ 41676 w 484433"/>
                      <a:gd name="connsiteY12" fmla="*/ 145143 h 275772"/>
                      <a:gd name="connsiteX13" fmla="*/ 30790 w 484433"/>
                      <a:gd name="connsiteY13" fmla="*/ 148772 h 275772"/>
                      <a:gd name="connsiteX14" fmla="*/ 9018 w 484433"/>
                      <a:gd name="connsiteY14" fmla="*/ 166915 h 275772"/>
                      <a:gd name="connsiteX15" fmla="*/ 5390 w 484433"/>
                      <a:gd name="connsiteY15" fmla="*/ 250372 h 275772"/>
                      <a:gd name="connsiteX16" fmla="*/ 16276 w 484433"/>
                      <a:gd name="connsiteY16" fmla="*/ 261257 h 275772"/>
                      <a:gd name="connsiteX17" fmla="*/ 41676 w 484433"/>
                      <a:gd name="connsiteY17" fmla="*/ 272143 h 275772"/>
                      <a:gd name="connsiteX18" fmla="*/ 85218 w 484433"/>
                      <a:gd name="connsiteY18" fmla="*/ 268515 h 275772"/>
                      <a:gd name="connsiteX19" fmla="*/ 106990 w 484433"/>
                      <a:gd name="connsiteY19" fmla="*/ 254000 h 275772"/>
                      <a:gd name="connsiteX20" fmla="*/ 117876 w 484433"/>
                      <a:gd name="connsiteY20" fmla="*/ 250372 h 275772"/>
                      <a:gd name="connsiteX21" fmla="*/ 128761 w 484433"/>
                      <a:gd name="connsiteY21" fmla="*/ 243115 h 275772"/>
                      <a:gd name="connsiteX22" fmla="*/ 139647 w 484433"/>
                      <a:gd name="connsiteY22" fmla="*/ 239486 h 275772"/>
                      <a:gd name="connsiteX23" fmla="*/ 165047 w 484433"/>
                      <a:gd name="connsiteY23" fmla="*/ 210457 h 275772"/>
                      <a:gd name="connsiteX24" fmla="*/ 179561 w 484433"/>
                      <a:gd name="connsiteY24" fmla="*/ 188686 h 275772"/>
                      <a:gd name="connsiteX25" fmla="*/ 194076 w 484433"/>
                      <a:gd name="connsiteY25" fmla="*/ 170543 h 275772"/>
                      <a:gd name="connsiteX26" fmla="*/ 215847 w 484433"/>
                      <a:gd name="connsiteY26" fmla="*/ 156029 h 275772"/>
                      <a:gd name="connsiteX27" fmla="*/ 255761 w 484433"/>
                      <a:gd name="connsiteY27" fmla="*/ 159657 h 275772"/>
                      <a:gd name="connsiteX28" fmla="*/ 259390 w 484433"/>
                      <a:gd name="connsiteY28" fmla="*/ 170543 h 275772"/>
                      <a:gd name="connsiteX29" fmla="*/ 270276 w 484433"/>
                      <a:gd name="connsiteY29" fmla="*/ 181429 h 275772"/>
                      <a:gd name="connsiteX30" fmla="*/ 277533 w 484433"/>
                      <a:gd name="connsiteY30" fmla="*/ 192315 h 275772"/>
                      <a:gd name="connsiteX31" fmla="*/ 288418 w 484433"/>
                      <a:gd name="connsiteY31" fmla="*/ 199572 h 275772"/>
                      <a:gd name="connsiteX32" fmla="*/ 295676 w 484433"/>
                      <a:gd name="connsiteY32" fmla="*/ 206829 h 275772"/>
                      <a:gd name="connsiteX33" fmla="*/ 306561 w 484433"/>
                      <a:gd name="connsiteY33" fmla="*/ 214086 h 275772"/>
                      <a:gd name="connsiteX34" fmla="*/ 317447 w 484433"/>
                      <a:gd name="connsiteY34" fmla="*/ 224972 h 275772"/>
                      <a:gd name="connsiteX35" fmla="*/ 339218 w 484433"/>
                      <a:gd name="connsiteY35" fmla="*/ 235857 h 275772"/>
                      <a:gd name="connsiteX36" fmla="*/ 353733 w 484433"/>
                      <a:gd name="connsiteY36" fmla="*/ 246743 h 275772"/>
                      <a:gd name="connsiteX37" fmla="*/ 360990 w 484433"/>
                      <a:gd name="connsiteY37" fmla="*/ 257629 h 275772"/>
                      <a:gd name="connsiteX38" fmla="*/ 397276 w 484433"/>
                      <a:gd name="connsiteY38" fmla="*/ 272143 h 275772"/>
                      <a:gd name="connsiteX39" fmla="*/ 408161 w 484433"/>
                      <a:gd name="connsiteY39" fmla="*/ 275772 h 275772"/>
                      <a:gd name="connsiteX40" fmla="*/ 433561 w 484433"/>
                      <a:gd name="connsiteY40" fmla="*/ 268515 h 275772"/>
                      <a:gd name="connsiteX41" fmla="*/ 455333 w 484433"/>
                      <a:gd name="connsiteY41" fmla="*/ 254000 h 275772"/>
                      <a:gd name="connsiteX42" fmla="*/ 477104 w 484433"/>
                      <a:gd name="connsiteY42" fmla="*/ 246743 h 275772"/>
                      <a:gd name="connsiteX43" fmla="*/ 484361 w 484433"/>
                      <a:gd name="connsiteY43" fmla="*/ 221343 h 275772"/>
                      <a:gd name="connsiteX44" fmla="*/ 473476 w 484433"/>
                      <a:gd name="connsiteY44" fmla="*/ 174172 h 275772"/>
                      <a:gd name="connsiteX45" fmla="*/ 458961 w 484433"/>
                      <a:gd name="connsiteY45" fmla="*/ 159657 h 275772"/>
                      <a:gd name="connsiteX46" fmla="*/ 444447 w 484433"/>
                      <a:gd name="connsiteY46" fmla="*/ 156029 h 275772"/>
                      <a:gd name="connsiteX47" fmla="*/ 433561 w 484433"/>
                      <a:gd name="connsiteY47" fmla="*/ 148772 h 275772"/>
                      <a:gd name="connsiteX48" fmla="*/ 397276 w 484433"/>
                      <a:gd name="connsiteY48" fmla="*/ 137886 h 275772"/>
                      <a:gd name="connsiteX49" fmla="*/ 386390 w 484433"/>
                      <a:gd name="connsiteY49" fmla="*/ 134257 h 275772"/>
                      <a:gd name="connsiteX50" fmla="*/ 346476 w 484433"/>
                      <a:gd name="connsiteY50" fmla="*/ 127000 h 275772"/>
                      <a:gd name="connsiteX51" fmla="*/ 335590 w 484433"/>
                      <a:gd name="connsiteY51" fmla="*/ 123372 h 275772"/>
                      <a:gd name="connsiteX52" fmla="*/ 324704 w 484433"/>
                      <a:gd name="connsiteY52" fmla="*/ 116115 h 275772"/>
                      <a:gd name="connsiteX53" fmla="*/ 313818 w 484433"/>
                      <a:gd name="connsiteY53" fmla="*/ 112486 h 275772"/>
                      <a:gd name="connsiteX54" fmla="*/ 295676 w 484433"/>
                      <a:gd name="connsiteY54" fmla="*/ 90715 h 275772"/>
                      <a:gd name="connsiteX55" fmla="*/ 277533 w 484433"/>
                      <a:gd name="connsiteY55" fmla="*/ 76200 h 275772"/>
                      <a:gd name="connsiteX56" fmla="*/ 270276 w 484433"/>
                      <a:gd name="connsiteY56" fmla="*/ 61686 h 275772"/>
                      <a:gd name="connsiteX57" fmla="*/ 263018 w 484433"/>
                      <a:gd name="connsiteY57" fmla="*/ 54429 h 275772"/>
                      <a:gd name="connsiteX58" fmla="*/ 259390 w 484433"/>
                      <a:gd name="connsiteY58" fmla="*/ 43543 h 275772"/>
                      <a:gd name="connsiteX59" fmla="*/ 252133 w 484433"/>
                      <a:gd name="connsiteY59" fmla="*/ 32657 h 275772"/>
                      <a:gd name="connsiteX60" fmla="*/ 230361 w 484433"/>
                      <a:gd name="connsiteY60" fmla="*/ 0 h 2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484433" h="275772">
                        <a:moveTo>
                          <a:pt x="230361" y="0"/>
                        </a:moveTo>
                        <a:lnTo>
                          <a:pt x="230361" y="0"/>
                        </a:lnTo>
                        <a:cubicBezTo>
                          <a:pt x="223104" y="8467"/>
                          <a:pt x="215556" y="16692"/>
                          <a:pt x="208590" y="25400"/>
                        </a:cubicBezTo>
                        <a:cubicBezTo>
                          <a:pt x="205866" y="28805"/>
                          <a:pt x="204125" y="32936"/>
                          <a:pt x="201333" y="36286"/>
                        </a:cubicBezTo>
                        <a:cubicBezTo>
                          <a:pt x="198048" y="40228"/>
                          <a:pt x="193787" y="43276"/>
                          <a:pt x="190447" y="47172"/>
                        </a:cubicBezTo>
                        <a:cubicBezTo>
                          <a:pt x="186511" y="51764"/>
                          <a:pt x="183579" y="57166"/>
                          <a:pt x="179561" y="61686"/>
                        </a:cubicBezTo>
                        <a:cubicBezTo>
                          <a:pt x="173879" y="68078"/>
                          <a:pt x="167466" y="73781"/>
                          <a:pt x="161418" y="79829"/>
                        </a:cubicBezTo>
                        <a:cubicBezTo>
                          <a:pt x="157790" y="83458"/>
                          <a:pt x="155401" y="89092"/>
                          <a:pt x="150533" y="90715"/>
                        </a:cubicBezTo>
                        <a:cubicBezTo>
                          <a:pt x="100965" y="107237"/>
                          <a:pt x="151629" y="89209"/>
                          <a:pt x="114247" y="105229"/>
                        </a:cubicBezTo>
                        <a:cubicBezTo>
                          <a:pt x="93886" y="113954"/>
                          <a:pt x="112924" y="102356"/>
                          <a:pt x="88847" y="116115"/>
                        </a:cubicBezTo>
                        <a:cubicBezTo>
                          <a:pt x="85061" y="118279"/>
                          <a:pt x="81747" y="121208"/>
                          <a:pt x="77961" y="123372"/>
                        </a:cubicBezTo>
                        <a:cubicBezTo>
                          <a:pt x="73265" y="126056"/>
                          <a:pt x="68085" y="127846"/>
                          <a:pt x="63447" y="130629"/>
                        </a:cubicBezTo>
                        <a:cubicBezTo>
                          <a:pt x="55968" y="135116"/>
                          <a:pt x="49950" y="142385"/>
                          <a:pt x="41676" y="145143"/>
                        </a:cubicBezTo>
                        <a:cubicBezTo>
                          <a:pt x="38047" y="146353"/>
                          <a:pt x="34211" y="147061"/>
                          <a:pt x="30790" y="148772"/>
                        </a:cubicBezTo>
                        <a:cubicBezTo>
                          <a:pt x="20685" y="153824"/>
                          <a:pt x="17044" y="158889"/>
                          <a:pt x="9018" y="166915"/>
                        </a:cubicBezTo>
                        <a:cubicBezTo>
                          <a:pt x="259" y="201951"/>
                          <a:pt x="-4204" y="207199"/>
                          <a:pt x="5390" y="250372"/>
                        </a:cubicBezTo>
                        <a:cubicBezTo>
                          <a:pt x="6503" y="255381"/>
                          <a:pt x="12334" y="257972"/>
                          <a:pt x="16276" y="261257"/>
                        </a:cubicBezTo>
                        <a:cubicBezTo>
                          <a:pt x="27018" y="270209"/>
                          <a:pt x="27839" y="268684"/>
                          <a:pt x="41676" y="272143"/>
                        </a:cubicBezTo>
                        <a:cubicBezTo>
                          <a:pt x="56190" y="270934"/>
                          <a:pt x="71185" y="272413"/>
                          <a:pt x="85218" y="268515"/>
                        </a:cubicBezTo>
                        <a:cubicBezTo>
                          <a:pt x="93622" y="266181"/>
                          <a:pt x="98715" y="256758"/>
                          <a:pt x="106990" y="254000"/>
                        </a:cubicBezTo>
                        <a:lnTo>
                          <a:pt x="117876" y="250372"/>
                        </a:lnTo>
                        <a:cubicBezTo>
                          <a:pt x="121504" y="247953"/>
                          <a:pt x="124861" y="245065"/>
                          <a:pt x="128761" y="243115"/>
                        </a:cubicBezTo>
                        <a:cubicBezTo>
                          <a:pt x="132182" y="241404"/>
                          <a:pt x="136942" y="242191"/>
                          <a:pt x="139647" y="239486"/>
                        </a:cubicBezTo>
                        <a:cubicBezTo>
                          <a:pt x="181985" y="197148"/>
                          <a:pt x="134201" y="231023"/>
                          <a:pt x="165047" y="210457"/>
                        </a:cubicBezTo>
                        <a:lnTo>
                          <a:pt x="179561" y="188686"/>
                        </a:lnTo>
                        <a:cubicBezTo>
                          <a:pt x="184324" y="181541"/>
                          <a:pt x="187179" y="175715"/>
                          <a:pt x="194076" y="170543"/>
                        </a:cubicBezTo>
                        <a:cubicBezTo>
                          <a:pt x="201054" y="165310"/>
                          <a:pt x="215847" y="156029"/>
                          <a:pt x="215847" y="156029"/>
                        </a:cubicBezTo>
                        <a:cubicBezTo>
                          <a:pt x="229152" y="157238"/>
                          <a:pt x="243087" y="155432"/>
                          <a:pt x="255761" y="159657"/>
                        </a:cubicBezTo>
                        <a:cubicBezTo>
                          <a:pt x="259390" y="160867"/>
                          <a:pt x="257268" y="167360"/>
                          <a:pt x="259390" y="170543"/>
                        </a:cubicBezTo>
                        <a:cubicBezTo>
                          <a:pt x="262237" y="174813"/>
                          <a:pt x="266991" y="177487"/>
                          <a:pt x="270276" y="181429"/>
                        </a:cubicBezTo>
                        <a:cubicBezTo>
                          <a:pt x="273068" y="184779"/>
                          <a:pt x="274449" y="189231"/>
                          <a:pt x="277533" y="192315"/>
                        </a:cubicBezTo>
                        <a:cubicBezTo>
                          <a:pt x="280616" y="195399"/>
                          <a:pt x="285013" y="196848"/>
                          <a:pt x="288418" y="199572"/>
                        </a:cubicBezTo>
                        <a:cubicBezTo>
                          <a:pt x="291090" y="201709"/>
                          <a:pt x="293004" y="204692"/>
                          <a:pt x="295676" y="206829"/>
                        </a:cubicBezTo>
                        <a:cubicBezTo>
                          <a:pt x="299081" y="209553"/>
                          <a:pt x="303211" y="211294"/>
                          <a:pt x="306561" y="214086"/>
                        </a:cubicBezTo>
                        <a:cubicBezTo>
                          <a:pt x="310503" y="217371"/>
                          <a:pt x="313177" y="222125"/>
                          <a:pt x="317447" y="224972"/>
                        </a:cubicBezTo>
                        <a:cubicBezTo>
                          <a:pt x="324198" y="229473"/>
                          <a:pt x="332261" y="231683"/>
                          <a:pt x="339218" y="235857"/>
                        </a:cubicBezTo>
                        <a:cubicBezTo>
                          <a:pt x="344404" y="238969"/>
                          <a:pt x="348895" y="243114"/>
                          <a:pt x="353733" y="246743"/>
                        </a:cubicBezTo>
                        <a:cubicBezTo>
                          <a:pt x="356152" y="250372"/>
                          <a:pt x="357640" y="254837"/>
                          <a:pt x="360990" y="257629"/>
                        </a:cubicBezTo>
                        <a:cubicBezTo>
                          <a:pt x="368109" y="263562"/>
                          <a:pt x="390508" y="269887"/>
                          <a:pt x="397276" y="272143"/>
                        </a:cubicBezTo>
                        <a:lnTo>
                          <a:pt x="408161" y="275772"/>
                        </a:lnTo>
                        <a:cubicBezTo>
                          <a:pt x="416628" y="273353"/>
                          <a:pt x="425566" y="272205"/>
                          <a:pt x="433561" y="268515"/>
                        </a:cubicBezTo>
                        <a:cubicBezTo>
                          <a:pt x="441480" y="264860"/>
                          <a:pt x="447058" y="256758"/>
                          <a:pt x="455333" y="254000"/>
                        </a:cubicBezTo>
                        <a:lnTo>
                          <a:pt x="477104" y="246743"/>
                        </a:lnTo>
                        <a:cubicBezTo>
                          <a:pt x="478816" y="241608"/>
                          <a:pt x="484361" y="225902"/>
                          <a:pt x="484361" y="221343"/>
                        </a:cubicBezTo>
                        <a:cubicBezTo>
                          <a:pt x="484361" y="198463"/>
                          <a:pt x="486019" y="188805"/>
                          <a:pt x="473476" y="174172"/>
                        </a:cubicBezTo>
                        <a:cubicBezTo>
                          <a:pt x="469023" y="168977"/>
                          <a:pt x="465599" y="161316"/>
                          <a:pt x="458961" y="159657"/>
                        </a:cubicBezTo>
                        <a:lnTo>
                          <a:pt x="444447" y="156029"/>
                        </a:lnTo>
                        <a:cubicBezTo>
                          <a:pt x="440818" y="153610"/>
                          <a:pt x="437546" y="150543"/>
                          <a:pt x="433561" y="148772"/>
                        </a:cubicBezTo>
                        <a:cubicBezTo>
                          <a:pt x="418042" y="141875"/>
                          <a:pt x="412051" y="142108"/>
                          <a:pt x="397276" y="137886"/>
                        </a:cubicBezTo>
                        <a:cubicBezTo>
                          <a:pt x="393598" y="136835"/>
                          <a:pt x="390124" y="135087"/>
                          <a:pt x="386390" y="134257"/>
                        </a:cubicBezTo>
                        <a:cubicBezTo>
                          <a:pt x="357219" y="127775"/>
                          <a:pt x="372936" y="133615"/>
                          <a:pt x="346476" y="127000"/>
                        </a:cubicBezTo>
                        <a:cubicBezTo>
                          <a:pt x="342765" y="126072"/>
                          <a:pt x="339219" y="124581"/>
                          <a:pt x="335590" y="123372"/>
                        </a:cubicBezTo>
                        <a:cubicBezTo>
                          <a:pt x="331961" y="120953"/>
                          <a:pt x="328605" y="118065"/>
                          <a:pt x="324704" y="116115"/>
                        </a:cubicBezTo>
                        <a:cubicBezTo>
                          <a:pt x="321283" y="114404"/>
                          <a:pt x="317001" y="114608"/>
                          <a:pt x="313818" y="112486"/>
                        </a:cubicBezTo>
                        <a:cubicBezTo>
                          <a:pt x="302738" y="105099"/>
                          <a:pt x="303325" y="100276"/>
                          <a:pt x="295676" y="90715"/>
                        </a:cubicBezTo>
                        <a:cubicBezTo>
                          <a:pt x="289766" y="83328"/>
                          <a:pt x="285616" y="81589"/>
                          <a:pt x="277533" y="76200"/>
                        </a:cubicBezTo>
                        <a:cubicBezTo>
                          <a:pt x="275114" y="71362"/>
                          <a:pt x="273277" y="66187"/>
                          <a:pt x="270276" y="61686"/>
                        </a:cubicBezTo>
                        <a:cubicBezTo>
                          <a:pt x="268378" y="58839"/>
                          <a:pt x="264778" y="57363"/>
                          <a:pt x="263018" y="54429"/>
                        </a:cubicBezTo>
                        <a:cubicBezTo>
                          <a:pt x="261050" y="51149"/>
                          <a:pt x="261100" y="46964"/>
                          <a:pt x="259390" y="43543"/>
                        </a:cubicBezTo>
                        <a:cubicBezTo>
                          <a:pt x="257440" y="39642"/>
                          <a:pt x="254552" y="36286"/>
                          <a:pt x="252133" y="32657"/>
                        </a:cubicBezTo>
                        <a:cubicBezTo>
                          <a:pt x="248267" y="13329"/>
                          <a:pt x="233990" y="5443"/>
                          <a:pt x="230361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 sz="1000" b="0">
                      <a:solidFill>
                        <a:prstClr val="white"/>
                      </a:solidFill>
                      <a:latin typeface="Comic Sans MS" panose="030F0702030302020204" pitchFamily="66" charset="0"/>
                    </a:endParaRPr>
                  </a:p>
                </p:txBody>
              </p:sp>
              <p:grpSp>
                <p:nvGrpSpPr>
                  <p:cNvPr id="50" name="Group 49"/>
                  <p:cNvGrpSpPr/>
                  <p:nvPr/>
                </p:nvGrpSpPr>
                <p:grpSpPr>
                  <a:xfrm rot="2666962" flipV="1">
                    <a:off x="1390943" y="2999576"/>
                    <a:ext cx="664811" cy="500999"/>
                    <a:chOff x="5849152" y="2428673"/>
                    <a:chExt cx="519844" cy="275772"/>
                  </a:xfrm>
                  <a:solidFill>
                    <a:schemeClr val="accent1"/>
                  </a:solidFill>
                </p:grpSpPr>
                <p:sp>
                  <p:nvSpPr>
                    <p:cNvPr id="171" name="Freeform 170"/>
                    <p:cNvSpPr/>
                    <p:nvPr/>
                  </p:nvSpPr>
                  <p:spPr>
                    <a:xfrm rot="753835" flipV="1">
                      <a:off x="5849152" y="2428673"/>
                      <a:ext cx="484433" cy="275772"/>
                    </a:xfrm>
                    <a:custGeom>
                      <a:avLst/>
                      <a:gdLst>
                        <a:gd name="connsiteX0" fmla="*/ 230361 w 484433"/>
                        <a:gd name="connsiteY0" fmla="*/ 0 h 275772"/>
                        <a:gd name="connsiteX1" fmla="*/ 230361 w 484433"/>
                        <a:gd name="connsiteY1" fmla="*/ 0 h 275772"/>
                        <a:gd name="connsiteX2" fmla="*/ 208590 w 484433"/>
                        <a:gd name="connsiteY2" fmla="*/ 25400 h 275772"/>
                        <a:gd name="connsiteX3" fmla="*/ 201333 w 484433"/>
                        <a:gd name="connsiteY3" fmla="*/ 36286 h 275772"/>
                        <a:gd name="connsiteX4" fmla="*/ 190447 w 484433"/>
                        <a:gd name="connsiteY4" fmla="*/ 47172 h 275772"/>
                        <a:gd name="connsiteX5" fmla="*/ 179561 w 484433"/>
                        <a:gd name="connsiteY5" fmla="*/ 61686 h 275772"/>
                        <a:gd name="connsiteX6" fmla="*/ 161418 w 484433"/>
                        <a:gd name="connsiteY6" fmla="*/ 79829 h 275772"/>
                        <a:gd name="connsiteX7" fmla="*/ 150533 w 484433"/>
                        <a:gd name="connsiteY7" fmla="*/ 90715 h 275772"/>
                        <a:gd name="connsiteX8" fmla="*/ 114247 w 484433"/>
                        <a:gd name="connsiteY8" fmla="*/ 105229 h 275772"/>
                        <a:gd name="connsiteX9" fmla="*/ 88847 w 484433"/>
                        <a:gd name="connsiteY9" fmla="*/ 116115 h 275772"/>
                        <a:gd name="connsiteX10" fmla="*/ 77961 w 484433"/>
                        <a:gd name="connsiteY10" fmla="*/ 123372 h 275772"/>
                        <a:gd name="connsiteX11" fmla="*/ 63447 w 484433"/>
                        <a:gd name="connsiteY11" fmla="*/ 130629 h 275772"/>
                        <a:gd name="connsiteX12" fmla="*/ 41676 w 484433"/>
                        <a:gd name="connsiteY12" fmla="*/ 145143 h 275772"/>
                        <a:gd name="connsiteX13" fmla="*/ 30790 w 484433"/>
                        <a:gd name="connsiteY13" fmla="*/ 148772 h 275772"/>
                        <a:gd name="connsiteX14" fmla="*/ 9018 w 484433"/>
                        <a:gd name="connsiteY14" fmla="*/ 166915 h 275772"/>
                        <a:gd name="connsiteX15" fmla="*/ 5390 w 484433"/>
                        <a:gd name="connsiteY15" fmla="*/ 250372 h 275772"/>
                        <a:gd name="connsiteX16" fmla="*/ 16276 w 484433"/>
                        <a:gd name="connsiteY16" fmla="*/ 261257 h 275772"/>
                        <a:gd name="connsiteX17" fmla="*/ 41676 w 484433"/>
                        <a:gd name="connsiteY17" fmla="*/ 272143 h 275772"/>
                        <a:gd name="connsiteX18" fmla="*/ 85218 w 484433"/>
                        <a:gd name="connsiteY18" fmla="*/ 268515 h 275772"/>
                        <a:gd name="connsiteX19" fmla="*/ 106990 w 484433"/>
                        <a:gd name="connsiteY19" fmla="*/ 254000 h 275772"/>
                        <a:gd name="connsiteX20" fmla="*/ 117876 w 484433"/>
                        <a:gd name="connsiteY20" fmla="*/ 250372 h 275772"/>
                        <a:gd name="connsiteX21" fmla="*/ 128761 w 484433"/>
                        <a:gd name="connsiteY21" fmla="*/ 243115 h 275772"/>
                        <a:gd name="connsiteX22" fmla="*/ 139647 w 484433"/>
                        <a:gd name="connsiteY22" fmla="*/ 239486 h 275772"/>
                        <a:gd name="connsiteX23" fmla="*/ 165047 w 484433"/>
                        <a:gd name="connsiteY23" fmla="*/ 210457 h 275772"/>
                        <a:gd name="connsiteX24" fmla="*/ 179561 w 484433"/>
                        <a:gd name="connsiteY24" fmla="*/ 188686 h 275772"/>
                        <a:gd name="connsiteX25" fmla="*/ 194076 w 484433"/>
                        <a:gd name="connsiteY25" fmla="*/ 170543 h 275772"/>
                        <a:gd name="connsiteX26" fmla="*/ 215847 w 484433"/>
                        <a:gd name="connsiteY26" fmla="*/ 156029 h 275772"/>
                        <a:gd name="connsiteX27" fmla="*/ 255761 w 484433"/>
                        <a:gd name="connsiteY27" fmla="*/ 159657 h 275772"/>
                        <a:gd name="connsiteX28" fmla="*/ 259390 w 484433"/>
                        <a:gd name="connsiteY28" fmla="*/ 170543 h 275772"/>
                        <a:gd name="connsiteX29" fmla="*/ 270276 w 484433"/>
                        <a:gd name="connsiteY29" fmla="*/ 181429 h 275772"/>
                        <a:gd name="connsiteX30" fmla="*/ 277533 w 484433"/>
                        <a:gd name="connsiteY30" fmla="*/ 192315 h 275772"/>
                        <a:gd name="connsiteX31" fmla="*/ 288418 w 484433"/>
                        <a:gd name="connsiteY31" fmla="*/ 199572 h 275772"/>
                        <a:gd name="connsiteX32" fmla="*/ 295676 w 484433"/>
                        <a:gd name="connsiteY32" fmla="*/ 206829 h 275772"/>
                        <a:gd name="connsiteX33" fmla="*/ 306561 w 484433"/>
                        <a:gd name="connsiteY33" fmla="*/ 214086 h 275772"/>
                        <a:gd name="connsiteX34" fmla="*/ 317447 w 484433"/>
                        <a:gd name="connsiteY34" fmla="*/ 224972 h 275772"/>
                        <a:gd name="connsiteX35" fmla="*/ 339218 w 484433"/>
                        <a:gd name="connsiteY35" fmla="*/ 235857 h 275772"/>
                        <a:gd name="connsiteX36" fmla="*/ 353733 w 484433"/>
                        <a:gd name="connsiteY36" fmla="*/ 246743 h 275772"/>
                        <a:gd name="connsiteX37" fmla="*/ 360990 w 484433"/>
                        <a:gd name="connsiteY37" fmla="*/ 257629 h 275772"/>
                        <a:gd name="connsiteX38" fmla="*/ 397276 w 484433"/>
                        <a:gd name="connsiteY38" fmla="*/ 272143 h 275772"/>
                        <a:gd name="connsiteX39" fmla="*/ 408161 w 484433"/>
                        <a:gd name="connsiteY39" fmla="*/ 275772 h 275772"/>
                        <a:gd name="connsiteX40" fmla="*/ 433561 w 484433"/>
                        <a:gd name="connsiteY40" fmla="*/ 268515 h 275772"/>
                        <a:gd name="connsiteX41" fmla="*/ 455333 w 484433"/>
                        <a:gd name="connsiteY41" fmla="*/ 254000 h 275772"/>
                        <a:gd name="connsiteX42" fmla="*/ 477104 w 484433"/>
                        <a:gd name="connsiteY42" fmla="*/ 246743 h 275772"/>
                        <a:gd name="connsiteX43" fmla="*/ 484361 w 484433"/>
                        <a:gd name="connsiteY43" fmla="*/ 221343 h 275772"/>
                        <a:gd name="connsiteX44" fmla="*/ 473476 w 484433"/>
                        <a:gd name="connsiteY44" fmla="*/ 174172 h 275772"/>
                        <a:gd name="connsiteX45" fmla="*/ 458961 w 484433"/>
                        <a:gd name="connsiteY45" fmla="*/ 159657 h 275772"/>
                        <a:gd name="connsiteX46" fmla="*/ 444447 w 484433"/>
                        <a:gd name="connsiteY46" fmla="*/ 156029 h 275772"/>
                        <a:gd name="connsiteX47" fmla="*/ 433561 w 484433"/>
                        <a:gd name="connsiteY47" fmla="*/ 148772 h 275772"/>
                        <a:gd name="connsiteX48" fmla="*/ 397276 w 484433"/>
                        <a:gd name="connsiteY48" fmla="*/ 137886 h 275772"/>
                        <a:gd name="connsiteX49" fmla="*/ 386390 w 484433"/>
                        <a:gd name="connsiteY49" fmla="*/ 134257 h 275772"/>
                        <a:gd name="connsiteX50" fmla="*/ 346476 w 484433"/>
                        <a:gd name="connsiteY50" fmla="*/ 127000 h 275772"/>
                        <a:gd name="connsiteX51" fmla="*/ 335590 w 484433"/>
                        <a:gd name="connsiteY51" fmla="*/ 123372 h 275772"/>
                        <a:gd name="connsiteX52" fmla="*/ 324704 w 484433"/>
                        <a:gd name="connsiteY52" fmla="*/ 116115 h 275772"/>
                        <a:gd name="connsiteX53" fmla="*/ 313818 w 484433"/>
                        <a:gd name="connsiteY53" fmla="*/ 112486 h 275772"/>
                        <a:gd name="connsiteX54" fmla="*/ 295676 w 484433"/>
                        <a:gd name="connsiteY54" fmla="*/ 90715 h 275772"/>
                        <a:gd name="connsiteX55" fmla="*/ 277533 w 484433"/>
                        <a:gd name="connsiteY55" fmla="*/ 76200 h 275772"/>
                        <a:gd name="connsiteX56" fmla="*/ 270276 w 484433"/>
                        <a:gd name="connsiteY56" fmla="*/ 61686 h 275772"/>
                        <a:gd name="connsiteX57" fmla="*/ 263018 w 484433"/>
                        <a:gd name="connsiteY57" fmla="*/ 54429 h 275772"/>
                        <a:gd name="connsiteX58" fmla="*/ 259390 w 484433"/>
                        <a:gd name="connsiteY58" fmla="*/ 43543 h 275772"/>
                        <a:gd name="connsiteX59" fmla="*/ 252133 w 484433"/>
                        <a:gd name="connsiteY59" fmla="*/ 32657 h 275772"/>
                        <a:gd name="connsiteX60" fmla="*/ 230361 w 484433"/>
                        <a:gd name="connsiteY60" fmla="*/ 0 h 275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</a:cxnLst>
                      <a:rect l="l" t="t" r="r" b="b"/>
                      <a:pathLst>
                        <a:path w="484433" h="275772">
                          <a:moveTo>
                            <a:pt x="230361" y="0"/>
                          </a:moveTo>
                          <a:lnTo>
                            <a:pt x="230361" y="0"/>
                          </a:lnTo>
                          <a:cubicBezTo>
                            <a:pt x="223104" y="8467"/>
                            <a:pt x="215556" y="16692"/>
                            <a:pt x="208590" y="25400"/>
                          </a:cubicBezTo>
                          <a:cubicBezTo>
                            <a:pt x="205866" y="28805"/>
                            <a:pt x="204125" y="32936"/>
                            <a:pt x="201333" y="36286"/>
                          </a:cubicBezTo>
                          <a:cubicBezTo>
                            <a:pt x="198048" y="40228"/>
                            <a:pt x="193787" y="43276"/>
                            <a:pt x="190447" y="47172"/>
                          </a:cubicBezTo>
                          <a:cubicBezTo>
                            <a:pt x="186511" y="51764"/>
                            <a:pt x="183579" y="57166"/>
                            <a:pt x="179561" y="61686"/>
                          </a:cubicBezTo>
                          <a:cubicBezTo>
                            <a:pt x="173879" y="68078"/>
                            <a:pt x="167466" y="73781"/>
                            <a:pt x="161418" y="79829"/>
                          </a:cubicBezTo>
                          <a:cubicBezTo>
                            <a:pt x="157790" y="83458"/>
                            <a:pt x="155401" y="89092"/>
                            <a:pt x="150533" y="90715"/>
                          </a:cubicBezTo>
                          <a:cubicBezTo>
                            <a:pt x="100965" y="107237"/>
                            <a:pt x="151629" y="89209"/>
                            <a:pt x="114247" y="105229"/>
                          </a:cubicBezTo>
                          <a:cubicBezTo>
                            <a:pt x="93886" y="113954"/>
                            <a:pt x="112924" y="102356"/>
                            <a:pt x="88847" y="116115"/>
                          </a:cubicBezTo>
                          <a:cubicBezTo>
                            <a:pt x="85061" y="118279"/>
                            <a:pt x="81747" y="121208"/>
                            <a:pt x="77961" y="123372"/>
                          </a:cubicBezTo>
                          <a:cubicBezTo>
                            <a:pt x="73265" y="126056"/>
                            <a:pt x="68085" y="127846"/>
                            <a:pt x="63447" y="130629"/>
                          </a:cubicBezTo>
                          <a:cubicBezTo>
                            <a:pt x="55968" y="135116"/>
                            <a:pt x="49950" y="142385"/>
                            <a:pt x="41676" y="145143"/>
                          </a:cubicBezTo>
                          <a:cubicBezTo>
                            <a:pt x="38047" y="146353"/>
                            <a:pt x="34211" y="147061"/>
                            <a:pt x="30790" y="148772"/>
                          </a:cubicBezTo>
                          <a:cubicBezTo>
                            <a:pt x="20685" y="153824"/>
                            <a:pt x="17044" y="158889"/>
                            <a:pt x="9018" y="166915"/>
                          </a:cubicBezTo>
                          <a:cubicBezTo>
                            <a:pt x="259" y="201951"/>
                            <a:pt x="-4204" y="207199"/>
                            <a:pt x="5390" y="250372"/>
                          </a:cubicBezTo>
                          <a:cubicBezTo>
                            <a:pt x="6503" y="255381"/>
                            <a:pt x="12334" y="257972"/>
                            <a:pt x="16276" y="261257"/>
                          </a:cubicBezTo>
                          <a:cubicBezTo>
                            <a:pt x="27018" y="270209"/>
                            <a:pt x="27839" y="268684"/>
                            <a:pt x="41676" y="272143"/>
                          </a:cubicBezTo>
                          <a:cubicBezTo>
                            <a:pt x="56190" y="270934"/>
                            <a:pt x="71185" y="272413"/>
                            <a:pt x="85218" y="268515"/>
                          </a:cubicBezTo>
                          <a:cubicBezTo>
                            <a:pt x="93622" y="266181"/>
                            <a:pt x="98715" y="256758"/>
                            <a:pt x="106990" y="254000"/>
                          </a:cubicBezTo>
                          <a:lnTo>
                            <a:pt x="117876" y="250372"/>
                          </a:lnTo>
                          <a:cubicBezTo>
                            <a:pt x="121504" y="247953"/>
                            <a:pt x="124861" y="245065"/>
                            <a:pt x="128761" y="243115"/>
                          </a:cubicBezTo>
                          <a:cubicBezTo>
                            <a:pt x="132182" y="241404"/>
                            <a:pt x="136942" y="242191"/>
                            <a:pt x="139647" y="239486"/>
                          </a:cubicBezTo>
                          <a:cubicBezTo>
                            <a:pt x="181985" y="197148"/>
                            <a:pt x="134201" y="231023"/>
                            <a:pt x="165047" y="210457"/>
                          </a:cubicBezTo>
                          <a:lnTo>
                            <a:pt x="179561" y="188686"/>
                          </a:lnTo>
                          <a:cubicBezTo>
                            <a:pt x="184324" y="181541"/>
                            <a:pt x="187179" y="175715"/>
                            <a:pt x="194076" y="170543"/>
                          </a:cubicBezTo>
                          <a:cubicBezTo>
                            <a:pt x="201054" y="165310"/>
                            <a:pt x="215847" y="156029"/>
                            <a:pt x="215847" y="156029"/>
                          </a:cubicBezTo>
                          <a:cubicBezTo>
                            <a:pt x="229152" y="157238"/>
                            <a:pt x="243087" y="155432"/>
                            <a:pt x="255761" y="159657"/>
                          </a:cubicBezTo>
                          <a:cubicBezTo>
                            <a:pt x="259390" y="160867"/>
                            <a:pt x="257268" y="167360"/>
                            <a:pt x="259390" y="170543"/>
                          </a:cubicBezTo>
                          <a:cubicBezTo>
                            <a:pt x="262237" y="174813"/>
                            <a:pt x="266991" y="177487"/>
                            <a:pt x="270276" y="181429"/>
                          </a:cubicBezTo>
                          <a:cubicBezTo>
                            <a:pt x="273068" y="184779"/>
                            <a:pt x="274449" y="189231"/>
                            <a:pt x="277533" y="192315"/>
                          </a:cubicBezTo>
                          <a:cubicBezTo>
                            <a:pt x="280616" y="195399"/>
                            <a:pt x="285013" y="196848"/>
                            <a:pt x="288418" y="199572"/>
                          </a:cubicBezTo>
                          <a:cubicBezTo>
                            <a:pt x="291090" y="201709"/>
                            <a:pt x="293004" y="204692"/>
                            <a:pt x="295676" y="206829"/>
                          </a:cubicBezTo>
                          <a:cubicBezTo>
                            <a:pt x="299081" y="209553"/>
                            <a:pt x="303211" y="211294"/>
                            <a:pt x="306561" y="214086"/>
                          </a:cubicBezTo>
                          <a:cubicBezTo>
                            <a:pt x="310503" y="217371"/>
                            <a:pt x="313177" y="222125"/>
                            <a:pt x="317447" y="224972"/>
                          </a:cubicBezTo>
                          <a:cubicBezTo>
                            <a:pt x="324198" y="229473"/>
                            <a:pt x="332261" y="231683"/>
                            <a:pt x="339218" y="235857"/>
                          </a:cubicBezTo>
                          <a:cubicBezTo>
                            <a:pt x="344404" y="238969"/>
                            <a:pt x="348895" y="243114"/>
                            <a:pt x="353733" y="246743"/>
                          </a:cubicBezTo>
                          <a:cubicBezTo>
                            <a:pt x="356152" y="250372"/>
                            <a:pt x="357640" y="254837"/>
                            <a:pt x="360990" y="257629"/>
                          </a:cubicBezTo>
                          <a:cubicBezTo>
                            <a:pt x="368109" y="263562"/>
                            <a:pt x="390508" y="269887"/>
                            <a:pt x="397276" y="272143"/>
                          </a:cubicBezTo>
                          <a:lnTo>
                            <a:pt x="408161" y="275772"/>
                          </a:lnTo>
                          <a:cubicBezTo>
                            <a:pt x="416628" y="273353"/>
                            <a:pt x="425566" y="272205"/>
                            <a:pt x="433561" y="268515"/>
                          </a:cubicBezTo>
                          <a:cubicBezTo>
                            <a:pt x="441480" y="264860"/>
                            <a:pt x="447058" y="256758"/>
                            <a:pt x="455333" y="254000"/>
                          </a:cubicBezTo>
                          <a:lnTo>
                            <a:pt x="477104" y="246743"/>
                          </a:lnTo>
                          <a:cubicBezTo>
                            <a:pt x="478816" y="241608"/>
                            <a:pt x="484361" y="225902"/>
                            <a:pt x="484361" y="221343"/>
                          </a:cubicBezTo>
                          <a:cubicBezTo>
                            <a:pt x="484361" y="198463"/>
                            <a:pt x="486019" y="188805"/>
                            <a:pt x="473476" y="174172"/>
                          </a:cubicBezTo>
                          <a:cubicBezTo>
                            <a:pt x="469023" y="168977"/>
                            <a:pt x="465599" y="161316"/>
                            <a:pt x="458961" y="159657"/>
                          </a:cubicBezTo>
                          <a:lnTo>
                            <a:pt x="444447" y="156029"/>
                          </a:lnTo>
                          <a:cubicBezTo>
                            <a:pt x="440818" y="153610"/>
                            <a:pt x="437546" y="150543"/>
                            <a:pt x="433561" y="148772"/>
                          </a:cubicBezTo>
                          <a:cubicBezTo>
                            <a:pt x="418042" y="141875"/>
                            <a:pt x="412051" y="142108"/>
                            <a:pt x="397276" y="137886"/>
                          </a:cubicBezTo>
                          <a:cubicBezTo>
                            <a:pt x="393598" y="136835"/>
                            <a:pt x="390124" y="135087"/>
                            <a:pt x="386390" y="134257"/>
                          </a:cubicBezTo>
                          <a:cubicBezTo>
                            <a:pt x="357219" y="127775"/>
                            <a:pt x="372936" y="133615"/>
                            <a:pt x="346476" y="127000"/>
                          </a:cubicBezTo>
                          <a:cubicBezTo>
                            <a:pt x="342765" y="126072"/>
                            <a:pt x="339219" y="124581"/>
                            <a:pt x="335590" y="123372"/>
                          </a:cubicBezTo>
                          <a:cubicBezTo>
                            <a:pt x="331961" y="120953"/>
                            <a:pt x="328605" y="118065"/>
                            <a:pt x="324704" y="116115"/>
                          </a:cubicBezTo>
                          <a:cubicBezTo>
                            <a:pt x="321283" y="114404"/>
                            <a:pt x="317001" y="114608"/>
                            <a:pt x="313818" y="112486"/>
                          </a:cubicBezTo>
                          <a:cubicBezTo>
                            <a:pt x="302738" y="105099"/>
                            <a:pt x="303325" y="100276"/>
                            <a:pt x="295676" y="90715"/>
                          </a:cubicBezTo>
                          <a:cubicBezTo>
                            <a:pt x="289766" y="83328"/>
                            <a:pt x="285616" y="81589"/>
                            <a:pt x="277533" y="76200"/>
                          </a:cubicBezTo>
                          <a:cubicBezTo>
                            <a:pt x="275114" y="71362"/>
                            <a:pt x="273277" y="66187"/>
                            <a:pt x="270276" y="61686"/>
                          </a:cubicBezTo>
                          <a:cubicBezTo>
                            <a:pt x="268378" y="58839"/>
                            <a:pt x="264778" y="57363"/>
                            <a:pt x="263018" y="54429"/>
                          </a:cubicBezTo>
                          <a:cubicBezTo>
                            <a:pt x="261050" y="51149"/>
                            <a:pt x="261100" y="46964"/>
                            <a:pt x="259390" y="43543"/>
                          </a:cubicBezTo>
                          <a:cubicBezTo>
                            <a:pt x="257440" y="39642"/>
                            <a:pt x="254552" y="36286"/>
                            <a:pt x="252133" y="32657"/>
                          </a:cubicBezTo>
                          <a:cubicBezTo>
                            <a:pt x="248267" y="13329"/>
                            <a:pt x="233990" y="5443"/>
                            <a:pt x="230361" y="0"/>
                          </a:cubicBezTo>
                          <a:close/>
                        </a:path>
                      </a:pathLst>
                    </a:cu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000" b="0">
                        <a:solidFill>
                          <a:prstClr val="white"/>
                        </a:solidFill>
                        <a:latin typeface="Comic Sans MS" panose="030F0702030302020204" pitchFamily="66" charset="0"/>
                      </a:endParaRPr>
                    </a:p>
                  </p:txBody>
                </p:sp>
                <p:sp>
                  <p:nvSpPr>
                    <p:cNvPr id="172" name="Freeform 171"/>
                    <p:cNvSpPr/>
                    <p:nvPr/>
                  </p:nvSpPr>
                  <p:spPr>
                    <a:xfrm flipV="1">
                      <a:off x="6232130" y="2454604"/>
                      <a:ext cx="136866" cy="132469"/>
                    </a:xfrm>
                    <a:custGeom>
                      <a:avLst/>
                      <a:gdLst>
                        <a:gd name="connsiteX0" fmla="*/ 71297 w 105480"/>
                        <a:gd name="connsiteY0" fmla="*/ 0 h 108246"/>
                        <a:gd name="connsiteX1" fmla="*/ 71297 w 105480"/>
                        <a:gd name="connsiteY1" fmla="*/ 0 h 108246"/>
                        <a:gd name="connsiteX2" fmla="*/ 57054 w 105480"/>
                        <a:gd name="connsiteY2" fmla="*/ 19940 h 108246"/>
                        <a:gd name="connsiteX3" fmla="*/ 54206 w 105480"/>
                        <a:gd name="connsiteY3" fmla="*/ 28486 h 108246"/>
                        <a:gd name="connsiteX4" fmla="*/ 39963 w 105480"/>
                        <a:gd name="connsiteY4" fmla="*/ 39880 h 108246"/>
                        <a:gd name="connsiteX5" fmla="*/ 34265 w 105480"/>
                        <a:gd name="connsiteY5" fmla="*/ 45577 h 108246"/>
                        <a:gd name="connsiteX6" fmla="*/ 28568 w 105480"/>
                        <a:gd name="connsiteY6" fmla="*/ 54123 h 108246"/>
                        <a:gd name="connsiteX7" fmla="*/ 11477 w 105480"/>
                        <a:gd name="connsiteY7" fmla="*/ 65517 h 108246"/>
                        <a:gd name="connsiteX8" fmla="*/ 5779 w 105480"/>
                        <a:gd name="connsiteY8" fmla="*/ 71215 h 108246"/>
                        <a:gd name="connsiteX9" fmla="*/ 2931 w 105480"/>
                        <a:gd name="connsiteY9" fmla="*/ 96852 h 108246"/>
                        <a:gd name="connsiteX10" fmla="*/ 20022 w 105480"/>
                        <a:gd name="connsiteY10" fmla="*/ 102549 h 108246"/>
                        <a:gd name="connsiteX11" fmla="*/ 28568 w 105480"/>
                        <a:gd name="connsiteY11" fmla="*/ 105398 h 108246"/>
                        <a:gd name="connsiteX12" fmla="*/ 37114 w 105480"/>
                        <a:gd name="connsiteY12" fmla="*/ 108246 h 108246"/>
                        <a:gd name="connsiteX13" fmla="*/ 74146 w 105480"/>
                        <a:gd name="connsiteY13" fmla="*/ 99700 h 108246"/>
                        <a:gd name="connsiteX14" fmla="*/ 82692 w 105480"/>
                        <a:gd name="connsiteY14" fmla="*/ 96852 h 108246"/>
                        <a:gd name="connsiteX15" fmla="*/ 91237 w 105480"/>
                        <a:gd name="connsiteY15" fmla="*/ 94003 h 108246"/>
                        <a:gd name="connsiteX16" fmla="*/ 94086 w 105480"/>
                        <a:gd name="connsiteY16" fmla="*/ 85458 h 108246"/>
                        <a:gd name="connsiteX17" fmla="*/ 99783 w 105480"/>
                        <a:gd name="connsiteY17" fmla="*/ 76912 h 108246"/>
                        <a:gd name="connsiteX18" fmla="*/ 105480 w 105480"/>
                        <a:gd name="connsiteY18" fmla="*/ 59820 h 108246"/>
                        <a:gd name="connsiteX19" fmla="*/ 96935 w 105480"/>
                        <a:gd name="connsiteY19" fmla="*/ 22788 h 108246"/>
                        <a:gd name="connsiteX20" fmla="*/ 94086 w 105480"/>
                        <a:gd name="connsiteY20" fmla="*/ 14243 h 108246"/>
                        <a:gd name="connsiteX21" fmla="*/ 76994 w 105480"/>
                        <a:gd name="connsiteY21" fmla="*/ 8545 h 108246"/>
                        <a:gd name="connsiteX22" fmla="*/ 71297 w 105480"/>
                        <a:gd name="connsiteY22" fmla="*/ 0 h 108246"/>
                        <a:gd name="connsiteX0" fmla="*/ 71297 w 105480"/>
                        <a:gd name="connsiteY0" fmla="*/ 0 h 118242"/>
                        <a:gd name="connsiteX1" fmla="*/ 71297 w 105480"/>
                        <a:gd name="connsiteY1" fmla="*/ 0 h 118242"/>
                        <a:gd name="connsiteX2" fmla="*/ 57054 w 105480"/>
                        <a:gd name="connsiteY2" fmla="*/ 19940 h 118242"/>
                        <a:gd name="connsiteX3" fmla="*/ 54206 w 105480"/>
                        <a:gd name="connsiteY3" fmla="*/ 28486 h 118242"/>
                        <a:gd name="connsiteX4" fmla="*/ 39963 w 105480"/>
                        <a:gd name="connsiteY4" fmla="*/ 39880 h 118242"/>
                        <a:gd name="connsiteX5" fmla="*/ 34265 w 105480"/>
                        <a:gd name="connsiteY5" fmla="*/ 45577 h 118242"/>
                        <a:gd name="connsiteX6" fmla="*/ 28568 w 105480"/>
                        <a:gd name="connsiteY6" fmla="*/ 54123 h 118242"/>
                        <a:gd name="connsiteX7" fmla="*/ 11477 w 105480"/>
                        <a:gd name="connsiteY7" fmla="*/ 65517 h 118242"/>
                        <a:gd name="connsiteX8" fmla="*/ 5779 w 105480"/>
                        <a:gd name="connsiteY8" fmla="*/ 71215 h 118242"/>
                        <a:gd name="connsiteX9" fmla="*/ 2931 w 105480"/>
                        <a:gd name="connsiteY9" fmla="*/ 96852 h 118242"/>
                        <a:gd name="connsiteX10" fmla="*/ 20022 w 105480"/>
                        <a:gd name="connsiteY10" fmla="*/ 102549 h 118242"/>
                        <a:gd name="connsiteX11" fmla="*/ 28568 w 105480"/>
                        <a:gd name="connsiteY11" fmla="*/ 105398 h 118242"/>
                        <a:gd name="connsiteX12" fmla="*/ 56480 w 105480"/>
                        <a:gd name="connsiteY12" fmla="*/ 118242 h 118242"/>
                        <a:gd name="connsiteX13" fmla="*/ 74146 w 105480"/>
                        <a:gd name="connsiteY13" fmla="*/ 99700 h 118242"/>
                        <a:gd name="connsiteX14" fmla="*/ 82692 w 105480"/>
                        <a:gd name="connsiteY14" fmla="*/ 96852 h 118242"/>
                        <a:gd name="connsiteX15" fmla="*/ 91237 w 105480"/>
                        <a:gd name="connsiteY15" fmla="*/ 94003 h 118242"/>
                        <a:gd name="connsiteX16" fmla="*/ 94086 w 105480"/>
                        <a:gd name="connsiteY16" fmla="*/ 85458 h 118242"/>
                        <a:gd name="connsiteX17" fmla="*/ 99783 w 105480"/>
                        <a:gd name="connsiteY17" fmla="*/ 76912 h 118242"/>
                        <a:gd name="connsiteX18" fmla="*/ 105480 w 105480"/>
                        <a:gd name="connsiteY18" fmla="*/ 59820 h 118242"/>
                        <a:gd name="connsiteX19" fmla="*/ 96935 w 105480"/>
                        <a:gd name="connsiteY19" fmla="*/ 22788 h 118242"/>
                        <a:gd name="connsiteX20" fmla="*/ 94086 w 105480"/>
                        <a:gd name="connsiteY20" fmla="*/ 14243 h 118242"/>
                        <a:gd name="connsiteX21" fmla="*/ 76994 w 105480"/>
                        <a:gd name="connsiteY21" fmla="*/ 8545 h 118242"/>
                        <a:gd name="connsiteX22" fmla="*/ 71297 w 105480"/>
                        <a:gd name="connsiteY22" fmla="*/ 0 h 118242"/>
                        <a:gd name="connsiteX0" fmla="*/ 71297 w 105480"/>
                        <a:gd name="connsiteY0" fmla="*/ 0 h 118242"/>
                        <a:gd name="connsiteX1" fmla="*/ 71297 w 105480"/>
                        <a:gd name="connsiteY1" fmla="*/ 0 h 118242"/>
                        <a:gd name="connsiteX2" fmla="*/ 57054 w 105480"/>
                        <a:gd name="connsiteY2" fmla="*/ 19940 h 118242"/>
                        <a:gd name="connsiteX3" fmla="*/ 54206 w 105480"/>
                        <a:gd name="connsiteY3" fmla="*/ 28486 h 118242"/>
                        <a:gd name="connsiteX4" fmla="*/ 39963 w 105480"/>
                        <a:gd name="connsiteY4" fmla="*/ 39880 h 118242"/>
                        <a:gd name="connsiteX5" fmla="*/ 34265 w 105480"/>
                        <a:gd name="connsiteY5" fmla="*/ 45577 h 118242"/>
                        <a:gd name="connsiteX6" fmla="*/ 28568 w 105480"/>
                        <a:gd name="connsiteY6" fmla="*/ 54123 h 118242"/>
                        <a:gd name="connsiteX7" fmla="*/ 11477 w 105480"/>
                        <a:gd name="connsiteY7" fmla="*/ 65517 h 118242"/>
                        <a:gd name="connsiteX8" fmla="*/ 5779 w 105480"/>
                        <a:gd name="connsiteY8" fmla="*/ 71215 h 118242"/>
                        <a:gd name="connsiteX9" fmla="*/ 2931 w 105480"/>
                        <a:gd name="connsiteY9" fmla="*/ 96852 h 118242"/>
                        <a:gd name="connsiteX10" fmla="*/ 20022 w 105480"/>
                        <a:gd name="connsiteY10" fmla="*/ 102549 h 118242"/>
                        <a:gd name="connsiteX11" fmla="*/ 56480 w 105480"/>
                        <a:gd name="connsiteY11" fmla="*/ 118242 h 118242"/>
                        <a:gd name="connsiteX12" fmla="*/ 74146 w 105480"/>
                        <a:gd name="connsiteY12" fmla="*/ 99700 h 118242"/>
                        <a:gd name="connsiteX13" fmla="*/ 82692 w 105480"/>
                        <a:gd name="connsiteY13" fmla="*/ 96852 h 118242"/>
                        <a:gd name="connsiteX14" fmla="*/ 91237 w 105480"/>
                        <a:gd name="connsiteY14" fmla="*/ 94003 h 118242"/>
                        <a:gd name="connsiteX15" fmla="*/ 94086 w 105480"/>
                        <a:gd name="connsiteY15" fmla="*/ 85458 h 118242"/>
                        <a:gd name="connsiteX16" fmla="*/ 99783 w 105480"/>
                        <a:gd name="connsiteY16" fmla="*/ 76912 h 118242"/>
                        <a:gd name="connsiteX17" fmla="*/ 105480 w 105480"/>
                        <a:gd name="connsiteY17" fmla="*/ 59820 h 118242"/>
                        <a:gd name="connsiteX18" fmla="*/ 96935 w 105480"/>
                        <a:gd name="connsiteY18" fmla="*/ 22788 h 118242"/>
                        <a:gd name="connsiteX19" fmla="*/ 94086 w 105480"/>
                        <a:gd name="connsiteY19" fmla="*/ 14243 h 118242"/>
                        <a:gd name="connsiteX20" fmla="*/ 76994 w 105480"/>
                        <a:gd name="connsiteY20" fmla="*/ 8545 h 118242"/>
                        <a:gd name="connsiteX21" fmla="*/ 71297 w 105480"/>
                        <a:gd name="connsiteY21" fmla="*/ 0 h 118242"/>
                        <a:gd name="connsiteX0" fmla="*/ 69561 w 103744"/>
                        <a:gd name="connsiteY0" fmla="*/ 0 h 118242"/>
                        <a:gd name="connsiteX1" fmla="*/ 69561 w 103744"/>
                        <a:gd name="connsiteY1" fmla="*/ 0 h 118242"/>
                        <a:gd name="connsiteX2" fmla="*/ 55318 w 103744"/>
                        <a:gd name="connsiteY2" fmla="*/ 19940 h 118242"/>
                        <a:gd name="connsiteX3" fmla="*/ 52470 w 103744"/>
                        <a:gd name="connsiteY3" fmla="*/ 28486 h 118242"/>
                        <a:gd name="connsiteX4" fmla="*/ 38227 w 103744"/>
                        <a:gd name="connsiteY4" fmla="*/ 39880 h 118242"/>
                        <a:gd name="connsiteX5" fmla="*/ 32529 w 103744"/>
                        <a:gd name="connsiteY5" fmla="*/ 45577 h 118242"/>
                        <a:gd name="connsiteX6" fmla="*/ 26832 w 103744"/>
                        <a:gd name="connsiteY6" fmla="*/ 54123 h 118242"/>
                        <a:gd name="connsiteX7" fmla="*/ 9741 w 103744"/>
                        <a:gd name="connsiteY7" fmla="*/ 65517 h 118242"/>
                        <a:gd name="connsiteX8" fmla="*/ 4043 w 103744"/>
                        <a:gd name="connsiteY8" fmla="*/ 71215 h 118242"/>
                        <a:gd name="connsiteX9" fmla="*/ 1195 w 103744"/>
                        <a:gd name="connsiteY9" fmla="*/ 96852 h 118242"/>
                        <a:gd name="connsiteX10" fmla="*/ 25713 w 103744"/>
                        <a:gd name="connsiteY10" fmla="*/ 108079 h 118242"/>
                        <a:gd name="connsiteX11" fmla="*/ 54744 w 103744"/>
                        <a:gd name="connsiteY11" fmla="*/ 118242 h 118242"/>
                        <a:gd name="connsiteX12" fmla="*/ 72410 w 103744"/>
                        <a:gd name="connsiteY12" fmla="*/ 99700 h 118242"/>
                        <a:gd name="connsiteX13" fmla="*/ 80956 w 103744"/>
                        <a:gd name="connsiteY13" fmla="*/ 96852 h 118242"/>
                        <a:gd name="connsiteX14" fmla="*/ 89501 w 103744"/>
                        <a:gd name="connsiteY14" fmla="*/ 94003 h 118242"/>
                        <a:gd name="connsiteX15" fmla="*/ 92350 w 103744"/>
                        <a:gd name="connsiteY15" fmla="*/ 85458 h 118242"/>
                        <a:gd name="connsiteX16" fmla="*/ 98047 w 103744"/>
                        <a:gd name="connsiteY16" fmla="*/ 76912 h 118242"/>
                        <a:gd name="connsiteX17" fmla="*/ 103744 w 103744"/>
                        <a:gd name="connsiteY17" fmla="*/ 59820 h 118242"/>
                        <a:gd name="connsiteX18" fmla="*/ 95199 w 103744"/>
                        <a:gd name="connsiteY18" fmla="*/ 22788 h 118242"/>
                        <a:gd name="connsiteX19" fmla="*/ 92350 w 103744"/>
                        <a:gd name="connsiteY19" fmla="*/ 14243 h 118242"/>
                        <a:gd name="connsiteX20" fmla="*/ 75258 w 103744"/>
                        <a:gd name="connsiteY20" fmla="*/ 8545 h 118242"/>
                        <a:gd name="connsiteX21" fmla="*/ 69561 w 103744"/>
                        <a:gd name="connsiteY21" fmla="*/ 0 h 118242"/>
                        <a:gd name="connsiteX0" fmla="*/ 69561 w 103744"/>
                        <a:gd name="connsiteY0" fmla="*/ 0 h 118242"/>
                        <a:gd name="connsiteX1" fmla="*/ 69561 w 103744"/>
                        <a:gd name="connsiteY1" fmla="*/ 0 h 118242"/>
                        <a:gd name="connsiteX2" fmla="*/ 55318 w 103744"/>
                        <a:gd name="connsiteY2" fmla="*/ 19940 h 118242"/>
                        <a:gd name="connsiteX3" fmla="*/ 52470 w 103744"/>
                        <a:gd name="connsiteY3" fmla="*/ 28486 h 118242"/>
                        <a:gd name="connsiteX4" fmla="*/ 38227 w 103744"/>
                        <a:gd name="connsiteY4" fmla="*/ 39880 h 118242"/>
                        <a:gd name="connsiteX5" fmla="*/ 32529 w 103744"/>
                        <a:gd name="connsiteY5" fmla="*/ 45577 h 118242"/>
                        <a:gd name="connsiteX6" fmla="*/ 26832 w 103744"/>
                        <a:gd name="connsiteY6" fmla="*/ 54123 h 118242"/>
                        <a:gd name="connsiteX7" fmla="*/ 9741 w 103744"/>
                        <a:gd name="connsiteY7" fmla="*/ 65517 h 118242"/>
                        <a:gd name="connsiteX8" fmla="*/ 4043 w 103744"/>
                        <a:gd name="connsiteY8" fmla="*/ 71215 h 118242"/>
                        <a:gd name="connsiteX9" fmla="*/ 1195 w 103744"/>
                        <a:gd name="connsiteY9" fmla="*/ 96852 h 118242"/>
                        <a:gd name="connsiteX10" fmla="*/ 25713 w 103744"/>
                        <a:gd name="connsiteY10" fmla="*/ 108079 h 118242"/>
                        <a:gd name="connsiteX11" fmla="*/ 54744 w 103744"/>
                        <a:gd name="connsiteY11" fmla="*/ 118242 h 118242"/>
                        <a:gd name="connsiteX12" fmla="*/ 80956 w 103744"/>
                        <a:gd name="connsiteY12" fmla="*/ 96852 h 118242"/>
                        <a:gd name="connsiteX13" fmla="*/ 89501 w 103744"/>
                        <a:gd name="connsiteY13" fmla="*/ 94003 h 118242"/>
                        <a:gd name="connsiteX14" fmla="*/ 92350 w 103744"/>
                        <a:gd name="connsiteY14" fmla="*/ 85458 h 118242"/>
                        <a:gd name="connsiteX15" fmla="*/ 98047 w 103744"/>
                        <a:gd name="connsiteY15" fmla="*/ 76912 h 118242"/>
                        <a:gd name="connsiteX16" fmla="*/ 103744 w 103744"/>
                        <a:gd name="connsiteY16" fmla="*/ 59820 h 118242"/>
                        <a:gd name="connsiteX17" fmla="*/ 95199 w 103744"/>
                        <a:gd name="connsiteY17" fmla="*/ 22788 h 118242"/>
                        <a:gd name="connsiteX18" fmla="*/ 92350 w 103744"/>
                        <a:gd name="connsiteY18" fmla="*/ 14243 h 118242"/>
                        <a:gd name="connsiteX19" fmla="*/ 75258 w 103744"/>
                        <a:gd name="connsiteY19" fmla="*/ 8545 h 118242"/>
                        <a:gd name="connsiteX20" fmla="*/ 69561 w 103744"/>
                        <a:gd name="connsiteY20" fmla="*/ 0 h 118242"/>
                        <a:gd name="connsiteX0" fmla="*/ 69561 w 103744"/>
                        <a:gd name="connsiteY0" fmla="*/ 0 h 118242"/>
                        <a:gd name="connsiteX1" fmla="*/ 69561 w 103744"/>
                        <a:gd name="connsiteY1" fmla="*/ 0 h 118242"/>
                        <a:gd name="connsiteX2" fmla="*/ 55318 w 103744"/>
                        <a:gd name="connsiteY2" fmla="*/ 19940 h 118242"/>
                        <a:gd name="connsiteX3" fmla="*/ 52470 w 103744"/>
                        <a:gd name="connsiteY3" fmla="*/ 28486 h 118242"/>
                        <a:gd name="connsiteX4" fmla="*/ 38227 w 103744"/>
                        <a:gd name="connsiteY4" fmla="*/ 39880 h 118242"/>
                        <a:gd name="connsiteX5" fmla="*/ 32529 w 103744"/>
                        <a:gd name="connsiteY5" fmla="*/ 45577 h 118242"/>
                        <a:gd name="connsiteX6" fmla="*/ 26832 w 103744"/>
                        <a:gd name="connsiteY6" fmla="*/ 54123 h 118242"/>
                        <a:gd name="connsiteX7" fmla="*/ 9741 w 103744"/>
                        <a:gd name="connsiteY7" fmla="*/ 65517 h 118242"/>
                        <a:gd name="connsiteX8" fmla="*/ 4043 w 103744"/>
                        <a:gd name="connsiteY8" fmla="*/ 71215 h 118242"/>
                        <a:gd name="connsiteX9" fmla="*/ 1195 w 103744"/>
                        <a:gd name="connsiteY9" fmla="*/ 96852 h 118242"/>
                        <a:gd name="connsiteX10" fmla="*/ 25713 w 103744"/>
                        <a:gd name="connsiteY10" fmla="*/ 108079 h 118242"/>
                        <a:gd name="connsiteX11" fmla="*/ 54744 w 103744"/>
                        <a:gd name="connsiteY11" fmla="*/ 118242 h 118242"/>
                        <a:gd name="connsiteX12" fmla="*/ 80956 w 103744"/>
                        <a:gd name="connsiteY12" fmla="*/ 96852 h 118242"/>
                        <a:gd name="connsiteX13" fmla="*/ 89501 w 103744"/>
                        <a:gd name="connsiteY13" fmla="*/ 94003 h 118242"/>
                        <a:gd name="connsiteX14" fmla="*/ 98047 w 103744"/>
                        <a:gd name="connsiteY14" fmla="*/ 76912 h 118242"/>
                        <a:gd name="connsiteX15" fmla="*/ 103744 w 103744"/>
                        <a:gd name="connsiteY15" fmla="*/ 59820 h 118242"/>
                        <a:gd name="connsiteX16" fmla="*/ 95199 w 103744"/>
                        <a:gd name="connsiteY16" fmla="*/ 22788 h 118242"/>
                        <a:gd name="connsiteX17" fmla="*/ 92350 w 103744"/>
                        <a:gd name="connsiteY17" fmla="*/ 14243 h 118242"/>
                        <a:gd name="connsiteX18" fmla="*/ 75258 w 103744"/>
                        <a:gd name="connsiteY18" fmla="*/ 8545 h 118242"/>
                        <a:gd name="connsiteX19" fmla="*/ 69561 w 103744"/>
                        <a:gd name="connsiteY19" fmla="*/ 0 h 118242"/>
                        <a:gd name="connsiteX0" fmla="*/ 69561 w 103744"/>
                        <a:gd name="connsiteY0" fmla="*/ 0 h 118242"/>
                        <a:gd name="connsiteX1" fmla="*/ 69561 w 103744"/>
                        <a:gd name="connsiteY1" fmla="*/ 0 h 118242"/>
                        <a:gd name="connsiteX2" fmla="*/ 55318 w 103744"/>
                        <a:gd name="connsiteY2" fmla="*/ 19940 h 118242"/>
                        <a:gd name="connsiteX3" fmla="*/ 52470 w 103744"/>
                        <a:gd name="connsiteY3" fmla="*/ 28486 h 118242"/>
                        <a:gd name="connsiteX4" fmla="*/ 38227 w 103744"/>
                        <a:gd name="connsiteY4" fmla="*/ 39880 h 118242"/>
                        <a:gd name="connsiteX5" fmla="*/ 32529 w 103744"/>
                        <a:gd name="connsiteY5" fmla="*/ 45577 h 118242"/>
                        <a:gd name="connsiteX6" fmla="*/ 26832 w 103744"/>
                        <a:gd name="connsiteY6" fmla="*/ 54123 h 118242"/>
                        <a:gd name="connsiteX7" fmla="*/ 9741 w 103744"/>
                        <a:gd name="connsiteY7" fmla="*/ 65517 h 118242"/>
                        <a:gd name="connsiteX8" fmla="*/ 4043 w 103744"/>
                        <a:gd name="connsiteY8" fmla="*/ 71215 h 118242"/>
                        <a:gd name="connsiteX9" fmla="*/ 1195 w 103744"/>
                        <a:gd name="connsiteY9" fmla="*/ 96852 h 118242"/>
                        <a:gd name="connsiteX10" fmla="*/ 25713 w 103744"/>
                        <a:gd name="connsiteY10" fmla="*/ 108079 h 118242"/>
                        <a:gd name="connsiteX11" fmla="*/ 54744 w 103744"/>
                        <a:gd name="connsiteY11" fmla="*/ 118242 h 118242"/>
                        <a:gd name="connsiteX12" fmla="*/ 80956 w 103744"/>
                        <a:gd name="connsiteY12" fmla="*/ 96852 h 118242"/>
                        <a:gd name="connsiteX13" fmla="*/ 89501 w 103744"/>
                        <a:gd name="connsiteY13" fmla="*/ 94003 h 118242"/>
                        <a:gd name="connsiteX14" fmla="*/ 98047 w 103744"/>
                        <a:gd name="connsiteY14" fmla="*/ 76912 h 118242"/>
                        <a:gd name="connsiteX15" fmla="*/ 103744 w 103744"/>
                        <a:gd name="connsiteY15" fmla="*/ 59820 h 118242"/>
                        <a:gd name="connsiteX16" fmla="*/ 95199 w 103744"/>
                        <a:gd name="connsiteY16" fmla="*/ 22788 h 118242"/>
                        <a:gd name="connsiteX17" fmla="*/ 75258 w 103744"/>
                        <a:gd name="connsiteY17" fmla="*/ 8545 h 118242"/>
                        <a:gd name="connsiteX18" fmla="*/ 69561 w 103744"/>
                        <a:gd name="connsiteY18" fmla="*/ 0 h 118242"/>
                        <a:gd name="connsiteX0" fmla="*/ 69561 w 103866"/>
                        <a:gd name="connsiteY0" fmla="*/ 0 h 118242"/>
                        <a:gd name="connsiteX1" fmla="*/ 69561 w 103866"/>
                        <a:gd name="connsiteY1" fmla="*/ 0 h 118242"/>
                        <a:gd name="connsiteX2" fmla="*/ 55318 w 103866"/>
                        <a:gd name="connsiteY2" fmla="*/ 19940 h 118242"/>
                        <a:gd name="connsiteX3" fmla="*/ 52470 w 103866"/>
                        <a:gd name="connsiteY3" fmla="*/ 28486 h 118242"/>
                        <a:gd name="connsiteX4" fmla="*/ 38227 w 103866"/>
                        <a:gd name="connsiteY4" fmla="*/ 39880 h 118242"/>
                        <a:gd name="connsiteX5" fmla="*/ 32529 w 103866"/>
                        <a:gd name="connsiteY5" fmla="*/ 45577 h 118242"/>
                        <a:gd name="connsiteX6" fmla="*/ 26832 w 103866"/>
                        <a:gd name="connsiteY6" fmla="*/ 54123 h 118242"/>
                        <a:gd name="connsiteX7" fmla="*/ 9741 w 103866"/>
                        <a:gd name="connsiteY7" fmla="*/ 65517 h 118242"/>
                        <a:gd name="connsiteX8" fmla="*/ 4043 w 103866"/>
                        <a:gd name="connsiteY8" fmla="*/ 71215 h 118242"/>
                        <a:gd name="connsiteX9" fmla="*/ 1195 w 103866"/>
                        <a:gd name="connsiteY9" fmla="*/ 96852 h 118242"/>
                        <a:gd name="connsiteX10" fmla="*/ 25713 w 103866"/>
                        <a:gd name="connsiteY10" fmla="*/ 108079 h 118242"/>
                        <a:gd name="connsiteX11" fmla="*/ 54744 w 103866"/>
                        <a:gd name="connsiteY11" fmla="*/ 118242 h 118242"/>
                        <a:gd name="connsiteX12" fmla="*/ 80956 w 103866"/>
                        <a:gd name="connsiteY12" fmla="*/ 96852 h 118242"/>
                        <a:gd name="connsiteX13" fmla="*/ 89501 w 103866"/>
                        <a:gd name="connsiteY13" fmla="*/ 94003 h 118242"/>
                        <a:gd name="connsiteX14" fmla="*/ 103744 w 103866"/>
                        <a:gd name="connsiteY14" fmla="*/ 59820 h 118242"/>
                        <a:gd name="connsiteX15" fmla="*/ 95199 w 103866"/>
                        <a:gd name="connsiteY15" fmla="*/ 22788 h 118242"/>
                        <a:gd name="connsiteX16" fmla="*/ 75258 w 103866"/>
                        <a:gd name="connsiteY16" fmla="*/ 8545 h 118242"/>
                        <a:gd name="connsiteX17" fmla="*/ 69561 w 103866"/>
                        <a:gd name="connsiteY17" fmla="*/ 0 h 118242"/>
                        <a:gd name="connsiteX0" fmla="*/ 69561 w 117462"/>
                        <a:gd name="connsiteY0" fmla="*/ 0 h 118242"/>
                        <a:gd name="connsiteX1" fmla="*/ 69561 w 117462"/>
                        <a:gd name="connsiteY1" fmla="*/ 0 h 118242"/>
                        <a:gd name="connsiteX2" fmla="*/ 55318 w 117462"/>
                        <a:gd name="connsiteY2" fmla="*/ 19940 h 118242"/>
                        <a:gd name="connsiteX3" fmla="*/ 52470 w 117462"/>
                        <a:gd name="connsiteY3" fmla="*/ 28486 h 118242"/>
                        <a:gd name="connsiteX4" fmla="*/ 38227 w 117462"/>
                        <a:gd name="connsiteY4" fmla="*/ 39880 h 118242"/>
                        <a:gd name="connsiteX5" fmla="*/ 32529 w 117462"/>
                        <a:gd name="connsiteY5" fmla="*/ 45577 h 118242"/>
                        <a:gd name="connsiteX6" fmla="*/ 26832 w 117462"/>
                        <a:gd name="connsiteY6" fmla="*/ 54123 h 118242"/>
                        <a:gd name="connsiteX7" fmla="*/ 9741 w 117462"/>
                        <a:gd name="connsiteY7" fmla="*/ 65517 h 118242"/>
                        <a:gd name="connsiteX8" fmla="*/ 4043 w 117462"/>
                        <a:gd name="connsiteY8" fmla="*/ 71215 h 118242"/>
                        <a:gd name="connsiteX9" fmla="*/ 1195 w 117462"/>
                        <a:gd name="connsiteY9" fmla="*/ 96852 h 118242"/>
                        <a:gd name="connsiteX10" fmla="*/ 25713 w 117462"/>
                        <a:gd name="connsiteY10" fmla="*/ 108079 h 118242"/>
                        <a:gd name="connsiteX11" fmla="*/ 54744 w 117462"/>
                        <a:gd name="connsiteY11" fmla="*/ 118242 h 118242"/>
                        <a:gd name="connsiteX12" fmla="*/ 80956 w 117462"/>
                        <a:gd name="connsiteY12" fmla="*/ 96852 h 118242"/>
                        <a:gd name="connsiteX13" fmla="*/ 116785 w 117462"/>
                        <a:gd name="connsiteY13" fmla="*/ 72284 h 118242"/>
                        <a:gd name="connsiteX14" fmla="*/ 103744 w 117462"/>
                        <a:gd name="connsiteY14" fmla="*/ 59820 h 118242"/>
                        <a:gd name="connsiteX15" fmla="*/ 95199 w 117462"/>
                        <a:gd name="connsiteY15" fmla="*/ 22788 h 118242"/>
                        <a:gd name="connsiteX16" fmla="*/ 75258 w 117462"/>
                        <a:gd name="connsiteY16" fmla="*/ 8545 h 118242"/>
                        <a:gd name="connsiteX17" fmla="*/ 69561 w 117462"/>
                        <a:gd name="connsiteY17" fmla="*/ 0 h 118242"/>
                        <a:gd name="connsiteX0" fmla="*/ 69561 w 117741"/>
                        <a:gd name="connsiteY0" fmla="*/ 0 h 118242"/>
                        <a:gd name="connsiteX1" fmla="*/ 69561 w 117741"/>
                        <a:gd name="connsiteY1" fmla="*/ 0 h 118242"/>
                        <a:gd name="connsiteX2" fmla="*/ 55318 w 117741"/>
                        <a:gd name="connsiteY2" fmla="*/ 19940 h 118242"/>
                        <a:gd name="connsiteX3" fmla="*/ 52470 w 117741"/>
                        <a:gd name="connsiteY3" fmla="*/ 28486 h 118242"/>
                        <a:gd name="connsiteX4" fmla="*/ 38227 w 117741"/>
                        <a:gd name="connsiteY4" fmla="*/ 39880 h 118242"/>
                        <a:gd name="connsiteX5" fmla="*/ 32529 w 117741"/>
                        <a:gd name="connsiteY5" fmla="*/ 45577 h 118242"/>
                        <a:gd name="connsiteX6" fmla="*/ 26832 w 117741"/>
                        <a:gd name="connsiteY6" fmla="*/ 54123 h 118242"/>
                        <a:gd name="connsiteX7" fmla="*/ 9741 w 117741"/>
                        <a:gd name="connsiteY7" fmla="*/ 65517 h 118242"/>
                        <a:gd name="connsiteX8" fmla="*/ 4043 w 117741"/>
                        <a:gd name="connsiteY8" fmla="*/ 71215 h 118242"/>
                        <a:gd name="connsiteX9" fmla="*/ 1195 w 117741"/>
                        <a:gd name="connsiteY9" fmla="*/ 96852 h 118242"/>
                        <a:gd name="connsiteX10" fmla="*/ 25713 w 117741"/>
                        <a:gd name="connsiteY10" fmla="*/ 108079 h 118242"/>
                        <a:gd name="connsiteX11" fmla="*/ 54744 w 117741"/>
                        <a:gd name="connsiteY11" fmla="*/ 118242 h 118242"/>
                        <a:gd name="connsiteX12" fmla="*/ 80956 w 117741"/>
                        <a:gd name="connsiteY12" fmla="*/ 96852 h 118242"/>
                        <a:gd name="connsiteX13" fmla="*/ 116785 w 117741"/>
                        <a:gd name="connsiteY13" fmla="*/ 72284 h 118242"/>
                        <a:gd name="connsiteX14" fmla="*/ 108488 w 117741"/>
                        <a:gd name="connsiteY14" fmla="*/ 41230 h 118242"/>
                        <a:gd name="connsiteX15" fmla="*/ 95199 w 117741"/>
                        <a:gd name="connsiteY15" fmla="*/ 22788 h 118242"/>
                        <a:gd name="connsiteX16" fmla="*/ 75258 w 117741"/>
                        <a:gd name="connsiteY16" fmla="*/ 8545 h 118242"/>
                        <a:gd name="connsiteX17" fmla="*/ 69561 w 117741"/>
                        <a:gd name="connsiteY17" fmla="*/ 0 h 118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117741" h="118242">
                          <a:moveTo>
                            <a:pt x="69561" y="0"/>
                          </a:moveTo>
                          <a:lnTo>
                            <a:pt x="69561" y="0"/>
                          </a:lnTo>
                          <a:cubicBezTo>
                            <a:pt x="64813" y="6647"/>
                            <a:pt x="59520" y="12936"/>
                            <a:pt x="55318" y="19940"/>
                          </a:cubicBezTo>
                          <a:cubicBezTo>
                            <a:pt x="53773" y="22515"/>
                            <a:pt x="54015" y="25911"/>
                            <a:pt x="52470" y="28486"/>
                          </a:cubicBezTo>
                          <a:cubicBezTo>
                            <a:pt x="49297" y="33774"/>
                            <a:pt x="42702" y="36300"/>
                            <a:pt x="38227" y="39880"/>
                          </a:cubicBezTo>
                          <a:cubicBezTo>
                            <a:pt x="36130" y="41558"/>
                            <a:pt x="34207" y="43480"/>
                            <a:pt x="32529" y="45577"/>
                          </a:cubicBezTo>
                          <a:cubicBezTo>
                            <a:pt x="30390" y="48250"/>
                            <a:pt x="29409" y="51869"/>
                            <a:pt x="26832" y="54123"/>
                          </a:cubicBezTo>
                          <a:cubicBezTo>
                            <a:pt x="21679" y="58632"/>
                            <a:pt x="14583" y="60675"/>
                            <a:pt x="9741" y="65517"/>
                          </a:cubicBezTo>
                          <a:lnTo>
                            <a:pt x="4043" y="71215"/>
                          </a:lnTo>
                          <a:cubicBezTo>
                            <a:pt x="3239" y="73627"/>
                            <a:pt x="-2417" y="90708"/>
                            <a:pt x="1195" y="96852"/>
                          </a:cubicBezTo>
                          <a:cubicBezTo>
                            <a:pt x="4807" y="102996"/>
                            <a:pt x="20016" y="106180"/>
                            <a:pt x="25713" y="108079"/>
                          </a:cubicBezTo>
                          <a:lnTo>
                            <a:pt x="54744" y="118242"/>
                          </a:lnTo>
                          <a:cubicBezTo>
                            <a:pt x="63951" y="116371"/>
                            <a:pt x="75163" y="100892"/>
                            <a:pt x="80956" y="96852"/>
                          </a:cubicBezTo>
                          <a:lnTo>
                            <a:pt x="116785" y="72284"/>
                          </a:lnTo>
                          <a:cubicBezTo>
                            <a:pt x="120583" y="66112"/>
                            <a:pt x="112086" y="49479"/>
                            <a:pt x="108488" y="41230"/>
                          </a:cubicBezTo>
                          <a:cubicBezTo>
                            <a:pt x="104890" y="32981"/>
                            <a:pt x="100737" y="28236"/>
                            <a:pt x="95199" y="22788"/>
                          </a:cubicBezTo>
                          <a:cubicBezTo>
                            <a:pt x="89661" y="17340"/>
                            <a:pt x="79531" y="12343"/>
                            <a:pt x="75258" y="8545"/>
                          </a:cubicBezTo>
                          <a:lnTo>
                            <a:pt x="69561" y="0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3175"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000" b="0">
                        <a:solidFill>
                          <a:prstClr val="white"/>
                        </a:solidFill>
                        <a:latin typeface="Comic Sans MS" panose="030F0702030302020204" pitchFamily="66" charset="0"/>
                      </a:endParaRPr>
                    </a:p>
                  </p:txBody>
                </p:sp>
              </p:grpSp>
              <p:grpSp>
                <p:nvGrpSpPr>
                  <p:cNvPr id="51" name="Group 50"/>
                  <p:cNvGrpSpPr/>
                  <p:nvPr/>
                </p:nvGrpSpPr>
                <p:grpSpPr>
                  <a:xfrm rot="19342954">
                    <a:off x="4953986" y="3694232"/>
                    <a:ext cx="648892" cy="552594"/>
                    <a:chOff x="5115706" y="4406353"/>
                    <a:chExt cx="558009" cy="526139"/>
                  </a:xfrm>
                </p:grpSpPr>
                <p:grpSp>
                  <p:nvGrpSpPr>
                    <p:cNvPr id="167" name="Group 166"/>
                    <p:cNvGrpSpPr/>
                    <p:nvPr/>
                  </p:nvGrpSpPr>
                  <p:grpSpPr>
                    <a:xfrm rot="181529">
                      <a:off x="5115706" y="4455475"/>
                      <a:ext cx="558009" cy="477017"/>
                      <a:chOff x="5870595" y="2383760"/>
                      <a:chExt cx="507400" cy="275772"/>
                    </a:xfrm>
                  </p:grpSpPr>
                  <p:sp>
                    <p:nvSpPr>
                      <p:cNvPr id="169" name="Freeform 168"/>
                      <p:cNvSpPr/>
                      <p:nvPr/>
                    </p:nvSpPr>
                    <p:spPr>
                      <a:xfrm rot="753835" flipV="1">
                        <a:off x="5870595" y="2383760"/>
                        <a:ext cx="484433" cy="275772"/>
                      </a:xfrm>
                      <a:custGeom>
                        <a:avLst/>
                        <a:gdLst>
                          <a:gd name="connsiteX0" fmla="*/ 230361 w 484433"/>
                          <a:gd name="connsiteY0" fmla="*/ 0 h 275772"/>
                          <a:gd name="connsiteX1" fmla="*/ 230361 w 484433"/>
                          <a:gd name="connsiteY1" fmla="*/ 0 h 275772"/>
                          <a:gd name="connsiteX2" fmla="*/ 208590 w 484433"/>
                          <a:gd name="connsiteY2" fmla="*/ 25400 h 275772"/>
                          <a:gd name="connsiteX3" fmla="*/ 201333 w 484433"/>
                          <a:gd name="connsiteY3" fmla="*/ 36286 h 275772"/>
                          <a:gd name="connsiteX4" fmla="*/ 190447 w 484433"/>
                          <a:gd name="connsiteY4" fmla="*/ 47172 h 275772"/>
                          <a:gd name="connsiteX5" fmla="*/ 179561 w 484433"/>
                          <a:gd name="connsiteY5" fmla="*/ 61686 h 275772"/>
                          <a:gd name="connsiteX6" fmla="*/ 161418 w 484433"/>
                          <a:gd name="connsiteY6" fmla="*/ 79829 h 275772"/>
                          <a:gd name="connsiteX7" fmla="*/ 150533 w 484433"/>
                          <a:gd name="connsiteY7" fmla="*/ 90715 h 275772"/>
                          <a:gd name="connsiteX8" fmla="*/ 114247 w 484433"/>
                          <a:gd name="connsiteY8" fmla="*/ 105229 h 275772"/>
                          <a:gd name="connsiteX9" fmla="*/ 88847 w 484433"/>
                          <a:gd name="connsiteY9" fmla="*/ 116115 h 275772"/>
                          <a:gd name="connsiteX10" fmla="*/ 77961 w 484433"/>
                          <a:gd name="connsiteY10" fmla="*/ 123372 h 275772"/>
                          <a:gd name="connsiteX11" fmla="*/ 63447 w 484433"/>
                          <a:gd name="connsiteY11" fmla="*/ 130629 h 275772"/>
                          <a:gd name="connsiteX12" fmla="*/ 41676 w 484433"/>
                          <a:gd name="connsiteY12" fmla="*/ 145143 h 275772"/>
                          <a:gd name="connsiteX13" fmla="*/ 30790 w 484433"/>
                          <a:gd name="connsiteY13" fmla="*/ 148772 h 275772"/>
                          <a:gd name="connsiteX14" fmla="*/ 9018 w 484433"/>
                          <a:gd name="connsiteY14" fmla="*/ 166915 h 275772"/>
                          <a:gd name="connsiteX15" fmla="*/ 5390 w 484433"/>
                          <a:gd name="connsiteY15" fmla="*/ 250372 h 275772"/>
                          <a:gd name="connsiteX16" fmla="*/ 16276 w 484433"/>
                          <a:gd name="connsiteY16" fmla="*/ 261257 h 275772"/>
                          <a:gd name="connsiteX17" fmla="*/ 41676 w 484433"/>
                          <a:gd name="connsiteY17" fmla="*/ 272143 h 275772"/>
                          <a:gd name="connsiteX18" fmla="*/ 85218 w 484433"/>
                          <a:gd name="connsiteY18" fmla="*/ 268515 h 275772"/>
                          <a:gd name="connsiteX19" fmla="*/ 106990 w 484433"/>
                          <a:gd name="connsiteY19" fmla="*/ 254000 h 275772"/>
                          <a:gd name="connsiteX20" fmla="*/ 117876 w 484433"/>
                          <a:gd name="connsiteY20" fmla="*/ 250372 h 275772"/>
                          <a:gd name="connsiteX21" fmla="*/ 128761 w 484433"/>
                          <a:gd name="connsiteY21" fmla="*/ 243115 h 275772"/>
                          <a:gd name="connsiteX22" fmla="*/ 139647 w 484433"/>
                          <a:gd name="connsiteY22" fmla="*/ 239486 h 275772"/>
                          <a:gd name="connsiteX23" fmla="*/ 165047 w 484433"/>
                          <a:gd name="connsiteY23" fmla="*/ 210457 h 275772"/>
                          <a:gd name="connsiteX24" fmla="*/ 179561 w 484433"/>
                          <a:gd name="connsiteY24" fmla="*/ 188686 h 275772"/>
                          <a:gd name="connsiteX25" fmla="*/ 194076 w 484433"/>
                          <a:gd name="connsiteY25" fmla="*/ 170543 h 275772"/>
                          <a:gd name="connsiteX26" fmla="*/ 215847 w 484433"/>
                          <a:gd name="connsiteY26" fmla="*/ 156029 h 275772"/>
                          <a:gd name="connsiteX27" fmla="*/ 255761 w 484433"/>
                          <a:gd name="connsiteY27" fmla="*/ 159657 h 275772"/>
                          <a:gd name="connsiteX28" fmla="*/ 259390 w 484433"/>
                          <a:gd name="connsiteY28" fmla="*/ 170543 h 275772"/>
                          <a:gd name="connsiteX29" fmla="*/ 270276 w 484433"/>
                          <a:gd name="connsiteY29" fmla="*/ 181429 h 275772"/>
                          <a:gd name="connsiteX30" fmla="*/ 277533 w 484433"/>
                          <a:gd name="connsiteY30" fmla="*/ 192315 h 275772"/>
                          <a:gd name="connsiteX31" fmla="*/ 288418 w 484433"/>
                          <a:gd name="connsiteY31" fmla="*/ 199572 h 275772"/>
                          <a:gd name="connsiteX32" fmla="*/ 295676 w 484433"/>
                          <a:gd name="connsiteY32" fmla="*/ 206829 h 275772"/>
                          <a:gd name="connsiteX33" fmla="*/ 306561 w 484433"/>
                          <a:gd name="connsiteY33" fmla="*/ 214086 h 275772"/>
                          <a:gd name="connsiteX34" fmla="*/ 317447 w 484433"/>
                          <a:gd name="connsiteY34" fmla="*/ 224972 h 275772"/>
                          <a:gd name="connsiteX35" fmla="*/ 339218 w 484433"/>
                          <a:gd name="connsiteY35" fmla="*/ 235857 h 275772"/>
                          <a:gd name="connsiteX36" fmla="*/ 353733 w 484433"/>
                          <a:gd name="connsiteY36" fmla="*/ 246743 h 275772"/>
                          <a:gd name="connsiteX37" fmla="*/ 360990 w 484433"/>
                          <a:gd name="connsiteY37" fmla="*/ 257629 h 275772"/>
                          <a:gd name="connsiteX38" fmla="*/ 397276 w 484433"/>
                          <a:gd name="connsiteY38" fmla="*/ 272143 h 275772"/>
                          <a:gd name="connsiteX39" fmla="*/ 408161 w 484433"/>
                          <a:gd name="connsiteY39" fmla="*/ 275772 h 275772"/>
                          <a:gd name="connsiteX40" fmla="*/ 433561 w 484433"/>
                          <a:gd name="connsiteY40" fmla="*/ 268515 h 275772"/>
                          <a:gd name="connsiteX41" fmla="*/ 455333 w 484433"/>
                          <a:gd name="connsiteY41" fmla="*/ 254000 h 275772"/>
                          <a:gd name="connsiteX42" fmla="*/ 477104 w 484433"/>
                          <a:gd name="connsiteY42" fmla="*/ 246743 h 275772"/>
                          <a:gd name="connsiteX43" fmla="*/ 484361 w 484433"/>
                          <a:gd name="connsiteY43" fmla="*/ 221343 h 275772"/>
                          <a:gd name="connsiteX44" fmla="*/ 473476 w 484433"/>
                          <a:gd name="connsiteY44" fmla="*/ 174172 h 275772"/>
                          <a:gd name="connsiteX45" fmla="*/ 458961 w 484433"/>
                          <a:gd name="connsiteY45" fmla="*/ 159657 h 275772"/>
                          <a:gd name="connsiteX46" fmla="*/ 444447 w 484433"/>
                          <a:gd name="connsiteY46" fmla="*/ 156029 h 275772"/>
                          <a:gd name="connsiteX47" fmla="*/ 433561 w 484433"/>
                          <a:gd name="connsiteY47" fmla="*/ 148772 h 275772"/>
                          <a:gd name="connsiteX48" fmla="*/ 397276 w 484433"/>
                          <a:gd name="connsiteY48" fmla="*/ 137886 h 275772"/>
                          <a:gd name="connsiteX49" fmla="*/ 386390 w 484433"/>
                          <a:gd name="connsiteY49" fmla="*/ 134257 h 275772"/>
                          <a:gd name="connsiteX50" fmla="*/ 346476 w 484433"/>
                          <a:gd name="connsiteY50" fmla="*/ 127000 h 275772"/>
                          <a:gd name="connsiteX51" fmla="*/ 335590 w 484433"/>
                          <a:gd name="connsiteY51" fmla="*/ 123372 h 275772"/>
                          <a:gd name="connsiteX52" fmla="*/ 324704 w 484433"/>
                          <a:gd name="connsiteY52" fmla="*/ 116115 h 275772"/>
                          <a:gd name="connsiteX53" fmla="*/ 313818 w 484433"/>
                          <a:gd name="connsiteY53" fmla="*/ 112486 h 275772"/>
                          <a:gd name="connsiteX54" fmla="*/ 295676 w 484433"/>
                          <a:gd name="connsiteY54" fmla="*/ 90715 h 275772"/>
                          <a:gd name="connsiteX55" fmla="*/ 277533 w 484433"/>
                          <a:gd name="connsiteY55" fmla="*/ 76200 h 275772"/>
                          <a:gd name="connsiteX56" fmla="*/ 270276 w 484433"/>
                          <a:gd name="connsiteY56" fmla="*/ 61686 h 275772"/>
                          <a:gd name="connsiteX57" fmla="*/ 263018 w 484433"/>
                          <a:gd name="connsiteY57" fmla="*/ 54429 h 275772"/>
                          <a:gd name="connsiteX58" fmla="*/ 259390 w 484433"/>
                          <a:gd name="connsiteY58" fmla="*/ 43543 h 275772"/>
                          <a:gd name="connsiteX59" fmla="*/ 252133 w 484433"/>
                          <a:gd name="connsiteY59" fmla="*/ 32657 h 275772"/>
                          <a:gd name="connsiteX60" fmla="*/ 230361 w 484433"/>
                          <a:gd name="connsiteY60" fmla="*/ 0 h 2757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</a:cxnLst>
                        <a:rect l="l" t="t" r="r" b="b"/>
                        <a:pathLst>
                          <a:path w="484433" h="275772">
                            <a:moveTo>
                              <a:pt x="230361" y="0"/>
                            </a:moveTo>
                            <a:lnTo>
                              <a:pt x="230361" y="0"/>
                            </a:lnTo>
                            <a:cubicBezTo>
                              <a:pt x="223104" y="8467"/>
                              <a:pt x="215556" y="16692"/>
                              <a:pt x="208590" y="25400"/>
                            </a:cubicBezTo>
                            <a:cubicBezTo>
                              <a:pt x="205866" y="28805"/>
                              <a:pt x="204125" y="32936"/>
                              <a:pt x="201333" y="36286"/>
                            </a:cubicBezTo>
                            <a:cubicBezTo>
                              <a:pt x="198048" y="40228"/>
                              <a:pt x="193787" y="43276"/>
                              <a:pt x="190447" y="47172"/>
                            </a:cubicBezTo>
                            <a:cubicBezTo>
                              <a:pt x="186511" y="51764"/>
                              <a:pt x="183579" y="57166"/>
                              <a:pt x="179561" y="61686"/>
                            </a:cubicBezTo>
                            <a:cubicBezTo>
                              <a:pt x="173879" y="68078"/>
                              <a:pt x="167466" y="73781"/>
                              <a:pt x="161418" y="79829"/>
                            </a:cubicBezTo>
                            <a:cubicBezTo>
                              <a:pt x="157790" y="83458"/>
                              <a:pt x="155401" y="89092"/>
                              <a:pt x="150533" y="90715"/>
                            </a:cubicBezTo>
                            <a:cubicBezTo>
                              <a:pt x="100965" y="107237"/>
                              <a:pt x="151629" y="89209"/>
                              <a:pt x="114247" y="105229"/>
                            </a:cubicBezTo>
                            <a:cubicBezTo>
                              <a:pt x="93886" y="113954"/>
                              <a:pt x="112924" y="102356"/>
                              <a:pt x="88847" y="116115"/>
                            </a:cubicBezTo>
                            <a:cubicBezTo>
                              <a:pt x="85061" y="118279"/>
                              <a:pt x="81747" y="121208"/>
                              <a:pt x="77961" y="123372"/>
                            </a:cubicBezTo>
                            <a:cubicBezTo>
                              <a:pt x="73265" y="126056"/>
                              <a:pt x="68085" y="127846"/>
                              <a:pt x="63447" y="130629"/>
                            </a:cubicBezTo>
                            <a:cubicBezTo>
                              <a:pt x="55968" y="135116"/>
                              <a:pt x="49950" y="142385"/>
                              <a:pt x="41676" y="145143"/>
                            </a:cubicBezTo>
                            <a:cubicBezTo>
                              <a:pt x="38047" y="146353"/>
                              <a:pt x="34211" y="147061"/>
                              <a:pt x="30790" y="148772"/>
                            </a:cubicBezTo>
                            <a:cubicBezTo>
                              <a:pt x="20685" y="153824"/>
                              <a:pt x="17044" y="158889"/>
                              <a:pt x="9018" y="166915"/>
                            </a:cubicBezTo>
                            <a:cubicBezTo>
                              <a:pt x="259" y="201951"/>
                              <a:pt x="-4204" y="207199"/>
                              <a:pt x="5390" y="250372"/>
                            </a:cubicBezTo>
                            <a:cubicBezTo>
                              <a:pt x="6503" y="255381"/>
                              <a:pt x="12334" y="257972"/>
                              <a:pt x="16276" y="261257"/>
                            </a:cubicBezTo>
                            <a:cubicBezTo>
                              <a:pt x="27018" y="270209"/>
                              <a:pt x="27839" y="268684"/>
                              <a:pt x="41676" y="272143"/>
                            </a:cubicBezTo>
                            <a:cubicBezTo>
                              <a:pt x="56190" y="270934"/>
                              <a:pt x="71185" y="272413"/>
                              <a:pt x="85218" y="268515"/>
                            </a:cubicBezTo>
                            <a:cubicBezTo>
                              <a:pt x="93622" y="266181"/>
                              <a:pt x="98715" y="256758"/>
                              <a:pt x="106990" y="254000"/>
                            </a:cubicBezTo>
                            <a:lnTo>
                              <a:pt x="117876" y="250372"/>
                            </a:lnTo>
                            <a:cubicBezTo>
                              <a:pt x="121504" y="247953"/>
                              <a:pt x="124861" y="245065"/>
                              <a:pt x="128761" y="243115"/>
                            </a:cubicBezTo>
                            <a:cubicBezTo>
                              <a:pt x="132182" y="241404"/>
                              <a:pt x="136942" y="242191"/>
                              <a:pt x="139647" y="239486"/>
                            </a:cubicBezTo>
                            <a:cubicBezTo>
                              <a:pt x="181985" y="197148"/>
                              <a:pt x="134201" y="231023"/>
                              <a:pt x="165047" y="210457"/>
                            </a:cubicBezTo>
                            <a:lnTo>
                              <a:pt x="179561" y="188686"/>
                            </a:lnTo>
                            <a:cubicBezTo>
                              <a:pt x="184324" y="181541"/>
                              <a:pt x="187179" y="175715"/>
                              <a:pt x="194076" y="170543"/>
                            </a:cubicBezTo>
                            <a:cubicBezTo>
                              <a:pt x="201054" y="165310"/>
                              <a:pt x="215847" y="156029"/>
                              <a:pt x="215847" y="156029"/>
                            </a:cubicBezTo>
                            <a:cubicBezTo>
                              <a:pt x="229152" y="157238"/>
                              <a:pt x="243087" y="155432"/>
                              <a:pt x="255761" y="159657"/>
                            </a:cubicBezTo>
                            <a:cubicBezTo>
                              <a:pt x="259390" y="160867"/>
                              <a:pt x="257268" y="167360"/>
                              <a:pt x="259390" y="170543"/>
                            </a:cubicBezTo>
                            <a:cubicBezTo>
                              <a:pt x="262237" y="174813"/>
                              <a:pt x="266991" y="177487"/>
                              <a:pt x="270276" y="181429"/>
                            </a:cubicBezTo>
                            <a:cubicBezTo>
                              <a:pt x="273068" y="184779"/>
                              <a:pt x="274449" y="189231"/>
                              <a:pt x="277533" y="192315"/>
                            </a:cubicBezTo>
                            <a:cubicBezTo>
                              <a:pt x="280616" y="195399"/>
                              <a:pt x="285013" y="196848"/>
                              <a:pt x="288418" y="199572"/>
                            </a:cubicBezTo>
                            <a:cubicBezTo>
                              <a:pt x="291090" y="201709"/>
                              <a:pt x="293004" y="204692"/>
                              <a:pt x="295676" y="206829"/>
                            </a:cubicBezTo>
                            <a:cubicBezTo>
                              <a:pt x="299081" y="209553"/>
                              <a:pt x="303211" y="211294"/>
                              <a:pt x="306561" y="214086"/>
                            </a:cubicBezTo>
                            <a:cubicBezTo>
                              <a:pt x="310503" y="217371"/>
                              <a:pt x="313177" y="222125"/>
                              <a:pt x="317447" y="224972"/>
                            </a:cubicBezTo>
                            <a:cubicBezTo>
                              <a:pt x="324198" y="229473"/>
                              <a:pt x="332261" y="231683"/>
                              <a:pt x="339218" y="235857"/>
                            </a:cubicBezTo>
                            <a:cubicBezTo>
                              <a:pt x="344404" y="238969"/>
                              <a:pt x="348895" y="243114"/>
                              <a:pt x="353733" y="246743"/>
                            </a:cubicBezTo>
                            <a:cubicBezTo>
                              <a:pt x="356152" y="250372"/>
                              <a:pt x="357640" y="254837"/>
                              <a:pt x="360990" y="257629"/>
                            </a:cubicBezTo>
                            <a:cubicBezTo>
                              <a:pt x="368109" y="263562"/>
                              <a:pt x="390508" y="269887"/>
                              <a:pt x="397276" y="272143"/>
                            </a:cubicBezTo>
                            <a:lnTo>
                              <a:pt x="408161" y="275772"/>
                            </a:lnTo>
                            <a:cubicBezTo>
                              <a:pt x="416628" y="273353"/>
                              <a:pt x="425566" y="272205"/>
                              <a:pt x="433561" y="268515"/>
                            </a:cubicBezTo>
                            <a:cubicBezTo>
                              <a:pt x="441480" y="264860"/>
                              <a:pt x="447058" y="256758"/>
                              <a:pt x="455333" y="254000"/>
                            </a:cubicBezTo>
                            <a:lnTo>
                              <a:pt x="477104" y="246743"/>
                            </a:lnTo>
                            <a:cubicBezTo>
                              <a:pt x="478816" y="241608"/>
                              <a:pt x="484361" y="225902"/>
                              <a:pt x="484361" y="221343"/>
                            </a:cubicBezTo>
                            <a:cubicBezTo>
                              <a:pt x="484361" y="198463"/>
                              <a:pt x="486019" y="188805"/>
                              <a:pt x="473476" y="174172"/>
                            </a:cubicBezTo>
                            <a:cubicBezTo>
                              <a:pt x="469023" y="168977"/>
                              <a:pt x="465599" y="161316"/>
                              <a:pt x="458961" y="159657"/>
                            </a:cubicBezTo>
                            <a:lnTo>
                              <a:pt x="444447" y="156029"/>
                            </a:lnTo>
                            <a:cubicBezTo>
                              <a:pt x="440818" y="153610"/>
                              <a:pt x="437546" y="150543"/>
                              <a:pt x="433561" y="148772"/>
                            </a:cubicBezTo>
                            <a:cubicBezTo>
                              <a:pt x="418042" y="141875"/>
                              <a:pt x="412051" y="142108"/>
                              <a:pt x="397276" y="137886"/>
                            </a:cubicBezTo>
                            <a:cubicBezTo>
                              <a:pt x="393598" y="136835"/>
                              <a:pt x="390124" y="135087"/>
                              <a:pt x="386390" y="134257"/>
                            </a:cubicBezTo>
                            <a:cubicBezTo>
                              <a:pt x="357219" y="127775"/>
                              <a:pt x="372936" y="133615"/>
                              <a:pt x="346476" y="127000"/>
                            </a:cubicBezTo>
                            <a:cubicBezTo>
                              <a:pt x="342765" y="126072"/>
                              <a:pt x="339219" y="124581"/>
                              <a:pt x="335590" y="123372"/>
                            </a:cubicBezTo>
                            <a:cubicBezTo>
                              <a:pt x="331961" y="120953"/>
                              <a:pt x="328605" y="118065"/>
                              <a:pt x="324704" y="116115"/>
                            </a:cubicBezTo>
                            <a:cubicBezTo>
                              <a:pt x="321283" y="114404"/>
                              <a:pt x="317001" y="114608"/>
                              <a:pt x="313818" y="112486"/>
                            </a:cubicBezTo>
                            <a:cubicBezTo>
                              <a:pt x="302738" y="105099"/>
                              <a:pt x="303325" y="100276"/>
                              <a:pt x="295676" y="90715"/>
                            </a:cubicBezTo>
                            <a:cubicBezTo>
                              <a:pt x="289766" y="83328"/>
                              <a:pt x="285616" y="81589"/>
                              <a:pt x="277533" y="76200"/>
                            </a:cubicBezTo>
                            <a:cubicBezTo>
                              <a:pt x="275114" y="71362"/>
                              <a:pt x="273277" y="66187"/>
                              <a:pt x="270276" y="61686"/>
                            </a:cubicBezTo>
                            <a:cubicBezTo>
                              <a:pt x="268378" y="58839"/>
                              <a:pt x="264778" y="57363"/>
                              <a:pt x="263018" y="54429"/>
                            </a:cubicBezTo>
                            <a:cubicBezTo>
                              <a:pt x="261050" y="51149"/>
                              <a:pt x="261100" y="46964"/>
                              <a:pt x="259390" y="43543"/>
                            </a:cubicBezTo>
                            <a:cubicBezTo>
                              <a:pt x="257440" y="39642"/>
                              <a:pt x="254552" y="36286"/>
                              <a:pt x="252133" y="32657"/>
                            </a:cubicBezTo>
                            <a:cubicBezTo>
                              <a:pt x="248267" y="13329"/>
                              <a:pt x="233990" y="5443"/>
                              <a:pt x="230361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3175">
                        <a:solidFill>
                          <a:schemeClr val="bg2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en-GB" sz="1000" b="0">
                          <a:solidFill>
                            <a:prstClr val="white"/>
                          </a:solidFill>
                          <a:latin typeface="Comic Sans MS" panose="030F0702030302020204" pitchFamily="66" charset="0"/>
                        </a:endParaRPr>
                      </a:p>
                    </p:txBody>
                  </p:sp>
                  <p:sp>
                    <p:nvSpPr>
                      <p:cNvPr id="170" name="Freeform 169"/>
                      <p:cNvSpPr/>
                      <p:nvPr/>
                    </p:nvSpPr>
                    <p:spPr>
                      <a:xfrm flipV="1">
                        <a:off x="6253640" y="2411810"/>
                        <a:ext cx="124355" cy="118600"/>
                      </a:xfrm>
                      <a:custGeom>
                        <a:avLst/>
                        <a:gdLst>
                          <a:gd name="connsiteX0" fmla="*/ 71297 w 105480"/>
                          <a:gd name="connsiteY0" fmla="*/ 0 h 108246"/>
                          <a:gd name="connsiteX1" fmla="*/ 71297 w 105480"/>
                          <a:gd name="connsiteY1" fmla="*/ 0 h 108246"/>
                          <a:gd name="connsiteX2" fmla="*/ 57054 w 105480"/>
                          <a:gd name="connsiteY2" fmla="*/ 19940 h 108246"/>
                          <a:gd name="connsiteX3" fmla="*/ 54206 w 105480"/>
                          <a:gd name="connsiteY3" fmla="*/ 28486 h 108246"/>
                          <a:gd name="connsiteX4" fmla="*/ 39963 w 105480"/>
                          <a:gd name="connsiteY4" fmla="*/ 39880 h 108246"/>
                          <a:gd name="connsiteX5" fmla="*/ 34265 w 105480"/>
                          <a:gd name="connsiteY5" fmla="*/ 45577 h 108246"/>
                          <a:gd name="connsiteX6" fmla="*/ 28568 w 105480"/>
                          <a:gd name="connsiteY6" fmla="*/ 54123 h 108246"/>
                          <a:gd name="connsiteX7" fmla="*/ 11477 w 105480"/>
                          <a:gd name="connsiteY7" fmla="*/ 65517 h 108246"/>
                          <a:gd name="connsiteX8" fmla="*/ 5779 w 105480"/>
                          <a:gd name="connsiteY8" fmla="*/ 71215 h 108246"/>
                          <a:gd name="connsiteX9" fmla="*/ 2931 w 105480"/>
                          <a:gd name="connsiteY9" fmla="*/ 96852 h 108246"/>
                          <a:gd name="connsiteX10" fmla="*/ 20022 w 105480"/>
                          <a:gd name="connsiteY10" fmla="*/ 102549 h 108246"/>
                          <a:gd name="connsiteX11" fmla="*/ 28568 w 105480"/>
                          <a:gd name="connsiteY11" fmla="*/ 105398 h 108246"/>
                          <a:gd name="connsiteX12" fmla="*/ 37114 w 105480"/>
                          <a:gd name="connsiteY12" fmla="*/ 108246 h 108246"/>
                          <a:gd name="connsiteX13" fmla="*/ 74146 w 105480"/>
                          <a:gd name="connsiteY13" fmla="*/ 99700 h 108246"/>
                          <a:gd name="connsiteX14" fmla="*/ 82692 w 105480"/>
                          <a:gd name="connsiteY14" fmla="*/ 96852 h 108246"/>
                          <a:gd name="connsiteX15" fmla="*/ 91237 w 105480"/>
                          <a:gd name="connsiteY15" fmla="*/ 94003 h 108246"/>
                          <a:gd name="connsiteX16" fmla="*/ 94086 w 105480"/>
                          <a:gd name="connsiteY16" fmla="*/ 85458 h 108246"/>
                          <a:gd name="connsiteX17" fmla="*/ 99783 w 105480"/>
                          <a:gd name="connsiteY17" fmla="*/ 76912 h 108246"/>
                          <a:gd name="connsiteX18" fmla="*/ 105480 w 105480"/>
                          <a:gd name="connsiteY18" fmla="*/ 59820 h 108246"/>
                          <a:gd name="connsiteX19" fmla="*/ 96935 w 105480"/>
                          <a:gd name="connsiteY19" fmla="*/ 22788 h 108246"/>
                          <a:gd name="connsiteX20" fmla="*/ 94086 w 105480"/>
                          <a:gd name="connsiteY20" fmla="*/ 14243 h 108246"/>
                          <a:gd name="connsiteX21" fmla="*/ 76994 w 105480"/>
                          <a:gd name="connsiteY21" fmla="*/ 8545 h 108246"/>
                          <a:gd name="connsiteX22" fmla="*/ 71297 w 105480"/>
                          <a:gd name="connsiteY22" fmla="*/ 0 h 108246"/>
                          <a:gd name="connsiteX0" fmla="*/ 71297 w 105480"/>
                          <a:gd name="connsiteY0" fmla="*/ 0 h 112548"/>
                          <a:gd name="connsiteX1" fmla="*/ 71297 w 105480"/>
                          <a:gd name="connsiteY1" fmla="*/ 0 h 112548"/>
                          <a:gd name="connsiteX2" fmla="*/ 57054 w 105480"/>
                          <a:gd name="connsiteY2" fmla="*/ 19940 h 112548"/>
                          <a:gd name="connsiteX3" fmla="*/ 54206 w 105480"/>
                          <a:gd name="connsiteY3" fmla="*/ 28486 h 112548"/>
                          <a:gd name="connsiteX4" fmla="*/ 39963 w 105480"/>
                          <a:gd name="connsiteY4" fmla="*/ 39880 h 112548"/>
                          <a:gd name="connsiteX5" fmla="*/ 34265 w 105480"/>
                          <a:gd name="connsiteY5" fmla="*/ 45577 h 112548"/>
                          <a:gd name="connsiteX6" fmla="*/ 28568 w 105480"/>
                          <a:gd name="connsiteY6" fmla="*/ 54123 h 112548"/>
                          <a:gd name="connsiteX7" fmla="*/ 11477 w 105480"/>
                          <a:gd name="connsiteY7" fmla="*/ 65517 h 112548"/>
                          <a:gd name="connsiteX8" fmla="*/ 5779 w 105480"/>
                          <a:gd name="connsiteY8" fmla="*/ 71215 h 112548"/>
                          <a:gd name="connsiteX9" fmla="*/ 2931 w 105480"/>
                          <a:gd name="connsiteY9" fmla="*/ 96852 h 112548"/>
                          <a:gd name="connsiteX10" fmla="*/ 20022 w 105480"/>
                          <a:gd name="connsiteY10" fmla="*/ 102549 h 112548"/>
                          <a:gd name="connsiteX11" fmla="*/ 28568 w 105480"/>
                          <a:gd name="connsiteY11" fmla="*/ 105398 h 112548"/>
                          <a:gd name="connsiteX12" fmla="*/ 58970 w 105480"/>
                          <a:gd name="connsiteY12" fmla="*/ 112548 h 112548"/>
                          <a:gd name="connsiteX13" fmla="*/ 74146 w 105480"/>
                          <a:gd name="connsiteY13" fmla="*/ 99700 h 112548"/>
                          <a:gd name="connsiteX14" fmla="*/ 82692 w 105480"/>
                          <a:gd name="connsiteY14" fmla="*/ 96852 h 112548"/>
                          <a:gd name="connsiteX15" fmla="*/ 91237 w 105480"/>
                          <a:gd name="connsiteY15" fmla="*/ 94003 h 112548"/>
                          <a:gd name="connsiteX16" fmla="*/ 94086 w 105480"/>
                          <a:gd name="connsiteY16" fmla="*/ 85458 h 112548"/>
                          <a:gd name="connsiteX17" fmla="*/ 99783 w 105480"/>
                          <a:gd name="connsiteY17" fmla="*/ 76912 h 112548"/>
                          <a:gd name="connsiteX18" fmla="*/ 105480 w 105480"/>
                          <a:gd name="connsiteY18" fmla="*/ 59820 h 112548"/>
                          <a:gd name="connsiteX19" fmla="*/ 96935 w 105480"/>
                          <a:gd name="connsiteY19" fmla="*/ 22788 h 112548"/>
                          <a:gd name="connsiteX20" fmla="*/ 94086 w 105480"/>
                          <a:gd name="connsiteY20" fmla="*/ 14243 h 112548"/>
                          <a:gd name="connsiteX21" fmla="*/ 76994 w 105480"/>
                          <a:gd name="connsiteY21" fmla="*/ 8545 h 112548"/>
                          <a:gd name="connsiteX22" fmla="*/ 71297 w 105480"/>
                          <a:gd name="connsiteY22" fmla="*/ 0 h 112548"/>
                          <a:gd name="connsiteX0" fmla="*/ 71297 w 105480"/>
                          <a:gd name="connsiteY0" fmla="*/ 0 h 112548"/>
                          <a:gd name="connsiteX1" fmla="*/ 71297 w 105480"/>
                          <a:gd name="connsiteY1" fmla="*/ 0 h 112548"/>
                          <a:gd name="connsiteX2" fmla="*/ 57054 w 105480"/>
                          <a:gd name="connsiteY2" fmla="*/ 19940 h 112548"/>
                          <a:gd name="connsiteX3" fmla="*/ 54206 w 105480"/>
                          <a:gd name="connsiteY3" fmla="*/ 28486 h 112548"/>
                          <a:gd name="connsiteX4" fmla="*/ 39963 w 105480"/>
                          <a:gd name="connsiteY4" fmla="*/ 39880 h 112548"/>
                          <a:gd name="connsiteX5" fmla="*/ 34265 w 105480"/>
                          <a:gd name="connsiteY5" fmla="*/ 45577 h 112548"/>
                          <a:gd name="connsiteX6" fmla="*/ 28568 w 105480"/>
                          <a:gd name="connsiteY6" fmla="*/ 54123 h 112548"/>
                          <a:gd name="connsiteX7" fmla="*/ 11477 w 105480"/>
                          <a:gd name="connsiteY7" fmla="*/ 65517 h 112548"/>
                          <a:gd name="connsiteX8" fmla="*/ 5779 w 105480"/>
                          <a:gd name="connsiteY8" fmla="*/ 71215 h 112548"/>
                          <a:gd name="connsiteX9" fmla="*/ 2931 w 105480"/>
                          <a:gd name="connsiteY9" fmla="*/ 96852 h 112548"/>
                          <a:gd name="connsiteX10" fmla="*/ 20022 w 105480"/>
                          <a:gd name="connsiteY10" fmla="*/ 102549 h 112548"/>
                          <a:gd name="connsiteX11" fmla="*/ 28568 w 105480"/>
                          <a:gd name="connsiteY11" fmla="*/ 105398 h 112548"/>
                          <a:gd name="connsiteX12" fmla="*/ 58970 w 105480"/>
                          <a:gd name="connsiteY12" fmla="*/ 112548 h 112548"/>
                          <a:gd name="connsiteX13" fmla="*/ 82692 w 105480"/>
                          <a:gd name="connsiteY13" fmla="*/ 96852 h 112548"/>
                          <a:gd name="connsiteX14" fmla="*/ 91237 w 105480"/>
                          <a:gd name="connsiteY14" fmla="*/ 94003 h 112548"/>
                          <a:gd name="connsiteX15" fmla="*/ 94086 w 105480"/>
                          <a:gd name="connsiteY15" fmla="*/ 85458 h 112548"/>
                          <a:gd name="connsiteX16" fmla="*/ 99783 w 105480"/>
                          <a:gd name="connsiteY16" fmla="*/ 76912 h 112548"/>
                          <a:gd name="connsiteX17" fmla="*/ 105480 w 105480"/>
                          <a:gd name="connsiteY17" fmla="*/ 59820 h 112548"/>
                          <a:gd name="connsiteX18" fmla="*/ 96935 w 105480"/>
                          <a:gd name="connsiteY18" fmla="*/ 22788 h 112548"/>
                          <a:gd name="connsiteX19" fmla="*/ 94086 w 105480"/>
                          <a:gd name="connsiteY19" fmla="*/ 14243 h 112548"/>
                          <a:gd name="connsiteX20" fmla="*/ 76994 w 105480"/>
                          <a:gd name="connsiteY20" fmla="*/ 8545 h 112548"/>
                          <a:gd name="connsiteX21" fmla="*/ 71297 w 105480"/>
                          <a:gd name="connsiteY21" fmla="*/ 0 h 112548"/>
                          <a:gd name="connsiteX0" fmla="*/ 71297 w 105480"/>
                          <a:gd name="connsiteY0" fmla="*/ 0 h 112548"/>
                          <a:gd name="connsiteX1" fmla="*/ 71297 w 105480"/>
                          <a:gd name="connsiteY1" fmla="*/ 0 h 112548"/>
                          <a:gd name="connsiteX2" fmla="*/ 57054 w 105480"/>
                          <a:gd name="connsiteY2" fmla="*/ 19940 h 112548"/>
                          <a:gd name="connsiteX3" fmla="*/ 54206 w 105480"/>
                          <a:gd name="connsiteY3" fmla="*/ 28486 h 112548"/>
                          <a:gd name="connsiteX4" fmla="*/ 39963 w 105480"/>
                          <a:gd name="connsiteY4" fmla="*/ 39880 h 112548"/>
                          <a:gd name="connsiteX5" fmla="*/ 34265 w 105480"/>
                          <a:gd name="connsiteY5" fmla="*/ 45577 h 112548"/>
                          <a:gd name="connsiteX6" fmla="*/ 28568 w 105480"/>
                          <a:gd name="connsiteY6" fmla="*/ 54123 h 112548"/>
                          <a:gd name="connsiteX7" fmla="*/ 11477 w 105480"/>
                          <a:gd name="connsiteY7" fmla="*/ 65517 h 112548"/>
                          <a:gd name="connsiteX8" fmla="*/ 5779 w 105480"/>
                          <a:gd name="connsiteY8" fmla="*/ 71215 h 112548"/>
                          <a:gd name="connsiteX9" fmla="*/ 2931 w 105480"/>
                          <a:gd name="connsiteY9" fmla="*/ 96852 h 112548"/>
                          <a:gd name="connsiteX10" fmla="*/ 20022 w 105480"/>
                          <a:gd name="connsiteY10" fmla="*/ 102549 h 112548"/>
                          <a:gd name="connsiteX11" fmla="*/ 28568 w 105480"/>
                          <a:gd name="connsiteY11" fmla="*/ 105398 h 112548"/>
                          <a:gd name="connsiteX12" fmla="*/ 58970 w 105480"/>
                          <a:gd name="connsiteY12" fmla="*/ 112548 h 112548"/>
                          <a:gd name="connsiteX13" fmla="*/ 91237 w 105480"/>
                          <a:gd name="connsiteY13" fmla="*/ 94003 h 112548"/>
                          <a:gd name="connsiteX14" fmla="*/ 94086 w 105480"/>
                          <a:gd name="connsiteY14" fmla="*/ 85458 h 112548"/>
                          <a:gd name="connsiteX15" fmla="*/ 99783 w 105480"/>
                          <a:gd name="connsiteY15" fmla="*/ 76912 h 112548"/>
                          <a:gd name="connsiteX16" fmla="*/ 105480 w 105480"/>
                          <a:gd name="connsiteY16" fmla="*/ 59820 h 112548"/>
                          <a:gd name="connsiteX17" fmla="*/ 96935 w 105480"/>
                          <a:gd name="connsiteY17" fmla="*/ 22788 h 112548"/>
                          <a:gd name="connsiteX18" fmla="*/ 94086 w 105480"/>
                          <a:gd name="connsiteY18" fmla="*/ 14243 h 112548"/>
                          <a:gd name="connsiteX19" fmla="*/ 76994 w 105480"/>
                          <a:gd name="connsiteY19" fmla="*/ 8545 h 112548"/>
                          <a:gd name="connsiteX20" fmla="*/ 71297 w 105480"/>
                          <a:gd name="connsiteY20" fmla="*/ 0 h 112548"/>
                          <a:gd name="connsiteX0" fmla="*/ 71297 w 107007"/>
                          <a:gd name="connsiteY0" fmla="*/ 0 h 112548"/>
                          <a:gd name="connsiteX1" fmla="*/ 71297 w 107007"/>
                          <a:gd name="connsiteY1" fmla="*/ 0 h 112548"/>
                          <a:gd name="connsiteX2" fmla="*/ 57054 w 107007"/>
                          <a:gd name="connsiteY2" fmla="*/ 19940 h 112548"/>
                          <a:gd name="connsiteX3" fmla="*/ 54206 w 107007"/>
                          <a:gd name="connsiteY3" fmla="*/ 28486 h 112548"/>
                          <a:gd name="connsiteX4" fmla="*/ 39963 w 107007"/>
                          <a:gd name="connsiteY4" fmla="*/ 39880 h 112548"/>
                          <a:gd name="connsiteX5" fmla="*/ 34265 w 107007"/>
                          <a:gd name="connsiteY5" fmla="*/ 45577 h 112548"/>
                          <a:gd name="connsiteX6" fmla="*/ 28568 w 107007"/>
                          <a:gd name="connsiteY6" fmla="*/ 54123 h 112548"/>
                          <a:gd name="connsiteX7" fmla="*/ 11477 w 107007"/>
                          <a:gd name="connsiteY7" fmla="*/ 65517 h 112548"/>
                          <a:gd name="connsiteX8" fmla="*/ 5779 w 107007"/>
                          <a:gd name="connsiteY8" fmla="*/ 71215 h 112548"/>
                          <a:gd name="connsiteX9" fmla="*/ 2931 w 107007"/>
                          <a:gd name="connsiteY9" fmla="*/ 96852 h 112548"/>
                          <a:gd name="connsiteX10" fmla="*/ 20022 w 107007"/>
                          <a:gd name="connsiteY10" fmla="*/ 102549 h 112548"/>
                          <a:gd name="connsiteX11" fmla="*/ 28568 w 107007"/>
                          <a:gd name="connsiteY11" fmla="*/ 105398 h 112548"/>
                          <a:gd name="connsiteX12" fmla="*/ 58970 w 107007"/>
                          <a:gd name="connsiteY12" fmla="*/ 112548 h 112548"/>
                          <a:gd name="connsiteX13" fmla="*/ 91237 w 107007"/>
                          <a:gd name="connsiteY13" fmla="*/ 94003 h 112548"/>
                          <a:gd name="connsiteX14" fmla="*/ 94086 w 107007"/>
                          <a:gd name="connsiteY14" fmla="*/ 85458 h 112548"/>
                          <a:gd name="connsiteX15" fmla="*/ 105563 w 107007"/>
                          <a:gd name="connsiteY15" fmla="*/ 71815 h 112548"/>
                          <a:gd name="connsiteX16" fmla="*/ 105480 w 107007"/>
                          <a:gd name="connsiteY16" fmla="*/ 59820 h 112548"/>
                          <a:gd name="connsiteX17" fmla="*/ 96935 w 107007"/>
                          <a:gd name="connsiteY17" fmla="*/ 22788 h 112548"/>
                          <a:gd name="connsiteX18" fmla="*/ 94086 w 107007"/>
                          <a:gd name="connsiteY18" fmla="*/ 14243 h 112548"/>
                          <a:gd name="connsiteX19" fmla="*/ 76994 w 107007"/>
                          <a:gd name="connsiteY19" fmla="*/ 8545 h 112548"/>
                          <a:gd name="connsiteX20" fmla="*/ 71297 w 107007"/>
                          <a:gd name="connsiteY20" fmla="*/ 0 h 112548"/>
                          <a:gd name="connsiteX0" fmla="*/ 71297 w 106979"/>
                          <a:gd name="connsiteY0" fmla="*/ 0 h 112548"/>
                          <a:gd name="connsiteX1" fmla="*/ 71297 w 106979"/>
                          <a:gd name="connsiteY1" fmla="*/ 0 h 112548"/>
                          <a:gd name="connsiteX2" fmla="*/ 57054 w 106979"/>
                          <a:gd name="connsiteY2" fmla="*/ 19940 h 112548"/>
                          <a:gd name="connsiteX3" fmla="*/ 54206 w 106979"/>
                          <a:gd name="connsiteY3" fmla="*/ 28486 h 112548"/>
                          <a:gd name="connsiteX4" fmla="*/ 39963 w 106979"/>
                          <a:gd name="connsiteY4" fmla="*/ 39880 h 112548"/>
                          <a:gd name="connsiteX5" fmla="*/ 34265 w 106979"/>
                          <a:gd name="connsiteY5" fmla="*/ 45577 h 112548"/>
                          <a:gd name="connsiteX6" fmla="*/ 28568 w 106979"/>
                          <a:gd name="connsiteY6" fmla="*/ 54123 h 112548"/>
                          <a:gd name="connsiteX7" fmla="*/ 11477 w 106979"/>
                          <a:gd name="connsiteY7" fmla="*/ 65517 h 112548"/>
                          <a:gd name="connsiteX8" fmla="*/ 5779 w 106979"/>
                          <a:gd name="connsiteY8" fmla="*/ 71215 h 112548"/>
                          <a:gd name="connsiteX9" fmla="*/ 2931 w 106979"/>
                          <a:gd name="connsiteY9" fmla="*/ 96852 h 112548"/>
                          <a:gd name="connsiteX10" fmla="*/ 20022 w 106979"/>
                          <a:gd name="connsiteY10" fmla="*/ 102549 h 112548"/>
                          <a:gd name="connsiteX11" fmla="*/ 28568 w 106979"/>
                          <a:gd name="connsiteY11" fmla="*/ 105398 h 112548"/>
                          <a:gd name="connsiteX12" fmla="*/ 58970 w 106979"/>
                          <a:gd name="connsiteY12" fmla="*/ 112548 h 112548"/>
                          <a:gd name="connsiteX13" fmla="*/ 91237 w 106979"/>
                          <a:gd name="connsiteY13" fmla="*/ 94003 h 112548"/>
                          <a:gd name="connsiteX14" fmla="*/ 105563 w 106979"/>
                          <a:gd name="connsiteY14" fmla="*/ 71815 h 112548"/>
                          <a:gd name="connsiteX15" fmla="*/ 105480 w 106979"/>
                          <a:gd name="connsiteY15" fmla="*/ 59820 h 112548"/>
                          <a:gd name="connsiteX16" fmla="*/ 96935 w 106979"/>
                          <a:gd name="connsiteY16" fmla="*/ 22788 h 112548"/>
                          <a:gd name="connsiteX17" fmla="*/ 94086 w 106979"/>
                          <a:gd name="connsiteY17" fmla="*/ 14243 h 112548"/>
                          <a:gd name="connsiteX18" fmla="*/ 76994 w 106979"/>
                          <a:gd name="connsiteY18" fmla="*/ 8545 h 112548"/>
                          <a:gd name="connsiteX19" fmla="*/ 71297 w 106979"/>
                          <a:gd name="connsiteY19" fmla="*/ 0 h 112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06979" h="112548">
                            <a:moveTo>
                              <a:pt x="71297" y="0"/>
                            </a:moveTo>
                            <a:lnTo>
                              <a:pt x="71297" y="0"/>
                            </a:lnTo>
                            <a:cubicBezTo>
                              <a:pt x="66549" y="6647"/>
                              <a:pt x="61256" y="12936"/>
                              <a:pt x="57054" y="19940"/>
                            </a:cubicBezTo>
                            <a:cubicBezTo>
                              <a:pt x="55509" y="22515"/>
                              <a:pt x="55751" y="25911"/>
                              <a:pt x="54206" y="28486"/>
                            </a:cubicBezTo>
                            <a:cubicBezTo>
                              <a:pt x="51033" y="33774"/>
                              <a:pt x="44438" y="36300"/>
                              <a:pt x="39963" y="39880"/>
                            </a:cubicBezTo>
                            <a:cubicBezTo>
                              <a:pt x="37866" y="41558"/>
                              <a:pt x="35943" y="43480"/>
                              <a:pt x="34265" y="45577"/>
                            </a:cubicBezTo>
                            <a:cubicBezTo>
                              <a:pt x="32126" y="48250"/>
                              <a:pt x="31145" y="51869"/>
                              <a:pt x="28568" y="54123"/>
                            </a:cubicBezTo>
                            <a:cubicBezTo>
                              <a:pt x="23415" y="58632"/>
                              <a:pt x="16319" y="60675"/>
                              <a:pt x="11477" y="65517"/>
                            </a:cubicBezTo>
                            <a:lnTo>
                              <a:pt x="5779" y="71215"/>
                            </a:lnTo>
                            <a:cubicBezTo>
                              <a:pt x="4975" y="73627"/>
                              <a:pt x="-4739" y="91374"/>
                              <a:pt x="2931" y="96852"/>
                            </a:cubicBezTo>
                            <a:cubicBezTo>
                              <a:pt x="7818" y="100342"/>
                              <a:pt x="14325" y="100650"/>
                              <a:pt x="20022" y="102549"/>
                            </a:cubicBezTo>
                            <a:lnTo>
                              <a:pt x="28568" y="105398"/>
                            </a:lnTo>
                            <a:cubicBezTo>
                              <a:pt x="31417" y="106347"/>
                              <a:pt x="56121" y="111599"/>
                              <a:pt x="58970" y="112548"/>
                            </a:cubicBezTo>
                            <a:cubicBezTo>
                              <a:pt x="69415" y="110649"/>
                              <a:pt x="85384" y="98518"/>
                              <a:pt x="91237" y="94003"/>
                            </a:cubicBezTo>
                            <a:cubicBezTo>
                              <a:pt x="99002" y="87214"/>
                              <a:pt x="103189" y="77512"/>
                              <a:pt x="105563" y="71815"/>
                            </a:cubicBezTo>
                            <a:cubicBezTo>
                              <a:pt x="107937" y="66118"/>
                              <a:pt x="106918" y="67991"/>
                              <a:pt x="105480" y="59820"/>
                            </a:cubicBezTo>
                            <a:cubicBezTo>
                              <a:pt x="104042" y="51649"/>
                              <a:pt x="108612" y="46140"/>
                              <a:pt x="96935" y="22788"/>
                            </a:cubicBezTo>
                            <a:cubicBezTo>
                              <a:pt x="95592" y="20103"/>
                              <a:pt x="96529" y="15988"/>
                              <a:pt x="94086" y="14243"/>
                            </a:cubicBezTo>
                            <a:cubicBezTo>
                              <a:pt x="89199" y="10752"/>
                              <a:pt x="76994" y="8545"/>
                              <a:pt x="76994" y="8545"/>
                            </a:cubicBezTo>
                            <a:lnTo>
                              <a:pt x="71297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bg2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en-GB" sz="1000" b="0">
                          <a:solidFill>
                            <a:prstClr val="white"/>
                          </a:solidFill>
                          <a:latin typeface="Comic Sans MS" panose="030F0702030302020204" pitchFamily="66" charset="0"/>
                        </a:endParaRPr>
                      </a:p>
                    </p:txBody>
                  </p:sp>
                </p:grpSp>
                <p:sp>
                  <p:nvSpPr>
                    <p:cNvPr id="168" name="Freeform 167"/>
                    <p:cNvSpPr/>
                    <p:nvPr/>
                  </p:nvSpPr>
                  <p:spPr>
                    <a:xfrm rot="17309690" flipV="1">
                      <a:off x="5167341" y="4403689"/>
                      <a:ext cx="142862" cy="148189"/>
                    </a:xfrm>
                    <a:custGeom>
                      <a:avLst/>
                      <a:gdLst>
                        <a:gd name="connsiteX0" fmla="*/ 71297 w 105480"/>
                        <a:gd name="connsiteY0" fmla="*/ 0 h 108246"/>
                        <a:gd name="connsiteX1" fmla="*/ 71297 w 105480"/>
                        <a:gd name="connsiteY1" fmla="*/ 0 h 108246"/>
                        <a:gd name="connsiteX2" fmla="*/ 57054 w 105480"/>
                        <a:gd name="connsiteY2" fmla="*/ 19940 h 108246"/>
                        <a:gd name="connsiteX3" fmla="*/ 54206 w 105480"/>
                        <a:gd name="connsiteY3" fmla="*/ 28486 h 108246"/>
                        <a:gd name="connsiteX4" fmla="*/ 39963 w 105480"/>
                        <a:gd name="connsiteY4" fmla="*/ 39880 h 108246"/>
                        <a:gd name="connsiteX5" fmla="*/ 34265 w 105480"/>
                        <a:gd name="connsiteY5" fmla="*/ 45577 h 108246"/>
                        <a:gd name="connsiteX6" fmla="*/ 28568 w 105480"/>
                        <a:gd name="connsiteY6" fmla="*/ 54123 h 108246"/>
                        <a:gd name="connsiteX7" fmla="*/ 11477 w 105480"/>
                        <a:gd name="connsiteY7" fmla="*/ 65517 h 108246"/>
                        <a:gd name="connsiteX8" fmla="*/ 5779 w 105480"/>
                        <a:gd name="connsiteY8" fmla="*/ 71215 h 108246"/>
                        <a:gd name="connsiteX9" fmla="*/ 2931 w 105480"/>
                        <a:gd name="connsiteY9" fmla="*/ 96852 h 108246"/>
                        <a:gd name="connsiteX10" fmla="*/ 20022 w 105480"/>
                        <a:gd name="connsiteY10" fmla="*/ 102549 h 108246"/>
                        <a:gd name="connsiteX11" fmla="*/ 28568 w 105480"/>
                        <a:gd name="connsiteY11" fmla="*/ 105398 h 108246"/>
                        <a:gd name="connsiteX12" fmla="*/ 37114 w 105480"/>
                        <a:gd name="connsiteY12" fmla="*/ 108246 h 108246"/>
                        <a:gd name="connsiteX13" fmla="*/ 74146 w 105480"/>
                        <a:gd name="connsiteY13" fmla="*/ 99700 h 108246"/>
                        <a:gd name="connsiteX14" fmla="*/ 82692 w 105480"/>
                        <a:gd name="connsiteY14" fmla="*/ 96852 h 108246"/>
                        <a:gd name="connsiteX15" fmla="*/ 91237 w 105480"/>
                        <a:gd name="connsiteY15" fmla="*/ 94003 h 108246"/>
                        <a:gd name="connsiteX16" fmla="*/ 94086 w 105480"/>
                        <a:gd name="connsiteY16" fmla="*/ 85458 h 108246"/>
                        <a:gd name="connsiteX17" fmla="*/ 99783 w 105480"/>
                        <a:gd name="connsiteY17" fmla="*/ 76912 h 108246"/>
                        <a:gd name="connsiteX18" fmla="*/ 105480 w 105480"/>
                        <a:gd name="connsiteY18" fmla="*/ 59820 h 108246"/>
                        <a:gd name="connsiteX19" fmla="*/ 96935 w 105480"/>
                        <a:gd name="connsiteY19" fmla="*/ 22788 h 108246"/>
                        <a:gd name="connsiteX20" fmla="*/ 94086 w 105480"/>
                        <a:gd name="connsiteY20" fmla="*/ 14243 h 108246"/>
                        <a:gd name="connsiteX21" fmla="*/ 76994 w 105480"/>
                        <a:gd name="connsiteY21" fmla="*/ 8545 h 108246"/>
                        <a:gd name="connsiteX22" fmla="*/ 71297 w 105480"/>
                        <a:gd name="connsiteY22" fmla="*/ 0 h 108246"/>
                        <a:gd name="connsiteX0" fmla="*/ 71297 w 112649"/>
                        <a:gd name="connsiteY0" fmla="*/ 0 h 108246"/>
                        <a:gd name="connsiteX1" fmla="*/ 71297 w 112649"/>
                        <a:gd name="connsiteY1" fmla="*/ 0 h 108246"/>
                        <a:gd name="connsiteX2" fmla="*/ 57054 w 112649"/>
                        <a:gd name="connsiteY2" fmla="*/ 19940 h 108246"/>
                        <a:gd name="connsiteX3" fmla="*/ 54206 w 112649"/>
                        <a:gd name="connsiteY3" fmla="*/ 28486 h 108246"/>
                        <a:gd name="connsiteX4" fmla="*/ 39963 w 112649"/>
                        <a:gd name="connsiteY4" fmla="*/ 39880 h 108246"/>
                        <a:gd name="connsiteX5" fmla="*/ 34265 w 112649"/>
                        <a:gd name="connsiteY5" fmla="*/ 45577 h 108246"/>
                        <a:gd name="connsiteX6" fmla="*/ 28568 w 112649"/>
                        <a:gd name="connsiteY6" fmla="*/ 54123 h 108246"/>
                        <a:gd name="connsiteX7" fmla="*/ 11477 w 112649"/>
                        <a:gd name="connsiteY7" fmla="*/ 65517 h 108246"/>
                        <a:gd name="connsiteX8" fmla="*/ 5779 w 112649"/>
                        <a:gd name="connsiteY8" fmla="*/ 71215 h 108246"/>
                        <a:gd name="connsiteX9" fmla="*/ 2931 w 112649"/>
                        <a:gd name="connsiteY9" fmla="*/ 96852 h 108246"/>
                        <a:gd name="connsiteX10" fmla="*/ 20022 w 112649"/>
                        <a:gd name="connsiteY10" fmla="*/ 102549 h 108246"/>
                        <a:gd name="connsiteX11" fmla="*/ 28568 w 112649"/>
                        <a:gd name="connsiteY11" fmla="*/ 105398 h 108246"/>
                        <a:gd name="connsiteX12" fmla="*/ 37114 w 112649"/>
                        <a:gd name="connsiteY12" fmla="*/ 108246 h 108246"/>
                        <a:gd name="connsiteX13" fmla="*/ 74146 w 112649"/>
                        <a:gd name="connsiteY13" fmla="*/ 99700 h 108246"/>
                        <a:gd name="connsiteX14" fmla="*/ 82692 w 112649"/>
                        <a:gd name="connsiteY14" fmla="*/ 96852 h 108246"/>
                        <a:gd name="connsiteX15" fmla="*/ 91237 w 112649"/>
                        <a:gd name="connsiteY15" fmla="*/ 94003 h 108246"/>
                        <a:gd name="connsiteX16" fmla="*/ 94086 w 112649"/>
                        <a:gd name="connsiteY16" fmla="*/ 85458 h 108246"/>
                        <a:gd name="connsiteX17" fmla="*/ 99783 w 112649"/>
                        <a:gd name="connsiteY17" fmla="*/ 76912 h 108246"/>
                        <a:gd name="connsiteX18" fmla="*/ 112649 w 112649"/>
                        <a:gd name="connsiteY18" fmla="*/ 51889 h 108246"/>
                        <a:gd name="connsiteX19" fmla="*/ 96935 w 112649"/>
                        <a:gd name="connsiteY19" fmla="*/ 22788 h 108246"/>
                        <a:gd name="connsiteX20" fmla="*/ 94086 w 112649"/>
                        <a:gd name="connsiteY20" fmla="*/ 14243 h 108246"/>
                        <a:gd name="connsiteX21" fmla="*/ 76994 w 112649"/>
                        <a:gd name="connsiteY21" fmla="*/ 8545 h 108246"/>
                        <a:gd name="connsiteX22" fmla="*/ 71297 w 112649"/>
                        <a:gd name="connsiteY22" fmla="*/ 0 h 108246"/>
                        <a:gd name="connsiteX0" fmla="*/ 71297 w 124561"/>
                        <a:gd name="connsiteY0" fmla="*/ 0 h 108246"/>
                        <a:gd name="connsiteX1" fmla="*/ 71297 w 124561"/>
                        <a:gd name="connsiteY1" fmla="*/ 0 h 108246"/>
                        <a:gd name="connsiteX2" fmla="*/ 57054 w 124561"/>
                        <a:gd name="connsiteY2" fmla="*/ 19940 h 108246"/>
                        <a:gd name="connsiteX3" fmla="*/ 54206 w 124561"/>
                        <a:gd name="connsiteY3" fmla="*/ 28486 h 108246"/>
                        <a:gd name="connsiteX4" fmla="*/ 39963 w 124561"/>
                        <a:gd name="connsiteY4" fmla="*/ 39880 h 108246"/>
                        <a:gd name="connsiteX5" fmla="*/ 34265 w 124561"/>
                        <a:gd name="connsiteY5" fmla="*/ 45577 h 108246"/>
                        <a:gd name="connsiteX6" fmla="*/ 28568 w 124561"/>
                        <a:gd name="connsiteY6" fmla="*/ 54123 h 108246"/>
                        <a:gd name="connsiteX7" fmla="*/ 11477 w 124561"/>
                        <a:gd name="connsiteY7" fmla="*/ 65517 h 108246"/>
                        <a:gd name="connsiteX8" fmla="*/ 5779 w 124561"/>
                        <a:gd name="connsiteY8" fmla="*/ 71215 h 108246"/>
                        <a:gd name="connsiteX9" fmla="*/ 2931 w 124561"/>
                        <a:gd name="connsiteY9" fmla="*/ 96852 h 108246"/>
                        <a:gd name="connsiteX10" fmla="*/ 20022 w 124561"/>
                        <a:gd name="connsiteY10" fmla="*/ 102549 h 108246"/>
                        <a:gd name="connsiteX11" fmla="*/ 28568 w 124561"/>
                        <a:gd name="connsiteY11" fmla="*/ 105398 h 108246"/>
                        <a:gd name="connsiteX12" fmla="*/ 37114 w 124561"/>
                        <a:gd name="connsiteY12" fmla="*/ 108246 h 108246"/>
                        <a:gd name="connsiteX13" fmla="*/ 74146 w 124561"/>
                        <a:gd name="connsiteY13" fmla="*/ 99700 h 108246"/>
                        <a:gd name="connsiteX14" fmla="*/ 82692 w 124561"/>
                        <a:gd name="connsiteY14" fmla="*/ 96852 h 108246"/>
                        <a:gd name="connsiteX15" fmla="*/ 91237 w 124561"/>
                        <a:gd name="connsiteY15" fmla="*/ 94003 h 108246"/>
                        <a:gd name="connsiteX16" fmla="*/ 94086 w 124561"/>
                        <a:gd name="connsiteY16" fmla="*/ 85458 h 108246"/>
                        <a:gd name="connsiteX17" fmla="*/ 123974 w 124561"/>
                        <a:gd name="connsiteY17" fmla="*/ 63614 h 108246"/>
                        <a:gd name="connsiteX18" fmla="*/ 112649 w 124561"/>
                        <a:gd name="connsiteY18" fmla="*/ 51889 h 108246"/>
                        <a:gd name="connsiteX19" fmla="*/ 96935 w 124561"/>
                        <a:gd name="connsiteY19" fmla="*/ 22788 h 108246"/>
                        <a:gd name="connsiteX20" fmla="*/ 94086 w 124561"/>
                        <a:gd name="connsiteY20" fmla="*/ 14243 h 108246"/>
                        <a:gd name="connsiteX21" fmla="*/ 76994 w 124561"/>
                        <a:gd name="connsiteY21" fmla="*/ 8545 h 108246"/>
                        <a:gd name="connsiteX22" fmla="*/ 71297 w 124561"/>
                        <a:gd name="connsiteY22" fmla="*/ 0 h 108246"/>
                        <a:gd name="connsiteX0" fmla="*/ 71297 w 125088"/>
                        <a:gd name="connsiteY0" fmla="*/ 0 h 108246"/>
                        <a:gd name="connsiteX1" fmla="*/ 71297 w 125088"/>
                        <a:gd name="connsiteY1" fmla="*/ 0 h 108246"/>
                        <a:gd name="connsiteX2" fmla="*/ 57054 w 125088"/>
                        <a:gd name="connsiteY2" fmla="*/ 19940 h 108246"/>
                        <a:gd name="connsiteX3" fmla="*/ 54206 w 125088"/>
                        <a:gd name="connsiteY3" fmla="*/ 28486 h 108246"/>
                        <a:gd name="connsiteX4" fmla="*/ 39963 w 125088"/>
                        <a:gd name="connsiteY4" fmla="*/ 39880 h 108246"/>
                        <a:gd name="connsiteX5" fmla="*/ 34265 w 125088"/>
                        <a:gd name="connsiteY5" fmla="*/ 45577 h 108246"/>
                        <a:gd name="connsiteX6" fmla="*/ 28568 w 125088"/>
                        <a:gd name="connsiteY6" fmla="*/ 54123 h 108246"/>
                        <a:gd name="connsiteX7" fmla="*/ 11477 w 125088"/>
                        <a:gd name="connsiteY7" fmla="*/ 65517 h 108246"/>
                        <a:gd name="connsiteX8" fmla="*/ 5779 w 125088"/>
                        <a:gd name="connsiteY8" fmla="*/ 71215 h 108246"/>
                        <a:gd name="connsiteX9" fmla="*/ 2931 w 125088"/>
                        <a:gd name="connsiteY9" fmla="*/ 96852 h 108246"/>
                        <a:gd name="connsiteX10" fmla="*/ 20022 w 125088"/>
                        <a:gd name="connsiteY10" fmla="*/ 102549 h 108246"/>
                        <a:gd name="connsiteX11" fmla="*/ 28568 w 125088"/>
                        <a:gd name="connsiteY11" fmla="*/ 105398 h 108246"/>
                        <a:gd name="connsiteX12" fmla="*/ 37114 w 125088"/>
                        <a:gd name="connsiteY12" fmla="*/ 108246 h 108246"/>
                        <a:gd name="connsiteX13" fmla="*/ 74146 w 125088"/>
                        <a:gd name="connsiteY13" fmla="*/ 99700 h 108246"/>
                        <a:gd name="connsiteX14" fmla="*/ 82692 w 125088"/>
                        <a:gd name="connsiteY14" fmla="*/ 96852 h 108246"/>
                        <a:gd name="connsiteX15" fmla="*/ 91237 w 125088"/>
                        <a:gd name="connsiteY15" fmla="*/ 94003 h 108246"/>
                        <a:gd name="connsiteX16" fmla="*/ 120962 w 125088"/>
                        <a:gd name="connsiteY16" fmla="*/ 82656 h 108246"/>
                        <a:gd name="connsiteX17" fmla="*/ 123974 w 125088"/>
                        <a:gd name="connsiteY17" fmla="*/ 63614 h 108246"/>
                        <a:gd name="connsiteX18" fmla="*/ 112649 w 125088"/>
                        <a:gd name="connsiteY18" fmla="*/ 51889 h 108246"/>
                        <a:gd name="connsiteX19" fmla="*/ 96935 w 125088"/>
                        <a:gd name="connsiteY19" fmla="*/ 22788 h 108246"/>
                        <a:gd name="connsiteX20" fmla="*/ 94086 w 125088"/>
                        <a:gd name="connsiteY20" fmla="*/ 14243 h 108246"/>
                        <a:gd name="connsiteX21" fmla="*/ 76994 w 125088"/>
                        <a:gd name="connsiteY21" fmla="*/ 8545 h 108246"/>
                        <a:gd name="connsiteX22" fmla="*/ 71297 w 125088"/>
                        <a:gd name="connsiteY22" fmla="*/ 0 h 108246"/>
                        <a:gd name="connsiteX0" fmla="*/ 130015 w 183806"/>
                        <a:gd name="connsiteY0" fmla="*/ 0 h 108246"/>
                        <a:gd name="connsiteX1" fmla="*/ 130015 w 183806"/>
                        <a:gd name="connsiteY1" fmla="*/ 0 h 108246"/>
                        <a:gd name="connsiteX2" fmla="*/ 115772 w 183806"/>
                        <a:gd name="connsiteY2" fmla="*/ 19940 h 108246"/>
                        <a:gd name="connsiteX3" fmla="*/ 112924 w 183806"/>
                        <a:gd name="connsiteY3" fmla="*/ 28486 h 108246"/>
                        <a:gd name="connsiteX4" fmla="*/ 98681 w 183806"/>
                        <a:gd name="connsiteY4" fmla="*/ 39880 h 108246"/>
                        <a:gd name="connsiteX5" fmla="*/ 92983 w 183806"/>
                        <a:gd name="connsiteY5" fmla="*/ 45577 h 108246"/>
                        <a:gd name="connsiteX6" fmla="*/ 87286 w 183806"/>
                        <a:gd name="connsiteY6" fmla="*/ 54123 h 108246"/>
                        <a:gd name="connsiteX7" fmla="*/ 70195 w 183806"/>
                        <a:gd name="connsiteY7" fmla="*/ 65517 h 108246"/>
                        <a:gd name="connsiteX8" fmla="*/ 64497 w 183806"/>
                        <a:gd name="connsiteY8" fmla="*/ 71215 h 108246"/>
                        <a:gd name="connsiteX9" fmla="*/ 581 w 183806"/>
                        <a:gd name="connsiteY9" fmla="*/ 103816 h 108246"/>
                        <a:gd name="connsiteX10" fmla="*/ 78740 w 183806"/>
                        <a:gd name="connsiteY10" fmla="*/ 102549 h 108246"/>
                        <a:gd name="connsiteX11" fmla="*/ 87286 w 183806"/>
                        <a:gd name="connsiteY11" fmla="*/ 105398 h 108246"/>
                        <a:gd name="connsiteX12" fmla="*/ 95832 w 183806"/>
                        <a:gd name="connsiteY12" fmla="*/ 108246 h 108246"/>
                        <a:gd name="connsiteX13" fmla="*/ 132864 w 183806"/>
                        <a:gd name="connsiteY13" fmla="*/ 99700 h 108246"/>
                        <a:gd name="connsiteX14" fmla="*/ 141410 w 183806"/>
                        <a:gd name="connsiteY14" fmla="*/ 96852 h 108246"/>
                        <a:gd name="connsiteX15" fmla="*/ 149955 w 183806"/>
                        <a:gd name="connsiteY15" fmla="*/ 94003 h 108246"/>
                        <a:gd name="connsiteX16" fmla="*/ 179680 w 183806"/>
                        <a:gd name="connsiteY16" fmla="*/ 82656 h 108246"/>
                        <a:gd name="connsiteX17" fmla="*/ 182692 w 183806"/>
                        <a:gd name="connsiteY17" fmla="*/ 63614 h 108246"/>
                        <a:gd name="connsiteX18" fmla="*/ 171367 w 183806"/>
                        <a:gd name="connsiteY18" fmla="*/ 51889 h 108246"/>
                        <a:gd name="connsiteX19" fmla="*/ 155653 w 183806"/>
                        <a:gd name="connsiteY19" fmla="*/ 22788 h 108246"/>
                        <a:gd name="connsiteX20" fmla="*/ 152804 w 183806"/>
                        <a:gd name="connsiteY20" fmla="*/ 14243 h 108246"/>
                        <a:gd name="connsiteX21" fmla="*/ 135712 w 183806"/>
                        <a:gd name="connsiteY21" fmla="*/ 8545 h 108246"/>
                        <a:gd name="connsiteX22" fmla="*/ 130015 w 183806"/>
                        <a:gd name="connsiteY22" fmla="*/ 0 h 108246"/>
                        <a:gd name="connsiteX0" fmla="*/ 130256 w 184047"/>
                        <a:gd name="connsiteY0" fmla="*/ 0 h 108246"/>
                        <a:gd name="connsiteX1" fmla="*/ 130256 w 184047"/>
                        <a:gd name="connsiteY1" fmla="*/ 0 h 108246"/>
                        <a:gd name="connsiteX2" fmla="*/ 116013 w 184047"/>
                        <a:gd name="connsiteY2" fmla="*/ 19940 h 108246"/>
                        <a:gd name="connsiteX3" fmla="*/ 113165 w 184047"/>
                        <a:gd name="connsiteY3" fmla="*/ 28486 h 108246"/>
                        <a:gd name="connsiteX4" fmla="*/ 98922 w 184047"/>
                        <a:gd name="connsiteY4" fmla="*/ 39880 h 108246"/>
                        <a:gd name="connsiteX5" fmla="*/ 93224 w 184047"/>
                        <a:gd name="connsiteY5" fmla="*/ 45577 h 108246"/>
                        <a:gd name="connsiteX6" fmla="*/ 87527 w 184047"/>
                        <a:gd name="connsiteY6" fmla="*/ 54123 h 108246"/>
                        <a:gd name="connsiteX7" fmla="*/ 70436 w 184047"/>
                        <a:gd name="connsiteY7" fmla="*/ 65517 h 108246"/>
                        <a:gd name="connsiteX8" fmla="*/ 36152 w 184047"/>
                        <a:gd name="connsiteY8" fmla="*/ 52344 h 108246"/>
                        <a:gd name="connsiteX9" fmla="*/ 822 w 184047"/>
                        <a:gd name="connsiteY9" fmla="*/ 103816 h 108246"/>
                        <a:gd name="connsiteX10" fmla="*/ 78981 w 184047"/>
                        <a:gd name="connsiteY10" fmla="*/ 102549 h 108246"/>
                        <a:gd name="connsiteX11" fmla="*/ 87527 w 184047"/>
                        <a:gd name="connsiteY11" fmla="*/ 105398 h 108246"/>
                        <a:gd name="connsiteX12" fmla="*/ 96073 w 184047"/>
                        <a:gd name="connsiteY12" fmla="*/ 108246 h 108246"/>
                        <a:gd name="connsiteX13" fmla="*/ 133105 w 184047"/>
                        <a:gd name="connsiteY13" fmla="*/ 99700 h 108246"/>
                        <a:gd name="connsiteX14" fmla="*/ 141651 w 184047"/>
                        <a:gd name="connsiteY14" fmla="*/ 96852 h 108246"/>
                        <a:gd name="connsiteX15" fmla="*/ 150196 w 184047"/>
                        <a:gd name="connsiteY15" fmla="*/ 94003 h 108246"/>
                        <a:gd name="connsiteX16" fmla="*/ 179921 w 184047"/>
                        <a:gd name="connsiteY16" fmla="*/ 82656 h 108246"/>
                        <a:gd name="connsiteX17" fmla="*/ 182933 w 184047"/>
                        <a:gd name="connsiteY17" fmla="*/ 63614 h 108246"/>
                        <a:gd name="connsiteX18" fmla="*/ 171608 w 184047"/>
                        <a:gd name="connsiteY18" fmla="*/ 51889 h 108246"/>
                        <a:gd name="connsiteX19" fmla="*/ 155894 w 184047"/>
                        <a:gd name="connsiteY19" fmla="*/ 22788 h 108246"/>
                        <a:gd name="connsiteX20" fmla="*/ 153045 w 184047"/>
                        <a:gd name="connsiteY20" fmla="*/ 14243 h 108246"/>
                        <a:gd name="connsiteX21" fmla="*/ 135953 w 184047"/>
                        <a:gd name="connsiteY21" fmla="*/ 8545 h 108246"/>
                        <a:gd name="connsiteX22" fmla="*/ 130256 w 184047"/>
                        <a:gd name="connsiteY22" fmla="*/ 0 h 108246"/>
                        <a:gd name="connsiteX0" fmla="*/ 130256 w 184047"/>
                        <a:gd name="connsiteY0" fmla="*/ 0 h 108246"/>
                        <a:gd name="connsiteX1" fmla="*/ 130256 w 184047"/>
                        <a:gd name="connsiteY1" fmla="*/ 0 h 108246"/>
                        <a:gd name="connsiteX2" fmla="*/ 116013 w 184047"/>
                        <a:gd name="connsiteY2" fmla="*/ 19940 h 108246"/>
                        <a:gd name="connsiteX3" fmla="*/ 113165 w 184047"/>
                        <a:gd name="connsiteY3" fmla="*/ 28486 h 108246"/>
                        <a:gd name="connsiteX4" fmla="*/ 98922 w 184047"/>
                        <a:gd name="connsiteY4" fmla="*/ 39880 h 108246"/>
                        <a:gd name="connsiteX5" fmla="*/ 93224 w 184047"/>
                        <a:gd name="connsiteY5" fmla="*/ 45577 h 108246"/>
                        <a:gd name="connsiteX6" fmla="*/ 67085 w 184047"/>
                        <a:gd name="connsiteY6" fmla="*/ 16144 h 108246"/>
                        <a:gd name="connsiteX7" fmla="*/ 70436 w 184047"/>
                        <a:gd name="connsiteY7" fmla="*/ 65517 h 108246"/>
                        <a:gd name="connsiteX8" fmla="*/ 36152 w 184047"/>
                        <a:gd name="connsiteY8" fmla="*/ 52344 h 108246"/>
                        <a:gd name="connsiteX9" fmla="*/ 822 w 184047"/>
                        <a:gd name="connsiteY9" fmla="*/ 103816 h 108246"/>
                        <a:gd name="connsiteX10" fmla="*/ 78981 w 184047"/>
                        <a:gd name="connsiteY10" fmla="*/ 102549 h 108246"/>
                        <a:gd name="connsiteX11" fmla="*/ 87527 w 184047"/>
                        <a:gd name="connsiteY11" fmla="*/ 105398 h 108246"/>
                        <a:gd name="connsiteX12" fmla="*/ 96073 w 184047"/>
                        <a:gd name="connsiteY12" fmla="*/ 108246 h 108246"/>
                        <a:gd name="connsiteX13" fmla="*/ 133105 w 184047"/>
                        <a:gd name="connsiteY13" fmla="*/ 99700 h 108246"/>
                        <a:gd name="connsiteX14" fmla="*/ 141651 w 184047"/>
                        <a:gd name="connsiteY14" fmla="*/ 96852 h 108246"/>
                        <a:gd name="connsiteX15" fmla="*/ 150196 w 184047"/>
                        <a:gd name="connsiteY15" fmla="*/ 94003 h 108246"/>
                        <a:gd name="connsiteX16" fmla="*/ 179921 w 184047"/>
                        <a:gd name="connsiteY16" fmla="*/ 82656 h 108246"/>
                        <a:gd name="connsiteX17" fmla="*/ 182933 w 184047"/>
                        <a:gd name="connsiteY17" fmla="*/ 63614 h 108246"/>
                        <a:gd name="connsiteX18" fmla="*/ 171608 w 184047"/>
                        <a:gd name="connsiteY18" fmla="*/ 51889 h 108246"/>
                        <a:gd name="connsiteX19" fmla="*/ 155894 w 184047"/>
                        <a:gd name="connsiteY19" fmla="*/ 22788 h 108246"/>
                        <a:gd name="connsiteX20" fmla="*/ 153045 w 184047"/>
                        <a:gd name="connsiteY20" fmla="*/ 14243 h 108246"/>
                        <a:gd name="connsiteX21" fmla="*/ 135953 w 184047"/>
                        <a:gd name="connsiteY21" fmla="*/ 8545 h 108246"/>
                        <a:gd name="connsiteX22" fmla="*/ 130256 w 184047"/>
                        <a:gd name="connsiteY22" fmla="*/ 0 h 108246"/>
                        <a:gd name="connsiteX0" fmla="*/ 130477 w 184268"/>
                        <a:gd name="connsiteY0" fmla="*/ 0 h 108246"/>
                        <a:gd name="connsiteX1" fmla="*/ 130477 w 184268"/>
                        <a:gd name="connsiteY1" fmla="*/ 0 h 108246"/>
                        <a:gd name="connsiteX2" fmla="*/ 116234 w 184268"/>
                        <a:gd name="connsiteY2" fmla="*/ 19940 h 108246"/>
                        <a:gd name="connsiteX3" fmla="*/ 113386 w 184268"/>
                        <a:gd name="connsiteY3" fmla="*/ 28486 h 108246"/>
                        <a:gd name="connsiteX4" fmla="*/ 99143 w 184268"/>
                        <a:gd name="connsiteY4" fmla="*/ 39880 h 108246"/>
                        <a:gd name="connsiteX5" fmla="*/ 93445 w 184268"/>
                        <a:gd name="connsiteY5" fmla="*/ 45577 h 108246"/>
                        <a:gd name="connsiteX6" fmla="*/ 67306 w 184268"/>
                        <a:gd name="connsiteY6" fmla="*/ 16144 h 108246"/>
                        <a:gd name="connsiteX7" fmla="*/ 36373 w 184268"/>
                        <a:gd name="connsiteY7" fmla="*/ 52344 h 108246"/>
                        <a:gd name="connsiteX8" fmla="*/ 1043 w 184268"/>
                        <a:gd name="connsiteY8" fmla="*/ 103816 h 108246"/>
                        <a:gd name="connsiteX9" fmla="*/ 79202 w 184268"/>
                        <a:gd name="connsiteY9" fmla="*/ 102549 h 108246"/>
                        <a:gd name="connsiteX10" fmla="*/ 87748 w 184268"/>
                        <a:gd name="connsiteY10" fmla="*/ 105398 h 108246"/>
                        <a:gd name="connsiteX11" fmla="*/ 96294 w 184268"/>
                        <a:gd name="connsiteY11" fmla="*/ 108246 h 108246"/>
                        <a:gd name="connsiteX12" fmla="*/ 133326 w 184268"/>
                        <a:gd name="connsiteY12" fmla="*/ 99700 h 108246"/>
                        <a:gd name="connsiteX13" fmla="*/ 141872 w 184268"/>
                        <a:gd name="connsiteY13" fmla="*/ 96852 h 108246"/>
                        <a:gd name="connsiteX14" fmla="*/ 150417 w 184268"/>
                        <a:gd name="connsiteY14" fmla="*/ 94003 h 108246"/>
                        <a:gd name="connsiteX15" fmla="*/ 180142 w 184268"/>
                        <a:gd name="connsiteY15" fmla="*/ 82656 h 108246"/>
                        <a:gd name="connsiteX16" fmla="*/ 183154 w 184268"/>
                        <a:gd name="connsiteY16" fmla="*/ 63614 h 108246"/>
                        <a:gd name="connsiteX17" fmla="*/ 171829 w 184268"/>
                        <a:gd name="connsiteY17" fmla="*/ 51889 h 108246"/>
                        <a:gd name="connsiteX18" fmla="*/ 156115 w 184268"/>
                        <a:gd name="connsiteY18" fmla="*/ 22788 h 108246"/>
                        <a:gd name="connsiteX19" fmla="*/ 153266 w 184268"/>
                        <a:gd name="connsiteY19" fmla="*/ 14243 h 108246"/>
                        <a:gd name="connsiteX20" fmla="*/ 136174 w 184268"/>
                        <a:gd name="connsiteY20" fmla="*/ 8545 h 108246"/>
                        <a:gd name="connsiteX21" fmla="*/ 130477 w 184268"/>
                        <a:gd name="connsiteY21" fmla="*/ 0 h 108246"/>
                        <a:gd name="connsiteX0" fmla="*/ 130477 w 184268"/>
                        <a:gd name="connsiteY0" fmla="*/ 0 h 108246"/>
                        <a:gd name="connsiteX1" fmla="*/ 130477 w 184268"/>
                        <a:gd name="connsiteY1" fmla="*/ 0 h 108246"/>
                        <a:gd name="connsiteX2" fmla="*/ 116234 w 184268"/>
                        <a:gd name="connsiteY2" fmla="*/ 19940 h 108246"/>
                        <a:gd name="connsiteX3" fmla="*/ 113386 w 184268"/>
                        <a:gd name="connsiteY3" fmla="*/ 28486 h 108246"/>
                        <a:gd name="connsiteX4" fmla="*/ 99143 w 184268"/>
                        <a:gd name="connsiteY4" fmla="*/ 39880 h 108246"/>
                        <a:gd name="connsiteX5" fmla="*/ 67306 w 184268"/>
                        <a:gd name="connsiteY5" fmla="*/ 16144 h 108246"/>
                        <a:gd name="connsiteX6" fmla="*/ 36373 w 184268"/>
                        <a:gd name="connsiteY6" fmla="*/ 52344 h 108246"/>
                        <a:gd name="connsiteX7" fmla="*/ 1043 w 184268"/>
                        <a:gd name="connsiteY7" fmla="*/ 103816 h 108246"/>
                        <a:gd name="connsiteX8" fmla="*/ 79202 w 184268"/>
                        <a:gd name="connsiteY8" fmla="*/ 102549 h 108246"/>
                        <a:gd name="connsiteX9" fmla="*/ 87748 w 184268"/>
                        <a:gd name="connsiteY9" fmla="*/ 105398 h 108246"/>
                        <a:gd name="connsiteX10" fmla="*/ 96294 w 184268"/>
                        <a:gd name="connsiteY10" fmla="*/ 108246 h 108246"/>
                        <a:gd name="connsiteX11" fmla="*/ 133326 w 184268"/>
                        <a:gd name="connsiteY11" fmla="*/ 99700 h 108246"/>
                        <a:gd name="connsiteX12" fmla="*/ 141872 w 184268"/>
                        <a:gd name="connsiteY12" fmla="*/ 96852 h 108246"/>
                        <a:gd name="connsiteX13" fmla="*/ 150417 w 184268"/>
                        <a:gd name="connsiteY13" fmla="*/ 94003 h 108246"/>
                        <a:gd name="connsiteX14" fmla="*/ 180142 w 184268"/>
                        <a:gd name="connsiteY14" fmla="*/ 82656 h 108246"/>
                        <a:gd name="connsiteX15" fmla="*/ 183154 w 184268"/>
                        <a:gd name="connsiteY15" fmla="*/ 63614 h 108246"/>
                        <a:gd name="connsiteX16" fmla="*/ 171829 w 184268"/>
                        <a:gd name="connsiteY16" fmla="*/ 51889 h 108246"/>
                        <a:gd name="connsiteX17" fmla="*/ 156115 w 184268"/>
                        <a:gd name="connsiteY17" fmla="*/ 22788 h 108246"/>
                        <a:gd name="connsiteX18" fmla="*/ 153266 w 184268"/>
                        <a:gd name="connsiteY18" fmla="*/ 14243 h 108246"/>
                        <a:gd name="connsiteX19" fmla="*/ 136174 w 184268"/>
                        <a:gd name="connsiteY19" fmla="*/ 8545 h 108246"/>
                        <a:gd name="connsiteX20" fmla="*/ 130477 w 184268"/>
                        <a:gd name="connsiteY20" fmla="*/ 0 h 108246"/>
                        <a:gd name="connsiteX0" fmla="*/ 130477 w 184268"/>
                        <a:gd name="connsiteY0" fmla="*/ 0 h 108246"/>
                        <a:gd name="connsiteX1" fmla="*/ 130477 w 184268"/>
                        <a:gd name="connsiteY1" fmla="*/ 0 h 108246"/>
                        <a:gd name="connsiteX2" fmla="*/ 116234 w 184268"/>
                        <a:gd name="connsiteY2" fmla="*/ 19940 h 108246"/>
                        <a:gd name="connsiteX3" fmla="*/ 99143 w 184268"/>
                        <a:gd name="connsiteY3" fmla="*/ 39880 h 108246"/>
                        <a:gd name="connsiteX4" fmla="*/ 67306 w 184268"/>
                        <a:gd name="connsiteY4" fmla="*/ 16144 h 108246"/>
                        <a:gd name="connsiteX5" fmla="*/ 36373 w 184268"/>
                        <a:gd name="connsiteY5" fmla="*/ 52344 h 108246"/>
                        <a:gd name="connsiteX6" fmla="*/ 1043 w 184268"/>
                        <a:gd name="connsiteY6" fmla="*/ 103816 h 108246"/>
                        <a:gd name="connsiteX7" fmla="*/ 79202 w 184268"/>
                        <a:gd name="connsiteY7" fmla="*/ 102549 h 108246"/>
                        <a:gd name="connsiteX8" fmla="*/ 87748 w 184268"/>
                        <a:gd name="connsiteY8" fmla="*/ 105398 h 108246"/>
                        <a:gd name="connsiteX9" fmla="*/ 96294 w 184268"/>
                        <a:gd name="connsiteY9" fmla="*/ 108246 h 108246"/>
                        <a:gd name="connsiteX10" fmla="*/ 133326 w 184268"/>
                        <a:gd name="connsiteY10" fmla="*/ 99700 h 108246"/>
                        <a:gd name="connsiteX11" fmla="*/ 141872 w 184268"/>
                        <a:gd name="connsiteY11" fmla="*/ 96852 h 108246"/>
                        <a:gd name="connsiteX12" fmla="*/ 150417 w 184268"/>
                        <a:gd name="connsiteY12" fmla="*/ 94003 h 108246"/>
                        <a:gd name="connsiteX13" fmla="*/ 180142 w 184268"/>
                        <a:gd name="connsiteY13" fmla="*/ 82656 h 108246"/>
                        <a:gd name="connsiteX14" fmla="*/ 183154 w 184268"/>
                        <a:gd name="connsiteY14" fmla="*/ 63614 h 108246"/>
                        <a:gd name="connsiteX15" fmla="*/ 171829 w 184268"/>
                        <a:gd name="connsiteY15" fmla="*/ 51889 h 108246"/>
                        <a:gd name="connsiteX16" fmla="*/ 156115 w 184268"/>
                        <a:gd name="connsiteY16" fmla="*/ 22788 h 108246"/>
                        <a:gd name="connsiteX17" fmla="*/ 153266 w 184268"/>
                        <a:gd name="connsiteY17" fmla="*/ 14243 h 108246"/>
                        <a:gd name="connsiteX18" fmla="*/ 136174 w 184268"/>
                        <a:gd name="connsiteY18" fmla="*/ 8545 h 108246"/>
                        <a:gd name="connsiteX19" fmla="*/ 130477 w 184268"/>
                        <a:gd name="connsiteY19" fmla="*/ 0 h 108246"/>
                        <a:gd name="connsiteX0" fmla="*/ 130477 w 184268"/>
                        <a:gd name="connsiteY0" fmla="*/ 0 h 108246"/>
                        <a:gd name="connsiteX1" fmla="*/ 130477 w 184268"/>
                        <a:gd name="connsiteY1" fmla="*/ 0 h 108246"/>
                        <a:gd name="connsiteX2" fmla="*/ 99143 w 184268"/>
                        <a:gd name="connsiteY2" fmla="*/ 39880 h 108246"/>
                        <a:gd name="connsiteX3" fmla="*/ 67306 w 184268"/>
                        <a:gd name="connsiteY3" fmla="*/ 16144 h 108246"/>
                        <a:gd name="connsiteX4" fmla="*/ 36373 w 184268"/>
                        <a:gd name="connsiteY4" fmla="*/ 52344 h 108246"/>
                        <a:gd name="connsiteX5" fmla="*/ 1043 w 184268"/>
                        <a:gd name="connsiteY5" fmla="*/ 103816 h 108246"/>
                        <a:gd name="connsiteX6" fmla="*/ 79202 w 184268"/>
                        <a:gd name="connsiteY6" fmla="*/ 102549 h 108246"/>
                        <a:gd name="connsiteX7" fmla="*/ 87748 w 184268"/>
                        <a:gd name="connsiteY7" fmla="*/ 105398 h 108246"/>
                        <a:gd name="connsiteX8" fmla="*/ 96294 w 184268"/>
                        <a:gd name="connsiteY8" fmla="*/ 108246 h 108246"/>
                        <a:gd name="connsiteX9" fmla="*/ 133326 w 184268"/>
                        <a:gd name="connsiteY9" fmla="*/ 99700 h 108246"/>
                        <a:gd name="connsiteX10" fmla="*/ 141872 w 184268"/>
                        <a:gd name="connsiteY10" fmla="*/ 96852 h 108246"/>
                        <a:gd name="connsiteX11" fmla="*/ 150417 w 184268"/>
                        <a:gd name="connsiteY11" fmla="*/ 94003 h 108246"/>
                        <a:gd name="connsiteX12" fmla="*/ 180142 w 184268"/>
                        <a:gd name="connsiteY12" fmla="*/ 82656 h 108246"/>
                        <a:gd name="connsiteX13" fmla="*/ 183154 w 184268"/>
                        <a:gd name="connsiteY13" fmla="*/ 63614 h 108246"/>
                        <a:gd name="connsiteX14" fmla="*/ 171829 w 184268"/>
                        <a:gd name="connsiteY14" fmla="*/ 51889 h 108246"/>
                        <a:gd name="connsiteX15" fmla="*/ 156115 w 184268"/>
                        <a:gd name="connsiteY15" fmla="*/ 22788 h 108246"/>
                        <a:gd name="connsiteX16" fmla="*/ 153266 w 184268"/>
                        <a:gd name="connsiteY16" fmla="*/ 14243 h 108246"/>
                        <a:gd name="connsiteX17" fmla="*/ 136174 w 184268"/>
                        <a:gd name="connsiteY17" fmla="*/ 8545 h 108246"/>
                        <a:gd name="connsiteX18" fmla="*/ 130477 w 184268"/>
                        <a:gd name="connsiteY18" fmla="*/ 0 h 108246"/>
                        <a:gd name="connsiteX0" fmla="*/ 130477 w 184268"/>
                        <a:gd name="connsiteY0" fmla="*/ 0 h 108246"/>
                        <a:gd name="connsiteX1" fmla="*/ 130477 w 184268"/>
                        <a:gd name="connsiteY1" fmla="*/ 0 h 108246"/>
                        <a:gd name="connsiteX2" fmla="*/ 67306 w 184268"/>
                        <a:gd name="connsiteY2" fmla="*/ 16144 h 108246"/>
                        <a:gd name="connsiteX3" fmla="*/ 36373 w 184268"/>
                        <a:gd name="connsiteY3" fmla="*/ 52344 h 108246"/>
                        <a:gd name="connsiteX4" fmla="*/ 1043 w 184268"/>
                        <a:gd name="connsiteY4" fmla="*/ 103816 h 108246"/>
                        <a:gd name="connsiteX5" fmla="*/ 79202 w 184268"/>
                        <a:gd name="connsiteY5" fmla="*/ 102549 h 108246"/>
                        <a:gd name="connsiteX6" fmla="*/ 87748 w 184268"/>
                        <a:gd name="connsiteY6" fmla="*/ 105398 h 108246"/>
                        <a:gd name="connsiteX7" fmla="*/ 96294 w 184268"/>
                        <a:gd name="connsiteY7" fmla="*/ 108246 h 108246"/>
                        <a:gd name="connsiteX8" fmla="*/ 133326 w 184268"/>
                        <a:gd name="connsiteY8" fmla="*/ 99700 h 108246"/>
                        <a:gd name="connsiteX9" fmla="*/ 141872 w 184268"/>
                        <a:gd name="connsiteY9" fmla="*/ 96852 h 108246"/>
                        <a:gd name="connsiteX10" fmla="*/ 150417 w 184268"/>
                        <a:gd name="connsiteY10" fmla="*/ 94003 h 108246"/>
                        <a:gd name="connsiteX11" fmla="*/ 180142 w 184268"/>
                        <a:gd name="connsiteY11" fmla="*/ 82656 h 108246"/>
                        <a:gd name="connsiteX12" fmla="*/ 183154 w 184268"/>
                        <a:gd name="connsiteY12" fmla="*/ 63614 h 108246"/>
                        <a:gd name="connsiteX13" fmla="*/ 171829 w 184268"/>
                        <a:gd name="connsiteY13" fmla="*/ 51889 h 108246"/>
                        <a:gd name="connsiteX14" fmla="*/ 156115 w 184268"/>
                        <a:gd name="connsiteY14" fmla="*/ 22788 h 108246"/>
                        <a:gd name="connsiteX15" fmla="*/ 153266 w 184268"/>
                        <a:gd name="connsiteY15" fmla="*/ 14243 h 108246"/>
                        <a:gd name="connsiteX16" fmla="*/ 136174 w 184268"/>
                        <a:gd name="connsiteY16" fmla="*/ 8545 h 108246"/>
                        <a:gd name="connsiteX17" fmla="*/ 130477 w 184268"/>
                        <a:gd name="connsiteY17" fmla="*/ 0 h 108246"/>
                        <a:gd name="connsiteX0" fmla="*/ 130477 w 184268"/>
                        <a:gd name="connsiteY0" fmla="*/ 0 h 108246"/>
                        <a:gd name="connsiteX1" fmla="*/ 130477 w 184268"/>
                        <a:gd name="connsiteY1" fmla="*/ 0 h 108246"/>
                        <a:gd name="connsiteX2" fmla="*/ 67306 w 184268"/>
                        <a:gd name="connsiteY2" fmla="*/ 16144 h 108246"/>
                        <a:gd name="connsiteX3" fmla="*/ 36373 w 184268"/>
                        <a:gd name="connsiteY3" fmla="*/ 52344 h 108246"/>
                        <a:gd name="connsiteX4" fmla="*/ 1043 w 184268"/>
                        <a:gd name="connsiteY4" fmla="*/ 103816 h 108246"/>
                        <a:gd name="connsiteX5" fmla="*/ 79202 w 184268"/>
                        <a:gd name="connsiteY5" fmla="*/ 102549 h 108246"/>
                        <a:gd name="connsiteX6" fmla="*/ 87748 w 184268"/>
                        <a:gd name="connsiteY6" fmla="*/ 105398 h 108246"/>
                        <a:gd name="connsiteX7" fmla="*/ 96294 w 184268"/>
                        <a:gd name="connsiteY7" fmla="*/ 108246 h 108246"/>
                        <a:gd name="connsiteX8" fmla="*/ 133326 w 184268"/>
                        <a:gd name="connsiteY8" fmla="*/ 99700 h 108246"/>
                        <a:gd name="connsiteX9" fmla="*/ 141872 w 184268"/>
                        <a:gd name="connsiteY9" fmla="*/ 96852 h 108246"/>
                        <a:gd name="connsiteX10" fmla="*/ 150417 w 184268"/>
                        <a:gd name="connsiteY10" fmla="*/ 94003 h 108246"/>
                        <a:gd name="connsiteX11" fmla="*/ 180142 w 184268"/>
                        <a:gd name="connsiteY11" fmla="*/ 82656 h 108246"/>
                        <a:gd name="connsiteX12" fmla="*/ 183154 w 184268"/>
                        <a:gd name="connsiteY12" fmla="*/ 63614 h 108246"/>
                        <a:gd name="connsiteX13" fmla="*/ 171829 w 184268"/>
                        <a:gd name="connsiteY13" fmla="*/ 51889 h 108246"/>
                        <a:gd name="connsiteX14" fmla="*/ 156115 w 184268"/>
                        <a:gd name="connsiteY14" fmla="*/ 22788 h 108246"/>
                        <a:gd name="connsiteX15" fmla="*/ 153266 w 184268"/>
                        <a:gd name="connsiteY15" fmla="*/ 14243 h 108246"/>
                        <a:gd name="connsiteX16" fmla="*/ 130477 w 184268"/>
                        <a:gd name="connsiteY16" fmla="*/ 0 h 108246"/>
                        <a:gd name="connsiteX0" fmla="*/ 130477 w 184268"/>
                        <a:gd name="connsiteY0" fmla="*/ 4787 h 113033"/>
                        <a:gd name="connsiteX1" fmla="*/ 130477 w 184268"/>
                        <a:gd name="connsiteY1" fmla="*/ 4787 h 113033"/>
                        <a:gd name="connsiteX2" fmla="*/ 92619 w 184268"/>
                        <a:gd name="connsiteY2" fmla="*/ 3028 h 113033"/>
                        <a:gd name="connsiteX3" fmla="*/ 36373 w 184268"/>
                        <a:gd name="connsiteY3" fmla="*/ 57131 h 113033"/>
                        <a:gd name="connsiteX4" fmla="*/ 1043 w 184268"/>
                        <a:gd name="connsiteY4" fmla="*/ 108603 h 113033"/>
                        <a:gd name="connsiteX5" fmla="*/ 79202 w 184268"/>
                        <a:gd name="connsiteY5" fmla="*/ 107336 h 113033"/>
                        <a:gd name="connsiteX6" fmla="*/ 87748 w 184268"/>
                        <a:gd name="connsiteY6" fmla="*/ 110185 h 113033"/>
                        <a:gd name="connsiteX7" fmla="*/ 96294 w 184268"/>
                        <a:gd name="connsiteY7" fmla="*/ 113033 h 113033"/>
                        <a:gd name="connsiteX8" fmla="*/ 133326 w 184268"/>
                        <a:gd name="connsiteY8" fmla="*/ 104487 h 113033"/>
                        <a:gd name="connsiteX9" fmla="*/ 141872 w 184268"/>
                        <a:gd name="connsiteY9" fmla="*/ 101639 h 113033"/>
                        <a:gd name="connsiteX10" fmla="*/ 150417 w 184268"/>
                        <a:gd name="connsiteY10" fmla="*/ 98790 h 113033"/>
                        <a:gd name="connsiteX11" fmla="*/ 180142 w 184268"/>
                        <a:gd name="connsiteY11" fmla="*/ 87443 h 113033"/>
                        <a:gd name="connsiteX12" fmla="*/ 183154 w 184268"/>
                        <a:gd name="connsiteY12" fmla="*/ 68401 h 113033"/>
                        <a:gd name="connsiteX13" fmla="*/ 171829 w 184268"/>
                        <a:gd name="connsiteY13" fmla="*/ 56676 h 113033"/>
                        <a:gd name="connsiteX14" fmla="*/ 156115 w 184268"/>
                        <a:gd name="connsiteY14" fmla="*/ 27575 h 113033"/>
                        <a:gd name="connsiteX15" fmla="*/ 153266 w 184268"/>
                        <a:gd name="connsiteY15" fmla="*/ 19030 h 113033"/>
                        <a:gd name="connsiteX16" fmla="*/ 130477 w 184268"/>
                        <a:gd name="connsiteY16" fmla="*/ 4787 h 113033"/>
                        <a:gd name="connsiteX0" fmla="*/ 130840 w 184631"/>
                        <a:gd name="connsiteY0" fmla="*/ 4787 h 113033"/>
                        <a:gd name="connsiteX1" fmla="*/ 130840 w 184631"/>
                        <a:gd name="connsiteY1" fmla="*/ 4787 h 113033"/>
                        <a:gd name="connsiteX2" fmla="*/ 92982 w 184631"/>
                        <a:gd name="connsiteY2" fmla="*/ 3028 h 113033"/>
                        <a:gd name="connsiteX3" fmla="*/ 36736 w 184631"/>
                        <a:gd name="connsiteY3" fmla="*/ 57131 h 113033"/>
                        <a:gd name="connsiteX4" fmla="*/ 1406 w 184631"/>
                        <a:gd name="connsiteY4" fmla="*/ 108603 h 113033"/>
                        <a:gd name="connsiteX5" fmla="*/ 88111 w 184631"/>
                        <a:gd name="connsiteY5" fmla="*/ 110185 h 113033"/>
                        <a:gd name="connsiteX6" fmla="*/ 96657 w 184631"/>
                        <a:gd name="connsiteY6" fmla="*/ 113033 h 113033"/>
                        <a:gd name="connsiteX7" fmla="*/ 133689 w 184631"/>
                        <a:gd name="connsiteY7" fmla="*/ 104487 h 113033"/>
                        <a:gd name="connsiteX8" fmla="*/ 142235 w 184631"/>
                        <a:gd name="connsiteY8" fmla="*/ 101639 h 113033"/>
                        <a:gd name="connsiteX9" fmla="*/ 150780 w 184631"/>
                        <a:gd name="connsiteY9" fmla="*/ 98790 h 113033"/>
                        <a:gd name="connsiteX10" fmla="*/ 180505 w 184631"/>
                        <a:gd name="connsiteY10" fmla="*/ 87443 h 113033"/>
                        <a:gd name="connsiteX11" fmla="*/ 183517 w 184631"/>
                        <a:gd name="connsiteY11" fmla="*/ 68401 h 113033"/>
                        <a:gd name="connsiteX12" fmla="*/ 172192 w 184631"/>
                        <a:gd name="connsiteY12" fmla="*/ 56676 h 113033"/>
                        <a:gd name="connsiteX13" fmla="*/ 156478 w 184631"/>
                        <a:gd name="connsiteY13" fmla="*/ 27575 h 113033"/>
                        <a:gd name="connsiteX14" fmla="*/ 153629 w 184631"/>
                        <a:gd name="connsiteY14" fmla="*/ 19030 h 113033"/>
                        <a:gd name="connsiteX15" fmla="*/ 130840 w 184631"/>
                        <a:gd name="connsiteY15" fmla="*/ 4787 h 113033"/>
                        <a:gd name="connsiteX0" fmla="*/ 130841 w 185763"/>
                        <a:gd name="connsiteY0" fmla="*/ 4787 h 113033"/>
                        <a:gd name="connsiteX1" fmla="*/ 130841 w 185763"/>
                        <a:gd name="connsiteY1" fmla="*/ 4787 h 113033"/>
                        <a:gd name="connsiteX2" fmla="*/ 92983 w 185763"/>
                        <a:gd name="connsiteY2" fmla="*/ 3028 h 113033"/>
                        <a:gd name="connsiteX3" fmla="*/ 36737 w 185763"/>
                        <a:gd name="connsiteY3" fmla="*/ 57131 h 113033"/>
                        <a:gd name="connsiteX4" fmla="*/ 1407 w 185763"/>
                        <a:gd name="connsiteY4" fmla="*/ 108603 h 113033"/>
                        <a:gd name="connsiteX5" fmla="*/ 88112 w 185763"/>
                        <a:gd name="connsiteY5" fmla="*/ 110185 h 113033"/>
                        <a:gd name="connsiteX6" fmla="*/ 96658 w 185763"/>
                        <a:gd name="connsiteY6" fmla="*/ 113033 h 113033"/>
                        <a:gd name="connsiteX7" fmla="*/ 133690 w 185763"/>
                        <a:gd name="connsiteY7" fmla="*/ 104487 h 113033"/>
                        <a:gd name="connsiteX8" fmla="*/ 142236 w 185763"/>
                        <a:gd name="connsiteY8" fmla="*/ 101639 h 113033"/>
                        <a:gd name="connsiteX9" fmla="*/ 150781 w 185763"/>
                        <a:gd name="connsiteY9" fmla="*/ 98790 h 113033"/>
                        <a:gd name="connsiteX10" fmla="*/ 180506 w 185763"/>
                        <a:gd name="connsiteY10" fmla="*/ 87443 h 113033"/>
                        <a:gd name="connsiteX11" fmla="*/ 183518 w 185763"/>
                        <a:gd name="connsiteY11" fmla="*/ 68401 h 113033"/>
                        <a:gd name="connsiteX12" fmla="*/ 156479 w 185763"/>
                        <a:gd name="connsiteY12" fmla="*/ 27575 h 113033"/>
                        <a:gd name="connsiteX13" fmla="*/ 153630 w 185763"/>
                        <a:gd name="connsiteY13" fmla="*/ 19030 h 113033"/>
                        <a:gd name="connsiteX14" fmla="*/ 130841 w 185763"/>
                        <a:gd name="connsiteY14" fmla="*/ 4787 h 113033"/>
                        <a:gd name="connsiteX0" fmla="*/ 130841 w 184248"/>
                        <a:gd name="connsiteY0" fmla="*/ 4787 h 113033"/>
                        <a:gd name="connsiteX1" fmla="*/ 130841 w 184248"/>
                        <a:gd name="connsiteY1" fmla="*/ 4787 h 113033"/>
                        <a:gd name="connsiteX2" fmla="*/ 92983 w 184248"/>
                        <a:gd name="connsiteY2" fmla="*/ 3028 h 113033"/>
                        <a:gd name="connsiteX3" fmla="*/ 36737 w 184248"/>
                        <a:gd name="connsiteY3" fmla="*/ 57131 h 113033"/>
                        <a:gd name="connsiteX4" fmla="*/ 1407 w 184248"/>
                        <a:gd name="connsiteY4" fmla="*/ 108603 h 113033"/>
                        <a:gd name="connsiteX5" fmla="*/ 88112 w 184248"/>
                        <a:gd name="connsiteY5" fmla="*/ 110185 h 113033"/>
                        <a:gd name="connsiteX6" fmla="*/ 96658 w 184248"/>
                        <a:gd name="connsiteY6" fmla="*/ 113033 h 113033"/>
                        <a:gd name="connsiteX7" fmla="*/ 133690 w 184248"/>
                        <a:gd name="connsiteY7" fmla="*/ 104487 h 113033"/>
                        <a:gd name="connsiteX8" fmla="*/ 142236 w 184248"/>
                        <a:gd name="connsiteY8" fmla="*/ 101639 h 113033"/>
                        <a:gd name="connsiteX9" fmla="*/ 150781 w 184248"/>
                        <a:gd name="connsiteY9" fmla="*/ 98790 h 113033"/>
                        <a:gd name="connsiteX10" fmla="*/ 180506 w 184248"/>
                        <a:gd name="connsiteY10" fmla="*/ 87443 h 113033"/>
                        <a:gd name="connsiteX11" fmla="*/ 183518 w 184248"/>
                        <a:gd name="connsiteY11" fmla="*/ 68401 h 113033"/>
                        <a:gd name="connsiteX12" fmla="*/ 177748 w 184248"/>
                        <a:gd name="connsiteY12" fmla="*/ 47807 h 113033"/>
                        <a:gd name="connsiteX13" fmla="*/ 153630 w 184248"/>
                        <a:gd name="connsiteY13" fmla="*/ 19030 h 113033"/>
                        <a:gd name="connsiteX14" fmla="*/ 130841 w 184248"/>
                        <a:gd name="connsiteY14" fmla="*/ 4787 h 113033"/>
                        <a:gd name="connsiteX0" fmla="*/ 130841 w 184248"/>
                        <a:gd name="connsiteY0" fmla="*/ 4787 h 113033"/>
                        <a:gd name="connsiteX1" fmla="*/ 130841 w 184248"/>
                        <a:gd name="connsiteY1" fmla="*/ 4787 h 113033"/>
                        <a:gd name="connsiteX2" fmla="*/ 92983 w 184248"/>
                        <a:gd name="connsiteY2" fmla="*/ 3028 h 113033"/>
                        <a:gd name="connsiteX3" fmla="*/ 36737 w 184248"/>
                        <a:gd name="connsiteY3" fmla="*/ 57131 h 113033"/>
                        <a:gd name="connsiteX4" fmla="*/ 1407 w 184248"/>
                        <a:gd name="connsiteY4" fmla="*/ 108603 h 113033"/>
                        <a:gd name="connsiteX5" fmla="*/ 88112 w 184248"/>
                        <a:gd name="connsiteY5" fmla="*/ 110185 h 113033"/>
                        <a:gd name="connsiteX6" fmla="*/ 96658 w 184248"/>
                        <a:gd name="connsiteY6" fmla="*/ 113033 h 113033"/>
                        <a:gd name="connsiteX7" fmla="*/ 133690 w 184248"/>
                        <a:gd name="connsiteY7" fmla="*/ 104487 h 113033"/>
                        <a:gd name="connsiteX8" fmla="*/ 157163 w 184248"/>
                        <a:gd name="connsiteY8" fmla="*/ 112056 h 113033"/>
                        <a:gd name="connsiteX9" fmla="*/ 150781 w 184248"/>
                        <a:gd name="connsiteY9" fmla="*/ 98790 h 113033"/>
                        <a:gd name="connsiteX10" fmla="*/ 180506 w 184248"/>
                        <a:gd name="connsiteY10" fmla="*/ 87443 h 113033"/>
                        <a:gd name="connsiteX11" fmla="*/ 183518 w 184248"/>
                        <a:gd name="connsiteY11" fmla="*/ 68401 h 113033"/>
                        <a:gd name="connsiteX12" fmla="*/ 177748 w 184248"/>
                        <a:gd name="connsiteY12" fmla="*/ 47807 h 113033"/>
                        <a:gd name="connsiteX13" fmla="*/ 153630 w 184248"/>
                        <a:gd name="connsiteY13" fmla="*/ 19030 h 113033"/>
                        <a:gd name="connsiteX14" fmla="*/ 130841 w 184248"/>
                        <a:gd name="connsiteY14" fmla="*/ 4787 h 113033"/>
                        <a:gd name="connsiteX0" fmla="*/ 130841 w 184248"/>
                        <a:gd name="connsiteY0" fmla="*/ 4787 h 113552"/>
                        <a:gd name="connsiteX1" fmla="*/ 130841 w 184248"/>
                        <a:gd name="connsiteY1" fmla="*/ 4787 h 113552"/>
                        <a:gd name="connsiteX2" fmla="*/ 92983 w 184248"/>
                        <a:gd name="connsiteY2" fmla="*/ 3028 h 113552"/>
                        <a:gd name="connsiteX3" fmla="*/ 36737 w 184248"/>
                        <a:gd name="connsiteY3" fmla="*/ 57131 h 113552"/>
                        <a:gd name="connsiteX4" fmla="*/ 1407 w 184248"/>
                        <a:gd name="connsiteY4" fmla="*/ 108603 h 113552"/>
                        <a:gd name="connsiteX5" fmla="*/ 88112 w 184248"/>
                        <a:gd name="connsiteY5" fmla="*/ 110185 h 113552"/>
                        <a:gd name="connsiteX6" fmla="*/ 96658 w 184248"/>
                        <a:gd name="connsiteY6" fmla="*/ 113033 h 113552"/>
                        <a:gd name="connsiteX7" fmla="*/ 157163 w 184248"/>
                        <a:gd name="connsiteY7" fmla="*/ 112056 h 113552"/>
                        <a:gd name="connsiteX8" fmla="*/ 150781 w 184248"/>
                        <a:gd name="connsiteY8" fmla="*/ 98790 h 113552"/>
                        <a:gd name="connsiteX9" fmla="*/ 180506 w 184248"/>
                        <a:gd name="connsiteY9" fmla="*/ 87443 h 113552"/>
                        <a:gd name="connsiteX10" fmla="*/ 183518 w 184248"/>
                        <a:gd name="connsiteY10" fmla="*/ 68401 h 113552"/>
                        <a:gd name="connsiteX11" fmla="*/ 177748 w 184248"/>
                        <a:gd name="connsiteY11" fmla="*/ 47807 h 113552"/>
                        <a:gd name="connsiteX12" fmla="*/ 153630 w 184248"/>
                        <a:gd name="connsiteY12" fmla="*/ 19030 h 113552"/>
                        <a:gd name="connsiteX13" fmla="*/ 130841 w 184248"/>
                        <a:gd name="connsiteY13" fmla="*/ 4787 h 113552"/>
                        <a:gd name="connsiteX0" fmla="*/ 130841 w 184248"/>
                        <a:gd name="connsiteY0" fmla="*/ 4787 h 113552"/>
                        <a:gd name="connsiteX1" fmla="*/ 130841 w 184248"/>
                        <a:gd name="connsiteY1" fmla="*/ 4787 h 113552"/>
                        <a:gd name="connsiteX2" fmla="*/ 92983 w 184248"/>
                        <a:gd name="connsiteY2" fmla="*/ 3028 h 113552"/>
                        <a:gd name="connsiteX3" fmla="*/ 36737 w 184248"/>
                        <a:gd name="connsiteY3" fmla="*/ 57131 h 113552"/>
                        <a:gd name="connsiteX4" fmla="*/ 1407 w 184248"/>
                        <a:gd name="connsiteY4" fmla="*/ 108603 h 113552"/>
                        <a:gd name="connsiteX5" fmla="*/ 88112 w 184248"/>
                        <a:gd name="connsiteY5" fmla="*/ 110185 h 113552"/>
                        <a:gd name="connsiteX6" fmla="*/ 96658 w 184248"/>
                        <a:gd name="connsiteY6" fmla="*/ 113033 h 113552"/>
                        <a:gd name="connsiteX7" fmla="*/ 157163 w 184248"/>
                        <a:gd name="connsiteY7" fmla="*/ 112056 h 113552"/>
                        <a:gd name="connsiteX8" fmla="*/ 180506 w 184248"/>
                        <a:gd name="connsiteY8" fmla="*/ 87443 h 113552"/>
                        <a:gd name="connsiteX9" fmla="*/ 183518 w 184248"/>
                        <a:gd name="connsiteY9" fmla="*/ 68401 h 113552"/>
                        <a:gd name="connsiteX10" fmla="*/ 177748 w 184248"/>
                        <a:gd name="connsiteY10" fmla="*/ 47807 h 113552"/>
                        <a:gd name="connsiteX11" fmla="*/ 153630 w 184248"/>
                        <a:gd name="connsiteY11" fmla="*/ 19030 h 113552"/>
                        <a:gd name="connsiteX12" fmla="*/ 130841 w 184248"/>
                        <a:gd name="connsiteY12" fmla="*/ 4787 h 1135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4248" h="113552">
                          <a:moveTo>
                            <a:pt x="130841" y="4787"/>
                          </a:moveTo>
                          <a:lnTo>
                            <a:pt x="130841" y="4787"/>
                          </a:lnTo>
                          <a:cubicBezTo>
                            <a:pt x="120313" y="7478"/>
                            <a:pt x="108667" y="-5696"/>
                            <a:pt x="92983" y="3028"/>
                          </a:cubicBezTo>
                          <a:cubicBezTo>
                            <a:pt x="77299" y="11752"/>
                            <a:pt x="47781" y="42519"/>
                            <a:pt x="36737" y="57131"/>
                          </a:cubicBezTo>
                          <a:cubicBezTo>
                            <a:pt x="25693" y="71743"/>
                            <a:pt x="-7156" y="99761"/>
                            <a:pt x="1407" y="108603"/>
                          </a:cubicBezTo>
                          <a:cubicBezTo>
                            <a:pt x="9970" y="117445"/>
                            <a:pt x="72237" y="109447"/>
                            <a:pt x="88112" y="110185"/>
                          </a:cubicBezTo>
                          <a:lnTo>
                            <a:pt x="96658" y="113033"/>
                          </a:lnTo>
                          <a:cubicBezTo>
                            <a:pt x="108166" y="113345"/>
                            <a:pt x="148143" y="114430"/>
                            <a:pt x="157163" y="112056"/>
                          </a:cubicBezTo>
                          <a:lnTo>
                            <a:pt x="180506" y="87443"/>
                          </a:lnTo>
                          <a:cubicBezTo>
                            <a:pt x="185962" y="82378"/>
                            <a:pt x="183978" y="75007"/>
                            <a:pt x="183518" y="68401"/>
                          </a:cubicBezTo>
                          <a:cubicBezTo>
                            <a:pt x="183058" y="61795"/>
                            <a:pt x="182729" y="56036"/>
                            <a:pt x="177748" y="47807"/>
                          </a:cubicBezTo>
                          <a:cubicBezTo>
                            <a:pt x="172767" y="39578"/>
                            <a:pt x="156073" y="20775"/>
                            <a:pt x="153630" y="19030"/>
                          </a:cubicBezTo>
                          <a:cubicBezTo>
                            <a:pt x="149357" y="15232"/>
                            <a:pt x="134639" y="7161"/>
                            <a:pt x="130841" y="4787"/>
                          </a:cubicBezTo>
                          <a:close/>
                        </a:path>
                      </a:pathLst>
                    </a:custGeom>
                    <a:solidFill>
                      <a:schemeClr val="accent5">
                        <a:lumMod val="75000"/>
                      </a:schemeClr>
                    </a:solidFill>
                    <a:ln w="3175"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000" b="0">
                        <a:solidFill>
                          <a:prstClr val="white"/>
                        </a:solidFill>
                        <a:latin typeface="Comic Sans MS" panose="030F0702030302020204" pitchFamily="66" charset="0"/>
                      </a:endParaRPr>
                    </a:p>
                  </p:txBody>
                </p:sp>
              </p:grpSp>
              <p:grpSp>
                <p:nvGrpSpPr>
                  <p:cNvPr id="52" name="Group 51"/>
                  <p:cNvGrpSpPr/>
                  <p:nvPr/>
                </p:nvGrpSpPr>
                <p:grpSpPr>
                  <a:xfrm rot="19342954">
                    <a:off x="4611098" y="3139403"/>
                    <a:ext cx="690764" cy="501001"/>
                    <a:chOff x="5218703" y="3709062"/>
                    <a:chExt cx="594015" cy="477017"/>
                  </a:xfrm>
                </p:grpSpPr>
                <p:grpSp>
                  <p:nvGrpSpPr>
                    <p:cNvPr id="161" name="Group 160"/>
                    <p:cNvGrpSpPr/>
                    <p:nvPr/>
                  </p:nvGrpSpPr>
                  <p:grpSpPr>
                    <a:xfrm rot="1921215" flipV="1">
                      <a:off x="5261978" y="3709062"/>
                      <a:ext cx="550740" cy="477017"/>
                      <a:chOff x="5836360" y="2441402"/>
                      <a:chExt cx="500787" cy="275772"/>
                    </a:xfrm>
                    <a:solidFill>
                      <a:schemeClr val="accent1"/>
                    </a:solidFill>
                  </p:grpSpPr>
                  <p:sp>
                    <p:nvSpPr>
                      <p:cNvPr id="165" name="Freeform 164"/>
                      <p:cNvSpPr/>
                      <p:nvPr/>
                    </p:nvSpPr>
                    <p:spPr>
                      <a:xfrm rot="753835" flipV="1">
                        <a:off x="5836360" y="2441402"/>
                        <a:ext cx="484434" cy="275772"/>
                      </a:xfrm>
                      <a:custGeom>
                        <a:avLst/>
                        <a:gdLst>
                          <a:gd name="connsiteX0" fmla="*/ 230361 w 484433"/>
                          <a:gd name="connsiteY0" fmla="*/ 0 h 275772"/>
                          <a:gd name="connsiteX1" fmla="*/ 230361 w 484433"/>
                          <a:gd name="connsiteY1" fmla="*/ 0 h 275772"/>
                          <a:gd name="connsiteX2" fmla="*/ 208590 w 484433"/>
                          <a:gd name="connsiteY2" fmla="*/ 25400 h 275772"/>
                          <a:gd name="connsiteX3" fmla="*/ 201333 w 484433"/>
                          <a:gd name="connsiteY3" fmla="*/ 36286 h 275772"/>
                          <a:gd name="connsiteX4" fmla="*/ 190447 w 484433"/>
                          <a:gd name="connsiteY4" fmla="*/ 47172 h 275772"/>
                          <a:gd name="connsiteX5" fmla="*/ 179561 w 484433"/>
                          <a:gd name="connsiteY5" fmla="*/ 61686 h 275772"/>
                          <a:gd name="connsiteX6" fmla="*/ 161418 w 484433"/>
                          <a:gd name="connsiteY6" fmla="*/ 79829 h 275772"/>
                          <a:gd name="connsiteX7" fmla="*/ 150533 w 484433"/>
                          <a:gd name="connsiteY7" fmla="*/ 90715 h 275772"/>
                          <a:gd name="connsiteX8" fmla="*/ 114247 w 484433"/>
                          <a:gd name="connsiteY8" fmla="*/ 105229 h 275772"/>
                          <a:gd name="connsiteX9" fmla="*/ 88847 w 484433"/>
                          <a:gd name="connsiteY9" fmla="*/ 116115 h 275772"/>
                          <a:gd name="connsiteX10" fmla="*/ 77961 w 484433"/>
                          <a:gd name="connsiteY10" fmla="*/ 123372 h 275772"/>
                          <a:gd name="connsiteX11" fmla="*/ 63447 w 484433"/>
                          <a:gd name="connsiteY11" fmla="*/ 130629 h 275772"/>
                          <a:gd name="connsiteX12" fmla="*/ 41676 w 484433"/>
                          <a:gd name="connsiteY12" fmla="*/ 145143 h 275772"/>
                          <a:gd name="connsiteX13" fmla="*/ 30790 w 484433"/>
                          <a:gd name="connsiteY13" fmla="*/ 148772 h 275772"/>
                          <a:gd name="connsiteX14" fmla="*/ 9018 w 484433"/>
                          <a:gd name="connsiteY14" fmla="*/ 166915 h 275772"/>
                          <a:gd name="connsiteX15" fmla="*/ 5390 w 484433"/>
                          <a:gd name="connsiteY15" fmla="*/ 250372 h 275772"/>
                          <a:gd name="connsiteX16" fmla="*/ 16276 w 484433"/>
                          <a:gd name="connsiteY16" fmla="*/ 261257 h 275772"/>
                          <a:gd name="connsiteX17" fmla="*/ 41676 w 484433"/>
                          <a:gd name="connsiteY17" fmla="*/ 272143 h 275772"/>
                          <a:gd name="connsiteX18" fmla="*/ 85218 w 484433"/>
                          <a:gd name="connsiteY18" fmla="*/ 268515 h 275772"/>
                          <a:gd name="connsiteX19" fmla="*/ 106990 w 484433"/>
                          <a:gd name="connsiteY19" fmla="*/ 254000 h 275772"/>
                          <a:gd name="connsiteX20" fmla="*/ 117876 w 484433"/>
                          <a:gd name="connsiteY20" fmla="*/ 250372 h 275772"/>
                          <a:gd name="connsiteX21" fmla="*/ 128761 w 484433"/>
                          <a:gd name="connsiteY21" fmla="*/ 243115 h 275772"/>
                          <a:gd name="connsiteX22" fmla="*/ 139647 w 484433"/>
                          <a:gd name="connsiteY22" fmla="*/ 239486 h 275772"/>
                          <a:gd name="connsiteX23" fmla="*/ 165047 w 484433"/>
                          <a:gd name="connsiteY23" fmla="*/ 210457 h 275772"/>
                          <a:gd name="connsiteX24" fmla="*/ 179561 w 484433"/>
                          <a:gd name="connsiteY24" fmla="*/ 188686 h 275772"/>
                          <a:gd name="connsiteX25" fmla="*/ 194076 w 484433"/>
                          <a:gd name="connsiteY25" fmla="*/ 170543 h 275772"/>
                          <a:gd name="connsiteX26" fmla="*/ 215847 w 484433"/>
                          <a:gd name="connsiteY26" fmla="*/ 156029 h 275772"/>
                          <a:gd name="connsiteX27" fmla="*/ 255761 w 484433"/>
                          <a:gd name="connsiteY27" fmla="*/ 159657 h 275772"/>
                          <a:gd name="connsiteX28" fmla="*/ 259390 w 484433"/>
                          <a:gd name="connsiteY28" fmla="*/ 170543 h 275772"/>
                          <a:gd name="connsiteX29" fmla="*/ 270276 w 484433"/>
                          <a:gd name="connsiteY29" fmla="*/ 181429 h 275772"/>
                          <a:gd name="connsiteX30" fmla="*/ 277533 w 484433"/>
                          <a:gd name="connsiteY30" fmla="*/ 192315 h 275772"/>
                          <a:gd name="connsiteX31" fmla="*/ 288418 w 484433"/>
                          <a:gd name="connsiteY31" fmla="*/ 199572 h 275772"/>
                          <a:gd name="connsiteX32" fmla="*/ 295676 w 484433"/>
                          <a:gd name="connsiteY32" fmla="*/ 206829 h 275772"/>
                          <a:gd name="connsiteX33" fmla="*/ 306561 w 484433"/>
                          <a:gd name="connsiteY33" fmla="*/ 214086 h 275772"/>
                          <a:gd name="connsiteX34" fmla="*/ 317447 w 484433"/>
                          <a:gd name="connsiteY34" fmla="*/ 224972 h 275772"/>
                          <a:gd name="connsiteX35" fmla="*/ 339218 w 484433"/>
                          <a:gd name="connsiteY35" fmla="*/ 235857 h 275772"/>
                          <a:gd name="connsiteX36" fmla="*/ 353733 w 484433"/>
                          <a:gd name="connsiteY36" fmla="*/ 246743 h 275772"/>
                          <a:gd name="connsiteX37" fmla="*/ 360990 w 484433"/>
                          <a:gd name="connsiteY37" fmla="*/ 257629 h 275772"/>
                          <a:gd name="connsiteX38" fmla="*/ 397276 w 484433"/>
                          <a:gd name="connsiteY38" fmla="*/ 272143 h 275772"/>
                          <a:gd name="connsiteX39" fmla="*/ 408161 w 484433"/>
                          <a:gd name="connsiteY39" fmla="*/ 275772 h 275772"/>
                          <a:gd name="connsiteX40" fmla="*/ 433561 w 484433"/>
                          <a:gd name="connsiteY40" fmla="*/ 268515 h 275772"/>
                          <a:gd name="connsiteX41" fmla="*/ 455333 w 484433"/>
                          <a:gd name="connsiteY41" fmla="*/ 254000 h 275772"/>
                          <a:gd name="connsiteX42" fmla="*/ 477104 w 484433"/>
                          <a:gd name="connsiteY42" fmla="*/ 246743 h 275772"/>
                          <a:gd name="connsiteX43" fmla="*/ 484361 w 484433"/>
                          <a:gd name="connsiteY43" fmla="*/ 221343 h 275772"/>
                          <a:gd name="connsiteX44" fmla="*/ 473476 w 484433"/>
                          <a:gd name="connsiteY44" fmla="*/ 174172 h 275772"/>
                          <a:gd name="connsiteX45" fmla="*/ 458961 w 484433"/>
                          <a:gd name="connsiteY45" fmla="*/ 159657 h 275772"/>
                          <a:gd name="connsiteX46" fmla="*/ 444447 w 484433"/>
                          <a:gd name="connsiteY46" fmla="*/ 156029 h 275772"/>
                          <a:gd name="connsiteX47" fmla="*/ 433561 w 484433"/>
                          <a:gd name="connsiteY47" fmla="*/ 148772 h 275772"/>
                          <a:gd name="connsiteX48" fmla="*/ 397276 w 484433"/>
                          <a:gd name="connsiteY48" fmla="*/ 137886 h 275772"/>
                          <a:gd name="connsiteX49" fmla="*/ 386390 w 484433"/>
                          <a:gd name="connsiteY49" fmla="*/ 134257 h 275772"/>
                          <a:gd name="connsiteX50" fmla="*/ 346476 w 484433"/>
                          <a:gd name="connsiteY50" fmla="*/ 127000 h 275772"/>
                          <a:gd name="connsiteX51" fmla="*/ 335590 w 484433"/>
                          <a:gd name="connsiteY51" fmla="*/ 123372 h 275772"/>
                          <a:gd name="connsiteX52" fmla="*/ 324704 w 484433"/>
                          <a:gd name="connsiteY52" fmla="*/ 116115 h 275772"/>
                          <a:gd name="connsiteX53" fmla="*/ 313818 w 484433"/>
                          <a:gd name="connsiteY53" fmla="*/ 112486 h 275772"/>
                          <a:gd name="connsiteX54" fmla="*/ 295676 w 484433"/>
                          <a:gd name="connsiteY54" fmla="*/ 90715 h 275772"/>
                          <a:gd name="connsiteX55" fmla="*/ 277533 w 484433"/>
                          <a:gd name="connsiteY55" fmla="*/ 76200 h 275772"/>
                          <a:gd name="connsiteX56" fmla="*/ 270276 w 484433"/>
                          <a:gd name="connsiteY56" fmla="*/ 61686 h 275772"/>
                          <a:gd name="connsiteX57" fmla="*/ 263018 w 484433"/>
                          <a:gd name="connsiteY57" fmla="*/ 54429 h 275772"/>
                          <a:gd name="connsiteX58" fmla="*/ 259390 w 484433"/>
                          <a:gd name="connsiteY58" fmla="*/ 43543 h 275772"/>
                          <a:gd name="connsiteX59" fmla="*/ 252133 w 484433"/>
                          <a:gd name="connsiteY59" fmla="*/ 32657 h 275772"/>
                          <a:gd name="connsiteX60" fmla="*/ 230361 w 484433"/>
                          <a:gd name="connsiteY60" fmla="*/ 0 h 2757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</a:cxnLst>
                        <a:rect l="l" t="t" r="r" b="b"/>
                        <a:pathLst>
                          <a:path w="484433" h="275772">
                            <a:moveTo>
                              <a:pt x="230361" y="0"/>
                            </a:moveTo>
                            <a:lnTo>
                              <a:pt x="230361" y="0"/>
                            </a:lnTo>
                            <a:cubicBezTo>
                              <a:pt x="223104" y="8467"/>
                              <a:pt x="215556" y="16692"/>
                              <a:pt x="208590" y="25400"/>
                            </a:cubicBezTo>
                            <a:cubicBezTo>
                              <a:pt x="205866" y="28805"/>
                              <a:pt x="204125" y="32936"/>
                              <a:pt x="201333" y="36286"/>
                            </a:cubicBezTo>
                            <a:cubicBezTo>
                              <a:pt x="198048" y="40228"/>
                              <a:pt x="193787" y="43276"/>
                              <a:pt x="190447" y="47172"/>
                            </a:cubicBezTo>
                            <a:cubicBezTo>
                              <a:pt x="186511" y="51764"/>
                              <a:pt x="183579" y="57166"/>
                              <a:pt x="179561" y="61686"/>
                            </a:cubicBezTo>
                            <a:cubicBezTo>
                              <a:pt x="173879" y="68078"/>
                              <a:pt x="167466" y="73781"/>
                              <a:pt x="161418" y="79829"/>
                            </a:cubicBezTo>
                            <a:cubicBezTo>
                              <a:pt x="157790" y="83458"/>
                              <a:pt x="155401" y="89092"/>
                              <a:pt x="150533" y="90715"/>
                            </a:cubicBezTo>
                            <a:cubicBezTo>
                              <a:pt x="100965" y="107237"/>
                              <a:pt x="151629" y="89209"/>
                              <a:pt x="114247" y="105229"/>
                            </a:cubicBezTo>
                            <a:cubicBezTo>
                              <a:pt x="93886" y="113954"/>
                              <a:pt x="112924" y="102356"/>
                              <a:pt x="88847" y="116115"/>
                            </a:cubicBezTo>
                            <a:cubicBezTo>
                              <a:pt x="85061" y="118279"/>
                              <a:pt x="81747" y="121208"/>
                              <a:pt x="77961" y="123372"/>
                            </a:cubicBezTo>
                            <a:cubicBezTo>
                              <a:pt x="73265" y="126056"/>
                              <a:pt x="68085" y="127846"/>
                              <a:pt x="63447" y="130629"/>
                            </a:cubicBezTo>
                            <a:cubicBezTo>
                              <a:pt x="55968" y="135116"/>
                              <a:pt x="49950" y="142385"/>
                              <a:pt x="41676" y="145143"/>
                            </a:cubicBezTo>
                            <a:cubicBezTo>
                              <a:pt x="38047" y="146353"/>
                              <a:pt x="34211" y="147061"/>
                              <a:pt x="30790" y="148772"/>
                            </a:cubicBezTo>
                            <a:cubicBezTo>
                              <a:pt x="20685" y="153824"/>
                              <a:pt x="17044" y="158889"/>
                              <a:pt x="9018" y="166915"/>
                            </a:cubicBezTo>
                            <a:cubicBezTo>
                              <a:pt x="259" y="201951"/>
                              <a:pt x="-4204" y="207199"/>
                              <a:pt x="5390" y="250372"/>
                            </a:cubicBezTo>
                            <a:cubicBezTo>
                              <a:pt x="6503" y="255381"/>
                              <a:pt x="12334" y="257972"/>
                              <a:pt x="16276" y="261257"/>
                            </a:cubicBezTo>
                            <a:cubicBezTo>
                              <a:pt x="27018" y="270209"/>
                              <a:pt x="27839" y="268684"/>
                              <a:pt x="41676" y="272143"/>
                            </a:cubicBezTo>
                            <a:cubicBezTo>
                              <a:pt x="56190" y="270934"/>
                              <a:pt x="71185" y="272413"/>
                              <a:pt x="85218" y="268515"/>
                            </a:cubicBezTo>
                            <a:cubicBezTo>
                              <a:pt x="93622" y="266181"/>
                              <a:pt x="98715" y="256758"/>
                              <a:pt x="106990" y="254000"/>
                            </a:cubicBezTo>
                            <a:lnTo>
                              <a:pt x="117876" y="250372"/>
                            </a:lnTo>
                            <a:cubicBezTo>
                              <a:pt x="121504" y="247953"/>
                              <a:pt x="124861" y="245065"/>
                              <a:pt x="128761" y="243115"/>
                            </a:cubicBezTo>
                            <a:cubicBezTo>
                              <a:pt x="132182" y="241404"/>
                              <a:pt x="136942" y="242191"/>
                              <a:pt x="139647" y="239486"/>
                            </a:cubicBezTo>
                            <a:cubicBezTo>
                              <a:pt x="181985" y="197148"/>
                              <a:pt x="134201" y="231023"/>
                              <a:pt x="165047" y="210457"/>
                            </a:cubicBezTo>
                            <a:lnTo>
                              <a:pt x="179561" y="188686"/>
                            </a:lnTo>
                            <a:cubicBezTo>
                              <a:pt x="184324" y="181541"/>
                              <a:pt x="187179" y="175715"/>
                              <a:pt x="194076" y="170543"/>
                            </a:cubicBezTo>
                            <a:cubicBezTo>
                              <a:pt x="201054" y="165310"/>
                              <a:pt x="215847" y="156029"/>
                              <a:pt x="215847" y="156029"/>
                            </a:cubicBezTo>
                            <a:cubicBezTo>
                              <a:pt x="229152" y="157238"/>
                              <a:pt x="243087" y="155432"/>
                              <a:pt x="255761" y="159657"/>
                            </a:cubicBezTo>
                            <a:cubicBezTo>
                              <a:pt x="259390" y="160867"/>
                              <a:pt x="257268" y="167360"/>
                              <a:pt x="259390" y="170543"/>
                            </a:cubicBezTo>
                            <a:cubicBezTo>
                              <a:pt x="262237" y="174813"/>
                              <a:pt x="266991" y="177487"/>
                              <a:pt x="270276" y="181429"/>
                            </a:cubicBezTo>
                            <a:cubicBezTo>
                              <a:pt x="273068" y="184779"/>
                              <a:pt x="274449" y="189231"/>
                              <a:pt x="277533" y="192315"/>
                            </a:cubicBezTo>
                            <a:cubicBezTo>
                              <a:pt x="280616" y="195399"/>
                              <a:pt x="285013" y="196848"/>
                              <a:pt x="288418" y="199572"/>
                            </a:cubicBezTo>
                            <a:cubicBezTo>
                              <a:pt x="291090" y="201709"/>
                              <a:pt x="293004" y="204692"/>
                              <a:pt x="295676" y="206829"/>
                            </a:cubicBezTo>
                            <a:cubicBezTo>
                              <a:pt x="299081" y="209553"/>
                              <a:pt x="303211" y="211294"/>
                              <a:pt x="306561" y="214086"/>
                            </a:cubicBezTo>
                            <a:cubicBezTo>
                              <a:pt x="310503" y="217371"/>
                              <a:pt x="313177" y="222125"/>
                              <a:pt x="317447" y="224972"/>
                            </a:cubicBezTo>
                            <a:cubicBezTo>
                              <a:pt x="324198" y="229473"/>
                              <a:pt x="332261" y="231683"/>
                              <a:pt x="339218" y="235857"/>
                            </a:cubicBezTo>
                            <a:cubicBezTo>
                              <a:pt x="344404" y="238969"/>
                              <a:pt x="348895" y="243114"/>
                              <a:pt x="353733" y="246743"/>
                            </a:cubicBezTo>
                            <a:cubicBezTo>
                              <a:pt x="356152" y="250372"/>
                              <a:pt x="357640" y="254837"/>
                              <a:pt x="360990" y="257629"/>
                            </a:cubicBezTo>
                            <a:cubicBezTo>
                              <a:pt x="368109" y="263562"/>
                              <a:pt x="390508" y="269887"/>
                              <a:pt x="397276" y="272143"/>
                            </a:cubicBezTo>
                            <a:lnTo>
                              <a:pt x="408161" y="275772"/>
                            </a:lnTo>
                            <a:cubicBezTo>
                              <a:pt x="416628" y="273353"/>
                              <a:pt x="425566" y="272205"/>
                              <a:pt x="433561" y="268515"/>
                            </a:cubicBezTo>
                            <a:cubicBezTo>
                              <a:pt x="441480" y="264860"/>
                              <a:pt x="447058" y="256758"/>
                              <a:pt x="455333" y="254000"/>
                            </a:cubicBezTo>
                            <a:lnTo>
                              <a:pt x="477104" y="246743"/>
                            </a:lnTo>
                            <a:cubicBezTo>
                              <a:pt x="478816" y="241608"/>
                              <a:pt x="484361" y="225902"/>
                              <a:pt x="484361" y="221343"/>
                            </a:cubicBezTo>
                            <a:cubicBezTo>
                              <a:pt x="484361" y="198463"/>
                              <a:pt x="486019" y="188805"/>
                              <a:pt x="473476" y="174172"/>
                            </a:cubicBezTo>
                            <a:cubicBezTo>
                              <a:pt x="469023" y="168977"/>
                              <a:pt x="465599" y="161316"/>
                              <a:pt x="458961" y="159657"/>
                            </a:cubicBezTo>
                            <a:lnTo>
                              <a:pt x="444447" y="156029"/>
                            </a:lnTo>
                            <a:cubicBezTo>
                              <a:pt x="440818" y="153610"/>
                              <a:pt x="437546" y="150543"/>
                              <a:pt x="433561" y="148772"/>
                            </a:cubicBezTo>
                            <a:cubicBezTo>
                              <a:pt x="418042" y="141875"/>
                              <a:pt x="412051" y="142108"/>
                              <a:pt x="397276" y="137886"/>
                            </a:cubicBezTo>
                            <a:cubicBezTo>
                              <a:pt x="393598" y="136835"/>
                              <a:pt x="390124" y="135087"/>
                              <a:pt x="386390" y="134257"/>
                            </a:cubicBezTo>
                            <a:cubicBezTo>
                              <a:pt x="357219" y="127775"/>
                              <a:pt x="372936" y="133615"/>
                              <a:pt x="346476" y="127000"/>
                            </a:cubicBezTo>
                            <a:cubicBezTo>
                              <a:pt x="342765" y="126072"/>
                              <a:pt x="339219" y="124581"/>
                              <a:pt x="335590" y="123372"/>
                            </a:cubicBezTo>
                            <a:cubicBezTo>
                              <a:pt x="331961" y="120953"/>
                              <a:pt x="328605" y="118065"/>
                              <a:pt x="324704" y="116115"/>
                            </a:cubicBezTo>
                            <a:cubicBezTo>
                              <a:pt x="321283" y="114404"/>
                              <a:pt x="317001" y="114608"/>
                              <a:pt x="313818" y="112486"/>
                            </a:cubicBezTo>
                            <a:cubicBezTo>
                              <a:pt x="302738" y="105099"/>
                              <a:pt x="303325" y="100276"/>
                              <a:pt x="295676" y="90715"/>
                            </a:cubicBezTo>
                            <a:cubicBezTo>
                              <a:pt x="289766" y="83328"/>
                              <a:pt x="285616" y="81589"/>
                              <a:pt x="277533" y="76200"/>
                            </a:cubicBezTo>
                            <a:cubicBezTo>
                              <a:pt x="275114" y="71362"/>
                              <a:pt x="273277" y="66187"/>
                              <a:pt x="270276" y="61686"/>
                            </a:cubicBezTo>
                            <a:cubicBezTo>
                              <a:pt x="268378" y="58839"/>
                              <a:pt x="264778" y="57363"/>
                              <a:pt x="263018" y="54429"/>
                            </a:cubicBezTo>
                            <a:cubicBezTo>
                              <a:pt x="261050" y="51149"/>
                              <a:pt x="261100" y="46964"/>
                              <a:pt x="259390" y="43543"/>
                            </a:cubicBezTo>
                            <a:cubicBezTo>
                              <a:pt x="257440" y="39642"/>
                              <a:pt x="254552" y="36286"/>
                              <a:pt x="252133" y="32657"/>
                            </a:cubicBezTo>
                            <a:cubicBezTo>
                              <a:pt x="248267" y="13329"/>
                              <a:pt x="233990" y="5443"/>
                              <a:pt x="23036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75000"/>
                        </a:schemeClr>
                      </a:solidFill>
                      <a:ln w="3175">
                        <a:solidFill>
                          <a:schemeClr val="bg2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en-GB" sz="1000" b="0">
                          <a:solidFill>
                            <a:prstClr val="white"/>
                          </a:solidFill>
                          <a:latin typeface="Comic Sans MS" panose="030F0702030302020204" pitchFamily="66" charset="0"/>
                        </a:endParaRPr>
                      </a:p>
                    </p:txBody>
                  </p:sp>
                  <p:sp>
                    <p:nvSpPr>
                      <p:cNvPr id="166" name="Freeform 165"/>
                      <p:cNvSpPr/>
                      <p:nvPr/>
                    </p:nvSpPr>
                    <p:spPr>
                      <a:xfrm flipV="1">
                        <a:off x="6217039" y="2467000"/>
                        <a:ext cx="120108" cy="86396"/>
                      </a:xfrm>
                      <a:custGeom>
                        <a:avLst/>
                        <a:gdLst>
                          <a:gd name="connsiteX0" fmla="*/ 71297 w 105480"/>
                          <a:gd name="connsiteY0" fmla="*/ 0 h 108246"/>
                          <a:gd name="connsiteX1" fmla="*/ 71297 w 105480"/>
                          <a:gd name="connsiteY1" fmla="*/ 0 h 108246"/>
                          <a:gd name="connsiteX2" fmla="*/ 57054 w 105480"/>
                          <a:gd name="connsiteY2" fmla="*/ 19940 h 108246"/>
                          <a:gd name="connsiteX3" fmla="*/ 54206 w 105480"/>
                          <a:gd name="connsiteY3" fmla="*/ 28486 h 108246"/>
                          <a:gd name="connsiteX4" fmla="*/ 39963 w 105480"/>
                          <a:gd name="connsiteY4" fmla="*/ 39880 h 108246"/>
                          <a:gd name="connsiteX5" fmla="*/ 34265 w 105480"/>
                          <a:gd name="connsiteY5" fmla="*/ 45577 h 108246"/>
                          <a:gd name="connsiteX6" fmla="*/ 28568 w 105480"/>
                          <a:gd name="connsiteY6" fmla="*/ 54123 h 108246"/>
                          <a:gd name="connsiteX7" fmla="*/ 11477 w 105480"/>
                          <a:gd name="connsiteY7" fmla="*/ 65517 h 108246"/>
                          <a:gd name="connsiteX8" fmla="*/ 5779 w 105480"/>
                          <a:gd name="connsiteY8" fmla="*/ 71215 h 108246"/>
                          <a:gd name="connsiteX9" fmla="*/ 2931 w 105480"/>
                          <a:gd name="connsiteY9" fmla="*/ 96852 h 108246"/>
                          <a:gd name="connsiteX10" fmla="*/ 20022 w 105480"/>
                          <a:gd name="connsiteY10" fmla="*/ 102549 h 108246"/>
                          <a:gd name="connsiteX11" fmla="*/ 28568 w 105480"/>
                          <a:gd name="connsiteY11" fmla="*/ 105398 h 108246"/>
                          <a:gd name="connsiteX12" fmla="*/ 37114 w 105480"/>
                          <a:gd name="connsiteY12" fmla="*/ 108246 h 108246"/>
                          <a:gd name="connsiteX13" fmla="*/ 74146 w 105480"/>
                          <a:gd name="connsiteY13" fmla="*/ 99700 h 108246"/>
                          <a:gd name="connsiteX14" fmla="*/ 82692 w 105480"/>
                          <a:gd name="connsiteY14" fmla="*/ 96852 h 108246"/>
                          <a:gd name="connsiteX15" fmla="*/ 91237 w 105480"/>
                          <a:gd name="connsiteY15" fmla="*/ 94003 h 108246"/>
                          <a:gd name="connsiteX16" fmla="*/ 94086 w 105480"/>
                          <a:gd name="connsiteY16" fmla="*/ 85458 h 108246"/>
                          <a:gd name="connsiteX17" fmla="*/ 99783 w 105480"/>
                          <a:gd name="connsiteY17" fmla="*/ 76912 h 108246"/>
                          <a:gd name="connsiteX18" fmla="*/ 105480 w 105480"/>
                          <a:gd name="connsiteY18" fmla="*/ 59820 h 108246"/>
                          <a:gd name="connsiteX19" fmla="*/ 96935 w 105480"/>
                          <a:gd name="connsiteY19" fmla="*/ 22788 h 108246"/>
                          <a:gd name="connsiteX20" fmla="*/ 94086 w 105480"/>
                          <a:gd name="connsiteY20" fmla="*/ 14243 h 108246"/>
                          <a:gd name="connsiteX21" fmla="*/ 76994 w 105480"/>
                          <a:gd name="connsiteY21" fmla="*/ 8545 h 108246"/>
                          <a:gd name="connsiteX22" fmla="*/ 71297 w 105480"/>
                          <a:gd name="connsiteY22" fmla="*/ 0 h 108246"/>
                          <a:gd name="connsiteX0" fmla="*/ 69557 w 105480"/>
                          <a:gd name="connsiteY0" fmla="*/ 0 h 134217"/>
                          <a:gd name="connsiteX1" fmla="*/ 71297 w 105480"/>
                          <a:gd name="connsiteY1" fmla="*/ 25971 h 134217"/>
                          <a:gd name="connsiteX2" fmla="*/ 57054 w 105480"/>
                          <a:gd name="connsiteY2" fmla="*/ 45911 h 134217"/>
                          <a:gd name="connsiteX3" fmla="*/ 54206 w 105480"/>
                          <a:gd name="connsiteY3" fmla="*/ 54457 h 134217"/>
                          <a:gd name="connsiteX4" fmla="*/ 39963 w 105480"/>
                          <a:gd name="connsiteY4" fmla="*/ 65851 h 134217"/>
                          <a:gd name="connsiteX5" fmla="*/ 34265 w 105480"/>
                          <a:gd name="connsiteY5" fmla="*/ 71548 h 134217"/>
                          <a:gd name="connsiteX6" fmla="*/ 28568 w 105480"/>
                          <a:gd name="connsiteY6" fmla="*/ 80094 h 134217"/>
                          <a:gd name="connsiteX7" fmla="*/ 11477 w 105480"/>
                          <a:gd name="connsiteY7" fmla="*/ 91488 h 134217"/>
                          <a:gd name="connsiteX8" fmla="*/ 5779 w 105480"/>
                          <a:gd name="connsiteY8" fmla="*/ 97186 h 134217"/>
                          <a:gd name="connsiteX9" fmla="*/ 2931 w 105480"/>
                          <a:gd name="connsiteY9" fmla="*/ 122823 h 134217"/>
                          <a:gd name="connsiteX10" fmla="*/ 20022 w 105480"/>
                          <a:gd name="connsiteY10" fmla="*/ 128520 h 134217"/>
                          <a:gd name="connsiteX11" fmla="*/ 28568 w 105480"/>
                          <a:gd name="connsiteY11" fmla="*/ 131369 h 134217"/>
                          <a:gd name="connsiteX12" fmla="*/ 37114 w 105480"/>
                          <a:gd name="connsiteY12" fmla="*/ 134217 h 134217"/>
                          <a:gd name="connsiteX13" fmla="*/ 74146 w 105480"/>
                          <a:gd name="connsiteY13" fmla="*/ 125671 h 134217"/>
                          <a:gd name="connsiteX14" fmla="*/ 82692 w 105480"/>
                          <a:gd name="connsiteY14" fmla="*/ 122823 h 134217"/>
                          <a:gd name="connsiteX15" fmla="*/ 91237 w 105480"/>
                          <a:gd name="connsiteY15" fmla="*/ 119974 h 134217"/>
                          <a:gd name="connsiteX16" fmla="*/ 94086 w 105480"/>
                          <a:gd name="connsiteY16" fmla="*/ 111429 h 134217"/>
                          <a:gd name="connsiteX17" fmla="*/ 99783 w 105480"/>
                          <a:gd name="connsiteY17" fmla="*/ 102883 h 134217"/>
                          <a:gd name="connsiteX18" fmla="*/ 105480 w 105480"/>
                          <a:gd name="connsiteY18" fmla="*/ 85791 h 134217"/>
                          <a:gd name="connsiteX19" fmla="*/ 96935 w 105480"/>
                          <a:gd name="connsiteY19" fmla="*/ 48759 h 134217"/>
                          <a:gd name="connsiteX20" fmla="*/ 94086 w 105480"/>
                          <a:gd name="connsiteY20" fmla="*/ 40214 h 134217"/>
                          <a:gd name="connsiteX21" fmla="*/ 76994 w 105480"/>
                          <a:gd name="connsiteY21" fmla="*/ 34516 h 134217"/>
                          <a:gd name="connsiteX22" fmla="*/ 69557 w 105480"/>
                          <a:gd name="connsiteY22" fmla="*/ 0 h 134217"/>
                          <a:gd name="connsiteX0" fmla="*/ 69557 w 105480"/>
                          <a:gd name="connsiteY0" fmla="*/ 0 h 134217"/>
                          <a:gd name="connsiteX1" fmla="*/ 71297 w 105480"/>
                          <a:gd name="connsiteY1" fmla="*/ 25971 h 134217"/>
                          <a:gd name="connsiteX2" fmla="*/ 57054 w 105480"/>
                          <a:gd name="connsiteY2" fmla="*/ 45911 h 134217"/>
                          <a:gd name="connsiteX3" fmla="*/ 54206 w 105480"/>
                          <a:gd name="connsiteY3" fmla="*/ 54457 h 134217"/>
                          <a:gd name="connsiteX4" fmla="*/ 39963 w 105480"/>
                          <a:gd name="connsiteY4" fmla="*/ 65851 h 134217"/>
                          <a:gd name="connsiteX5" fmla="*/ 34265 w 105480"/>
                          <a:gd name="connsiteY5" fmla="*/ 71548 h 134217"/>
                          <a:gd name="connsiteX6" fmla="*/ 28568 w 105480"/>
                          <a:gd name="connsiteY6" fmla="*/ 80094 h 134217"/>
                          <a:gd name="connsiteX7" fmla="*/ 11477 w 105480"/>
                          <a:gd name="connsiteY7" fmla="*/ 91488 h 134217"/>
                          <a:gd name="connsiteX8" fmla="*/ 5779 w 105480"/>
                          <a:gd name="connsiteY8" fmla="*/ 97186 h 134217"/>
                          <a:gd name="connsiteX9" fmla="*/ 2931 w 105480"/>
                          <a:gd name="connsiteY9" fmla="*/ 122823 h 134217"/>
                          <a:gd name="connsiteX10" fmla="*/ 20022 w 105480"/>
                          <a:gd name="connsiteY10" fmla="*/ 128520 h 134217"/>
                          <a:gd name="connsiteX11" fmla="*/ 28568 w 105480"/>
                          <a:gd name="connsiteY11" fmla="*/ 131369 h 134217"/>
                          <a:gd name="connsiteX12" fmla="*/ 37114 w 105480"/>
                          <a:gd name="connsiteY12" fmla="*/ 134217 h 134217"/>
                          <a:gd name="connsiteX13" fmla="*/ 74146 w 105480"/>
                          <a:gd name="connsiteY13" fmla="*/ 125671 h 134217"/>
                          <a:gd name="connsiteX14" fmla="*/ 82692 w 105480"/>
                          <a:gd name="connsiteY14" fmla="*/ 122823 h 134217"/>
                          <a:gd name="connsiteX15" fmla="*/ 91237 w 105480"/>
                          <a:gd name="connsiteY15" fmla="*/ 119974 h 134217"/>
                          <a:gd name="connsiteX16" fmla="*/ 94086 w 105480"/>
                          <a:gd name="connsiteY16" fmla="*/ 111429 h 134217"/>
                          <a:gd name="connsiteX17" fmla="*/ 99783 w 105480"/>
                          <a:gd name="connsiteY17" fmla="*/ 102883 h 134217"/>
                          <a:gd name="connsiteX18" fmla="*/ 105480 w 105480"/>
                          <a:gd name="connsiteY18" fmla="*/ 85791 h 134217"/>
                          <a:gd name="connsiteX19" fmla="*/ 96935 w 105480"/>
                          <a:gd name="connsiteY19" fmla="*/ 48759 h 134217"/>
                          <a:gd name="connsiteX20" fmla="*/ 94086 w 105480"/>
                          <a:gd name="connsiteY20" fmla="*/ 40214 h 134217"/>
                          <a:gd name="connsiteX21" fmla="*/ 69557 w 105480"/>
                          <a:gd name="connsiteY21" fmla="*/ 0 h 134217"/>
                          <a:gd name="connsiteX0" fmla="*/ 69557 w 105480"/>
                          <a:gd name="connsiteY0" fmla="*/ 0 h 134217"/>
                          <a:gd name="connsiteX1" fmla="*/ 71297 w 105480"/>
                          <a:gd name="connsiteY1" fmla="*/ 25971 h 134217"/>
                          <a:gd name="connsiteX2" fmla="*/ 57054 w 105480"/>
                          <a:gd name="connsiteY2" fmla="*/ 45911 h 134217"/>
                          <a:gd name="connsiteX3" fmla="*/ 54206 w 105480"/>
                          <a:gd name="connsiteY3" fmla="*/ 54457 h 134217"/>
                          <a:gd name="connsiteX4" fmla="*/ 39963 w 105480"/>
                          <a:gd name="connsiteY4" fmla="*/ 65851 h 134217"/>
                          <a:gd name="connsiteX5" fmla="*/ 34265 w 105480"/>
                          <a:gd name="connsiteY5" fmla="*/ 71548 h 134217"/>
                          <a:gd name="connsiteX6" fmla="*/ 28568 w 105480"/>
                          <a:gd name="connsiteY6" fmla="*/ 80094 h 134217"/>
                          <a:gd name="connsiteX7" fmla="*/ 11477 w 105480"/>
                          <a:gd name="connsiteY7" fmla="*/ 91488 h 134217"/>
                          <a:gd name="connsiteX8" fmla="*/ 5779 w 105480"/>
                          <a:gd name="connsiteY8" fmla="*/ 97186 h 134217"/>
                          <a:gd name="connsiteX9" fmla="*/ 2931 w 105480"/>
                          <a:gd name="connsiteY9" fmla="*/ 122823 h 134217"/>
                          <a:gd name="connsiteX10" fmla="*/ 20022 w 105480"/>
                          <a:gd name="connsiteY10" fmla="*/ 128520 h 134217"/>
                          <a:gd name="connsiteX11" fmla="*/ 28568 w 105480"/>
                          <a:gd name="connsiteY11" fmla="*/ 131369 h 134217"/>
                          <a:gd name="connsiteX12" fmla="*/ 37114 w 105480"/>
                          <a:gd name="connsiteY12" fmla="*/ 134217 h 134217"/>
                          <a:gd name="connsiteX13" fmla="*/ 74146 w 105480"/>
                          <a:gd name="connsiteY13" fmla="*/ 125671 h 134217"/>
                          <a:gd name="connsiteX14" fmla="*/ 82692 w 105480"/>
                          <a:gd name="connsiteY14" fmla="*/ 122823 h 134217"/>
                          <a:gd name="connsiteX15" fmla="*/ 91237 w 105480"/>
                          <a:gd name="connsiteY15" fmla="*/ 119974 h 134217"/>
                          <a:gd name="connsiteX16" fmla="*/ 94086 w 105480"/>
                          <a:gd name="connsiteY16" fmla="*/ 111429 h 134217"/>
                          <a:gd name="connsiteX17" fmla="*/ 99783 w 105480"/>
                          <a:gd name="connsiteY17" fmla="*/ 102883 h 134217"/>
                          <a:gd name="connsiteX18" fmla="*/ 105480 w 105480"/>
                          <a:gd name="connsiteY18" fmla="*/ 85791 h 134217"/>
                          <a:gd name="connsiteX19" fmla="*/ 96935 w 105480"/>
                          <a:gd name="connsiteY19" fmla="*/ 48759 h 134217"/>
                          <a:gd name="connsiteX20" fmla="*/ 94086 w 105480"/>
                          <a:gd name="connsiteY20" fmla="*/ 40214 h 134217"/>
                          <a:gd name="connsiteX21" fmla="*/ 91293 w 105480"/>
                          <a:gd name="connsiteY21" fmla="*/ 27428 h 134217"/>
                          <a:gd name="connsiteX22" fmla="*/ 69557 w 105480"/>
                          <a:gd name="connsiteY22" fmla="*/ 0 h 134217"/>
                          <a:gd name="connsiteX0" fmla="*/ 69557 w 105480"/>
                          <a:gd name="connsiteY0" fmla="*/ 0 h 145699"/>
                          <a:gd name="connsiteX1" fmla="*/ 71297 w 105480"/>
                          <a:gd name="connsiteY1" fmla="*/ 25971 h 145699"/>
                          <a:gd name="connsiteX2" fmla="*/ 57054 w 105480"/>
                          <a:gd name="connsiteY2" fmla="*/ 45911 h 145699"/>
                          <a:gd name="connsiteX3" fmla="*/ 54206 w 105480"/>
                          <a:gd name="connsiteY3" fmla="*/ 54457 h 145699"/>
                          <a:gd name="connsiteX4" fmla="*/ 39963 w 105480"/>
                          <a:gd name="connsiteY4" fmla="*/ 65851 h 145699"/>
                          <a:gd name="connsiteX5" fmla="*/ 34265 w 105480"/>
                          <a:gd name="connsiteY5" fmla="*/ 71548 h 145699"/>
                          <a:gd name="connsiteX6" fmla="*/ 28568 w 105480"/>
                          <a:gd name="connsiteY6" fmla="*/ 80094 h 145699"/>
                          <a:gd name="connsiteX7" fmla="*/ 11477 w 105480"/>
                          <a:gd name="connsiteY7" fmla="*/ 91488 h 145699"/>
                          <a:gd name="connsiteX8" fmla="*/ 5779 w 105480"/>
                          <a:gd name="connsiteY8" fmla="*/ 97186 h 145699"/>
                          <a:gd name="connsiteX9" fmla="*/ 2931 w 105480"/>
                          <a:gd name="connsiteY9" fmla="*/ 122823 h 145699"/>
                          <a:gd name="connsiteX10" fmla="*/ 20022 w 105480"/>
                          <a:gd name="connsiteY10" fmla="*/ 128520 h 145699"/>
                          <a:gd name="connsiteX11" fmla="*/ 28568 w 105480"/>
                          <a:gd name="connsiteY11" fmla="*/ 131369 h 145699"/>
                          <a:gd name="connsiteX12" fmla="*/ 44523 w 105480"/>
                          <a:gd name="connsiteY12" fmla="*/ 145699 h 145699"/>
                          <a:gd name="connsiteX13" fmla="*/ 74146 w 105480"/>
                          <a:gd name="connsiteY13" fmla="*/ 125671 h 145699"/>
                          <a:gd name="connsiteX14" fmla="*/ 82692 w 105480"/>
                          <a:gd name="connsiteY14" fmla="*/ 122823 h 145699"/>
                          <a:gd name="connsiteX15" fmla="*/ 91237 w 105480"/>
                          <a:gd name="connsiteY15" fmla="*/ 119974 h 145699"/>
                          <a:gd name="connsiteX16" fmla="*/ 94086 w 105480"/>
                          <a:gd name="connsiteY16" fmla="*/ 111429 h 145699"/>
                          <a:gd name="connsiteX17" fmla="*/ 99783 w 105480"/>
                          <a:gd name="connsiteY17" fmla="*/ 102883 h 145699"/>
                          <a:gd name="connsiteX18" fmla="*/ 105480 w 105480"/>
                          <a:gd name="connsiteY18" fmla="*/ 85791 h 145699"/>
                          <a:gd name="connsiteX19" fmla="*/ 96935 w 105480"/>
                          <a:gd name="connsiteY19" fmla="*/ 48759 h 145699"/>
                          <a:gd name="connsiteX20" fmla="*/ 94086 w 105480"/>
                          <a:gd name="connsiteY20" fmla="*/ 40214 h 145699"/>
                          <a:gd name="connsiteX21" fmla="*/ 91293 w 105480"/>
                          <a:gd name="connsiteY21" fmla="*/ 27428 h 145699"/>
                          <a:gd name="connsiteX22" fmla="*/ 69557 w 105480"/>
                          <a:gd name="connsiteY22" fmla="*/ 0 h 145699"/>
                          <a:gd name="connsiteX0" fmla="*/ 69557 w 105480"/>
                          <a:gd name="connsiteY0" fmla="*/ 0 h 145699"/>
                          <a:gd name="connsiteX1" fmla="*/ 71297 w 105480"/>
                          <a:gd name="connsiteY1" fmla="*/ 25971 h 145699"/>
                          <a:gd name="connsiteX2" fmla="*/ 57054 w 105480"/>
                          <a:gd name="connsiteY2" fmla="*/ 45911 h 145699"/>
                          <a:gd name="connsiteX3" fmla="*/ 54206 w 105480"/>
                          <a:gd name="connsiteY3" fmla="*/ 54457 h 145699"/>
                          <a:gd name="connsiteX4" fmla="*/ 39963 w 105480"/>
                          <a:gd name="connsiteY4" fmla="*/ 65851 h 145699"/>
                          <a:gd name="connsiteX5" fmla="*/ 34265 w 105480"/>
                          <a:gd name="connsiteY5" fmla="*/ 71548 h 145699"/>
                          <a:gd name="connsiteX6" fmla="*/ 28568 w 105480"/>
                          <a:gd name="connsiteY6" fmla="*/ 80094 h 145699"/>
                          <a:gd name="connsiteX7" fmla="*/ 11477 w 105480"/>
                          <a:gd name="connsiteY7" fmla="*/ 91488 h 145699"/>
                          <a:gd name="connsiteX8" fmla="*/ 5779 w 105480"/>
                          <a:gd name="connsiteY8" fmla="*/ 97186 h 145699"/>
                          <a:gd name="connsiteX9" fmla="*/ 2931 w 105480"/>
                          <a:gd name="connsiteY9" fmla="*/ 122823 h 145699"/>
                          <a:gd name="connsiteX10" fmla="*/ 20022 w 105480"/>
                          <a:gd name="connsiteY10" fmla="*/ 128520 h 145699"/>
                          <a:gd name="connsiteX11" fmla="*/ 28568 w 105480"/>
                          <a:gd name="connsiteY11" fmla="*/ 131369 h 145699"/>
                          <a:gd name="connsiteX12" fmla="*/ 44523 w 105480"/>
                          <a:gd name="connsiteY12" fmla="*/ 145699 h 145699"/>
                          <a:gd name="connsiteX13" fmla="*/ 74146 w 105480"/>
                          <a:gd name="connsiteY13" fmla="*/ 125671 h 145699"/>
                          <a:gd name="connsiteX14" fmla="*/ 82692 w 105480"/>
                          <a:gd name="connsiteY14" fmla="*/ 122823 h 145699"/>
                          <a:gd name="connsiteX15" fmla="*/ 91237 w 105480"/>
                          <a:gd name="connsiteY15" fmla="*/ 119974 h 145699"/>
                          <a:gd name="connsiteX16" fmla="*/ 94086 w 105480"/>
                          <a:gd name="connsiteY16" fmla="*/ 111429 h 145699"/>
                          <a:gd name="connsiteX17" fmla="*/ 99783 w 105480"/>
                          <a:gd name="connsiteY17" fmla="*/ 102883 h 145699"/>
                          <a:gd name="connsiteX18" fmla="*/ 105480 w 105480"/>
                          <a:gd name="connsiteY18" fmla="*/ 85791 h 145699"/>
                          <a:gd name="connsiteX19" fmla="*/ 96935 w 105480"/>
                          <a:gd name="connsiteY19" fmla="*/ 48759 h 145699"/>
                          <a:gd name="connsiteX20" fmla="*/ 91293 w 105480"/>
                          <a:gd name="connsiteY20" fmla="*/ 27428 h 145699"/>
                          <a:gd name="connsiteX21" fmla="*/ 69557 w 105480"/>
                          <a:gd name="connsiteY21" fmla="*/ 0 h 145699"/>
                          <a:gd name="connsiteX0" fmla="*/ 69557 w 105480"/>
                          <a:gd name="connsiteY0" fmla="*/ 0 h 145699"/>
                          <a:gd name="connsiteX1" fmla="*/ 71297 w 105480"/>
                          <a:gd name="connsiteY1" fmla="*/ 25971 h 145699"/>
                          <a:gd name="connsiteX2" fmla="*/ 57054 w 105480"/>
                          <a:gd name="connsiteY2" fmla="*/ 45911 h 145699"/>
                          <a:gd name="connsiteX3" fmla="*/ 54206 w 105480"/>
                          <a:gd name="connsiteY3" fmla="*/ 54457 h 145699"/>
                          <a:gd name="connsiteX4" fmla="*/ 39963 w 105480"/>
                          <a:gd name="connsiteY4" fmla="*/ 65851 h 145699"/>
                          <a:gd name="connsiteX5" fmla="*/ 34265 w 105480"/>
                          <a:gd name="connsiteY5" fmla="*/ 71548 h 145699"/>
                          <a:gd name="connsiteX6" fmla="*/ 28568 w 105480"/>
                          <a:gd name="connsiteY6" fmla="*/ 80094 h 145699"/>
                          <a:gd name="connsiteX7" fmla="*/ 11477 w 105480"/>
                          <a:gd name="connsiteY7" fmla="*/ 91488 h 145699"/>
                          <a:gd name="connsiteX8" fmla="*/ 5779 w 105480"/>
                          <a:gd name="connsiteY8" fmla="*/ 97186 h 145699"/>
                          <a:gd name="connsiteX9" fmla="*/ 2931 w 105480"/>
                          <a:gd name="connsiteY9" fmla="*/ 122823 h 145699"/>
                          <a:gd name="connsiteX10" fmla="*/ 20022 w 105480"/>
                          <a:gd name="connsiteY10" fmla="*/ 128520 h 145699"/>
                          <a:gd name="connsiteX11" fmla="*/ 28568 w 105480"/>
                          <a:gd name="connsiteY11" fmla="*/ 131369 h 145699"/>
                          <a:gd name="connsiteX12" fmla="*/ 44523 w 105480"/>
                          <a:gd name="connsiteY12" fmla="*/ 145699 h 145699"/>
                          <a:gd name="connsiteX13" fmla="*/ 74146 w 105480"/>
                          <a:gd name="connsiteY13" fmla="*/ 125671 h 145699"/>
                          <a:gd name="connsiteX14" fmla="*/ 82692 w 105480"/>
                          <a:gd name="connsiteY14" fmla="*/ 122823 h 145699"/>
                          <a:gd name="connsiteX15" fmla="*/ 91237 w 105480"/>
                          <a:gd name="connsiteY15" fmla="*/ 119974 h 145699"/>
                          <a:gd name="connsiteX16" fmla="*/ 94086 w 105480"/>
                          <a:gd name="connsiteY16" fmla="*/ 111429 h 145699"/>
                          <a:gd name="connsiteX17" fmla="*/ 99783 w 105480"/>
                          <a:gd name="connsiteY17" fmla="*/ 102883 h 145699"/>
                          <a:gd name="connsiteX18" fmla="*/ 105480 w 105480"/>
                          <a:gd name="connsiteY18" fmla="*/ 85791 h 145699"/>
                          <a:gd name="connsiteX19" fmla="*/ 96935 w 105480"/>
                          <a:gd name="connsiteY19" fmla="*/ 48759 h 145699"/>
                          <a:gd name="connsiteX20" fmla="*/ 69557 w 105480"/>
                          <a:gd name="connsiteY20" fmla="*/ 0 h 145699"/>
                          <a:gd name="connsiteX0" fmla="*/ 69557 w 105618"/>
                          <a:gd name="connsiteY0" fmla="*/ 0 h 145699"/>
                          <a:gd name="connsiteX1" fmla="*/ 71297 w 105618"/>
                          <a:gd name="connsiteY1" fmla="*/ 25971 h 145699"/>
                          <a:gd name="connsiteX2" fmla="*/ 57054 w 105618"/>
                          <a:gd name="connsiteY2" fmla="*/ 45911 h 145699"/>
                          <a:gd name="connsiteX3" fmla="*/ 54206 w 105618"/>
                          <a:gd name="connsiteY3" fmla="*/ 54457 h 145699"/>
                          <a:gd name="connsiteX4" fmla="*/ 39963 w 105618"/>
                          <a:gd name="connsiteY4" fmla="*/ 65851 h 145699"/>
                          <a:gd name="connsiteX5" fmla="*/ 34265 w 105618"/>
                          <a:gd name="connsiteY5" fmla="*/ 71548 h 145699"/>
                          <a:gd name="connsiteX6" fmla="*/ 28568 w 105618"/>
                          <a:gd name="connsiteY6" fmla="*/ 80094 h 145699"/>
                          <a:gd name="connsiteX7" fmla="*/ 11477 w 105618"/>
                          <a:gd name="connsiteY7" fmla="*/ 91488 h 145699"/>
                          <a:gd name="connsiteX8" fmla="*/ 5779 w 105618"/>
                          <a:gd name="connsiteY8" fmla="*/ 97186 h 145699"/>
                          <a:gd name="connsiteX9" fmla="*/ 2931 w 105618"/>
                          <a:gd name="connsiteY9" fmla="*/ 122823 h 145699"/>
                          <a:gd name="connsiteX10" fmla="*/ 20022 w 105618"/>
                          <a:gd name="connsiteY10" fmla="*/ 128520 h 145699"/>
                          <a:gd name="connsiteX11" fmla="*/ 28568 w 105618"/>
                          <a:gd name="connsiteY11" fmla="*/ 131369 h 145699"/>
                          <a:gd name="connsiteX12" fmla="*/ 44523 w 105618"/>
                          <a:gd name="connsiteY12" fmla="*/ 145699 h 145699"/>
                          <a:gd name="connsiteX13" fmla="*/ 74146 w 105618"/>
                          <a:gd name="connsiteY13" fmla="*/ 125671 h 145699"/>
                          <a:gd name="connsiteX14" fmla="*/ 82692 w 105618"/>
                          <a:gd name="connsiteY14" fmla="*/ 122823 h 145699"/>
                          <a:gd name="connsiteX15" fmla="*/ 91237 w 105618"/>
                          <a:gd name="connsiteY15" fmla="*/ 119974 h 145699"/>
                          <a:gd name="connsiteX16" fmla="*/ 94086 w 105618"/>
                          <a:gd name="connsiteY16" fmla="*/ 111429 h 145699"/>
                          <a:gd name="connsiteX17" fmla="*/ 99783 w 105618"/>
                          <a:gd name="connsiteY17" fmla="*/ 102883 h 145699"/>
                          <a:gd name="connsiteX18" fmla="*/ 105480 w 105618"/>
                          <a:gd name="connsiteY18" fmla="*/ 85791 h 145699"/>
                          <a:gd name="connsiteX19" fmla="*/ 94041 w 105618"/>
                          <a:gd name="connsiteY19" fmla="*/ 21080 h 145699"/>
                          <a:gd name="connsiteX20" fmla="*/ 96935 w 105618"/>
                          <a:gd name="connsiteY20" fmla="*/ 48759 h 145699"/>
                          <a:gd name="connsiteX21" fmla="*/ 69557 w 105618"/>
                          <a:gd name="connsiteY21" fmla="*/ 0 h 145699"/>
                          <a:gd name="connsiteX0" fmla="*/ 94061 w 105618"/>
                          <a:gd name="connsiteY0" fmla="*/ 0 h 134677"/>
                          <a:gd name="connsiteX1" fmla="*/ 71297 w 105618"/>
                          <a:gd name="connsiteY1" fmla="*/ 14949 h 134677"/>
                          <a:gd name="connsiteX2" fmla="*/ 57054 w 105618"/>
                          <a:gd name="connsiteY2" fmla="*/ 34889 h 134677"/>
                          <a:gd name="connsiteX3" fmla="*/ 54206 w 105618"/>
                          <a:gd name="connsiteY3" fmla="*/ 43435 h 134677"/>
                          <a:gd name="connsiteX4" fmla="*/ 39963 w 105618"/>
                          <a:gd name="connsiteY4" fmla="*/ 54829 h 134677"/>
                          <a:gd name="connsiteX5" fmla="*/ 34265 w 105618"/>
                          <a:gd name="connsiteY5" fmla="*/ 60526 h 134677"/>
                          <a:gd name="connsiteX6" fmla="*/ 28568 w 105618"/>
                          <a:gd name="connsiteY6" fmla="*/ 69072 h 134677"/>
                          <a:gd name="connsiteX7" fmla="*/ 11477 w 105618"/>
                          <a:gd name="connsiteY7" fmla="*/ 80466 h 134677"/>
                          <a:gd name="connsiteX8" fmla="*/ 5779 w 105618"/>
                          <a:gd name="connsiteY8" fmla="*/ 86164 h 134677"/>
                          <a:gd name="connsiteX9" fmla="*/ 2931 w 105618"/>
                          <a:gd name="connsiteY9" fmla="*/ 111801 h 134677"/>
                          <a:gd name="connsiteX10" fmla="*/ 20022 w 105618"/>
                          <a:gd name="connsiteY10" fmla="*/ 117498 h 134677"/>
                          <a:gd name="connsiteX11" fmla="*/ 28568 w 105618"/>
                          <a:gd name="connsiteY11" fmla="*/ 120347 h 134677"/>
                          <a:gd name="connsiteX12" fmla="*/ 44523 w 105618"/>
                          <a:gd name="connsiteY12" fmla="*/ 134677 h 134677"/>
                          <a:gd name="connsiteX13" fmla="*/ 74146 w 105618"/>
                          <a:gd name="connsiteY13" fmla="*/ 114649 h 134677"/>
                          <a:gd name="connsiteX14" fmla="*/ 82692 w 105618"/>
                          <a:gd name="connsiteY14" fmla="*/ 111801 h 134677"/>
                          <a:gd name="connsiteX15" fmla="*/ 91237 w 105618"/>
                          <a:gd name="connsiteY15" fmla="*/ 108952 h 134677"/>
                          <a:gd name="connsiteX16" fmla="*/ 94086 w 105618"/>
                          <a:gd name="connsiteY16" fmla="*/ 100407 h 134677"/>
                          <a:gd name="connsiteX17" fmla="*/ 99783 w 105618"/>
                          <a:gd name="connsiteY17" fmla="*/ 91861 h 134677"/>
                          <a:gd name="connsiteX18" fmla="*/ 105480 w 105618"/>
                          <a:gd name="connsiteY18" fmla="*/ 74769 h 134677"/>
                          <a:gd name="connsiteX19" fmla="*/ 94041 w 105618"/>
                          <a:gd name="connsiteY19" fmla="*/ 10058 h 134677"/>
                          <a:gd name="connsiteX20" fmla="*/ 96935 w 105618"/>
                          <a:gd name="connsiteY20" fmla="*/ 37737 h 134677"/>
                          <a:gd name="connsiteX21" fmla="*/ 94061 w 105618"/>
                          <a:gd name="connsiteY21" fmla="*/ 0 h 134677"/>
                          <a:gd name="connsiteX0" fmla="*/ 94061 w 105618"/>
                          <a:gd name="connsiteY0" fmla="*/ 0 h 134677"/>
                          <a:gd name="connsiteX1" fmla="*/ 71297 w 105618"/>
                          <a:gd name="connsiteY1" fmla="*/ 14949 h 134677"/>
                          <a:gd name="connsiteX2" fmla="*/ 57054 w 105618"/>
                          <a:gd name="connsiteY2" fmla="*/ 34889 h 134677"/>
                          <a:gd name="connsiteX3" fmla="*/ 54206 w 105618"/>
                          <a:gd name="connsiteY3" fmla="*/ 43435 h 134677"/>
                          <a:gd name="connsiteX4" fmla="*/ 39963 w 105618"/>
                          <a:gd name="connsiteY4" fmla="*/ 54829 h 134677"/>
                          <a:gd name="connsiteX5" fmla="*/ 34265 w 105618"/>
                          <a:gd name="connsiteY5" fmla="*/ 60526 h 134677"/>
                          <a:gd name="connsiteX6" fmla="*/ 28568 w 105618"/>
                          <a:gd name="connsiteY6" fmla="*/ 69072 h 134677"/>
                          <a:gd name="connsiteX7" fmla="*/ 11477 w 105618"/>
                          <a:gd name="connsiteY7" fmla="*/ 80466 h 134677"/>
                          <a:gd name="connsiteX8" fmla="*/ 5779 w 105618"/>
                          <a:gd name="connsiteY8" fmla="*/ 86164 h 134677"/>
                          <a:gd name="connsiteX9" fmla="*/ 2931 w 105618"/>
                          <a:gd name="connsiteY9" fmla="*/ 111801 h 134677"/>
                          <a:gd name="connsiteX10" fmla="*/ 20022 w 105618"/>
                          <a:gd name="connsiteY10" fmla="*/ 117498 h 134677"/>
                          <a:gd name="connsiteX11" fmla="*/ 28568 w 105618"/>
                          <a:gd name="connsiteY11" fmla="*/ 120347 h 134677"/>
                          <a:gd name="connsiteX12" fmla="*/ 44523 w 105618"/>
                          <a:gd name="connsiteY12" fmla="*/ 134677 h 134677"/>
                          <a:gd name="connsiteX13" fmla="*/ 74146 w 105618"/>
                          <a:gd name="connsiteY13" fmla="*/ 114649 h 134677"/>
                          <a:gd name="connsiteX14" fmla="*/ 63736 w 105618"/>
                          <a:gd name="connsiteY14" fmla="*/ 131426 h 134677"/>
                          <a:gd name="connsiteX15" fmla="*/ 91237 w 105618"/>
                          <a:gd name="connsiteY15" fmla="*/ 108952 h 134677"/>
                          <a:gd name="connsiteX16" fmla="*/ 94086 w 105618"/>
                          <a:gd name="connsiteY16" fmla="*/ 100407 h 134677"/>
                          <a:gd name="connsiteX17" fmla="*/ 99783 w 105618"/>
                          <a:gd name="connsiteY17" fmla="*/ 91861 h 134677"/>
                          <a:gd name="connsiteX18" fmla="*/ 105480 w 105618"/>
                          <a:gd name="connsiteY18" fmla="*/ 74769 h 134677"/>
                          <a:gd name="connsiteX19" fmla="*/ 94041 w 105618"/>
                          <a:gd name="connsiteY19" fmla="*/ 10058 h 134677"/>
                          <a:gd name="connsiteX20" fmla="*/ 96935 w 105618"/>
                          <a:gd name="connsiteY20" fmla="*/ 37737 h 134677"/>
                          <a:gd name="connsiteX21" fmla="*/ 94061 w 105618"/>
                          <a:gd name="connsiteY21" fmla="*/ 0 h 134677"/>
                          <a:gd name="connsiteX0" fmla="*/ 94061 w 105618"/>
                          <a:gd name="connsiteY0" fmla="*/ 0 h 134677"/>
                          <a:gd name="connsiteX1" fmla="*/ 71297 w 105618"/>
                          <a:gd name="connsiteY1" fmla="*/ 14949 h 134677"/>
                          <a:gd name="connsiteX2" fmla="*/ 57054 w 105618"/>
                          <a:gd name="connsiteY2" fmla="*/ 34889 h 134677"/>
                          <a:gd name="connsiteX3" fmla="*/ 54206 w 105618"/>
                          <a:gd name="connsiteY3" fmla="*/ 43435 h 134677"/>
                          <a:gd name="connsiteX4" fmla="*/ 39963 w 105618"/>
                          <a:gd name="connsiteY4" fmla="*/ 54829 h 134677"/>
                          <a:gd name="connsiteX5" fmla="*/ 34265 w 105618"/>
                          <a:gd name="connsiteY5" fmla="*/ 60526 h 134677"/>
                          <a:gd name="connsiteX6" fmla="*/ 28568 w 105618"/>
                          <a:gd name="connsiteY6" fmla="*/ 69072 h 134677"/>
                          <a:gd name="connsiteX7" fmla="*/ 11477 w 105618"/>
                          <a:gd name="connsiteY7" fmla="*/ 80466 h 134677"/>
                          <a:gd name="connsiteX8" fmla="*/ 5779 w 105618"/>
                          <a:gd name="connsiteY8" fmla="*/ 86164 h 134677"/>
                          <a:gd name="connsiteX9" fmla="*/ 2931 w 105618"/>
                          <a:gd name="connsiteY9" fmla="*/ 111801 h 134677"/>
                          <a:gd name="connsiteX10" fmla="*/ 20022 w 105618"/>
                          <a:gd name="connsiteY10" fmla="*/ 117498 h 134677"/>
                          <a:gd name="connsiteX11" fmla="*/ 44523 w 105618"/>
                          <a:gd name="connsiteY11" fmla="*/ 134677 h 134677"/>
                          <a:gd name="connsiteX12" fmla="*/ 74146 w 105618"/>
                          <a:gd name="connsiteY12" fmla="*/ 114649 h 134677"/>
                          <a:gd name="connsiteX13" fmla="*/ 63736 w 105618"/>
                          <a:gd name="connsiteY13" fmla="*/ 131426 h 134677"/>
                          <a:gd name="connsiteX14" fmla="*/ 91237 w 105618"/>
                          <a:gd name="connsiteY14" fmla="*/ 108952 h 134677"/>
                          <a:gd name="connsiteX15" fmla="*/ 94086 w 105618"/>
                          <a:gd name="connsiteY15" fmla="*/ 100407 h 134677"/>
                          <a:gd name="connsiteX16" fmla="*/ 99783 w 105618"/>
                          <a:gd name="connsiteY16" fmla="*/ 91861 h 134677"/>
                          <a:gd name="connsiteX17" fmla="*/ 105480 w 105618"/>
                          <a:gd name="connsiteY17" fmla="*/ 74769 h 134677"/>
                          <a:gd name="connsiteX18" fmla="*/ 94041 w 105618"/>
                          <a:gd name="connsiteY18" fmla="*/ 10058 h 134677"/>
                          <a:gd name="connsiteX19" fmla="*/ 96935 w 105618"/>
                          <a:gd name="connsiteY19" fmla="*/ 37737 h 134677"/>
                          <a:gd name="connsiteX20" fmla="*/ 94061 w 105618"/>
                          <a:gd name="connsiteY20" fmla="*/ 0 h 134677"/>
                          <a:gd name="connsiteX0" fmla="*/ 94061 w 105618"/>
                          <a:gd name="connsiteY0" fmla="*/ 0 h 135818"/>
                          <a:gd name="connsiteX1" fmla="*/ 71297 w 105618"/>
                          <a:gd name="connsiteY1" fmla="*/ 14949 h 135818"/>
                          <a:gd name="connsiteX2" fmla="*/ 57054 w 105618"/>
                          <a:gd name="connsiteY2" fmla="*/ 34889 h 135818"/>
                          <a:gd name="connsiteX3" fmla="*/ 54206 w 105618"/>
                          <a:gd name="connsiteY3" fmla="*/ 43435 h 135818"/>
                          <a:gd name="connsiteX4" fmla="*/ 39963 w 105618"/>
                          <a:gd name="connsiteY4" fmla="*/ 54829 h 135818"/>
                          <a:gd name="connsiteX5" fmla="*/ 34265 w 105618"/>
                          <a:gd name="connsiteY5" fmla="*/ 60526 h 135818"/>
                          <a:gd name="connsiteX6" fmla="*/ 28568 w 105618"/>
                          <a:gd name="connsiteY6" fmla="*/ 69072 h 135818"/>
                          <a:gd name="connsiteX7" fmla="*/ 11477 w 105618"/>
                          <a:gd name="connsiteY7" fmla="*/ 80466 h 135818"/>
                          <a:gd name="connsiteX8" fmla="*/ 5779 w 105618"/>
                          <a:gd name="connsiteY8" fmla="*/ 86164 h 135818"/>
                          <a:gd name="connsiteX9" fmla="*/ 2931 w 105618"/>
                          <a:gd name="connsiteY9" fmla="*/ 111801 h 135818"/>
                          <a:gd name="connsiteX10" fmla="*/ 20022 w 105618"/>
                          <a:gd name="connsiteY10" fmla="*/ 117498 h 135818"/>
                          <a:gd name="connsiteX11" fmla="*/ 44523 w 105618"/>
                          <a:gd name="connsiteY11" fmla="*/ 134677 h 135818"/>
                          <a:gd name="connsiteX12" fmla="*/ 63736 w 105618"/>
                          <a:gd name="connsiteY12" fmla="*/ 131426 h 135818"/>
                          <a:gd name="connsiteX13" fmla="*/ 91237 w 105618"/>
                          <a:gd name="connsiteY13" fmla="*/ 108952 h 135818"/>
                          <a:gd name="connsiteX14" fmla="*/ 94086 w 105618"/>
                          <a:gd name="connsiteY14" fmla="*/ 100407 h 135818"/>
                          <a:gd name="connsiteX15" fmla="*/ 99783 w 105618"/>
                          <a:gd name="connsiteY15" fmla="*/ 91861 h 135818"/>
                          <a:gd name="connsiteX16" fmla="*/ 105480 w 105618"/>
                          <a:gd name="connsiteY16" fmla="*/ 74769 h 135818"/>
                          <a:gd name="connsiteX17" fmla="*/ 94041 w 105618"/>
                          <a:gd name="connsiteY17" fmla="*/ 10058 h 135818"/>
                          <a:gd name="connsiteX18" fmla="*/ 96935 w 105618"/>
                          <a:gd name="connsiteY18" fmla="*/ 37737 h 135818"/>
                          <a:gd name="connsiteX19" fmla="*/ 94061 w 105618"/>
                          <a:gd name="connsiteY19" fmla="*/ 0 h 135818"/>
                          <a:gd name="connsiteX0" fmla="*/ 96935 w 105618"/>
                          <a:gd name="connsiteY0" fmla="*/ 28447 h 126528"/>
                          <a:gd name="connsiteX1" fmla="*/ 71297 w 105618"/>
                          <a:gd name="connsiteY1" fmla="*/ 5659 h 126528"/>
                          <a:gd name="connsiteX2" fmla="*/ 57054 w 105618"/>
                          <a:gd name="connsiteY2" fmla="*/ 25599 h 126528"/>
                          <a:gd name="connsiteX3" fmla="*/ 54206 w 105618"/>
                          <a:gd name="connsiteY3" fmla="*/ 34145 h 126528"/>
                          <a:gd name="connsiteX4" fmla="*/ 39963 w 105618"/>
                          <a:gd name="connsiteY4" fmla="*/ 45539 h 126528"/>
                          <a:gd name="connsiteX5" fmla="*/ 34265 w 105618"/>
                          <a:gd name="connsiteY5" fmla="*/ 51236 h 126528"/>
                          <a:gd name="connsiteX6" fmla="*/ 28568 w 105618"/>
                          <a:gd name="connsiteY6" fmla="*/ 59782 h 126528"/>
                          <a:gd name="connsiteX7" fmla="*/ 11477 w 105618"/>
                          <a:gd name="connsiteY7" fmla="*/ 71176 h 126528"/>
                          <a:gd name="connsiteX8" fmla="*/ 5779 w 105618"/>
                          <a:gd name="connsiteY8" fmla="*/ 76874 h 126528"/>
                          <a:gd name="connsiteX9" fmla="*/ 2931 w 105618"/>
                          <a:gd name="connsiteY9" fmla="*/ 102511 h 126528"/>
                          <a:gd name="connsiteX10" fmla="*/ 20022 w 105618"/>
                          <a:gd name="connsiteY10" fmla="*/ 108208 h 126528"/>
                          <a:gd name="connsiteX11" fmla="*/ 44523 w 105618"/>
                          <a:gd name="connsiteY11" fmla="*/ 125387 h 126528"/>
                          <a:gd name="connsiteX12" fmla="*/ 63736 w 105618"/>
                          <a:gd name="connsiteY12" fmla="*/ 122136 h 126528"/>
                          <a:gd name="connsiteX13" fmla="*/ 91237 w 105618"/>
                          <a:gd name="connsiteY13" fmla="*/ 99662 h 126528"/>
                          <a:gd name="connsiteX14" fmla="*/ 94086 w 105618"/>
                          <a:gd name="connsiteY14" fmla="*/ 91117 h 126528"/>
                          <a:gd name="connsiteX15" fmla="*/ 99783 w 105618"/>
                          <a:gd name="connsiteY15" fmla="*/ 82571 h 126528"/>
                          <a:gd name="connsiteX16" fmla="*/ 105480 w 105618"/>
                          <a:gd name="connsiteY16" fmla="*/ 65479 h 126528"/>
                          <a:gd name="connsiteX17" fmla="*/ 94041 w 105618"/>
                          <a:gd name="connsiteY17" fmla="*/ 768 h 126528"/>
                          <a:gd name="connsiteX18" fmla="*/ 96935 w 105618"/>
                          <a:gd name="connsiteY18" fmla="*/ 28447 h 126528"/>
                          <a:gd name="connsiteX0" fmla="*/ 96935 w 105618"/>
                          <a:gd name="connsiteY0" fmla="*/ 30948 h 129029"/>
                          <a:gd name="connsiteX1" fmla="*/ 71297 w 105618"/>
                          <a:gd name="connsiteY1" fmla="*/ 8160 h 129029"/>
                          <a:gd name="connsiteX2" fmla="*/ 57054 w 105618"/>
                          <a:gd name="connsiteY2" fmla="*/ 28100 h 129029"/>
                          <a:gd name="connsiteX3" fmla="*/ 54206 w 105618"/>
                          <a:gd name="connsiteY3" fmla="*/ 36646 h 129029"/>
                          <a:gd name="connsiteX4" fmla="*/ 39963 w 105618"/>
                          <a:gd name="connsiteY4" fmla="*/ 48040 h 129029"/>
                          <a:gd name="connsiteX5" fmla="*/ 34265 w 105618"/>
                          <a:gd name="connsiteY5" fmla="*/ 53737 h 129029"/>
                          <a:gd name="connsiteX6" fmla="*/ 28568 w 105618"/>
                          <a:gd name="connsiteY6" fmla="*/ 62283 h 129029"/>
                          <a:gd name="connsiteX7" fmla="*/ 11477 w 105618"/>
                          <a:gd name="connsiteY7" fmla="*/ 73677 h 129029"/>
                          <a:gd name="connsiteX8" fmla="*/ 5779 w 105618"/>
                          <a:gd name="connsiteY8" fmla="*/ 79375 h 129029"/>
                          <a:gd name="connsiteX9" fmla="*/ 2931 w 105618"/>
                          <a:gd name="connsiteY9" fmla="*/ 105012 h 129029"/>
                          <a:gd name="connsiteX10" fmla="*/ 20022 w 105618"/>
                          <a:gd name="connsiteY10" fmla="*/ 110709 h 129029"/>
                          <a:gd name="connsiteX11" fmla="*/ 44523 w 105618"/>
                          <a:gd name="connsiteY11" fmla="*/ 127888 h 129029"/>
                          <a:gd name="connsiteX12" fmla="*/ 63736 w 105618"/>
                          <a:gd name="connsiteY12" fmla="*/ 124637 h 129029"/>
                          <a:gd name="connsiteX13" fmla="*/ 91237 w 105618"/>
                          <a:gd name="connsiteY13" fmla="*/ 102163 h 129029"/>
                          <a:gd name="connsiteX14" fmla="*/ 94086 w 105618"/>
                          <a:gd name="connsiteY14" fmla="*/ 93618 h 129029"/>
                          <a:gd name="connsiteX15" fmla="*/ 99783 w 105618"/>
                          <a:gd name="connsiteY15" fmla="*/ 85072 h 129029"/>
                          <a:gd name="connsiteX16" fmla="*/ 105480 w 105618"/>
                          <a:gd name="connsiteY16" fmla="*/ 67980 h 129029"/>
                          <a:gd name="connsiteX17" fmla="*/ 94041 w 105618"/>
                          <a:gd name="connsiteY17" fmla="*/ 3269 h 129029"/>
                          <a:gd name="connsiteX18" fmla="*/ 93210 w 105618"/>
                          <a:gd name="connsiteY18" fmla="*/ 11782 h 129029"/>
                          <a:gd name="connsiteX19" fmla="*/ 96935 w 105618"/>
                          <a:gd name="connsiteY19" fmla="*/ 30948 h 129029"/>
                          <a:gd name="connsiteX0" fmla="*/ 96935 w 105618"/>
                          <a:gd name="connsiteY0" fmla="*/ 28447 h 126528"/>
                          <a:gd name="connsiteX1" fmla="*/ 71297 w 105618"/>
                          <a:gd name="connsiteY1" fmla="*/ 5659 h 126528"/>
                          <a:gd name="connsiteX2" fmla="*/ 57054 w 105618"/>
                          <a:gd name="connsiteY2" fmla="*/ 25599 h 126528"/>
                          <a:gd name="connsiteX3" fmla="*/ 54206 w 105618"/>
                          <a:gd name="connsiteY3" fmla="*/ 34145 h 126528"/>
                          <a:gd name="connsiteX4" fmla="*/ 39963 w 105618"/>
                          <a:gd name="connsiteY4" fmla="*/ 45539 h 126528"/>
                          <a:gd name="connsiteX5" fmla="*/ 34265 w 105618"/>
                          <a:gd name="connsiteY5" fmla="*/ 51236 h 126528"/>
                          <a:gd name="connsiteX6" fmla="*/ 28568 w 105618"/>
                          <a:gd name="connsiteY6" fmla="*/ 59782 h 126528"/>
                          <a:gd name="connsiteX7" fmla="*/ 11477 w 105618"/>
                          <a:gd name="connsiteY7" fmla="*/ 71176 h 126528"/>
                          <a:gd name="connsiteX8" fmla="*/ 5779 w 105618"/>
                          <a:gd name="connsiteY8" fmla="*/ 76874 h 126528"/>
                          <a:gd name="connsiteX9" fmla="*/ 2931 w 105618"/>
                          <a:gd name="connsiteY9" fmla="*/ 102511 h 126528"/>
                          <a:gd name="connsiteX10" fmla="*/ 20022 w 105618"/>
                          <a:gd name="connsiteY10" fmla="*/ 108208 h 126528"/>
                          <a:gd name="connsiteX11" fmla="*/ 44523 w 105618"/>
                          <a:gd name="connsiteY11" fmla="*/ 125387 h 126528"/>
                          <a:gd name="connsiteX12" fmla="*/ 63736 w 105618"/>
                          <a:gd name="connsiteY12" fmla="*/ 122136 h 126528"/>
                          <a:gd name="connsiteX13" fmla="*/ 91237 w 105618"/>
                          <a:gd name="connsiteY13" fmla="*/ 99662 h 126528"/>
                          <a:gd name="connsiteX14" fmla="*/ 94086 w 105618"/>
                          <a:gd name="connsiteY14" fmla="*/ 91117 h 126528"/>
                          <a:gd name="connsiteX15" fmla="*/ 99783 w 105618"/>
                          <a:gd name="connsiteY15" fmla="*/ 82571 h 126528"/>
                          <a:gd name="connsiteX16" fmla="*/ 105480 w 105618"/>
                          <a:gd name="connsiteY16" fmla="*/ 65479 h 126528"/>
                          <a:gd name="connsiteX17" fmla="*/ 94041 w 105618"/>
                          <a:gd name="connsiteY17" fmla="*/ 768 h 126528"/>
                          <a:gd name="connsiteX18" fmla="*/ 96935 w 105618"/>
                          <a:gd name="connsiteY18" fmla="*/ 28447 h 126528"/>
                          <a:gd name="connsiteX0" fmla="*/ 96935 w 105521"/>
                          <a:gd name="connsiteY0" fmla="*/ 22788 h 120869"/>
                          <a:gd name="connsiteX1" fmla="*/ 71297 w 105521"/>
                          <a:gd name="connsiteY1" fmla="*/ 0 h 120869"/>
                          <a:gd name="connsiteX2" fmla="*/ 57054 w 105521"/>
                          <a:gd name="connsiteY2" fmla="*/ 19940 h 120869"/>
                          <a:gd name="connsiteX3" fmla="*/ 54206 w 105521"/>
                          <a:gd name="connsiteY3" fmla="*/ 28486 h 120869"/>
                          <a:gd name="connsiteX4" fmla="*/ 39963 w 105521"/>
                          <a:gd name="connsiteY4" fmla="*/ 39880 h 120869"/>
                          <a:gd name="connsiteX5" fmla="*/ 34265 w 105521"/>
                          <a:gd name="connsiteY5" fmla="*/ 45577 h 120869"/>
                          <a:gd name="connsiteX6" fmla="*/ 28568 w 105521"/>
                          <a:gd name="connsiteY6" fmla="*/ 54123 h 120869"/>
                          <a:gd name="connsiteX7" fmla="*/ 11477 w 105521"/>
                          <a:gd name="connsiteY7" fmla="*/ 65517 h 120869"/>
                          <a:gd name="connsiteX8" fmla="*/ 5779 w 105521"/>
                          <a:gd name="connsiteY8" fmla="*/ 71215 h 120869"/>
                          <a:gd name="connsiteX9" fmla="*/ 2931 w 105521"/>
                          <a:gd name="connsiteY9" fmla="*/ 96852 h 120869"/>
                          <a:gd name="connsiteX10" fmla="*/ 20022 w 105521"/>
                          <a:gd name="connsiteY10" fmla="*/ 102549 h 120869"/>
                          <a:gd name="connsiteX11" fmla="*/ 44523 w 105521"/>
                          <a:gd name="connsiteY11" fmla="*/ 119728 h 120869"/>
                          <a:gd name="connsiteX12" fmla="*/ 63736 w 105521"/>
                          <a:gd name="connsiteY12" fmla="*/ 116477 h 120869"/>
                          <a:gd name="connsiteX13" fmla="*/ 91237 w 105521"/>
                          <a:gd name="connsiteY13" fmla="*/ 94003 h 120869"/>
                          <a:gd name="connsiteX14" fmla="*/ 94086 w 105521"/>
                          <a:gd name="connsiteY14" fmla="*/ 85458 h 120869"/>
                          <a:gd name="connsiteX15" fmla="*/ 99783 w 105521"/>
                          <a:gd name="connsiteY15" fmla="*/ 76912 h 120869"/>
                          <a:gd name="connsiteX16" fmla="*/ 105480 w 105521"/>
                          <a:gd name="connsiteY16" fmla="*/ 59820 h 120869"/>
                          <a:gd name="connsiteX17" fmla="*/ 96935 w 105521"/>
                          <a:gd name="connsiteY17" fmla="*/ 22788 h 120869"/>
                          <a:gd name="connsiteX0" fmla="*/ 96935 w 105521"/>
                          <a:gd name="connsiteY0" fmla="*/ 31180 h 129261"/>
                          <a:gd name="connsiteX1" fmla="*/ 71297 w 105521"/>
                          <a:gd name="connsiteY1" fmla="*/ 8392 h 129261"/>
                          <a:gd name="connsiteX2" fmla="*/ 87907 w 105521"/>
                          <a:gd name="connsiteY2" fmla="*/ 740 h 129261"/>
                          <a:gd name="connsiteX3" fmla="*/ 57054 w 105521"/>
                          <a:gd name="connsiteY3" fmla="*/ 28332 h 129261"/>
                          <a:gd name="connsiteX4" fmla="*/ 54206 w 105521"/>
                          <a:gd name="connsiteY4" fmla="*/ 36878 h 129261"/>
                          <a:gd name="connsiteX5" fmla="*/ 39963 w 105521"/>
                          <a:gd name="connsiteY5" fmla="*/ 48272 h 129261"/>
                          <a:gd name="connsiteX6" fmla="*/ 34265 w 105521"/>
                          <a:gd name="connsiteY6" fmla="*/ 53969 h 129261"/>
                          <a:gd name="connsiteX7" fmla="*/ 28568 w 105521"/>
                          <a:gd name="connsiteY7" fmla="*/ 62515 h 129261"/>
                          <a:gd name="connsiteX8" fmla="*/ 11477 w 105521"/>
                          <a:gd name="connsiteY8" fmla="*/ 73909 h 129261"/>
                          <a:gd name="connsiteX9" fmla="*/ 5779 w 105521"/>
                          <a:gd name="connsiteY9" fmla="*/ 79607 h 129261"/>
                          <a:gd name="connsiteX10" fmla="*/ 2931 w 105521"/>
                          <a:gd name="connsiteY10" fmla="*/ 105244 h 129261"/>
                          <a:gd name="connsiteX11" fmla="*/ 20022 w 105521"/>
                          <a:gd name="connsiteY11" fmla="*/ 110941 h 129261"/>
                          <a:gd name="connsiteX12" fmla="*/ 44523 w 105521"/>
                          <a:gd name="connsiteY12" fmla="*/ 128120 h 129261"/>
                          <a:gd name="connsiteX13" fmla="*/ 63736 w 105521"/>
                          <a:gd name="connsiteY13" fmla="*/ 124869 h 129261"/>
                          <a:gd name="connsiteX14" fmla="*/ 91237 w 105521"/>
                          <a:gd name="connsiteY14" fmla="*/ 102395 h 129261"/>
                          <a:gd name="connsiteX15" fmla="*/ 94086 w 105521"/>
                          <a:gd name="connsiteY15" fmla="*/ 93850 h 129261"/>
                          <a:gd name="connsiteX16" fmla="*/ 99783 w 105521"/>
                          <a:gd name="connsiteY16" fmla="*/ 85304 h 129261"/>
                          <a:gd name="connsiteX17" fmla="*/ 105480 w 105521"/>
                          <a:gd name="connsiteY17" fmla="*/ 68212 h 129261"/>
                          <a:gd name="connsiteX18" fmla="*/ 96935 w 105521"/>
                          <a:gd name="connsiteY18" fmla="*/ 31180 h 129261"/>
                          <a:gd name="connsiteX0" fmla="*/ 96935 w 105492"/>
                          <a:gd name="connsiteY0" fmla="*/ 31180 h 129261"/>
                          <a:gd name="connsiteX1" fmla="*/ 71297 w 105492"/>
                          <a:gd name="connsiteY1" fmla="*/ 8392 h 129261"/>
                          <a:gd name="connsiteX2" fmla="*/ 87907 w 105492"/>
                          <a:gd name="connsiteY2" fmla="*/ 740 h 129261"/>
                          <a:gd name="connsiteX3" fmla="*/ 57054 w 105492"/>
                          <a:gd name="connsiteY3" fmla="*/ 28332 h 129261"/>
                          <a:gd name="connsiteX4" fmla="*/ 54206 w 105492"/>
                          <a:gd name="connsiteY4" fmla="*/ 36878 h 129261"/>
                          <a:gd name="connsiteX5" fmla="*/ 39963 w 105492"/>
                          <a:gd name="connsiteY5" fmla="*/ 48272 h 129261"/>
                          <a:gd name="connsiteX6" fmla="*/ 34265 w 105492"/>
                          <a:gd name="connsiteY6" fmla="*/ 53969 h 129261"/>
                          <a:gd name="connsiteX7" fmla="*/ 28568 w 105492"/>
                          <a:gd name="connsiteY7" fmla="*/ 62515 h 129261"/>
                          <a:gd name="connsiteX8" fmla="*/ 11477 w 105492"/>
                          <a:gd name="connsiteY8" fmla="*/ 73909 h 129261"/>
                          <a:gd name="connsiteX9" fmla="*/ 5779 w 105492"/>
                          <a:gd name="connsiteY9" fmla="*/ 79607 h 129261"/>
                          <a:gd name="connsiteX10" fmla="*/ 2931 w 105492"/>
                          <a:gd name="connsiteY10" fmla="*/ 105244 h 129261"/>
                          <a:gd name="connsiteX11" fmla="*/ 20022 w 105492"/>
                          <a:gd name="connsiteY11" fmla="*/ 110941 h 129261"/>
                          <a:gd name="connsiteX12" fmla="*/ 44523 w 105492"/>
                          <a:gd name="connsiteY12" fmla="*/ 128120 h 129261"/>
                          <a:gd name="connsiteX13" fmla="*/ 63736 w 105492"/>
                          <a:gd name="connsiteY13" fmla="*/ 124869 h 129261"/>
                          <a:gd name="connsiteX14" fmla="*/ 91237 w 105492"/>
                          <a:gd name="connsiteY14" fmla="*/ 102395 h 129261"/>
                          <a:gd name="connsiteX15" fmla="*/ 94086 w 105492"/>
                          <a:gd name="connsiteY15" fmla="*/ 93850 h 129261"/>
                          <a:gd name="connsiteX16" fmla="*/ 99783 w 105492"/>
                          <a:gd name="connsiteY16" fmla="*/ 85304 h 129261"/>
                          <a:gd name="connsiteX17" fmla="*/ 105480 w 105492"/>
                          <a:gd name="connsiteY17" fmla="*/ 68212 h 129261"/>
                          <a:gd name="connsiteX18" fmla="*/ 98296 w 105492"/>
                          <a:gd name="connsiteY18" fmla="*/ 25416 h 129261"/>
                          <a:gd name="connsiteX19" fmla="*/ 96935 w 105492"/>
                          <a:gd name="connsiteY19" fmla="*/ 31180 h 129261"/>
                          <a:gd name="connsiteX0" fmla="*/ 98296 w 105492"/>
                          <a:gd name="connsiteY0" fmla="*/ 25556 h 129401"/>
                          <a:gd name="connsiteX1" fmla="*/ 71297 w 105492"/>
                          <a:gd name="connsiteY1" fmla="*/ 8532 h 129401"/>
                          <a:gd name="connsiteX2" fmla="*/ 87907 w 105492"/>
                          <a:gd name="connsiteY2" fmla="*/ 880 h 129401"/>
                          <a:gd name="connsiteX3" fmla="*/ 57054 w 105492"/>
                          <a:gd name="connsiteY3" fmla="*/ 28472 h 129401"/>
                          <a:gd name="connsiteX4" fmla="*/ 54206 w 105492"/>
                          <a:gd name="connsiteY4" fmla="*/ 37018 h 129401"/>
                          <a:gd name="connsiteX5" fmla="*/ 39963 w 105492"/>
                          <a:gd name="connsiteY5" fmla="*/ 48412 h 129401"/>
                          <a:gd name="connsiteX6" fmla="*/ 34265 w 105492"/>
                          <a:gd name="connsiteY6" fmla="*/ 54109 h 129401"/>
                          <a:gd name="connsiteX7" fmla="*/ 28568 w 105492"/>
                          <a:gd name="connsiteY7" fmla="*/ 62655 h 129401"/>
                          <a:gd name="connsiteX8" fmla="*/ 11477 w 105492"/>
                          <a:gd name="connsiteY8" fmla="*/ 74049 h 129401"/>
                          <a:gd name="connsiteX9" fmla="*/ 5779 w 105492"/>
                          <a:gd name="connsiteY9" fmla="*/ 79747 h 129401"/>
                          <a:gd name="connsiteX10" fmla="*/ 2931 w 105492"/>
                          <a:gd name="connsiteY10" fmla="*/ 105384 h 129401"/>
                          <a:gd name="connsiteX11" fmla="*/ 20022 w 105492"/>
                          <a:gd name="connsiteY11" fmla="*/ 111081 h 129401"/>
                          <a:gd name="connsiteX12" fmla="*/ 44523 w 105492"/>
                          <a:gd name="connsiteY12" fmla="*/ 128260 h 129401"/>
                          <a:gd name="connsiteX13" fmla="*/ 63736 w 105492"/>
                          <a:gd name="connsiteY13" fmla="*/ 125009 h 129401"/>
                          <a:gd name="connsiteX14" fmla="*/ 91237 w 105492"/>
                          <a:gd name="connsiteY14" fmla="*/ 102535 h 129401"/>
                          <a:gd name="connsiteX15" fmla="*/ 94086 w 105492"/>
                          <a:gd name="connsiteY15" fmla="*/ 93990 h 129401"/>
                          <a:gd name="connsiteX16" fmla="*/ 99783 w 105492"/>
                          <a:gd name="connsiteY16" fmla="*/ 85444 h 129401"/>
                          <a:gd name="connsiteX17" fmla="*/ 105480 w 105492"/>
                          <a:gd name="connsiteY17" fmla="*/ 68352 h 129401"/>
                          <a:gd name="connsiteX18" fmla="*/ 98296 w 105492"/>
                          <a:gd name="connsiteY18" fmla="*/ 25556 h 129401"/>
                          <a:gd name="connsiteX0" fmla="*/ 98296 w 105492"/>
                          <a:gd name="connsiteY0" fmla="*/ 17047 h 120892"/>
                          <a:gd name="connsiteX1" fmla="*/ 71297 w 105492"/>
                          <a:gd name="connsiteY1" fmla="*/ 23 h 120892"/>
                          <a:gd name="connsiteX2" fmla="*/ 57054 w 105492"/>
                          <a:gd name="connsiteY2" fmla="*/ 19963 h 120892"/>
                          <a:gd name="connsiteX3" fmla="*/ 54206 w 105492"/>
                          <a:gd name="connsiteY3" fmla="*/ 28509 h 120892"/>
                          <a:gd name="connsiteX4" fmla="*/ 39963 w 105492"/>
                          <a:gd name="connsiteY4" fmla="*/ 39903 h 120892"/>
                          <a:gd name="connsiteX5" fmla="*/ 34265 w 105492"/>
                          <a:gd name="connsiteY5" fmla="*/ 45600 h 120892"/>
                          <a:gd name="connsiteX6" fmla="*/ 28568 w 105492"/>
                          <a:gd name="connsiteY6" fmla="*/ 54146 h 120892"/>
                          <a:gd name="connsiteX7" fmla="*/ 11477 w 105492"/>
                          <a:gd name="connsiteY7" fmla="*/ 65540 h 120892"/>
                          <a:gd name="connsiteX8" fmla="*/ 5779 w 105492"/>
                          <a:gd name="connsiteY8" fmla="*/ 71238 h 120892"/>
                          <a:gd name="connsiteX9" fmla="*/ 2931 w 105492"/>
                          <a:gd name="connsiteY9" fmla="*/ 96875 h 120892"/>
                          <a:gd name="connsiteX10" fmla="*/ 20022 w 105492"/>
                          <a:gd name="connsiteY10" fmla="*/ 102572 h 120892"/>
                          <a:gd name="connsiteX11" fmla="*/ 44523 w 105492"/>
                          <a:gd name="connsiteY11" fmla="*/ 119751 h 120892"/>
                          <a:gd name="connsiteX12" fmla="*/ 63736 w 105492"/>
                          <a:gd name="connsiteY12" fmla="*/ 116500 h 120892"/>
                          <a:gd name="connsiteX13" fmla="*/ 91237 w 105492"/>
                          <a:gd name="connsiteY13" fmla="*/ 94026 h 120892"/>
                          <a:gd name="connsiteX14" fmla="*/ 94086 w 105492"/>
                          <a:gd name="connsiteY14" fmla="*/ 85481 h 120892"/>
                          <a:gd name="connsiteX15" fmla="*/ 99783 w 105492"/>
                          <a:gd name="connsiteY15" fmla="*/ 76935 h 120892"/>
                          <a:gd name="connsiteX16" fmla="*/ 105480 w 105492"/>
                          <a:gd name="connsiteY16" fmla="*/ 59843 h 120892"/>
                          <a:gd name="connsiteX17" fmla="*/ 98296 w 105492"/>
                          <a:gd name="connsiteY17" fmla="*/ 17047 h 120892"/>
                          <a:gd name="connsiteX0" fmla="*/ 98296 w 105492"/>
                          <a:gd name="connsiteY0" fmla="*/ 17294 h 121139"/>
                          <a:gd name="connsiteX1" fmla="*/ 71297 w 105492"/>
                          <a:gd name="connsiteY1" fmla="*/ 270 h 121139"/>
                          <a:gd name="connsiteX2" fmla="*/ 67268 w 105492"/>
                          <a:gd name="connsiteY2" fmla="*/ 7779 h 121139"/>
                          <a:gd name="connsiteX3" fmla="*/ 57054 w 105492"/>
                          <a:gd name="connsiteY3" fmla="*/ 20210 h 121139"/>
                          <a:gd name="connsiteX4" fmla="*/ 54206 w 105492"/>
                          <a:gd name="connsiteY4" fmla="*/ 28756 h 121139"/>
                          <a:gd name="connsiteX5" fmla="*/ 39963 w 105492"/>
                          <a:gd name="connsiteY5" fmla="*/ 40150 h 121139"/>
                          <a:gd name="connsiteX6" fmla="*/ 34265 w 105492"/>
                          <a:gd name="connsiteY6" fmla="*/ 45847 h 121139"/>
                          <a:gd name="connsiteX7" fmla="*/ 28568 w 105492"/>
                          <a:gd name="connsiteY7" fmla="*/ 54393 h 121139"/>
                          <a:gd name="connsiteX8" fmla="*/ 11477 w 105492"/>
                          <a:gd name="connsiteY8" fmla="*/ 65787 h 121139"/>
                          <a:gd name="connsiteX9" fmla="*/ 5779 w 105492"/>
                          <a:gd name="connsiteY9" fmla="*/ 71485 h 121139"/>
                          <a:gd name="connsiteX10" fmla="*/ 2931 w 105492"/>
                          <a:gd name="connsiteY10" fmla="*/ 97122 h 121139"/>
                          <a:gd name="connsiteX11" fmla="*/ 20022 w 105492"/>
                          <a:gd name="connsiteY11" fmla="*/ 102819 h 121139"/>
                          <a:gd name="connsiteX12" fmla="*/ 44523 w 105492"/>
                          <a:gd name="connsiteY12" fmla="*/ 119998 h 121139"/>
                          <a:gd name="connsiteX13" fmla="*/ 63736 w 105492"/>
                          <a:gd name="connsiteY13" fmla="*/ 116747 h 121139"/>
                          <a:gd name="connsiteX14" fmla="*/ 91237 w 105492"/>
                          <a:gd name="connsiteY14" fmla="*/ 94273 h 121139"/>
                          <a:gd name="connsiteX15" fmla="*/ 94086 w 105492"/>
                          <a:gd name="connsiteY15" fmla="*/ 85728 h 121139"/>
                          <a:gd name="connsiteX16" fmla="*/ 99783 w 105492"/>
                          <a:gd name="connsiteY16" fmla="*/ 77182 h 121139"/>
                          <a:gd name="connsiteX17" fmla="*/ 105480 w 105492"/>
                          <a:gd name="connsiteY17" fmla="*/ 60090 h 121139"/>
                          <a:gd name="connsiteX18" fmla="*/ 98296 w 105492"/>
                          <a:gd name="connsiteY18" fmla="*/ 17294 h 121139"/>
                          <a:gd name="connsiteX0" fmla="*/ 98296 w 105492"/>
                          <a:gd name="connsiteY0" fmla="*/ 17047 h 120892"/>
                          <a:gd name="connsiteX1" fmla="*/ 71297 w 105492"/>
                          <a:gd name="connsiteY1" fmla="*/ 23 h 120892"/>
                          <a:gd name="connsiteX2" fmla="*/ 57054 w 105492"/>
                          <a:gd name="connsiteY2" fmla="*/ 19963 h 120892"/>
                          <a:gd name="connsiteX3" fmla="*/ 54206 w 105492"/>
                          <a:gd name="connsiteY3" fmla="*/ 28509 h 120892"/>
                          <a:gd name="connsiteX4" fmla="*/ 39963 w 105492"/>
                          <a:gd name="connsiteY4" fmla="*/ 39903 h 120892"/>
                          <a:gd name="connsiteX5" fmla="*/ 34265 w 105492"/>
                          <a:gd name="connsiteY5" fmla="*/ 45600 h 120892"/>
                          <a:gd name="connsiteX6" fmla="*/ 28568 w 105492"/>
                          <a:gd name="connsiteY6" fmla="*/ 54146 h 120892"/>
                          <a:gd name="connsiteX7" fmla="*/ 11477 w 105492"/>
                          <a:gd name="connsiteY7" fmla="*/ 65540 h 120892"/>
                          <a:gd name="connsiteX8" fmla="*/ 5779 w 105492"/>
                          <a:gd name="connsiteY8" fmla="*/ 71238 h 120892"/>
                          <a:gd name="connsiteX9" fmla="*/ 2931 w 105492"/>
                          <a:gd name="connsiteY9" fmla="*/ 96875 h 120892"/>
                          <a:gd name="connsiteX10" fmla="*/ 20022 w 105492"/>
                          <a:gd name="connsiteY10" fmla="*/ 102572 h 120892"/>
                          <a:gd name="connsiteX11" fmla="*/ 44523 w 105492"/>
                          <a:gd name="connsiteY11" fmla="*/ 119751 h 120892"/>
                          <a:gd name="connsiteX12" fmla="*/ 63736 w 105492"/>
                          <a:gd name="connsiteY12" fmla="*/ 116500 h 120892"/>
                          <a:gd name="connsiteX13" fmla="*/ 91237 w 105492"/>
                          <a:gd name="connsiteY13" fmla="*/ 94026 h 120892"/>
                          <a:gd name="connsiteX14" fmla="*/ 94086 w 105492"/>
                          <a:gd name="connsiteY14" fmla="*/ 85481 h 120892"/>
                          <a:gd name="connsiteX15" fmla="*/ 99783 w 105492"/>
                          <a:gd name="connsiteY15" fmla="*/ 76935 h 120892"/>
                          <a:gd name="connsiteX16" fmla="*/ 105480 w 105492"/>
                          <a:gd name="connsiteY16" fmla="*/ 59843 h 120892"/>
                          <a:gd name="connsiteX17" fmla="*/ 98296 w 105492"/>
                          <a:gd name="connsiteY17" fmla="*/ 17047 h 120892"/>
                          <a:gd name="connsiteX0" fmla="*/ 98296 w 105492"/>
                          <a:gd name="connsiteY0" fmla="*/ 2664 h 106509"/>
                          <a:gd name="connsiteX1" fmla="*/ 57054 w 105492"/>
                          <a:gd name="connsiteY1" fmla="*/ 5580 h 106509"/>
                          <a:gd name="connsiteX2" fmla="*/ 54206 w 105492"/>
                          <a:gd name="connsiteY2" fmla="*/ 14126 h 106509"/>
                          <a:gd name="connsiteX3" fmla="*/ 39963 w 105492"/>
                          <a:gd name="connsiteY3" fmla="*/ 25520 h 106509"/>
                          <a:gd name="connsiteX4" fmla="*/ 34265 w 105492"/>
                          <a:gd name="connsiteY4" fmla="*/ 31217 h 106509"/>
                          <a:gd name="connsiteX5" fmla="*/ 28568 w 105492"/>
                          <a:gd name="connsiteY5" fmla="*/ 39763 h 106509"/>
                          <a:gd name="connsiteX6" fmla="*/ 11477 w 105492"/>
                          <a:gd name="connsiteY6" fmla="*/ 51157 h 106509"/>
                          <a:gd name="connsiteX7" fmla="*/ 5779 w 105492"/>
                          <a:gd name="connsiteY7" fmla="*/ 56855 h 106509"/>
                          <a:gd name="connsiteX8" fmla="*/ 2931 w 105492"/>
                          <a:gd name="connsiteY8" fmla="*/ 82492 h 106509"/>
                          <a:gd name="connsiteX9" fmla="*/ 20022 w 105492"/>
                          <a:gd name="connsiteY9" fmla="*/ 88189 h 106509"/>
                          <a:gd name="connsiteX10" fmla="*/ 44523 w 105492"/>
                          <a:gd name="connsiteY10" fmla="*/ 105368 h 106509"/>
                          <a:gd name="connsiteX11" fmla="*/ 63736 w 105492"/>
                          <a:gd name="connsiteY11" fmla="*/ 102117 h 106509"/>
                          <a:gd name="connsiteX12" fmla="*/ 91237 w 105492"/>
                          <a:gd name="connsiteY12" fmla="*/ 79643 h 106509"/>
                          <a:gd name="connsiteX13" fmla="*/ 94086 w 105492"/>
                          <a:gd name="connsiteY13" fmla="*/ 71098 h 106509"/>
                          <a:gd name="connsiteX14" fmla="*/ 99783 w 105492"/>
                          <a:gd name="connsiteY14" fmla="*/ 62552 h 106509"/>
                          <a:gd name="connsiteX15" fmla="*/ 105480 w 105492"/>
                          <a:gd name="connsiteY15" fmla="*/ 45460 h 106509"/>
                          <a:gd name="connsiteX16" fmla="*/ 98296 w 105492"/>
                          <a:gd name="connsiteY16" fmla="*/ 2664 h 106509"/>
                          <a:gd name="connsiteX0" fmla="*/ 96129 w 103325"/>
                          <a:gd name="connsiteY0" fmla="*/ 2664 h 106509"/>
                          <a:gd name="connsiteX1" fmla="*/ 54887 w 103325"/>
                          <a:gd name="connsiteY1" fmla="*/ 5580 h 106509"/>
                          <a:gd name="connsiteX2" fmla="*/ 52039 w 103325"/>
                          <a:gd name="connsiteY2" fmla="*/ 14126 h 106509"/>
                          <a:gd name="connsiteX3" fmla="*/ 37796 w 103325"/>
                          <a:gd name="connsiteY3" fmla="*/ 25520 h 106509"/>
                          <a:gd name="connsiteX4" fmla="*/ 32098 w 103325"/>
                          <a:gd name="connsiteY4" fmla="*/ 31217 h 106509"/>
                          <a:gd name="connsiteX5" fmla="*/ 26401 w 103325"/>
                          <a:gd name="connsiteY5" fmla="*/ 39763 h 106509"/>
                          <a:gd name="connsiteX6" fmla="*/ 9310 w 103325"/>
                          <a:gd name="connsiteY6" fmla="*/ 51157 h 106509"/>
                          <a:gd name="connsiteX7" fmla="*/ 3612 w 103325"/>
                          <a:gd name="connsiteY7" fmla="*/ 56855 h 106509"/>
                          <a:gd name="connsiteX8" fmla="*/ 764 w 103325"/>
                          <a:gd name="connsiteY8" fmla="*/ 82492 h 106509"/>
                          <a:gd name="connsiteX9" fmla="*/ 18931 w 103325"/>
                          <a:gd name="connsiteY9" fmla="*/ 99045 h 106509"/>
                          <a:gd name="connsiteX10" fmla="*/ 42356 w 103325"/>
                          <a:gd name="connsiteY10" fmla="*/ 105368 h 106509"/>
                          <a:gd name="connsiteX11" fmla="*/ 61569 w 103325"/>
                          <a:gd name="connsiteY11" fmla="*/ 102117 h 106509"/>
                          <a:gd name="connsiteX12" fmla="*/ 89070 w 103325"/>
                          <a:gd name="connsiteY12" fmla="*/ 79643 h 106509"/>
                          <a:gd name="connsiteX13" fmla="*/ 91919 w 103325"/>
                          <a:gd name="connsiteY13" fmla="*/ 71098 h 106509"/>
                          <a:gd name="connsiteX14" fmla="*/ 97616 w 103325"/>
                          <a:gd name="connsiteY14" fmla="*/ 62552 h 106509"/>
                          <a:gd name="connsiteX15" fmla="*/ 103313 w 103325"/>
                          <a:gd name="connsiteY15" fmla="*/ 45460 h 106509"/>
                          <a:gd name="connsiteX16" fmla="*/ 96129 w 103325"/>
                          <a:gd name="connsiteY16" fmla="*/ 2664 h 1065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03325" h="106509">
                            <a:moveTo>
                              <a:pt x="96129" y="2664"/>
                            </a:moveTo>
                            <a:cubicBezTo>
                              <a:pt x="88058" y="-3983"/>
                              <a:pt x="62235" y="3670"/>
                              <a:pt x="54887" y="5580"/>
                            </a:cubicBezTo>
                            <a:cubicBezTo>
                              <a:pt x="47539" y="7490"/>
                              <a:pt x="53584" y="11551"/>
                              <a:pt x="52039" y="14126"/>
                            </a:cubicBezTo>
                            <a:cubicBezTo>
                              <a:pt x="48866" y="19414"/>
                              <a:pt x="42271" y="21940"/>
                              <a:pt x="37796" y="25520"/>
                            </a:cubicBezTo>
                            <a:cubicBezTo>
                              <a:pt x="35699" y="27198"/>
                              <a:pt x="33776" y="29120"/>
                              <a:pt x="32098" y="31217"/>
                            </a:cubicBezTo>
                            <a:cubicBezTo>
                              <a:pt x="29959" y="33890"/>
                              <a:pt x="28978" y="37509"/>
                              <a:pt x="26401" y="39763"/>
                            </a:cubicBezTo>
                            <a:cubicBezTo>
                              <a:pt x="21248" y="44272"/>
                              <a:pt x="14152" y="46315"/>
                              <a:pt x="9310" y="51157"/>
                            </a:cubicBezTo>
                            <a:lnTo>
                              <a:pt x="3612" y="56855"/>
                            </a:lnTo>
                            <a:cubicBezTo>
                              <a:pt x="2808" y="59267"/>
                              <a:pt x="-1789" y="75460"/>
                              <a:pt x="764" y="82492"/>
                            </a:cubicBezTo>
                            <a:cubicBezTo>
                              <a:pt x="3317" y="89524"/>
                              <a:pt x="13234" y="97146"/>
                              <a:pt x="18931" y="99045"/>
                            </a:cubicBezTo>
                            <a:lnTo>
                              <a:pt x="42356" y="105368"/>
                            </a:lnTo>
                            <a:cubicBezTo>
                              <a:pt x="49642" y="107689"/>
                              <a:pt x="53783" y="106404"/>
                              <a:pt x="61569" y="102117"/>
                            </a:cubicBezTo>
                            <a:lnTo>
                              <a:pt x="89070" y="79643"/>
                            </a:lnTo>
                            <a:cubicBezTo>
                              <a:pt x="90020" y="76795"/>
                              <a:pt x="90576" y="73783"/>
                              <a:pt x="91919" y="71098"/>
                            </a:cubicBezTo>
                            <a:cubicBezTo>
                              <a:pt x="93450" y="68036"/>
                              <a:pt x="96226" y="65681"/>
                              <a:pt x="97616" y="62552"/>
                            </a:cubicBezTo>
                            <a:cubicBezTo>
                              <a:pt x="100055" y="57064"/>
                              <a:pt x="103561" y="55441"/>
                              <a:pt x="103313" y="45460"/>
                            </a:cubicBezTo>
                            <a:cubicBezTo>
                              <a:pt x="103065" y="35479"/>
                              <a:pt x="101826" y="12634"/>
                              <a:pt x="96129" y="2664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3175">
                        <a:solidFill>
                          <a:schemeClr val="bg2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en-GB" sz="1000" b="0">
                          <a:solidFill>
                            <a:prstClr val="white"/>
                          </a:solidFill>
                          <a:latin typeface="Comic Sans MS" panose="030F0702030302020204" pitchFamily="66" charset="0"/>
                        </a:endParaRPr>
                      </a:p>
                    </p:txBody>
                  </p:sp>
                </p:grpSp>
                <p:sp>
                  <p:nvSpPr>
                    <p:cNvPr id="162" name="Freeform 161"/>
                    <p:cNvSpPr/>
                    <p:nvPr/>
                  </p:nvSpPr>
                  <p:spPr>
                    <a:xfrm>
                      <a:off x="5328774" y="3813677"/>
                      <a:ext cx="176753" cy="220165"/>
                    </a:xfrm>
                    <a:custGeom>
                      <a:avLst/>
                      <a:gdLst>
                        <a:gd name="connsiteX0" fmla="*/ 44173 w 60752"/>
                        <a:gd name="connsiteY0" fmla="*/ 0 h 154642"/>
                        <a:gd name="connsiteX1" fmla="*/ 44173 w 60752"/>
                        <a:gd name="connsiteY1" fmla="*/ 0 h 154642"/>
                        <a:gd name="connsiteX2" fmla="*/ 7194 w 60752"/>
                        <a:gd name="connsiteY2" fmla="*/ 6724 h 154642"/>
                        <a:gd name="connsiteX3" fmla="*/ 470 w 60752"/>
                        <a:gd name="connsiteY3" fmla="*/ 20171 h 154642"/>
                        <a:gd name="connsiteX4" fmla="*/ 7194 w 60752"/>
                        <a:gd name="connsiteY4" fmla="*/ 73959 h 154642"/>
                        <a:gd name="connsiteX5" fmla="*/ 10556 w 60752"/>
                        <a:gd name="connsiteY5" fmla="*/ 90768 h 154642"/>
                        <a:gd name="connsiteX6" fmla="*/ 20641 w 60752"/>
                        <a:gd name="connsiteY6" fmla="*/ 127747 h 154642"/>
                        <a:gd name="connsiteX7" fmla="*/ 40812 w 60752"/>
                        <a:gd name="connsiteY7" fmla="*/ 147918 h 154642"/>
                        <a:gd name="connsiteX8" fmla="*/ 50897 w 60752"/>
                        <a:gd name="connsiteY8" fmla="*/ 144556 h 154642"/>
                        <a:gd name="connsiteX9" fmla="*/ 57620 w 60752"/>
                        <a:gd name="connsiteY9" fmla="*/ 110939 h 154642"/>
                        <a:gd name="connsiteX10" fmla="*/ 47535 w 60752"/>
                        <a:gd name="connsiteY10" fmla="*/ 16809 h 154642"/>
                        <a:gd name="connsiteX11" fmla="*/ 44173 w 60752"/>
                        <a:gd name="connsiteY11" fmla="*/ 0 h 154642"/>
                        <a:gd name="connsiteX0" fmla="*/ 156333 w 172912"/>
                        <a:gd name="connsiteY0" fmla="*/ 0 h 154642"/>
                        <a:gd name="connsiteX1" fmla="*/ 156333 w 172912"/>
                        <a:gd name="connsiteY1" fmla="*/ 0 h 154642"/>
                        <a:gd name="connsiteX2" fmla="*/ 119354 w 172912"/>
                        <a:gd name="connsiteY2" fmla="*/ 6724 h 154642"/>
                        <a:gd name="connsiteX3" fmla="*/ 24 w 172912"/>
                        <a:gd name="connsiteY3" fmla="*/ 49168 h 154642"/>
                        <a:gd name="connsiteX4" fmla="*/ 119354 w 172912"/>
                        <a:gd name="connsiteY4" fmla="*/ 73959 h 154642"/>
                        <a:gd name="connsiteX5" fmla="*/ 122716 w 172912"/>
                        <a:gd name="connsiteY5" fmla="*/ 90768 h 154642"/>
                        <a:gd name="connsiteX6" fmla="*/ 132801 w 172912"/>
                        <a:gd name="connsiteY6" fmla="*/ 127747 h 154642"/>
                        <a:gd name="connsiteX7" fmla="*/ 152972 w 172912"/>
                        <a:gd name="connsiteY7" fmla="*/ 147918 h 154642"/>
                        <a:gd name="connsiteX8" fmla="*/ 163057 w 172912"/>
                        <a:gd name="connsiteY8" fmla="*/ 144556 h 154642"/>
                        <a:gd name="connsiteX9" fmla="*/ 169780 w 172912"/>
                        <a:gd name="connsiteY9" fmla="*/ 110939 h 154642"/>
                        <a:gd name="connsiteX10" fmla="*/ 159695 w 172912"/>
                        <a:gd name="connsiteY10" fmla="*/ 16809 h 154642"/>
                        <a:gd name="connsiteX11" fmla="*/ 156333 w 172912"/>
                        <a:gd name="connsiteY11" fmla="*/ 0 h 154642"/>
                        <a:gd name="connsiteX0" fmla="*/ 161332 w 177911"/>
                        <a:gd name="connsiteY0" fmla="*/ 0 h 154642"/>
                        <a:gd name="connsiteX1" fmla="*/ 161332 w 177911"/>
                        <a:gd name="connsiteY1" fmla="*/ 0 h 154642"/>
                        <a:gd name="connsiteX2" fmla="*/ 124353 w 177911"/>
                        <a:gd name="connsiteY2" fmla="*/ 6724 h 154642"/>
                        <a:gd name="connsiteX3" fmla="*/ 5023 w 177911"/>
                        <a:gd name="connsiteY3" fmla="*/ 49168 h 154642"/>
                        <a:gd name="connsiteX4" fmla="*/ 32392 w 177911"/>
                        <a:gd name="connsiteY4" fmla="*/ 111615 h 154642"/>
                        <a:gd name="connsiteX5" fmla="*/ 124353 w 177911"/>
                        <a:gd name="connsiteY5" fmla="*/ 73959 h 154642"/>
                        <a:gd name="connsiteX6" fmla="*/ 127715 w 177911"/>
                        <a:gd name="connsiteY6" fmla="*/ 90768 h 154642"/>
                        <a:gd name="connsiteX7" fmla="*/ 137800 w 177911"/>
                        <a:gd name="connsiteY7" fmla="*/ 127747 h 154642"/>
                        <a:gd name="connsiteX8" fmla="*/ 157971 w 177911"/>
                        <a:gd name="connsiteY8" fmla="*/ 147918 h 154642"/>
                        <a:gd name="connsiteX9" fmla="*/ 168056 w 177911"/>
                        <a:gd name="connsiteY9" fmla="*/ 144556 h 154642"/>
                        <a:gd name="connsiteX10" fmla="*/ 174779 w 177911"/>
                        <a:gd name="connsiteY10" fmla="*/ 110939 h 154642"/>
                        <a:gd name="connsiteX11" fmla="*/ 164694 w 177911"/>
                        <a:gd name="connsiteY11" fmla="*/ 16809 h 154642"/>
                        <a:gd name="connsiteX12" fmla="*/ 161332 w 177911"/>
                        <a:gd name="connsiteY12" fmla="*/ 0 h 154642"/>
                        <a:gd name="connsiteX0" fmla="*/ 161332 w 177911"/>
                        <a:gd name="connsiteY0" fmla="*/ 0 h 213720"/>
                        <a:gd name="connsiteX1" fmla="*/ 161332 w 177911"/>
                        <a:gd name="connsiteY1" fmla="*/ 0 h 213720"/>
                        <a:gd name="connsiteX2" fmla="*/ 124353 w 177911"/>
                        <a:gd name="connsiteY2" fmla="*/ 6724 h 213720"/>
                        <a:gd name="connsiteX3" fmla="*/ 5023 w 177911"/>
                        <a:gd name="connsiteY3" fmla="*/ 49168 h 213720"/>
                        <a:gd name="connsiteX4" fmla="*/ 32392 w 177911"/>
                        <a:gd name="connsiteY4" fmla="*/ 111615 h 213720"/>
                        <a:gd name="connsiteX5" fmla="*/ 124353 w 177911"/>
                        <a:gd name="connsiteY5" fmla="*/ 73959 h 213720"/>
                        <a:gd name="connsiteX6" fmla="*/ 53061 w 177911"/>
                        <a:gd name="connsiteY6" fmla="*/ 212788 h 213720"/>
                        <a:gd name="connsiteX7" fmla="*/ 137800 w 177911"/>
                        <a:gd name="connsiteY7" fmla="*/ 127747 h 213720"/>
                        <a:gd name="connsiteX8" fmla="*/ 157971 w 177911"/>
                        <a:gd name="connsiteY8" fmla="*/ 147918 h 213720"/>
                        <a:gd name="connsiteX9" fmla="*/ 168056 w 177911"/>
                        <a:gd name="connsiteY9" fmla="*/ 144556 h 213720"/>
                        <a:gd name="connsiteX10" fmla="*/ 174779 w 177911"/>
                        <a:gd name="connsiteY10" fmla="*/ 110939 h 213720"/>
                        <a:gd name="connsiteX11" fmla="*/ 164694 w 177911"/>
                        <a:gd name="connsiteY11" fmla="*/ 16809 h 213720"/>
                        <a:gd name="connsiteX12" fmla="*/ 161332 w 177911"/>
                        <a:gd name="connsiteY12" fmla="*/ 0 h 213720"/>
                        <a:gd name="connsiteX0" fmla="*/ 160173 w 176752"/>
                        <a:gd name="connsiteY0" fmla="*/ 0 h 212841"/>
                        <a:gd name="connsiteX1" fmla="*/ 160173 w 176752"/>
                        <a:gd name="connsiteY1" fmla="*/ 0 h 212841"/>
                        <a:gd name="connsiteX2" fmla="*/ 123194 w 176752"/>
                        <a:gd name="connsiteY2" fmla="*/ 6724 h 212841"/>
                        <a:gd name="connsiteX3" fmla="*/ 3864 w 176752"/>
                        <a:gd name="connsiteY3" fmla="*/ 49168 h 212841"/>
                        <a:gd name="connsiteX4" fmla="*/ 31233 w 176752"/>
                        <a:gd name="connsiteY4" fmla="*/ 111615 h 212841"/>
                        <a:gd name="connsiteX5" fmla="*/ 51902 w 176752"/>
                        <a:gd name="connsiteY5" fmla="*/ 212788 h 212841"/>
                        <a:gd name="connsiteX6" fmla="*/ 136641 w 176752"/>
                        <a:gd name="connsiteY6" fmla="*/ 127747 h 212841"/>
                        <a:gd name="connsiteX7" fmla="*/ 156812 w 176752"/>
                        <a:gd name="connsiteY7" fmla="*/ 147918 h 212841"/>
                        <a:gd name="connsiteX8" fmla="*/ 166897 w 176752"/>
                        <a:gd name="connsiteY8" fmla="*/ 144556 h 212841"/>
                        <a:gd name="connsiteX9" fmla="*/ 173620 w 176752"/>
                        <a:gd name="connsiteY9" fmla="*/ 110939 h 212841"/>
                        <a:gd name="connsiteX10" fmla="*/ 163535 w 176752"/>
                        <a:gd name="connsiteY10" fmla="*/ 16809 h 212841"/>
                        <a:gd name="connsiteX11" fmla="*/ 160173 w 176752"/>
                        <a:gd name="connsiteY11" fmla="*/ 0 h 212841"/>
                        <a:gd name="connsiteX0" fmla="*/ 160173 w 176752"/>
                        <a:gd name="connsiteY0" fmla="*/ 0 h 188142"/>
                        <a:gd name="connsiteX1" fmla="*/ 160173 w 176752"/>
                        <a:gd name="connsiteY1" fmla="*/ 0 h 188142"/>
                        <a:gd name="connsiteX2" fmla="*/ 123194 w 176752"/>
                        <a:gd name="connsiteY2" fmla="*/ 6724 h 188142"/>
                        <a:gd name="connsiteX3" fmla="*/ 3864 w 176752"/>
                        <a:gd name="connsiteY3" fmla="*/ 49168 h 188142"/>
                        <a:gd name="connsiteX4" fmla="*/ 31233 w 176752"/>
                        <a:gd name="connsiteY4" fmla="*/ 111615 h 188142"/>
                        <a:gd name="connsiteX5" fmla="*/ 45143 w 176752"/>
                        <a:gd name="connsiteY5" fmla="*/ 188071 h 188142"/>
                        <a:gd name="connsiteX6" fmla="*/ 136641 w 176752"/>
                        <a:gd name="connsiteY6" fmla="*/ 127747 h 188142"/>
                        <a:gd name="connsiteX7" fmla="*/ 156812 w 176752"/>
                        <a:gd name="connsiteY7" fmla="*/ 147918 h 188142"/>
                        <a:gd name="connsiteX8" fmla="*/ 166897 w 176752"/>
                        <a:gd name="connsiteY8" fmla="*/ 144556 h 188142"/>
                        <a:gd name="connsiteX9" fmla="*/ 173620 w 176752"/>
                        <a:gd name="connsiteY9" fmla="*/ 110939 h 188142"/>
                        <a:gd name="connsiteX10" fmla="*/ 163535 w 176752"/>
                        <a:gd name="connsiteY10" fmla="*/ 16809 h 188142"/>
                        <a:gd name="connsiteX11" fmla="*/ 160173 w 176752"/>
                        <a:gd name="connsiteY11" fmla="*/ 0 h 188142"/>
                        <a:gd name="connsiteX0" fmla="*/ 160173 w 176752"/>
                        <a:gd name="connsiteY0" fmla="*/ 0 h 220164"/>
                        <a:gd name="connsiteX1" fmla="*/ 160173 w 176752"/>
                        <a:gd name="connsiteY1" fmla="*/ 0 h 220164"/>
                        <a:gd name="connsiteX2" fmla="*/ 123194 w 176752"/>
                        <a:gd name="connsiteY2" fmla="*/ 6724 h 220164"/>
                        <a:gd name="connsiteX3" fmla="*/ 3864 w 176752"/>
                        <a:gd name="connsiteY3" fmla="*/ 49168 h 220164"/>
                        <a:gd name="connsiteX4" fmla="*/ 31233 w 176752"/>
                        <a:gd name="connsiteY4" fmla="*/ 111615 h 220164"/>
                        <a:gd name="connsiteX5" fmla="*/ 45143 w 176752"/>
                        <a:gd name="connsiteY5" fmla="*/ 188071 h 220164"/>
                        <a:gd name="connsiteX6" fmla="*/ 53749 w 176752"/>
                        <a:gd name="connsiteY6" fmla="*/ 212418 h 220164"/>
                        <a:gd name="connsiteX7" fmla="*/ 156812 w 176752"/>
                        <a:gd name="connsiteY7" fmla="*/ 147918 h 220164"/>
                        <a:gd name="connsiteX8" fmla="*/ 166897 w 176752"/>
                        <a:gd name="connsiteY8" fmla="*/ 144556 h 220164"/>
                        <a:gd name="connsiteX9" fmla="*/ 173620 w 176752"/>
                        <a:gd name="connsiteY9" fmla="*/ 110939 h 220164"/>
                        <a:gd name="connsiteX10" fmla="*/ 163535 w 176752"/>
                        <a:gd name="connsiteY10" fmla="*/ 16809 h 220164"/>
                        <a:gd name="connsiteX11" fmla="*/ 160173 w 176752"/>
                        <a:gd name="connsiteY11" fmla="*/ 0 h 220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6752" h="220164">
                          <a:moveTo>
                            <a:pt x="160173" y="0"/>
                          </a:moveTo>
                          <a:lnTo>
                            <a:pt x="160173" y="0"/>
                          </a:lnTo>
                          <a:cubicBezTo>
                            <a:pt x="147847" y="2241"/>
                            <a:pt x="149245" y="-1471"/>
                            <a:pt x="123194" y="6724"/>
                          </a:cubicBezTo>
                          <a:cubicBezTo>
                            <a:pt x="97143" y="14919"/>
                            <a:pt x="19191" y="31686"/>
                            <a:pt x="3864" y="49168"/>
                          </a:cubicBezTo>
                          <a:cubicBezTo>
                            <a:pt x="-11463" y="66650"/>
                            <a:pt x="23227" y="84345"/>
                            <a:pt x="31233" y="111615"/>
                          </a:cubicBezTo>
                          <a:cubicBezTo>
                            <a:pt x="39239" y="138885"/>
                            <a:pt x="41390" y="171271"/>
                            <a:pt x="45143" y="188071"/>
                          </a:cubicBezTo>
                          <a:cubicBezTo>
                            <a:pt x="48896" y="204871"/>
                            <a:pt x="50461" y="200912"/>
                            <a:pt x="53749" y="212418"/>
                          </a:cubicBezTo>
                          <a:cubicBezTo>
                            <a:pt x="57972" y="246202"/>
                            <a:pt x="137954" y="159228"/>
                            <a:pt x="156812" y="147918"/>
                          </a:cubicBezTo>
                          <a:cubicBezTo>
                            <a:pt x="175670" y="136608"/>
                            <a:pt x="163535" y="145677"/>
                            <a:pt x="166897" y="144556"/>
                          </a:cubicBezTo>
                          <a:cubicBezTo>
                            <a:pt x="169119" y="135668"/>
                            <a:pt x="173620" y="119186"/>
                            <a:pt x="173620" y="110939"/>
                          </a:cubicBezTo>
                          <a:cubicBezTo>
                            <a:pt x="173620" y="53311"/>
                            <a:pt x="185305" y="45833"/>
                            <a:pt x="163535" y="16809"/>
                          </a:cubicBezTo>
                          <a:cubicBezTo>
                            <a:pt x="162584" y="15541"/>
                            <a:pt x="160733" y="2801"/>
                            <a:pt x="160173" y="0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63" name="Freeform 162"/>
                    <p:cNvSpPr/>
                    <p:nvPr/>
                  </p:nvSpPr>
                  <p:spPr>
                    <a:xfrm rot="10017579" flipV="1">
                      <a:off x="5218703" y="3954622"/>
                      <a:ext cx="106763" cy="141264"/>
                    </a:xfrm>
                    <a:custGeom>
                      <a:avLst/>
                      <a:gdLst>
                        <a:gd name="connsiteX0" fmla="*/ 71297 w 105480"/>
                        <a:gd name="connsiteY0" fmla="*/ 0 h 108246"/>
                        <a:gd name="connsiteX1" fmla="*/ 71297 w 105480"/>
                        <a:gd name="connsiteY1" fmla="*/ 0 h 108246"/>
                        <a:gd name="connsiteX2" fmla="*/ 57054 w 105480"/>
                        <a:gd name="connsiteY2" fmla="*/ 19940 h 108246"/>
                        <a:gd name="connsiteX3" fmla="*/ 54206 w 105480"/>
                        <a:gd name="connsiteY3" fmla="*/ 28486 h 108246"/>
                        <a:gd name="connsiteX4" fmla="*/ 39963 w 105480"/>
                        <a:gd name="connsiteY4" fmla="*/ 39880 h 108246"/>
                        <a:gd name="connsiteX5" fmla="*/ 34265 w 105480"/>
                        <a:gd name="connsiteY5" fmla="*/ 45577 h 108246"/>
                        <a:gd name="connsiteX6" fmla="*/ 28568 w 105480"/>
                        <a:gd name="connsiteY6" fmla="*/ 54123 h 108246"/>
                        <a:gd name="connsiteX7" fmla="*/ 11477 w 105480"/>
                        <a:gd name="connsiteY7" fmla="*/ 65517 h 108246"/>
                        <a:gd name="connsiteX8" fmla="*/ 5779 w 105480"/>
                        <a:gd name="connsiteY8" fmla="*/ 71215 h 108246"/>
                        <a:gd name="connsiteX9" fmla="*/ 2931 w 105480"/>
                        <a:gd name="connsiteY9" fmla="*/ 96852 h 108246"/>
                        <a:gd name="connsiteX10" fmla="*/ 20022 w 105480"/>
                        <a:gd name="connsiteY10" fmla="*/ 102549 h 108246"/>
                        <a:gd name="connsiteX11" fmla="*/ 28568 w 105480"/>
                        <a:gd name="connsiteY11" fmla="*/ 105398 h 108246"/>
                        <a:gd name="connsiteX12" fmla="*/ 37114 w 105480"/>
                        <a:gd name="connsiteY12" fmla="*/ 108246 h 108246"/>
                        <a:gd name="connsiteX13" fmla="*/ 74146 w 105480"/>
                        <a:gd name="connsiteY13" fmla="*/ 99700 h 108246"/>
                        <a:gd name="connsiteX14" fmla="*/ 82692 w 105480"/>
                        <a:gd name="connsiteY14" fmla="*/ 96852 h 108246"/>
                        <a:gd name="connsiteX15" fmla="*/ 91237 w 105480"/>
                        <a:gd name="connsiteY15" fmla="*/ 94003 h 108246"/>
                        <a:gd name="connsiteX16" fmla="*/ 94086 w 105480"/>
                        <a:gd name="connsiteY16" fmla="*/ 85458 h 108246"/>
                        <a:gd name="connsiteX17" fmla="*/ 99783 w 105480"/>
                        <a:gd name="connsiteY17" fmla="*/ 76912 h 108246"/>
                        <a:gd name="connsiteX18" fmla="*/ 105480 w 105480"/>
                        <a:gd name="connsiteY18" fmla="*/ 59820 h 108246"/>
                        <a:gd name="connsiteX19" fmla="*/ 96935 w 105480"/>
                        <a:gd name="connsiteY19" fmla="*/ 22788 h 108246"/>
                        <a:gd name="connsiteX20" fmla="*/ 94086 w 105480"/>
                        <a:gd name="connsiteY20" fmla="*/ 14243 h 108246"/>
                        <a:gd name="connsiteX21" fmla="*/ 76994 w 105480"/>
                        <a:gd name="connsiteY21" fmla="*/ 8545 h 108246"/>
                        <a:gd name="connsiteX22" fmla="*/ 71297 w 105480"/>
                        <a:gd name="connsiteY22" fmla="*/ 0 h 1082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05480" h="108246">
                          <a:moveTo>
                            <a:pt x="71297" y="0"/>
                          </a:moveTo>
                          <a:lnTo>
                            <a:pt x="71297" y="0"/>
                          </a:lnTo>
                          <a:cubicBezTo>
                            <a:pt x="66549" y="6647"/>
                            <a:pt x="61256" y="12936"/>
                            <a:pt x="57054" y="19940"/>
                          </a:cubicBezTo>
                          <a:cubicBezTo>
                            <a:pt x="55509" y="22515"/>
                            <a:pt x="55751" y="25911"/>
                            <a:pt x="54206" y="28486"/>
                          </a:cubicBezTo>
                          <a:cubicBezTo>
                            <a:pt x="51033" y="33774"/>
                            <a:pt x="44438" y="36300"/>
                            <a:pt x="39963" y="39880"/>
                          </a:cubicBezTo>
                          <a:cubicBezTo>
                            <a:pt x="37866" y="41558"/>
                            <a:pt x="35943" y="43480"/>
                            <a:pt x="34265" y="45577"/>
                          </a:cubicBezTo>
                          <a:cubicBezTo>
                            <a:pt x="32126" y="48250"/>
                            <a:pt x="31145" y="51869"/>
                            <a:pt x="28568" y="54123"/>
                          </a:cubicBezTo>
                          <a:cubicBezTo>
                            <a:pt x="23415" y="58632"/>
                            <a:pt x="16319" y="60675"/>
                            <a:pt x="11477" y="65517"/>
                          </a:cubicBezTo>
                          <a:lnTo>
                            <a:pt x="5779" y="71215"/>
                          </a:lnTo>
                          <a:cubicBezTo>
                            <a:pt x="4975" y="73627"/>
                            <a:pt x="-4739" y="91374"/>
                            <a:pt x="2931" y="96852"/>
                          </a:cubicBezTo>
                          <a:cubicBezTo>
                            <a:pt x="7818" y="100342"/>
                            <a:pt x="14325" y="100650"/>
                            <a:pt x="20022" y="102549"/>
                          </a:cubicBezTo>
                          <a:lnTo>
                            <a:pt x="28568" y="105398"/>
                          </a:lnTo>
                          <a:lnTo>
                            <a:pt x="37114" y="108246"/>
                          </a:lnTo>
                          <a:cubicBezTo>
                            <a:pt x="63005" y="104548"/>
                            <a:pt x="50680" y="107522"/>
                            <a:pt x="74146" y="99700"/>
                          </a:cubicBezTo>
                          <a:lnTo>
                            <a:pt x="82692" y="96852"/>
                          </a:lnTo>
                          <a:lnTo>
                            <a:pt x="91237" y="94003"/>
                          </a:lnTo>
                          <a:cubicBezTo>
                            <a:pt x="92187" y="91155"/>
                            <a:pt x="92743" y="88143"/>
                            <a:pt x="94086" y="85458"/>
                          </a:cubicBezTo>
                          <a:cubicBezTo>
                            <a:pt x="95617" y="82396"/>
                            <a:pt x="98393" y="80041"/>
                            <a:pt x="99783" y="76912"/>
                          </a:cubicBezTo>
                          <a:cubicBezTo>
                            <a:pt x="102222" y="71424"/>
                            <a:pt x="105480" y="59820"/>
                            <a:pt x="105480" y="59820"/>
                          </a:cubicBezTo>
                          <a:cubicBezTo>
                            <a:pt x="100378" y="8791"/>
                            <a:pt x="108612" y="46140"/>
                            <a:pt x="96935" y="22788"/>
                          </a:cubicBezTo>
                          <a:cubicBezTo>
                            <a:pt x="95592" y="20103"/>
                            <a:pt x="96529" y="15988"/>
                            <a:pt x="94086" y="14243"/>
                          </a:cubicBezTo>
                          <a:cubicBezTo>
                            <a:pt x="89199" y="10752"/>
                            <a:pt x="76994" y="8545"/>
                            <a:pt x="76994" y="8545"/>
                          </a:cubicBezTo>
                          <a:lnTo>
                            <a:pt x="71297" y="0"/>
                          </a:ln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3175"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000" b="0">
                        <a:solidFill>
                          <a:prstClr val="white"/>
                        </a:solidFill>
                        <a:latin typeface="Comic Sans MS" panose="030F0702030302020204" pitchFamily="66" charset="0"/>
                      </a:endParaRPr>
                    </a:p>
                  </p:txBody>
                </p:sp>
                <p:sp>
                  <p:nvSpPr>
                    <p:cNvPr id="164" name="Freeform 163"/>
                    <p:cNvSpPr/>
                    <p:nvPr/>
                  </p:nvSpPr>
                  <p:spPr>
                    <a:xfrm rot="2183541">
                      <a:off x="5512162" y="3896859"/>
                      <a:ext cx="145585" cy="202080"/>
                    </a:xfrm>
                    <a:custGeom>
                      <a:avLst/>
                      <a:gdLst>
                        <a:gd name="connsiteX0" fmla="*/ 44173 w 60752"/>
                        <a:gd name="connsiteY0" fmla="*/ 0 h 154642"/>
                        <a:gd name="connsiteX1" fmla="*/ 44173 w 60752"/>
                        <a:gd name="connsiteY1" fmla="*/ 0 h 154642"/>
                        <a:gd name="connsiteX2" fmla="*/ 7194 w 60752"/>
                        <a:gd name="connsiteY2" fmla="*/ 6724 h 154642"/>
                        <a:gd name="connsiteX3" fmla="*/ 470 w 60752"/>
                        <a:gd name="connsiteY3" fmla="*/ 20171 h 154642"/>
                        <a:gd name="connsiteX4" fmla="*/ 7194 w 60752"/>
                        <a:gd name="connsiteY4" fmla="*/ 73959 h 154642"/>
                        <a:gd name="connsiteX5" fmla="*/ 10556 w 60752"/>
                        <a:gd name="connsiteY5" fmla="*/ 90768 h 154642"/>
                        <a:gd name="connsiteX6" fmla="*/ 20641 w 60752"/>
                        <a:gd name="connsiteY6" fmla="*/ 127747 h 154642"/>
                        <a:gd name="connsiteX7" fmla="*/ 40812 w 60752"/>
                        <a:gd name="connsiteY7" fmla="*/ 147918 h 154642"/>
                        <a:gd name="connsiteX8" fmla="*/ 50897 w 60752"/>
                        <a:gd name="connsiteY8" fmla="*/ 144556 h 154642"/>
                        <a:gd name="connsiteX9" fmla="*/ 57620 w 60752"/>
                        <a:gd name="connsiteY9" fmla="*/ 110939 h 154642"/>
                        <a:gd name="connsiteX10" fmla="*/ 47535 w 60752"/>
                        <a:gd name="connsiteY10" fmla="*/ 16809 h 154642"/>
                        <a:gd name="connsiteX11" fmla="*/ 44173 w 60752"/>
                        <a:gd name="connsiteY11" fmla="*/ 0 h 154642"/>
                        <a:gd name="connsiteX0" fmla="*/ 44173 w 140614"/>
                        <a:gd name="connsiteY0" fmla="*/ 0 h 179043"/>
                        <a:gd name="connsiteX1" fmla="*/ 44173 w 140614"/>
                        <a:gd name="connsiteY1" fmla="*/ 0 h 179043"/>
                        <a:gd name="connsiteX2" fmla="*/ 7194 w 140614"/>
                        <a:gd name="connsiteY2" fmla="*/ 6724 h 179043"/>
                        <a:gd name="connsiteX3" fmla="*/ 470 w 140614"/>
                        <a:gd name="connsiteY3" fmla="*/ 20171 h 179043"/>
                        <a:gd name="connsiteX4" fmla="*/ 7194 w 140614"/>
                        <a:gd name="connsiteY4" fmla="*/ 73959 h 179043"/>
                        <a:gd name="connsiteX5" fmla="*/ 10556 w 140614"/>
                        <a:gd name="connsiteY5" fmla="*/ 90768 h 179043"/>
                        <a:gd name="connsiteX6" fmla="*/ 20641 w 140614"/>
                        <a:gd name="connsiteY6" fmla="*/ 127747 h 179043"/>
                        <a:gd name="connsiteX7" fmla="*/ 40812 w 140614"/>
                        <a:gd name="connsiteY7" fmla="*/ 147918 h 179043"/>
                        <a:gd name="connsiteX8" fmla="*/ 50897 w 140614"/>
                        <a:gd name="connsiteY8" fmla="*/ 144556 h 179043"/>
                        <a:gd name="connsiteX9" fmla="*/ 140614 w 140614"/>
                        <a:gd name="connsiteY9" fmla="*/ 178133 h 179043"/>
                        <a:gd name="connsiteX10" fmla="*/ 47535 w 140614"/>
                        <a:gd name="connsiteY10" fmla="*/ 16809 h 179043"/>
                        <a:gd name="connsiteX11" fmla="*/ 44173 w 140614"/>
                        <a:gd name="connsiteY11" fmla="*/ 0 h 179043"/>
                        <a:gd name="connsiteX0" fmla="*/ 159753 w 159755"/>
                        <a:gd name="connsiteY0" fmla="*/ 64516 h 179043"/>
                        <a:gd name="connsiteX1" fmla="*/ 44173 w 159755"/>
                        <a:gd name="connsiteY1" fmla="*/ 0 h 179043"/>
                        <a:gd name="connsiteX2" fmla="*/ 7194 w 159755"/>
                        <a:gd name="connsiteY2" fmla="*/ 6724 h 179043"/>
                        <a:gd name="connsiteX3" fmla="*/ 470 w 159755"/>
                        <a:gd name="connsiteY3" fmla="*/ 20171 h 179043"/>
                        <a:gd name="connsiteX4" fmla="*/ 7194 w 159755"/>
                        <a:gd name="connsiteY4" fmla="*/ 73959 h 179043"/>
                        <a:gd name="connsiteX5" fmla="*/ 10556 w 159755"/>
                        <a:gd name="connsiteY5" fmla="*/ 90768 h 179043"/>
                        <a:gd name="connsiteX6" fmla="*/ 20641 w 159755"/>
                        <a:gd name="connsiteY6" fmla="*/ 127747 h 179043"/>
                        <a:gd name="connsiteX7" fmla="*/ 40812 w 159755"/>
                        <a:gd name="connsiteY7" fmla="*/ 147918 h 179043"/>
                        <a:gd name="connsiteX8" fmla="*/ 50897 w 159755"/>
                        <a:gd name="connsiteY8" fmla="*/ 144556 h 179043"/>
                        <a:gd name="connsiteX9" fmla="*/ 140614 w 159755"/>
                        <a:gd name="connsiteY9" fmla="*/ 178133 h 179043"/>
                        <a:gd name="connsiteX10" fmla="*/ 47535 w 159755"/>
                        <a:gd name="connsiteY10" fmla="*/ 16809 h 179043"/>
                        <a:gd name="connsiteX11" fmla="*/ 159753 w 159755"/>
                        <a:gd name="connsiteY11" fmla="*/ 64516 h 179043"/>
                        <a:gd name="connsiteX0" fmla="*/ 159753 w 166163"/>
                        <a:gd name="connsiteY0" fmla="*/ 64516 h 179043"/>
                        <a:gd name="connsiteX1" fmla="*/ 44173 w 166163"/>
                        <a:gd name="connsiteY1" fmla="*/ 0 h 179043"/>
                        <a:gd name="connsiteX2" fmla="*/ 7194 w 166163"/>
                        <a:gd name="connsiteY2" fmla="*/ 6724 h 179043"/>
                        <a:gd name="connsiteX3" fmla="*/ 470 w 166163"/>
                        <a:gd name="connsiteY3" fmla="*/ 20171 h 179043"/>
                        <a:gd name="connsiteX4" fmla="*/ 7194 w 166163"/>
                        <a:gd name="connsiteY4" fmla="*/ 73959 h 179043"/>
                        <a:gd name="connsiteX5" fmla="*/ 10556 w 166163"/>
                        <a:gd name="connsiteY5" fmla="*/ 90768 h 179043"/>
                        <a:gd name="connsiteX6" fmla="*/ 20641 w 166163"/>
                        <a:gd name="connsiteY6" fmla="*/ 127747 h 179043"/>
                        <a:gd name="connsiteX7" fmla="*/ 40812 w 166163"/>
                        <a:gd name="connsiteY7" fmla="*/ 147918 h 179043"/>
                        <a:gd name="connsiteX8" fmla="*/ 50897 w 166163"/>
                        <a:gd name="connsiteY8" fmla="*/ 144556 h 179043"/>
                        <a:gd name="connsiteX9" fmla="*/ 140614 w 166163"/>
                        <a:gd name="connsiteY9" fmla="*/ 178133 h 179043"/>
                        <a:gd name="connsiteX10" fmla="*/ 159753 w 166163"/>
                        <a:gd name="connsiteY10" fmla="*/ 64516 h 179043"/>
                        <a:gd name="connsiteX0" fmla="*/ 159753 w 166163"/>
                        <a:gd name="connsiteY0" fmla="*/ 64516 h 242331"/>
                        <a:gd name="connsiteX1" fmla="*/ 44173 w 166163"/>
                        <a:gd name="connsiteY1" fmla="*/ 0 h 242331"/>
                        <a:gd name="connsiteX2" fmla="*/ 7194 w 166163"/>
                        <a:gd name="connsiteY2" fmla="*/ 6724 h 242331"/>
                        <a:gd name="connsiteX3" fmla="*/ 470 w 166163"/>
                        <a:gd name="connsiteY3" fmla="*/ 20171 h 242331"/>
                        <a:gd name="connsiteX4" fmla="*/ 7194 w 166163"/>
                        <a:gd name="connsiteY4" fmla="*/ 73959 h 242331"/>
                        <a:gd name="connsiteX5" fmla="*/ 10556 w 166163"/>
                        <a:gd name="connsiteY5" fmla="*/ 90768 h 242331"/>
                        <a:gd name="connsiteX6" fmla="*/ 20641 w 166163"/>
                        <a:gd name="connsiteY6" fmla="*/ 127747 h 242331"/>
                        <a:gd name="connsiteX7" fmla="*/ 40812 w 166163"/>
                        <a:gd name="connsiteY7" fmla="*/ 147918 h 242331"/>
                        <a:gd name="connsiteX8" fmla="*/ 50897 w 166163"/>
                        <a:gd name="connsiteY8" fmla="*/ 144556 h 242331"/>
                        <a:gd name="connsiteX9" fmla="*/ 100983 w 166163"/>
                        <a:gd name="connsiteY9" fmla="*/ 241945 h 242331"/>
                        <a:gd name="connsiteX10" fmla="*/ 140614 w 166163"/>
                        <a:gd name="connsiteY10" fmla="*/ 178133 h 242331"/>
                        <a:gd name="connsiteX11" fmla="*/ 159753 w 166163"/>
                        <a:gd name="connsiteY11" fmla="*/ 64516 h 242331"/>
                        <a:gd name="connsiteX0" fmla="*/ 159753 w 166163"/>
                        <a:gd name="connsiteY0" fmla="*/ 64516 h 242331"/>
                        <a:gd name="connsiteX1" fmla="*/ 44173 w 166163"/>
                        <a:gd name="connsiteY1" fmla="*/ 0 h 242331"/>
                        <a:gd name="connsiteX2" fmla="*/ 7194 w 166163"/>
                        <a:gd name="connsiteY2" fmla="*/ 6724 h 242331"/>
                        <a:gd name="connsiteX3" fmla="*/ 470 w 166163"/>
                        <a:gd name="connsiteY3" fmla="*/ 20171 h 242331"/>
                        <a:gd name="connsiteX4" fmla="*/ 7194 w 166163"/>
                        <a:gd name="connsiteY4" fmla="*/ 73959 h 242331"/>
                        <a:gd name="connsiteX5" fmla="*/ 10556 w 166163"/>
                        <a:gd name="connsiteY5" fmla="*/ 90768 h 242331"/>
                        <a:gd name="connsiteX6" fmla="*/ 20641 w 166163"/>
                        <a:gd name="connsiteY6" fmla="*/ 127747 h 242331"/>
                        <a:gd name="connsiteX7" fmla="*/ 50897 w 166163"/>
                        <a:gd name="connsiteY7" fmla="*/ 144556 h 242331"/>
                        <a:gd name="connsiteX8" fmla="*/ 100983 w 166163"/>
                        <a:gd name="connsiteY8" fmla="*/ 241945 h 242331"/>
                        <a:gd name="connsiteX9" fmla="*/ 140614 w 166163"/>
                        <a:gd name="connsiteY9" fmla="*/ 178133 h 242331"/>
                        <a:gd name="connsiteX10" fmla="*/ 159753 w 166163"/>
                        <a:gd name="connsiteY10" fmla="*/ 64516 h 242331"/>
                        <a:gd name="connsiteX0" fmla="*/ 159753 w 166163"/>
                        <a:gd name="connsiteY0" fmla="*/ 64516 h 242331"/>
                        <a:gd name="connsiteX1" fmla="*/ 44173 w 166163"/>
                        <a:gd name="connsiteY1" fmla="*/ 0 h 242331"/>
                        <a:gd name="connsiteX2" fmla="*/ 7194 w 166163"/>
                        <a:gd name="connsiteY2" fmla="*/ 6724 h 242331"/>
                        <a:gd name="connsiteX3" fmla="*/ 470 w 166163"/>
                        <a:gd name="connsiteY3" fmla="*/ 20171 h 242331"/>
                        <a:gd name="connsiteX4" fmla="*/ 7194 w 166163"/>
                        <a:gd name="connsiteY4" fmla="*/ 73959 h 242331"/>
                        <a:gd name="connsiteX5" fmla="*/ 10556 w 166163"/>
                        <a:gd name="connsiteY5" fmla="*/ 90768 h 242331"/>
                        <a:gd name="connsiteX6" fmla="*/ 20641 w 166163"/>
                        <a:gd name="connsiteY6" fmla="*/ 127747 h 242331"/>
                        <a:gd name="connsiteX7" fmla="*/ 34167 w 166163"/>
                        <a:gd name="connsiteY7" fmla="*/ 172897 h 242331"/>
                        <a:gd name="connsiteX8" fmla="*/ 100983 w 166163"/>
                        <a:gd name="connsiteY8" fmla="*/ 241945 h 242331"/>
                        <a:gd name="connsiteX9" fmla="*/ 140614 w 166163"/>
                        <a:gd name="connsiteY9" fmla="*/ 178133 h 242331"/>
                        <a:gd name="connsiteX10" fmla="*/ 159753 w 166163"/>
                        <a:gd name="connsiteY10" fmla="*/ 64516 h 242331"/>
                        <a:gd name="connsiteX0" fmla="*/ 153569 w 159979"/>
                        <a:gd name="connsiteY0" fmla="*/ 64516 h 242331"/>
                        <a:gd name="connsiteX1" fmla="*/ 37989 w 159979"/>
                        <a:gd name="connsiteY1" fmla="*/ 0 h 242331"/>
                        <a:gd name="connsiteX2" fmla="*/ 1010 w 159979"/>
                        <a:gd name="connsiteY2" fmla="*/ 6724 h 242331"/>
                        <a:gd name="connsiteX3" fmla="*/ 23583 w 159979"/>
                        <a:gd name="connsiteY3" fmla="*/ 53420 h 242331"/>
                        <a:gd name="connsiteX4" fmla="*/ 1010 w 159979"/>
                        <a:gd name="connsiteY4" fmla="*/ 73959 h 242331"/>
                        <a:gd name="connsiteX5" fmla="*/ 4372 w 159979"/>
                        <a:gd name="connsiteY5" fmla="*/ 90768 h 242331"/>
                        <a:gd name="connsiteX6" fmla="*/ 14457 w 159979"/>
                        <a:gd name="connsiteY6" fmla="*/ 127747 h 242331"/>
                        <a:gd name="connsiteX7" fmla="*/ 27983 w 159979"/>
                        <a:gd name="connsiteY7" fmla="*/ 172897 h 242331"/>
                        <a:gd name="connsiteX8" fmla="*/ 94799 w 159979"/>
                        <a:gd name="connsiteY8" fmla="*/ 241945 h 242331"/>
                        <a:gd name="connsiteX9" fmla="*/ 134430 w 159979"/>
                        <a:gd name="connsiteY9" fmla="*/ 178133 h 242331"/>
                        <a:gd name="connsiteX10" fmla="*/ 153569 w 159979"/>
                        <a:gd name="connsiteY10" fmla="*/ 64516 h 242331"/>
                        <a:gd name="connsiteX0" fmla="*/ 152720 w 159130"/>
                        <a:gd name="connsiteY0" fmla="*/ 64516 h 242331"/>
                        <a:gd name="connsiteX1" fmla="*/ 37140 w 159130"/>
                        <a:gd name="connsiteY1" fmla="*/ 0 h 242331"/>
                        <a:gd name="connsiteX2" fmla="*/ 161 w 159130"/>
                        <a:gd name="connsiteY2" fmla="*/ 6724 h 242331"/>
                        <a:gd name="connsiteX3" fmla="*/ 22734 w 159130"/>
                        <a:gd name="connsiteY3" fmla="*/ 53420 h 242331"/>
                        <a:gd name="connsiteX4" fmla="*/ 161 w 159130"/>
                        <a:gd name="connsiteY4" fmla="*/ 73959 h 242331"/>
                        <a:gd name="connsiteX5" fmla="*/ 13608 w 159130"/>
                        <a:gd name="connsiteY5" fmla="*/ 127747 h 242331"/>
                        <a:gd name="connsiteX6" fmla="*/ 27134 w 159130"/>
                        <a:gd name="connsiteY6" fmla="*/ 172897 h 242331"/>
                        <a:gd name="connsiteX7" fmla="*/ 93950 w 159130"/>
                        <a:gd name="connsiteY7" fmla="*/ 241945 h 242331"/>
                        <a:gd name="connsiteX8" fmla="*/ 133581 w 159130"/>
                        <a:gd name="connsiteY8" fmla="*/ 178133 h 242331"/>
                        <a:gd name="connsiteX9" fmla="*/ 152720 w 159130"/>
                        <a:gd name="connsiteY9" fmla="*/ 64516 h 242331"/>
                        <a:gd name="connsiteX0" fmla="*/ 152736 w 159146"/>
                        <a:gd name="connsiteY0" fmla="*/ 64516 h 242331"/>
                        <a:gd name="connsiteX1" fmla="*/ 37156 w 159146"/>
                        <a:gd name="connsiteY1" fmla="*/ 0 h 242331"/>
                        <a:gd name="connsiteX2" fmla="*/ 177 w 159146"/>
                        <a:gd name="connsiteY2" fmla="*/ 6724 h 242331"/>
                        <a:gd name="connsiteX3" fmla="*/ 22750 w 159146"/>
                        <a:gd name="connsiteY3" fmla="*/ 53420 h 242331"/>
                        <a:gd name="connsiteX4" fmla="*/ 13624 w 159146"/>
                        <a:gd name="connsiteY4" fmla="*/ 127747 h 242331"/>
                        <a:gd name="connsiteX5" fmla="*/ 27150 w 159146"/>
                        <a:gd name="connsiteY5" fmla="*/ 172897 h 242331"/>
                        <a:gd name="connsiteX6" fmla="*/ 93966 w 159146"/>
                        <a:gd name="connsiteY6" fmla="*/ 241945 h 242331"/>
                        <a:gd name="connsiteX7" fmla="*/ 133597 w 159146"/>
                        <a:gd name="connsiteY7" fmla="*/ 178133 h 242331"/>
                        <a:gd name="connsiteX8" fmla="*/ 152736 w 159146"/>
                        <a:gd name="connsiteY8" fmla="*/ 64516 h 242331"/>
                        <a:gd name="connsiteX0" fmla="*/ 154525 w 160935"/>
                        <a:gd name="connsiteY0" fmla="*/ 64516 h 242331"/>
                        <a:gd name="connsiteX1" fmla="*/ 38945 w 160935"/>
                        <a:gd name="connsiteY1" fmla="*/ 0 h 242331"/>
                        <a:gd name="connsiteX2" fmla="*/ 1966 w 160935"/>
                        <a:gd name="connsiteY2" fmla="*/ 6724 h 242331"/>
                        <a:gd name="connsiteX3" fmla="*/ 7122 w 160935"/>
                        <a:gd name="connsiteY3" fmla="*/ 19704 h 242331"/>
                        <a:gd name="connsiteX4" fmla="*/ 24539 w 160935"/>
                        <a:gd name="connsiteY4" fmla="*/ 53420 h 242331"/>
                        <a:gd name="connsiteX5" fmla="*/ 15413 w 160935"/>
                        <a:gd name="connsiteY5" fmla="*/ 127747 h 242331"/>
                        <a:gd name="connsiteX6" fmla="*/ 28939 w 160935"/>
                        <a:gd name="connsiteY6" fmla="*/ 172897 h 242331"/>
                        <a:gd name="connsiteX7" fmla="*/ 95755 w 160935"/>
                        <a:gd name="connsiteY7" fmla="*/ 241945 h 242331"/>
                        <a:gd name="connsiteX8" fmla="*/ 135386 w 160935"/>
                        <a:gd name="connsiteY8" fmla="*/ 178133 h 242331"/>
                        <a:gd name="connsiteX9" fmla="*/ 154525 w 160935"/>
                        <a:gd name="connsiteY9" fmla="*/ 64516 h 242331"/>
                        <a:gd name="connsiteX0" fmla="*/ 147619 w 154029"/>
                        <a:gd name="connsiteY0" fmla="*/ 66268 h 244083"/>
                        <a:gd name="connsiteX1" fmla="*/ 32039 w 154029"/>
                        <a:gd name="connsiteY1" fmla="*/ 1752 h 244083"/>
                        <a:gd name="connsiteX2" fmla="*/ 216 w 154029"/>
                        <a:gd name="connsiteY2" fmla="*/ 21456 h 244083"/>
                        <a:gd name="connsiteX3" fmla="*/ 17633 w 154029"/>
                        <a:gd name="connsiteY3" fmla="*/ 55172 h 244083"/>
                        <a:gd name="connsiteX4" fmla="*/ 8507 w 154029"/>
                        <a:gd name="connsiteY4" fmla="*/ 129499 h 244083"/>
                        <a:gd name="connsiteX5" fmla="*/ 22033 w 154029"/>
                        <a:gd name="connsiteY5" fmla="*/ 174649 h 244083"/>
                        <a:gd name="connsiteX6" fmla="*/ 88849 w 154029"/>
                        <a:gd name="connsiteY6" fmla="*/ 243697 h 244083"/>
                        <a:gd name="connsiteX7" fmla="*/ 128480 w 154029"/>
                        <a:gd name="connsiteY7" fmla="*/ 179885 h 244083"/>
                        <a:gd name="connsiteX8" fmla="*/ 147619 w 154029"/>
                        <a:gd name="connsiteY8" fmla="*/ 66268 h 244083"/>
                        <a:gd name="connsiteX0" fmla="*/ 139174 w 145584"/>
                        <a:gd name="connsiteY0" fmla="*/ 64589 h 242404"/>
                        <a:gd name="connsiteX1" fmla="*/ 23594 w 145584"/>
                        <a:gd name="connsiteY1" fmla="*/ 73 h 242404"/>
                        <a:gd name="connsiteX2" fmla="*/ 9188 w 145584"/>
                        <a:gd name="connsiteY2" fmla="*/ 53493 h 242404"/>
                        <a:gd name="connsiteX3" fmla="*/ 62 w 145584"/>
                        <a:gd name="connsiteY3" fmla="*/ 127820 h 242404"/>
                        <a:gd name="connsiteX4" fmla="*/ 13588 w 145584"/>
                        <a:gd name="connsiteY4" fmla="*/ 172970 h 242404"/>
                        <a:gd name="connsiteX5" fmla="*/ 80404 w 145584"/>
                        <a:gd name="connsiteY5" fmla="*/ 242018 h 242404"/>
                        <a:gd name="connsiteX6" fmla="*/ 120035 w 145584"/>
                        <a:gd name="connsiteY6" fmla="*/ 178206 h 242404"/>
                        <a:gd name="connsiteX7" fmla="*/ 139174 w 145584"/>
                        <a:gd name="connsiteY7" fmla="*/ 64589 h 242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5584" h="242404">
                          <a:moveTo>
                            <a:pt x="139174" y="64589"/>
                          </a:moveTo>
                          <a:lnTo>
                            <a:pt x="23594" y="73"/>
                          </a:lnTo>
                          <a:cubicBezTo>
                            <a:pt x="1930" y="-1776"/>
                            <a:pt x="13110" y="32202"/>
                            <a:pt x="9188" y="53493"/>
                          </a:cubicBezTo>
                          <a:cubicBezTo>
                            <a:pt x="5266" y="74784"/>
                            <a:pt x="-671" y="107907"/>
                            <a:pt x="62" y="127820"/>
                          </a:cubicBezTo>
                          <a:cubicBezTo>
                            <a:pt x="6785" y="136785"/>
                            <a:pt x="198" y="153937"/>
                            <a:pt x="13588" y="172970"/>
                          </a:cubicBezTo>
                          <a:cubicBezTo>
                            <a:pt x="16658" y="171634"/>
                            <a:pt x="65451" y="236422"/>
                            <a:pt x="80404" y="242018"/>
                          </a:cubicBezTo>
                          <a:cubicBezTo>
                            <a:pt x="95357" y="247614"/>
                            <a:pt x="103282" y="190770"/>
                            <a:pt x="120035" y="178206"/>
                          </a:cubicBezTo>
                          <a:cubicBezTo>
                            <a:pt x="138178" y="164866"/>
                            <a:pt x="155247" y="94278"/>
                            <a:pt x="139174" y="64589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53" name="Group 52"/>
                  <p:cNvGrpSpPr/>
                  <p:nvPr/>
                </p:nvGrpSpPr>
                <p:grpSpPr>
                  <a:xfrm>
                    <a:off x="2516077" y="4684661"/>
                    <a:ext cx="1537483" cy="1746510"/>
                    <a:chOff x="2328389" y="5278184"/>
                    <a:chExt cx="1154388" cy="1319909"/>
                  </a:xfrm>
                </p:grpSpPr>
                <p:sp>
                  <p:nvSpPr>
                    <p:cNvPr id="156" name="Rectangle 155"/>
                    <p:cNvSpPr/>
                    <p:nvPr/>
                  </p:nvSpPr>
                  <p:spPr>
                    <a:xfrm>
                      <a:off x="2507946" y="5528957"/>
                      <a:ext cx="805609" cy="71531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  <p:grpSp>
                  <p:nvGrpSpPr>
                    <p:cNvPr id="157" name="Group 156"/>
                    <p:cNvGrpSpPr/>
                    <p:nvPr/>
                  </p:nvGrpSpPr>
                  <p:grpSpPr>
                    <a:xfrm>
                      <a:off x="2328389" y="5278184"/>
                      <a:ext cx="1154388" cy="1319909"/>
                      <a:chOff x="1825663" y="302428"/>
                      <a:chExt cx="1940506" cy="2218734"/>
                    </a:xfrm>
                    <a:solidFill>
                      <a:srgbClr val="E89720"/>
                    </a:solidFill>
                  </p:grpSpPr>
                  <p:sp>
                    <p:nvSpPr>
                      <p:cNvPr id="158" name="Freeform 157"/>
                      <p:cNvSpPr/>
                      <p:nvPr/>
                    </p:nvSpPr>
                    <p:spPr>
                      <a:xfrm rot="20766755">
                        <a:off x="2852410" y="302428"/>
                        <a:ext cx="913759" cy="1967696"/>
                      </a:xfrm>
                      <a:custGeom>
                        <a:avLst/>
                        <a:gdLst>
                          <a:gd name="connsiteX0" fmla="*/ 347240 w 1273215"/>
                          <a:gd name="connsiteY0" fmla="*/ 185195 h 1967696"/>
                          <a:gd name="connsiteX1" fmla="*/ 347240 w 1273215"/>
                          <a:gd name="connsiteY1" fmla="*/ 185195 h 1967696"/>
                          <a:gd name="connsiteX2" fmla="*/ 486136 w 1273215"/>
                          <a:gd name="connsiteY2" fmla="*/ 173620 h 1967696"/>
                          <a:gd name="connsiteX3" fmla="*/ 578734 w 1273215"/>
                          <a:gd name="connsiteY3" fmla="*/ 138896 h 1967696"/>
                          <a:gd name="connsiteX4" fmla="*/ 717630 w 1273215"/>
                          <a:gd name="connsiteY4" fmla="*/ 115747 h 1967696"/>
                          <a:gd name="connsiteX5" fmla="*/ 775503 w 1273215"/>
                          <a:gd name="connsiteY5" fmla="*/ 69448 h 1967696"/>
                          <a:gd name="connsiteX6" fmla="*/ 798653 w 1273215"/>
                          <a:gd name="connsiteY6" fmla="*/ 34724 h 1967696"/>
                          <a:gd name="connsiteX7" fmla="*/ 833377 w 1273215"/>
                          <a:gd name="connsiteY7" fmla="*/ 23149 h 1967696"/>
                          <a:gd name="connsiteX8" fmla="*/ 983848 w 1273215"/>
                          <a:gd name="connsiteY8" fmla="*/ 0 h 1967696"/>
                          <a:gd name="connsiteX9" fmla="*/ 1169043 w 1273215"/>
                          <a:gd name="connsiteY9" fmla="*/ 11575 h 1967696"/>
                          <a:gd name="connsiteX10" fmla="*/ 1250065 w 1273215"/>
                          <a:gd name="connsiteY10" fmla="*/ 23149 h 1967696"/>
                          <a:gd name="connsiteX11" fmla="*/ 1273215 w 1273215"/>
                          <a:gd name="connsiteY11" fmla="*/ 57873 h 1967696"/>
                          <a:gd name="connsiteX12" fmla="*/ 1261640 w 1273215"/>
                          <a:gd name="connsiteY12" fmla="*/ 208344 h 1967696"/>
                          <a:gd name="connsiteX13" fmla="*/ 1226916 w 1273215"/>
                          <a:gd name="connsiteY13" fmla="*/ 231494 h 1967696"/>
                          <a:gd name="connsiteX14" fmla="*/ 1192192 w 1273215"/>
                          <a:gd name="connsiteY14" fmla="*/ 266218 h 1967696"/>
                          <a:gd name="connsiteX15" fmla="*/ 1169043 w 1273215"/>
                          <a:gd name="connsiteY15" fmla="*/ 347240 h 1967696"/>
                          <a:gd name="connsiteX16" fmla="*/ 1145893 w 1273215"/>
                          <a:gd name="connsiteY16" fmla="*/ 393539 h 1967696"/>
                          <a:gd name="connsiteX17" fmla="*/ 1099594 w 1273215"/>
                          <a:gd name="connsiteY17" fmla="*/ 509286 h 1967696"/>
                          <a:gd name="connsiteX18" fmla="*/ 1076445 w 1273215"/>
                          <a:gd name="connsiteY18" fmla="*/ 601883 h 1967696"/>
                          <a:gd name="connsiteX19" fmla="*/ 1030146 w 1273215"/>
                          <a:gd name="connsiteY19" fmla="*/ 694481 h 1967696"/>
                          <a:gd name="connsiteX20" fmla="*/ 1006997 w 1273215"/>
                          <a:gd name="connsiteY20" fmla="*/ 752354 h 1967696"/>
                          <a:gd name="connsiteX21" fmla="*/ 983848 w 1273215"/>
                          <a:gd name="connsiteY21" fmla="*/ 821802 h 1967696"/>
                          <a:gd name="connsiteX22" fmla="*/ 960698 w 1273215"/>
                          <a:gd name="connsiteY22" fmla="*/ 868101 h 1967696"/>
                          <a:gd name="connsiteX23" fmla="*/ 960698 w 1273215"/>
                          <a:gd name="connsiteY23" fmla="*/ 1122744 h 1967696"/>
                          <a:gd name="connsiteX24" fmla="*/ 1030146 w 1273215"/>
                          <a:gd name="connsiteY24" fmla="*/ 1169043 h 1967696"/>
                          <a:gd name="connsiteX25" fmla="*/ 1041721 w 1273215"/>
                          <a:gd name="connsiteY25" fmla="*/ 1203767 h 1967696"/>
                          <a:gd name="connsiteX26" fmla="*/ 1053296 w 1273215"/>
                          <a:gd name="connsiteY26" fmla="*/ 1250066 h 1967696"/>
                          <a:gd name="connsiteX27" fmla="*/ 1076445 w 1273215"/>
                          <a:gd name="connsiteY27" fmla="*/ 1296364 h 1967696"/>
                          <a:gd name="connsiteX28" fmla="*/ 1088020 w 1273215"/>
                          <a:gd name="connsiteY28" fmla="*/ 1331088 h 1967696"/>
                          <a:gd name="connsiteX29" fmla="*/ 1053296 w 1273215"/>
                          <a:gd name="connsiteY29" fmla="*/ 1539433 h 1967696"/>
                          <a:gd name="connsiteX30" fmla="*/ 1041721 w 1273215"/>
                          <a:gd name="connsiteY30" fmla="*/ 1585732 h 1967696"/>
                          <a:gd name="connsiteX31" fmla="*/ 1018572 w 1273215"/>
                          <a:gd name="connsiteY31" fmla="*/ 1620456 h 1967696"/>
                          <a:gd name="connsiteX32" fmla="*/ 995422 w 1273215"/>
                          <a:gd name="connsiteY32" fmla="*/ 1678329 h 1967696"/>
                          <a:gd name="connsiteX33" fmla="*/ 972273 w 1273215"/>
                          <a:gd name="connsiteY33" fmla="*/ 1724628 h 1967696"/>
                          <a:gd name="connsiteX34" fmla="*/ 960698 w 1273215"/>
                          <a:gd name="connsiteY34" fmla="*/ 1759352 h 1967696"/>
                          <a:gd name="connsiteX35" fmla="*/ 914400 w 1273215"/>
                          <a:gd name="connsiteY35" fmla="*/ 1794076 h 1967696"/>
                          <a:gd name="connsiteX36" fmla="*/ 856526 w 1273215"/>
                          <a:gd name="connsiteY36" fmla="*/ 1875099 h 1967696"/>
                          <a:gd name="connsiteX37" fmla="*/ 810227 w 1273215"/>
                          <a:gd name="connsiteY37" fmla="*/ 1921397 h 1967696"/>
                          <a:gd name="connsiteX38" fmla="*/ 717630 w 1273215"/>
                          <a:gd name="connsiteY38" fmla="*/ 1932972 h 1967696"/>
                          <a:gd name="connsiteX39" fmla="*/ 671331 w 1273215"/>
                          <a:gd name="connsiteY39" fmla="*/ 1944547 h 1967696"/>
                          <a:gd name="connsiteX40" fmla="*/ 208344 w 1273215"/>
                          <a:gd name="connsiteY40" fmla="*/ 1967696 h 1967696"/>
                          <a:gd name="connsiteX41" fmla="*/ 104172 w 1273215"/>
                          <a:gd name="connsiteY41" fmla="*/ 1932972 h 1967696"/>
                          <a:gd name="connsiteX42" fmla="*/ 46298 w 1273215"/>
                          <a:gd name="connsiteY42" fmla="*/ 1886673 h 1967696"/>
                          <a:gd name="connsiteX43" fmla="*/ 0 w 1273215"/>
                          <a:gd name="connsiteY43" fmla="*/ 1782501 h 1967696"/>
                          <a:gd name="connsiteX44" fmla="*/ 11574 w 1273215"/>
                          <a:gd name="connsiteY44" fmla="*/ 1620456 h 1967696"/>
                          <a:gd name="connsiteX45" fmla="*/ 34724 w 1273215"/>
                          <a:gd name="connsiteY45" fmla="*/ 1597306 h 1967696"/>
                          <a:gd name="connsiteX46" fmla="*/ 69448 w 1273215"/>
                          <a:gd name="connsiteY46" fmla="*/ 1551007 h 1967696"/>
                          <a:gd name="connsiteX47" fmla="*/ 81022 w 1273215"/>
                          <a:gd name="connsiteY47" fmla="*/ 1516283 h 1967696"/>
                          <a:gd name="connsiteX48" fmla="*/ 115746 w 1273215"/>
                          <a:gd name="connsiteY48" fmla="*/ 1493134 h 1967696"/>
                          <a:gd name="connsiteX49" fmla="*/ 439837 w 1273215"/>
                          <a:gd name="connsiteY49" fmla="*/ 1458410 h 1967696"/>
                          <a:gd name="connsiteX50" fmla="*/ 509286 w 1273215"/>
                          <a:gd name="connsiteY50" fmla="*/ 1446835 h 1967696"/>
                          <a:gd name="connsiteX51" fmla="*/ 544010 w 1273215"/>
                          <a:gd name="connsiteY51" fmla="*/ 1423686 h 1967696"/>
                          <a:gd name="connsiteX52" fmla="*/ 590308 w 1273215"/>
                          <a:gd name="connsiteY52" fmla="*/ 1412111 h 1967696"/>
                          <a:gd name="connsiteX53" fmla="*/ 613458 w 1273215"/>
                          <a:gd name="connsiteY53" fmla="*/ 1388962 h 1967696"/>
                          <a:gd name="connsiteX54" fmla="*/ 648182 w 1273215"/>
                          <a:gd name="connsiteY54" fmla="*/ 1377387 h 1967696"/>
                          <a:gd name="connsiteX55" fmla="*/ 706055 w 1273215"/>
                          <a:gd name="connsiteY55" fmla="*/ 1307939 h 1967696"/>
                          <a:gd name="connsiteX56" fmla="*/ 729205 w 1273215"/>
                          <a:gd name="connsiteY56" fmla="*/ 1226916 h 1967696"/>
                          <a:gd name="connsiteX57" fmla="*/ 752354 w 1273215"/>
                          <a:gd name="connsiteY57" fmla="*/ 1180618 h 1967696"/>
                          <a:gd name="connsiteX58" fmla="*/ 798653 w 1273215"/>
                          <a:gd name="connsiteY58" fmla="*/ 1099595 h 1967696"/>
                          <a:gd name="connsiteX59" fmla="*/ 787078 w 1273215"/>
                          <a:gd name="connsiteY59" fmla="*/ 694481 h 1967696"/>
                          <a:gd name="connsiteX60" fmla="*/ 763929 w 1273215"/>
                          <a:gd name="connsiteY60" fmla="*/ 601883 h 1967696"/>
                          <a:gd name="connsiteX61" fmla="*/ 717630 w 1273215"/>
                          <a:gd name="connsiteY61" fmla="*/ 532435 h 1967696"/>
                          <a:gd name="connsiteX62" fmla="*/ 671331 w 1273215"/>
                          <a:gd name="connsiteY62" fmla="*/ 486137 h 1967696"/>
                          <a:gd name="connsiteX63" fmla="*/ 497711 w 1273215"/>
                          <a:gd name="connsiteY63" fmla="*/ 497711 h 1967696"/>
                          <a:gd name="connsiteX64" fmla="*/ 451412 w 1273215"/>
                          <a:gd name="connsiteY64" fmla="*/ 520861 h 1967696"/>
                          <a:gd name="connsiteX65" fmla="*/ 370389 w 1273215"/>
                          <a:gd name="connsiteY65" fmla="*/ 544010 h 1967696"/>
                          <a:gd name="connsiteX66" fmla="*/ 277792 w 1273215"/>
                          <a:gd name="connsiteY66" fmla="*/ 532435 h 1967696"/>
                          <a:gd name="connsiteX67" fmla="*/ 231493 w 1273215"/>
                          <a:gd name="connsiteY67" fmla="*/ 462987 h 1967696"/>
                          <a:gd name="connsiteX68" fmla="*/ 196769 w 1273215"/>
                          <a:gd name="connsiteY68" fmla="*/ 405114 h 1967696"/>
                          <a:gd name="connsiteX69" fmla="*/ 208344 w 1273215"/>
                          <a:gd name="connsiteY69" fmla="*/ 104172 h 1967696"/>
                          <a:gd name="connsiteX70" fmla="*/ 335665 w 1273215"/>
                          <a:gd name="connsiteY70" fmla="*/ 115747 h 1967696"/>
                          <a:gd name="connsiteX71" fmla="*/ 347240 w 1273215"/>
                          <a:gd name="connsiteY71" fmla="*/ 185195 h 19676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</a:cxnLst>
                        <a:rect l="l" t="t" r="r" b="b"/>
                        <a:pathLst>
                          <a:path w="1273215" h="1967696">
                            <a:moveTo>
                              <a:pt x="347240" y="185195"/>
                            </a:moveTo>
                            <a:lnTo>
                              <a:pt x="347240" y="185195"/>
                            </a:lnTo>
                            <a:cubicBezTo>
                              <a:pt x="393539" y="181337"/>
                              <a:pt x="440036" y="179383"/>
                              <a:pt x="486136" y="173620"/>
                            </a:cubicBezTo>
                            <a:cubicBezTo>
                              <a:pt x="555991" y="164888"/>
                              <a:pt x="510813" y="161536"/>
                              <a:pt x="578734" y="138896"/>
                            </a:cubicBezTo>
                            <a:cubicBezTo>
                              <a:pt x="604127" y="130432"/>
                              <a:pt x="699272" y="118369"/>
                              <a:pt x="717630" y="115747"/>
                            </a:cubicBezTo>
                            <a:cubicBezTo>
                              <a:pt x="783970" y="16236"/>
                              <a:pt x="695637" y="133341"/>
                              <a:pt x="775503" y="69448"/>
                            </a:cubicBezTo>
                            <a:cubicBezTo>
                              <a:pt x="786366" y="60758"/>
                              <a:pt x="787790" y="43414"/>
                              <a:pt x="798653" y="34724"/>
                            </a:cubicBezTo>
                            <a:cubicBezTo>
                              <a:pt x="808180" y="27102"/>
                              <a:pt x="821646" y="26501"/>
                              <a:pt x="833377" y="23149"/>
                            </a:cubicBezTo>
                            <a:cubicBezTo>
                              <a:pt x="897162" y="4925"/>
                              <a:pt x="899901" y="9328"/>
                              <a:pt x="983848" y="0"/>
                            </a:cubicBezTo>
                            <a:cubicBezTo>
                              <a:pt x="1045580" y="3858"/>
                              <a:pt x="1107423" y="6217"/>
                              <a:pt x="1169043" y="11575"/>
                            </a:cubicBezTo>
                            <a:cubicBezTo>
                              <a:pt x="1196222" y="13938"/>
                              <a:pt x="1225135" y="12069"/>
                              <a:pt x="1250065" y="23149"/>
                            </a:cubicBezTo>
                            <a:cubicBezTo>
                              <a:pt x="1262777" y="28799"/>
                              <a:pt x="1265498" y="46298"/>
                              <a:pt x="1273215" y="57873"/>
                            </a:cubicBezTo>
                            <a:cubicBezTo>
                              <a:pt x="1269357" y="108030"/>
                              <a:pt x="1274602" y="159737"/>
                              <a:pt x="1261640" y="208344"/>
                            </a:cubicBezTo>
                            <a:cubicBezTo>
                              <a:pt x="1258056" y="221785"/>
                              <a:pt x="1237603" y="222588"/>
                              <a:pt x="1226916" y="231494"/>
                            </a:cubicBezTo>
                            <a:cubicBezTo>
                              <a:pt x="1214341" y="241973"/>
                              <a:pt x="1203767" y="254643"/>
                              <a:pt x="1192192" y="266218"/>
                            </a:cubicBezTo>
                            <a:cubicBezTo>
                              <a:pt x="1186320" y="289703"/>
                              <a:pt x="1179003" y="324000"/>
                              <a:pt x="1169043" y="347240"/>
                            </a:cubicBezTo>
                            <a:cubicBezTo>
                              <a:pt x="1162246" y="363100"/>
                              <a:pt x="1151349" y="377170"/>
                              <a:pt x="1145893" y="393539"/>
                            </a:cubicBezTo>
                            <a:cubicBezTo>
                              <a:pt x="1107199" y="509622"/>
                              <a:pt x="1149666" y="459216"/>
                              <a:pt x="1099594" y="509286"/>
                            </a:cubicBezTo>
                            <a:cubicBezTo>
                              <a:pt x="1093824" y="538135"/>
                              <a:pt x="1089158" y="573915"/>
                              <a:pt x="1076445" y="601883"/>
                            </a:cubicBezTo>
                            <a:cubicBezTo>
                              <a:pt x="1062165" y="633299"/>
                              <a:pt x="1042962" y="662440"/>
                              <a:pt x="1030146" y="694481"/>
                            </a:cubicBezTo>
                            <a:cubicBezTo>
                              <a:pt x="1022430" y="713772"/>
                              <a:pt x="1014097" y="732828"/>
                              <a:pt x="1006997" y="752354"/>
                            </a:cubicBezTo>
                            <a:cubicBezTo>
                              <a:pt x="998658" y="775286"/>
                              <a:pt x="994761" y="799977"/>
                              <a:pt x="983848" y="821802"/>
                            </a:cubicBezTo>
                            <a:lnTo>
                              <a:pt x="960698" y="868101"/>
                            </a:lnTo>
                            <a:cubicBezTo>
                              <a:pt x="935283" y="969769"/>
                              <a:pt x="935006" y="951463"/>
                              <a:pt x="960698" y="1122744"/>
                            </a:cubicBezTo>
                            <a:cubicBezTo>
                              <a:pt x="963564" y="1141852"/>
                              <a:pt x="1025447" y="1166694"/>
                              <a:pt x="1030146" y="1169043"/>
                            </a:cubicBezTo>
                            <a:cubicBezTo>
                              <a:pt x="1034004" y="1180618"/>
                              <a:pt x="1038369" y="1192036"/>
                              <a:pt x="1041721" y="1203767"/>
                            </a:cubicBezTo>
                            <a:cubicBezTo>
                              <a:pt x="1046091" y="1219063"/>
                              <a:pt x="1047710" y="1235171"/>
                              <a:pt x="1053296" y="1250066"/>
                            </a:cubicBezTo>
                            <a:cubicBezTo>
                              <a:pt x="1059354" y="1266222"/>
                              <a:pt x="1069648" y="1280505"/>
                              <a:pt x="1076445" y="1296364"/>
                            </a:cubicBezTo>
                            <a:cubicBezTo>
                              <a:pt x="1081251" y="1307578"/>
                              <a:pt x="1084162" y="1319513"/>
                              <a:pt x="1088020" y="1331088"/>
                            </a:cubicBezTo>
                            <a:cubicBezTo>
                              <a:pt x="1045293" y="1651532"/>
                              <a:pt x="1087086" y="1421165"/>
                              <a:pt x="1053296" y="1539433"/>
                            </a:cubicBezTo>
                            <a:cubicBezTo>
                              <a:pt x="1048926" y="1554729"/>
                              <a:pt x="1047987" y="1571110"/>
                              <a:pt x="1041721" y="1585732"/>
                            </a:cubicBezTo>
                            <a:cubicBezTo>
                              <a:pt x="1036241" y="1598518"/>
                              <a:pt x="1024793" y="1608014"/>
                              <a:pt x="1018572" y="1620456"/>
                            </a:cubicBezTo>
                            <a:cubicBezTo>
                              <a:pt x="1009280" y="1639040"/>
                              <a:pt x="1003860" y="1659343"/>
                              <a:pt x="995422" y="1678329"/>
                            </a:cubicBezTo>
                            <a:cubicBezTo>
                              <a:pt x="988414" y="1694096"/>
                              <a:pt x="979070" y="1708769"/>
                              <a:pt x="972273" y="1724628"/>
                            </a:cubicBezTo>
                            <a:cubicBezTo>
                              <a:pt x="967467" y="1735842"/>
                              <a:pt x="968509" y="1749979"/>
                              <a:pt x="960698" y="1759352"/>
                            </a:cubicBezTo>
                            <a:cubicBezTo>
                              <a:pt x="948348" y="1774172"/>
                              <a:pt x="929833" y="1782501"/>
                              <a:pt x="914400" y="1794076"/>
                            </a:cubicBezTo>
                            <a:cubicBezTo>
                              <a:pt x="887392" y="1875099"/>
                              <a:pt x="914399" y="1855807"/>
                              <a:pt x="856526" y="1875099"/>
                            </a:cubicBezTo>
                            <a:cubicBezTo>
                              <a:pt x="841093" y="1890532"/>
                              <a:pt x="830373" y="1913003"/>
                              <a:pt x="810227" y="1921397"/>
                            </a:cubicBezTo>
                            <a:cubicBezTo>
                              <a:pt x="781514" y="1933361"/>
                              <a:pt x="748313" y="1927858"/>
                              <a:pt x="717630" y="1932972"/>
                            </a:cubicBezTo>
                            <a:cubicBezTo>
                              <a:pt x="701938" y="1935587"/>
                              <a:pt x="687202" y="1943465"/>
                              <a:pt x="671331" y="1944547"/>
                            </a:cubicBezTo>
                            <a:cubicBezTo>
                              <a:pt x="517167" y="1955058"/>
                              <a:pt x="362673" y="1959980"/>
                              <a:pt x="208344" y="1967696"/>
                            </a:cubicBezTo>
                            <a:cubicBezTo>
                              <a:pt x="171894" y="1960406"/>
                              <a:pt x="134438" y="1958193"/>
                              <a:pt x="104172" y="1932972"/>
                            </a:cubicBezTo>
                            <a:cubicBezTo>
                              <a:pt x="34365" y="1874800"/>
                              <a:pt x="129204" y="1914309"/>
                              <a:pt x="46298" y="1886673"/>
                            </a:cubicBezTo>
                            <a:cubicBezTo>
                              <a:pt x="18750" y="1804028"/>
                              <a:pt x="36684" y="1837528"/>
                              <a:pt x="0" y="1782501"/>
                            </a:cubicBezTo>
                            <a:cubicBezTo>
                              <a:pt x="3858" y="1728486"/>
                              <a:pt x="1594" y="1673681"/>
                              <a:pt x="11574" y="1620456"/>
                            </a:cubicBezTo>
                            <a:cubicBezTo>
                              <a:pt x="13585" y="1609730"/>
                              <a:pt x="27738" y="1605690"/>
                              <a:pt x="34724" y="1597306"/>
                            </a:cubicBezTo>
                            <a:cubicBezTo>
                              <a:pt x="47074" y="1582486"/>
                              <a:pt x="57873" y="1566440"/>
                              <a:pt x="69448" y="1551007"/>
                            </a:cubicBezTo>
                            <a:cubicBezTo>
                              <a:pt x="73306" y="1539432"/>
                              <a:pt x="73400" y="1525810"/>
                              <a:pt x="81022" y="1516283"/>
                            </a:cubicBezTo>
                            <a:cubicBezTo>
                              <a:pt x="89712" y="1505420"/>
                              <a:pt x="103034" y="1498784"/>
                              <a:pt x="115746" y="1493134"/>
                            </a:cubicBezTo>
                            <a:cubicBezTo>
                              <a:pt x="224014" y="1445015"/>
                              <a:pt x="306328" y="1464479"/>
                              <a:pt x="439837" y="1458410"/>
                            </a:cubicBezTo>
                            <a:cubicBezTo>
                              <a:pt x="492122" y="1406127"/>
                              <a:pt x="426327" y="1458687"/>
                              <a:pt x="509286" y="1446835"/>
                            </a:cubicBezTo>
                            <a:cubicBezTo>
                              <a:pt x="523057" y="1444868"/>
                              <a:pt x="531224" y="1429166"/>
                              <a:pt x="544010" y="1423686"/>
                            </a:cubicBezTo>
                            <a:cubicBezTo>
                              <a:pt x="558631" y="1417420"/>
                              <a:pt x="574875" y="1415969"/>
                              <a:pt x="590308" y="1412111"/>
                            </a:cubicBezTo>
                            <a:cubicBezTo>
                              <a:pt x="598025" y="1404395"/>
                              <a:pt x="604100" y="1394577"/>
                              <a:pt x="613458" y="1388962"/>
                            </a:cubicBezTo>
                            <a:cubicBezTo>
                              <a:pt x="623920" y="1382685"/>
                              <a:pt x="640371" y="1386760"/>
                              <a:pt x="648182" y="1377387"/>
                            </a:cubicBezTo>
                            <a:cubicBezTo>
                              <a:pt x="717383" y="1294345"/>
                              <a:pt x="627238" y="1334212"/>
                              <a:pt x="706055" y="1307939"/>
                            </a:cubicBezTo>
                            <a:cubicBezTo>
                              <a:pt x="711929" y="1284443"/>
                              <a:pt x="719241" y="1250165"/>
                              <a:pt x="729205" y="1226916"/>
                            </a:cubicBezTo>
                            <a:cubicBezTo>
                              <a:pt x="736002" y="1211057"/>
                              <a:pt x="745346" y="1196385"/>
                              <a:pt x="752354" y="1180618"/>
                            </a:cubicBezTo>
                            <a:cubicBezTo>
                              <a:pt x="784997" y="1107171"/>
                              <a:pt x="757953" y="1140293"/>
                              <a:pt x="798653" y="1099595"/>
                            </a:cubicBezTo>
                            <a:cubicBezTo>
                              <a:pt x="794795" y="964557"/>
                              <a:pt x="793824" y="829406"/>
                              <a:pt x="787078" y="694481"/>
                            </a:cubicBezTo>
                            <a:cubicBezTo>
                              <a:pt x="786514" y="683208"/>
                              <a:pt x="773411" y="618951"/>
                              <a:pt x="763929" y="601883"/>
                            </a:cubicBezTo>
                            <a:cubicBezTo>
                              <a:pt x="750417" y="577562"/>
                              <a:pt x="726428" y="558829"/>
                              <a:pt x="717630" y="532435"/>
                            </a:cubicBezTo>
                            <a:cubicBezTo>
                              <a:pt x="702197" y="486136"/>
                              <a:pt x="717630" y="501569"/>
                              <a:pt x="671331" y="486137"/>
                            </a:cubicBezTo>
                            <a:cubicBezTo>
                              <a:pt x="613458" y="489995"/>
                              <a:pt x="555003" y="488665"/>
                              <a:pt x="497711" y="497711"/>
                            </a:cubicBezTo>
                            <a:cubicBezTo>
                              <a:pt x="480667" y="500402"/>
                              <a:pt x="467272" y="514064"/>
                              <a:pt x="451412" y="520861"/>
                            </a:cubicBezTo>
                            <a:cubicBezTo>
                              <a:pt x="428171" y="530822"/>
                              <a:pt x="393875" y="538138"/>
                              <a:pt x="370389" y="544010"/>
                            </a:cubicBezTo>
                            <a:cubicBezTo>
                              <a:pt x="339523" y="540152"/>
                              <a:pt x="307802" y="540620"/>
                              <a:pt x="277792" y="532435"/>
                            </a:cubicBezTo>
                            <a:cubicBezTo>
                              <a:pt x="227817" y="518806"/>
                              <a:pt x="248745" y="501805"/>
                              <a:pt x="231493" y="462987"/>
                            </a:cubicBezTo>
                            <a:cubicBezTo>
                              <a:pt x="222356" y="442429"/>
                              <a:pt x="208344" y="424405"/>
                              <a:pt x="196769" y="405114"/>
                            </a:cubicBezTo>
                            <a:cubicBezTo>
                              <a:pt x="172192" y="306809"/>
                              <a:pt x="142658" y="210279"/>
                              <a:pt x="208344" y="104172"/>
                            </a:cubicBezTo>
                            <a:cubicBezTo>
                              <a:pt x="230775" y="67938"/>
                              <a:pt x="293225" y="111889"/>
                              <a:pt x="335665" y="115747"/>
                            </a:cubicBezTo>
                            <a:cubicBezTo>
                              <a:pt x="349112" y="169531"/>
                              <a:pt x="345311" y="173620"/>
                              <a:pt x="347240" y="185195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29000">
                            <a:schemeClr val="accent4">
                              <a:lumMod val="75000"/>
                            </a:schemeClr>
                          </a:gs>
                          <a:gs pos="100000">
                            <a:schemeClr val="accent4">
                              <a:lumMod val="60000"/>
                              <a:lumOff val="40000"/>
                            </a:schemeClr>
                          </a:gs>
                        </a:gsLst>
                        <a:path path="rect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 dirty="0"/>
                      </a:p>
                    </p:txBody>
                  </p:sp>
                  <p:sp>
                    <p:nvSpPr>
                      <p:cNvPr id="159" name="Freeform 158"/>
                      <p:cNvSpPr/>
                      <p:nvPr/>
                    </p:nvSpPr>
                    <p:spPr>
                      <a:xfrm rot="567894" flipH="1">
                        <a:off x="1825663" y="326306"/>
                        <a:ext cx="1092906" cy="1967696"/>
                      </a:xfrm>
                      <a:custGeom>
                        <a:avLst/>
                        <a:gdLst>
                          <a:gd name="connsiteX0" fmla="*/ 347240 w 1273215"/>
                          <a:gd name="connsiteY0" fmla="*/ 185195 h 1967696"/>
                          <a:gd name="connsiteX1" fmla="*/ 347240 w 1273215"/>
                          <a:gd name="connsiteY1" fmla="*/ 185195 h 1967696"/>
                          <a:gd name="connsiteX2" fmla="*/ 486136 w 1273215"/>
                          <a:gd name="connsiteY2" fmla="*/ 173620 h 1967696"/>
                          <a:gd name="connsiteX3" fmla="*/ 578734 w 1273215"/>
                          <a:gd name="connsiteY3" fmla="*/ 138896 h 1967696"/>
                          <a:gd name="connsiteX4" fmla="*/ 717630 w 1273215"/>
                          <a:gd name="connsiteY4" fmla="*/ 115747 h 1967696"/>
                          <a:gd name="connsiteX5" fmla="*/ 775503 w 1273215"/>
                          <a:gd name="connsiteY5" fmla="*/ 69448 h 1967696"/>
                          <a:gd name="connsiteX6" fmla="*/ 798653 w 1273215"/>
                          <a:gd name="connsiteY6" fmla="*/ 34724 h 1967696"/>
                          <a:gd name="connsiteX7" fmla="*/ 833377 w 1273215"/>
                          <a:gd name="connsiteY7" fmla="*/ 23149 h 1967696"/>
                          <a:gd name="connsiteX8" fmla="*/ 983848 w 1273215"/>
                          <a:gd name="connsiteY8" fmla="*/ 0 h 1967696"/>
                          <a:gd name="connsiteX9" fmla="*/ 1169043 w 1273215"/>
                          <a:gd name="connsiteY9" fmla="*/ 11575 h 1967696"/>
                          <a:gd name="connsiteX10" fmla="*/ 1250065 w 1273215"/>
                          <a:gd name="connsiteY10" fmla="*/ 23149 h 1967696"/>
                          <a:gd name="connsiteX11" fmla="*/ 1273215 w 1273215"/>
                          <a:gd name="connsiteY11" fmla="*/ 57873 h 1967696"/>
                          <a:gd name="connsiteX12" fmla="*/ 1261640 w 1273215"/>
                          <a:gd name="connsiteY12" fmla="*/ 208344 h 1967696"/>
                          <a:gd name="connsiteX13" fmla="*/ 1226916 w 1273215"/>
                          <a:gd name="connsiteY13" fmla="*/ 231494 h 1967696"/>
                          <a:gd name="connsiteX14" fmla="*/ 1192192 w 1273215"/>
                          <a:gd name="connsiteY14" fmla="*/ 266218 h 1967696"/>
                          <a:gd name="connsiteX15" fmla="*/ 1169043 w 1273215"/>
                          <a:gd name="connsiteY15" fmla="*/ 347240 h 1967696"/>
                          <a:gd name="connsiteX16" fmla="*/ 1145893 w 1273215"/>
                          <a:gd name="connsiteY16" fmla="*/ 393539 h 1967696"/>
                          <a:gd name="connsiteX17" fmla="*/ 1099594 w 1273215"/>
                          <a:gd name="connsiteY17" fmla="*/ 509286 h 1967696"/>
                          <a:gd name="connsiteX18" fmla="*/ 1076445 w 1273215"/>
                          <a:gd name="connsiteY18" fmla="*/ 601883 h 1967696"/>
                          <a:gd name="connsiteX19" fmla="*/ 1030146 w 1273215"/>
                          <a:gd name="connsiteY19" fmla="*/ 694481 h 1967696"/>
                          <a:gd name="connsiteX20" fmla="*/ 1006997 w 1273215"/>
                          <a:gd name="connsiteY20" fmla="*/ 752354 h 1967696"/>
                          <a:gd name="connsiteX21" fmla="*/ 983848 w 1273215"/>
                          <a:gd name="connsiteY21" fmla="*/ 821802 h 1967696"/>
                          <a:gd name="connsiteX22" fmla="*/ 960698 w 1273215"/>
                          <a:gd name="connsiteY22" fmla="*/ 868101 h 1967696"/>
                          <a:gd name="connsiteX23" fmla="*/ 960698 w 1273215"/>
                          <a:gd name="connsiteY23" fmla="*/ 1122744 h 1967696"/>
                          <a:gd name="connsiteX24" fmla="*/ 1030146 w 1273215"/>
                          <a:gd name="connsiteY24" fmla="*/ 1169043 h 1967696"/>
                          <a:gd name="connsiteX25" fmla="*/ 1041721 w 1273215"/>
                          <a:gd name="connsiteY25" fmla="*/ 1203767 h 1967696"/>
                          <a:gd name="connsiteX26" fmla="*/ 1053296 w 1273215"/>
                          <a:gd name="connsiteY26" fmla="*/ 1250066 h 1967696"/>
                          <a:gd name="connsiteX27" fmla="*/ 1076445 w 1273215"/>
                          <a:gd name="connsiteY27" fmla="*/ 1296364 h 1967696"/>
                          <a:gd name="connsiteX28" fmla="*/ 1088020 w 1273215"/>
                          <a:gd name="connsiteY28" fmla="*/ 1331088 h 1967696"/>
                          <a:gd name="connsiteX29" fmla="*/ 1053296 w 1273215"/>
                          <a:gd name="connsiteY29" fmla="*/ 1539433 h 1967696"/>
                          <a:gd name="connsiteX30" fmla="*/ 1041721 w 1273215"/>
                          <a:gd name="connsiteY30" fmla="*/ 1585732 h 1967696"/>
                          <a:gd name="connsiteX31" fmla="*/ 1018572 w 1273215"/>
                          <a:gd name="connsiteY31" fmla="*/ 1620456 h 1967696"/>
                          <a:gd name="connsiteX32" fmla="*/ 995422 w 1273215"/>
                          <a:gd name="connsiteY32" fmla="*/ 1678329 h 1967696"/>
                          <a:gd name="connsiteX33" fmla="*/ 972273 w 1273215"/>
                          <a:gd name="connsiteY33" fmla="*/ 1724628 h 1967696"/>
                          <a:gd name="connsiteX34" fmla="*/ 960698 w 1273215"/>
                          <a:gd name="connsiteY34" fmla="*/ 1759352 h 1967696"/>
                          <a:gd name="connsiteX35" fmla="*/ 914400 w 1273215"/>
                          <a:gd name="connsiteY35" fmla="*/ 1794076 h 1967696"/>
                          <a:gd name="connsiteX36" fmla="*/ 856526 w 1273215"/>
                          <a:gd name="connsiteY36" fmla="*/ 1875099 h 1967696"/>
                          <a:gd name="connsiteX37" fmla="*/ 810227 w 1273215"/>
                          <a:gd name="connsiteY37" fmla="*/ 1921397 h 1967696"/>
                          <a:gd name="connsiteX38" fmla="*/ 717630 w 1273215"/>
                          <a:gd name="connsiteY38" fmla="*/ 1932972 h 1967696"/>
                          <a:gd name="connsiteX39" fmla="*/ 671331 w 1273215"/>
                          <a:gd name="connsiteY39" fmla="*/ 1944547 h 1967696"/>
                          <a:gd name="connsiteX40" fmla="*/ 208344 w 1273215"/>
                          <a:gd name="connsiteY40" fmla="*/ 1967696 h 1967696"/>
                          <a:gd name="connsiteX41" fmla="*/ 104172 w 1273215"/>
                          <a:gd name="connsiteY41" fmla="*/ 1932972 h 1967696"/>
                          <a:gd name="connsiteX42" fmla="*/ 46298 w 1273215"/>
                          <a:gd name="connsiteY42" fmla="*/ 1886673 h 1967696"/>
                          <a:gd name="connsiteX43" fmla="*/ 0 w 1273215"/>
                          <a:gd name="connsiteY43" fmla="*/ 1782501 h 1967696"/>
                          <a:gd name="connsiteX44" fmla="*/ 11574 w 1273215"/>
                          <a:gd name="connsiteY44" fmla="*/ 1620456 h 1967696"/>
                          <a:gd name="connsiteX45" fmla="*/ 34724 w 1273215"/>
                          <a:gd name="connsiteY45" fmla="*/ 1597306 h 1967696"/>
                          <a:gd name="connsiteX46" fmla="*/ 69448 w 1273215"/>
                          <a:gd name="connsiteY46" fmla="*/ 1551007 h 1967696"/>
                          <a:gd name="connsiteX47" fmla="*/ 81022 w 1273215"/>
                          <a:gd name="connsiteY47" fmla="*/ 1516283 h 1967696"/>
                          <a:gd name="connsiteX48" fmla="*/ 115746 w 1273215"/>
                          <a:gd name="connsiteY48" fmla="*/ 1493134 h 1967696"/>
                          <a:gd name="connsiteX49" fmla="*/ 439837 w 1273215"/>
                          <a:gd name="connsiteY49" fmla="*/ 1458410 h 1967696"/>
                          <a:gd name="connsiteX50" fmla="*/ 509286 w 1273215"/>
                          <a:gd name="connsiteY50" fmla="*/ 1446835 h 1967696"/>
                          <a:gd name="connsiteX51" fmla="*/ 544010 w 1273215"/>
                          <a:gd name="connsiteY51" fmla="*/ 1423686 h 1967696"/>
                          <a:gd name="connsiteX52" fmla="*/ 590308 w 1273215"/>
                          <a:gd name="connsiteY52" fmla="*/ 1412111 h 1967696"/>
                          <a:gd name="connsiteX53" fmla="*/ 613458 w 1273215"/>
                          <a:gd name="connsiteY53" fmla="*/ 1388962 h 1967696"/>
                          <a:gd name="connsiteX54" fmla="*/ 648182 w 1273215"/>
                          <a:gd name="connsiteY54" fmla="*/ 1377387 h 1967696"/>
                          <a:gd name="connsiteX55" fmla="*/ 706055 w 1273215"/>
                          <a:gd name="connsiteY55" fmla="*/ 1307939 h 1967696"/>
                          <a:gd name="connsiteX56" fmla="*/ 729205 w 1273215"/>
                          <a:gd name="connsiteY56" fmla="*/ 1226916 h 1967696"/>
                          <a:gd name="connsiteX57" fmla="*/ 752354 w 1273215"/>
                          <a:gd name="connsiteY57" fmla="*/ 1180618 h 1967696"/>
                          <a:gd name="connsiteX58" fmla="*/ 798653 w 1273215"/>
                          <a:gd name="connsiteY58" fmla="*/ 1099595 h 1967696"/>
                          <a:gd name="connsiteX59" fmla="*/ 787078 w 1273215"/>
                          <a:gd name="connsiteY59" fmla="*/ 694481 h 1967696"/>
                          <a:gd name="connsiteX60" fmla="*/ 763929 w 1273215"/>
                          <a:gd name="connsiteY60" fmla="*/ 601883 h 1967696"/>
                          <a:gd name="connsiteX61" fmla="*/ 717630 w 1273215"/>
                          <a:gd name="connsiteY61" fmla="*/ 532435 h 1967696"/>
                          <a:gd name="connsiteX62" fmla="*/ 671331 w 1273215"/>
                          <a:gd name="connsiteY62" fmla="*/ 486137 h 1967696"/>
                          <a:gd name="connsiteX63" fmla="*/ 497711 w 1273215"/>
                          <a:gd name="connsiteY63" fmla="*/ 497711 h 1967696"/>
                          <a:gd name="connsiteX64" fmla="*/ 451412 w 1273215"/>
                          <a:gd name="connsiteY64" fmla="*/ 520861 h 1967696"/>
                          <a:gd name="connsiteX65" fmla="*/ 370389 w 1273215"/>
                          <a:gd name="connsiteY65" fmla="*/ 544010 h 1967696"/>
                          <a:gd name="connsiteX66" fmla="*/ 277792 w 1273215"/>
                          <a:gd name="connsiteY66" fmla="*/ 532435 h 1967696"/>
                          <a:gd name="connsiteX67" fmla="*/ 231493 w 1273215"/>
                          <a:gd name="connsiteY67" fmla="*/ 462987 h 1967696"/>
                          <a:gd name="connsiteX68" fmla="*/ 196769 w 1273215"/>
                          <a:gd name="connsiteY68" fmla="*/ 405114 h 1967696"/>
                          <a:gd name="connsiteX69" fmla="*/ 208344 w 1273215"/>
                          <a:gd name="connsiteY69" fmla="*/ 104172 h 1967696"/>
                          <a:gd name="connsiteX70" fmla="*/ 335665 w 1273215"/>
                          <a:gd name="connsiteY70" fmla="*/ 115747 h 1967696"/>
                          <a:gd name="connsiteX71" fmla="*/ 347240 w 1273215"/>
                          <a:gd name="connsiteY71" fmla="*/ 185195 h 19676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</a:cxnLst>
                        <a:rect l="l" t="t" r="r" b="b"/>
                        <a:pathLst>
                          <a:path w="1273215" h="1967696">
                            <a:moveTo>
                              <a:pt x="347240" y="185195"/>
                            </a:moveTo>
                            <a:lnTo>
                              <a:pt x="347240" y="185195"/>
                            </a:lnTo>
                            <a:cubicBezTo>
                              <a:pt x="393539" y="181337"/>
                              <a:pt x="440036" y="179383"/>
                              <a:pt x="486136" y="173620"/>
                            </a:cubicBezTo>
                            <a:cubicBezTo>
                              <a:pt x="555991" y="164888"/>
                              <a:pt x="510813" y="161536"/>
                              <a:pt x="578734" y="138896"/>
                            </a:cubicBezTo>
                            <a:cubicBezTo>
                              <a:pt x="604127" y="130432"/>
                              <a:pt x="699272" y="118369"/>
                              <a:pt x="717630" y="115747"/>
                            </a:cubicBezTo>
                            <a:cubicBezTo>
                              <a:pt x="783970" y="16236"/>
                              <a:pt x="695637" y="133341"/>
                              <a:pt x="775503" y="69448"/>
                            </a:cubicBezTo>
                            <a:cubicBezTo>
                              <a:pt x="786366" y="60758"/>
                              <a:pt x="787790" y="43414"/>
                              <a:pt x="798653" y="34724"/>
                            </a:cubicBezTo>
                            <a:cubicBezTo>
                              <a:pt x="808180" y="27102"/>
                              <a:pt x="821646" y="26501"/>
                              <a:pt x="833377" y="23149"/>
                            </a:cubicBezTo>
                            <a:cubicBezTo>
                              <a:pt x="897162" y="4925"/>
                              <a:pt x="899901" y="9328"/>
                              <a:pt x="983848" y="0"/>
                            </a:cubicBezTo>
                            <a:cubicBezTo>
                              <a:pt x="1045580" y="3858"/>
                              <a:pt x="1107423" y="6217"/>
                              <a:pt x="1169043" y="11575"/>
                            </a:cubicBezTo>
                            <a:cubicBezTo>
                              <a:pt x="1196222" y="13938"/>
                              <a:pt x="1225135" y="12069"/>
                              <a:pt x="1250065" y="23149"/>
                            </a:cubicBezTo>
                            <a:cubicBezTo>
                              <a:pt x="1262777" y="28799"/>
                              <a:pt x="1265498" y="46298"/>
                              <a:pt x="1273215" y="57873"/>
                            </a:cubicBezTo>
                            <a:cubicBezTo>
                              <a:pt x="1269357" y="108030"/>
                              <a:pt x="1274602" y="159737"/>
                              <a:pt x="1261640" y="208344"/>
                            </a:cubicBezTo>
                            <a:cubicBezTo>
                              <a:pt x="1258056" y="221785"/>
                              <a:pt x="1237603" y="222588"/>
                              <a:pt x="1226916" y="231494"/>
                            </a:cubicBezTo>
                            <a:cubicBezTo>
                              <a:pt x="1214341" y="241973"/>
                              <a:pt x="1203767" y="254643"/>
                              <a:pt x="1192192" y="266218"/>
                            </a:cubicBezTo>
                            <a:cubicBezTo>
                              <a:pt x="1186320" y="289703"/>
                              <a:pt x="1179003" y="324000"/>
                              <a:pt x="1169043" y="347240"/>
                            </a:cubicBezTo>
                            <a:cubicBezTo>
                              <a:pt x="1162246" y="363100"/>
                              <a:pt x="1151349" y="377170"/>
                              <a:pt x="1145893" y="393539"/>
                            </a:cubicBezTo>
                            <a:cubicBezTo>
                              <a:pt x="1107199" y="509622"/>
                              <a:pt x="1149666" y="459216"/>
                              <a:pt x="1099594" y="509286"/>
                            </a:cubicBezTo>
                            <a:cubicBezTo>
                              <a:pt x="1093824" y="538135"/>
                              <a:pt x="1089158" y="573915"/>
                              <a:pt x="1076445" y="601883"/>
                            </a:cubicBezTo>
                            <a:cubicBezTo>
                              <a:pt x="1062165" y="633299"/>
                              <a:pt x="1042962" y="662440"/>
                              <a:pt x="1030146" y="694481"/>
                            </a:cubicBezTo>
                            <a:cubicBezTo>
                              <a:pt x="1022430" y="713772"/>
                              <a:pt x="1014097" y="732828"/>
                              <a:pt x="1006997" y="752354"/>
                            </a:cubicBezTo>
                            <a:cubicBezTo>
                              <a:pt x="998658" y="775286"/>
                              <a:pt x="994761" y="799977"/>
                              <a:pt x="983848" y="821802"/>
                            </a:cubicBezTo>
                            <a:lnTo>
                              <a:pt x="960698" y="868101"/>
                            </a:lnTo>
                            <a:cubicBezTo>
                              <a:pt x="935283" y="969769"/>
                              <a:pt x="935006" y="951463"/>
                              <a:pt x="960698" y="1122744"/>
                            </a:cubicBezTo>
                            <a:cubicBezTo>
                              <a:pt x="963564" y="1141852"/>
                              <a:pt x="1025447" y="1166694"/>
                              <a:pt x="1030146" y="1169043"/>
                            </a:cubicBezTo>
                            <a:cubicBezTo>
                              <a:pt x="1034004" y="1180618"/>
                              <a:pt x="1038369" y="1192036"/>
                              <a:pt x="1041721" y="1203767"/>
                            </a:cubicBezTo>
                            <a:cubicBezTo>
                              <a:pt x="1046091" y="1219063"/>
                              <a:pt x="1047710" y="1235171"/>
                              <a:pt x="1053296" y="1250066"/>
                            </a:cubicBezTo>
                            <a:cubicBezTo>
                              <a:pt x="1059354" y="1266222"/>
                              <a:pt x="1069648" y="1280505"/>
                              <a:pt x="1076445" y="1296364"/>
                            </a:cubicBezTo>
                            <a:cubicBezTo>
                              <a:pt x="1081251" y="1307578"/>
                              <a:pt x="1084162" y="1319513"/>
                              <a:pt x="1088020" y="1331088"/>
                            </a:cubicBezTo>
                            <a:cubicBezTo>
                              <a:pt x="1045293" y="1651532"/>
                              <a:pt x="1087086" y="1421165"/>
                              <a:pt x="1053296" y="1539433"/>
                            </a:cubicBezTo>
                            <a:cubicBezTo>
                              <a:pt x="1048926" y="1554729"/>
                              <a:pt x="1047987" y="1571110"/>
                              <a:pt x="1041721" y="1585732"/>
                            </a:cubicBezTo>
                            <a:cubicBezTo>
                              <a:pt x="1036241" y="1598518"/>
                              <a:pt x="1024793" y="1608014"/>
                              <a:pt x="1018572" y="1620456"/>
                            </a:cubicBezTo>
                            <a:cubicBezTo>
                              <a:pt x="1009280" y="1639040"/>
                              <a:pt x="1003860" y="1659343"/>
                              <a:pt x="995422" y="1678329"/>
                            </a:cubicBezTo>
                            <a:cubicBezTo>
                              <a:pt x="988414" y="1694096"/>
                              <a:pt x="979070" y="1708769"/>
                              <a:pt x="972273" y="1724628"/>
                            </a:cubicBezTo>
                            <a:cubicBezTo>
                              <a:pt x="967467" y="1735842"/>
                              <a:pt x="968509" y="1749979"/>
                              <a:pt x="960698" y="1759352"/>
                            </a:cubicBezTo>
                            <a:cubicBezTo>
                              <a:pt x="948348" y="1774172"/>
                              <a:pt x="929833" y="1782501"/>
                              <a:pt x="914400" y="1794076"/>
                            </a:cubicBezTo>
                            <a:cubicBezTo>
                              <a:pt x="887392" y="1875099"/>
                              <a:pt x="914399" y="1855807"/>
                              <a:pt x="856526" y="1875099"/>
                            </a:cubicBezTo>
                            <a:cubicBezTo>
                              <a:pt x="841093" y="1890532"/>
                              <a:pt x="830373" y="1913003"/>
                              <a:pt x="810227" y="1921397"/>
                            </a:cubicBezTo>
                            <a:cubicBezTo>
                              <a:pt x="781514" y="1933361"/>
                              <a:pt x="748313" y="1927858"/>
                              <a:pt x="717630" y="1932972"/>
                            </a:cubicBezTo>
                            <a:cubicBezTo>
                              <a:pt x="701938" y="1935587"/>
                              <a:pt x="687202" y="1943465"/>
                              <a:pt x="671331" y="1944547"/>
                            </a:cubicBezTo>
                            <a:cubicBezTo>
                              <a:pt x="517167" y="1955058"/>
                              <a:pt x="362673" y="1959980"/>
                              <a:pt x="208344" y="1967696"/>
                            </a:cubicBezTo>
                            <a:cubicBezTo>
                              <a:pt x="171894" y="1960406"/>
                              <a:pt x="134438" y="1958193"/>
                              <a:pt x="104172" y="1932972"/>
                            </a:cubicBezTo>
                            <a:cubicBezTo>
                              <a:pt x="34365" y="1874800"/>
                              <a:pt x="129204" y="1914309"/>
                              <a:pt x="46298" y="1886673"/>
                            </a:cubicBezTo>
                            <a:cubicBezTo>
                              <a:pt x="18750" y="1804028"/>
                              <a:pt x="36684" y="1837528"/>
                              <a:pt x="0" y="1782501"/>
                            </a:cubicBezTo>
                            <a:cubicBezTo>
                              <a:pt x="3858" y="1728486"/>
                              <a:pt x="1594" y="1673681"/>
                              <a:pt x="11574" y="1620456"/>
                            </a:cubicBezTo>
                            <a:cubicBezTo>
                              <a:pt x="13585" y="1609730"/>
                              <a:pt x="27738" y="1605690"/>
                              <a:pt x="34724" y="1597306"/>
                            </a:cubicBezTo>
                            <a:cubicBezTo>
                              <a:pt x="47074" y="1582486"/>
                              <a:pt x="57873" y="1566440"/>
                              <a:pt x="69448" y="1551007"/>
                            </a:cubicBezTo>
                            <a:cubicBezTo>
                              <a:pt x="73306" y="1539432"/>
                              <a:pt x="73400" y="1525810"/>
                              <a:pt x="81022" y="1516283"/>
                            </a:cubicBezTo>
                            <a:cubicBezTo>
                              <a:pt x="89712" y="1505420"/>
                              <a:pt x="103034" y="1498784"/>
                              <a:pt x="115746" y="1493134"/>
                            </a:cubicBezTo>
                            <a:cubicBezTo>
                              <a:pt x="224014" y="1445015"/>
                              <a:pt x="306328" y="1464479"/>
                              <a:pt x="439837" y="1458410"/>
                            </a:cubicBezTo>
                            <a:cubicBezTo>
                              <a:pt x="492122" y="1406127"/>
                              <a:pt x="426327" y="1458687"/>
                              <a:pt x="509286" y="1446835"/>
                            </a:cubicBezTo>
                            <a:cubicBezTo>
                              <a:pt x="523057" y="1444868"/>
                              <a:pt x="531224" y="1429166"/>
                              <a:pt x="544010" y="1423686"/>
                            </a:cubicBezTo>
                            <a:cubicBezTo>
                              <a:pt x="558631" y="1417420"/>
                              <a:pt x="574875" y="1415969"/>
                              <a:pt x="590308" y="1412111"/>
                            </a:cubicBezTo>
                            <a:cubicBezTo>
                              <a:pt x="598025" y="1404395"/>
                              <a:pt x="604100" y="1394577"/>
                              <a:pt x="613458" y="1388962"/>
                            </a:cubicBezTo>
                            <a:cubicBezTo>
                              <a:pt x="623920" y="1382685"/>
                              <a:pt x="640371" y="1386760"/>
                              <a:pt x="648182" y="1377387"/>
                            </a:cubicBezTo>
                            <a:cubicBezTo>
                              <a:pt x="717383" y="1294345"/>
                              <a:pt x="627238" y="1334212"/>
                              <a:pt x="706055" y="1307939"/>
                            </a:cubicBezTo>
                            <a:cubicBezTo>
                              <a:pt x="711929" y="1284443"/>
                              <a:pt x="719241" y="1250165"/>
                              <a:pt x="729205" y="1226916"/>
                            </a:cubicBezTo>
                            <a:cubicBezTo>
                              <a:pt x="736002" y="1211057"/>
                              <a:pt x="745346" y="1196385"/>
                              <a:pt x="752354" y="1180618"/>
                            </a:cubicBezTo>
                            <a:cubicBezTo>
                              <a:pt x="784997" y="1107171"/>
                              <a:pt x="757953" y="1140293"/>
                              <a:pt x="798653" y="1099595"/>
                            </a:cubicBezTo>
                            <a:cubicBezTo>
                              <a:pt x="794795" y="964557"/>
                              <a:pt x="793824" y="829406"/>
                              <a:pt x="787078" y="694481"/>
                            </a:cubicBezTo>
                            <a:cubicBezTo>
                              <a:pt x="786514" y="683208"/>
                              <a:pt x="773411" y="618951"/>
                              <a:pt x="763929" y="601883"/>
                            </a:cubicBezTo>
                            <a:cubicBezTo>
                              <a:pt x="750417" y="577562"/>
                              <a:pt x="726428" y="558829"/>
                              <a:pt x="717630" y="532435"/>
                            </a:cubicBezTo>
                            <a:cubicBezTo>
                              <a:pt x="702197" y="486136"/>
                              <a:pt x="717630" y="501569"/>
                              <a:pt x="671331" y="486137"/>
                            </a:cubicBezTo>
                            <a:cubicBezTo>
                              <a:pt x="613458" y="489995"/>
                              <a:pt x="555003" y="488665"/>
                              <a:pt x="497711" y="497711"/>
                            </a:cubicBezTo>
                            <a:cubicBezTo>
                              <a:pt x="480667" y="500402"/>
                              <a:pt x="467272" y="514064"/>
                              <a:pt x="451412" y="520861"/>
                            </a:cubicBezTo>
                            <a:cubicBezTo>
                              <a:pt x="428171" y="530822"/>
                              <a:pt x="393875" y="538138"/>
                              <a:pt x="370389" y="544010"/>
                            </a:cubicBezTo>
                            <a:cubicBezTo>
                              <a:pt x="339523" y="540152"/>
                              <a:pt x="307802" y="540620"/>
                              <a:pt x="277792" y="532435"/>
                            </a:cubicBezTo>
                            <a:cubicBezTo>
                              <a:pt x="227817" y="518806"/>
                              <a:pt x="248745" y="501805"/>
                              <a:pt x="231493" y="462987"/>
                            </a:cubicBezTo>
                            <a:cubicBezTo>
                              <a:pt x="222356" y="442429"/>
                              <a:pt x="208344" y="424405"/>
                              <a:pt x="196769" y="405114"/>
                            </a:cubicBezTo>
                            <a:cubicBezTo>
                              <a:pt x="172192" y="306809"/>
                              <a:pt x="142658" y="210279"/>
                              <a:pt x="208344" y="104172"/>
                            </a:cubicBezTo>
                            <a:cubicBezTo>
                              <a:pt x="230775" y="67938"/>
                              <a:pt x="293225" y="111889"/>
                              <a:pt x="335665" y="115747"/>
                            </a:cubicBezTo>
                            <a:cubicBezTo>
                              <a:pt x="349112" y="169531"/>
                              <a:pt x="345311" y="173620"/>
                              <a:pt x="347240" y="185195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35000">
                            <a:schemeClr val="accent4">
                              <a:lumMod val="75000"/>
                            </a:schemeClr>
                          </a:gs>
                          <a:gs pos="100000">
                            <a:schemeClr val="accent4">
                              <a:lumMod val="48000"/>
                              <a:lumOff val="52000"/>
                            </a:schemeClr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 dirty="0"/>
                      </a:p>
                    </p:txBody>
                  </p:sp>
                  <p:sp>
                    <p:nvSpPr>
                      <p:cNvPr id="160" name="Oval 159"/>
                      <p:cNvSpPr/>
                      <p:nvPr/>
                    </p:nvSpPr>
                    <p:spPr>
                      <a:xfrm>
                        <a:off x="2349219" y="1585057"/>
                        <a:ext cx="998153" cy="936105"/>
                      </a:xfrm>
                      <a:prstGeom prst="ellipse">
                        <a:avLst/>
                      </a:prstGeom>
                      <a:gradFill flip="none" rotWithShape="1">
                        <a:gsLst>
                          <a:gs pos="51000">
                            <a:schemeClr val="accent4">
                              <a:lumMod val="40000"/>
                              <a:lumOff val="60000"/>
                            </a:schemeClr>
                          </a:gs>
                          <a:gs pos="100000">
                            <a:schemeClr val="accent4">
                              <a:lumMod val="75000"/>
                            </a:schemeClr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</p:grpSp>
              </p:grpSp>
              <p:grpSp>
                <p:nvGrpSpPr>
                  <p:cNvPr id="54" name="Group 53"/>
                  <p:cNvGrpSpPr/>
                  <p:nvPr/>
                </p:nvGrpSpPr>
                <p:grpSpPr>
                  <a:xfrm rot="17682489">
                    <a:off x="4238697" y="3065694"/>
                    <a:ext cx="201133" cy="445998"/>
                    <a:chOff x="8275523" y="3052476"/>
                    <a:chExt cx="347362" cy="695672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54" name="Chord 153"/>
                    <p:cNvSpPr/>
                    <p:nvPr/>
                  </p:nvSpPr>
                  <p:spPr>
                    <a:xfrm rot="16408802">
                      <a:off x="8211161" y="3336425"/>
                      <a:ext cx="476085" cy="347362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55" name="Isosceles Triangle 154"/>
                    <p:cNvSpPr/>
                    <p:nvPr/>
                  </p:nvSpPr>
                  <p:spPr>
                    <a:xfrm>
                      <a:off x="8295277" y="3052476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55" name="Group 54"/>
                  <p:cNvGrpSpPr/>
                  <p:nvPr/>
                </p:nvGrpSpPr>
                <p:grpSpPr>
                  <a:xfrm rot="3245405">
                    <a:off x="2046487" y="2919639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52" name="Chord 151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53" name="Isosceles Triangle 152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56" name="Group 55"/>
                  <p:cNvGrpSpPr/>
                  <p:nvPr/>
                </p:nvGrpSpPr>
                <p:grpSpPr>
                  <a:xfrm rot="12163479">
                    <a:off x="2076741" y="3851371"/>
                    <a:ext cx="222694" cy="402819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50" name="Chord 149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51" name="Isosceles Triangle 150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57" name="Group 56"/>
                  <p:cNvGrpSpPr/>
                  <p:nvPr/>
                </p:nvGrpSpPr>
                <p:grpSpPr>
                  <a:xfrm rot="17844391">
                    <a:off x="2843489" y="3014072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48" name="Chord 147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49" name="Isosceles Triangle 148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58" name="Group 57"/>
                  <p:cNvGrpSpPr/>
                  <p:nvPr/>
                </p:nvGrpSpPr>
                <p:grpSpPr>
                  <a:xfrm rot="4235284">
                    <a:off x="3619197" y="2267313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46" name="Chord 145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47" name="Isosceles Triangle 146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59" name="Group 58"/>
                  <p:cNvGrpSpPr/>
                  <p:nvPr/>
                </p:nvGrpSpPr>
                <p:grpSpPr>
                  <a:xfrm rot="15014262">
                    <a:off x="2573492" y="3360693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44" name="Chord 143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45" name="Isosceles Triangle 144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0" name="Group 59"/>
                  <p:cNvGrpSpPr/>
                  <p:nvPr/>
                </p:nvGrpSpPr>
                <p:grpSpPr>
                  <a:xfrm rot="1820538">
                    <a:off x="3709076" y="2697105"/>
                    <a:ext cx="222694" cy="402819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42" name="Chord 141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43" name="Isosceles Triangle 142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1" name="Group 60"/>
                  <p:cNvGrpSpPr/>
                  <p:nvPr/>
                </p:nvGrpSpPr>
                <p:grpSpPr>
                  <a:xfrm rot="9957474">
                    <a:off x="4041478" y="4370542"/>
                    <a:ext cx="222694" cy="402819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40" name="Chord 139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41" name="Isosceles Triangle 140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2" name="Group 61"/>
                  <p:cNvGrpSpPr/>
                  <p:nvPr/>
                </p:nvGrpSpPr>
                <p:grpSpPr>
                  <a:xfrm rot="5038103">
                    <a:off x="3355538" y="4263144"/>
                    <a:ext cx="304870" cy="706275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38" name="Chord 137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39" name="Isosceles Triangle 138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3" name="Group 62"/>
                  <p:cNvGrpSpPr/>
                  <p:nvPr/>
                </p:nvGrpSpPr>
                <p:grpSpPr>
                  <a:xfrm rot="15350890">
                    <a:off x="2614218" y="4451142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36" name="Chord 135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37" name="Isosceles Triangle 136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4" name="Group 63"/>
                  <p:cNvGrpSpPr/>
                  <p:nvPr/>
                </p:nvGrpSpPr>
                <p:grpSpPr>
                  <a:xfrm rot="16824284">
                    <a:off x="2404674" y="4074924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34" name="Chord 133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35" name="Isosceles Triangle 134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5" name="Group 64"/>
                  <p:cNvGrpSpPr/>
                  <p:nvPr/>
                </p:nvGrpSpPr>
                <p:grpSpPr>
                  <a:xfrm rot="9706447">
                    <a:off x="2807520" y="4628902"/>
                    <a:ext cx="222694" cy="557956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32" name="Chord 131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33" name="Isosceles Triangle 132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6" name="Group 65"/>
                  <p:cNvGrpSpPr/>
                  <p:nvPr/>
                </p:nvGrpSpPr>
                <p:grpSpPr>
                  <a:xfrm rot="18508799">
                    <a:off x="2908382" y="4212648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30" name="Chord 129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31" name="Isosceles Triangle 130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7" name="Group 66"/>
                  <p:cNvGrpSpPr/>
                  <p:nvPr/>
                </p:nvGrpSpPr>
                <p:grpSpPr>
                  <a:xfrm rot="13977933">
                    <a:off x="2871639" y="4565722"/>
                    <a:ext cx="314848" cy="612477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28" name="Chord 127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29" name="Isosceles Triangle 128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8" name="Group 67"/>
                  <p:cNvGrpSpPr/>
                  <p:nvPr/>
                </p:nvGrpSpPr>
                <p:grpSpPr>
                  <a:xfrm rot="13324041">
                    <a:off x="3115809" y="4666234"/>
                    <a:ext cx="222694" cy="521487"/>
                    <a:chOff x="7834859" y="2657011"/>
                    <a:chExt cx="347363" cy="695681"/>
                  </a:xfrm>
                  <a:gradFill flip="none" rotWithShape="1">
                    <a:gsLst>
                      <a:gs pos="0">
                        <a:srgbClr val="00B050"/>
                      </a:gs>
                      <a:gs pos="100000">
                        <a:srgbClr val="009E00"/>
                      </a:gs>
                    </a:gsLst>
                    <a:lin ang="0" scaled="1"/>
                    <a:tileRect/>
                  </a:gradFill>
                </p:grpSpPr>
                <p:sp>
                  <p:nvSpPr>
                    <p:cNvPr id="126" name="Chord 125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27" name="Isosceles Triangle 126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69" name="Group 68"/>
                  <p:cNvGrpSpPr/>
                  <p:nvPr/>
                </p:nvGrpSpPr>
                <p:grpSpPr>
                  <a:xfrm rot="11893553" flipV="1">
                    <a:off x="3355794" y="4081580"/>
                    <a:ext cx="222694" cy="402819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24" name="Chord 123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25" name="Isosceles Triangle 124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0" name="Group 69"/>
                  <p:cNvGrpSpPr/>
                  <p:nvPr/>
                </p:nvGrpSpPr>
                <p:grpSpPr>
                  <a:xfrm rot="17201357">
                    <a:off x="2687230" y="2523856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22" name="Chord 121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23" name="Isosceles Triangle 122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1" name="Group 70"/>
                  <p:cNvGrpSpPr/>
                  <p:nvPr/>
                </p:nvGrpSpPr>
                <p:grpSpPr>
                  <a:xfrm rot="5925611">
                    <a:off x="4419118" y="3699396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120" name="Chord 119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21" name="Isosceles Triangle 120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2" name="Group 71"/>
                  <p:cNvGrpSpPr/>
                  <p:nvPr/>
                </p:nvGrpSpPr>
                <p:grpSpPr>
                  <a:xfrm>
                    <a:off x="2830836" y="5228528"/>
                    <a:ext cx="895357" cy="773274"/>
                    <a:chOff x="2587862" y="5681715"/>
                    <a:chExt cx="825131" cy="832062"/>
                  </a:xfrm>
                </p:grpSpPr>
                <p:grpSp>
                  <p:nvGrpSpPr>
                    <p:cNvPr id="115" name="Group 114"/>
                    <p:cNvGrpSpPr/>
                    <p:nvPr/>
                  </p:nvGrpSpPr>
                  <p:grpSpPr>
                    <a:xfrm rot="2792593">
                      <a:off x="2584397" y="5685180"/>
                      <a:ext cx="832062" cy="825131"/>
                      <a:chOff x="2770074" y="1708661"/>
                      <a:chExt cx="4174366" cy="4460491"/>
                    </a:xfrm>
                  </p:grpSpPr>
                  <p:sp>
                    <p:nvSpPr>
                      <p:cNvPr id="118" name="Freeform 117"/>
                      <p:cNvSpPr/>
                      <p:nvPr/>
                    </p:nvSpPr>
                    <p:spPr>
                      <a:xfrm>
                        <a:off x="3377719" y="1708661"/>
                        <a:ext cx="3566721" cy="4460491"/>
                      </a:xfrm>
                      <a:custGeom>
                        <a:avLst/>
                        <a:gdLst>
                          <a:gd name="connsiteX0" fmla="*/ 627 w 5710051"/>
                          <a:gd name="connsiteY0" fmla="*/ 4501038 h 4501038"/>
                          <a:gd name="connsiteX1" fmla="*/ 212500 w 5710051"/>
                          <a:gd name="connsiteY1" fmla="*/ 3185195 h 4501038"/>
                          <a:gd name="connsiteX2" fmla="*/ 1305320 w 5710051"/>
                          <a:gd name="connsiteY2" fmla="*/ 3118287 h 4501038"/>
                          <a:gd name="connsiteX3" fmla="*/ 1059993 w 5710051"/>
                          <a:gd name="connsiteY3" fmla="*/ 1668629 h 4501038"/>
                          <a:gd name="connsiteX4" fmla="*/ 2264324 w 5710051"/>
                          <a:gd name="connsiteY4" fmla="*/ 1824746 h 4501038"/>
                          <a:gd name="connsiteX5" fmla="*/ 2130510 w 5710051"/>
                          <a:gd name="connsiteY5" fmla="*/ 943799 h 4501038"/>
                          <a:gd name="connsiteX6" fmla="*/ 3122968 w 5710051"/>
                          <a:gd name="connsiteY6" fmla="*/ 720775 h 4501038"/>
                          <a:gd name="connsiteX7" fmla="*/ 4594929 w 5710051"/>
                          <a:gd name="connsiteY7" fmla="*/ 932648 h 4501038"/>
                          <a:gd name="connsiteX8" fmla="*/ 4126578 w 5710051"/>
                          <a:gd name="connsiteY8" fmla="*/ 40551 h 4501038"/>
                          <a:gd name="connsiteX9" fmla="*/ 5710051 w 5710051"/>
                          <a:gd name="connsiteY9" fmla="*/ 140912 h 4501038"/>
                          <a:gd name="connsiteX10" fmla="*/ 5710051 w 5710051"/>
                          <a:gd name="connsiteY10" fmla="*/ 140912 h 4501038"/>
                          <a:gd name="connsiteX0" fmla="*/ 627 w 5710051"/>
                          <a:gd name="connsiteY0" fmla="*/ 4501038 h 4501038"/>
                          <a:gd name="connsiteX1" fmla="*/ 212500 w 5710051"/>
                          <a:gd name="connsiteY1" fmla="*/ 3185195 h 4501038"/>
                          <a:gd name="connsiteX2" fmla="*/ 1305320 w 5710051"/>
                          <a:gd name="connsiteY2" fmla="*/ 3118287 h 4501038"/>
                          <a:gd name="connsiteX3" fmla="*/ 1059993 w 5710051"/>
                          <a:gd name="connsiteY3" fmla="*/ 1668629 h 4501038"/>
                          <a:gd name="connsiteX4" fmla="*/ 2264324 w 5710051"/>
                          <a:gd name="connsiteY4" fmla="*/ 1824746 h 4501038"/>
                          <a:gd name="connsiteX5" fmla="*/ 2130510 w 5710051"/>
                          <a:gd name="connsiteY5" fmla="*/ 943799 h 4501038"/>
                          <a:gd name="connsiteX6" fmla="*/ 3122968 w 5710051"/>
                          <a:gd name="connsiteY6" fmla="*/ 720775 h 4501038"/>
                          <a:gd name="connsiteX7" fmla="*/ 4594929 w 5710051"/>
                          <a:gd name="connsiteY7" fmla="*/ 932648 h 4501038"/>
                          <a:gd name="connsiteX8" fmla="*/ 4126578 w 5710051"/>
                          <a:gd name="connsiteY8" fmla="*/ 40551 h 4501038"/>
                          <a:gd name="connsiteX9" fmla="*/ 5710051 w 5710051"/>
                          <a:gd name="connsiteY9" fmla="*/ 140912 h 4501038"/>
                          <a:gd name="connsiteX0" fmla="*/ 627 w 4617548"/>
                          <a:gd name="connsiteY0" fmla="*/ 4460489 h 4460489"/>
                          <a:gd name="connsiteX1" fmla="*/ 212500 w 4617548"/>
                          <a:gd name="connsiteY1" fmla="*/ 3144646 h 4460489"/>
                          <a:gd name="connsiteX2" fmla="*/ 1305320 w 4617548"/>
                          <a:gd name="connsiteY2" fmla="*/ 3077738 h 4460489"/>
                          <a:gd name="connsiteX3" fmla="*/ 1059993 w 4617548"/>
                          <a:gd name="connsiteY3" fmla="*/ 1628080 h 4460489"/>
                          <a:gd name="connsiteX4" fmla="*/ 2264324 w 4617548"/>
                          <a:gd name="connsiteY4" fmla="*/ 1784197 h 4460489"/>
                          <a:gd name="connsiteX5" fmla="*/ 2130510 w 4617548"/>
                          <a:gd name="connsiteY5" fmla="*/ 903250 h 4460489"/>
                          <a:gd name="connsiteX6" fmla="*/ 3122968 w 4617548"/>
                          <a:gd name="connsiteY6" fmla="*/ 680226 h 4460489"/>
                          <a:gd name="connsiteX7" fmla="*/ 4594929 w 4617548"/>
                          <a:gd name="connsiteY7" fmla="*/ 892099 h 4460489"/>
                          <a:gd name="connsiteX8" fmla="*/ 4126578 w 4617548"/>
                          <a:gd name="connsiteY8" fmla="*/ 2 h 44604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617548" h="4460489">
                            <a:moveTo>
                              <a:pt x="627" y="4460489"/>
                            </a:moveTo>
                            <a:cubicBezTo>
                              <a:pt x="-2161" y="3917796"/>
                              <a:pt x="-4949" y="3375104"/>
                              <a:pt x="212500" y="3144646"/>
                            </a:cubicBezTo>
                            <a:cubicBezTo>
                              <a:pt x="429949" y="2914187"/>
                              <a:pt x="1164071" y="3330499"/>
                              <a:pt x="1305320" y="3077738"/>
                            </a:cubicBezTo>
                            <a:cubicBezTo>
                              <a:pt x="1446569" y="2824977"/>
                              <a:pt x="900159" y="1843670"/>
                              <a:pt x="1059993" y="1628080"/>
                            </a:cubicBezTo>
                            <a:cubicBezTo>
                              <a:pt x="1219827" y="1412490"/>
                              <a:pt x="2085905" y="1905002"/>
                              <a:pt x="2264324" y="1784197"/>
                            </a:cubicBezTo>
                            <a:cubicBezTo>
                              <a:pt x="2442743" y="1663392"/>
                              <a:pt x="1987403" y="1087245"/>
                              <a:pt x="2130510" y="903250"/>
                            </a:cubicBezTo>
                            <a:cubicBezTo>
                              <a:pt x="2273617" y="719255"/>
                              <a:pt x="2712232" y="682084"/>
                              <a:pt x="3122968" y="680226"/>
                            </a:cubicBezTo>
                            <a:cubicBezTo>
                              <a:pt x="3533704" y="678368"/>
                              <a:pt x="4427661" y="1005470"/>
                              <a:pt x="4594929" y="892099"/>
                            </a:cubicBezTo>
                            <a:cubicBezTo>
                              <a:pt x="4762197" y="778728"/>
                              <a:pt x="3940724" y="131958"/>
                              <a:pt x="4126578" y="2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rgbClr val="00B050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  <p:sp>
                    <p:nvSpPr>
                      <p:cNvPr id="119" name="Freeform 118"/>
                      <p:cNvSpPr/>
                      <p:nvPr/>
                    </p:nvSpPr>
                    <p:spPr>
                      <a:xfrm>
                        <a:off x="2770074" y="1855666"/>
                        <a:ext cx="3152025" cy="4204013"/>
                      </a:xfrm>
                      <a:custGeom>
                        <a:avLst/>
                        <a:gdLst>
                          <a:gd name="connsiteX0" fmla="*/ 1224170 w 6329397"/>
                          <a:gd name="connsiteY0" fmla="*/ 4235574 h 4235574"/>
                          <a:gd name="connsiteX1" fmla="*/ 19838 w 6329397"/>
                          <a:gd name="connsiteY1" fmla="*/ 2139145 h 4235574"/>
                          <a:gd name="connsiteX2" fmla="*/ 2093965 w 6329397"/>
                          <a:gd name="connsiteY2" fmla="*/ 2250657 h 4235574"/>
                          <a:gd name="connsiteX3" fmla="*/ 822726 w 6329397"/>
                          <a:gd name="connsiteY3" fmla="*/ 577974 h 4235574"/>
                          <a:gd name="connsiteX4" fmla="*/ 3554774 w 6329397"/>
                          <a:gd name="connsiteY4" fmla="*/ 1670793 h 4235574"/>
                          <a:gd name="connsiteX5" fmla="*/ 2852248 w 6329397"/>
                          <a:gd name="connsiteY5" fmla="*/ 31564 h 4235574"/>
                          <a:gd name="connsiteX6" fmla="*/ 6086101 w 6329397"/>
                          <a:gd name="connsiteY6" fmla="*/ 589125 h 4235574"/>
                          <a:gd name="connsiteX7" fmla="*/ 6097252 w 6329397"/>
                          <a:gd name="connsiteY7" fmla="*/ 577974 h 4235574"/>
                          <a:gd name="connsiteX8" fmla="*/ 6097252 w 6329397"/>
                          <a:gd name="connsiteY8" fmla="*/ 577974 h 4235574"/>
                          <a:gd name="connsiteX0" fmla="*/ 1224170 w 6329397"/>
                          <a:gd name="connsiteY0" fmla="*/ 4235574 h 4235574"/>
                          <a:gd name="connsiteX1" fmla="*/ 19838 w 6329397"/>
                          <a:gd name="connsiteY1" fmla="*/ 2139145 h 4235574"/>
                          <a:gd name="connsiteX2" fmla="*/ 2093965 w 6329397"/>
                          <a:gd name="connsiteY2" fmla="*/ 2250657 h 4235574"/>
                          <a:gd name="connsiteX3" fmla="*/ 1068052 w 6329397"/>
                          <a:gd name="connsiteY3" fmla="*/ 622578 h 4235574"/>
                          <a:gd name="connsiteX4" fmla="*/ 3554774 w 6329397"/>
                          <a:gd name="connsiteY4" fmla="*/ 1670793 h 4235574"/>
                          <a:gd name="connsiteX5" fmla="*/ 2852248 w 6329397"/>
                          <a:gd name="connsiteY5" fmla="*/ 31564 h 4235574"/>
                          <a:gd name="connsiteX6" fmla="*/ 6086101 w 6329397"/>
                          <a:gd name="connsiteY6" fmla="*/ 589125 h 4235574"/>
                          <a:gd name="connsiteX7" fmla="*/ 6097252 w 6329397"/>
                          <a:gd name="connsiteY7" fmla="*/ 577974 h 4235574"/>
                          <a:gd name="connsiteX8" fmla="*/ 6097252 w 6329397"/>
                          <a:gd name="connsiteY8" fmla="*/ 577974 h 4235574"/>
                          <a:gd name="connsiteX0" fmla="*/ 1224170 w 6329397"/>
                          <a:gd name="connsiteY0" fmla="*/ 4219053 h 4219053"/>
                          <a:gd name="connsiteX1" fmla="*/ 19838 w 6329397"/>
                          <a:gd name="connsiteY1" fmla="*/ 2122624 h 4219053"/>
                          <a:gd name="connsiteX2" fmla="*/ 2093965 w 6329397"/>
                          <a:gd name="connsiteY2" fmla="*/ 2234136 h 4219053"/>
                          <a:gd name="connsiteX3" fmla="*/ 1068052 w 6329397"/>
                          <a:gd name="connsiteY3" fmla="*/ 606057 h 4219053"/>
                          <a:gd name="connsiteX4" fmla="*/ 3097574 w 6329397"/>
                          <a:gd name="connsiteY4" fmla="*/ 1263979 h 4219053"/>
                          <a:gd name="connsiteX5" fmla="*/ 2852248 w 6329397"/>
                          <a:gd name="connsiteY5" fmla="*/ 15043 h 4219053"/>
                          <a:gd name="connsiteX6" fmla="*/ 6086101 w 6329397"/>
                          <a:gd name="connsiteY6" fmla="*/ 572604 h 4219053"/>
                          <a:gd name="connsiteX7" fmla="*/ 6097252 w 6329397"/>
                          <a:gd name="connsiteY7" fmla="*/ 561453 h 4219053"/>
                          <a:gd name="connsiteX8" fmla="*/ 6097252 w 6329397"/>
                          <a:gd name="connsiteY8" fmla="*/ 561453 h 4219053"/>
                          <a:gd name="connsiteX0" fmla="*/ 1224170 w 6329397"/>
                          <a:gd name="connsiteY0" fmla="*/ 4219053 h 4219053"/>
                          <a:gd name="connsiteX1" fmla="*/ 19838 w 6329397"/>
                          <a:gd name="connsiteY1" fmla="*/ 2122624 h 4219053"/>
                          <a:gd name="connsiteX2" fmla="*/ 2093965 w 6329397"/>
                          <a:gd name="connsiteY2" fmla="*/ 2234136 h 4219053"/>
                          <a:gd name="connsiteX3" fmla="*/ 1068052 w 6329397"/>
                          <a:gd name="connsiteY3" fmla="*/ 606057 h 4219053"/>
                          <a:gd name="connsiteX4" fmla="*/ 3097574 w 6329397"/>
                          <a:gd name="connsiteY4" fmla="*/ 1263979 h 4219053"/>
                          <a:gd name="connsiteX5" fmla="*/ 2852248 w 6329397"/>
                          <a:gd name="connsiteY5" fmla="*/ 15043 h 4219053"/>
                          <a:gd name="connsiteX6" fmla="*/ 6086101 w 6329397"/>
                          <a:gd name="connsiteY6" fmla="*/ 572604 h 4219053"/>
                          <a:gd name="connsiteX7" fmla="*/ 6097252 w 6329397"/>
                          <a:gd name="connsiteY7" fmla="*/ 561453 h 4219053"/>
                          <a:gd name="connsiteX0" fmla="*/ 1224170 w 6086101"/>
                          <a:gd name="connsiteY0" fmla="*/ 4219053 h 4219053"/>
                          <a:gd name="connsiteX1" fmla="*/ 19838 w 6086101"/>
                          <a:gd name="connsiteY1" fmla="*/ 2122624 h 4219053"/>
                          <a:gd name="connsiteX2" fmla="*/ 2093965 w 6086101"/>
                          <a:gd name="connsiteY2" fmla="*/ 2234136 h 4219053"/>
                          <a:gd name="connsiteX3" fmla="*/ 1068052 w 6086101"/>
                          <a:gd name="connsiteY3" fmla="*/ 606057 h 4219053"/>
                          <a:gd name="connsiteX4" fmla="*/ 3097574 w 6086101"/>
                          <a:gd name="connsiteY4" fmla="*/ 1263979 h 4219053"/>
                          <a:gd name="connsiteX5" fmla="*/ 2852248 w 6086101"/>
                          <a:gd name="connsiteY5" fmla="*/ 15043 h 4219053"/>
                          <a:gd name="connsiteX6" fmla="*/ 6086101 w 6086101"/>
                          <a:gd name="connsiteY6" fmla="*/ 572604 h 4219053"/>
                          <a:gd name="connsiteX0" fmla="*/ 1224170 w 3152025"/>
                          <a:gd name="connsiteY0" fmla="*/ 4204009 h 4204009"/>
                          <a:gd name="connsiteX1" fmla="*/ 19838 w 3152025"/>
                          <a:gd name="connsiteY1" fmla="*/ 2107580 h 4204009"/>
                          <a:gd name="connsiteX2" fmla="*/ 2093965 w 3152025"/>
                          <a:gd name="connsiteY2" fmla="*/ 2219092 h 4204009"/>
                          <a:gd name="connsiteX3" fmla="*/ 1068052 w 3152025"/>
                          <a:gd name="connsiteY3" fmla="*/ 591013 h 4204009"/>
                          <a:gd name="connsiteX4" fmla="*/ 3097574 w 3152025"/>
                          <a:gd name="connsiteY4" fmla="*/ 1248935 h 4204009"/>
                          <a:gd name="connsiteX5" fmla="*/ 2852248 w 3152025"/>
                          <a:gd name="connsiteY5" fmla="*/ -1 h 42040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152025" h="4204009">
                            <a:moveTo>
                              <a:pt x="1224170" y="4204009"/>
                            </a:moveTo>
                            <a:cubicBezTo>
                              <a:pt x="549521" y="3321204"/>
                              <a:pt x="-125128" y="2438399"/>
                              <a:pt x="19838" y="2107580"/>
                            </a:cubicBezTo>
                            <a:cubicBezTo>
                              <a:pt x="164804" y="1776761"/>
                              <a:pt x="1919263" y="2471853"/>
                              <a:pt x="2093965" y="2219092"/>
                            </a:cubicBezTo>
                            <a:cubicBezTo>
                              <a:pt x="2268667" y="1966331"/>
                              <a:pt x="900784" y="752706"/>
                              <a:pt x="1068052" y="591013"/>
                            </a:cubicBezTo>
                            <a:cubicBezTo>
                              <a:pt x="1235320" y="429320"/>
                              <a:pt x="2800208" y="1347437"/>
                              <a:pt x="3097574" y="1248935"/>
                            </a:cubicBezTo>
                            <a:cubicBezTo>
                              <a:pt x="3394940" y="1150433"/>
                              <a:pt x="2354160" y="115228"/>
                              <a:pt x="2852248" y="-1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rgbClr val="00B050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</p:grpSp>
                <p:sp>
                  <p:nvSpPr>
                    <p:cNvPr id="116" name="Oval 115"/>
                    <p:cNvSpPr/>
                    <p:nvPr/>
                  </p:nvSpPr>
                  <p:spPr>
                    <a:xfrm>
                      <a:off x="2739370" y="5818397"/>
                      <a:ext cx="72000" cy="72008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FF0000">
                            <a:lumMod val="62000"/>
                          </a:srgbClr>
                        </a:gs>
                        <a:gs pos="100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17" name="Oval 116"/>
                    <p:cNvSpPr/>
                    <p:nvPr/>
                  </p:nvSpPr>
                  <p:spPr>
                    <a:xfrm>
                      <a:off x="3063717" y="6039431"/>
                      <a:ext cx="72000" cy="72008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FF0000">
                            <a:lumMod val="62000"/>
                          </a:srgbClr>
                        </a:gs>
                        <a:gs pos="100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3" name="Group 72"/>
                  <p:cNvGrpSpPr/>
                  <p:nvPr/>
                </p:nvGrpSpPr>
                <p:grpSpPr>
                  <a:xfrm>
                    <a:off x="3020482" y="5753383"/>
                    <a:ext cx="586152" cy="488240"/>
                    <a:chOff x="2697569" y="6099752"/>
                    <a:chExt cx="504056" cy="464866"/>
                  </a:xfrm>
                </p:grpSpPr>
                <p:sp>
                  <p:nvSpPr>
                    <p:cNvPr id="101" name="Oval 100"/>
                    <p:cNvSpPr/>
                    <p:nvPr/>
                  </p:nvSpPr>
                  <p:spPr>
                    <a:xfrm>
                      <a:off x="2697569" y="6099752"/>
                      <a:ext cx="504056" cy="464866"/>
                    </a:xfrm>
                    <a:prstGeom prst="ellipse">
                      <a:avLst/>
                    </a:prstGeom>
                    <a:gradFill>
                      <a:gsLst>
                        <a:gs pos="0">
                          <a:srgbClr val="CC66FF"/>
                        </a:gs>
                        <a:gs pos="100000">
                          <a:schemeClr val="tx1"/>
                        </a:gs>
                      </a:gsLst>
                      <a:path path="circle">
                        <a:fillToRect l="50000" t="50000" r="50000" b="50000"/>
                      </a:path>
                    </a:gradFill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grpSp>
                  <p:nvGrpSpPr>
                    <p:cNvPr id="102" name="Group 101"/>
                    <p:cNvGrpSpPr/>
                    <p:nvPr/>
                  </p:nvGrpSpPr>
                  <p:grpSpPr>
                    <a:xfrm>
                      <a:off x="2770102" y="6185959"/>
                      <a:ext cx="361738" cy="288032"/>
                      <a:chOff x="6587477" y="5388903"/>
                      <a:chExt cx="862602" cy="715331"/>
                    </a:xfrm>
                    <a:noFill/>
                  </p:grpSpPr>
                  <p:grpSp>
                    <p:nvGrpSpPr>
                      <p:cNvPr id="103" name="Group 102"/>
                      <p:cNvGrpSpPr/>
                      <p:nvPr/>
                    </p:nvGrpSpPr>
                    <p:grpSpPr>
                      <a:xfrm>
                        <a:off x="6587477" y="5388903"/>
                        <a:ext cx="862602" cy="715331"/>
                        <a:chOff x="6587477" y="5388903"/>
                        <a:chExt cx="862602" cy="715331"/>
                      </a:xfrm>
                      <a:grpFill/>
                    </p:grpSpPr>
                    <p:cxnSp>
                      <p:nvCxnSpPr>
                        <p:cNvPr id="110" name="Straight Connector 109"/>
                        <p:cNvCxnSpPr/>
                        <p:nvPr/>
                      </p:nvCxnSpPr>
                      <p:spPr>
                        <a:xfrm>
                          <a:off x="6587477" y="6099752"/>
                          <a:ext cx="720828" cy="0"/>
                        </a:xfrm>
                        <a:prstGeom prst="line">
                          <a:avLst/>
                        </a:prstGeom>
                        <a:grpFill/>
                        <a:ln w="9525">
                          <a:solidFill>
                            <a:schemeClr val="bg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11" name="Straight Connector 110"/>
                        <p:cNvCxnSpPr/>
                        <p:nvPr/>
                      </p:nvCxnSpPr>
                      <p:spPr>
                        <a:xfrm flipV="1">
                          <a:off x="7308304" y="5593722"/>
                          <a:ext cx="0" cy="510512"/>
                        </a:xfrm>
                        <a:prstGeom prst="line">
                          <a:avLst/>
                        </a:prstGeom>
                        <a:grpFill/>
                        <a:ln w="9525">
                          <a:solidFill>
                            <a:schemeClr val="bg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12" name="Straight Connector 111"/>
                        <p:cNvCxnSpPr/>
                        <p:nvPr/>
                      </p:nvCxnSpPr>
                      <p:spPr>
                        <a:xfrm flipV="1">
                          <a:off x="7357902" y="5595963"/>
                          <a:ext cx="0" cy="451971"/>
                        </a:xfrm>
                        <a:prstGeom prst="line">
                          <a:avLst/>
                        </a:prstGeom>
                        <a:grpFill/>
                        <a:ln w="9525">
                          <a:solidFill>
                            <a:schemeClr val="bg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113" name="Oval 112"/>
                        <p:cNvSpPr/>
                        <p:nvPr/>
                      </p:nvSpPr>
                      <p:spPr>
                        <a:xfrm>
                          <a:off x="7228823" y="5388903"/>
                          <a:ext cx="210347" cy="210347"/>
                        </a:xfrm>
                        <a:prstGeom prst="ellipse">
                          <a:avLst/>
                        </a:prstGeom>
                        <a:grpFill/>
                        <a:ln w="9525">
                          <a:solidFill>
                            <a:schemeClr val="bg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/>
                        </a:p>
                      </p:txBody>
                    </p:sp>
                    <p:cxnSp>
                      <p:nvCxnSpPr>
                        <p:cNvPr id="114" name="Straight Connector 113"/>
                        <p:cNvCxnSpPr/>
                        <p:nvPr/>
                      </p:nvCxnSpPr>
                      <p:spPr>
                        <a:xfrm>
                          <a:off x="7355661" y="6043452"/>
                          <a:ext cx="94418" cy="0"/>
                        </a:xfrm>
                        <a:prstGeom prst="line">
                          <a:avLst/>
                        </a:prstGeom>
                        <a:grpFill/>
                        <a:ln w="9525">
                          <a:solidFill>
                            <a:schemeClr val="bg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104" name="Straight Connector 103"/>
                      <p:cNvCxnSpPr/>
                      <p:nvPr/>
                    </p:nvCxnSpPr>
                    <p:spPr>
                      <a:xfrm>
                        <a:off x="7315179" y="5805264"/>
                        <a:ext cx="36000" cy="0"/>
                      </a:xfrm>
                      <a:prstGeom prst="line">
                        <a:avLst/>
                      </a:prstGeom>
                      <a:grpFill/>
                      <a:ln w="9525">
                        <a:solidFill>
                          <a:schemeClr val="bg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5" name="Straight Connector 104"/>
                      <p:cNvCxnSpPr/>
                      <p:nvPr/>
                    </p:nvCxnSpPr>
                    <p:spPr>
                      <a:xfrm>
                        <a:off x="7315179" y="5661248"/>
                        <a:ext cx="36000" cy="0"/>
                      </a:xfrm>
                      <a:prstGeom prst="line">
                        <a:avLst/>
                      </a:prstGeom>
                      <a:grpFill/>
                      <a:ln w="9525">
                        <a:solidFill>
                          <a:schemeClr val="bg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6" name="Straight Connector 105"/>
                      <p:cNvCxnSpPr/>
                      <p:nvPr/>
                    </p:nvCxnSpPr>
                    <p:spPr>
                      <a:xfrm>
                        <a:off x="7315179" y="5733256"/>
                        <a:ext cx="36000" cy="0"/>
                      </a:xfrm>
                      <a:prstGeom prst="line">
                        <a:avLst/>
                      </a:prstGeom>
                      <a:grpFill/>
                      <a:ln w="9525">
                        <a:solidFill>
                          <a:schemeClr val="bg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7" name="Straight Connector 106"/>
                      <p:cNvCxnSpPr/>
                      <p:nvPr/>
                    </p:nvCxnSpPr>
                    <p:spPr>
                      <a:xfrm>
                        <a:off x="7315179" y="5877272"/>
                        <a:ext cx="36000" cy="0"/>
                      </a:xfrm>
                      <a:prstGeom prst="line">
                        <a:avLst/>
                      </a:prstGeom>
                      <a:grpFill/>
                      <a:ln w="9525">
                        <a:solidFill>
                          <a:schemeClr val="bg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8" name="Straight Connector 107"/>
                      <p:cNvCxnSpPr/>
                      <p:nvPr/>
                    </p:nvCxnSpPr>
                    <p:spPr>
                      <a:xfrm>
                        <a:off x="7315179" y="5949280"/>
                        <a:ext cx="36000" cy="0"/>
                      </a:xfrm>
                      <a:prstGeom prst="line">
                        <a:avLst/>
                      </a:prstGeom>
                      <a:grpFill/>
                      <a:ln w="9525">
                        <a:solidFill>
                          <a:schemeClr val="bg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09" name="Straight Connector 108"/>
                      <p:cNvCxnSpPr/>
                      <p:nvPr/>
                    </p:nvCxnSpPr>
                    <p:spPr>
                      <a:xfrm>
                        <a:off x="7315179" y="6019047"/>
                        <a:ext cx="36000" cy="0"/>
                      </a:xfrm>
                      <a:prstGeom prst="line">
                        <a:avLst/>
                      </a:prstGeom>
                      <a:grpFill/>
                      <a:ln w="9525">
                        <a:solidFill>
                          <a:schemeClr val="bg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74" name="Group 73"/>
                  <p:cNvGrpSpPr/>
                  <p:nvPr/>
                </p:nvGrpSpPr>
                <p:grpSpPr>
                  <a:xfrm rot="18121858" flipV="1">
                    <a:off x="3779023" y="4478520"/>
                    <a:ext cx="201133" cy="600684"/>
                    <a:chOff x="7834862" y="2657011"/>
                    <a:chExt cx="347363" cy="695683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99" name="Chord 98"/>
                    <p:cNvSpPr/>
                    <p:nvPr/>
                  </p:nvSpPr>
                  <p:spPr>
                    <a:xfrm rot="16408802">
                      <a:off x="7770500" y="2940969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100" name="Isosceles Triangle 99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5" name="Group 74"/>
                  <p:cNvGrpSpPr/>
                  <p:nvPr/>
                </p:nvGrpSpPr>
                <p:grpSpPr>
                  <a:xfrm rot="17011048" flipV="1">
                    <a:off x="3549385" y="4565896"/>
                    <a:ext cx="201133" cy="591151"/>
                    <a:chOff x="7834862" y="2657011"/>
                    <a:chExt cx="347363" cy="695683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97" name="Chord 96"/>
                    <p:cNvSpPr/>
                    <p:nvPr/>
                  </p:nvSpPr>
                  <p:spPr>
                    <a:xfrm rot="16408802">
                      <a:off x="7770500" y="2940969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98" name="Isosceles Triangle 97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6" name="Group 75"/>
                  <p:cNvGrpSpPr/>
                  <p:nvPr/>
                </p:nvGrpSpPr>
                <p:grpSpPr>
                  <a:xfrm rot="18718274" flipV="1">
                    <a:off x="3548820" y="3287858"/>
                    <a:ext cx="201133" cy="446003"/>
                    <a:chOff x="7834862" y="2657011"/>
                    <a:chExt cx="347363" cy="695683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95" name="Chord 94"/>
                    <p:cNvSpPr/>
                    <p:nvPr/>
                  </p:nvSpPr>
                  <p:spPr>
                    <a:xfrm rot="16408802">
                      <a:off x="7770500" y="2940969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96" name="Isosceles Triangle 95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7" name="Group 76"/>
                  <p:cNvGrpSpPr/>
                  <p:nvPr/>
                </p:nvGrpSpPr>
                <p:grpSpPr>
                  <a:xfrm rot="15202491">
                    <a:off x="2573773" y="4629997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93" name="Chord 92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94" name="Isosceles Triangle 93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8" name="Group 77"/>
                  <p:cNvGrpSpPr/>
                  <p:nvPr/>
                </p:nvGrpSpPr>
                <p:grpSpPr>
                  <a:xfrm rot="21200278">
                    <a:off x="3123724" y="4148111"/>
                    <a:ext cx="222694" cy="402819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91" name="Chord 90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92" name="Isosceles Triangle 91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79" name="Group 78"/>
                  <p:cNvGrpSpPr/>
                  <p:nvPr/>
                </p:nvGrpSpPr>
                <p:grpSpPr>
                  <a:xfrm rot="332284">
                    <a:off x="2956691" y="3887284"/>
                    <a:ext cx="222694" cy="402819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89" name="Chord 88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90" name="Isosceles Triangle 89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80" name="Group 79"/>
                  <p:cNvGrpSpPr/>
                  <p:nvPr/>
                </p:nvGrpSpPr>
                <p:grpSpPr>
                  <a:xfrm rot="17114180" flipV="1">
                    <a:off x="3632906" y="4225739"/>
                    <a:ext cx="201133" cy="446001"/>
                    <a:chOff x="7834917" y="2657003"/>
                    <a:chExt cx="347366" cy="695678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87" name="Chord 86"/>
                    <p:cNvSpPr/>
                    <p:nvPr/>
                  </p:nvSpPr>
                  <p:spPr>
                    <a:xfrm rot="16408802">
                      <a:off x="7770557" y="2940955"/>
                      <a:ext cx="476086" cy="347366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88" name="Isosceles Triangle 87"/>
                    <p:cNvSpPr/>
                    <p:nvPr/>
                  </p:nvSpPr>
                  <p:spPr>
                    <a:xfrm>
                      <a:off x="7854657" y="2657003"/>
                      <a:ext cx="318919" cy="360038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81" name="Group 80"/>
                  <p:cNvGrpSpPr/>
                  <p:nvPr/>
                </p:nvGrpSpPr>
                <p:grpSpPr>
                  <a:xfrm rot="15962696" flipV="1">
                    <a:off x="3498995" y="3783157"/>
                    <a:ext cx="201133" cy="446003"/>
                    <a:chOff x="7834862" y="2657011"/>
                    <a:chExt cx="347363" cy="695683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85" name="Chord 84"/>
                    <p:cNvSpPr/>
                    <p:nvPr/>
                  </p:nvSpPr>
                  <p:spPr>
                    <a:xfrm rot="16408802">
                      <a:off x="7770500" y="2940969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86" name="Isosceles Triangle 85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grpSp>
                <p:nvGrpSpPr>
                  <p:cNvPr id="82" name="Group 81"/>
                  <p:cNvGrpSpPr/>
                  <p:nvPr/>
                </p:nvGrpSpPr>
                <p:grpSpPr>
                  <a:xfrm rot="17630743">
                    <a:off x="2857023" y="4353330"/>
                    <a:ext cx="201133" cy="446002"/>
                    <a:chOff x="7834859" y="2657011"/>
                    <a:chExt cx="347363" cy="695681"/>
                  </a:xfrm>
                  <a:gradFill>
                    <a:gsLst>
                      <a:gs pos="0">
                        <a:srgbClr val="00B050">
                          <a:lumMod val="94000"/>
                          <a:lumOff val="6000"/>
                        </a:srgbClr>
                      </a:gs>
                      <a:gs pos="100000">
                        <a:srgbClr val="009E00"/>
                      </a:gs>
                    </a:gsLst>
                    <a:lin ang="0" scaled="1"/>
                  </a:gradFill>
                </p:grpSpPr>
                <p:sp>
                  <p:nvSpPr>
                    <p:cNvPr id="83" name="Chord 82"/>
                    <p:cNvSpPr/>
                    <p:nvPr/>
                  </p:nvSpPr>
                  <p:spPr>
                    <a:xfrm rot="16408802">
                      <a:off x="7770497" y="2940967"/>
                      <a:ext cx="476087" cy="347363"/>
                    </a:xfrm>
                    <a:prstGeom prst="chord">
                      <a:avLst>
                        <a:gd name="adj1" fmla="val 2700000"/>
                        <a:gd name="adj2" fmla="val 18667337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84" name="Isosceles Triangle 83"/>
                    <p:cNvSpPr/>
                    <p:nvPr/>
                  </p:nvSpPr>
                  <p:spPr>
                    <a:xfrm>
                      <a:off x="7854621" y="2657011"/>
                      <a:ext cx="318918" cy="360040"/>
                    </a:xfrm>
                    <a:prstGeom prst="triangle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</p:grpSp>
            <p:grpSp>
              <p:nvGrpSpPr>
                <p:cNvPr id="16" name="Group 15"/>
                <p:cNvGrpSpPr/>
                <p:nvPr/>
              </p:nvGrpSpPr>
              <p:grpSpPr>
                <a:xfrm rot="900961">
                  <a:off x="2230253" y="1666895"/>
                  <a:ext cx="458243" cy="1259301"/>
                  <a:chOff x="6789057" y="704051"/>
                  <a:chExt cx="418404" cy="1352479"/>
                </a:xfrm>
              </p:grpSpPr>
              <p:sp>
                <p:nvSpPr>
                  <p:cNvPr id="43" name="Freeform 42"/>
                  <p:cNvSpPr/>
                  <p:nvPr/>
                </p:nvSpPr>
                <p:spPr>
                  <a:xfrm rot="21444233" flipH="1" flipV="1">
                    <a:off x="6789057" y="1312463"/>
                    <a:ext cx="386559" cy="744067"/>
                  </a:xfrm>
                  <a:custGeom>
                    <a:avLst/>
                    <a:gdLst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06403 w 338477"/>
                      <a:gd name="connsiteY16" fmla="*/ 89778 h 399011"/>
                      <a:gd name="connsiteX17" fmla="*/ 133003 w 338477"/>
                      <a:gd name="connsiteY17" fmla="*/ 89778 h 399011"/>
                      <a:gd name="connsiteX18" fmla="*/ 139653 w 338477"/>
                      <a:gd name="connsiteY18" fmla="*/ 109728 h 399011"/>
                      <a:gd name="connsiteX19" fmla="*/ 133003 w 338477"/>
                      <a:gd name="connsiteY19" fmla="*/ 322534 h 399011"/>
                      <a:gd name="connsiteX20" fmla="*/ 139653 w 338477"/>
                      <a:gd name="connsiteY20" fmla="*/ 349135 h 399011"/>
                      <a:gd name="connsiteX21" fmla="*/ 156279 w 338477"/>
                      <a:gd name="connsiteY21" fmla="*/ 369085 h 399011"/>
                      <a:gd name="connsiteX22" fmla="*/ 179555 w 338477"/>
                      <a:gd name="connsiteY22" fmla="*/ 379061 h 399011"/>
                      <a:gd name="connsiteX23" fmla="*/ 199505 w 338477"/>
                      <a:gd name="connsiteY23" fmla="*/ 389036 h 399011"/>
                      <a:gd name="connsiteX24" fmla="*/ 209480 w 338477"/>
                      <a:gd name="connsiteY24" fmla="*/ 395686 h 399011"/>
                      <a:gd name="connsiteX25" fmla="*/ 229431 w 338477"/>
                      <a:gd name="connsiteY25" fmla="*/ 399011 h 399011"/>
                      <a:gd name="connsiteX26" fmla="*/ 282632 w 338477"/>
                      <a:gd name="connsiteY26" fmla="*/ 395686 h 399011"/>
                      <a:gd name="connsiteX27" fmla="*/ 289283 w 338477"/>
                      <a:gd name="connsiteY27" fmla="*/ 389036 h 399011"/>
                      <a:gd name="connsiteX28" fmla="*/ 299258 w 338477"/>
                      <a:gd name="connsiteY28" fmla="*/ 382386 h 399011"/>
                      <a:gd name="connsiteX29" fmla="*/ 319208 w 338477"/>
                      <a:gd name="connsiteY29" fmla="*/ 375736 h 399011"/>
                      <a:gd name="connsiteX30" fmla="*/ 329184 w 338477"/>
                      <a:gd name="connsiteY30" fmla="*/ 372411 h 399011"/>
                      <a:gd name="connsiteX31" fmla="*/ 332509 w 338477"/>
                      <a:gd name="connsiteY31" fmla="*/ 329184 h 399011"/>
                      <a:gd name="connsiteX32" fmla="*/ 329184 w 338477"/>
                      <a:gd name="connsiteY32" fmla="*/ 319209 h 399011"/>
                      <a:gd name="connsiteX33" fmla="*/ 319208 w 338477"/>
                      <a:gd name="connsiteY33" fmla="*/ 315884 h 399011"/>
                      <a:gd name="connsiteX34" fmla="*/ 269332 w 338477"/>
                      <a:gd name="connsiteY34" fmla="*/ 319209 h 399011"/>
                      <a:gd name="connsiteX35" fmla="*/ 249381 w 338477"/>
                      <a:gd name="connsiteY35" fmla="*/ 325859 h 399011"/>
                      <a:gd name="connsiteX36" fmla="*/ 212805 w 338477"/>
                      <a:gd name="connsiteY36" fmla="*/ 315884 h 399011"/>
                      <a:gd name="connsiteX37" fmla="*/ 206155 w 338477"/>
                      <a:gd name="connsiteY37" fmla="*/ 305909 h 399011"/>
                      <a:gd name="connsiteX38" fmla="*/ 199505 w 338477"/>
                      <a:gd name="connsiteY38" fmla="*/ 285958 h 399011"/>
                      <a:gd name="connsiteX39" fmla="*/ 192855 w 338477"/>
                      <a:gd name="connsiteY39" fmla="*/ 202831 h 399011"/>
                      <a:gd name="connsiteX40" fmla="*/ 196180 w 338477"/>
                      <a:gd name="connsiteY40" fmla="*/ 99753 h 399011"/>
                      <a:gd name="connsiteX41" fmla="*/ 202830 w 338477"/>
                      <a:gd name="connsiteY41" fmla="*/ 76477 h 399011"/>
                      <a:gd name="connsiteX42" fmla="*/ 209480 w 338477"/>
                      <a:gd name="connsiteY42" fmla="*/ 66502 h 399011"/>
                      <a:gd name="connsiteX43" fmla="*/ 216131 w 338477"/>
                      <a:gd name="connsiteY43" fmla="*/ 43227 h 399011"/>
                      <a:gd name="connsiteX44" fmla="*/ 212805 w 338477"/>
                      <a:gd name="connsiteY44" fmla="*/ 6651 h 399011"/>
                      <a:gd name="connsiteX45" fmla="*/ 209480 w 338477"/>
                      <a:gd name="connsiteY45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19704 w 338477"/>
                      <a:gd name="connsiteY16" fmla="*/ 96428 h 399011"/>
                      <a:gd name="connsiteX17" fmla="*/ 133003 w 338477"/>
                      <a:gd name="connsiteY17" fmla="*/ 89778 h 399011"/>
                      <a:gd name="connsiteX18" fmla="*/ 139653 w 338477"/>
                      <a:gd name="connsiteY18" fmla="*/ 109728 h 399011"/>
                      <a:gd name="connsiteX19" fmla="*/ 133003 w 338477"/>
                      <a:gd name="connsiteY19" fmla="*/ 322534 h 399011"/>
                      <a:gd name="connsiteX20" fmla="*/ 139653 w 338477"/>
                      <a:gd name="connsiteY20" fmla="*/ 349135 h 399011"/>
                      <a:gd name="connsiteX21" fmla="*/ 156279 w 338477"/>
                      <a:gd name="connsiteY21" fmla="*/ 369085 h 399011"/>
                      <a:gd name="connsiteX22" fmla="*/ 179555 w 338477"/>
                      <a:gd name="connsiteY22" fmla="*/ 379061 h 399011"/>
                      <a:gd name="connsiteX23" fmla="*/ 199505 w 338477"/>
                      <a:gd name="connsiteY23" fmla="*/ 389036 h 399011"/>
                      <a:gd name="connsiteX24" fmla="*/ 209480 w 338477"/>
                      <a:gd name="connsiteY24" fmla="*/ 395686 h 399011"/>
                      <a:gd name="connsiteX25" fmla="*/ 229431 w 338477"/>
                      <a:gd name="connsiteY25" fmla="*/ 399011 h 399011"/>
                      <a:gd name="connsiteX26" fmla="*/ 282632 w 338477"/>
                      <a:gd name="connsiteY26" fmla="*/ 395686 h 399011"/>
                      <a:gd name="connsiteX27" fmla="*/ 289283 w 338477"/>
                      <a:gd name="connsiteY27" fmla="*/ 389036 h 399011"/>
                      <a:gd name="connsiteX28" fmla="*/ 299258 w 338477"/>
                      <a:gd name="connsiteY28" fmla="*/ 382386 h 399011"/>
                      <a:gd name="connsiteX29" fmla="*/ 319208 w 338477"/>
                      <a:gd name="connsiteY29" fmla="*/ 375736 h 399011"/>
                      <a:gd name="connsiteX30" fmla="*/ 329184 w 338477"/>
                      <a:gd name="connsiteY30" fmla="*/ 372411 h 399011"/>
                      <a:gd name="connsiteX31" fmla="*/ 332509 w 338477"/>
                      <a:gd name="connsiteY31" fmla="*/ 329184 h 399011"/>
                      <a:gd name="connsiteX32" fmla="*/ 329184 w 338477"/>
                      <a:gd name="connsiteY32" fmla="*/ 319209 h 399011"/>
                      <a:gd name="connsiteX33" fmla="*/ 319208 w 338477"/>
                      <a:gd name="connsiteY33" fmla="*/ 315884 h 399011"/>
                      <a:gd name="connsiteX34" fmla="*/ 269332 w 338477"/>
                      <a:gd name="connsiteY34" fmla="*/ 319209 h 399011"/>
                      <a:gd name="connsiteX35" fmla="*/ 249381 w 338477"/>
                      <a:gd name="connsiteY35" fmla="*/ 325859 h 399011"/>
                      <a:gd name="connsiteX36" fmla="*/ 212805 w 338477"/>
                      <a:gd name="connsiteY36" fmla="*/ 315884 h 399011"/>
                      <a:gd name="connsiteX37" fmla="*/ 206155 w 338477"/>
                      <a:gd name="connsiteY37" fmla="*/ 305909 h 399011"/>
                      <a:gd name="connsiteX38" fmla="*/ 199505 w 338477"/>
                      <a:gd name="connsiteY38" fmla="*/ 285958 h 399011"/>
                      <a:gd name="connsiteX39" fmla="*/ 192855 w 338477"/>
                      <a:gd name="connsiteY39" fmla="*/ 202831 h 399011"/>
                      <a:gd name="connsiteX40" fmla="*/ 196180 w 338477"/>
                      <a:gd name="connsiteY40" fmla="*/ 99753 h 399011"/>
                      <a:gd name="connsiteX41" fmla="*/ 202830 w 338477"/>
                      <a:gd name="connsiteY41" fmla="*/ 76477 h 399011"/>
                      <a:gd name="connsiteX42" fmla="*/ 209480 w 338477"/>
                      <a:gd name="connsiteY42" fmla="*/ 66502 h 399011"/>
                      <a:gd name="connsiteX43" fmla="*/ 216131 w 338477"/>
                      <a:gd name="connsiteY43" fmla="*/ 43227 h 399011"/>
                      <a:gd name="connsiteX44" fmla="*/ 212805 w 338477"/>
                      <a:gd name="connsiteY44" fmla="*/ 6651 h 399011"/>
                      <a:gd name="connsiteX45" fmla="*/ 209480 w 338477"/>
                      <a:gd name="connsiteY45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19704 w 338477"/>
                      <a:gd name="connsiteY16" fmla="*/ 96428 h 399011"/>
                      <a:gd name="connsiteX17" fmla="*/ 133003 w 338477"/>
                      <a:gd name="connsiteY17" fmla="*/ 109728 h 399011"/>
                      <a:gd name="connsiteX18" fmla="*/ 139653 w 338477"/>
                      <a:gd name="connsiteY18" fmla="*/ 109728 h 399011"/>
                      <a:gd name="connsiteX19" fmla="*/ 133003 w 338477"/>
                      <a:gd name="connsiteY19" fmla="*/ 322534 h 399011"/>
                      <a:gd name="connsiteX20" fmla="*/ 139653 w 338477"/>
                      <a:gd name="connsiteY20" fmla="*/ 349135 h 399011"/>
                      <a:gd name="connsiteX21" fmla="*/ 156279 w 338477"/>
                      <a:gd name="connsiteY21" fmla="*/ 369085 h 399011"/>
                      <a:gd name="connsiteX22" fmla="*/ 179555 w 338477"/>
                      <a:gd name="connsiteY22" fmla="*/ 379061 h 399011"/>
                      <a:gd name="connsiteX23" fmla="*/ 199505 w 338477"/>
                      <a:gd name="connsiteY23" fmla="*/ 389036 h 399011"/>
                      <a:gd name="connsiteX24" fmla="*/ 209480 w 338477"/>
                      <a:gd name="connsiteY24" fmla="*/ 395686 h 399011"/>
                      <a:gd name="connsiteX25" fmla="*/ 229431 w 338477"/>
                      <a:gd name="connsiteY25" fmla="*/ 399011 h 399011"/>
                      <a:gd name="connsiteX26" fmla="*/ 282632 w 338477"/>
                      <a:gd name="connsiteY26" fmla="*/ 395686 h 399011"/>
                      <a:gd name="connsiteX27" fmla="*/ 289283 w 338477"/>
                      <a:gd name="connsiteY27" fmla="*/ 389036 h 399011"/>
                      <a:gd name="connsiteX28" fmla="*/ 299258 w 338477"/>
                      <a:gd name="connsiteY28" fmla="*/ 382386 h 399011"/>
                      <a:gd name="connsiteX29" fmla="*/ 319208 w 338477"/>
                      <a:gd name="connsiteY29" fmla="*/ 375736 h 399011"/>
                      <a:gd name="connsiteX30" fmla="*/ 329184 w 338477"/>
                      <a:gd name="connsiteY30" fmla="*/ 372411 h 399011"/>
                      <a:gd name="connsiteX31" fmla="*/ 332509 w 338477"/>
                      <a:gd name="connsiteY31" fmla="*/ 329184 h 399011"/>
                      <a:gd name="connsiteX32" fmla="*/ 329184 w 338477"/>
                      <a:gd name="connsiteY32" fmla="*/ 319209 h 399011"/>
                      <a:gd name="connsiteX33" fmla="*/ 319208 w 338477"/>
                      <a:gd name="connsiteY33" fmla="*/ 315884 h 399011"/>
                      <a:gd name="connsiteX34" fmla="*/ 269332 w 338477"/>
                      <a:gd name="connsiteY34" fmla="*/ 319209 h 399011"/>
                      <a:gd name="connsiteX35" fmla="*/ 249381 w 338477"/>
                      <a:gd name="connsiteY35" fmla="*/ 325859 h 399011"/>
                      <a:gd name="connsiteX36" fmla="*/ 212805 w 338477"/>
                      <a:gd name="connsiteY36" fmla="*/ 315884 h 399011"/>
                      <a:gd name="connsiteX37" fmla="*/ 206155 w 338477"/>
                      <a:gd name="connsiteY37" fmla="*/ 305909 h 399011"/>
                      <a:gd name="connsiteX38" fmla="*/ 199505 w 338477"/>
                      <a:gd name="connsiteY38" fmla="*/ 285958 h 399011"/>
                      <a:gd name="connsiteX39" fmla="*/ 192855 w 338477"/>
                      <a:gd name="connsiteY39" fmla="*/ 202831 h 399011"/>
                      <a:gd name="connsiteX40" fmla="*/ 196180 w 338477"/>
                      <a:gd name="connsiteY40" fmla="*/ 99753 h 399011"/>
                      <a:gd name="connsiteX41" fmla="*/ 202830 w 338477"/>
                      <a:gd name="connsiteY41" fmla="*/ 76477 h 399011"/>
                      <a:gd name="connsiteX42" fmla="*/ 209480 w 338477"/>
                      <a:gd name="connsiteY42" fmla="*/ 66502 h 399011"/>
                      <a:gd name="connsiteX43" fmla="*/ 216131 w 338477"/>
                      <a:gd name="connsiteY43" fmla="*/ 43227 h 399011"/>
                      <a:gd name="connsiteX44" fmla="*/ 212805 w 338477"/>
                      <a:gd name="connsiteY44" fmla="*/ 6651 h 399011"/>
                      <a:gd name="connsiteX45" fmla="*/ 209480 w 338477"/>
                      <a:gd name="connsiteY45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33003 w 338477"/>
                      <a:gd name="connsiteY16" fmla="*/ 109728 h 399011"/>
                      <a:gd name="connsiteX17" fmla="*/ 139653 w 338477"/>
                      <a:gd name="connsiteY17" fmla="*/ 109728 h 399011"/>
                      <a:gd name="connsiteX18" fmla="*/ 133003 w 338477"/>
                      <a:gd name="connsiteY18" fmla="*/ 322534 h 399011"/>
                      <a:gd name="connsiteX19" fmla="*/ 139653 w 338477"/>
                      <a:gd name="connsiteY19" fmla="*/ 349135 h 399011"/>
                      <a:gd name="connsiteX20" fmla="*/ 156279 w 338477"/>
                      <a:gd name="connsiteY20" fmla="*/ 369085 h 399011"/>
                      <a:gd name="connsiteX21" fmla="*/ 179555 w 338477"/>
                      <a:gd name="connsiteY21" fmla="*/ 379061 h 399011"/>
                      <a:gd name="connsiteX22" fmla="*/ 199505 w 338477"/>
                      <a:gd name="connsiteY22" fmla="*/ 389036 h 399011"/>
                      <a:gd name="connsiteX23" fmla="*/ 209480 w 338477"/>
                      <a:gd name="connsiteY23" fmla="*/ 395686 h 399011"/>
                      <a:gd name="connsiteX24" fmla="*/ 229431 w 338477"/>
                      <a:gd name="connsiteY24" fmla="*/ 399011 h 399011"/>
                      <a:gd name="connsiteX25" fmla="*/ 282632 w 338477"/>
                      <a:gd name="connsiteY25" fmla="*/ 395686 h 399011"/>
                      <a:gd name="connsiteX26" fmla="*/ 289283 w 338477"/>
                      <a:gd name="connsiteY26" fmla="*/ 389036 h 399011"/>
                      <a:gd name="connsiteX27" fmla="*/ 299258 w 338477"/>
                      <a:gd name="connsiteY27" fmla="*/ 382386 h 399011"/>
                      <a:gd name="connsiteX28" fmla="*/ 319208 w 338477"/>
                      <a:gd name="connsiteY28" fmla="*/ 375736 h 399011"/>
                      <a:gd name="connsiteX29" fmla="*/ 329184 w 338477"/>
                      <a:gd name="connsiteY29" fmla="*/ 372411 h 399011"/>
                      <a:gd name="connsiteX30" fmla="*/ 332509 w 338477"/>
                      <a:gd name="connsiteY30" fmla="*/ 329184 h 399011"/>
                      <a:gd name="connsiteX31" fmla="*/ 329184 w 338477"/>
                      <a:gd name="connsiteY31" fmla="*/ 319209 h 399011"/>
                      <a:gd name="connsiteX32" fmla="*/ 319208 w 338477"/>
                      <a:gd name="connsiteY32" fmla="*/ 315884 h 399011"/>
                      <a:gd name="connsiteX33" fmla="*/ 269332 w 338477"/>
                      <a:gd name="connsiteY33" fmla="*/ 319209 h 399011"/>
                      <a:gd name="connsiteX34" fmla="*/ 249381 w 338477"/>
                      <a:gd name="connsiteY34" fmla="*/ 325859 h 399011"/>
                      <a:gd name="connsiteX35" fmla="*/ 212805 w 338477"/>
                      <a:gd name="connsiteY35" fmla="*/ 315884 h 399011"/>
                      <a:gd name="connsiteX36" fmla="*/ 206155 w 338477"/>
                      <a:gd name="connsiteY36" fmla="*/ 305909 h 399011"/>
                      <a:gd name="connsiteX37" fmla="*/ 199505 w 338477"/>
                      <a:gd name="connsiteY37" fmla="*/ 285958 h 399011"/>
                      <a:gd name="connsiteX38" fmla="*/ 192855 w 338477"/>
                      <a:gd name="connsiteY38" fmla="*/ 202831 h 399011"/>
                      <a:gd name="connsiteX39" fmla="*/ 196180 w 338477"/>
                      <a:gd name="connsiteY39" fmla="*/ 99753 h 399011"/>
                      <a:gd name="connsiteX40" fmla="*/ 202830 w 338477"/>
                      <a:gd name="connsiteY40" fmla="*/ 76477 h 399011"/>
                      <a:gd name="connsiteX41" fmla="*/ 209480 w 338477"/>
                      <a:gd name="connsiteY41" fmla="*/ 66502 h 399011"/>
                      <a:gd name="connsiteX42" fmla="*/ 216131 w 338477"/>
                      <a:gd name="connsiteY42" fmla="*/ 43227 h 399011"/>
                      <a:gd name="connsiteX43" fmla="*/ 212805 w 338477"/>
                      <a:gd name="connsiteY43" fmla="*/ 6651 h 399011"/>
                      <a:gd name="connsiteX44" fmla="*/ 209480 w 338477"/>
                      <a:gd name="connsiteY44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33003 w 338477"/>
                      <a:gd name="connsiteY16" fmla="*/ 109728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47100 w 338477"/>
                      <a:gd name="connsiteY15" fmla="*/ 102346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38222 w 338477"/>
                      <a:gd name="connsiteY15" fmla="*/ 105305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38222 w 338477"/>
                      <a:gd name="connsiteY15" fmla="*/ 105305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7468 w 338477"/>
                      <a:gd name="connsiteY37" fmla="*/ 220976 h 399011"/>
                      <a:gd name="connsiteX38" fmla="*/ 192855 w 338477"/>
                      <a:gd name="connsiteY38" fmla="*/ 202831 h 399011"/>
                      <a:gd name="connsiteX39" fmla="*/ 196180 w 338477"/>
                      <a:gd name="connsiteY39" fmla="*/ 99753 h 399011"/>
                      <a:gd name="connsiteX40" fmla="*/ 202830 w 338477"/>
                      <a:gd name="connsiteY40" fmla="*/ 76477 h 399011"/>
                      <a:gd name="connsiteX41" fmla="*/ 209480 w 338477"/>
                      <a:gd name="connsiteY41" fmla="*/ 66502 h 399011"/>
                      <a:gd name="connsiteX42" fmla="*/ 216131 w 338477"/>
                      <a:gd name="connsiteY42" fmla="*/ 43227 h 399011"/>
                      <a:gd name="connsiteX43" fmla="*/ 212805 w 338477"/>
                      <a:gd name="connsiteY43" fmla="*/ 6651 h 399011"/>
                      <a:gd name="connsiteX44" fmla="*/ 209480 w 338477"/>
                      <a:gd name="connsiteY44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38222 w 338477"/>
                      <a:gd name="connsiteY15" fmla="*/ 105305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7468 w 338477"/>
                      <a:gd name="connsiteY37" fmla="*/ 220976 h 399011"/>
                      <a:gd name="connsiteX38" fmla="*/ 202251 w 338477"/>
                      <a:gd name="connsiteY38" fmla="*/ 105984 h 399011"/>
                      <a:gd name="connsiteX39" fmla="*/ 196180 w 338477"/>
                      <a:gd name="connsiteY39" fmla="*/ 99753 h 399011"/>
                      <a:gd name="connsiteX40" fmla="*/ 202830 w 338477"/>
                      <a:gd name="connsiteY40" fmla="*/ 76477 h 399011"/>
                      <a:gd name="connsiteX41" fmla="*/ 209480 w 338477"/>
                      <a:gd name="connsiteY41" fmla="*/ 66502 h 399011"/>
                      <a:gd name="connsiteX42" fmla="*/ 216131 w 338477"/>
                      <a:gd name="connsiteY42" fmla="*/ 43227 h 399011"/>
                      <a:gd name="connsiteX43" fmla="*/ 212805 w 338477"/>
                      <a:gd name="connsiteY43" fmla="*/ 6651 h 399011"/>
                      <a:gd name="connsiteX44" fmla="*/ 209480 w 338477"/>
                      <a:gd name="connsiteY44" fmla="*/ 0 h 399011"/>
                      <a:gd name="connsiteX0" fmla="*/ 206317 w 335314"/>
                      <a:gd name="connsiteY0" fmla="*/ 0 h 399011"/>
                      <a:gd name="connsiteX1" fmla="*/ 206317 w 335314"/>
                      <a:gd name="connsiteY1" fmla="*/ 0 h 399011"/>
                      <a:gd name="connsiteX2" fmla="*/ 179717 w 335314"/>
                      <a:gd name="connsiteY2" fmla="*/ 29926 h 399011"/>
                      <a:gd name="connsiteX3" fmla="*/ 156441 w 335314"/>
                      <a:gd name="connsiteY3" fmla="*/ 49877 h 399011"/>
                      <a:gd name="connsiteX4" fmla="*/ 146466 w 335314"/>
                      <a:gd name="connsiteY4" fmla="*/ 53202 h 399011"/>
                      <a:gd name="connsiteX5" fmla="*/ 106565 w 335314"/>
                      <a:gd name="connsiteY5" fmla="*/ 56527 h 399011"/>
                      <a:gd name="connsiteX6" fmla="*/ 79964 w 335314"/>
                      <a:gd name="connsiteY6" fmla="*/ 59852 h 399011"/>
                      <a:gd name="connsiteX7" fmla="*/ 43388 w 335314"/>
                      <a:gd name="connsiteY7" fmla="*/ 56527 h 399011"/>
                      <a:gd name="connsiteX8" fmla="*/ 26762 w 335314"/>
                      <a:gd name="connsiteY8" fmla="*/ 53202 h 399011"/>
                      <a:gd name="connsiteX9" fmla="*/ 162 w 335314"/>
                      <a:gd name="connsiteY9" fmla="*/ 73152 h 399011"/>
                      <a:gd name="connsiteX10" fmla="*/ 16787 w 335314"/>
                      <a:gd name="connsiteY10" fmla="*/ 83128 h 399011"/>
                      <a:gd name="connsiteX11" fmla="*/ 36738 w 335314"/>
                      <a:gd name="connsiteY11" fmla="*/ 93103 h 399011"/>
                      <a:gd name="connsiteX12" fmla="*/ 60013 w 335314"/>
                      <a:gd name="connsiteY12" fmla="*/ 106403 h 399011"/>
                      <a:gd name="connsiteX13" fmla="*/ 76639 w 335314"/>
                      <a:gd name="connsiteY13" fmla="*/ 103078 h 399011"/>
                      <a:gd name="connsiteX14" fmla="*/ 135059 w 335314"/>
                      <a:gd name="connsiteY14" fmla="*/ 105305 h 399011"/>
                      <a:gd name="connsiteX15" fmla="*/ 132800 w 335314"/>
                      <a:gd name="connsiteY15" fmla="*/ 154116 h 399011"/>
                      <a:gd name="connsiteX16" fmla="*/ 129840 w 335314"/>
                      <a:gd name="connsiteY16" fmla="*/ 322534 h 399011"/>
                      <a:gd name="connsiteX17" fmla="*/ 136490 w 335314"/>
                      <a:gd name="connsiteY17" fmla="*/ 349135 h 399011"/>
                      <a:gd name="connsiteX18" fmla="*/ 153116 w 335314"/>
                      <a:gd name="connsiteY18" fmla="*/ 369085 h 399011"/>
                      <a:gd name="connsiteX19" fmla="*/ 176392 w 335314"/>
                      <a:gd name="connsiteY19" fmla="*/ 379061 h 399011"/>
                      <a:gd name="connsiteX20" fmla="*/ 196342 w 335314"/>
                      <a:gd name="connsiteY20" fmla="*/ 389036 h 399011"/>
                      <a:gd name="connsiteX21" fmla="*/ 206317 w 335314"/>
                      <a:gd name="connsiteY21" fmla="*/ 395686 h 399011"/>
                      <a:gd name="connsiteX22" fmla="*/ 226268 w 335314"/>
                      <a:gd name="connsiteY22" fmla="*/ 399011 h 399011"/>
                      <a:gd name="connsiteX23" fmla="*/ 279469 w 335314"/>
                      <a:gd name="connsiteY23" fmla="*/ 395686 h 399011"/>
                      <a:gd name="connsiteX24" fmla="*/ 286120 w 335314"/>
                      <a:gd name="connsiteY24" fmla="*/ 389036 h 399011"/>
                      <a:gd name="connsiteX25" fmla="*/ 296095 w 335314"/>
                      <a:gd name="connsiteY25" fmla="*/ 382386 h 399011"/>
                      <a:gd name="connsiteX26" fmla="*/ 316045 w 335314"/>
                      <a:gd name="connsiteY26" fmla="*/ 375736 h 399011"/>
                      <a:gd name="connsiteX27" fmla="*/ 326021 w 335314"/>
                      <a:gd name="connsiteY27" fmla="*/ 372411 h 399011"/>
                      <a:gd name="connsiteX28" fmla="*/ 329346 w 335314"/>
                      <a:gd name="connsiteY28" fmla="*/ 329184 h 399011"/>
                      <a:gd name="connsiteX29" fmla="*/ 326021 w 335314"/>
                      <a:gd name="connsiteY29" fmla="*/ 319209 h 399011"/>
                      <a:gd name="connsiteX30" fmla="*/ 316045 w 335314"/>
                      <a:gd name="connsiteY30" fmla="*/ 315884 h 399011"/>
                      <a:gd name="connsiteX31" fmla="*/ 266169 w 335314"/>
                      <a:gd name="connsiteY31" fmla="*/ 319209 h 399011"/>
                      <a:gd name="connsiteX32" fmla="*/ 246218 w 335314"/>
                      <a:gd name="connsiteY32" fmla="*/ 325859 h 399011"/>
                      <a:gd name="connsiteX33" fmla="*/ 209642 w 335314"/>
                      <a:gd name="connsiteY33" fmla="*/ 315884 h 399011"/>
                      <a:gd name="connsiteX34" fmla="*/ 202992 w 335314"/>
                      <a:gd name="connsiteY34" fmla="*/ 305909 h 399011"/>
                      <a:gd name="connsiteX35" fmla="*/ 196342 w 335314"/>
                      <a:gd name="connsiteY35" fmla="*/ 285958 h 399011"/>
                      <a:gd name="connsiteX36" fmla="*/ 194305 w 335314"/>
                      <a:gd name="connsiteY36" fmla="*/ 220976 h 399011"/>
                      <a:gd name="connsiteX37" fmla="*/ 199088 w 335314"/>
                      <a:gd name="connsiteY37" fmla="*/ 105984 h 399011"/>
                      <a:gd name="connsiteX38" fmla="*/ 193017 w 335314"/>
                      <a:gd name="connsiteY38" fmla="*/ 99753 h 399011"/>
                      <a:gd name="connsiteX39" fmla="*/ 199667 w 335314"/>
                      <a:gd name="connsiteY39" fmla="*/ 76477 h 399011"/>
                      <a:gd name="connsiteX40" fmla="*/ 206317 w 335314"/>
                      <a:gd name="connsiteY40" fmla="*/ 66502 h 399011"/>
                      <a:gd name="connsiteX41" fmla="*/ 212968 w 335314"/>
                      <a:gd name="connsiteY41" fmla="*/ 43227 h 399011"/>
                      <a:gd name="connsiteX42" fmla="*/ 209642 w 335314"/>
                      <a:gd name="connsiteY42" fmla="*/ 6651 h 399011"/>
                      <a:gd name="connsiteX43" fmla="*/ 206317 w 335314"/>
                      <a:gd name="connsiteY43" fmla="*/ 0 h 399011"/>
                      <a:gd name="connsiteX0" fmla="*/ 189775 w 318772"/>
                      <a:gd name="connsiteY0" fmla="*/ 0 h 399011"/>
                      <a:gd name="connsiteX1" fmla="*/ 189775 w 318772"/>
                      <a:gd name="connsiteY1" fmla="*/ 0 h 399011"/>
                      <a:gd name="connsiteX2" fmla="*/ 163175 w 318772"/>
                      <a:gd name="connsiteY2" fmla="*/ 29926 h 399011"/>
                      <a:gd name="connsiteX3" fmla="*/ 139899 w 318772"/>
                      <a:gd name="connsiteY3" fmla="*/ 49877 h 399011"/>
                      <a:gd name="connsiteX4" fmla="*/ 129924 w 318772"/>
                      <a:gd name="connsiteY4" fmla="*/ 53202 h 399011"/>
                      <a:gd name="connsiteX5" fmla="*/ 90023 w 318772"/>
                      <a:gd name="connsiteY5" fmla="*/ 56527 h 399011"/>
                      <a:gd name="connsiteX6" fmla="*/ 63422 w 318772"/>
                      <a:gd name="connsiteY6" fmla="*/ 59852 h 399011"/>
                      <a:gd name="connsiteX7" fmla="*/ 26846 w 318772"/>
                      <a:gd name="connsiteY7" fmla="*/ 56527 h 399011"/>
                      <a:gd name="connsiteX8" fmla="*/ 10220 w 318772"/>
                      <a:gd name="connsiteY8" fmla="*/ 53202 h 399011"/>
                      <a:gd name="connsiteX9" fmla="*/ 245 w 318772"/>
                      <a:gd name="connsiteY9" fmla="*/ 83128 h 399011"/>
                      <a:gd name="connsiteX10" fmla="*/ 20196 w 318772"/>
                      <a:gd name="connsiteY10" fmla="*/ 93103 h 399011"/>
                      <a:gd name="connsiteX11" fmla="*/ 43471 w 318772"/>
                      <a:gd name="connsiteY11" fmla="*/ 106403 h 399011"/>
                      <a:gd name="connsiteX12" fmla="*/ 60097 w 318772"/>
                      <a:gd name="connsiteY12" fmla="*/ 103078 h 399011"/>
                      <a:gd name="connsiteX13" fmla="*/ 118517 w 318772"/>
                      <a:gd name="connsiteY13" fmla="*/ 105305 h 399011"/>
                      <a:gd name="connsiteX14" fmla="*/ 116258 w 318772"/>
                      <a:gd name="connsiteY14" fmla="*/ 154116 h 399011"/>
                      <a:gd name="connsiteX15" fmla="*/ 113298 w 318772"/>
                      <a:gd name="connsiteY15" fmla="*/ 322534 h 399011"/>
                      <a:gd name="connsiteX16" fmla="*/ 119948 w 318772"/>
                      <a:gd name="connsiteY16" fmla="*/ 349135 h 399011"/>
                      <a:gd name="connsiteX17" fmla="*/ 136574 w 318772"/>
                      <a:gd name="connsiteY17" fmla="*/ 369085 h 399011"/>
                      <a:gd name="connsiteX18" fmla="*/ 159850 w 318772"/>
                      <a:gd name="connsiteY18" fmla="*/ 379061 h 399011"/>
                      <a:gd name="connsiteX19" fmla="*/ 179800 w 318772"/>
                      <a:gd name="connsiteY19" fmla="*/ 389036 h 399011"/>
                      <a:gd name="connsiteX20" fmla="*/ 189775 w 318772"/>
                      <a:gd name="connsiteY20" fmla="*/ 395686 h 399011"/>
                      <a:gd name="connsiteX21" fmla="*/ 209726 w 318772"/>
                      <a:gd name="connsiteY21" fmla="*/ 399011 h 399011"/>
                      <a:gd name="connsiteX22" fmla="*/ 262927 w 318772"/>
                      <a:gd name="connsiteY22" fmla="*/ 395686 h 399011"/>
                      <a:gd name="connsiteX23" fmla="*/ 269578 w 318772"/>
                      <a:gd name="connsiteY23" fmla="*/ 389036 h 399011"/>
                      <a:gd name="connsiteX24" fmla="*/ 279553 w 318772"/>
                      <a:gd name="connsiteY24" fmla="*/ 382386 h 399011"/>
                      <a:gd name="connsiteX25" fmla="*/ 299503 w 318772"/>
                      <a:gd name="connsiteY25" fmla="*/ 375736 h 399011"/>
                      <a:gd name="connsiteX26" fmla="*/ 309479 w 318772"/>
                      <a:gd name="connsiteY26" fmla="*/ 372411 h 399011"/>
                      <a:gd name="connsiteX27" fmla="*/ 312804 w 318772"/>
                      <a:gd name="connsiteY27" fmla="*/ 329184 h 399011"/>
                      <a:gd name="connsiteX28" fmla="*/ 309479 w 318772"/>
                      <a:gd name="connsiteY28" fmla="*/ 319209 h 399011"/>
                      <a:gd name="connsiteX29" fmla="*/ 299503 w 318772"/>
                      <a:gd name="connsiteY29" fmla="*/ 315884 h 399011"/>
                      <a:gd name="connsiteX30" fmla="*/ 249627 w 318772"/>
                      <a:gd name="connsiteY30" fmla="*/ 319209 h 399011"/>
                      <a:gd name="connsiteX31" fmla="*/ 229676 w 318772"/>
                      <a:gd name="connsiteY31" fmla="*/ 325859 h 399011"/>
                      <a:gd name="connsiteX32" fmla="*/ 193100 w 318772"/>
                      <a:gd name="connsiteY32" fmla="*/ 315884 h 399011"/>
                      <a:gd name="connsiteX33" fmla="*/ 186450 w 318772"/>
                      <a:gd name="connsiteY33" fmla="*/ 305909 h 399011"/>
                      <a:gd name="connsiteX34" fmla="*/ 179800 w 318772"/>
                      <a:gd name="connsiteY34" fmla="*/ 285958 h 399011"/>
                      <a:gd name="connsiteX35" fmla="*/ 177763 w 318772"/>
                      <a:gd name="connsiteY35" fmla="*/ 220976 h 399011"/>
                      <a:gd name="connsiteX36" fmla="*/ 182546 w 318772"/>
                      <a:gd name="connsiteY36" fmla="*/ 105984 h 399011"/>
                      <a:gd name="connsiteX37" fmla="*/ 176475 w 318772"/>
                      <a:gd name="connsiteY37" fmla="*/ 99753 h 399011"/>
                      <a:gd name="connsiteX38" fmla="*/ 183125 w 318772"/>
                      <a:gd name="connsiteY38" fmla="*/ 76477 h 399011"/>
                      <a:gd name="connsiteX39" fmla="*/ 189775 w 318772"/>
                      <a:gd name="connsiteY39" fmla="*/ 66502 h 399011"/>
                      <a:gd name="connsiteX40" fmla="*/ 196426 w 318772"/>
                      <a:gd name="connsiteY40" fmla="*/ 43227 h 399011"/>
                      <a:gd name="connsiteX41" fmla="*/ 193100 w 318772"/>
                      <a:gd name="connsiteY41" fmla="*/ 6651 h 399011"/>
                      <a:gd name="connsiteX42" fmla="*/ 189775 w 318772"/>
                      <a:gd name="connsiteY42" fmla="*/ 0 h 399011"/>
                      <a:gd name="connsiteX0" fmla="*/ 179698 w 308695"/>
                      <a:gd name="connsiteY0" fmla="*/ 0 h 399011"/>
                      <a:gd name="connsiteX1" fmla="*/ 179698 w 308695"/>
                      <a:gd name="connsiteY1" fmla="*/ 0 h 399011"/>
                      <a:gd name="connsiteX2" fmla="*/ 153098 w 308695"/>
                      <a:gd name="connsiteY2" fmla="*/ 29926 h 399011"/>
                      <a:gd name="connsiteX3" fmla="*/ 129822 w 308695"/>
                      <a:gd name="connsiteY3" fmla="*/ 49877 h 399011"/>
                      <a:gd name="connsiteX4" fmla="*/ 119847 w 308695"/>
                      <a:gd name="connsiteY4" fmla="*/ 53202 h 399011"/>
                      <a:gd name="connsiteX5" fmla="*/ 79946 w 308695"/>
                      <a:gd name="connsiteY5" fmla="*/ 56527 h 399011"/>
                      <a:gd name="connsiteX6" fmla="*/ 53345 w 308695"/>
                      <a:gd name="connsiteY6" fmla="*/ 59852 h 399011"/>
                      <a:gd name="connsiteX7" fmla="*/ 16769 w 308695"/>
                      <a:gd name="connsiteY7" fmla="*/ 56527 h 399011"/>
                      <a:gd name="connsiteX8" fmla="*/ 143 w 308695"/>
                      <a:gd name="connsiteY8" fmla="*/ 53202 h 399011"/>
                      <a:gd name="connsiteX9" fmla="*/ 10119 w 308695"/>
                      <a:gd name="connsiteY9" fmla="*/ 93103 h 399011"/>
                      <a:gd name="connsiteX10" fmla="*/ 33394 w 308695"/>
                      <a:gd name="connsiteY10" fmla="*/ 106403 h 399011"/>
                      <a:gd name="connsiteX11" fmla="*/ 50020 w 308695"/>
                      <a:gd name="connsiteY11" fmla="*/ 103078 h 399011"/>
                      <a:gd name="connsiteX12" fmla="*/ 108440 w 308695"/>
                      <a:gd name="connsiteY12" fmla="*/ 105305 h 399011"/>
                      <a:gd name="connsiteX13" fmla="*/ 106181 w 308695"/>
                      <a:gd name="connsiteY13" fmla="*/ 154116 h 399011"/>
                      <a:gd name="connsiteX14" fmla="*/ 103221 w 308695"/>
                      <a:gd name="connsiteY14" fmla="*/ 322534 h 399011"/>
                      <a:gd name="connsiteX15" fmla="*/ 109871 w 308695"/>
                      <a:gd name="connsiteY15" fmla="*/ 349135 h 399011"/>
                      <a:gd name="connsiteX16" fmla="*/ 126497 w 308695"/>
                      <a:gd name="connsiteY16" fmla="*/ 369085 h 399011"/>
                      <a:gd name="connsiteX17" fmla="*/ 149773 w 308695"/>
                      <a:gd name="connsiteY17" fmla="*/ 379061 h 399011"/>
                      <a:gd name="connsiteX18" fmla="*/ 169723 w 308695"/>
                      <a:gd name="connsiteY18" fmla="*/ 389036 h 399011"/>
                      <a:gd name="connsiteX19" fmla="*/ 179698 w 308695"/>
                      <a:gd name="connsiteY19" fmla="*/ 395686 h 399011"/>
                      <a:gd name="connsiteX20" fmla="*/ 199649 w 308695"/>
                      <a:gd name="connsiteY20" fmla="*/ 399011 h 399011"/>
                      <a:gd name="connsiteX21" fmla="*/ 252850 w 308695"/>
                      <a:gd name="connsiteY21" fmla="*/ 395686 h 399011"/>
                      <a:gd name="connsiteX22" fmla="*/ 259501 w 308695"/>
                      <a:gd name="connsiteY22" fmla="*/ 389036 h 399011"/>
                      <a:gd name="connsiteX23" fmla="*/ 269476 w 308695"/>
                      <a:gd name="connsiteY23" fmla="*/ 382386 h 399011"/>
                      <a:gd name="connsiteX24" fmla="*/ 289426 w 308695"/>
                      <a:gd name="connsiteY24" fmla="*/ 375736 h 399011"/>
                      <a:gd name="connsiteX25" fmla="*/ 299402 w 308695"/>
                      <a:gd name="connsiteY25" fmla="*/ 372411 h 399011"/>
                      <a:gd name="connsiteX26" fmla="*/ 302727 w 308695"/>
                      <a:gd name="connsiteY26" fmla="*/ 329184 h 399011"/>
                      <a:gd name="connsiteX27" fmla="*/ 299402 w 308695"/>
                      <a:gd name="connsiteY27" fmla="*/ 319209 h 399011"/>
                      <a:gd name="connsiteX28" fmla="*/ 289426 w 308695"/>
                      <a:gd name="connsiteY28" fmla="*/ 315884 h 399011"/>
                      <a:gd name="connsiteX29" fmla="*/ 239550 w 308695"/>
                      <a:gd name="connsiteY29" fmla="*/ 319209 h 399011"/>
                      <a:gd name="connsiteX30" fmla="*/ 219599 w 308695"/>
                      <a:gd name="connsiteY30" fmla="*/ 325859 h 399011"/>
                      <a:gd name="connsiteX31" fmla="*/ 183023 w 308695"/>
                      <a:gd name="connsiteY31" fmla="*/ 315884 h 399011"/>
                      <a:gd name="connsiteX32" fmla="*/ 176373 w 308695"/>
                      <a:gd name="connsiteY32" fmla="*/ 305909 h 399011"/>
                      <a:gd name="connsiteX33" fmla="*/ 169723 w 308695"/>
                      <a:gd name="connsiteY33" fmla="*/ 285958 h 399011"/>
                      <a:gd name="connsiteX34" fmla="*/ 167686 w 308695"/>
                      <a:gd name="connsiteY34" fmla="*/ 220976 h 399011"/>
                      <a:gd name="connsiteX35" fmla="*/ 172469 w 308695"/>
                      <a:gd name="connsiteY35" fmla="*/ 105984 h 399011"/>
                      <a:gd name="connsiteX36" fmla="*/ 166398 w 308695"/>
                      <a:gd name="connsiteY36" fmla="*/ 99753 h 399011"/>
                      <a:gd name="connsiteX37" fmla="*/ 173048 w 308695"/>
                      <a:gd name="connsiteY37" fmla="*/ 76477 h 399011"/>
                      <a:gd name="connsiteX38" fmla="*/ 179698 w 308695"/>
                      <a:gd name="connsiteY38" fmla="*/ 66502 h 399011"/>
                      <a:gd name="connsiteX39" fmla="*/ 186349 w 308695"/>
                      <a:gd name="connsiteY39" fmla="*/ 43227 h 399011"/>
                      <a:gd name="connsiteX40" fmla="*/ 183023 w 308695"/>
                      <a:gd name="connsiteY40" fmla="*/ 6651 h 399011"/>
                      <a:gd name="connsiteX41" fmla="*/ 179698 w 308695"/>
                      <a:gd name="connsiteY41" fmla="*/ 0 h 399011"/>
                      <a:gd name="connsiteX0" fmla="*/ 170734 w 299731"/>
                      <a:gd name="connsiteY0" fmla="*/ 0 h 399011"/>
                      <a:gd name="connsiteX1" fmla="*/ 170734 w 299731"/>
                      <a:gd name="connsiteY1" fmla="*/ 0 h 399011"/>
                      <a:gd name="connsiteX2" fmla="*/ 144134 w 299731"/>
                      <a:gd name="connsiteY2" fmla="*/ 29926 h 399011"/>
                      <a:gd name="connsiteX3" fmla="*/ 120858 w 299731"/>
                      <a:gd name="connsiteY3" fmla="*/ 49877 h 399011"/>
                      <a:gd name="connsiteX4" fmla="*/ 110883 w 299731"/>
                      <a:gd name="connsiteY4" fmla="*/ 53202 h 399011"/>
                      <a:gd name="connsiteX5" fmla="*/ 70982 w 299731"/>
                      <a:gd name="connsiteY5" fmla="*/ 56527 h 399011"/>
                      <a:gd name="connsiteX6" fmla="*/ 44381 w 299731"/>
                      <a:gd name="connsiteY6" fmla="*/ 59852 h 399011"/>
                      <a:gd name="connsiteX7" fmla="*/ 7805 w 299731"/>
                      <a:gd name="connsiteY7" fmla="*/ 56527 h 399011"/>
                      <a:gd name="connsiteX8" fmla="*/ 1155 w 299731"/>
                      <a:gd name="connsiteY8" fmla="*/ 93103 h 399011"/>
                      <a:gd name="connsiteX9" fmla="*/ 24430 w 299731"/>
                      <a:gd name="connsiteY9" fmla="*/ 106403 h 399011"/>
                      <a:gd name="connsiteX10" fmla="*/ 41056 w 299731"/>
                      <a:gd name="connsiteY10" fmla="*/ 103078 h 399011"/>
                      <a:gd name="connsiteX11" fmla="*/ 99476 w 299731"/>
                      <a:gd name="connsiteY11" fmla="*/ 105305 h 399011"/>
                      <a:gd name="connsiteX12" fmla="*/ 97217 w 299731"/>
                      <a:gd name="connsiteY12" fmla="*/ 154116 h 399011"/>
                      <a:gd name="connsiteX13" fmla="*/ 94257 w 299731"/>
                      <a:gd name="connsiteY13" fmla="*/ 322534 h 399011"/>
                      <a:gd name="connsiteX14" fmla="*/ 100907 w 299731"/>
                      <a:gd name="connsiteY14" fmla="*/ 349135 h 399011"/>
                      <a:gd name="connsiteX15" fmla="*/ 117533 w 299731"/>
                      <a:gd name="connsiteY15" fmla="*/ 369085 h 399011"/>
                      <a:gd name="connsiteX16" fmla="*/ 140809 w 299731"/>
                      <a:gd name="connsiteY16" fmla="*/ 379061 h 399011"/>
                      <a:gd name="connsiteX17" fmla="*/ 160759 w 299731"/>
                      <a:gd name="connsiteY17" fmla="*/ 389036 h 399011"/>
                      <a:gd name="connsiteX18" fmla="*/ 170734 w 299731"/>
                      <a:gd name="connsiteY18" fmla="*/ 395686 h 399011"/>
                      <a:gd name="connsiteX19" fmla="*/ 190685 w 299731"/>
                      <a:gd name="connsiteY19" fmla="*/ 399011 h 399011"/>
                      <a:gd name="connsiteX20" fmla="*/ 243886 w 299731"/>
                      <a:gd name="connsiteY20" fmla="*/ 395686 h 399011"/>
                      <a:gd name="connsiteX21" fmla="*/ 250537 w 299731"/>
                      <a:gd name="connsiteY21" fmla="*/ 389036 h 399011"/>
                      <a:gd name="connsiteX22" fmla="*/ 260512 w 299731"/>
                      <a:gd name="connsiteY22" fmla="*/ 382386 h 399011"/>
                      <a:gd name="connsiteX23" fmla="*/ 280462 w 299731"/>
                      <a:gd name="connsiteY23" fmla="*/ 375736 h 399011"/>
                      <a:gd name="connsiteX24" fmla="*/ 290438 w 299731"/>
                      <a:gd name="connsiteY24" fmla="*/ 372411 h 399011"/>
                      <a:gd name="connsiteX25" fmla="*/ 293763 w 299731"/>
                      <a:gd name="connsiteY25" fmla="*/ 329184 h 399011"/>
                      <a:gd name="connsiteX26" fmla="*/ 290438 w 299731"/>
                      <a:gd name="connsiteY26" fmla="*/ 319209 h 399011"/>
                      <a:gd name="connsiteX27" fmla="*/ 280462 w 299731"/>
                      <a:gd name="connsiteY27" fmla="*/ 315884 h 399011"/>
                      <a:gd name="connsiteX28" fmla="*/ 230586 w 299731"/>
                      <a:gd name="connsiteY28" fmla="*/ 319209 h 399011"/>
                      <a:gd name="connsiteX29" fmla="*/ 210635 w 299731"/>
                      <a:gd name="connsiteY29" fmla="*/ 325859 h 399011"/>
                      <a:gd name="connsiteX30" fmla="*/ 174059 w 299731"/>
                      <a:gd name="connsiteY30" fmla="*/ 315884 h 399011"/>
                      <a:gd name="connsiteX31" fmla="*/ 167409 w 299731"/>
                      <a:gd name="connsiteY31" fmla="*/ 305909 h 399011"/>
                      <a:gd name="connsiteX32" fmla="*/ 160759 w 299731"/>
                      <a:gd name="connsiteY32" fmla="*/ 285958 h 399011"/>
                      <a:gd name="connsiteX33" fmla="*/ 158722 w 299731"/>
                      <a:gd name="connsiteY33" fmla="*/ 220976 h 399011"/>
                      <a:gd name="connsiteX34" fmla="*/ 163505 w 299731"/>
                      <a:gd name="connsiteY34" fmla="*/ 105984 h 399011"/>
                      <a:gd name="connsiteX35" fmla="*/ 157434 w 299731"/>
                      <a:gd name="connsiteY35" fmla="*/ 99753 h 399011"/>
                      <a:gd name="connsiteX36" fmla="*/ 164084 w 299731"/>
                      <a:gd name="connsiteY36" fmla="*/ 76477 h 399011"/>
                      <a:gd name="connsiteX37" fmla="*/ 170734 w 299731"/>
                      <a:gd name="connsiteY37" fmla="*/ 66502 h 399011"/>
                      <a:gd name="connsiteX38" fmla="*/ 177385 w 299731"/>
                      <a:gd name="connsiteY38" fmla="*/ 43227 h 399011"/>
                      <a:gd name="connsiteX39" fmla="*/ 174059 w 299731"/>
                      <a:gd name="connsiteY39" fmla="*/ 6651 h 399011"/>
                      <a:gd name="connsiteX40" fmla="*/ 170734 w 299731"/>
                      <a:gd name="connsiteY40" fmla="*/ 0 h 399011"/>
                      <a:gd name="connsiteX0" fmla="*/ 163422 w 292419"/>
                      <a:gd name="connsiteY0" fmla="*/ 0 h 399011"/>
                      <a:gd name="connsiteX1" fmla="*/ 163422 w 292419"/>
                      <a:gd name="connsiteY1" fmla="*/ 0 h 399011"/>
                      <a:gd name="connsiteX2" fmla="*/ 136822 w 292419"/>
                      <a:gd name="connsiteY2" fmla="*/ 29926 h 399011"/>
                      <a:gd name="connsiteX3" fmla="*/ 113546 w 292419"/>
                      <a:gd name="connsiteY3" fmla="*/ 49877 h 399011"/>
                      <a:gd name="connsiteX4" fmla="*/ 103571 w 292419"/>
                      <a:gd name="connsiteY4" fmla="*/ 53202 h 399011"/>
                      <a:gd name="connsiteX5" fmla="*/ 63670 w 292419"/>
                      <a:gd name="connsiteY5" fmla="*/ 56527 h 399011"/>
                      <a:gd name="connsiteX6" fmla="*/ 37069 w 292419"/>
                      <a:gd name="connsiteY6" fmla="*/ 59852 h 399011"/>
                      <a:gd name="connsiteX7" fmla="*/ 493 w 292419"/>
                      <a:gd name="connsiteY7" fmla="*/ 56527 h 399011"/>
                      <a:gd name="connsiteX8" fmla="*/ 17118 w 292419"/>
                      <a:gd name="connsiteY8" fmla="*/ 106403 h 399011"/>
                      <a:gd name="connsiteX9" fmla="*/ 33744 w 292419"/>
                      <a:gd name="connsiteY9" fmla="*/ 103078 h 399011"/>
                      <a:gd name="connsiteX10" fmla="*/ 92164 w 292419"/>
                      <a:gd name="connsiteY10" fmla="*/ 105305 h 399011"/>
                      <a:gd name="connsiteX11" fmla="*/ 89905 w 292419"/>
                      <a:gd name="connsiteY11" fmla="*/ 154116 h 399011"/>
                      <a:gd name="connsiteX12" fmla="*/ 86945 w 292419"/>
                      <a:gd name="connsiteY12" fmla="*/ 322534 h 399011"/>
                      <a:gd name="connsiteX13" fmla="*/ 93595 w 292419"/>
                      <a:gd name="connsiteY13" fmla="*/ 349135 h 399011"/>
                      <a:gd name="connsiteX14" fmla="*/ 110221 w 292419"/>
                      <a:gd name="connsiteY14" fmla="*/ 369085 h 399011"/>
                      <a:gd name="connsiteX15" fmla="*/ 133497 w 292419"/>
                      <a:gd name="connsiteY15" fmla="*/ 379061 h 399011"/>
                      <a:gd name="connsiteX16" fmla="*/ 153447 w 292419"/>
                      <a:gd name="connsiteY16" fmla="*/ 389036 h 399011"/>
                      <a:gd name="connsiteX17" fmla="*/ 163422 w 292419"/>
                      <a:gd name="connsiteY17" fmla="*/ 395686 h 399011"/>
                      <a:gd name="connsiteX18" fmla="*/ 183373 w 292419"/>
                      <a:gd name="connsiteY18" fmla="*/ 399011 h 399011"/>
                      <a:gd name="connsiteX19" fmla="*/ 236574 w 292419"/>
                      <a:gd name="connsiteY19" fmla="*/ 395686 h 399011"/>
                      <a:gd name="connsiteX20" fmla="*/ 243225 w 292419"/>
                      <a:gd name="connsiteY20" fmla="*/ 389036 h 399011"/>
                      <a:gd name="connsiteX21" fmla="*/ 253200 w 292419"/>
                      <a:gd name="connsiteY21" fmla="*/ 382386 h 399011"/>
                      <a:gd name="connsiteX22" fmla="*/ 273150 w 292419"/>
                      <a:gd name="connsiteY22" fmla="*/ 375736 h 399011"/>
                      <a:gd name="connsiteX23" fmla="*/ 283126 w 292419"/>
                      <a:gd name="connsiteY23" fmla="*/ 372411 h 399011"/>
                      <a:gd name="connsiteX24" fmla="*/ 286451 w 292419"/>
                      <a:gd name="connsiteY24" fmla="*/ 329184 h 399011"/>
                      <a:gd name="connsiteX25" fmla="*/ 283126 w 292419"/>
                      <a:gd name="connsiteY25" fmla="*/ 319209 h 399011"/>
                      <a:gd name="connsiteX26" fmla="*/ 273150 w 292419"/>
                      <a:gd name="connsiteY26" fmla="*/ 315884 h 399011"/>
                      <a:gd name="connsiteX27" fmla="*/ 223274 w 292419"/>
                      <a:gd name="connsiteY27" fmla="*/ 319209 h 399011"/>
                      <a:gd name="connsiteX28" fmla="*/ 203323 w 292419"/>
                      <a:gd name="connsiteY28" fmla="*/ 325859 h 399011"/>
                      <a:gd name="connsiteX29" fmla="*/ 166747 w 292419"/>
                      <a:gd name="connsiteY29" fmla="*/ 315884 h 399011"/>
                      <a:gd name="connsiteX30" fmla="*/ 160097 w 292419"/>
                      <a:gd name="connsiteY30" fmla="*/ 305909 h 399011"/>
                      <a:gd name="connsiteX31" fmla="*/ 153447 w 292419"/>
                      <a:gd name="connsiteY31" fmla="*/ 285958 h 399011"/>
                      <a:gd name="connsiteX32" fmla="*/ 151410 w 292419"/>
                      <a:gd name="connsiteY32" fmla="*/ 220976 h 399011"/>
                      <a:gd name="connsiteX33" fmla="*/ 156193 w 292419"/>
                      <a:gd name="connsiteY33" fmla="*/ 105984 h 399011"/>
                      <a:gd name="connsiteX34" fmla="*/ 150122 w 292419"/>
                      <a:gd name="connsiteY34" fmla="*/ 99753 h 399011"/>
                      <a:gd name="connsiteX35" fmla="*/ 156772 w 292419"/>
                      <a:gd name="connsiteY35" fmla="*/ 76477 h 399011"/>
                      <a:gd name="connsiteX36" fmla="*/ 163422 w 292419"/>
                      <a:gd name="connsiteY36" fmla="*/ 66502 h 399011"/>
                      <a:gd name="connsiteX37" fmla="*/ 170073 w 292419"/>
                      <a:gd name="connsiteY37" fmla="*/ 43227 h 399011"/>
                      <a:gd name="connsiteX38" fmla="*/ 166747 w 292419"/>
                      <a:gd name="connsiteY38" fmla="*/ 6651 h 399011"/>
                      <a:gd name="connsiteX39" fmla="*/ 163422 w 292419"/>
                      <a:gd name="connsiteY39" fmla="*/ 0 h 399011"/>
                      <a:gd name="connsiteX0" fmla="*/ 146348 w 275345"/>
                      <a:gd name="connsiteY0" fmla="*/ 0 h 399011"/>
                      <a:gd name="connsiteX1" fmla="*/ 146348 w 275345"/>
                      <a:gd name="connsiteY1" fmla="*/ 0 h 399011"/>
                      <a:gd name="connsiteX2" fmla="*/ 119748 w 275345"/>
                      <a:gd name="connsiteY2" fmla="*/ 29926 h 399011"/>
                      <a:gd name="connsiteX3" fmla="*/ 96472 w 275345"/>
                      <a:gd name="connsiteY3" fmla="*/ 49877 h 399011"/>
                      <a:gd name="connsiteX4" fmla="*/ 86497 w 275345"/>
                      <a:gd name="connsiteY4" fmla="*/ 53202 h 399011"/>
                      <a:gd name="connsiteX5" fmla="*/ 46596 w 275345"/>
                      <a:gd name="connsiteY5" fmla="*/ 56527 h 399011"/>
                      <a:gd name="connsiteX6" fmla="*/ 19995 w 275345"/>
                      <a:gd name="connsiteY6" fmla="*/ 59852 h 399011"/>
                      <a:gd name="connsiteX7" fmla="*/ 44 w 275345"/>
                      <a:gd name="connsiteY7" fmla="*/ 106403 h 399011"/>
                      <a:gd name="connsiteX8" fmla="*/ 16670 w 275345"/>
                      <a:gd name="connsiteY8" fmla="*/ 103078 h 399011"/>
                      <a:gd name="connsiteX9" fmla="*/ 75090 w 275345"/>
                      <a:gd name="connsiteY9" fmla="*/ 105305 h 399011"/>
                      <a:gd name="connsiteX10" fmla="*/ 72831 w 275345"/>
                      <a:gd name="connsiteY10" fmla="*/ 154116 h 399011"/>
                      <a:gd name="connsiteX11" fmla="*/ 69871 w 275345"/>
                      <a:gd name="connsiteY11" fmla="*/ 322534 h 399011"/>
                      <a:gd name="connsiteX12" fmla="*/ 76521 w 275345"/>
                      <a:gd name="connsiteY12" fmla="*/ 349135 h 399011"/>
                      <a:gd name="connsiteX13" fmla="*/ 93147 w 275345"/>
                      <a:gd name="connsiteY13" fmla="*/ 369085 h 399011"/>
                      <a:gd name="connsiteX14" fmla="*/ 116423 w 275345"/>
                      <a:gd name="connsiteY14" fmla="*/ 379061 h 399011"/>
                      <a:gd name="connsiteX15" fmla="*/ 136373 w 275345"/>
                      <a:gd name="connsiteY15" fmla="*/ 389036 h 399011"/>
                      <a:gd name="connsiteX16" fmla="*/ 146348 w 275345"/>
                      <a:gd name="connsiteY16" fmla="*/ 395686 h 399011"/>
                      <a:gd name="connsiteX17" fmla="*/ 166299 w 275345"/>
                      <a:gd name="connsiteY17" fmla="*/ 399011 h 399011"/>
                      <a:gd name="connsiteX18" fmla="*/ 219500 w 275345"/>
                      <a:gd name="connsiteY18" fmla="*/ 395686 h 399011"/>
                      <a:gd name="connsiteX19" fmla="*/ 226151 w 275345"/>
                      <a:gd name="connsiteY19" fmla="*/ 389036 h 399011"/>
                      <a:gd name="connsiteX20" fmla="*/ 236126 w 275345"/>
                      <a:gd name="connsiteY20" fmla="*/ 382386 h 399011"/>
                      <a:gd name="connsiteX21" fmla="*/ 256076 w 275345"/>
                      <a:gd name="connsiteY21" fmla="*/ 375736 h 399011"/>
                      <a:gd name="connsiteX22" fmla="*/ 266052 w 275345"/>
                      <a:gd name="connsiteY22" fmla="*/ 372411 h 399011"/>
                      <a:gd name="connsiteX23" fmla="*/ 269377 w 275345"/>
                      <a:gd name="connsiteY23" fmla="*/ 329184 h 399011"/>
                      <a:gd name="connsiteX24" fmla="*/ 266052 w 275345"/>
                      <a:gd name="connsiteY24" fmla="*/ 319209 h 399011"/>
                      <a:gd name="connsiteX25" fmla="*/ 256076 w 275345"/>
                      <a:gd name="connsiteY25" fmla="*/ 315884 h 399011"/>
                      <a:gd name="connsiteX26" fmla="*/ 206200 w 275345"/>
                      <a:gd name="connsiteY26" fmla="*/ 319209 h 399011"/>
                      <a:gd name="connsiteX27" fmla="*/ 186249 w 275345"/>
                      <a:gd name="connsiteY27" fmla="*/ 325859 h 399011"/>
                      <a:gd name="connsiteX28" fmla="*/ 149673 w 275345"/>
                      <a:gd name="connsiteY28" fmla="*/ 315884 h 399011"/>
                      <a:gd name="connsiteX29" fmla="*/ 143023 w 275345"/>
                      <a:gd name="connsiteY29" fmla="*/ 305909 h 399011"/>
                      <a:gd name="connsiteX30" fmla="*/ 136373 w 275345"/>
                      <a:gd name="connsiteY30" fmla="*/ 285958 h 399011"/>
                      <a:gd name="connsiteX31" fmla="*/ 134336 w 275345"/>
                      <a:gd name="connsiteY31" fmla="*/ 220976 h 399011"/>
                      <a:gd name="connsiteX32" fmla="*/ 139119 w 275345"/>
                      <a:gd name="connsiteY32" fmla="*/ 105984 h 399011"/>
                      <a:gd name="connsiteX33" fmla="*/ 133048 w 275345"/>
                      <a:gd name="connsiteY33" fmla="*/ 99753 h 399011"/>
                      <a:gd name="connsiteX34" fmla="*/ 139698 w 275345"/>
                      <a:gd name="connsiteY34" fmla="*/ 76477 h 399011"/>
                      <a:gd name="connsiteX35" fmla="*/ 146348 w 275345"/>
                      <a:gd name="connsiteY35" fmla="*/ 66502 h 399011"/>
                      <a:gd name="connsiteX36" fmla="*/ 152999 w 275345"/>
                      <a:gd name="connsiteY36" fmla="*/ 43227 h 399011"/>
                      <a:gd name="connsiteX37" fmla="*/ 149673 w 275345"/>
                      <a:gd name="connsiteY37" fmla="*/ 6651 h 399011"/>
                      <a:gd name="connsiteX38" fmla="*/ 146348 w 275345"/>
                      <a:gd name="connsiteY38" fmla="*/ 0 h 399011"/>
                      <a:gd name="connsiteX0" fmla="*/ 134008 w 263005"/>
                      <a:gd name="connsiteY0" fmla="*/ 0 h 399011"/>
                      <a:gd name="connsiteX1" fmla="*/ 134008 w 263005"/>
                      <a:gd name="connsiteY1" fmla="*/ 0 h 399011"/>
                      <a:gd name="connsiteX2" fmla="*/ 107408 w 263005"/>
                      <a:gd name="connsiteY2" fmla="*/ 29926 h 399011"/>
                      <a:gd name="connsiteX3" fmla="*/ 84132 w 263005"/>
                      <a:gd name="connsiteY3" fmla="*/ 49877 h 399011"/>
                      <a:gd name="connsiteX4" fmla="*/ 74157 w 263005"/>
                      <a:gd name="connsiteY4" fmla="*/ 53202 h 399011"/>
                      <a:gd name="connsiteX5" fmla="*/ 34256 w 263005"/>
                      <a:gd name="connsiteY5" fmla="*/ 56527 h 399011"/>
                      <a:gd name="connsiteX6" fmla="*/ 7655 w 263005"/>
                      <a:gd name="connsiteY6" fmla="*/ 59852 h 399011"/>
                      <a:gd name="connsiteX7" fmla="*/ 4330 w 263005"/>
                      <a:gd name="connsiteY7" fmla="*/ 103078 h 399011"/>
                      <a:gd name="connsiteX8" fmla="*/ 62750 w 263005"/>
                      <a:gd name="connsiteY8" fmla="*/ 105305 h 399011"/>
                      <a:gd name="connsiteX9" fmla="*/ 60491 w 263005"/>
                      <a:gd name="connsiteY9" fmla="*/ 154116 h 399011"/>
                      <a:gd name="connsiteX10" fmla="*/ 57531 w 263005"/>
                      <a:gd name="connsiteY10" fmla="*/ 322534 h 399011"/>
                      <a:gd name="connsiteX11" fmla="*/ 64181 w 263005"/>
                      <a:gd name="connsiteY11" fmla="*/ 349135 h 399011"/>
                      <a:gd name="connsiteX12" fmla="*/ 80807 w 263005"/>
                      <a:gd name="connsiteY12" fmla="*/ 369085 h 399011"/>
                      <a:gd name="connsiteX13" fmla="*/ 104083 w 263005"/>
                      <a:gd name="connsiteY13" fmla="*/ 379061 h 399011"/>
                      <a:gd name="connsiteX14" fmla="*/ 124033 w 263005"/>
                      <a:gd name="connsiteY14" fmla="*/ 389036 h 399011"/>
                      <a:gd name="connsiteX15" fmla="*/ 134008 w 263005"/>
                      <a:gd name="connsiteY15" fmla="*/ 395686 h 399011"/>
                      <a:gd name="connsiteX16" fmla="*/ 153959 w 263005"/>
                      <a:gd name="connsiteY16" fmla="*/ 399011 h 399011"/>
                      <a:gd name="connsiteX17" fmla="*/ 207160 w 263005"/>
                      <a:gd name="connsiteY17" fmla="*/ 395686 h 399011"/>
                      <a:gd name="connsiteX18" fmla="*/ 213811 w 263005"/>
                      <a:gd name="connsiteY18" fmla="*/ 389036 h 399011"/>
                      <a:gd name="connsiteX19" fmla="*/ 223786 w 263005"/>
                      <a:gd name="connsiteY19" fmla="*/ 382386 h 399011"/>
                      <a:gd name="connsiteX20" fmla="*/ 243736 w 263005"/>
                      <a:gd name="connsiteY20" fmla="*/ 375736 h 399011"/>
                      <a:gd name="connsiteX21" fmla="*/ 253712 w 263005"/>
                      <a:gd name="connsiteY21" fmla="*/ 372411 h 399011"/>
                      <a:gd name="connsiteX22" fmla="*/ 257037 w 263005"/>
                      <a:gd name="connsiteY22" fmla="*/ 329184 h 399011"/>
                      <a:gd name="connsiteX23" fmla="*/ 253712 w 263005"/>
                      <a:gd name="connsiteY23" fmla="*/ 319209 h 399011"/>
                      <a:gd name="connsiteX24" fmla="*/ 243736 w 263005"/>
                      <a:gd name="connsiteY24" fmla="*/ 315884 h 399011"/>
                      <a:gd name="connsiteX25" fmla="*/ 193860 w 263005"/>
                      <a:gd name="connsiteY25" fmla="*/ 319209 h 399011"/>
                      <a:gd name="connsiteX26" fmla="*/ 173909 w 263005"/>
                      <a:gd name="connsiteY26" fmla="*/ 325859 h 399011"/>
                      <a:gd name="connsiteX27" fmla="*/ 137333 w 263005"/>
                      <a:gd name="connsiteY27" fmla="*/ 315884 h 399011"/>
                      <a:gd name="connsiteX28" fmla="*/ 130683 w 263005"/>
                      <a:gd name="connsiteY28" fmla="*/ 305909 h 399011"/>
                      <a:gd name="connsiteX29" fmla="*/ 124033 w 263005"/>
                      <a:gd name="connsiteY29" fmla="*/ 285958 h 399011"/>
                      <a:gd name="connsiteX30" fmla="*/ 121996 w 263005"/>
                      <a:gd name="connsiteY30" fmla="*/ 220976 h 399011"/>
                      <a:gd name="connsiteX31" fmla="*/ 126779 w 263005"/>
                      <a:gd name="connsiteY31" fmla="*/ 105984 h 399011"/>
                      <a:gd name="connsiteX32" fmla="*/ 120708 w 263005"/>
                      <a:gd name="connsiteY32" fmla="*/ 99753 h 399011"/>
                      <a:gd name="connsiteX33" fmla="*/ 127358 w 263005"/>
                      <a:gd name="connsiteY33" fmla="*/ 76477 h 399011"/>
                      <a:gd name="connsiteX34" fmla="*/ 134008 w 263005"/>
                      <a:gd name="connsiteY34" fmla="*/ 66502 h 399011"/>
                      <a:gd name="connsiteX35" fmla="*/ 140659 w 263005"/>
                      <a:gd name="connsiteY35" fmla="*/ 43227 h 399011"/>
                      <a:gd name="connsiteX36" fmla="*/ 137333 w 263005"/>
                      <a:gd name="connsiteY36" fmla="*/ 6651 h 399011"/>
                      <a:gd name="connsiteX37" fmla="*/ 134008 w 263005"/>
                      <a:gd name="connsiteY37" fmla="*/ 0 h 399011"/>
                      <a:gd name="connsiteX0" fmla="*/ 134008 w 263005"/>
                      <a:gd name="connsiteY0" fmla="*/ 0 h 399011"/>
                      <a:gd name="connsiteX1" fmla="*/ 134008 w 263005"/>
                      <a:gd name="connsiteY1" fmla="*/ 0 h 399011"/>
                      <a:gd name="connsiteX2" fmla="*/ 107408 w 263005"/>
                      <a:gd name="connsiteY2" fmla="*/ 29926 h 399011"/>
                      <a:gd name="connsiteX3" fmla="*/ 84132 w 263005"/>
                      <a:gd name="connsiteY3" fmla="*/ 49877 h 399011"/>
                      <a:gd name="connsiteX4" fmla="*/ 74157 w 263005"/>
                      <a:gd name="connsiteY4" fmla="*/ 53202 h 399011"/>
                      <a:gd name="connsiteX5" fmla="*/ 34256 w 263005"/>
                      <a:gd name="connsiteY5" fmla="*/ 56527 h 399011"/>
                      <a:gd name="connsiteX6" fmla="*/ 7655 w 263005"/>
                      <a:gd name="connsiteY6" fmla="*/ 59852 h 399011"/>
                      <a:gd name="connsiteX7" fmla="*/ 4330 w 263005"/>
                      <a:gd name="connsiteY7" fmla="*/ 103078 h 399011"/>
                      <a:gd name="connsiteX8" fmla="*/ 62750 w 263005"/>
                      <a:gd name="connsiteY8" fmla="*/ 105305 h 399011"/>
                      <a:gd name="connsiteX9" fmla="*/ 60491 w 263005"/>
                      <a:gd name="connsiteY9" fmla="*/ 154116 h 399011"/>
                      <a:gd name="connsiteX10" fmla="*/ 57531 w 263005"/>
                      <a:gd name="connsiteY10" fmla="*/ 322534 h 399011"/>
                      <a:gd name="connsiteX11" fmla="*/ 64181 w 263005"/>
                      <a:gd name="connsiteY11" fmla="*/ 349135 h 399011"/>
                      <a:gd name="connsiteX12" fmla="*/ 80807 w 263005"/>
                      <a:gd name="connsiteY12" fmla="*/ 369085 h 399011"/>
                      <a:gd name="connsiteX13" fmla="*/ 104083 w 263005"/>
                      <a:gd name="connsiteY13" fmla="*/ 379061 h 399011"/>
                      <a:gd name="connsiteX14" fmla="*/ 124033 w 263005"/>
                      <a:gd name="connsiteY14" fmla="*/ 389036 h 399011"/>
                      <a:gd name="connsiteX15" fmla="*/ 134008 w 263005"/>
                      <a:gd name="connsiteY15" fmla="*/ 395686 h 399011"/>
                      <a:gd name="connsiteX16" fmla="*/ 153959 w 263005"/>
                      <a:gd name="connsiteY16" fmla="*/ 399011 h 399011"/>
                      <a:gd name="connsiteX17" fmla="*/ 207160 w 263005"/>
                      <a:gd name="connsiteY17" fmla="*/ 395686 h 399011"/>
                      <a:gd name="connsiteX18" fmla="*/ 213811 w 263005"/>
                      <a:gd name="connsiteY18" fmla="*/ 389036 h 399011"/>
                      <a:gd name="connsiteX19" fmla="*/ 223786 w 263005"/>
                      <a:gd name="connsiteY19" fmla="*/ 382386 h 399011"/>
                      <a:gd name="connsiteX20" fmla="*/ 243736 w 263005"/>
                      <a:gd name="connsiteY20" fmla="*/ 375736 h 399011"/>
                      <a:gd name="connsiteX21" fmla="*/ 253712 w 263005"/>
                      <a:gd name="connsiteY21" fmla="*/ 372411 h 399011"/>
                      <a:gd name="connsiteX22" fmla="*/ 257037 w 263005"/>
                      <a:gd name="connsiteY22" fmla="*/ 329184 h 399011"/>
                      <a:gd name="connsiteX23" fmla="*/ 253712 w 263005"/>
                      <a:gd name="connsiteY23" fmla="*/ 319209 h 399011"/>
                      <a:gd name="connsiteX24" fmla="*/ 243736 w 263005"/>
                      <a:gd name="connsiteY24" fmla="*/ 315884 h 399011"/>
                      <a:gd name="connsiteX25" fmla="*/ 193860 w 263005"/>
                      <a:gd name="connsiteY25" fmla="*/ 319209 h 399011"/>
                      <a:gd name="connsiteX26" fmla="*/ 173909 w 263005"/>
                      <a:gd name="connsiteY26" fmla="*/ 325859 h 399011"/>
                      <a:gd name="connsiteX27" fmla="*/ 137333 w 263005"/>
                      <a:gd name="connsiteY27" fmla="*/ 315884 h 399011"/>
                      <a:gd name="connsiteX28" fmla="*/ 130683 w 263005"/>
                      <a:gd name="connsiteY28" fmla="*/ 305909 h 399011"/>
                      <a:gd name="connsiteX29" fmla="*/ 124033 w 263005"/>
                      <a:gd name="connsiteY29" fmla="*/ 285958 h 399011"/>
                      <a:gd name="connsiteX30" fmla="*/ 121996 w 263005"/>
                      <a:gd name="connsiteY30" fmla="*/ 220976 h 399011"/>
                      <a:gd name="connsiteX31" fmla="*/ 126779 w 263005"/>
                      <a:gd name="connsiteY31" fmla="*/ 105984 h 399011"/>
                      <a:gd name="connsiteX32" fmla="*/ 127358 w 263005"/>
                      <a:gd name="connsiteY32" fmla="*/ 76477 h 399011"/>
                      <a:gd name="connsiteX33" fmla="*/ 134008 w 263005"/>
                      <a:gd name="connsiteY33" fmla="*/ 66502 h 399011"/>
                      <a:gd name="connsiteX34" fmla="*/ 140659 w 263005"/>
                      <a:gd name="connsiteY34" fmla="*/ 43227 h 399011"/>
                      <a:gd name="connsiteX35" fmla="*/ 137333 w 263005"/>
                      <a:gd name="connsiteY35" fmla="*/ 6651 h 399011"/>
                      <a:gd name="connsiteX36" fmla="*/ 134008 w 263005"/>
                      <a:gd name="connsiteY36" fmla="*/ 0 h 399011"/>
                      <a:gd name="connsiteX0" fmla="*/ 133430 w 262427"/>
                      <a:gd name="connsiteY0" fmla="*/ 0 h 399011"/>
                      <a:gd name="connsiteX1" fmla="*/ 133430 w 262427"/>
                      <a:gd name="connsiteY1" fmla="*/ 0 h 399011"/>
                      <a:gd name="connsiteX2" fmla="*/ 106830 w 262427"/>
                      <a:gd name="connsiteY2" fmla="*/ 29926 h 399011"/>
                      <a:gd name="connsiteX3" fmla="*/ 83554 w 262427"/>
                      <a:gd name="connsiteY3" fmla="*/ 49877 h 399011"/>
                      <a:gd name="connsiteX4" fmla="*/ 73579 w 262427"/>
                      <a:gd name="connsiteY4" fmla="*/ 53202 h 399011"/>
                      <a:gd name="connsiteX5" fmla="*/ 33678 w 262427"/>
                      <a:gd name="connsiteY5" fmla="*/ 56527 h 399011"/>
                      <a:gd name="connsiteX6" fmla="*/ 7077 w 262427"/>
                      <a:gd name="connsiteY6" fmla="*/ 59852 h 399011"/>
                      <a:gd name="connsiteX7" fmla="*/ 3752 w 262427"/>
                      <a:gd name="connsiteY7" fmla="*/ 103078 h 399011"/>
                      <a:gd name="connsiteX8" fmla="*/ 54363 w 262427"/>
                      <a:gd name="connsiteY8" fmla="*/ 96330 h 399011"/>
                      <a:gd name="connsiteX9" fmla="*/ 59913 w 262427"/>
                      <a:gd name="connsiteY9" fmla="*/ 154116 h 399011"/>
                      <a:gd name="connsiteX10" fmla="*/ 56953 w 262427"/>
                      <a:gd name="connsiteY10" fmla="*/ 322534 h 399011"/>
                      <a:gd name="connsiteX11" fmla="*/ 63603 w 262427"/>
                      <a:gd name="connsiteY11" fmla="*/ 349135 h 399011"/>
                      <a:gd name="connsiteX12" fmla="*/ 80229 w 262427"/>
                      <a:gd name="connsiteY12" fmla="*/ 369085 h 399011"/>
                      <a:gd name="connsiteX13" fmla="*/ 103505 w 262427"/>
                      <a:gd name="connsiteY13" fmla="*/ 379061 h 399011"/>
                      <a:gd name="connsiteX14" fmla="*/ 123455 w 262427"/>
                      <a:gd name="connsiteY14" fmla="*/ 389036 h 399011"/>
                      <a:gd name="connsiteX15" fmla="*/ 133430 w 262427"/>
                      <a:gd name="connsiteY15" fmla="*/ 395686 h 399011"/>
                      <a:gd name="connsiteX16" fmla="*/ 153381 w 262427"/>
                      <a:gd name="connsiteY16" fmla="*/ 399011 h 399011"/>
                      <a:gd name="connsiteX17" fmla="*/ 206582 w 262427"/>
                      <a:gd name="connsiteY17" fmla="*/ 395686 h 399011"/>
                      <a:gd name="connsiteX18" fmla="*/ 213233 w 262427"/>
                      <a:gd name="connsiteY18" fmla="*/ 389036 h 399011"/>
                      <a:gd name="connsiteX19" fmla="*/ 223208 w 262427"/>
                      <a:gd name="connsiteY19" fmla="*/ 382386 h 399011"/>
                      <a:gd name="connsiteX20" fmla="*/ 243158 w 262427"/>
                      <a:gd name="connsiteY20" fmla="*/ 375736 h 399011"/>
                      <a:gd name="connsiteX21" fmla="*/ 253134 w 262427"/>
                      <a:gd name="connsiteY21" fmla="*/ 372411 h 399011"/>
                      <a:gd name="connsiteX22" fmla="*/ 256459 w 262427"/>
                      <a:gd name="connsiteY22" fmla="*/ 329184 h 399011"/>
                      <a:gd name="connsiteX23" fmla="*/ 253134 w 262427"/>
                      <a:gd name="connsiteY23" fmla="*/ 319209 h 399011"/>
                      <a:gd name="connsiteX24" fmla="*/ 243158 w 262427"/>
                      <a:gd name="connsiteY24" fmla="*/ 315884 h 399011"/>
                      <a:gd name="connsiteX25" fmla="*/ 193282 w 262427"/>
                      <a:gd name="connsiteY25" fmla="*/ 319209 h 399011"/>
                      <a:gd name="connsiteX26" fmla="*/ 173331 w 262427"/>
                      <a:gd name="connsiteY26" fmla="*/ 325859 h 399011"/>
                      <a:gd name="connsiteX27" fmla="*/ 136755 w 262427"/>
                      <a:gd name="connsiteY27" fmla="*/ 315884 h 399011"/>
                      <a:gd name="connsiteX28" fmla="*/ 130105 w 262427"/>
                      <a:gd name="connsiteY28" fmla="*/ 305909 h 399011"/>
                      <a:gd name="connsiteX29" fmla="*/ 123455 w 262427"/>
                      <a:gd name="connsiteY29" fmla="*/ 285958 h 399011"/>
                      <a:gd name="connsiteX30" fmla="*/ 121418 w 262427"/>
                      <a:gd name="connsiteY30" fmla="*/ 220976 h 399011"/>
                      <a:gd name="connsiteX31" fmla="*/ 126201 w 262427"/>
                      <a:gd name="connsiteY31" fmla="*/ 105984 h 399011"/>
                      <a:gd name="connsiteX32" fmla="*/ 126780 w 262427"/>
                      <a:gd name="connsiteY32" fmla="*/ 76477 h 399011"/>
                      <a:gd name="connsiteX33" fmla="*/ 133430 w 262427"/>
                      <a:gd name="connsiteY33" fmla="*/ 66502 h 399011"/>
                      <a:gd name="connsiteX34" fmla="*/ 140081 w 262427"/>
                      <a:gd name="connsiteY34" fmla="*/ 43227 h 399011"/>
                      <a:gd name="connsiteX35" fmla="*/ 136755 w 262427"/>
                      <a:gd name="connsiteY35" fmla="*/ 6651 h 399011"/>
                      <a:gd name="connsiteX36" fmla="*/ 133430 w 262427"/>
                      <a:gd name="connsiteY36" fmla="*/ 0 h 399011"/>
                      <a:gd name="connsiteX0" fmla="*/ 132961 w 261958"/>
                      <a:gd name="connsiteY0" fmla="*/ 0 h 399011"/>
                      <a:gd name="connsiteX1" fmla="*/ 132961 w 261958"/>
                      <a:gd name="connsiteY1" fmla="*/ 0 h 399011"/>
                      <a:gd name="connsiteX2" fmla="*/ 106361 w 261958"/>
                      <a:gd name="connsiteY2" fmla="*/ 29926 h 399011"/>
                      <a:gd name="connsiteX3" fmla="*/ 83085 w 261958"/>
                      <a:gd name="connsiteY3" fmla="*/ 49877 h 399011"/>
                      <a:gd name="connsiteX4" fmla="*/ 73110 w 261958"/>
                      <a:gd name="connsiteY4" fmla="*/ 53202 h 399011"/>
                      <a:gd name="connsiteX5" fmla="*/ 33209 w 261958"/>
                      <a:gd name="connsiteY5" fmla="*/ 56527 h 399011"/>
                      <a:gd name="connsiteX6" fmla="*/ 6608 w 261958"/>
                      <a:gd name="connsiteY6" fmla="*/ 59852 h 399011"/>
                      <a:gd name="connsiteX7" fmla="*/ 3940 w 261958"/>
                      <a:gd name="connsiteY7" fmla="*/ 90953 h 399011"/>
                      <a:gd name="connsiteX8" fmla="*/ 53894 w 261958"/>
                      <a:gd name="connsiteY8" fmla="*/ 96330 h 399011"/>
                      <a:gd name="connsiteX9" fmla="*/ 59444 w 261958"/>
                      <a:gd name="connsiteY9" fmla="*/ 154116 h 399011"/>
                      <a:gd name="connsiteX10" fmla="*/ 56484 w 261958"/>
                      <a:gd name="connsiteY10" fmla="*/ 322534 h 399011"/>
                      <a:gd name="connsiteX11" fmla="*/ 63134 w 261958"/>
                      <a:gd name="connsiteY11" fmla="*/ 349135 h 399011"/>
                      <a:gd name="connsiteX12" fmla="*/ 79760 w 261958"/>
                      <a:gd name="connsiteY12" fmla="*/ 369085 h 399011"/>
                      <a:gd name="connsiteX13" fmla="*/ 103036 w 261958"/>
                      <a:gd name="connsiteY13" fmla="*/ 379061 h 399011"/>
                      <a:gd name="connsiteX14" fmla="*/ 122986 w 261958"/>
                      <a:gd name="connsiteY14" fmla="*/ 389036 h 399011"/>
                      <a:gd name="connsiteX15" fmla="*/ 132961 w 261958"/>
                      <a:gd name="connsiteY15" fmla="*/ 395686 h 399011"/>
                      <a:gd name="connsiteX16" fmla="*/ 152912 w 261958"/>
                      <a:gd name="connsiteY16" fmla="*/ 399011 h 399011"/>
                      <a:gd name="connsiteX17" fmla="*/ 206113 w 261958"/>
                      <a:gd name="connsiteY17" fmla="*/ 395686 h 399011"/>
                      <a:gd name="connsiteX18" fmla="*/ 212764 w 261958"/>
                      <a:gd name="connsiteY18" fmla="*/ 389036 h 399011"/>
                      <a:gd name="connsiteX19" fmla="*/ 222739 w 261958"/>
                      <a:gd name="connsiteY19" fmla="*/ 382386 h 399011"/>
                      <a:gd name="connsiteX20" fmla="*/ 242689 w 261958"/>
                      <a:gd name="connsiteY20" fmla="*/ 375736 h 399011"/>
                      <a:gd name="connsiteX21" fmla="*/ 252665 w 261958"/>
                      <a:gd name="connsiteY21" fmla="*/ 372411 h 399011"/>
                      <a:gd name="connsiteX22" fmla="*/ 255990 w 261958"/>
                      <a:gd name="connsiteY22" fmla="*/ 329184 h 399011"/>
                      <a:gd name="connsiteX23" fmla="*/ 252665 w 261958"/>
                      <a:gd name="connsiteY23" fmla="*/ 319209 h 399011"/>
                      <a:gd name="connsiteX24" fmla="*/ 242689 w 261958"/>
                      <a:gd name="connsiteY24" fmla="*/ 315884 h 399011"/>
                      <a:gd name="connsiteX25" fmla="*/ 192813 w 261958"/>
                      <a:gd name="connsiteY25" fmla="*/ 319209 h 399011"/>
                      <a:gd name="connsiteX26" fmla="*/ 172862 w 261958"/>
                      <a:gd name="connsiteY26" fmla="*/ 325859 h 399011"/>
                      <a:gd name="connsiteX27" fmla="*/ 136286 w 261958"/>
                      <a:gd name="connsiteY27" fmla="*/ 315884 h 399011"/>
                      <a:gd name="connsiteX28" fmla="*/ 129636 w 261958"/>
                      <a:gd name="connsiteY28" fmla="*/ 305909 h 399011"/>
                      <a:gd name="connsiteX29" fmla="*/ 122986 w 261958"/>
                      <a:gd name="connsiteY29" fmla="*/ 285958 h 399011"/>
                      <a:gd name="connsiteX30" fmla="*/ 120949 w 261958"/>
                      <a:gd name="connsiteY30" fmla="*/ 220976 h 399011"/>
                      <a:gd name="connsiteX31" fmla="*/ 125732 w 261958"/>
                      <a:gd name="connsiteY31" fmla="*/ 105984 h 399011"/>
                      <a:gd name="connsiteX32" fmla="*/ 126311 w 261958"/>
                      <a:gd name="connsiteY32" fmla="*/ 76477 h 399011"/>
                      <a:gd name="connsiteX33" fmla="*/ 132961 w 261958"/>
                      <a:gd name="connsiteY33" fmla="*/ 66502 h 399011"/>
                      <a:gd name="connsiteX34" fmla="*/ 139612 w 261958"/>
                      <a:gd name="connsiteY34" fmla="*/ 43227 h 399011"/>
                      <a:gd name="connsiteX35" fmla="*/ 136286 w 261958"/>
                      <a:gd name="connsiteY35" fmla="*/ 6651 h 399011"/>
                      <a:gd name="connsiteX36" fmla="*/ 132961 w 261958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2513 w 271386"/>
                      <a:gd name="connsiteY3" fmla="*/ 49877 h 399011"/>
                      <a:gd name="connsiteX4" fmla="*/ 82538 w 271386"/>
                      <a:gd name="connsiteY4" fmla="*/ 53202 h 399011"/>
                      <a:gd name="connsiteX5" fmla="*/ 42637 w 271386"/>
                      <a:gd name="connsiteY5" fmla="*/ 56527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2513 w 271386"/>
                      <a:gd name="connsiteY3" fmla="*/ 49877 h 399011"/>
                      <a:gd name="connsiteX4" fmla="*/ 82538 w 271386"/>
                      <a:gd name="connsiteY4" fmla="*/ 53202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2513 w 271386"/>
                      <a:gd name="connsiteY3" fmla="*/ 49877 h 399011"/>
                      <a:gd name="connsiteX4" fmla="*/ 70963 w 271386"/>
                      <a:gd name="connsiteY4" fmla="*/ 37141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5334 w 271386"/>
                      <a:gd name="connsiteY3" fmla="*/ 36098 h 399011"/>
                      <a:gd name="connsiteX4" fmla="*/ 70963 w 271386"/>
                      <a:gd name="connsiteY4" fmla="*/ 37141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8800 w 271386"/>
                      <a:gd name="connsiteY2" fmla="*/ 12682 h 399011"/>
                      <a:gd name="connsiteX3" fmla="*/ 95334 w 271386"/>
                      <a:gd name="connsiteY3" fmla="*/ 36098 h 399011"/>
                      <a:gd name="connsiteX4" fmla="*/ 70963 w 271386"/>
                      <a:gd name="connsiteY4" fmla="*/ 37141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95334 w 271386"/>
                      <a:gd name="connsiteY2" fmla="*/ 36098 h 399011"/>
                      <a:gd name="connsiteX3" fmla="*/ 70963 w 271386"/>
                      <a:gd name="connsiteY3" fmla="*/ 37141 h 399011"/>
                      <a:gd name="connsiteX4" fmla="*/ 39341 w 271386"/>
                      <a:gd name="connsiteY4" fmla="*/ 40780 h 399011"/>
                      <a:gd name="connsiteX5" fmla="*/ 1733 w 271386"/>
                      <a:gd name="connsiteY5" fmla="*/ 55837 h 399011"/>
                      <a:gd name="connsiteX6" fmla="*/ 13368 w 271386"/>
                      <a:gd name="connsiteY6" fmla="*/ 90953 h 399011"/>
                      <a:gd name="connsiteX7" fmla="*/ 63322 w 271386"/>
                      <a:gd name="connsiteY7" fmla="*/ 96330 h 399011"/>
                      <a:gd name="connsiteX8" fmla="*/ 68872 w 271386"/>
                      <a:gd name="connsiteY8" fmla="*/ 154116 h 399011"/>
                      <a:gd name="connsiteX9" fmla="*/ 65912 w 271386"/>
                      <a:gd name="connsiteY9" fmla="*/ 322534 h 399011"/>
                      <a:gd name="connsiteX10" fmla="*/ 72562 w 271386"/>
                      <a:gd name="connsiteY10" fmla="*/ 349135 h 399011"/>
                      <a:gd name="connsiteX11" fmla="*/ 89188 w 271386"/>
                      <a:gd name="connsiteY11" fmla="*/ 369085 h 399011"/>
                      <a:gd name="connsiteX12" fmla="*/ 112464 w 271386"/>
                      <a:gd name="connsiteY12" fmla="*/ 379061 h 399011"/>
                      <a:gd name="connsiteX13" fmla="*/ 132414 w 271386"/>
                      <a:gd name="connsiteY13" fmla="*/ 389036 h 399011"/>
                      <a:gd name="connsiteX14" fmla="*/ 142389 w 271386"/>
                      <a:gd name="connsiteY14" fmla="*/ 395686 h 399011"/>
                      <a:gd name="connsiteX15" fmla="*/ 162340 w 271386"/>
                      <a:gd name="connsiteY15" fmla="*/ 399011 h 399011"/>
                      <a:gd name="connsiteX16" fmla="*/ 215541 w 271386"/>
                      <a:gd name="connsiteY16" fmla="*/ 395686 h 399011"/>
                      <a:gd name="connsiteX17" fmla="*/ 222192 w 271386"/>
                      <a:gd name="connsiteY17" fmla="*/ 389036 h 399011"/>
                      <a:gd name="connsiteX18" fmla="*/ 232167 w 271386"/>
                      <a:gd name="connsiteY18" fmla="*/ 382386 h 399011"/>
                      <a:gd name="connsiteX19" fmla="*/ 252117 w 271386"/>
                      <a:gd name="connsiteY19" fmla="*/ 375736 h 399011"/>
                      <a:gd name="connsiteX20" fmla="*/ 262093 w 271386"/>
                      <a:gd name="connsiteY20" fmla="*/ 372411 h 399011"/>
                      <a:gd name="connsiteX21" fmla="*/ 265418 w 271386"/>
                      <a:gd name="connsiteY21" fmla="*/ 329184 h 399011"/>
                      <a:gd name="connsiteX22" fmla="*/ 262093 w 271386"/>
                      <a:gd name="connsiteY22" fmla="*/ 319209 h 399011"/>
                      <a:gd name="connsiteX23" fmla="*/ 252117 w 271386"/>
                      <a:gd name="connsiteY23" fmla="*/ 315884 h 399011"/>
                      <a:gd name="connsiteX24" fmla="*/ 202241 w 271386"/>
                      <a:gd name="connsiteY24" fmla="*/ 319209 h 399011"/>
                      <a:gd name="connsiteX25" fmla="*/ 182290 w 271386"/>
                      <a:gd name="connsiteY25" fmla="*/ 325859 h 399011"/>
                      <a:gd name="connsiteX26" fmla="*/ 145714 w 271386"/>
                      <a:gd name="connsiteY26" fmla="*/ 315884 h 399011"/>
                      <a:gd name="connsiteX27" fmla="*/ 139064 w 271386"/>
                      <a:gd name="connsiteY27" fmla="*/ 305909 h 399011"/>
                      <a:gd name="connsiteX28" fmla="*/ 132414 w 271386"/>
                      <a:gd name="connsiteY28" fmla="*/ 285958 h 399011"/>
                      <a:gd name="connsiteX29" fmla="*/ 130377 w 271386"/>
                      <a:gd name="connsiteY29" fmla="*/ 220976 h 399011"/>
                      <a:gd name="connsiteX30" fmla="*/ 135160 w 271386"/>
                      <a:gd name="connsiteY30" fmla="*/ 105984 h 399011"/>
                      <a:gd name="connsiteX31" fmla="*/ 135739 w 271386"/>
                      <a:gd name="connsiteY31" fmla="*/ 76477 h 399011"/>
                      <a:gd name="connsiteX32" fmla="*/ 142389 w 271386"/>
                      <a:gd name="connsiteY32" fmla="*/ 66502 h 399011"/>
                      <a:gd name="connsiteX33" fmla="*/ 149040 w 271386"/>
                      <a:gd name="connsiteY33" fmla="*/ 43227 h 399011"/>
                      <a:gd name="connsiteX34" fmla="*/ 145714 w 271386"/>
                      <a:gd name="connsiteY34" fmla="*/ 6651 h 399011"/>
                      <a:gd name="connsiteX35" fmla="*/ 142389 w 271386"/>
                      <a:gd name="connsiteY35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95334 w 271386"/>
                      <a:gd name="connsiteY2" fmla="*/ 36098 h 399011"/>
                      <a:gd name="connsiteX3" fmla="*/ 70963 w 271386"/>
                      <a:gd name="connsiteY3" fmla="*/ 37141 h 399011"/>
                      <a:gd name="connsiteX4" fmla="*/ 39341 w 271386"/>
                      <a:gd name="connsiteY4" fmla="*/ 40780 h 399011"/>
                      <a:gd name="connsiteX5" fmla="*/ 1733 w 271386"/>
                      <a:gd name="connsiteY5" fmla="*/ 55837 h 399011"/>
                      <a:gd name="connsiteX6" fmla="*/ 13368 w 271386"/>
                      <a:gd name="connsiteY6" fmla="*/ 90953 h 399011"/>
                      <a:gd name="connsiteX7" fmla="*/ 63322 w 271386"/>
                      <a:gd name="connsiteY7" fmla="*/ 96330 h 399011"/>
                      <a:gd name="connsiteX8" fmla="*/ 68872 w 271386"/>
                      <a:gd name="connsiteY8" fmla="*/ 154116 h 399011"/>
                      <a:gd name="connsiteX9" fmla="*/ 65912 w 271386"/>
                      <a:gd name="connsiteY9" fmla="*/ 322534 h 399011"/>
                      <a:gd name="connsiteX10" fmla="*/ 72562 w 271386"/>
                      <a:gd name="connsiteY10" fmla="*/ 349135 h 399011"/>
                      <a:gd name="connsiteX11" fmla="*/ 89188 w 271386"/>
                      <a:gd name="connsiteY11" fmla="*/ 369085 h 399011"/>
                      <a:gd name="connsiteX12" fmla="*/ 112464 w 271386"/>
                      <a:gd name="connsiteY12" fmla="*/ 379061 h 399011"/>
                      <a:gd name="connsiteX13" fmla="*/ 132414 w 271386"/>
                      <a:gd name="connsiteY13" fmla="*/ 389036 h 399011"/>
                      <a:gd name="connsiteX14" fmla="*/ 142389 w 271386"/>
                      <a:gd name="connsiteY14" fmla="*/ 395686 h 399011"/>
                      <a:gd name="connsiteX15" fmla="*/ 162340 w 271386"/>
                      <a:gd name="connsiteY15" fmla="*/ 399011 h 399011"/>
                      <a:gd name="connsiteX16" fmla="*/ 215541 w 271386"/>
                      <a:gd name="connsiteY16" fmla="*/ 395686 h 399011"/>
                      <a:gd name="connsiteX17" fmla="*/ 222192 w 271386"/>
                      <a:gd name="connsiteY17" fmla="*/ 389036 h 399011"/>
                      <a:gd name="connsiteX18" fmla="*/ 232167 w 271386"/>
                      <a:gd name="connsiteY18" fmla="*/ 382386 h 399011"/>
                      <a:gd name="connsiteX19" fmla="*/ 252117 w 271386"/>
                      <a:gd name="connsiteY19" fmla="*/ 375736 h 399011"/>
                      <a:gd name="connsiteX20" fmla="*/ 262093 w 271386"/>
                      <a:gd name="connsiteY20" fmla="*/ 372411 h 399011"/>
                      <a:gd name="connsiteX21" fmla="*/ 265418 w 271386"/>
                      <a:gd name="connsiteY21" fmla="*/ 329184 h 399011"/>
                      <a:gd name="connsiteX22" fmla="*/ 262093 w 271386"/>
                      <a:gd name="connsiteY22" fmla="*/ 319209 h 399011"/>
                      <a:gd name="connsiteX23" fmla="*/ 252117 w 271386"/>
                      <a:gd name="connsiteY23" fmla="*/ 315884 h 399011"/>
                      <a:gd name="connsiteX24" fmla="*/ 202241 w 271386"/>
                      <a:gd name="connsiteY24" fmla="*/ 319209 h 399011"/>
                      <a:gd name="connsiteX25" fmla="*/ 182290 w 271386"/>
                      <a:gd name="connsiteY25" fmla="*/ 325859 h 399011"/>
                      <a:gd name="connsiteX26" fmla="*/ 145714 w 271386"/>
                      <a:gd name="connsiteY26" fmla="*/ 315884 h 399011"/>
                      <a:gd name="connsiteX27" fmla="*/ 139064 w 271386"/>
                      <a:gd name="connsiteY27" fmla="*/ 305909 h 399011"/>
                      <a:gd name="connsiteX28" fmla="*/ 132414 w 271386"/>
                      <a:gd name="connsiteY28" fmla="*/ 285958 h 399011"/>
                      <a:gd name="connsiteX29" fmla="*/ 130377 w 271386"/>
                      <a:gd name="connsiteY29" fmla="*/ 220976 h 399011"/>
                      <a:gd name="connsiteX30" fmla="*/ 135160 w 271386"/>
                      <a:gd name="connsiteY30" fmla="*/ 105984 h 399011"/>
                      <a:gd name="connsiteX31" fmla="*/ 142389 w 271386"/>
                      <a:gd name="connsiteY31" fmla="*/ 66502 h 399011"/>
                      <a:gd name="connsiteX32" fmla="*/ 149040 w 271386"/>
                      <a:gd name="connsiteY32" fmla="*/ 43227 h 399011"/>
                      <a:gd name="connsiteX33" fmla="*/ 145714 w 271386"/>
                      <a:gd name="connsiteY33" fmla="*/ 6651 h 399011"/>
                      <a:gd name="connsiteX34" fmla="*/ 142389 w 271386"/>
                      <a:gd name="connsiteY34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32167 w 262093"/>
                      <a:gd name="connsiteY18" fmla="*/ 382386 h 399011"/>
                      <a:gd name="connsiteX19" fmla="*/ 252117 w 262093"/>
                      <a:gd name="connsiteY19" fmla="*/ 375736 h 399011"/>
                      <a:gd name="connsiteX20" fmla="*/ 262093 w 262093"/>
                      <a:gd name="connsiteY20" fmla="*/ 372411 h 399011"/>
                      <a:gd name="connsiteX21" fmla="*/ 262093 w 262093"/>
                      <a:gd name="connsiteY21" fmla="*/ 319209 h 399011"/>
                      <a:gd name="connsiteX22" fmla="*/ 252117 w 262093"/>
                      <a:gd name="connsiteY22" fmla="*/ 315884 h 399011"/>
                      <a:gd name="connsiteX23" fmla="*/ 202241 w 262093"/>
                      <a:gd name="connsiteY23" fmla="*/ 319209 h 399011"/>
                      <a:gd name="connsiteX24" fmla="*/ 182290 w 262093"/>
                      <a:gd name="connsiteY24" fmla="*/ 325859 h 399011"/>
                      <a:gd name="connsiteX25" fmla="*/ 145714 w 262093"/>
                      <a:gd name="connsiteY25" fmla="*/ 315884 h 399011"/>
                      <a:gd name="connsiteX26" fmla="*/ 139064 w 262093"/>
                      <a:gd name="connsiteY26" fmla="*/ 305909 h 399011"/>
                      <a:gd name="connsiteX27" fmla="*/ 132414 w 262093"/>
                      <a:gd name="connsiteY27" fmla="*/ 285958 h 399011"/>
                      <a:gd name="connsiteX28" fmla="*/ 130377 w 262093"/>
                      <a:gd name="connsiteY28" fmla="*/ 220976 h 399011"/>
                      <a:gd name="connsiteX29" fmla="*/ 135160 w 262093"/>
                      <a:gd name="connsiteY29" fmla="*/ 105984 h 399011"/>
                      <a:gd name="connsiteX30" fmla="*/ 142389 w 262093"/>
                      <a:gd name="connsiteY30" fmla="*/ 66502 h 399011"/>
                      <a:gd name="connsiteX31" fmla="*/ 149040 w 262093"/>
                      <a:gd name="connsiteY31" fmla="*/ 43227 h 399011"/>
                      <a:gd name="connsiteX32" fmla="*/ 145714 w 262093"/>
                      <a:gd name="connsiteY32" fmla="*/ 6651 h 399011"/>
                      <a:gd name="connsiteX33" fmla="*/ 142389 w 262093"/>
                      <a:gd name="connsiteY33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32167 w 262093"/>
                      <a:gd name="connsiteY18" fmla="*/ 382386 h 399011"/>
                      <a:gd name="connsiteX19" fmla="*/ 252117 w 262093"/>
                      <a:gd name="connsiteY19" fmla="*/ 375736 h 399011"/>
                      <a:gd name="connsiteX20" fmla="*/ 262093 w 262093"/>
                      <a:gd name="connsiteY20" fmla="*/ 319209 h 399011"/>
                      <a:gd name="connsiteX21" fmla="*/ 252117 w 262093"/>
                      <a:gd name="connsiteY21" fmla="*/ 315884 h 399011"/>
                      <a:gd name="connsiteX22" fmla="*/ 202241 w 262093"/>
                      <a:gd name="connsiteY22" fmla="*/ 319209 h 399011"/>
                      <a:gd name="connsiteX23" fmla="*/ 182290 w 262093"/>
                      <a:gd name="connsiteY23" fmla="*/ 325859 h 399011"/>
                      <a:gd name="connsiteX24" fmla="*/ 145714 w 262093"/>
                      <a:gd name="connsiteY24" fmla="*/ 315884 h 399011"/>
                      <a:gd name="connsiteX25" fmla="*/ 139064 w 262093"/>
                      <a:gd name="connsiteY25" fmla="*/ 305909 h 399011"/>
                      <a:gd name="connsiteX26" fmla="*/ 132414 w 262093"/>
                      <a:gd name="connsiteY26" fmla="*/ 285958 h 399011"/>
                      <a:gd name="connsiteX27" fmla="*/ 130377 w 262093"/>
                      <a:gd name="connsiteY27" fmla="*/ 220976 h 399011"/>
                      <a:gd name="connsiteX28" fmla="*/ 135160 w 262093"/>
                      <a:gd name="connsiteY28" fmla="*/ 105984 h 399011"/>
                      <a:gd name="connsiteX29" fmla="*/ 142389 w 262093"/>
                      <a:gd name="connsiteY29" fmla="*/ 66502 h 399011"/>
                      <a:gd name="connsiteX30" fmla="*/ 149040 w 262093"/>
                      <a:gd name="connsiteY30" fmla="*/ 43227 h 399011"/>
                      <a:gd name="connsiteX31" fmla="*/ 145714 w 262093"/>
                      <a:gd name="connsiteY31" fmla="*/ 6651 h 399011"/>
                      <a:gd name="connsiteX32" fmla="*/ 142389 w 262093"/>
                      <a:gd name="connsiteY32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32167 w 262093"/>
                      <a:gd name="connsiteY18" fmla="*/ 382386 h 399011"/>
                      <a:gd name="connsiteX19" fmla="*/ 262093 w 262093"/>
                      <a:gd name="connsiteY19" fmla="*/ 319209 h 399011"/>
                      <a:gd name="connsiteX20" fmla="*/ 252117 w 262093"/>
                      <a:gd name="connsiteY20" fmla="*/ 315884 h 399011"/>
                      <a:gd name="connsiteX21" fmla="*/ 202241 w 262093"/>
                      <a:gd name="connsiteY21" fmla="*/ 319209 h 399011"/>
                      <a:gd name="connsiteX22" fmla="*/ 182290 w 262093"/>
                      <a:gd name="connsiteY22" fmla="*/ 325859 h 399011"/>
                      <a:gd name="connsiteX23" fmla="*/ 145714 w 262093"/>
                      <a:gd name="connsiteY23" fmla="*/ 315884 h 399011"/>
                      <a:gd name="connsiteX24" fmla="*/ 139064 w 262093"/>
                      <a:gd name="connsiteY24" fmla="*/ 305909 h 399011"/>
                      <a:gd name="connsiteX25" fmla="*/ 132414 w 262093"/>
                      <a:gd name="connsiteY25" fmla="*/ 285958 h 399011"/>
                      <a:gd name="connsiteX26" fmla="*/ 130377 w 262093"/>
                      <a:gd name="connsiteY26" fmla="*/ 220976 h 399011"/>
                      <a:gd name="connsiteX27" fmla="*/ 135160 w 262093"/>
                      <a:gd name="connsiteY27" fmla="*/ 105984 h 399011"/>
                      <a:gd name="connsiteX28" fmla="*/ 142389 w 262093"/>
                      <a:gd name="connsiteY28" fmla="*/ 66502 h 399011"/>
                      <a:gd name="connsiteX29" fmla="*/ 149040 w 262093"/>
                      <a:gd name="connsiteY29" fmla="*/ 43227 h 399011"/>
                      <a:gd name="connsiteX30" fmla="*/ 145714 w 262093"/>
                      <a:gd name="connsiteY30" fmla="*/ 6651 h 399011"/>
                      <a:gd name="connsiteX31" fmla="*/ 142389 w 262093"/>
                      <a:gd name="connsiteY31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62093 w 262093"/>
                      <a:gd name="connsiteY18" fmla="*/ 319209 h 399011"/>
                      <a:gd name="connsiteX19" fmla="*/ 252117 w 262093"/>
                      <a:gd name="connsiteY19" fmla="*/ 315884 h 399011"/>
                      <a:gd name="connsiteX20" fmla="*/ 202241 w 262093"/>
                      <a:gd name="connsiteY20" fmla="*/ 319209 h 399011"/>
                      <a:gd name="connsiteX21" fmla="*/ 182290 w 262093"/>
                      <a:gd name="connsiteY21" fmla="*/ 325859 h 399011"/>
                      <a:gd name="connsiteX22" fmla="*/ 145714 w 262093"/>
                      <a:gd name="connsiteY22" fmla="*/ 315884 h 399011"/>
                      <a:gd name="connsiteX23" fmla="*/ 139064 w 262093"/>
                      <a:gd name="connsiteY23" fmla="*/ 305909 h 399011"/>
                      <a:gd name="connsiteX24" fmla="*/ 132414 w 262093"/>
                      <a:gd name="connsiteY24" fmla="*/ 285958 h 399011"/>
                      <a:gd name="connsiteX25" fmla="*/ 130377 w 262093"/>
                      <a:gd name="connsiteY25" fmla="*/ 220976 h 399011"/>
                      <a:gd name="connsiteX26" fmla="*/ 135160 w 262093"/>
                      <a:gd name="connsiteY26" fmla="*/ 105984 h 399011"/>
                      <a:gd name="connsiteX27" fmla="*/ 142389 w 262093"/>
                      <a:gd name="connsiteY27" fmla="*/ 66502 h 399011"/>
                      <a:gd name="connsiteX28" fmla="*/ 149040 w 262093"/>
                      <a:gd name="connsiteY28" fmla="*/ 43227 h 399011"/>
                      <a:gd name="connsiteX29" fmla="*/ 145714 w 262093"/>
                      <a:gd name="connsiteY29" fmla="*/ 6651 h 399011"/>
                      <a:gd name="connsiteX30" fmla="*/ 142389 w 262093"/>
                      <a:gd name="connsiteY30" fmla="*/ 0 h 399011"/>
                      <a:gd name="connsiteX0" fmla="*/ 142389 w 252610"/>
                      <a:gd name="connsiteY0" fmla="*/ 0 h 399011"/>
                      <a:gd name="connsiteX1" fmla="*/ 142389 w 252610"/>
                      <a:gd name="connsiteY1" fmla="*/ 0 h 399011"/>
                      <a:gd name="connsiteX2" fmla="*/ 95334 w 252610"/>
                      <a:gd name="connsiteY2" fmla="*/ 36098 h 399011"/>
                      <a:gd name="connsiteX3" fmla="*/ 70963 w 252610"/>
                      <a:gd name="connsiteY3" fmla="*/ 37141 h 399011"/>
                      <a:gd name="connsiteX4" fmla="*/ 39341 w 252610"/>
                      <a:gd name="connsiteY4" fmla="*/ 40780 h 399011"/>
                      <a:gd name="connsiteX5" fmla="*/ 1733 w 252610"/>
                      <a:gd name="connsiteY5" fmla="*/ 55837 h 399011"/>
                      <a:gd name="connsiteX6" fmla="*/ 13368 w 252610"/>
                      <a:gd name="connsiteY6" fmla="*/ 90953 h 399011"/>
                      <a:gd name="connsiteX7" fmla="*/ 63322 w 252610"/>
                      <a:gd name="connsiteY7" fmla="*/ 96330 h 399011"/>
                      <a:gd name="connsiteX8" fmla="*/ 68872 w 252610"/>
                      <a:gd name="connsiteY8" fmla="*/ 154116 h 399011"/>
                      <a:gd name="connsiteX9" fmla="*/ 65912 w 252610"/>
                      <a:gd name="connsiteY9" fmla="*/ 322534 h 399011"/>
                      <a:gd name="connsiteX10" fmla="*/ 72562 w 252610"/>
                      <a:gd name="connsiteY10" fmla="*/ 349135 h 399011"/>
                      <a:gd name="connsiteX11" fmla="*/ 89188 w 252610"/>
                      <a:gd name="connsiteY11" fmla="*/ 369085 h 399011"/>
                      <a:gd name="connsiteX12" fmla="*/ 112464 w 252610"/>
                      <a:gd name="connsiteY12" fmla="*/ 379061 h 399011"/>
                      <a:gd name="connsiteX13" fmla="*/ 132414 w 252610"/>
                      <a:gd name="connsiteY13" fmla="*/ 389036 h 399011"/>
                      <a:gd name="connsiteX14" fmla="*/ 142389 w 252610"/>
                      <a:gd name="connsiteY14" fmla="*/ 395686 h 399011"/>
                      <a:gd name="connsiteX15" fmla="*/ 162340 w 252610"/>
                      <a:gd name="connsiteY15" fmla="*/ 399011 h 399011"/>
                      <a:gd name="connsiteX16" fmla="*/ 215541 w 252610"/>
                      <a:gd name="connsiteY16" fmla="*/ 395686 h 399011"/>
                      <a:gd name="connsiteX17" fmla="*/ 222192 w 252610"/>
                      <a:gd name="connsiteY17" fmla="*/ 389036 h 399011"/>
                      <a:gd name="connsiteX18" fmla="*/ 243281 w 252610"/>
                      <a:gd name="connsiteY18" fmla="*/ 360154 h 399011"/>
                      <a:gd name="connsiteX19" fmla="*/ 252117 w 252610"/>
                      <a:gd name="connsiteY19" fmla="*/ 315884 h 399011"/>
                      <a:gd name="connsiteX20" fmla="*/ 202241 w 252610"/>
                      <a:gd name="connsiteY20" fmla="*/ 319209 h 399011"/>
                      <a:gd name="connsiteX21" fmla="*/ 182290 w 252610"/>
                      <a:gd name="connsiteY21" fmla="*/ 325859 h 399011"/>
                      <a:gd name="connsiteX22" fmla="*/ 145714 w 252610"/>
                      <a:gd name="connsiteY22" fmla="*/ 315884 h 399011"/>
                      <a:gd name="connsiteX23" fmla="*/ 139064 w 252610"/>
                      <a:gd name="connsiteY23" fmla="*/ 305909 h 399011"/>
                      <a:gd name="connsiteX24" fmla="*/ 132414 w 252610"/>
                      <a:gd name="connsiteY24" fmla="*/ 285958 h 399011"/>
                      <a:gd name="connsiteX25" fmla="*/ 130377 w 252610"/>
                      <a:gd name="connsiteY25" fmla="*/ 220976 h 399011"/>
                      <a:gd name="connsiteX26" fmla="*/ 135160 w 252610"/>
                      <a:gd name="connsiteY26" fmla="*/ 105984 h 399011"/>
                      <a:gd name="connsiteX27" fmla="*/ 142389 w 252610"/>
                      <a:gd name="connsiteY27" fmla="*/ 66502 h 399011"/>
                      <a:gd name="connsiteX28" fmla="*/ 149040 w 252610"/>
                      <a:gd name="connsiteY28" fmla="*/ 43227 h 399011"/>
                      <a:gd name="connsiteX29" fmla="*/ 145714 w 252610"/>
                      <a:gd name="connsiteY29" fmla="*/ 6651 h 399011"/>
                      <a:gd name="connsiteX30" fmla="*/ 142389 w 252610"/>
                      <a:gd name="connsiteY30" fmla="*/ 0 h 399011"/>
                      <a:gd name="connsiteX0" fmla="*/ 142389 w 243281"/>
                      <a:gd name="connsiteY0" fmla="*/ 0 h 399011"/>
                      <a:gd name="connsiteX1" fmla="*/ 142389 w 243281"/>
                      <a:gd name="connsiteY1" fmla="*/ 0 h 399011"/>
                      <a:gd name="connsiteX2" fmla="*/ 95334 w 243281"/>
                      <a:gd name="connsiteY2" fmla="*/ 36098 h 399011"/>
                      <a:gd name="connsiteX3" fmla="*/ 70963 w 243281"/>
                      <a:gd name="connsiteY3" fmla="*/ 37141 h 399011"/>
                      <a:gd name="connsiteX4" fmla="*/ 39341 w 243281"/>
                      <a:gd name="connsiteY4" fmla="*/ 40780 h 399011"/>
                      <a:gd name="connsiteX5" fmla="*/ 1733 w 243281"/>
                      <a:gd name="connsiteY5" fmla="*/ 55837 h 399011"/>
                      <a:gd name="connsiteX6" fmla="*/ 13368 w 243281"/>
                      <a:gd name="connsiteY6" fmla="*/ 90953 h 399011"/>
                      <a:gd name="connsiteX7" fmla="*/ 63322 w 243281"/>
                      <a:gd name="connsiteY7" fmla="*/ 96330 h 399011"/>
                      <a:gd name="connsiteX8" fmla="*/ 68872 w 243281"/>
                      <a:gd name="connsiteY8" fmla="*/ 154116 h 399011"/>
                      <a:gd name="connsiteX9" fmla="*/ 65912 w 243281"/>
                      <a:gd name="connsiteY9" fmla="*/ 322534 h 399011"/>
                      <a:gd name="connsiteX10" fmla="*/ 72562 w 243281"/>
                      <a:gd name="connsiteY10" fmla="*/ 349135 h 399011"/>
                      <a:gd name="connsiteX11" fmla="*/ 89188 w 243281"/>
                      <a:gd name="connsiteY11" fmla="*/ 369085 h 399011"/>
                      <a:gd name="connsiteX12" fmla="*/ 112464 w 243281"/>
                      <a:gd name="connsiteY12" fmla="*/ 379061 h 399011"/>
                      <a:gd name="connsiteX13" fmla="*/ 132414 w 243281"/>
                      <a:gd name="connsiteY13" fmla="*/ 389036 h 399011"/>
                      <a:gd name="connsiteX14" fmla="*/ 142389 w 243281"/>
                      <a:gd name="connsiteY14" fmla="*/ 395686 h 399011"/>
                      <a:gd name="connsiteX15" fmla="*/ 162340 w 243281"/>
                      <a:gd name="connsiteY15" fmla="*/ 399011 h 399011"/>
                      <a:gd name="connsiteX16" fmla="*/ 215541 w 243281"/>
                      <a:gd name="connsiteY16" fmla="*/ 395686 h 399011"/>
                      <a:gd name="connsiteX17" fmla="*/ 222192 w 243281"/>
                      <a:gd name="connsiteY17" fmla="*/ 389036 h 399011"/>
                      <a:gd name="connsiteX18" fmla="*/ 243281 w 243281"/>
                      <a:gd name="connsiteY18" fmla="*/ 360154 h 399011"/>
                      <a:gd name="connsiteX19" fmla="*/ 202241 w 243281"/>
                      <a:gd name="connsiteY19" fmla="*/ 319209 h 399011"/>
                      <a:gd name="connsiteX20" fmla="*/ 182290 w 243281"/>
                      <a:gd name="connsiteY20" fmla="*/ 325859 h 399011"/>
                      <a:gd name="connsiteX21" fmla="*/ 145714 w 243281"/>
                      <a:gd name="connsiteY21" fmla="*/ 315884 h 399011"/>
                      <a:gd name="connsiteX22" fmla="*/ 139064 w 243281"/>
                      <a:gd name="connsiteY22" fmla="*/ 305909 h 399011"/>
                      <a:gd name="connsiteX23" fmla="*/ 132414 w 243281"/>
                      <a:gd name="connsiteY23" fmla="*/ 285958 h 399011"/>
                      <a:gd name="connsiteX24" fmla="*/ 130377 w 243281"/>
                      <a:gd name="connsiteY24" fmla="*/ 220976 h 399011"/>
                      <a:gd name="connsiteX25" fmla="*/ 135160 w 243281"/>
                      <a:gd name="connsiteY25" fmla="*/ 105984 h 399011"/>
                      <a:gd name="connsiteX26" fmla="*/ 142389 w 243281"/>
                      <a:gd name="connsiteY26" fmla="*/ 66502 h 399011"/>
                      <a:gd name="connsiteX27" fmla="*/ 149040 w 243281"/>
                      <a:gd name="connsiteY27" fmla="*/ 43227 h 399011"/>
                      <a:gd name="connsiteX28" fmla="*/ 145714 w 243281"/>
                      <a:gd name="connsiteY28" fmla="*/ 6651 h 399011"/>
                      <a:gd name="connsiteX29" fmla="*/ 142389 w 243281"/>
                      <a:gd name="connsiteY29" fmla="*/ 0 h 399011"/>
                      <a:gd name="connsiteX0" fmla="*/ 142389 w 243281"/>
                      <a:gd name="connsiteY0" fmla="*/ 0 h 399011"/>
                      <a:gd name="connsiteX1" fmla="*/ 142389 w 243281"/>
                      <a:gd name="connsiteY1" fmla="*/ 0 h 399011"/>
                      <a:gd name="connsiteX2" fmla="*/ 95334 w 243281"/>
                      <a:gd name="connsiteY2" fmla="*/ 36098 h 399011"/>
                      <a:gd name="connsiteX3" fmla="*/ 70963 w 243281"/>
                      <a:gd name="connsiteY3" fmla="*/ 37141 h 399011"/>
                      <a:gd name="connsiteX4" fmla="*/ 39341 w 243281"/>
                      <a:gd name="connsiteY4" fmla="*/ 40780 h 399011"/>
                      <a:gd name="connsiteX5" fmla="*/ 1733 w 243281"/>
                      <a:gd name="connsiteY5" fmla="*/ 55837 h 399011"/>
                      <a:gd name="connsiteX6" fmla="*/ 13368 w 243281"/>
                      <a:gd name="connsiteY6" fmla="*/ 90953 h 399011"/>
                      <a:gd name="connsiteX7" fmla="*/ 63322 w 243281"/>
                      <a:gd name="connsiteY7" fmla="*/ 96330 h 399011"/>
                      <a:gd name="connsiteX8" fmla="*/ 68872 w 243281"/>
                      <a:gd name="connsiteY8" fmla="*/ 154116 h 399011"/>
                      <a:gd name="connsiteX9" fmla="*/ 65912 w 243281"/>
                      <a:gd name="connsiteY9" fmla="*/ 322534 h 399011"/>
                      <a:gd name="connsiteX10" fmla="*/ 72562 w 243281"/>
                      <a:gd name="connsiteY10" fmla="*/ 349135 h 399011"/>
                      <a:gd name="connsiteX11" fmla="*/ 89188 w 243281"/>
                      <a:gd name="connsiteY11" fmla="*/ 369085 h 399011"/>
                      <a:gd name="connsiteX12" fmla="*/ 112464 w 243281"/>
                      <a:gd name="connsiteY12" fmla="*/ 379061 h 399011"/>
                      <a:gd name="connsiteX13" fmla="*/ 132414 w 243281"/>
                      <a:gd name="connsiteY13" fmla="*/ 389036 h 399011"/>
                      <a:gd name="connsiteX14" fmla="*/ 142389 w 243281"/>
                      <a:gd name="connsiteY14" fmla="*/ 395686 h 399011"/>
                      <a:gd name="connsiteX15" fmla="*/ 162340 w 243281"/>
                      <a:gd name="connsiteY15" fmla="*/ 399011 h 399011"/>
                      <a:gd name="connsiteX16" fmla="*/ 215541 w 243281"/>
                      <a:gd name="connsiteY16" fmla="*/ 395686 h 399011"/>
                      <a:gd name="connsiteX17" fmla="*/ 222192 w 243281"/>
                      <a:gd name="connsiteY17" fmla="*/ 389036 h 399011"/>
                      <a:gd name="connsiteX18" fmla="*/ 243281 w 243281"/>
                      <a:gd name="connsiteY18" fmla="*/ 360154 h 399011"/>
                      <a:gd name="connsiteX19" fmla="*/ 202241 w 243281"/>
                      <a:gd name="connsiteY19" fmla="*/ 319209 h 399011"/>
                      <a:gd name="connsiteX20" fmla="*/ 176079 w 243281"/>
                      <a:gd name="connsiteY20" fmla="*/ 325623 h 399011"/>
                      <a:gd name="connsiteX21" fmla="*/ 145714 w 243281"/>
                      <a:gd name="connsiteY21" fmla="*/ 315884 h 399011"/>
                      <a:gd name="connsiteX22" fmla="*/ 139064 w 243281"/>
                      <a:gd name="connsiteY22" fmla="*/ 305909 h 399011"/>
                      <a:gd name="connsiteX23" fmla="*/ 132414 w 243281"/>
                      <a:gd name="connsiteY23" fmla="*/ 285958 h 399011"/>
                      <a:gd name="connsiteX24" fmla="*/ 130377 w 243281"/>
                      <a:gd name="connsiteY24" fmla="*/ 220976 h 399011"/>
                      <a:gd name="connsiteX25" fmla="*/ 135160 w 243281"/>
                      <a:gd name="connsiteY25" fmla="*/ 105984 h 399011"/>
                      <a:gd name="connsiteX26" fmla="*/ 142389 w 243281"/>
                      <a:gd name="connsiteY26" fmla="*/ 66502 h 399011"/>
                      <a:gd name="connsiteX27" fmla="*/ 149040 w 243281"/>
                      <a:gd name="connsiteY27" fmla="*/ 43227 h 399011"/>
                      <a:gd name="connsiteX28" fmla="*/ 145714 w 243281"/>
                      <a:gd name="connsiteY28" fmla="*/ 6651 h 399011"/>
                      <a:gd name="connsiteX29" fmla="*/ 142389 w 243281"/>
                      <a:gd name="connsiteY29" fmla="*/ 0 h 399011"/>
                      <a:gd name="connsiteX0" fmla="*/ 142389 w 243441"/>
                      <a:gd name="connsiteY0" fmla="*/ 0 h 399011"/>
                      <a:gd name="connsiteX1" fmla="*/ 142389 w 243441"/>
                      <a:gd name="connsiteY1" fmla="*/ 0 h 399011"/>
                      <a:gd name="connsiteX2" fmla="*/ 95334 w 243441"/>
                      <a:gd name="connsiteY2" fmla="*/ 36098 h 399011"/>
                      <a:gd name="connsiteX3" fmla="*/ 70963 w 243441"/>
                      <a:gd name="connsiteY3" fmla="*/ 37141 h 399011"/>
                      <a:gd name="connsiteX4" fmla="*/ 39341 w 243441"/>
                      <a:gd name="connsiteY4" fmla="*/ 40780 h 399011"/>
                      <a:gd name="connsiteX5" fmla="*/ 1733 w 243441"/>
                      <a:gd name="connsiteY5" fmla="*/ 55837 h 399011"/>
                      <a:gd name="connsiteX6" fmla="*/ 13368 w 243441"/>
                      <a:gd name="connsiteY6" fmla="*/ 90953 h 399011"/>
                      <a:gd name="connsiteX7" fmla="*/ 63322 w 243441"/>
                      <a:gd name="connsiteY7" fmla="*/ 96330 h 399011"/>
                      <a:gd name="connsiteX8" fmla="*/ 68872 w 243441"/>
                      <a:gd name="connsiteY8" fmla="*/ 154116 h 399011"/>
                      <a:gd name="connsiteX9" fmla="*/ 65912 w 243441"/>
                      <a:gd name="connsiteY9" fmla="*/ 322534 h 399011"/>
                      <a:gd name="connsiteX10" fmla="*/ 72562 w 243441"/>
                      <a:gd name="connsiteY10" fmla="*/ 349135 h 399011"/>
                      <a:gd name="connsiteX11" fmla="*/ 89188 w 243441"/>
                      <a:gd name="connsiteY11" fmla="*/ 369085 h 399011"/>
                      <a:gd name="connsiteX12" fmla="*/ 112464 w 243441"/>
                      <a:gd name="connsiteY12" fmla="*/ 379061 h 399011"/>
                      <a:gd name="connsiteX13" fmla="*/ 132414 w 243441"/>
                      <a:gd name="connsiteY13" fmla="*/ 389036 h 399011"/>
                      <a:gd name="connsiteX14" fmla="*/ 142389 w 243441"/>
                      <a:gd name="connsiteY14" fmla="*/ 395686 h 399011"/>
                      <a:gd name="connsiteX15" fmla="*/ 162340 w 243441"/>
                      <a:gd name="connsiteY15" fmla="*/ 399011 h 399011"/>
                      <a:gd name="connsiteX16" fmla="*/ 215541 w 243441"/>
                      <a:gd name="connsiteY16" fmla="*/ 395686 h 399011"/>
                      <a:gd name="connsiteX17" fmla="*/ 222192 w 243441"/>
                      <a:gd name="connsiteY17" fmla="*/ 389036 h 399011"/>
                      <a:gd name="connsiteX18" fmla="*/ 243281 w 243441"/>
                      <a:gd name="connsiteY18" fmla="*/ 360154 h 399011"/>
                      <a:gd name="connsiteX19" fmla="*/ 209770 w 243441"/>
                      <a:gd name="connsiteY19" fmla="*/ 333381 h 399011"/>
                      <a:gd name="connsiteX20" fmla="*/ 176079 w 243441"/>
                      <a:gd name="connsiteY20" fmla="*/ 325623 h 399011"/>
                      <a:gd name="connsiteX21" fmla="*/ 145714 w 243441"/>
                      <a:gd name="connsiteY21" fmla="*/ 315884 h 399011"/>
                      <a:gd name="connsiteX22" fmla="*/ 139064 w 243441"/>
                      <a:gd name="connsiteY22" fmla="*/ 305909 h 399011"/>
                      <a:gd name="connsiteX23" fmla="*/ 132414 w 243441"/>
                      <a:gd name="connsiteY23" fmla="*/ 285958 h 399011"/>
                      <a:gd name="connsiteX24" fmla="*/ 130377 w 243441"/>
                      <a:gd name="connsiteY24" fmla="*/ 220976 h 399011"/>
                      <a:gd name="connsiteX25" fmla="*/ 135160 w 243441"/>
                      <a:gd name="connsiteY25" fmla="*/ 105984 h 399011"/>
                      <a:gd name="connsiteX26" fmla="*/ 142389 w 243441"/>
                      <a:gd name="connsiteY26" fmla="*/ 66502 h 399011"/>
                      <a:gd name="connsiteX27" fmla="*/ 149040 w 243441"/>
                      <a:gd name="connsiteY27" fmla="*/ 43227 h 399011"/>
                      <a:gd name="connsiteX28" fmla="*/ 145714 w 243441"/>
                      <a:gd name="connsiteY28" fmla="*/ 6651 h 399011"/>
                      <a:gd name="connsiteX29" fmla="*/ 142389 w 243441"/>
                      <a:gd name="connsiteY29" fmla="*/ 0 h 399011"/>
                      <a:gd name="connsiteX0" fmla="*/ 142389 w 243324"/>
                      <a:gd name="connsiteY0" fmla="*/ 0 h 399375"/>
                      <a:gd name="connsiteX1" fmla="*/ 142389 w 243324"/>
                      <a:gd name="connsiteY1" fmla="*/ 0 h 399375"/>
                      <a:gd name="connsiteX2" fmla="*/ 95334 w 243324"/>
                      <a:gd name="connsiteY2" fmla="*/ 36098 h 399375"/>
                      <a:gd name="connsiteX3" fmla="*/ 70963 w 243324"/>
                      <a:gd name="connsiteY3" fmla="*/ 37141 h 399375"/>
                      <a:gd name="connsiteX4" fmla="*/ 39341 w 243324"/>
                      <a:gd name="connsiteY4" fmla="*/ 40780 h 399375"/>
                      <a:gd name="connsiteX5" fmla="*/ 1733 w 243324"/>
                      <a:gd name="connsiteY5" fmla="*/ 55837 h 399375"/>
                      <a:gd name="connsiteX6" fmla="*/ 13368 w 243324"/>
                      <a:gd name="connsiteY6" fmla="*/ 90953 h 399375"/>
                      <a:gd name="connsiteX7" fmla="*/ 63322 w 243324"/>
                      <a:gd name="connsiteY7" fmla="*/ 96330 h 399375"/>
                      <a:gd name="connsiteX8" fmla="*/ 68872 w 243324"/>
                      <a:gd name="connsiteY8" fmla="*/ 154116 h 399375"/>
                      <a:gd name="connsiteX9" fmla="*/ 65912 w 243324"/>
                      <a:gd name="connsiteY9" fmla="*/ 322534 h 399375"/>
                      <a:gd name="connsiteX10" fmla="*/ 72562 w 243324"/>
                      <a:gd name="connsiteY10" fmla="*/ 349135 h 399375"/>
                      <a:gd name="connsiteX11" fmla="*/ 89188 w 243324"/>
                      <a:gd name="connsiteY11" fmla="*/ 369085 h 399375"/>
                      <a:gd name="connsiteX12" fmla="*/ 112464 w 243324"/>
                      <a:gd name="connsiteY12" fmla="*/ 379061 h 399375"/>
                      <a:gd name="connsiteX13" fmla="*/ 132414 w 243324"/>
                      <a:gd name="connsiteY13" fmla="*/ 389036 h 399375"/>
                      <a:gd name="connsiteX14" fmla="*/ 142389 w 243324"/>
                      <a:gd name="connsiteY14" fmla="*/ 395686 h 399375"/>
                      <a:gd name="connsiteX15" fmla="*/ 162340 w 243324"/>
                      <a:gd name="connsiteY15" fmla="*/ 399011 h 399375"/>
                      <a:gd name="connsiteX16" fmla="*/ 215541 w 243324"/>
                      <a:gd name="connsiteY16" fmla="*/ 395686 h 399375"/>
                      <a:gd name="connsiteX17" fmla="*/ 243281 w 243324"/>
                      <a:gd name="connsiteY17" fmla="*/ 360154 h 399375"/>
                      <a:gd name="connsiteX18" fmla="*/ 209770 w 243324"/>
                      <a:gd name="connsiteY18" fmla="*/ 333381 h 399375"/>
                      <a:gd name="connsiteX19" fmla="*/ 176079 w 243324"/>
                      <a:gd name="connsiteY19" fmla="*/ 325623 h 399375"/>
                      <a:gd name="connsiteX20" fmla="*/ 145714 w 243324"/>
                      <a:gd name="connsiteY20" fmla="*/ 315884 h 399375"/>
                      <a:gd name="connsiteX21" fmla="*/ 139064 w 243324"/>
                      <a:gd name="connsiteY21" fmla="*/ 305909 h 399375"/>
                      <a:gd name="connsiteX22" fmla="*/ 132414 w 243324"/>
                      <a:gd name="connsiteY22" fmla="*/ 285958 h 399375"/>
                      <a:gd name="connsiteX23" fmla="*/ 130377 w 243324"/>
                      <a:gd name="connsiteY23" fmla="*/ 220976 h 399375"/>
                      <a:gd name="connsiteX24" fmla="*/ 135160 w 243324"/>
                      <a:gd name="connsiteY24" fmla="*/ 105984 h 399375"/>
                      <a:gd name="connsiteX25" fmla="*/ 142389 w 243324"/>
                      <a:gd name="connsiteY25" fmla="*/ 66502 h 399375"/>
                      <a:gd name="connsiteX26" fmla="*/ 149040 w 243324"/>
                      <a:gd name="connsiteY26" fmla="*/ 43227 h 399375"/>
                      <a:gd name="connsiteX27" fmla="*/ 145714 w 243324"/>
                      <a:gd name="connsiteY27" fmla="*/ 6651 h 399375"/>
                      <a:gd name="connsiteX28" fmla="*/ 142389 w 243324"/>
                      <a:gd name="connsiteY28" fmla="*/ 0 h 399375"/>
                      <a:gd name="connsiteX0" fmla="*/ 142389 w 243526"/>
                      <a:gd name="connsiteY0" fmla="*/ 0 h 399011"/>
                      <a:gd name="connsiteX1" fmla="*/ 142389 w 243526"/>
                      <a:gd name="connsiteY1" fmla="*/ 0 h 399011"/>
                      <a:gd name="connsiteX2" fmla="*/ 95334 w 243526"/>
                      <a:gd name="connsiteY2" fmla="*/ 36098 h 399011"/>
                      <a:gd name="connsiteX3" fmla="*/ 70963 w 243526"/>
                      <a:gd name="connsiteY3" fmla="*/ 37141 h 399011"/>
                      <a:gd name="connsiteX4" fmla="*/ 39341 w 243526"/>
                      <a:gd name="connsiteY4" fmla="*/ 40780 h 399011"/>
                      <a:gd name="connsiteX5" fmla="*/ 1733 w 243526"/>
                      <a:gd name="connsiteY5" fmla="*/ 55837 h 399011"/>
                      <a:gd name="connsiteX6" fmla="*/ 13368 w 243526"/>
                      <a:gd name="connsiteY6" fmla="*/ 90953 h 399011"/>
                      <a:gd name="connsiteX7" fmla="*/ 63322 w 243526"/>
                      <a:gd name="connsiteY7" fmla="*/ 96330 h 399011"/>
                      <a:gd name="connsiteX8" fmla="*/ 68872 w 243526"/>
                      <a:gd name="connsiteY8" fmla="*/ 154116 h 399011"/>
                      <a:gd name="connsiteX9" fmla="*/ 65912 w 243526"/>
                      <a:gd name="connsiteY9" fmla="*/ 322534 h 399011"/>
                      <a:gd name="connsiteX10" fmla="*/ 72562 w 243526"/>
                      <a:gd name="connsiteY10" fmla="*/ 349135 h 399011"/>
                      <a:gd name="connsiteX11" fmla="*/ 89188 w 243526"/>
                      <a:gd name="connsiteY11" fmla="*/ 369085 h 399011"/>
                      <a:gd name="connsiteX12" fmla="*/ 112464 w 243526"/>
                      <a:gd name="connsiteY12" fmla="*/ 379061 h 399011"/>
                      <a:gd name="connsiteX13" fmla="*/ 132414 w 243526"/>
                      <a:gd name="connsiteY13" fmla="*/ 389036 h 399011"/>
                      <a:gd name="connsiteX14" fmla="*/ 142389 w 243526"/>
                      <a:gd name="connsiteY14" fmla="*/ 395686 h 399011"/>
                      <a:gd name="connsiteX15" fmla="*/ 162340 w 243526"/>
                      <a:gd name="connsiteY15" fmla="*/ 399011 h 399011"/>
                      <a:gd name="connsiteX16" fmla="*/ 215541 w 243526"/>
                      <a:gd name="connsiteY16" fmla="*/ 395686 h 399011"/>
                      <a:gd name="connsiteX17" fmla="*/ 191746 w 243526"/>
                      <a:gd name="connsiteY17" fmla="*/ 389939 h 399011"/>
                      <a:gd name="connsiteX18" fmla="*/ 243281 w 243526"/>
                      <a:gd name="connsiteY18" fmla="*/ 360154 h 399011"/>
                      <a:gd name="connsiteX19" fmla="*/ 209770 w 243526"/>
                      <a:gd name="connsiteY19" fmla="*/ 333381 h 399011"/>
                      <a:gd name="connsiteX20" fmla="*/ 176079 w 243526"/>
                      <a:gd name="connsiteY20" fmla="*/ 325623 h 399011"/>
                      <a:gd name="connsiteX21" fmla="*/ 145714 w 243526"/>
                      <a:gd name="connsiteY21" fmla="*/ 315884 h 399011"/>
                      <a:gd name="connsiteX22" fmla="*/ 139064 w 243526"/>
                      <a:gd name="connsiteY22" fmla="*/ 305909 h 399011"/>
                      <a:gd name="connsiteX23" fmla="*/ 132414 w 243526"/>
                      <a:gd name="connsiteY23" fmla="*/ 285958 h 399011"/>
                      <a:gd name="connsiteX24" fmla="*/ 130377 w 243526"/>
                      <a:gd name="connsiteY24" fmla="*/ 220976 h 399011"/>
                      <a:gd name="connsiteX25" fmla="*/ 135160 w 243526"/>
                      <a:gd name="connsiteY25" fmla="*/ 105984 h 399011"/>
                      <a:gd name="connsiteX26" fmla="*/ 142389 w 243526"/>
                      <a:gd name="connsiteY26" fmla="*/ 66502 h 399011"/>
                      <a:gd name="connsiteX27" fmla="*/ 149040 w 243526"/>
                      <a:gd name="connsiteY27" fmla="*/ 43227 h 399011"/>
                      <a:gd name="connsiteX28" fmla="*/ 145714 w 243526"/>
                      <a:gd name="connsiteY28" fmla="*/ 6651 h 399011"/>
                      <a:gd name="connsiteX29" fmla="*/ 142389 w 243526"/>
                      <a:gd name="connsiteY29" fmla="*/ 0 h 399011"/>
                      <a:gd name="connsiteX0" fmla="*/ 142389 w 243526"/>
                      <a:gd name="connsiteY0" fmla="*/ 0 h 399011"/>
                      <a:gd name="connsiteX1" fmla="*/ 142389 w 243526"/>
                      <a:gd name="connsiteY1" fmla="*/ 0 h 399011"/>
                      <a:gd name="connsiteX2" fmla="*/ 95334 w 243526"/>
                      <a:gd name="connsiteY2" fmla="*/ 36098 h 399011"/>
                      <a:gd name="connsiteX3" fmla="*/ 70963 w 243526"/>
                      <a:gd name="connsiteY3" fmla="*/ 37141 h 399011"/>
                      <a:gd name="connsiteX4" fmla="*/ 39341 w 243526"/>
                      <a:gd name="connsiteY4" fmla="*/ 40780 h 399011"/>
                      <a:gd name="connsiteX5" fmla="*/ 1733 w 243526"/>
                      <a:gd name="connsiteY5" fmla="*/ 55837 h 399011"/>
                      <a:gd name="connsiteX6" fmla="*/ 13368 w 243526"/>
                      <a:gd name="connsiteY6" fmla="*/ 90953 h 399011"/>
                      <a:gd name="connsiteX7" fmla="*/ 63322 w 243526"/>
                      <a:gd name="connsiteY7" fmla="*/ 96330 h 399011"/>
                      <a:gd name="connsiteX8" fmla="*/ 68872 w 243526"/>
                      <a:gd name="connsiteY8" fmla="*/ 154116 h 399011"/>
                      <a:gd name="connsiteX9" fmla="*/ 65912 w 243526"/>
                      <a:gd name="connsiteY9" fmla="*/ 322534 h 399011"/>
                      <a:gd name="connsiteX10" fmla="*/ 72562 w 243526"/>
                      <a:gd name="connsiteY10" fmla="*/ 349135 h 399011"/>
                      <a:gd name="connsiteX11" fmla="*/ 89188 w 243526"/>
                      <a:gd name="connsiteY11" fmla="*/ 369085 h 399011"/>
                      <a:gd name="connsiteX12" fmla="*/ 112464 w 243526"/>
                      <a:gd name="connsiteY12" fmla="*/ 379061 h 399011"/>
                      <a:gd name="connsiteX13" fmla="*/ 132414 w 243526"/>
                      <a:gd name="connsiteY13" fmla="*/ 389036 h 399011"/>
                      <a:gd name="connsiteX14" fmla="*/ 142389 w 243526"/>
                      <a:gd name="connsiteY14" fmla="*/ 395686 h 399011"/>
                      <a:gd name="connsiteX15" fmla="*/ 162340 w 243526"/>
                      <a:gd name="connsiteY15" fmla="*/ 399011 h 399011"/>
                      <a:gd name="connsiteX16" fmla="*/ 191746 w 243526"/>
                      <a:gd name="connsiteY16" fmla="*/ 389939 h 399011"/>
                      <a:gd name="connsiteX17" fmla="*/ 243281 w 243526"/>
                      <a:gd name="connsiteY17" fmla="*/ 360154 h 399011"/>
                      <a:gd name="connsiteX18" fmla="*/ 209770 w 243526"/>
                      <a:gd name="connsiteY18" fmla="*/ 333381 h 399011"/>
                      <a:gd name="connsiteX19" fmla="*/ 176079 w 243526"/>
                      <a:gd name="connsiteY19" fmla="*/ 325623 h 399011"/>
                      <a:gd name="connsiteX20" fmla="*/ 145714 w 243526"/>
                      <a:gd name="connsiteY20" fmla="*/ 315884 h 399011"/>
                      <a:gd name="connsiteX21" fmla="*/ 139064 w 243526"/>
                      <a:gd name="connsiteY21" fmla="*/ 305909 h 399011"/>
                      <a:gd name="connsiteX22" fmla="*/ 132414 w 243526"/>
                      <a:gd name="connsiteY22" fmla="*/ 285958 h 399011"/>
                      <a:gd name="connsiteX23" fmla="*/ 130377 w 243526"/>
                      <a:gd name="connsiteY23" fmla="*/ 220976 h 399011"/>
                      <a:gd name="connsiteX24" fmla="*/ 135160 w 243526"/>
                      <a:gd name="connsiteY24" fmla="*/ 105984 h 399011"/>
                      <a:gd name="connsiteX25" fmla="*/ 142389 w 243526"/>
                      <a:gd name="connsiteY25" fmla="*/ 66502 h 399011"/>
                      <a:gd name="connsiteX26" fmla="*/ 149040 w 243526"/>
                      <a:gd name="connsiteY26" fmla="*/ 43227 h 399011"/>
                      <a:gd name="connsiteX27" fmla="*/ 145714 w 243526"/>
                      <a:gd name="connsiteY27" fmla="*/ 6651 h 399011"/>
                      <a:gd name="connsiteX28" fmla="*/ 142389 w 243526"/>
                      <a:gd name="connsiteY28" fmla="*/ 0 h 399011"/>
                      <a:gd name="connsiteX0" fmla="*/ 142389 w 243526"/>
                      <a:gd name="connsiteY0" fmla="*/ 0 h 395725"/>
                      <a:gd name="connsiteX1" fmla="*/ 142389 w 243526"/>
                      <a:gd name="connsiteY1" fmla="*/ 0 h 395725"/>
                      <a:gd name="connsiteX2" fmla="*/ 95334 w 243526"/>
                      <a:gd name="connsiteY2" fmla="*/ 36098 h 395725"/>
                      <a:gd name="connsiteX3" fmla="*/ 70963 w 243526"/>
                      <a:gd name="connsiteY3" fmla="*/ 37141 h 395725"/>
                      <a:gd name="connsiteX4" fmla="*/ 39341 w 243526"/>
                      <a:gd name="connsiteY4" fmla="*/ 40780 h 395725"/>
                      <a:gd name="connsiteX5" fmla="*/ 1733 w 243526"/>
                      <a:gd name="connsiteY5" fmla="*/ 55837 h 395725"/>
                      <a:gd name="connsiteX6" fmla="*/ 13368 w 243526"/>
                      <a:gd name="connsiteY6" fmla="*/ 90953 h 395725"/>
                      <a:gd name="connsiteX7" fmla="*/ 63322 w 243526"/>
                      <a:gd name="connsiteY7" fmla="*/ 96330 h 395725"/>
                      <a:gd name="connsiteX8" fmla="*/ 68872 w 243526"/>
                      <a:gd name="connsiteY8" fmla="*/ 154116 h 395725"/>
                      <a:gd name="connsiteX9" fmla="*/ 65912 w 243526"/>
                      <a:gd name="connsiteY9" fmla="*/ 322534 h 395725"/>
                      <a:gd name="connsiteX10" fmla="*/ 72562 w 243526"/>
                      <a:gd name="connsiteY10" fmla="*/ 349135 h 395725"/>
                      <a:gd name="connsiteX11" fmla="*/ 89188 w 243526"/>
                      <a:gd name="connsiteY11" fmla="*/ 369085 h 395725"/>
                      <a:gd name="connsiteX12" fmla="*/ 112464 w 243526"/>
                      <a:gd name="connsiteY12" fmla="*/ 379061 h 395725"/>
                      <a:gd name="connsiteX13" fmla="*/ 132414 w 243526"/>
                      <a:gd name="connsiteY13" fmla="*/ 389036 h 395725"/>
                      <a:gd name="connsiteX14" fmla="*/ 142389 w 243526"/>
                      <a:gd name="connsiteY14" fmla="*/ 395686 h 395725"/>
                      <a:gd name="connsiteX15" fmla="*/ 191746 w 243526"/>
                      <a:gd name="connsiteY15" fmla="*/ 389939 h 395725"/>
                      <a:gd name="connsiteX16" fmla="*/ 243281 w 243526"/>
                      <a:gd name="connsiteY16" fmla="*/ 360154 h 395725"/>
                      <a:gd name="connsiteX17" fmla="*/ 209770 w 243526"/>
                      <a:gd name="connsiteY17" fmla="*/ 333381 h 395725"/>
                      <a:gd name="connsiteX18" fmla="*/ 176079 w 243526"/>
                      <a:gd name="connsiteY18" fmla="*/ 325623 h 395725"/>
                      <a:gd name="connsiteX19" fmla="*/ 145714 w 243526"/>
                      <a:gd name="connsiteY19" fmla="*/ 315884 h 395725"/>
                      <a:gd name="connsiteX20" fmla="*/ 139064 w 243526"/>
                      <a:gd name="connsiteY20" fmla="*/ 305909 h 395725"/>
                      <a:gd name="connsiteX21" fmla="*/ 132414 w 243526"/>
                      <a:gd name="connsiteY21" fmla="*/ 285958 h 395725"/>
                      <a:gd name="connsiteX22" fmla="*/ 130377 w 243526"/>
                      <a:gd name="connsiteY22" fmla="*/ 220976 h 395725"/>
                      <a:gd name="connsiteX23" fmla="*/ 135160 w 243526"/>
                      <a:gd name="connsiteY23" fmla="*/ 105984 h 395725"/>
                      <a:gd name="connsiteX24" fmla="*/ 142389 w 243526"/>
                      <a:gd name="connsiteY24" fmla="*/ 66502 h 395725"/>
                      <a:gd name="connsiteX25" fmla="*/ 149040 w 243526"/>
                      <a:gd name="connsiteY25" fmla="*/ 43227 h 395725"/>
                      <a:gd name="connsiteX26" fmla="*/ 145714 w 243526"/>
                      <a:gd name="connsiteY26" fmla="*/ 6651 h 395725"/>
                      <a:gd name="connsiteX27" fmla="*/ 142389 w 243526"/>
                      <a:gd name="connsiteY27" fmla="*/ 0 h 395725"/>
                      <a:gd name="connsiteX0" fmla="*/ 142389 w 243526"/>
                      <a:gd name="connsiteY0" fmla="*/ 0 h 392253"/>
                      <a:gd name="connsiteX1" fmla="*/ 142389 w 243526"/>
                      <a:gd name="connsiteY1" fmla="*/ 0 h 392253"/>
                      <a:gd name="connsiteX2" fmla="*/ 95334 w 243526"/>
                      <a:gd name="connsiteY2" fmla="*/ 36098 h 392253"/>
                      <a:gd name="connsiteX3" fmla="*/ 70963 w 243526"/>
                      <a:gd name="connsiteY3" fmla="*/ 37141 h 392253"/>
                      <a:gd name="connsiteX4" fmla="*/ 39341 w 243526"/>
                      <a:gd name="connsiteY4" fmla="*/ 40780 h 392253"/>
                      <a:gd name="connsiteX5" fmla="*/ 1733 w 243526"/>
                      <a:gd name="connsiteY5" fmla="*/ 55837 h 392253"/>
                      <a:gd name="connsiteX6" fmla="*/ 13368 w 243526"/>
                      <a:gd name="connsiteY6" fmla="*/ 90953 h 392253"/>
                      <a:gd name="connsiteX7" fmla="*/ 63322 w 243526"/>
                      <a:gd name="connsiteY7" fmla="*/ 96330 h 392253"/>
                      <a:gd name="connsiteX8" fmla="*/ 68872 w 243526"/>
                      <a:gd name="connsiteY8" fmla="*/ 154116 h 392253"/>
                      <a:gd name="connsiteX9" fmla="*/ 65912 w 243526"/>
                      <a:gd name="connsiteY9" fmla="*/ 322534 h 392253"/>
                      <a:gd name="connsiteX10" fmla="*/ 72562 w 243526"/>
                      <a:gd name="connsiteY10" fmla="*/ 349135 h 392253"/>
                      <a:gd name="connsiteX11" fmla="*/ 89188 w 243526"/>
                      <a:gd name="connsiteY11" fmla="*/ 369085 h 392253"/>
                      <a:gd name="connsiteX12" fmla="*/ 112464 w 243526"/>
                      <a:gd name="connsiteY12" fmla="*/ 379061 h 392253"/>
                      <a:gd name="connsiteX13" fmla="*/ 132414 w 243526"/>
                      <a:gd name="connsiteY13" fmla="*/ 389036 h 392253"/>
                      <a:gd name="connsiteX14" fmla="*/ 191746 w 243526"/>
                      <a:gd name="connsiteY14" fmla="*/ 389939 h 392253"/>
                      <a:gd name="connsiteX15" fmla="*/ 243281 w 243526"/>
                      <a:gd name="connsiteY15" fmla="*/ 360154 h 392253"/>
                      <a:gd name="connsiteX16" fmla="*/ 209770 w 243526"/>
                      <a:gd name="connsiteY16" fmla="*/ 333381 h 392253"/>
                      <a:gd name="connsiteX17" fmla="*/ 176079 w 243526"/>
                      <a:gd name="connsiteY17" fmla="*/ 325623 h 392253"/>
                      <a:gd name="connsiteX18" fmla="*/ 145714 w 243526"/>
                      <a:gd name="connsiteY18" fmla="*/ 315884 h 392253"/>
                      <a:gd name="connsiteX19" fmla="*/ 139064 w 243526"/>
                      <a:gd name="connsiteY19" fmla="*/ 305909 h 392253"/>
                      <a:gd name="connsiteX20" fmla="*/ 132414 w 243526"/>
                      <a:gd name="connsiteY20" fmla="*/ 285958 h 392253"/>
                      <a:gd name="connsiteX21" fmla="*/ 130377 w 243526"/>
                      <a:gd name="connsiteY21" fmla="*/ 220976 h 392253"/>
                      <a:gd name="connsiteX22" fmla="*/ 135160 w 243526"/>
                      <a:gd name="connsiteY22" fmla="*/ 105984 h 392253"/>
                      <a:gd name="connsiteX23" fmla="*/ 142389 w 243526"/>
                      <a:gd name="connsiteY23" fmla="*/ 66502 h 392253"/>
                      <a:gd name="connsiteX24" fmla="*/ 149040 w 243526"/>
                      <a:gd name="connsiteY24" fmla="*/ 43227 h 392253"/>
                      <a:gd name="connsiteX25" fmla="*/ 145714 w 243526"/>
                      <a:gd name="connsiteY25" fmla="*/ 6651 h 392253"/>
                      <a:gd name="connsiteX26" fmla="*/ 142389 w 243526"/>
                      <a:gd name="connsiteY26" fmla="*/ 0 h 392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43526" h="392253">
                        <a:moveTo>
                          <a:pt x="142389" y="0"/>
                        </a:moveTo>
                        <a:lnTo>
                          <a:pt x="142389" y="0"/>
                        </a:lnTo>
                        <a:cubicBezTo>
                          <a:pt x="134547" y="6016"/>
                          <a:pt x="107238" y="29908"/>
                          <a:pt x="95334" y="36098"/>
                        </a:cubicBezTo>
                        <a:cubicBezTo>
                          <a:pt x="83430" y="42288"/>
                          <a:pt x="80295" y="36361"/>
                          <a:pt x="70963" y="37141"/>
                        </a:cubicBezTo>
                        <a:cubicBezTo>
                          <a:pt x="61631" y="37921"/>
                          <a:pt x="50879" y="37664"/>
                          <a:pt x="39341" y="40780"/>
                        </a:cubicBezTo>
                        <a:cubicBezTo>
                          <a:pt x="27803" y="43896"/>
                          <a:pt x="10600" y="54729"/>
                          <a:pt x="1733" y="55837"/>
                        </a:cubicBezTo>
                        <a:cubicBezTo>
                          <a:pt x="-3255" y="63595"/>
                          <a:pt x="3103" y="84204"/>
                          <a:pt x="13368" y="90953"/>
                        </a:cubicBezTo>
                        <a:cubicBezTo>
                          <a:pt x="23633" y="97702"/>
                          <a:pt x="54071" y="85803"/>
                          <a:pt x="63322" y="96330"/>
                        </a:cubicBezTo>
                        <a:cubicBezTo>
                          <a:pt x="72573" y="106857"/>
                          <a:pt x="68440" y="116415"/>
                          <a:pt x="68872" y="154116"/>
                        </a:cubicBezTo>
                        <a:cubicBezTo>
                          <a:pt x="69304" y="191817"/>
                          <a:pt x="64804" y="282633"/>
                          <a:pt x="65912" y="322534"/>
                        </a:cubicBezTo>
                        <a:cubicBezTo>
                          <a:pt x="67176" y="328856"/>
                          <a:pt x="69154" y="342319"/>
                          <a:pt x="72562" y="349135"/>
                        </a:cubicBezTo>
                        <a:cubicBezTo>
                          <a:pt x="75802" y="355615"/>
                          <a:pt x="83470" y="365000"/>
                          <a:pt x="89188" y="369085"/>
                        </a:cubicBezTo>
                        <a:cubicBezTo>
                          <a:pt x="96382" y="374224"/>
                          <a:pt x="104321" y="376347"/>
                          <a:pt x="112464" y="379061"/>
                        </a:cubicBezTo>
                        <a:cubicBezTo>
                          <a:pt x="141051" y="398119"/>
                          <a:pt x="119200" y="387223"/>
                          <a:pt x="132414" y="389036"/>
                        </a:cubicBezTo>
                        <a:cubicBezTo>
                          <a:pt x="145628" y="390849"/>
                          <a:pt x="173268" y="394753"/>
                          <a:pt x="191746" y="389939"/>
                        </a:cubicBezTo>
                        <a:cubicBezTo>
                          <a:pt x="210224" y="385125"/>
                          <a:pt x="240277" y="369580"/>
                          <a:pt x="243281" y="360154"/>
                        </a:cubicBezTo>
                        <a:cubicBezTo>
                          <a:pt x="246285" y="350728"/>
                          <a:pt x="220970" y="339136"/>
                          <a:pt x="209770" y="333381"/>
                        </a:cubicBezTo>
                        <a:cubicBezTo>
                          <a:pt x="198570" y="327626"/>
                          <a:pt x="186755" y="328539"/>
                          <a:pt x="176079" y="325623"/>
                        </a:cubicBezTo>
                        <a:cubicBezTo>
                          <a:pt x="165403" y="322707"/>
                          <a:pt x="151883" y="319170"/>
                          <a:pt x="145714" y="315884"/>
                        </a:cubicBezTo>
                        <a:cubicBezTo>
                          <a:pt x="139545" y="312598"/>
                          <a:pt x="141281" y="309234"/>
                          <a:pt x="139064" y="305909"/>
                        </a:cubicBezTo>
                        <a:cubicBezTo>
                          <a:pt x="136847" y="299259"/>
                          <a:pt x="133862" y="300114"/>
                          <a:pt x="132414" y="285958"/>
                        </a:cubicBezTo>
                        <a:cubicBezTo>
                          <a:pt x="130966" y="271803"/>
                          <a:pt x="131485" y="234830"/>
                          <a:pt x="130377" y="220976"/>
                        </a:cubicBezTo>
                        <a:cubicBezTo>
                          <a:pt x="129269" y="207122"/>
                          <a:pt x="134890" y="135138"/>
                          <a:pt x="135160" y="105984"/>
                        </a:cubicBezTo>
                        <a:cubicBezTo>
                          <a:pt x="137162" y="80238"/>
                          <a:pt x="140076" y="76962"/>
                          <a:pt x="142389" y="66502"/>
                        </a:cubicBezTo>
                        <a:cubicBezTo>
                          <a:pt x="144702" y="56043"/>
                          <a:pt x="147975" y="47484"/>
                          <a:pt x="149040" y="43227"/>
                        </a:cubicBezTo>
                        <a:cubicBezTo>
                          <a:pt x="147931" y="31035"/>
                          <a:pt x="148279" y="18622"/>
                          <a:pt x="145714" y="6651"/>
                        </a:cubicBezTo>
                        <a:cubicBezTo>
                          <a:pt x="144877" y="2743"/>
                          <a:pt x="142943" y="1108"/>
                          <a:pt x="142389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 sz="1000" b="0" dirty="0">
                      <a:solidFill>
                        <a:prstClr val="white"/>
                      </a:solidFill>
                      <a:latin typeface="Comic Sans MS" panose="030F0702030302020204" pitchFamily="66" charset="0"/>
                    </a:endParaRPr>
                  </a:p>
                </p:txBody>
              </p:sp>
              <p:sp>
                <p:nvSpPr>
                  <p:cNvPr id="44" name="Freeform 43"/>
                  <p:cNvSpPr/>
                  <p:nvPr/>
                </p:nvSpPr>
                <p:spPr>
                  <a:xfrm rot="10644233" flipH="1" flipV="1">
                    <a:off x="6820902" y="704051"/>
                    <a:ext cx="386559" cy="744067"/>
                  </a:xfrm>
                  <a:custGeom>
                    <a:avLst/>
                    <a:gdLst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06403 w 338477"/>
                      <a:gd name="connsiteY16" fmla="*/ 89778 h 399011"/>
                      <a:gd name="connsiteX17" fmla="*/ 133003 w 338477"/>
                      <a:gd name="connsiteY17" fmla="*/ 89778 h 399011"/>
                      <a:gd name="connsiteX18" fmla="*/ 139653 w 338477"/>
                      <a:gd name="connsiteY18" fmla="*/ 109728 h 399011"/>
                      <a:gd name="connsiteX19" fmla="*/ 133003 w 338477"/>
                      <a:gd name="connsiteY19" fmla="*/ 322534 h 399011"/>
                      <a:gd name="connsiteX20" fmla="*/ 139653 w 338477"/>
                      <a:gd name="connsiteY20" fmla="*/ 349135 h 399011"/>
                      <a:gd name="connsiteX21" fmla="*/ 156279 w 338477"/>
                      <a:gd name="connsiteY21" fmla="*/ 369085 h 399011"/>
                      <a:gd name="connsiteX22" fmla="*/ 179555 w 338477"/>
                      <a:gd name="connsiteY22" fmla="*/ 379061 h 399011"/>
                      <a:gd name="connsiteX23" fmla="*/ 199505 w 338477"/>
                      <a:gd name="connsiteY23" fmla="*/ 389036 h 399011"/>
                      <a:gd name="connsiteX24" fmla="*/ 209480 w 338477"/>
                      <a:gd name="connsiteY24" fmla="*/ 395686 h 399011"/>
                      <a:gd name="connsiteX25" fmla="*/ 229431 w 338477"/>
                      <a:gd name="connsiteY25" fmla="*/ 399011 h 399011"/>
                      <a:gd name="connsiteX26" fmla="*/ 282632 w 338477"/>
                      <a:gd name="connsiteY26" fmla="*/ 395686 h 399011"/>
                      <a:gd name="connsiteX27" fmla="*/ 289283 w 338477"/>
                      <a:gd name="connsiteY27" fmla="*/ 389036 h 399011"/>
                      <a:gd name="connsiteX28" fmla="*/ 299258 w 338477"/>
                      <a:gd name="connsiteY28" fmla="*/ 382386 h 399011"/>
                      <a:gd name="connsiteX29" fmla="*/ 319208 w 338477"/>
                      <a:gd name="connsiteY29" fmla="*/ 375736 h 399011"/>
                      <a:gd name="connsiteX30" fmla="*/ 329184 w 338477"/>
                      <a:gd name="connsiteY30" fmla="*/ 372411 h 399011"/>
                      <a:gd name="connsiteX31" fmla="*/ 332509 w 338477"/>
                      <a:gd name="connsiteY31" fmla="*/ 329184 h 399011"/>
                      <a:gd name="connsiteX32" fmla="*/ 329184 w 338477"/>
                      <a:gd name="connsiteY32" fmla="*/ 319209 h 399011"/>
                      <a:gd name="connsiteX33" fmla="*/ 319208 w 338477"/>
                      <a:gd name="connsiteY33" fmla="*/ 315884 h 399011"/>
                      <a:gd name="connsiteX34" fmla="*/ 269332 w 338477"/>
                      <a:gd name="connsiteY34" fmla="*/ 319209 h 399011"/>
                      <a:gd name="connsiteX35" fmla="*/ 249381 w 338477"/>
                      <a:gd name="connsiteY35" fmla="*/ 325859 h 399011"/>
                      <a:gd name="connsiteX36" fmla="*/ 212805 w 338477"/>
                      <a:gd name="connsiteY36" fmla="*/ 315884 h 399011"/>
                      <a:gd name="connsiteX37" fmla="*/ 206155 w 338477"/>
                      <a:gd name="connsiteY37" fmla="*/ 305909 h 399011"/>
                      <a:gd name="connsiteX38" fmla="*/ 199505 w 338477"/>
                      <a:gd name="connsiteY38" fmla="*/ 285958 h 399011"/>
                      <a:gd name="connsiteX39" fmla="*/ 192855 w 338477"/>
                      <a:gd name="connsiteY39" fmla="*/ 202831 h 399011"/>
                      <a:gd name="connsiteX40" fmla="*/ 196180 w 338477"/>
                      <a:gd name="connsiteY40" fmla="*/ 99753 h 399011"/>
                      <a:gd name="connsiteX41" fmla="*/ 202830 w 338477"/>
                      <a:gd name="connsiteY41" fmla="*/ 76477 h 399011"/>
                      <a:gd name="connsiteX42" fmla="*/ 209480 w 338477"/>
                      <a:gd name="connsiteY42" fmla="*/ 66502 h 399011"/>
                      <a:gd name="connsiteX43" fmla="*/ 216131 w 338477"/>
                      <a:gd name="connsiteY43" fmla="*/ 43227 h 399011"/>
                      <a:gd name="connsiteX44" fmla="*/ 212805 w 338477"/>
                      <a:gd name="connsiteY44" fmla="*/ 6651 h 399011"/>
                      <a:gd name="connsiteX45" fmla="*/ 209480 w 338477"/>
                      <a:gd name="connsiteY45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19704 w 338477"/>
                      <a:gd name="connsiteY16" fmla="*/ 96428 h 399011"/>
                      <a:gd name="connsiteX17" fmla="*/ 133003 w 338477"/>
                      <a:gd name="connsiteY17" fmla="*/ 89778 h 399011"/>
                      <a:gd name="connsiteX18" fmla="*/ 139653 w 338477"/>
                      <a:gd name="connsiteY18" fmla="*/ 109728 h 399011"/>
                      <a:gd name="connsiteX19" fmla="*/ 133003 w 338477"/>
                      <a:gd name="connsiteY19" fmla="*/ 322534 h 399011"/>
                      <a:gd name="connsiteX20" fmla="*/ 139653 w 338477"/>
                      <a:gd name="connsiteY20" fmla="*/ 349135 h 399011"/>
                      <a:gd name="connsiteX21" fmla="*/ 156279 w 338477"/>
                      <a:gd name="connsiteY21" fmla="*/ 369085 h 399011"/>
                      <a:gd name="connsiteX22" fmla="*/ 179555 w 338477"/>
                      <a:gd name="connsiteY22" fmla="*/ 379061 h 399011"/>
                      <a:gd name="connsiteX23" fmla="*/ 199505 w 338477"/>
                      <a:gd name="connsiteY23" fmla="*/ 389036 h 399011"/>
                      <a:gd name="connsiteX24" fmla="*/ 209480 w 338477"/>
                      <a:gd name="connsiteY24" fmla="*/ 395686 h 399011"/>
                      <a:gd name="connsiteX25" fmla="*/ 229431 w 338477"/>
                      <a:gd name="connsiteY25" fmla="*/ 399011 h 399011"/>
                      <a:gd name="connsiteX26" fmla="*/ 282632 w 338477"/>
                      <a:gd name="connsiteY26" fmla="*/ 395686 h 399011"/>
                      <a:gd name="connsiteX27" fmla="*/ 289283 w 338477"/>
                      <a:gd name="connsiteY27" fmla="*/ 389036 h 399011"/>
                      <a:gd name="connsiteX28" fmla="*/ 299258 w 338477"/>
                      <a:gd name="connsiteY28" fmla="*/ 382386 h 399011"/>
                      <a:gd name="connsiteX29" fmla="*/ 319208 w 338477"/>
                      <a:gd name="connsiteY29" fmla="*/ 375736 h 399011"/>
                      <a:gd name="connsiteX30" fmla="*/ 329184 w 338477"/>
                      <a:gd name="connsiteY30" fmla="*/ 372411 h 399011"/>
                      <a:gd name="connsiteX31" fmla="*/ 332509 w 338477"/>
                      <a:gd name="connsiteY31" fmla="*/ 329184 h 399011"/>
                      <a:gd name="connsiteX32" fmla="*/ 329184 w 338477"/>
                      <a:gd name="connsiteY32" fmla="*/ 319209 h 399011"/>
                      <a:gd name="connsiteX33" fmla="*/ 319208 w 338477"/>
                      <a:gd name="connsiteY33" fmla="*/ 315884 h 399011"/>
                      <a:gd name="connsiteX34" fmla="*/ 269332 w 338477"/>
                      <a:gd name="connsiteY34" fmla="*/ 319209 h 399011"/>
                      <a:gd name="connsiteX35" fmla="*/ 249381 w 338477"/>
                      <a:gd name="connsiteY35" fmla="*/ 325859 h 399011"/>
                      <a:gd name="connsiteX36" fmla="*/ 212805 w 338477"/>
                      <a:gd name="connsiteY36" fmla="*/ 315884 h 399011"/>
                      <a:gd name="connsiteX37" fmla="*/ 206155 w 338477"/>
                      <a:gd name="connsiteY37" fmla="*/ 305909 h 399011"/>
                      <a:gd name="connsiteX38" fmla="*/ 199505 w 338477"/>
                      <a:gd name="connsiteY38" fmla="*/ 285958 h 399011"/>
                      <a:gd name="connsiteX39" fmla="*/ 192855 w 338477"/>
                      <a:gd name="connsiteY39" fmla="*/ 202831 h 399011"/>
                      <a:gd name="connsiteX40" fmla="*/ 196180 w 338477"/>
                      <a:gd name="connsiteY40" fmla="*/ 99753 h 399011"/>
                      <a:gd name="connsiteX41" fmla="*/ 202830 w 338477"/>
                      <a:gd name="connsiteY41" fmla="*/ 76477 h 399011"/>
                      <a:gd name="connsiteX42" fmla="*/ 209480 w 338477"/>
                      <a:gd name="connsiteY42" fmla="*/ 66502 h 399011"/>
                      <a:gd name="connsiteX43" fmla="*/ 216131 w 338477"/>
                      <a:gd name="connsiteY43" fmla="*/ 43227 h 399011"/>
                      <a:gd name="connsiteX44" fmla="*/ 212805 w 338477"/>
                      <a:gd name="connsiteY44" fmla="*/ 6651 h 399011"/>
                      <a:gd name="connsiteX45" fmla="*/ 209480 w 338477"/>
                      <a:gd name="connsiteY45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19704 w 338477"/>
                      <a:gd name="connsiteY16" fmla="*/ 96428 h 399011"/>
                      <a:gd name="connsiteX17" fmla="*/ 133003 w 338477"/>
                      <a:gd name="connsiteY17" fmla="*/ 109728 h 399011"/>
                      <a:gd name="connsiteX18" fmla="*/ 139653 w 338477"/>
                      <a:gd name="connsiteY18" fmla="*/ 109728 h 399011"/>
                      <a:gd name="connsiteX19" fmla="*/ 133003 w 338477"/>
                      <a:gd name="connsiteY19" fmla="*/ 322534 h 399011"/>
                      <a:gd name="connsiteX20" fmla="*/ 139653 w 338477"/>
                      <a:gd name="connsiteY20" fmla="*/ 349135 h 399011"/>
                      <a:gd name="connsiteX21" fmla="*/ 156279 w 338477"/>
                      <a:gd name="connsiteY21" fmla="*/ 369085 h 399011"/>
                      <a:gd name="connsiteX22" fmla="*/ 179555 w 338477"/>
                      <a:gd name="connsiteY22" fmla="*/ 379061 h 399011"/>
                      <a:gd name="connsiteX23" fmla="*/ 199505 w 338477"/>
                      <a:gd name="connsiteY23" fmla="*/ 389036 h 399011"/>
                      <a:gd name="connsiteX24" fmla="*/ 209480 w 338477"/>
                      <a:gd name="connsiteY24" fmla="*/ 395686 h 399011"/>
                      <a:gd name="connsiteX25" fmla="*/ 229431 w 338477"/>
                      <a:gd name="connsiteY25" fmla="*/ 399011 h 399011"/>
                      <a:gd name="connsiteX26" fmla="*/ 282632 w 338477"/>
                      <a:gd name="connsiteY26" fmla="*/ 395686 h 399011"/>
                      <a:gd name="connsiteX27" fmla="*/ 289283 w 338477"/>
                      <a:gd name="connsiteY27" fmla="*/ 389036 h 399011"/>
                      <a:gd name="connsiteX28" fmla="*/ 299258 w 338477"/>
                      <a:gd name="connsiteY28" fmla="*/ 382386 h 399011"/>
                      <a:gd name="connsiteX29" fmla="*/ 319208 w 338477"/>
                      <a:gd name="connsiteY29" fmla="*/ 375736 h 399011"/>
                      <a:gd name="connsiteX30" fmla="*/ 329184 w 338477"/>
                      <a:gd name="connsiteY30" fmla="*/ 372411 h 399011"/>
                      <a:gd name="connsiteX31" fmla="*/ 332509 w 338477"/>
                      <a:gd name="connsiteY31" fmla="*/ 329184 h 399011"/>
                      <a:gd name="connsiteX32" fmla="*/ 329184 w 338477"/>
                      <a:gd name="connsiteY32" fmla="*/ 319209 h 399011"/>
                      <a:gd name="connsiteX33" fmla="*/ 319208 w 338477"/>
                      <a:gd name="connsiteY33" fmla="*/ 315884 h 399011"/>
                      <a:gd name="connsiteX34" fmla="*/ 269332 w 338477"/>
                      <a:gd name="connsiteY34" fmla="*/ 319209 h 399011"/>
                      <a:gd name="connsiteX35" fmla="*/ 249381 w 338477"/>
                      <a:gd name="connsiteY35" fmla="*/ 325859 h 399011"/>
                      <a:gd name="connsiteX36" fmla="*/ 212805 w 338477"/>
                      <a:gd name="connsiteY36" fmla="*/ 315884 h 399011"/>
                      <a:gd name="connsiteX37" fmla="*/ 206155 w 338477"/>
                      <a:gd name="connsiteY37" fmla="*/ 305909 h 399011"/>
                      <a:gd name="connsiteX38" fmla="*/ 199505 w 338477"/>
                      <a:gd name="connsiteY38" fmla="*/ 285958 h 399011"/>
                      <a:gd name="connsiteX39" fmla="*/ 192855 w 338477"/>
                      <a:gd name="connsiteY39" fmla="*/ 202831 h 399011"/>
                      <a:gd name="connsiteX40" fmla="*/ 196180 w 338477"/>
                      <a:gd name="connsiteY40" fmla="*/ 99753 h 399011"/>
                      <a:gd name="connsiteX41" fmla="*/ 202830 w 338477"/>
                      <a:gd name="connsiteY41" fmla="*/ 76477 h 399011"/>
                      <a:gd name="connsiteX42" fmla="*/ 209480 w 338477"/>
                      <a:gd name="connsiteY42" fmla="*/ 66502 h 399011"/>
                      <a:gd name="connsiteX43" fmla="*/ 216131 w 338477"/>
                      <a:gd name="connsiteY43" fmla="*/ 43227 h 399011"/>
                      <a:gd name="connsiteX44" fmla="*/ 212805 w 338477"/>
                      <a:gd name="connsiteY44" fmla="*/ 6651 h 399011"/>
                      <a:gd name="connsiteX45" fmla="*/ 209480 w 338477"/>
                      <a:gd name="connsiteY45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33003 w 338477"/>
                      <a:gd name="connsiteY16" fmla="*/ 109728 h 399011"/>
                      <a:gd name="connsiteX17" fmla="*/ 139653 w 338477"/>
                      <a:gd name="connsiteY17" fmla="*/ 109728 h 399011"/>
                      <a:gd name="connsiteX18" fmla="*/ 133003 w 338477"/>
                      <a:gd name="connsiteY18" fmla="*/ 322534 h 399011"/>
                      <a:gd name="connsiteX19" fmla="*/ 139653 w 338477"/>
                      <a:gd name="connsiteY19" fmla="*/ 349135 h 399011"/>
                      <a:gd name="connsiteX20" fmla="*/ 156279 w 338477"/>
                      <a:gd name="connsiteY20" fmla="*/ 369085 h 399011"/>
                      <a:gd name="connsiteX21" fmla="*/ 179555 w 338477"/>
                      <a:gd name="connsiteY21" fmla="*/ 379061 h 399011"/>
                      <a:gd name="connsiteX22" fmla="*/ 199505 w 338477"/>
                      <a:gd name="connsiteY22" fmla="*/ 389036 h 399011"/>
                      <a:gd name="connsiteX23" fmla="*/ 209480 w 338477"/>
                      <a:gd name="connsiteY23" fmla="*/ 395686 h 399011"/>
                      <a:gd name="connsiteX24" fmla="*/ 229431 w 338477"/>
                      <a:gd name="connsiteY24" fmla="*/ 399011 h 399011"/>
                      <a:gd name="connsiteX25" fmla="*/ 282632 w 338477"/>
                      <a:gd name="connsiteY25" fmla="*/ 395686 h 399011"/>
                      <a:gd name="connsiteX26" fmla="*/ 289283 w 338477"/>
                      <a:gd name="connsiteY26" fmla="*/ 389036 h 399011"/>
                      <a:gd name="connsiteX27" fmla="*/ 299258 w 338477"/>
                      <a:gd name="connsiteY27" fmla="*/ 382386 h 399011"/>
                      <a:gd name="connsiteX28" fmla="*/ 319208 w 338477"/>
                      <a:gd name="connsiteY28" fmla="*/ 375736 h 399011"/>
                      <a:gd name="connsiteX29" fmla="*/ 329184 w 338477"/>
                      <a:gd name="connsiteY29" fmla="*/ 372411 h 399011"/>
                      <a:gd name="connsiteX30" fmla="*/ 332509 w 338477"/>
                      <a:gd name="connsiteY30" fmla="*/ 329184 h 399011"/>
                      <a:gd name="connsiteX31" fmla="*/ 329184 w 338477"/>
                      <a:gd name="connsiteY31" fmla="*/ 319209 h 399011"/>
                      <a:gd name="connsiteX32" fmla="*/ 319208 w 338477"/>
                      <a:gd name="connsiteY32" fmla="*/ 315884 h 399011"/>
                      <a:gd name="connsiteX33" fmla="*/ 269332 w 338477"/>
                      <a:gd name="connsiteY33" fmla="*/ 319209 h 399011"/>
                      <a:gd name="connsiteX34" fmla="*/ 249381 w 338477"/>
                      <a:gd name="connsiteY34" fmla="*/ 325859 h 399011"/>
                      <a:gd name="connsiteX35" fmla="*/ 212805 w 338477"/>
                      <a:gd name="connsiteY35" fmla="*/ 315884 h 399011"/>
                      <a:gd name="connsiteX36" fmla="*/ 206155 w 338477"/>
                      <a:gd name="connsiteY36" fmla="*/ 305909 h 399011"/>
                      <a:gd name="connsiteX37" fmla="*/ 199505 w 338477"/>
                      <a:gd name="connsiteY37" fmla="*/ 285958 h 399011"/>
                      <a:gd name="connsiteX38" fmla="*/ 192855 w 338477"/>
                      <a:gd name="connsiteY38" fmla="*/ 202831 h 399011"/>
                      <a:gd name="connsiteX39" fmla="*/ 196180 w 338477"/>
                      <a:gd name="connsiteY39" fmla="*/ 99753 h 399011"/>
                      <a:gd name="connsiteX40" fmla="*/ 202830 w 338477"/>
                      <a:gd name="connsiteY40" fmla="*/ 76477 h 399011"/>
                      <a:gd name="connsiteX41" fmla="*/ 209480 w 338477"/>
                      <a:gd name="connsiteY41" fmla="*/ 66502 h 399011"/>
                      <a:gd name="connsiteX42" fmla="*/ 216131 w 338477"/>
                      <a:gd name="connsiteY42" fmla="*/ 43227 h 399011"/>
                      <a:gd name="connsiteX43" fmla="*/ 212805 w 338477"/>
                      <a:gd name="connsiteY43" fmla="*/ 6651 h 399011"/>
                      <a:gd name="connsiteX44" fmla="*/ 209480 w 338477"/>
                      <a:gd name="connsiteY44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33003 w 338477"/>
                      <a:gd name="connsiteY16" fmla="*/ 109728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99752 w 338477"/>
                      <a:gd name="connsiteY15" fmla="*/ 96428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47100 w 338477"/>
                      <a:gd name="connsiteY15" fmla="*/ 102346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38222 w 338477"/>
                      <a:gd name="connsiteY15" fmla="*/ 105305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2855 w 338477"/>
                      <a:gd name="connsiteY37" fmla="*/ 202831 h 399011"/>
                      <a:gd name="connsiteX38" fmla="*/ 196180 w 338477"/>
                      <a:gd name="connsiteY38" fmla="*/ 99753 h 399011"/>
                      <a:gd name="connsiteX39" fmla="*/ 202830 w 338477"/>
                      <a:gd name="connsiteY39" fmla="*/ 76477 h 399011"/>
                      <a:gd name="connsiteX40" fmla="*/ 209480 w 338477"/>
                      <a:gd name="connsiteY40" fmla="*/ 66502 h 399011"/>
                      <a:gd name="connsiteX41" fmla="*/ 216131 w 338477"/>
                      <a:gd name="connsiteY41" fmla="*/ 43227 h 399011"/>
                      <a:gd name="connsiteX42" fmla="*/ 212805 w 338477"/>
                      <a:gd name="connsiteY42" fmla="*/ 6651 h 399011"/>
                      <a:gd name="connsiteX43" fmla="*/ 209480 w 338477"/>
                      <a:gd name="connsiteY43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38222 w 338477"/>
                      <a:gd name="connsiteY15" fmla="*/ 105305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7468 w 338477"/>
                      <a:gd name="connsiteY37" fmla="*/ 220976 h 399011"/>
                      <a:gd name="connsiteX38" fmla="*/ 192855 w 338477"/>
                      <a:gd name="connsiteY38" fmla="*/ 202831 h 399011"/>
                      <a:gd name="connsiteX39" fmla="*/ 196180 w 338477"/>
                      <a:gd name="connsiteY39" fmla="*/ 99753 h 399011"/>
                      <a:gd name="connsiteX40" fmla="*/ 202830 w 338477"/>
                      <a:gd name="connsiteY40" fmla="*/ 76477 h 399011"/>
                      <a:gd name="connsiteX41" fmla="*/ 209480 w 338477"/>
                      <a:gd name="connsiteY41" fmla="*/ 66502 h 399011"/>
                      <a:gd name="connsiteX42" fmla="*/ 216131 w 338477"/>
                      <a:gd name="connsiteY42" fmla="*/ 43227 h 399011"/>
                      <a:gd name="connsiteX43" fmla="*/ 212805 w 338477"/>
                      <a:gd name="connsiteY43" fmla="*/ 6651 h 399011"/>
                      <a:gd name="connsiteX44" fmla="*/ 209480 w 338477"/>
                      <a:gd name="connsiteY44" fmla="*/ 0 h 399011"/>
                      <a:gd name="connsiteX0" fmla="*/ 209480 w 338477"/>
                      <a:gd name="connsiteY0" fmla="*/ 0 h 399011"/>
                      <a:gd name="connsiteX1" fmla="*/ 209480 w 338477"/>
                      <a:gd name="connsiteY1" fmla="*/ 0 h 399011"/>
                      <a:gd name="connsiteX2" fmla="*/ 182880 w 338477"/>
                      <a:gd name="connsiteY2" fmla="*/ 29926 h 399011"/>
                      <a:gd name="connsiteX3" fmla="*/ 159604 w 338477"/>
                      <a:gd name="connsiteY3" fmla="*/ 49877 h 399011"/>
                      <a:gd name="connsiteX4" fmla="*/ 149629 w 338477"/>
                      <a:gd name="connsiteY4" fmla="*/ 53202 h 399011"/>
                      <a:gd name="connsiteX5" fmla="*/ 109728 w 338477"/>
                      <a:gd name="connsiteY5" fmla="*/ 56527 h 399011"/>
                      <a:gd name="connsiteX6" fmla="*/ 83127 w 338477"/>
                      <a:gd name="connsiteY6" fmla="*/ 59852 h 399011"/>
                      <a:gd name="connsiteX7" fmla="*/ 46551 w 338477"/>
                      <a:gd name="connsiteY7" fmla="*/ 56527 h 399011"/>
                      <a:gd name="connsiteX8" fmla="*/ 29925 w 338477"/>
                      <a:gd name="connsiteY8" fmla="*/ 53202 h 399011"/>
                      <a:gd name="connsiteX9" fmla="*/ 0 w 338477"/>
                      <a:gd name="connsiteY9" fmla="*/ 56527 h 399011"/>
                      <a:gd name="connsiteX10" fmla="*/ 3325 w 338477"/>
                      <a:gd name="connsiteY10" fmla="*/ 73152 h 399011"/>
                      <a:gd name="connsiteX11" fmla="*/ 19950 w 338477"/>
                      <a:gd name="connsiteY11" fmla="*/ 83128 h 399011"/>
                      <a:gd name="connsiteX12" fmla="*/ 39901 w 338477"/>
                      <a:gd name="connsiteY12" fmla="*/ 93103 h 399011"/>
                      <a:gd name="connsiteX13" fmla="*/ 63176 w 338477"/>
                      <a:gd name="connsiteY13" fmla="*/ 106403 h 399011"/>
                      <a:gd name="connsiteX14" fmla="*/ 79802 w 338477"/>
                      <a:gd name="connsiteY14" fmla="*/ 103078 h 399011"/>
                      <a:gd name="connsiteX15" fmla="*/ 138222 w 338477"/>
                      <a:gd name="connsiteY15" fmla="*/ 105305 h 399011"/>
                      <a:gd name="connsiteX16" fmla="*/ 135963 w 338477"/>
                      <a:gd name="connsiteY16" fmla="*/ 154116 h 399011"/>
                      <a:gd name="connsiteX17" fmla="*/ 133003 w 338477"/>
                      <a:gd name="connsiteY17" fmla="*/ 322534 h 399011"/>
                      <a:gd name="connsiteX18" fmla="*/ 139653 w 338477"/>
                      <a:gd name="connsiteY18" fmla="*/ 349135 h 399011"/>
                      <a:gd name="connsiteX19" fmla="*/ 156279 w 338477"/>
                      <a:gd name="connsiteY19" fmla="*/ 369085 h 399011"/>
                      <a:gd name="connsiteX20" fmla="*/ 179555 w 338477"/>
                      <a:gd name="connsiteY20" fmla="*/ 379061 h 399011"/>
                      <a:gd name="connsiteX21" fmla="*/ 199505 w 338477"/>
                      <a:gd name="connsiteY21" fmla="*/ 389036 h 399011"/>
                      <a:gd name="connsiteX22" fmla="*/ 209480 w 338477"/>
                      <a:gd name="connsiteY22" fmla="*/ 395686 h 399011"/>
                      <a:gd name="connsiteX23" fmla="*/ 229431 w 338477"/>
                      <a:gd name="connsiteY23" fmla="*/ 399011 h 399011"/>
                      <a:gd name="connsiteX24" fmla="*/ 282632 w 338477"/>
                      <a:gd name="connsiteY24" fmla="*/ 395686 h 399011"/>
                      <a:gd name="connsiteX25" fmla="*/ 289283 w 338477"/>
                      <a:gd name="connsiteY25" fmla="*/ 389036 h 399011"/>
                      <a:gd name="connsiteX26" fmla="*/ 299258 w 338477"/>
                      <a:gd name="connsiteY26" fmla="*/ 382386 h 399011"/>
                      <a:gd name="connsiteX27" fmla="*/ 319208 w 338477"/>
                      <a:gd name="connsiteY27" fmla="*/ 375736 h 399011"/>
                      <a:gd name="connsiteX28" fmla="*/ 329184 w 338477"/>
                      <a:gd name="connsiteY28" fmla="*/ 372411 h 399011"/>
                      <a:gd name="connsiteX29" fmla="*/ 332509 w 338477"/>
                      <a:gd name="connsiteY29" fmla="*/ 329184 h 399011"/>
                      <a:gd name="connsiteX30" fmla="*/ 329184 w 338477"/>
                      <a:gd name="connsiteY30" fmla="*/ 319209 h 399011"/>
                      <a:gd name="connsiteX31" fmla="*/ 319208 w 338477"/>
                      <a:gd name="connsiteY31" fmla="*/ 315884 h 399011"/>
                      <a:gd name="connsiteX32" fmla="*/ 269332 w 338477"/>
                      <a:gd name="connsiteY32" fmla="*/ 319209 h 399011"/>
                      <a:gd name="connsiteX33" fmla="*/ 249381 w 338477"/>
                      <a:gd name="connsiteY33" fmla="*/ 325859 h 399011"/>
                      <a:gd name="connsiteX34" fmla="*/ 212805 w 338477"/>
                      <a:gd name="connsiteY34" fmla="*/ 315884 h 399011"/>
                      <a:gd name="connsiteX35" fmla="*/ 206155 w 338477"/>
                      <a:gd name="connsiteY35" fmla="*/ 305909 h 399011"/>
                      <a:gd name="connsiteX36" fmla="*/ 199505 w 338477"/>
                      <a:gd name="connsiteY36" fmla="*/ 285958 h 399011"/>
                      <a:gd name="connsiteX37" fmla="*/ 197468 w 338477"/>
                      <a:gd name="connsiteY37" fmla="*/ 220976 h 399011"/>
                      <a:gd name="connsiteX38" fmla="*/ 202251 w 338477"/>
                      <a:gd name="connsiteY38" fmla="*/ 105984 h 399011"/>
                      <a:gd name="connsiteX39" fmla="*/ 196180 w 338477"/>
                      <a:gd name="connsiteY39" fmla="*/ 99753 h 399011"/>
                      <a:gd name="connsiteX40" fmla="*/ 202830 w 338477"/>
                      <a:gd name="connsiteY40" fmla="*/ 76477 h 399011"/>
                      <a:gd name="connsiteX41" fmla="*/ 209480 w 338477"/>
                      <a:gd name="connsiteY41" fmla="*/ 66502 h 399011"/>
                      <a:gd name="connsiteX42" fmla="*/ 216131 w 338477"/>
                      <a:gd name="connsiteY42" fmla="*/ 43227 h 399011"/>
                      <a:gd name="connsiteX43" fmla="*/ 212805 w 338477"/>
                      <a:gd name="connsiteY43" fmla="*/ 6651 h 399011"/>
                      <a:gd name="connsiteX44" fmla="*/ 209480 w 338477"/>
                      <a:gd name="connsiteY44" fmla="*/ 0 h 399011"/>
                      <a:gd name="connsiteX0" fmla="*/ 206317 w 335314"/>
                      <a:gd name="connsiteY0" fmla="*/ 0 h 399011"/>
                      <a:gd name="connsiteX1" fmla="*/ 206317 w 335314"/>
                      <a:gd name="connsiteY1" fmla="*/ 0 h 399011"/>
                      <a:gd name="connsiteX2" fmla="*/ 179717 w 335314"/>
                      <a:gd name="connsiteY2" fmla="*/ 29926 h 399011"/>
                      <a:gd name="connsiteX3" fmla="*/ 156441 w 335314"/>
                      <a:gd name="connsiteY3" fmla="*/ 49877 h 399011"/>
                      <a:gd name="connsiteX4" fmla="*/ 146466 w 335314"/>
                      <a:gd name="connsiteY4" fmla="*/ 53202 h 399011"/>
                      <a:gd name="connsiteX5" fmla="*/ 106565 w 335314"/>
                      <a:gd name="connsiteY5" fmla="*/ 56527 h 399011"/>
                      <a:gd name="connsiteX6" fmla="*/ 79964 w 335314"/>
                      <a:gd name="connsiteY6" fmla="*/ 59852 h 399011"/>
                      <a:gd name="connsiteX7" fmla="*/ 43388 w 335314"/>
                      <a:gd name="connsiteY7" fmla="*/ 56527 h 399011"/>
                      <a:gd name="connsiteX8" fmla="*/ 26762 w 335314"/>
                      <a:gd name="connsiteY8" fmla="*/ 53202 h 399011"/>
                      <a:gd name="connsiteX9" fmla="*/ 162 w 335314"/>
                      <a:gd name="connsiteY9" fmla="*/ 73152 h 399011"/>
                      <a:gd name="connsiteX10" fmla="*/ 16787 w 335314"/>
                      <a:gd name="connsiteY10" fmla="*/ 83128 h 399011"/>
                      <a:gd name="connsiteX11" fmla="*/ 36738 w 335314"/>
                      <a:gd name="connsiteY11" fmla="*/ 93103 h 399011"/>
                      <a:gd name="connsiteX12" fmla="*/ 60013 w 335314"/>
                      <a:gd name="connsiteY12" fmla="*/ 106403 h 399011"/>
                      <a:gd name="connsiteX13" fmla="*/ 76639 w 335314"/>
                      <a:gd name="connsiteY13" fmla="*/ 103078 h 399011"/>
                      <a:gd name="connsiteX14" fmla="*/ 135059 w 335314"/>
                      <a:gd name="connsiteY14" fmla="*/ 105305 h 399011"/>
                      <a:gd name="connsiteX15" fmla="*/ 132800 w 335314"/>
                      <a:gd name="connsiteY15" fmla="*/ 154116 h 399011"/>
                      <a:gd name="connsiteX16" fmla="*/ 129840 w 335314"/>
                      <a:gd name="connsiteY16" fmla="*/ 322534 h 399011"/>
                      <a:gd name="connsiteX17" fmla="*/ 136490 w 335314"/>
                      <a:gd name="connsiteY17" fmla="*/ 349135 h 399011"/>
                      <a:gd name="connsiteX18" fmla="*/ 153116 w 335314"/>
                      <a:gd name="connsiteY18" fmla="*/ 369085 h 399011"/>
                      <a:gd name="connsiteX19" fmla="*/ 176392 w 335314"/>
                      <a:gd name="connsiteY19" fmla="*/ 379061 h 399011"/>
                      <a:gd name="connsiteX20" fmla="*/ 196342 w 335314"/>
                      <a:gd name="connsiteY20" fmla="*/ 389036 h 399011"/>
                      <a:gd name="connsiteX21" fmla="*/ 206317 w 335314"/>
                      <a:gd name="connsiteY21" fmla="*/ 395686 h 399011"/>
                      <a:gd name="connsiteX22" fmla="*/ 226268 w 335314"/>
                      <a:gd name="connsiteY22" fmla="*/ 399011 h 399011"/>
                      <a:gd name="connsiteX23" fmla="*/ 279469 w 335314"/>
                      <a:gd name="connsiteY23" fmla="*/ 395686 h 399011"/>
                      <a:gd name="connsiteX24" fmla="*/ 286120 w 335314"/>
                      <a:gd name="connsiteY24" fmla="*/ 389036 h 399011"/>
                      <a:gd name="connsiteX25" fmla="*/ 296095 w 335314"/>
                      <a:gd name="connsiteY25" fmla="*/ 382386 h 399011"/>
                      <a:gd name="connsiteX26" fmla="*/ 316045 w 335314"/>
                      <a:gd name="connsiteY26" fmla="*/ 375736 h 399011"/>
                      <a:gd name="connsiteX27" fmla="*/ 326021 w 335314"/>
                      <a:gd name="connsiteY27" fmla="*/ 372411 h 399011"/>
                      <a:gd name="connsiteX28" fmla="*/ 329346 w 335314"/>
                      <a:gd name="connsiteY28" fmla="*/ 329184 h 399011"/>
                      <a:gd name="connsiteX29" fmla="*/ 326021 w 335314"/>
                      <a:gd name="connsiteY29" fmla="*/ 319209 h 399011"/>
                      <a:gd name="connsiteX30" fmla="*/ 316045 w 335314"/>
                      <a:gd name="connsiteY30" fmla="*/ 315884 h 399011"/>
                      <a:gd name="connsiteX31" fmla="*/ 266169 w 335314"/>
                      <a:gd name="connsiteY31" fmla="*/ 319209 h 399011"/>
                      <a:gd name="connsiteX32" fmla="*/ 246218 w 335314"/>
                      <a:gd name="connsiteY32" fmla="*/ 325859 h 399011"/>
                      <a:gd name="connsiteX33" fmla="*/ 209642 w 335314"/>
                      <a:gd name="connsiteY33" fmla="*/ 315884 h 399011"/>
                      <a:gd name="connsiteX34" fmla="*/ 202992 w 335314"/>
                      <a:gd name="connsiteY34" fmla="*/ 305909 h 399011"/>
                      <a:gd name="connsiteX35" fmla="*/ 196342 w 335314"/>
                      <a:gd name="connsiteY35" fmla="*/ 285958 h 399011"/>
                      <a:gd name="connsiteX36" fmla="*/ 194305 w 335314"/>
                      <a:gd name="connsiteY36" fmla="*/ 220976 h 399011"/>
                      <a:gd name="connsiteX37" fmla="*/ 199088 w 335314"/>
                      <a:gd name="connsiteY37" fmla="*/ 105984 h 399011"/>
                      <a:gd name="connsiteX38" fmla="*/ 193017 w 335314"/>
                      <a:gd name="connsiteY38" fmla="*/ 99753 h 399011"/>
                      <a:gd name="connsiteX39" fmla="*/ 199667 w 335314"/>
                      <a:gd name="connsiteY39" fmla="*/ 76477 h 399011"/>
                      <a:gd name="connsiteX40" fmla="*/ 206317 w 335314"/>
                      <a:gd name="connsiteY40" fmla="*/ 66502 h 399011"/>
                      <a:gd name="connsiteX41" fmla="*/ 212968 w 335314"/>
                      <a:gd name="connsiteY41" fmla="*/ 43227 h 399011"/>
                      <a:gd name="connsiteX42" fmla="*/ 209642 w 335314"/>
                      <a:gd name="connsiteY42" fmla="*/ 6651 h 399011"/>
                      <a:gd name="connsiteX43" fmla="*/ 206317 w 335314"/>
                      <a:gd name="connsiteY43" fmla="*/ 0 h 399011"/>
                      <a:gd name="connsiteX0" fmla="*/ 189775 w 318772"/>
                      <a:gd name="connsiteY0" fmla="*/ 0 h 399011"/>
                      <a:gd name="connsiteX1" fmla="*/ 189775 w 318772"/>
                      <a:gd name="connsiteY1" fmla="*/ 0 h 399011"/>
                      <a:gd name="connsiteX2" fmla="*/ 163175 w 318772"/>
                      <a:gd name="connsiteY2" fmla="*/ 29926 h 399011"/>
                      <a:gd name="connsiteX3" fmla="*/ 139899 w 318772"/>
                      <a:gd name="connsiteY3" fmla="*/ 49877 h 399011"/>
                      <a:gd name="connsiteX4" fmla="*/ 129924 w 318772"/>
                      <a:gd name="connsiteY4" fmla="*/ 53202 h 399011"/>
                      <a:gd name="connsiteX5" fmla="*/ 90023 w 318772"/>
                      <a:gd name="connsiteY5" fmla="*/ 56527 h 399011"/>
                      <a:gd name="connsiteX6" fmla="*/ 63422 w 318772"/>
                      <a:gd name="connsiteY6" fmla="*/ 59852 h 399011"/>
                      <a:gd name="connsiteX7" fmla="*/ 26846 w 318772"/>
                      <a:gd name="connsiteY7" fmla="*/ 56527 h 399011"/>
                      <a:gd name="connsiteX8" fmla="*/ 10220 w 318772"/>
                      <a:gd name="connsiteY8" fmla="*/ 53202 h 399011"/>
                      <a:gd name="connsiteX9" fmla="*/ 245 w 318772"/>
                      <a:gd name="connsiteY9" fmla="*/ 83128 h 399011"/>
                      <a:gd name="connsiteX10" fmla="*/ 20196 w 318772"/>
                      <a:gd name="connsiteY10" fmla="*/ 93103 h 399011"/>
                      <a:gd name="connsiteX11" fmla="*/ 43471 w 318772"/>
                      <a:gd name="connsiteY11" fmla="*/ 106403 h 399011"/>
                      <a:gd name="connsiteX12" fmla="*/ 60097 w 318772"/>
                      <a:gd name="connsiteY12" fmla="*/ 103078 h 399011"/>
                      <a:gd name="connsiteX13" fmla="*/ 118517 w 318772"/>
                      <a:gd name="connsiteY13" fmla="*/ 105305 h 399011"/>
                      <a:gd name="connsiteX14" fmla="*/ 116258 w 318772"/>
                      <a:gd name="connsiteY14" fmla="*/ 154116 h 399011"/>
                      <a:gd name="connsiteX15" fmla="*/ 113298 w 318772"/>
                      <a:gd name="connsiteY15" fmla="*/ 322534 h 399011"/>
                      <a:gd name="connsiteX16" fmla="*/ 119948 w 318772"/>
                      <a:gd name="connsiteY16" fmla="*/ 349135 h 399011"/>
                      <a:gd name="connsiteX17" fmla="*/ 136574 w 318772"/>
                      <a:gd name="connsiteY17" fmla="*/ 369085 h 399011"/>
                      <a:gd name="connsiteX18" fmla="*/ 159850 w 318772"/>
                      <a:gd name="connsiteY18" fmla="*/ 379061 h 399011"/>
                      <a:gd name="connsiteX19" fmla="*/ 179800 w 318772"/>
                      <a:gd name="connsiteY19" fmla="*/ 389036 h 399011"/>
                      <a:gd name="connsiteX20" fmla="*/ 189775 w 318772"/>
                      <a:gd name="connsiteY20" fmla="*/ 395686 h 399011"/>
                      <a:gd name="connsiteX21" fmla="*/ 209726 w 318772"/>
                      <a:gd name="connsiteY21" fmla="*/ 399011 h 399011"/>
                      <a:gd name="connsiteX22" fmla="*/ 262927 w 318772"/>
                      <a:gd name="connsiteY22" fmla="*/ 395686 h 399011"/>
                      <a:gd name="connsiteX23" fmla="*/ 269578 w 318772"/>
                      <a:gd name="connsiteY23" fmla="*/ 389036 h 399011"/>
                      <a:gd name="connsiteX24" fmla="*/ 279553 w 318772"/>
                      <a:gd name="connsiteY24" fmla="*/ 382386 h 399011"/>
                      <a:gd name="connsiteX25" fmla="*/ 299503 w 318772"/>
                      <a:gd name="connsiteY25" fmla="*/ 375736 h 399011"/>
                      <a:gd name="connsiteX26" fmla="*/ 309479 w 318772"/>
                      <a:gd name="connsiteY26" fmla="*/ 372411 h 399011"/>
                      <a:gd name="connsiteX27" fmla="*/ 312804 w 318772"/>
                      <a:gd name="connsiteY27" fmla="*/ 329184 h 399011"/>
                      <a:gd name="connsiteX28" fmla="*/ 309479 w 318772"/>
                      <a:gd name="connsiteY28" fmla="*/ 319209 h 399011"/>
                      <a:gd name="connsiteX29" fmla="*/ 299503 w 318772"/>
                      <a:gd name="connsiteY29" fmla="*/ 315884 h 399011"/>
                      <a:gd name="connsiteX30" fmla="*/ 249627 w 318772"/>
                      <a:gd name="connsiteY30" fmla="*/ 319209 h 399011"/>
                      <a:gd name="connsiteX31" fmla="*/ 229676 w 318772"/>
                      <a:gd name="connsiteY31" fmla="*/ 325859 h 399011"/>
                      <a:gd name="connsiteX32" fmla="*/ 193100 w 318772"/>
                      <a:gd name="connsiteY32" fmla="*/ 315884 h 399011"/>
                      <a:gd name="connsiteX33" fmla="*/ 186450 w 318772"/>
                      <a:gd name="connsiteY33" fmla="*/ 305909 h 399011"/>
                      <a:gd name="connsiteX34" fmla="*/ 179800 w 318772"/>
                      <a:gd name="connsiteY34" fmla="*/ 285958 h 399011"/>
                      <a:gd name="connsiteX35" fmla="*/ 177763 w 318772"/>
                      <a:gd name="connsiteY35" fmla="*/ 220976 h 399011"/>
                      <a:gd name="connsiteX36" fmla="*/ 182546 w 318772"/>
                      <a:gd name="connsiteY36" fmla="*/ 105984 h 399011"/>
                      <a:gd name="connsiteX37" fmla="*/ 176475 w 318772"/>
                      <a:gd name="connsiteY37" fmla="*/ 99753 h 399011"/>
                      <a:gd name="connsiteX38" fmla="*/ 183125 w 318772"/>
                      <a:gd name="connsiteY38" fmla="*/ 76477 h 399011"/>
                      <a:gd name="connsiteX39" fmla="*/ 189775 w 318772"/>
                      <a:gd name="connsiteY39" fmla="*/ 66502 h 399011"/>
                      <a:gd name="connsiteX40" fmla="*/ 196426 w 318772"/>
                      <a:gd name="connsiteY40" fmla="*/ 43227 h 399011"/>
                      <a:gd name="connsiteX41" fmla="*/ 193100 w 318772"/>
                      <a:gd name="connsiteY41" fmla="*/ 6651 h 399011"/>
                      <a:gd name="connsiteX42" fmla="*/ 189775 w 318772"/>
                      <a:gd name="connsiteY42" fmla="*/ 0 h 399011"/>
                      <a:gd name="connsiteX0" fmla="*/ 179698 w 308695"/>
                      <a:gd name="connsiteY0" fmla="*/ 0 h 399011"/>
                      <a:gd name="connsiteX1" fmla="*/ 179698 w 308695"/>
                      <a:gd name="connsiteY1" fmla="*/ 0 h 399011"/>
                      <a:gd name="connsiteX2" fmla="*/ 153098 w 308695"/>
                      <a:gd name="connsiteY2" fmla="*/ 29926 h 399011"/>
                      <a:gd name="connsiteX3" fmla="*/ 129822 w 308695"/>
                      <a:gd name="connsiteY3" fmla="*/ 49877 h 399011"/>
                      <a:gd name="connsiteX4" fmla="*/ 119847 w 308695"/>
                      <a:gd name="connsiteY4" fmla="*/ 53202 h 399011"/>
                      <a:gd name="connsiteX5" fmla="*/ 79946 w 308695"/>
                      <a:gd name="connsiteY5" fmla="*/ 56527 h 399011"/>
                      <a:gd name="connsiteX6" fmla="*/ 53345 w 308695"/>
                      <a:gd name="connsiteY6" fmla="*/ 59852 h 399011"/>
                      <a:gd name="connsiteX7" fmla="*/ 16769 w 308695"/>
                      <a:gd name="connsiteY7" fmla="*/ 56527 h 399011"/>
                      <a:gd name="connsiteX8" fmla="*/ 143 w 308695"/>
                      <a:gd name="connsiteY8" fmla="*/ 53202 h 399011"/>
                      <a:gd name="connsiteX9" fmla="*/ 10119 w 308695"/>
                      <a:gd name="connsiteY9" fmla="*/ 93103 h 399011"/>
                      <a:gd name="connsiteX10" fmla="*/ 33394 w 308695"/>
                      <a:gd name="connsiteY10" fmla="*/ 106403 h 399011"/>
                      <a:gd name="connsiteX11" fmla="*/ 50020 w 308695"/>
                      <a:gd name="connsiteY11" fmla="*/ 103078 h 399011"/>
                      <a:gd name="connsiteX12" fmla="*/ 108440 w 308695"/>
                      <a:gd name="connsiteY12" fmla="*/ 105305 h 399011"/>
                      <a:gd name="connsiteX13" fmla="*/ 106181 w 308695"/>
                      <a:gd name="connsiteY13" fmla="*/ 154116 h 399011"/>
                      <a:gd name="connsiteX14" fmla="*/ 103221 w 308695"/>
                      <a:gd name="connsiteY14" fmla="*/ 322534 h 399011"/>
                      <a:gd name="connsiteX15" fmla="*/ 109871 w 308695"/>
                      <a:gd name="connsiteY15" fmla="*/ 349135 h 399011"/>
                      <a:gd name="connsiteX16" fmla="*/ 126497 w 308695"/>
                      <a:gd name="connsiteY16" fmla="*/ 369085 h 399011"/>
                      <a:gd name="connsiteX17" fmla="*/ 149773 w 308695"/>
                      <a:gd name="connsiteY17" fmla="*/ 379061 h 399011"/>
                      <a:gd name="connsiteX18" fmla="*/ 169723 w 308695"/>
                      <a:gd name="connsiteY18" fmla="*/ 389036 h 399011"/>
                      <a:gd name="connsiteX19" fmla="*/ 179698 w 308695"/>
                      <a:gd name="connsiteY19" fmla="*/ 395686 h 399011"/>
                      <a:gd name="connsiteX20" fmla="*/ 199649 w 308695"/>
                      <a:gd name="connsiteY20" fmla="*/ 399011 h 399011"/>
                      <a:gd name="connsiteX21" fmla="*/ 252850 w 308695"/>
                      <a:gd name="connsiteY21" fmla="*/ 395686 h 399011"/>
                      <a:gd name="connsiteX22" fmla="*/ 259501 w 308695"/>
                      <a:gd name="connsiteY22" fmla="*/ 389036 h 399011"/>
                      <a:gd name="connsiteX23" fmla="*/ 269476 w 308695"/>
                      <a:gd name="connsiteY23" fmla="*/ 382386 h 399011"/>
                      <a:gd name="connsiteX24" fmla="*/ 289426 w 308695"/>
                      <a:gd name="connsiteY24" fmla="*/ 375736 h 399011"/>
                      <a:gd name="connsiteX25" fmla="*/ 299402 w 308695"/>
                      <a:gd name="connsiteY25" fmla="*/ 372411 h 399011"/>
                      <a:gd name="connsiteX26" fmla="*/ 302727 w 308695"/>
                      <a:gd name="connsiteY26" fmla="*/ 329184 h 399011"/>
                      <a:gd name="connsiteX27" fmla="*/ 299402 w 308695"/>
                      <a:gd name="connsiteY27" fmla="*/ 319209 h 399011"/>
                      <a:gd name="connsiteX28" fmla="*/ 289426 w 308695"/>
                      <a:gd name="connsiteY28" fmla="*/ 315884 h 399011"/>
                      <a:gd name="connsiteX29" fmla="*/ 239550 w 308695"/>
                      <a:gd name="connsiteY29" fmla="*/ 319209 h 399011"/>
                      <a:gd name="connsiteX30" fmla="*/ 219599 w 308695"/>
                      <a:gd name="connsiteY30" fmla="*/ 325859 h 399011"/>
                      <a:gd name="connsiteX31" fmla="*/ 183023 w 308695"/>
                      <a:gd name="connsiteY31" fmla="*/ 315884 h 399011"/>
                      <a:gd name="connsiteX32" fmla="*/ 176373 w 308695"/>
                      <a:gd name="connsiteY32" fmla="*/ 305909 h 399011"/>
                      <a:gd name="connsiteX33" fmla="*/ 169723 w 308695"/>
                      <a:gd name="connsiteY33" fmla="*/ 285958 h 399011"/>
                      <a:gd name="connsiteX34" fmla="*/ 167686 w 308695"/>
                      <a:gd name="connsiteY34" fmla="*/ 220976 h 399011"/>
                      <a:gd name="connsiteX35" fmla="*/ 172469 w 308695"/>
                      <a:gd name="connsiteY35" fmla="*/ 105984 h 399011"/>
                      <a:gd name="connsiteX36" fmla="*/ 166398 w 308695"/>
                      <a:gd name="connsiteY36" fmla="*/ 99753 h 399011"/>
                      <a:gd name="connsiteX37" fmla="*/ 173048 w 308695"/>
                      <a:gd name="connsiteY37" fmla="*/ 76477 h 399011"/>
                      <a:gd name="connsiteX38" fmla="*/ 179698 w 308695"/>
                      <a:gd name="connsiteY38" fmla="*/ 66502 h 399011"/>
                      <a:gd name="connsiteX39" fmla="*/ 186349 w 308695"/>
                      <a:gd name="connsiteY39" fmla="*/ 43227 h 399011"/>
                      <a:gd name="connsiteX40" fmla="*/ 183023 w 308695"/>
                      <a:gd name="connsiteY40" fmla="*/ 6651 h 399011"/>
                      <a:gd name="connsiteX41" fmla="*/ 179698 w 308695"/>
                      <a:gd name="connsiteY41" fmla="*/ 0 h 399011"/>
                      <a:gd name="connsiteX0" fmla="*/ 170734 w 299731"/>
                      <a:gd name="connsiteY0" fmla="*/ 0 h 399011"/>
                      <a:gd name="connsiteX1" fmla="*/ 170734 w 299731"/>
                      <a:gd name="connsiteY1" fmla="*/ 0 h 399011"/>
                      <a:gd name="connsiteX2" fmla="*/ 144134 w 299731"/>
                      <a:gd name="connsiteY2" fmla="*/ 29926 h 399011"/>
                      <a:gd name="connsiteX3" fmla="*/ 120858 w 299731"/>
                      <a:gd name="connsiteY3" fmla="*/ 49877 h 399011"/>
                      <a:gd name="connsiteX4" fmla="*/ 110883 w 299731"/>
                      <a:gd name="connsiteY4" fmla="*/ 53202 h 399011"/>
                      <a:gd name="connsiteX5" fmla="*/ 70982 w 299731"/>
                      <a:gd name="connsiteY5" fmla="*/ 56527 h 399011"/>
                      <a:gd name="connsiteX6" fmla="*/ 44381 w 299731"/>
                      <a:gd name="connsiteY6" fmla="*/ 59852 h 399011"/>
                      <a:gd name="connsiteX7" fmla="*/ 7805 w 299731"/>
                      <a:gd name="connsiteY7" fmla="*/ 56527 h 399011"/>
                      <a:gd name="connsiteX8" fmla="*/ 1155 w 299731"/>
                      <a:gd name="connsiteY8" fmla="*/ 93103 h 399011"/>
                      <a:gd name="connsiteX9" fmla="*/ 24430 w 299731"/>
                      <a:gd name="connsiteY9" fmla="*/ 106403 h 399011"/>
                      <a:gd name="connsiteX10" fmla="*/ 41056 w 299731"/>
                      <a:gd name="connsiteY10" fmla="*/ 103078 h 399011"/>
                      <a:gd name="connsiteX11" fmla="*/ 99476 w 299731"/>
                      <a:gd name="connsiteY11" fmla="*/ 105305 h 399011"/>
                      <a:gd name="connsiteX12" fmla="*/ 97217 w 299731"/>
                      <a:gd name="connsiteY12" fmla="*/ 154116 h 399011"/>
                      <a:gd name="connsiteX13" fmla="*/ 94257 w 299731"/>
                      <a:gd name="connsiteY13" fmla="*/ 322534 h 399011"/>
                      <a:gd name="connsiteX14" fmla="*/ 100907 w 299731"/>
                      <a:gd name="connsiteY14" fmla="*/ 349135 h 399011"/>
                      <a:gd name="connsiteX15" fmla="*/ 117533 w 299731"/>
                      <a:gd name="connsiteY15" fmla="*/ 369085 h 399011"/>
                      <a:gd name="connsiteX16" fmla="*/ 140809 w 299731"/>
                      <a:gd name="connsiteY16" fmla="*/ 379061 h 399011"/>
                      <a:gd name="connsiteX17" fmla="*/ 160759 w 299731"/>
                      <a:gd name="connsiteY17" fmla="*/ 389036 h 399011"/>
                      <a:gd name="connsiteX18" fmla="*/ 170734 w 299731"/>
                      <a:gd name="connsiteY18" fmla="*/ 395686 h 399011"/>
                      <a:gd name="connsiteX19" fmla="*/ 190685 w 299731"/>
                      <a:gd name="connsiteY19" fmla="*/ 399011 h 399011"/>
                      <a:gd name="connsiteX20" fmla="*/ 243886 w 299731"/>
                      <a:gd name="connsiteY20" fmla="*/ 395686 h 399011"/>
                      <a:gd name="connsiteX21" fmla="*/ 250537 w 299731"/>
                      <a:gd name="connsiteY21" fmla="*/ 389036 h 399011"/>
                      <a:gd name="connsiteX22" fmla="*/ 260512 w 299731"/>
                      <a:gd name="connsiteY22" fmla="*/ 382386 h 399011"/>
                      <a:gd name="connsiteX23" fmla="*/ 280462 w 299731"/>
                      <a:gd name="connsiteY23" fmla="*/ 375736 h 399011"/>
                      <a:gd name="connsiteX24" fmla="*/ 290438 w 299731"/>
                      <a:gd name="connsiteY24" fmla="*/ 372411 h 399011"/>
                      <a:gd name="connsiteX25" fmla="*/ 293763 w 299731"/>
                      <a:gd name="connsiteY25" fmla="*/ 329184 h 399011"/>
                      <a:gd name="connsiteX26" fmla="*/ 290438 w 299731"/>
                      <a:gd name="connsiteY26" fmla="*/ 319209 h 399011"/>
                      <a:gd name="connsiteX27" fmla="*/ 280462 w 299731"/>
                      <a:gd name="connsiteY27" fmla="*/ 315884 h 399011"/>
                      <a:gd name="connsiteX28" fmla="*/ 230586 w 299731"/>
                      <a:gd name="connsiteY28" fmla="*/ 319209 h 399011"/>
                      <a:gd name="connsiteX29" fmla="*/ 210635 w 299731"/>
                      <a:gd name="connsiteY29" fmla="*/ 325859 h 399011"/>
                      <a:gd name="connsiteX30" fmla="*/ 174059 w 299731"/>
                      <a:gd name="connsiteY30" fmla="*/ 315884 h 399011"/>
                      <a:gd name="connsiteX31" fmla="*/ 167409 w 299731"/>
                      <a:gd name="connsiteY31" fmla="*/ 305909 h 399011"/>
                      <a:gd name="connsiteX32" fmla="*/ 160759 w 299731"/>
                      <a:gd name="connsiteY32" fmla="*/ 285958 h 399011"/>
                      <a:gd name="connsiteX33" fmla="*/ 158722 w 299731"/>
                      <a:gd name="connsiteY33" fmla="*/ 220976 h 399011"/>
                      <a:gd name="connsiteX34" fmla="*/ 163505 w 299731"/>
                      <a:gd name="connsiteY34" fmla="*/ 105984 h 399011"/>
                      <a:gd name="connsiteX35" fmla="*/ 157434 w 299731"/>
                      <a:gd name="connsiteY35" fmla="*/ 99753 h 399011"/>
                      <a:gd name="connsiteX36" fmla="*/ 164084 w 299731"/>
                      <a:gd name="connsiteY36" fmla="*/ 76477 h 399011"/>
                      <a:gd name="connsiteX37" fmla="*/ 170734 w 299731"/>
                      <a:gd name="connsiteY37" fmla="*/ 66502 h 399011"/>
                      <a:gd name="connsiteX38" fmla="*/ 177385 w 299731"/>
                      <a:gd name="connsiteY38" fmla="*/ 43227 h 399011"/>
                      <a:gd name="connsiteX39" fmla="*/ 174059 w 299731"/>
                      <a:gd name="connsiteY39" fmla="*/ 6651 h 399011"/>
                      <a:gd name="connsiteX40" fmla="*/ 170734 w 299731"/>
                      <a:gd name="connsiteY40" fmla="*/ 0 h 399011"/>
                      <a:gd name="connsiteX0" fmla="*/ 163422 w 292419"/>
                      <a:gd name="connsiteY0" fmla="*/ 0 h 399011"/>
                      <a:gd name="connsiteX1" fmla="*/ 163422 w 292419"/>
                      <a:gd name="connsiteY1" fmla="*/ 0 h 399011"/>
                      <a:gd name="connsiteX2" fmla="*/ 136822 w 292419"/>
                      <a:gd name="connsiteY2" fmla="*/ 29926 h 399011"/>
                      <a:gd name="connsiteX3" fmla="*/ 113546 w 292419"/>
                      <a:gd name="connsiteY3" fmla="*/ 49877 h 399011"/>
                      <a:gd name="connsiteX4" fmla="*/ 103571 w 292419"/>
                      <a:gd name="connsiteY4" fmla="*/ 53202 h 399011"/>
                      <a:gd name="connsiteX5" fmla="*/ 63670 w 292419"/>
                      <a:gd name="connsiteY5" fmla="*/ 56527 h 399011"/>
                      <a:gd name="connsiteX6" fmla="*/ 37069 w 292419"/>
                      <a:gd name="connsiteY6" fmla="*/ 59852 h 399011"/>
                      <a:gd name="connsiteX7" fmla="*/ 493 w 292419"/>
                      <a:gd name="connsiteY7" fmla="*/ 56527 h 399011"/>
                      <a:gd name="connsiteX8" fmla="*/ 17118 w 292419"/>
                      <a:gd name="connsiteY8" fmla="*/ 106403 h 399011"/>
                      <a:gd name="connsiteX9" fmla="*/ 33744 w 292419"/>
                      <a:gd name="connsiteY9" fmla="*/ 103078 h 399011"/>
                      <a:gd name="connsiteX10" fmla="*/ 92164 w 292419"/>
                      <a:gd name="connsiteY10" fmla="*/ 105305 h 399011"/>
                      <a:gd name="connsiteX11" fmla="*/ 89905 w 292419"/>
                      <a:gd name="connsiteY11" fmla="*/ 154116 h 399011"/>
                      <a:gd name="connsiteX12" fmla="*/ 86945 w 292419"/>
                      <a:gd name="connsiteY12" fmla="*/ 322534 h 399011"/>
                      <a:gd name="connsiteX13" fmla="*/ 93595 w 292419"/>
                      <a:gd name="connsiteY13" fmla="*/ 349135 h 399011"/>
                      <a:gd name="connsiteX14" fmla="*/ 110221 w 292419"/>
                      <a:gd name="connsiteY14" fmla="*/ 369085 h 399011"/>
                      <a:gd name="connsiteX15" fmla="*/ 133497 w 292419"/>
                      <a:gd name="connsiteY15" fmla="*/ 379061 h 399011"/>
                      <a:gd name="connsiteX16" fmla="*/ 153447 w 292419"/>
                      <a:gd name="connsiteY16" fmla="*/ 389036 h 399011"/>
                      <a:gd name="connsiteX17" fmla="*/ 163422 w 292419"/>
                      <a:gd name="connsiteY17" fmla="*/ 395686 h 399011"/>
                      <a:gd name="connsiteX18" fmla="*/ 183373 w 292419"/>
                      <a:gd name="connsiteY18" fmla="*/ 399011 h 399011"/>
                      <a:gd name="connsiteX19" fmla="*/ 236574 w 292419"/>
                      <a:gd name="connsiteY19" fmla="*/ 395686 h 399011"/>
                      <a:gd name="connsiteX20" fmla="*/ 243225 w 292419"/>
                      <a:gd name="connsiteY20" fmla="*/ 389036 h 399011"/>
                      <a:gd name="connsiteX21" fmla="*/ 253200 w 292419"/>
                      <a:gd name="connsiteY21" fmla="*/ 382386 h 399011"/>
                      <a:gd name="connsiteX22" fmla="*/ 273150 w 292419"/>
                      <a:gd name="connsiteY22" fmla="*/ 375736 h 399011"/>
                      <a:gd name="connsiteX23" fmla="*/ 283126 w 292419"/>
                      <a:gd name="connsiteY23" fmla="*/ 372411 h 399011"/>
                      <a:gd name="connsiteX24" fmla="*/ 286451 w 292419"/>
                      <a:gd name="connsiteY24" fmla="*/ 329184 h 399011"/>
                      <a:gd name="connsiteX25" fmla="*/ 283126 w 292419"/>
                      <a:gd name="connsiteY25" fmla="*/ 319209 h 399011"/>
                      <a:gd name="connsiteX26" fmla="*/ 273150 w 292419"/>
                      <a:gd name="connsiteY26" fmla="*/ 315884 h 399011"/>
                      <a:gd name="connsiteX27" fmla="*/ 223274 w 292419"/>
                      <a:gd name="connsiteY27" fmla="*/ 319209 h 399011"/>
                      <a:gd name="connsiteX28" fmla="*/ 203323 w 292419"/>
                      <a:gd name="connsiteY28" fmla="*/ 325859 h 399011"/>
                      <a:gd name="connsiteX29" fmla="*/ 166747 w 292419"/>
                      <a:gd name="connsiteY29" fmla="*/ 315884 h 399011"/>
                      <a:gd name="connsiteX30" fmla="*/ 160097 w 292419"/>
                      <a:gd name="connsiteY30" fmla="*/ 305909 h 399011"/>
                      <a:gd name="connsiteX31" fmla="*/ 153447 w 292419"/>
                      <a:gd name="connsiteY31" fmla="*/ 285958 h 399011"/>
                      <a:gd name="connsiteX32" fmla="*/ 151410 w 292419"/>
                      <a:gd name="connsiteY32" fmla="*/ 220976 h 399011"/>
                      <a:gd name="connsiteX33" fmla="*/ 156193 w 292419"/>
                      <a:gd name="connsiteY33" fmla="*/ 105984 h 399011"/>
                      <a:gd name="connsiteX34" fmla="*/ 150122 w 292419"/>
                      <a:gd name="connsiteY34" fmla="*/ 99753 h 399011"/>
                      <a:gd name="connsiteX35" fmla="*/ 156772 w 292419"/>
                      <a:gd name="connsiteY35" fmla="*/ 76477 h 399011"/>
                      <a:gd name="connsiteX36" fmla="*/ 163422 w 292419"/>
                      <a:gd name="connsiteY36" fmla="*/ 66502 h 399011"/>
                      <a:gd name="connsiteX37" fmla="*/ 170073 w 292419"/>
                      <a:gd name="connsiteY37" fmla="*/ 43227 h 399011"/>
                      <a:gd name="connsiteX38" fmla="*/ 166747 w 292419"/>
                      <a:gd name="connsiteY38" fmla="*/ 6651 h 399011"/>
                      <a:gd name="connsiteX39" fmla="*/ 163422 w 292419"/>
                      <a:gd name="connsiteY39" fmla="*/ 0 h 399011"/>
                      <a:gd name="connsiteX0" fmla="*/ 146348 w 275345"/>
                      <a:gd name="connsiteY0" fmla="*/ 0 h 399011"/>
                      <a:gd name="connsiteX1" fmla="*/ 146348 w 275345"/>
                      <a:gd name="connsiteY1" fmla="*/ 0 h 399011"/>
                      <a:gd name="connsiteX2" fmla="*/ 119748 w 275345"/>
                      <a:gd name="connsiteY2" fmla="*/ 29926 h 399011"/>
                      <a:gd name="connsiteX3" fmla="*/ 96472 w 275345"/>
                      <a:gd name="connsiteY3" fmla="*/ 49877 h 399011"/>
                      <a:gd name="connsiteX4" fmla="*/ 86497 w 275345"/>
                      <a:gd name="connsiteY4" fmla="*/ 53202 h 399011"/>
                      <a:gd name="connsiteX5" fmla="*/ 46596 w 275345"/>
                      <a:gd name="connsiteY5" fmla="*/ 56527 h 399011"/>
                      <a:gd name="connsiteX6" fmla="*/ 19995 w 275345"/>
                      <a:gd name="connsiteY6" fmla="*/ 59852 h 399011"/>
                      <a:gd name="connsiteX7" fmla="*/ 44 w 275345"/>
                      <a:gd name="connsiteY7" fmla="*/ 106403 h 399011"/>
                      <a:gd name="connsiteX8" fmla="*/ 16670 w 275345"/>
                      <a:gd name="connsiteY8" fmla="*/ 103078 h 399011"/>
                      <a:gd name="connsiteX9" fmla="*/ 75090 w 275345"/>
                      <a:gd name="connsiteY9" fmla="*/ 105305 h 399011"/>
                      <a:gd name="connsiteX10" fmla="*/ 72831 w 275345"/>
                      <a:gd name="connsiteY10" fmla="*/ 154116 h 399011"/>
                      <a:gd name="connsiteX11" fmla="*/ 69871 w 275345"/>
                      <a:gd name="connsiteY11" fmla="*/ 322534 h 399011"/>
                      <a:gd name="connsiteX12" fmla="*/ 76521 w 275345"/>
                      <a:gd name="connsiteY12" fmla="*/ 349135 h 399011"/>
                      <a:gd name="connsiteX13" fmla="*/ 93147 w 275345"/>
                      <a:gd name="connsiteY13" fmla="*/ 369085 h 399011"/>
                      <a:gd name="connsiteX14" fmla="*/ 116423 w 275345"/>
                      <a:gd name="connsiteY14" fmla="*/ 379061 h 399011"/>
                      <a:gd name="connsiteX15" fmla="*/ 136373 w 275345"/>
                      <a:gd name="connsiteY15" fmla="*/ 389036 h 399011"/>
                      <a:gd name="connsiteX16" fmla="*/ 146348 w 275345"/>
                      <a:gd name="connsiteY16" fmla="*/ 395686 h 399011"/>
                      <a:gd name="connsiteX17" fmla="*/ 166299 w 275345"/>
                      <a:gd name="connsiteY17" fmla="*/ 399011 h 399011"/>
                      <a:gd name="connsiteX18" fmla="*/ 219500 w 275345"/>
                      <a:gd name="connsiteY18" fmla="*/ 395686 h 399011"/>
                      <a:gd name="connsiteX19" fmla="*/ 226151 w 275345"/>
                      <a:gd name="connsiteY19" fmla="*/ 389036 h 399011"/>
                      <a:gd name="connsiteX20" fmla="*/ 236126 w 275345"/>
                      <a:gd name="connsiteY20" fmla="*/ 382386 h 399011"/>
                      <a:gd name="connsiteX21" fmla="*/ 256076 w 275345"/>
                      <a:gd name="connsiteY21" fmla="*/ 375736 h 399011"/>
                      <a:gd name="connsiteX22" fmla="*/ 266052 w 275345"/>
                      <a:gd name="connsiteY22" fmla="*/ 372411 h 399011"/>
                      <a:gd name="connsiteX23" fmla="*/ 269377 w 275345"/>
                      <a:gd name="connsiteY23" fmla="*/ 329184 h 399011"/>
                      <a:gd name="connsiteX24" fmla="*/ 266052 w 275345"/>
                      <a:gd name="connsiteY24" fmla="*/ 319209 h 399011"/>
                      <a:gd name="connsiteX25" fmla="*/ 256076 w 275345"/>
                      <a:gd name="connsiteY25" fmla="*/ 315884 h 399011"/>
                      <a:gd name="connsiteX26" fmla="*/ 206200 w 275345"/>
                      <a:gd name="connsiteY26" fmla="*/ 319209 h 399011"/>
                      <a:gd name="connsiteX27" fmla="*/ 186249 w 275345"/>
                      <a:gd name="connsiteY27" fmla="*/ 325859 h 399011"/>
                      <a:gd name="connsiteX28" fmla="*/ 149673 w 275345"/>
                      <a:gd name="connsiteY28" fmla="*/ 315884 h 399011"/>
                      <a:gd name="connsiteX29" fmla="*/ 143023 w 275345"/>
                      <a:gd name="connsiteY29" fmla="*/ 305909 h 399011"/>
                      <a:gd name="connsiteX30" fmla="*/ 136373 w 275345"/>
                      <a:gd name="connsiteY30" fmla="*/ 285958 h 399011"/>
                      <a:gd name="connsiteX31" fmla="*/ 134336 w 275345"/>
                      <a:gd name="connsiteY31" fmla="*/ 220976 h 399011"/>
                      <a:gd name="connsiteX32" fmla="*/ 139119 w 275345"/>
                      <a:gd name="connsiteY32" fmla="*/ 105984 h 399011"/>
                      <a:gd name="connsiteX33" fmla="*/ 133048 w 275345"/>
                      <a:gd name="connsiteY33" fmla="*/ 99753 h 399011"/>
                      <a:gd name="connsiteX34" fmla="*/ 139698 w 275345"/>
                      <a:gd name="connsiteY34" fmla="*/ 76477 h 399011"/>
                      <a:gd name="connsiteX35" fmla="*/ 146348 w 275345"/>
                      <a:gd name="connsiteY35" fmla="*/ 66502 h 399011"/>
                      <a:gd name="connsiteX36" fmla="*/ 152999 w 275345"/>
                      <a:gd name="connsiteY36" fmla="*/ 43227 h 399011"/>
                      <a:gd name="connsiteX37" fmla="*/ 149673 w 275345"/>
                      <a:gd name="connsiteY37" fmla="*/ 6651 h 399011"/>
                      <a:gd name="connsiteX38" fmla="*/ 146348 w 275345"/>
                      <a:gd name="connsiteY38" fmla="*/ 0 h 399011"/>
                      <a:gd name="connsiteX0" fmla="*/ 134008 w 263005"/>
                      <a:gd name="connsiteY0" fmla="*/ 0 h 399011"/>
                      <a:gd name="connsiteX1" fmla="*/ 134008 w 263005"/>
                      <a:gd name="connsiteY1" fmla="*/ 0 h 399011"/>
                      <a:gd name="connsiteX2" fmla="*/ 107408 w 263005"/>
                      <a:gd name="connsiteY2" fmla="*/ 29926 h 399011"/>
                      <a:gd name="connsiteX3" fmla="*/ 84132 w 263005"/>
                      <a:gd name="connsiteY3" fmla="*/ 49877 h 399011"/>
                      <a:gd name="connsiteX4" fmla="*/ 74157 w 263005"/>
                      <a:gd name="connsiteY4" fmla="*/ 53202 h 399011"/>
                      <a:gd name="connsiteX5" fmla="*/ 34256 w 263005"/>
                      <a:gd name="connsiteY5" fmla="*/ 56527 h 399011"/>
                      <a:gd name="connsiteX6" fmla="*/ 7655 w 263005"/>
                      <a:gd name="connsiteY6" fmla="*/ 59852 h 399011"/>
                      <a:gd name="connsiteX7" fmla="*/ 4330 w 263005"/>
                      <a:gd name="connsiteY7" fmla="*/ 103078 h 399011"/>
                      <a:gd name="connsiteX8" fmla="*/ 62750 w 263005"/>
                      <a:gd name="connsiteY8" fmla="*/ 105305 h 399011"/>
                      <a:gd name="connsiteX9" fmla="*/ 60491 w 263005"/>
                      <a:gd name="connsiteY9" fmla="*/ 154116 h 399011"/>
                      <a:gd name="connsiteX10" fmla="*/ 57531 w 263005"/>
                      <a:gd name="connsiteY10" fmla="*/ 322534 h 399011"/>
                      <a:gd name="connsiteX11" fmla="*/ 64181 w 263005"/>
                      <a:gd name="connsiteY11" fmla="*/ 349135 h 399011"/>
                      <a:gd name="connsiteX12" fmla="*/ 80807 w 263005"/>
                      <a:gd name="connsiteY12" fmla="*/ 369085 h 399011"/>
                      <a:gd name="connsiteX13" fmla="*/ 104083 w 263005"/>
                      <a:gd name="connsiteY13" fmla="*/ 379061 h 399011"/>
                      <a:gd name="connsiteX14" fmla="*/ 124033 w 263005"/>
                      <a:gd name="connsiteY14" fmla="*/ 389036 h 399011"/>
                      <a:gd name="connsiteX15" fmla="*/ 134008 w 263005"/>
                      <a:gd name="connsiteY15" fmla="*/ 395686 h 399011"/>
                      <a:gd name="connsiteX16" fmla="*/ 153959 w 263005"/>
                      <a:gd name="connsiteY16" fmla="*/ 399011 h 399011"/>
                      <a:gd name="connsiteX17" fmla="*/ 207160 w 263005"/>
                      <a:gd name="connsiteY17" fmla="*/ 395686 h 399011"/>
                      <a:gd name="connsiteX18" fmla="*/ 213811 w 263005"/>
                      <a:gd name="connsiteY18" fmla="*/ 389036 h 399011"/>
                      <a:gd name="connsiteX19" fmla="*/ 223786 w 263005"/>
                      <a:gd name="connsiteY19" fmla="*/ 382386 h 399011"/>
                      <a:gd name="connsiteX20" fmla="*/ 243736 w 263005"/>
                      <a:gd name="connsiteY20" fmla="*/ 375736 h 399011"/>
                      <a:gd name="connsiteX21" fmla="*/ 253712 w 263005"/>
                      <a:gd name="connsiteY21" fmla="*/ 372411 h 399011"/>
                      <a:gd name="connsiteX22" fmla="*/ 257037 w 263005"/>
                      <a:gd name="connsiteY22" fmla="*/ 329184 h 399011"/>
                      <a:gd name="connsiteX23" fmla="*/ 253712 w 263005"/>
                      <a:gd name="connsiteY23" fmla="*/ 319209 h 399011"/>
                      <a:gd name="connsiteX24" fmla="*/ 243736 w 263005"/>
                      <a:gd name="connsiteY24" fmla="*/ 315884 h 399011"/>
                      <a:gd name="connsiteX25" fmla="*/ 193860 w 263005"/>
                      <a:gd name="connsiteY25" fmla="*/ 319209 h 399011"/>
                      <a:gd name="connsiteX26" fmla="*/ 173909 w 263005"/>
                      <a:gd name="connsiteY26" fmla="*/ 325859 h 399011"/>
                      <a:gd name="connsiteX27" fmla="*/ 137333 w 263005"/>
                      <a:gd name="connsiteY27" fmla="*/ 315884 h 399011"/>
                      <a:gd name="connsiteX28" fmla="*/ 130683 w 263005"/>
                      <a:gd name="connsiteY28" fmla="*/ 305909 h 399011"/>
                      <a:gd name="connsiteX29" fmla="*/ 124033 w 263005"/>
                      <a:gd name="connsiteY29" fmla="*/ 285958 h 399011"/>
                      <a:gd name="connsiteX30" fmla="*/ 121996 w 263005"/>
                      <a:gd name="connsiteY30" fmla="*/ 220976 h 399011"/>
                      <a:gd name="connsiteX31" fmla="*/ 126779 w 263005"/>
                      <a:gd name="connsiteY31" fmla="*/ 105984 h 399011"/>
                      <a:gd name="connsiteX32" fmla="*/ 120708 w 263005"/>
                      <a:gd name="connsiteY32" fmla="*/ 99753 h 399011"/>
                      <a:gd name="connsiteX33" fmla="*/ 127358 w 263005"/>
                      <a:gd name="connsiteY33" fmla="*/ 76477 h 399011"/>
                      <a:gd name="connsiteX34" fmla="*/ 134008 w 263005"/>
                      <a:gd name="connsiteY34" fmla="*/ 66502 h 399011"/>
                      <a:gd name="connsiteX35" fmla="*/ 140659 w 263005"/>
                      <a:gd name="connsiteY35" fmla="*/ 43227 h 399011"/>
                      <a:gd name="connsiteX36" fmla="*/ 137333 w 263005"/>
                      <a:gd name="connsiteY36" fmla="*/ 6651 h 399011"/>
                      <a:gd name="connsiteX37" fmla="*/ 134008 w 263005"/>
                      <a:gd name="connsiteY37" fmla="*/ 0 h 399011"/>
                      <a:gd name="connsiteX0" fmla="*/ 134008 w 263005"/>
                      <a:gd name="connsiteY0" fmla="*/ 0 h 399011"/>
                      <a:gd name="connsiteX1" fmla="*/ 134008 w 263005"/>
                      <a:gd name="connsiteY1" fmla="*/ 0 h 399011"/>
                      <a:gd name="connsiteX2" fmla="*/ 107408 w 263005"/>
                      <a:gd name="connsiteY2" fmla="*/ 29926 h 399011"/>
                      <a:gd name="connsiteX3" fmla="*/ 84132 w 263005"/>
                      <a:gd name="connsiteY3" fmla="*/ 49877 h 399011"/>
                      <a:gd name="connsiteX4" fmla="*/ 74157 w 263005"/>
                      <a:gd name="connsiteY4" fmla="*/ 53202 h 399011"/>
                      <a:gd name="connsiteX5" fmla="*/ 34256 w 263005"/>
                      <a:gd name="connsiteY5" fmla="*/ 56527 h 399011"/>
                      <a:gd name="connsiteX6" fmla="*/ 7655 w 263005"/>
                      <a:gd name="connsiteY6" fmla="*/ 59852 h 399011"/>
                      <a:gd name="connsiteX7" fmla="*/ 4330 w 263005"/>
                      <a:gd name="connsiteY7" fmla="*/ 103078 h 399011"/>
                      <a:gd name="connsiteX8" fmla="*/ 62750 w 263005"/>
                      <a:gd name="connsiteY8" fmla="*/ 105305 h 399011"/>
                      <a:gd name="connsiteX9" fmla="*/ 60491 w 263005"/>
                      <a:gd name="connsiteY9" fmla="*/ 154116 h 399011"/>
                      <a:gd name="connsiteX10" fmla="*/ 57531 w 263005"/>
                      <a:gd name="connsiteY10" fmla="*/ 322534 h 399011"/>
                      <a:gd name="connsiteX11" fmla="*/ 64181 w 263005"/>
                      <a:gd name="connsiteY11" fmla="*/ 349135 h 399011"/>
                      <a:gd name="connsiteX12" fmla="*/ 80807 w 263005"/>
                      <a:gd name="connsiteY12" fmla="*/ 369085 h 399011"/>
                      <a:gd name="connsiteX13" fmla="*/ 104083 w 263005"/>
                      <a:gd name="connsiteY13" fmla="*/ 379061 h 399011"/>
                      <a:gd name="connsiteX14" fmla="*/ 124033 w 263005"/>
                      <a:gd name="connsiteY14" fmla="*/ 389036 h 399011"/>
                      <a:gd name="connsiteX15" fmla="*/ 134008 w 263005"/>
                      <a:gd name="connsiteY15" fmla="*/ 395686 h 399011"/>
                      <a:gd name="connsiteX16" fmla="*/ 153959 w 263005"/>
                      <a:gd name="connsiteY16" fmla="*/ 399011 h 399011"/>
                      <a:gd name="connsiteX17" fmla="*/ 207160 w 263005"/>
                      <a:gd name="connsiteY17" fmla="*/ 395686 h 399011"/>
                      <a:gd name="connsiteX18" fmla="*/ 213811 w 263005"/>
                      <a:gd name="connsiteY18" fmla="*/ 389036 h 399011"/>
                      <a:gd name="connsiteX19" fmla="*/ 223786 w 263005"/>
                      <a:gd name="connsiteY19" fmla="*/ 382386 h 399011"/>
                      <a:gd name="connsiteX20" fmla="*/ 243736 w 263005"/>
                      <a:gd name="connsiteY20" fmla="*/ 375736 h 399011"/>
                      <a:gd name="connsiteX21" fmla="*/ 253712 w 263005"/>
                      <a:gd name="connsiteY21" fmla="*/ 372411 h 399011"/>
                      <a:gd name="connsiteX22" fmla="*/ 257037 w 263005"/>
                      <a:gd name="connsiteY22" fmla="*/ 329184 h 399011"/>
                      <a:gd name="connsiteX23" fmla="*/ 253712 w 263005"/>
                      <a:gd name="connsiteY23" fmla="*/ 319209 h 399011"/>
                      <a:gd name="connsiteX24" fmla="*/ 243736 w 263005"/>
                      <a:gd name="connsiteY24" fmla="*/ 315884 h 399011"/>
                      <a:gd name="connsiteX25" fmla="*/ 193860 w 263005"/>
                      <a:gd name="connsiteY25" fmla="*/ 319209 h 399011"/>
                      <a:gd name="connsiteX26" fmla="*/ 173909 w 263005"/>
                      <a:gd name="connsiteY26" fmla="*/ 325859 h 399011"/>
                      <a:gd name="connsiteX27" fmla="*/ 137333 w 263005"/>
                      <a:gd name="connsiteY27" fmla="*/ 315884 h 399011"/>
                      <a:gd name="connsiteX28" fmla="*/ 130683 w 263005"/>
                      <a:gd name="connsiteY28" fmla="*/ 305909 h 399011"/>
                      <a:gd name="connsiteX29" fmla="*/ 124033 w 263005"/>
                      <a:gd name="connsiteY29" fmla="*/ 285958 h 399011"/>
                      <a:gd name="connsiteX30" fmla="*/ 121996 w 263005"/>
                      <a:gd name="connsiteY30" fmla="*/ 220976 h 399011"/>
                      <a:gd name="connsiteX31" fmla="*/ 126779 w 263005"/>
                      <a:gd name="connsiteY31" fmla="*/ 105984 h 399011"/>
                      <a:gd name="connsiteX32" fmla="*/ 127358 w 263005"/>
                      <a:gd name="connsiteY32" fmla="*/ 76477 h 399011"/>
                      <a:gd name="connsiteX33" fmla="*/ 134008 w 263005"/>
                      <a:gd name="connsiteY33" fmla="*/ 66502 h 399011"/>
                      <a:gd name="connsiteX34" fmla="*/ 140659 w 263005"/>
                      <a:gd name="connsiteY34" fmla="*/ 43227 h 399011"/>
                      <a:gd name="connsiteX35" fmla="*/ 137333 w 263005"/>
                      <a:gd name="connsiteY35" fmla="*/ 6651 h 399011"/>
                      <a:gd name="connsiteX36" fmla="*/ 134008 w 263005"/>
                      <a:gd name="connsiteY36" fmla="*/ 0 h 399011"/>
                      <a:gd name="connsiteX0" fmla="*/ 133430 w 262427"/>
                      <a:gd name="connsiteY0" fmla="*/ 0 h 399011"/>
                      <a:gd name="connsiteX1" fmla="*/ 133430 w 262427"/>
                      <a:gd name="connsiteY1" fmla="*/ 0 h 399011"/>
                      <a:gd name="connsiteX2" fmla="*/ 106830 w 262427"/>
                      <a:gd name="connsiteY2" fmla="*/ 29926 h 399011"/>
                      <a:gd name="connsiteX3" fmla="*/ 83554 w 262427"/>
                      <a:gd name="connsiteY3" fmla="*/ 49877 h 399011"/>
                      <a:gd name="connsiteX4" fmla="*/ 73579 w 262427"/>
                      <a:gd name="connsiteY4" fmla="*/ 53202 h 399011"/>
                      <a:gd name="connsiteX5" fmla="*/ 33678 w 262427"/>
                      <a:gd name="connsiteY5" fmla="*/ 56527 h 399011"/>
                      <a:gd name="connsiteX6" fmla="*/ 7077 w 262427"/>
                      <a:gd name="connsiteY6" fmla="*/ 59852 h 399011"/>
                      <a:gd name="connsiteX7" fmla="*/ 3752 w 262427"/>
                      <a:gd name="connsiteY7" fmla="*/ 103078 h 399011"/>
                      <a:gd name="connsiteX8" fmla="*/ 54363 w 262427"/>
                      <a:gd name="connsiteY8" fmla="*/ 96330 h 399011"/>
                      <a:gd name="connsiteX9" fmla="*/ 59913 w 262427"/>
                      <a:gd name="connsiteY9" fmla="*/ 154116 h 399011"/>
                      <a:gd name="connsiteX10" fmla="*/ 56953 w 262427"/>
                      <a:gd name="connsiteY10" fmla="*/ 322534 h 399011"/>
                      <a:gd name="connsiteX11" fmla="*/ 63603 w 262427"/>
                      <a:gd name="connsiteY11" fmla="*/ 349135 h 399011"/>
                      <a:gd name="connsiteX12" fmla="*/ 80229 w 262427"/>
                      <a:gd name="connsiteY12" fmla="*/ 369085 h 399011"/>
                      <a:gd name="connsiteX13" fmla="*/ 103505 w 262427"/>
                      <a:gd name="connsiteY13" fmla="*/ 379061 h 399011"/>
                      <a:gd name="connsiteX14" fmla="*/ 123455 w 262427"/>
                      <a:gd name="connsiteY14" fmla="*/ 389036 h 399011"/>
                      <a:gd name="connsiteX15" fmla="*/ 133430 w 262427"/>
                      <a:gd name="connsiteY15" fmla="*/ 395686 h 399011"/>
                      <a:gd name="connsiteX16" fmla="*/ 153381 w 262427"/>
                      <a:gd name="connsiteY16" fmla="*/ 399011 h 399011"/>
                      <a:gd name="connsiteX17" fmla="*/ 206582 w 262427"/>
                      <a:gd name="connsiteY17" fmla="*/ 395686 h 399011"/>
                      <a:gd name="connsiteX18" fmla="*/ 213233 w 262427"/>
                      <a:gd name="connsiteY18" fmla="*/ 389036 h 399011"/>
                      <a:gd name="connsiteX19" fmla="*/ 223208 w 262427"/>
                      <a:gd name="connsiteY19" fmla="*/ 382386 h 399011"/>
                      <a:gd name="connsiteX20" fmla="*/ 243158 w 262427"/>
                      <a:gd name="connsiteY20" fmla="*/ 375736 h 399011"/>
                      <a:gd name="connsiteX21" fmla="*/ 253134 w 262427"/>
                      <a:gd name="connsiteY21" fmla="*/ 372411 h 399011"/>
                      <a:gd name="connsiteX22" fmla="*/ 256459 w 262427"/>
                      <a:gd name="connsiteY22" fmla="*/ 329184 h 399011"/>
                      <a:gd name="connsiteX23" fmla="*/ 253134 w 262427"/>
                      <a:gd name="connsiteY23" fmla="*/ 319209 h 399011"/>
                      <a:gd name="connsiteX24" fmla="*/ 243158 w 262427"/>
                      <a:gd name="connsiteY24" fmla="*/ 315884 h 399011"/>
                      <a:gd name="connsiteX25" fmla="*/ 193282 w 262427"/>
                      <a:gd name="connsiteY25" fmla="*/ 319209 h 399011"/>
                      <a:gd name="connsiteX26" fmla="*/ 173331 w 262427"/>
                      <a:gd name="connsiteY26" fmla="*/ 325859 h 399011"/>
                      <a:gd name="connsiteX27" fmla="*/ 136755 w 262427"/>
                      <a:gd name="connsiteY27" fmla="*/ 315884 h 399011"/>
                      <a:gd name="connsiteX28" fmla="*/ 130105 w 262427"/>
                      <a:gd name="connsiteY28" fmla="*/ 305909 h 399011"/>
                      <a:gd name="connsiteX29" fmla="*/ 123455 w 262427"/>
                      <a:gd name="connsiteY29" fmla="*/ 285958 h 399011"/>
                      <a:gd name="connsiteX30" fmla="*/ 121418 w 262427"/>
                      <a:gd name="connsiteY30" fmla="*/ 220976 h 399011"/>
                      <a:gd name="connsiteX31" fmla="*/ 126201 w 262427"/>
                      <a:gd name="connsiteY31" fmla="*/ 105984 h 399011"/>
                      <a:gd name="connsiteX32" fmla="*/ 126780 w 262427"/>
                      <a:gd name="connsiteY32" fmla="*/ 76477 h 399011"/>
                      <a:gd name="connsiteX33" fmla="*/ 133430 w 262427"/>
                      <a:gd name="connsiteY33" fmla="*/ 66502 h 399011"/>
                      <a:gd name="connsiteX34" fmla="*/ 140081 w 262427"/>
                      <a:gd name="connsiteY34" fmla="*/ 43227 h 399011"/>
                      <a:gd name="connsiteX35" fmla="*/ 136755 w 262427"/>
                      <a:gd name="connsiteY35" fmla="*/ 6651 h 399011"/>
                      <a:gd name="connsiteX36" fmla="*/ 133430 w 262427"/>
                      <a:gd name="connsiteY36" fmla="*/ 0 h 399011"/>
                      <a:gd name="connsiteX0" fmla="*/ 132961 w 261958"/>
                      <a:gd name="connsiteY0" fmla="*/ 0 h 399011"/>
                      <a:gd name="connsiteX1" fmla="*/ 132961 w 261958"/>
                      <a:gd name="connsiteY1" fmla="*/ 0 h 399011"/>
                      <a:gd name="connsiteX2" fmla="*/ 106361 w 261958"/>
                      <a:gd name="connsiteY2" fmla="*/ 29926 h 399011"/>
                      <a:gd name="connsiteX3" fmla="*/ 83085 w 261958"/>
                      <a:gd name="connsiteY3" fmla="*/ 49877 h 399011"/>
                      <a:gd name="connsiteX4" fmla="*/ 73110 w 261958"/>
                      <a:gd name="connsiteY4" fmla="*/ 53202 h 399011"/>
                      <a:gd name="connsiteX5" fmla="*/ 33209 w 261958"/>
                      <a:gd name="connsiteY5" fmla="*/ 56527 h 399011"/>
                      <a:gd name="connsiteX6" fmla="*/ 6608 w 261958"/>
                      <a:gd name="connsiteY6" fmla="*/ 59852 h 399011"/>
                      <a:gd name="connsiteX7" fmla="*/ 3940 w 261958"/>
                      <a:gd name="connsiteY7" fmla="*/ 90953 h 399011"/>
                      <a:gd name="connsiteX8" fmla="*/ 53894 w 261958"/>
                      <a:gd name="connsiteY8" fmla="*/ 96330 h 399011"/>
                      <a:gd name="connsiteX9" fmla="*/ 59444 w 261958"/>
                      <a:gd name="connsiteY9" fmla="*/ 154116 h 399011"/>
                      <a:gd name="connsiteX10" fmla="*/ 56484 w 261958"/>
                      <a:gd name="connsiteY10" fmla="*/ 322534 h 399011"/>
                      <a:gd name="connsiteX11" fmla="*/ 63134 w 261958"/>
                      <a:gd name="connsiteY11" fmla="*/ 349135 h 399011"/>
                      <a:gd name="connsiteX12" fmla="*/ 79760 w 261958"/>
                      <a:gd name="connsiteY12" fmla="*/ 369085 h 399011"/>
                      <a:gd name="connsiteX13" fmla="*/ 103036 w 261958"/>
                      <a:gd name="connsiteY13" fmla="*/ 379061 h 399011"/>
                      <a:gd name="connsiteX14" fmla="*/ 122986 w 261958"/>
                      <a:gd name="connsiteY14" fmla="*/ 389036 h 399011"/>
                      <a:gd name="connsiteX15" fmla="*/ 132961 w 261958"/>
                      <a:gd name="connsiteY15" fmla="*/ 395686 h 399011"/>
                      <a:gd name="connsiteX16" fmla="*/ 152912 w 261958"/>
                      <a:gd name="connsiteY16" fmla="*/ 399011 h 399011"/>
                      <a:gd name="connsiteX17" fmla="*/ 206113 w 261958"/>
                      <a:gd name="connsiteY17" fmla="*/ 395686 h 399011"/>
                      <a:gd name="connsiteX18" fmla="*/ 212764 w 261958"/>
                      <a:gd name="connsiteY18" fmla="*/ 389036 h 399011"/>
                      <a:gd name="connsiteX19" fmla="*/ 222739 w 261958"/>
                      <a:gd name="connsiteY19" fmla="*/ 382386 h 399011"/>
                      <a:gd name="connsiteX20" fmla="*/ 242689 w 261958"/>
                      <a:gd name="connsiteY20" fmla="*/ 375736 h 399011"/>
                      <a:gd name="connsiteX21" fmla="*/ 252665 w 261958"/>
                      <a:gd name="connsiteY21" fmla="*/ 372411 h 399011"/>
                      <a:gd name="connsiteX22" fmla="*/ 255990 w 261958"/>
                      <a:gd name="connsiteY22" fmla="*/ 329184 h 399011"/>
                      <a:gd name="connsiteX23" fmla="*/ 252665 w 261958"/>
                      <a:gd name="connsiteY23" fmla="*/ 319209 h 399011"/>
                      <a:gd name="connsiteX24" fmla="*/ 242689 w 261958"/>
                      <a:gd name="connsiteY24" fmla="*/ 315884 h 399011"/>
                      <a:gd name="connsiteX25" fmla="*/ 192813 w 261958"/>
                      <a:gd name="connsiteY25" fmla="*/ 319209 h 399011"/>
                      <a:gd name="connsiteX26" fmla="*/ 172862 w 261958"/>
                      <a:gd name="connsiteY26" fmla="*/ 325859 h 399011"/>
                      <a:gd name="connsiteX27" fmla="*/ 136286 w 261958"/>
                      <a:gd name="connsiteY27" fmla="*/ 315884 h 399011"/>
                      <a:gd name="connsiteX28" fmla="*/ 129636 w 261958"/>
                      <a:gd name="connsiteY28" fmla="*/ 305909 h 399011"/>
                      <a:gd name="connsiteX29" fmla="*/ 122986 w 261958"/>
                      <a:gd name="connsiteY29" fmla="*/ 285958 h 399011"/>
                      <a:gd name="connsiteX30" fmla="*/ 120949 w 261958"/>
                      <a:gd name="connsiteY30" fmla="*/ 220976 h 399011"/>
                      <a:gd name="connsiteX31" fmla="*/ 125732 w 261958"/>
                      <a:gd name="connsiteY31" fmla="*/ 105984 h 399011"/>
                      <a:gd name="connsiteX32" fmla="*/ 126311 w 261958"/>
                      <a:gd name="connsiteY32" fmla="*/ 76477 h 399011"/>
                      <a:gd name="connsiteX33" fmla="*/ 132961 w 261958"/>
                      <a:gd name="connsiteY33" fmla="*/ 66502 h 399011"/>
                      <a:gd name="connsiteX34" fmla="*/ 139612 w 261958"/>
                      <a:gd name="connsiteY34" fmla="*/ 43227 h 399011"/>
                      <a:gd name="connsiteX35" fmla="*/ 136286 w 261958"/>
                      <a:gd name="connsiteY35" fmla="*/ 6651 h 399011"/>
                      <a:gd name="connsiteX36" fmla="*/ 132961 w 261958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2513 w 271386"/>
                      <a:gd name="connsiteY3" fmla="*/ 49877 h 399011"/>
                      <a:gd name="connsiteX4" fmla="*/ 82538 w 271386"/>
                      <a:gd name="connsiteY4" fmla="*/ 53202 h 399011"/>
                      <a:gd name="connsiteX5" fmla="*/ 42637 w 271386"/>
                      <a:gd name="connsiteY5" fmla="*/ 56527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2513 w 271386"/>
                      <a:gd name="connsiteY3" fmla="*/ 49877 h 399011"/>
                      <a:gd name="connsiteX4" fmla="*/ 82538 w 271386"/>
                      <a:gd name="connsiteY4" fmla="*/ 53202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2513 w 271386"/>
                      <a:gd name="connsiteY3" fmla="*/ 49877 h 399011"/>
                      <a:gd name="connsiteX4" fmla="*/ 70963 w 271386"/>
                      <a:gd name="connsiteY4" fmla="*/ 37141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5789 w 271386"/>
                      <a:gd name="connsiteY2" fmla="*/ 29926 h 399011"/>
                      <a:gd name="connsiteX3" fmla="*/ 95334 w 271386"/>
                      <a:gd name="connsiteY3" fmla="*/ 36098 h 399011"/>
                      <a:gd name="connsiteX4" fmla="*/ 70963 w 271386"/>
                      <a:gd name="connsiteY4" fmla="*/ 37141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118800 w 271386"/>
                      <a:gd name="connsiteY2" fmla="*/ 12682 h 399011"/>
                      <a:gd name="connsiteX3" fmla="*/ 95334 w 271386"/>
                      <a:gd name="connsiteY3" fmla="*/ 36098 h 399011"/>
                      <a:gd name="connsiteX4" fmla="*/ 70963 w 271386"/>
                      <a:gd name="connsiteY4" fmla="*/ 37141 h 399011"/>
                      <a:gd name="connsiteX5" fmla="*/ 39341 w 271386"/>
                      <a:gd name="connsiteY5" fmla="*/ 40780 h 399011"/>
                      <a:gd name="connsiteX6" fmla="*/ 1733 w 271386"/>
                      <a:gd name="connsiteY6" fmla="*/ 55837 h 399011"/>
                      <a:gd name="connsiteX7" fmla="*/ 13368 w 271386"/>
                      <a:gd name="connsiteY7" fmla="*/ 90953 h 399011"/>
                      <a:gd name="connsiteX8" fmla="*/ 63322 w 271386"/>
                      <a:gd name="connsiteY8" fmla="*/ 96330 h 399011"/>
                      <a:gd name="connsiteX9" fmla="*/ 68872 w 271386"/>
                      <a:gd name="connsiteY9" fmla="*/ 154116 h 399011"/>
                      <a:gd name="connsiteX10" fmla="*/ 65912 w 271386"/>
                      <a:gd name="connsiteY10" fmla="*/ 322534 h 399011"/>
                      <a:gd name="connsiteX11" fmla="*/ 72562 w 271386"/>
                      <a:gd name="connsiteY11" fmla="*/ 349135 h 399011"/>
                      <a:gd name="connsiteX12" fmla="*/ 89188 w 271386"/>
                      <a:gd name="connsiteY12" fmla="*/ 369085 h 399011"/>
                      <a:gd name="connsiteX13" fmla="*/ 112464 w 271386"/>
                      <a:gd name="connsiteY13" fmla="*/ 379061 h 399011"/>
                      <a:gd name="connsiteX14" fmla="*/ 132414 w 271386"/>
                      <a:gd name="connsiteY14" fmla="*/ 389036 h 399011"/>
                      <a:gd name="connsiteX15" fmla="*/ 142389 w 271386"/>
                      <a:gd name="connsiteY15" fmla="*/ 395686 h 399011"/>
                      <a:gd name="connsiteX16" fmla="*/ 162340 w 271386"/>
                      <a:gd name="connsiteY16" fmla="*/ 399011 h 399011"/>
                      <a:gd name="connsiteX17" fmla="*/ 215541 w 271386"/>
                      <a:gd name="connsiteY17" fmla="*/ 395686 h 399011"/>
                      <a:gd name="connsiteX18" fmla="*/ 222192 w 271386"/>
                      <a:gd name="connsiteY18" fmla="*/ 389036 h 399011"/>
                      <a:gd name="connsiteX19" fmla="*/ 232167 w 271386"/>
                      <a:gd name="connsiteY19" fmla="*/ 382386 h 399011"/>
                      <a:gd name="connsiteX20" fmla="*/ 252117 w 271386"/>
                      <a:gd name="connsiteY20" fmla="*/ 375736 h 399011"/>
                      <a:gd name="connsiteX21" fmla="*/ 262093 w 271386"/>
                      <a:gd name="connsiteY21" fmla="*/ 372411 h 399011"/>
                      <a:gd name="connsiteX22" fmla="*/ 265418 w 271386"/>
                      <a:gd name="connsiteY22" fmla="*/ 329184 h 399011"/>
                      <a:gd name="connsiteX23" fmla="*/ 262093 w 271386"/>
                      <a:gd name="connsiteY23" fmla="*/ 319209 h 399011"/>
                      <a:gd name="connsiteX24" fmla="*/ 252117 w 271386"/>
                      <a:gd name="connsiteY24" fmla="*/ 315884 h 399011"/>
                      <a:gd name="connsiteX25" fmla="*/ 202241 w 271386"/>
                      <a:gd name="connsiteY25" fmla="*/ 319209 h 399011"/>
                      <a:gd name="connsiteX26" fmla="*/ 182290 w 271386"/>
                      <a:gd name="connsiteY26" fmla="*/ 325859 h 399011"/>
                      <a:gd name="connsiteX27" fmla="*/ 145714 w 271386"/>
                      <a:gd name="connsiteY27" fmla="*/ 315884 h 399011"/>
                      <a:gd name="connsiteX28" fmla="*/ 139064 w 271386"/>
                      <a:gd name="connsiteY28" fmla="*/ 305909 h 399011"/>
                      <a:gd name="connsiteX29" fmla="*/ 132414 w 271386"/>
                      <a:gd name="connsiteY29" fmla="*/ 285958 h 399011"/>
                      <a:gd name="connsiteX30" fmla="*/ 130377 w 271386"/>
                      <a:gd name="connsiteY30" fmla="*/ 220976 h 399011"/>
                      <a:gd name="connsiteX31" fmla="*/ 135160 w 271386"/>
                      <a:gd name="connsiteY31" fmla="*/ 105984 h 399011"/>
                      <a:gd name="connsiteX32" fmla="*/ 135739 w 271386"/>
                      <a:gd name="connsiteY32" fmla="*/ 76477 h 399011"/>
                      <a:gd name="connsiteX33" fmla="*/ 142389 w 271386"/>
                      <a:gd name="connsiteY33" fmla="*/ 66502 h 399011"/>
                      <a:gd name="connsiteX34" fmla="*/ 149040 w 271386"/>
                      <a:gd name="connsiteY34" fmla="*/ 43227 h 399011"/>
                      <a:gd name="connsiteX35" fmla="*/ 145714 w 271386"/>
                      <a:gd name="connsiteY35" fmla="*/ 6651 h 399011"/>
                      <a:gd name="connsiteX36" fmla="*/ 142389 w 271386"/>
                      <a:gd name="connsiteY36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95334 w 271386"/>
                      <a:gd name="connsiteY2" fmla="*/ 36098 h 399011"/>
                      <a:gd name="connsiteX3" fmla="*/ 70963 w 271386"/>
                      <a:gd name="connsiteY3" fmla="*/ 37141 h 399011"/>
                      <a:gd name="connsiteX4" fmla="*/ 39341 w 271386"/>
                      <a:gd name="connsiteY4" fmla="*/ 40780 h 399011"/>
                      <a:gd name="connsiteX5" fmla="*/ 1733 w 271386"/>
                      <a:gd name="connsiteY5" fmla="*/ 55837 h 399011"/>
                      <a:gd name="connsiteX6" fmla="*/ 13368 w 271386"/>
                      <a:gd name="connsiteY6" fmla="*/ 90953 h 399011"/>
                      <a:gd name="connsiteX7" fmla="*/ 63322 w 271386"/>
                      <a:gd name="connsiteY7" fmla="*/ 96330 h 399011"/>
                      <a:gd name="connsiteX8" fmla="*/ 68872 w 271386"/>
                      <a:gd name="connsiteY8" fmla="*/ 154116 h 399011"/>
                      <a:gd name="connsiteX9" fmla="*/ 65912 w 271386"/>
                      <a:gd name="connsiteY9" fmla="*/ 322534 h 399011"/>
                      <a:gd name="connsiteX10" fmla="*/ 72562 w 271386"/>
                      <a:gd name="connsiteY10" fmla="*/ 349135 h 399011"/>
                      <a:gd name="connsiteX11" fmla="*/ 89188 w 271386"/>
                      <a:gd name="connsiteY11" fmla="*/ 369085 h 399011"/>
                      <a:gd name="connsiteX12" fmla="*/ 112464 w 271386"/>
                      <a:gd name="connsiteY12" fmla="*/ 379061 h 399011"/>
                      <a:gd name="connsiteX13" fmla="*/ 132414 w 271386"/>
                      <a:gd name="connsiteY13" fmla="*/ 389036 h 399011"/>
                      <a:gd name="connsiteX14" fmla="*/ 142389 w 271386"/>
                      <a:gd name="connsiteY14" fmla="*/ 395686 h 399011"/>
                      <a:gd name="connsiteX15" fmla="*/ 162340 w 271386"/>
                      <a:gd name="connsiteY15" fmla="*/ 399011 h 399011"/>
                      <a:gd name="connsiteX16" fmla="*/ 215541 w 271386"/>
                      <a:gd name="connsiteY16" fmla="*/ 395686 h 399011"/>
                      <a:gd name="connsiteX17" fmla="*/ 222192 w 271386"/>
                      <a:gd name="connsiteY17" fmla="*/ 389036 h 399011"/>
                      <a:gd name="connsiteX18" fmla="*/ 232167 w 271386"/>
                      <a:gd name="connsiteY18" fmla="*/ 382386 h 399011"/>
                      <a:gd name="connsiteX19" fmla="*/ 252117 w 271386"/>
                      <a:gd name="connsiteY19" fmla="*/ 375736 h 399011"/>
                      <a:gd name="connsiteX20" fmla="*/ 262093 w 271386"/>
                      <a:gd name="connsiteY20" fmla="*/ 372411 h 399011"/>
                      <a:gd name="connsiteX21" fmla="*/ 265418 w 271386"/>
                      <a:gd name="connsiteY21" fmla="*/ 329184 h 399011"/>
                      <a:gd name="connsiteX22" fmla="*/ 262093 w 271386"/>
                      <a:gd name="connsiteY22" fmla="*/ 319209 h 399011"/>
                      <a:gd name="connsiteX23" fmla="*/ 252117 w 271386"/>
                      <a:gd name="connsiteY23" fmla="*/ 315884 h 399011"/>
                      <a:gd name="connsiteX24" fmla="*/ 202241 w 271386"/>
                      <a:gd name="connsiteY24" fmla="*/ 319209 h 399011"/>
                      <a:gd name="connsiteX25" fmla="*/ 182290 w 271386"/>
                      <a:gd name="connsiteY25" fmla="*/ 325859 h 399011"/>
                      <a:gd name="connsiteX26" fmla="*/ 145714 w 271386"/>
                      <a:gd name="connsiteY26" fmla="*/ 315884 h 399011"/>
                      <a:gd name="connsiteX27" fmla="*/ 139064 w 271386"/>
                      <a:gd name="connsiteY27" fmla="*/ 305909 h 399011"/>
                      <a:gd name="connsiteX28" fmla="*/ 132414 w 271386"/>
                      <a:gd name="connsiteY28" fmla="*/ 285958 h 399011"/>
                      <a:gd name="connsiteX29" fmla="*/ 130377 w 271386"/>
                      <a:gd name="connsiteY29" fmla="*/ 220976 h 399011"/>
                      <a:gd name="connsiteX30" fmla="*/ 135160 w 271386"/>
                      <a:gd name="connsiteY30" fmla="*/ 105984 h 399011"/>
                      <a:gd name="connsiteX31" fmla="*/ 135739 w 271386"/>
                      <a:gd name="connsiteY31" fmla="*/ 76477 h 399011"/>
                      <a:gd name="connsiteX32" fmla="*/ 142389 w 271386"/>
                      <a:gd name="connsiteY32" fmla="*/ 66502 h 399011"/>
                      <a:gd name="connsiteX33" fmla="*/ 149040 w 271386"/>
                      <a:gd name="connsiteY33" fmla="*/ 43227 h 399011"/>
                      <a:gd name="connsiteX34" fmla="*/ 145714 w 271386"/>
                      <a:gd name="connsiteY34" fmla="*/ 6651 h 399011"/>
                      <a:gd name="connsiteX35" fmla="*/ 142389 w 271386"/>
                      <a:gd name="connsiteY35" fmla="*/ 0 h 399011"/>
                      <a:gd name="connsiteX0" fmla="*/ 142389 w 271386"/>
                      <a:gd name="connsiteY0" fmla="*/ 0 h 399011"/>
                      <a:gd name="connsiteX1" fmla="*/ 142389 w 271386"/>
                      <a:gd name="connsiteY1" fmla="*/ 0 h 399011"/>
                      <a:gd name="connsiteX2" fmla="*/ 95334 w 271386"/>
                      <a:gd name="connsiteY2" fmla="*/ 36098 h 399011"/>
                      <a:gd name="connsiteX3" fmla="*/ 70963 w 271386"/>
                      <a:gd name="connsiteY3" fmla="*/ 37141 h 399011"/>
                      <a:gd name="connsiteX4" fmla="*/ 39341 w 271386"/>
                      <a:gd name="connsiteY4" fmla="*/ 40780 h 399011"/>
                      <a:gd name="connsiteX5" fmla="*/ 1733 w 271386"/>
                      <a:gd name="connsiteY5" fmla="*/ 55837 h 399011"/>
                      <a:gd name="connsiteX6" fmla="*/ 13368 w 271386"/>
                      <a:gd name="connsiteY6" fmla="*/ 90953 h 399011"/>
                      <a:gd name="connsiteX7" fmla="*/ 63322 w 271386"/>
                      <a:gd name="connsiteY7" fmla="*/ 96330 h 399011"/>
                      <a:gd name="connsiteX8" fmla="*/ 68872 w 271386"/>
                      <a:gd name="connsiteY8" fmla="*/ 154116 h 399011"/>
                      <a:gd name="connsiteX9" fmla="*/ 65912 w 271386"/>
                      <a:gd name="connsiteY9" fmla="*/ 322534 h 399011"/>
                      <a:gd name="connsiteX10" fmla="*/ 72562 w 271386"/>
                      <a:gd name="connsiteY10" fmla="*/ 349135 h 399011"/>
                      <a:gd name="connsiteX11" fmla="*/ 89188 w 271386"/>
                      <a:gd name="connsiteY11" fmla="*/ 369085 h 399011"/>
                      <a:gd name="connsiteX12" fmla="*/ 112464 w 271386"/>
                      <a:gd name="connsiteY12" fmla="*/ 379061 h 399011"/>
                      <a:gd name="connsiteX13" fmla="*/ 132414 w 271386"/>
                      <a:gd name="connsiteY13" fmla="*/ 389036 h 399011"/>
                      <a:gd name="connsiteX14" fmla="*/ 142389 w 271386"/>
                      <a:gd name="connsiteY14" fmla="*/ 395686 h 399011"/>
                      <a:gd name="connsiteX15" fmla="*/ 162340 w 271386"/>
                      <a:gd name="connsiteY15" fmla="*/ 399011 h 399011"/>
                      <a:gd name="connsiteX16" fmla="*/ 215541 w 271386"/>
                      <a:gd name="connsiteY16" fmla="*/ 395686 h 399011"/>
                      <a:gd name="connsiteX17" fmla="*/ 222192 w 271386"/>
                      <a:gd name="connsiteY17" fmla="*/ 389036 h 399011"/>
                      <a:gd name="connsiteX18" fmla="*/ 232167 w 271386"/>
                      <a:gd name="connsiteY18" fmla="*/ 382386 h 399011"/>
                      <a:gd name="connsiteX19" fmla="*/ 252117 w 271386"/>
                      <a:gd name="connsiteY19" fmla="*/ 375736 h 399011"/>
                      <a:gd name="connsiteX20" fmla="*/ 262093 w 271386"/>
                      <a:gd name="connsiteY20" fmla="*/ 372411 h 399011"/>
                      <a:gd name="connsiteX21" fmla="*/ 265418 w 271386"/>
                      <a:gd name="connsiteY21" fmla="*/ 329184 h 399011"/>
                      <a:gd name="connsiteX22" fmla="*/ 262093 w 271386"/>
                      <a:gd name="connsiteY22" fmla="*/ 319209 h 399011"/>
                      <a:gd name="connsiteX23" fmla="*/ 252117 w 271386"/>
                      <a:gd name="connsiteY23" fmla="*/ 315884 h 399011"/>
                      <a:gd name="connsiteX24" fmla="*/ 202241 w 271386"/>
                      <a:gd name="connsiteY24" fmla="*/ 319209 h 399011"/>
                      <a:gd name="connsiteX25" fmla="*/ 182290 w 271386"/>
                      <a:gd name="connsiteY25" fmla="*/ 325859 h 399011"/>
                      <a:gd name="connsiteX26" fmla="*/ 145714 w 271386"/>
                      <a:gd name="connsiteY26" fmla="*/ 315884 h 399011"/>
                      <a:gd name="connsiteX27" fmla="*/ 139064 w 271386"/>
                      <a:gd name="connsiteY27" fmla="*/ 305909 h 399011"/>
                      <a:gd name="connsiteX28" fmla="*/ 132414 w 271386"/>
                      <a:gd name="connsiteY28" fmla="*/ 285958 h 399011"/>
                      <a:gd name="connsiteX29" fmla="*/ 130377 w 271386"/>
                      <a:gd name="connsiteY29" fmla="*/ 220976 h 399011"/>
                      <a:gd name="connsiteX30" fmla="*/ 135160 w 271386"/>
                      <a:gd name="connsiteY30" fmla="*/ 105984 h 399011"/>
                      <a:gd name="connsiteX31" fmla="*/ 142389 w 271386"/>
                      <a:gd name="connsiteY31" fmla="*/ 66502 h 399011"/>
                      <a:gd name="connsiteX32" fmla="*/ 149040 w 271386"/>
                      <a:gd name="connsiteY32" fmla="*/ 43227 h 399011"/>
                      <a:gd name="connsiteX33" fmla="*/ 145714 w 271386"/>
                      <a:gd name="connsiteY33" fmla="*/ 6651 h 399011"/>
                      <a:gd name="connsiteX34" fmla="*/ 142389 w 271386"/>
                      <a:gd name="connsiteY34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32167 w 262093"/>
                      <a:gd name="connsiteY18" fmla="*/ 382386 h 399011"/>
                      <a:gd name="connsiteX19" fmla="*/ 252117 w 262093"/>
                      <a:gd name="connsiteY19" fmla="*/ 375736 h 399011"/>
                      <a:gd name="connsiteX20" fmla="*/ 262093 w 262093"/>
                      <a:gd name="connsiteY20" fmla="*/ 372411 h 399011"/>
                      <a:gd name="connsiteX21" fmla="*/ 262093 w 262093"/>
                      <a:gd name="connsiteY21" fmla="*/ 319209 h 399011"/>
                      <a:gd name="connsiteX22" fmla="*/ 252117 w 262093"/>
                      <a:gd name="connsiteY22" fmla="*/ 315884 h 399011"/>
                      <a:gd name="connsiteX23" fmla="*/ 202241 w 262093"/>
                      <a:gd name="connsiteY23" fmla="*/ 319209 h 399011"/>
                      <a:gd name="connsiteX24" fmla="*/ 182290 w 262093"/>
                      <a:gd name="connsiteY24" fmla="*/ 325859 h 399011"/>
                      <a:gd name="connsiteX25" fmla="*/ 145714 w 262093"/>
                      <a:gd name="connsiteY25" fmla="*/ 315884 h 399011"/>
                      <a:gd name="connsiteX26" fmla="*/ 139064 w 262093"/>
                      <a:gd name="connsiteY26" fmla="*/ 305909 h 399011"/>
                      <a:gd name="connsiteX27" fmla="*/ 132414 w 262093"/>
                      <a:gd name="connsiteY27" fmla="*/ 285958 h 399011"/>
                      <a:gd name="connsiteX28" fmla="*/ 130377 w 262093"/>
                      <a:gd name="connsiteY28" fmla="*/ 220976 h 399011"/>
                      <a:gd name="connsiteX29" fmla="*/ 135160 w 262093"/>
                      <a:gd name="connsiteY29" fmla="*/ 105984 h 399011"/>
                      <a:gd name="connsiteX30" fmla="*/ 142389 w 262093"/>
                      <a:gd name="connsiteY30" fmla="*/ 66502 h 399011"/>
                      <a:gd name="connsiteX31" fmla="*/ 149040 w 262093"/>
                      <a:gd name="connsiteY31" fmla="*/ 43227 h 399011"/>
                      <a:gd name="connsiteX32" fmla="*/ 145714 w 262093"/>
                      <a:gd name="connsiteY32" fmla="*/ 6651 h 399011"/>
                      <a:gd name="connsiteX33" fmla="*/ 142389 w 262093"/>
                      <a:gd name="connsiteY33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32167 w 262093"/>
                      <a:gd name="connsiteY18" fmla="*/ 382386 h 399011"/>
                      <a:gd name="connsiteX19" fmla="*/ 252117 w 262093"/>
                      <a:gd name="connsiteY19" fmla="*/ 375736 h 399011"/>
                      <a:gd name="connsiteX20" fmla="*/ 262093 w 262093"/>
                      <a:gd name="connsiteY20" fmla="*/ 319209 h 399011"/>
                      <a:gd name="connsiteX21" fmla="*/ 252117 w 262093"/>
                      <a:gd name="connsiteY21" fmla="*/ 315884 h 399011"/>
                      <a:gd name="connsiteX22" fmla="*/ 202241 w 262093"/>
                      <a:gd name="connsiteY22" fmla="*/ 319209 h 399011"/>
                      <a:gd name="connsiteX23" fmla="*/ 182290 w 262093"/>
                      <a:gd name="connsiteY23" fmla="*/ 325859 h 399011"/>
                      <a:gd name="connsiteX24" fmla="*/ 145714 w 262093"/>
                      <a:gd name="connsiteY24" fmla="*/ 315884 h 399011"/>
                      <a:gd name="connsiteX25" fmla="*/ 139064 w 262093"/>
                      <a:gd name="connsiteY25" fmla="*/ 305909 h 399011"/>
                      <a:gd name="connsiteX26" fmla="*/ 132414 w 262093"/>
                      <a:gd name="connsiteY26" fmla="*/ 285958 h 399011"/>
                      <a:gd name="connsiteX27" fmla="*/ 130377 w 262093"/>
                      <a:gd name="connsiteY27" fmla="*/ 220976 h 399011"/>
                      <a:gd name="connsiteX28" fmla="*/ 135160 w 262093"/>
                      <a:gd name="connsiteY28" fmla="*/ 105984 h 399011"/>
                      <a:gd name="connsiteX29" fmla="*/ 142389 w 262093"/>
                      <a:gd name="connsiteY29" fmla="*/ 66502 h 399011"/>
                      <a:gd name="connsiteX30" fmla="*/ 149040 w 262093"/>
                      <a:gd name="connsiteY30" fmla="*/ 43227 h 399011"/>
                      <a:gd name="connsiteX31" fmla="*/ 145714 w 262093"/>
                      <a:gd name="connsiteY31" fmla="*/ 6651 h 399011"/>
                      <a:gd name="connsiteX32" fmla="*/ 142389 w 262093"/>
                      <a:gd name="connsiteY32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32167 w 262093"/>
                      <a:gd name="connsiteY18" fmla="*/ 382386 h 399011"/>
                      <a:gd name="connsiteX19" fmla="*/ 262093 w 262093"/>
                      <a:gd name="connsiteY19" fmla="*/ 319209 h 399011"/>
                      <a:gd name="connsiteX20" fmla="*/ 252117 w 262093"/>
                      <a:gd name="connsiteY20" fmla="*/ 315884 h 399011"/>
                      <a:gd name="connsiteX21" fmla="*/ 202241 w 262093"/>
                      <a:gd name="connsiteY21" fmla="*/ 319209 h 399011"/>
                      <a:gd name="connsiteX22" fmla="*/ 182290 w 262093"/>
                      <a:gd name="connsiteY22" fmla="*/ 325859 h 399011"/>
                      <a:gd name="connsiteX23" fmla="*/ 145714 w 262093"/>
                      <a:gd name="connsiteY23" fmla="*/ 315884 h 399011"/>
                      <a:gd name="connsiteX24" fmla="*/ 139064 w 262093"/>
                      <a:gd name="connsiteY24" fmla="*/ 305909 h 399011"/>
                      <a:gd name="connsiteX25" fmla="*/ 132414 w 262093"/>
                      <a:gd name="connsiteY25" fmla="*/ 285958 h 399011"/>
                      <a:gd name="connsiteX26" fmla="*/ 130377 w 262093"/>
                      <a:gd name="connsiteY26" fmla="*/ 220976 h 399011"/>
                      <a:gd name="connsiteX27" fmla="*/ 135160 w 262093"/>
                      <a:gd name="connsiteY27" fmla="*/ 105984 h 399011"/>
                      <a:gd name="connsiteX28" fmla="*/ 142389 w 262093"/>
                      <a:gd name="connsiteY28" fmla="*/ 66502 h 399011"/>
                      <a:gd name="connsiteX29" fmla="*/ 149040 w 262093"/>
                      <a:gd name="connsiteY29" fmla="*/ 43227 h 399011"/>
                      <a:gd name="connsiteX30" fmla="*/ 145714 w 262093"/>
                      <a:gd name="connsiteY30" fmla="*/ 6651 h 399011"/>
                      <a:gd name="connsiteX31" fmla="*/ 142389 w 262093"/>
                      <a:gd name="connsiteY31" fmla="*/ 0 h 399011"/>
                      <a:gd name="connsiteX0" fmla="*/ 142389 w 262093"/>
                      <a:gd name="connsiteY0" fmla="*/ 0 h 399011"/>
                      <a:gd name="connsiteX1" fmla="*/ 142389 w 262093"/>
                      <a:gd name="connsiteY1" fmla="*/ 0 h 399011"/>
                      <a:gd name="connsiteX2" fmla="*/ 95334 w 262093"/>
                      <a:gd name="connsiteY2" fmla="*/ 36098 h 399011"/>
                      <a:gd name="connsiteX3" fmla="*/ 70963 w 262093"/>
                      <a:gd name="connsiteY3" fmla="*/ 37141 h 399011"/>
                      <a:gd name="connsiteX4" fmla="*/ 39341 w 262093"/>
                      <a:gd name="connsiteY4" fmla="*/ 40780 h 399011"/>
                      <a:gd name="connsiteX5" fmla="*/ 1733 w 262093"/>
                      <a:gd name="connsiteY5" fmla="*/ 55837 h 399011"/>
                      <a:gd name="connsiteX6" fmla="*/ 13368 w 262093"/>
                      <a:gd name="connsiteY6" fmla="*/ 90953 h 399011"/>
                      <a:gd name="connsiteX7" fmla="*/ 63322 w 262093"/>
                      <a:gd name="connsiteY7" fmla="*/ 96330 h 399011"/>
                      <a:gd name="connsiteX8" fmla="*/ 68872 w 262093"/>
                      <a:gd name="connsiteY8" fmla="*/ 154116 h 399011"/>
                      <a:gd name="connsiteX9" fmla="*/ 65912 w 262093"/>
                      <a:gd name="connsiteY9" fmla="*/ 322534 h 399011"/>
                      <a:gd name="connsiteX10" fmla="*/ 72562 w 262093"/>
                      <a:gd name="connsiteY10" fmla="*/ 349135 h 399011"/>
                      <a:gd name="connsiteX11" fmla="*/ 89188 w 262093"/>
                      <a:gd name="connsiteY11" fmla="*/ 369085 h 399011"/>
                      <a:gd name="connsiteX12" fmla="*/ 112464 w 262093"/>
                      <a:gd name="connsiteY12" fmla="*/ 379061 h 399011"/>
                      <a:gd name="connsiteX13" fmla="*/ 132414 w 262093"/>
                      <a:gd name="connsiteY13" fmla="*/ 389036 h 399011"/>
                      <a:gd name="connsiteX14" fmla="*/ 142389 w 262093"/>
                      <a:gd name="connsiteY14" fmla="*/ 395686 h 399011"/>
                      <a:gd name="connsiteX15" fmla="*/ 162340 w 262093"/>
                      <a:gd name="connsiteY15" fmla="*/ 399011 h 399011"/>
                      <a:gd name="connsiteX16" fmla="*/ 215541 w 262093"/>
                      <a:gd name="connsiteY16" fmla="*/ 395686 h 399011"/>
                      <a:gd name="connsiteX17" fmla="*/ 222192 w 262093"/>
                      <a:gd name="connsiteY17" fmla="*/ 389036 h 399011"/>
                      <a:gd name="connsiteX18" fmla="*/ 262093 w 262093"/>
                      <a:gd name="connsiteY18" fmla="*/ 319209 h 399011"/>
                      <a:gd name="connsiteX19" fmla="*/ 252117 w 262093"/>
                      <a:gd name="connsiteY19" fmla="*/ 315884 h 399011"/>
                      <a:gd name="connsiteX20" fmla="*/ 202241 w 262093"/>
                      <a:gd name="connsiteY20" fmla="*/ 319209 h 399011"/>
                      <a:gd name="connsiteX21" fmla="*/ 182290 w 262093"/>
                      <a:gd name="connsiteY21" fmla="*/ 325859 h 399011"/>
                      <a:gd name="connsiteX22" fmla="*/ 145714 w 262093"/>
                      <a:gd name="connsiteY22" fmla="*/ 315884 h 399011"/>
                      <a:gd name="connsiteX23" fmla="*/ 139064 w 262093"/>
                      <a:gd name="connsiteY23" fmla="*/ 305909 h 399011"/>
                      <a:gd name="connsiteX24" fmla="*/ 132414 w 262093"/>
                      <a:gd name="connsiteY24" fmla="*/ 285958 h 399011"/>
                      <a:gd name="connsiteX25" fmla="*/ 130377 w 262093"/>
                      <a:gd name="connsiteY25" fmla="*/ 220976 h 399011"/>
                      <a:gd name="connsiteX26" fmla="*/ 135160 w 262093"/>
                      <a:gd name="connsiteY26" fmla="*/ 105984 h 399011"/>
                      <a:gd name="connsiteX27" fmla="*/ 142389 w 262093"/>
                      <a:gd name="connsiteY27" fmla="*/ 66502 h 399011"/>
                      <a:gd name="connsiteX28" fmla="*/ 149040 w 262093"/>
                      <a:gd name="connsiteY28" fmla="*/ 43227 h 399011"/>
                      <a:gd name="connsiteX29" fmla="*/ 145714 w 262093"/>
                      <a:gd name="connsiteY29" fmla="*/ 6651 h 399011"/>
                      <a:gd name="connsiteX30" fmla="*/ 142389 w 262093"/>
                      <a:gd name="connsiteY30" fmla="*/ 0 h 399011"/>
                      <a:gd name="connsiteX0" fmla="*/ 142389 w 252610"/>
                      <a:gd name="connsiteY0" fmla="*/ 0 h 399011"/>
                      <a:gd name="connsiteX1" fmla="*/ 142389 w 252610"/>
                      <a:gd name="connsiteY1" fmla="*/ 0 h 399011"/>
                      <a:gd name="connsiteX2" fmla="*/ 95334 w 252610"/>
                      <a:gd name="connsiteY2" fmla="*/ 36098 h 399011"/>
                      <a:gd name="connsiteX3" fmla="*/ 70963 w 252610"/>
                      <a:gd name="connsiteY3" fmla="*/ 37141 h 399011"/>
                      <a:gd name="connsiteX4" fmla="*/ 39341 w 252610"/>
                      <a:gd name="connsiteY4" fmla="*/ 40780 h 399011"/>
                      <a:gd name="connsiteX5" fmla="*/ 1733 w 252610"/>
                      <a:gd name="connsiteY5" fmla="*/ 55837 h 399011"/>
                      <a:gd name="connsiteX6" fmla="*/ 13368 w 252610"/>
                      <a:gd name="connsiteY6" fmla="*/ 90953 h 399011"/>
                      <a:gd name="connsiteX7" fmla="*/ 63322 w 252610"/>
                      <a:gd name="connsiteY7" fmla="*/ 96330 h 399011"/>
                      <a:gd name="connsiteX8" fmla="*/ 68872 w 252610"/>
                      <a:gd name="connsiteY8" fmla="*/ 154116 h 399011"/>
                      <a:gd name="connsiteX9" fmla="*/ 65912 w 252610"/>
                      <a:gd name="connsiteY9" fmla="*/ 322534 h 399011"/>
                      <a:gd name="connsiteX10" fmla="*/ 72562 w 252610"/>
                      <a:gd name="connsiteY10" fmla="*/ 349135 h 399011"/>
                      <a:gd name="connsiteX11" fmla="*/ 89188 w 252610"/>
                      <a:gd name="connsiteY11" fmla="*/ 369085 h 399011"/>
                      <a:gd name="connsiteX12" fmla="*/ 112464 w 252610"/>
                      <a:gd name="connsiteY12" fmla="*/ 379061 h 399011"/>
                      <a:gd name="connsiteX13" fmla="*/ 132414 w 252610"/>
                      <a:gd name="connsiteY13" fmla="*/ 389036 h 399011"/>
                      <a:gd name="connsiteX14" fmla="*/ 142389 w 252610"/>
                      <a:gd name="connsiteY14" fmla="*/ 395686 h 399011"/>
                      <a:gd name="connsiteX15" fmla="*/ 162340 w 252610"/>
                      <a:gd name="connsiteY15" fmla="*/ 399011 h 399011"/>
                      <a:gd name="connsiteX16" fmla="*/ 215541 w 252610"/>
                      <a:gd name="connsiteY16" fmla="*/ 395686 h 399011"/>
                      <a:gd name="connsiteX17" fmla="*/ 222192 w 252610"/>
                      <a:gd name="connsiteY17" fmla="*/ 389036 h 399011"/>
                      <a:gd name="connsiteX18" fmla="*/ 243281 w 252610"/>
                      <a:gd name="connsiteY18" fmla="*/ 360154 h 399011"/>
                      <a:gd name="connsiteX19" fmla="*/ 252117 w 252610"/>
                      <a:gd name="connsiteY19" fmla="*/ 315884 h 399011"/>
                      <a:gd name="connsiteX20" fmla="*/ 202241 w 252610"/>
                      <a:gd name="connsiteY20" fmla="*/ 319209 h 399011"/>
                      <a:gd name="connsiteX21" fmla="*/ 182290 w 252610"/>
                      <a:gd name="connsiteY21" fmla="*/ 325859 h 399011"/>
                      <a:gd name="connsiteX22" fmla="*/ 145714 w 252610"/>
                      <a:gd name="connsiteY22" fmla="*/ 315884 h 399011"/>
                      <a:gd name="connsiteX23" fmla="*/ 139064 w 252610"/>
                      <a:gd name="connsiteY23" fmla="*/ 305909 h 399011"/>
                      <a:gd name="connsiteX24" fmla="*/ 132414 w 252610"/>
                      <a:gd name="connsiteY24" fmla="*/ 285958 h 399011"/>
                      <a:gd name="connsiteX25" fmla="*/ 130377 w 252610"/>
                      <a:gd name="connsiteY25" fmla="*/ 220976 h 399011"/>
                      <a:gd name="connsiteX26" fmla="*/ 135160 w 252610"/>
                      <a:gd name="connsiteY26" fmla="*/ 105984 h 399011"/>
                      <a:gd name="connsiteX27" fmla="*/ 142389 w 252610"/>
                      <a:gd name="connsiteY27" fmla="*/ 66502 h 399011"/>
                      <a:gd name="connsiteX28" fmla="*/ 149040 w 252610"/>
                      <a:gd name="connsiteY28" fmla="*/ 43227 h 399011"/>
                      <a:gd name="connsiteX29" fmla="*/ 145714 w 252610"/>
                      <a:gd name="connsiteY29" fmla="*/ 6651 h 399011"/>
                      <a:gd name="connsiteX30" fmla="*/ 142389 w 252610"/>
                      <a:gd name="connsiteY30" fmla="*/ 0 h 399011"/>
                      <a:gd name="connsiteX0" fmla="*/ 142389 w 243281"/>
                      <a:gd name="connsiteY0" fmla="*/ 0 h 399011"/>
                      <a:gd name="connsiteX1" fmla="*/ 142389 w 243281"/>
                      <a:gd name="connsiteY1" fmla="*/ 0 h 399011"/>
                      <a:gd name="connsiteX2" fmla="*/ 95334 w 243281"/>
                      <a:gd name="connsiteY2" fmla="*/ 36098 h 399011"/>
                      <a:gd name="connsiteX3" fmla="*/ 70963 w 243281"/>
                      <a:gd name="connsiteY3" fmla="*/ 37141 h 399011"/>
                      <a:gd name="connsiteX4" fmla="*/ 39341 w 243281"/>
                      <a:gd name="connsiteY4" fmla="*/ 40780 h 399011"/>
                      <a:gd name="connsiteX5" fmla="*/ 1733 w 243281"/>
                      <a:gd name="connsiteY5" fmla="*/ 55837 h 399011"/>
                      <a:gd name="connsiteX6" fmla="*/ 13368 w 243281"/>
                      <a:gd name="connsiteY6" fmla="*/ 90953 h 399011"/>
                      <a:gd name="connsiteX7" fmla="*/ 63322 w 243281"/>
                      <a:gd name="connsiteY7" fmla="*/ 96330 h 399011"/>
                      <a:gd name="connsiteX8" fmla="*/ 68872 w 243281"/>
                      <a:gd name="connsiteY8" fmla="*/ 154116 h 399011"/>
                      <a:gd name="connsiteX9" fmla="*/ 65912 w 243281"/>
                      <a:gd name="connsiteY9" fmla="*/ 322534 h 399011"/>
                      <a:gd name="connsiteX10" fmla="*/ 72562 w 243281"/>
                      <a:gd name="connsiteY10" fmla="*/ 349135 h 399011"/>
                      <a:gd name="connsiteX11" fmla="*/ 89188 w 243281"/>
                      <a:gd name="connsiteY11" fmla="*/ 369085 h 399011"/>
                      <a:gd name="connsiteX12" fmla="*/ 112464 w 243281"/>
                      <a:gd name="connsiteY12" fmla="*/ 379061 h 399011"/>
                      <a:gd name="connsiteX13" fmla="*/ 132414 w 243281"/>
                      <a:gd name="connsiteY13" fmla="*/ 389036 h 399011"/>
                      <a:gd name="connsiteX14" fmla="*/ 142389 w 243281"/>
                      <a:gd name="connsiteY14" fmla="*/ 395686 h 399011"/>
                      <a:gd name="connsiteX15" fmla="*/ 162340 w 243281"/>
                      <a:gd name="connsiteY15" fmla="*/ 399011 h 399011"/>
                      <a:gd name="connsiteX16" fmla="*/ 215541 w 243281"/>
                      <a:gd name="connsiteY16" fmla="*/ 395686 h 399011"/>
                      <a:gd name="connsiteX17" fmla="*/ 222192 w 243281"/>
                      <a:gd name="connsiteY17" fmla="*/ 389036 h 399011"/>
                      <a:gd name="connsiteX18" fmla="*/ 243281 w 243281"/>
                      <a:gd name="connsiteY18" fmla="*/ 360154 h 399011"/>
                      <a:gd name="connsiteX19" fmla="*/ 202241 w 243281"/>
                      <a:gd name="connsiteY19" fmla="*/ 319209 h 399011"/>
                      <a:gd name="connsiteX20" fmla="*/ 182290 w 243281"/>
                      <a:gd name="connsiteY20" fmla="*/ 325859 h 399011"/>
                      <a:gd name="connsiteX21" fmla="*/ 145714 w 243281"/>
                      <a:gd name="connsiteY21" fmla="*/ 315884 h 399011"/>
                      <a:gd name="connsiteX22" fmla="*/ 139064 w 243281"/>
                      <a:gd name="connsiteY22" fmla="*/ 305909 h 399011"/>
                      <a:gd name="connsiteX23" fmla="*/ 132414 w 243281"/>
                      <a:gd name="connsiteY23" fmla="*/ 285958 h 399011"/>
                      <a:gd name="connsiteX24" fmla="*/ 130377 w 243281"/>
                      <a:gd name="connsiteY24" fmla="*/ 220976 h 399011"/>
                      <a:gd name="connsiteX25" fmla="*/ 135160 w 243281"/>
                      <a:gd name="connsiteY25" fmla="*/ 105984 h 399011"/>
                      <a:gd name="connsiteX26" fmla="*/ 142389 w 243281"/>
                      <a:gd name="connsiteY26" fmla="*/ 66502 h 399011"/>
                      <a:gd name="connsiteX27" fmla="*/ 149040 w 243281"/>
                      <a:gd name="connsiteY27" fmla="*/ 43227 h 399011"/>
                      <a:gd name="connsiteX28" fmla="*/ 145714 w 243281"/>
                      <a:gd name="connsiteY28" fmla="*/ 6651 h 399011"/>
                      <a:gd name="connsiteX29" fmla="*/ 142389 w 243281"/>
                      <a:gd name="connsiteY29" fmla="*/ 0 h 399011"/>
                      <a:gd name="connsiteX0" fmla="*/ 142389 w 243281"/>
                      <a:gd name="connsiteY0" fmla="*/ 0 h 399011"/>
                      <a:gd name="connsiteX1" fmla="*/ 142389 w 243281"/>
                      <a:gd name="connsiteY1" fmla="*/ 0 h 399011"/>
                      <a:gd name="connsiteX2" fmla="*/ 95334 w 243281"/>
                      <a:gd name="connsiteY2" fmla="*/ 36098 h 399011"/>
                      <a:gd name="connsiteX3" fmla="*/ 70963 w 243281"/>
                      <a:gd name="connsiteY3" fmla="*/ 37141 h 399011"/>
                      <a:gd name="connsiteX4" fmla="*/ 39341 w 243281"/>
                      <a:gd name="connsiteY4" fmla="*/ 40780 h 399011"/>
                      <a:gd name="connsiteX5" fmla="*/ 1733 w 243281"/>
                      <a:gd name="connsiteY5" fmla="*/ 55837 h 399011"/>
                      <a:gd name="connsiteX6" fmla="*/ 13368 w 243281"/>
                      <a:gd name="connsiteY6" fmla="*/ 90953 h 399011"/>
                      <a:gd name="connsiteX7" fmla="*/ 63322 w 243281"/>
                      <a:gd name="connsiteY7" fmla="*/ 96330 h 399011"/>
                      <a:gd name="connsiteX8" fmla="*/ 68872 w 243281"/>
                      <a:gd name="connsiteY8" fmla="*/ 154116 h 399011"/>
                      <a:gd name="connsiteX9" fmla="*/ 65912 w 243281"/>
                      <a:gd name="connsiteY9" fmla="*/ 322534 h 399011"/>
                      <a:gd name="connsiteX10" fmla="*/ 72562 w 243281"/>
                      <a:gd name="connsiteY10" fmla="*/ 349135 h 399011"/>
                      <a:gd name="connsiteX11" fmla="*/ 89188 w 243281"/>
                      <a:gd name="connsiteY11" fmla="*/ 369085 h 399011"/>
                      <a:gd name="connsiteX12" fmla="*/ 112464 w 243281"/>
                      <a:gd name="connsiteY12" fmla="*/ 379061 h 399011"/>
                      <a:gd name="connsiteX13" fmla="*/ 132414 w 243281"/>
                      <a:gd name="connsiteY13" fmla="*/ 389036 h 399011"/>
                      <a:gd name="connsiteX14" fmla="*/ 142389 w 243281"/>
                      <a:gd name="connsiteY14" fmla="*/ 395686 h 399011"/>
                      <a:gd name="connsiteX15" fmla="*/ 162340 w 243281"/>
                      <a:gd name="connsiteY15" fmla="*/ 399011 h 399011"/>
                      <a:gd name="connsiteX16" fmla="*/ 215541 w 243281"/>
                      <a:gd name="connsiteY16" fmla="*/ 395686 h 399011"/>
                      <a:gd name="connsiteX17" fmla="*/ 222192 w 243281"/>
                      <a:gd name="connsiteY17" fmla="*/ 389036 h 399011"/>
                      <a:gd name="connsiteX18" fmla="*/ 243281 w 243281"/>
                      <a:gd name="connsiteY18" fmla="*/ 360154 h 399011"/>
                      <a:gd name="connsiteX19" fmla="*/ 202241 w 243281"/>
                      <a:gd name="connsiteY19" fmla="*/ 319209 h 399011"/>
                      <a:gd name="connsiteX20" fmla="*/ 176079 w 243281"/>
                      <a:gd name="connsiteY20" fmla="*/ 325623 h 399011"/>
                      <a:gd name="connsiteX21" fmla="*/ 145714 w 243281"/>
                      <a:gd name="connsiteY21" fmla="*/ 315884 h 399011"/>
                      <a:gd name="connsiteX22" fmla="*/ 139064 w 243281"/>
                      <a:gd name="connsiteY22" fmla="*/ 305909 h 399011"/>
                      <a:gd name="connsiteX23" fmla="*/ 132414 w 243281"/>
                      <a:gd name="connsiteY23" fmla="*/ 285958 h 399011"/>
                      <a:gd name="connsiteX24" fmla="*/ 130377 w 243281"/>
                      <a:gd name="connsiteY24" fmla="*/ 220976 h 399011"/>
                      <a:gd name="connsiteX25" fmla="*/ 135160 w 243281"/>
                      <a:gd name="connsiteY25" fmla="*/ 105984 h 399011"/>
                      <a:gd name="connsiteX26" fmla="*/ 142389 w 243281"/>
                      <a:gd name="connsiteY26" fmla="*/ 66502 h 399011"/>
                      <a:gd name="connsiteX27" fmla="*/ 149040 w 243281"/>
                      <a:gd name="connsiteY27" fmla="*/ 43227 h 399011"/>
                      <a:gd name="connsiteX28" fmla="*/ 145714 w 243281"/>
                      <a:gd name="connsiteY28" fmla="*/ 6651 h 399011"/>
                      <a:gd name="connsiteX29" fmla="*/ 142389 w 243281"/>
                      <a:gd name="connsiteY29" fmla="*/ 0 h 399011"/>
                      <a:gd name="connsiteX0" fmla="*/ 142389 w 243441"/>
                      <a:gd name="connsiteY0" fmla="*/ 0 h 399011"/>
                      <a:gd name="connsiteX1" fmla="*/ 142389 w 243441"/>
                      <a:gd name="connsiteY1" fmla="*/ 0 h 399011"/>
                      <a:gd name="connsiteX2" fmla="*/ 95334 w 243441"/>
                      <a:gd name="connsiteY2" fmla="*/ 36098 h 399011"/>
                      <a:gd name="connsiteX3" fmla="*/ 70963 w 243441"/>
                      <a:gd name="connsiteY3" fmla="*/ 37141 h 399011"/>
                      <a:gd name="connsiteX4" fmla="*/ 39341 w 243441"/>
                      <a:gd name="connsiteY4" fmla="*/ 40780 h 399011"/>
                      <a:gd name="connsiteX5" fmla="*/ 1733 w 243441"/>
                      <a:gd name="connsiteY5" fmla="*/ 55837 h 399011"/>
                      <a:gd name="connsiteX6" fmla="*/ 13368 w 243441"/>
                      <a:gd name="connsiteY6" fmla="*/ 90953 h 399011"/>
                      <a:gd name="connsiteX7" fmla="*/ 63322 w 243441"/>
                      <a:gd name="connsiteY7" fmla="*/ 96330 h 399011"/>
                      <a:gd name="connsiteX8" fmla="*/ 68872 w 243441"/>
                      <a:gd name="connsiteY8" fmla="*/ 154116 h 399011"/>
                      <a:gd name="connsiteX9" fmla="*/ 65912 w 243441"/>
                      <a:gd name="connsiteY9" fmla="*/ 322534 h 399011"/>
                      <a:gd name="connsiteX10" fmla="*/ 72562 w 243441"/>
                      <a:gd name="connsiteY10" fmla="*/ 349135 h 399011"/>
                      <a:gd name="connsiteX11" fmla="*/ 89188 w 243441"/>
                      <a:gd name="connsiteY11" fmla="*/ 369085 h 399011"/>
                      <a:gd name="connsiteX12" fmla="*/ 112464 w 243441"/>
                      <a:gd name="connsiteY12" fmla="*/ 379061 h 399011"/>
                      <a:gd name="connsiteX13" fmla="*/ 132414 w 243441"/>
                      <a:gd name="connsiteY13" fmla="*/ 389036 h 399011"/>
                      <a:gd name="connsiteX14" fmla="*/ 142389 w 243441"/>
                      <a:gd name="connsiteY14" fmla="*/ 395686 h 399011"/>
                      <a:gd name="connsiteX15" fmla="*/ 162340 w 243441"/>
                      <a:gd name="connsiteY15" fmla="*/ 399011 h 399011"/>
                      <a:gd name="connsiteX16" fmla="*/ 215541 w 243441"/>
                      <a:gd name="connsiteY16" fmla="*/ 395686 h 399011"/>
                      <a:gd name="connsiteX17" fmla="*/ 222192 w 243441"/>
                      <a:gd name="connsiteY17" fmla="*/ 389036 h 399011"/>
                      <a:gd name="connsiteX18" fmla="*/ 243281 w 243441"/>
                      <a:gd name="connsiteY18" fmla="*/ 360154 h 399011"/>
                      <a:gd name="connsiteX19" fmla="*/ 209770 w 243441"/>
                      <a:gd name="connsiteY19" fmla="*/ 333381 h 399011"/>
                      <a:gd name="connsiteX20" fmla="*/ 176079 w 243441"/>
                      <a:gd name="connsiteY20" fmla="*/ 325623 h 399011"/>
                      <a:gd name="connsiteX21" fmla="*/ 145714 w 243441"/>
                      <a:gd name="connsiteY21" fmla="*/ 315884 h 399011"/>
                      <a:gd name="connsiteX22" fmla="*/ 139064 w 243441"/>
                      <a:gd name="connsiteY22" fmla="*/ 305909 h 399011"/>
                      <a:gd name="connsiteX23" fmla="*/ 132414 w 243441"/>
                      <a:gd name="connsiteY23" fmla="*/ 285958 h 399011"/>
                      <a:gd name="connsiteX24" fmla="*/ 130377 w 243441"/>
                      <a:gd name="connsiteY24" fmla="*/ 220976 h 399011"/>
                      <a:gd name="connsiteX25" fmla="*/ 135160 w 243441"/>
                      <a:gd name="connsiteY25" fmla="*/ 105984 h 399011"/>
                      <a:gd name="connsiteX26" fmla="*/ 142389 w 243441"/>
                      <a:gd name="connsiteY26" fmla="*/ 66502 h 399011"/>
                      <a:gd name="connsiteX27" fmla="*/ 149040 w 243441"/>
                      <a:gd name="connsiteY27" fmla="*/ 43227 h 399011"/>
                      <a:gd name="connsiteX28" fmla="*/ 145714 w 243441"/>
                      <a:gd name="connsiteY28" fmla="*/ 6651 h 399011"/>
                      <a:gd name="connsiteX29" fmla="*/ 142389 w 243441"/>
                      <a:gd name="connsiteY29" fmla="*/ 0 h 399011"/>
                      <a:gd name="connsiteX0" fmla="*/ 142389 w 243324"/>
                      <a:gd name="connsiteY0" fmla="*/ 0 h 399375"/>
                      <a:gd name="connsiteX1" fmla="*/ 142389 w 243324"/>
                      <a:gd name="connsiteY1" fmla="*/ 0 h 399375"/>
                      <a:gd name="connsiteX2" fmla="*/ 95334 w 243324"/>
                      <a:gd name="connsiteY2" fmla="*/ 36098 h 399375"/>
                      <a:gd name="connsiteX3" fmla="*/ 70963 w 243324"/>
                      <a:gd name="connsiteY3" fmla="*/ 37141 h 399375"/>
                      <a:gd name="connsiteX4" fmla="*/ 39341 w 243324"/>
                      <a:gd name="connsiteY4" fmla="*/ 40780 h 399375"/>
                      <a:gd name="connsiteX5" fmla="*/ 1733 w 243324"/>
                      <a:gd name="connsiteY5" fmla="*/ 55837 h 399375"/>
                      <a:gd name="connsiteX6" fmla="*/ 13368 w 243324"/>
                      <a:gd name="connsiteY6" fmla="*/ 90953 h 399375"/>
                      <a:gd name="connsiteX7" fmla="*/ 63322 w 243324"/>
                      <a:gd name="connsiteY7" fmla="*/ 96330 h 399375"/>
                      <a:gd name="connsiteX8" fmla="*/ 68872 w 243324"/>
                      <a:gd name="connsiteY8" fmla="*/ 154116 h 399375"/>
                      <a:gd name="connsiteX9" fmla="*/ 65912 w 243324"/>
                      <a:gd name="connsiteY9" fmla="*/ 322534 h 399375"/>
                      <a:gd name="connsiteX10" fmla="*/ 72562 w 243324"/>
                      <a:gd name="connsiteY10" fmla="*/ 349135 h 399375"/>
                      <a:gd name="connsiteX11" fmla="*/ 89188 w 243324"/>
                      <a:gd name="connsiteY11" fmla="*/ 369085 h 399375"/>
                      <a:gd name="connsiteX12" fmla="*/ 112464 w 243324"/>
                      <a:gd name="connsiteY12" fmla="*/ 379061 h 399375"/>
                      <a:gd name="connsiteX13" fmla="*/ 132414 w 243324"/>
                      <a:gd name="connsiteY13" fmla="*/ 389036 h 399375"/>
                      <a:gd name="connsiteX14" fmla="*/ 142389 w 243324"/>
                      <a:gd name="connsiteY14" fmla="*/ 395686 h 399375"/>
                      <a:gd name="connsiteX15" fmla="*/ 162340 w 243324"/>
                      <a:gd name="connsiteY15" fmla="*/ 399011 h 399375"/>
                      <a:gd name="connsiteX16" fmla="*/ 215541 w 243324"/>
                      <a:gd name="connsiteY16" fmla="*/ 395686 h 399375"/>
                      <a:gd name="connsiteX17" fmla="*/ 243281 w 243324"/>
                      <a:gd name="connsiteY17" fmla="*/ 360154 h 399375"/>
                      <a:gd name="connsiteX18" fmla="*/ 209770 w 243324"/>
                      <a:gd name="connsiteY18" fmla="*/ 333381 h 399375"/>
                      <a:gd name="connsiteX19" fmla="*/ 176079 w 243324"/>
                      <a:gd name="connsiteY19" fmla="*/ 325623 h 399375"/>
                      <a:gd name="connsiteX20" fmla="*/ 145714 w 243324"/>
                      <a:gd name="connsiteY20" fmla="*/ 315884 h 399375"/>
                      <a:gd name="connsiteX21" fmla="*/ 139064 w 243324"/>
                      <a:gd name="connsiteY21" fmla="*/ 305909 h 399375"/>
                      <a:gd name="connsiteX22" fmla="*/ 132414 w 243324"/>
                      <a:gd name="connsiteY22" fmla="*/ 285958 h 399375"/>
                      <a:gd name="connsiteX23" fmla="*/ 130377 w 243324"/>
                      <a:gd name="connsiteY23" fmla="*/ 220976 h 399375"/>
                      <a:gd name="connsiteX24" fmla="*/ 135160 w 243324"/>
                      <a:gd name="connsiteY24" fmla="*/ 105984 h 399375"/>
                      <a:gd name="connsiteX25" fmla="*/ 142389 w 243324"/>
                      <a:gd name="connsiteY25" fmla="*/ 66502 h 399375"/>
                      <a:gd name="connsiteX26" fmla="*/ 149040 w 243324"/>
                      <a:gd name="connsiteY26" fmla="*/ 43227 h 399375"/>
                      <a:gd name="connsiteX27" fmla="*/ 145714 w 243324"/>
                      <a:gd name="connsiteY27" fmla="*/ 6651 h 399375"/>
                      <a:gd name="connsiteX28" fmla="*/ 142389 w 243324"/>
                      <a:gd name="connsiteY28" fmla="*/ 0 h 399375"/>
                      <a:gd name="connsiteX0" fmla="*/ 142389 w 243526"/>
                      <a:gd name="connsiteY0" fmla="*/ 0 h 399011"/>
                      <a:gd name="connsiteX1" fmla="*/ 142389 w 243526"/>
                      <a:gd name="connsiteY1" fmla="*/ 0 h 399011"/>
                      <a:gd name="connsiteX2" fmla="*/ 95334 w 243526"/>
                      <a:gd name="connsiteY2" fmla="*/ 36098 h 399011"/>
                      <a:gd name="connsiteX3" fmla="*/ 70963 w 243526"/>
                      <a:gd name="connsiteY3" fmla="*/ 37141 h 399011"/>
                      <a:gd name="connsiteX4" fmla="*/ 39341 w 243526"/>
                      <a:gd name="connsiteY4" fmla="*/ 40780 h 399011"/>
                      <a:gd name="connsiteX5" fmla="*/ 1733 w 243526"/>
                      <a:gd name="connsiteY5" fmla="*/ 55837 h 399011"/>
                      <a:gd name="connsiteX6" fmla="*/ 13368 w 243526"/>
                      <a:gd name="connsiteY6" fmla="*/ 90953 h 399011"/>
                      <a:gd name="connsiteX7" fmla="*/ 63322 w 243526"/>
                      <a:gd name="connsiteY7" fmla="*/ 96330 h 399011"/>
                      <a:gd name="connsiteX8" fmla="*/ 68872 w 243526"/>
                      <a:gd name="connsiteY8" fmla="*/ 154116 h 399011"/>
                      <a:gd name="connsiteX9" fmla="*/ 65912 w 243526"/>
                      <a:gd name="connsiteY9" fmla="*/ 322534 h 399011"/>
                      <a:gd name="connsiteX10" fmla="*/ 72562 w 243526"/>
                      <a:gd name="connsiteY10" fmla="*/ 349135 h 399011"/>
                      <a:gd name="connsiteX11" fmla="*/ 89188 w 243526"/>
                      <a:gd name="connsiteY11" fmla="*/ 369085 h 399011"/>
                      <a:gd name="connsiteX12" fmla="*/ 112464 w 243526"/>
                      <a:gd name="connsiteY12" fmla="*/ 379061 h 399011"/>
                      <a:gd name="connsiteX13" fmla="*/ 132414 w 243526"/>
                      <a:gd name="connsiteY13" fmla="*/ 389036 h 399011"/>
                      <a:gd name="connsiteX14" fmla="*/ 142389 w 243526"/>
                      <a:gd name="connsiteY14" fmla="*/ 395686 h 399011"/>
                      <a:gd name="connsiteX15" fmla="*/ 162340 w 243526"/>
                      <a:gd name="connsiteY15" fmla="*/ 399011 h 399011"/>
                      <a:gd name="connsiteX16" fmla="*/ 215541 w 243526"/>
                      <a:gd name="connsiteY16" fmla="*/ 395686 h 399011"/>
                      <a:gd name="connsiteX17" fmla="*/ 191746 w 243526"/>
                      <a:gd name="connsiteY17" fmla="*/ 389939 h 399011"/>
                      <a:gd name="connsiteX18" fmla="*/ 243281 w 243526"/>
                      <a:gd name="connsiteY18" fmla="*/ 360154 h 399011"/>
                      <a:gd name="connsiteX19" fmla="*/ 209770 w 243526"/>
                      <a:gd name="connsiteY19" fmla="*/ 333381 h 399011"/>
                      <a:gd name="connsiteX20" fmla="*/ 176079 w 243526"/>
                      <a:gd name="connsiteY20" fmla="*/ 325623 h 399011"/>
                      <a:gd name="connsiteX21" fmla="*/ 145714 w 243526"/>
                      <a:gd name="connsiteY21" fmla="*/ 315884 h 399011"/>
                      <a:gd name="connsiteX22" fmla="*/ 139064 w 243526"/>
                      <a:gd name="connsiteY22" fmla="*/ 305909 h 399011"/>
                      <a:gd name="connsiteX23" fmla="*/ 132414 w 243526"/>
                      <a:gd name="connsiteY23" fmla="*/ 285958 h 399011"/>
                      <a:gd name="connsiteX24" fmla="*/ 130377 w 243526"/>
                      <a:gd name="connsiteY24" fmla="*/ 220976 h 399011"/>
                      <a:gd name="connsiteX25" fmla="*/ 135160 w 243526"/>
                      <a:gd name="connsiteY25" fmla="*/ 105984 h 399011"/>
                      <a:gd name="connsiteX26" fmla="*/ 142389 w 243526"/>
                      <a:gd name="connsiteY26" fmla="*/ 66502 h 399011"/>
                      <a:gd name="connsiteX27" fmla="*/ 149040 w 243526"/>
                      <a:gd name="connsiteY27" fmla="*/ 43227 h 399011"/>
                      <a:gd name="connsiteX28" fmla="*/ 145714 w 243526"/>
                      <a:gd name="connsiteY28" fmla="*/ 6651 h 399011"/>
                      <a:gd name="connsiteX29" fmla="*/ 142389 w 243526"/>
                      <a:gd name="connsiteY29" fmla="*/ 0 h 399011"/>
                      <a:gd name="connsiteX0" fmla="*/ 142389 w 243526"/>
                      <a:gd name="connsiteY0" fmla="*/ 0 h 399011"/>
                      <a:gd name="connsiteX1" fmla="*/ 142389 w 243526"/>
                      <a:gd name="connsiteY1" fmla="*/ 0 h 399011"/>
                      <a:gd name="connsiteX2" fmla="*/ 95334 w 243526"/>
                      <a:gd name="connsiteY2" fmla="*/ 36098 h 399011"/>
                      <a:gd name="connsiteX3" fmla="*/ 70963 w 243526"/>
                      <a:gd name="connsiteY3" fmla="*/ 37141 h 399011"/>
                      <a:gd name="connsiteX4" fmla="*/ 39341 w 243526"/>
                      <a:gd name="connsiteY4" fmla="*/ 40780 h 399011"/>
                      <a:gd name="connsiteX5" fmla="*/ 1733 w 243526"/>
                      <a:gd name="connsiteY5" fmla="*/ 55837 h 399011"/>
                      <a:gd name="connsiteX6" fmla="*/ 13368 w 243526"/>
                      <a:gd name="connsiteY6" fmla="*/ 90953 h 399011"/>
                      <a:gd name="connsiteX7" fmla="*/ 63322 w 243526"/>
                      <a:gd name="connsiteY7" fmla="*/ 96330 h 399011"/>
                      <a:gd name="connsiteX8" fmla="*/ 68872 w 243526"/>
                      <a:gd name="connsiteY8" fmla="*/ 154116 h 399011"/>
                      <a:gd name="connsiteX9" fmla="*/ 65912 w 243526"/>
                      <a:gd name="connsiteY9" fmla="*/ 322534 h 399011"/>
                      <a:gd name="connsiteX10" fmla="*/ 72562 w 243526"/>
                      <a:gd name="connsiteY10" fmla="*/ 349135 h 399011"/>
                      <a:gd name="connsiteX11" fmla="*/ 89188 w 243526"/>
                      <a:gd name="connsiteY11" fmla="*/ 369085 h 399011"/>
                      <a:gd name="connsiteX12" fmla="*/ 112464 w 243526"/>
                      <a:gd name="connsiteY12" fmla="*/ 379061 h 399011"/>
                      <a:gd name="connsiteX13" fmla="*/ 132414 w 243526"/>
                      <a:gd name="connsiteY13" fmla="*/ 389036 h 399011"/>
                      <a:gd name="connsiteX14" fmla="*/ 142389 w 243526"/>
                      <a:gd name="connsiteY14" fmla="*/ 395686 h 399011"/>
                      <a:gd name="connsiteX15" fmla="*/ 162340 w 243526"/>
                      <a:gd name="connsiteY15" fmla="*/ 399011 h 399011"/>
                      <a:gd name="connsiteX16" fmla="*/ 191746 w 243526"/>
                      <a:gd name="connsiteY16" fmla="*/ 389939 h 399011"/>
                      <a:gd name="connsiteX17" fmla="*/ 243281 w 243526"/>
                      <a:gd name="connsiteY17" fmla="*/ 360154 h 399011"/>
                      <a:gd name="connsiteX18" fmla="*/ 209770 w 243526"/>
                      <a:gd name="connsiteY18" fmla="*/ 333381 h 399011"/>
                      <a:gd name="connsiteX19" fmla="*/ 176079 w 243526"/>
                      <a:gd name="connsiteY19" fmla="*/ 325623 h 399011"/>
                      <a:gd name="connsiteX20" fmla="*/ 145714 w 243526"/>
                      <a:gd name="connsiteY20" fmla="*/ 315884 h 399011"/>
                      <a:gd name="connsiteX21" fmla="*/ 139064 w 243526"/>
                      <a:gd name="connsiteY21" fmla="*/ 305909 h 399011"/>
                      <a:gd name="connsiteX22" fmla="*/ 132414 w 243526"/>
                      <a:gd name="connsiteY22" fmla="*/ 285958 h 399011"/>
                      <a:gd name="connsiteX23" fmla="*/ 130377 w 243526"/>
                      <a:gd name="connsiteY23" fmla="*/ 220976 h 399011"/>
                      <a:gd name="connsiteX24" fmla="*/ 135160 w 243526"/>
                      <a:gd name="connsiteY24" fmla="*/ 105984 h 399011"/>
                      <a:gd name="connsiteX25" fmla="*/ 142389 w 243526"/>
                      <a:gd name="connsiteY25" fmla="*/ 66502 h 399011"/>
                      <a:gd name="connsiteX26" fmla="*/ 149040 w 243526"/>
                      <a:gd name="connsiteY26" fmla="*/ 43227 h 399011"/>
                      <a:gd name="connsiteX27" fmla="*/ 145714 w 243526"/>
                      <a:gd name="connsiteY27" fmla="*/ 6651 h 399011"/>
                      <a:gd name="connsiteX28" fmla="*/ 142389 w 243526"/>
                      <a:gd name="connsiteY28" fmla="*/ 0 h 399011"/>
                      <a:gd name="connsiteX0" fmla="*/ 142389 w 243526"/>
                      <a:gd name="connsiteY0" fmla="*/ 0 h 395725"/>
                      <a:gd name="connsiteX1" fmla="*/ 142389 w 243526"/>
                      <a:gd name="connsiteY1" fmla="*/ 0 h 395725"/>
                      <a:gd name="connsiteX2" fmla="*/ 95334 w 243526"/>
                      <a:gd name="connsiteY2" fmla="*/ 36098 h 395725"/>
                      <a:gd name="connsiteX3" fmla="*/ 70963 w 243526"/>
                      <a:gd name="connsiteY3" fmla="*/ 37141 h 395725"/>
                      <a:gd name="connsiteX4" fmla="*/ 39341 w 243526"/>
                      <a:gd name="connsiteY4" fmla="*/ 40780 h 395725"/>
                      <a:gd name="connsiteX5" fmla="*/ 1733 w 243526"/>
                      <a:gd name="connsiteY5" fmla="*/ 55837 h 395725"/>
                      <a:gd name="connsiteX6" fmla="*/ 13368 w 243526"/>
                      <a:gd name="connsiteY6" fmla="*/ 90953 h 395725"/>
                      <a:gd name="connsiteX7" fmla="*/ 63322 w 243526"/>
                      <a:gd name="connsiteY7" fmla="*/ 96330 h 395725"/>
                      <a:gd name="connsiteX8" fmla="*/ 68872 w 243526"/>
                      <a:gd name="connsiteY8" fmla="*/ 154116 h 395725"/>
                      <a:gd name="connsiteX9" fmla="*/ 65912 w 243526"/>
                      <a:gd name="connsiteY9" fmla="*/ 322534 h 395725"/>
                      <a:gd name="connsiteX10" fmla="*/ 72562 w 243526"/>
                      <a:gd name="connsiteY10" fmla="*/ 349135 h 395725"/>
                      <a:gd name="connsiteX11" fmla="*/ 89188 w 243526"/>
                      <a:gd name="connsiteY11" fmla="*/ 369085 h 395725"/>
                      <a:gd name="connsiteX12" fmla="*/ 112464 w 243526"/>
                      <a:gd name="connsiteY12" fmla="*/ 379061 h 395725"/>
                      <a:gd name="connsiteX13" fmla="*/ 132414 w 243526"/>
                      <a:gd name="connsiteY13" fmla="*/ 389036 h 395725"/>
                      <a:gd name="connsiteX14" fmla="*/ 142389 w 243526"/>
                      <a:gd name="connsiteY14" fmla="*/ 395686 h 395725"/>
                      <a:gd name="connsiteX15" fmla="*/ 191746 w 243526"/>
                      <a:gd name="connsiteY15" fmla="*/ 389939 h 395725"/>
                      <a:gd name="connsiteX16" fmla="*/ 243281 w 243526"/>
                      <a:gd name="connsiteY16" fmla="*/ 360154 h 395725"/>
                      <a:gd name="connsiteX17" fmla="*/ 209770 w 243526"/>
                      <a:gd name="connsiteY17" fmla="*/ 333381 h 395725"/>
                      <a:gd name="connsiteX18" fmla="*/ 176079 w 243526"/>
                      <a:gd name="connsiteY18" fmla="*/ 325623 h 395725"/>
                      <a:gd name="connsiteX19" fmla="*/ 145714 w 243526"/>
                      <a:gd name="connsiteY19" fmla="*/ 315884 h 395725"/>
                      <a:gd name="connsiteX20" fmla="*/ 139064 w 243526"/>
                      <a:gd name="connsiteY20" fmla="*/ 305909 h 395725"/>
                      <a:gd name="connsiteX21" fmla="*/ 132414 w 243526"/>
                      <a:gd name="connsiteY21" fmla="*/ 285958 h 395725"/>
                      <a:gd name="connsiteX22" fmla="*/ 130377 w 243526"/>
                      <a:gd name="connsiteY22" fmla="*/ 220976 h 395725"/>
                      <a:gd name="connsiteX23" fmla="*/ 135160 w 243526"/>
                      <a:gd name="connsiteY23" fmla="*/ 105984 h 395725"/>
                      <a:gd name="connsiteX24" fmla="*/ 142389 w 243526"/>
                      <a:gd name="connsiteY24" fmla="*/ 66502 h 395725"/>
                      <a:gd name="connsiteX25" fmla="*/ 149040 w 243526"/>
                      <a:gd name="connsiteY25" fmla="*/ 43227 h 395725"/>
                      <a:gd name="connsiteX26" fmla="*/ 145714 w 243526"/>
                      <a:gd name="connsiteY26" fmla="*/ 6651 h 395725"/>
                      <a:gd name="connsiteX27" fmla="*/ 142389 w 243526"/>
                      <a:gd name="connsiteY27" fmla="*/ 0 h 395725"/>
                      <a:gd name="connsiteX0" fmla="*/ 142389 w 243526"/>
                      <a:gd name="connsiteY0" fmla="*/ 0 h 392253"/>
                      <a:gd name="connsiteX1" fmla="*/ 142389 w 243526"/>
                      <a:gd name="connsiteY1" fmla="*/ 0 h 392253"/>
                      <a:gd name="connsiteX2" fmla="*/ 95334 w 243526"/>
                      <a:gd name="connsiteY2" fmla="*/ 36098 h 392253"/>
                      <a:gd name="connsiteX3" fmla="*/ 70963 w 243526"/>
                      <a:gd name="connsiteY3" fmla="*/ 37141 h 392253"/>
                      <a:gd name="connsiteX4" fmla="*/ 39341 w 243526"/>
                      <a:gd name="connsiteY4" fmla="*/ 40780 h 392253"/>
                      <a:gd name="connsiteX5" fmla="*/ 1733 w 243526"/>
                      <a:gd name="connsiteY5" fmla="*/ 55837 h 392253"/>
                      <a:gd name="connsiteX6" fmla="*/ 13368 w 243526"/>
                      <a:gd name="connsiteY6" fmla="*/ 90953 h 392253"/>
                      <a:gd name="connsiteX7" fmla="*/ 63322 w 243526"/>
                      <a:gd name="connsiteY7" fmla="*/ 96330 h 392253"/>
                      <a:gd name="connsiteX8" fmla="*/ 68872 w 243526"/>
                      <a:gd name="connsiteY8" fmla="*/ 154116 h 392253"/>
                      <a:gd name="connsiteX9" fmla="*/ 65912 w 243526"/>
                      <a:gd name="connsiteY9" fmla="*/ 322534 h 392253"/>
                      <a:gd name="connsiteX10" fmla="*/ 72562 w 243526"/>
                      <a:gd name="connsiteY10" fmla="*/ 349135 h 392253"/>
                      <a:gd name="connsiteX11" fmla="*/ 89188 w 243526"/>
                      <a:gd name="connsiteY11" fmla="*/ 369085 h 392253"/>
                      <a:gd name="connsiteX12" fmla="*/ 112464 w 243526"/>
                      <a:gd name="connsiteY12" fmla="*/ 379061 h 392253"/>
                      <a:gd name="connsiteX13" fmla="*/ 132414 w 243526"/>
                      <a:gd name="connsiteY13" fmla="*/ 389036 h 392253"/>
                      <a:gd name="connsiteX14" fmla="*/ 191746 w 243526"/>
                      <a:gd name="connsiteY14" fmla="*/ 389939 h 392253"/>
                      <a:gd name="connsiteX15" fmla="*/ 243281 w 243526"/>
                      <a:gd name="connsiteY15" fmla="*/ 360154 h 392253"/>
                      <a:gd name="connsiteX16" fmla="*/ 209770 w 243526"/>
                      <a:gd name="connsiteY16" fmla="*/ 333381 h 392253"/>
                      <a:gd name="connsiteX17" fmla="*/ 176079 w 243526"/>
                      <a:gd name="connsiteY17" fmla="*/ 325623 h 392253"/>
                      <a:gd name="connsiteX18" fmla="*/ 145714 w 243526"/>
                      <a:gd name="connsiteY18" fmla="*/ 315884 h 392253"/>
                      <a:gd name="connsiteX19" fmla="*/ 139064 w 243526"/>
                      <a:gd name="connsiteY19" fmla="*/ 305909 h 392253"/>
                      <a:gd name="connsiteX20" fmla="*/ 132414 w 243526"/>
                      <a:gd name="connsiteY20" fmla="*/ 285958 h 392253"/>
                      <a:gd name="connsiteX21" fmla="*/ 130377 w 243526"/>
                      <a:gd name="connsiteY21" fmla="*/ 220976 h 392253"/>
                      <a:gd name="connsiteX22" fmla="*/ 135160 w 243526"/>
                      <a:gd name="connsiteY22" fmla="*/ 105984 h 392253"/>
                      <a:gd name="connsiteX23" fmla="*/ 142389 w 243526"/>
                      <a:gd name="connsiteY23" fmla="*/ 66502 h 392253"/>
                      <a:gd name="connsiteX24" fmla="*/ 149040 w 243526"/>
                      <a:gd name="connsiteY24" fmla="*/ 43227 h 392253"/>
                      <a:gd name="connsiteX25" fmla="*/ 145714 w 243526"/>
                      <a:gd name="connsiteY25" fmla="*/ 6651 h 392253"/>
                      <a:gd name="connsiteX26" fmla="*/ 142389 w 243526"/>
                      <a:gd name="connsiteY26" fmla="*/ 0 h 392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43526" h="392253">
                        <a:moveTo>
                          <a:pt x="142389" y="0"/>
                        </a:moveTo>
                        <a:lnTo>
                          <a:pt x="142389" y="0"/>
                        </a:lnTo>
                        <a:cubicBezTo>
                          <a:pt x="134547" y="6016"/>
                          <a:pt x="107238" y="29908"/>
                          <a:pt x="95334" y="36098"/>
                        </a:cubicBezTo>
                        <a:cubicBezTo>
                          <a:pt x="83430" y="42288"/>
                          <a:pt x="80295" y="36361"/>
                          <a:pt x="70963" y="37141"/>
                        </a:cubicBezTo>
                        <a:cubicBezTo>
                          <a:pt x="61631" y="37921"/>
                          <a:pt x="50879" y="37664"/>
                          <a:pt x="39341" y="40780"/>
                        </a:cubicBezTo>
                        <a:cubicBezTo>
                          <a:pt x="27803" y="43896"/>
                          <a:pt x="10600" y="54729"/>
                          <a:pt x="1733" y="55837"/>
                        </a:cubicBezTo>
                        <a:cubicBezTo>
                          <a:pt x="-3255" y="63595"/>
                          <a:pt x="3103" y="84204"/>
                          <a:pt x="13368" y="90953"/>
                        </a:cubicBezTo>
                        <a:cubicBezTo>
                          <a:pt x="23633" y="97702"/>
                          <a:pt x="54071" y="85803"/>
                          <a:pt x="63322" y="96330"/>
                        </a:cubicBezTo>
                        <a:cubicBezTo>
                          <a:pt x="72573" y="106857"/>
                          <a:pt x="68440" y="116415"/>
                          <a:pt x="68872" y="154116"/>
                        </a:cubicBezTo>
                        <a:cubicBezTo>
                          <a:pt x="69304" y="191817"/>
                          <a:pt x="64804" y="282633"/>
                          <a:pt x="65912" y="322534"/>
                        </a:cubicBezTo>
                        <a:cubicBezTo>
                          <a:pt x="67176" y="328856"/>
                          <a:pt x="69154" y="342319"/>
                          <a:pt x="72562" y="349135"/>
                        </a:cubicBezTo>
                        <a:cubicBezTo>
                          <a:pt x="75802" y="355615"/>
                          <a:pt x="83470" y="365000"/>
                          <a:pt x="89188" y="369085"/>
                        </a:cubicBezTo>
                        <a:cubicBezTo>
                          <a:pt x="96382" y="374224"/>
                          <a:pt x="104321" y="376347"/>
                          <a:pt x="112464" y="379061"/>
                        </a:cubicBezTo>
                        <a:cubicBezTo>
                          <a:pt x="141051" y="398119"/>
                          <a:pt x="119200" y="387223"/>
                          <a:pt x="132414" y="389036"/>
                        </a:cubicBezTo>
                        <a:cubicBezTo>
                          <a:pt x="145628" y="390849"/>
                          <a:pt x="173268" y="394753"/>
                          <a:pt x="191746" y="389939"/>
                        </a:cubicBezTo>
                        <a:cubicBezTo>
                          <a:pt x="210224" y="385125"/>
                          <a:pt x="240277" y="369580"/>
                          <a:pt x="243281" y="360154"/>
                        </a:cubicBezTo>
                        <a:cubicBezTo>
                          <a:pt x="246285" y="350728"/>
                          <a:pt x="220970" y="339136"/>
                          <a:pt x="209770" y="333381"/>
                        </a:cubicBezTo>
                        <a:cubicBezTo>
                          <a:pt x="198570" y="327626"/>
                          <a:pt x="186755" y="328539"/>
                          <a:pt x="176079" y="325623"/>
                        </a:cubicBezTo>
                        <a:cubicBezTo>
                          <a:pt x="165403" y="322707"/>
                          <a:pt x="151883" y="319170"/>
                          <a:pt x="145714" y="315884"/>
                        </a:cubicBezTo>
                        <a:cubicBezTo>
                          <a:pt x="139545" y="312598"/>
                          <a:pt x="141281" y="309234"/>
                          <a:pt x="139064" y="305909"/>
                        </a:cubicBezTo>
                        <a:cubicBezTo>
                          <a:pt x="136847" y="299259"/>
                          <a:pt x="133862" y="300114"/>
                          <a:pt x="132414" y="285958"/>
                        </a:cubicBezTo>
                        <a:cubicBezTo>
                          <a:pt x="130966" y="271803"/>
                          <a:pt x="131485" y="234830"/>
                          <a:pt x="130377" y="220976"/>
                        </a:cubicBezTo>
                        <a:cubicBezTo>
                          <a:pt x="129269" y="207122"/>
                          <a:pt x="134890" y="135138"/>
                          <a:pt x="135160" y="105984"/>
                        </a:cubicBezTo>
                        <a:cubicBezTo>
                          <a:pt x="137162" y="80238"/>
                          <a:pt x="140076" y="76962"/>
                          <a:pt x="142389" y="66502"/>
                        </a:cubicBezTo>
                        <a:cubicBezTo>
                          <a:pt x="144702" y="56043"/>
                          <a:pt x="147975" y="47484"/>
                          <a:pt x="149040" y="43227"/>
                        </a:cubicBezTo>
                        <a:cubicBezTo>
                          <a:pt x="147931" y="31035"/>
                          <a:pt x="148279" y="18622"/>
                          <a:pt x="145714" y="6651"/>
                        </a:cubicBezTo>
                        <a:cubicBezTo>
                          <a:pt x="144877" y="2743"/>
                          <a:pt x="142943" y="1108"/>
                          <a:pt x="142389" y="0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3175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GB" sz="1000" b="0" dirty="0">
                      <a:solidFill>
                        <a:prstClr val="white"/>
                      </a:solidFill>
                      <a:latin typeface="Comic Sans MS" panose="030F0702030302020204" pitchFamily="66" charset="0"/>
                    </a:endParaRPr>
                  </a:p>
                </p:txBody>
              </p:sp>
            </p:grpSp>
            <p:grpSp>
              <p:nvGrpSpPr>
                <p:cNvPr id="17" name="Group 16"/>
                <p:cNvGrpSpPr/>
                <p:nvPr/>
              </p:nvGrpSpPr>
              <p:grpSpPr>
                <a:xfrm rot="1853312">
                  <a:off x="2418870" y="1287819"/>
                  <a:ext cx="2371482" cy="1207176"/>
                  <a:chOff x="5155491" y="642556"/>
                  <a:chExt cx="2820811" cy="1311696"/>
                </a:xfrm>
              </p:grpSpPr>
              <p:grpSp>
                <p:nvGrpSpPr>
                  <p:cNvPr id="21" name="Group 20"/>
                  <p:cNvGrpSpPr/>
                  <p:nvPr/>
                </p:nvGrpSpPr>
                <p:grpSpPr>
                  <a:xfrm>
                    <a:off x="5164951" y="642556"/>
                    <a:ext cx="2809749" cy="1311696"/>
                    <a:chOff x="4966092" y="962707"/>
                    <a:chExt cx="4502452" cy="2101912"/>
                  </a:xfrm>
                </p:grpSpPr>
                <p:grpSp>
                  <p:nvGrpSpPr>
                    <p:cNvPr id="34" name="Group 33"/>
                    <p:cNvGrpSpPr/>
                    <p:nvPr/>
                  </p:nvGrpSpPr>
                  <p:grpSpPr>
                    <a:xfrm>
                      <a:off x="4966092" y="1052736"/>
                      <a:ext cx="4502452" cy="1928207"/>
                      <a:chOff x="4966092" y="332656"/>
                      <a:chExt cx="3825804" cy="1911612"/>
                    </a:xfrm>
                  </p:grpSpPr>
                  <p:sp>
                    <p:nvSpPr>
                      <p:cNvPr id="39" name="Freeform 38"/>
                      <p:cNvSpPr/>
                      <p:nvPr/>
                    </p:nvSpPr>
                    <p:spPr>
                      <a:xfrm>
                        <a:off x="4966092" y="332656"/>
                        <a:ext cx="1917930" cy="964044"/>
                      </a:xfrm>
                      <a:custGeom>
                        <a:avLst/>
                        <a:gdLst>
                          <a:gd name="connsiteX0" fmla="*/ 1452680 w 1466590"/>
                          <a:gd name="connsiteY0" fmla="*/ 18017 h 768059"/>
                          <a:gd name="connsiteX1" fmla="*/ 1452680 w 1466590"/>
                          <a:gd name="connsiteY1" fmla="*/ 18017 h 768059"/>
                          <a:gd name="connsiteX2" fmla="*/ 1425654 w 1466590"/>
                          <a:gd name="connsiteY2" fmla="*/ 38287 h 768059"/>
                          <a:gd name="connsiteX3" fmla="*/ 1403131 w 1466590"/>
                          <a:gd name="connsiteY3" fmla="*/ 49548 h 768059"/>
                          <a:gd name="connsiteX4" fmla="*/ 1396375 w 1466590"/>
                          <a:gd name="connsiteY4" fmla="*/ 54053 h 768059"/>
                          <a:gd name="connsiteX5" fmla="*/ 1385114 w 1466590"/>
                          <a:gd name="connsiteY5" fmla="*/ 60809 h 768059"/>
                          <a:gd name="connsiteX6" fmla="*/ 1371600 w 1466590"/>
                          <a:gd name="connsiteY6" fmla="*/ 67566 h 768059"/>
                          <a:gd name="connsiteX7" fmla="*/ 1362592 w 1466590"/>
                          <a:gd name="connsiteY7" fmla="*/ 76575 h 768059"/>
                          <a:gd name="connsiteX8" fmla="*/ 1353583 w 1466590"/>
                          <a:gd name="connsiteY8" fmla="*/ 83332 h 768059"/>
                          <a:gd name="connsiteX9" fmla="*/ 1342322 w 1466590"/>
                          <a:gd name="connsiteY9" fmla="*/ 94593 h 768059"/>
                          <a:gd name="connsiteX10" fmla="*/ 1333313 w 1466590"/>
                          <a:gd name="connsiteY10" fmla="*/ 112610 h 768059"/>
                          <a:gd name="connsiteX11" fmla="*/ 1331060 w 1466590"/>
                          <a:gd name="connsiteY11" fmla="*/ 119367 h 768059"/>
                          <a:gd name="connsiteX12" fmla="*/ 1326556 w 1466590"/>
                          <a:gd name="connsiteY12" fmla="*/ 128376 h 768059"/>
                          <a:gd name="connsiteX13" fmla="*/ 1322052 w 1466590"/>
                          <a:gd name="connsiteY13" fmla="*/ 155403 h 768059"/>
                          <a:gd name="connsiteX14" fmla="*/ 1317547 w 1466590"/>
                          <a:gd name="connsiteY14" fmla="*/ 164411 h 768059"/>
                          <a:gd name="connsiteX15" fmla="*/ 1315295 w 1466590"/>
                          <a:gd name="connsiteY15" fmla="*/ 175673 h 768059"/>
                          <a:gd name="connsiteX16" fmla="*/ 1310791 w 1466590"/>
                          <a:gd name="connsiteY16" fmla="*/ 182429 h 768059"/>
                          <a:gd name="connsiteX17" fmla="*/ 1306286 w 1466590"/>
                          <a:gd name="connsiteY17" fmla="*/ 191438 h 768059"/>
                          <a:gd name="connsiteX18" fmla="*/ 1301782 w 1466590"/>
                          <a:gd name="connsiteY18" fmla="*/ 225221 h 768059"/>
                          <a:gd name="connsiteX19" fmla="*/ 1290521 w 1466590"/>
                          <a:gd name="connsiteY19" fmla="*/ 245491 h 768059"/>
                          <a:gd name="connsiteX20" fmla="*/ 1279260 w 1466590"/>
                          <a:gd name="connsiteY20" fmla="*/ 259005 h 768059"/>
                          <a:gd name="connsiteX21" fmla="*/ 1277007 w 1466590"/>
                          <a:gd name="connsiteY21" fmla="*/ 265761 h 768059"/>
                          <a:gd name="connsiteX22" fmla="*/ 1272503 w 1466590"/>
                          <a:gd name="connsiteY22" fmla="*/ 270266 h 768059"/>
                          <a:gd name="connsiteX23" fmla="*/ 1263494 w 1466590"/>
                          <a:gd name="connsiteY23" fmla="*/ 288283 h 768059"/>
                          <a:gd name="connsiteX24" fmla="*/ 1261242 w 1466590"/>
                          <a:gd name="connsiteY24" fmla="*/ 297292 h 768059"/>
                          <a:gd name="connsiteX25" fmla="*/ 1258990 w 1466590"/>
                          <a:gd name="connsiteY25" fmla="*/ 304049 h 768059"/>
                          <a:gd name="connsiteX26" fmla="*/ 1245476 w 1466590"/>
                          <a:gd name="connsiteY26" fmla="*/ 335580 h 768059"/>
                          <a:gd name="connsiteX27" fmla="*/ 1240972 w 1466590"/>
                          <a:gd name="connsiteY27" fmla="*/ 382876 h 768059"/>
                          <a:gd name="connsiteX28" fmla="*/ 1234215 w 1466590"/>
                          <a:gd name="connsiteY28" fmla="*/ 409903 h 768059"/>
                          <a:gd name="connsiteX29" fmla="*/ 1225206 w 1466590"/>
                          <a:gd name="connsiteY29" fmla="*/ 432425 h 768059"/>
                          <a:gd name="connsiteX30" fmla="*/ 1218450 w 1466590"/>
                          <a:gd name="connsiteY30" fmla="*/ 481974 h 768059"/>
                          <a:gd name="connsiteX31" fmla="*/ 1213945 w 1466590"/>
                          <a:gd name="connsiteY31" fmla="*/ 488731 h 768059"/>
                          <a:gd name="connsiteX32" fmla="*/ 1209441 w 1466590"/>
                          <a:gd name="connsiteY32" fmla="*/ 509001 h 768059"/>
                          <a:gd name="connsiteX33" fmla="*/ 1204936 w 1466590"/>
                          <a:gd name="connsiteY33" fmla="*/ 518009 h 768059"/>
                          <a:gd name="connsiteX34" fmla="*/ 1200432 w 1466590"/>
                          <a:gd name="connsiteY34" fmla="*/ 540532 h 768059"/>
                          <a:gd name="connsiteX35" fmla="*/ 1195927 w 1466590"/>
                          <a:gd name="connsiteY35" fmla="*/ 545036 h 768059"/>
                          <a:gd name="connsiteX36" fmla="*/ 1191423 w 1466590"/>
                          <a:gd name="connsiteY36" fmla="*/ 551793 h 768059"/>
                          <a:gd name="connsiteX37" fmla="*/ 1189171 w 1466590"/>
                          <a:gd name="connsiteY37" fmla="*/ 560802 h 768059"/>
                          <a:gd name="connsiteX38" fmla="*/ 1184666 w 1466590"/>
                          <a:gd name="connsiteY38" fmla="*/ 567558 h 768059"/>
                          <a:gd name="connsiteX39" fmla="*/ 1182414 w 1466590"/>
                          <a:gd name="connsiteY39" fmla="*/ 583324 h 768059"/>
                          <a:gd name="connsiteX40" fmla="*/ 1173405 w 1466590"/>
                          <a:gd name="connsiteY40" fmla="*/ 662151 h 768059"/>
                          <a:gd name="connsiteX41" fmla="*/ 1164396 w 1466590"/>
                          <a:gd name="connsiteY41" fmla="*/ 668908 h 768059"/>
                          <a:gd name="connsiteX42" fmla="*/ 1144127 w 1466590"/>
                          <a:gd name="connsiteY42" fmla="*/ 671160 h 768059"/>
                          <a:gd name="connsiteX43" fmla="*/ 1121604 w 1466590"/>
                          <a:gd name="connsiteY43" fmla="*/ 666656 h 768059"/>
                          <a:gd name="connsiteX44" fmla="*/ 1105839 w 1466590"/>
                          <a:gd name="connsiteY44" fmla="*/ 646386 h 768059"/>
                          <a:gd name="connsiteX45" fmla="*/ 1092326 w 1466590"/>
                          <a:gd name="connsiteY45" fmla="*/ 635125 h 768059"/>
                          <a:gd name="connsiteX46" fmla="*/ 1085569 w 1466590"/>
                          <a:gd name="connsiteY46" fmla="*/ 621611 h 768059"/>
                          <a:gd name="connsiteX47" fmla="*/ 1083317 w 1466590"/>
                          <a:gd name="connsiteY47" fmla="*/ 614855 h 768059"/>
                          <a:gd name="connsiteX48" fmla="*/ 1069803 w 1466590"/>
                          <a:gd name="connsiteY48" fmla="*/ 605846 h 768059"/>
                          <a:gd name="connsiteX49" fmla="*/ 1058542 w 1466590"/>
                          <a:gd name="connsiteY49" fmla="*/ 596837 h 768059"/>
                          <a:gd name="connsiteX50" fmla="*/ 1051786 w 1466590"/>
                          <a:gd name="connsiteY50" fmla="*/ 592333 h 768059"/>
                          <a:gd name="connsiteX51" fmla="*/ 1033768 w 1466590"/>
                          <a:gd name="connsiteY51" fmla="*/ 587828 h 768059"/>
                          <a:gd name="connsiteX52" fmla="*/ 1031516 w 1466590"/>
                          <a:gd name="connsiteY52" fmla="*/ 581072 h 768059"/>
                          <a:gd name="connsiteX53" fmla="*/ 1020255 w 1466590"/>
                          <a:gd name="connsiteY53" fmla="*/ 569810 h 768059"/>
                          <a:gd name="connsiteX54" fmla="*/ 1018002 w 1466590"/>
                          <a:gd name="connsiteY54" fmla="*/ 563054 h 768059"/>
                          <a:gd name="connsiteX55" fmla="*/ 1004489 w 1466590"/>
                          <a:gd name="connsiteY55" fmla="*/ 551793 h 768059"/>
                          <a:gd name="connsiteX56" fmla="*/ 993228 w 1466590"/>
                          <a:gd name="connsiteY56" fmla="*/ 542784 h 768059"/>
                          <a:gd name="connsiteX57" fmla="*/ 986471 w 1466590"/>
                          <a:gd name="connsiteY57" fmla="*/ 540532 h 768059"/>
                          <a:gd name="connsiteX58" fmla="*/ 975210 w 1466590"/>
                          <a:gd name="connsiteY58" fmla="*/ 536027 h 768059"/>
                          <a:gd name="connsiteX59" fmla="*/ 966201 w 1466590"/>
                          <a:gd name="connsiteY59" fmla="*/ 531523 h 768059"/>
                          <a:gd name="connsiteX60" fmla="*/ 959445 w 1466590"/>
                          <a:gd name="connsiteY60" fmla="*/ 529271 h 768059"/>
                          <a:gd name="connsiteX61" fmla="*/ 950436 w 1466590"/>
                          <a:gd name="connsiteY61" fmla="*/ 524766 h 768059"/>
                          <a:gd name="connsiteX62" fmla="*/ 876113 w 1466590"/>
                          <a:gd name="connsiteY62" fmla="*/ 522514 h 768059"/>
                          <a:gd name="connsiteX63" fmla="*/ 826564 w 1466590"/>
                          <a:gd name="connsiteY63" fmla="*/ 527018 h 768059"/>
                          <a:gd name="connsiteX64" fmla="*/ 797285 w 1466590"/>
                          <a:gd name="connsiteY64" fmla="*/ 529271 h 768059"/>
                          <a:gd name="connsiteX65" fmla="*/ 790528 w 1466590"/>
                          <a:gd name="connsiteY65" fmla="*/ 547288 h 768059"/>
                          <a:gd name="connsiteX66" fmla="*/ 783772 w 1466590"/>
                          <a:gd name="connsiteY66" fmla="*/ 549541 h 768059"/>
                          <a:gd name="connsiteX67" fmla="*/ 779267 w 1466590"/>
                          <a:gd name="connsiteY67" fmla="*/ 554045 h 768059"/>
                          <a:gd name="connsiteX68" fmla="*/ 758997 w 1466590"/>
                          <a:gd name="connsiteY68" fmla="*/ 558549 h 768059"/>
                          <a:gd name="connsiteX69" fmla="*/ 749989 w 1466590"/>
                          <a:gd name="connsiteY69" fmla="*/ 560802 h 768059"/>
                          <a:gd name="connsiteX70" fmla="*/ 738727 w 1466590"/>
                          <a:gd name="connsiteY70" fmla="*/ 565306 h 768059"/>
                          <a:gd name="connsiteX71" fmla="*/ 731971 w 1466590"/>
                          <a:gd name="connsiteY71" fmla="*/ 567558 h 768059"/>
                          <a:gd name="connsiteX72" fmla="*/ 720710 w 1466590"/>
                          <a:gd name="connsiteY72" fmla="*/ 578819 h 768059"/>
                          <a:gd name="connsiteX73" fmla="*/ 716205 w 1466590"/>
                          <a:gd name="connsiteY73" fmla="*/ 585576 h 768059"/>
                          <a:gd name="connsiteX74" fmla="*/ 709449 w 1466590"/>
                          <a:gd name="connsiteY74" fmla="*/ 587828 h 768059"/>
                          <a:gd name="connsiteX75" fmla="*/ 702692 w 1466590"/>
                          <a:gd name="connsiteY75" fmla="*/ 594585 h 768059"/>
                          <a:gd name="connsiteX76" fmla="*/ 693683 w 1466590"/>
                          <a:gd name="connsiteY76" fmla="*/ 608098 h 768059"/>
                          <a:gd name="connsiteX77" fmla="*/ 686927 w 1466590"/>
                          <a:gd name="connsiteY77" fmla="*/ 623864 h 768059"/>
                          <a:gd name="connsiteX78" fmla="*/ 680170 w 1466590"/>
                          <a:gd name="connsiteY78" fmla="*/ 626116 h 768059"/>
                          <a:gd name="connsiteX79" fmla="*/ 677918 w 1466590"/>
                          <a:gd name="connsiteY79" fmla="*/ 635125 h 768059"/>
                          <a:gd name="connsiteX80" fmla="*/ 671161 w 1466590"/>
                          <a:gd name="connsiteY80" fmla="*/ 637377 h 768059"/>
                          <a:gd name="connsiteX81" fmla="*/ 662152 w 1466590"/>
                          <a:gd name="connsiteY81" fmla="*/ 644134 h 768059"/>
                          <a:gd name="connsiteX82" fmla="*/ 637378 w 1466590"/>
                          <a:gd name="connsiteY82" fmla="*/ 648638 h 768059"/>
                          <a:gd name="connsiteX83" fmla="*/ 619360 w 1466590"/>
                          <a:gd name="connsiteY83" fmla="*/ 657647 h 768059"/>
                          <a:gd name="connsiteX84" fmla="*/ 610351 w 1466590"/>
                          <a:gd name="connsiteY84" fmla="*/ 662151 h 768059"/>
                          <a:gd name="connsiteX85" fmla="*/ 592333 w 1466590"/>
                          <a:gd name="connsiteY85" fmla="*/ 666656 h 768059"/>
                          <a:gd name="connsiteX86" fmla="*/ 583325 w 1466590"/>
                          <a:gd name="connsiteY86" fmla="*/ 671160 h 768059"/>
                          <a:gd name="connsiteX87" fmla="*/ 558550 w 1466590"/>
                          <a:gd name="connsiteY87" fmla="*/ 673412 h 768059"/>
                          <a:gd name="connsiteX88" fmla="*/ 551794 w 1466590"/>
                          <a:gd name="connsiteY88" fmla="*/ 671160 h 768059"/>
                          <a:gd name="connsiteX89" fmla="*/ 542785 w 1466590"/>
                          <a:gd name="connsiteY89" fmla="*/ 666656 h 768059"/>
                          <a:gd name="connsiteX90" fmla="*/ 536028 w 1466590"/>
                          <a:gd name="connsiteY90" fmla="*/ 662151 h 768059"/>
                          <a:gd name="connsiteX91" fmla="*/ 522515 w 1466590"/>
                          <a:gd name="connsiteY91" fmla="*/ 657647 h 768059"/>
                          <a:gd name="connsiteX92" fmla="*/ 387382 w 1466590"/>
                          <a:gd name="connsiteY92" fmla="*/ 657647 h 768059"/>
                          <a:gd name="connsiteX93" fmla="*/ 371616 w 1466590"/>
                          <a:gd name="connsiteY93" fmla="*/ 641881 h 768059"/>
                          <a:gd name="connsiteX94" fmla="*/ 369364 w 1466590"/>
                          <a:gd name="connsiteY94" fmla="*/ 635125 h 768059"/>
                          <a:gd name="connsiteX95" fmla="*/ 358103 w 1466590"/>
                          <a:gd name="connsiteY95" fmla="*/ 626116 h 768059"/>
                          <a:gd name="connsiteX96" fmla="*/ 340085 w 1466590"/>
                          <a:gd name="connsiteY96" fmla="*/ 612603 h 768059"/>
                          <a:gd name="connsiteX97" fmla="*/ 331076 w 1466590"/>
                          <a:gd name="connsiteY97" fmla="*/ 610350 h 768059"/>
                          <a:gd name="connsiteX98" fmla="*/ 310806 w 1466590"/>
                          <a:gd name="connsiteY98" fmla="*/ 603594 h 768059"/>
                          <a:gd name="connsiteX99" fmla="*/ 290536 w 1466590"/>
                          <a:gd name="connsiteY99" fmla="*/ 599089 h 768059"/>
                          <a:gd name="connsiteX100" fmla="*/ 279275 w 1466590"/>
                          <a:gd name="connsiteY100" fmla="*/ 592333 h 768059"/>
                          <a:gd name="connsiteX101" fmla="*/ 272519 w 1466590"/>
                          <a:gd name="connsiteY101" fmla="*/ 578819 h 768059"/>
                          <a:gd name="connsiteX102" fmla="*/ 256753 w 1466590"/>
                          <a:gd name="connsiteY102" fmla="*/ 563054 h 768059"/>
                          <a:gd name="connsiteX103" fmla="*/ 245492 w 1466590"/>
                          <a:gd name="connsiteY103" fmla="*/ 558549 h 768059"/>
                          <a:gd name="connsiteX104" fmla="*/ 236483 w 1466590"/>
                          <a:gd name="connsiteY104" fmla="*/ 556297 h 768059"/>
                          <a:gd name="connsiteX105" fmla="*/ 229727 w 1466590"/>
                          <a:gd name="connsiteY105" fmla="*/ 554045 h 768059"/>
                          <a:gd name="connsiteX106" fmla="*/ 225222 w 1466590"/>
                          <a:gd name="connsiteY106" fmla="*/ 549541 h 768059"/>
                          <a:gd name="connsiteX107" fmla="*/ 207204 w 1466590"/>
                          <a:gd name="connsiteY107" fmla="*/ 545036 h 768059"/>
                          <a:gd name="connsiteX108" fmla="*/ 198195 w 1466590"/>
                          <a:gd name="connsiteY108" fmla="*/ 540532 h 768059"/>
                          <a:gd name="connsiteX109" fmla="*/ 150899 w 1466590"/>
                          <a:gd name="connsiteY109" fmla="*/ 536027 h 768059"/>
                          <a:gd name="connsiteX110" fmla="*/ 141890 w 1466590"/>
                          <a:gd name="connsiteY110" fmla="*/ 531523 h 768059"/>
                          <a:gd name="connsiteX111" fmla="*/ 87837 w 1466590"/>
                          <a:gd name="connsiteY111" fmla="*/ 533775 h 768059"/>
                          <a:gd name="connsiteX112" fmla="*/ 47297 w 1466590"/>
                          <a:gd name="connsiteY112" fmla="*/ 536027 h 768059"/>
                          <a:gd name="connsiteX113" fmla="*/ 40540 w 1466590"/>
                          <a:gd name="connsiteY113" fmla="*/ 542784 h 768059"/>
                          <a:gd name="connsiteX114" fmla="*/ 33784 w 1466590"/>
                          <a:gd name="connsiteY114" fmla="*/ 556297 h 768059"/>
                          <a:gd name="connsiteX115" fmla="*/ 20270 w 1466590"/>
                          <a:gd name="connsiteY115" fmla="*/ 563054 h 768059"/>
                          <a:gd name="connsiteX116" fmla="*/ 0 w 1466590"/>
                          <a:gd name="connsiteY116" fmla="*/ 569810 h 768059"/>
                          <a:gd name="connsiteX117" fmla="*/ 24775 w 1466590"/>
                          <a:gd name="connsiteY117" fmla="*/ 601341 h 768059"/>
                          <a:gd name="connsiteX118" fmla="*/ 31531 w 1466590"/>
                          <a:gd name="connsiteY118" fmla="*/ 605846 h 768059"/>
                          <a:gd name="connsiteX119" fmla="*/ 33784 w 1466590"/>
                          <a:gd name="connsiteY119" fmla="*/ 617107 h 768059"/>
                          <a:gd name="connsiteX120" fmla="*/ 47297 w 1466590"/>
                          <a:gd name="connsiteY120" fmla="*/ 619359 h 768059"/>
                          <a:gd name="connsiteX121" fmla="*/ 126125 w 1466590"/>
                          <a:gd name="connsiteY121" fmla="*/ 623864 h 768059"/>
                          <a:gd name="connsiteX122" fmla="*/ 137386 w 1466590"/>
                          <a:gd name="connsiteY122" fmla="*/ 632873 h 768059"/>
                          <a:gd name="connsiteX123" fmla="*/ 144142 w 1466590"/>
                          <a:gd name="connsiteY123" fmla="*/ 637377 h 768059"/>
                          <a:gd name="connsiteX124" fmla="*/ 148647 w 1466590"/>
                          <a:gd name="connsiteY124" fmla="*/ 644134 h 768059"/>
                          <a:gd name="connsiteX125" fmla="*/ 168917 w 1466590"/>
                          <a:gd name="connsiteY125" fmla="*/ 646386 h 768059"/>
                          <a:gd name="connsiteX126" fmla="*/ 180178 w 1466590"/>
                          <a:gd name="connsiteY126" fmla="*/ 648638 h 768059"/>
                          <a:gd name="connsiteX127" fmla="*/ 186934 w 1466590"/>
                          <a:gd name="connsiteY127" fmla="*/ 655395 h 768059"/>
                          <a:gd name="connsiteX128" fmla="*/ 193691 w 1466590"/>
                          <a:gd name="connsiteY128" fmla="*/ 657647 h 768059"/>
                          <a:gd name="connsiteX129" fmla="*/ 220718 w 1466590"/>
                          <a:gd name="connsiteY129" fmla="*/ 662151 h 768059"/>
                          <a:gd name="connsiteX130" fmla="*/ 265762 w 1466590"/>
                          <a:gd name="connsiteY130" fmla="*/ 668908 h 768059"/>
                          <a:gd name="connsiteX131" fmla="*/ 272519 w 1466590"/>
                          <a:gd name="connsiteY131" fmla="*/ 675665 h 768059"/>
                          <a:gd name="connsiteX132" fmla="*/ 274771 w 1466590"/>
                          <a:gd name="connsiteY132" fmla="*/ 686926 h 768059"/>
                          <a:gd name="connsiteX133" fmla="*/ 283780 w 1466590"/>
                          <a:gd name="connsiteY133" fmla="*/ 691430 h 768059"/>
                          <a:gd name="connsiteX134" fmla="*/ 295041 w 1466590"/>
                          <a:gd name="connsiteY134" fmla="*/ 702691 h 768059"/>
                          <a:gd name="connsiteX135" fmla="*/ 297293 w 1466590"/>
                          <a:gd name="connsiteY135" fmla="*/ 709448 h 768059"/>
                          <a:gd name="connsiteX136" fmla="*/ 310806 w 1466590"/>
                          <a:gd name="connsiteY136" fmla="*/ 729718 h 768059"/>
                          <a:gd name="connsiteX137" fmla="*/ 313059 w 1466590"/>
                          <a:gd name="connsiteY137" fmla="*/ 736474 h 768059"/>
                          <a:gd name="connsiteX138" fmla="*/ 317563 w 1466590"/>
                          <a:gd name="connsiteY138" fmla="*/ 743231 h 768059"/>
                          <a:gd name="connsiteX139" fmla="*/ 373868 w 1466590"/>
                          <a:gd name="connsiteY139" fmla="*/ 752240 h 768059"/>
                          <a:gd name="connsiteX140" fmla="*/ 441435 w 1466590"/>
                          <a:gd name="connsiteY140" fmla="*/ 756744 h 768059"/>
                          <a:gd name="connsiteX141" fmla="*/ 457200 w 1466590"/>
                          <a:gd name="connsiteY141" fmla="*/ 768006 h 768059"/>
                          <a:gd name="connsiteX142" fmla="*/ 484227 w 1466590"/>
                          <a:gd name="connsiteY142" fmla="*/ 761249 h 768059"/>
                          <a:gd name="connsiteX143" fmla="*/ 493236 w 1466590"/>
                          <a:gd name="connsiteY143" fmla="*/ 758997 h 768059"/>
                          <a:gd name="connsiteX144" fmla="*/ 511254 w 1466590"/>
                          <a:gd name="connsiteY144" fmla="*/ 754492 h 768059"/>
                          <a:gd name="connsiteX145" fmla="*/ 590081 w 1466590"/>
                          <a:gd name="connsiteY145" fmla="*/ 752240 h 768059"/>
                          <a:gd name="connsiteX146" fmla="*/ 653143 w 1466590"/>
                          <a:gd name="connsiteY146" fmla="*/ 747736 h 768059"/>
                          <a:gd name="connsiteX147" fmla="*/ 659900 w 1466590"/>
                          <a:gd name="connsiteY147" fmla="*/ 745483 h 768059"/>
                          <a:gd name="connsiteX148" fmla="*/ 668909 w 1466590"/>
                          <a:gd name="connsiteY148" fmla="*/ 743231 h 768059"/>
                          <a:gd name="connsiteX149" fmla="*/ 700440 w 1466590"/>
                          <a:gd name="connsiteY149" fmla="*/ 740979 h 768059"/>
                          <a:gd name="connsiteX150" fmla="*/ 727466 w 1466590"/>
                          <a:gd name="connsiteY150" fmla="*/ 713952 h 768059"/>
                          <a:gd name="connsiteX151" fmla="*/ 738727 w 1466590"/>
                          <a:gd name="connsiteY151" fmla="*/ 702691 h 768059"/>
                          <a:gd name="connsiteX152" fmla="*/ 743232 w 1466590"/>
                          <a:gd name="connsiteY152" fmla="*/ 698187 h 768059"/>
                          <a:gd name="connsiteX153" fmla="*/ 754493 w 1466590"/>
                          <a:gd name="connsiteY153" fmla="*/ 684674 h 768059"/>
                          <a:gd name="connsiteX154" fmla="*/ 765754 w 1466590"/>
                          <a:gd name="connsiteY154" fmla="*/ 673412 h 768059"/>
                          <a:gd name="connsiteX155" fmla="*/ 770259 w 1466590"/>
                          <a:gd name="connsiteY155" fmla="*/ 666656 h 768059"/>
                          <a:gd name="connsiteX156" fmla="*/ 777015 w 1466590"/>
                          <a:gd name="connsiteY156" fmla="*/ 664404 h 768059"/>
                          <a:gd name="connsiteX157" fmla="*/ 779267 w 1466590"/>
                          <a:gd name="connsiteY157" fmla="*/ 657647 h 768059"/>
                          <a:gd name="connsiteX158" fmla="*/ 808546 w 1466590"/>
                          <a:gd name="connsiteY158" fmla="*/ 655395 h 768059"/>
                          <a:gd name="connsiteX159" fmla="*/ 831068 w 1466590"/>
                          <a:gd name="connsiteY159" fmla="*/ 639629 h 768059"/>
                          <a:gd name="connsiteX160" fmla="*/ 849086 w 1466590"/>
                          <a:gd name="connsiteY160" fmla="*/ 635125 h 768059"/>
                          <a:gd name="connsiteX161" fmla="*/ 858095 w 1466590"/>
                          <a:gd name="connsiteY161" fmla="*/ 632873 h 768059"/>
                          <a:gd name="connsiteX162" fmla="*/ 864852 w 1466590"/>
                          <a:gd name="connsiteY162" fmla="*/ 628368 h 768059"/>
                          <a:gd name="connsiteX163" fmla="*/ 885122 w 1466590"/>
                          <a:gd name="connsiteY163" fmla="*/ 619359 h 768059"/>
                          <a:gd name="connsiteX164" fmla="*/ 896383 w 1466590"/>
                          <a:gd name="connsiteY164" fmla="*/ 608098 h 768059"/>
                          <a:gd name="connsiteX165" fmla="*/ 912148 w 1466590"/>
                          <a:gd name="connsiteY165" fmla="*/ 603594 h 768059"/>
                          <a:gd name="connsiteX166" fmla="*/ 950436 w 1466590"/>
                          <a:gd name="connsiteY166" fmla="*/ 605846 h 768059"/>
                          <a:gd name="connsiteX167" fmla="*/ 954940 w 1466590"/>
                          <a:gd name="connsiteY167" fmla="*/ 612603 h 768059"/>
                          <a:gd name="connsiteX168" fmla="*/ 959445 w 1466590"/>
                          <a:gd name="connsiteY168" fmla="*/ 617107 h 768059"/>
                          <a:gd name="connsiteX169" fmla="*/ 979715 w 1466590"/>
                          <a:gd name="connsiteY169" fmla="*/ 623864 h 768059"/>
                          <a:gd name="connsiteX170" fmla="*/ 988724 w 1466590"/>
                          <a:gd name="connsiteY170" fmla="*/ 632873 h 768059"/>
                          <a:gd name="connsiteX171" fmla="*/ 993228 w 1466590"/>
                          <a:gd name="connsiteY171" fmla="*/ 641881 h 768059"/>
                          <a:gd name="connsiteX172" fmla="*/ 1006741 w 1466590"/>
                          <a:gd name="connsiteY172" fmla="*/ 650890 h 768059"/>
                          <a:gd name="connsiteX173" fmla="*/ 1011246 w 1466590"/>
                          <a:gd name="connsiteY173" fmla="*/ 664404 h 768059"/>
                          <a:gd name="connsiteX174" fmla="*/ 1018002 w 1466590"/>
                          <a:gd name="connsiteY174" fmla="*/ 668908 h 768059"/>
                          <a:gd name="connsiteX175" fmla="*/ 1029263 w 1466590"/>
                          <a:gd name="connsiteY175" fmla="*/ 671160 h 768059"/>
                          <a:gd name="connsiteX176" fmla="*/ 1036020 w 1466590"/>
                          <a:gd name="connsiteY176" fmla="*/ 673412 h 768059"/>
                          <a:gd name="connsiteX177" fmla="*/ 1038272 w 1466590"/>
                          <a:gd name="connsiteY177" fmla="*/ 680169 h 768059"/>
                          <a:gd name="connsiteX178" fmla="*/ 1047281 w 1466590"/>
                          <a:gd name="connsiteY178" fmla="*/ 682421 h 768059"/>
                          <a:gd name="connsiteX179" fmla="*/ 1056290 w 1466590"/>
                          <a:gd name="connsiteY179" fmla="*/ 686926 h 768059"/>
                          <a:gd name="connsiteX180" fmla="*/ 1074308 w 1466590"/>
                          <a:gd name="connsiteY180" fmla="*/ 691430 h 768059"/>
                          <a:gd name="connsiteX181" fmla="*/ 1081064 w 1466590"/>
                          <a:gd name="connsiteY181" fmla="*/ 700439 h 768059"/>
                          <a:gd name="connsiteX182" fmla="*/ 1085569 w 1466590"/>
                          <a:gd name="connsiteY182" fmla="*/ 707196 h 768059"/>
                          <a:gd name="connsiteX183" fmla="*/ 1092326 w 1466590"/>
                          <a:gd name="connsiteY183" fmla="*/ 711700 h 768059"/>
                          <a:gd name="connsiteX184" fmla="*/ 1101334 w 1466590"/>
                          <a:gd name="connsiteY184" fmla="*/ 727466 h 768059"/>
                          <a:gd name="connsiteX185" fmla="*/ 1103587 w 1466590"/>
                          <a:gd name="connsiteY185" fmla="*/ 736474 h 768059"/>
                          <a:gd name="connsiteX186" fmla="*/ 1119352 w 1466590"/>
                          <a:gd name="connsiteY186" fmla="*/ 743231 h 768059"/>
                          <a:gd name="connsiteX187" fmla="*/ 1162144 w 1466590"/>
                          <a:gd name="connsiteY187" fmla="*/ 745483 h 768059"/>
                          <a:gd name="connsiteX188" fmla="*/ 1177910 w 1466590"/>
                          <a:gd name="connsiteY188" fmla="*/ 743231 h 768059"/>
                          <a:gd name="connsiteX189" fmla="*/ 1218450 w 1466590"/>
                          <a:gd name="connsiteY189" fmla="*/ 745483 h 768059"/>
                          <a:gd name="connsiteX190" fmla="*/ 1238720 w 1466590"/>
                          <a:gd name="connsiteY190" fmla="*/ 747736 h 768059"/>
                          <a:gd name="connsiteX191" fmla="*/ 1252233 w 1466590"/>
                          <a:gd name="connsiteY191" fmla="*/ 729718 h 768059"/>
                          <a:gd name="connsiteX192" fmla="*/ 1258990 w 1466590"/>
                          <a:gd name="connsiteY192" fmla="*/ 727466 h 768059"/>
                          <a:gd name="connsiteX193" fmla="*/ 1274755 w 1466590"/>
                          <a:gd name="connsiteY193" fmla="*/ 713952 h 768059"/>
                          <a:gd name="connsiteX194" fmla="*/ 1277007 w 1466590"/>
                          <a:gd name="connsiteY194" fmla="*/ 707196 h 768059"/>
                          <a:gd name="connsiteX195" fmla="*/ 1281512 w 1466590"/>
                          <a:gd name="connsiteY195" fmla="*/ 700439 h 768059"/>
                          <a:gd name="connsiteX196" fmla="*/ 1286016 w 1466590"/>
                          <a:gd name="connsiteY196" fmla="*/ 691430 h 768059"/>
                          <a:gd name="connsiteX197" fmla="*/ 1292773 w 1466590"/>
                          <a:gd name="connsiteY197" fmla="*/ 689178 h 768059"/>
                          <a:gd name="connsiteX198" fmla="*/ 1297277 w 1466590"/>
                          <a:gd name="connsiteY198" fmla="*/ 680169 h 768059"/>
                          <a:gd name="connsiteX199" fmla="*/ 1304034 w 1466590"/>
                          <a:gd name="connsiteY199" fmla="*/ 675665 h 768059"/>
                          <a:gd name="connsiteX200" fmla="*/ 1306286 w 1466590"/>
                          <a:gd name="connsiteY200" fmla="*/ 666656 h 768059"/>
                          <a:gd name="connsiteX201" fmla="*/ 1308538 w 1466590"/>
                          <a:gd name="connsiteY201" fmla="*/ 659899 h 768059"/>
                          <a:gd name="connsiteX202" fmla="*/ 1313043 w 1466590"/>
                          <a:gd name="connsiteY202" fmla="*/ 655395 h 768059"/>
                          <a:gd name="connsiteX203" fmla="*/ 1322052 w 1466590"/>
                          <a:gd name="connsiteY203" fmla="*/ 641881 h 768059"/>
                          <a:gd name="connsiteX204" fmla="*/ 1324304 w 1466590"/>
                          <a:gd name="connsiteY204" fmla="*/ 632873 h 768059"/>
                          <a:gd name="connsiteX205" fmla="*/ 1326556 w 1466590"/>
                          <a:gd name="connsiteY205" fmla="*/ 610350 h 768059"/>
                          <a:gd name="connsiteX206" fmla="*/ 1331060 w 1466590"/>
                          <a:gd name="connsiteY206" fmla="*/ 601341 h 768059"/>
                          <a:gd name="connsiteX207" fmla="*/ 1335565 w 1466590"/>
                          <a:gd name="connsiteY207" fmla="*/ 585576 h 768059"/>
                          <a:gd name="connsiteX208" fmla="*/ 1342322 w 1466590"/>
                          <a:gd name="connsiteY208" fmla="*/ 576567 h 768059"/>
                          <a:gd name="connsiteX209" fmla="*/ 1346826 w 1466590"/>
                          <a:gd name="connsiteY209" fmla="*/ 542784 h 768059"/>
                          <a:gd name="connsiteX210" fmla="*/ 1349078 w 1466590"/>
                          <a:gd name="connsiteY210" fmla="*/ 533775 h 768059"/>
                          <a:gd name="connsiteX211" fmla="*/ 1351330 w 1466590"/>
                          <a:gd name="connsiteY211" fmla="*/ 477470 h 768059"/>
                          <a:gd name="connsiteX212" fmla="*/ 1367096 w 1466590"/>
                          <a:gd name="connsiteY212" fmla="*/ 454947 h 768059"/>
                          <a:gd name="connsiteX213" fmla="*/ 1373853 w 1466590"/>
                          <a:gd name="connsiteY213" fmla="*/ 443686 h 768059"/>
                          <a:gd name="connsiteX214" fmla="*/ 1380609 w 1466590"/>
                          <a:gd name="connsiteY214" fmla="*/ 434677 h 768059"/>
                          <a:gd name="connsiteX215" fmla="*/ 1382861 w 1466590"/>
                          <a:gd name="connsiteY215" fmla="*/ 385129 h 768059"/>
                          <a:gd name="connsiteX216" fmla="*/ 1385114 w 1466590"/>
                          <a:gd name="connsiteY216" fmla="*/ 373868 h 768059"/>
                          <a:gd name="connsiteX217" fmla="*/ 1391870 w 1466590"/>
                          <a:gd name="connsiteY217" fmla="*/ 367111 h 768059"/>
                          <a:gd name="connsiteX218" fmla="*/ 1405384 w 1466590"/>
                          <a:gd name="connsiteY218" fmla="*/ 157655 h 768059"/>
                          <a:gd name="connsiteX219" fmla="*/ 1418897 w 1466590"/>
                          <a:gd name="connsiteY219" fmla="*/ 141889 h 768059"/>
                          <a:gd name="connsiteX220" fmla="*/ 1423401 w 1466590"/>
                          <a:gd name="connsiteY220" fmla="*/ 135133 h 768059"/>
                          <a:gd name="connsiteX221" fmla="*/ 1430158 w 1466590"/>
                          <a:gd name="connsiteY221" fmla="*/ 132880 h 768059"/>
                          <a:gd name="connsiteX222" fmla="*/ 1436915 w 1466590"/>
                          <a:gd name="connsiteY222" fmla="*/ 128376 h 768059"/>
                          <a:gd name="connsiteX223" fmla="*/ 1439167 w 1466590"/>
                          <a:gd name="connsiteY223" fmla="*/ 99097 h 768059"/>
                          <a:gd name="connsiteX224" fmla="*/ 1445924 w 1466590"/>
                          <a:gd name="connsiteY224" fmla="*/ 94593 h 768059"/>
                          <a:gd name="connsiteX225" fmla="*/ 1457185 w 1466590"/>
                          <a:gd name="connsiteY225" fmla="*/ 83332 h 768059"/>
                          <a:gd name="connsiteX226" fmla="*/ 1459437 w 1466590"/>
                          <a:gd name="connsiteY226" fmla="*/ 76575 h 768059"/>
                          <a:gd name="connsiteX227" fmla="*/ 1466194 w 1466590"/>
                          <a:gd name="connsiteY227" fmla="*/ 74323 h 768059"/>
                          <a:gd name="connsiteX228" fmla="*/ 1463941 w 1466590"/>
                          <a:gd name="connsiteY228" fmla="*/ 0 h 768059"/>
                          <a:gd name="connsiteX229" fmla="*/ 1452680 w 1466590"/>
                          <a:gd name="connsiteY229" fmla="*/ 9008 h 768059"/>
                          <a:gd name="connsiteX230" fmla="*/ 1450428 w 1466590"/>
                          <a:gd name="connsiteY230" fmla="*/ 18017 h 768059"/>
                          <a:gd name="connsiteX231" fmla="*/ 1443671 w 1466590"/>
                          <a:gd name="connsiteY231" fmla="*/ 20270 h 768059"/>
                          <a:gd name="connsiteX232" fmla="*/ 1452680 w 1466590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21474 w 1467794"/>
                          <a:gd name="connsiteY115" fmla="*/ 563054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3227 w 1467794"/>
                          <a:gd name="connsiteY114" fmla="*/ 536930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25552 w 1484196"/>
                          <a:gd name="connsiteY115" fmla="*/ 543688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68996 w 1484196"/>
                          <a:gd name="connsiteY119" fmla="*/ 625910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43731 w 1484196"/>
                          <a:gd name="connsiteY120" fmla="*/ 623864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61337 w 1484196"/>
                          <a:gd name="connsiteY120" fmla="*/ 639709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49629 w 1484196"/>
                          <a:gd name="connsiteY113" fmla="*/ 536930 h 768059"/>
                          <a:gd name="connsiteX114" fmla="*/ 11467 w 1484196"/>
                          <a:gd name="connsiteY114" fmla="*/ 550729 h 768059"/>
                          <a:gd name="connsiteX115" fmla="*/ 0 w 1484196"/>
                          <a:gd name="connsiteY115" fmla="*/ 573331 h 768059"/>
                          <a:gd name="connsiteX116" fmla="*/ 7169 w 1484196"/>
                          <a:gd name="connsiteY116" fmla="*/ 603101 h 768059"/>
                          <a:gd name="connsiteX117" fmla="*/ 33291 w 1484196"/>
                          <a:gd name="connsiteY117" fmla="*/ 618170 h 768059"/>
                          <a:gd name="connsiteX118" fmla="*/ 113011 w 1484196"/>
                          <a:gd name="connsiteY118" fmla="*/ 629432 h 768059"/>
                          <a:gd name="connsiteX119" fmla="*/ 161337 w 1484196"/>
                          <a:gd name="connsiteY119" fmla="*/ 639709 h 768059"/>
                          <a:gd name="connsiteX120" fmla="*/ 154992 w 1484196"/>
                          <a:gd name="connsiteY120" fmla="*/ 632873 h 768059"/>
                          <a:gd name="connsiteX121" fmla="*/ 161748 w 1484196"/>
                          <a:gd name="connsiteY121" fmla="*/ 637377 h 768059"/>
                          <a:gd name="connsiteX122" fmla="*/ 166253 w 1484196"/>
                          <a:gd name="connsiteY122" fmla="*/ 644134 h 768059"/>
                          <a:gd name="connsiteX123" fmla="*/ 186523 w 1484196"/>
                          <a:gd name="connsiteY123" fmla="*/ 646386 h 768059"/>
                          <a:gd name="connsiteX124" fmla="*/ 197784 w 1484196"/>
                          <a:gd name="connsiteY124" fmla="*/ 648638 h 768059"/>
                          <a:gd name="connsiteX125" fmla="*/ 204540 w 1484196"/>
                          <a:gd name="connsiteY125" fmla="*/ 655395 h 768059"/>
                          <a:gd name="connsiteX126" fmla="*/ 211297 w 1484196"/>
                          <a:gd name="connsiteY126" fmla="*/ 657647 h 768059"/>
                          <a:gd name="connsiteX127" fmla="*/ 238324 w 1484196"/>
                          <a:gd name="connsiteY127" fmla="*/ 662151 h 768059"/>
                          <a:gd name="connsiteX128" fmla="*/ 283368 w 1484196"/>
                          <a:gd name="connsiteY128" fmla="*/ 668908 h 768059"/>
                          <a:gd name="connsiteX129" fmla="*/ 290125 w 1484196"/>
                          <a:gd name="connsiteY129" fmla="*/ 675665 h 768059"/>
                          <a:gd name="connsiteX130" fmla="*/ 292377 w 1484196"/>
                          <a:gd name="connsiteY130" fmla="*/ 686926 h 768059"/>
                          <a:gd name="connsiteX131" fmla="*/ 301386 w 1484196"/>
                          <a:gd name="connsiteY131" fmla="*/ 691430 h 768059"/>
                          <a:gd name="connsiteX132" fmla="*/ 312647 w 1484196"/>
                          <a:gd name="connsiteY132" fmla="*/ 702691 h 768059"/>
                          <a:gd name="connsiteX133" fmla="*/ 314899 w 1484196"/>
                          <a:gd name="connsiteY133" fmla="*/ 709448 h 768059"/>
                          <a:gd name="connsiteX134" fmla="*/ 328412 w 1484196"/>
                          <a:gd name="connsiteY134" fmla="*/ 729718 h 768059"/>
                          <a:gd name="connsiteX135" fmla="*/ 330665 w 1484196"/>
                          <a:gd name="connsiteY135" fmla="*/ 736474 h 768059"/>
                          <a:gd name="connsiteX136" fmla="*/ 335169 w 1484196"/>
                          <a:gd name="connsiteY136" fmla="*/ 743231 h 768059"/>
                          <a:gd name="connsiteX137" fmla="*/ 391474 w 1484196"/>
                          <a:gd name="connsiteY137" fmla="*/ 752240 h 768059"/>
                          <a:gd name="connsiteX138" fmla="*/ 459041 w 1484196"/>
                          <a:gd name="connsiteY138" fmla="*/ 756744 h 768059"/>
                          <a:gd name="connsiteX139" fmla="*/ 474806 w 1484196"/>
                          <a:gd name="connsiteY139" fmla="*/ 768006 h 768059"/>
                          <a:gd name="connsiteX140" fmla="*/ 501833 w 1484196"/>
                          <a:gd name="connsiteY140" fmla="*/ 761249 h 768059"/>
                          <a:gd name="connsiteX141" fmla="*/ 510842 w 1484196"/>
                          <a:gd name="connsiteY141" fmla="*/ 758997 h 768059"/>
                          <a:gd name="connsiteX142" fmla="*/ 528860 w 1484196"/>
                          <a:gd name="connsiteY142" fmla="*/ 754492 h 768059"/>
                          <a:gd name="connsiteX143" fmla="*/ 607687 w 1484196"/>
                          <a:gd name="connsiteY143" fmla="*/ 752240 h 768059"/>
                          <a:gd name="connsiteX144" fmla="*/ 670749 w 1484196"/>
                          <a:gd name="connsiteY144" fmla="*/ 747736 h 768059"/>
                          <a:gd name="connsiteX145" fmla="*/ 677506 w 1484196"/>
                          <a:gd name="connsiteY145" fmla="*/ 745483 h 768059"/>
                          <a:gd name="connsiteX146" fmla="*/ 686515 w 1484196"/>
                          <a:gd name="connsiteY146" fmla="*/ 743231 h 768059"/>
                          <a:gd name="connsiteX147" fmla="*/ 718046 w 1484196"/>
                          <a:gd name="connsiteY147" fmla="*/ 740979 h 768059"/>
                          <a:gd name="connsiteX148" fmla="*/ 745072 w 1484196"/>
                          <a:gd name="connsiteY148" fmla="*/ 713952 h 768059"/>
                          <a:gd name="connsiteX149" fmla="*/ 756333 w 1484196"/>
                          <a:gd name="connsiteY149" fmla="*/ 702691 h 768059"/>
                          <a:gd name="connsiteX150" fmla="*/ 760838 w 1484196"/>
                          <a:gd name="connsiteY150" fmla="*/ 698187 h 768059"/>
                          <a:gd name="connsiteX151" fmla="*/ 772099 w 1484196"/>
                          <a:gd name="connsiteY151" fmla="*/ 684674 h 768059"/>
                          <a:gd name="connsiteX152" fmla="*/ 783360 w 1484196"/>
                          <a:gd name="connsiteY152" fmla="*/ 673412 h 768059"/>
                          <a:gd name="connsiteX153" fmla="*/ 787865 w 1484196"/>
                          <a:gd name="connsiteY153" fmla="*/ 666656 h 768059"/>
                          <a:gd name="connsiteX154" fmla="*/ 794621 w 1484196"/>
                          <a:gd name="connsiteY154" fmla="*/ 664404 h 768059"/>
                          <a:gd name="connsiteX155" fmla="*/ 796873 w 1484196"/>
                          <a:gd name="connsiteY155" fmla="*/ 657647 h 768059"/>
                          <a:gd name="connsiteX156" fmla="*/ 826152 w 1484196"/>
                          <a:gd name="connsiteY156" fmla="*/ 655395 h 768059"/>
                          <a:gd name="connsiteX157" fmla="*/ 848674 w 1484196"/>
                          <a:gd name="connsiteY157" fmla="*/ 639629 h 768059"/>
                          <a:gd name="connsiteX158" fmla="*/ 866692 w 1484196"/>
                          <a:gd name="connsiteY158" fmla="*/ 635125 h 768059"/>
                          <a:gd name="connsiteX159" fmla="*/ 875701 w 1484196"/>
                          <a:gd name="connsiteY159" fmla="*/ 632873 h 768059"/>
                          <a:gd name="connsiteX160" fmla="*/ 882458 w 1484196"/>
                          <a:gd name="connsiteY160" fmla="*/ 628368 h 768059"/>
                          <a:gd name="connsiteX161" fmla="*/ 902728 w 1484196"/>
                          <a:gd name="connsiteY161" fmla="*/ 619359 h 768059"/>
                          <a:gd name="connsiteX162" fmla="*/ 913989 w 1484196"/>
                          <a:gd name="connsiteY162" fmla="*/ 608098 h 768059"/>
                          <a:gd name="connsiteX163" fmla="*/ 929754 w 1484196"/>
                          <a:gd name="connsiteY163" fmla="*/ 603594 h 768059"/>
                          <a:gd name="connsiteX164" fmla="*/ 968042 w 1484196"/>
                          <a:gd name="connsiteY164" fmla="*/ 605846 h 768059"/>
                          <a:gd name="connsiteX165" fmla="*/ 972546 w 1484196"/>
                          <a:gd name="connsiteY165" fmla="*/ 612603 h 768059"/>
                          <a:gd name="connsiteX166" fmla="*/ 977051 w 1484196"/>
                          <a:gd name="connsiteY166" fmla="*/ 617107 h 768059"/>
                          <a:gd name="connsiteX167" fmla="*/ 997321 w 1484196"/>
                          <a:gd name="connsiteY167" fmla="*/ 623864 h 768059"/>
                          <a:gd name="connsiteX168" fmla="*/ 1006330 w 1484196"/>
                          <a:gd name="connsiteY168" fmla="*/ 632873 h 768059"/>
                          <a:gd name="connsiteX169" fmla="*/ 1010834 w 1484196"/>
                          <a:gd name="connsiteY169" fmla="*/ 641881 h 768059"/>
                          <a:gd name="connsiteX170" fmla="*/ 1024347 w 1484196"/>
                          <a:gd name="connsiteY170" fmla="*/ 650890 h 768059"/>
                          <a:gd name="connsiteX171" fmla="*/ 1028852 w 1484196"/>
                          <a:gd name="connsiteY171" fmla="*/ 664404 h 768059"/>
                          <a:gd name="connsiteX172" fmla="*/ 1035608 w 1484196"/>
                          <a:gd name="connsiteY172" fmla="*/ 668908 h 768059"/>
                          <a:gd name="connsiteX173" fmla="*/ 1046869 w 1484196"/>
                          <a:gd name="connsiteY173" fmla="*/ 671160 h 768059"/>
                          <a:gd name="connsiteX174" fmla="*/ 1053626 w 1484196"/>
                          <a:gd name="connsiteY174" fmla="*/ 673412 h 768059"/>
                          <a:gd name="connsiteX175" fmla="*/ 1055878 w 1484196"/>
                          <a:gd name="connsiteY175" fmla="*/ 680169 h 768059"/>
                          <a:gd name="connsiteX176" fmla="*/ 1064887 w 1484196"/>
                          <a:gd name="connsiteY176" fmla="*/ 682421 h 768059"/>
                          <a:gd name="connsiteX177" fmla="*/ 1073896 w 1484196"/>
                          <a:gd name="connsiteY177" fmla="*/ 686926 h 768059"/>
                          <a:gd name="connsiteX178" fmla="*/ 1091914 w 1484196"/>
                          <a:gd name="connsiteY178" fmla="*/ 691430 h 768059"/>
                          <a:gd name="connsiteX179" fmla="*/ 1098670 w 1484196"/>
                          <a:gd name="connsiteY179" fmla="*/ 700439 h 768059"/>
                          <a:gd name="connsiteX180" fmla="*/ 1103175 w 1484196"/>
                          <a:gd name="connsiteY180" fmla="*/ 707196 h 768059"/>
                          <a:gd name="connsiteX181" fmla="*/ 1109932 w 1484196"/>
                          <a:gd name="connsiteY181" fmla="*/ 711700 h 768059"/>
                          <a:gd name="connsiteX182" fmla="*/ 1118940 w 1484196"/>
                          <a:gd name="connsiteY182" fmla="*/ 727466 h 768059"/>
                          <a:gd name="connsiteX183" fmla="*/ 1121193 w 1484196"/>
                          <a:gd name="connsiteY183" fmla="*/ 736474 h 768059"/>
                          <a:gd name="connsiteX184" fmla="*/ 1136958 w 1484196"/>
                          <a:gd name="connsiteY184" fmla="*/ 743231 h 768059"/>
                          <a:gd name="connsiteX185" fmla="*/ 1179750 w 1484196"/>
                          <a:gd name="connsiteY185" fmla="*/ 745483 h 768059"/>
                          <a:gd name="connsiteX186" fmla="*/ 1195516 w 1484196"/>
                          <a:gd name="connsiteY186" fmla="*/ 743231 h 768059"/>
                          <a:gd name="connsiteX187" fmla="*/ 1236056 w 1484196"/>
                          <a:gd name="connsiteY187" fmla="*/ 745483 h 768059"/>
                          <a:gd name="connsiteX188" fmla="*/ 1256326 w 1484196"/>
                          <a:gd name="connsiteY188" fmla="*/ 747736 h 768059"/>
                          <a:gd name="connsiteX189" fmla="*/ 1269839 w 1484196"/>
                          <a:gd name="connsiteY189" fmla="*/ 729718 h 768059"/>
                          <a:gd name="connsiteX190" fmla="*/ 1276596 w 1484196"/>
                          <a:gd name="connsiteY190" fmla="*/ 727466 h 768059"/>
                          <a:gd name="connsiteX191" fmla="*/ 1292361 w 1484196"/>
                          <a:gd name="connsiteY191" fmla="*/ 713952 h 768059"/>
                          <a:gd name="connsiteX192" fmla="*/ 1294613 w 1484196"/>
                          <a:gd name="connsiteY192" fmla="*/ 707196 h 768059"/>
                          <a:gd name="connsiteX193" fmla="*/ 1299118 w 1484196"/>
                          <a:gd name="connsiteY193" fmla="*/ 700439 h 768059"/>
                          <a:gd name="connsiteX194" fmla="*/ 1303622 w 1484196"/>
                          <a:gd name="connsiteY194" fmla="*/ 691430 h 768059"/>
                          <a:gd name="connsiteX195" fmla="*/ 1310379 w 1484196"/>
                          <a:gd name="connsiteY195" fmla="*/ 689178 h 768059"/>
                          <a:gd name="connsiteX196" fmla="*/ 1314883 w 1484196"/>
                          <a:gd name="connsiteY196" fmla="*/ 680169 h 768059"/>
                          <a:gd name="connsiteX197" fmla="*/ 1321640 w 1484196"/>
                          <a:gd name="connsiteY197" fmla="*/ 675665 h 768059"/>
                          <a:gd name="connsiteX198" fmla="*/ 1323892 w 1484196"/>
                          <a:gd name="connsiteY198" fmla="*/ 666656 h 768059"/>
                          <a:gd name="connsiteX199" fmla="*/ 1326144 w 1484196"/>
                          <a:gd name="connsiteY199" fmla="*/ 659899 h 768059"/>
                          <a:gd name="connsiteX200" fmla="*/ 1330649 w 1484196"/>
                          <a:gd name="connsiteY200" fmla="*/ 655395 h 768059"/>
                          <a:gd name="connsiteX201" fmla="*/ 1339658 w 1484196"/>
                          <a:gd name="connsiteY201" fmla="*/ 641881 h 768059"/>
                          <a:gd name="connsiteX202" fmla="*/ 1341910 w 1484196"/>
                          <a:gd name="connsiteY202" fmla="*/ 632873 h 768059"/>
                          <a:gd name="connsiteX203" fmla="*/ 1344162 w 1484196"/>
                          <a:gd name="connsiteY203" fmla="*/ 610350 h 768059"/>
                          <a:gd name="connsiteX204" fmla="*/ 1348666 w 1484196"/>
                          <a:gd name="connsiteY204" fmla="*/ 601341 h 768059"/>
                          <a:gd name="connsiteX205" fmla="*/ 1353171 w 1484196"/>
                          <a:gd name="connsiteY205" fmla="*/ 585576 h 768059"/>
                          <a:gd name="connsiteX206" fmla="*/ 1359928 w 1484196"/>
                          <a:gd name="connsiteY206" fmla="*/ 576567 h 768059"/>
                          <a:gd name="connsiteX207" fmla="*/ 1364432 w 1484196"/>
                          <a:gd name="connsiteY207" fmla="*/ 542784 h 768059"/>
                          <a:gd name="connsiteX208" fmla="*/ 1366684 w 1484196"/>
                          <a:gd name="connsiteY208" fmla="*/ 533775 h 768059"/>
                          <a:gd name="connsiteX209" fmla="*/ 1368936 w 1484196"/>
                          <a:gd name="connsiteY209" fmla="*/ 477470 h 768059"/>
                          <a:gd name="connsiteX210" fmla="*/ 1384702 w 1484196"/>
                          <a:gd name="connsiteY210" fmla="*/ 454947 h 768059"/>
                          <a:gd name="connsiteX211" fmla="*/ 1391459 w 1484196"/>
                          <a:gd name="connsiteY211" fmla="*/ 443686 h 768059"/>
                          <a:gd name="connsiteX212" fmla="*/ 1398215 w 1484196"/>
                          <a:gd name="connsiteY212" fmla="*/ 434677 h 768059"/>
                          <a:gd name="connsiteX213" fmla="*/ 1400467 w 1484196"/>
                          <a:gd name="connsiteY213" fmla="*/ 385129 h 768059"/>
                          <a:gd name="connsiteX214" fmla="*/ 1402720 w 1484196"/>
                          <a:gd name="connsiteY214" fmla="*/ 373868 h 768059"/>
                          <a:gd name="connsiteX215" fmla="*/ 1409476 w 1484196"/>
                          <a:gd name="connsiteY215" fmla="*/ 367111 h 768059"/>
                          <a:gd name="connsiteX216" fmla="*/ 1422990 w 1484196"/>
                          <a:gd name="connsiteY216" fmla="*/ 157655 h 768059"/>
                          <a:gd name="connsiteX217" fmla="*/ 1436503 w 1484196"/>
                          <a:gd name="connsiteY217" fmla="*/ 141889 h 768059"/>
                          <a:gd name="connsiteX218" fmla="*/ 1441007 w 1484196"/>
                          <a:gd name="connsiteY218" fmla="*/ 135133 h 768059"/>
                          <a:gd name="connsiteX219" fmla="*/ 1447764 w 1484196"/>
                          <a:gd name="connsiteY219" fmla="*/ 132880 h 768059"/>
                          <a:gd name="connsiteX220" fmla="*/ 1454521 w 1484196"/>
                          <a:gd name="connsiteY220" fmla="*/ 128376 h 768059"/>
                          <a:gd name="connsiteX221" fmla="*/ 1456773 w 1484196"/>
                          <a:gd name="connsiteY221" fmla="*/ 99097 h 768059"/>
                          <a:gd name="connsiteX222" fmla="*/ 1463530 w 1484196"/>
                          <a:gd name="connsiteY222" fmla="*/ 94593 h 768059"/>
                          <a:gd name="connsiteX223" fmla="*/ 1474791 w 1484196"/>
                          <a:gd name="connsiteY223" fmla="*/ 83332 h 768059"/>
                          <a:gd name="connsiteX224" fmla="*/ 1477043 w 1484196"/>
                          <a:gd name="connsiteY224" fmla="*/ 76575 h 768059"/>
                          <a:gd name="connsiteX225" fmla="*/ 1483800 w 1484196"/>
                          <a:gd name="connsiteY225" fmla="*/ 74323 h 768059"/>
                          <a:gd name="connsiteX226" fmla="*/ 1481547 w 1484196"/>
                          <a:gd name="connsiteY226" fmla="*/ 0 h 768059"/>
                          <a:gd name="connsiteX227" fmla="*/ 1470286 w 1484196"/>
                          <a:gd name="connsiteY227" fmla="*/ 9008 h 768059"/>
                          <a:gd name="connsiteX228" fmla="*/ 1468034 w 1484196"/>
                          <a:gd name="connsiteY228" fmla="*/ 18017 h 768059"/>
                          <a:gd name="connsiteX229" fmla="*/ 1461277 w 1484196"/>
                          <a:gd name="connsiteY229" fmla="*/ 20270 h 768059"/>
                          <a:gd name="connsiteX230" fmla="*/ 1470286 w 1484196"/>
                          <a:gd name="connsiteY23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05443 w 1484196"/>
                          <a:gd name="connsiteY110" fmla="*/ 533775 h 768059"/>
                          <a:gd name="connsiteX111" fmla="*/ 64903 w 1484196"/>
                          <a:gd name="connsiteY111" fmla="*/ 536027 h 768059"/>
                          <a:gd name="connsiteX112" fmla="*/ 49629 w 1484196"/>
                          <a:gd name="connsiteY112" fmla="*/ 536930 h 768059"/>
                          <a:gd name="connsiteX113" fmla="*/ 11467 w 1484196"/>
                          <a:gd name="connsiteY113" fmla="*/ 550729 h 768059"/>
                          <a:gd name="connsiteX114" fmla="*/ 0 w 1484196"/>
                          <a:gd name="connsiteY114" fmla="*/ 573331 h 768059"/>
                          <a:gd name="connsiteX115" fmla="*/ 7169 w 1484196"/>
                          <a:gd name="connsiteY115" fmla="*/ 603101 h 768059"/>
                          <a:gd name="connsiteX116" fmla="*/ 33291 w 1484196"/>
                          <a:gd name="connsiteY116" fmla="*/ 618170 h 768059"/>
                          <a:gd name="connsiteX117" fmla="*/ 113011 w 1484196"/>
                          <a:gd name="connsiteY117" fmla="*/ 629432 h 768059"/>
                          <a:gd name="connsiteX118" fmla="*/ 161337 w 1484196"/>
                          <a:gd name="connsiteY118" fmla="*/ 639709 h 768059"/>
                          <a:gd name="connsiteX119" fmla="*/ 154992 w 1484196"/>
                          <a:gd name="connsiteY119" fmla="*/ 632873 h 768059"/>
                          <a:gd name="connsiteX120" fmla="*/ 161748 w 1484196"/>
                          <a:gd name="connsiteY120" fmla="*/ 637377 h 768059"/>
                          <a:gd name="connsiteX121" fmla="*/ 166253 w 1484196"/>
                          <a:gd name="connsiteY121" fmla="*/ 644134 h 768059"/>
                          <a:gd name="connsiteX122" fmla="*/ 186523 w 1484196"/>
                          <a:gd name="connsiteY122" fmla="*/ 646386 h 768059"/>
                          <a:gd name="connsiteX123" fmla="*/ 197784 w 1484196"/>
                          <a:gd name="connsiteY123" fmla="*/ 648638 h 768059"/>
                          <a:gd name="connsiteX124" fmla="*/ 204540 w 1484196"/>
                          <a:gd name="connsiteY124" fmla="*/ 655395 h 768059"/>
                          <a:gd name="connsiteX125" fmla="*/ 211297 w 1484196"/>
                          <a:gd name="connsiteY125" fmla="*/ 657647 h 768059"/>
                          <a:gd name="connsiteX126" fmla="*/ 238324 w 1484196"/>
                          <a:gd name="connsiteY126" fmla="*/ 662151 h 768059"/>
                          <a:gd name="connsiteX127" fmla="*/ 283368 w 1484196"/>
                          <a:gd name="connsiteY127" fmla="*/ 668908 h 768059"/>
                          <a:gd name="connsiteX128" fmla="*/ 290125 w 1484196"/>
                          <a:gd name="connsiteY128" fmla="*/ 675665 h 768059"/>
                          <a:gd name="connsiteX129" fmla="*/ 292377 w 1484196"/>
                          <a:gd name="connsiteY129" fmla="*/ 686926 h 768059"/>
                          <a:gd name="connsiteX130" fmla="*/ 301386 w 1484196"/>
                          <a:gd name="connsiteY130" fmla="*/ 691430 h 768059"/>
                          <a:gd name="connsiteX131" fmla="*/ 312647 w 1484196"/>
                          <a:gd name="connsiteY131" fmla="*/ 702691 h 768059"/>
                          <a:gd name="connsiteX132" fmla="*/ 314899 w 1484196"/>
                          <a:gd name="connsiteY132" fmla="*/ 709448 h 768059"/>
                          <a:gd name="connsiteX133" fmla="*/ 328412 w 1484196"/>
                          <a:gd name="connsiteY133" fmla="*/ 729718 h 768059"/>
                          <a:gd name="connsiteX134" fmla="*/ 330665 w 1484196"/>
                          <a:gd name="connsiteY134" fmla="*/ 736474 h 768059"/>
                          <a:gd name="connsiteX135" fmla="*/ 335169 w 1484196"/>
                          <a:gd name="connsiteY135" fmla="*/ 743231 h 768059"/>
                          <a:gd name="connsiteX136" fmla="*/ 391474 w 1484196"/>
                          <a:gd name="connsiteY136" fmla="*/ 752240 h 768059"/>
                          <a:gd name="connsiteX137" fmla="*/ 459041 w 1484196"/>
                          <a:gd name="connsiteY137" fmla="*/ 756744 h 768059"/>
                          <a:gd name="connsiteX138" fmla="*/ 474806 w 1484196"/>
                          <a:gd name="connsiteY138" fmla="*/ 768006 h 768059"/>
                          <a:gd name="connsiteX139" fmla="*/ 501833 w 1484196"/>
                          <a:gd name="connsiteY139" fmla="*/ 761249 h 768059"/>
                          <a:gd name="connsiteX140" fmla="*/ 510842 w 1484196"/>
                          <a:gd name="connsiteY140" fmla="*/ 758997 h 768059"/>
                          <a:gd name="connsiteX141" fmla="*/ 528860 w 1484196"/>
                          <a:gd name="connsiteY141" fmla="*/ 754492 h 768059"/>
                          <a:gd name="connsiteX142" fmla="*/ 607687 w 1484196"/>
                          <a:gd name="connsiteY142" fmla="*/ 752240 h 768059"/>
                          <a:gd name="connsiteX143" fmla="*/ 670749 w 1484196"/>
                          <a:gd name="connsiteY143" fmla="*/ 747736 h 768059"/>
                          <a:gd name="connsiteX144" fmla="*/ 677506 w 1484196"/>
                          <a:gd name="connsiteY144" fmla="*/ 745483 h 768059"/>
                          <a:gd name="connsiteX145" fmla="*/ 686515 w 1484196"/>
                          <a:gd name="connsiteY145" fmla="*/ 743231 h 768059"/>
                          <a:gd name="connsiteX146" fmla="*/ 718046 w 1484196"/>
                          <a:gd name="connsiteY146" fmla="*/ 740979 h 768059"/>
                          <a:gd name="connsiteX147" fmla="*/ 745072 w 1484196"/>
                          <a:gd name="connsiteY147" fmla="*/ 713952 h 768059"/>
                          <a:gd name="connsiteX148" fmla="*/ 756333 w 1484196"/>
                          <a:gd name="connsiteY148" fmla="*/ 702691 h 768059"/>
                          <a:gd name="connsiteX149" fmla="*/ 760838 w 1484196"/>
                          <a:gd name="connsiteY149" fmla="*/ 698187 h 768059"/>
                          <a:gd name="connsiteX150" fmla="*/ 772099 w 1484196"/>
                          <a:gd name="connsiteY150" fmla="*/ 684674 h 768059"/>
                          <a:gd name="connsiteX151" fmla="*/ 783360 w 1484196"/>
                          <a:gd name="connsiteY151" fmla="*/ 673412 h 768059"/>
                          <a:gd name="connsiteX152" fmla="*/ 787865 w 1484196"/>
                          <a:gd name="connsiteY152" fmla="*/ 666656 h 768059"/>
                          <a:gd name="connsiteX153" fmla="*/ 794621 w 1484196"/>
                          <a:gd name="connsiteY153" fmla="*/ 664404 h 768059"/>
                          <a:gd name="connsiteX154" fmla="*/ 796873 w 1484196"/>
                          <a:gd name="connsiteY154" fmla="*/ 657647 h 768059"/>
                          <a:gd name="connsiteX155" fmla="*/ 826152 w 1484196"/>
                          <a:gd name="connsiteY155" fmla="*/ 655395 h 768059"/>
                          <a:gd name="connsiteX156" fmla="*/ 848674 w 1484196"/>
                          <a:gd name="connsiteY156" fmla="*/ 639629 h 768059"/>
                          <a:gd name="connsiteX157" fmla="*/ 866692 w 1484196"/>
                          <a:gd name="connsiteY157" fmla="*/ 635125 h 768059"/>
                          <a:gd name="connsiteX158" fmla="*/ 875701 w 1484196"/>
                          <a:gd name="connsiteY158" fmla="*/ 632873 h 768059"/>
                          <a:gd name="connsiteX159" fmla="*/ 882458 w 1484196"/>
                          <a:gd name="connsiteY159" fmla="*/ 628368 h 768059"/>
                          <a:gd name="connsiteX160" fmla="*/ 902728 w 1484196"/>
                          <a:gd name="connsiteY160" fmla="*/ 619359 h 768059"/>
                          <a:gd name="connsiteX161" fmla="*/ 913989 w 1484196"/>
                          <a:gd name="connsiteY161" fmla="*/ 608098 h 768059"/>
                          <a:gd name="connsiteX162" fmla="*/ 929754 w 1484196"/>
                          <a:gd name="connsiteY162" fmla="*/ 603594 h 768059"/>
                          <a:gd name="connsiteX163" fmla="*/ 968042 w 1484196"/>
                          <a:gd name="connsiteY163" fmla="*/ 605846 h 768059"/>
                          <a:gd name="connsiteX164" fmla="*/ 972546 w 1484196"/>
                          <a:gd name="connsiteY164" fmla="*/ 612603 h 768059"/>
                          <a:gd name="connsiteX165" fmla="*/ 977051 w 1484196"/>
                          <a:gd name="connsiteY165" fmla="*/ 617107 h 768059"/>
                          <a:gd name="connsiteX166" fmla="*/ 997321 w 1484196"/>
                          <a:gd name="connsiteY166" fmla="*/ 623864 h 768059"/>
                          <a:gd name="connsiteX167" fmla="*/ 1006330 w 1484196"/>
                          <a:gd name="connsiteY167" fmla="*/ 632873 h 768059"/>
                          <a:gd name="connsiteX168" fmla="*/ 1010834 w 1484196"/>
                          <a:gd name="connsiteY168" fmla="*/ 641881 h 768059"/>
                          <a:gd name="connsiteX169" fmla="*/ 1024347 w 1484196"/>
                          <a:gd name="connsiteY169" fmla="*/ 650890 h 768059"/>
                          <a:gd name="connsiteX170" fmla="*/ 1028852 w 1484196"/>
                          <a:gd name="connsiteY170" fmla="*/ 664404 h 768059"/>
                          <a:gd name="connsiteX171" fmla="*/ 1035608 w 1484196"/>
                          <a:gd name="connsiteY171" fmla="*/ 668908 h 768059"/>
                          <a:gd name="connsiteX172" fmla="*/ 1046869 w 1484196"/>
                          <a:gd name="connsiteY172" fmla="*/ 671160 h 768059"/>
                          <a:gd name="connsiteX173" fmla="*/ 1053626 w 1484196"/>
                          <a:gd name="connsiteY173" fmla="*/ 673412 h 768059"/>
                          <a:gd name="connsiteX174" fmla="*/ 1055878 w 1484196"/>
                          <a:gd name="connsiteY174" fmla="*/ 680169 h 768059"/>
                          <a:gd name="connsiteX175" fmla="*/ 1064887 w 1484196"/>
                          <a:gd name="connsiteY175" fmla="*/ 682421 h 768059"/>
                          <a:gd name="connsiteX176" fmla="*/ 1073896 w 1484196"/>
                          <a:gd name="connsiteY176" fmla="*/ 686926 h 768059"/>
                          <a:gd name="connsiteX177" fmla="*/ 1091914 w 1484196"/>
                          <a:gd name="connsiteY177" fmla="*/ 691430 h 768059"/>
                          <a:gd name="connsiteX178" fmla="*/ 1098670 w 1484196"/>
                          <a:gd name="connsiteY178" fmla="*/ 700439 h 768059"/>
                          <a:gd name="connsiteX179" fmla="*/ 1103175 w 1484196"/>
                          <a:gd name="connsiteY179" fmla="*/ 707196 h 768059"/>
                          <a:gd name="connsiteX180" fmla="*/ 1109932 w 1484196"/>
                          <a:gd name="connsiteY180" fmla="*/ 711700 h 768059"/>
                          <a:gd name="connsiteX181" fmla="*/ 1118940 w 1484196"/>
                          <a:gd name="connsiteY181" fmla="*/ 727466 h 768059"/>
                          <a:gd name="connsiteX182" fmla="*/ 1121193 w 1484196"/>
                          <a:gd name="connsiteY182" fmla="*/ 736474 h 768059"/>
                          <a:gd name="connsiteX183" fmla="*/ 1136958 w 1484196"/>
                          <a:gd name="connsiteY183" fmla="*/ 743231 h 768059"/>
                          <a:gd name="connsiteX184" fmla="*/ 1179750 w 1484196"/>
                          <a:gd name="connsiteY184" fmla="*/ 745483 h 768059"/>
                          <a:gd name="connsiteX185" fmla="*/ 1195516 w 1484196"/>
                          <a:gd name="connsiteY185" fmla="*/ 743231 h 768059"/>
                          <a:gd name="connsiteX186" fmla="*/ 1236056 w 1484196"/>
                          <a:gd name="connsiteY186" fmla="*/ 745483 h 768059"/>
                          <a:gd name="connsiteX187" fmla="*/ 1256326 w 1484196"/>
                          <a:gd name="connsiteY187" fmla="*/ 747736 h 768059"/>
                          <a:gd name="connsiteX188" fmla="*/ 1269839 w 1484196"/>
                          <a:gd name="connsiteY188" fmla="*/ 729718 h 768059"/>
                          <a:gd name="connsiteX189" fmla="*/ 1276596 w 1484196"/>
                          <a:gd name="connsiteY189" fmla="*/ 727466 h 768059"/>
                          <a:gd name="connsiteX190" fmla="*/ 1292361 w 1484196"/>
                          <a:gd name="connsiteY190" fmla="*/ 713952 h 768059"/>
                          <a:gd name="connsiteX191" fmla="*/ 1294613 w 1484196"/>
                          <a:gd name="connsiteY191" fmla="*/ 707196 h 768059"/>
                          <a:gd name="connsiteX192" fmla="*/ 1299118 w 1484196"/>
                          <a:gd name="connsiteY192" fmla="*/ 700439 h 768059"/>
                          <a:gd name="connsiteX193" fmla="*/ 1303622 w 1484196"/>
                          <a:gd name="connsiteY193" fmla="*/ 691430 h 768059"/>
                          <a:gd name="connsiteX194" fmla="*/ 1310379 w 1484196"/>
                          <a:gd name="connsiteY194" fmla="*/ 689178 h 768059"/>
                          <a:gd name="connsiteX195" fmla="*/ 1314883 w 1484196"/>
                          <a:gd name="connsiteY195" fmla="*/ 680169 h 768059"/>
                          <a:gd name="connsiteX196" fmla="*/ 1321640 w 1484196"/>
                          <a:gd name="connsiteY196" fmla="*/ 675665 h 768059"/>
                          <a:gd name="connsiteX197" fmla="*/ 1323892 w 1484196"/>
                          <a:gd name="connsiteY197" fmla="*/ 666656 h 768059"/>
                          <a:gd name="connsiteX198" fmla="*/ 1326144 w 1484196"/>
                          <a:gd name="connsiteY198" fmla="*/ 659899 h 768059"/>
                          <a:gd name="connsiteX199" fmla="*/ 1330649 w 1484196"/>
                          <a:gd name="connsiteY199" fmla="*/ 655395 h 768059"/>
                          <a:gd name="connsiteX200" fmla="*/ 1339658 w 1484196"/>
                          <a:gd name="connsiteY200" fmla="*/ 641881 h 768059"/>
                          <a:gd name="connsiteX201" fmla="*/ 1341910 w 1484196"/>
                          <a:gd name="connsiteY201" fmla="*/ 632873 h 768059"/>
                          <a:gd name="connsiteX202" fmla="*/ 1344162 w 1484196"/>
                          <a:gd name="connsiteY202" fmla="*/ 610350 h 768059"/>
                          <a:gd name="connsiteX203" fmla="*/ 1348666 w 1484196"/>
                          <a:gd name="connsiteY203" fmla="*/ 601341 h 768059"/>
                          <a:gd name="connsiteX204" fmla="*/ 1353171 w 1484196"/>
                          <a:gd name="connsiteY204" fmla="*/ 585576 h 768059"/>
                          <a:gd name="connsiteX205" fmla="*/ 1359928 w 1484196"/>
                          <a:gd name="connsiteY205" fmla="*/ 576567 h 768059"/>
                          <a:gd name="connsiteX206" fmla="*/ 1364432 w 1484196"/>
                          <a:gd name="connsiteY206" fmla="*/ 542784 h 768059"/>
                          <a:gd name="connsiteX207" fmla="*/ 1366684 w 1484196"/>
                          <a:gd name="connsiteY207" fmla="*/ 533775 h 768059"/>
                          <a:gd name="connsiteX208" fmla="*/ 1368936 w 1484196"/>
                          <a:gd name="connsiteY208" fmla="*/ 477470 h 768059"/>
                          <a:gd name="connsiteX209" fmla="*/ 1384702 w 1484196"/>
                          <a:gd name="connsiteY209" fmla="*/ 454947 h 768059"/>
                          <a:gd name="connsiteX210" fmla="*/ 1391459 w 1484196"/>
                          <a:gd name="connsiteY210" fmla="*/ 443686 h 768059"/>
                          <a:gd name="connsiteX211" fmla="*/ 1398215 w 1484196"/>
                          <a:gd name="connsiteY211" fmla="*/ 434677 h 768059"/>
                          <a:gd name="connsiteX212" fmla="*/ 1400467 w 1484196"/>
                          <a:gd name="connsiteY212" fmla="*/ 385129 h 768059"/>
                          <a:gd name="connsiteX213" fmla="*/ 1402720 w 1484196"/>
                          <a:gd name="connsiteY213" fmla="*/ 373868 h 768059"/>
                          <a:gd name="connsiteX214" fmla="*/ 1409476 w 1484196"/>
                          <a:gd name="connsiteY214" fmla="*/ 367111 h 768059"/>
                          <a:gd name="connsiteX215" fmla="*/ 1422990 w 1484196"/>
                          <a:gd name="connsiteY215" fmla="*/ 157655 h 768059"/>
                          <a:gd name="connsiteX216" fmla="*/ 1436503 w 1484196"/>
                          <a:gd name="connsiteY216" fmla="*/ 141889 h 768059"/>
                          <a:gd name="connsiteX217" fmla="*/ 1441007 w 1484196"/>
                          <a:gd name="connsiteY217" fmla="*/ 135133 h 768059"/>
                          <a:gd name="connsiteX218" fmla="*/ 1447764 w 1484196"/>
                          <a:gd name="connsiteY218" fmla="*/ 132880 h 768059"/>
                          <a:gd name="connsiteX219" fmla="*/ 1454521 w 1484196"/>
                          <a:gd name="connsiteY219" fmla="*/ 128376 h 768059"/>
                          <a:gd name="connsiteX220" fmla="*/ 1456773 w 1484196"/>
                          <a:gd name="connsiteY220" fmla="*/ 99097 h 768059"/>
                          <a:gd name="connsiteX221" fmla="*/ 1463530 w 1484196"/>
                          <a:gd name="connsiteY221" fmla="*/ 94593 h 768059"/>
                          <a:gd name="connsiteX222" fmla="*/ 1474791 w 1484196"/>
                          <a:gd name="connsiteY222" fmla="*/ 83332 h 768059"/>
                          <a:gd name="connsiteX223" fmla="*/ 1477043 w 1484196"/>
                          <a:gd name="connsiteY223" fmla="*/ 76575 h 768059"/>
                          <a:gd name="connsiteX224" fmla="*/ 1483800 w 1484196"/>
                          <a:gd name="connsiteY224" fmla="*/ 74323 h 768059"/>
                          <a:gd name="connsiteX225" fmla="*/ 1481547 w 1484196"/>
                          <a:gd name="connsiteY225" fmla="*/ 0 h 768059"/>
                          <a:gd name="connsiteX226" fmla="*/ 1470286 w 1484196"/>
                          <a:gd name="connsiteY226" fmla="*/ 9008 h 768059"/>
                          <a:gd name="connsiteX227" fmla="*/ 1468034 w 1484196"/>
                          <a:gd name="connsiteY227" fmla="*/ 18017 h 768059"/>
                          <a:gd name="connsiteX228" fmla="*/ 1461277 w 1484196"/>
                          <a:gd name="connsiteY228" fmla="*/ 20270 h 768059"/>
                          <a:gd name="connsiteX229" fmla="*/ 1470286 w 1484196"/>
                          <a:gd name="connsiteY22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168505 w 1484196"/>
                          <a:gd name="connsiteY108" fmla="*/ 536027 h 768059"/>
                          <a:gd name="connsiteX109" fmla="*/ 105443 w 1484196"/>
                          <a:gd name="connsiteY109" fmla="*/ 533775 h 768059"/>
                          <a:gd name="connsiteX110" fmla="*/ 64903 w 1484196"/>
                          <a:gd name="connsiteY110" fmla="*/ 536027 h 768059"/>
                          <a:gd name="connsiteX111" fmla="*/ 49629 w 1484196"/>
                          <a:gd name="connsiteY111" fmla="*/ 536930 h 768059"/>
                          <a:gd name="connsiteX112" fmla="*/ 11467 w 1484196"/>
                          <a:gd name="connsiteY112" fmla="*/ 550729 h 768059"/>
                          <a:gd name="connsiteX113" fmla="*/ 0 w 1484196"/>
                          <a:gd name="connsiteY113" fmla="*/ 573331 h 768059"/>
                          <a:gd name="connsiteX114" fmla="*/ 7169 w 1484196"/>
                          <a:gd name="connsiteY114" fmla="*/ 603101 h 768059"/>
                          <a:gd name="connsiteX115" fmla="*/ 33291 w 1484196"/>
                          <a:gd name="connsiteY115" fmla="*/ 618170 h 768059"/>
                          <a:gd name="connsiteX116" fmla="*/ 113011 w 1484196"/>
                          <a:gd name="connsiteY116" fmla="*/ 629432 h 768059"/>
                          <a:gd name="connsiteX117" fmla="*/ 161337 w 1484196"/>
                          <a:gd name="connsiteY117" fmla="*/ 639709 h 768059"/>
                          <a:gd name="connsiteX118" fmla="*/ 154992 w 1484196"/>
                          <a:gd name="connsiteY118" fmla="*/ 632873 h 768059"/>
                          <a:gd name="connsiteX119" fmla="*/ 161748 w 1484196"/>
                          <a:gd name="connsiteY119" fmla="*/ 637377 h 768059"/>
                          <a:gd name="connsiteX120" fmla="*/ 166253 w 1484196"/>
                          <a:gd name="connsiteY120" fmla="*/ 644134 h 768059"/>
                          <a:gd name="connsiteX121" fmla="*/ 186523 w 1484196"/>
                          <a:gd name="connsiteY121" fmla="*/ 646386 h 768059"/>
                          <a:gd name="connsiteX122" fmla="*/ 197784 w 1484196"/>
                          <a:gd name="connsiteY122" fmla="*/ 648638 h 768059"/>
                          <a:gd name="connsiteX123" fmla="*/ 204540 w 1484196"/>
                          <a:gd name="connsiteY123" fmla="*/ 655395 h 768059"/>
                          <a:gd name="connsiteX124" fmla="*/ 211297 w 1484196"/>
                          <a:gd name="connsiteY124" fmla="*/ 657647 h 768059"/>
                          <a:gd name="connsiteX125" fmla="*/ 238324 w 1484196"/>
                          <a:gd name="connsiteY125" fmla="*/ 662151 h 768059"/>
                          <a:gd name="connsiteX126" fmla="*/ 283368 w 1484196"/>
                          <a:gd name="connsiteY126" fmla="*/ 668908 h 768059"/>
                          <a:gd name="connsiteX127" fmla="*/ 290125 w 1484196"/>
                          <a:gd name="connsiteY127" fmla="*/ 675665 h 768059"/>
                          <a:gd name="connsiteX128" fmla="*/ 292377 w 1484196"/>
                          <a:gd name="connsiteY128" fmla="*/ 686926 h 768059"/>
                          <a:gd name="connsiteX129" fmla="*/ 301386 w 1484196"/>
                          <a:gd name="connsiteY129" fmla="*/ 691430 h 768059"/>
                          <a:gd name="connsiteX130" fmla="*/ 312647 w 1484196"/>
                          <a:gd name="connsiteY130" fmla="*/ 702691 h 768059"/>
                          <a:gd name="connsiteX131" fmla="*/ 314899 w 1484196"/>
                          <a:gd name="connsiteY131" fmla="*/ 709448 h 768059"/>
                          <a:gd name="connsiteX132" fmla="*/ 328412 w 1484196"/>
                          <a:gd name="connsiteY132" fmla="*/ 729718 h 768059"/>
                          <a:gd name="connsiteX133" fmla="*/ 330665 w 1484196"/>
                          <a:gd name="connsiteY133" fmla="*/ 736474 h 768059"/>
                          <a:gd name="connsiteX134" fmla="*/ 335169 w 1484196"/>
                          <a:gd name="connsiteY134" fmla="*/ 743231 h 768059"/>
                          <a:gd name="connsiteX135" fmla="*/ 391474 w 1484196"/>
                          <a:gd name="connsiteY135" fmla="*/ 752240 h 768059"/>
                          <a:gd name="connsiteX136" fmla="*/ 459041 w 1484196"/>
                          <a:gd name="connsiteY136" fmla="*/ 756744 h 768059"/>
                          <a:gd name="connsiteX137" fmla="*/ 474806 w 1484196"/>
                          <a:gd name="connsiteY137" fmla="*/ 768006 h 768059"/>
                          <a:gd name="connsiteX138" fmla="*/ 501833 w 1484196"/>
                          <a:gd name="connsiteY138" fmla="*/ 761249 h 768059"/>
                          <a:gd name="connsiteX139" fmla="*/ 510842 w 1484196"/>
                          <a:gd name="connsiteY139" fmla="*/ 758997 h 768059"/>
                          <a:gd name="connsiteX140" fmla="*/ 528860 w 1484196"/>
                          <a:gd name="connsiteY140" fmla="*/ 754492 h 768059"/>
                          <a:gd name="connsiteX141" fmla="*/ 607687 w 1484196"/>
                          <a:gd name="connsiteY141" fmla="*/ 752240 h 768059"/>
                          <a:gd name="connsiteX142" fmla="*/ 670749 w 1484196"/>
                          <a:gd name="connsiteY142" fmla="*/ 747736 h 768059"/>
                          <a:gd name="connsiteX143" fmla="*/ 677506 w 1484196"/>
                          <a:gd name="connsiteY143" fmla="*/ 745483 h 768059"/>
                          <a:gd name="connsiteX144" fmla="*/ 686515 w 1484196"/>
                          <a:gd name="connsiteY144" fmla="*/ 743231 h 768059"/>
                          <a:gd name="connsiteX145" fmla="*/ 718046 w 1484196"/>
                          <a:gd name="connsiteY145" fmla="*/ 740979 h 768059"/>
                          <a:gd name="connsiteX146" fmla="*/ 745072 w 1484196"/>
                          <a:gd name="connsiteY146" fmla="*/ 713952 h 768059"/>
                          <a:gd name="connsiteX147" fmla="*/ 756333 w 1484196"/>
                          <a:gd name="connsiteY147" fmla="*/ 702691 h 768059"/>
                          <a:gd name="connsiteX148" fmla="*/ 760838 w 1484196"/>
                          <a:gd name="connsiteY148" fmla="*/ 698187 h 768059"/>
                          <a:gd name="connsiteX149" fmla="*/ 772099 w 1484196"/>
                          <a:gd name="connsiteY149" fmla="*/ 684674 h 768059"/>
                          <a:gd name="connsiteX150" fmla="*/ 783360 w 1484196"/>
                          <a:gd name="connsiteY150" fmla="*/ 673412 h 768059"/>
                          <a:gd name="connsiteX151" fmla="*/ 787865 w 1484196"/>
                          <a:gd name="connsiteY151" fmla="*/ 666656 h 768059"/>
                          <a:gd name="connsiteX152" fmla="*/ 794621 w 1484196"/>
                          <a:gd name="connsiteY152" fmla="*/ 664404 h 768059"/>
                          <a:gd name="connsiteX153" fmla="*/ 796873 w 1484196"/>
                          <a:gd name="connsiteY153" fmla="*/ 657647 h 768059"/>
                          <a:gd name="connsiteX154" fmla="*/ 826152 w 1484196"/>
                          <a:gd name="connsiteY154" fmla="*/ 655395 h 768059"/>
                          <a:gd name="connsiteX155" fmla="*/ 848674 w 1484196"/>
                          <a:gd name="connsiteY155" fmla="*/ 639629 h 768059"/>
                          <a:gd name="connsiteX156" fmla="*/ 866692 w 1484196"/>
                          <a:gd name="connsiteY156" fmla="*/ 635125 h 768059"/>
                          <a:gd name="connsiteX157" fmla="*/ 875701 w 1484196"/>
                          <a:gd name="connsiteY157" fmla="*/ 632873 h 768059"/>
                          <a:gd name="connsiteX158" fmla="*/ 882458 w 1484196"/>
                          <a:gd name="connsiteY158" fmla="*/ 628368 h 768059"/>
                          <a:gd name="connsiteX159" fmla="*/ 902728 w 1484196"/>
                          <a:gd name="connsiteY159" fmla="*/ 619359 h 768059"/>
                          <a:gd name="connsiteX160" fmla="*/ 913989 w 1484196"/>
                          <a:gd name="connsiteY160" fmla="*/ 608098 h 768059"/>
                          <a:gd name="connsiteX161" fmla="*/ 929754 w 1484196"/>
                          <a:gd name="connsiteY161" fmla="*/ 603594 h 768059"/>
                          <a:gd name="connsiteX162" fmla="*/ 968042 w 1484196"/>
                          <a:gd name="connsiteY162" fmla="*/ 605846 h 768059"/>
                          <a:gd name="connsiteX163" fmla="*/ 972546 w 1484196"/>
                          <a:gd name="connsiteY163" fmla="*/ 612603 h 768059"/>
                          <a:gd name="connsiteX164" fmla="*/ 977051 w 1484196"/>
                          <a:gd name="connsiteY164" fmla="*/ 617107 h 768059"/>
                          <a:gd name="connsiteX165" fmla="*/ 997321 w 1484196"/>
                          <a:gd name="connsiteY165" fmla="*/ 623864 h 768059"/>
                          <a:gd name="connsiteX166" fmla="*/ 1006330 w 1484196"/>
                          <a:gd name="connsiteY166" fmla="*/ 632873 h 768059"/>
                          <a:gd name="connsiteX167" fmla="*/ 1010834 w 1484196"/>
                          <a:gd name="connsiteY167" fmla="*/ 641881 h 768059"/>
                          <a:gd name="connsiteX168" fmla="*/ 1024347 w 1484196"/>
                          <a:gd name="connsiteY168" fmla="*/ 650890 h 768059"/>
                          <a:gd name="connsiteX169" fmla="*/ 1028852 w 1484196"/>
                          <a:gd name="connsiteY169" fmla="*/ 664404 h 768059"/>
                          <a:gd name="connsiteX170" fmla="*/ 1035608 w 1484196"/>
                          <a:gd name="connsiteY170" fmla="*/ 668908 h 768059"/>
                          <a:gd name="connsiteX171" fmla="*/ 1046869 w 1484196"/>
                          <a:gd name="connsiteY171" fmla="*/ 671160 h 768059"/>
                          <a:gd name="connsiteX172" fmla="*/ 1053626 w 1484196"/>
                          <a:gd name="connsiteY172" fmla="*/ 673412 h 768059"/>
                          <a:gd name="connsiteX173" fmla="*/ 1055878 w 1484196"/>
                          <a:gd name="connsiteY173" fmla="*/ 680169 h 768059"/>
                          <a:gd name="connsiteX174" fmla="*/ 1064887 w 1484196"/>
                          <a:gd name="connsiteY174" fmla="*/ 682421 h 768059"/>
                          <a:gd name="connsiteX175" fmla="*/ 1073896 w 1484196"/>
                          <a:gd name="connsiteY175" fmla="*/ 686926 h 768059"/>
                          <a:gd name="connsiteX176" fmla="*/ 1091914 w 1484196"/>
                          <a:gd name="connsiteY176" fmla="*/ 691430 h 768059"/>
                          <a:gd name="connsiteX177" fmla="*/ 1098670 w 1484196"/>
                          <a:gd name="connsiteY177" fmla="*/ 700439 h 768059"/>
                          <a:gd name="connsiteX178" fmla="*/ 1103175 w 1484196"/>
                          <a:gd name="connsiteY178" fmla="*/ 707196 h 768059"/>
                          <a:gd name="connsiteX179" fmla="*/ 1109932 w 1484196"/>
                          <a:gd name="connsiteY179" fmla="*/ 711700 h 768059"/>
                          <a:gd name="connsiteX180" fmla="*/ 1118940 w 1484196"/>
                          <a:gd name="connsiteY180" fmla="*/ 727466 h 768059"/>
                          <a:gd name="connsiteX181" fmla="*/ 1121193 w 1484196"/>
                          <a:gd name="connsiteY181" fmla="*/ 736474 h 768059"/>
                          <a:gd name="connsiteX182" fmla="*/ 1136958 w 1484196"/>
                          <a:gd name="connsiteY182" fmla="*/ 743231 h 768059"/>
                          <a:gd name="connsiteX183" fmla="*/ 1179750 w 1484196"/>
                          <a:gd name="connsiteY183" fmla="*/ 745483 h 768059"/>
                          <a:gd name="connsiteX184" fmla="*/ 1195516 w 1484196"/>
                          <a:gd name="connsiteY184" fmla="*/ 743231 h 768059"/>
                          <a:gd name="connsiteX185" fmla="*/ 1236056 w 1484196"/>
                          <a:gd name="connsiteY185" fmla="*/ 745483 h 768059"/>
                          <a:gd name="connsiteX186" fmla="*/ 1256326 w 1484196"/>
                          <a:gd name="connsiteY186" fmla="*/ 747736 h 768059"/>
                          <a:gd name="connsiteX187" fmla="*/ 1269839 w 1484196"/>
                          <a:gd name="connsiteY187" fmla="*/ 729718 h 768059"/>
                          <a:gd name="connsiteX188" fmla="*/ 1276596 w 1484196"/>
                          <a:gd name="connsiteY188" fmla="*/ 727466 h 768059"/>
                          <a:gd name="connsiteX189" fmla="*/ 1292361 w 1484196"/>
                          <a:gd name="connsiteY189" fmla="*/ 713952 h 768059"/>
                          <a:gd name="connsiteX190" fmla="*/ 1294613 w 1484196"/>
                          <a:gd name="connsiteY190" fmla="*/ 707196 h 768059"/>
                          <a:gd name="connsiteX191" fmla="*/ 1299118 w 1484196"/>
                          <a:gd name="connsiteY191" fmla="*/ 700439 h 768059"/>
                          <a:gd name="connsiteX192" fmla="*/ 1303622 w 1484196"/>
                          <a:gd name="connsiteY192" fmla="*/ 691430 h 768059"/>
                          <a:gd name="connsiteX193" fmla="*/ 1310379 w 1484196"/>
                          <a:gd name="connsiteY193" fmla="*/ 689178 h 768059"/>
                          <a:gd name="connsiteX194" fmla="*/ 1314883 w 1484196"/>
                          <a:gd name="connsiteY194" fmla="*/ 680169 h 768059"/>
                          <a:gd name="connsiteX195" fmla="*/ 1321640 w 1484196"/>
                          <a:gd name="connsiteY195" fmla="*/ 675665 h 768059"/>
                          <a:gd name="connsiteX196" fmla="*/ 1323892 w 1484196"/>
                          <a:gd name="connsiteY196" fmla="*/ 666656 h 768059"/>
                          <a:gd name="connsiteX197" fmla="*/ 1326144 w 1484196"/>
                          <a:gd name="connsiteY197" fmla="*/ 659899 h 768059"/>
                          <a:gd name="connsiteX198" fmla="*/ 1330649 w 1484196"/>
                          <a:gd name="connsiteY198" fmla="*/ 655395 h 768059"/>
                          <a:gd name="connsiteX199" fmla="*/ 1339658 w 1484196"/>
                          <a:gd name="connsiteY199" fmla="*/ 641881 h 768059"/>
                          <a:gd name="connsiteX200" fmla="*/ 1341910 w 1484196"/>
                          <a:gd name="connsiteY200" fmla="*/ 632873 h 768059"/>
                          <a:gd name="connsiteX201" fmla="*/ 1344162 w 1484196"/>
                          <a:gd name="connsiteY201" fmla="*/ 610350 h 768059"/>
                          <a:gd name="connsiteX202" fmla="*/ 1348666 w 1484196"/>
                          <a:gd name="connsiteY202" fmla="*/ 601341 h 768059"/>
                          <a:gd name="connsiteX203" fmla="*/ 1353171 w 1484196"/>
                          <a:gd name="connsiteY203" fmla="*/ 585576 h 768059"/>
                          <a:gd name="connsiteX204" fmla="*/ 1359928 w 1484196"/>
                          <a:gd name="connsiteY204" fmla="*/ 576567 h 768059"/>
                          <a:gd name="connsiteX205" fmla="*/ 1364432 w 1484196"/>
                          <a:gd name="connsiteY205" fmla="*/ 542784 h 768059"/>
                          <a:gd name="connsiteX206" fmla="*/ 1366684 w 1484196"/>
                          <a:gd name="connsiteY206" fmla="*/ 533775 h 768059"/>
                          <a:gd name="connsiteX207" fmla="*/ 1368936 w 1484196"/>
                          <a:gd name="connsiteY207" fmla="*/ 477470 h 768059"/>
                          <a:gd name="connsiteX208" fmla="*/ 1384702 w 1484196"/>
                          <a:gd name="connsiteY208" fmla="*/ 454947 h 768059"/>
                          <a:gd name="connsiteX209" fmla="*/ 1391459 w 1484196"/>
                          <a:gd name="connsiteY209" fmla="*/ 443686 h 768059"/>
                          <a:gd name="connsiteX210" fmla="*/ 1398215 w 1484196"/>
                          <a:gd name="connsiteY210" fmla="*/ 434677 h 768059"/>
                          <a:gd name="connsiteX211" fmla="*/ 1400467 w 1484196"/>
                          <a:gd name="connsiteY211" fmla="*/ 385129 h 768059"/>
                          <a:gd name="connsiteX212" fmla="*/ 1402720 w 1484196"/>
                          <a:gd name="connsiteY212" fmla="*/ 373868 h 768059"/>
                          <a:gd name="connsiteX213" fmla="*/ 1409476 w 1484196"/>
                          <a:gd name="connsiteY213" fmla="*/ 367111 h 768059"/>
                          <a:gd name="connsiteX214" fmla="*/ 1422990 w 1484196"/>
                          <a:gd name="connsiteY214" fmla="*/ 157655 h 768059"/>
                          <a:gd name="connsiteX215" fmla="*/ 1436503 w 1484196"/>
                          <a:gd name="connsiteY215" fmla="*/ 141889 h 768059"/>
                          <a:gd name="connsiteX216" fmla="*/ 1441007 w 1484196"/>
                          <a:gd name="connsiteY216" fmla="*/ 135133 h 768059"/>
                          <a:gd name="connsiteX217" fmla="*/ 1447764 w 1484196"/>
                          <a:gd name="connsiteY217" fmla="*/ 132880 h 768059"/>
                          <a:gd name="connsiteX218" fmla="*/ 1454521 w 1484196"/>
                          <a:gd name="connsiteY218" fmla="*/ 128376 h 768059"/>
                          <a:gd name="connsiteX219" fmla="*/ 1456773 w 1484196"/>
                          <a:gd name="connsiteY219" fmla="*/ 99097 h 768059"/>
                          <a:gd name="connsiteX220" fmla="*/ 1463530 w 1484196"/>
                          <a:gd name="connsiteY220" fmla="*/ 94593 h 768059"/>
                          <a:gd name="connsiteX221" fmla="*/ 1474791 w 1484196"/>
                          <a:gd name="connsiteY221" fmla="*/ 83332 h 768059"/>
                          <a:gd name="connsiteX222" fmla="*/ 1477043 w 1484196"/>
                          <a:gd name="connsiteY222" fmla="*/ 76575 h 768059"/>
                          <a:gd name="connsiteX223" fmla="*/ 1483800 w 1484196"/>
                          <a:gd name="connsiteY223" fmla="*/ 74323 h 768059"/>
                          <a:gd name="connsiteX224" fmla="*/ 1481547 w 1484196"/>
                          <a:gd name="connsiteY224" fmla="*/ 0 h 768059"/>
                          <a:gd name="connsiteX225" fmla="*/ 1470286 w 1484196"/>
                          <a:gd name="connsiteY225" fmla="*/ 9008 h 768059"/>
                          <a:gd name="connsiteX226" fmla="*/ 1468034 w 1484196"/>
                          <a:gd name="connsiteY226" fmla="*/ 18017 h 768059"/>
                          <a:gd name="connsiteX227" fmla="*/ 1461277 w 1484196"/>
                          <a:gd name="connsiteY227" fmla="*/ 20270 h 768059"/>
                          <a:gd name="connsiteX228" fmla="*/ 1470286 w 1484196"/>
                          <a:gd name="connsiteY22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54089 w 1484196"/>
                          <a:gd name="connsiteY103" fmla="*/ 556297 h 768059"/>
                          <a:gd name="connsiteX104" fmla="*/ 247333 w 1484196"/>
                          <a:gd name="connsiteY104" fmla="*/ 554045 h 768059"/>
                          <a:gd name="connsiteX105" fmla="*/ 242828 w 1484196"/>
                          <a:gd name="connsiteY105" fmla="*/ 549541 h 768059"/>
                          <a:gd name="connsiteX106" fmla="*/ 224810 w 1484196"/>
                          <a:gd name="connsiteY106" fmla="*/ 545036 h 768059"/>
                          <a:gd name="connsiteX107" fmla="*/ 168505 w 1484196"/>
                          <a:gd name="connsiteY107" fmla="*/ 536027 h 768059"/>
                          <a:gd name="connsiteX108" fmla="*/ 105443 w 1484196"/>
                          <a:gd name="connsiteY108" fmla="*/ 533775 h 768059"/>
                          <a:gd name="connsiteX109" fmla="*/ 64903 w 1484196"/>
                          <a:gd name="connsiteY109" fmla="*/ 536027 h 768059"/>
                          <a:gd name="connsiteX110" fmla="*/ 49629 w 1484196"/>
                          <a:gd name="connsiteY110" fmla="*/ 536930 h 768059"/>
                          <a:gd name="connsiteX111" fmla="*/ 11467 w 1484196"/>
                          <a:gd name="connsiteY111" fmla="*/ 550729 h 768059"/>
                          <a:gd name="connsiteX112" fmla="*/ 0 w 1484196"/>
                          <a:gd name="connsiteY112" fmla="*/ 573331 h 768059"/>
                          <a:gd name="connsiteX113" fmla="*/ 7169 w 1484196"/>
                          <a:gd name="connsiteY113" fmla="*/ 603101 h 768059"/>
                          <a:gd name="connsiteX114" fmla="*/ 33291 w 1484196"/>
                          <a:gd name="connsiteY114" fmla="*/ 618170 h 768059"/>
                          <a:gd name="connsiteX115" fmla="*/ 113011 w 1484196"/>
                          <a:gd name="connsiteY115" fmla="*/ 629432 h 768059"/>
                          <a:gd name="connsiteX116" fmla="*/ 161337 w 1484196"/>
                          <a:gd name="connsiteY116" fmla="*/ 639709 h 768059"/>
                          <a:gd name="connsiteX117" fmla="*/ 154992 w 1484196"/>
                          <a:gd name="connsiteY117" fmla="*/ 632873 h 768059"/>
                          <a:gd name="connsiteX118" fmla="*/ 161748 w 1484196"/>
                          <a:gd name="connsiteY118" fmla="*/ 637377 h 768059"/>
                          <a:gd name="connsiteX119" fmla="*/ 166253 w 1484196"/>
                          <a:gd name="connsiteY119" fmla="*/ 644134 h 768059"/>
                          <a:gd name="connsiteX120" fmla="*/ 186523 w 1484196"/>
                          <a:gd name="connsiteY120" fmla="*/ 646386 h 768059"/>
                          <a:gd name="connsiteX121" fmla="*/ 197784 w 1484196"/>
                          <a:gd name="connsiteY121" fmla="*/ 648638 h 768059"/>
                          <a:gd name="connsiteX122" fmla="*/ 204540 w 1484196"/>
                          <a:gd name="connsiteY122" fmla="*/ 655395 h 768059"/>
                          <a:gd name="connsiteX123" fmla="*/ 211297 w 1484196"/>
                          <a:gd name="connsiteY123" fmla="*/ 657647 h 768059"/>
                          <a:gd name="connsiteX124" fmla="*/ 238324 w 1484196"/>
                          <a:gd name="connsiteY124" fmla="*/ 662151 h 768059"/>
                          <a:gd name="connsiteX125" fmla="*/ 283368 w 1484196"/>
                          <a:gd name="connsiteY125" fmla="*/ 668908 h 768059"/>
                          <a:gd name="connsiteX126" fmla="*/ 290125 w 1484196"/>
                          <a:gd name="connsiteY126" fmla="*/ 675665 h 768059"/>
                          <a:gd name="connsiteX127" fmla="*/ 292377 w 1484196"/>
                          <a:gd name="connsiteY127" fmla="*/ 686926 h 768059"/>
                          <a:gd name="connsiteX128" fmla="*/ 301386 w 1484196"/>
                          <a:gd name="connsiteY128" fmla="*/ 691430 h 768059"/>
                          <a:gd name="connsiteX129" fmla="*/ 312647 w 1484196"/>
                          <a:gd name="connsiteY129" fmla="*/ 702691 h 768059"/>
                          <a:gd name="connsiteX130" fmla="*/ 314899 w 1484196"/>
                          <a:gd name="connsiteY130" fmla="*/ 709448 h 768059"/>
                          <a:gd name="connsiteX131" fmla="*/ 328412 w 1484196"/>
                          <a:gd name="connsiteY131" fmla="*/ 729718 h 768059"/>
                          <a:gd name="connsiteX132" fmla="*/ 330665 w 1484196"/>
                          <a:gd name="connsiteY132" fmla="*/ 736474 h 768059"/>
                          <a:gd name="connsiteX133" fmla="*/ 335169 w 1484196"/>
                          <a:gd name="connsiteY133" fmla="*/ 743231 h 768059"/>
                          <a:gd name="connsiteX134" fmla="*/ 391474 w 1484196"/>
                          <a:gd name="connsiteY134" fmla="*/ 752240 h 768059"/>
                          <a:gd name="connsiteX135" fmla="*/ 459041 w 1484196"/>
                          <a:gd name="connsiteY135" fmla="*/ 756744 h 768059"/>
                          <a:gd name="connsiteX136" fmla="*/ 474806 w 1484196"/>
                          <a:gd name="connsiteY136" fmla="*/ 768006 h 768059"/>
                          <a:gd name="connsiteX137" fmla="*/ 501833 w 1484196"/>
                          <a:gd name="connsiteY137" fmla="*/ 761249 h 768059"/>
                          <a:gd name="connsiteX138" fmla="*/ 510842 w 1484196"/>
                          <a:gd name="connsiteY138" fmla="*/ 758997 h 768059"/>
                          <a:gd name="connsiteX139" fmla="*/ 528860 w 1484196"/>
                          <a:gd name="connsiteY139" fmla="*/ 754492 h 768059"/>
                          <a:gd name="connsiteX140" fmla="*/ 607687 w 1484196"/>
                          <a:gd name="connsiteY140" fmla="*/ 752240 h 768059"/>
                          <a:gd name="connsiteX141" fmla="*/ 670749 w 1484196"/>
                          <a:gd name="connsiteY141" fmla="*/ 747736 h 768059"/>
                          <a:gd name="connsiteX142" fmla="*/ 677506 w 1484196"/>
                          <a:gd name="connsiteY142" fmla="*/ 745483 h 768059"/>
                          <a:gd name="connsiteX143" fmla="*/ 686515 w 1484196"/>
                          <a:gd name="connsiteY143" fmla="*/ 743231 h 768059"/>
                          <a:gd name="connsiteX144" fmla="*/ 718046 w 1484196"/>
                          <a:gd name="connsiteY144" fmla="*/ 740979 h 768059"/>
                          <a:gd name="connsiteX145" fmla="*/ 745072 w 1484196"/>
                          <a:gd name="connsiteY145" fmla="*/ 713952 h 768059"/>
                          <a:gd name="connsiteX146" fmla="*/ 756333 w 1484196"/>
                          <a:gd name="connsiteY146" fmla="*/ 702691 h 768059"/>
                          <a:gd name="connsiteX147" fmla="*/ 760838 w 1484196"/>
                          <a:gd name="connsiteY147" fmla="*/ 698187 h 768059"/>
                          <a:gd name="connsiteX148" fmla="*/ 772099 w 1484196"/>
                          <a:gd name="connsiteY148" fmla="*/ 684674 h 768059"/>
                          <a:gd name="connsiteX149" fmla="*/ 783360 w 1484196"/>
                          <a:gd name="connsiteY149" fmla="*/ 673412 h 768059"/>
                          <a:gd name="connsiteX150" fmla="*/ 787865 w 1484196"/>
                          <a:gd name="connsiteY150" fmla="*/ 666656 h 768059"/>
                          <a:gd name="connsiteX151" fmla="*/ 794621 w 1484196"/>
                          <a:gd name="connsiteY151" fmla="*/ 664404 h 768059"/>
                          <a:gd name="connsiteX152" fmla="*/ 796873 w 1484196"/>
                          <a:gd name="connsiteY152" fmla="*/ 657647 h 768059"/>
                          <a:gd name="connsiteX153" fmla="*/ 826152 w 1484196"/>
                          <a:gd name="connsiteY153" fmla="*/ 655395 h 768059"/>
                          <a:gd name="connsiteX154" fmla="*/ 848674 w 1484196"/>
                          <a:gd name="connsiteY154" fmla="*/ 639629 h 768059"/>
                          <a:gd name="connsiteX155" fmla="*/ 866692 w 1484196"/>
                          <a:gd name="connsiteY155" fmla="*/ 635125 h 768059"/>
                          <a:gd name="connsiteX156" fmla="*/ 875701 w 1484196"/>
                          <a:gd name="connsiteY156" fmla="*/ 632873 h 768059"/>
                          <a:gd name="connsiteX157" fmla="*/ 882458 w 1484196"/>
                          <a:gd name="connsiteY157" fmla="*/ 628368 h 768059"/>
                          <a:gd name="connsiteX158" fmla="*/ 902728 w 1484196"/>
                          <a:gd name="connsiteY158" fmla="*/ 619359 h 768059"/>
                          <a:gd name="connsiteX159" fmla="*/ 913989 w 1484196"/>
                          <a:gd name="connsiteY159" fmla="*/ 608098 h 768059"/>
                          <a:gd name="connsiteX160" fmla="*/ 929754 w 1484196"/>
                          <a:gd name="connsiteY160" fmla="*/ 603594 h 768059"/>
                          <a:gd name="connsiteX161" fmla="*/ 968042 w 1484196"/>
                          <a:gd name="connsiteY161" fmla="*/ 605846 h 768059"/>
                          <a:gd name="connsiteX162" fmla="*/ 972546 w 1484196"/>
                          <a:gd name="connsiteY162" fmla="*/ 612603 h 768059"/>
                          <a:gd name="connsiteX163" fmla="*/ 977051 w 1484196"/>
                          <a:gd name="connsiteY163" fmla="*/ 617107 h 768059"/>
                          <a:gd name="connsiteX164" fmla="*/ 997321 w 1484196"/>
                          <a:gd name="connsiteY164" fmla="*/ 623864 h 768059"/>
                          <a:gd name="connsiteX165" fmla="*/ 1006330 w 1484196"/>
                          <a:gd name="connsiteY165" fmla="*/ 632873 h 768059"/>
                          <a:gd name="connsiteX166" fmla="*/ 1010834 w 1484196"/>
                          <a:gd name="connsiteY166" fmla="*/ 641881 h 768059"/>
                          <a:gd name="connsiteX167" fmla="*/ 1024347 w 1484196"/>
                          <a:gd name="connsiteY167" fmla="*/ 650890 h 768059"/>
                          <a:gd name="connsiteX168" fmla="*/ 1028852 w 1484196"/>
                          <a:gd name="connsiteY168" fmla="*/ 664404 h 768059"/>
                          <a:gd name="connsiteX169" fmla="*/ 1035608 w 1484196"/>
                          <a:gd name="connsiteY169" fmla="*/ 668908 h 768059"/>
                          <a:gd name="connsiteX170" fmla="*/ 1046869 w 1484196"/>
                          <a:gd name="connsiteY170" fmla="*/ 671160 h 768059"/>
                          <a:gd name="connsiteX171" fmla="*/ 1053626 w 1484196"/>
                          <a:gd name="connsiteY171" fmla="*/ 673412 h 768059"/>
                          <a:gd name="connsiteX172" fmla="*/ 1055878 w 1484196"/>
                          <a:gd name="connsiteY172" fmla="*/ 680169 h 768059"/>
                          <a:gd name="connsiteX173" fmla="*/ 1064887 w 1484196"/>
                          <a:gd name="connsiteY173" fmla="*/ 682421 h 768059"/>
                          <a:gd name="connsiteX174" fmla="*/ 1073896 w 1484196"/>
                          <a:gd name="connsiteY174" fmla="*/ 686926 h 768059"/>
                          <a:gd name="connsiteX175" fmla="*/ 1091914 w 1484196"/>
                          <a:gd name="connsiteY175" fmla="*/ 691430 h 768059"/>
                          <a:gd name="connsiteX176" fmla="*/ 1098670 w 1484196"/>
                          <a:gd name="connsiteY176" fmla="*/ 700439 h 768059"/>
                          <a:gd name="connsiteX177" fmla="*/ 1103175 w 1484196"/>
                          <a:gd name="connsiteY177" fmla="*/ 707196 h 768059"/>
                          <a:gd name="connsiteX178" fmla="*/ 1109932 w 1484196"/>
                          <a:gd name="connsiteY178" fmla="*/ 711700 h 768059"/>
                          <a:gd name="connsiteX179" fmla="*/ 1118940 w 1484196"/>
                          <a:gd name="connsiteY179" fmla="*/ 727466 h 768059"/>
                          <a:gd name="connsiteX180" fmla="*/ 1121193 w 1484196"/>
                          <a:gd name="connsiteY180" fmla="*/ 736474 h 768059"/>
                          <a:gd name="connsiteX181" fmla="*/ 1136958 w 1484196"/>
                          <a:gd name="connsiteY181" fmla="*/ 743231 h 768059"/>
                          <a:gd name="connsiteX182" fmla="*/ 1179750 w 1484196"/>
                          <a:gd name="connsiteY182" fmla="*/ 745483 h 768059"/>
                          <a:gd name="connsiteX183" fmla="*/ 1195516 w 1484196"/>
                          <a:gd name="connsiteY183" fmla="*/ 743231 h 768059"/>
                          <a:gd name="connsiteX184" fmla="*/ 1236056 w 1484196"/>
                          <a:gd name="connsiteY184" fmla="*/ 745483 h 768059"/>
                          <a:gd name="connsiteX185" fmla="*/ 1256326 w 1484196"/>
                          <a:gd name="connsiteY185" fmla="*/ 747736 h 768059"/>
                          <a:gd name="connsiteX186" fmla="*/ 1269839 w 1484196"/>
                          <a:gd name="connsiteY186" fmla="*/ 729718 h 768059"/>
                          <a:gd name="connsiteX187" fmla="*/ 1276596 w 1484196"/>
                          <a:gd name="connsiteY187" fmla="*/ 727466 h 768059"/>
                          <a:gd name="connsiteX188" fmla="*/ 1292361 w 1484196"/>
                          <a:gd name="connsiteY188" fmla="*/ 713952 h 768059"/>
                          <a:gd name="connsiteX189" fmla="*/ 1294613 w 1484196"/>
                          <a:gd name="connsiteY189" fmla="*/ 707196 h 768059"/>
                          <a:gd name="connsiteX190" fmla="*/ 1299118 w 1484196"/>
                          <a:gd name="connsiteY190" fmla="*/ 700439 h 768059"/>
                          <a:gd name="connsiteX191" fmla="*/ 1303622 w 1484196"/>
                          <a:gd name="connsiteY191" fmla="*/ 691430 h 768059"/>
                          <a:gd name="connsiteX192" fmla="*/ 1310379 w 1484196"/>
                          <a:gd name="connsiteY192" fmla="*/ 689178 h 768059"/>
                          <a:gd name="connsiteX193" fmla="*/ 1314883 w 1484196"/>
                          <a:gd name="connsiteY193" fmla="*/ 680169 h 768059"/>
                          <a:gd name="connsiteX194" fmla="*/ 1321640 w 1484196"/>
                          <a:gd name="connsiteY194" fmla="*/ 675665 h 768059"/>
                          <a:gd name="connsiteX195" fmla="*/ 1323892 w 1484196"/>
                          <a:gd name="connsiteY195" fmla="*/ 666656 h 768059"/>
                          <a:gd name="connsiteX196" fmla="*/ 1326144 w 1484196"/>
                          <a:gd name="connsiteY196" fmla="*/ 659899 h 768059"/>
                          <a:gd name="connsiteX197" fmla="*/ 1330649 w 1484196"/>
                          <a:gd name="connsiteY197" fmla="*/ 655395 h 768059"/>
                          <a:gd name="connsiteX198" fmla="*/ 1339658 w 1484196"/>
                          <a:gd name="connsiteY198" fmla="*/ 641881 h 768059"/>
                          <a:gd name="connsiteX199" fmla="*/ 1341910 w 1484196"/>
                          <a:gd name="connsiteY199" fmla="*/ 632873 h 768059"/>
                          <a:gd name="connsiteX200" fmla="*/ 1344162 w 1484196"/>
                          <a:gd name="connsiteY200" fmla="*/ 610350 h 768059"/>
                          <a:gd name="connsiteX201" fmla="*/ 1348666 w 1484196"/>
                          <a:gd name="connsiteY201" fmla="*/ 601341 h 768059"/>
                          <a:gd name="connsiteX202" fmla="*/ 1353171 w 1484196"/>
                          <a:gd name="connsiteY202" fmla="*/ 585576 h 768059"/>
                          <a:gd name="connsiteX203" fmla="*/ 1359928 w 1484196"/>
                          <a:gd name="connsiteY203" fmla="*/ 576567 h 768059"/>
                          <a:gd name="connsiteX204" fmla="*/ 1364432 w 1484196"/>
                          <a:gd name="connsiteY204" fmla="*/ 542784 h 768059"/>
                          <a:gd name="connsiteX205" fmla="*/ 1366684 w 1484196"/>
                          <a:gd name="connsiteY205" fmla="*/ 533775 h 768059"/>
                          <a:gd name="connsiteX206" fmla="*/ 1368936 w 1484196"/>
                          <a:gd name="connsiteY206" fmla="*/ 477470 h 768059"/>
                          <a:gd name="connsiteX207" fmla="*/ 1384702 w 1484196"/>
                          <a:gd name="connsiteY207" fmla="*/ 454947 h 768059"/>
                          <a:gd name="connsiteX208" fmla="*/ 1391459 w 1484196"/>
                          <a:gd name="connsiteY208" fmla="*/ 443686 h 768059"/>
                          <a:gd name="connsiteX209" fmla="*/ 1398215 w 1484196"/>
                          <a:gd name="connsiteY209" fmla="*/ 434677 h 768059"/>
                          <a:gd name="connsiteX210" fmla="*/ 1400467 w 1484196"/>
                          <a:gd name="connsiteY210" fmla="*/ 385129 h 768059"/>
                          <a:gd name="connsiteX211" fmla="*/ 1402720 w 1484196"/>
                          <a:gd name="connsiteY211" fmla="*/ 373868 h 768059"/>
                          <a:gd name="connsiteX212" fmla="*/ 1409476 w 1484196"/>
                          <a:gd name="connsiteY212" fmla="*/ 367111 h 768059"/>
                          <a:gd name="connsiteX213" fmla="*/ 1422990 w 1484196"/>
                          <a:gd name="connsiteY213" fmla="*/ 157655 h 768059"/>
                          <a:gd name="connsiteX214" fmla="*/ 1436503 w 1484196"/>
                          <a:gd name="connsiteY214" fmla="*/ 141889 h 768059"/>
                          <a:gd name="connsiteX215" fmla="*/ 1441007 w 1484196"/>
                          <a:gd name="connsiteY215" fmla="*/ 135133 h 768059"/>
                          <a:gd name="connsiteX216" fmla="*/ 1447764 w 1484196"/>
                          <a:gd name="connsiteY216" fmla="*/ 132880 h 768059"/>
                          <a:gd name="connsiteX217" fmla="*/ 1454521 w 1484196"/>
                          <a:gd name="connsiteY217" fmla="*/ 128376 h 768059"/>
                          <a:gd name="connsiteX218" fmla="*/ 1456773 w 1484196"/>
                          <a:gd name="connsiteY218" fmla="*/ 99097 h 768059"/>
                          <a:gd name="connsiteX219" fmla="*/ 1463530 w 1484196"/>
                          <a:gd name="connsiteY219" fmla="*/ 94593 h 768059"/>
                          <a:gd name="connsiteX220" fmla="*/ 1474791 w 1484196"/>
                          <a:gd name="connsiteY220" fmla="*/ 83332 h 768059"/>
                          <a:gd name="connsiteX221" fmla="*/ 1477043 w 1484196"/>
                          <a:gd name="connsiteY221" fmla="*/ 76575 h 768059"/>
                          <a:gd name="connsiteX222" fmla="*/ 1483800 w 1484196"/>
                          <a:gd name="connsiteY222" fmla="*/ 74323 h 768059"/>
                          <a:gd name="connsiteX223" fmla="*/ 1481547 w 1484196"/>
                          <a:gd name="connsiteY223" fmla="*/ 0 h 768059"/>
                          <a:gd name="connsiteX224" fmla="*/ 1470286 w 1484196"/>
                          <a:gd name="connsiteY224" fmla="*/ 9008 h 768059"/>
                          <a:gd name="connsiteX225" fmla="*/ 1468034 w 1484196"/>
                          <a:gd name="connsiteY225" fmla="*/ 18017 h 768059"/>
                          <a:gd name="connsiteX226" fmla="*/ 1461277 w 1484196"/>
                          <a:gd name="connsiteY226" fmla="*/ 20270 h 768059"/>
                          <a:gd name="connsiteX227" fmla="*/ 1470286 w 1484196"/>
                          <a:gd name="connsiteY22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66253 w 1484196"/>
                          <a:gd name="connsiteY118" fmla="*/ 644134 h 768059"/>
                          <a:gd name="connsiteX119" fmla="*/ 186523 w 1484196"/>
                          <a:gd name="connsiteY119" fmla="*/ 646386 h 768059"/>
                          <a:gd name="connsiteX120" fmla="*/ 197784 w 1484196"/>
                          <a:gd name="connsiteY120" fmla="*/ 648638 h 768059"/>
                          <a:gd name="connsiteX121" fmla="*/ 204540 w 1484196"/>
                          <a:gd name="connsiteY121" fmla="*/ 655395 h 768059"/>
                          <a:gd name="connsiteX122" fmla="*/ 211297 w 1484196"/>
                          <a:gd name="connsiteY122" fmla="*/ 657647 h 768059"/>
                          <a:gd name="connsiteX123" fmla="*/ 238324 w 1484196"/>
                          <a:gd name="connsiteY123" fmla="*/ 662151 h 768059"/>
                          <a:gd name="connsiteX124" fmla="*/ 283368 w 1484196"/>
                          <a:gd name="connsiteY124" fmla="*/ 668908 h 768059"/>
                          <a:gd name="connsiteX125" fmla="*/ 290125 w 1484196"/>
                          <a:gd name="connsiteY125" fmla="*/ 675665 h 768059"/>
                          <a:gd name="connsiteX126" fmla="*/ 292377 w 1484196"/>
                          <a:gd name="connsiteY126" fmla="*/ 686926 h 768059"/>
                          <a:gd name="connsiteX127" fmla="*/ 301386 w 1484196"/>
                          <a:gd name="connsiteY127" fmla="*/ 691430 h 768059"/>
                          <a:gd name="connsiteX128" fmla="*/ 312647 w 1484196"/>
                          <a:gd name="connsiteY128" fmla="*/ 702691 h 768059"/>
                          <a:gd name="connsiteX129" fmla="*/ 314899 w 1484196"/>
                          <a:gd name="connsiteY129" fmla="*/ 709448 h 768059"/>
                          <a:gd name="connsiteX130" fmla="*/ 328412 w 1484196"/>
                          <a:gd name="connsiteY130" fmla="*/ 729718 h 768059"/>
                          <a:gd name="connsiteX131" fmla="*/ 330665 w 1484196"/>
                          <a:gd name="connsiteY131" fmla="*/ 736474 h 768059"/>
                          <a:gd name="connsiteX132" fmla="*/ 335169 w 1484196"/>
                          <a:gd name="connsiteY132" fmla="*/ 743231 h 768059"/>
                          <a:gd name="connsiteX133" fmla="*/ 391474 w 1484196"/>
                          <a:gd name="connsiteY133" fmla="*/ 752240 h 768059"/>
                          <a:gd name="connsiteX134" fmla="*/ 459041 w 1484196"/>
                          <a:gd name="connsiteY134" fmla="*/ 756744 h 768059"/>
                          <a:gd name="connsiteX135" fmla="*/ 474806 w 1484196"/>
                          <a:gd name="connsiteY135" fmla="*/ 768006 h 768059"/>
                          <a:gd name="connsiteX136" fmla="*/ 501833 w 1484196"/>
                          <a:gd name="connsiteY136" fmla="*/ 761249 h 768059"/>
                          <a:gd name="connsiteX137" fmla="*/ 510842 w 1484196"/>
                          <a:gd name="connsiteY137" fmla="*/ 758997 h 768059"/>
                          <a:gd name="connsiteX138" fmla="*/ 528860 w 1484196"/>
                          <a:gd name="connsiteY138" fmla="*/ 754492 h 768059"/>
                          <a:gd name="connsiteX139" fmla="*/ 607687 w 1484196"/>
                          <a:gd name="connsiteY139" fmla="*/ 752240 h 768059"/>
                          <a:gd name="connsiteX140" fmla="*/ 670749 w 1484196"/>
                          <a:gd name="connsiteY140" fmla="*/ 747736 h 768059"/>
                          <a:gd name="connsiteX141" fmla="*/ 677506 w 1484196"/>
                          <a:gd name="connsiteY141" fmla="*/ 745483 h 768059"/>
                          <a:gd name="connsiteX142" fmla="*/ 686515 w 1484196"/>
                          <a:gd name="connsiteY142" fmla="*/ 743231 h 768059"/>
                          <a:gd name="connsiteX143" fmla="*/ 718046 w 1484196"/>
                          <a:gd name="connsiteY143" fmla="*/ 740979 h 768059"/>
                          <a:gd name="connsiteX144" fmla="*/ 745072 w 1484196"/>
                          <a:gd name="connsiteY144" fmla="*/ 713952 h 768059"/>
                          <a:gd name="connsiteX145" fmla="*/ 756333 w 1484196"/>
                          <a:gd name="connsiteY145" fmla="*/ 702691 h 768059"/>
                          <a:gd name="connsiteX146" fmla="*/ 760838 w 1484196"/>
                          <a:gd name="connsiteY146" fmla="*/ 698187 h 768059"/>
                          <a:gd name="connsiteX147" fmla="*/ 772099 w 1484196"/>
                          <a:gd name="connsiteY147" fmla="*/ 684674 h 768059"/>
                          <a:gd name="connsiteX148" fmla="*/ 783360 w 1484196"/>
                          <a:gd name="connsiteY148" fmla="*/ 673412 h 768059"/>
                          <a:gd name="connsiteX149" fmla="*/ 787865 w 1484196"/>
                          <a:gd name="connsiteY149" fmla="*/ 666656 h 768059"/>
                          <a:gd name="connsiteX150" fmla="*/ 794621 w 1484196"/>
                          <a:gd name="connsiteY150" fmla="*/ 664404 h 768059"/>
                          <a:gd name="connsiteX151" fmla="*/ 796873 w 1484196"/>
                          <a:gd name="connsiteY151" fmla="*/ 657647 h 768059"/>
                          <a:gd name="connsiteX152" fmla="*/ 826152 w 1484196"/>
                          <a:gd name="connsiteY152" fmla="*/ 655395 h 768059"/>
                          <a:gd name="connsiteX153" fmla="*/ 848674 w 1484196"/>
                          <a:gd name="connsiteY153" fmla="*/ 639629 h 768059"/>
                          <a:gd name="connsiteX154" fmla="*/ 866692 w 1484196"/>
                          <a:gd name="connsiteY154" fmla="*/ 635125 h 768059"/>
                          <a:gd name="connsiteX155" fmla="*/ 875701 w 1484196"/>
                          <a:gd name="connsiteY155" fmla="*/ 632873 h 768059"/>
                          <a:gd name="connsiteX156" fmla="*/ 882458 w 1484196"/>
                          <a:gd name="connsiteY156" fmla="*/ 628368 h 768059"/>
                          <a:gd name="connsiteX157" fmla="*/ 902728 w 1484196"/>
                          <a:gd name="connsiteY157" fmla="*/ 619359 h 768059"/>
                          <a:gd name="connsiteX158" fmla="*/ 913989 w 1484196"/>
                          <a:gd name="connsiteY158" fmla="*/ 608098 h 768059"/>
                          <a:gd name="connsiteX159" fmla="*/ 929754 w 1484196"/>
                          <a:gd name="connsiteY159" fmla="*/ 603594 h 768059"/>
                          <a:gd name="connsiteX160" fmla="*/ 968042 w 1484196"/>
                          <a:gd name="connsiteY160" fmla="*/ 605846 h 768059"/>
                          <a:gd name="connsiteX161" fmla="*/ 972546 w 1484196"/>
                          <a:gd name="connsiteY161" fmla="*/ 612603 h 768059"/>
                          <a:gd name="connsiteX162" fmla="*/ 977051 w 1484196"/>
                          <a:gd name="connsiteY162" fmla="*/ 617107 h 768059"/>
                          <a:gd name="connsiteX163" fmla="*/ 997321 w 1484196"/>
                          <a:gd name="connsiteY163" fmla="*/ 623864 h 768059"/>
                          <a:gd name="connsiteX164" fmla="*/ 1006330 w 1484196"/>
                          <a:gd name="connsiteY164" fmla="*/ 632873 h 768059"/>
                          <a:gd name="connsiteX165" fmla="*/ 1010834 w 1484196"/>
                          <a:gd name="connsiteY165" fmla="*/ 641881 h 768059"/>
                          <a:gd name="connsiteX166" fmla="*/ 1024347 w 1484196"/>
                          <a:gd name="connsiteY166" fmla="*/ 650890 h 768059"/>
                          <a:gd name="connsiteX167" fmla="*/ 1028852 w 1484196"/>
                          <a:gd name="connsiteY167" fmla="*/ 664404 h 768059"/>
                          <a:gd name="connsiteX168" fmla="*/ 1035608 w 1484196"/>
                          <a:gd name="connsiteY168" fmla="*/ 668908 h 768059"/>
                          <a:gd name="connsiteX169" fmla="*/ 1046869 w 1484196"/>
                          <a:gd name="connsiteY169" fmla="*/ 671160 h 768059"/>
                          <a:gd name="connsiteX170" fmla="*/ 1053626 w 1484196"/>
                          <a:gd name="connsiteY170" fmla="*/ 673412 h 768059"/>
                          <a:gd name="connsiteX171" fmla="*/ 1055878 w 1484196"/>
                          <a:gd name="connsiteY171" fmla="*/ 680169 h 768059"/>
                          <a:gd name="connsiteX172" fmla="*/ 1064887 w 1484196"/>
                          <a:gd name="connsiteY172" fmla="*/ 682421 h 768059"/>
                          <a:gd name="connsiteX173" fmla="*/ 1073896 w 1484196"/>
                          <a:gd name="connsiteY173" fmla="*/ 686926 h 768059"/>
                          <a:gd name="connsiteX174" fmla="*/ 1091914 w 1484196"/>
                          <a:gd name="connsiteY174" fmla="*/ 691430 h 768059"/>
                          <a:gd name="connsiteX175" fmla="*/ 1098670 w 1484196"/>
                          <a:gd name="connsiteY175" fmla="*/ 700439 h 768059"/>
                          <a:gd name="connsiteX176" fmla="*/ 1103175 w 1484196"/>
                          <a:gd name="connsiteY176" fmla="*/ 707196 h 768059"/>
                          <a:gd name="connsiteX177" fmla="*/ 1109932 w 1484196"/>
                          <a:gd name="connsiteY177" fmla="*/ 711700 h 768059"/>
                          <a:gd name="connsiteX178" fmla="*/ 1118940 w 1484196"/>
                          <a:gd name="connsiteY178" fmla="*/ 727466 h 768059"/>
                          <a:gd name="connsiteX179" fmla="*/ 1121193 w 1484196"/>
                          <a:gd name="connsiteY179" fmla="*/ 736474 h 768059"/>
                          <a:gd name="connsiteX180" fmla="*/ 1136958 w 1484196"/>
                          <a:gd name="connsiteY180" fmla="*/ 743231 h 768059"/>
                          <a:gd name="connsiteX181" fmla="*/ 1179750 w 1484196"/>
                          <a:gd name="connsiteY181" fmla="*/ 745483 h 768059"/>
                          <a:gd name="connsiteX182" fmla="*/ 1195516 w 1484196"/>
                          <a:gd name="connsiteY182" fmla="*/ 743231 h 768059"/>
                          <a:gd name="connsiteX183" fmla="*/ 1236056 w 1484196"/>
                          <a:gd name="connsiteY183" fmla="*/ 745483 h 768059"/>
                          <a:gd name="connsiteX184" fmla="*/ 1256326 w 1484196"/>
                          <a:gd name="connsiteY184" fmla="*/ 747736 h 768059"/>
                          <a:gd name="connsiteX185" fmla="*/ 1269839 w 1484196"/>
                          <a:gd name="connsiteY185" fmla="*/ 729718 h 768059"/>
                          <a:gd name="connsiteX186" fmla="*/ 1276596 w 1484196"/>
                          <a:gd name="connsiteY186" fmla="*/ 727466 h 768059"/>
                          <a:gd name="connsiteX187" fmla="*/ 1292361 w 1484196"/>
                          <a:gd name="connsiteY187" fmla="*/ 713952 h 768059"/>
                          <a:gd name="connsiteX188" fmla="*/ 1294613 w 1484196"/>
                          <a:gd name="connsiteY188" fmla="*/ 707196 h 768059"/>
                          <a:gd name="connsiteX189" fmla="*/ 1299118 w 1484196"/>
                          <a:gd name="connsiteY189" fmla="*/ 700439 h 768059"/>
                          <a:gd name="connsiteX190" fmla="*/ 1303622 w 1484196"/>
                          <a:gd name="connsiteY190" fmla="*/ 691430 h 768059"/>
                          <a:gd name="connsiteX191" fmla="*/ 1310379 w 1484196"/>
                          <a:gd name="connsiteY191" fmla="*/ 689178 h 768059"/>
                          <a:gd name="connsiteX192" fmla="*/ 1314883 w 1484196"/>
                          <a:gd name="connsiteY192" fmla="*/ 680169 h 768059"/>
                          <a:gd name="connsiteX193" fmla="*/ 1321640 w 1484196"/>
                          <a:gd name="connsiteY193" fmla="*/ 675665 h 768059"/>
                          <a:gd name="connsiteX194" fmla="*/ 1323892 w 1484196"/>
                          <a:gd name="connsiteY194" fmla="*/ 666656 h 768059"/>
                          <a:gd name="connsiteX195" fmla="*/ 1326144 w 1484196"/>
                          <a:gd name="connsiteY195" fmla="*/ 659899 h 768059"/>
                          <a:gd name="connsiteX196" fmla="*/ 1330649 w 1484196"/>
                          <a:gd name="connsiteY196" fmla="*/ 655395 h 768059"/>
                          <a:gd name="connsiteX197" fmla="*/ 1339658 w 1484196"/>
                          <a:gd name="connsiteY197" fmla="*/ 641881 h 768059"/>
                          <a:gd name="connsiteX198" fmla="*/ 1341910 w 1484196"/>
                          <a:gd name="connsiteY198" fmla="*/ 632873 h 768059"/>
                          <a:gd name="connsiteX199" fmla="*/ 1344162 w 1484196"/>
                          <a:gd name="connsiteY199" fmla="*/ 610350 h 768059"/>
                          <a:gd name="connsiteX200" fmla="*/ 1348666 w 1484196"/>
                          <a:gd name="connsiteY200" fmla="*/ 601341 h 768059"/>
                          <a:gd name="connsiteX201" fmla="*/ 1353171 w 1484196"/>
                          <a:gd name="connsiteY201" fmla="*/ 585576 h 768059"/>
                          <a:gd name="connsiteX202" fmla="*/ 1359928 w 1484196"/>
                          <a:gd name="connsiteY202" fmla="*/ 576567 h 768059"/>
                          <a:gd name="connsiteX203" fmla="*/ 1364432 w 1484196"/>
                          <a:gd name="connsiteY203" fmla="*/ 542784 h 768059"/>
                          <a:gd name="connsiteX204" fmla="*/ 1366684 w 1484196"/>
                          <a:gd name="connsiteY204" fmla="*/ 533775 h 768059"/>
                          <a:gd name="connsiteX205" fmla="*/ 1368936 w 1484196"/>
                          <a:gd name="connsiteY205" fmla="*/ 477470 h 768059"/>
                          <a:gd name="connsiteX206" fmla="*/ 1384702 w 1484196"/>
                          <a:gd name="connsiteY206" fmla="*/ 454947 h 768059"/>
                          <a:gd name="connsiteX207" fmla="*/ 1391459 w 1484196"/>
                          <a:gd name="connsiteY207" fmla="*/ 443686 h 768059"/>
                          <a:gd name="connsiteX208" fmla="*/ 1398215 w 1484196"/>
                          <a:gd name="connsiteY208" fmla="*/ 434677 h 768059"/>
                          <a:gd name="connsiteX209" fmla="*/ 1400467 w 1484196"/>
                          <a:gd name="connsiteY209" fmla="*/ 385129 h 768059"/>
                          <a:gd name="connsiteX210" fmla="*/ 1402720 w 1484196"/>
                          <a:gd name="connsiteY210" fmla="*/ 373868 h 768059"/>
                          <a:gd name="connsiteX211" fmla="*/ 1409476 w 1484196"/>
                          <a:gd name="connsiteY211" fmla="*/ 367111 h 768059"/>
                          <a:gd name="connsiteX212" fmla="*/ 1422990 w 1484196"/>
                          <a:gd name="connsiteY212" fmla="*/ 157655 h 768059"/>
                          <a:gd name="connsiteX213" fmla="*/ 1436503 w 1484196"/>
                          <a:gd name="connsiteY213" fmla="*/ 141889 h 768059"/>
                          <a:gd name="connsiteX214" fmla="*/ 1441007 w 1484196"/>
                          <a:gd name="connsiteY214" fmla="*/ 135133 h 768059"/>
                          <a:gd name="connsiteX215" fmla="*/ 1447764 w 1484196"/>
                          <a:gd name="connsiteY215" fmla="*/ 132880 h 768059"/>
                          <a:gd name="connsiteX216" fmla="*/ 1454521 w 1484196"/>
                          <a:gd name="connsiteY216" fmla="*/ 128376 h 768059"/>
                          <a:gd name="connsiteX217" fmla="*/ 1456773 w 1484196"/>
                          <a:gd name="connsiteY217" fmla="*/ 99097 h 768059"/>
                          <a:gd name="connsiteX218" fmla="*/ 1463530 w 1484196"/>
                          <a:gd name="connsiteY218" fmla="*/ 94593 h 768059"/>
                          <a:gd name="connsiteX219" fmla="*/ 1474791 w 1484196"/>
                          <a:gd name="connsiteY219" fmla="*/ 83332 h 768059"/>
                          <a:gd name="connsiteX220" fmla="*/ 1477043 w 1484196"/>
                          <a:gd name="connsiteY220" fmla="*/ 76575 h 768059"/>
                          <a:gd name="connsiteX221" fmla="*/ 1483800 w 1484196"/>
                          <a:gd name="connsiteY221" fmla="*/ 74323 h 768059"/>
                          <a:gd name="connsiteX222" fmla="*/ 1481547 w 1484196"/>
                          <a:gd name="connsiteY222" fmla="*/ 0 h 768059"/>
                          <a:gd name="connsiteX223" fmla="*/ 1470286 w 1484196"/>
                          <a:gd name="connsiteY223" fmla="*/ 9008 h 768059"/>
                          <a:gd name="connsiteX224" fmla="*/ 1468034 w 1484196"/>
                          <a:gd name="connsiteY224" fmla="*/ 18017 h 768059"/>
                          <a:gd name="connsiteX225" fmla="*/ 1461277 w 1484196"/>
                          <a:gd name="connsiteY225" fmla="*/ 20270 h 768059"/>
                          <a:gd name="connsiteX226" fmla="*/ 1470286 w 1484196"/>
                          <a:gd name="connsiteY22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186523 w 1484196"/>
                          <a:gd name="connsiteY117" fmla="*/ 646386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04540 w 1484196"/>
                          <a:gd name="connsiteY118" fmla="*/ 655395 h 768059"/>
                          <a:gd name="connsiteX119" fmla="*/ 211297 w 1484196"/>
                          <a:gd name="connsiteY119" fmla="*/ 657647 h 768059"/>
                          <a:gd name="connsiteX120" fmla="*/ 238324 w 1484196"/>
                          <a:gd name="connsiteY120" fmla="*/ 662151 h 768059"/>
                          <a:gd name="connsiteX121" fmla="*/ 283368 w 1484196"/>
                          <a:gd name="connsiteY121" fmla="*/ 668908 h 768059"/>
                          <a:gd name="connsiteX122" fmla="*/ 290125 w 1484196"/>
                          <a:gd name="connsiteY122" fmla="*/ 675665 h 768059"/>
                          <a:gd name="connsiteX123" fmla="*/ 292377 w 1484196"/>
                          <a:gd name="connsiteY123" fmla="*/ 686926 h 768059"/>
                          <a:gd name="connsiteX124" fmla="*/ 301386 w 1484196"/>
                          <a:gd name="connsiteY124" fmla="*/ 691430 h 768059"/>
                          <a:gd name="connsiteX125" fmla="*/ 312647 w 1484196"/>
                          <a:gd name="connsiteY125" fmla="*/ 702691 h 768059"/>
                          <a:gd name="connsiteX126" fmla="*/ 314899 w 1484196"/>
                          <a:gd name="connsiteY126" fmla="*/ 709448 h 768059"/>
                          <a:gd name="connsiteX127" fmla="*/ 328412 w 1484196"/>
                          <a:gd name="connsiteY127" fmla="*/ 729718 h 768059"/>
                          <a:gd name="connsiteX128" fmla="*/ 330665 w 1484196"/>
                          <a:gd name="connsiteY128" fmla="*/ 736474 h 768059"/>
                          <a:gd name="connsiteX129" fmla="*/ 335169 w 1484196"/>
                          <a:gd name="connsiteY129" fmla="*/ 743231 h 768059"/>
                          <a:gd name="connsiteX130" fmla="*/ 391474 w 1484196"/>
                          <a:gd name="connsiteY130" fmla="*/ 752240 h 768059"/>
                          <a:gd name="connsiteX131" fmla="*/ 459041 w 1484196"/>
                          <a:gd name="connsiteY131" fmla="*/ 756744 h 768059"/>
                          <a:gd name="connsiteX132" fmla="*/ 474806 w 1484196"/>
                          <a:gd name="connsiteY132" fmla="*/ 768006 h 768059"/>
                          <a:gd name="connsiteX133" fmla="*/ 501833 w 1484196"/>
                          <a:gd name="connsiteY133" fmla="*/ 761249 h 768059"/>
                          <a:gd name="connsiteX134" fmla="*/ 510842 w 1484196"/>
                          <a:gd name="connsiteY134" fmla="*/ 758997 h 768059"/>
                          <a:gd name="connsiteX135" fmla="*/ 528860 w 1484196"/>
                          <a:gd name="connsiteY135" fmla="*/ 754492 h 768059"/>
                          <a:gd name="connsiteX136" fmla="*/ 607687 w 1484196"/>
                          <a:gd name="connsiteY136" fmla="*/ 752240 h 768059"/>
                          <a:gd name="connsiteX137" fmla="*/ 670749 w 1484196"/>
                          <a:gd name="connsiteY137" fmla="*/ 747736 h 768059"/>
                          <a:gd name="connsiteX138" fmla="*/ 677506 w 1484196"/>
                          <a:gd name="connsiteY138" fmla="*/ 745483 h 768059"/>
                          <a:gd name="connsiteX139" fmla="*/ 686515 w 1484196"/>
                          <a:gd name="connsiteY139" fmla="*/ 743231 h 768059"/>
                          <a:gd name="connsiteX140" fmla="*/ 718046 w 1484196"/>
                          <a:gd name="connsiteY140" fmla="*/ 740979 h 768059"/>
                          <a:gd name="connsiteX141" fmla="*/ 745072 w 1484196"/>
                          <a:gd name="connsiteY141" fmla="*/ 713952 h 768059"/>
                          <a:gd name="connsiteX142" fmla="*/ 756333 w 1484196"/>
                          <a:gd name="connsiteY142" fmla="*/ 702691 h 768059"/>
                          <a:gd name="connsiteX143" fmla="*/ 760838 w 1484196"/>
                          <a:gd name="connsiteY143" fmla="*/ 698187 h 768059"/>
                          <a:gd name="connsiteX144" fmla="*/ 772099 w 1484196"/>
                          <a:gd name="connsiteY144" fmla="*/ 684674 h 768059"/>
                          <a:gd name="connsiteX145" fmla="*/ 783360 w 1484196"/>
                          <a:gd name="connsiteY145" fmla="*/ 673412 h 768059"/>
                          <a:gd name="connsiteX146" fmla="*/ 787865 w 1484196"/>
                          <a:gd name="connsiteY146" fmla="*/ 666656 h 768059"/>
                          <a:gd name="connsiteX147" fmla="*/ 794621 w 1484196"/>
                          <a:gd name="connsiteY147" fmla="*/ 664404 h 768059"/>
                          <a:gd name="connsiteX148" fmla="*/ 796873 w 1484196"/>
                          <a:gd name="connsiteY148" fmla="*/ 657647 h 768059"/>
                          <a:gd name="connsiteX149" fmla="*/ 826152 w 1484196"/>
                          <a:gd name="connsiteY149" fmla="*/ 655395 h 768059"/>
                          <a:gd name="connsiteX150" fmla="*/ 848674 w 1484196"/>
                          <a:gd name="connsiteY150" fmla="*/ 639629 h 768059"/>
                          <a:gd name="connsiteX151" fmla="*/ 866692 w 1484196"/>
                          <a:gd name="connsiteY151" fmla="*/ 635125 h 768059"/>
                          <a:gd name="connsiteX152" fmla="*/ 875701 w 1484196"/>
                          <a:gd name="connsiteY152" fmla="*/ 632873 h 768059"/>
                          <a:gd name="connsiteX153" fmla="*/ 882458 w 1484196"/>
                          <a:gd name="connsiteY153" fmla="*/ 628368 h 768059"/>
                          <a:gd name="connsiteX154" fmla="*/ 902728 w 1484196"/>
                          <a:gd name="connsiteY154" fmla="*/ 619359 h 768059"/>
                          <a:gd name="connsiteX155" fmla="*/ 913989 w 1484196"/>
                          <a:gd name="connsiteY155" fmla="*/ 608098 h 768059"/>
                          <a:gd name="connsiteX156" fmla="*/ 929754 w 1484196"/>
                          <a:gd name="connsiteY156" fmla="*/ 603594 h 768059"/>
                          <a:gd name="connsiteX157" fmla="*/ 968042 w 1484196"/>
                          <a:gd name="connsiteY157" fmla="*/ 605846 h 768059"/>
                          <a:gd name="connsiteX158" fmla="*/ 972546 w 1484196"/>
                          <a:gd name="connsiteY158" fmla="*/ 612603 h 768059"/>
                          <a:gd name="connsiteX159" fmla="*/ 977051 w 1484196"/>
                          <a:gd name="connsiteY159" fmla="*/ 617107 h 768059"/>
                          <a:gd name="connsiteX160" fmla="*/ 997321 w 1484196"/>
                          <a:gd name="connsiteY160" fmla="*/ 623864 h 768059"/>
                          <a:gd name="connsiteX161" fmla="*/ 1006330 w 1484196"/>
                          <a:gd name="connsiteY161" fmla="*/ 632873 h 768059"/>
                          <a:gd name="connsiteX162" fmla="*/ 1010834 w 1484196"/>
                          <a:gd name="connsiteY162" fmla="*/ 641881 h 768059"/>
                          <a:gd name="connsiteX163" fmla="*/ 1024347 w 1484196"/>
                          <a:gd name="connsiteY163" fmla="*/ 650890 h 768059"/>
                          <a:gd name="connsiteX164" fmla="*/ 1028852 w 1484196"/>
                          <a:gd name="connsiteY164" fmla="*/ 664404 h 768059"/>
                          <a:gd name="connsiteX165" fmla="*/ 1035608 w 1484196"/>
                          <a:gd name="connsiteY165" fmla="*/ 668908 h 768059"/>
                          <a:gd name="connsiteX166" fmla="*/ 1046869 w 1484196"/>
                          <a:gd name="connsiteY166" fmla="*/ 671160 h 768059"/>
                          <a:gd name="connsiteX167" fmla="*/ 1053626 w 1484196"/>
                          <a:gd name="connsiteY167" fmla="*/ 673412 h 768059"/>
                          <a:gd name="connsiteX168" fmla="*/ 1055878 w 1484196"/>
                          <a:gd name="connsiteY168" fmla="*/ 680169 h 768059"/>
                          <a:gd name="connsiteX169" fmla="*/ 1064887 w 1484196"/>
                          <a:gd name="connsiteY169" fmla="*/ 682421 h 768059"/>
                          <a:gd name="connsiteX170" fmla="*/ 1073896 w 1484196"/>
                          <a:gd name="connsiteY170" fmla="*/ 686926 h 768059"/>
                          <a:gd name="connsiteX171" fmla="*/ 1091914 w 1484196"/>
                          <a:gd name="connsiteY171" fmla="*/ 691430 h 768059"/>
                          <a:gd name="connsiteX172" fmla="*/ 1098670 w 1484196"/>
                          <a:gd name="connsiteY172" fmla="*/ 700439 h 768059"/>
                          <a:gd name="connsiteX173" fmla="*/ 1103175 w 1484196"/>
                          <a:gd name="connsiteY173" fmla="*/ 707196 h 768059"/>
                          <a:gd name="connsiteX174" fmla="*/ 1109932 w 1484196"/>
                          <a:gd name="connsiteY174" fmla="*/ 711700 h 768059"/>
                          <a:gd name="connsiteX175" fmla="*/ 1118940 w 1484196"/>
                          <a:gd name="connsiteY175" fmla="*/ 727466 h 768059"/>
                          <a:gd name="connsiteX176" fmla="*/ 1121193 w 1484196"/>
                          <a:gd name="connsiteY176" fmla="*/ 736474 h 768059"/>
                          <a:gd name="connsiteX177" fmla="*/ 1136958 w 1484196"/>
                          <a:gd name="connsiteY177" fmla="*/ 743231 h 768059"/>
                          <a:gd name="connsiteX178" fmla="*/ 1179750 w 1484196"/>
                          <a:gd name="connsiteY178" fmla="*/ 745483 h 768059"/>
                          <a:gd name="connsiteX179" fmla="*/ 1195516 w 1484196"/>
                          <a:gd name="connsiteY179" fmla="*/ 743231 h 768059"/>
                          <a:gd name="connsiteX180" fmla="*/ 1236056 w 1484196"/>
                          <a:gd name="connsiteY180" fmla="*/ 745483 h 768059"/>
                          <a:gd name="connsiteX181" fmla="*/ 1256326 w 1484196"/>
                          <a:gd name="connsiteY181" fmla="*/ 747736 h 768059"/>
                          <a:gd name="connsiteX182" fmla="*/ 1269839 w 1484196"/>
                          <a:gd name="connsiteY182" fmla="*/ 729718 h 768059"/>
                          <a:gd name="connsiteX183" fmla="*/ 1276596 w 1484196"/>
                          <a:gd name="connsiteY183" fmla="*/ 727466 h 768059"/>
                          <a:gd name="connsiteX184" fmla="*/ 1292361 w 1484196"/>
                          <a:gd name="connsiteY184" fmla="*/ 713952 h 768059"/>
                          <a:gd name="connsiteX185" fmla="*/ 1294613 w 1484196"/>
                          <a:gd name="connsiteY185" fmla="*/ 707196 h 768059"/>
                          <a:gd name="connsiteX186" fmla="*/ 1299118 w 1484196"/>
                          <a:gd name="connsiteY186" fmla="*/ 700439 h 768059"/>
                          <a:gd name="connsiteX187" fmla="*/ 1303622 w 1484196"/>
                          <a:gd name="connsiteY187" fmla="*/ 691430 h 768059"/>
                          <a:gd name="connsiteX188" fmla="*/ 1310379 w 1484196"/>
                          <a:gd name="connsiteY188" fmla="*/ 689178 h 768059"/>
                          <a:gd name="connsiteX189" fmla="*/ 1314883 w 1484196"/>
                          <a:gd name="connsiteY189" fmla="*/ 680169 h 768059"/>
                          <a:gd name="connsiteX190" fmla="*/ 1321640 w 1484196"/>
                          <a:gd name="connsiteY190" fmla="*/ 675665 h 768059"/>
                          <a:gd name="connsiteX191" fmla="*/ 1323892 w 1484196"/>
                          <a:gd name="connsiteY191" fmla="*/ 666656 h 768059"/>
                          <a:gd name="connsiteX192" fmla="*/ 1326144 w 1484196"/>
                          <a:gd name="connsiteY192" fmla="*/ 659899 h 768059"/>
                          <a:gd name="connsiteX193" fmla="*/ 1330649 w 1484196"/>
                          <a:gd name="connsiteY193" fmla="*/ 655395 h 768059"/>
                          <a:gd name="connsiteX194" fmla="*/ 1339658 w 1484196"/>
                          <a:gd name="connsiteY194" fmla="*/ 641881 h 768059"/>
                          <a:gd name="connsiteX195" fmla="*/ 1341910 w 1484196"/>
                          <a:gd name="connsiteY195" fmla="*/ 632873 h 768059"/>
                          <a:gd name="connsiteX196" fmla="*/ 1344162 w 1484196"/>
                          <a:gd name="connsiteY196" fmla="*/ 610350 h 768059"/>
                          <a:gd name="connsiteX197" fmla="*/ 1348666 w 1484196"/>
                          <a:gd name="connsiteY197" fmla="*/ 601341 h 768059"/>
                          <a:gd name="connsiteX198" fmla="*/ 1353171 w 1484196"/>
                          <a:gd name="connsiteY198" fmla="*/ 585576 h 768059"/>
                          <a:gd name="connsiteX199" fmla="*/ 1359928 w 1484196"/>
                          <a:gd name="connsiteY199" fmla="*/ 576567 h 768059"/>
                          <a:gd name="connsiteX200" fmla="*/ 1364432 w 1484196"/>
                          <a:gd name="connsiteY200" fmla="*/ 542784 h 768059"/>
                          <a:gd name="connsiteX201" fmla="*/ 1366684 w 1484196"/>
                          <a:gd name="connsiteY201" fmla="*/ 533775 h 768059"/>
                          <a:gd name="connsiteX202" fmla="*/ 1368936 w 1484196"/>
                          <a:gd name="connsiteY202" fmla="*/ 477470 h 768059"/>
                          <a:gd name="connsiteX203" fmla="*/ 1384702 w 1484196"/>
                          <a:gd name="connsiteY203" fmla="*/ 454947 h 768059"/>
                          <a:gd name="connsiteX204" fmla="*/ 1391459 w 1484196"/>
                          <a:gd name="connsiteY204" fmla="*/ 443686 h 768059"/>
                          <a:gd name="connsiteX205" fmla="*/ 1398215 w 1484196"/>
                          <a:gd name="connsiteY205" fmla="*/ 434677 h 768059"/>
                          <a:gd name="connsiteX206" fmla="*/ 1400467 w 1484196"/>
                          <a:gd name="connsiteY206" fmla="*/ 385129 h 768059"/>
                          <a:gd name="connsiteX207" fmla="*/ 1402720 w 1484196"/>
                          <a:gd name="connsiteY207" fmla="*/ 373868 h 768059"/>
                          <a:gd name="connsiteX208" fmla="*/ 1409476 w 1484196"/>
                          <a:gd name="connsiteY208" fmla="*/ 367111 h 768059"/>
                          <a:gd name="connsiteX209" fmla="*/ 1422990 w 1484196"/>
                          <a:gd name="connsiteY209" fmla="*/ 157655 h 768059"/>
                          <a:gd name="connsiteX210" fmla="*/ 1436503 w 1484196"/>
                          <a:gd name="connsiteY210" fmla="*/ 141889 h 768059"/>
                          <a:gd name="connsiteX211" fmla="*/ 1441007 w 1484196"/>
                          <a:gd name="connsiteY211" fmla="*/ 135133 h 768059"/>
                          <a:gd name="connsiteX212" fmla="*/ 1447764 w 1484196"/>
                          <a:gd name="connsiteY212" fmla="*/ 132880 h 768059"/>
                          <a:gd name="connsiteX213" fmla="*/ 1454521 w 1484196"/>
                          <a:gd name="connsiteY213" fmla="*/ 128376 h 768059"/>
                          <a:gd name="connsiteX214" fmla="*/ 1456773 w 1484196"/>
                          <a:gd name="connsiteY214" fmla="*/ 99097 h 768059"/>
                          <a:gd name="connsiteX215" fmla="*/ 1463530 w 1484196"/>
                          <a:gd name="connsiteY215" fmla="*/ 94593 h 768059"/>
                          <a:gd name="connsiteX216" fmla="*/ 1474791 w 1484196"/>
                          <a:gd name="connsiteY216" fmla="*/ 83332 h 768059"/>
                          <a:gd name="connsiteX217" fmla="*/ 1477043 w 1484196"/>
                          <a:gd name="connsiteY217" fmla="*/ 76575 h 768059"/>
                          <a:gd name="connsiteX218" fmla="*/ 1483800 w 1484196"/>
                          <a:gd name="connsiteY218" fmla="*/ 74323 h 768059"/>
                          <a:gd name="connsiteX219" fmla="*/ 1481547 w 1484196"/>
                          <a:gd name="connsiteY219" fmla="*/ 0 h 768059"/>
                          <a:gd name="connsiteX220" fmla="*/ 1470286 w 1484196"/>
                          <a:gd name="connsiteY220" fmla="*/ 9008 h 768059"/>
                          <a:gd name="connsiteX221" fmla="*/ 1468034 w 1484196"/>
                          <a:gd name="connsiteY221" fmla="*/ 18017 h 768059"/>
                          <a:gd name="connsiteX222" fmla="*/ 1461277 w 1484196"/>
                          <a:gd name="connsiteY222" fmla="*/ 20270 h 768059"/>
                          <a:gd name="connsiteX223" fmla="*/ 1470286 w 1484196"/>
                          <a:gd name="connsiteY22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11297 w 1484196"/>
                          <a:gd name="connsiteY118" fmla="*/ 657647 h 768059"/>
                          <a:gd name="connsiteX119" fmla="*/ 238324 w 1484196"/>
                          <a:gd name="connsiteY119" fmla="*/ 662151 h 768059"/>
                          <a:gd name="connsiteX120" fmla="*/ 283368 w 1484196"/>
                          <a:gd name="connsiteY120" fmla="*/ 668908 h 768059"/>
                          <a:gd name="connsiteX121" fmla="*/ 290125 w 1484196"/>
                          <a:gd name="connsiteY121" fmla="*/ 675665 h 768059"/>
                          <a:gd name="connsiteX122" fmla="*/ 292377 w 1484196"/>
                          <a:gd name="connsiteY122" fmla="*/ 686926 h 768059"/>
                          <a:gd name="connsiteX123" fmla="*/ 301386 w 1484196"/>
                          <a:gd name="connsiteY123" fmla="*/ 691430 h 768059"/>
                          <a:gd name="connsiteX124" fmla="*/ 312647 w 1484196"/>
                          <a:gd name="connsiteY124" fmla="*/ 702691 h 768059"/>
                          <a:gd name="connsiteX125" fmla="*/ 314899 w 1484196"/>
                          <a:gd name="connsiteY125" fmla="*/ 709448 h 768059"/>
                          <a:gd name="connsiteX126" fmla="*/ 328412 w 1484196"/>
                          <a:gd name="connsiteY126" fmla="*/ 729718 h 768059"/>
                          <a:gd name="connsiteX127" fmla="*/ 330665 w 1484196"/>
                          <a:gd name="connsiteY127" fmla="*/ 736474 h 768059"/>
                          <a:gd name="connsiteX128" fmla="*/ 335169 w 1484196"/>
                          <a:gd name="connsiteY128" fmla="*/ 743231 h 768059"/>
                          <a:gd name="connsiteX129" fmla="*/ 391474 w 1484196"/>
                          <a:gd name="connsiteY129" fmla="*/ 752240 h 768059"/>
                          <a:gd name="connsiteX130" fmla="*/ 459041 w 1484196"/>
                          <a:gd name="connsiteY130" fmla="*/ 756744 h 768059"/>
                          <a:gd name="connsiteX131" fmla="*/ 474806 w 1484196"/>
                          <a:gd name="connsiteY131" fmla="*/ 768006 h 768059"/>
                          <a:gd name="connsiteX132" fmla="*/ 501833 w 1484196"/>
                          <a:gd name="connsiteY132" fmla="*/ 761249 h 768059"/>
                          <a:gd name="connsiteX133" fmla="*/ 510842 w 1484196"/>
                          <a:gd name="connsiteY133" fmla="*/ 758997 h 768059"/>
                          <a:gd name="connsiteX134" fmla="*/ 528860 w 1484196"/>
                          <a:gd name="connsiteY134" fmla="*/ 754492 h 768059"/>
                          <a:gd name="connsiteX135" fmla="*/ 607687 w 1484196"/>
                          <a:gd name="connsiteY135" fmla="*/ 752240 h 768059"/>
                          <a:gd name="connsiteX136" fmla="*/ 670749 w 1484196"/>
                          <a:gd name="connsiteY136" fmla="*/ 747736 h 768059"/>
                          <a:gd name="connsiteX137" fmla="*/ 677506 w 1484196"/>
                          <a:gd name="connsiteY137" fmla="*/ 745483 h 768059"/>
                          <a:gd name="connsiteX138" fmla="*/ 686515 w 1484196"/>
                          <a:gd name="connsiteY138" fmla="*/ 743231 h 768059"/>
                          <a:gd name="connsiteX139" fmla="*/ 718046 w 1484196"/>
                          <a:gd name="connsiteY139" fmla="*/ 740979 h 768059"/>
                          <a:gd name="connsiteX140" fmla="*/ 745072 w 1484196"/>
                          <a:gd name="connsiteY140" fmla="*/ 713952 h 768059"/>
                          <a:gd name="connsiteX141" fmla="*/ 756333 w 1484196"/>
                          <a:gd name="connsiteY141" fmla="*/ 702691 h 768059"/>
                          <a:gd name="connsiteX142" fmla="*/ 760838 w 1484196"/>
                          <a:gd name="connsiteY142" fmla="*/ 698187 h 768059"/>
                          <a:gd name="connsiteX143" fmla="*/ 772099 w 1484196"/>
                          <a:gd name="connsiteY143" fmla="*/ 684674 h 768059"/>
                          <a:gd name="connsiteX144" fmla="*/ 783360 w 1484196"/>
                          <a:gd name="connsiteY144" fmla="*/ 673412 h 768059"/>
                          <a:gd name="connsiteX145" fmla="*/ 787865 w 1484196"/>
                          <a:gd name="connsiteY145" fmla="*/ 666656 h 768059"/>
                          <a:gd name="connsiteX146" fmla="*/ 794621 w 1484196"/>
                          <a:gd name="connsiteY146" fmla="*/ 664404 h 768059"/>
                          <a:gd name="connsiteX147" fmla="*/ 796873 w 1484196"/>
                          <a:gd name="connsiteY147" fmla="*/ 657647 h 768059"/>
                          <a:gd name="connsiteX148" fmla="*/ 826152 w 1484196"/>
                          <a:gd name="connsiteY148" fmla="*/ 655395 h 768059"/>
                          <a:gd name="connsiteX149" fmla="*/ 848674 w 1484196"/>
                          <a:gd name="connsiteY149" fmla="*/ 639629 h 768059"/>
                          <a:gd name="connsiteX150" fmla="*/ 866692 w 1484196"/>
                          <a:gd name="connsiteY150" fmla="*/ 635125 h 768059"/>
                          <a:gd name="connsiteX151" fmla="*/ 875701 w 1484196"/>
                          <a:gd name="connsiteY151" fmla="*/ 632873 h 768059"/>
                          <a:gd name="connsiteX152" fmla="*/ 882458 w 1484196"/>
                          <a:gd name="connsiteY152" fmla="*/ 628368 h 768059"/>
                          <a:gd name="connsiteX153" fmla="*/ 902728 w 1484196"/>
                          <a:gd name="connsiteY153" fmla="*/ 619359 h 768059"/>
                          <a:gd name="connsiteX154" fmla="*/ 913989 w 1484196"/>
                          <a:gd name="connsiteY154" fmla="*/ 608098 h 768059"/>
                          <a:gd name="connsiteX155" fmla="*/ 929754 w 1484196"/>
                          <a:gd name="connsiteY155" fmla="*/ 603594 h 768059"/>
                          <a:gd name="connsiteX156" fmla="*/ 968042 w 1484196"/>
                          <a:gd name="connsiteY156" fmla="*/ 605846 h 768059"/>
                          <a:gd name="connsiteX157" fmla="*/ 972546 w 1484196"/>
                          <a:gd name="connsiteY157" fmla="*/ 612603 h 768059"/>
                          <a:gd name="connsiteX158" fmla="*/ 977051 w 1484196"/>
                          <a:gd name="connsiteY158" fmla="*/ 617107 h 768059"/>
                          <a:gd name="connsiteX159" fmla="*/ 997321 w 1484196"/>
                          <a:gd name="connsiteY159" fmla="*/ 623864 h 768059"/>
                          <a:gd name="connsiteX160" fmla="*/ 1006330 w 1484196"/>
                          <a:gd name="connsiteY160" fmla="*/ 632873 h 768059"/>
                          <a:gd name="connsiteX161" fmla="*/ 1010834 w 1484196"/>
                          <a:gd name="connsiteY161" fmla="*/ 641881 h 768059"/>
                          <a:gd name="connsiteX162" fmla="*/ 1024347 w 1484196"/>
                          <a:gd name="connsiteY162" fmla="*/ 650890 h 768059"/>
                          <a:gd name="connsiteX163" fmla="*/ 1028852 w 1484196"/>
                          <a:gd name="connsiteY163" fmla="*/ 664404 h 768059"/>
                          <a:gd name="connsiteX164" fmla="*/ 1035608 w 1484196"/>
                          <a:gd name="connsiteY164" fmla="*/ 668908 h 768059"/>
                          <a:gd name="connsiteX165" fmla="*/ 1046869 w 1484196"/>
                          <a:gd name="connsiteY165" fmla="*/ 671160 h 768059"/>
                          <a:gd name="connsiteX166" fmla="*/ 1053626 w 1484196"/>
                          <a:gd name="connsiteY166" fmla="*/ 673412 h 768059"/>
                          <a:gd name="connsiteX167" fmla="*/ 1055878 w 1484196"/>
                          <a:gd name="connsiteY167" fmla="*/ 680169 h 768059"/>
                          <a:gd name="connsiteX168" fmla="*/ 1064887 w 1484196"/>
                          <a:gd name="connsiteY168" fmla="*/ 682421 h 768059"/>
                          <a:gd name="connsiteX169" fmla="*/ 1073896 w 1484196"/>
                          <a:gd name="connsiteY169" fmla="*/ 686926 h 768059"/>
                          <a:gd name="connsiteX170" fmla="*/ 1091914 w 1484196"/>
                          <a:gd name="connsiteY170" fmla="*/ 691430 h 768059"/>
                          <a:gd name="connsiteX171" fmla="*/ 1098670 w 1484196"/>
                          <a:gd name="connsiteY171" fmla="*/ 700439 h 768059"/>
                          <a:gd name="connsiteX172" fmla="*/ 1103175 w 1484196"/>
                          <a:gd name="connsiteY172" fmla="*/ 707196 h 768059"/>
                          <a:gd name="connsiteX173" fmla="*/ 1109932 w 1484196"/>
                          <a:gd name="connsiteY173" fmla="*/ 711700 h 768059"/>
                          <a:gd name="connsiteX174" fmla="*/ 1118940 w 1484196"/>
                          <a:gd name="connsiteY174" fmla="*/ 727466 h 768059"/>
                          <a:gd name="connsiteX175" fmla="*/ 1121193 w 1484196"/>
                          <a:gd name="connsiteY175" fmla="*/ 736474 h 768059"/>
                          <a:gd name="connsiteX176" fmla="*/ 1136958 w 1484196"/>
                          <a:gd name="connsiteY176" fmla="*/ 743231 h 768059"/>
                          <a:gd name="connsiteX177" fmla="*/ 1179750 w 1484196"/>
                          <a:gd name="connsiteY177" fmla="*/ 745483 h 768059"/>
                          <a:gd name="connsiteX178" fmla="*/ 1195516 w 1484196"/>
                          <a:gd name="connsiteY178" fmla="*/ 743231 h 768059"/>
                          <a:gd name="connsiteX179" fmla="*/ 1236056 w 1484196"/>
                          <a:gd name="connsiteY179" fmla="*/ 745483 h 768059"/>
                          <a:gd name="connsiteX180" fmla="*/ 1256326 w 1484196"/>
                          <a:gd name="connsiteY180" fmla="*/ 747736 h 768059"/>
                          <a:gd name="connsiteX181" fmla="*/ 1269839 w 1484196"/>
                          <a:gd name="connsiteY181" fmla="*/ 729718 h 768059"/>
                          <a:gd name="connsiteX182" fmla="*/ 1276596 w 1484196"/>
                          <a:gd name="connsiteY182" fmla="*/ 727466 h 768059"/>
                          <a:gd name="connsiteX183" fmla="*/ 1292361 w 1484196"/>
                          <a:gd name="connsiteY183" fmla="*/ 713952 h 768059"/>
                          <a:gd name="connsiteX184" fmla="*/ 1294613 w 1484196"/>
                          <a:gd name="connsiteY184" fmla="*/ 707196 h 768059"/>
                          <a:gd name="connsiteX185" fmla="*/ 1299118 w 1484196"/>
                          <a:gd name="connsiteY185" fmla="*/ 700439 h 768059"/>
                          <a:gd name="connsiteX186" fmla="*/ 1303622 w 1484196"/>
                          <a:gd name="connsiteY186" fmla="*/ 691430 h 768059"/>
                          <a:gd name="connsiteX187" fmla="*/ 1310379 w 1484196"/>
                          <a:gd name="connsiteY187" fmla="*/ 689178 h 768059"/>
                          <a:gd name="connsiteX188" fmla="*/ 1314883 w 1484196"/>
                          <a:gd name="connsiteY188" fmla="*/ 680169 h 768059"/>
                          <a:gd name="connsiteX189" fmla="*/ 1321640 w 1484196"/>
                          <a:gd name="connsiteY189" fmla="*/ 675665 h 768059"/>
                          <a:gd name="connsiteX190" fmla="*/ 1323892 w 1484196"/>
                          <a:gd name="connsiteY190" fmla="*/ 666656 h 768059"/>
                          <a:gd name="connsiteX191" fmla="*/ 1326144 w 1484196"/>
                          <a:gd name="connsiteY191" fmla="*/ 659899 h 768059"/>
                          <a:gd name="connsiteX192" fmla="*/ 1330649 w 1484196"/>
                          <a:gd name="connsiteY192" fmla="*/ 655395 h 768059"/>
                          <a:gd name="connsiteX193" fmla="*/ 1339658 w 1484196"/>
                          <a:gd name="connsiteY193" fmla="*/ 641881 h 768059"/>
                          <a:gd name="connsiteX194" fmla="*/ 1341910 w 1484196"/>
                          <a:gd name="connsiteY194" fmla="*/ 632873 h 768059"/>
                          <a:gd name="connsiteX195" fmla="*/ 1344162 w 1484196"/>
                          <a:gd name="connsiteY195" fmla="*/ 610350 h 768059"/>
                          <a:gd name="connsiteX196" fmla="*/ 1348666 w 1484196"/>
                          <a:gd name="connsiteY196" fmla="*/ 601341 h 768059"/>
                          <a:gd name="connsiteX197" fmla="*/ 1353171 w 1484196"/>
                          <a:gd name="connsiteY197" fmla="*/ 585576 h 768059"/>
                          <a:gd name="connsiteX198" fmla="*/ 1359928 w 1484196"/>
                          <a:gd name="connsiteY198" fmla="*/ 576567 h 768059"/>
                          <a:gd name="connsiteX199" fmla="*/ 1364432 w 1484196"/>
                          <a:gd name="connsiteY199" fmla="*/ 542784 h 768059"/>
                          <a:gd name="connsiteX200" fmla="*/ 1366684 w 1484196"/>
                          <a:gd name="connsiteY200" fmla="*/ 533775 h 768059"/>
                          <a:gd name="connsiteX201" fmla="*/ 1368936 w 1484196"/>
                          <a:gd name="connsiteY201" fmla="*/ 477470 h 768059"/>
                          <a:gd name="connsiteX202" fmla="*/ 1384702 w 1484196"/>
                          <a:gd name="connsiteY202" fmla="*/ 454947 h 768059"/>
                          <a:gd name="connsiteX203" fmla="*/ 1391459 w 1484196"/>
                          <a:gd name="connsiteY203" fmla="*/ 443686 h 768059"/>
                          <a:gd name="connsiteX204" fmla="*/ 1398215 w 1484196"/>
                          <a:gd name="connsiteY204" fmla="*/ 434677 h 768059"/>
                          <a:gd name="connsiteX205" fmla="*/ 1400467 w 1484196"/>
                          <a:gd name="connsiteY205" fmla="*/ 385129 h 768059"/>
                          <a:gd name="connsiteX206" fmla="*/ 1402720 w 1484196"/>
                          <a:gd name="connsiteY206" fmla="*/ 373868 h 768059"/>
                          <a:gd name="connsiteX207" fmla="*/ 1409476 w 1484196"/>
                          <a:gd name="connsiteY207" fmla="*/ 367111 h 768059"/>
                          <a:gd name="connsiteX208" fmla="*/ 1422990 w 1484196"/>
                          <a:gd name="connsiteY208" fmla="*/ 157655 h 768059"/>
                          <a:gd name="connsiteX209" fmla="*/ 1436503 w 1484196"/>
                          <a:gd name="connsiteY209" fmla="*/ 141889 h 768059"/>
                          <a:gd name="connsiteX210" fmla="*/ 1441007 w 1484196"/>
                          <a:gd name="connsiteY210" fmla="*/ 135133 h 768059"/>
                          <a:gd name="connsiteX211" fmla="*/ 1447764 w 1484196"/>
                          <a:gd name="connsiteY211" fmla="*/ 132880 h 768059"/>
                          <a:gd name="connsiteX212" fmla="*/ 1454521 w 1484196"/>
                          <a:gd name="connsiteY212" fmla="*/ 128376 h 768059"/>
                          <a:gd name="connsiteX213" fmla="*/ 1456773 w 1484196"/>
                          <a:gd name="connsiteY213" fmla="*/ 99097 h 768059"/>
                          <a:gd name="connsiteX214" fmla="*/ 1463530 w 1484196"/>
                          <a:gd name="connsiteY214" fmla="*/ 94593 h 768059"/>
                          <a:gd name="connsiteX215" fmla="*/ 1474791 w 1484196"/>
                          <a:gd name="connsiteY215" fmla="*/ 83332 h 768059"/>
                          <a:gd name="connsiteX216" fmla="*/ 1477043 w 1484196"/>
                          <a:gd name="connsiteY216" fmla="*/ 76575 h 768059"/>
                          <a:gd name="connsiteX217" fmla="*/ 1483800 w 1484196"/>
                          <a:gd name="connsiteY217" fmla="*/ 74323 h 768059"/>
                          <a:gd name="connsiteX218" fmla="*/ 1481547 w 1484196"/>
                          <a:gd name="connsiteY218" fmla="*/ 0 h 768059"/>
                          <a:gd name="connsiteX219" fmla="*/ 1470286 w 1484196"/>
                          <a:gd name="connsiteY219" fmla="*/ 9008 h 768059"/>
                          <a:gd name="connsiteX220" fmla="*/ 1468034 w 1484196"/>
                          <a:gd name="connsiteY220" fmla="*/ 18017 h 768059"/>
                          <a:gd name="connsiteX221" fmla="*/ 1461277 w 1484196"/>
                          <a:gd name="connsiteY221" fmla="*/ 20270 h 768059"/>
                          <a:gd name="connsiteX222" fmla="*/ 1470286 w 1484196"/>
                          <a:gd name="connsiteY22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83368 w 1484196"/>
                          <a:gd name="connsiteY119" fmla="*/ 668908 h 768059"/>
                          <a:gd name="connsiteX120" fmla="*/ 290125 w 1484196"/>
                          <a:gd name="connsiteY120" fmla="*/ 675665 h 768059"/>
                          <a:gd name="connsiteX121" fmla="*/ 292377 w 1484196"/>
                          <a:gd name="connsiteY121" fmla="*/ 686926 h 768059"/>
                          <a:gd name="connsiteX122" fmla="*/ 301386 w 1484196"/>
                          <a:gd name="connsiteY122" fmla="*/ 691430 h 768059"/>
                          <a:gd name="connsiteX123" fmla="*/ 312647 w 1484196"/>
                          <a:gd name="connsiteY123" fmla="*/ 702691 h 768059"/>
                          <a:gd name="connsiteX124" fmla="*/ 314899 w 1484196"/>
                          <a:gd name="connsiteY124" fmla="*/ 709448 h 768059"/>
                          <a:gd name="connsiteX125" fmla="*/ 328412 w 1484196"/>
                          <a:gd name="connsiteY125" fmla="*/ 729718 h 768059"/>
                          <a:gd name="connsiteX126" fmla="*/ 330665 w 1484196"/>
                          <a:gd name="connsiteY126" fmla="*/ 736474 h 768059"/>
                          <a:gd name="connsiteX127" fmla="*/ 335169 w 1484196"/>
                          <a:gd name="connsiteY127" fmla="*/ 743231 h 768059"/>
                          <a:gd name="connsiteX128" fmla="*/ 391474 w 1484196"/>
                          <a:gd name="connsiteY128" fmla="*/ 752240 h 768059"/>
                          <a:gd name="connsiteX129" fmla="*/ 459041 w 1484196"/>
                          <a:gd name="connsiteY129" fmla="*/ 756744 h 768059"/>
                          <a:gd name="connsiteX130" fmla="*/ 474806 w 1484196"/>
                          <a:gd name="connsiteY130" fmla="*/ 768006 h 768059"/>
                          <a:gd name="connsiteX131" fmla="*/ 501833 w 1484196"/>
                          <a:gd name="connsiteY131" fmla="*/ 761249 h 768059"/>
                          <a:gd name="connsiteX132" fmla="*/ 510842 w 1484196"/>
                          <a:gd name="connsiteY132" fmla="*/ 758997 h 768059"/>
                          <a:gd name="connsiteX133" fmla="*/ 528860 w 1484196"/>
                          <a:gd name="connsiteY133" fmla="*/ 754492 h 768059"/>
                          <a:gd name="connsiteX134" fmla="*/ 607687 w 1484196"/>
                          <a:gd name="connsiteY134" fmla="*/ 752240 h 768059"/>
                          <a:gd name="connsiteX135" fmla="*/ 670749 w 1484196"/>
                          <a:gd name="connsiteY135" fmla="*/ 747736 h 768059"/>
                          <a:gd name="connsiteX136" fmla="*/ 677506 w 1484196"/>
                          <a:gd name="connsiteY136" fmla="*/ 745483 h 768059"/>
                          <a:gd name="connsiteX137" fmla="*/ 686515 w 1484196"/>
                          <a:gd name="connsiteY137" fmla="*/ 743231 h 768059"/>
                          <a:gd name="connsiteX138" fmla="*/ 718046 w 1484196"/>
                          <a:gd name="connsiteY138" fmla="*/ 740979 h 768059"/>
                          <a:gd name="connsiteX139" fmla="*/ 745072 w 1484196"/>
                          <a:gd name="connsiteY139" fmla="*/ 713952 h 768059"/>
                          <a:gd name="connsiteX140" fmla="*/ 756333 w 1484196"/>
                          <a:gd name="connsiteY140" fmla="*/ 702691 h 768059"/>
                          <a:gd name="connsiteX141" fmla="*/ 760838 w 1484196"/>
                          <a:gd name="connsiteY141" fmla="*/ 698187 h 768059"/>
                          <a:gd name="connsiteX142" fmla="*/ 772099 w 1484196"/>
                          <a:gd name="connsiteY142" fmla="*/ 684674 h 768059"/>
                          <a:gd name="connsiteX143" fmla="*/ 783360 w 1484196"/>
                          <a:gd name="connsiteY143" fmla="*/ 673412 h 768059"/>
                          <a:gd name="connsiteX144" fmla="*/ 787865 w 1484196"/>
                          <a:gd name="connsiteY144" fmla="*/ 666656 h 768059"/>
                          <a:gd name="connsiteX145" fmla="*/ 794621 w 1484196"/>
                          <a:gd name="connsiteY145" fmla="*/ 664404 h 768059"/>
                          <a:gd name="connsiteX146" fmla="*/ 796873 w 1484196"/>
                          <a:gd name="connsiteY146" fmla="*/ 657647 h 768059"/>
                          <a:gd name="connsiteX147" fmla="*/ 826152 w 1484196"/>
                          <a:gd name="connsiteY147" fmla="*/ 655395 h 768059"/>
                          <a:gd name="connsiteX148" fmla="*/ 848674 w 1484196"/>
                          <a:gd name="connsiteY148" fmla="*/ 639629 h 768059"/>
                          <a:gd name="connsiteX149" fmla="*/ 866692 w 1484196"/>
                          <a:gd name="connsiteY149" fmla="*/ 635125 h 768059"/>
                          <a:gd name="connsiteX150" fmla="*/ 875701 w 1484196"/>
                          <a:gd name="connsiteY150" fmla="*/ 632873 h 768059"/>
                          <a:gd name="connsiteX151" fmla="*/ 882458 w 1484196"/>
                          <a:gd name="connsiteY151" fmla="*/ 628368 h 768059"/>
                          <a:gd name="connsiteX152" fmla="*/ 902728 w 1484196"/>
                          <a:gd name="connsiteY152" fmla="*/ 619359 h 768059"/>
                          <a:gd name="connsiteX153" fmla="*/ 913989 w 1484196"/>
                          <a:gd name="connsiteY153" fmla="*/ 608098 h 768059"/>
                          <a:gd name="connsiteX154" fmla="*/ 929754 w 1484196"/>
                          <a:gd name="connsiteY154" fmla="*/ 603594 h 768059"/>
                          <a:gd name="connsiteX155" fmla="*/ 968042 w 1484196"/>
                          <a:gd name="connsiteY155" fmla="*/ 605846 h 768059"/>
                          <a:gd name="connsiteX156" fmla="*/ 972546 w 1484196"/>
                          <a:gd name="connsiteY156" fmla="*/ 612603 h 768059"/>
                          <a:gd name="connsiteX157" fmla="*/ 977051 w 1484196"/>
                          <a:gd name="connsiteY157" fmla="*/ 617107 h 768059"/>
                          <a:gd name="connsiteX158" fmla="*/ 997321 w 1484196"/>
                          <a:gd name="connsiteY158" fmla="*/ 623864 h 768059"/>
                          <a:gd name="connsiteX159" fmla="*/ 1006330 w 1484196"/>
                          <a:gd name="connsiteY159" fmla="*/ 632873 h 768059"/>
                          <a:gd name="connsiteX160" fmla="*/ 1010834 w 1484196"/>
                          <a:gd name="connsiteY160" fmla="*/ 641881 h 768059"/>
                          <a:gd name="connsiteX161" fmla="*/ 1024347 w 1484196"/>
                          <a:gd name="connsiteY161" fmla="*/ 650890 h 768059"/>
                          <a:gd name="connsiteX162" fmla="*/ 1028852 w 1484196"/>
                          <a:gd name="connsiteY162" fmla="*/ 664404 h 768059"/>
                          <a:gd name="connsiteX163" fmla="*/ 1035608 w 1484196"/>
                          <a:gd name="connsiteY163" fmla="*/ 668908 h 768059"/>
                          <a:gd name="connsiteX164" fmla="*/ 1046869 w 1484196"/>
                          <a:gd name="connsiteY164" fmla="*/ 671160 h 768059"/>
                          <a:gd name="connsiteX165" fmla="*/ 1053626 w 1484196"/>
                          <a:gd name="connsiteY165" fmla="*/ 673412 h 768059"/>
                          <a:gd name="connsiteX166" fmla="*/ 1055878 w 1484196"/>
                          <a:gd name="connsiteY166" fmla="*/ 680169 h 768059"/>
                          <a:gd name="connsiteX167" fmla="*/ 1064887 w 1484196"/>
                          <a:gd name="connsiteY167" fmla="*/ 682421 h 768059"/>
                          <a:gd name="connsiteX168" fmla="*/ 1073896 w 1484196"/>
                          <a:gd name="connsiteY168" fmla="*/ 686926 h 768059"/>
                          <a:gd name="connsiteX169" fmla="*/ 1091914 w 1484196"/>
                          <a:gd name="connsiteY169" fmla="*/ 691430 h 768059"/>
                          <a:gd name="connsiteX170" fmla="*/ 1098670 w 1484196"/>
                          <a:gd name="connsiteY170" fmla="*/ 700439 h 768059"/>
                          <a:gd name="connsiteX171" fmla="*/ 1103175 w 1484196"/>
                          <a:gd name="connsiteY171" fmla="*/ 707196 h 768059"/>
                          <a:gd name="connsiteX172" fmla="*/ 1109932 w 1484196"/>
                          <a:gd name="connsiteY172" fmla="*/ 711700 h 768059"/>
                          <a:gd name="connsiteX173" fmla="*/ 1118940 w 1484196"/>
                          <a:gd name="connsiteY173" fmla="*/ 727466 h 768059"/>
                          <a:gd name="connsiteX174" fmla="*/ 1121193 w 1484196"/>
                          <a:gd name="connsiteY174" fmla="*/ 736474 h 768059"/>
                          <a:gd name="connsiteX175" fmla="*/ 1136958 w 1484196"/>
                          <a:gd name="connsiteY175" fmla="*/ 743231 h 768059"/>
                          <a:gd name="connsiteX176" fmla="*/ 1179750 w 1484196"/>
                          <a:gd name="connsiteY176" fmla="*/ 745483 h 768059"/>
                          <a:gd name="connsiteX177" fmla="*/ 1195516 w 1484196"/>
                          <a:gd name="connsiteY177" fmla="*/ 743231 h 768059"/>
                          <a:gd name="connsiteX178" fmla="*/ 1236056 w 1484196"/>
                          <a:gd name="connsiteY178" fmla="*/ 745483 h 768059"/>
                          <a:gd name="connsiteX179" fmla="*/ 1256326 w 1484196"/>
                          <a:gd name="connsiteY179" fmla="*/ 747736 h 768059"/>
                          <a:gd name="connsiteX180" fmla="*/ 1269839 w 1484196"/>
                          <a:gd name="connsiteY180" fmla="*/ 729718 h 768059"/>
                          <a:gd name="connsiteX181" fmla="*/ 1276596 w 1484196"/>
                          <a:gd name="connsiteY181" fmla="*/ 727466 h 768059"/>
                          <a:gd name="connsiteX182" fmla="*/ 1292361 w 1484196"/>
                          <a:gd name="connsiteY182" fmla="*/ 713952 h 768059"/>
                          <a:gd name="connsiteX183" fmla="*/ 1294613 w 1484196"/>
                          <a:gd name="connsiteY183" fmla="*/ 707196 h 768059"/>
                          <a:gd name="connsiteX184" fmla="*/ 1299118 w 1484196"/>
                          <a:gd name="connsiteY184" fmla="*/ 700439 h 768059"/>
                          <a:gd name="connsiteX185" fmla="*/ 1303622 w 1484196"/>
                          <a:gd name="connsiteY185" fmla="*/ 691430 h 768059"/>
                          <a:gd name="connsiteX186" fmla="*/ 1310379 w 1484196"/>
                          <a:gd name="connsiteY186" fmla="*/ 689178 h 768059"/>
                          <a:gd name="connsiteX187" fmla="*/ 1314883 w 1484196"/>
                          <a:gd name="connsiteY187" fmla="*/ 680169 h 768059"/>
                          <a:gd name="connsiteX188" fmla="*/ 1321640 w 1484196"/>
                          <a:gd name="connsiteY188" fmla="*/ 675665 h 768059"/>
                          <a:gd name="connsiteX189" fmla="*/ 1323892 w 1484196"/>
                          <a:gd name="connsiteY189" fmla="*/ 666656 h 768059"/>
                          <a:gd name="connsiteX190" fmla="*/ 1326144 w 1484196"/>
                          <a:gd name="connsiteY190" fmla="*/ 659899 h 768059"/>
                          <a:gd name="connsiteX191" fmla="*/ 1330649 w 1484196"/>
                          <a:gd name="connsiteY191" fmla="*/ 655395 h 768059"/>
                          <a:gd name="connsiteX192" fmla="*/ 1339658 w 1484196"/>
                          <a:gd name="connsiteY192" fmla="*/ 641881 h 768059"/>
                          <a:gd name="connsiteX193" fmla="*/ 1341910 w 1484196"/>
                          <a:gd name="connsiteY193" fmla="*/ 632873 h 768059"/>
                          <a:gd name="connsiteX194" fmla="*/ 1344162 w 1484196"/>
                          <a:gd name="connsiteY194" fmla="*/ 610350 h 768059"/>
                          <a:gd name="connsiteX195" fmla="*/ 1348666 w 1484196"/>
                          <a:gd name="connsiteY195" fmla="*/ 601341 h 768059"/>
                          <a:gd name="connsiteX196" fmla="*/ 1353171 w 1484196"/>
                          <a:gd name="connsiteY196" fmla="*/ 585576 h 768059"/>
                          <a:gd name="connsiteX197" fmla="*/ 1359928 w 1484196"/>
                          <a:gd name="connsiteY197" fmla="*/ 576567 h 768059"/>
                          <a:gd name="connsiteX198" fmla="*/ 1364432 w 1484196"/>
                          <a:gd name="connsiteY198" fmla="*/ 542784 h 768059"/>
                          <a:gd name="connsiteX199" fmla="*/ 1366684 w 1484196"/>
                          <a:gd name="connsiteY199" fmla="*/ 533775 h 768059"/>
                          <a:gd name="connsiteX200" fmla="*/ 1368936 w 1484196"/>
                          <a:gd name="connsiteY200" fmla="*/ 477470 h 768059"/>
                          <a:gd name="connsiteX201" fmla="*/ 1384702 w 1484196"/>
                          <a:gd name="connsiteY201" fmla="*/ 454947 h 768059"/>
                          <a:gd name="connsiteX202" fmla="*/ 1391459 w 1484196"/>
                          <a:gd name="connsiteY202" fmla="*/ 443686 h 768059"/>
                          <a:gd name="connsiteX203" fmla="*/ 1398215 w 1484196"/>
                          <a:gd name="connsiteY203" fmla="*/ 434677 h 768059"/>
                          <a:gd name="connsiteX204" fmla="*/ 1400467 w 1484196"/>
                          <a:gd name="connsiteY204" fmla="*/ 385129 h 768059"/>
                          <a:gd name="connsiteX205" fmla="*/ 1402720 w 1484196"/>
                          <a:gd name="connsiteY205" fmla="*/ 373868 h 768059"/>
                          <a:gd name="connsiteX206" fmla="*/ 1409476 w 1484196"/>
                          <a:gd name="connsiteY206" fmla="*/ 367111 h 768059"/>
                          <a:gd name="connsiteX207" fmla="*/ 1422990 w 1484196"/>
                          <a:gd name="connsiteY207" fmla="*/ 157655 h 768059"/>
                          <a:gd name="connsiteX208" fmla="*/ 1436503 w 1484196"/>
                          <a:gd name="connsiteY208" fmla="*/ 141889 h 768059"/>
                          <a:gd name="connsiteX209" fmla="*/ 1441007 w 1484196"/>
                          <a:gd name="connsiteY209" fmla="*/ 135133 h 768059"/>
                          <a:gd name="connsiteX210" fmla="*/ 1447764 w 1484196"/>
                          <a:gd name="connsiteY210" fmla="*/ 132880 h 768059"/>
                          <a:gd name="connsiteX211" fmla="*/ 1454521 w 1484196"/>
                          <a:gd name="connsiteY211" fmla="*/ 128376 h 768059"/>
                          <a:gd name="connsiteX212" fmla="*/ 1456773 w 1484196"/>
                          <a:gd name="connsiteY212" fmla="*/ 99097 h 768059"/>
                          <a:gd name="connsiteX213" fmla="*/ 1463530 w 1484196"/>
                          <a:gd name="connsiteY213" fmla="*/ 94593 h 768059"/>
                          <a:gd name="connsiteX214" fmla="*/ 1474791 w 1484196"/>
                          <a:gd name="connsiteY214" fmla="*/ 83332 h 768059"/>
                          <a:gd name="connsiteX215" fmla="*/ 1477043 w 1484196"/>
                          <a:gd name="connsiteY215" fmla="*/ 76575 h 768059"/>
                          <a:gd name="connsiteX216" fmla="*/ 1483800 w 1484196"/>
                          <a:gd name="connsiteY216" fmla="*/ 74323 h 768059"/>
                          <a:gd name="connsiteX217" fmla="*/ 1481547 w 1484196"/>
                          <a:gd name="connsiteY217" fmla="*/ 0 h 768059"/>
                          <a:gd name="connsiteX218" fmla="*/ 1470286 w 1484196"/>
                          <a:gd name="connsiteY218" fmla="*/ 9008 h 768059"/>
                          <a:gd name="connsiteX219" fmla="*/ 1468034 w 1484196"/>
                          <a:gd name="connsiteY219" fmla="*/ 18017 h 768059"/>
                          <a:gd name="connsiteX220" fmla="*/ 1461277 w 1484196"/>
                          <a:gd name="connsiteY220" fmla="*/ 20270 h 768059"/>
                          <a:gd name="connsiteX221" fmla="*/ 1470286 w 1484196"/>
                          <a:gd name="connsiteY22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90125 w 1484196"/>
                          <a:gd name="connsiteY119" fmla="*/ 675665 h 768059"/>
                          <a:gd name="connsiteX120" fmla="*/ 292377 w 1484196"/>
                          <a:gd name="connsiteY120" fmla="*/ 686926 h 768059"/>
                          <a:gd name="connsiteX121" fmla="*/ 301386 w 1484196"/>
                          <a:gd name="connsiteY121" fmla="*/ 691430 h 768059"/>
                          <a:gd name="connsiteX122" fmla="*/ 312647 w 1484196"/>
                          <a:gd name="connsiteY122" fmla="*/ 702691 h 768059"/>
                          <a:gd name="connsiteX123" fmla="*/ 314899 w 1484196"/>
                          <a:gd name="connsiteY123" fmla="*/ 709448 h 768059"/>
                          <a:gd name="connsiteX124" fmla="*/ 328412 w 1484196"/>
                          <a:gd name="connsiteY124" fmla="*/ 729718 h 768059"/>
                          <a:gd name="connsiteX125" fmla="*/ 330665 w 1484196"/>
                          <a:gd name="connsiteY125" fmla="*/ 736474 h 768059"/>
                          <a:gd name="connsiteX126" fmla="*/ 335169 w 1484196"/>
                          <a:gd name="connsiteY126" fmla="*/ 743231 h 768059"/>
                          <a:gd name="connsiteX127" fmla="*/ 391474 w 1484196"/>
                          <a:gd name="connsiteY127" fmla="*/ 752240 h 768059"/>
                          <a:gd name="connsiteX128" fmla="*/ 459041 w 1484196"/>
                          <a:gd name="connsiteY128" fmla="*/ 756744 h 768059"/>
                          <a:gd name="connsiteX129" fmla="*/ 474806 w 1484196"/>
                          <a:gd name="connsiteY129" fmla="*/ 768006 h 768059"/>
                          <a:gd name="connsiteX130" fmla="*/ 501833 w 1484196"/>
                          <a:gd name="connsiteY130" fmla="*/ 761249 h 768059"/>
                          <a:gd name="connsiteX131" fmla="*/ 510842 w 1484196"/>
                          <a:gd name="connsiteY131" fmla="*/ 758997 h 768059"/>
                          <a:gd name="connsiteX132" fmla="*/ 528860 w 1484196"/>
                          <a:gd name="connsiteY132" fmla="*/ 754492 h 768059"/>
                          <a:gd name="connsiteX133" fmla="*/ 607687 w 1484196"/>
                          <a:gd name="connsiteY133" fmla="*/ 752240 h 768059"/>
                          <a:gd name="connsiteX134" fmla="*/ 670749 w 1484196"/>
                          <a:gd name="connsiteY134" fmla="*/ 747736 h 768059"/>
                          <a:gd name="connsiteX135" fmla="*/ 677506 w 1484196"/>
                          <a:gd name="connsiteY135" fmla="*/ 745483 h 768059"/>
                          <a:gd name="connsiteX136" fmla="*/ 686515 w 1484196"/>
                          <a:gd name="connsiteY136" fmla="*/ 743231 h 768059"/>
                          <a:gd name="connsiteX137" fmla="*/ 718046 w 1484196"/>
                          <a:gd name="connsiteY137" fmla="*/ 740979 h 768059"/>
                          <a:gd name="connsiteX138" fmla="*/ 745072 w 1484196"/>
                          <a:gd name="connsiteY138" fmla="*/ 713952 h 768059"/>
                          <a:gd name="connsiteX139" fmla="*/ 756333 w 1484196"/>
                          <a:gd name="connsiteY139" fmla="*/ 702691 h 768059"/>
                          <a:gd name="connsiteX140" fmla="*/ 760838 w 1484196"/>
                          <a:gd name="connsiteY140" fmla="*/ 698187 h 768059"/>
                          <a:gd name="connsiteX141" fmla="*/ 772099 w 1484196"/>
                          <a:gd name="connsiteY141" fmla="*/ 684674 h 768059"/>
                          <a:gd name="connsiteX142" fmla="*/ 783360 w 1484196"/>
                          <a:gd name="connsiteY142" fmla="*/ 673412 h 768059"/>
                          <a:gd name="connsiteX143" fmla="*/ 787865 w 1484196"/>
                          <a:gd name="connsiteY143" fmla="*/ 666656 h 768059"/>
                          <a:gd name="connsiteX144" fmla="*/ 794621 w 1484196"/>
                          <a:gd name="connsiteY144" fmla="*/ 664404 h 768059"/>
                          <a:gd name="connsiteX145" fmla="*/ 796873 w 1484196"/>
                          <a:gd name="connsiteY145" fmla="*/ 657647 h 768059"/>
                          <a:gd name="connsiteX146" fmla="*/ 826152 w 1484196"/>
                          <a:gd name="connsiteY146" fmla="*/ 655395 h 768059"/>
                          <a:gd name="connsiteX147" fmla="*/ 848674 w 1484196"/>
                          <a:gd name="connsiteY147" fmla="*/ 639629 h 768059"/>
                          <a:gd name="connsiteX148" fmla="*/ 866692 w 1484196"/>
                          <a:gd name="connsiteY148" fmla="*/ 635125 h 768059"/>
                          <a:gd name="connsiteX149" fmla="*/ 875701 w 1484196"/>
                          <a:gd name="connsiteY149" fmla="*/ 632873 h 768059"/>
                          <a:gd name="connsiteX150" fmla="*/ 882458 w 1484196"/>
                          <a:gd name="connsiteY150" fmla="*/ 628368 h 768059"/>
                          <a:gd name="connsiteX151" fmla="*/ 902728 w 1484196"/>
                          <a:gd name="connsiteY151" fmla="*/ 619359 h 768059"/>
                          <a:gd name="connsiteX152" fmla="*/ 913989 w 1484196"/>
                          <a:gd name="connsiteY152" fmla="*/ 608098 h 768059"/>
                          <a:gd name="connsiteX153" fmla="*/ 929754 w 1484196"/>
                          <a:gd name="connsiteY153" fmla="*/ 603594 h 768059"/>
                          <a:gd name="connsiteX154" fmla="*/ 968042 w 1484196"/>
                          <a:gd name="connsiteY154" fmla="*/ 605846 h 768059"/>
                          <a:gd name="connsiteX155" fmla="*/ 972546 w 1484196"/>
                          <a:gd name="connsiteY155" fmla="*/ 612603 h 768059"/>
                          <a:gd name="connsiteX156" fmla="*/ 977051 w 1484196"/>
                          <a:gd name="connsiteY156" fmla="*/ 617107 h 768059"/>
                          <a:gd name="connsiteX157" fmla="*/ 997321 w 1484196"/>
                          <a:gd name="connsiteY157" fmla="*/ 623864 h 768059"/>
                          <a:gd name="connsiteX158" fmla="*/ 1006330 w 1484196"/>
                          <a:gd name="connsiteY158" fmla="*/ 632873 h 768059"/>
                          <a:gd name="connsiteX159" fmla="*/ 1010834 w 1484196"/>
                          <a:gd name="connsiteY159" fmla="*/ 641881 h 768059"/>
                          <a:gd name="connsiteX160" fmla="*/ 1024347 w 1484196"/>
                          <a:gd name="connsiteY160" fmla="*/ 650890 h 768059"/>
                          <a:gd name="connsiteX161" fmla="*/ 1028852 w 1484196"/>
                          <a:gd name="connsiteY161" fmla="*/ 664404 h 768059"/>
                          <a:gd name="connsiteX162" fmla="*/ 1035608 w 1484196"/>
                          <a:gd name="connsiteY162" fmla="*/ 668908 h 768059"/>
                          <a:gd name="connsiteX163" fmla="*/ 1046869 w 1484196"/>
                          <a:gd name="connsiteY163" fmla="*/ 671160 h 768059"/>
                          <a:gd name="connsiteX164" fmla="*/ 1053626 w 1484196"/>
                          <a:gd name="connsiteY164" fmla="*/ 673412 h 768059"/>
                          <a:gd name="connsiteX165" fmla="*/ 1055878 w 1484196"/>
                          <a:gd name="connsiteY165" fmla="*/ 680169 h 768059"/>
                          <a:gd name="connsiteX166" fmla="*/ 1064887 w 1484196"/>
                          <a:gd name="connsiteY166" fmla="*/ 682421 h 768059"/>
                          <a:gd name="connsiteX167" fmla="*/ 1073896 w 1484196"/>
                          <a:gd name="connsiteY167" fmla="*/ 686926 h 768059"/>
                          <a:gd name="connsiteX168" fmla="*/ 1091914 w 1484196"/>
                          <a:gd name="connsiteY168" fmla="*/ 691430 h 768059"/>
                          <a:gd name="connsiteX169" fmla="*/ 1098670 w 1484196"/>
                          <a:gd name="connsiteY169" fmla="*/ 700439 h 768059"/>
                          <a:gd name="connsiteX170" fmla="*/ 1103175 w 1484196"/>
                          <a:gd name="connsiteY170" fmla="*/ 707196 h 768059"/>
                          <a:gd name="connsiteX171" fmla="*/ 1109932 w 1484196"/>
                          <a:gd name="connsiteY171" fmla="*/ 711700 h 768059"/>
                          <a:gd name="connsiteX172" fmla="*/ 1118940 w 1484196"/>
                          <a:gd name="connsiteY172" fmla="*/ 727466 h 768059"/>
                          <a:gd name="connsiteX173" fmla="*/ 1121193 w 1484196"/>
                          <a:gd name="connsiteY173" fmla="*/ 736474 h 768059"/>
                          <a:gd name="connsiteX174" fmla="*/ 1136958 w 1484196"/>
                          <a:gd name="connsiteY174" fmla="*/ 743231 h 768059"/>
                          <a:gd name="connsiteX175" fmla="*/ 1179750 w 1484196"/>
                          <a:gd name="connsiteY175" fmla="*/ 745483 h 768059"/>
                          <a:gd name="connsiteX176" fmla="*/ 1195516 w 1484196"/>
                          <a:gd name="connsiteY176" fmla="*/ 743231 h 768059"/>
                          <a:gd name="connsiteX177" fmla="*/ 1236056 w 1484196"/>
                          <a:gd name="connsiteY177" fmla="*/ 745483 h 768059"/>
                          <a:gd name="connsiteX178" fmla="*/ 1256326 w 1484196"/>
                          <a:gd name="connsiteY178" fmla="*/ 747736 h 768059"/>
                          <a:gd name="connsiteX179" fmla="*/ 1269839 w 1484196"/>
                          <a:gd name="connsiteY179" fmla="*/ 729718 h 768059"/>
                          <a:gd name="connsiteX180" fmla="*/ 1276596 w 1484196"/>
                          <a:gd name="connsiteY180" fmla="*/ 727466 h 768059"/>
                          <a:gd name="connsiteX181" fmla="*/ 1292361 w 1484196"/>
                          <a:gd name="connsiteY181" fmla="*/ 713952 h 768059"/>
                          <a:gd name="connsiteX182" fmla="*/ 1294613 w 1484196"/>
                          <a:gd name="connsiteY182" fmla="*/ 707196 h 768059"/>
                          <a:gd name="connsiteX183" fmla="*/ 1299118 w 1484196"/>
                          <a:gd name="connsiteY183" fmla="*/ 700439 h 768059"/>
                          <a:gd name="connsiteX184" fmla="*/ 1303622 w 1484196"/>
                          <a:gd name="connsiteY184" fmla="*/ 691430 h 768059"/>
                          <a:gd name="connsiteX185" fmla="*/ 1310379 w 1484196"/>
                          <a:gd name="connsiteY185" fmla="*/ 689178 h 768059"/>
                          <a:gd name="connsiteX186" fmla="*/ 1314883 w 1484196"/>
                          <a:gd name="connsiteY186" fmla="*/ 680169 h 768059"/>
                          <a:gd name="connsiteX187" fmla="*/ 1321640 w 1484196"/>
                          <a:gd name="connsiteY187" fmla="*/ 675665 h 768059"/>
                          <a:gd name="connsiteX188" fmla="*/ 1323892 w 1484196"/>
                          <a:gd name="connsiteY188" fmla="*/ 666656 h 768059"/>
                          <a:gd name="connsiteX189" fmla="*/ 1326144 w 1484196"/>
                          <a:gd name="connsiteY189" fmla="*/ 659899 h 768059"/>
                          <a:gd name="connsiteX190" fmla="*/ 1330649 w 1484196"/>
                          <a:gd name="connsiteY190" fmla="*/ 655395 h 768059"/>
                          <a:gd name="connsiteX191" fmla="*/ 1339658 w 1484196"/>
                          <a:gd name="connsiteY191" fmla="*/ 641881 h 768059"/>
                          <a:gd name="connsiteX192" fmla="*/ 1341910 w 1484196"/>
                          <a:gd name="connsiteY192" fmla="*/ 632873 h 768059"/>
                          <a:gd name="connsiteX193" fmla="*/ 1344162 w 1484196"/>
                          <a:gd name="connsiteY193" fmla="*/ 610350 h 768059"/>
                          <a:gd name="connsiteX194" fmla="*/ 1348666 w 1484196"/>
                          <a:gd name="connsiteY194" fmla="*/ 601341 h 768059"/>
                          <a:gd name="connsiteX195" fmla="*/ 1353171 w 1484196"/>
                          <a:gd name="connsiteY195" fmla="*/ 585576 h 768059"/>
                          <a:gd name="connsiteX196" fmla="*/ 1359928 w 1484196"/>
                          <a:gd name="connsiteY196" fmla="*/ 576567 h 768059"/>
                          <a:gd name="connsiteX197" fmla="*/ 1364432 w 1484196"/>
                          <a:gd name="connsiteY197" fmla="*/ 542784 h 768059"/>
                          <a:gd name="connsiteX198" fmla="*/ 1366684 w 1484196"/>
                          <a:gd name="connsiteY198" fmla="*/ 533775 h 768059"/>
                          <a:gd name="connsiteX199" fmla="*/ 1368936 w 1484196"/>
                          <a:gd name="connsiteY199" fmla="*/ 477470 h 768059"/>
                          <a:gd name="connsiteX200" fmla="*/ 1384702 w 1484196"/>
                          <a:gd name="connsiteY200" fmla="*/ 454947 h 768059"/>
                          <a:gd name="connsiteX201" fmla="*/ 1391459 w 1484196"/>
                          <a:gd name="connsiteY201" fmla="*/ 443686 h 768059"/>
                          <a:gd name="connsiteX202" fmla="*/ 1398215 w 1484196"/>
                          <a:gd name="connsiteY202" fmla="*/ 434677 h 768059"/>
                          <a:gd name="connsiteX203" fmla="*/ 1400467 w 1484196"/>
                          <a:gd name="connsiteY203" fmla="*/ 385129 h 768059"/>
                          <a:gd name="connsiteX204" fmla="*/ 1402720 w 1484196"/>
                          <a:gd name="connsiteY204" fmla="*/ 373868 h 768059"/>
                          <a:gd name="connsiteX205" fmla="*/ 1409476 w 1484196"/>
                          <a:gd name="connsiteY205" fmla="*/ 367111 h 768059"/>
                          <a:gd name="connsiteX206" fmla="*/ 1422990 w 1484196"/>
                          <a:gd name="connsiteY206" fmla="*/ 157655 h 768059"/>
                          <a:gd name="connsiteX207" fmla="*/ 1436503 w 1484196"/>
                          <a:gd name="connsiteY207" fmla="*/ 141889 h 768059"/>
                          <a:gd name="connsiteX208" fmla="*/ 1441007 w 1484196"/>
                          <a:gd name="connsiteY208" fmla="*/ 135133 h 768059"/>
                          <a:gd name="connsiteX209" fmla="*/ 1447764 w 1484196"/>
                          <a:gd name="connsiteY209" fmla="*/ 132880 h 768059"/>
                          <a:gd name="connsiteX210" fmla="*/ 1454521 w 1484196"/>
                          <a:gd name="connsiteY210" fmla="*/ 128376 h 768059"/>
                          <a:gd name="connsiteX211" fmla="*/ 1456773 w 1484196"/>
                          <a:gd name="connsiteY211" fmla="*/ 99097 h 768059"/>
                          <a:gd name="connsiteX212" fmla="*/ 1463530 w 1484196"/>
                          <a:gd name="connsiteY212" fmla="*/ 94593 h 768059"/>
                          <a:gd name="connsiteX213" fmla="*/ 1474791 w 1484196"/>
                          <a:gd name="connsiteY213" fmla="*/ 83332 h 768059"/>
                          <a:gd name="connsiteX214" fmla="*/ 1477043 w 1484196"/>
                          <a:gd name="connsiteY214" fmla="*/ 76575 h 768059"/>
                          <a:gd name="connsiteX215" fmla="*/ 1483800 w 1484196"/>
                          <a:gd name="connsiteY215" fmla="*/ 74323 h 768059"/>
                          <a:gd name="connsiteX216" fmla="*/ 1481547 w 1484196"/>
                          <a:gd name="connsiteY216" fmla="*/ 0 h 768059"/>
                          <a:gd name="connsiteX217" fmla="*/ 1470286 w 1484196"/>
                          <a:gd name="connsiteY217" fmla="*/ 9008 h 768059"/>
                          <a:gd name="connsiteX218" fmla="*/ 1468034 w 1484196"/>
                          <a:gd name="connsiteY218" fmla="*/ 18017 h 768059"/>
                          <a:gd name="connsiteX219" fmla="*/ 1461277 w 1484196"/>
                          <a:gd name="connsiteY219" fmla="*/ 20270 h 768059"/>
                          <a:gd name="connsiteX220" fmla="*/ 1470286 w 1484196"/>
                          <a:gd name="connsiteY22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0125 w 1484196"/>
                          <a:gd name="connsiteY100" fmla="*/ 578819 h 768059"/>
                          <a:gd name="connsiteX101" fmla="*/ 254089 w 1484196"/>
                          <a:gd name="connsiteY101" fmla="*/ 556297 h 768059"/>
                          <a:gd name="connsiteX102" fmla="*/ 247333 w 1484196"/>
                          <a:gd name="connsiteY102" fmla="*/ 554045 h 768059"/>
                          <a:gd name="connsiteX103" fmla="*/ 242828 w 1484196"/>
                          <a:gd name="connsiteY103" fmla="*/ 549541 h 768059"/>
                          <a:gd name="connsiteX104" fmla="*/ 224810 w 1484196"/>
                          <a:gd name="connsiteY104" fmla="*/ 545036 h 768059"/>
                          <a:gd name="connsiteX105" fmla="*/ 168505 w 1484196"/>
                          <a:gd name="connsiteY105" fmla="*/ 536027 h 768059"/>
                          <a:gd name="connsiteX106" fmla="*/ 105443 w 1484196"/>
                          <a:gd name="connsiteY106" fmla="*/ 533775 h 768059"/>
                          <a:gd name="connsiteX107" fmla="*/ 64903 w 1484196"/>
                          <a:gd name="connsiteY107" fmla="*/ 536027 h 768059"/>
                          <a:gd name="connsiteX108" fmla="*/ 49629 w 1484196"/>
                          <a:gd name="connsiteY108" fmla="*/ 536930 h 768059"/>
                          <a:gd name="connsiteX109" fmla="*/ 11467 w 1484196"/>
                          <a:gd name="connsiteY109" fmla="*/ 550729 h 768059"/>
                          <a:gd name="connsiteX110" fmla="*/ 0 w 1484196"/>
                          <a:gd name="connsiteY110" fmla="*/ 573331 h 768059"/>
                          <a:gd name="connsiteX111" fmla="*/ 7169 w 1484196"/>
                          <a:gd name="connsiteY111" fmla="*/ 603101 h 768059"/>
                          <a:gd name="connsiteX112" fmla="*/ 33291 w 1484196"/>
                          <a:gd name="connsiteY112" fmla="*/ 618170 h 768059"/>
                          <a:gd name="connsiteX113" fmla="*/ 113011 w 1484196"/>
                          <a:gd name="connsiteY113" fmla="*/ 629432 h 768059"/>
                          <a:gd name="connsiteX114" fmla="*/ 154992 w 1484196"/>
                          <a:gd name="connsiteY114" fmla="*/ 632873 h 768059"/>
                          <a:gd name="connsiteX115" fmla="*/ 161748 w 1484196"/>
                          <a:gd name="connsiteY115" fmla="*/ 637377 h 768059"/>
                          <a:gd name="connsiteX116" fmla="*/ 207372 w 1484196"/>
                          <a:gd name="connsiteY116" fmla="*/ 640429 h 768059"/>
                          <a:gd name="connsiteX117" fmla="*/ 238324 w 1484196"/>
                          <a:gd name="connsiteY117" fmla="*/ 662151 h 768059"/>
                          <a:gd name="connsiteX118" fmla="*/ 290125 w 1484196"/>
                          <a:gd name="connsiteY118" fmla="*/ 675665 h 768059"/>
                          <a:gd name="connsiteX119" fmla="*/ 292377 w 1484196"/>
                          <a:gd name="connsiteY119" fmla="*/ 686926 h 768059"/>
                          <a:gd name="connsiteX120" fmla="*/ 301386 w 1484196"/>
                          <a:gd name="connsiteY120" fmla="*/ 691430 h 768059"/>
                          <a:gd name="connsiteX121" fmla="*/ 312647 w 1484196"/>
                          <a:gd name="connsiteY121" fmla="*/ 702691 h 768059"/>
                          <a:gd name="connsiteX122" fmla="*/ 314899 w 1484196"/>
                          <a:gd name="connsiteY122" fmla="*/ 709448 h 768059"/>
                          <a:gd name="connsiteX123" fmla="*/ 328412 w 1484196"/>
                          <a:gd name="connsiteY123" fmla="*/ 729718 h 768059"/>
                          <a:gd name="connsiteX124" fmla="*/ 330665 w 1484196"/>
                          <a:gd name="connsiteY124" fmla="*/ 736474 h 768059"/>
                          <a:gd name="connsiteX125" fmla="*/ 335169 w 1484196"/>
                          <a:gd name="connsiteY125" fmla="*/ 743231 h 768059"/>
                          <a:gd name="connsiteX126" fmla="*/ 391474 w 1484196"/>
                          <a:gd name="connsiteY126" fmla="*/ 752240 h 768059"/>
                          <a:gd name="connsiteX127" fmla="*/ 459041 w 1484196"/>
                          <a:gd name="connsiteY127" fmla="*/ 756744 h 768059"/>
                          <a:gd name="connsiteX128" fmla="*/ 474806 w 1484196"/>
                          <a:gd name="connsiteY128" fmla="*/ 768006 h 768059"/>
                          <a:gd name="connsiteX129" fmla="*/ 501833 w 1484196"/>
                          <a:gd name="connsiteY129" fmla="*/ 761249 h 768059"/>
                          <a:gd name="connsiteX130" fmla="*/ 510842 w 1484196"/>
                          <a:gd name="connsiteY130" fmla="*/ 758997 h 768059"/>
                          <a:gd name="connsiteX131" fmla="*/ 528860 w 1484196"/>
                          <a:gd name="connsiteY131" fmla="*/ 754492 h 768059"/>
                          <a:gd name="connsiteX132" fmla="*/ 607687 w 1484196"/>
                          <a:gd name="connsiteY132" fmla="*/ 752240 h 768059"/>
                          <a:gd name="connsiteX133" fmla="*/ 670749 w 1484196"/>
                          <a:gd name="connsiteY133" fmla="*/ 747736 h 768059"/>
                          <a:gd name="connsiteX134" fmla="*/ 677506 w 1484196"/>
                          <a:gd name="connsiteY134" fmla="*/ 745483 h 768059"/>
                          <a:gd name="connsiteX135" fmla="*/ 686515 w 1484196"/>
                          <a:gd name="connsiteY135" fmla="*/ 743231 h 768059"/>
                          <a:gd name="connsiteX136" fmla="*/ 718046 w 1484196"/>
                          <a:gd name="connsiteY136" fmla="*/ 740979 h 768059"/>
                          <a:gd name="connsiteX137" fmla="*/ 745072 w 1484196"/>
                          <a:gd name="connsiteY137" fmla="*/ 713952 h 768059"/>
                          <a:gd name="connsiteX138" fmla="*/ 756333 w 1484196"/>
                          <a:gd name="connsiteY138" fmla="*/ 702691 h 768059"/>
                          <a:gd name="connsiteX139" fmla="*/ 760838 w 1484196"/>
                          <a:gd name="connsiteY139" fmla="*/ 698187 h 768059"/>
                          <a:gd name="connsiteX140" fmla="*/ 772099 w 1484196"/>
                          <a:gd name="connsiteY140" fmla="*/ 684674 h 768059"/>
                          <a:gd name="connsiteX141" fmla="*/ 783360 w 1484196"/>
                          <a:gd name="connsiteY141" fmla="*/ 673412 h 768059"/>
                          <a:gd name="connsiteX142" fmla="*/ 787865 w 1484196"/>
                          <a:gd name="connsiteY142" fmla="*/ 666656 h 768059"/>
                          <a:gd name="connsiteX143" fmla="*/ 794621 w 1484196"/>
                          <a:gd name="connsiteY143" fmla="*/ 664404 h 768059"/>
                          <a:gd name="connsiteX144" fmla="*/ 796873 w 1484196"/>
                          <a:gd name="connsiteY144" fmla="*/ 657647 h 768059"/>
                          <a:gd name="connsiteX145" fmla="*/ 826152 w 1484196"/>
                          <a:gd name="connsiteY145" fmla="*/ 655395 h 768059"/>
                          <a:gd name="connsiteX146" fmla="*/ 848674 w 1484196"/>
                          <a:gd name="connsiteY146" fmla="*/ 639629 h 768059"/>
                          <a:gd name="connsiteX147" fmla="*/ 866692 w 1484196"/>
                          <a:gd name="connsiteY147" fmla="*/ 635125 h 768059"/>
                          <a:gd name="connsiteX148" fmla="*/ 875701 w 1484196"/>
                          <a:gd name="connsiteY148" fmla="*/ 632873 h 768059"/>
                          <a:gd name="connsiteX149" fmla="*/ 882458 w 1484196"/>
                          <a:gd name="connsiteY149" fmla="*/ 628368 h 768059"/>
                          <a:gd name="connsiteX150" fmla="*/ 902728 w 1484196"/>
                          <a:gd name="connsiteY150" fmla="*/ 619359 h 768059"/>
                          <a:gd name="connsiteX151" fmla="*/ 913989 w 1484196"/>
                          <a:gd name="connsiteY151" fmla="*/ 608098 h 768059"/>
                          <a:gd name="connsiteX152" fmla="*/ 929754 w 1484196"/>
                          <a:gd name="connsiteY152" fmla="*/ 603594 h 768059"/>
                          <a:gd name="connsiteX153" fmla="*/ 968042 w 1484196"/>
                          <a:gd name="connsiteY153" fmla="*/ 605846 h 768059"/>
                          <a:gd name="connsiteX154" fmla="*/ 972546 w 1484196"/>
                          <a:gd name="connsiteY154" fmla="*/ 612603 h 768059"/>
                          <a:gd name="connsiteX155" fmla="*/ 977051 w 1484196"/>
                          <a:gd name="connsiteY155" fmla="*/ 617107 h 768059"/>
                          <a:gd name="connsiteX156" fmla="*/ 997321 w 1484196"/>
                          <a:gd name="connsiteY156" fmla="*/ 623864 h 768059"/>
                          <a:gd name="connsiteX157" fmla="*/ 1006330 w 1484196"/>
                          <a:gd name="connsiteY157" fmla="*/ 632873 h 768059"/>
                          <a:gd name="connsiteX158" fmla="*/ 1010834 w 1484196"/>
                          <a:gd name="connsiteY158" fmla="*/ 641881 h 768059"/>
                          <a:gd name="connsiteX159" fmla="*/ 1024347 w 1484196"/>
                          <a:gd name="connsiteY159" fmla="*/ 650890 h 768059"/>
                          <a:gd name="connsiteX160" fmla="*/ 1028852 w 1484196"/>
                          <a:gd name="connsiteY160" fmla="*/ 664404 h 768059"/>
                          <a:gd name="connsiteX161" fmla="*/ 1035608 w 1484196"/>
                          <a:gd name="connsiteY161" fmla="*/ 668908 h 768059"/>
                          <a:gd name="connsiteX162" fmla="*/ 1046869 w 1484196"/>
                          <a:gd name="connsiteY162" fmla="*/ 671160 h 768059"/>
                          <a:gd name="connsiteX163" fmla="*/ 1053626 w 1484196"/>
                          <a:gd name="connsiteY163" fmla="*/ 673412 h 768059"/>
                          <a:gd name="connsiteX164" fmla="*/ 1055878 w 1484196"/>
                          <a:gd name="connsiteY164" fmla="*/ 680169 h 768059"/>
                          <a:gd name="connsiteX165" fmla="*/ 1064887 w 1484196"/>
                          <a:gd name="connsiteY165" fmla="*/ 682421 h 768059"/>
                          <a:gd name="connsiteX166" fmla="*/ 1073896 w 1484196"/>
                          <a:gd name="connsiteY166" fmla="*/ 686926 h 768059"/>
                          <a:gd name="connsiteX167" fmla="*/ 1091914 w 1484196"/>
                          <a:gd name="connsiteY167" fmla="*/ 691430 h 768059"/>
                          <a:gd name="connsiteX168" fmla="*/ 1098670 w 1484196"/>
                          <a:gd name="connsiteY168" fmla="*/ 700439 h 768059"/>
                          <a:gd name="connsiteX169" fmla="*/ 1103175 w 1484196"/>
                          <a:gd name="connsiteY169" fmla="*/ 707196 h 768059"/>
                          <a:gd name="connsiteX170" fmla="*/ 1109932 w 1484196"/>
                          <a:gd name="connsiteY170" fmla="*/ 711700 h 768059"/>
                          <a:gd name="connsiteX171" fmla="*/ 1118940 w 1484196"/>
                          <a:gd name="connsiteY171" fmla="*/ 727466 h 768059"/>
                          <a:gd name="connsiteX172" fmla="*/ 1121193 w 1484196"/>
                          <a:gd name="connsiteY172" fmla="*/ 736474 h 768059"/>
                          <a:gd name="connsiteX173" fmla="*/ 1136958 w 1484196"/>
                          <a:gd name="connsiteY173" fmla="*/ 743231 h 768059"/>
                          <a:gd name="connsiteX174" fmla="*/ 1179750 w 1484196"/>
                          <a:gd name="connsiteY174" fmla="*/ 745483 h 768059"/>
                          <a:gd name="connsiteX175" fmla="*/ 1195516 w 1484196"/>
                          <a:gd name="connsiteY175" fmla="*/ 743231 h 768059"/>
                          <a:gd name="connsiteX176" fmla="*/ 1236056 w 1484196"/>
                          <a:gd name="connsiteY176" fmla="*/ 745483 h 768059"/>
                          <a:gd name="connsiteX177" fmla="*/ 1256326 w 1484196"/>
                          <a:gd name="connsiteY177" fmla="*/ 747736 h 768059"/>
                          <a:gd name="connsiteX178" fmla="*/ 1269839 w 1484196"/>
                          <a:gd name="connsiteY178" fmla="*/ 729718 h 768059"/>
                          <a:gd name="connsiteX179" fmla="*/ 1276596 w 1484196"/>
                          <a:gd name="connsiteY179" fmla="*/ 727466 h 768059"/>
                          <a:gd name="connsiteX180" fmla="*/ 1292361 w 1484196"/>
                          <a:gd name="connsiteY180" fmla="*/ 713952 h 768059"/>
                          <a:gd name="connsiteX181" fmla="*/ 1294613 w 1484196"/>
                          <a:gd name="connsiteY181" fmla="*/ 707196 h 768059"/>
                          <a:gd name="connsiteX182" fmla="*/ 1299118 w 1484196"/>
                          <a:gd name="connsiteY182" fmla="*/ 700439 h 768059"/>
                          <a:gd name="connsiteX183" fmla="*/ 1303622 w 1484196"/>
                          <a:gd name="connsiteY183" fmla="*/ 691430 h 768059"/>
                          <a:gd name="connsiteX184" fmla="*/ 1310379 w 1484196"/>
                          <a:gd name="connsiteY184" fmla="*/ 689178 h 768059"/>
                          <a:gd name="connsiteX185" fmla="*/ 1314883 w 1484196"/>
                          <a:gd name="connsiteY185" fmla="*/ 680169 h 768059"/>
                          <a:gd name="connsiteX186" fmla="*/ 1321640 w 1484196"/>
                          <a:gd name="connsiteY186" fmla="*/ 675665 h 768059"/>
                          <a:gd name="connsiteX187" fmla="*/ 1323892 w 1484196"/>
                          <a:gd name="connsiteY187" fmla="*/ 666656 h 768059"/>
                          <a:gd name="connsiteX188" fmla="*/ 1326144 w 1484196"/>
                          <a:gd name="connsiteY188" fmla="*/ 659899 h 768059"/>
                          <a:gd name="connsiteX189" fmla="*/ 1330649 w 1484196"/>
                          <a:gd name="connsiteY189" fmla="*/ 655395 h 768059"/>
                          <a:gd name="connsiteX190" fmla="*/ 1339658 w 1484196"/>
                          <a:gd name="connsiteY190" fmla="*/ 641881 h 768059"/>
                          <a:gd name="connsiteX191" fmla="*/ 1341910 w 1484196"/>
                          <a:gd name="connsiteY191" fmla="*/ 632873 h 768059"/>
                          <a:gd name="connsiteX192" fmla="*/ 1344162 w 1484196"/>
                          <a:gd name="connsiteY192" fmla="*/ 610350 h 768059"/>
                          <a:gd name="connsiteX193" fmla="*/ 1348666 w 1484196"/>
                          <a:gd name="connsiteY193" fmla="*/ 601341 h 768059"/>
                          <a:gd name="connsiteX194" fmla="*/ 1353171 w 1484196"/>
                          <a:gd name="connsiteY194" fmla="*/ 585576 h 768059"/>
                          <a:gd name="connsiteX195" fmla="*/ 1359928 w 1484196"/>
                          <a:gd name="connsiteY195" fmla="*/ 576567 h 768059"/>
                          <a:gd name="connsiteX196" fmla="*/ 1364432 w 1484196"/>
                          <a:gd name="connsiteY196" fmla="*/ 542784 h 768059"/>
                          <a:gd name="connsiteX197" fmla="*/ 1366684 w 1484196"/>
                          <a:gd name="connsiteY197" fmla="*/ 533775 h 768059"/>
                          <a:gd name="connsiteX198" fmla="*/ 1368936 w 1484196"/>
                          <a:gd name="connsiteY198" fmla="*/ 477470 h 768059"/>
                          <a:gd name="connsiteX199" fmla="*/ 1384702 w 1484196"/>
                          <a:gd name="connsiteY199" fmla="*/ 454947 h 768059"/>
                          <a:gd name="connsiteX200" fmla="*/ 1391459 w 1484196"/>
                          <a:gd name="connsiteY200" fmla="*/ 443686 h 768059"/>
                          <a:gd name="connsiteX201" fmla="*/ 1398215 w 1484196"/>
                          <a:gd name="connsiteY201" fmla="*/ 434677 h 768059"/>
                          <a:gd name="connsiteX202" fmla="*/ 1400467 w 1484196"/>
                          <a:gd name="connsiteY202" fmla="*/ 385129 h 768059"/>
                          <a:gd name="connsiteX203" fmla="*/ 1402720 w 1484196"/>
                          <a:gd name="connsiteY203" fmla="*/ 373868 h 768059"/>
                          <a:gd name="connsiteX204" fmla="*/ 1409476 w 1484196"/>
                          <a:gd name="connsiteY204" fmla="*/ 367111 h 768059"/>
                          <a:gd name="connsiteX205" fmla="*/ 1422990 w 1484196"/>
                          <a:gd name="connsiteY205" fmla="*/ 157655 h 768059"/>
                          <a:gd name="connsiteX206" fmla="*/ 1436503 w 1484196"/>
                          <a:gd name="connsiteY206" fmla="*/ 141889 h 768059"/>
                          <a:gd name="connsiteX207" fmla="*/ 1441007 w 1484196"/>
                          <a:gd name="connsiteY207" fmla="*/ 135133 h 768059"/>
                          <a:gd name="connsiteX208" fmla="*/ 1447764 w 1484196"/>
                          <a:gd name="connsiteY208" fmla="*/ 132880 h 768059"/>
                          <a:gd name="connsiteX209" fmla="*/ 1454521 w 1484196"/>
                          <a:gd name="connsiteY209" fmla="*/ 128376 h 768059"/>
                          <a:gd name="connsiteX210" fmla="*/ 1456773 w 1484196"/>
                          <a:gd name="connsiteY210" fmla="*/ 99097 h 768059"/>
                          <a:gd name="connsiteX211" fmla="*/ 1463530 w 1484196"/>
                          <a:gd name="connsiteY211" fmla="*/ 94593 h 768059"/>
                          <a:gd name="connsiteX212" fmla="*/ 1474791 w 1484196"/>
                          <a:gd name="connsiteY212" fmla="*/ 83332 h 768059"/>
                          <a:gd name="connsiteX213" fmla="*/ 1477043 w 1484196"/>
                          <a:gd name="connsiteY213" fmla="*/ 76575 h 768059"/>
                          <a:gd name="connsiteX214" fmla="*/ 1483800 w 1484196"/>
                          <a:gd name="connsiteY214" fmla="*/ 74323 h 768059"/>
                          <a:gd name="connsiteX215" fmla="*/ 1481547 w 1484196"/>
                          <a:gd name="connsiteY215" fmla="*/ 0 h 768059"/>
                          <a:gd name="connsiteX216" fmla="*/ 1470286 w 1484196"/>
                          <a:gd name="connsiteY216" fmla="*/ 9008 h 768059"/>
                          <a:gd name="connsiteX217" fmla="*/ 1468034 w 1484196"/>
                          <a:gd name="connsiteY217" fmla="*/ 18017 h 768059"/>
                          <a:gd name="connsiteX218" fmla="*/ 1461277 w 1484196"/>
                          <a:gd name="connsiteY218" fmla="*/ 20270 h 768059"/>
                          <a:gd name="connsiteX219" fmla="*/ 1470286 w 1484196"/>
                          <a:gd name="connsiteY21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290125 w 1484196"/>
                          <a:gd name="connsiteY99" fmla="*/ 578819 h 768059"/>
                          <a:gd name="connsiteX100" fmla="*/ 254089 w 1484196"/>
                          <a:gd name="connsiteY100" fmla="*/ 556297 h 768059"/>
                          <a:gd name="connsiteX101" fmla="*/ 247333 w 1484196"/>
                          <a:gd name="connsiteY101" fmla="*/ 554045 h 768059"/>
                          <a:gd name="connsiteX102" fmla="*/ 242828 w 1484196"/>
                          <a:gd name="connsiteY102" fmla="*/ 549541 h 768059"/>
                          <a:gd name="connsiteX103" fmla="*/ 224810 w 1484196"/>
                          <a:gd name="connsiteY103" fmla="*/ 545036 h 768059"/>
                          <a:gd name="connsiteX104" fmla="*/ 168505 w 1484196"/>
                          <a:gd name="connsiteY104" fmla="*/ 536027 h 768059"/>
                          <a:gd name="connsiteX105" fmla="*/ 105443 w 1484196"/>
                          <a:gd name="connsiteY105" fmla="*/ 533775 h 768059"/>
                          <a:gd name="connsiteX106" fmla="*/ 64903 w 1484196"/>
                          <a:gd name="connsiteY106" fmla="*/ 536027 h 768059"/>
                          <a:gd name="connsiteX107" fmla="*/ 49629 w 1484196"/>
                          <a:gd name="connsiteY107" fmla="*/ 536930 h 768059"/>
                          <a:gd name="connsiteX108" fmla="*/ 11467 w 1484196"/>
                          <a:gd name="connsiteY108" fmla="*/ 550729 h 768059"/>
                          <a:gd name="connsiteX109" fmla="*/ 0 w 1484196"/>
                          <a:gd name="connsiteY109" fmla="*/ 573331 h 768059"/>
                          <a:gd name="connsiteX110" fmla="*/ 7169 w 1484196"/>
                          <a:gd name="connsiteY110" fmla="*/ 603101 h 768059"/>
                          <a:gd name="connsiteX111" fmla="*/ 33291 w 1484196"/>
                          <a:gd name="connsiteY111" fmla="*/ 618170 h 768059"/>
                          <a:gd name="connsiteX112" fmla="*/ 113011 w 1484196"/>
                          <a:gd name="connsiteY112" fmla="*/ 629432 h 768059"/>
                          <a:gd name="connsiteX113" fmla="*/ 154992 w 1484196"/>
                          <a:gd name="connsiteY113" fmla="*/ 632873 h 768059"/>
                          <a:gd name="connsiteX114" fmla="*/ 161748 w 1484196"/>
                          <a:gd name="connsiteY114" fmla="*/ 637377 h 768059"/>
                          <a:gd name="connsiteX115" fmla="*/ 207372 w 1484196"/>
                          <a:gd name="connsiteY115" fmla="*/ 640429 h 768059"/>
                          <a:gd name="connsiteX116" fmla="*/ 238324 w 1484196"/>
                          <a:gd name="connsiteY116" fmla="*/ 662151 h 768059"/>
                          <a:gd name="connsiteX117" fmla="*/ 290125 w 1484196"/>
                          <a:gd name="connsiteY117" fmla="*/ 675665 h 768059"/>
                          <a:gd name="connsiteX118" fmla="*/ 292377 w 1484196"/>
                          <a:gd name="connsiteY118" fmla="*/ 686926 h 768059"/>
                          <a:gd name="connsiteX119" fmla="*/ 301386 w 1484196"/>
                          <a:gd name="connsiteY119" fmla="*/ 691430 h 768059"/>
                          <a:gd name="connsiteX120" fmla="*/ 312647 w 1484196"/>
                          <a:gd name="connsiteY120" fmla="*/ 702691 h 768059"/>
                          <a:gd name="connsiteX121" fmla="*/ 314899 w 1484196"/>
                          <a:gd name="connsiteY121" fmla="*/ 709448 h 768059"/>
                          <a:gd name="connsiteX122" fmla="*/ 328412 w 1484196"/>
                          <a:gd name="connsiteY122" fmla="*/ 729718 h 768059"/>
                          <a:gd name="connsiteX123" fmla="*/ 330665 w 1484196"/>
                          <a:gd name="connsiteY123" fmla="*/ 736474 h 768059"/>
                          <a:gd name="connsiteX124" fmla="*/ 335169 w 1484196"/>
                          <a:gd name="connsiteY124" fmla="*/ 743231 h 768059"/>
                          <a:gd name="connsiteX125" fmla="*/ 391474 w 1484196"/>
                          <a:gd name="connsiteY125" fmla="*/ 752240 h 768059"/>
                          <a:gd name="connsiteX126" fmla="*/ 459041 w 1484196"/>
                          <a:gd name="connsiteY126" fmla="*/ 756744 h 768059"/>
                          <a:gd name="connsiteX127" fmla="*/ 474806 w 1484196"/>
                          <a:gd name="connsiteY127" fmla="*/ 768006 h 768059"/>
                          <a:gd name="connsiteX128" fmla="*/ 501833 w 1484196"/>
                          <a:gd name="connsiteY128" fmla="*/ 761249 h 768059"/>
                          <a:gd name="connsiteX129" fmla="*/ 510842 w 1484196"/>
                          <a:gd name="connsiteY129" fmla="*/ 758997 h 768059"/>
                          <a:gd name="connsiteX130" fmla="*/ 528860 w 1484196"/>
                          <a:gd name="connsiteY130" fmla="*/ 754492 h 768059"/>
                          <a:gd name="connsiteX131" fmla="*/ 607687 w 1484196"/>
                          <a:gd name="connsiteY131" fmla="*/ 752240 h 768059"/>
                          <a:gd name="connsiteX132" fmla="*/ 670749 w 1484196"/>
                          <a:gd name="connsiteY132" fmla="*/ 747736 h 768059"/>
                          <a:gd name="connsiteX133" fmla="*/ 677506 w 1484196"/>
                          <a:gd name="connsiteY133" fmla="*/ 745483 h 768059"/>
                          <a:gd name="connsiteX134" fmla="*/ 686515 w 1484196"/>
                          <a:gd name="connsiteY134" fmla="*/ 743231 h 768059"/>
                          <a:gd name="connsiteX135" fmla="*/ 718046 w 1484196"/>
                          <a:gd name="connsiteY135" fmla="*/ 740979 h 768059"/>
                          <a:gd name="connsiteX136" fmla="*/ 745072 w 1484196"/>
                          <a:gd name="connsiteY136" fmla="*/ 713952 h 768059"/>
                          <a:gd name="connsiteX137" fmla="*/ 756333 w 1484196"/>
                          <a:gd name="connsiteY137" fmla="*/ 702691 h 768059"/>
                          <a:gd name="connsiteX138" fmla="*/ 760838 w 1484196"/>
                          <a:gd name="connsiteY138" fmla="*/ 698187 h 768059"/>
                          <a:gd name="connsiteX139" fmla="*/ 772099 w 1484196"/>
                          <a:gd name="connsiteY139" fmla="*/ 684674 h 768059"/>
                          <a:gd name="connsiteX140" fmla="*/ 783360 w 1484196"/>
                          <a:gd name="connsiteY140" fmla="*/ 673412 h 768059"/>
                          <a:gd name="connsiteX141" fmla="*/ 787865 w 1484196"/>
                          <a:gd name="connsiteY141" fmla="*/ 666656 h 768059"/>
                          <a:gd name="connsiteX142" fmla="*/ 794621 w 1484196"/>
                          <a:gd name="connsiteY142" fmla="*/ 664404 h 768059"/>
                          <a:gd name="connsiteX143" fmla="*/ 796873 w 1484196"/>
                          <a:gd name="connsiteY143" fmla="*/ 657647 h 768059"/>
                          <a:gd name="connsiteX144" fmla="*/ 826152 w 1484196"/>
                          <a:gd name="connsiteY144" fmla="*/ 655395 h 768059"/>
                          <a:gd name="connsiteX145" fmla="*/ 848674 w 1484196"/>
                          <a:gd name="connsiteY145" fmla="*/ 639629 h 768059"/>
                          <a:gd name="connsiteX146" fmla="*/ 866692 w 1484196"/>
                          <a:gd name="connsiteY146" fmla="*/ 635125 h 768059"/>
                          <a:gd name="connsiteX147" fmla="*/ 875701 w 1484196"/>
                          <a:gd name="connsiteY147" fmla="*/ 632873 h 768059"/>
                          <a:gd name="connsiteX148" fmla="*/ 882458 w 1484196"/>
                          <a:gd name="connsiteY148" fmla="*/ 628368 h 768059"/>
                          <a:gd name="connsiteX149" fmla="*/ 902728 w 1484196"/>
                          <a:gd name="connsiteY149" fmla="*/ 619359 h 768059"/>
                          <a:gd name="connsiteX150" fmla="*/ 913989 w 1484196"/>
                          <a:gd name="connsiteY150" fmla="*/ 608098 h 768059"/>
                          <a:gd name="connsiteX151" fmla="*/ 929754 w 1484196"/>
                          <a:gd name="connsiteY151" fmla="*/ 603594 h 768059"/>
                          <a:gd name="connsiteX152" fmla="*/ 968042 w 1484196"/>
                          <a:gd name="connsiteY152" fmla="*/ 605846 h 768059"/>
                          <a:gd name="connsiteX153" fmla="*/ 972546 w 1484196"/>
                          <a:gd name="connsiteY153" fmla="*/ 612603 h 768059"/>
                          <a:gd name="connsiteX154" fmla="*/ 977051 w 1484196"/>
                          <a:gd name="connsiteY154" fmla="*/ 617107 h 768059"/>
                          <a:gd name="connsiteX155" fmla="*/ 997321 w 1484196"/>
                          <a:gd name="connsiteY155" fmla="*/ 623864 h 768059"/>
                          <a:gd name="connsiteX156" fmla="*/ 1006330 w 1484196"/>
                          <a:gd name="connsiteY156" fmla="*/ 632873 h 768059"/>
                          <a:gd name="connsiteX157" fmla="*/ 1010834 w 1484196"/>
                          <a:gd name="connsiteY157" fmla="*/ 641881 h 768059"/>
                          <a:gd name="connsiteX158" fmla="*/ 1024347 w 1484196"/>
                          <a:gd name="connsiteY158" fmla="*/ 650890 h 768059"/>
                          <a:gd name="connsiteX159" fmla="*/ 1028852 w 1484196"/>
                          <a:gd name="connsiteY159" fmla="*/ 664404 h 768059"/>
                          <a:gd name="connsiteX160" fmla="*/ 1035608 w 1484196"/>
                          <a:gd name="connsiteY160" fmla="*/ 668908 h 768059"/>
                          <a:gd name="connsiteX161" fmla="*/ 1046869 w 1484196"/>
                          <a:gd name="connsiteY161" fmla="*/ 671160 h 768059"/>
                          <a:gd name="connsiteX162" fmla="*/ 1053626 w 1484196"/>
                          <a:gd name="connsiteY162" fmla="*/ 673412 h 768059"/>
                          <a:gd name="connsiteX163" fmla="*/ 1055878 w 1484196"/>
                          <a:gd name="connsiteY163" fmla="*/ 680169 h 768059"/>
                          <a:gd name="connsiteX164" fmla="*/ 1064887 w 1484196"/>
                          <a:gd name="connsiteY164" fmla="*/ 682421 h 768059"/>
                          <a:gd name="connsiteX165" fmla="*/ 1073896 w 1484196"/>
                          <a:gd name="connsiteY165" fmla="*/ 686926 h 768059"/>
                          <a:gd name="connsiteX166" fmla="*/ 1091914 w 1484196"/>
                          <a:gd name="connsiteY166" fmla="*/ 691430 h 768059"/>
                          <a:gd name="connsiteX167" fmla="*/ 1098670 w 1484196"/>
                          <a:gd name="connsiteY167" fmla="*/ 700439 h 768059"/>
                          <a:gd name="connsiteX168" fmla="*/ 1103175 w 1484196"/>
                          <a:gd name="connsiteY168" fmla="*/ 707196 h 768059"/>
                          <a:gd name="connsiteX169" fmla="*/ 1109932 w 1484196"/>
                          <a:gd name="connsiteY169" fmla="*/ 711700 h 768059"/>
                          <a:gd name="connsiteX170" fmla="*/ 1118940 w 1484196"/>
                          <a:gd name="connsiteY170" fmla="*/ 727466 h 768059"/>
                          <a:gd name="connsiteX171" fmla="*/ 1121193 w 1484196"/>
                          <a:gd name="connsiteY171" fmla="*/ 736474 h 768059"/>
                          <a:gd name="connsiteX172" fmla="*/ 1136958 w 1484196"/>
                          <a:gd name="connsiteY172" fmla="*/ 743231 h 768059"/>
                          <a:gd name="connsiteX173" fmla="*/ 1179750 w 1484196"/>
                          <a:gd name="connsiteY173" fmla="*/ 745483 h 768059"/>
                          <a:gd name="connsiteX174" fmla="*/ 1195516 w 1484196"/>
                          <a:gd name="connsiteY174" fmla="*/ 743231 h 768059"/>
                          <a:gd name="connsiteX175" fmla="*/ 1236056 w 1484196"/>
                          <a:gd name="connsiteY175" fmla="*/ 745483 h 768059"/>
                          <a:gd name="connsiteX176" fmla="*/ 1256326 w 1484196"/>
                          <a:gd name="connsiteY176" fmla="*/ 747736 h 768059"/>
                          <a:gd name="connsiteX177" fmla="*/ 1269839 w 1484196"/>
                          <a:gd name="connsiteY177" fmla="*/ 729718 h 768059"/>
                          <a:gd name="connsiteX178" fmla="*/ 1276596 w 1484196"/>
                          <a:gd name="connsiteY178" fmla="*/ 727466 h 768059"/>
                          <a:gd name="connsiteX179" fmla="*/ 1292361 w 1484196"/>
                          <a:gd name="connsiteY179" fmla="*/ 713952 h 768059"/>
                          <a:gd name="connsiteX180" fmla="*/ 1294613 w 1484196"/>
                          <a:gd name="connsiteY180" fmla="*/ 707196 h 768059"/>
                          <a:gd name="connsiteX181" fmla="*/ 1299118 w 1484196"/>
                          <a:gd name="connsiteY181" fmla="*/ 700439 h 768059"/>
                          <a:gd name="connsiteX182" fmla="*/ 1303622 w 1484196"/>
                          <a:gd name="connsiteY182" fmla="*/ 691430 h 768059"/>
                          <a:gd name="connsiteX183" fmla="*/ 1310379 w 1484196"/>
                          <a:gd name="connsiteY183" fmla="*/ 689178 h 768059"/>
                          <a:gd name="connsiteX184" fmla="*/ 1314883 w 1484196"/>
                          <a:gd name="connsiteY184" fmla="*/ 680169 h 768059"/>
                          <a:gd name="connsiteX185" fmla="*/ 1321640 w 1484196"/>
                          <a:gd name="connsiteY185" fmla="*/ 675665 h 768059"/>
                          <a:gd name="connsiteX186" fmla="*/ 1323892 w 1484196"/>
                          <a:gd name="connsiteY186" fmla="*/ 666656 h 768059"/>
                          <a:gd name="connsiteX187" fmla="*/ 1326144 w 1484196"/>
                          <a:gd name="connsiteY187" fmla="*/ 659899 h 768059"/>
                          <a:gd name="connsiteX188" fmla="*/ 1330649 w 1484196"/>
                          <a:gd name="connsiteY188" fmla="*/ 655395 h 768059"/>
                          <a:gd name="connsiteX189" fmla="*/ 1339658 w 1484196"/>
                          <a:gd name="connsiteY189" fmla="*/ 641881 h 768059"/>
                          <a:gd name="connsiteX190" fmla="*/ 1341910 w 1484196"/>
                          <a:gd name="connsiteY190" fmla="*/ 632873 h 768059"/>
                          <a:gd name="connsiteX191" fmla="*/ 1344162 w 1484196"/>
                          <a:gd name="connsiteY191" fmla="*/ 610350 h 768059"/>
                          <a:gd name="connsiteX192" fmla="*/ 1348666 w 1484196"/>
                          <a:gd name="connsiteY192" fmla="*/ 601341 h 768059"/>
                          <a:gd name="connsiteX193" fmla="*/ 1353171 w 1484196"/>
                          <a:gd name="connsiteY193" fmla="*/ 585576 h 768059"/>
                          <a:gd name="connsiteX194" fmla="*/ 1359928 w 1484196"/>
                          <a:gd name="connsiteY194" fmla="*/ 576567 h 768059"/>
                          <a:gd name="connsiteX195" fmla="*/ 1364432 w 1484196"/>
                          <a:gd name="connsiteY195" fmla="*/ 542784 h 768059"/>
                          <a:gd name="connsiteX196" fmla="*/ 1366684 w 1484196"/>
                          <a:gd name="connsiteY196" fmla="*/ 533775 h 768059"/>
                          <a:gd name="connsiteX197" fmla="*/ 1368936 w 1484196"/>
                          <a:gd name="connsiteY197" fmla="*/ 477470 h 768059"/>
                          <a:gd name="connsiteX198" fmla="*/ 1384702 w 1484196"/>
                          <a:gd name="connsiteY198" fmla="*/ 454947 h 768059"/>
                          <a:gd name="connsiteX199" fmla="*/ 1391459 w 1484196"/>
                          <a:gd name="connsiteY199" fmla="*/ 443686 h 768059"/>
                          <a:gd name="connsiteX200" fmla="*/ 1398215 w 1484196"/>
                          <a:gd name="connsiteY200" fmla="*/ 434677 h 768059"/>
                          <a:gd name="connsiteX201" fmla="*/ 1400467 w 1484196"/>
                          <a:gd name="connsiteY201" fmla="*/ 385129 h 768059"/>
                          <a:gd name="connsiteX202" fmla="*/ 1402720 w 1484196"/>
                          <a:gd name="connsiteY202" fmla="*/ 373868 h 768059"/>
                          <a:gd name="connsiteX203" fmla="*/ 1409476 w 1484196"/>
                          <a:gd name="connsiteY203" fmla="*/ 367111 h 768059"/>
                          <a:gd name="connsiteX204" fmla="*/ 1422990 w 1484196"/>
                          <a:gd name="connsiteY204" fmla="*/ 157655 h 768059"/>
                          <a:gd name="connsiteX205" fmla="*/ 1436503 w 1484196"/>
                          <a:gd name="connsiteY205" fmla="*/ 141889 h 768059"/>
                          <a:gd name="connsiteX206" fmla="*/ 1441007 w 1484196"/>
                          <a:gd name="connsiteY206" fmla="*/ 135133 h 768059"/>
                          <a:gd name="connsiteX207" fmla="*/ 1447764 w 1484196"/>
                          <a:gd name="connsiteY207" fmla="*/ 132880 h 768059"/>
                          <a:gd name="connsiteX208" fmla="*/ 1454521 w 1484196"/>
                          <a:gd name="connsiteY208" fmla="*/ 128376 h 768059"/>
                          <a:gd name="connsiteX209" fmla="*/ 1456773 w 1484196"/>
                          <a:gd name="connsiteY209" fmla="*/ 99097 h 768059"/>
                          <a:gd name="connsiteX210" fmla="*/ 1463530 w 1484196"/>
                          <a:gd name="connsiteY210" fmla="*/ 94593 h 768059"/>
                          <a:gd name="connsiteX211" fmla="*/ 1474791 w 1484196"/>
                          <a:gd name="connsiteY211" fmla="*/ 83332 h 768059"/>
                          <a:gd name="connsiteX212" fmla="*/ 1477043 w 1484196"/>
                          <a:gd name="connsiteY212" fmla="*/ 76575 h 768059"/>
                          <a:gd name="connsiteX213" fmla="*/ 1483800 w 1484196"/>
                          <a:gd name="connsiteY213" fmla="*/ 74323 h 768059"/>
                          <a:gd name="connsiteX214" fmla="*/ 1481547 w 1484196"/>
                          <a:gd name="connsiteY214" fmla="*/ 0 h 768059"/>
                          <a:gd name="connsiteX215" fmla="*/ 1470286 w 1484196"/>
                          <a:gd name="connsiteY215" fmla="*/ 9008 h 768059"/>
                          <a:gd name="connsiteX216" fmla="*/ 1468034 w 1484196"/>
                          <a:gd name="connsiteY216" fmla="*/ 18017 h 768059"/>
                          <a:gd name="connsiteX217" fmla="*/ 1461277 w 1484196"/>
                          <a:gd name="connsiteY217" fmla="*/ 20270 h 768059"/>
                          <a:gd name="connsiteX218" fmla="*/ 1470286 w 1484196"/>
                          <a:gd name="connsiteY21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48682 w 1484196"/>
                          <a:gd name="connsiteY96" fmla="*/ 610350 h 768059"/>
                          <a:gd name="connsiteX97" fmla="*/ 328412 w 1484196"/>
                          <a:gd name="connsiteY97" fmla="*/ 603594 h 768059"/>
                          <a:gd name="connsiteX98" fmla="*/ 290125 w 1484196"/>
                          <a:gd name="connsiteY98" fmla="*/ 578819 h 768059"/>
                          <a:gd name="connsiteX99" fmla="*/ 254089 w 1484196"/>
                          <a:gd name="connsiteY99" fmla="*/ 556297 h 768059"/>
                          <a:gd name="connsiteX100" fmla="*/ 247333 w 1484196"/>
                          <a:gd name="connsiteY100" fmla="*/ 554045 h 768059"/>
                          <a:gd name="connsiteX101" fmla="*/ 242828 w 1484196"/>
                          <a:gd name="connsiteY101" fmla="*/ 549541 h 768059"/>
                          <a:gd name="connsiteX102" fmla="*/ 224810 w 1484196"/>
                          <a:gd name="connsiteY102" fmla="*/ 545036 h 768059"/>
                          <a:gd name="connsiteX103" fmla="*/ 168505 w 1484196"/>
                          <a:gd name="connsiteY103" fmla="*/ 536027 h 768059"/>
                          <a:gd name="connsiteX104" fmla="*/ 105443 w 1484196"/>
                          <a:gd name="connsiteY104" fmla="*/ 533775 h 768059"/>
                          <a:gd name="connsiteX105" fmla="*/ 64903 w 1484196"/>
                          <a:gd name="connsiteY105" fmla="*/ 536027 h 768059"/>
                          <a:gd name="connsiteX106" fmla="*/ 49629 w 1484196"/>
                          <a:gd name="connsiteY106" fmla="*/ 536930 h 768059"/>
                          <a:gd name="connsiteX107" fmla="*/ 11467 w 1484196"/>
                          <a:gd name="connsiteY107" fmla="*/ 550729 h 768059"/>
                          <a:gd name="connsiteX108" fmla="*/ 0 w 1484196"/>
                          <a:gd name="connsiteY108" fmla="*/ 573331 h 768059"/>
                          <a:gd name="connsiteX109" fmla="*/ 7169 w 1484196"/>
                          <a:gd name="connsiteY109" fmla="*/ 603101 h 768059"/>
                          <a:gd name="connsiteX110" fmla="*/ 33291 w 1484196"/>
                          <a:gd name="connsiteY110" fmla="*/ 618170 h 768059"/>
                          <a:gd name="connsiteX111" fmla="*/ 113011 w 1484196"/>
                          <a:gd name="connsiteY111" fmla="*/ 629432 h 768059"/>
                          <a:gd name="connsiteX112" fmla="*/ 154992 w 1484196"/>
                          <a:gd name="connsiteY112" fmla="*/ 632873 h 768059"/>
                          <a:gd name="connsiteX113" fmla="*/ 161748 w 1484196"/>
                          <a:gd name="connsiteY113" fmla="*/ 637377 h 768059"/>
                          <a:gd name="connsiteX114" fmla="*/ 207372 w 1484196"/>
                          <a:gd name="connsiteY114" fmla="*/ 640429 h 768059"/>
                          <a:gd name="connsiteX115" fmla="*/ 238324 w 1484196"/>
                          <a:gd name="connsiteY115" fmla="*/ 662151 h 768059"/>
                          <a:gd name="connsiteX116" fmla="*/ 290125 w 1484196"/>
                          <a:gd name="connsiteY116" fmla="*/ 675665 h 768059"/>
                          <a:gd name="connsiteX117" fmla="*/ 292377 w 1484196"/>
                          <a:gd name="connsiteY117" fmla="*/ 686926 h 768059"/>
                          <a:gd name="connsiteX118" fmla="*/ 301386 w 1484196"/>
                          <a:gd name="connsiteY118" fmla="*/ 691430 h 768059"/>
                          <a:gd name="connsiteX119" fmla="*/ 312647 w 1484196"/>
                          <a:gd name="connsiteY119" fmla="*/ 702691 h 768059"/>
                          <a:gd name="connsiteX120" fmla="*/ 314899 w 1484196"/>
                          <a:gd name="connsiteY120" fmla="*/ 709448 h 768059"/>
                          <a:gd name="connsiteX121" fmla="*/ 328412 w 1484196"/>
                          <a:gd name="connsiteY121" fmla="*/ 729718 h 768059"/>
                          <a:gd name="connsiteX122" fmla="*/ 330665 w 1484196"/>
                          <a:gd name="connsiteY122" fmla="*/ 736474 h 768059"/>
                          <a:gd name="connsiteX123" fmla="*/ 335169 w 1484196"/>
                          <a:gd name="connsiteY123" fmla="*/ 743231 h 768059"/>
                          <a:gd name="connsiteX124" fmla="*/ 391474 w 1484196"/>
                          <a:gd name="connsiteY124" fmla="*/ 752240 h 768059"/>
                          <a:gd name="connsiteX125" fmla="*/ 459041 w 1484196"/>
                          <a:gd name="connsiteY125" fmla="*/ 756744 h 768059"/>
                          <a:gd name="connsiteX126" fmla="*/ 474806 w 1484196"/>
                          <a:gd name="connsiteY126" fmla="*/ 768006 h 768059"/>
                          <a:gd name="connsiteX127" fmla="*/ 501833 w 1484196"/>
                          <a:gd name="connsiteY127" fmla="*/ 761249 h 768059"/>
                          <a:gd name="connsiteX128" fmla="*/ 510842 w 1484196"/>
                          <a:gd name="connsiteY128" fmla="*/ 758997 h 768059"/>
                          <a:gd name="connsiteX129" fmla="*/ 528860 w 1484196"/>
                          <a:gd name="connsiteY129" fmla="*/ 754492 h 768059"/>
                          <a:gd name="connsiteX130" fmla="*/ 607687 w 1484196"/>
                          <a:gd name="connsiteY130" fmla="*/ 752240 h 768059"/>
                          <a:gd name="connsiteX131" fmla="*/ 670749 w 1484196"/>
                          <a:gd name="connsiteY131" fmla="*/ 747736 h 768059"/>
                          <a:gd name="connsiteX132" fmla="*/ 677506 w 1484196"/>
                          <a:gd name="connsiteY132" fmla="*/ 745483 h 768059"/>
                          <a:gd name="connsiteX133" fmla="*/ 686515 w 1484196"/>
                          <a:gd name="connsiteY133" fmla="*/ 743231 h 768059"/>
                          <a:gd name="connsiteX134" fmla="*/ 718046 w 1484196"/>
                          <a:gd name="connsiteY134" fmla="*/ 740979 h 768059"/>
                          <a:gd name="connsiteX135" fmla="*/ 745072 w 1484196"/>
                          <a:gd name="connsiteY135" fmla="*/ 713952 h 768059"/>
                          <a:gd name="connsiteX136" fmla="*/ 756333 w 1484196"/>
                          <a:gd name="connsiteY136" fmla="*/ 702691 h 768059"/>
                          <a:gd name="connsiteX137" fmla="*/ 760838 w 1484196"/>
                          <a:gd name="connsiteY137" fmla="*/ 698187 h 768059"/>
                          <a:gd name="connsiteX138" fmla="*/ 772099 w 1484196"/>
                          <a:gd name="connsiteY138" fmla="*/ 684674 h 768059"/>
                          <a:gd name="connsiteX139" fmla="*/ 783360 w 1484196"/>
                          <a:gd name="connsiteY139" fmla="*/ 673412 h 768059"/>
                          <a:gd name="connsiteX140" fmla="*/ 787865 w 1484196"/>
                          <a:gd name="connsiteY140" fmla="*/ 666656 h 768059"/>
                          <a:gd name="connsiteX141" fmla="*/ 794621 w 1484196"/>
                          <a:gd name="connsiteY141" fmla="*/ 664404 h 768059"/>
                          <a:gd name="connsiteX142" fmla="*/ 796873 w 1484196"/>
                          <a:gd name="connsiteY142" fmla="*/ 657647 h 768059"/>
                          <a:gd name="connsiteX143" fmla="*/ 826152 w 1484196"/>
                          <a:gd name="connsiteY143" fmla="*/ 655395 h 768059"/>
                          <a:gd name="connsiteX144" fmla="*/ 848674 w 1484196"/>
                          <a:gd name="connsiteY144" fmla="*/ 639629 h 768059"/>
                          <a:gd name="connsiteX145" fmla="*/ 866692 w 1484196"/>
                          <a:gd name="connsiteY145" fmla="*/ 635125 h 768059"/>
                          <a:gd name="connsiteX146" fmla="*/ 875701 w 1484196"/>
                          <a:gd name="connsiteY146" fmla="*/ 632873 h 768059"/>
                          <a:gd name="connsiteX147" fmla="*/ 882458 w 1484196"/>
                          <a:gd name="connsiteY147" fmla="*/ 628368 h 768059"/>
                          <a:gd name="connsiteX148" fmla="*/ 902728 w 1484196"/>
                          <a:gd name="connsiteY148" fmla="*/ 619359 h 768059"/>
                          <a:gd name="connsiteX149" fmla="*/ 913989 w 1484196"/>
                          <a:gd name="connsiteY149" fmla="*/ 608098 h 768059"/>
                          <a:gd name="connsiteX150" fmla="*/ 929754 w 1484196"/>
                          <a:gd name="connsiteY150" fmla="*/ 603594 h 768059"/>
                          <a:gd name="connsiteX151" fmla="*/ 968042 w 1484196"/>
                          <a:gd name="connsiteY151" fmla="*/ 605846 h 768059"/>
                          <a:gd name="connsiteX152" fmla="*/ 972546 w 1484196"/>
                          <a:gd name="connsiteY152" fmla="*/ 612603 h 768059"/>
                          <a:gd name="connsiteX153" fmla="*/ 977051 w 1484196"/>
                          <a:gd name="connsiteY153" fmla="*/ 617107 h 768059"/>
                          <a:gd name="connsiteX154" fmla="*/ 997321 w 1484196"/>
                          <a:gd name="connsiteY154" fmla="*/ 623864 h 768059"/>
                          <a:gd name="connsiteX155" fmla="*/ 1006330 w 1484196"/>
                          <a:gd name="connsiteY155" fmla="*/ 632873 h 768059"/>
                          <a:gd name="connsiteX156" fmla="*/ 1010834 w 1484196"/>
                          <a:gd name="connsiteY156" fmla="*/ 641881 h 768059"/>
                          <a:gd name="connsiteX157" fmla="*/ 1024347 w 1484196"/>
                          <a:gd name="connsiteY157" fmla="*/ 650890 h 768059"/>
                          <a:gd name="connsiteX158" fmla="*/ 1028852 w 1484196"/>
                          <a:gd name="connsiteY158" fmla="*/ 664404 h 768059"/>
                          <a:gd name="connsiteX159" fmla="*/ 1035608 w 1484196"/>
                          <a:gd name="connsiteY159" fmla="*/ 668908 h 768059"/>
                          <a:gd name="connsiteX160" fmla="*/ 1046869 w 1484196"/>
                          <a:gd name="connsiteY160" fmla="*/ 671160 h 768059"/>
                          <a:gd name="connsiteX161" fmla="*/ 1053626 w 1484196"/>
                          <a:gd name="connsiteY161" fmla="*/ 673412 h 768059"/>
                          <a:gd name="connsiteX162" fmla="*/ 1055878 w 1484196"/>
                          <a:gd name="connsiteY162" fmla="*/ 680169 h 768059"/>
                          <a:gd name="connsiteX163" fmla="*/ 1064887 w 1484196"/>
                          <a:gd name="connsiteY163" fmla="*/ 682421 h 768059"/>
                          <a:gd name="connsiteX164" fmla="*/ 1073896 w 1484196"/>
                          <a:gd name="connsiteY164" fmla="*/ 686926 h 768059"/>
                          <a:gd name="connsiteX165" fmla="*/ 1091914 w 1484196"/>
                          <a:gd name="connsiteY165" fmla="*/ 691430 h 768059"/>
                          <a:gd name="connsiteX166" fmla="*/ 1098670 w 1484196"/>
                          <a:gd name="connsiteY166" fmla="*/ 700439 h 768059"/>
                          <a:gd name="connsiteX167" fmla="*/ 1103175 w 1484196"/>
                          <a:gd name="connsiteY167" fmla="*/ 707196 h 768059"/>
                          <a:gd name="connsiteX168" fmla="*/ 1109932 w 1484196"/>
                          <a:gd name="connsiteY168" fmla="*/ 711700 h 768059"/>
                          <a:gd name="connsiteX169" fmla="*/ 1118940 w 1484196"/>
                          <a:gd name="connsiteY169" fmla="*/ 727466 h 768059"/>
                          <a:gd name="connsiteX170" fmla="*/ 1121193 w 1484196"/>
                          <a:gd name="connsiteY170" fmla="*/ 736474 h 768059"/>
                          <a:gd name="connsiteX171" fmla="*/ 1136958 w 1484196"/>
                          <a:gd name="connsiteY171" fmla="*/ 743231 h 768059"/>
                          <a:gd name="connsiteX172" fmla="*/ 1179750 w 1484196"/>
                          <a:gd name="connsiteY172" fmla="*/ 745483 h 768059"/>
                          <a:gd name="connsiteX173" fmla="*/ 1195516 w 1484196"/>
                          <a:gd name="connsiteY173" fmla="*/ 743231 h 768059"/>
                          <a:gd name="connsiteX174" fmla="*/ 1236056 w 1484196"/>
                          <a:gd name="connsiteY174" fmla="*/ 745483 h 768059"/>
                          <a:gd name="connsiteX175" fmla="*/ 1256326 w 1484196"/>
                          <a:gd name="connsiteY175" fmla="*/ 747736 h 768059"/>
                          <a:gd name="connsiteX176" fmla="*/ 1269839 w 1484196"/>
                          <a:gd name="connsiteY176" fmla="*/ 729718 h 768059"/>
                          <a:gd name="connsiteX177" fmla="*/ 1276596 w 1484196"/>
                          <a:gd name="connsiteY177" fmla="*/ 727466 h 768059"/>
                          <a:gd name="connsiteX178" fmla="*/ 1292361 w 1484196"/>
                          <a:gd name="connsiteY178" fmla="*/ 713952 h 768059"/>
                          <a:gd name="connsiteX179" fmla="*/ 1294613 w 1484196"/>
                          <a:gd name="connsiteY179" fmla="*/ 707196 h 768059"/>
                          <a:gd name="connsiteX180" fmla="*/ 1299118 w 1484196"/>
                          <a:gd name="connsiteY180" fmla="*/ 700439 h 768059"/>
                          <a:gd name="connsiteX181" fmla="*/ 1303622 w 1484196"/>
                          <a:gd name="connsiteY181" fmla="*/ 691430 h 768059"/>
                          <a:gd name="connsiteX182" fmla="*/ 1310379 w 1484196"/>
                          <a:gd name="connsiteY182" fmla="*/ 689178 h 768059"/>
                          <a:gd name="connsiteX183" fmla="*/ 1314883 w 1484196"/>
                          <a:gd name="connsiteY183" fmla="*/ 680169 h 768059"/>
                          <a:gd name="connsiteX184" fmla="*/ 1321640 w 1484196"/>
                          <a:gd name="connsiteY184" fmla="*/ 675665 h 768059"/>
                          <a:gd name="connsiteX185" fmla="*/ 1323892 w 1484196"/>
                          <a:gd name="connsiteY185" fmla="*/ 666656 h 768059"/>
                          <a:gd name="connsiteX186" fmla="*/ 1326144 w 1484196"/>
                          <a:gd name="connsiteY186" fmla="*/ 659899 h 768059"/>
                          <a:gd name="connsiteX187" fmla="*/ 1330649 w 1484196"/>
                          <a:gd name="connsiteY187" fmla="*/ 655395 h 768059"/>
                          <a:gd name="connsiteX188" fmla="*/ 1339658 w 1484196"/>
                          <a:gd name="connsiteY188" fmla="*/ 641881 h 768059"/>
                          <a:gd name="connsiteX189" fmla="*/ 1341910 w 1484196"/>
                          <a:gd name="connsiteY189" fmla="*/ 632873 h 768059"/>
                          <a:gd name="connsiteX190" fmla="*/ 1344162 w 1484196"/>
                          <a:gd name="connsiteY190" fmla="*/ 610350 h 768059"/>
                          <a:gd name="connsiteX191" fmla="*/ 1348666 w 1484196"/>
                          <a:gd name="connsiteY191" fmla="*/ 601341 h 768059"/>
                          <a:gd name="connsiteX192" fmla="*/ 1353171 w 1484196"/>
                          <a:gd name="connsiteY192" fmla="*/ 585576 h 768059"/>
                          <a:gd name="connsiteX193" fmla="*/ 1359928 w 1484196"/>
                          <a:gd name="connsiteY193" fmla="*/ 576567 h 768059"/>
                          <a:gd name="connsiteX194" fmla="*/ 1364432 w 1484196"/>
                          <a:gd name="connsiteY194" fmla="*/ 542784 h 768059"/>
                          <a:gd name="connsiteX195" fmla="*/ 1366684 w 1484196"/>
                          <a:gd name="connsiteY195" fmla="*/ 533775 h 768059"/>
                          <a:gd name="connsiteX196" fmla="*/ 1368936 w 1484196"/>
                          <a:gd name="connsiteY196" fmla="*/ 477470 h 768059"/>
                          <a:gd name="connsiteX197" fmla="*/ 1384702 w 1484196"/>
                          <a:gd name="connsiteY197" fmla="*/ 454947 h 768059"/>
                          <a:gd name="connsiteX198" fmla="*/ 1391459 w 1484196"/>
                          <a:gd name="connsiteY198" fmla="*/ 443686 h 768059"/>
                          <a:gd name="connsiteX199" fmla="*/ 1398215 w 1484196"/>
                          <a:gd name="connsiteY199" fmla="*/ 434677 h 768059"/>
                          <a:gd name="connsiteX200" fmla="*/ 1400467 w 1484196"/>
                          <a:gd name="connsiteY200" fmla="*/ 385129 h 768059"/>
                          <a:gd name="connsiteX201" fmla="*/ 1402720 w 1484196"/>
                          <a:gd name="connsiteY201" fmla="*/ 373868 h 768059"/>
                          <a:gd name="connsiteX202" fmla="*/ 1409476 w 1484196"/>
                          <a:gd name="connsiteY202" fmla="*/ 367111 h 768059"/>
                          <a:gd name="connsiteX203" fmla="*/ 1422990 w 1484196"/>
                          <a:gd name="connsiteY203" fmla="*/ 157655 h 768059"/>
                          <a:gd name="connsiteX204" fmla="*/ 1436503 w 1484196"/>
                          <a:gd name="connsiteY204" fmla="*/ 141889 h 768059"/>
                          <a:gd name="connsiteX205" fmla="*/ 1441007 w 1484196"/>
                          <a:gd name="connsiteY205" fmla="*/ 135133 h 768059"/>
                          <a:gd name="connsiteX206" fmla="*/ 1447764 w 1484196"/>
                          <a:gd name="connsiteY206" fmla="*/ 132880 h 768059"/>
                          <a:gd name="connsiteX207" fmla="*/ 1454521 w 1484196"/>
                          <a:gd name="connsiteY207" fmla="*/ 128376 h 768059"/>
                          <a:gd name="connsiteX208" fmla="*/ 1456773 w 1484196"/>
                          <a:gd name="connsiteY208" fmla="*/ 99097 h 768059"/>
                          <a:gd name="connsiteX209" fmla="*/ 1463530 w 1484196"/>
                          <a:gd name="connsiteY209" fmla="*/ 94593 h 768059"/>
                          <a:gd name="connsiteX210" fmla="*/ 1474791 w 1484196"/>
                          <a:gd name="connsiteY210" fmla="*/ 83332 h 768059"/>
                          <a:gd name="connsiteX211" fmla="*/ 1477043 w 1484196"/>
                          <a:gd name="connsiteY211" fmla="*/ 76575 h 768059"/>
                          <a:gd name="connsiteX212" fmla="*/ 1483800 w 1484196"/>
                          <a:gd name="connsiteY212" fmla="*/ 74323 h 768059"/>
                          <a:gd name="connsiteX213" fmla="*/ 1481547 w 1484196"/>
                          <a:gd name="connsiteY213" fmla="*/ 0 h 768059"/>
                          <a:gd name="connsiteX214" fmla="*/ 1470286 w 1484196"/>
                          <a:gd name="connsiteY214" fmla="*/ 9008 h 768059"/>
                          <a:gd name="connsiteX215" fmla="*/ 1468034 w 1484196"/>
                          <a:gd name="connsiteY215" fmla="*/ 18017 h 768059"/>
                          <a:gd name="connsiteX216" fmla="*/ 1461277 w 1484196"/>
                          <a:gd name="connsiteY216" fmla="*/ 20270 h 768059"/>
                          <a:gd name="connsiteX217" fmla="*/ 1470286 w 1484196"/>
                          <a:gd name="connsiteY21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292377 w 1484196"/>
                          <a:gd name="connsiteY116" fmla="*/ 686926 h 768059"/>
                          <a:gd name="connsiteX117" fmla="*/ 301386 w 1484196"/>
                          <a:gd name="connsiteY117" fmla="*/ 691430 h 768059"/>
                          <a:gd name="connsiteX118" fmla="*/ 312647 w 1484196"/>
                          <a:gd name="connsiteY118" fmla="*/ 702691 h 768059"/>
                          <a:gd name="connsiteX119" fmla="*/ 314899 w 1484196"/>
                          <a:gd name="connsiteY119" fmla="*/ 709448 h 768059"/>
                          <a:gd name="connsiteX120" fmla="*/ 328412 w 1484196"/>
                          <a:gd name="connsiteY120" fmla="*/ 729718 h 768059"/>
                          <a:gd name="connsiteX121" fmla="*/ 330665 w 1484196"/>
                          <a:gd name="connsiteY121" fmla="*/ 736474 h 768059"/>
                          <a:gd name="connsiteX122" fmla="*/ 335169 w 1484196"/>
                          <a:gd name="connsiteY122" fmla="*/ 743231 h 768059"/>
                          <a:gd name="connsiteX123" fmla="*/ 391474 w 1484196"/>
                          <a:gd name="connsiteY123" fmla="*/ 752240 h 768059"/>
                          <a:gd name="connsiteX124" fmla="*/ 459041 w 1484196"/>
                          <a:gd name="connsiteY124" fmla="*/ 756744 h 768059"/>
                          <a:gd name="connsiteX125" fmla="*/ 474806 w 1484196"/>
                          <a:gd name="connsiteY125" fmla="*/ 768006 h 768059"/>
                          <a:gd name="connsiteX126" fmla="*/ 501833 w 1484196"/>
                          <a:gd name="connsiteY126" fmla="*/ 761249 h 768059"/>
                          <a:gd name="connsiteX127" fmla="*/ 510842 w 1484196"/>
                          <a:gd name="connsiteY127" fmla="*/ 758997 h 768059"/>
                          <a:gd name="connsiteX128" fmla="*/ 528860 w 1484196"/>
                          <a:gd name="connsiteY128" fmla="*/ 754492 h 768059"/>
                          <a:gd name="connsiteX129" fmla="*/ 607687 w 1484196"/>
                          <a:gd name="connsiteY129" fmla="*/ 752240 h 768059"/>
                          <a:gd name="connsiteX130" fmla="*/ 670749 w 1484196"/>
                          <a:gd name="connsiteY130" fmla="*/ 747736 h 768059"/>
                          <a:gd name="connsiteX131" fmla="*/ 677506 w 1484196"/>
                          <a:gd name="connsiteY131" fmla="*/ 745483 h 768059"/>
                          <a:gd name="connsiteX132" fmla="*/ 686515 w 1484196"/>
                          <a:gd name="connsiteY132" fmla="*/ 743231 h 768059"/>
                          <a:gd name="connsiteX133" fmla="*/ 718046 w 1484196"/>
                          <a:gd name="connsiteY133" fmla="*/ 740979 h 768059"/>
                          <a:gd name="connsiteX134" fmla="*/ 745072 w 1484196"/>
                          <a:gd name="connsiteY134" fmla="*/ 713952 h 768059"/>
                          <a:gd name="connsiteX135" fmla="*/ 756333 w 1484196"/>
                          <a:gd name="connsiteY135" fmla="*/ 702691 h 768059"/>
                          <a:gd name="connsiteX136" fmla="*/ 760838 w 1484196"/>
                          <a:gd name="connsiteY136" fmla="*/ 698187 h 768059"/>
                          <a:gd name="connsiteX137" fmla="*/ 772099 w 1484196"/>
                          <a:gd name="connsiteY137" fmla="*/ 684674 h 768059"/>
                          <a:gd name="connsiteX138" fmla="*/ 783360 w 1484196"/>
                          <a:gd name="connsiteY138" fmla="*/ 673412 h 768059"/>
                          <a:gd name="connsiteX139" fmla="*/ 787865 w 1484196"/>
                          <a:gd name="connsiteY139" fmla="*/ 666656 h 768059"/>
                          <a:gd name="connsiteX140" fmla="*/ 794621 w 1484196"/>
                          <a:gd name="connsiteY140" fmla="*/ 664404 h 768059"/>
                          <a:gd name="connsiteX141" fmla="*/ 796873 w 1484196"/>
                          <a:gd name="connsiteY141" fmla="*/ 657647 h 768059"/>
                          <a:gd name="connsiteX142" fmla="*/ 826152 w 1484196"/>
                          <a:gd name="connsiteY142" fmla="*/ 655395 h 768059"/>
                          <a:gd name="connsiteX143" fmla="*/ 848674 w 1484196"/>
                          <a:gd name="connsiteY143" fmla="*/ 639629 h 768059"/>
                          <a:gd name="connsiteX144" fmla="*/ 866692 w 1484196"/>
                          <a:gd name="connsiteY144" fmla="*/ 635125 h 768059"/>
                          <a:gd name="connsiteX145" fmla="*/ 875701 w 1484196"/>
                          <a:gd name="connsiteY145" fmla="*/ 632873 h 768059"/>
                          <a:gd name="connsiteX146" fmla="*/ 882458 w 1484196"/>
                          <a:gd name="connsiteY146" fmla="*/ 628368 h 768059"/>
                          <a:gd name="connsiteX147" fmla="*/ 902728 w 1484196"/>
                          <a:gd name="connsiteY147" fmla="*/ 619359 h 768059"/>
                          <a:gd name="connsiteX148" fmla="*/ 913989 w 1484196"/>
                          <a:gd name="connsiteY148" fmla="*/ 608098 h 768059"/>
                          <a:gd name="connsiteX149" fmla="*/ 929754 w 1484196"/>
                          <a:gd name="connsiteY149" fmla="*/ 603594 h 768059"/>
                          <a:gd name="connsiteX150" fmla="*/ 968042 w 1484196"/>
                          <a:gd name="connsiteY150" fmla="*/ 605846 h 768059"/>
                          <a:gd name="connsiteX151" fmla="*/ 972546 w 1484196"/>
                          <a:gd name="connsiteY151" fmla="*/ 612603 h 768059"/>
                          <a:gd name="connsiteX152" fmla="*/ 977051 w 1484196"/>
                          <a:gd name="connsiteY152" fmla="*/ 617107 h 768059"/>
                          <a:gd name="connsiteX153" fmla="*/ 997321 w 1484196"/>
                          <a:gd name="connsiteY153" fmla="*/ 623864 h 768059"/>
                          <a:gd name="connsiteX154" fmla="*/ 1006330 w 1484196"/>
                          <a:gd name="connsiteY154" fmla="*/ 632873 h 768059"/>
                          <a:gd name="connsiteX155" fmla="*/ 1010834 w 1484196"/>
                          <a:gd name="connsiteY155" fmla="*/ 641881 h 768059"/>
                          <a:gd name="connsiteX156" fmla="*/ 1024347 w 1484196"/>
                          <a:gd name="connsiteY156" fmla="*/ 650890 h 768059"/>
                          <a:gd name="connsiteX157" fmla="*/ 1028852 w 1484196"/>
                          <a:gd name="connsiteY157" fmla="*/ 664404 h 768059"/>
                          <a:gd name="connsiteX158" fmla="*/ 1035608 w 1484196"/>
                          <a:gd name="connsiteY158" fmla="*/ 668908 h 768059"/>
                          <a:gd name="connsiteX159" fmla="*/ 1046869 w 1484196"/>
                          <a:gd name="connsiteY159" fmla="*/ 671160 h 768059"/>
                          <a:gd name="connsiteX160" fmla="*/ 1053626 w 1484196"/>
                          <a:gd name="connsiteY160" fmla="*/ 673412 h 768059"/>
                          <a:gd name="connsiteX161" fmla="*/ 1055878 w 1484196"/>
                          <a:gd name="connsiteY161" fmla="*/ 680169 h 768059"/>
                          <a:gd name="connsiteX162" fmla="*/ 1064887 w 1484196"/>
                          <a:gd name="connsiteY162" fmla="*/ 682421 h 768059"/>
                          <a:gd name="connsiteX163" fmla="*/ 1073896 w 1484196"/>
                          <a:gd name="connsiteY163" fmla="*/ 686926 h 768059"/>
                          <a:gd name="connsiteX164" fmla="*/ 1091914 w 1484196"/>
                          <a:gd name="connsiteY164" fmla="*/ 691430 h 768059"/>
                          <a:gd name="connsiteX165" fmla="*/ 1098670 w 1484196"/>
                          <a:gd name="connsiteY165" fmla="*/ 700439 h 768059"/>
                          <a:gd name="connsiteX166" fmla="*/ 1103175 w 1484196"/>
                          <a:gd name="connsiteY166" fmla="*/ 707196 h 768059"/>
                          <a:gd name="connsiteX167" fmla="*/ 1109932 w 1484196"/>
                          <a:gd name="connsiteY167" fmla="*/ 711700 h 768059"/>
                          <a:gd name="connsiteX168" fmla="*/ 1118940 w 1484196"/>
                          <a:gd name="connsiteY168" fmla="*/ 727466 h 768059"/>
                          <a:gd name="connsiteX169" fmla="*/ 1121193 w 1484196"/>
                          <a:gd name="connsiteY169" fmla="*/ 736474 h 768059"/>
                          <a:gd name="connsiteX170" fmla="*/ 1136958 w 1484196"/>
                          <a:gd name="connsiteY170" fmla="*/ 743231 h 768059"/>
                          <a:gd name="connsiteX171" fmla="*/ 1179750 w 1484196"/>
                          <a:gd name="connsiteY171" fmla="*/ 745483 h 768059"/>
                          <a:gd name="connsiteX172" fmla="*/ 1195516 w 1484196"/>
                          <a:gd name="connsiteY172" fmla="*/ 743231 h 768059"/>
                          <a:gd name="connsiteX173" fmla="*/ 1236056 w 1484196"/>
                          <a:gd name="connsiteY173" fmla="*/ 745483 h 768059"/>
                          <a:gd name="connsiteX174" fmla="*/ 1256326 w 1484196"/>
                          <a:gd name="connsiteY174" fmla="*/ 747736 h 768059"/>
                          <a:gd name="connsiteX175" fmla="*/ 1269839 w 1484196"/>
                          <a:gd name="connsiteY175" fmla="*/ 729718 h 768059"/>
                          <a:gd name="connsiteX176" fmla="*/ 1276596 w 1484196"/>
                          <a:gd name="connsiteY176" fmla="*/ 727466 h 768059"/>
                          <a:gd name="connsiteX177" fmla="*/ 1292361 w 1484196"/>
                          <a:gd name="connsiteY177" fmla="*/ 713952 h 768059"/>
                          <a:gd name="connsiteX178" fmla="*/ 1294613 w 1484196"/>
                          <a:gd name="connsiteY178" fmla="*/ 707196 h 768059"/>
                          <a:gd name="connsiteX179" fmla="*/ 1299118 w 1484196"/>
                          <a:gd name="connsiteY179" fmla="*/ 700439 h 768059"/>
                          <a:gd name="connsiteX180" fmla="*/ 1303622 w 1484196"/>
                          <a:gd name="connsiteY180" fmla="*/ 691430 h 768059"/>
                          <a:gd name="connsiteX181" fmla="*/ 1310379 w 1484196"/>
                          <a:gd name="connsiteY181" fmla="*/ 689178 h 768059"/>
                          <a:gd name="connsiteX182" fmla="*/ 1314883 w 1484196"/>
                          <a:gd name="connsiteY182" fmla="*/ 680169 h 768059"/>
                          <a:gd name="connsiteX183" fmla="*/ 1321640 w 1484196"/>
                          <a:gd name="connsiteY183" fmla="*/ 675665 h 768059"/>
                          <a:gd name="connsiteX184" fmla="*/ 1323892 w 1484196"/>
                          <a:gd name="connsiteY184" fmla="*/ 666656 h 768059"/>
                          <a:gd name="connsiteX185" fmla="*/ 1326144 w 1484196"/>
                          <a:gd name="connsiteY185" fmla="*/ 659899 h 768059"/>
                          <a:gd name="connsiteX186" fmla="*/ 1330649 w 1484196"/>
                          <a:gd name="connsiteY186" fmla="*/ 655395 h 768059"/>
                          <a:gd name="connsiteX187" fmla="*/ 1339658 w 1484196"/>
                          <a:gd name="connsiteY187" fmla="*/ 641881 h 768059"/>
                          <a:gd name="connsiteX188" fmla="*/ 1341910 w 1484196"/>
                          <a:gd name="connsiteY188" fmla="*/ 632873 h 768059"/>
                          <a:gd name="connsiteX189" fmla="*/ 1344162 w 1484196"/>
                          <a:gd name="connsiteY189" fmla="*/ 610350 h 768059"/>
                          <a:gd name="connsiteX190" fmla="*/ 1348666 w 1484196"/>
                          <a:gd name="connsiteY190" fmla="*/ 601341 h 768059"/>
                          <a:gd name="connsiteX191" fmla="*/ 1353171 w 1484196"/>
                          <a:gd name="connsiteY191" fmla="*/ 585576 h 768059"/>
                          <a:gd name="connsiteX192" fmla="*/ 1359928 w 1484196"/>
                          <a:gd name="connsiteY192" fmla="*/ 576567 h 768059"/>
                          <a:gd name="connsiteX193" fmla="*/ 1364432 w 1484196"/>
                          <a:gd name="connsiteY193" fmla="*/ 542784 h 768059"/>
                          <a:gd name="connsiteX194" fmla="*/ 1366684 w 1484196"/>
                          <a:gd name="connsiteY194" fmla="*/ 533775 h 768059"/>
                          <a:gd name="connsiteX195" fmla="*/ 1368936 w 1484196"/>
                          <a:gd name="connsiteY195" fmla="*/ 477470 h 768059"/>
                          <a:gd name="connsiteX196" fmla="*/ 1384702 w 1484196"/>
                          <a:gd name="connsiteY196" fmla="*/ 454947 h 768059"/>
                          <a:gd name="connsiteX197" fmla="*/ 1391459 w 1484196"/>
                          <a:gd name="connsiteY197" fmla="*/ 443686 h 768059"/>
                          <a:gd name="connsiteX198" fmla="*/ 1398215 w 1484196"/>
                          <a:gd name="connsiteY198" fmla="*/ 434677 h 768059"/>
                          <a:gd name="connsiteX199" fmla="*/ 1400467 w 1484196"/>
                          <a:gd name="connsiteY199" fmla="*/ 385129 h 768059"/>
                          <a:gd name="connsiteX200" fmla="*/ 1402720 w 1484196"/>
                          <a:gd name="connsiteY200" fmla="*/ 373868 h 768059"/>
                          <a:gd name="connsiteX201" fmla="*/ 1409476 w 1484196"/>
                          <a:gd name="connsiteY201" fmla="*/ 367111 h 768059"/>
                          <a:gd name="connsiteX202" fmla="*/ 1422990 w 1484196"/>
                          <a:gd name="connsiteY202" fmla="*/ 157655 h 768059"/>
                          <a:gd name="connsiteX203" fmla="*/ 1436503 w 1484196"/>
                          <a:gd name="connsiteY203" fmla="*/ 141889 h 768059"/>
                          <a:gd name="connsiteX204" fmla="*/ 1441007 w 1484196"/>
                          <a:gd name="connsiteY204" fmla="*/ 135133 h 768059"/>
                          <a:gd name="connsiteX205" fmla="*/ 1447764 w 1484196"/>
                          <a:gd name="connsiteY205" fmla="*/ 132880 h 768059"/>
                          <a:gd name="connsiteX206" fmla="*/ 1454521 w 1484196"/>
                          <a:gd name="connsiteY206" fmla="*/ 128376 h 768059"/>
                          <a:gd name="connsiteX207" fmla="*/ 1456773 w 1484196"/>
                          <a:gd name="connsiteY207" fmla="*/ 99097 h 768059"/>
                          <a:gd name="connsiteX208" fmla="*/ 1463530 w 1484196"/>
                          <a:gd name="connsiteY208" fmla="*/ 94593 h 768059"/>
                          <a:gd name="connsiteX209" fmla="*/ 1474791 w 1484196"/>
                          <a:gd name="connsiteY209" fmla="*/ 83332 h 768059"/>
                          <a:gd name="connsiteX210" fmla="*/ 1477043 w 1484196"/>
                          <a:gd name="connsiteY210" fmla="*/ 76575 h 768059"/>
                          <a:gd name="connsiteX211" fmla="*/ 1483800 w 1484196"/>
                          <a:gd name="connsiteY211" fmla="*/ 74323 h 768059"/>
                          <a:gd name="connsiteX212" fmla="*/ 1481547 w 1484196"/>
                          <a:gd name="connsiteY212" fmla="*/ 0 h 768059"/>
                          <a:gd name="connsiteX213" fmla="*/ 1470286 w 1484196"/>
                          <a:gd name="connsiteY213" fmla="*/ 9008 h 768059"/>
                          <a:gd name="connsiteX214" fmla="*/ 1468034 w 1484196"/>
                          <a:gd name="connsiteY214" fmla="*/ 18017 h 768059"/>
                          <a:gd name="connsiteX215" fmla="*/ 1461277 w 1484196"/>
                          <a:gd name="connsiteY215" fmla="*/ 20270 h 768059"/>
                          <a:gd name="connsiteX216" fmla="*/ 1470286 w 1484196"/>
                          <a:gd name="connsiteY21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01386 w 1484196"/>
                          <a:gd name="connsiteY116" fmla="*/ 691430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28412 w 1484196"/>
                          <a:gd name="connsiteY118" fmla="*/ 729718 h 768059"/>
                          <a:gd name="connsiteX119" fmla="*/ 330665 w 1484196"/>
                          <a:gd name="connsiteY119" fmla="*/ 736474 h 768059"/>
                          <a:gd name="connsiteX120" fmla="*/ 335169 w 1484196"/>
                          <a:gd name="connsiteY120" fmla="*/ 743231 h 768059"/>
                          <a:gd name="connsiteX121" fmla="*/ 391474 w 1484196"/>
                          <a:gd name="connsiteY121" fmla="*/ 752240 h 768059"/>
                          <a:gd name="connsiteX122" fmla="*/ 459041 w 1484196"/>
                          <a:gd name="connsiteY122" fmla="*/ 756744 h 768059"/>
                          <a:gd name="connsiteX123" fmla="*/ 474806 w 1484196"/>
                          <a:gd name="connsiteY123" fmla="*/ 768006 h 768059"/>
                          <a:gd name="connsiteX124" fmla="*/ 501833 w 1484196"/>
                          <a:gd name="connsiteY124" fmla="*/ 761249 h 768059"/>
                          <a:gd name="connsiteX125" fmla="*/ 510842 w 1484196"/>
                          <a:gd name="connsiteY125" fmla="*/ 758997 h 768059"/>
                          <a:gd name="connsiteX126" fmla="*/ 528860 w 1484196"/>
                          <a:gd name="connsiteY126" fmla="*/ 754492 h 768059"/>
                          <a:gd name="connsiteX127" fmla="*/ 607687 w 1484196"/>
                          <a:gd name="connsiteY127" fmla="*/ 752240 h 768059"/>
                          <a:gd name="connsiteX128" fmla="*/ 670749 w 1484196"/>
                          <a:gd name="connsiteY128" fmla="*/ 747736 h 768059"/>
                          <a:gd name="connsiteX129" fmla="*/ 677506 w 1484196"/>
                          <a:gd name="connsiteY129" fmla="*/ 745483 h 768059"/>
                          <a:gd name="connsiteX130" fmla="*/ 686515 w 1484196"/>
                          <a:gd name="connsiteY130" fmla="*/ 743231 h 768059"/>
                          <a:gd name="connsiteX131" fmla="*/ 718046 w 1484196"/>
                          <a:gd name="connsiteY131" fmla="*/ 740979 h 768059"/>
                          <a:gd name="connsiteX132" fmla="*/ 745072 w 1484196"/>
                          <a:gd name="connsiteY132" fmla="*/ 713952 h 768059"/>
                          <a:gd name="connsiteX133" fmla="*/ 756333 w 1484196"/>
                          <a:gd name="connsiteY133" fmla="*/ 702691 h 768059"/>
                          <a:gd name="connsiteX134" fmla="*/ 760838 w 1484196"/>
                          <a:gd name="connsiteY134" fmla="*/ 698187 h 768059"/>
                          <a:gd name="connsiteX135" fmla="*/ 772099 w 1484196"/>
                          <a:gd name="connsiteY135" fmla="*/ 684674 h 768059"/>
                          <a:gd name="connsiteX136" fmla="*/ 783360 w 1484196"/>
                          <a:gd name="connsiteY136" fmla="*/ 673412 h 768059"/>
                          <a:gd name="connsiteX137" fmla="*/ 787865 w 1484196"/>
                          <a:gd name="connsiteY137" fmla="*/ 666656 h 768059"/>
                          <a:gd name="connsiteX138" fmla="*/ 794621 w 1484196"/>
                          <a:gd name="connsiteY138" fmla="*/ 664404 h 768059"/>
                          <a:gd name="connsiteX139" fmla="*/ 796873 w 1484196"/>
                          <a:gd name="connsiteY139" fmla="*/ 657647 h 768059"/>
                          <a:gd name="connsiteX140" fmla="*/ 826152 w 1484196"/>
                          <a:gd name="connsiteY140" fmla="*/ 655395 h 768059"/>
                          <a:gd name="connsiteX141" fmla="*/ 848674 w 1484196"/>
                          <a:gd name="connsiteY141" fmla="*/ 639629 h 768059"/>
                          <a:gd name="connsiteX142" fmla="*/ 866692 w 1484196"/>
                          <a:gd name="connsiteY142" fmla="*/ 635125 h 768059"/>
                          <a:gd name="connsiteX143" fmla="*/ 875701 w 1484196"/>
                          <a:gd name="connsiteY143" fmla="*/ 632873 h 768059"/>
                          <a:gd name="connsiteX144" fmla="*/ 882458 w 1484196"/>
                          <a:gd name="connsiteY144" fmla="*/ 628368 h 768059"/>
                          <a:gd name="connsiteX145" fmla="*/ 902728 w 1484196"/>
                          <a:gd name="connsiteY145" fmla="*/ 619359 h 768059"/>
                          <a:gd name="connsiteX146" fmla="*/ 913989 w 1484196"/>
                          <a:gd name="connsiteY146" fmla="*/ 608098 h 768059"/>
                          <a:gd name="connsiteX147" fmla="*/ 929754 w 1484196"/>
                          <a:gd name="connsiteY147" fmla="*/ 603594 h 768059"/>
                          <a:gd name="connsiteX148" fmla="*/ 968042 w 1484196"/>
                          <a:gd name="connsiteY148" fmla="*/ 605846 h 768059"/>
                          <a:gd name="connsiteX149" fmla="*/ 972546 w 1484196"/>
                          <a:gd name="connsiteY149" fmla="*/ 612603 h 768059"/>
                          <a:gd name="connsiteX150" fmla="*/ 977051 w 1484196"/>
                          <a:gd name="connsiteY150" fmla="*/ 617107 h 768059"/>
                          <a:gd name="connsiteX151" fmla="*/ 997321 w 1484196"/>
                          <a:gd name="connsiteY151" fmla="*/ 623864 h 768059"/>
                          <a:gd name="connsiteX152" fmla="*/ 1006330 w 1484196"/>
                          <a:gd name="connsiteY152" fmla="*/ 632873 h 768059"/>
                          <a:gd name="connsiteX153" fmla="*/ 1010834 w 1484196"/>
                          <a:gd name="connsiteY153" fmla="*/ 641881 h 768059"/>
                          <a:gd name="connsiteX154" fmla="*/ 1024347 w 1484196"/>
                          <a:gd name="connsiteY154" fmla="*/ 650890 h 768059"/>
                          <a:gd name="connsiteX155" fmla="*/ 1028852 w 1484196"/>
                          <a:gd name="connsiteY155" fmla="*/ 664404 h 768059"/>
                          <a:gd name="connsiteX156" fmla="*/ 1035608 w 1484196"/>
                          <a:gd name="connsiteY156" fmla="*/ 668908 h 768059"/>
                          <a:gd name="connsiteX157" fmla="*/ 1046869 w 1484196"/>
                          <a:gd name="connsiteY157" fmla="*/ 671160 h 768059"/>
                          <a:gd name="connsiteX158" fmla="*/ 1053626 w 1484196"/>
                          <a:gd name="connsiteY158" fmla="*/ 673412 h 768059"/>
                          <a:gd name="connsiteX159" fmla="*/ 1055878 w 1484196"/>
                          <a:gd name="connsiteY159" fmla="*/ 680169 h 768059"/>
                          <a:gd name="connsiteX160" fmla="*/ 1064887 w 1484196"/>
                          <a:gd name="connsiteY160" fmla="*/ 682421 h 768059"/>
                          <a:gd name="connsiteX161" fmla="*/ 1073896 w 1484196"/>
                          <a:gd name="connsiteY161" fmla="*/ 686926 h 768059"/>
                          <a:gd name="connsiteX162" fmla="*/ 1091914 w 1484196"/>
                          <a:gd name="connsiteY162" fmla="*/ 691430 h 768059"/>
                          <a:gd name="connsiteX163" fmla="*/ 1098670 w 1484196"/>
                          <a:gd name="connsiteY163" fmla="*/ 700439 h 768059"/>
                          <a:gd name="connsiteX164" fmla="*/ 1103175 w 1484196"/>
                          <a:gd name="connsiteY164" fmla="*/ 707196 h 768059"/>
                          <a:gd name="connsiteX165" fmla="*/ 1109932 w 1484196"/>
                          <a:gd name="connsiteY165" fmla="*/ 711700 h 768059"/>
                          <a:gd name="connsiteX166" fmla="*/ 1118940 w 1484196"/>
                          <a:gd name="connsiteY166" fmla="*/ 727466 h 768059"/>
                          <a:gd name="connsiteX167" fmla="*/ 1121193 w 1484196"/>
                          <a:gd name="connsiteY167" fmla="*/ 736474 h 768059"/>
                          <a:gd name="connsiteX168" fmla="*/ 1136958 w 1484196"/>
                          <a:gd name="connsiteY168" fmla="*/ 743231 h 768059"/>
                          <a:gd name="connsiteX169" fmla="*/ 1179750 w 1484196"/>
                          <a:gd name="connsiteY169" fmla="*/ 745483 h 768059"/>
                          <a:gd name="connsiteX170" fmla="*/ 1195516 w 1484196"/>
                          <a:gd name="connsiteY170" fmla="*/ 743231 h 768059"/>
                          <a:gd name="connsiteX171" fmla="*/ 1236056 w 1484196"/>
                          <a:gd name="connsiteY171" fmla="*/ 745483 h 768059"/>
                          <a:gd name="connsiteX172" fmla="*/ 1256326 w 1484196"/>
                          <a:gd name="connsiteY172" fmla="*/ 747736 h 768059"/>
                          <a:gd name="connsiteX173" fmla="*/ 1269839 w 1484196"/>
                          <a:gd name="connsiteY173" fmla="*/ 729718 h 768059"/>
                          <a:gd name="connsiteX174" fmla="*/ 1276596 w 1484196"/>
                          <a:gd name="connsiteY174" fmla="*/ 727466 h 768059"/>
                          <a:gd name="connsiteX175" fmla="*/ 1292361 w 1484196"/>
                          <a:gd name="connsiteY175" fmla="*/ 713952 h 768059"/>
                          <a:gd name="connsiteX176" fmla="*/ 1294613 w 1484196"/>
                          <a:gd name="connsiteY176" fmla="*/ 707196 h 768059"/>
                          <a:gd name="connsiteX177" fmla="*/ 1299118 w 1484196"/>
                          <a:gd name="connsiteY177" fmla="*/ 700439 h 768059"/>
                          <a:gd name="connsiteX178" fmla="*/ 1303622 w 1484196"/>
                          <a:gd name="connsiteY178" fmla="*/ 691430 h 768059"/>
                          <a:gd name="connsiteX179" fmla="*/ 1310379 w 1484196"/>
                          <a:gd name="connsiteY179" fmla="*/ 689178 h 768059"/>
                          <a:gd name="connsiteX180" fmla="*/ 1314883 w 1484196"/>
                          <a:gd name="connsiteY180" fmla="*/ 680169 h 768059"/>
                          <a:gd name="connsiteX181" fmla="*/ 1321640 w 1484196"/>
                          <a:gd name="connsiteY181" fmla="*/ 675665 h 768059"/>
                          <a:gd name="connsiteX182" fmla="*/ 1323892 w 1484196"/>
                          <a:gd name="connsiteY182" fmla="*/ 666656 h 768059"/>
                          <a:gd name="connsiteX183" fmla="*/ 1326144 w 1484196"/>
                          <a:gd name="connsiteY183" fmla="*/ 659899 h 768059"/>
                          <a:gd name="connsiteX184" fmla="*/ 1330649 w 1484196"/>
                          <a:gd name="connsiteY184" fmla="*/ 655395 h 768059"/>
                          <a:gd name="connsiteX185" fmla="*/ 1339658 w 1484196"/>
                          <a:gd name="connsiteY185" fmla="*/ 641881 h 768059"/>
                          <a:gd name="connsiteX186" fmla="*/ 1341910 w 1484196"/>
                          <a:gd name="connsiteY186" fmla="*/ 632873 h 768059"/>
                          <a:gd name="connsiteX187" fmla="*/ 1344162 w 1484196"/>
                          <a:gd name="connsiteY187" fmla="*/ 610350 h 768059"/>
                          <a:gd name="connsiteX188" fmla="*/ 1348666 w 1484196"/>
                          <a:gd name="connsiteY188" fmla="*/ 601341 h 768059"/>
                          <a:gd name="connsiteX189" fmla="*/ 1353171 w 1484196"/>
                          <a:gd name="connsiteY189" fmla="*/ 585576 h 768059"/>
                          <a:gd name="connsiteX190" fmla="*/ 1359928 w 1484196"/>
                          <a:gd name="connsiteY190" fmla="*/ 576567 h 768059"/>
                          <a:gd name="connsiteX191" fmla="*/ 1364432 w 1484196"/>
                          <a:gd name="connsiteY191" fmla="*/ 542784 h 768059"/>
                          <a:gd name="connsiteX192" fmla="*/ 1366684 w 1484196"/>
                          <a:gd name="connsiteY192" fmla="*/ 533775 h 768059"/>
                          <a:gd name="connsiteX193" fmla="*/ 1368936 w 1484196"/>
                          <a:gd name="connsiteY193" fmla="*/ 477470 h 768059"/>
                          <a:gd name="connsiteX194" fmla="*/ 1384702 w 1484196"/>
                          <a:gd name="connsiteY194" fmla="*/ 454947 h 768059"/>
                          <a:gd name="connsiteX195" fmla="*/ 1391459 w 1484196"/>
                          <a:gd name="connsiteY195" fmla="*/ 443686 h 768059"/>
                          <a:gd name="connsiteX196" fmla="*/ 1398215 w 1484196"/>
                          <a:gd name="connsiteY196" fmla="*/ 434677 h 768059"/>
                          <a:gd name="connsiteX197" fmla="*/ 1400467 w 1484196"/>
                          <a:gd name="connsiteY197" fmla="*/ 385129 h 768059"/>
                          <a:gd name="connsiteX198" fmla="*/ 1402720 w 1484196"/>
                          <a:gd name="connsiteY198" fmla="*/ 373868 h 768059"/>
                          <a:gd name="connsiteX199" fmla="*/ 1409476 w 1484196"/>
                          <a:gd name="connsiteY199" fmla="*/ 367111 h 768059"/>
                          <a:gd name="connsiteX200" fmla="*/ 1422990 w 1484196"/>
                          <a:gd name="connsiteY200" fmla="*/ 157655 h 768059"/>
                          <a:gd name="connsiteX201" fmla="*/ 1436503 w 1484196"/>
                          <a:gd name="connsiteY201" fmla="*/ 141889 h 768059"/>
                          <a:gd name="connsiteX202" fmla="*/ 1441007 w 1484196"/>
                          <a:gd name="connsiteY202" fmla="*/ 135133 h 768059"/>
                          <a:gd name="connsiteX203" fmla="*/ 1447764 w 1484196"/>
                          <a:gd name="connsiteY203" fmla="*/ 132880 h 768059"/>
                          <a:gd name="connsiteX204" fmla="*/ 1454521 w 1484196"/>
                          <a:gd name="connsiteY204" fmla="*/ 128376 h 768059"/>
                          <a:gd name="connsiteX205" fmla="*/ 1456773 w 1484196"/>
                          <a:gd name="connsiteY205" fmla="*/ 99097 h 768059"/>
                          <a:gd name="connsiteX206" fmla="*/ 1463530 w 1484196"/>
                          <a:gd name="connsiteY206" fmla="*/ 94593 h 768059"/>
                          <a:gd name="connsiteX207" fmla="*/ 1474791 w 1484196"/>
                          <a:gd name="connsiteY207" fmla="*/ 83332 h 768059"/>
                          <a:gd name="connsiteX208" fmla="*/ 1477043 w 1484196"/>
                          <a:gd name="connsiteY208" fmla="*/ 76575 h 768059"/>
                          <a:gd name="connsiteX209" fmla="*/ 1483800 w 1484196"/>
                          <a:gd name="connsiteY209" fmla="*/ 74323 h 768059"/>
                          <a:gd name="connsiteX210" fmla="*/ 1481547 w 1484196"/>
                          <a:gd name="connsiteY210" fmla="*/ 0 h 768059"/>
                          <a:gd name="connsiteX211" fmla="*/ 1470286 w 1484196"/>
                          <a:gd name="connsiteY211" fmla="*/ 9008 h 768059"/>
                          <a:gd name="connsiteX212" fmla="*/ 1468034 w 1484196"/>
                          <a:gd name="connsiteY212" fmla="*/ 18017 h 768059"/>
                          <a:gd name="connsiteX213" fmla="*/ 1461277 w 1484196"/>
                          <a:gd name="connsiteY213" fmla="*/ 20270 h 768059"/>
                          <a:gd name="connsiteX214" fmla="*/ 1470286 w 1484196"/>
                          <a:gd name="connsiteY21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28412 w 1484196"/>
                          <a:gd name="connsiteY117" fmla="*/ 729718 h 768059"/>
                          <a:gd name="connsiteX118" fmla="*/ 330665 w 1484196"/>
                          <a:gd name="connsiteY118" fmla="*/ 736474 h 768059"/>
                          <a:gd name="connsiteX119" fmla="*/ 335169 w 1484196"/>
                          <a:gd name="connsiteY119" fmla="*/ 743231 h 768059"/>
                          <a:gd name="connsiteX120" fmla="*/ 391474 w 1484196"/>
                          <a:gd name="connsiteY120" fmla="*/ 752240 h 768059"/>
                          <a:gd name="connsiteX121" fmla="*/ 459041 w 1484196"/>
                          <a:gd name="connsiteY121" fmla="*/ 756744 h 768059"/>
                          <a:gd name="connsiteX122" fmla="*/ 474806 w 1484196"/>
                          <a:gd name="connsiteY122" fmla="*/ 768006 h 768059"/>
                          <a:gd name="connsiteX123" fmla="*/ 501833 w 1484196"/>
                          <a:gd name="connsiteY123" fmla="*/ 761249 h 768059"/>
                          <a:gd name="connsiteX124" fmla="*/ 510842 w 1484196"/>
                          <a:gd name="connsiteY124" fmla="*/ 758997 h 768059"/>
                          <a:gd name="connsiteX125" fmla="*/ 528860 w 1484196"/>
                          <a:gd name="connsiteY125" fmla="*/ 754492 h 768059"/>
                          <a:gd name="connsiteX126" fmla="*/ 607687 w 1484196"/>
                          <a:gd name="connsiteY126" fmla="*/ 752240 h 768059"/>
                          <a:gd name="connsiteX127" fmla="*/ 670749 w 1484196"/>
                          <a:gd name="connsiteY127" fmla="*/ 747736 h 768059"/>
                          <a:gd name="connsiteX128" fmla="*/ 677506 w 1484196"/>
                          <a:gd name="connsiteY128" fmla="*/ 745483 h 768059"/>
                          <a:gd name="connsiteX129" fmla="*/ 686515 w 1484196"/>
                          <a:gd name="connsiteY129" fmla="*/ 743231 h 768059"/>
                          <a:gd name="connsiteX130" fmla="*/ 718046 w 1484196"/>
                          <a:gd name="connsiteY130" fmla="*/ 740979 h 768059"/>
                          <a:gd name="connsiteX131" fmla="*/ 745072 w 1484196"/>
                          <a:gd name="connsiteY131" fmla="*/ 713952 h 768059"/>
                          <a:gd name="connsiteX132" fmla="*/ 756333 w 1484196"/>
                          <a:gd name="connsiteY132" fmla="*/ 702691 h 768059"/>
                          <a:gd name="connsiteX133" fmla="*/ 760838 w 1484196"/>
                          <a:gd name="connsiteY133" fmla="*/ 698187 h 768059"/>
                          <a:gd name="connsiteX134" fmla="*/ 772099 w 1484196"/>
                          <a:gd name="connsiteY134" fmla="*/ 684674 h 768059"/>
                          <a:gd name="connsiteX135" fmla="*/ 783360 w 1484196"/>
                          <a:gd name="connsiteY135" fmla="*/ 673412 h 768059"/>
                          <a:gd name="connsiteX136" fmla="*/ 787865 w 1484196"/>
                          <a:gd name="connsiteY136" fmla="*/ 666656 h 768059"/>
                          <a:gd name="connsiteX137" fmla="*/ 794621 w 1484196"/>
                          <a:gd name="connsiteY137" fmla="*/ 664404 h 768059"/>
                          <a:gd name="connsiteX138" fmla="*/ 796873 w 1484196"/>
                          <a:gd name="connsiteY138" fmla="*/ 657647 h 768059"/>
                          <a:gd name="connsiteX139" fmla="*/ 826152 w 1484196"/>
                          <a:gd name="connsiteY139" fmla="*/ 655395 h 768059"/>
                          <a:gd name="connsiteX140" fmla="*/ 848674 w 1484196"/>
                          <a:gd name="connsiteY140" fmla="*/ 639629 h 768059"/>
                          <a:gd name="connsiteX141" fmla="*/ 866692 w 1484196"/>
                          <a:gd name="connsiteY141" fmla="*/ 635125 h 768059"/>
                          <a:gd name="connsiteX142" fmla="*/ 875701 w 1484196"/>
                          <a:gd name="connsiteY142" fmla="*/ 632873 h 768059"/>
                          <a:gd name="connsiteX143" fmla="*/ 882458 w 1484196"/>
                          <a:gd name="connsiteY143" fmla="*/ 628368 h 768059"/>
                          <a:gd name="connsiteX144" fmla="*/ 902728 w 1484196"/>
                          <a:gd name="connsiteY144" fmla="*/ 619359 h 768059"/>
                          <a:gd name="connsiteX145" fmla="*/ 913989 w 1484196"/>
                          <a:gd name="connsiteY145" fmla="*/ 608098 h 768059"/>
                          <a:gd name="connsiteX146" fmla="*/ 929754 w 1484196"/>
                          <a:gd name="connsiteY146" fmla="*/ 603594 h 768059"/>
                          <a:gd name="connsiteX147" fmla="*/ 968042 w 1484196"/>
                          <a:gd name="connsiteY147" fmla="*/ 605846 h 768059"/>
                          <a:gd name="connsiteX148" fmla="*/ 972546 w 1484196"/>
                          <a:gd name="connsiteY148" fmla="*/ 612603 h 768059"/>
                          <a:gd name="connsiteX149" fmla="*/ 977051 w 1484196"/>
                          <a:gd name="connsiteY149" fmla="*/ 617107 h 768059"/>
                          <a:gd name="connsiteX150" fmla="*/ 997321 w 1484196"/>
                          <a:gd name="connsiteY150" fmla="*/ 623864 h 768059"/>
                          <a:gd name="connsiteX151" fmla="*/ 1006330 w 1484196"/>
                          <a:gd name="connsiteY151" fmla="*/ 632873 h 768059"/>
                          <a:gd name="connsiteX152" fmla="*/ 1010834 w 1484196"/>
                          <a:gd name="connsiteY152" fmla="*/ 641881 h 768059"/>
                          <a:gd name="connsiteX153" fmla="*/ 1024347 w 1484196"/>
                          <a:gd name="connsiteY153" fmla="*/ 650890 h 768059"/>
                          <a:gd name="connsiteX154" fmla="*/ 1028852 w 1484196"/>
                          <a:gd name="connsiteY154" fmla="*/ 664404 h 768059"/>
                          <a:gd name="connsiteX155" fmla="*/ 1035608 w 1484196"/>
                          <a:gd name="connsiteY155" fmla="*/ 668908 h 768059"/>
                          <a:gd name="connsiteX156" fmla="*/ 1046869 w 1484196"/>
                          <a:gd name="connsiteY156" fmla="*/ 671160 h 768059"/>
                          <a:gd name="connsiteX157" fmla="*/ 1053626 w 1484196"/>
                          <a:gd name="connsiteY157" fmla="*/ 673412 h 768059"/>
                          <a:gd name="connsiteX158" fmla="*/ 1055878 w 1484196"/>
                          <a:gd name="connsiteY158" fmla="*/ 680169 h 768059"/>
                          <a:gd name="connsiteX159" fmla="*/ 1064887 w 1484196"/>
                          <a:gd name="connsiteY159" fmla="*/ 682421 h 768059"/>
                          <a:gd name="connsiteX160" fmla="*/ 1073896 w 1484196"/>
                          <a:gd name="connsiteY160" fmla="*/ 686926 h 768059"/>
                          <a:gd name="connsiteX161" fmla="*/ 1091914 w 1484196"/>
                          <a:gd name="connsiteY161" fmla="*/ 691430 h 768059"/>
                          <a:gd name="connsiteX162" fmla="*/ 1098670 w 1484196"/>
                          <a:gd name="connsiteY162" fmla="*/ 700439 h 768059"/>
                          <a:gd name="connsiteX163" fmla="*/ 1103175 w 1484196"/>
                          <a:gd name="connsiteY163" fmla="*/ 707196 h 768059"/>
                          <a:gd name="connsiteX164" fmla="*/ 1109932 w 1484196"/>
                          <a:gd name="connsiteY164" fmla="*/ 711700 h 768059"/>
                          <a:gd name="connsiteX165" fmla="*/ 1118940 w 1484196"/>
                          <a:gd name="connsiteY165" fmla="*/ 727466 h 768059"/>
                          <a:gd name="connsiteX166" fmla="*/ 1121193 w 1484196"/>
                          <a:gd name="connsiteY166" fmla="*/ 736474 h 768059"/>
                          <a:gd name="connsiteX167" fmla="*/ 1136958 w 1484196"/>
                          <a:gd name="connsiteY167" fmla="*/ 743231 h 768059"/>
                          <a:gd name="connsiteX168" fmla="*/ 1179750 w 1484196"/>
                          <a:gd name="connsiteY168" fmla="*/ 745483 h 768059"/>
                          <a:gd name="connsiteX169" fmla="*/ 1195516 w 1484196"/>
                          <a:gd name="connsiteY169" fmla="*/ 743231 h 768059"/>
                          <a:gd name="connsiteX170" fmla="*/ 1236056 w 1484196"/>
                          <a:gd name="connsiteY170" fmla="*/ 745483 h 768059"/>
                          <a:gd name="connsiteX171" fmla="*/ 1256326 w 1484196"/>
                          <a:gd name="connsiteY171" fmla="*/ 747736 h 768059"/>
                          <a:gd name="connsiteX172" fmla="*/ 1269839 w 1484196"/>
                          <a:gd name="connsiteY172" fmla="*/ 729718 h 768059"/>
                          <a:gd name="connsiteX173" fmla="*/ 1276596 w 1484196"/>
                          <a:gd name="connsiteY173" fmla="*/ 727466 h 768059"/>
                          <a:gd name="connsiteX174" fmla="*/ 1292361 w 1484196"/>
                          <a:gd name="connsiteY174" fmla="*/ 713952 h 768059"/>
                          <a:gd name="connsiteX175" fmla="*/ 1294613 w 1484196"/>
                          <a:gd name="connsiteY175" fmla="*/ 707196 h 768059"/>
                          <a:gd name="connsiteX176" fmla="*/ 1299118 w 1484196"/>
                          <a:gd name="connsiteY176" fmla="*/ 700439 h 768059"/>
                          <a:gd name="connsiteX177" fmla="*/ 1303622 w 1484196"/>
                          <a:gd name="connsiteY177" fmla="*/ 691430 h 768059"/>
                          <a:gd name="connsiteX178" fmla="*/ 1310379 w 1484196"/>
                          <a:gd name="connsiteY178" fmla="*/ 689178 h 768059"/>
                          <a:gd name="connsiteX179" fmla="*/ 1314883 w 1484196"/>
                          <a:gd name="connsiteY179" fmla="*/ 680169 h 768059"/>
                          <a:gd name="connsiteX180" fmla="*/ 1321640 w 1484196"/>
                          <a:gd name="connsiteY180" fmla="*/ 675665 h 768059"/>
                          <a:gd name="connsiteX181" fmla="*/ 1323892 w 1484196"/>
                          <a:gd name="connsiteY181" fmla="*/ 666656 h 768059"/>
                          <a:gd name="connsiteX182" fmla="*/ 1326144 w 1484196"/>
                          <a:gd name="connsiteY182" fmla="*/ 659899 h 768059"/>
                          <a:gd name="connsiteX183" fmla="*/ 1330649 w 1484196"/>
                          <a:gd name="connsiteY183" fmla="*/ 655395 h 768059"/>
                          <a:gd name="connsiteX184" fmla="*/ 1339658 w 1484196"/>
                          <a:gd name="connsiteY184" fmla="*/ 641881 h 768059"/>
                          <a:gd name="connsiteX185" fmla="*/ 1341910 w 1484196"/>
                          <a:gd name="connsiteY185" fmla="*/ 632873 h 768059"/>
                          <a:gd name="connsiteX186" fmla="*/ 1344162 w 1484196"/>
                          <a:gd name="connsiteY186" fmla="*/ 610350 h 768059"/>
                          <a:gd name="connsiteX187" fmla="*/ 1348666 w 1484196"/>
                          <a:gd name="connsiteY187" fmla="*/ 601341 h 768059"/>
                          <a:gd name="connsiteX188" fmla="*/ 1353171 w 1484196"/>
                          <a:gd name="connsiteY188" fmla="*/ 585576 h 768059"/>
                          <a:gd name="connsiteX189" fmla="*/ 1359928 w 1484196"/>
                          <a:gd name="connsiteY189" fmla="*/ 576567 h 768059"/>
                          <a:gd name="connsiteX190" fmla="*/ 1364432 w 1484196"/>
                          <a:gd name="connsiteY190" fmla="*/ 542784 h 768059"/>
                          <a:gd name="connsiteX191" fmla="*/ 1366684 w 1484196"/>
                          <a:gd name="connsiteY191" fmla="*/ 533775 h 768059"/>
                          <a:gd name="connsiteX192" fmla="*/ 1368936 w 1484196"/>
                          <a:gd name="connsiteY192" fmla="*/ 477470 h 768059"/>
                          <a:gd name="connsiteX193" fmla="*/ 1384702 w 1484196"/>
                          <a:gd name="connsiteY193" fmla="*/ 454947 h 768059"/>
                          <a:gd name="connsiteX194" fmla="*/ 1391459 w 1484196"/>
                          <a:gd name="connsiteY194" fmla="*/ 443686 h 768059"/>
                          <a:gd name="connsiteX195" fmla="*/ 1398215 w 1484196"/>
                          <a:gd name="connsiteY195" fmla="*/ 434677 h 768059"/>
                          <a:gd name="connsiteX196" fmla="*/ 1400467 w 1484196"/>
                          <a:gd name="connsiteY196" fmla="*/ 385129 h 768059"/>
                          <a:gd name="connsiteX197" fmla="*/ 1402720 w 1484196"/>
                          <a:gd name="connsiteY197" fmla="*/ 373868 h 768059"/>
                          <a:gd name="connsiteX198" fmla="*/ 1409476 w 1484196"/>
                          <a:gd name="connsiteY198" fmla="*/ 367111 h 768059"/>
                          <a:gd name="connsiteX199" fmla="*/ 1422990 w 1484196"/>
                          <a:gd name="connsiteY199" fmla="*/ 157655 h 768059"/>
                          <a:gd name="connsiteX200" fmla="*/ 1436503 w 1484196"/>
                          <a:gd name="connsiteY200" fmla="*/ 141889 h 768059"/>
                          <a:gd name="connsiteX201" fmla="*/ 1441007 w 1484196"/>
                          <a:gd name="connsiteY201" fmla="*/ 135133 h 768059"/>
                          <a:gd name="connsiteX202" fmla="*/ 1447764 w 1484196"/>
                          <a:gd name="connsiteY202" fmla="*/ 132880 h 768059"/>
                          <a:gd name="connsiteX203" fmla="*/ 1454521 w 1484196"/>
                          <a:gd name="connsiteY203" fmla="*/ 128376 h 768059"/>
                          <a:gd name="connsiteX204" fmla="*/ 1456773 w 1484196"/>
                          <a:gd name="connsiteY204" fmla="*/ 99097 h 768059"/>
                          <a:gd name="connsiteX205" fmla="*/ 1463530 w 1484196"/>
                          <a:gd name="connsiteY205" fmla="*/ 94593 h 768059"/>
                          <a:gd name="connsiteX206" fmla="*/ 1474791 w 1484196"/>
                          <a:gd name="connsiteY206" fmla="*/ 83332 h 768059"/>
                          <a:gd name="connsiteX207" fmla="*/ 1477043 w 1484196"/>
                          <a:gd name="connsiteY207" fmla="*/ 76575 h 768059"/>
                          <a:gd name="connsiteX208" fmla="*/ 1483800 w 1484196"/>
                          <a:gd name="connsiteY208" fmla="*/ 74323 h 768059"/>
                          <a:gd name="connsiteX209" fmla="*/ 1481547 w 1484196"/>
                          <a:gd name="connsiteY209" fmla="*/ 0 h 768059"/>
                          <a:gd name="connsiteX210" fmla="*/ 1470286 w 1484196"/>
                          <a:gd name="connsiteY210" fmla="*/ 9008 h 768059"/>
                          <a:gd name="connsiteX211" fmla="*/ 1468034 w 1484196"/>
                          <a:gd name="connsiteY211" fmla="*/ 18017 h 768059"/>
                          <a:gd name="connsiteX212" fmla="*/ 1461277 w 1484196"/>
                          <a:gd name="connsiteY212" fmla="*/ 20270 h 768059"/>
                          <a:gd name="connsiteX213" fmla="*/ 1470286 w 1484196"/>
                          <a:gd name="connsiteY21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30665 w 1484196"/>
                          <a:gd name="connsiteY117" fmla="*/ 736474 h 768059"/>
                          <a:gd name="connsiteX118" fmla="*/ 335169 w 1484196"/>
                          <a:gd name="connsiteY118" fmla="*/ 743231 h 768059"/>
                          <a:gd name="connsiteX119" fmla="*/ 391474 w 1484196"/>
                          <a:gd name="connsiteY119" fmla="*/ 752240 h 768059"/>
                          <a:gd name="connsiteX120" fmla="*/ 459041 w 1484196"/>
                          <a:gd name="connsiteY120" fmla="*/ 756744 h 768059"/>
                          <a:gd name="connsiteX121" fmla="*/ 474806 w 1484196"/>
                          <a:gd name="connsiteY121" fmla="*/ 768006 h 768059"/>
                          <a:gd name="connsiteX122" fmla="*/ 501833 w 1484196"/>
                          <a:gd name="connsiteY122" fmla="*/ 761249 h 768059"/>
                          <a:gd name="connsiteX123" fmla="*/ 510842 w 1484196"/>
                          <a:gd name="connsiteY123" fmla="*/ 758997 h 768059"/>
                          <a:gd name="connsiteX124" fmla="*/ 528860 w 1484196"/>
                          <a:gd name="connsiteY124" fmla="*/ 754492 h 768059"/>
                          <a:gd name="connsiteX125" fmla="*/ 607687 w 1484196"/>
                          <a:gd name="connsiteY125" fmla="*/ 752240 h 768059"/>
                          <a:gd name="connsiteX126" fmla="*/ 670749 w 1484196"/>
                          <a:gd name="connsiteY126" fmla="*/ 747736 h 768059"/>
                          <a:gd name="connsiteX127" fmla="*/ 677506 w 1484196"/>
                          <a:gd name="connsiteY127" fmla="*/ 745483 h 768059"/>
                          <a:gd name="connsiteX128" fmla="*/ 686515 w 1484196"/>
                          <a:gd name="connsiteY128" fmla="*/ 743231 h 768059"/>
                          <a:gd name="connsiteX129" fmla="*/ 718046 w 1484196"/>
                          <a:gd name="connsiteY129" fmla="*/ 740979 h 768059"/>
                          <a:gd name="connsiteX130" fmla="*/ 745072 w 1484196"/>
                          <a:gd name="connsiteY130" fmla="*/ 713952 h 768059"/>
                          <a:gd name="connsiteX131" fmla="*/ 756333 w 1484196"/>
                          <a:gd name="connsiteY131" fmla="*/ 702691 h 768059"/>
                          <a:gd name="connsiteX132" fmla="*/ 760838 w 1484196"/>
                          <a:gd name="connsiteY132" fmla="*/ 698187 h 768059"/>
                          <a:gd name="connsiteX133" fmla="*/ 772099 w 1484196"/>
                          <a:gd name="connsiteY133" fmla="*/ 684674 h 768059"/>
                          <a:gd name="connsiteX134" fmla="*/ 783360 w 1484196"/>
                          <a:gd name="connsiteY134" fmla="*/ 673412 h 768059"/>
                          <a:gd name="connsiteX135" fmla="*/ 787865 w 1484196"/>
                          <a:gd name="connsiteY135" fmla="*/ 666656 h 768059"/>
                          <a:gd name="connsiteX136" fmla="*/ 794621 w 1484196"/>
                          <a:gd name="connsiteY136" fmla="*/ 664404 h 768059"/>
                          <a:gd name="connsiteX137" fmla="*/ 796873 w 1484196"/>
                          <a:gd name="connsiteY137" fmla="*/ 657647 h 768059"/>
                          <a:gd name="connsiteX138" fmla="*/ 826152 w 1484196"/>
                          <a:gd name="connsiteY138" fmla="*/ 655395 h 768059"/>
                          <a:gd name="connsiteX139" fmla="*/ 848674 w 1484196"/>
                          <a:gd name="connsiteY139" fmla="*/ 639629 h 768059"/>
                          <a:gd name="connsiteX140" fmla="*/ 866692 w 1484196"/>
                          <a:gd name="connsiteY140" fmla="*/ 635125 h 768059"/>
                          <a:gd name="connsiteX141" fmla="*/ 875701 w 1484196"/>
                          <a:gd name="connsiteY141" fmla="*/ 632873 h 768059"/>
                          <a:gd name="connsiteX142" fmla="*/ 882458 w 1484196"/>
                          <a:gd name="connsiteY142" fmla="*/ 628368 h 768059"/>
                          <a:gd name="connsiteX143" fmla="*/ 902728 w 1484196"/>
                          <a:gd name="connsiteY143" fmla="*/ 619359 h 768059"/>
                          <a:gd name="connsiteX144" fmla="*/ 913989 w 1484196"/>
                          <a:gd name="connsiteY144" fmla="*/ 608098 h 768059"/>
                          <a:gd name="connsiteX145" fmla="*/ 929754 w 1484196"/>
                          <a:gd name="connsiteY145" fmla="*/ 603594 h 768059"/>
                          <a:gd name="connsiteX146" fmla="*/ 968042 w 1484196"/>
                          <a:gd name="connsiteY146" fmla="*/ 605846 h 768059"/>
                          <a:gd name="connsiteX147" fmla="*/ 972546 w 1484196"/>
                          <a:gd name="connsiteY147" fmla="*/ 612603 h 768059"/>
                          <a:gd name="connsiteX148" fmla="*/ 977051 w 1484196"/>
                          <a:gd name="connsiteY148" fmla="*/ 617107 h 768059"/>
                          <a:gd name="connsiteX149" fmla="*/ 997321 w 1484196"/>
                          <a:gd name="connsiteY149" fmla="*/ 623864 h 768059"/>
                          <a:gd name="connsiteX150" fmla="*/ 1006330 w 1484196"/>
                          <a:gd name="connsiteY150" fmla="*/ 632873 h 768059"/>
                          <a:gd name="connsiteX151" fmla="*/ 1010834 w 1484196"/>
                          <a:gd name="connsiteY151" fmla="*/ 641881 h 768059"/>
                          <a:gd name="connsiteX152" fmla="*/ 1024347 w 1484196"/>
                          <a:gd name="connsiteY152" fmla="*/ 650890 h 768059"/>
                          <a:gd name="connsiteX153" fmla="*/ 1028852 w 1484196"/>
                          <a:gd name="connsiteY153" fmla="*/ 664404 h 768059"/>
                          <a:gd name="connsiteX154" fmla="*/ 1035608 w 1484196"/>
                          <a:gd name="connsiteY154" fmla="*/ 668908 h 768059"/>
                          <a:gd name="connsiteX155" fmla="*/ 1046869 w 1484196"/>
                          <a:gd name="connsiteY155" fmla="*/ 671160 h 768059"/>
                          <a:gd name="connsiteX156" fmla="*/ 1053626 w 1484196"/>
                          <a:gd name="connsiteY156" fmla="*/ 673412 h 768059"/>
                          <a:gd name="connsiteX157" fmla="*/ 1055878 w 1484196"/>
                          <a:gd name="connsiteY157" fmla="*/ 680169 h 768059"/>
                          <a:gd name="connsiteX158" fmla="*/ 1064887 w 1484196"/>
                          <a:gd name="connsiteY158" fmla="*/ 682421 h 768059"/>
                          <a:gd name="connsiteX159" fmla="*/ 1073896 w 1484196"/>
                          <a:gd name="connsiteY159" fmla="*/ 686926 h 768059"/>
                          <a:gd name="connsiteX160" fmla="*/ 1091914 w 1484196"/>
                          <a:gd name="connsiteY160" fmla="*/ 691430 h 768059"/>
                          <a:gd name="connsiteX161" fmla="*/ 1098670 w 1484196"/>
                          <a:gd name="connsiteY161" fmla="*/ 700439 h 768059"/>
                          <a:gd name="connsiteX162" fmla="*/ 1103175 w 1484196"/>
                          <a:gd name="connsiteY162" fmla="*/ 707196 h 768059"/>
                          <a:gd name="connsiteX163" fmla="*/ 1109932 w 1484196"/>
                          <a:gd name="connsiteY163" fmla="*/ 711700 h 768059"/>
                          <a:gd name="connsiteX164" fmla="*/ 1118940 w 1484196"/>
                          <a:gd name="connsiteY164" fmla="*/ 727466 h 768059"/>
                          <a:gd name="connsiteX165" fmla="*/ 1121193 w 1484196"/>
                          <a:gd name="connsiteY165" fmla="*/ 736474 h 768059"/>
                          <a:gd name="connsiteX166" fmla="*/ 1136958 w 1484196"/>
                          <a:gd name="connsiteY166" fmla="*/ 743231 h 768059"/>
                          <a:gd name="connsiteX167" fmla="*/ 1179750 w 1484196"/>
                          <a:gd name="connsiteY167" fmla="*/ 745483 h 768059"/>
                          <a:gd name="connsiteX168" fmla="*/ 1195516 w 1484196"/>
                          <a:gd name="connsiteY168" fmla="*/ 743231 h 768059"/>
                          <a:gd name="connsiteX169" fmla="*/ 1236056 w 1484196"/>
                          <a:gd name="connsiteY169" fmla="*/ 745483 h 768059"/>
                          <a:gd name="connsiteX170" fmla="*/ 1256326 w 1484196"/>
                          <a:gd name="connsiteY170" fmla="*/ 747736 h 768059"/>
                          <a:gd name="connsiteX171" fmla="*/ 1269839 w 1484196"/>
                          <a:gd name="connsiteY171" fmla="*/ 729718 h 768059"/>
                          <a:gd name="connsiteX172" fmla="*/ 1276596 w 1484196"/>
                          <a:gd name="connsiteY172" fmla="*/ 727466 h 768059"/>
                          <a:gd name="connsiteX173" fmla="*/ 1292361 w 1484196"/>
                          <a:gd name="connsiteY173" fmla="*/ 713952 h 768059"/>
                          <a:gd name="connsiteX174" fmla="*/ 1294613 w 1484196"/>
                          <a:gd name="connsiteY174" fmla="*/ 707196 h 768059"/>
                          <a:gd name="connsiteX175" fmla="*/ 1299118 w 1484196"/>
                          <a:gd name="connsiteY175" fmla="*/ 700439 h 768059"/>
                          <a:gd name="connsiteX176" fmla="*/ 1303622 w 1484196"/>
                          <a:gd name="connsiteY176" fmla="*/ 691430 h 768059"/>
                          <a:gd name="connsiteX177" fmla="*/ 1310379 w 1484196"/>
                          <a:gd name="connsiteY177" fmla="*/ 689178 h 768059"/>
                          <a:gd name="connsiteX178" fmla="*/ 1314883 w 1484196"/>
                          <a:gd name="connsiteY178" fmla="*/ 680169 h 768059"/>
                          <a:gd name="connsiteX179" fmla="*/ 1321640 w 1484196"/>
                          <a:gd name="connsiteY179" fmla="*/ 675665 h 768059"/>
                          <a:gd name="connsiteX180" fmla="*/ 1323892 w 1484196"/>
                          <a:gd name="connsiteY180" fmla="*/ 666656 h 768059"/>
                          <a:gd name="connsiteX181" fmla="*/ 1326144 w 1484196"/>
                          <a:gd name="connsiteY181" fmla="*/ 659899 h 768059"/>
                          <a:gd name="connsiteX182" fmla="*/ 1330649 w 1484196"/>
                          <a:gd name="connsiteY182" fmla="*/ 655395 h 768059"/>
                          <a:gd name="connsiteX183" fmla="*/ 1339658 w 1484196"/>
                          <a:gd name="connsiteY183" fmla="*/ 641881 h 768059"/>
                          <a:gd name="connsiteX184" fmla="*/ 1341910 w 1484196"/>
                          <a:gd name="connsiteY184" fmla="*/ 632873 h 768059"/>
                          <a:gd name="connsiteX185" fmla="*/ 1344162 w 1484196"/>
                          <a:gd name="connsiteY185" fmla="*/ 610350 h 768059"/>
                          <a:gd name="connsiteX186" fmla="*/ 1348666 w 1484196"/>
                          <a:gd name="connsiteY186" fmla="*/ 601341 h 768059"/>
                          <a:gd name="connsiteX187" fmla="*/ 1353171 w 1484196"/>
                          <a:gd name="connsiteY187" fmla="*/ 585576 h 768059"/>
                          <a:gd name="connsiteX188" fmla="*/ 1359928 w 1484196"/>
                          <a:gd name="connsiteY188" fmla="*/ 576567 h 768059"/>
                          <a:gd name="connsiteX189" fmla="*/ 1364432 w 1484196"/>
                          <a:gd name="connsiteY189" fmla="*/ 542784 h 768059"/>
                          <a:gd name="connsiteX190" fmla="*/ 1366684 w 1484196"/>
                          <a:gd name="connsiteY190" fmla="*/ 533775 h 768059"/>
                          <a:gd name="connsiteX191" fmla="*/ 1368936 w 1484196"/>
                          <a:gd name="connsiteY191" fmla="*/ 477470 h 768059"/>
                          <a:gd name="connsiteX192" fmla="*/ 1384702 w 1484196"/>
                          <a:gd name="connsiteY192" fmla="*/ 454947 h 768059"/>
                          <a:gd name="connsiteX193" fmla="*/ 1391459 w 1484196"/>
                          <a:gd name="connsiteY193" fmla="*/ 443686 h 768059"/>
                          <a:gd name="connsiteX194" fmla="*/ 1398215 w 1484196"/>
                          <a:gd name="connsiteY194" fmla="*/ 434677 h 768059"/>
                          <a:gd name="connsiteX195" fmla="*/ 1400467 w 1484196"/>
                          <a:gd name="connsiteY195" fmla="*/ 385129 h 768059"/>
                          <a:gd name="connsiteX196" fmla="*/ 1402720 w 1484196"/>
                          <a:gd name="connsiteY196" fmla="*/ 373868 h 768059"/>
                          <a:gd name="connsiteX197" fmla="*/ 1409476 w 1484196"/>
                          <a:gd name="connsiteY197" fmla="*/ 367111 h 768059"/>
                          <a:gd name="connsiteX198" fmla="*/ 1422990 w 1484196"/>
                          <a:gd name="connsiteY198" fmla="*/ 157655 h 768059"/>
                          <a:gd name="connsiteX199" fmla="*/ 1436503 w 1484196"/>
                          <a:gd name="connsiteY199" fmla="*/ 141889 h 768059"/>
                          <a:gd name="connsiteX200" fmla="*/ 1441007 w 1484196"/>
                          <a:gd name="connsiteY200" fmla="*/ 135133 h 768059"/>
                          <a:gd name="connsiteX201" fmla="*/ 1447764 w 1484196"/>
                          <a:gd name="connsiteY201" fmla="*/ 132880 h 768059"/>
                          <a:gd name="connsiteX202" fmla="*/ 1454521 w 1484196"/>
                          <a:gd name="connsiteY202" fmla="*/ 128376 h 768059"/>
                          <a:gd name="connsiteX203" fmla="*/ 1456773 w 1484196"/>
                          <a:gd name="connsiteY203" fmla="*/ 99097 h 768059"/>
                          <a:gd name="connsiteX204" fmla="*/ 1463530 w 1484196"/>
                          <a:gd name="connsiteY204" fmla="*/ 94593 h 768059"/>
                          <a:gd name="connsiteX205" fmla="*/ 1474791 w 1484196"/>
                          <a:gd name="connsiteY205" fmla="*/ 83332 h 768059"/>
                          <a:gd name="connsiteX206" fmla="*/ 1477043 w 1484196"/>
                          <a:gd name="connsiteY206" fmla="*/ 76575 h 768059"/>
                          <a:gd name="connsiteX207" fmla="*/ 1483800 w 1484196"/>
                          <a:gd name="connsiteY207" fmla="*/ 74323 h 768059"/>
                          <a:gd name="connsiteX208" fmla="*/ 1481547 w 1484196"/>
                          <a:gd name="connsiteY208" fmla="*/ 0 h 768059"/>
                          <a:gd name="connsiteX209" fmla="*/ 1470286 w 1484196"/>
                          <a:gd name="connsiteY209" fmla="*/ 9008 h 768059"/>
                          <a:gd name="connsiteX210" fmla="*/ 1468034 w 1484196"/>
                          <a:gd name="connsiteY210" fmla="*/ 18017 h 768059"/>
                          <a:gd name="connsiteX211" fmla="*/ 1461277 w 1484196"/>
                          <a:gd name="connsiteY211" fmla="*/ 20270 h 768059"/>
                          <a:gd name="connsiteX212" fmla="*/ 1470286 w 1484196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170683 w 1493131"/>
                          <a:gd name="connsiteY112" fmla="*/ 637377 h 768059"/>
                          <a:gd name="connsiteX113" fmla="*/ 216307 w 1493131"/>
                          <a:gd name="connsiteY113" fmla="*/ 640429 h 768059"/>
                          <a:gd name="connsiteX114" fmla="*/ 247259 w 1493131"/>
                          <a:gd name="connsiteY114" fmla="*/ 662151 h 768059"/>
                          <a:gd name="connsiteX115" fmla="*/ 299060 w 1493131"/>
                          <a:gd name="connsiteY115" fmla="*/ 675665 h 768059"/>
                          <a:gd name="connsiteX116" fmla="*/ 334148 w 1493131"/>
                          <a:gd name="connsiteY116" fmla="*/ 700365 h 768059"/>
                          <a:gd name="connsiteX117" fmla="*/ 339600 w 1493131"/>
                          <a:gd name="connsiteY117" fmla="*/ 736474 h 768059"/>
                          <a:gd name="connsiteX118" fmla="*/ 344104 w 1493131"/>
                          <a:gd name="connsiteY118" fmla="*/ 743231 h 768059"/>
                          <a:gd name="connsiteX119" fmla="*/ 400409 w 1493131"/>
                          <a:gd name="connsiteY119" fmla="*/ 752240 h 768059"/>
                          <a:gd name="connsiteX120" fmla="*/ 467976 w 1493131"/>
                          <a:gd name="connsiteY120" fmla="*/ 756744 h 768059"/>
                          <a:gd name="connsiteX121" fmla="*/ 483741 w 1493131"/>
                          <a:gd name="connsiteY121" fmla="*/ 768006 h 768059"/>
                          <a:gd name="connsiteX122" fmla="*/ 510768 w 1493131"/>
                          <a:gd name="connsiteY122" fmla="*/ 761249 h 768059"/>
                          <a:gd name="connsiteX123" fmla="*/ 519777 w 1493131"/>
                          <a:gd name="connsiteY123" fmla="*/ 758997 h 768059"/>
                          <a:gd name="connsiteX124" fmla="*/ 537795 w 1493131"/>
                          <a:gd name="connsiteY124" fmla="*/ 754492 h 768059"/>
                          <a:gd name="connsiteX125" fmla="*/ 616622 w 1493131"/>
                          <a:gd name="connsiteY125" fmla="*/ 752240 h 768059"/>
                          <a:gd name="connsiteX126" fmla="*/ 679684 w 1493131"/>
                          <a:gd name="connsiteY126" fmla="*/ 747736 h 768059"/>
                          <a:gd name="connsiteX127" fmla="*/ 686441 w 1493131"/>
                          <a:gd name="connsiteY127" fmla="*/ 745483 h 768059"/>
                          <a:gd name="connsiteX128" fmla="*/ 695450 w 1493131"/>
                          <a:gd name="connsiteY128" fmla="*/ 743231 h 768059"/>
                          <a:gd name="connsiteX129" fmla="*/ 726981 w 1493131"/>
                          <a:gd name="connsiteY129" fmla="*/ 740979 h 768059"/>
                          <a:gd name="connsiteX130" fmla="*/ 754007 w 1493131"/>
                          <a:gd name="connsiteY130" fmla="*/ 713952 h 768059"/>
                          <a:gd name="connsiteX131" fmla="*/ 765268 w 1493131"/>
                          <a:gd name="connsiteY131" fmla="*/ 702691 h 768059"/>
                          <a:gd name="connsiteX132" fmla="*/ 769773 w 1493131"/>
                          <a:gd name="connsiteY132" fmla="*/ 698187 h 768059"/>
                          <a:gd name="connsiteX133" fmla="*/ 781034 w 1493131"/>
                          <a:gd name="connsiteY133" fmla="*/ 684674 h 768059"/>
                          <a:gd name="connsiteX134" fmla="*/ 792295 w 1493131"/>
                          <a:gd name="connsiteY134" fmla="*/ 673412 h 768059"/>
                          <a:gd name="connsiteX135" fmla="*/ 796800 w 1493131"/>
                          <a:gd name="connsiteY135" fmla="*/ 666656 h 768059"/>
                          <a:gd name="connsiteX136" fmla="*/ 803556 w 1493131"/>
                          <a:gd name="connsiteY136" fmla="*/ 664404 h 768059"/>
                          <a:gd name="connsiteX137" fmla="*/ 805808 w 1493131"/>
                          <a:gd name="connsiteY137" fmla="*/ 657647 h 768059"/>
                          <a:gd name="connsiteX138" fmla="*/ 835087 w 1493131"/>
                          <a:gd name="connsiteY138" fmla="*/ 655395 h 768059"/>
                          <a:gd name="connsiteX139" fmla="*/ 857609 w 1493131"/>
                          <a:gd name="connsiteY139" fmla="*/ 639629 h 768059"/>
                          <a:gd name="connsiteX140" fmla="*/ 875627 w 1493131"/>
                          <a:gd name="connsiteY140" fmla="*/ 635125 h 768059"/>
                          <a:gd name="connsiteX141" fmla="*/ 884636 w 1493131"/>
                          <a:gd name="connsiteY141" fmla="*/ 632873 h 768059"/>
                          <a:gd name="connsiteX142" fmla="*/ 891393 w 1493131"/>
                          <a:gd name="connsiteY142" fmla="*/ 628368 h 768059"/>
                          <a:gd name="connsiteX143" fmla="*/ 911663 w 1493131"/>
                          <a:gd name="connsiteY143" fmla="*/ 619359 h 768059"/>
                          <a:gd name="connsiteX144" fmla="*/ 922924 w 1493131"/>
                          <a:gd name="connsiteY144" fmla="*/ 608098 h 768059"/>
                          <a:gd name="connsiteX145" fmla="*/ 938689 w 1493131"/>
                          <a:gd name="connsiteY145" fmla="*/ 603594 h 768059"/>
                          <a:gd name="connsiteX146" fmla="*/ 976977 w 1493131"/>
                          <a:gd name="connsiteY146" fmla="*/ 605846 h 768059"/>
                          <a:gd name="connsiteX147" fmla="*/ 981481 w 1493131"/>
                          <a:gd name="connsiteY147" fmla="*/ 612603 h 768059"/>
                          <a:gd name="connsiteX148" fmla="*/ 985986 w 1493131"/>
                          <a:gd name="connsiteY148" fmla="*/ 617107 h 768059"/>
                          <a:gd name="connsiteX149" fmla="*/ 1006256 w 1493131"/>
                          <a:gd name="connsiteY149" fmla="*/ 623864 h 768059"/>
                          <a:gd name="connsiteX150" fmla="*/ 1015265 w 1493131"/>
                          <a:gd name="connsiteY150" fmla="*/ 632873 h 768059"/>
                          <a:gd name="connsiteX151" fmla="*/ 1019769 w 1493131"/>
                          <a:gd name="connsiteY151" fmla="*/ 641881 h 768059"/>
                          <a:gd name="connsiteX152" fmla="*/ 1033282 w 1493131"/>
                          <a:gd name="connsiteY152" fmla="*/ 650890 h 768059"/>
                          <a:gd name="connsiteX153" fmla="*/ 1037787 w 1493131"/>
                          <a:gd name="connsiteY153" fmla="*/ 664404 h 768059"/>
                          <a:gd name="connsiteX154" fmla="*/ 1044543 w 1493131"/>
                          <a:gd name="connsiteY154" fmla="*/ 668908 h 768059"/>
                          <a:gd name="connsiteX155" fmla="*/ 1055804 w 1493131"/>
                          <a:gd name="connsiteY155" fmla="*/ 671160 h 768059"/>
                          <a:gd name="connsiteX156" fmla="*/ 1062561 w 1493131"/>
                          <a:gd name="connsiteY156" fmla="*/ 673412 h 768059"/>
                          <a:gd name="connsiteX157" fmla="*/ 1064813 w 1493131"/>
                          <a:gd name="connsiteY157" fmla="*/ 680169 h 768059"/>
                          <a:gd name="connsiteX158" fmla="*/ 1073822 w 1493131"/>
                          <a:gd name="connsiteY158" fmla="*/ 682421 h 768059"/>
                          <a:gd name="connsiteX159" fmla="*/ 1082831 w 1493131"/>
                          <a:gd name="connsiteY159" fmla="*/ 686926 h 768059"/>
                          <a:gd name="connsiteX160" fmla="*/ 1100849 w 1493131"/>
                          <a:gd name="connsiteY160" fmla="*/ 691430 h 768059"/>
                          <a:gd name="connsiteX161" fmla="*/ 1107605 w 1493131"/>
                          <a:gd name="connsiteY161" fmla="*/ 700439 h 768059"/>
                          <a:gd name="connsiteX162" fmla="*/ 1112110 w 1493131"/>
                          <a:gd name="connsiteY162" fmla="*/ 707196 h 768059"/>
                          <a:gd name="connsiteX163" fmla="*/ 1118867 w 1493131"/>
                          <a:gd name="connsiteY163" fmla="*/ 711700 h 768059"/>
                          <a:gd name="connsiteX164" fmla="*/ 1127875 w 1493131"/>
                          <a:gd name="connsiteY164" fmla="*/ 727466 h 768059"/>
                          <a:gd name="connsiteX165" fmla="*/ 1130128 w 1493131"/>
                          <a:gd name="connsiteY165" fmla="*/ 736474 h 768059"/>
                          <a:gd name="connsiteX166" fmla="*/ 1145893 w 1493131"/>
                          <a:gd name="connsiteY166" fmla="*/ 743231 h 768059"/>
                          <a:gd name="connsiteX167" fmla="*/ 1188685 w 1493131"/>
                          <a:gd name="connsiteY167" fmla="*/ 745483 h 768059"/>
                          <a:gd name="connsiteX168" fmla="*/ 1204451 w 1493131"/>
                          <a:gd name="connsiteY168" fmla="*/ 743231 h 768059"/>
                          <a:gd name="connsiteX169" fmla="*/ 1244991 w 1493131"/>
                          <a:gd name="connsiteY169" fmla="*/ 745483 h 768059"/>
                          <a:gd name="connsiteX170" fmla="*/ 1265261 w 1493131"/>
                          <a:gd name="connsiteY170" fmla="*/ 747736 h 768059"/>
                          <a:gd name="connsiteX171" fmla="*/ 1278774 w 1493131"/>
                          <a:gd name="connsiteY171" fmla="*/ 729718 h 768059"/>
                          <a:gd name="connsiteX172" fmla="*/ 1285531 w 1493131"/>
                          <a:gd name="connsiteY172" fmla="*/ 727466 h 768059"/>
                          <a:gd name="connsiteX173" fmla="*/ 1301296 w 1493131"/>
                          <a:gd name="connsiteY173" fmla="*/ 713952 h 768059"/>
                          <a:gd name="connsiteX174" fmla="*/ 1303548 w 1493131"/>
                          <a:gd name="connsiteY174" fmla="*/ 707196 h 768059"/>
                          <a:gd name="connsiteX175" fmla="*/ 1308053 w 1493131"/>
                          <a:gd name="connsiteY175" fmla="*/ 700439 h 768059"/>
                          <a:gd name="connsiteX176" fmla="*/ 1312557 w 1493131"/>
                          <a:gd name="connsiteY176" fmla="*/ 691430 h 768059"/>
                          <a:gd name="connsiteX177" fmla="*/ 1319314 w 1493131"/>
                          <a:gd name="connsiteY177" fmla="*/ 689178 h 768059"/>
                          <a:gd name="connsiteX178" fmla="*/ 1323818 w 1493131"/>
                          <a:gd name="connsiteY178" fmla="*/ 680169 h 768059"/>
                          <a:gd name="connsiteX179" fmla="*/ 1330575 w 1493131"/>
                          <a:gd name="connsiteY179" fmla="*/ 675665 h 768059"/>
                          <a:gd name="connsiteX180" fmla="*/ 1332827 w 1493131"/>
                          <a:gd name="connsiteY180" fmla="*/ 666656 h 768059"/>
                          <a:gd name="connsiteX181" fmla="*/ 1335079 w 1493131"/>
                          <a:gd name="connsiteY181" fmla="*/ 659899 h 768059"/>
                          <a:gd name="connsiteX182" fmla="*/ 1339584 w 1493131"/>
                          <a:gd name="connsiteY182" fmla="*/ 655395 h 768059"/>
                          <a:gd name="connsiteX183" fmla="*/ 1348593 w 1493131"/>
                          <a:gd name="connsiteY183" fmla="*/ 641881 h 768059"/>
                          <a:gd name="connsiteX184" fmla="*/ 1350845 w 1493131"/>
                          <a:gd name="connsiteY184" fmla="*/ 632873 h 768059"/>
                          <a:gd name="connsiteX185" fmla="*/ 1353097 w 1493131"/>
                          <a:gd name="connsiteY185" fmla="*/ 610350 h 768059"/>
                          <a:gd name="connsiteX186" fmla="*/ 1357601 w 1493131"/>
                          <a:gd name="connsiteY186" fmla="*/ 601341 h 768059"/>
                          <a:gd name="connsiteX187" fmla="*/ 1362106 w 1493131"/>
                          <a:gd name="connsiteY187" fmla="*/ 585576 h 768059"/>
                          <a:gd name="connsiteX188" fmla="*/ 1368863 w 1493131"/>
                          <a:gd name="connsiteY188" fmla="*/ 576567 h 768059"/>
                          <a:gd name="connsiteX189" fmla="*/ 1373367 w 1493131"/>
                          <a:gd name="connsiteY189" fmla="*/ 542784 h 768059"/>
                          <a:gd name="connsiteX190" fmla="*/ 1375619 w 1493131"/>
                          <a:gd name="connsiteY190" fmla="*/ 533775 h 768059"/>
                          <a:gd name="connsiteX191" fmla="*/ 1377871 w 1493131"/>
                          <a:gd name="connsiteY191" fmla="*/ 477470 h 768059"/>
                          <a:gd name="connsiteX192" fmla="*/ 1393637 w 1493131"/>
                          <a:gd name="connsiteY192" fmla="*/ 454947 h 768059"/>
                          <a:gd name="connsiteX193" fmla="*/ 1400394 w 1493131"/>
                          <a:gd name="connsiteY193" fmla="*/ 443686 h 768059"/>
                          <a:gd name="connsiteX194" fmla="*/ 1407150 w 1493131"/>
                          <a:gd name="connsiteY194" fmla="*/ 434677 h 768059"/>
                          <a:gd name="connsiteX195" fmla="*/ 1409402 w 1493131"/>
                          <a:gd name="connsiteY195" fmla="*/ 385129 h 768059"/>
                          <a:gd name="connsiteX196" fmla="*/ 1411655 w 1493131"/>
                          <a:gd name="connsiteY196" fmla="*/ 373868 h 768059"/>
                          <a:gd name="connsiteX197" fmla="*/ 1418411 w 1493131"/>
                          <a:gd name="connsiteY197" fmla="*/ 367111 h 768059"/>
                          <a:gd name="connsiteX198" fmla="*/ 1431925 w 1493131"/>
                          <a:gd name="connsiteY198" fmla="*/ 157655 h 768059"/>
                          <a:gd name="connsiteX199" fmla="*/ 1445438 w 1493131"/>
                          <a:gd name="connsiteY199" fmla="*/ 141889 h 768059"/>
                          <a:gd name="connsiteX200" fmla="*/ 1449942 w 1493131"/>
                          <a:gd name="connsiteY200" fmla="*/ 135133 h 768059"/>
                          <a:gd name="connsiteX201" fmla="*/ 1456699 w 1493131"/>
                          <a:gd name="connsiteY201" fmla="*/ 132880 h 768059"/>
                          <a:gd name="connsiteX202" fmla="*/ 1463456 w 1493131"/>
                          <a:gd name="connsiteY202" fmla="*/ 128376 h 768059"/>
                          <a:gd name="connsiteX203" fmla="*/ 1465708 w 1493131"/>
                          <a:gd name="connsiteY203" fmla="*/ 99097 h 768059"/>
                          <a:gd name="connsiteX204" fmla="*/ 1472465 w 1493131"/>
                          <a:gd name="connsiteY204" fmla="*/ 94593 h 768059"/>
                          <a:gd name="connsiteX205" fmla="*/ 1483726 w 1493131"/>
                          <a:gd name="connsiteY205" fmla="*/ 83332 h 768059"/>
                          <a:gd name="connsiteX206" fmla="*/ 1485978 w 1493131"/>
                          <a:gd name="connsiteY206" fmla="*/ 76575 h 768059"/>
                          <a:gd name="connsiteX207" fmla="*/ 1492735 w 1493131"/>
                          <a:gd name="connsiteY207" fmla="*/ 74323 h 768059"/>
                          <a:gd name="connsiteX208" fmla="*/ 1490482 w 1493131"/>
                          <a:gd name="connsiteY208" fmla="*/ 0 h 768059"/>
                          <a:gd name="connsiteX209" fmla="*/ 1479221 w 1493131"/>
                          <a:gd name="connsiteY209" fmla="*/ 9008 h 768059"/>
                          <a:gd name="connsiteX210" fmla="*/ 1476969 w 1493131"/>
                          <a:gd name="connsiteY210" fmla="*/ 18017 h 768059"/>
                          <a:gd name="connsiteX211" fmla="*/ 1470212 w 1493131"/>
                          <a:gd name="connsiteY211" fmla="*/ 20270 h 768059"/>
                          <a:gd name="connsiteX212" fmla="*/ 1479221 w 1493131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47259 w 1493131"/>
                          <a:gd name="connsiteY113" fmla="*/ 662151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68108 w 1493131"/>
                          <a:gd name="connsiteY113" fmla="*/ 659173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54741 w 1496109"/>
                          <a:gd name="connsiteY100" fmla="*/ 549541 h 768059"/>
                          <a:gd name="connsiteX101" fmla="*/ 236723 w 1496109"/>
                          <a:gd name="connsiteY101" fmla="*/ 545036 h 768059"/>
                          <a:gd name="connsiteX102" fmla="*/ 180418 w 1496109"/>
                          <a:gd name="connsiteY102" fmla="*/ 536027 h 768059"/>
                          <a:gd name="connsiteX103" fmla="*/ 117356 w 1496109"/>
                          <a:gd name="connsiteY103" fmla="*/ 533775 h 768059"/>
                          <a:gd name="connsiteX104" fmla="*/ 76816 w 1496109"/>
                          <a:gd name="connsiteY104" fmla="*/ 536027 h 768059"/>
                          <a:gd name="connsiteX105" fmla="*/ 61542 w 1496109"/>
                          <a:gd name="connsiteY105" fmla="*/ 536930 h 768059"/>
                          <a:gd name="connsiteX106" fmla="*/ 23380 w 1496109"/>
                          <a:gd name="connsiteY106" fmla="*/ 550729 h 768059"/>
                          <a:gd name="connsiteX107" fmla="*/ 0 w 1496109"/>
                          <a:gd name="connsiteY107" fmla="*/ 573331 h 768059"/>
                          <a:gd name="connsiteX108" fmla="*/ 19082 w 1496109"/>
                          <a:gd name="connsiteY108" fmla="*/ 603101 h 768059"/>
                          <a:gd name="connsiteX109" fmla="*/ 45204 w 1496109"/>
                          <a:gd name="connsiteY109" fmla="*/ 618170 h 768059"/>
                          <a:gd name="connsiteX110" fmla="*/ 124924 w 1496109"/>
                          <a:gd name="connsiteY110" fmla="*/ 629432 h 768059"/>
                          <a:gd name="connsiteX111" fmla="*/ 166905 w 1496109"/>
                          <a:gd name="connsiteY111" fmla="*/ 632873 h 768059"/>
                          <a:gd name="connsiteX112" fmla="*/ 219285 w 1496109"/>
                          <a:gd name="connsiteY112" fmla="*/ 640429 h 768059"/>
                          <a:gd name="connsiteX113" fmla="*/ 271086 w 1496109"/>
                          <a:gd name="connsiteY113" fmla="*/ 659173 h 768059"/>
                          <a:gd name="connsiteX114" fmla="*/ 302038 w 1496109"/>
                          <a:gd name="connsiteY114" fmla="*/ 675665 h 768059"/>
                          <a:gd name="connsiteX115" fmla="*/ 337126 w 1496109"/>
                          <a:gd name="connsiteY115" fmla="*/ 700365 h 768059"/>
                          <a:gd name="connsiteX116" fmla="*/ 342578 w 1496109"/>
                          <a:gd name="connsiteY116" fmla="*/ 736474 h 768059"/>
                          <a:gd name="connsiteX117" fmla="*/ 347082 w 1496109"/>
                          <a:gd name="connsiteY117" fmla="*/ 743231 h 768059"/>
                          <a:gd name="connsiteX118" fmla="*/ 403387 w 1496109"/>
                          <a:gd name="connsiteY118" fmla="*/ 752240 h 768059"/>
                          <a:gd name="connsiteX119" fmla="*/ 470954 w 1496109"/>
                          <a:gd name="connsiteY119" fmla="*/ 756744 h 768059"/>
                          <a:gd name="connsiteX120" fmla="*/ 486719 w 1496109"/>
                          <a:gd name="connsiteY120" fmla="*/ 768006 h 768059"/>
                          <a:gd name="connsiteX121" fmla="*/ 513746 w 1496109"/>
                          <a:gd name="connsiteY121" fmla="*/ 761249 h 768059"/>
                          <a:gd name="connsiteX122" fmla="*/ 522755 w 1496109"/>
                          <a:gd name="connsiteY122" fmla="*/ 758997 h 768059"/>
                          <a:gd name="connsiteX123" fmla="*/ 540773 w 1496109"/>
                          <a:gd name="connsiteY123" fmla="*/ 754492 h 768059"/>
                          <a:gd name="connsiteX124" fmla="*/ 619600 w 1496109"/>
                          <a:gd name="connsiteY124" fmla="*/ 752240 h 768059"/>
                          <a:gd name="connsiteX125" fmla="*/ 682662 w 1496109"/>
                          <a:gd name="connsiteY125" fmla="*/ 747736 h 768059"/>
                          <a:gd name="connsiteX126" fmla="*/ 689419 w 1496109"/>
                          <a:gd name="connsiteY126" fmla="*/ 745483 h 768059"/>
                          <a:gd name="connsiteX127" fmla="*/ 698428 w 1496109"/>
                          <a:gd name="connsiteY127" fmla="*/ 743231 h 768059"/>
                          <a:gd name="connsiteX128" fmla="*/ 729959 w 1496109"/>
                          <a:gd name="connsiteY128" fmla="*/ 740979 h 768059"/>
                          <a:gd name="connsiteX129" fmla="*/ 756985 w 1496109"/>
                          <a:gd name="connsiteY129" fmla="*/ 713952 h 768059"/>
                          <a:gd name="connsiteX130" fmla="*/ 768246 w 1496109"/>
                          <a:gd name="connsiteY130" fmla="*/ 702691 h 768059"/>
                          <a:gd name="connsiteX131" fmla="*/ 772751 w 1496109"/>
                          <a:gd name="connsiteY131" fmla="*/ 698187 h 768059"/>
                          <a:gd name="connsiteX132" fmla="*/ 784012 w 1496109"/>
                          <a:gd name="connsiteY132" fmla="*/ 684674 h 768059"/>
                          <a:gd name="connsiteX133" fmla="*/ 795273 w 1496109"/>
                          <a:gd name="connsiteY133" fmla="*/ 673412 h 768059"/>
                          <a:gd name="connsiteX134" fmla="*/ 799778 w 1496109"/>
                          <a:gd name="connsiteY134" fmla="*/ 666656 h 768059"/>
                          <a:gd name="connsiteX135" fmla="*/ 806534 w 1496109"/>
                          <a:gd name="connsiteY135" fmla="*/ 664404 h 768059"/>
                          <a:gd name="connsiteX136" fmla="*/ 808786 w 1496109"/>
                          <a:gd name="connsiteY136" fmla="*/ 657647 h 768059"/>
                          <a:gd name="connsiteX137" fmla="*/ 838065 w 1496109"/>
                          <a:gd name="connsiteY137" fmla="*/ 655395 h 768059"/>
                          <a:gd name="connsiteX138" fmla="*/ 860587 w 1496109"/>
                          <a:gd name="connsiteY138" fmla="*/ 639629 h 768059"/>
                          <a:gd name="connsiteX139" fmla="*/ 878605 w 1496109"/>
                          <a:gd name="connsiteY139" fmla="*/ 635125 h 768059"/>
                          <a:gd name="connsiteX140" fmla="*/ 887614 w 1496109"/>
                          <a:gd name="connsiteY140" fmla="*/ 632873 h 768059"/>
                          <a:gd name="connsiteX141" fmla="*/ 894371 w 1496109"/>
                          <a:gd name="connsiteY141" fmla="*/ 628368 h 768059"/>
                          <a:gd name="connsiteX142" fmla="*/ 914641 w 1496109"/>
                          <a:gd name="connsiteY142" fmla="*/ 619359 h 768059"/>
                          <a:gd name="connsiteX143" fmla="*/ 925902 w 1496109"/>
                          <a:gd name="connsiteY143" fmla="*/ 608098 h 768059"/>
                          <a:gd name="connsiteX144" fmla="*/ 941667 w 1496109"/>
                          <a:gd name="connsiteY144" fmla="*/ 603594 h 768059"/>
                          <a:gd name="connsiteX145" fmla="*/ 979955 w 1496109"/>
                          <a:gd name="connsiteY145" fmla="*/ 605846 h 768059"/>
                          <a:gd name="connsiteX146" fmla="*/ 984459 w 1496109"/>
                          <a:gd name="connsiteY146" fmla="*/ 612603 h 768059"/>
                          <a:gd name="connsiteX147" fmla="*/ 988964 w 1496109"/>
                          <a:gd name="connsiteY147" fmla="*/ 617107 h 768059"/>
                          <a:gd name="connsiteX148" fmla="*/ 1009234 w 1496109"/>
                          <a:gd name="connsiteY148" fmla="*/ 623864 h 768059"/>
                          <a:gd name="connsiteX149" fmla="*/ 1018243 w 1496109"/>
                          <a:gd name="connsiteY149" fmla="*/ 632873 h 768059"/>
                          <a:gd name="connsiteX150" fmla="*/ 1022747 w 1496109"/>
                          <a:gd name="connsiteY150" fmla="*/ 641881 h 768059"/>
                          <a:gd name="connsiteX151" fmla="*/ 1036260 w 1496109"/>
                          <a:gd name="connsiteY151" fmla="*/ 650890 h 768059"/>
                          <a:gd name="connsiteX152" fmla="*/ 1040765 w 1496109"/>
                          <a:gd name="connsiteY152" fmla="*/ 664404 h 768059"/>
                          <a:gd name="connsiteX153" fmla="*/ 1047521 w 1496109"/>
                          <a:gd name="connsiteY153" fmla="*/ 668908 h 768059"/>
                          <a:gd name="connsiteX154" fmla="*/ 1058782 w 1496109"/>
                          <a:gd name="connsiteY154" fmla="*/ 671160 h 768059"/>
                          <a:gd name="connsiteX155" fmla="*/ 1065539 w 1496109"/>
                          <a:gd name="connsiteY155" fmla="*/ 673412 h 768059"/>
                          <a:gd name="connsiteX156" fmla="*/ 1067791 w 1496109"/>
                          <a:gd name="connsiteY156" fmla="*/ 680169 h 768059"/>
                          <a:gd name="connsiteX157" fmla="*/ 1076800 w 1496109"/>
                          <a:gd name="connsiteY157" fmla="*/ 682421 h 768059"/>
                          <a:gd name="connsiteX158" fmla="*/ 1085809 w 1496109"/>
                          <a:gd name="connsiteY158" fmla="*/ 686926 h 768059"/>
                          <a:gd name="connsiteX159" fmla="*/ 1103827 w 1496109"/>
                          <a:gd name="connsiteY159" fmla="*/ 691430 h 768059"/>
                          <a:gd name="connsiteX160" fmla="*/ 1110583 w 1496109"/>
                          <a:gd name="connsiteY160" fmla="*/ 700439 h 768059"/>
                          <a:gd name="connsiteX161" fmla="*/ 1115088 w 1496109"/>
                          <a:gd name="connsiteY161" fmla="*/ 707196 h 768059"/>
                          <a:gd name="connsiteX162" fmla="*/ 1121845 w 1496109"/>
                          <a:gd name="connsiteY162" fmla="*/ 711700 h 768059"/>
                          <a:gd name="connsiteX163" fmla="*/ 1130853 w 1496109"/>
                          <a:gd name="connsiteY163" fmla="*/ 727466 h 768059"/>
                          <a:gd name="connsiteX164" fmla="*/ 1133106 w 1496109"/>
                          <a:gd name="connsiteY164" fmla="*/ 736474 h 768059"/>
                          <a:gd name="connsiteX165" fmla="*/ 1148871 w 1496109"/>
                          <a:gd name="connsiteY165" fmla="*/ 743231 h 768059"/>
                          <a:gd name="connsiteX166" fmla="*/ 1191663 w 1496109"/>
                          <a:gd name="connsiteY166" fmla="*/ 745483 h 768059"/>
                          <a:gd name="connsiteX167" fmla="*/ 1207429 w 1496109"/>
                          <a:gd name="connsiteY167" fmla="*/ 743231 h 768059"/>
                          <a:gd name="connsiteX168" fmla="*/ 1247969 w 1496109"/>
                          <a:gd name="connsiteY168" fmla="*/ 745483 h 768059"/>
                          <a:gd name="connsiteX169" fmla="*/ 1268239 w 1496109"/>
                          <a:gd name="connsiteY169" fmla="*/ 747736 h 768059"/>
                          <a:gd name="connsiteX170" fmla="*/ 1281752 w 1496109"/>
                          <a:gd name="connsiteY170" fmla="*/ 729718 h 768059"/>
                          <a:gd name="connsiteX171" fmla="*/ 1288509 w 1496109"/>
                          <a:gd name="connsiteY171" fmla="*/ 727466 h 768059"/>
                          <a:gd name="connsiteX172" fmla="*/ 1304274 w 1496109"/>
                          <a:gd name="connsiteY172" fmla="*/ 713952 h 768059"/>
                          <a:gd name="connsiteX173" fmla="*/ 1306526 w 1496109"/>
                          <a:gd name="connsiteY173" fmla="*/ 707196 h 768059"/>
                          <a:gd name="connsiteX174" fmla="*/ 1311031 w 1496109"/>
                          <a:gd name="connsiteY174" fmla="*/ 700439 h 768059"/>
                          <a:gd name="connsiteX175" fmla="*/ 1315535 w 1496109"/>
                          <a:gd name="connsiteY175" fmla="*/ 691430 h 768059"/>
                          <a:gd name="connsiteX176" fmla="*/ 1322292 w 1496109"/>
                          <a:gd name="connsiteY176" fmla="*/ 689178 h 768059"/>
                          <a:gd name="connsiteX177" fmla="*/ 1326796 w 1496109"/>
                          <a:gd name="connsiteY177" fmla="*/ 680169 h 768059"/>
                          <a:gd name="connsiteX178" fmla="*/ 1333553 w 1496109"/>
                          <a:gd name="connsiteY178" fmla="*/ 675665 h 768059"/>
                          <a:gd name="connsiteX179" fmla="*/ 1335805 w 1496109"/>
                          <a:gd name="connsiteY179" fmla="*/ 666656 h 768059"/>
                          <a:gd name="connsiteX180" fmla="*/ 1338057 w 1496109"/>
                          <a:gd name="connsiteY180" fmla="*/ 659899 h 768059"/>
                          <a:gd name="connsiteX181" fmla="*/ 1342562 w 1496109"/>
                          <a:gd name="connsiteY181" fmla="*/ 655395 h 768059"/>
                          <a:gd name="connsiteX182" fmla="*/ 1351571 w 1496109"/>
                          <a:gd name="connsiteY182" fmla="*/ 641881 h 768059"/>
                          <a:gd name="connsiteX183" fmla="*/ 1353823 w 1496109"/>
                          <a:gd name="connsiteY183" fmla="*/ 632873 h 768059"/>
                          <a:gd name="connsiteX184" fmla="*/ 1356075 w 1496109"/>
                          <a:gd name="connsiteY184" fmla="*/ 610350 h 768059"/>
                          <a:gd name="connsiteX185" fmla="*/ 1360579 w 1496109"/>
                          <a:gd name="connsiteY185" fmla="*/ 601341 h 768059"/>
                          <a:gd name="connsiteX186" fmla="*/ 1365084 w 1496109"/>
                          <a:gd name="connsiteY186" fmla="*/ 585576 h 768059"/>
                          <a:gd name="connsiteX187" fmla="*/ 1371841 w 1496109"/>
                          <a:gd name="connsiteY187" fmla="*/ 576567 h 768059"/>
                          <a:gd name="connsiteX188" fmla="*/ 1376345 w 1496109"/>
                          <a:gd name="connsiteY188" fmla="*/ 542784 h 768059"/>
                          <a:gd name="connsiteX189" fmla="*/ 1378597 w 1496109"/>
                          <a:gd name="connsiteY189" fmla="*/ 533775 h 768059"/>
                          <a:gd name="connsiteX190" fmla="*/ 1380849 w 1496109"/>
                          <a:gd name="connsiteY190" fmla="*/ 477470 h 768059"/>
                          <a:gd name="connsiteX191" fmla="*/ 1396615 w 1496109"/>
                          <a:gd name="connsiteY191" fmla="*/ 454947 h 768059"/>
                          <a:gd name="connsiteX192" fmla="*/ 1403372 w 1496109"/>
                          <a:gd name="connsiteY192" fmla="*/ 443686 h 768059"/>
                          <a:gd name="connsiteX193" fmla="*/ 1410128 w 1496109"/>
                          <a:gd name="connsiteY193" fmla="*/ 434677 h 768059"/>
                          <a:gd name="connsiteX194" fmla="*/ 1412380 w 1496109"/>
                          <a:gd name="connsiteY194" fmla="*/ 385129 h 768059"/>
                          <a:gd name="connsiteX195" fmla="*/ 1414633 w 1496109"/>
                          <a:gd name="connsiteY195" fmla="*/ 373868 h 768059"/>
                          <a:gd name="connsiteX196" fmla="*/ 1421389 w 1496109"/>
                          <a:gd name="connsiteY196" fmla="*/ 367111 h 768059"/>
                          <a:gd name="connsiteX197" fmla="*/ 1434903 w 1496109"/>
                          <a:gd name="connsiteY197" fmla="*/ 157655 h 768059"/>
                          <a:gd name="connsiteX198" fmla="*/ 1448416 w 1496109"/>
                          <a:gd name="connsiteY198" fmla="*/ 141889 h 768059"/>
                          <a:gd name="connsiteX199" fmla="*/ 1452920 w 1496109"/>
                          <a:gd name="connsiteY199" fmla="*/ 135133 h 768059"/>
                          <a:gd name="connsiteX200" fmla="*/ 1459677 w 1496109"/>
                          <a:gd name="connsiteY200" fmla="*/ 132880 h 768059"/>
                          <a:gd name="connsiteX201" fmla="*/ 1466434 w 1496109"/>
                          <a:gd name="connsiteY201" fmla="*/ 128376 h 768059"/>
                          <a:gd name="connsiteX202" fmla="*/ 1468686 w 1496109"/>
                          <a:gd name="connsiteY202" fmla="*/ 99097 h 768059"/>
                          <a:gd name="connsiteX203" fmla="*/ 1475443 w 1496109"/>
                          <a:gd name="connsiteY203" fmla="*/ 94593 h 768059"/>
                          <a:gd name="connsiteX204" fmla="*/ 1486704 w 1496109"/>
                          <a:gd name="connsiteY204" fmla="*/ 83332 h 768059"/>
                          <a:gd name="connsiteX205" fmla="*/ 1488956 w 1496109"/>
                          <a:gd name="connsiteY205" fmla="*/ 76575 h 768059"/>
                          <a:gd name="connsiteX206" fmla="*/ 1495713 w 1496109"/>
                          <a:gd name="connsiteY206" fmla="*/ 74323 h 768059"/>
                          <a:gd name="connsiteX207" fmla="*/ 1493460 w 1496109"/>
                          <a:gd name="connsiteY207" fmla="*/ 0 h 768059"/>
                          <a:gd name="connsiteX208" fmla="*/ 1482199 w 1496109"/>
                          <a:gd name="connsiteY208" fmla="*/ 9008 h 768059"/>
                          <a:gd name="connsiteX209" fmla="*/ 1479947 w 1496109"/>
                          <a:gd name="connsiteY209" fmla="*/ 18017 h 768059"/>
                          <a:gd name="connsiteX210" fmla="*/ 1473190 w 1496109"/>
                          <a:gd name="connsiteY210" fmla="*/ 20270 h 768059"/>
                          <a:gd name="connsiteX211" fmla="*/ 1482199 w 1496109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9082 w 1496109"/>
                          <a:gd name="connsiteY107" fmla="*/ 603101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6104 w 1496109"/>
                          <a:gd name="connsiteY107" fmla="*/ 613525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837 w 1496747"/>
                          <a:gd name="connsiteY0" fmla="*/ 18017 h 768059"/>
                          <a:gd name="connsiteX1" fmla="*/ 1482837 w 1496747"/>
                          <a:gd name="connsiteY1" fmla="*/ 18017 h 768059"/>
                          <a:gd name="connsiteX2" fmla="*/ 1455811 w 1496747"/>
                          <a:gd name="connsiteY2" fmla="*/ 38287 h 768059"/>
                          <a:gd name="connsiteX3" fmla="*/ 1433288 w 1496747"/>
                          <a:gd name="connsiteY3" fmla="*/ 49548 h 768059"/>
                          <a:gd name="connsiteX4" fmla="*/ 1426532 w 1496747"/>
                          <a:gd name="connsiteY4" fmla="*/ 54053 h 768059"/>
                          <a:gd name="connsiteX5" fmla="*/ 1415271 w 1496747"/>
                          <a:gd name="connsiteY5" fmla="*/ 60809 h 768059"/>
                          <a:gd name="connsiteX6" fmla="*/ 1401757 w 1496747"/>
                          <a:gd name="connsiteY6" fmla="*/ 67566 h 768059"/>
                          <a:gd name="connsiteX7" fmla="*/ 1392749 w 1496747"/>
                          <a:gd name="connsiteY7" fmla="*/ 76575 h 768059"/>
                          <a:gd name="connsiteX8" fmla="*/ 1383740 w 1496747"/>
                          <a:gd name="connsiteY8" fmla="*/ 83332 h 768059"/>
                          <a:gd name="connsiteX9" fmla="*/ 1372479 w 1496747"/>
                          <a:gd name="connsiteY9" fmla="*/ 94593 h 768059"/>
                          <a:gd name="connsiteX10" fmla="*/ 1363470 w 1496747"/>
                          <a:gd name="connsiteY10" fmla="*/ 112610 h 768059"/>
                          <a:gd name="connsiteX11" fmla="*/ 1361217 w 1496747"/>
                          <a:gd name="connsiteY11" fmla="*/ 119367 h 768059"/>
                          <a:gd name="connsiteX12" fmla="*/ 1356713 w 1496747"/>
                          <a:gd name="connsiteY12" fmla="*/ 128376 h 768059"/>
                          <a:gd name="connsiteX13" fmla="*/ 1352209 w 1496747"/>
                          <a:gd name="connsiteY13" fmla="*/ 155403 h 768059"/>
                          <a:gd name="connsiteX14" fmla="*/ 1347704 w 1496747"/>
                          <a:gd name="connsiteY14" fmla="*/ 164411 h 768059"/>
                          <a:gd name="connsiteX15" fmla="*/ 1345452 w 1496747"/>
                          <a:gd name="connsiteY15" fmla="*/ 175673 h 768059"/>
                          <a:gd name="connsiteX16" fmla="*/ 1340948 w 1496747"/>
                          <a:gd name="connsiteY16" fmla="*/ 182429 h 768059"/>
                          <a:gd name="connsiteX17" fmla="*/ 1336443 w 1496747"/>
                          <a:gd name="connsiteY17" fmla="*/ 191438 h 768059"/>
                          <a:gd name="connsiteX18" fmla="*/ 1331939 w 1496747"/>
                          <a:gd name="connsiteY18" fmla="*/ 225221 h 768059"/>
                          <a:gd name="connsiteX19" fmla="*/ 1320678 w 1496747"/>
                          <a:gd name="connsiteY19" fmla="*/ 245491 h 768059"/>
                          <a:gd name="connsiteX20" fmla="*/ 1309417 w 1496747"/>
                          <a:gd name="connsiteY20" fmla="*/ 259005 h 768059"/>
                          <a:gd name="connsiteX21" fmla="*/ 1307164 w 1496747"/>
                          <a:gd name="connsiteY21" fmla="*/ 265761 h 768059"/>
                          <a:gd name="connsiteX22" fmla="*/ 1302660 w 1496747"/>
                          <a:gd name="connsiteY22" fmla="*/ 270266 h 768059"/>
                          <a:gd name="connsiteX23" fmla="*/ 1293651 w 1496747"/>
                          <a:gd name="connsiteY23" fmla="*/ 288283 h 768059"/>
                          <a:gd name="connsiteX24" fmla="*/ 1291399 w 1496747"/>
                          <a:gd name="connsiteY24" fmla="*/ 297292 h 768059"/>
                          <a:gd name="connsiteX25" fmla="*/ 1289147 w 1496747"/>
                          <a:gd name="connsiteY25" fmla="*/ 304049 h 768059"/>
                          <a:gd name="connsiteX26" fmla="*/ 1275633 w 1496747"/>
                          <a:gd name="connsiteY26" fmla="*/ 335580 h 768059"/>
                          <a:gd name="connsiteX27" fmla="*/ 1271129 w 1496747"/>
                          <a:gd name="connsiteY27" fmla="*/ 382876 h 768059"/>
                          <a:gd name="connsiteX28" fmla="*/ 1264372 w 1496747"/>
                          <a:gd name="connsiteY28" fmla="*/ 409903 h 768059"/>
                          <a:gd name="connsiteX29" fmla="*/ 1255363 w 1496747"/>
                          <a:gd name="connsiteY29" fmla="*/ 432425 h 768059"/>
                          <a:gd name="connsiteX30" fmla="*/ 1248607 w 1496747"/>
                          <a:gd name="connsiteY30" fmla="*/ 481974 h 768059"/>
                          <a:gd name="connsiteX31" fmla="*/ 1244102 w 1496747"/>
                          <a:gd name="connsiteY31" fmla="*/ 488731 h 768059"/>
                          <a:gd name="connsiteX32" fmla="*/ 1239598 w 1496747"/>
                          <a:gd name="connsiteY32" fmla="*/ 509001 h 768059"/>
                          <a:gd name="connsiteX33" fmla="*/ 1235093 w 1496747"/>
                          <a:gd name="connsiteY33" fmla="*/ 518009 h 768059"/>
                          <a:gd name="connsiteX34" fmla="*/ 1230589 w 1496747"/>
                          <a:gd name="connsiteY34" fmla="*/ 540532 h 768059"/>
                          <a:gd name="connsiteX35" fmla="*/ 1226084 w 1496747"/>
                          <a:gd name="connsiteY35" fmla="*/ 545036 h 768059"/>
                          <a:gd name="connsiteX36" fmla="*/ 1221580 w 1496747"/>
                          <a:gd name="connsiteY36" fmla="*/ 551793 h 768059"/>
                          <a:gd name="connsiteX37" fmla="*/ 1219328 w 1496747"/>
                          <a:gd name="connsiteY37" fmla="*/ 560802 h 768059"/>
                          <a:gd name="connsiteX38" fmla="*/ 1214823 w 1496747"/>
                          <a:gd name="connsiteY38" fmla="*/ 567558 h 768059"/>
                          <a:gd name="connsiteX39" fmla="*/ 1212571 w 1496747"/>
                          <a:gd name="connsiteY39" fmla="*/ 583324 h 768059"/>
                          <a:gd name="connsiteX40" fmla="*/ 1203562 w 1496747"/>
                          <a:gd name="connsiteY40" fmla="*/ 662151 h 768059"/>
                          <a:gd name="connsiteX41" fmla="*/ 1194553 w 1496747"/>
                          <a:gd name="connsiteY41" fmla="*/ 668908 h 768059"/>
                          <a:gd name="connsiteX42" fmla="*/ 1174284 w 1496747"/>
                          <a:gd name="connsiteY42" fmla="*/ 671160 h 768059"/>
                          <a:gd name="connsiteX43" fmla="*/ 1151761 w 1496747"/>
                          <a:gd name="connsiteY43" fmla="*/ 666656 h 768059"/>
                          <a:gd name="connsiteX44" fmla="*/ 1135996 w 1496747"/>
                          <a:gd name="connsiteY44" fmla="*/ 646386 h 768059"/>
                          <a:gd name="connsiteX45" fmla="*/ 1122483 w 1496747"/>
                          <a:gd name="connsiteY45" fmla="*/ 635125 h 768059"/>
                          <a:gd name="connsiteX46" fmla="*/ 1115726 w 1496747"/>
                          <a:gd name="connsiteY46" fmla="*/ 621611 h 768059"/>
                          <a:gd name="connsiteX47" fmla="*/ 1113474 w 1496747"/>
                          <a:gd name="connsiteY47" fmla="*/ 614855 h 768059"/>
                          <a:gd name="connsiteX48" fmla="*/ 1099960 w 1496747"/>
                          <a:gd name="connsiteY48" fmla="*/ 605846 h 768059"/>
                          <a:gd name="connsiteX49" fmla="*/ 1088699 w 1496747"/>
                          <a:gd name="connsiteY49" fmla="*/ 596837 h 768059"/>
                          <a:gd name="connsiteX50" fmla="*/ 1081943 w 1496747"/>
                          <a:gd name="connsiteY50" fmla="*/ 592333 h 768059"/>
                          <a:gd name="connsiteX51" fmla="*/ 1063925 w 1496747"/>
                          <a:gd name="connsiteY51" fmla="*/ 587828 h 768059"/>
                          <a:gd name="connsiteX52" fmla="*/ 1061673 w 1496747"/>
                          <a:gd name="connsiteY52" fmla="*/ 581072 h 768059"/>
                          <a:gd name="connsiteX53" fmla="*/ 1050412 w 1496747"/>
                          <a:gd name="connsiteY53" fmla="*/ 569810 h 768059"/>
                          <a:gd name="connsiteX54" fmla="*/ 1048159 w 1496747"/>
                          <a:gd name="connsiteY54" fmla="*/ 563054 h 768059"/>
                          <a:gd name="connsiteX55" fmla="*/ 1034646 w 1496747"/>
                          <a:gd name="connsiteY55" fmla="*/ 551793 h 768059"/>
                          <a:gd name="connsiteX56" fmla="*/ 1023385 w 1496747"/>
                          <a:gd name="connsiteY56" fmla="*/ 542784 h 768059"/>
                          <a:gd name="connsiteX57" fmla="*/ 1016628 w 1496747"/>
                          <a:gd name="connsiteY57" fmla="*/ 540532 h 768059"/>
                          <a:gd name="connsiteX58" fmla="*/ 1005367 w 1496747"/>
                          <a:gd name="connsiteY58" fmla="*/ 536027 h 768059"/>
                          <a:gd name="connsiteX59" fmla="*/ 996358 w 1496747"/>
                          <a:gd name="connsiteY59" fmla="*/ 531523 h 768059"/>
                          <a:gd name="connsiteX60" fmla="*/ 989602 w 1496747"/>
                          <a:gd name="connsiteY60" fmla="*/ 529271 h 768059"/>
                          <a:gd name="connsiteX61" fmla="*/ 980593 w 1496747"/>
                          <a:gd name="connsiteY61" fmla="*/ 524766 h 768059"/>
                          <a:gd name="connsiteX62" fmla="*/ 906270 w 1496747"/>
                          <a:gd name="connsiteY62" fmla="*/ 522514 h 768059"/>
                          <a:gd name="connsiteX63" fmla="*/ 856721 w 1496747"/>
                          <a:gd name="connsiteY63" fmla="*/ 527018 h 768059"/>
                          <a:gd name="connsiteX64" fmla="*/ 827442 w 1496747"/>
                          <a:gd name="connsiteY64" fmla="*/ 529271 h 768059"/>
                          <a:gd name="connsiteX65" fmla="*/ 820685 w 1496747"/>
                          <a:gd name="connsiteY65" fmla="*/ 547288 h 768059"/>
                          <a:gd name="connsiteX66" fmla="*/ 813929 w 1496747"/>
                          <a:gd name="connsiteY66" fmla="*/ 549541 h 768059"/>
                          <a:gd name="connsiteX67" fmla="*/ 809424 w 1496747"/>
                          <a:gd name="connsiteY67" fmla="*/ 554045 h 768059"/>
                          <a:gd name="connsiteX68" fmla="*/ 789154 w 1496747"/>
                          <a:gd name="connsiteY68" fmla="*/ 558549 h 768059"/>
                          <a:gd name="connsiteX69" fmla="*/ 780146 w 1496747"/>
                          <a:gd name="connsiteY69" fmla="*/ 560802 h 768059"/>
                          <a:gd name="connsiteX70" fmla="*/ 768884 w 1496747"/>
                          <a:gd name="connsiteY70" fmla="*/ 565306 h 768059"/>
                          <a:gd name="connsiteX71" fmla="*/ 762128 w 1496747"/>
                          <a:gd name="connsiteY71" fmla="*/ 567558 h 768059"/>
                          <a:gd name="connsiteX72" fmla="*/ 750867 w 1496747"/>
                          <a:gd name="connsiteY72" fmla="*/ 578819 h 768059"/>
                          <a:gd name="connsiteX73" fmla="*/ 746362 w 1496747"/>
                          <a:gd name="connsiteY73" fmla="*/ 585576 h 768059"/>
                          <a:gd name="connsiteX74" fmla="*/ 739606 w 1496747"/>
                          <a:gd name="connsiteY74" fmla="*/ 587828 h 768059"/>
                          <a:gd name="connsiteX75" fmla="*/ 732849 w 1496747"/>
                          <a:gd name="connsiteY75" fmla="*/ 594585 h 768059"/>
                          <a:gd name="connsiteX76" fmla="*/ 723840 w 1496747"/>
                          <a:gd name="connsiteY76" fmla="*/ 608098 h 768059"/>
                          <a:gd name="connsiteX77" fmla="*/ 717084 w 1496747"/>
                          <a:gd name="connsiteY77" fmla="*/ 623864 h 768059"/>
                          <a:gd name="connsiteX78" fmla="*/ 710327 w 1496747"/>
                          <a:gd name="connsiteY78" fmla="*/ 626116 h 768059"/>
                          <a:gd name="connsiteX79" fmla="*/ 708075 w 1496747"/>
                          <a:gd name="connsiteY79" fmla="*/ 635125 h 768059"/>
                          <a:gd name="connsiteX80" fmla="*/ 701318 w 1496747"/>
                          <a:gd name="connsiteY80" fmla="*/ 637377 h 768059"/>
                          <a:gd name="connsiteX81" fmla="*/ 692309 w 1496747"/>
                          <a:gd name="connsiteY81" fmla="*/ 644134 h 768059"/>
                          <a:gd name="connsiteX82" fmla="*/ 667535 w 1496747"/>
                          <a:gd name="connsiteY82" fmla="*/ 648638 h 768059"/>
                          <a:gd name="connsiteX83" fmla="*/ 649517 w 1496747"/>
                          <a:gd name="connsiteY83" fmla="*/ 657647 h 768059"/>
                          <a:gd name="connsiteX84" fmla="*/ 640508 w 1496747"/>
                          <a:gd name="connsiteY84" fmla="*/ 662151 h 768059"/>
                          <a:gd name="connsiteX85" fmla="*/ 622490 w 1496747"/>
                          <a:gd name="connsiteY85" fmla="*/ 666656 h 768059"/>
                          <a:gd name="connsiteX86" fmla="*/ 613482 w 1496747"/>
                          <a:gd name="connsiteY86" fmla="*/ 671160 h 768059"/>
                          <a:gd name="connsiteX87" fmla="*/ 588707 w 1496747"/>
                          <a:gd name="connsiteY87" fmla="*/ 673412 h 768059"/>
                          <a:gd name="connsiteX88" fmla="*/ 581951 w 1496747"/>
                          <a:gd name="connsiteY88" fmla="*/ 671160 h 768059"/>
                          <a:gd name="connsiteX89" fmla="*/ 572942 w 1496747"/>
                          <a:gd name="connsiteY89" fmla="*/ 666656 h 768059"/>
                          <a:gd name="connsiteX90" fmla="*/ 566185 w 1496747"/>
                          <a:gd name="connsiteY90" fmla="*/ 662151 h 768059"/>
                          <a:gd name="connsiteX91" fmla="*/ 552672 w 1496747"/>
                          <a:gd name="connsiteY91" fmla="*/ 657647 h 768059"/>
                          <a:gd name="connsiteX92" fmla="*/ 417539 w 1496747"/>
                          <a:gd name="connsiteY92" fmla="*/ 657647 h 768059"/>
                          <a:gd name="connsiteX93" fmla="*/ 401773 w 1496747"/>
                          <a:gd name="connsiteY93" fmla="*/ 641881 h 768059"/>
                          <a:gd name="connsiteX94" fmla="*/ 399521 w 1496747"/>
                          <a:gd name="connsiteY94" fmla="*/ 635125 h 768059"/>
                          <a:gd name="connsiteX95" fmla="*/ 388260 w 1496747"/>
                          <a:gd name="connsiteY95" fmla="*/ 626116 h 768059"/>
                          <a:gd name="connsiteX96" fmla="*/ 340963 w 1496747"/>
                          <a:gd name="connsiteY96" fmla="*/ 603594 h 768059"/>
                          <a:gd name="connsiteX97" fmla="*/ 302676 w 1496747"/>
                          <a:gd name="connsiteY97" fmla="*/ 578819 h 768059"/>
                          <a:gd name="connsiteX98" fmla="*/ 266640 w 1496747"/>
                          <a:gd name="connsiteY98" fmla="*/ 556297 h 768059"/>
                          <a:gd name="connsiteX99" fmla="*/ 259884 w 1496747"/>
                          <a:gd name="connsiteY99" fmla="*/ 554045 h 768059"/>
                          <a:gd name="connsiteX100" fmla="*/ 237361 w 1496747"/>
                          <a:gd name="connsiteY100" fmla="*/ 545036 h 768059"/>
                          <a:gd name="connsiteX101" fmla="*/ 181056 w 1496747"/>
                          <a:gd name="connsiteY101" fmla="*/ 536027 h 768059"/>
                          <a:gd name="connsiteX102" fmla="*/ 117994 w 1496747"/>
                          <a:gd name="connsiteY102" fmla="*/ 533775 h 768059"/>
                          <a:gd name="connsiteX103" fmla="*/ 77454 w 1496747"/>
                          <a:gd name="connsiteY103" fmla="*/ 536027 h 768059"/>
                          <a:gd name="connsiteX104" fmla="*/ 62180 w 1496747"/>
                          <a:gd name="connsiteY104" fmla="*/ 536930 h 768059"/>
                          <a:gd name="connsiteX105" fmla="*/ 24018 w 1496747"/>
                          <a:gd name="connsiteY105" fmla="*/ 550729 h 768059"/>
                          <a:gd name="connsiteX106" fmla="*/ 638 w 1496747"/>
                          <a:gd name="connsiteY106" fmla="*/ 573331 h 768059"/>
                          <a:gd name="connsiteX107" fmla="*/ 11078 w 1496747"/>
                          <a:gd name="connsiteY107" fmla="*/ 580884 h 768059"/>
                          <a:gd name="connsiteX108" fmla="*/ 16742 w 1496747"/>
                          <a:gd name="connsiteY108" fmla="*/ 613525 h 768059"/>
                          <a:gd name="connsiteX109" fmla="*/ 45842 w 1496747"/>
                          <a:gd name="connsiteY109" fmla="*/ 618170 h 768059"/>
                          <a:gd name="connsiteX110" fmla="*/ 125562 w 1496747"/>
                          <a:gd name="connsiteY110" fmla="*/ 629432 h 768059"/>
                          <a:gd name="connsiteX111" fmla="*/ 167543 w 1496747"/>
                          <a:gd name="connsiteY111" fmla="*/ 632873 h 768059"/>
                          <a:gd name="connsiteX112" fmla="*/ 219923 w 1496747"/>
                          <a:gd name="connsiteY112" fmla="*/ 640429 h 768059"/>
                          <a:gd name="connsiteX113" fmla="*/ 271724 w 1496747"/>
                          <a:gd name="connsiteY113" fmla="*/ 659173 h 768059"/>
                          <a:gd name="connsiteX114" fmla="*/ 302676 w 1496747"/>
                          <a:gd name="connsiteY114" fmla="*/ 675665 h 768059"/>
                          <a:gd name="connsiteX115" fmla="*/ 337764 w 1496747"/>
                          <a:gd name="connsiteY115" fmla="*/ 700365 h 768059"/>
                          <a:gd name="connsiteX116" fmla="*/ 343216 w 1496747"/>
                          <a:gd name="connsiteY116" fmla="*/ 736474 h 768059"/>
                          <a:gd name="connsiteX117" fmla="*/ 347720 w 1496747"/>
                          <a:gd name="connsiteY117" fmla="*/ 743231 h 768059"/>
                          <a:gd name="connsiteX118" fmla="*/ 404025 w 1496747"/>
                          <a:gd name="connsiteY118" fmla="*/ 752240 h 768059"/>
                          <a:gd name="connsiteX119" fmla="*/ 471592 w 1496747"/>
                          <a:gd name="connsiteY119" fmla="*/ 756744 h 768059"/>
                          <a:gd name="connsiteX120" fmla="*/ 487357 w 1496747"/>
                          <a:gd name="connsiteY120" fmla="*/ 768006 h 768059"/>
                          <a:gd name="connsiteX121" fmla="*/ 514384 w 1496747"/>
                          <a:gd name="connsiteY121" fmla="*/ 761249 h 768059"/>
                          <a:gd name="connsiteX122" fmla="*/ 523393 w 1496747"/>
                          <a:gd name="connsiteY122" fmla="*/ 758997 h 768059"/>
                          <a:gd name="connsiteX123" fmla="*/ 541411 w 1496747"/>
                          <a:gd name="connsiteY123" fmla="*/ 754492 h 768059"/>
                          <a:gd name="connsiteX124" fmla="*/ 620238 w 1496747"/>
                          <a:gd name="connsiteY124" fmla="*/ 752240 h 768059"/>
                          <a:gd name="connsiteX125" fmla="*/ 683300 w 1496747"/>
                          <a:gd name="connsiteY125" fmla="*/ 747736 h 768059"/>
                          <a:gd name="connsiteX126" fmla="*/ 690057 w 1496747"/>
                          <a:gd name="connsiteY126" fmla="*/ 745483 h 768059"/>
                          <a:gd name="connsiteX127" fmla="*/ 699066 w 1496747"/>
                          <a:gd name="connsiteY127" fmla="*/ 743231 h 768059"/>
                          <a:gd name="connsiteX128" fmla="*/ 730597 w 1496747"/>
                          <a:gd name="connsiteY128" fmla="*/ 740979 h 768059"/>
                          <a:gd name="connsiteX129" fmla="*/ 757623 w 1496747"/>
                          <a:gd name="connsiteY129" fmla="*/ 713952 h 768059"/>
                          <a:gd name="connsiteX130" fmla="*/ 768884 w 1496747"/>
                          <a:gd name="connsiteY130" fmla="*/ 702691 h 768059"/>
                          <a:gd name="connsiteX131" fmla="*/ 773389 w 1496747"/>
                          <a:gd name="connsiteY131" fmla="*/ 698187 h 768059"/>
                          <a:gd name="connsiteX132" fmla="*/ 784650 w 1496747"/>
                          <a:gd name="connsiteY132" fmla="*/ 684674 h 768059"/>
                          <a:gd name="connsiteX133" fmla="*/ 795911 w 1496747"/>
                          <a:gd name="connsiteY133" fmla="*/ 673412 h 768059"/>
                          <a:gd name="connsiteX134" fmla="*/ 800416 w 1496747"/>
                          <a:gd name="connsiteY134" fmla="*/ 666656 h 768059"/>
                          <a:gd name="connsiteX135" fmla="*/ 807172 w 1496747"/>
                          <a:gd name="connsiteY135" fmla="*/ 664404 h 768059"/>
                          <a:gd name="connsiteX136" fmla="*/ 809424 w 1496747"/>
                          <a:gd name="connsiteY136" fmla="*/ 657647 h 768059"/>
                          <a:gd name="connsiteX137" fmla="*/ 838703 w 1496747"/>
                          <a:gd name="connsiteY137" fmla="*/ 655395 h 768059"/>
                          <a:gd name="connsiteX138" fmla="*/ 861225 w 1496747"/>
                          <a:gd name="connsiteY138" fmla="*/ 639629 h 768059"/>
                          <a:gd name="connsiteX139" fmla="*/ 879243 w 1496747"/>
                          <a:gd name="connsiteY139" fmla="*/ 635125 h 768059"/>
                          <a:gd name="connsiteX140" fmla="*/ 888252 w 1496747"/>
                          <a:gd name="connsiteY140" fmla="*/ 632873 h 768059"/>
                          <a:gd name="connsiteX141" fmla="*/ 895009 w 1496747"/>
                          <a:gd name="connsiteY141" fmla="*/ 628368 h 768059"/>
                          <a:gd name="connsiteX142" fmla="*/ 915279 w 1496747"/>
                          <a:gd name="connsiteY142" fmla="*/ 619359 h 768059"/>
                          <a:gd name="connsiteX143" fmla="*/ 926540 w 1496747"/>
                          <a:gd name="connsiteY143" fmla="*/ 608098 h 768059"/>
                          <a:gd name="connsiteX144" fmla="*/ 942305 w 1496747"/>
                          <a:gd name="connsiteY144" fmla="*/ 603594 h 768059"/>
                          <a:gd name="connsiteX145" fmla="*/ 980593 w 1496747"/>
                          <a:gd name="connsiteY145" fmla="*/ 605846 h 768059"/>
                          <a:gd name="connsiteX146" fmla="*/ 985097 w 1496747"/>
                          <a:gd name="connsiteY146" fmla="*/ 612603 h 768059"/>
                          <a:gd name="connsiteX147" fmla="*/ 989602 w 1496747"/>
                          <a:gd name="connsiteY147" fmla="*/ 617107 h 768059"/>
                          <a:gd name="connsiteX148" fmla="*/ 1009872 w 1496747"/>
                          <a:gd name="connsiteY148" fmla="*/ 623864 h 768059"/>
                          <a:gd name="connsiteX149" fmla="*/ 1018881 w 1496747"/>
                          <a:gd name="connsiteY149" fmla="*/ 632873 h 768059"/>
                          <a:gd name="connsiteX150" fmla="*/ 1023385 w 1496747"/>
                          <a:gd name="connsiteY150" fmla="*/ 641881 h 768059"/>
                          <a:gd name="connsiteX151" fmla="*/ 1036898 w 1496747"/>
                          <a:gd name="connsiteY151" fmla="*/ 650890 h 768059"/>
                          <a:gd name="connsiteX152" fmla="*/ 1041403 w 1496747"/>
                          <a:gd name="connsiteY152" fmla="*/ 664404 h 768059"/>
                          <a:gd name="connsiteX153" fmla="*/ 1048159 w 1496747"/>
                          <a:gd name="connsiteY153" fmla="*/ 668908 h 768059"/>
                          <a:gd name="connsiteX154" fmla="*/ 1059420 w 1496747"/>
                          <a:gd name="connsiteY154" fmla="*/ 671160 h 768059"/>
                          <a:gd name="connsiteX155" fmla="*/ 1066177 w 1496747"/>
                          <a:gd name="connsiteY155" fmla="*/ 673412 h 768059"/>
                          <a:gd name="connsiteX156" fmla="*/ 1068429 w 1496747"/>
                          <a:gd name="connsiteY156" fmla="*/ 680169 h 768059"/>
                          <a:gd name="connsiteX157" fmla="*/ 1077438 w 1496747"/>
                          <a:gd name="connsiteY157" fmla="*/ 682421 h 768059"/>
                          <a:gd name="connsiteX158" fmla="*/ 1086447 w 1496747"/>
                          <a:gd name="connsiteY158" fmla="*/ 686926 h 768059"/>
                          <a:gd name="connsiteX159" fmla="*/ 1104465 w 1496747"/>
                          <a:gd name="connsiteY159" fmla="*/ 691430 h 768059"/>
                          <a:gd name="connsiteX160" fmla="*/ 1111221 w 1496747"/>
                          <a:gd name="connsiteY160" fmla="*/ 700439 h 768059"/>
                          <a:gd name="connsiteX161" fmla="*/ 1115726 w 1496747"/>
                          <a:gd name="connsiteY161" fmla="*/ 707196 h 768059"/>
                          <a:gd name="connsiteX162" fmla="*/ 1122483 w 1496747"/>
                          <a:gd name="connsiteY162" fmla="*/ 711700 h 768059"/>
                          <a:gd name="connsiteX163" fmla="*/ 1131491 w 1496747"/>
                          <a:gd name="connsiteY163" fmla="*/ 727466 h 768059"/>
                          <a:gd name="connsiteX164" fmla="*/ 1133744 w 1496747"/>
                          <a:gd name="connsiteY164" fmla="*/ 736474 h 768059"/>
                          <a:gd name="connsiteX165" fmla="*/ 1149509 w 1496747"/>
                          <a:gd name="connsiteY165" fmla="*/ 743231 h 768059"/>
                          <a:gd name="connsiteX166" fmla="*/ 1192301 w 1496747"/>
                          <a:gd name="connsiteY166" fmla="*/ 745483 h 768059"/>
                          <a:gd name="connsiteX167" fmla="*/ 1208067 w 1496747"/>
                          <a:gd name="connsiteY167" fmla="*/ 743231 h 768059"/>
                          <a:gd name="connsiteX168" fmla="*/ 1248607 w 1496747"/>
                          <a:gd name="connsiteY168" fmla="*/ 745483 h 768059"/>
                          <a:gd name="connsiteX169" fmla="*/ 1268877 w 1496747"/>
                          <a:gd name="connsiteY169" fmla="*/ 747736 h 768059"/>
                          <a:gd name="connsiteX170" fmla="*/ 1282390 w 1496747"/>
                          <a:gd name="connsiteY170" fmla="*/ 729718 h 768059"/>
                          <a:gd name="connsiteX171" fmla="*/ 1289147 w 1496747"/>
                          <a:gd name="connsiteY171" fmla="*/ 727466 h 768059"/>
                          <a:gd name="connsiteX172" fmla="*/ 1304912 w 1496747"/>
                          <a:gd name="connsiteY172" fmla="*/ 713952 h 768059"/>
                          <a:gd name="connsiteX173" fmla="*/ 1307164 w 1496747"/>
                          <a:gd name="connsiteY173" fmla="*/ 707196 h 768059"/>
                          <a:gd name="connsiteX174" fmla="*/ 1311669 w 1496747"/>
                          <a:gd name="connsiteY174" fmla="*/ 700439 h 768059"/>
                          <a:gd name="connsiteX175" fmla="*/ 1316173 w 1496747"/>
                          <a:gd name="connsiteY175" fmla="*/ 691430 h 768059"/>
                          <a:gd name="connsiteX176" fmla="*/ 1322930 w 1496747"/>
                          <a:gd name="connsiteY176" fmla="*/ 689178 h 768059"/>
                          <a:gd name="connsiteX177" fmla="*/ 1327434 w 1496747"/>
                          <a:gd name="connsiteY177" fmla="*/ 680169 h 768059"/>
                          <a:gd name="connsiteX178" fmla="*/ 1334191 w 1496747"/>
                          <a:gd name="connsiteY178" fmla="*/ 675665 h 768059"/>
                          <a:gd name="connsiteX179" fmla="*/ 1336443 w 1496747"/>
                          <a:gd name="connsiteY179" fmla="*/ 666656 h 768059"/>
                          <a:gd name="connsiteX180" fmla="*/ 1338695 w 1496747"/>
                          <a:gd name="connsiteY180" fmla="*/ 659899 h 768059"/>
                          <a:gd name="connsiteX181" fmla="*/ 1343200 w 1496747"/>
                          <a:gd name="connsiteY181" fmla="*/ 655395 h 768059"/>
                          <a:gd name="connsiteX182" fmla="*/ 1352209 w 1496747"/>
                          <a:gd name="connsiteY182" fmla="*/ 641881 h 768059"/>
                          <a:gd name="connsiteX183" fmla="*/ 1354461 w 1496747"/>
                          <a:gd name="connsiteY183" fmla="*/ 632873 h 768059"/>
                          <a:gd name="connsiteX184" fmla="*/ 1356713 w 1496747"/>
                          <a:gd name="connsiteY184" fmla="*/ 610350 h 768059"/>
                          <a:gd name="connsiteX185" fmla="*/ 1361217 w 1496747"/>
                          <a:gd name="connsiteY185" fmla="*/ 601341 h 768059"/>
                          <a:gd name="connsiteX186" fmla="*/ 1365722 w 1496747"/>
                          <a:gd name="connsiteY186" fmla="*/ 585576 h 768059"/>
                          <a:gd name="connsiteX187" fmla="*/ 1372479 w 1496747"/>
                          <a:gd name="connsiteY187" fmla="*/ 576567 h 768059"/>
                          <a:gd name="connsiteX188" fmla="*/ 1376983 w 1496747"/>
                          <a:gd name="connsiteY188" fmla="*/ 542784 h 768059"/>
                          <a:gd name="connsiteX189" fmla="*/ 1379235 w 1496747"/>
                          <a:gd name="connsiteY189" fmla="*/ 533775 h 768059"/>
                          <a:gd name="connsiteX190" fmla="*/ 1381487 w 1496747"/>
                          <a:gd name="connsiteY190" fmla="*/ 477470 h 768059"/>
                          <a:gd name="connsiteX191" fmla="*/ 1397253 w 1496747"/>
                          <a:gd name="connsiteY191" fmla="*/ 454947 h 768059"/>
                          <a:gd name="connsiteX192" fmla="*/ 1404010 w 1496747"/>
                          <a:gd name="connsiteY192" fmla="*/ 443686 h 768059"/>
                          <a:gd name="connsiteX193" fmla="*/ 1410766 w 1496747"/>
                          <a:gd name="connsiteY193" fmla="*/ 434677 h 768059"/>
                          <a:gd name="connsiteX194" fmla="*/ 1413018 w 1496747"/>
                          <a:gd name="connsiteY194" fmla="*/ 385129 h 768059"/>
                          <a:gd name="connsiteX195" fmla="*/ 1415271 w 1496747"/>
                          <a:gd name="connsiteY195" fmla="*/ 373868 h 768059"/>
                          <a:gd name="connsiteX196" fmla="*/ 1422027 w 1496747"/>
                          <a:gd name="connsiteY196" fmla="*/ 367111 h 768059"/>
                          <a:gd name="connsiteX197" fmla="*/ 1435541 w 1496747"/>
                          <a:gd name="connsiteY197" fmla="*/ 157655 h 768059"/>
                          <a:gd name="connsiteX198" fmla="*/ 1449054 w 1496747"/>
                          <a:gd name="connsiteY198" fmla="*/ 141889 h 768059"/>
                          <a:gd name="connsiteX199" fmla="*/ 1453558 w 1496747"/>
                          <a:gd name="connsiteY199" fmla="*/ 135133 h 768059"/>
                          <a:gd name="connsiteX200" fmla="*/ 1460315 w 1496747"/>
                          <a:gd name="connsiteY200" fmla="*/ 132880 h 768059"/>
                          <a:gd name="connsiteX201" fmla="*/ 1467072 w 1496747"/>
                          <a:gd name="connsiteY201" fmla="*/ 128376 h 768059"/>
                          <a:gd name="connsiteX202" fmla="*/ 1469324 w 1496747"/>
                          <a:gd name="connsiteY202" fmla="*/ 99097 h 768059"/>
                          <a:gd name="connsiteX203" fmla="*/ 1476081 w 1496747"/>
                          <a:gd name="connsiteY203" fmla="*/ 94593 h 768059"/>
                          <a:gd name="connsiteX204" fmla="*/ 1487342 w 1496747"/>
                          <a:gd name="connsiteY204" fmla="*/ 83332 h 768059"/>
                          <a:gd name="connsiteX205" fmla="*/ 1489594 w 1496747"/>
                          <a:gd name="connsiteY205" fmla="*/ 76575 h 768059"/>
                          <a:gd name="connsiteX206" fmla="*/ 1496351 w 1496747"/>
                          <a:gd name="connsiteY206" fmla="*/ 74323 h 768059"/>
                          <a:gd name="connsiteX207" fmla="*/ 1494098 w 1496747"/>
                          <a:gd name="connsiteY207" fmla="*/ 0 h 768059"/>
                          <a:gd name="connsiteX208" fmla="*/ 1482837 w 1496747"/>
                          <a:gd name="connsiteY208" fmla="*/ 9008 h 768059"/>
                          <a:gd name="connsiteX209" fmla="*/ 1480585 w 1496747"/>
                          <a:gd name="connsiteY209" fmla="*/ 18017 h 768059"/>
                          <a:gd name="connsiteX210" fmla="*/ 1473828 w 1496747"/>
                          <a:gd name="connsiteY210" fmla="*/ 20270 h 768059"/>
                          <a:gd name="connsiteX211" fmla="*/ 1482837 w 1496747"/>
                          <a:gd name="connsiteY211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47185 w 1496212"/>
                          <a:gd name="connsiteY116" fmla="*/ 743231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78458 w 1496212"/>
                          <a:gd name="connsiteY116" fmla="*/ 749187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78458 w 1496212"/>
                          <a:gd name="connsiteY115" fmla="*/ 749187 h 768059"/>
                          <a:gd name="connsiteX116" fmla="*/ 403490 w 1496212"/>
                          <a:gd name="connsiteY116" fmla="*/ 752240 h 768059"/>
                          <a:gd name="connsiteX117" fmla="*/ 471057 w 1496212"/>
                          <a:gd name="connsiteY117" fmla="*/ 756744 h 768059"/>
                          <a:gd name="connsiteX118" fmla="*/ 486822 w 1496212"/>
                          <a:gd name="connsiteY118" fmla="*/ 768006 h 768059"/>
                          <a:gd name="connsiteX119" fmla="*/ 513849 w 1496212"/>
                          <a:gd name="connsiteY119" fmla="*/ 761249 h 768059"/>
                          <a:gd name="connsiteX120" fmla="*/ 522858 w 1496212"/>
                          <a:gd name="connsiteY120" fmla="*/ 758997 h 768059"/>
                          <a:gd name="connsiteX121" fmla="*/ 540876 w 1496212"/>
                          <a:gd name="connsiteY121" fmla="*/ 754492 h 768059"/>
                          <a:gd name="connsiteX122" fmla="*/ 619703 w 1496212"/>
                          <a:gd name="connsiteY122" fmla="*/ 752240 h 768059"/>
                          <a:gd name="connsiteX123" fmla="*/ 682765 w 1496212"/>
                          <a:gd name="connsiteY123" fmla="*/ 747736 h 768059"/>
                          <a:gd name="connsiteX124" fmla="*/ 689522 w 1496212"/>
                          <a:gd name="connsiteY124" fmla="*/ 745483 h 768059"/>
                          <a:gd name="connsiteX125" fmla="*/ 698531 w 1496212"/>
                          <a:gd name="connsiteY125" fmla="*/ 743231 h 768059"/>
                          <a:gd name="connsiteX126" fmla="*/ 730062 w 1496212"/>
                          <a:gd name="connsiteY126" fmla="*/ 740979 h 768059"/>
                          <a:gd name="connsiteX127" fmla="*/ 757088 w 1496212"/>
                          <a:gd name="connsiteY127" fmla="*/ 713952 h 768059"/>
                          <a:gd name="connsiteX128" fmla="*/ 768349 w 1496212"/>
                          <a:gd name="connsiteY128" fmla="*/ 702691 h 768059"/>
                          <a:gd name="connsiteX129" fmla="*/ 772854 w 1496212"/>
                          <a:gd name="connsiteY129" fmla="*/ 698187 h 768059"/>
                          <a:gd name="connsiteX130" fmla="*/ 784115 w 1496212"/>
                          <a:gd name="connsiteY130" fmla="*/ 684674 h 768059"/>
                          <a:gd name="connsiteX131" fmla="*/ 795376 w 1496212"/>
                          <a:gd name="connsiteY131" fmla="*/ 673412 h 768059"/>
                          <a:gd name="connsiteX132" fmla="*/ 799881 w 1496212"/>
                          <a:gd name="connsiteY132" fmla="*/ 666656 h 768059"/>
                          <a:gd name="connsiteX133" fmla="*/ 806637 w 1496212"/>
                          <a:gd name="connsiteY133" fmla="*/ 664404 h 768059"/>
                          <a:gd name="connsiteX134" fmla="*/ 808889 w 1496212"/>
                          <a:gd name="connsiteY134" fmla="*/ 657647 h 768059"/>
                          <a:gd name="connsiteX135" fmla="*/ 838168 w 1496212"/>
                          <a:gd name="connsiteY135" fmla="*/ 655395 h 768059"/>
                          <a:gd name="connsiteX136" fmla="*/ 860690 w 1496212"/>
                          <a:gd name="connsiteY136" fmla="*/ 639629 h 768059"/>
                          <a:gd name="connsiteX137" fmla="*/ 878708 w 1496212"/>
                          <a:gd name="connsiteY137" fmla="*/ 635125 h 768059"/>
                          <a:gd name="connsiteX138" fmla="*/ 887717 w 1496212"/>
                          <a:gd name="connsiteY138" fmla="*/ 632873 h 768059"/>
                          <a:gd name="connsiteX139" fmla="*/ 894474 w 1496212"/>
                          <a:gd name="connsiteY139" fmla="*/ 628368 h 768059"/>
                          <a:gd name="connsiteX140" fmla="*/ 914744 w 1496212"/>
                          <a:gd name="connsiteY140" fmla="*/ 619359 h 768059"/>
                          <a:gd name="connsiteX141" fmla="*/ 926005 w 1496212"/>
                          <a:gd name="connsiteY141" fmla="*/ 608098 h 768059"/>
                          <a:gd name="connsiteX142" fmla="*/ 941770 w 1496212"/>
                          <a:gd name="connsiteY142" fmla="*/ 603594 h 768059"/>
                          <a:gd name="connsiteX143" fmla="*/ 980058 w 1496212"/>
                          <a:gd name="connsiteY143" fmla="*/ 605846 h 768059"/>
                          <a:gd name="connsiteX144" fmla="*/ 984562 w 1496212"/>
                          <a:gd name="connsiteY144" fmla="*/ 612603 h 768059"/>
                          <a:gd name="connsiteX145" fmla="*/ 989067 w 1496212"/>
                          <a:gd name="connsiteY145" fmla="*/ 617107 h 768059"/>
                          <a:gd name="connsiteX146" fmla="*/ 1009337 w 1496212"/>
                          <a:gd name="connsiteY146" fmla="*/ 623864 h 768059"/>
                          <a:gd name="connsiteX147" fmla="*/ 1018346 w 1496212"/>
                          <a:gd name="connsiteY147" fmla="*/ 632873 h 768059"/>
                          <a:gd name="connsiteX148" fmla="*/ 1022850 w 1496212"/>
                          <a:gd name="connsiteY148" fmla="*/ 641881 h 768059"/>
                          <a:gd name="connsiteX149" fmla="*/ 1036363 w 1496212"/>
                          <a:gd name="connsiteY149" fmla="*/ 650890 h 768059"/>
                          <a:gd name="connsiteX150" fmla="*/ 1040868 w 1496212"/>
                          <a:gd name="connsiteY150" fmla="*/ 664404 h 768059"/>
                          <a:gd name="connsiteX151" fmla="*/ 1047624 w 1496212"/>
                          <a:gd name="connsiteY151" fmla="*/ 668908 h 768059"/>
                          <a:gd name="connsiteX152" fmla="*/ 1058885 w 1496212"/>
                          <a:gd name="connsiteY152" fmla="*/ 671160 h 768059"/>
                          <a:gd name="connsiteX153" fmla="*/ 1065642 w 1496212"/>
                          <a:gd name="connsiteY153" fmla="*/ 673412 h 768059"/>
                          <a:gd name="connsiteX154" fmla="*/ 1067894 w 1496212"/>
                          <a:gd name="connsiteY154" fmla="*/ 680169 h 768059"/>
                          <a:gd name="connsiteX155" fmla="*/ 1076903 w 1496212"/>
                          <a:gd name="connsiteY155" fmla="*/ 682421 h 768059"/>
                          <a:gd name="connsiteX156" fmla="*/ 1085912 w 1496212"/>
                          <a:gd name="connsiteY156" fmla="*/ 686926 h 768059"/>
                          <a:gd name="connsiteX157" fmla="*/ 1103930 w 1496212"/>
                          <a:gd name="connsiteY157" fmla="*/ 691430 h 768059"/>
                          <a:gd name="connsiteX158" fmla="*/ 1110686 w 1496212"/>
                          <a:gd name="connsiteY158" fmla="*/ 700439 h 768059"/>
                          <a:gd name="connsiteX159" fmla="*/ 1115191 w 1496212"/>
                          <a:gd name="connsiteY159" fmla="*/ 707196 h 768059"/>
                          <a:gd name="connsiteX160" fmla="*/ 1121948 w 1496212"/>
                          <a:gd name="connsiteY160" fmla="*/ 711700 h 768059"/>
                          <a:gd name="connsiteX161" fmla="*/ 1130956 w 1496212"/>
                          <a:gd name="connsiteY161" fmla="*/ 727466 h 768059"/>
                          <a:gd name="connsiteX162" fmla="*/ 1133209 w 1496212"/>
                          <a:gd name="connsiteY162" fmla="*/ 736474 h 768059"/>
                          <a:gd name="connsiteX163" fmla="*/ 1148974 w 1496212"/>
                          <a:gd name="connsiteY163" fmla="*/ 743231 h 768059"/>
                          <a:gd name="connsiteX164" fmla="*/ 1191766 w 1496212"/>
                          <a:gd name="connsiteY164" fmla="*/ 745483 h 768059"/>
                          <a:gd name="connsiteX165" fmla="*/ 1207532 w 1496212"/>
                          <a:gd name="connsiteY165" fmla="*/ 743231 h 768059"/>
                          <a:gd name="connsiteX166" fmla="*/ 1248072 w 1496212"/>
                          <a:gd name="connsiteY166" fmla="*/ 745483 h 768059"/>
                          <a:gd name="connsiteX167" fmla="*/ 1268342 w 1496212"/>
                          <a:gd name="connsiteY167" fmla="*/ 747736 h 768059"/>
                          <a:gd name="connsiteX168" fmla="*/ 1281855 w 1496212"/>
                          <a:gd name="connsiteY168" fmla="*/ 729718 h 768059"/>
                          <a:gd name="connsiteX169" fmla="*/ 1288612 w 1496212"/>
                          <a:gd name="connsiteY169" fmla="*/ 727466 h 768059"/>
                          <a:gd name="connsiteX170" fmla="*/ 1304377 w 1496212"/>
                          <a:gd name="connsiteY170" fmla="*/ 713952 h 768059"/>
                          <a:gd name="connsiteX171" fmla="*/ 1306629 w 1496212"/>
                          <a:gd name="connsiteY171" fmla="*/ 707196 h 768059"/>
                          <a:gd name="connsiteX172" fmla="*/ 1311134 w 1496212"/>
                          <a:gd name="connsiteY172" fmla="*/ 700439 h 768059"/>
                          <a:gd name="connsiteX173" fmla="*/ 1315638 w 1496212"/>
                          <a:gd name="connsiteY173" fmla="*/ 691430 h 768059"/>
                          <a:gd name="connsiteX174" fmla="*/ 1322395 w 1496212"/>
                          <a:gd name="connsiteY174" fmla="*/ 689178 h 768059"/>
                          <a:gd name="connsiteX175" fmla="*/ 1326899 w 1496212"/>
                          <a:gd name="connsiteY175" fmla="*/ 680169 h 768059"/>
                          <a:gd name="connsiteX176" fmla="*/ 1333656 w 1496212"/>
                          <a:gd name="connsiteY176" fmla="*/ 675665 h 768059"/>
                          <a:gd name="connsiteX177" fmla="*/ 1335908 w 1496212"/>
                          <a:gd name="connsiteY177" fmla="*/ 666656 h 768059"/>
                          <a:gd name="connsiteX178" fmla="*/ 1338160 w 1496212"/>
                          <a:gd name="connsiteY178" fmla="*/ 659899 h 768059"/>
                          <a:gd name="connsiteX179" fmla="*/ 1342665 w 1496212"/>
                          <a:gd name="connsiteY179" fmla="*/ 655395 h 768059"/>
                          <a:gd name="connsiteX180" fmla="*/ 1351674 w 1496212"/>
                          <a:gd name="connsiteY180" fmla="*/ 641881 h 768059"/>
                          <a:gd name="connsiteX181" fmla="*/ 1353926 w 1496212"/>
                          <a:gd name="connsiteY181" fmla="*/ 632873 h 768059"/>
                          <a:gd name="connsiteX182" fmla="*/ 1356178 w 1496212"/>
                          <a:gd name="connsiteY182" fmla="*/ 610350 h 768059"/>
                          <a:gd name="connsiteX183" fmla="*/ 1360682 w 1496212"/>
                          <a:gd name="connsiteY183" fmla="*/ 601341 h 768059"/>
                          <a:gd name="connsiteX184" fmla="*/ 1365187 w 1496212"/>
                          <a:gd name="connsiteY184" fmla="*/ 585576 h 768059"/>
                          <a:gd name="connsiteX185" fmla="*/ 1371944 w 1496212"/>
                          <a:gd name="connsiteY185" fmla="*/ 576567 h 768059"/>
                          <a:gd name="connsiteX186" fmla="*/ 1376448 w 1496212"/>
                          <a:gd name="connsiteY186" fmla="*/ 542784 h 768059"/>
                          <a:gd name="connsiteX187" fmla="*/ 1378700 w 1496212"/>
                          <a:gd name="connsiteY187" fmla="*/ 533775 h 768059"/>
                          <a:gd name="connsiteX188" fmla="*/ 1380952 w 1496212"/>
                          <a:gd name="connsiteY188" fmla="*/ 477470 h 768059"/>
                          <a:gd name="connsiteX189" fmla="*/ 1396718 w 1496212"/>
                          <a:gd name="connsiteY189" fmla="*/ 454947 h 768059"/>
                          <a:gd name="connsiteX190" fmla="*/ 1403475 w 1496212"/>
                          <a:gd name="connsiteY190" fmla="*/ 443686 h 768059"/>
                          <a:gd name="connsiteX191" fmla="*/ 1410231 w 1496212"/>
                          <a:gd name="connsiteY191" fmla="*/ 434677 h 768059"/>
                          <a:gd name="connsiteX192" fmla="*/ 1412483 w 1496212"/>
                          <a:gd name="connsiteY192" fmla="*/ 385129 h 768059"/>
                          <a:gd name="connsiteX193" fmla="*/ 1414736 w 1496212"/>
                          <a:gd name="connsiteY193" fmla="*/ 373868 h 768059"/>
                          <a:gd name="connsiteX194" fmla="*/ 1421492 w 1496212"/>
                          <a:gd name="connsiteY194" fmla="*/ 367111 h 768059"/>
                          <a:gd name="connsiteX195" fmla="*/ 1435006 w 1496212"/>
                          <a:gd name="connsiteY195" fmla="*/ 157655 h 768059"/>
                          <a:gd name="connsiteX196" fmla="*/ 1448519 w 1496212"/>
                          <a:gd name="connsiteY196" fmla="*/ 141889 h 768059"/>
                          <a:gd name="connsiteX197" fmla="*/ 1453023 w 1496212"/>
                          <a:gd name="connsiteY197" fmla="*/ 135133 h 768059"/>
                          <a:gd name="connsiteX198" fmla="*/ 1459780 w 1496212"/>
                          <a:gd name="connsiteY198" fmla="*/ 132880 h 768059"/>
                          <a:gd name="connsiteX199" fmla="*/ 1466537 w 1496212"/>
                          <a:gd name="connsiteY199" fmla="*/ 128376 h 768059"/>
                          <a:gd name="connsiteX200" fmla="*/ 1468789 w 1496212"/>
                          <a:gd name="connsiteY200" fmla="*/ 99097 h 768059"/>
                          <a:gd name="connsiteX201" fmla="*/ 1475546 w 1496212"/>
                          <a:gd name="connsiteY201" fmla="*/ 94593 h 768059"/>
                          <a:gd name="connsiteX202" fmla="*/ 1486807 w 1496212"/>
                          <a:gd name="connsiteY202" fmla="*/ 83332 h 768059"/>
                          <a:gd name="connsiteX203" fmla="*/ 1489059 w 1496212"/>
                          <a:gd name="connsiteY203" fmla="*/ 76575 h 768059"/>
                          <a:gd name="connsiteX204" fmla="*/ 1495816 w 1496212"/>
                          <a:gd name="connsiteY204" fmla="*/ 74323 h 768059"/>
                          <a:gd name="connsiteX205" fmla="*/ 1493563 w 1496212"/>
                          <a:gd name="connsiteY205" fmla="*/ 0 h 768059"/>
                          <a:gd name="connsiteX206" fmla="*/ 1482302 w 1496212"/>
                          <a:gd name="connsiteY206" fmla="*/ 9008 h 768059"/>
                          <a:gd name="connsiteX207" fmla="*/ 1480050 w 1496212"/>
                          <a:gd name="connsiteY207" fmla="*/ 18017 h 768059"/>
                          <a:gd name="connsiteX208" fmla="*/ 1473293 w 1496212"/>
                          <a:gd name="connsiteY208" fmla="*/ 20270 h 768059"/>
                          <a:gd name="connsiteX209" fmla="*/ 1482302 w 1496212"/>
                          <a:gd name="connsiteY209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87725 w 1496212"/>
                          <a:gd name="connsiteY94" fmla="*/ 626116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85817 w 1496212"/>
                          <a:gd name="connsiteY94" fmla="*/ 637474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5817 w 1496212"/>
                          <a:gd name="connsiteY93" fmla="*/ 637474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1298"/>
                          <a:gd name="connsiteX1" fmla="*/ 1482302 w 1496212"/>
                          <a:gd name="connsiteY1" fmla="*/ 18017 h 761298"/>
                          <a:gd name="connsiteX2" fmla="*/ 1455276 w 1496212"/>
                          <a:gd name="connsiteY2" fmla="*/ 38287 h 761298"/>
                          <a:gd name="connsiteX3" fmla="*/ 1432753 w 1496212"/>
                          <a:gd name="connsiteY3" fmla="*/ 49548 h 761298"/>
                          <a:gd name="connsiteX4" fmla="*/ 1425997 w 1496212"/>
                          <a:gd name="connsiteY4" fmla="*/ 54053 h 761298"/>
                          <a:gd name="connsiteX5" fmla="*/ 1414736 w 1496212"/>
                          <a:gd name="connsiteY5" fmla="*/ 60809 h 761298"/>
                          <a:gd name="connsiteX6" fmla="*/ 1401222 w 1496212"/>
                          <a:gd name="connsiteY6" fmla="*/ 67566 h 761298"/>
                          <a:gd name="connsiteX7" fmla="*/ 1392214 w 1496212"/>
                          <a:gd name="connsiteY7" fmla="*/ 76575 h 761298"/>
                          <a:gd name="connsiteX8" fmla="*/ 1383205 w 1496212"/>
                          <a:gd name="connsiteY8" fmla="*/ 83332 h 761298"/>
                          <a:gd name="connsiteX9" fmla="*/ 1371944 w 1496212"/>
                          <a:gd name="connsiteY9" fmla="*/ 94593 h 761298"/>
                          <a:gd name="connsiteX10" fmla="*/ 1362935 w 1496212"/>
                          <a:gd name="connsiteY10" fmla="*/ 112610 h 761298"/>
                          <a:gd name="connsiteX11" fmla="*/ 1360682 w 1496212"/>
                          <a:gd name="connsiteY11" fmla="*/ 119367 h 761298"/>
                          <a:gd name="connsiteX12" fmla="*/ 1356178 w 1496212"/>
                          <a:gd name="connsiteY12" fmla="*/ 128376 h 761298"/>
                          <a:gd name="connsiteX13" fmla="*/ 1351674 w 1496212"/>
                          <a:gd name="connsiteY13" fmla="*/ 155403 h 761298"/>
                          <a:gd name="connsiteX14" fmla="*/ 1347169 w 1496212"/>
                          <a:gd name="connsiteY14" fmla="*/ 164411 h 761298"/>
                          <a:gd name="connsiteX15" fmla="*/ 1344917 w 1496212"/>
                          <a:gd name="connsiteY15" fmla="*/ 175673 h 761298"/>
                          <a:gd name="connsiteX16" fmla="*/ 1340413 w 1496212"/>
                          <a:gd name="connsiteY16" fmla="*/ 182429 h 761298"/>
                          <a:gd name="connsiteX17" fmla="*/ 1335908 w 1496212"/>
                          <a:gd name="connsiteY17" fmla="*/ 191438 h 761298"/>
                          <a:gd name="connsiteX18" fmla="*/ 1331404 w 1496212"/>
                          <a:gd name="connsiteY18" fmla="*/ 225221 h 761298"/>
                          <a:gd name="connsiteX19" fmla="*/ 1320143 w 1496212"/>
                          <a:gd name="connsiteY19" fmla="*/ 245491 h 761298"/>
                          <a:gd name="connsiteX20" fmla="*/ 1308882 w 1496212"/>
                          <a:gd name="connsiteY20" fmla="*/ 259005 h 761298"/>
                          <a:gd name="connsiteX21" fmla="*/ 1306629 w 1496212"/>
                          <a:gd name="connsiteY21" fmla="*/ 265761 h 761298"/>
                          <a:gd name="connsiteX22" fmla="*/ 1302125 w 1496212"/>
                          <a:gd name="connsiteY22" fmla="*/ 270266 h 761298"/>
                          <a:gd name="connsiteX23" fmla="*/ 1293116 w 1496212"/>
                          <a:gd name="connsiteY23" fmla="*/ 288283 h 761298"/>
                          <a:gd name="connsiteX24" fmla="*/ 1290864 w 1496212"/>
                          <a:gd name="connsiteY24" fmla="*/ 297292 h 761298"/>
                          <a:gd name="connsiteX25" fmla="*/ 1288612 w 1496212"/>
                          <a:gd name="connsiteY25" fmla="*/ 304049 h 761298"/>
                          <a:gd name="connsiteX26" fmla="*/ 1275098 w 1496212"/>
                          <a:gd name="connsiteY26" fmla="*/ 335580 h 761298"/>
                          <a:gd name="connsiteX27" fmla="*/ 1270594 w 1496212"/>
                          <a:gd name="connsiteY27" fmla="*/ 382876 h 761298"/>
                          <a:gd name="connsiteX28" fmla="*/ 1263837 w 1496212"/>
                          <a:gd name="connsiteY28" fmla="*/ 409903 h 761298"/>
                          <a:gd name="connsiteX29" fmla="*/ 1254828 w 1496212"/>
                          <a:gd name="connsiteY29" fmla="*/ 432425 h 761298"/>
                          <a:gd name="connsiteX30" fmla="*/ 1248072 w 1496212"/>
                          <a:gd name="connsiteY30" fmla="*/ 481974 h 761298"/>
                          <a:gd name="connsiteX31" fmla="*/ 1243567 w 1496212"/>
                          <a:gd name="connsiteY31" fmla="*/ 488731 h 761298"/>
                          <a:gd name="connsiteX32" fmla="*/ 1239063 w 1496212"/>
                          <a:gd name="connsiteY32" fmla="*/ 509001 h 761298"/>
                          <a:gd name="connsiteX33" fmla="*/ 1234558 w 1496212"/>
                          <a:gd name="connsiteY33" fmla="*/ 518009 h 761298"/>
                          <a:gd name="connsiteX34" fmla="*/ 1230054 w 1496212"/>
                          <a:gd name="connsiteY34" fmla="*/ 540532 h 761298"/>
                          <a:gd name="connsiteX35" fmla="*/ 1225549 w 1496212"/>
                          <a:gd name="connsiteY35" fmla="*/ 545036 h 761298"/>
                          <a:gd name="connsiteX36" fmla="*/ 1221045 w 1496212"/>
                          <a:gd name="connsiteY36" fmla="*/ 551793 h 761298"/>
                          <a:gd name="connsiteX37" fmla="*/ 1218793 w 1496212"/>
                          <a:gd name="connsiteY37" fmla="*/ 560802 h 761298"/>
                          <a:gd name="connsiteX38" fmla="*/ 1214288 w 1496212"/>
                          <a:gd name="connsiteY38" fmla="*/ 567558 h 761298"/>
                          <a:gd name="connsiteX39" fmla="*/ 1212036 w 1496212"/>
                          <a:gd name="connsiteY39" fmla="*/ 583324 h 761298"/>
                          <a:gd name="connsiteX40" fmla="*/ 1203027 w 1496212"/>
                          <a:gd name="connsiteY40" fmla="*/ 662151 h 761298"/>
                          <a:gd name="connsiteX41" fmla="*/ 1194018 w 1496212"/>
                          <a:gd name="connsiteY41" fmla="*/ 668908 h 761298"/>
                          <a:gd name="connsiteX42" fmla="*/ 1173749 w 1496212"/>
                          <a:gd name="connsiteY42" fmla="*/ 671160 h 761298"/>
                          <a:gd name="connsiteX43" fmla="*/ 1151226 w 1496212"/>
                          <a:gd name="connsiteY43" fmla="*/ 666656 h 761298"/>
                          <a:gd name="connsiteX44" fmla="*/ 1135461 w 1496212"/>
                          <a:gd name="connsiteY44" fmla="*/ 646386 h 761298"/>
                          <a:gd name="connsiteX45" fmla="*/ 1121948 w 1496212"/>
                          <a:gd name="connsiteY45" fmla="*/ 635125 h 761298"/>
                          <a:gd name="connsiteX46" fmla="*/ 1115191 w 1496212"/>
                          <a:gd name="connsiteY46" fmla="*/ 621611 h 761298"/>
                          <a:gd name="connsiteX47" fmla="*/ 1112939 w 1496212"/>
                          <a:gd name="connsiteY47" fmla="*/ 614855 h 761298"/>
                          <a:gd name="connsiteX48" fmla="*/ 1099425 w 1496212"/>
                          <a:gd name="connsiteY48" fmla="*/ 605846 h 761298"/>
                          <a:gd name="connsiteX49" fmla="*/ 1088164 w 1496212"/>
                          <a:gd name="connsiteY49" fmla="*/ 596837 h 761298"/>
                          <a:gd name="connsiteX50" fmla="*/ 1081408 w 1496212"/>
                          <a:gd name="connsiteY50" fmla="*/ 592333 h 761298"/>
                          <a:gd name="connsiteX51" fmla="*/ 1063390 w 1496212"/>
                          <a:gd name="connsiteY51" fmla="*/ 587828 h 761298"/>
                          <a:gd name="connsiteX52" fmla="*/ 1061138 w 1496212"/>
                          <a:gd name="connsiteY52" fmla="*/ 581072 h 761298"/>
                          <a:gd name="connsiteX53" fmla="*/ 1049877 w 1496212"/>
                          <a:gd name="connsiteY53" fmla="*/ 569810 h 761298"/>
                          <a:gd name="connsiteX54" fmla="*/ 1047624 w 1496212"/>
                          <a:gd name="connsiteY54" fmla="*/ 563054 h 761298"/>
                          <a:gd name="connsiteX55" fmla="*/ 1034111 w 1496212"/>
                          <a:gd name="connsiteY55" fmla="*/ 551793 h 761298"/>
                          <a:gd name="connsiteX56" fmla="*/ 1022850 w 1496212"/>
                          <a:gd name="connsiteY56" fmla="*/ 542784 h 761298"/>
                          <a:gd name="connsiteX57" fmla="*/ 1016093 w 1496212"/>
                          <a:gd name="connsiteY57" fmla="*/ 540532 h 761298"/>
                          <a:gd name="connsiteX58" fmla="*/ 1004832 w 1496212"/>
                          <a:gd name="connsiteY58" fmla="*/ 536027 h 761298"/>
                          <a:gd name="connsiteX59" fmla="*/ 995823 w 1496212"/>
                          <a:gd name="connsiteY59" fmla="*/ 531523 h 761298"/>
                          <a:gd name="connsiteX60" fmla="*/ 989067 w 1496212"/>
                          <a:gd name="connsiteY60" fmla="*/ 529271 h 761298"/>
                          <a:gd name="connsiteX61" fmla="*/ 980058 w 1496212"/>
                          <a:gd name="connsiteY61" fmla="*/ 524766 h 761298"/>
                          <a:gd name="connsiteX62" fmla="*/ 905735 w 1496212"/>
                          <a:gd name="connsiteY62" fmla="*/ 522514 h 761298"/>
                          <a:gd name="connsiteX63" fmla="*/ 856186 w 1496212"/>
                          <a:gd name="connsiteY63" fmla="*/ 527018 h 761298"/>
                          <a:gd name="connsiteX64" fmla="*/ 826907 w 1496212"/>
                          <a:gd name="connsiteY64" fmla="*/ 529271 h 761298"/>
                          <a:gd name="connsiteX65" fmla="*/ 820150 w 1496212"/>
                          <a:gd name="connsiteY65" fmla="*/ 547288 h 761298"/>
                          <a:gd name="connsiteX66" fmla="*/ 813394 w 1496212"/>
                          <a:gd name="connsiteY66" fmla="*/ 549541 h 761298"/>
                          <a:gd name="connsiteX67" fmla="*/ 808889 w 1496212"/>
                          <a:gd name="connsiteY67" fmla="*/ 554045 h 761298"/>
                          <a:gd name="connsiteX68" fmla="*/ 788619 w 1496212"/>
                          <a:gd name="connsiteY68" fmla="*/ 558549 h 761298"/>
                          <a:gd name="connsiteX69" fmla="*/ 779611 w 1496212"/>
                          <a:gd name="connsiteY69" fmla="*/ 560802 h 761298"/>
                          <a:gd name="connsiteX70" fmla="*/ 768349 w 1496212"/>
                          <a:gd name="connsiteY70" fmla="*/ 565306 h 761298"/>
                          <a:gd name="connsiteX71" fmla="*/ 761593 w 1496212"/>
                          <a:gd name="connsiteY71" fmla="*/ 567558 h 761298"/>
                          <a:gd name="connsiteX72" fmla="*/ 750332 w 1496212"/>
                          <a:gd name="connsiteY72" fmla="*/ 578819 h 761298"/>
                          <a:gd name="connsiteX73" fmla="*/ 745827 w 1496212"/>
                          <a:gd name="connsiteY73" fmla="*/ 585576 h 761298"/>
                          <a:gd name="connsiteX74" fmla="*/ 739071 w 1496212"/>
                          <a:gd name="connsiteY74" fmla="*/ 587828 h 761298"/>
                          <a:gd name="connsiteX75" fmla="*/ 732314 w 1496212"/>
                          <a:gd name="connsiteY75" fmla="*/ 594585 h 761298"/>
                          <a:gd name="connsiteX76" fmla="*/ 723305 w 1496212"/>
                          <a:gd name="connsiteY76" fmla="*/ 608098 h 761298"/>
                          <a:gd name="connsiteX77" fmla="*/ 716549 w 1496212"/>
                          <a:gd name="connsiteY77" fmla="*/ 623864 h 761298"/>
                          <a:gd name="connsiteX78" fmla="*/ 709792 w 1496212"/>
                          <a:gd name="connsiteY78" fmla="*/ 626116 h 761298"/>
                          <a:gd name="connsiteX79" fmla="*/ 707540 w 1496212"/>
                          <a:gd name="connsiteY79" fmla="*/ 635125 h 761298"/>
                          <a:gd name="connsiteX80" fmla="*/ 700783 w 1496212"/>
                          <a:gd name="connsiteY80" fmla="*/ 637377 h 761298"/>
                          <a:gd name="connsiteX81" fmla="*/ 691774 w 1496212"/>
                          <a:gd name="connsiteY81" fmla="*/ 644134 h 761298"/>
                          <a:gd name="connsiteX82" fmla="*/ 667000 w 1496212"/>
                          <a:gd name="connsiteY82" fmla="*/ 648638 h 761298"/>
                          <a:gd name="connsiteX83" fmla="*/ 648982 w 1496212"/>
                          <a:gd name="connsiteY83" fmla="*/ 657647 h 761298"/>
                          <a:gd name="connsiteX84" fmla="*/ 639973 w 1496212"/>
                          <a:gd name="connsiteY84" fmla="*/ 662151 h 761298"/>
                          <a:gd name="connsiteX85" fmla="*/ 621955 w 1496212"/>
                          <a:gd name="connsiteY85" fmla="*/ 666656 h 761298"/>
                          <a:gd name="connsiteX86" fmla="*/ 612947 w 1496212"/>
                          <a:gd name="connsiteY86" fmla="*/ 671160 h 761298"/>
                          <a:gd name="connsiteX87" fmla="*/ 588172 w 1496212"/>
                          <a:gd name="connsiteY87" fmla="*/ 673412 h 761298"/>
                          <a:gd name="connsiteX88" fmla="*/ 581416 w 1496212"/>
                          <a:gd name="connsiteY88" fmla="*/ 671160 h 761298"/>
                          <a:gd name="connsiteX89" fmla="*/ 572407 w 1496212"/>
                          <a:gd name="connsiteY89" fmla="*/ 666656 h 761298"/>
                          <a:gd name="connsiteX90" fmla="*/ 565650 w 1496212"/>
                          <a:gd name="connsiteY90" fmla="*/ 662151 h 761298"/>
                          <a:gd name="connsiteX91" fmla="*/ 552137 w 1496212"/>
                          <a:gd name="connsiteY91" fmla="*/ 657647 h 761298"/>
                          <a:gd name="connsiteX92" fmla="*/ 417004 w 1496212"/>
                          <a:gd name="connsiteY92" fmla="*/ 657647 h 761298"/>
                          <a:gd name="connsiteX93" fmla="*/ 385817 w 1496212"/>
                          <a:gd name="connsiteY93" fmla="*/ 637474 h 761298"/>
                          <a:gd name="connsiteX94" fmla="*/ 340428 w 1496212"/>
                          <a:gd name="connsiteY94" fmla="*/ 603594 h 761298"/>
                          <a:gd name="connsiteX95" fmla="*/ 302141 w 1496212"/>
                          <a:gd name="connsiteY95" fmla="*/ 578819 h 761298"/>
                          <a:gd name="connsiteX96" fmla="*/ 266105 w 1496212"/>
                          <a:gd name="connsiteY96" fmla="*/ 556297 h 761298"/>
                          <a:gd name="connsiteX97" fmla="*/ 259349 w 1496212"/>
                          <a:gd name="connsiteY97" fmla="*/ 554045 h 761298"/>
                          <a:gd name="connsiteX98" fmla="*/ 236826 w 1496212"/>
                          <a:gd name="connsiteY98" fmla="*/ 545036 h 761298"/>
                          <a:gd name="connsiteX99" fmla="*/ 180521 w 1496212"/>
                          <a:gd name="connsiteY99" fmla="*/ 536027 h 761298"/>
                          <a:gd name="connsiteX100" fmla="*/ 117459 w 1496212"/>
                          <a:gd name="connsiteY100" fmla="*/ 533775 h 761298"/>
                          <a:gd name="connsiteX101" fmla="*/ 76919 w 1496212"/>
                          <a:gd name="connsiteY101" fmla="*/ 536027 h 761298"/>
                          <a:gd name="connsiteX102" fmla="*/ 61645 w 1496212"/>
                          <a:gd name="connsiteY102" fmla="*/ 536930 h 761298"/>
                          <a:gd name="connsiteX103" fmla="*/ 23483 w 1496212"/>
                          <a:gd name="connsiteY103" fmla="*/ 550729 h 761298"/>
                          <a:gd name="connsiteX104" fmla="*/ 103 w 1496212"/>
                          <a:gd name="connsiteY104" fmla="*/ 573331 h 761298"/>
                          <a:gd name="connsiteX105" fmla="*/ 16207 w 1496212"/>
                          <a:gd name="connsiteY105" fmla="*/ 613525 h 761298"/>
                          <a:gd name="connsiteX106" fmla="*/ 45307 w 1496212"/>
                          <a:gd name="connsiteY106" fmla="*/ 618170 h 761298"/>
                          <a:gd name="connsiteX107" fmla="*/ 125027 w 1496212"/>
                          <a:gd name="connsiteY107" fmla="*/ 629432 h 761298"/>
                          <a:gd name="connsiteX108" fmla="*/ 167008 w 1496212"/>
                          <a:gd name="connsiteY108" fmla="*/ 632873 h 761298"/>
                          <a:gd name="connsiteX109" fmla="*/ 219388 w 1496212"/>
                          <a:gd name="connsiteY109" fmla="*/ 640429 h 761298"/>
                          <a:gd name="connsiteX110" fmla="*/ 271189 w 1496212"/>
                          <a:gd name="connsiteY110" fmla="*/ 659173 h 761298"/>
                          <a:gd name="connsiteX111" fmla="*/ 302141 w 1496212"/>
                          <a:gd name="connsiteY111" fmla="*/ 675665 h 761298"/>
                          <a:gd name="connsiteX112" fmla="*/ 337229 w 1496212"/>
                          <a:gd name="connsiteY112" fmla="*/ 700365 h 761298"/>
                          <a:gd name="connsiteX113" fmla="*/ 378458 w 1496212"/>
                          <a:gd name="connsiteY113" fmla="*/ 749187 h 761298"/>
                          <a:gd name="connsiteX114" fmla="*/ 403490 w 1496212"/>
                          <a:gd name="connsiteY114" fmla="*/ 752240 h 761298"/>
                          <a:gd name="connsiteX115" fmla="*/ 471057 w 1496212"/>
                          <a:gd name="connsiteY115" fmla="*/ 756744 h 761298"/>
                          <a:gd name="connsiteX116" fmla="*/ 513849 w 1496212"/>
                          <a:gd name="connsiteY116" fmla="*/ 761249 h 761298"/>
                          <a:gd name="connsiteX117" fmla="*/ 522858 w 1496212"/>
                          <a:gd name="connsiteY117" fmla="*/ 758997 h 761298"/>
                          <a:gd name="connsiteX118" fmla="*/ 540876 w 1496212"/>
                          <a:gd name="connsiteY118" fmla="*/ 754492 h 761298"/>
                          <a:gd name="connsiteX119" fmla="*/ 619703 w 1496212"/>
                          <a:gd name="connsiteY119" fmla="*/ 752240 h 761298"/>
                          <a:gd name="connsiteX120" fmla="*/ 682765 w 1496212"/>
                          <a:gd name="connsiteY120" fmla="*/ 747736 h 761298"/>
                          <a:gd name="connsiteX121" fmla="*/ 689522 w 1496212"/>
                          <a:gd name="connsiteY121" fmla="*/ 745483 h 761298"/>
                          <a:gd name="connsiteX122" fmla="*/ 698531 w 1496212"/>
                          <a:gd name="connsiteY122" fmla="*/ 743231 h 761298"/>
                          <a:gd name="connsiteX123" fmla="*/ 730062 w 1496212"/>
                          <a:gd name="connsiteY123" fmla="*/ 740979 h 761298"/>
                          <a:gd name="connsiteX124" fmla="*/ 757088 w 1496212"/>
                          <a:gd name="connsiteY124" fmla="*/ 713952 h 761298"/>
                          <a:gd name="connsiteX125" fmla="*/ 768349 w 1496212"/>
                          <a:gd name="connsiteY125" fmla="*/ 702691 h 761298"/>
                          <a:gd name="connsiteX126" fmla="*/ 772854 w 1496212"/>
                          <a:gd name="connsiteY126" fmla="*/ 698187 h 761298"/>
                          <a:gd name="connsiteX127" fmla="*/ 784115 w 1496212"/>
                          <a:gd name="connsiteY127" fmla="*/ 684674 h 761298"/>
                          <a:gd name="connsiteX128" fmla="*/ 795376 w 1496212"/>
                          <a:gd name="connsiteY128" fmla="*/ 673412 h 761298"/>
                          <a:gd name="connsiteX129" fmla="*/ 799881 w 1496212"/>
                          <a:gd name="connsiteY129" fmla="*/ 666656 h 761298"/>
                          <a:gd name="connsiteX130" fmla="*/ 806637 w 1496212"/>
                          <a:gd name="connsiteY130" fmla="*/ 664404 h 761298"/>
                          <a:gd name="connsiteX131" fmla="*/ 808889 w 1496212"/>
                          <a:gd name="connsiteY131" fmla="*/ 657647 h 761298"/>
                          <a:gd name="connsiteX132" fmla="*/ 838168 w 1496212"/>
                          <a:gd name="connsiteY132" fmla="*/ 655395 h 761298"/>
                          <a:gd name="connsiteX133" fmla="*/ 860690 w 1496212"/>
                          <a:gd name="connsiteY133" fmla="*/ 639629 h 761298"/>
                          <a:gd name="connsiteX134" fmla="*/ 878708 w 1496212"/>
                          <a:gd name="connsiteY134" fmla="*/ 635125 h 761298"/>
                          <a:gd name="connsiteX135" fmla="*/ 887717 w 1496212"/>
                          <a:gd name="connsiteY135" fmla="*/ 632873 h 761298"/>
                          <a:gd name="connsiteX136" fmla="*/ 894474 w 1496212"/>
                          <a:gd name="connsiteY136" fmla="*/ 628368 h 761298"/>
                          <a:gd name="connsiteX137" fmla="*/ 914744 w 1496212"/>
                          <a:gd name="connsiteY137" fmla="*/ 619359 h 761298"/>
                          <a:gd name="connsiteX138" fmla="*/ 926005 w 1496212"/>
                          <a:gd name="connsiteY138" fmla="*/ 608098 h 761298"/>
                          <a:gd name="connsiteX139" fmla="*/ 941770 w 1496212"/>
                          <a:gd name="connsiteY139" fmla="*/ 603594 h 761298"/>
                          <a:gd name="connsiteX140" fmla="*/ 980058 w 1496212"/>
                          <a:gd name="connsiteY140" fmla="*/ 605846 h 761298"/>
                          <a:gd name="connsiteX141" fmla="*/ 984562 w 1496212"/>
                          <a:gd name="connsiteY141" fmla="*/ 612603 h 761298"/>
                          <a:gd name="connsiteX142" fmla="*/ 989067 w 1496212"/>
                          <a:gd name="connsiteY142" fmla="*/ 617107 h 761298"/>
                          <a:gd name="connsiteX143" fmla="*/ 1009337 w 1496212"/>
                          <a:gd name="connsiteY143" fmla="*/ 623864 h 761298"/>
                          <a:gd name="connsiteX144" fmla="*/ 1018346 w 1496212"/>
                          <a:gd name="connsiteY144" fmla="*/ 632873 h 761298"/>
                          <a:gd name="connsiteX145" fmla="*/ 1022850 w 1496212"/>
                          <a:gd name="connsiteY145" fmla="*/ 641881 h 761298"/>
                          <a:gd name="connsiteX146" fmla="*/ 1036363 w 1496212"/>
                          <a:gd name="connsiteY146" fmla="*/ 650890 h 761298"/>
                          <a:gd name="connsiteX147" fmla="*/ 1040868 w 1496212"/>
                          <a:gd name="connsiteY147" fmla="*/ 664404 h 761298"/>
                          <a:gd name="connsiteX148" fmla="*/ 1047624 w 1496212"/>
                          <a:gd name="connsiteY148" fmla="*/ 668908 h 761298"/>
                          <a:gd name="connsiteX149" fmla="*/ 1058885 w 1496212"/>
                          <a:gd name="connsiteY149" fmla="*/ 671160 h 761298"/>
                          <a:gd name="connsiteX150" fmla="*/ 1065642 w 1496212"/>
                          <a:gd name="connsiteY150" fmla="*/ 673412 h 761298"/>
                          <a:gd name="connsiteX151" fmla="*/ 1067894 w 1496212"/>
                          <a:gd name="connsiteY151" fmla="*/ 680169 h 761298"/>
                          <a:gd name="connsiteX152" fmla="*/ 1076903 w 1496212"/>
                          <a:gd name="connsiteY152" fmla="*/ 682421 h 761298"/>
                          <a:gd name="connsiteX153" fmla="*/ 1085912 w 1496212"/>
                          <a:gd name="connsiteY153" fmla="*/ 686926 h 761298"/>
                          <a:gd name="connsiteX154" fmla="*/ 1103930 w 1496212"/>
                          <a:gd name="connsiteY154" fmla="*/ 691430 h 761298"/>
                          <a:gd name="connsiteX155" fmla="*/ 1110686 w 1496212"/>
                          <a:gd name="connsiteY155" fmla="*/ 700439 h 761298"/>
                          <a:gd name="connsiteX156" fmla="*/ 1115191 w 1496212"/>
                          <a:gd name="connsiteY156" fmla="*/ 707196 h 761298"/>
                          <a:gd name="connsiteX157" fmla="*/ 1121948 w 1496212"/>
                          <a:gd name="connsiteY157" fmla="*/ 711700 h 761298"/>
                          <a:gd name="connsiteX158" fmla="*/ 1130956 w 1496212"/>
                          <a:gd name="connsiteY158" fmla="*/ 727466 h 761298"/>
                          <a:gd name="connsiteX159" fmla="*/ 1133209 w 1496212"/>
                          <a:gd name="connsiteY159" fmla="*/ 736474 h 761298"/>
                          <a:gd name="connsiteX160" fmla="*/ 1148974 w 1496212"/>
                          <a:gd name="connsiteY160" fmla="*/ 743231 h 761298"/>
                          <a:gd name="connsiteX161" fmla="*/ 1191766 w 1496212"/>
                          <a:gd name="connsiteY161" fmla="*/ 745483 h 761298"/>
                          <a:gd name="connsiteX162" fmla="*/ 1207532 w 1496212"/>
                          <a:gd name="connsiteY162" fmla="*/ 743231 h 761298"/>
                          <a:gd name="connsiteX163" fmla="*/ 1248072 w 1496212"/>
                          <a:gd name="connsiteY163" fmla="*/ 745483 h 761298"/>
                          <a:gd name="connsiteX164" fmla="*/ 1268342 w 1496212"/>
                          <a:gd name="connsiteY164" fmla="*/ 747736 h 761298"/>
                          <a:gd name="connsiteX165" fmla="*/ 1281855 w 1496212"/>
                          <a:gd name="connsiteY165" fmla="*/ 729718 h 761298"/>
                          <a:gd name="connsiteX166" fmla="*/ 1288612 w 1496212"/>
                          <a:gd name="connsiteY166" fmla="*/ 727466 h 761298"/>
                          <a:gd name="connsiteX167" fmla="*/ 1304377 w 1496212"/>
                          <a:gd name="connsiteY167" fmla="*/ 713952 h 761298"/>
                          <a:gd name="connsiteX168" fmla="*/ 1306629 w 1496212"/>
                          <a:gd name="connsiteY168" fmla="*/ 707196 h 761298"/>
                          <a:gd name="connsiteX169" fmla="*/ 1311134 w 1496212"/>
                          <a:gd name="connsiteY169" fmla="*/ 700439 h 761298"/>
                          <a:gd name="connsiteX170" fmla="*/ 1315638 w 1496212"/>
                          <a:gd name="connsiteY170" fmla="*/ 691430 h 761298"/>
                          <a:gd name="connsiteX171" fmla="*/ 1322395 w 1496212"/>
                          <a:gd name="connsiteY171" fmla="*/ 689178 h 761298"/>
                          <a:gd name="connsiteX172" fmla="*/ 1326899 w 1496212"/>
                          <a:gd name="connsiteY172" fmla="*/ 680169 h 761298"/>
                          <a:gd name="connsiteX173" fmla="*/ 1333656 w 1496212"/>
                          <a:gd name="connsiteY173" fmla="*/ 675665 h 761298"/>
                          <a:gd name="connsiteX174" fmla="*/ 1335908 w 1496212"/>
                          <a:gd name="connsiteY174" fmla="*/ 666656 h 761298"/>
                          <a:gd name="connsiteX175" fmla="*/ 1338160 w 1496212"/>
                          <a:gd name="connsiteY175" fmla="*/ 659899 h 761298"/>
                          <a:gd name="connsiteX176" fmla="*/ 1342665 w 1496212"/>
                          <a:gd name="connsiteY176" fmla="*/ 655395 h 761298"/>
                          <a:gd name="connsiteX177" fmla="*/ 1351674 w 1496212"/>
                          <a:gd name="connsiteY177" fmla="*/ 641881 h 761298"/>
                          <a:gd name="connsiteX178" fmla="*/ 1353926 w 1496212"/>
                          <a:gd name="connsiteY178" fmla="*/ 632873 h 761298"/>
                          <a:gd name="connsiteX179" fmla="*/ 1356178 w 1496212"/>
                          <a:gd name="connsiteY179" fmla="*/ 610350 h 761298"/>
                          <a:gd name="connsiteX180" fmla="*/ 1360682 w 1496212"/>
                          <a:gd name="connsiteY180" fmla="*/ 601341 h 761298"/>
                          <a:gd name="connsiteX181" fmla="*/ 1365187 w 1496212"/>
                          <a:gd name="connsiteY181" fmla="*/ 585576 h 761298"/>
                          <a:gd name="connsiteX182" fmla="*/ 1371944 w 1496212"/>
                          <a:gd name="connsiteY182" fmla="*/ 576567 h 761298"/>
                          <a:gd name="connsiteX183" fmla="*/ 1376448 w 1496212"/>
                          <a:gd name="connsiteY183" fmla="*/ 542784 h 761298"/>
                          <a:gd name="connsiteX184" fmla="*/ 1378700 w 1496212"/>
                          <a:gd name="connsiteY184" fmla="*/ 533775 h 761298"/>
                          <a:gd name="connsiteX185" fmla="*/ 1380952 w 1496212"/>
                          <a:gd name="connsiteY185" fmla="*/ 477470 h 761298"/>
                          <a:gd name="connsiteX186" fmla="*/ 1396718 w 1496212"/>
                          <a:gd name="connsiteY186" fmla="*/ 454947 h 761298"/>
                          <a:gd name="connsiteX187" fmla="*/ 1403475 w 1496212"/>
                          <a:gd name="connsiteY187" fmla="*/ 443686 h 761298"/>
                          <a:gd name="connsiteX188" fmla="*/ 1410231 w 1496212"/>
                          <a:gd name="connsiteY188" fmla="*/ 434677 h 761298"/>
                          <a:gd name="connsiteX189" fmla="*/ 1412483 w 1496212"/>
                          <a:gd name="connsiteY189" fmla="*/ 385129 h 761298"/>
                          <a:gd name="connsiteX190" fmla="*/ 1414736 w 1496212"/>
                          <a:gd name="connsiteY190" fmla="*/ 373868 h 761298"/>
                          <a:gd name="connsiteX191" fmla="*/ 1421492 w 1496212"/>
                          <a:gd name="connsiteY191" fmla="*/ 367111 h 761298"/>
                          <a:gd name="connsiteX192" fmla="*/ 1435006 w 1496212"/>
                          <a:gd name="connsiteY192" fmla="*/ 157655 h 761298"/>
                          <a:gd name="connsiteX193" fmla="*/ 1448519 w 1496212"/>
                          <a:gd name="connsiteY193" fmla="*/ 141889 h 761298"/>
                          <a:gd name="connsiteX194" fmla="*/ 1453023 w 1496212"/>
                          <a:gd name="connsiteY194" fmla="*/ 135133 h 761298"/>
                          <a:gd name="connsiteX195" fmla="*/ 1459780 w 1496212"/>
                          <a:gd name="connsiteY195" fmla="*/ 132880 h 761298"/>
                          <a:gd name="connsiteX196" fmla="*/ 1466537 w 1496212"/>
                          <a:gd name="connsiteY196" fmla="*/ 128376 h 761298"/>
                          <a:gd name="connsiteX197" fmla="*/ 1468789 w 1496212"/>
                          <a:gd name="connsiteY197" fmla="*/ 99097 h 761298"/>
                          <a:gd name="connsiteX198" fmla="*/ 1475546 w 1496212"/>
                          <a:gd name="connsiteY198" fmla="*/ 94593 h 761298"/>
                          <a:gd name="connsiteX199" fmla="*/ 1486807 w 1496212"/>
                          <a:gd name="connsiteY199" fmla="*/ 83332 h 761298"/>
                          <a:gd name="connsiteX200" fmla="*/ 1489059 w 1496212"/>
                          <a:gd name="connsiteY200" fmla="*/ 76575 h 761298"/>
                          <a:gd name="connsiteX201" fmla="*/ 1495816 w 1496212"/>
                          <a:gd name="connsiteY201" fmla="*/ 74323 h 761298"/>
                          <a:gd name="connsiteX202" fmla="*/ 1493563 w 1496212"/>
                          <a:gd name="connsiteY202" fmla="*/ 0 h 761298"/>
                          <a:gd name="connsiteX203" fmla="*/ 1482302 w 1496212"/>
                          <a:gd name="connsiteY203" fmla="*/ 9008 h 761298"/>
                          <a:gd name="connsiteX204" fmla="*/ 1480050 w 1496212"/>
                          <a:gd name="connsiteY204" fmla="*/ 18017 h 761298"/>
                          <a:gd name="connsiteX205" fmla="*/ 1473293 w 1496212"/>
                          <a:gd name="connsiteY205" fmla="*/ 20270 h 761298"/>
                          <a:gd name="connsiteX206" fmla="*/ 1482302 w 1496212"/>
                          <a:gd name="connsiteY206" fmla="*/ 18017 h 761298"/>
                          <a:gd name="connsiteX0" fmla="*/ 1482302 w 1496212"/>
                          <a:gd name="connsiteY0" fmla="*/ 18017 h 759055"/>
                          <a:gd name="connsiteX1" fmla="*/ 1482302 w 1496212"/>
                          <a:gd name="connsiteY1" fmla="*/ 18017 h 759055"/>
                          <a:gd name="connsiteX2" fmla="*/ 1455276 w 1496212"/>
                          <a:gd name="connsiteY2" fmla="*/ 38287 h 759055"/>
                          <a:gd name="connsiteX3" fmla="*/ 1432753 w 1496212"/>
                          <a:gd name="connsiteY3" fmla="*/ 49548 h 759055"/>
                          <a:gd name="connsiteX4" fmla="*/ 1425997 w 1496212"/>
                          <a:gd name="connsiteY4" fmla="*/ 54053 h 759055"/>
                          <a:gd name="connsiteX5" fmla="*/ 1414736 w 1496212"/>
                          <a:gd name="connsiteY5" fmla="*/ 60809 h 759055"/>
                          <a:gd name="connsiteX6" fmla="*/ 1401222 w 1496212"/>
                          <a:gd name="connsiteY6" fmla="*/ 67566 h 759055"/>
                          <a:gd name="connsiteX7" fmla="*/ 1392214 w 1496212"/>
                          <a:gd name="connsiteY7" fmla="*/ 76575 h 759055"/>
                          <a:gd name="connsiteX8" fmla="*/ 1383205 w 1496212"/>
                          <a:gd name="connsiteY8" fmla="*/ 83332 h 759055"/>
                          <a:gd name="connsiteX9" fmla="*/ 1371944 w 1496212"/>
                          <a:gd name="connsiteY9" fmla="*/ 94593 h 759055"/>
                          <a:gd name="connsiteX10" fmla="*/ 1362935 w 1496212"/>
                          <a:gd name="connsiteY10" fmla="*/ 112610 h 759055"/>
                          <a:gd name="connsiteX11" fmla="*/ 1360682 w 1496212"/>
                          <a:gd name="connsiteY11" fmla="*/ 119367 h 759055"/>
                          <a:gd name="connsiteX12" fmla="*/ 1356178 w 1496212"/>
                          <a:gd name="connsiteY12" fmla="*/ 128376 h 759055"/>
                          <a:gd name="connsiteX13" fmla="*/ 1351674 w 1496212"/>
                          <a:gd name="connsiteY13" fmla="*/ 155403 h 759055"/>
                          <a:gd name="connsiteX14" fmla="*/ 1347169 w 1496212"/>
                          <a:gd name="connsiteY14" fmla="*/ 164411 h 759055"/>
                          <a:gd name="connsiteX15" fmla="*/ 1344917 w 1496212"/>
                          <a:gd name="connsiteY15" fmla="*/ 175673 h 759055"/>
                          <a:gd name="connsiteX16" fmla="*/ 1340413 w 1496212"/>
                          <a:gd name="connsiteY16" fmla="*/ 182429 h 759055"/>
                          <a:gd name="connsiteX17" fmla="*/ 1335908 w 1496212"/>
                          <a:gd name="connsiteY17" fmla="*/ 191438 h 759055"/>
                          <a:gd name="connsiteX18" fmla="*/ 1331404 w 1496212"/>
                          <a:gd name="connsiteY18" fmla="*/ 225221 h 759055"/>
                          <a:gd name="connsiteX19" fmla="*/ 1320143 w 1496212"/>
                          <a:gd name="connsiteY19" fmla="*/ 245491 h 759055"/>
                          <a:gd name="connsiteX20" fmla="*/ 1308882 w 1496212"/>
                          <a:gd name="connsiteY20" fmla="*/ 259005 h 759055"/>
                          <a:gd name="connsiteX21" fmla="*/ 1306629 w 1496212"/>
                          <a:gd name="connsiteY21" fmla="*/ 265761 h 759055"/>
                          <a:gd name="connsiteX22" fmla="*/ 1302125 w 1496212"/>
                          <a:gd name="connsiteY22" fmla="*/ 270266 h 759055"/>
                          <a:gd name="connsiteX23" fmla="*/ 1293116 w 1496212"/>
                          <a:gd name="connsiteY23" fmla="*/ 288283 h 759055"/>
                          <a:gd name="connsiteX24" fmla="*/ 1290864 w 1496212"/>
                          <a:gd name="connsiteY24" fmla="*/ 297292 h 759055"/>
                          <a:gd name="connsiteX25" fmla="*/ 1288612 w 1496212"/>
                          <a:gd name="connsiteY25" fmla="*/ 304049 h 759055"/>
                          <a:gd name="connsiteX26" fmla="*/ 1275098 w 1496212"/>
                          <a:gd name="connsiteY26" fmla="*/ 335580 h 759055"/>
                          <a:gd name="connsiteX27" fmla="*/ 1270594 w 1496212"/>
                          <a:gd name="connsiteY27" fmla="*/ 382876 h 759055"/>
                          <a:gd name="connsiteX28" fmla="*/ 1263837 w 1496212"/>
                          <a:gd name="connsiteY28" fmla="*/ 409903 h 759055"/>
                          <a:gd name="connsiteX29" fmla="*/ 1254828 w 1496212"/>
                          <a:gd name="connsiteY29" fmla="*/ 432425 h 759055"/>
                          <a:gd name="connsiteX30" fmla="*/ 1248072 w 1496212"/>
                          <a:gd name="connsiteY30" fmla="*/ 481974 h 759055"/>
                          <a:gd name="connsiteX31" fmla="*/ 1243567 w 1496212"/>
                          <a:gd name="connsiteY31" fmla="*/ 488731 h 759055"/>
                          <a:gd name="connsiteX32" fmla="*/ 1239063 w 1496212"/>
                          <a:gd name="connsiteY32" fmla="*/ 509001 h 759055"/>
                          <a:gd name="connsiteX33" fmla="*/ 1234558 w 1496212"/>
                          <a:gd name="connsiteY33" fmla="*/ 518009 h 759055"/>
                          <a:gd name="connsiteX34" fmla="*/ 1230054 w 1496212"/>
                          <a:gd name="connsiteY34" fmla="*/ 540532 h 759055"/>
                          <a:gd name="connsiteX35" fmla="*/ 1225549 w 1496212"/>
                          <a:gd name="connsiteY35" fmla="*/ 545036 h 759055"/>
                          <a:gd name="connsiteX36" fmla="*/ 1221045 w 1496212"/>
                          <a:gd name="connsiteY36" fmla="*/ 551793 h 759055"/>
                          <a:gd name="connsiteX37" fmla="*/ 1218793 w 1496212"/>
                          <a:gd name="connsiteY37" fmla="*/ 560802 h 759055"/>
                          <a:gd name="connsiteX38" fmla="*/ 1214288 w 1496212"/>
                          <a:gd name="connsiteY38" fmla="*/ 567558 h 759055"/>
                          <a:gd name="connsiteX39" fmla="*/ 1212036 w 1496212"/>
                          <a:gd name="connsiteY39" fmla="*/ 583324 h 759055"/>
                          <a:gd name="connsiteX40" fmla="*/ 1203027 w 1496212"/>
                          <a:gd name="connsiteY40" fmla="*/ 662151 h 759055"/>
                          <a:gd name="connsiteX41" fmla="*/ 1194018 w 1496212"/>
                          <a:gd name="connsiteY41" fmla="*/ 668908 h 759055"/>
                          <a:gd name="connsiteX42" fmla="*/ 1173749 w 1496212"/>
                          <a:gd name="connsiteY42" fmla="*/ 671160 h 759055"/>
                          <a:gd name="connsiteX43" fmla="*/ 1151226 w 1496212"/>
                          <a:gd name="connsiteY43" fmla="*/ 666656 h 759055"/>
                          <a:gd name="connsiteX44" fmla="*/ 1135461 w 1496212"/>
                          <a:gd name="connsiteY44" fmla="*/ 646386 h 759055"/>
                          <a:gd name="connsiteX45" fmla="*/ 1121948 w 1496212"/>
                          <a:gd name="connsiteY45" fmla="*/ 635125 h 759055"/>
                          <a:gd name="connsiteX46" fmla="*/ 1115191 w 1496212"/>
                          <a:gd name="connsiteY46" fmla="*/ 621611 h 759055"/>
                          <a:gd name="connsiteX47" fmla="*/ 1112939 w 1496212"/>
                          <a:gd name="connsiteY47" fmla="*/ 614855 h 759055"/>
                          <a:gd name="connsiteX48" fmla="*/ 1099425 w 1496212"/>
                          <a:gd name="connsiteY48" fmla="*/ 605846 h 759055"/>
                          <a:gd name="connsiteX49" fmla="*/ 1088164 w 1496212"/>
                          <a:gd name="connsiteY49" fmla="*/ 596837 h 759055"/>
                          <a:gd name="connsiteX50" fmla="*/ 1081408 w 1496212"/>
                          <a:gd name="connsiteY50" fmla="*/ 592333 h 759055"/>
                          <a:gd name="connsiteX51" fmla="*/ 1063390 w 1496212"/>
                          <a:gd name="connsiteY51" fmla="*/ 587828 h 759055"/>
                          <a:gd name="connsiteX52" fmla="*/ 1061138 w 1496212"/>
                          <a:gd name="connsiteY52" fmla="*/ 581072 h 759055"/>
                          <a:gd name="connsiteX53" fmla="*/ 1049877 w 1496212"/>
                          <a:gd name="connsiteY53" fmla="*/ 569810 h 759055"/>
                          <a:gd name="connsiteX54" fmla="*/ 1047624 w 1496212"/>
                          <a:gd name="connsiteY54" fmla="*/ 563054 h 759055"/>
                          <a:gd name="connsiteX55" fmla="*/ 1034111 w 1496212"/>
                          <a:gd name="connsiteY55" fmla="*/ 551793 h 759055"/>
                          <a:gd name="connsiteX56" fmla="*/ 1022850 w 1496212"/>
                          <a:gd name="connsiteY56" fmla="*/ 542784 h 759055"/>
                          <a:gd name="connsiteX57" fmla="*/ 1016093 w 1496212"/>
                          <a:gd name="connsiteY57" fmla="*/ 540532 h 759055"/>
                          <a:gd name="connsiteX58" fmla="*/ 1004832 w 1496212"/>
                          <a:gd name="connsiteY58" fmla="*/ 536027 h 759055"/>
                          <a:gd name="connsiteX59" fmla="*/ 995823 w 1496212"/>
                          <a:gd name="connsiteY59" fmla="*/ 531523 h 759055"/>
                          <a:gd name="connsiteX60" fmla="*/ 989067 w 1496212"/>
                          <a:gd name="connsiteY60" fmla="*/ 529271 h 759055"/>
                          <a:gd name="connsiteX61" fmla="*/ 980058 w 1496212"/>
                          <a:gd name="connsiteY61" fmla="*/ 524766 h 759055"/>
                          <a:gd name="connsiteX62" fmla="*/ 905735 w 1496212"/>
                          <a:gd name="connsiteY62" fmla="*/ 522514 h 759055"/>
                          <a:gd name="connsiteX63" fmla="*/ 856186 w 1496212"/>
                          <a:gd name="connsiteY63" fmla="*/ 527018 h 759055"/>
                          <a:gd name="connsiteX64" fmla="*/ 826907 w 1496212"/>
                          <a:gd name="connsiteY64" fmla="*/ 529271 h 759055"/>
                          <a:gd name="connsiteX65" fmla="*/ 820150 w 1496212"/>
                          <a:gd name="connsiteY65" fmla="*/ 547288 h 759055"/>
                          <a:gd name="connsiteX66" fmla="*/ 813394 w 1496212"/>
                          <a:gd name="connsiteY66" fmla="*/ 549541 h 759055"/>
                          <a:gd name="connsiteX67" fmla="*/ 808889 w 1496212"/>
                          <a:gd name="connsiteY67" fmla="*/ 554045 h 759055"/>
                          <a:gd name="connsiteX68" fmla="*/ 788619 w 1496212"/>
                          <a:gd name="connsiteY68" fmla="*/ 558549 h 759055"/>
                          <a:gd name="connsiteX69" fmla="*/ 779611 w 1496212"/>
                          <a:gd name="connsiteY69" fmla="*/ 560802 h 759055"/>
                          <a:gd name="connsiteX70" fmla="*/ 768349 w 1496212"/>
                          <a:gd name="connsiteY70" fmla="*/ 565306 h 759055"/>
                          <a:gd name="connsiteX71" fmla="*/ 761593 w 1496212"/>
                          <a:gd name="connsiteY71" fmla="*/ 567558 h 759055"/>
                          <a:gd name="connsiteX72" fmla="*/ 750332 w 1496212"/>
                          <a:gd name="connsiteY72" fmla="*/ 578819 h 759055"/>
                          <a:gd name="connsiteX73" fmla="*/ 745827 w 1496212"/>
                          <a:gd name="connsiteY73" fmla="*/ 585576 h 759055"/>
                          <a:gd name="connsiteX74" fmla="*/ 739071 w 1496212"/>
                          <a:gd name="connsiteY74" fmla="*/ 587828 h 759055"/>
                          <a:gd name="connsiteX75" fmla="*/ 732314 w 1496212"/>
                          <a:gd name="connsiteY75" fmla="*/ 594585 h 759055"/>
                          <a:gd name="connsiteX76" fmla="*/ 723305 w 1496212"/>
                          <a:gd name="connsiteY76" fmla="*/ 608098 h 759055"/>
                          <a:gd name="connsiteX77" fmla="*/ 716549 w 1496212"/>
                          <a:gd name="connsiteY77" fmla="*/ 623864 h 759055"/>
                          <a:gd name="connsiteX78" fmla="*/ 709792 w 1496212"/>
                          <a:gd name="connsiteY78" fmla="*/ 626116 h 759055"/>
                          <a:gd name="connsiteX79" fmla="*/ 707540 w 1496212"/>
                          <a:gd name="connsiteY79" fmla="*/ 635125 h 759055"/>
                          <a:gd name="connsiteX80" fmla="*/ 700783 w 1496212"/>
                          <a:gd name="connsiteY80" fmla="*/ 637377 h 759055"/>
                          <a:gd name="connsiteX81" fmla="*/ 691774 w 1496212"/>
                          <a:gd name="connsiteY81" fmla="*/ 644134 h 759055"/>
                          <a:gd name="connsiteX82" fmla="*/ 667000 w 1496212"/>
                          <a:gd name="connsiteY82" fmla="*/ 648638 h 759055"/>
                          <a:gd name="connsiteX83" fmla="*/ 648982 w 1496212"/>
                          <a:gd name="connsiteY83" fmla="*/ 657647 h 759055"/>
                          <a:gd name="connsiteX84" fmla="*/ 639973 w 1496212"/>
                          <a:gd name="connsiteY84" fmla="*/ 662151 h 759055"/>
                          <a:gd name="connsiteX85" fmla="*/ 621955 w 1496212"/>
                          <a:gd name="connsiteY85" fmla="*/ 666656 h 759055"/>
                          <a:gd name="connsiteX86" fmla="*/ 612947 w 1496212"/>
                          <a:gd name="connsiteY86" fmla="*/ 671160 h 759055"/>
                          <a:gd name="connsiteX87" fmla="*/ 588172 w 1496212"/>
                          <a:gd name="connsiteY87" fmla="*/ 673412 h 759055"/>
                          <a:gd name="connsiteX88" fmla="*/ 581416 w 1496212"/>
                          <a:gd name="connsiteY88" fmla="*/ 671160 h 759055"/>
                          <a:gd name="connsiteX89" fmla="*/ 572407 w 1496212"/>
                          <a:gd name="connsiteY89" fmla="*/ 666656 h 759055"/>
                          <a:gd name="connsiteX90" fmla="*/ 565650 w 1496212"/>
                          <a:gd name="connsiteY90" fmla="*/ 662151 h 759055"/>
                          <a:gd name="connsiteX91" fmla="*/ 552137 w 1496212"/>
                          <a:gd name="connsiteY91" fmla="*/ 657647 h 759055"/>
                          <a:gd name="connsiteX92" fmla="*/ 417004 w 1496212"/>
                          <a:gd name="connsiteY92" fmla="*/ 657647 h 759055"/>
                          <a:gd name="connsiteX93" fmla="*/ 385817 w 1496212"/>
                          <a:gd name="connsiteY93" fmla="*/ 637474 h 759055"/>
                          <a:gd name="connsiteX94" fmla="*/ 340428 w 1496212"/>
                          <a:gd name="connsiteY94" fmla="*/ 603594 h 759055"/>
                          <a:gd name="connsiteX95" fmla="*/ 302141 w 1496212"/>
                          <a:gd name="connsiteY95" fmla="*/ 578819 h 759055"/>
                          <a:gd name="connsiteX96" fmla="*/ 266105 w 1496212"/>
                          <a:gd name="connsiteY96" fmla="*/ 556297 h 759055"/>
                          <a:gd name="connsiteX97" fmla="*/ 259349 w 1496212"/>
                          <a:gd name="connsiteY97" fmla="*/ 554045 h 759055"/>
                          <a:gd name="connsiteX98" fmla="*/ 236826 w 1496212"/>
                          <a:gd name="connsiteY98" fmla="*/ 545036 h 759055"/>
                          <a:gd name="connsiteX99" fmla="*/ 180521 w 1496212"/>
                          <a:gd name="connsiteY99" fmla="*/ 536027 h 759055"/>
                          <a:gd name="connsiteX100" fmla="*/ 117459 w 1496212"/>
                          <a:gd name="connsiteY100" fmla="*/ 533775 h 759055"/>
                          <a:gd name="connsiteX101" fmla="*/ 76919 w 1496212"/>
                          <a:gd name="connsiteY101" fmla="*/ 536027 h 759055"/>
                          <a:gd name="connsiteX102" fmla="*/ 61645 w 1496212"/>
                          <a:gd name="connsiteY102" fmla="*/ 536930 h 759055"/>
                          <a:gd name="connsiteX103" fmla="*/ 23483 w 1496212"/>
                          <a:gd name="connsiteY103" fmla="*/ 550729 h 759055"/>
                          <a:gd name="connsiteX104" fmla="*/ 103 w 1496212"/>
                          <a:gd name="connsiteY104" fmla="*/ 573331 h 759055"/>
                          <a:gd name="connsiteX105" fmla="*/ 16207 w 1496212"/>
                          <a:gd name="connsiteY105" fmla="*/ 613525 h 759055"/>
                          <a:gd name="connsiteX106" fmla="*/ 45307 w 1496212"/>
                          <a:gd name="connsiteY106" fmla="*/ 618170 h 759055"/>
                          <a:gd name="connsiteX107" fmla="*/ 125027 w 1496212"/>
                          <a:gd name="connsiteY107" fmla="*/ 629432 h 759055"/>
                          <a:gd name="connsiteX108" fmla="*/ 167008 w 1496212"/>
                          <a:gd name="connsiteY108" fmla="*/ 632873 h 759055"/>
                          <a:gd name="connsiteX109" fmla="*/ 219388 w 1496212"/>
                          <a:gd name="connsiteY109" fmla="*/ 640429 h 759055"/>
                          <a:gd name="connsiteX110" fmla="*/ 271189 w 1496212"/>
                          <a:gd name="connsiteY110" fmla="*/ 659173 h 759055"/>
                          <a:gd name="connsiteX111" fmla="*/ 302141 w 1496212"/>
                          <a:gd name="connsiteY111" fmla="*/ 675665 h 759055"/>
                          <a:gd name="connsiteX112" fmla="*/ 337229 w 1496212"/>
                          <a:gd name="connsiteY112" fmla="*/ 700365 h 759055"/>
                          <a:gd name="connsiteX113" fmla="*/ 378458 w 1496212"/>
                          <a:gd name="connsiteY113" fmla="*/ 749187 h 759055"/>
                          <a:gd name="connsiteX114" fmla="*/ 403490 w 1496212"/>
                          <a:gd name="connsiteY114" fmla="*/ 752240 h 759055"/>
                          <a:gd name="connsiteX115" fmla="*/ 471057 w 1496212"/>
                          <a:gd name="connsiteY115" fmla="*/ 756744 h 759055"/>
                          <a:gd name="connsiteX116" fmla="*/ 522858 w 1496212"/>
                          <a:gd name="connsiteY116" fmla="*/ 758997 h 759055"/>
                          <a:gd name="connsiteX117" fmla="*/ 540876 w 1496212"/>
                          <a:gd name="connsiteY117" fmla="*/ 754492 h 759055"/>
                          <a:gd name="connsiteX118" fmla="*/ 619703 w 1496212"/>
                          <a:gd name="connsiteY118" fmla="*/ 752240 h 759055"/>
                          <a:gd name="connsiteX119" fmla="*/ 682765 w 1496212"/>
                          <a:gd name="connsiteY119" fmla="*/ 747736 h 759055"/>
                          <a:gd name="connsiteX120" fmla="*/ 689522 w 1496212"/>
                          <a:gd name="connsiteY120" fmla="*/ 745483 h 759055"/>
                          <a:gd name="connsiteX121" fmla="*/ 698531 w 1496212"/>
                          <a:gd name="connsiteY121" fmla="*/ 743231 h 759055"/>
                          <a:gd name="connsiteX122" fmla="*/ 730062 w 1496212"/>
                          <a:gd name="connsiteY122" fmla="*/ 740979 h 759055"/>
                          <a:gd name="connsiteX123" fmla="*/ 757088 w 1496212"/>
                          <a:gd name="connsiteY123" fmla="*/ 713952 h 759055"/>
                          <a:gd name="connsiteX124" fmla="*/ 768349 w 1496212"/>
                          <a:gd name="connsiteY124" fmla="*/ 702691 h 759055"/>
                          <a:gd name="connsiteX125" fmla="*/ 772854 w 1496212"/>
                          <a:gd name="connsiteY125" fmla="*/ 698187 h 759055"/>
                          <a:gd name="connsiteX126" fmla="*/ 784115 w 1496212"/>
                          <a:gd name="connsiteY126" fmla="*/ 684674 h 759055"/>
                          <a:gd name="connsiteX127" fmla="*/ 795376 w 1496212"/>
                          <a:gd name="connsiteY127" fmla="*/ 673412 h 759055"/>
                          <a:gd name="connsiteX128" fmla="*/ 799881 w 1496212"/>
                          <a:gd name="connsiteY128" fmla="*/ 666656 h 759055"/>
                          <a:gd name="connsiteX129" fmla="*/ 806637 w 1496212"/>
                          <a:gd name="connsiteY129" fmla="*/ 664404 h 759055"/>
                          <a:gd name="connsiteX130" fmla="*/ 808889 w 1496212"/>
                          <a:gd name="connsiteY130" fmla="*/ 657647 h 759055"/>
                          <a:gd name="connsiteX131" fmla="*/ 838168 w 1496212"/>
                          <a:gd name="connsiteY131" fmla="*/ 655395 h 759055"/>
                          <a:gd name="connsiteX132" fmla="*/ 860690 w 1496212"/>
                          <a:gd name="connsiteY132" fmla="*/ 639629 h 759055"/>
                          <a:gd name="connsiteX133" fmla="*/ 878708 w 1496212"/>
                          <a:gd name="connsiteY133" fmla="*/ 635125 h 759055"/>
                          <a:gd name="connsiteX134" fmla="*/ 887717 w 1496212"/>
                          <a:gd name="connsiteY134" fmla="*/ 632873 h 759055"/>
                          <a:gd name="connsiteX135" fmla="*/ 894474 w 1496212"/>
                          <a:gd name="connsiteY135" fmla="*/ 628368 h 759055"/>
                          <a:gd name="connsiteX136" fmla="*/ 914744 w 1496212"/>
                          <a:gd name="connsiteY136" fmla="*/ 619359 h 759055"/>
                          <a:gd name="connsiteX137" fmla="*/ 926005 w 1496212"/>
                          <a:gd name="connsiteY137" fmla="*/ 608098 h 759055"/>
                          <a:gd name="connsiteX138" fmla="*/ 941770 w 1496212"/>
                          <a:gd name="connsiteY138" fmla="*/ 603594 h 759055"/>
                          <a:gd name="connsiteX139" fmla="*/ 980058 w 1496212"/>
                          <a:gd name="connsiteY139" fmla="*/ 605846 h 759055"/>
                          <a:gd name="connsiteX140" fmla="*/ 984562 w 1496212"/>
                          <a:gd name="connsiteY140" fmla="*/ 612603 h 759055"/>
                          <a:gd name="connsiteX141" fmla="*/ 989067 w 1496212"/>
                          <a:gd name="connsiteY141" fmla="*/ 617107 h 759055"/>
                          <a:gd name="connsiteX142" fmla="*/ 1009337 w 1496212"/>
                          <a:gd name="connsiteY142" fmla="*/ 623864 h 759055"/>
                          <a:gd name="connsiteX143" fmla="*/ 1018346 w 1496212"/>
                          <a:gd name="connsiteY143" fmla="*/ 632873 h 759055"/>
                          <a:gd name="connsiteX144" fmla="*/ 1022850 w 1496212"/>
                          <a:gd name="connsiteY144" fmla="*/ 641881 h 759055"/>
                          <a:gd name="connsiteX145" fmla="*/ 1036363 w 1496212"/>
                          <a:gd name="connsiteY145" fmla="*/ 650890 h 759055"/>
                          <a:gd name="connsiteX146" fmla="*/ 1040868 w 1496212"/>
                          <a:gd name="connsiteY146" fmla="*/ 664404 h 759055"/>
                          <a:gd name="connsiteX147" fmla="*/ 1047624 w 1496212"/>
                          <a:gd name="connsiteY147" fmla="*/ 668908 h 759055"/>
                          <a:gd name="connsiteX148" fmla="*/ 1058885 w 1496212"/>
                          <a:gd name="connsiteY148" fmla="*/ 671160 h 759055"/>
                          <a:gd name="connsiteX149" fmla="*/ 1065642 w 1496212"/>
                          <a:gd name="connsiteY149" fmla="*/ 673412 h 759055"/>
                          <a:gd name="connsiteX150" fmla="*/ 1067894 w 1496212"/>
                          <a:gd name="connsiteY150" fmla="*/ 680169 h 759055"/>
                          <a:gd name="connsiteX151" fmla="*/ 1076903 w 1496212"/>
                          <a:gd name="connsiteY151" fmla="*/ 682421 h 759055"/>
                          <a:gd name="connsiteX152" fmla="*/ 1085912 w 1496212"/>
                          <a:gd name="connsiteY152" fmla="*/ 686926 h 759055"/>
                          <a:gd name="connsiteX153" fmla="*/ 1103930 w 1496212"/>
                          <a:gd name="connsiteY153" fmla="*/ 691430 h 759055"/>
                          <a:gd name="connsiteX154" fmla="*/ 1110686 w 1496212"/>
                          <a:gd name="connsiteY154" fmla="*/ 700439 h 759055"/>
                          <a:gd name="connsiteX155" fmla="*/ 1115191 w 1496212"/>
                          <a:gd name="connsiteY155" fmla="*/ 707196 h 759055"/>
                          <a:gd name="connsiteX156" fmla="*/ 1121948 w 1496212"/>
                          <a:gd name="connsiteY156" fmla="*/ 711700 h 759055"/>
                          <a:gd name="connsiteX157" fmla="*/ 1130956 w 1496212"/>
                          <a:gd name="connsiteY157" fmla="*/ 727466 h 759055"/>
                          <a:gd name="connsiteX158" fmla="*/ 1133209 w 1496212"/>
                          <a:gd name="connsiteY158" fmla="*/ 736474 h 759055"/>
                          <a:gd name="connsiteX159" fmla="*/ 1148974 w 1496212"/>
                          <a:gd name="connsiteY159" fmla="*/ 743231 h 759055"/>
                          <a:gd name="connsiteX160" fmla="*/ 1191766 w 1496212"/>
                          <a:gd name="connsiteY160" fmla="*/ 745483 h 759055"/>
                          <a:gd name="connsiteX161" fmla="*/ 1207532 w 1496212"/>
                          <a:gd name="connsiteY161" fmla="*/ 743231 h 759055"/>
                          <a:gd name="connsiteX162" fmla="*/ 1248072 w 1496212"/>
                          <a:gd name="connsiteY162" fmla="*/ 745483 h 759055"/>
                          <a:gd name="connsiteX163" fmla="*/ 1268342 w 1496212"/>
                          <a:gd name="connsiteY163" fmla="*/ 747736 h 759055"/>
                          <a:gd name="connsiteX164" fmla="*/ 1281855 w 1496212"/>
                          <a:gd name="connsiteY164" fmla="*/ 729718 h 759055"/>
                          <a:gd name="connsiteX165" fmla="*/ 1288612 w 1496212"/>
                          <a:gd name="connsiteY165" fmla="*/ 727466 h 759055"/>
                          <a:gd name="connsiteX166" fmla="*/ 1304377 w 1496212"/>
                          <a:gd name="connsiteY166" fmla="*/ 713952 h 759055"/>
                          <a:gd name="connsiteX167" fmla="*/ 1306629 w 1496212"/>
                          <a:gd name="connsiteY167" fmla="*/ 707196 h 759055"/>
                          <a:gd name="connsiteX168" fmla="*/ 1311134 w 1496212"/>
                          <a:gd name="connsiteY168" fmla="*/ 700439 h 759055"/>
                          <a:gd name="connsiteX169" fmla="*/ 1315638 w 1496212"/>
                          <a:gd name="connsiteY169" fmla="*/ 691430 h 759055"/>
                          <a:gd name="connsiteX170" fmla="*/ 1322395 w 1496212"/>
                          <a:gd name="connsiteY170" fmla="*/ 689178 h 759055"/>
                          <a:gd name="connsiteX171" fmla="*/ 1326899 w 1496212"/>
                          <a:gd name="connsiteY171" fmla="*/ 680169 h 759055"/>
                          <a:gd name="connsiteX172" fmla="*/ 1333656 w 1496212"/>
                          <a:gd name="connsiteY172" fmla="*/ 675665 h 759055"/>
                          <a:gd name="connsiteX173" fmla="*/ 1335908 w 1496212"/>
                          <a:gd name="connsiteY173" fmla="*/ 666656 h 759055"/>
                          <a:gd name="connsiteX174" fmla="*/ 1338160 w 1496212"/>
                          <a:gd name="connsiteY174" fmla="*/ 659899 h 759055"/>
                          <a:gd name="connsiteX175" fmla="*/ 1342665 w 1496212"/>
                          <a:gd name="connsiteY175" fmla="*/ 655395 h 759055"/>
                          <a:gd name="connsiteX176" fmla="*/ 1351674 w 1496212"/>
                          <a:gd name="connsiteY176" fmla="*/ 641881 h 759055"/>
                          <a:gd name="connsiteX177" fmla="*/ 1353926 w 1496212"/>
                          <a:gd name="connsiteY177" fmla="*/ 632873 h 759055"/>
                          <a:gd name="connsiteX178" fmla="*/ 1356178 w 1496212"/>
                          <a:gd name="connsiteY178" fmla="*/ 610350 h 759055"/>
                          <a:gd name="connsiteX179" fmla="*/ 1360682 w 1496212"/>
                          <a:gd name="connsiteY179" fmla="*/ 601341 h 759055"/>
                          <a:gd name="connsiteX180" fmla="*/ 1365187 w 1496212"/>
                          <a:gd name="connsiteY180" fmla="*/ 585576 h 759055"/>
                          <a:gd name="connsiteX181" fmla="*/ 1371944 w 1496212"/>
                          <a:gd name="connsiteY181" fmla="*/ 576567 h 759055"/>
                          <a:gd name="connsiteX182" fmla="*/ 1376448 w 1496212"/>
                          <a:gd name="connsiteY182" fmla="*/ 542784 h 759055"/>
                          <a:gd name="connsiteX183" fmla="*/ 1378700 w 1496212"/>
                          <a:gd name="connsiteY183" fmla="*/ 533775 h 759055"/>
                          <a:gd name="connsiteX184" fmla="*/ 1380952 w 1496212"/>
                          <a:gd name="connsiteY184" fmla="*/ 477470 h 759055"/>
                          <a:gd name="connsiteX185" fmla="*/ 1396718 w 1496212"/>
                          <a:gd name="connsiteY185" fmla="*/ 454947 h 759055"/>
                          <a:gd name="connsiteX186" fmla="*/ 1403475 w 1496212"/>
                          <a:gd name="connsiteY186" fmla="*/ 443686 h 759055"/>
                          <a:gd name="connsiteX187" fmla="*/ 1410231 w 1496212"/>
                          <a:gd name="connsiteY187" fmla="*/ 434677 h 759055"/>
                          <a:gd name="connsiteX188" fmla="*/ 1412483 w 1496212"/>
                          <a:gd name="connsiteY188" fmla="*/ 385129 h 759055"/>
                          <a:gd name="connsiteX189" fmla="*/ 1414736 w 1496212"/>
                          <a:gd name="connsiteY189" fmla="*/ 373868 h 759055"/>
                          <a:gd name="connsiteX190" fmla="*/ 1421492 w 1496212"/>
                          <a:gd name="connsiteY190" fmla="*/ 367111 h 759055"/>
                          <a:gd name="connsiteX191" fmla="*/ 1435006 w 1496212"/>
                          <a:gd name="connsiteY191" fmla="*/ 157655 h 759055"/>
                          <a:gd name="connsiteX192" fmla="*/ 1448519 w 1496212"/>
                          <a:gd name="connsiteY192" fmla="*/ 141889 h 759055"/>
                          <a:gd name="connsiteX193" fmla="*/ 1453023 w 1496212"/>
                          <a:gd name="connsiteY193" fmla="*/ 135133 h 759055"/>
                          <a:gd name="connsiteX194" fmla="*/ 1459780 w 1496212"/>
                          <a:gd name="connsiteY194" fmla="*/ 132880 h 759055"/>
                          <a:gd name="connsiteX195" fmla="*/ 1466537 w 1496212"/>
                          <a:gd name="connsiteY195" fmla="*/ 128376 h 759055"/>
                          <a:gd name="connsiteX196" fmla="*/ 1468789 w 1496212"/>
                          <a:gd name="connsiteY196" fmla="*/ 99097 h 759055"/>
                          <a:gd name="connsiteX197" fmla="*/ 1475546 w 1496212"/>
                          <a:gd name="connsiteY197" fmla="*/ 94593 h 759055"/>
                          <a:gd name="connsiteX198" fmla="*/ 1486807 w 1496212"/>
                          <a:gd name="connsiteY198" fmla="*/ 83332 h 759055"/>
                          <a:gd name="connsiteX199" fmla="*/ 1489059 w 1496212"/>
                          <a:gd name="connsiteY199" fmla="*/ 76575 h 759055"/>
                          <a:gd name="connsiteX200" fmla="*/ 1495816 w 1496212"/>
                          <a:gd name="connsiteY200" fmla="*/ 74323 h 759055"/>
                          <a:gd name="connsiteX201" fmla="*/ 1493563 w 1496212"/>
                          <a:gd name="connsiteY201" fmla="*/ 0 h 759055"/>
                          <a:gd name="connsiteX202" fmla="*/ 1482302 w 1496212"/>
                          <a:gd name="connsiteY202" fmla="*/ 9008 h 759055"/>
                          <a:gd name="connsiteX203" fmla="*/ 1480050 w 1496212"/>
                          <a:gd name="connsiteY203" fmla="*/ 18017 h 759055"/>
                          <a:gd name="connsiteX204" fmla="*/ 1473293 w 1496212"/>
                          <a:gd name="connsiteY204" fmla="*/ 20270 h 759055"/>
                          <a:gd name="connsiteX205" fmla="*/ 1482302 w 1496212"/>
                          <a:gd name="connsiteY205" fmla="*/ 18017 h 75905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0876 w 1496212"/>
                          <a:gd name="connsiteY116" fmla="*/ 754492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8322 w 1496212"/>
                          <a:gd name="connsiteY116" fmla="*/ 753003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548322 w 1496212"/>
                          <a:gd name="connsiteY115" fmla="*/ 753003 h 758095"/>
                          <a:gd name="connsiteX116" fmla="*/ 619703 w 1496212"/>
                          <a:gd name="connsiteY116" fmla="*/ 752240 h 758095"/>
                          <a:gd name="connsiteX117" fmla="*/ 682765 w 1496212"/>
                          <a:gd name="connsiteY117" fmla="*/ 747736 h 758095"/>
                          <a:gd name="connsiteX118" fmla="*/ 689522 w 1496212"/>
                          <a:gd name="connsiteY118" fmla="*/ 745483 h 758095"/>
                          <a:gd name="connsiteX119" fmla="*/ 698531 w 1496212"/>
                          <a:gd name="connsiteY119" fmla="*/ 743231 h 758095"/>
                          <a:gd name="connsiteX120" fmla="*/ 730062 w 1496212"/>
                          <a:gd name="connsiteY120" fmla="*/ 740979 h 758095"/>
                          <a:gd name="connsiteX121" fmla="*/ 757088 w 1496212"/>
                          <a:gd name="connsiteY121" fmla="*/ 713952 h 758095"/>
                          <a:gd name="connsiteX122" fmla="*/ 768349 w 1496212"/>
                          <a:gd name="connsiteY122" fmla="*/ 702691 h 758095"/>
                          <a:gd name="connsiteX123" fmla="*/ 772854 w 1496212"/>
                          <a:gd name="connsiteY123" fmla="*/ 698187 h 758095"/>
                          <a:gd name="connsiteX124" fmla="*/ 784115 w 1496212"/>
                          <a:gd name="connsiteY124" fmla="*/ 684674 h 758095"/>
                          <a:gd name="connsiteX125" fmla="*/ 795376 w 1496212"/>
                          <a:gd name="connsiteY125" fmla="*/ 673412 h 758095"/>
                          <a:gd name="connsiteX126" fmla="*/ 799881 w 1496212"/>
                          <a:gd name="connsiteY126" fmla="*/ 666656 h 758095"/>
                          <a:gd name="connsiteX127" fmla="*/ 806637 w 1496212"/>
                          <a:gd name="connsiteY127" fmla="*/ 664404 h 758095"/>
                          <a:gd name="connsiteX128" fmla="*/ 808889 w 1496212"/>
                          <a:gd name="connsiteY128" fmla="*/ 657647 h 758095"/>
                          <a:gd name="connsiteX129" fmla="*/ 838168 w 1496212"/>
                          <a:gd name="connsiteY129" fmla="*/ 655395 h 758095"/>
                          <a:gd name="connsiteX130" fmla="*/ 860690 w 1496212"/>
                          <a:gd name="connsiteY130" fmla="*/ 639629 h 758095"/>
                          <a:gd name="connsiteX131" fmla="*/ 878708 w 1496212"/>
                          <a:gd name="connsiteY131" fmla="*/ 635125 h 758095"/>
                          <a:gd name="connsiteX132" fmla="*/ 887717 w 1496212"/>
                          <a:gd name="connsiteY132" fmla="*/ 632873 h 758095"/>
                          <a:gd name="connsiteX133" fmla="*/ 894474 w 1496212"/>
                          <a:gd name="connsiteY133" fmla="*/ 628368 h 758095"/>
                          <a:gd name="connsiteX134" fmla="*/ 914744 w 1496212"/>
                          <a:gd name="connsiteY134" fmla="*/ 619359 h 758095"/>
                          <a:gd name="connsiteX135" fmla="*/ 926005 w 1496212"/>
                          <a:gd name="connsiteY135" fmla="*/ 608098 h 758095"/>
                          <a:gd name="connsiteX136" fmla="*/ 941770 w 1496212"/>
                          <a:gd name="connsiteY136" fmla="*/ 603594 h 758095"/>
                          <a:gd name="connsiteX137" fmla="*/ 980058 w 1496212"/>
                          <a:gd name="connsiteY137" fmla="*/ 605846 h 758095"/>
                          <a:gd name="connsiteX138" fmla="*/ 984562 w 1496212"/>
                          <a:gd name="connsiteY138" fmla="*/ 612603 h 758095"/>
                          <a:gd name="connsiteX139" fmla="*/ 989067 w 1496212"/>
                          <a:gd name="connsiteY139" fmla="*/ 617107 h 758095"/>
                          <a:gd name="connsiteX140" fmla="*/ 1009337 w 1496212"/>
                          <a:gd name="connsiteY140" fmla="*/ 623864 h 758095"/>
                          <a:gd name="connsiteX141" fmla="*/ 1018346 w 1496212"/>
                          <a:gd name="connsiteY141" fmla="*/ 632873 h 758095"/>
                          <a:gd name="connsiteX142" fmla="*/ 1022850 w 1496212"/>
                          <a:gd name="connsiteY142" fmla="*/ 641881 h 758095"/>
                          <a:gd name="connsiteX143" fmla="*/ 1036363 w 1496212"/>
                          <a:gd name="connsiteY143" fmla="*/ 650890 h 758095"/>
                          <a:gd name="connsiteX144" fmla="*/ 1040868 w 1496212"/>
                          <a:gd name="connsiteY144" fmla="*/ 664404 h 758095"/>
                          <a:gd name="connsiteX145" fmla="*/ 1047624 w 1496212"/>
                          <a:gd name="connsiteY145" fmla="*/ 668908 h 758095"/>
                          <a:gd name="connsiteX146" fmla="*/ 1058885 w 1496212"/>
                          <a:gd name="connsiteY146" fmla="*/ 671160 h 758095"/>
                          <a:gd name="connsiteX147" fmla="*/ 1065642 w 1496212"/>
                          <a:gd name="connsiteY147" fmla="*/ 673412 h 758095"/>
                          <a:gd name="connsiteX148" fmla="*/ 1067894 w 1496212"/>
                          <a:gd name="connsiteY148" fmla="*/ 680169 h 758095"/>
                          <a:gd name="connsiteX149" fmla="*/ 1076903 w 1496212"/>
                          <a:gd name="connsiteY149" fmla="*/ 682421 h 758095"/>
                          <a:gd name="connsiteX150" fmla="*/ 1085912 w 1496212"/>
                          <a:gd name="connsiteY150" fmla="*/ 686926 h 758095"/>
                          <a:gd name="connsiteX151" fmla="*/ 1103930 w 1496212"/>
                          <a:gd name="connsiteY151" fmla="*/ 691430 h 758095"/>
                          <a:gd name="connsiteX152" fmla="*/ 1110686 w 1496212"/>
                          <a:gd name="connsiteY152" fmla="*/ 700439 h 758095"/>
                          <a:gd name="connsiteX153" fmla="*/ 1115191 w 1496212"/>
                          <a:gd name="connsiteY153" fmla="*/ 707196 h 758095"/>
                          <a:gd name="connsiteX154" fmla="*/ 1121948 w 1496212"/>
                          <a:gd name="connsiteY154" fmla="*/ 711700 h 758095"/>
                          <a:gd name="connsiteX155" fmla="*/ 1130956 w 1496212"/>
                          <a:gd name="connsiteY155" fmla="*/ 727466 h 758095"/>
                          <a:gd name="connsiteX156" fmla="*/ 1133209 w 1496212"/>
                          <a:gd name="connsiteY156" fmla="*/ 736474 h 758095"/>
                          <a:gd name="connsiteX157" fmla="*/ 1148974 w 1496212"/>
                          <a:gd name="connsiteY157" fmla="*/ 743231 h 758095"/>
                          <a:gd name="connsiteX158" fmla="*/ 1191766 w 1496212"/>
                          <a:gd name="connsiteY158" fmla="*/ 745483 h 758095"/>
                          <a:gd name="connsiteX159" fmla="*/ 1207532 w 1496212"/>
                          <a:gd name="connsiteY159" fmla="*/ 743231 h 758095"/>
                          <a:gd name="connsiteX160" fmla="*/ 1248072 w 1496212"/>
                          <a:gd name="connsiteY160" fmla="*/ 745483 h 758095"/>
                          <a:gd name="connsiteX161" fmla="*/ 1268342 w 1496212"/>
                          <a:gd name="connsiteY161" fmla="*/ 747736 h 758095"/>
                          <a:gd name="connsiteX162" fmla="*/ 1281855 w 1496212"/>
                          <a:gd name="connsiteY162" fmla="*/ 729718 h 758095"/>
                          <a:gd name="connsiteX163" fmla="*/ 1288612 w 1496212"/>
                          <a:gd name="connsiteY163" fmla="*/ 727466 h 758095"/>
                          <a:gd name="connsiteX164" fmla="*/ 1304377 w 1496212"/>
                          <a:gd name="connsiteY164" fmla="*/ 713952 h 758095"/>
                          <a:gd name="connsiteX165" fmla="*/ 1306629 w 1496212"/>
                          <a:gd name="connsiteY165" fmla="*/ 707196 h 758095"/>
                          <a:gd name="connsiteX166" fmla="*/ 1311134 w 1496212"/>
                          <a:gd name="connsiteY166" fmla="*/ 700439 h 758095"/>
                          <a:gd name="connsiteX167" fmla="*/ 1315638 w 1496212"/>
                          <a:gd name="connsiteY167" fmla="*/ 691430 h 758095"/>
                          <a:gd name="connsiteX168" fmla="*/ 1322395 w 1496212"/>
                          <a:gd name="connsiteY168" fmla="*/ 689178 h 758095"/>
                          <a:gd name="connsiteX169" fmla="*/ 1326899 w 1496212"/>
                          <a:gd name="connsiteY169" fmla="*/ 680169 h 758095"/>
                          <a:gd name="connsiteX170" fmla="*/ 1333656 w 1496212"/>
                          <a:gd name="connsiteY170" fmla="*/ 675665 h 758095"/>
                          <a:gd name="connsiteX171" fmla="*/ 1335908 w 1496212"/>
                          <a:gd name="connsiteY171" fmla="*/ 666656 h 758095"/>
                          <a:gd name="connsiteX172" fmla="*/ 1338160 w 1496212"/>
                          <a:gd name="connsiteY172" fmla="*/ 659899 h 758095"/>
                          <a:gd name="connsiteX173" fmla="*/ 1342665 w 1496212"/>
                          <a:gd name="connsiteY173" fmla="*/ 655395 h 758095"/>
                          <a:gd name="connsiteX174" fmla="*/ 1351674 w 1496212"/>
                          <a:gd name="connsiteY174" fmla="*/ 641881 h 758095"/>
                          <a:gd name="connsiteX175" fmla="*/ 1353926 w 1496212"/>
                          <a:gd name="connsiteY175" fmla="*/ 632873 h 758095"/>
                          <a:gd name="connsiteX176" fmla="*/ 1356178 w 1496212"/>
                          <a:gd name="connsiteY176" fmla="*/ 610350 h 758095"/>
                          <a:gd name="connsiteX177" fmla="*/ 1360682 w 1496212"/>
                          <a:gd name="connsiteY177" fmla="*/ 601341 h 758095"/>
                          <a:gd name="connsiteX178" fmla="*/ 1365187 w 1496212"/>
                          <a:gd name="connsiteY178" fmla="*/ 585576 h 758095"/>
                          <a:gd name="connsiteX179" fmla="*/ 1371944 w 1496212"/>
                          <a:gd name="connsiteY179" fmla="*/ 576567 h 758095"/>
                          <a:gd name="connsiteX180" fmla="*/ 1376448 w 1496212"/>
                          <a:gd name="connsiteY180" fmla="*/ 542784 h 758095"/>
                          <a:gd name="connsiteX181" fmla="*/ 1378700 w 1496212"/>
                          <a:gd name="connsiteY181" fmla="*/ 533775 h 758095"/>
                          <a:gd name="connsiteX182" fmla="*/ 1380952 w 1496212"/>
                          <a:gd name="connsiteY182" fmla="*/ 477470 h 758095"/>
                          <a:gd name="connsiteX183" fmla="*/ 1396718 w 1496212"/>
                          <a:gd name="connsiteY183" fmla="*/ 454947 h 758095"/>
                          <a:gd name="connsiteX184" fmla="*/ 1403475 w 1496212"/>
                          <a:gd name="connsiteY184" fmla="*/ 443686 h 758095"/>
                          <a:gd name="connsiteX185" fmla="*/ 1410231 w 1496212"/>
                          <a:gd name="connsiteY185" fmla="*/ 434677 h 758095"/>
                          <a:gd name="connsiteX186" fmla="*/ 1412483 w 1496212"/>
                          <a:gd name="connsiteY186" fmla="*/ 385129 h 758095"/>
                          <a:gd name="connsiteX187" fmla="*/ 1414736 w 1496212"/>
                          <a:gd name="connsiteY187" fmla="*/ 373868 h 758095"/>
                          <a:gd name="connsiteX188" fmla="*/ 1421492 w 1496212"/>
                          <a:gd name="connsiteY188" fmla="*/ 367111 h 758095"/>
                          <a:gd name="connsiteX189" fmla="*/ 1435006 w 1496212"/>
                          <a:gd name="connsiteY189" fmla="*/ 157655 h 758095"/>
                          <a:gd name="connsiteX190" fmla="*/ 1448519 w 1496212"/>
                          <a:gd name="connsiteY190" fmla="*/ 141889 h 758095"/>
                          <a:gd name="connsiteX191" fmla="*/ 1453023 w 1496212"/>
                          <a:gd name="connsiteY191" fmla="*/ 135133 h 758095"/>
                          <a:gd name="connsiteX192" fmla="*/ 1459780 w 1496212"/>
                          <a:gd name="connsiteY192" fmla="*/ 132880 h 758095"/>
                          <a:gd name="connsiteX193" fmla="*/ 1466537 w 1496212"/>
                          <a:gd name="connsiteY193" fmla="*/ 128376 h 758095"/>
                          <a:gd name="connsiteX194" fmla="*/ 1468789 w 1496212"/>
                          <a:gd name="connsiteY194" fmla="*/ 99097 h 758095"/>
                          <a:gd name="connsiteX195" fmla="*/ 1475546 w 1496212"/>
                          <a:gd name="connsiteY195" fmla="*/ 94593 h 758095"/>
                          <a:gd name="connsiteX196" fmla="*/ 1486807 w 1496212"/>
                          <a:gd name="connsiteY196" fmla="*/ 83332 h 758095"/>
                          <a:gd name="connsiteX197" fmla="*/ 1489059 w 1496212"/>
                          <a:gd name="connsiteY197" fmla="*/ 76575 h 758095"/>
                          <a:gd name="connsiteX198" fmla="*/ 1495816 w 1496212"/>
                          <a:gd name="connsiteY198" fmla="*/ 74323 h 758095"/>
                          <a:gd name="connsiteX199" fmla="*/ 1493563 w 1496212"/>
                          <a:gd name="connsiteY199" fmla="*/ 0 h 758095"/>
                          <a:gd name="connsiteX200" fmla="*/ 1482302 w 1496212"/>
                          <a:gd name="connsiteY200" fmla="*/ 9008 h 758095"/>
                          <a:gd name="connsiteX201" fmla="*/ 1480050 w 1496212"/>
                          <a:gd name="connsiteY201" fmla="*/ 18017 h 758095"/>
                          <a:gd name="connsiteX202" fmla="*/ 1473293 w 1496212"/>
                          <a:gd name="connsiteY202" fmla="*/ 20270 h 758095"/>
                          <a:gd name="connsiteX203" fmla="*/ 1482302 w 1496212"/>
                          <a:gd name="connsiteY20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52137 w 1496212"/>
                          <a:gd name="connsiteY90" fmla="*/ 657647 h 758095"/>
                          <a:gd name="connsiteX91" fmla="*/ 417004 w 1496212"/>
                          <a:gd name="connsiteY91" fmla="*/ 657647 h 758095"/>
                          <a:gd name="connsiteX92" fmla="*/ 385817 w 1496212"/>
                          <a:gd name="connsiteY92" fmla="*/ 637474 h 758095"/>
                          <a:gd name="connsiteX93" fmla="*/ 340428 w 1496212"/>
                          <a:gd name="connsiteY93" fmla="*/ 603594 h 758095"/>
                          <a:gd name="connsiteX94" fmla="*/ 302141 w 1496212"/>
                          <a:gd name="connsiteY94" fmla="*/ 578819 h 758095"/>
                          <a:gd name="connsiteX95" fmla="*/ 266105 w 1496212"/>
                          <a:gd name="connsiteY95" fmla="*/ 556297 h 758095"/>
                          <a:gd name="connsiteX96" fmla="*/ 259349 w 1496212"/>
                          <a:gd name="connsiteY96" fmla="*/ 554045 h 758095"/>
                          <a:gd name="connsiteX97" fmla="*/ 236826 w 1496212"/>
                          <a:gd name="connsiteY97" fmla="*/ 545036 h 758095"/>
                          <a:gd name="connsiteX98" fmla="*/ 180521 w 1496212"/>
                          <a:gd name="connsiteY98" fmla="*/ 536027 h 758095"/>
                          <a:gd name="connsiteX99" fmla="*/ 117459 w 1496212"/>
                          <a:gd name="connsiteY99" fmla="*/ 533775 h 758095"/>
                          <a:gd name="connsiteX100" fmla="*/ 76919 w 1496212"/>
                          <a:gd name="connsiteY100" fmla="*/ 536027 h 758095"/>
                          <a:gd name="connsiteX101" fmla="*/ 61645 w 1496212"/>
                          <a:gd name="connsiteY101" fmla="*/ 536930 h 758095"/>
                          <a:gd name="connsiteX102" fmla="*/ 23483 w 1496212"/>
                          <a:gd name="connsiteY102" fmla="*/ 550729 h 758095"/>
                          <a:gd name="connsiteX103" fmla="*/ 103 w 1496212"/>
                          <a:gd name="connsiteY103" fmla="*/ 573331 h 758095"/>
                          <a:gd name="connsiteX104" fmla="*/ 16207 w 1496212"/>
                          <a:gd name="connsiteY104" fmla="*/ 613525 h 758095"/>
                          <a:gd name="connsiteX105" fmla="*/ 45307 w 1496212"/>
                          <a:gd name="connsiteY105" fmla="*/ 618170 h 758095"/>
                          <a:gd name="connsiteX106" fmla="*/ 125027 w 1496212"/>
                          <a:gd name="connsiteY106" fmla="*/ 629432 h 758095"/>
                          <a:gd name="connsiteX107" fmla="*/ 167008 w 1496212"/>
                          <a:gd name="connsiteY107" fmla="*/ 632873 h 758095"/>
                          <a:gd name="connsiteX108" fmla="*/ 219388 w 1496212"/>
                          <a:gd name="connsiteY108" fmla="*/ 640429 h 758095"/>
                          <a:gd name="connsiteX109" fmla="*/ 271189 w 1496212"/>
                          <a:gd name="connsiteY109" fmla="*/ 659173 h 758095"/>
                          <a:gd name="connsiteX110" fmla="*/ 302141 w 1496212"/>
                          <a:gd name="connsiteY110" fmla="*/ 675665 h 758095"/>
                          <a:gd name="connsiteX111" fmla="*/ 337229 w 1496212"/>
                          <a:gd name="connsiteY111" fmla="*/ 700365 h 758095"/>
                          <a:gd name="connsiteX112" fmla="*/ 378458 w 1496212"/>
                          <a:gd name="connsiteY112" fmla="*/ 749187 h 758095"/>
                          <a:gd name="connsiteX113" fmla="*/ 403490 w 1496212"/>
                          <a:gd name="connsiteY113" fmla="*/ 752240 h 758095"/>
                          <a:gd name="connsiteX114" fmla="*/ 548322 w 1496212"/>
                          <a:gd name="connsiteY114" fmla="*/ 753003 h 758095"/>
                          <a:gd name="connsiteX115" fmla="*/ 619703 w 1496212"/>
                          <a:gd name="connsiteY115" fmla="*/ 752240 h 758095"/>
                          <a:gd name="connsiteX116" fmla="*/ 682765 w 1496212"/>
                          <a:gd name="connsiteY116" fmla="*/ 747736 h 758095"/>
                          <a:gd name="connsiteX117" fmla="*/ 689522 w 1496212"/>
                          <a:gd name="connsiteY117" fmla="*/ 745483 h 758095"/>
                          <a:gd name="connsiteX118" fmla="*/ 698531 w 1496212"/>
                          <a:gd name="connsiteY118" fmla="*/ 743231 h 758095"/>
                          <a:gd name="connsiteX119" fmla="*/ 730062 w 1496212"/>
                          <a:gd name="connsiteY119" fmla="*/ 740979 h 758095"/>
                          <a:gd name="connsiteX120" fmla="*/ 757088 w 1496212"/>
                          <a:gd name="connsiteY120" fmla="*/ 713952 h 758095"/>
                          <a:gd name="connsiteX121" fmla="*/ 768349 w 1496212"/>
                          <a:gd name="connsiteY121" fmla="*/ 702691 h 758095"/>
                          <a:gd name="connsiteX122" fmla="*/ 772854 w 1496212"/>
                          <a:gd name="connsiteY122" fmla="*/ 698187 h 758095"/>
                          <a:gd name="connsiteX123" fmla="*/ 784115 w 1496212"/>
                          <a:gd name="connsiteY123" fmla="*/ 684674 h 758095"/>
                          <a:gd name="connsiteX124" fmla="*/ 795376 w 1496212"/>
                          <a:gd name="connsiteY124" fmla="*/ 673412 h 758095"/>
                          <a:gd name="connsiteX125" fmla="*/ 799881 w 1496212"/>
                          <a:gd name="connsiteY125" fmla="*/ 666656 h 758095"/>
                          <a:gd name="connsiteX126" fmla="*/ 806637 w 1496212"/>
                          <a:gd name="connsiteY126" fmla="*/ 664404 h 758095"/>
                          <a:gd name="connsiteX127" fmla="*/ 808889 w 1496212"/>
                          <a:gd name="connsiteY127" fmla="*/ 657647 h 758095"/>
                          <a:gd name="connsiteX128" fmla="*/ 838168 w 1496212"/>
                          <a:gd name="connsiteY128" fmla="*/ 655395 h 758095"/>
                          <a:gd name="connsiteX129" fmla="*/ 860690 w 1496212"/>
                          <a:gd name="connsiteY129" fmla="*/ 639629 h 758095"/>
                          <a:gd name="connsiteX130" fmla="*/ 878708 w 1496212"/>
                          <a:gd name="connsiteY130" fmla="*/ 635125 h 758095"/>
                          <a:gd name="connsiteX131" fmla="*/ 887717 w 1496212"/>
                          <a:gd name="connsiteY131" fmla="*/ 632873 h 758095"/>
                          <a:gd name="connsiteX132" fmla="*/ 894474 w 1496212"/>
                          <a:gd name="connsiteY132" fmla="*/ 628368 h 758095"/>
                          <a:gd name="connsiteX133" fmla="*/ 914744 w 1496212"/>
                          <a:gd name="connsiteY133" fmla="*/ 619359 h 758095"/>
                          <a:gd name="connsiteX134" fmla="*/ 926005 w 1496212"/>
                          <a:gd name="connsiteY134" fmla="*/ 608098 h 758095"/>
                          <a:gd name="connsiteX135" fmla="*/ 941770 w 1496212"/>
                          <a:gd name="connsiteY135" fmla="*/ 603594 h 758095"/>
                          <a:gd name="connsiteX136" fmla="*/ 980058 w 1496212"/>
                          <a:gd name="connsiteY136" fmla="*/ 605846 h 758095"/>
                          <a:gd name="connsiteX137" fmla="*/ 984562 w 1496212"/>
                          <a:gd name="connsiteY137" fmla="*/ 612603 h 758095"/>
                          <a:gd name="connsiteX138" fmla="*/ 989067 w 1496212"/>
                          <a:gd name="connsiteY138" fmla="*/ 617107 h 758095"/>
                          <a:gd name="connsiteX139" fmla="*/ 1009337 w 1496212"/>
                          <a:gd name="connsiteY139" fmla="*/ 623864 h 758095"/>
                          <a:gd name="connsiteX140" fmla="*/ 1018346 w 1496212"/>
                          <a:gd name="connsiteY140" fmla="*/ 632873 h 758095"/>
                          <a:gd name="connsiteX141" fmla="*/ 1022850 w 1496212"/>
                          <a:gd name="connsiteY141" fmla="*/ 641881 h 758095"/>
                          <a:gd name="connsiteX142" fmla="*/ 1036363 w 1496212"/>
                          <a:gd name="connsiteY142" fmla="*/ 650890 h 758095"/>
                          <a:gd name="connsiteX143" fmla="*/ 1040868 w 1496212"/>
                          <a:gd name="connsiteY143" fmla="*/ 664404 h 758095"/>
                          <a:gd name="connsiteX144" fmla="*/ 1047624 w 1496212"/>
                          <a:gd name="connsiteY144" fmla="*/ 668908 h 758095"/>
                          <a:gd name="connsiteX145" fmla="*/ 1058885 w 1496212"/>
                          <a:gd name="connsiteY145" fmla="*/ 671160 h 758095"/>
                          <a:gd name="connsiteX146" fmla="*/ 1065642 w 1496212"/>
                          <a:gd name="connsiteY146" fmla="*/ 673412 h 758095"/>
                          <a:gd name="connsiteX147" fmla="*/ 1067894 w 1496212"/>
                          <a:gd name="connsiteY147" fmla="*/ 680169 h 758095"/>
                          <a:gd name="connsiteX148" fmla="*/ 1076903 w 1496212"/>
                          <a:gd name="connsiteY148" fmla="*/ 682421 h 758095"/>
                          <a:gd name="connsiteX149" fmla="*/ 1085912 w 1496212"/>
                          <a:gd name="connsiteY149" fmla="*/ 686926 h 758095"/>
                          <a:gd name="connsiteX150" fmla="*/ 1103930 w 1496212"/>
                          <a:gd name="connsiteY150" fmla="*/ 691430 h 758095"/>
                          <a:gd name="connsiteX151" fmla="*/ 1110686 w 1496212"/>
                          <a:gd name="connsiteY151" fmla="*/ 700439 h 758095"/>
                          <a:gd name="connsiteX152" fmla="*/ 1115191 w 1496212"/>
                          <a:gd name="connsiteY152" fmla="*/ 707196 h 758095"/>
                          <a:gd name="connsiteX153" fmla="*/ 1121948 w 1496212"/>
                          <a:gd name="connsiteY153" fmla="*/ 711700 h 758095"/>
                          <a:gd name="connsiteX154" fmla="*/ 1130956 w 1496212"/>
                          <a:gd name="connsiteY154" fmla="*/ 727466 h 758095"/>
                          <a:gd name="connsiteX155" fmla="*/ 1133209 w 1496212"/>
                          <a:gd name="connsiteY155" fmla="*/ 736474 h 758095"/>
                          <a:gd name="connsiteX156" fmla="*/ 1148974 w 1496212"/>
                          <a:gd name="connsiteY156" fmla="*/ 743231 h 758095"/>
                          <a:gd name="connsiteX157" fmla="*/ 1191766 w 1496212"/>
                          <a:gd name="connsiteY157" fmla="*/ 745483 h 758095"/>
                          <a:gd name="connsiteX158" fmla="*/ 1207532 w 1496212"/>
                          <a:gd name="connsiteY158" fmla="*/ 743231 h 758095"/>
                          <a:gd name="connsiteX159" fmla="*/ 1248072 w 1496212"/>
                          <a:gd name="connsiteY159" fmla="*/ 745483 h 758095"/>
                          <a:gd name="connsiteX160" fmla="*/ 1268342 w 1496212"/>
                          <a:gd name="connsiteY160" fmla="*/ 747736 h 758095"/>
                          <a:gd name="connsiteX161" fmla="*/ 1281855 w 1496212"/>
                          <a:gd name="connsiteY161" fmla="*/ 729718 h 758095"/>
                          <a:gd name="connsiteX162" fmla="*/ 1288612 w 1496212"/>
                          <a:gd name="connsiteY162" fmla="*/ 727466 h 758095"/>
                          <a:gd name="connsiteX163" fmla="*/ 1304377 w 1496212"/>
                          <a:gd name="connsiteY163" fmla="*/ 713952 h 758095"/>
                          <a:gd name="connsiteX164" fmla="*/ 1306629 w 1496212"/>
                          <a:gd name="connsiteY164" fmla="*/ 707196 h 758095"/>
                          <a:gd name="connsiteX165" fmla="*/ 1311134 w 1496212"/>
                          <a:gd name="connsiteY165" fmla="*/ 700439 h 758095"/>
                          <a:gd name="connsiteX166" fmla="*/ 1315638 w 1496212"/>
                          <a:gd name="connsiteY166" fmla="*/ 691430 h 758095"/>
                          <a:gd name="connsiteX167" fmla="*/ 1322395 w 1496212"/>
                          <a:gd name="connsiteY167" fmla="*/ 689178 h 758095"/>
                          <a:gd name="connsiteX168" fmla="*/ 1326899 w 1496212"/>
                          <a:gd name="connsiteY168" fmla="*/ 680169 h 758095"/>
                          <a:gd name="connsiteX169" fmla="*/ 1333656 w 1496212"/>
                          <a:gd name="connsiteY169" fmla="*/ 675665 h 758095"/>
                          <a:gd name="connsiteX170" fmla="*/ 1335908 w 1496212"/>
                          <a:gd name="connsiteY170" fmla="*/ 666656 h 758095"/>
                          <a:gd name="connsiteX171" fmla="*/ 1338160 w 1496212"/>
                          <a:gd name="connsiteY171" fmla="*/ 659899 h 758095"/>
                          <a:gd name="connsiteX172" fmla="*/ 1342665 w 1496212"/>
                          <a:gd name="connsiteY172" fmla="*/ 655395 h 758095"/>
                          <a:gd name="connsiteX173" fmla="*/ 1351674 w 1496212"/>
                          <a:gd name="connsiteY173" fmla="*/ 641881 h 758095"/>
                          <a:gd name="connsiteX174" fmla="*/ 1353926 w 1496212"/>
                          <a:gd name="connsiteY174" fmla="*/ 632873 h 758095"/>
                          <a:gd name="connsiteX175" fmla="*/ 1356178 w 1496212"/>
                          <a:gd name="connsiteY175" fmla="*/ 610350 h 758095"/>
                          <a:gd name="connsiteX176" fmla="*/ 1360682 w 1496212"/>
                          <a:gd name="connsiteY176" fmla="*/ 601341 h 758095"/>
                          <a:gd name="connsiteX177" fmla="*/ 1365187 w 1496212"/>
                          <a:gd name="connsiteY177" fmla="*/ 585576 h 758095"/>
                          <a:gd name="connsiteX178" fmla="*/ 1371944 w 1496212"/>
                          <a:gd name="connsiteY178" fmla="*/ 576567 h 758095"/>
                          <a:gd name="connsiteX179" fmla="*/ 1376448 w 1496212"/>
                          <a:gd name="connsiteY179" fmla="*/ 542784 h 758095"/>
                          <a:gd name="connsiteX180" fmla="*/ 1378700 w 1496212"/>
                          <a:gd name="connsiteY180" fmla="*/ 533775 h 758095"/>
                          <a:gd name="connsiteX181" fmla="*/ 1380952 w 1496212"/>
                          <a:gd name="connsiteY181" fmla="*/ 477470 h 758095"/>
                          <a:gd name="connsiteX182" fmla="*/ 1396718 w 1496212"/>
                          <a:gd name="connsiteY182" fmla="*/ 454947 h 758095"/>
                          <a:gd name="connsiteX183" fmla="*/ 1403475 w 1496212"/>
                          <a:gd name="connsiteY183" fmla="*/ 443686 h 758095"/>
                          <a:gd name="connsiteX184" fmla="*/ 1410231 w 1496212"/>
                          <a:gd name="connsiteY184" fmla="*/ 434677 h 758095"/>
                          <a:gd name="connsiteX185" fmla="*/ 1412483 w 1496212"/>
                          <a:gd name="connsiteY185" fmla="*/ 385129 h 758095"/>
                          <a:gd name="connsiteX186" fmla="*/ 1414736 w 1496212"/>
                          <a:gd name="connsiteY186" fmla="*/ 373868 h 758095"/>
                          <a:gd name="connsiteX187" fmla="*/ 1421492 w 1496212"/>
                          <a:gd name="connsiteY187" fmla="*/ 367111 h 758095"/>
                          <a:gd name="connsiteX188" fmla="*/ 1435006 w 1496212"/>
                          <a:gd name="connsiteY188" fmla="*/ 157655 h 758095"/>
                          <a:gd name="connsiteX189" fmla="*/ 1448519 w 1496212"/>
                          <a:gd name="connsiteY189" fmla="*/ 141889 h 758095"/>
                          <a:gd name="connsiteX190" fmla="*/ 1453023 w 1496212"/>
                          <a:gd name="connsiteY190" fmla="*/ 135133 h 758095"/>
                          <a:gd name="connsiteX191" fmla="*/ 1459780 w 1496212"/>
                          <a:gd name="connsiteY191" fmla="*/ 132880 h 758095"/>
                          <a:gd name="connsiteX192" fmla="*/ 1466537 w 1496212"/>
                          <a:gd name="connsiteY192" fmla="*/ 128376 h 758095"/>
                          <a:gd name="connsiteX193" fmla="*/ 1468789 w 1496212"/>
                          <a:gd name="connsiteY193" fmla="*/ 99097 h 758095"/>
                          <a:gd name="connsiteX194" fmla="*/ 1475546 w 1496212"/>
                          <a:gd name="connsiteY194" fmla="*/ 94593 h 758095"/>
                          <a:gd name="connsiteX195" fmla="*/ 1486807 w 1496212"/>
                          <a:gd name="connsiteY195" fmla="*/ 83332 h 758095"/>
                          <a:gd name="connsiteX196" fmla="*/ 1489059 w 1496212"/>
                          <a:gd name="connsiteY196" fmla="*/ 76575 h 758095"/>
                          <a:gd name="connsiteX197" fmla="*/ 1495816 w 1496212"/>
                          <a:gd name="connsiteY197" fmla="*/ 74323 h 758095"/>
                          <a:gd name="connsiteX198" fmla="*/ 1493563 w 1496212"/>
                          <a:gd name="connsiteY198" fmla="*/ 0 h 758095"/>
                          <a:gd name="connsiteX199" fmla="*/ 1482302 w 1496212"/>
                          <a:gd name="connsiteY199" fmla="*/ 9008 h 758095"/>
                          <a:gd name="connsiteX200" fmla="*/ 1480050 w 1496212"/>
                          <a:gd name="connsiteY200" fmla="*/ 18017 h 758095"/>
                          <a:gd name="connsiteX201" fmla="*/ 1473293 w 1496212"/>
                          <a:gd name="connsiteY201" fmla="*/ 20270 h 758095"/>
                          <a:gd name="connsiteX202" fmla="*/ 1482302 w 1496212"/>
                          <a:gd name="connsiteY20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52137 w 1496212"/>
                          <a:gd name="connsiteY89" fmla="*/ 657647 h 758095"/>
                          <a:gd name="connsiteX90" fmla="*/ 417004 w 1496212"/>
                          <a:gd name="connsiteY90" fmla="*/ 657647 h 758095"/>
                          <a:gd name="connsiteX91" fmla="*/ 385817 w 1496212"/>
                          <a:gd name="connsiteY91" fmla="*/ 637474 h 758095"/>
                          <a:gd name="connsiteX92" fmla="*/ 340428 w 1496212"/>
                          <a:gd name="connsiteY92" fmla="*/ 603594 h 758095"/>
                          <a:gd name="connsiteX93" fmla="*/ 302141 w 1496212"/>
                          <a:gd name="connsiteY93" fmla="*/ 578819 h 758095"/>
                          <a:gd name="connsiteX94" fmla="*/ 266105 w 1496212"/>
                          <a:gd name="connsiteY94" fmla="*/ 556297 h 758095"/>
                          <a:gd name="connsiteX95" fmla="*/ 259349 w 1496212"/>
                          <a:gd name="connsiteY95" fmla="*/ 554045 h 758095"/>
                          <a:gd name="connsiteX96" fmla="*/ 236826 w 1496212"/>
                          <a:gd name="connsiteY96" fmla="*/ 545036 h 758095"/>
                          <a:gd name="connsiteX97" fmla="*/ 180521 w 1496212"/>
                          <a:gd name="connsiteY97" fmla="*/ 536027 h 758095"/>
                          <a:gd name="connsiteX98" fmla="*/ 117459 w 1496212"/>
                          <a:gd name="connsiteY98" fmla="*/ 533775 h 758095"/>
                          <a:gd name="connsiteX99" fmla="*/ 76919 w 1496212"/>
                          <a:gd name="connsiteY99" fmla="*/ 536027 h 758095"/>
                          <a:gd name="connsiteX100" fmla="*/ 61645 w 1496212"/>
                          <a:gd name="connsiteY100" fmla="*/ 536930 h 758095"/>
                          <a:gd name="connsiteX101" fmla="*/ 23483 w 1496212"/>
                          <a:gd name="connsiteY101" fmla="*/ 550729 h 758095"/>
                          <a:gd name="connsiteX102" fmla="*/ 103 w 1496212"/>
                          <a:gd name="connsiteY102" fmla="*/ 573331 h 758095"/>
                          <a:gd name="connsiteX103" fmla="*/ 16207 w 1496212"/>
                          <a:gd name="connsiteY103" fmla="*/ 613525 h 758095"/>
                          <a:gd name="connsiteX104" fmla="*/ 45307 w 1496212"/>
                          <a:gd name="connsiteY104" fmla="*/ 618170 h 758095"/>
                          <a:gd name="connsiteX105" fmla="*/ 125027 w 1496212"/>
                          <a:gd name="connsiteY105" fmla="*/ 629432 h 758095"/>
                          <a:gd name="connsiteX106" fmla="*/ 167008 w 1496212"/>
                          <a:gd name="connsiteY106" fmla="*/ 632873 h 758095"/>
                          <a:gd name="connsiteX107" fmla="*/ 219388 w 1496212"/>
                          <a:gd name="connsiteY107" fmla="*/ 640429 h 758095"/>
                          <a:gd name="connsiteX108" fmla="*/ 271189 w 1496212"/>
                          <a:gd name="connsiteY108" fmla="*/ 659173 h 758095"/>
                          <a:gd name="connsiteX109" fmla="*/ 302141 w 1496212"/>
                          <a:gd name="connsiteY109" fmla="*/ 675665 h 758095"/>
                          <a:gd name="connsiteX110" fmla="*/ 337229 w 1496212"/>
                          <a:gd name="connsiteY110" fmla="*/ 700365 h 758095"/>
                          <a:gd name="connsiteX111" fmla="*/ 378458 w 1496212"/>
                          <a:gd name="connsiteY111" fmla="*/ 749187 h 758095"/>
                          <a:gd name="connsiteX112" fmla="*/ 403490 w 1496212"/>
                          <a:gd name="connsiteY112" fmla="*/ 752240 h 758095"/>
                          <a:gd name="connsiteX113" fmla="*/ 548322 w 1496212"/>
                          <a:gd name="connsiteY113" fmla="*/ 753003 h 758095"/>
                          <a:gd name="connsiteX114" fmla="*/ 619703 w 1496212"/>
                          <a:gd name="connsiteY114" fmla="*/ 752240 h 758095"/>
                          <a:gd name="connsiteX115" fmla="*/ 682765 w 1496212"/>
                          <a:gd name="connsiteY115" fmla="*/ 747736 h 758095"/>
                          <a:gd name="connsiteX116" fmla="*/ 689522 w 1496212"/>
                          <a:gd name="connsiteY116" fmla="*/ 745483 h 758095"/>
                          <a:gd name="connsiteX117" fmla="*/ 698531 w 1496212"/>
                          <a:gd name="connsiteY117" fmla="*/ 743231 h 758095"/>
                          <a:gd name="connsiteX118" fmla="*/ 730062 w 1496212"/>
                          <a:gd name="connsiteY118" fmla="*/ 740979 h 758095"/>
                          <a:gd name="connsiteX119" fmla="*/ 757088 w 1496212"/>
                          <a:gd name="connsiteY119" fmla="*/ 713952 h 758095"/>
                          <a:gd name="connsiteX120" fmla="*/ 768349 w 1496212"/>
                          <a:gd name="connsiteY120" fmla="*/ 702691 h 758095"/>
                          <a:gd name="connsiteX121" fmla="*/ 772854 w 1496212"/>
                          <a:gd name="connsiteY121" fmla="*/ 698187 h 758095"/>
                          <a:gd name="connsiteX122" fmla="*/ 784115 w 1496212"/>
                          <a:gd name="connsiteY122" fmla="*/ 684674 h 758095"/>
                          <a:gd name="connsiteX123" fmla="*/ 795376 w 1496212"/>
                          <a:gd name="connsiteY123" fmla="*/ 673412 h 758095"/>
                          <a:gd name="connsiteX124" fmla="*/ 799881 w 1496212"/>
                          <a:gd name="connsiteY124" fmla="*/ 666656 h 758095"/>
                          <a:gd name="connsiteX125" fmla="*/ 806637 w 1496212"/>
                          <a:gd name="connsiteY125" fmla="*/ 664404 h 758095"/>
                          <a:gd name="connsiteX126" fmla="*/ 808889 w 1496212"/>
                          <a:gd name="connsiteY126" fmla="*/ 657647 h 758095"/>
                          <a:gd name="connsiteX127" fmla="*/ 838168 w 1496212"/>
                          <a:gd name="connsiteY127" fmla="*/ 655395 h 758095"/>
                          <a:gd name="connsiteX128" fmla="*/ 860690 w 1496212"/>
                          <a:gd name="connsiteY128" fmla="*/ 639629 h 758095"/>
                          <a:gd name="connsiteX129" fmla="*/ 878708 w 1496212"/>
                          <a:gd name="connsiteY129" fmla="*/ 635125 h 758095"/>
                          <a:gd name="connsiteX130" fmla="*/ 887717 w 1496212"/>
                          <a:gd name="connsiteY130" fmla="*/ 632873 h 758095"/>
                          <a:gd name="connsiteX131" fmla="*/ 894474 w 1496212"/>
                          <a:gd name="connsiteY131" fmla="*/ 628368 h 758095"/>
                          <a:gd name="connsiteX132" fmla="*/ 914744 w 1496212"/>
                          <a:gd name="connsiteY132" fmla="*/ 619359 h 758095"/>
                          <a:gd name="connsiteX133" fmla="*/ 926005 w 1496212"/>
                          <a:gd name="connsiteY133" fmla="*/ 608098 h 758095"/>
                          <a:gd name="connsiteX134" fmla="*/ 941770 w 1496212"/>
                          <a:gd name="connsiteY134" fmla="*/ 603594 h 758095"/>
                          <a:gd name="connsiteX135" fmla="*/ 980058 w 1496212"/>
                          <a:gd name="connsiteY135" fmla="*/ 605846 h 758095"/>
                          <a:gd name="connsiteX136" fmla="*/ 984562 w 1496212"/>
                          <a:gd name="connsiteY136" fmla="*/ 612603 h 758095"/>
                          <a:gd name="connsiteX137" fmla="*/ 989067 w 1496212"/>
                          <a:gd name="connsiteY137" fmla="*/ 617107 h 758095"/>
                          <a:gd name="connsiteX138" fmla="*/ 1009337 w 1496212"/>
                          <a:gd name="connsiteY138" fmla="*/ 623864 h 758095"/>
                          <a:gd name="connsiteX139" fmla="*/ 1018346 w 1496212"/>
                          <a:gd name="connsiteY139" fmla="*/ 632873 h 758095"/>
                          <a:gd name="connsiteX140" fmla="*/ 1022850 w 1496212"/>
                          <a:gd name="connsiteY140" fmla="*/ 641881 h 758095"/>
                          <a:gd name="connsiteX141" fmla="*/ 1036363 w 1496212"/>
                          <a:gd name="connsiteY141" fmla="*/ 650890 h 758095"/>
                          <a:gd name="connsiteX142" fmla="*/ 1040868 w 1496212"/>
                          <a:gd name="connsiteY142" fmla="*/ 664404 h 758095"/>
                          <a:gd name="connsiteX143" fmla="*/ 1047624 w 1496212"/>
                          <a:gd name="connsiteY143" fmla="*/ 668908 h 758095"/>
                          <a:gd name="connsiteX144" fmla="*/ 1058885 w 1496212"/>
                          <a:gd name="connsiteY144" fmla="*/ 671160 h 758095"/>
                          <a:gd name="connsiteX145" fmla="*/ 1065642 w 1496212"/>
                          <a:gd name="connsiteY145" fmla="*/ 673412 h 758095"/>
                          <a:gd name="connsiteX146" fmla="*/ 1067894 w 1496212"/>
                          <a:gd name="connsiteY146" fmla="*/ 680169 h 758095"/>
                          <a:gd name="connsiteX147" fmla="*/ 1076903 w 1496212"/>
                          <a:gd name="connsiteY147" fmla="*/ 682421 h 758095"/>
                          <a:gd name="connsiteX148" fmla="*/ 1085912 w 1496212"/>
                          <a:gd name="connsiteY148" fmla="*/ 686926 h 758095"/>
                          <a:gd name="connsiteX149" fmla="*/ 1103930 w 1496212"/>
                          <a:gd name="connsiteY149" fmla="*/ 691430 h 758095"/>
                          <a:gd name="connsiteX150" fmla="*/ 1110686 w 1496212"/>
                          <a:gd name="connsiteY150" fmla="*/ 700439 h 758095"/>
                          <a:gd name="connsiteX151" fmla="*/ 1115191 w 1496212"/>
                          <a:gd name="connsiteY151" fmla="*/ 707196 h 758095"/>
                          <a:gd name="connsiteX152" fmla="*/ 1121948 w 1496212"/>
                          <a:gd name="connsiteY152" fmla="*/ 711700 h 758095"/>
                          <a:gd name="connsiteX153" fmla="*/ 1130956 w 1496212"/>
                          <a:gd name="connsiteY153" fmla="*/ 727466 h 758095"/>
                          <a:gd name="connsiteX154" fmla="*/ 1133209 w 1496212"/>
                          <a:gd name="connsiteY154" fmla="*/ 736474 h 758095"/>
                          <a:gd name="connsiteX155" fmla="*/ 1148974 w 1496212"/>
                          <a:gd name="connsiteY155" fmla="*/ 743231 h 758095"/>
                          <a:gd name="connsiteX156" fmla="*/ 1191766 w 1496212"/>
                          <a:gd name="connsiteY156" fmla="*/ 745483 h 758095"/>
                          <a:gd name="connsiteX157" fmla="*/ 1207532 w 1496212"/>
                          <a:gd name="connsiteY157" fmla="*/ 743231 h 758095"/>
                          <a:gd name="connsiteX158" fmla="*/ 1248072 w 1496212"/>
                          <a:gd name="connsiteY158" fmla="*/ 745483 h 758095"/>
                          <a:gd name="connsiteX159" fmla="*/ 1268342 w 1496212"/>
                          <a:gd name="connsiteY159" fmla="*/ 747736 h 758095"/>
                          <a:gd name="connsiteX160" fmla="*/ 1281855 w 1496212"/>
                          <a:gd name="connsiteY160" fmla="*/ 729718 h 758095"/>
                          <a:gd name="connsiteX161" fmla="*/ 1288612 w 1496212"/>
                          <a:gd name="connsiteY161" fmla="*/ 727466 h 758095"/>
                          <a:gd name="connsiteX162" fmla="*/ 1304377 w 1496212"/>
                          <a:gd name="connsiteY162" fmla="*/ 713952 h 758095"/>
                          <a:gd name="connsiteX163" fmla="*/ 1306629 w 1496212"/>
                          <a:gd name="connsiteY163" fmla="*/ 707196 h 758095"/>
                          <a:gd name="connsiteX164" fmla="*/ 1311134 w 1496212"/>
                          <a:gd name="connsiteY164" fmla="*/ 700439 h 758095"/>
                          <a:gd name="connsiteX165" fmla="*/ 1315638 w 1496212"/>
                          <a:gd name="connsiteY165" fmla="*/ 691430 h 758095"/>
                          <a:gd name="connsiteX166" fmla="*/ 1322395 w 1496212"/>
                          <a:gd name="connsiteY166" fmla="*/ 689178 h 758095"/>
                          <a:gd name="connsiteX167" fmla="*/ 1326899 w 1496212"/>
                          <a:gd name="connsiteY167" fmla="*/ 680169 h 758095"/>
                          <a:gd name="connsiteX168" fmla="*/ 1333656 w 1496212"/>
                          <a:gd name="connsiteY168" fmla="*/ 675665 h 758095"/>
                          <a:gd name="connsiteX169" fmla="*/ 1335908 w 1496212"/>
                          <a:gd name="connsiteY169" fmla="*/ 666656 h 758095"/>
                          <a:gd name="connsiteX170" fmla="*/ 1338160 w 1496212"/>
                          <a:gd name="connsiteY170" fmla="*/ 659899 h 758095"/>
                          <a:gd name="connsiteX171" fmla="*/ 1342665 w 1496212"/>
                          <a:gd name="connsiteY171" fmla="*/ 655395 h 758095"/>
                          <a:gd name="connsiteX172" fmla="*/ 1351674 w 1496212"/>
                          <a:gd name="connsiteY172" fmla="*/ 641881 h 758095"/>
                          <a:gd name="connsiteX173" fmla="*/ 1353926 w 1496212"/>
                          <a:gd name="connsiteY173" fmla="*/ 632873 h 758095"/>
                          <a:gd name="connsiteX174" fmla="*/ 1356178 w 1496212"/>
                          <a:gd name="connsiteY174" fmla="*/ 610350 h 758095"/>
                          <a:gd name="connsiteX175" fmla="*/ 1360682 w 1496212"/>
                          <a:gd name="connsiteY175" fmla="*/ 601341 h 758095"/>
                          <a:gd name="connsiteX176" fmla="*/ 1365187 w 1496212"/>
                          <a:gd name="connsiteY176" fmla="*/ 585576 h 758095"/>
                          <a:gd name="connsiteX177" fmla="*/ 1371944 w 1496212"/>
                          <a:gd name="connsiteY177" fmla="*/ 576567 h 758095"/>
                          <a:gd name="connsiteX178" fmla="*/ 1376448 w 1496212"/>
                          <a:gd name="connsiteY178" fmla="*/ 542784 h 758095"/>
                          <a:gd name="connsiteX179" fmla="*/ 1378700 w 1496212"/>
                          <a:gd name="connsiteY179" fmla="*/ 533775 h 758095"/>
                          <a:gd name="connsiteX180" fmla="*/ 1380952 w 1496212"/>
                          <a:gd name="connsiteY180" fmla="*/ 477470 h 758095"/>
                          <a:gd name="connsiteX181" fmla="*/ 1396718 w 1496212"/>
                          <a:gd name="connsiteY181" fmla="*/ 454947 h 758095"/>
                          <a:gd name="connsiteX182" fmla="*/ 1403475 w 1496212"/>
                          <a:gd name="connsiteY182" fmla="*/ 443686 h 758095"/>
                          <a:gd name="connsiteX183" fmla="*/ 1410231 w 1496212"/>
                          <a:gd name="connsiteY183" fmla="*/ 434677 h 758095"/>
                          <a:gd name="connsiteX184" fmla="*/ 1412483 w 1496212"/>
                          <a:gd name="connsiteY184" fmla="*/ 385129 h 758095"/>
                          <a:gd name="connsiteX185" fmla="*/ 1414736 w 1496212"/>
                          <a:gd name="connsiteY185" fmla="*/ 373868 h 758095"/>
                          <a:gd name="connsiteX186" fmla="*/ 1421492 w 1496212"/>
                          <a:gd name="connsiteY186" fmla="*/ 367111 h 758095"/>
                          <a:gd name="connsiteX187" fmla="*/ 1435006 w 1496212"/>
                          <a:gd name="connsiteY187" fmla="*/ 157655 h 758095"/>
                          <a:gd name="connsiteX188" fmla="*/ 1448519 w 1496212"/>
                          <a:gd name="connsiteY188" fmla="*/ 141889 h 758095"/>
                          <a:gd name="connsiteX189" fmla="*/ 1453023 w 1496212"/>
                          <a:gd name="connsiteY189" fmla="*/ 135133 h 758095"/>
                          <a:gd name="connsiteX190" fmla="*/ 1459780 w 1496212"/>
                          <a:gd name="connsiteY190" fmla="*/ 132880 h 758095"/>
                          <a:gd name="connsiteX191" fmla="*/ 1466537 w 1496212"/>
                          <a:gd name="connsiteY191" fmla="*/ 128376 h 758095"/>
                          <a:gd name="connsiteX192" fmla="*/ 1468789 w 1496212"/>
                          <a:gd name="connsiteY192" fmla="*/ 99097 h 758095"/>
                          <a:gd name="connsiteX193" fmla="*/ 1475546 w 1496212"/>
                          <a:gd name="connsiteY193" fmla="*/ 94593 h 758095"/>
                          <a:gd name="connsiteX194" fmla="*/ 1486807 w 1496212"/>
                          <a:gd name="connsiteY194" fmla="*/ 83332 h 758095"/>
                          <a:gd name="connsiteX195" fmla="*/ 1489059 w 1496212"/>
                          <a:gd name="connsiteY195" fmla="*/ 76575 h 758095"/>
                          <a:gd name="connsiteX196" fmla="*/ 1495816 w 1496212"/>
                          <a:gd name="connsiteY196" fmla="*/ 74323 h 758095"/>
                          <a:gd name="connsiteX197" fmla="*/ 1493563 w 1496212"/>
                          <a:gd name="connsiteY197" fmla="*/ 0 h 758095"/>
                          <a:gd name="connsiteX198" fmla="*/ 1482302 w 1496212"/>
                          <a:gd name="connsiteY198" fmla="*/ 9008 h 758095"/>
                          <a:gd name="connsiteX199" fmla="*/ 1480050 w 1496212"/>
                          <a:gd name="connsiteY199" fmla="*/ 18017 h 758095"/>
                          <a:gd name="connsiteX200" fmla="*/ 1473293 w 1496212"/>
                          <a:gd name="connsiteY200" fmla="*/ 20270 h 758095"/>
                          <a:gd name="connsiteX201" fmla="*/ 1482302 w 1496212"/>
                          <a:gd name="connsiteY20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52137 w 1496212"/>
                          <a:gd name="connsiteY88" fmla="*/ 657647 h 758095"/>
                          <a:gd name="connsiteX89" fmla="*/ 417004 w 1496212"/>
                          <a:gd name="connsiteY89" fmla="*/ 657647 h 758095"/>
                          <a:gd name="connsiteX90" fmla="*/ 385817 w 1496212"/>
                          <a:gd name="connsiteY90" fmla="*/ 637474 h 758095"/>
                          <a:gd name="connsiteX91" fmla="*/ 340428 w 1496212"/>
                          <a:gd name="connsiteY91" fmla="*/ 603594 h 758095"/>
                          <a:gd name="connsiteX92" fmla="*/ 302141 w 1496212"/>
                          <a:gd name="connsiteY92" fmla="*/ 578819 h 758095"/>
                          <a:gd name="connsiteX93" fmla="*/ 266105 w 1496212"/>
                          <a:gd name="connsiteY93" fmla="*/ 556297 h 758095"/>
                          <a:gd name="connsiteX94" fmla="*/ 259349 w 1496212"/>
                          <a:gd name="connsiteY94" fmla="*/ 554045 h 758095"/>
                          <a:gd name="connsiteX95" fmla="*/ 236826 w 1496212"/>
                          <a:gd name="connsiteY95" fmla="*/ 545036 h 758095"/>
                          <a:gd name="connsiteX96" fmla="*/ 180521 w 1496212"/>
                          <a:gd name="connsiteY96" fmla="*/ 536027 h 758095"/>
                          <a:gd name="connsiteX97" fmla="*/ 117459 w 1496212"/>
                          <a:gd name="connsiteY97" fmla="*/ 533775 h 758095"/>
                          <a:gd name="connsiteX98" fmla="*/ 76919 w 1496212"/>
                          <a:gd name="connsiteY98" fmla="*/ 536027 h 758095"/>
                          <a:gd name="connsiteX99" fmla="*/ 61645 w 1496212"/>
                          <a:gd name="connsiteY99" fmla="*/ 536930 h 758095"/>
                          <a:gd name="connsiteX100" fmla="*/ 23483 w 1496212"/>
                          <a:gd name="connsiteY100" fmla="*/ 550729 h 758095"/>
                          <a:gd name="connsiteX101" fmla="*/ 103 w 1496212"/>
                          <a:gd name="connsiteY101" fmla="*/ 573331 h 758095"/>
                          <a:gd name="connsiteX102" fmla="*/ 16207 w 1496212"/>
                          <a:gd name="connsiteY102" fmla="*/ 613525 h 758095"/>
                          <a:gd name="connsiteX103" fmla="*/ 45307 w 1496212"/>
                          <a:gd name="connsiteY103" fmla="*/ 618170 h 758095"/>
                          <a:gd name="connsiteX104" fmla="*/ 125027 w 1496212"/>
                          <a:gd name="connsiteY104" fmla="*/ 629432 h 758095"/>
                          <a:gd name="connsiteX105" fmla="*/ 167008 w 1496212"/>
                          <a:gd name="connsiteY105" fmla="*/ 632873 h 758095"/>
                          <a:gd name="connsiteX106" fmla="*/ 219388 w 1496212"/>
                          <a:gd name="connsiteY106" fmla="*/ 640429 h 758095"/>
                          <a:gd name="connsiteX107" fmla="*/ 271189 w 1496212"/>
                          <a:gd name="connsiteY107" fmla="*/ 659173 h 758095"/>
                          <a:gd name="connsiteX108" fmla="*/ 302141 w 1496212"/>
                          <a:gd name="connsiteY108" fmla="*/ 675665 h 758095"/>
                          <a:gd name="connsiteX109" fmla="*/ 337229 w 1496212"/>
                          <a:gd name="connsiteY109" fmla="*/ 700365 h 758095"/>
                          <a:gd name="connsiteX110" fmla="*/ 378458 w 1496212"/>
                          <a:gd name="connsiteY110" fmla="*/ 749187 h 758095"/>
                          <a:gd name="connsiteX111" fmla="*/ 403490 w 1496212"/>
                          <a:gd name="connsiteY111" fmla="*/ 752240 h 758095"/>
                          <a:gd name="connsiteX112" fmla="*/ 548322 w 1496212"/>
                          <a:gd name="connsiteY112" fmla="*/ 753003 h 758095"/>
                          <a:gd name="connsiteX113" fmla="*/ 619703 w 1496212"/>
                          <a:gd name="connsiteY113" fmla="*/ 752240 h 758095"/>
                          <a:gd name="connsiteX114" fmla="*/ 682765 w 1496212"/>
                          <a:gd name="connsiteY114" fmla="*/ 747736 h 758095"/>
                          <a:gd name="connsiteX115" fmla="*/ 689522 w 1496212"/>
                          <a:gd name="connsiteY115" fmla="*/ 745483 h 758095"/>
                          <a:gd name="connsiteX116" fmla="*/ 698531 w 1496212"/>
                          <a:gd name="connsiteY116" fmla="*/ 743231 h 758095"/>
                          <a:gd name="connsiteX117" fmla="*/ 730062 w 1496212"/>
                          <a:gd name="connsiteY117" fmla="*/ 740979 h 758095"/>
                          <a:gd name="connsiteX118" fmla="*/ 757088 w 1496212"/>
                          <a:gd name="connsiteY118" fmla="*/ 713952 h 758095"/>
                          <a:gd name="connsiteX119" fmla="*/ 768349 w 1496212"/>
                          <a:gd name="connsiteY119" fmla="*/ 702691 h 758095"/>
                          <a:gd name="connsiteX120" fmla="*/ 772854 w 1496212"/>
                          <a:gd name="connsiteY120" fmla="*/ 698187 h 758095"/>
                          <a:gd name="connsiteX121" fmla="*/ 784115 w 1496212"/>
                          <a:gd name="connsiteY121" fmla="*/ 684674 h 758095"/>
                          <a:gd name="connsiteX122" fmla="*/ 795376 w 1496212"/>
                          <a:gd name="connsiteY122" fmla="*/ 673412 h 758095"/>
                          <a:gd name="connsiteX123" fmla="*/ 799881 w 1496212"/>
                          <a:gd name="connsiteY123" fmla="*/ 666656 h 758095"/>
                          <a:gd name="connsiteX124" fmla="*/ 806637 w 1496212"/>
                          <a:gd name="connsiteY124" fmla="*/ 664404 h 758095"/>
                          <a:gd name="connsiteX125" fmla="*/ 808889 w 1496212"/>
                          <a:gd name="connsiteY125" fmla="*/ 657647 h 758095"/>
                          <a:gd name="connsiteX126" fmla="*/ 838168 w 1496212"/>
                          <a:gd name="connsiteY126" fmla="*/ 655395 h 758095"/>
                          <a:gd name="connsiteX127" fmla="*/ 860690 w 1496212"/>
                          <a:gd name="connsiteY127" fmla="*/ 639629 h 758095"/>
                          <a:gd name="connsiteX128" fmla="*/ 878708 w 1496212"/>
                          <a:gd name="connsiteY128" fmla="*/ 635125 h 758095"/>
                          <a:gd name="connsiteX129" fmla="*/ 887717 w 1496212"/>
                          <a:gd name="connsiteY129" fmla="*/ 632873 h 758095"/>
                          <a:gd name="connsiteX130" fmla="*/ 894474 w 1496212"/>
                          <a:gd name="connsiteY130" fmla="*/ 628368 h 758095"/>
                          <a:gd name="connsiteX131" fmla="*/ 914744 w 1496212"/>
                          <a:gd name="connsiteY131" fmla="*/ 619359 h 758095"/>
                          <a:gd name="connsiteX132" fmla="*/ 926005 w 1496212"/>
                          <a:gd name="connsiteY132" fmla="*/ 608098 h 758095"/>
                          <a:gd name="connsiteX133" fmla="*/ 941770 w 1496212"/>
                          <a:gd name="connsiteY133" fmla="*/ 603594 h 758095"/>
                          <a:gd name="connsiteX134" fmla="*/ 980058 w 1496212"/>
                          <a:gd name="connsiteY134" fmla="*/ 605846 h 758095"/>
                          <a:gd name="connsiteX135" fmla="*/ 984562 w 1496212"/>
                          <a:gd name="connsiteY135" fmla="*/ 612603 h 758095"/>
                          <a:gd name="connsiteX136" fmla="*/ 989067 w 1496212"/>
                          <a:gd name="connsiteY136" fmla="*/ 617107 h 758095"/>
                          <a:gd name="connsiteX137" fmla="*/ 1009337 w 1496212"/>
                          <a:gd name="connsiteY137" fmla="*/ 623864 h 758095"/>
                          <a:gd name="connsiteX138" fmla="*/ 1018346 w 1496212"/>
                          <a:gd name="connsiteY138" fmla="*/ 632873 h 758095"/>
                          <a:gd name="connsiteX139" fmla="*/ 1022850 w 1496212"/>
                          <a:gd name="connsiteY139" fmla="*/ 641881 h 758095"/>
                          <a:gd name="connsiteX140" fmla="*/ 1036363 w 1496212"/>
                          <a:gd name="connsiteY140" fmla="*/ 650890 h 758095"/>
                          <a:gd name="connsiteX141" fmla="*/ 1040868 w 1496212"/>
                          <a:gd name="connsiteY141" fmla="*/ 664404 h 758095"/>
                          <a:gd name="connsiteX142" fmla="*/ 1047624 w 1496212"/>
                          <a:gd name="connsiteY142" fmla="*/ 668908 h 758095"/>
                          <a:gd name="connsiteX143" fmla="*/ 1058885 w 1496212"/>
                          <a:gd name="connsiteY143" fmla="*/ 671160 h 758095"/>
                          <a:gd name="connsiteX144" fmla="*/ 1065642 w 1496212"/>
                          <a:gd name="connsiteY144" fmla="*/ 673412 h 758095"/>
                          <a:gd name="connsiteX145" fmla="*/ 1067894 w 1496212"/>
                          <a:gd name="connsiteY145" fmla="*/ 680169 h 758095"/>
                          <a:gd name="connsiteX146" fmla="*/ 1076903 w 1496212"/>
                          <a:gd name="connsiteY146" fmla="*/ 682421 h 758095"/>
                          <a:gd name="connsiteX147" fmla="*/ 1085912 w 1496212"/>
                          <a:gd name="connsiteY147" fmla="*/ 686926 h 758095"/>
                          <a:gd name="connsiteX148" fmla="*/ 1103930 w 1496212"/>
                          <a:gd name="connsiteY148" fmla="*/ 691430 h 758095"/>
                          <a:gd name="connsiteX149" fmla="*/ 1110686 w 1496212"/>
                          <a:gd name="connsiteY149" fmla="*/ 700439 h 758095"/>
                          <a:gd name="connsiteX150" fmla="*/ 1115191 w 1496212"/>
                          <a:gd name="connsiteY150" fmla="*/ 707196 h 758095"/>
                          <a:gd name="connsiteX151" fmla="*/ 1121948 w 1496212"/>
                          <a:gd name="connsiteY151" fmla="*/ 711700 h 758095"/>
                          <a:gd name="connsiteX152" fmla="*/ 1130956 w 1496212"/>
                          <a:gd name="connsiteY152" fmla="*/ 727466 h 758095"/>
                          <a:gd name="connsiteX153" fmla="*/ 1133209 w 1496212"/>
                          <a:gd name="connsiteY153" fmla="*/ 736474 h 758095"/>
                          <a:gd name="connsiteX154" fmla="*/ 1148974 w 1496212"/>
                          <a:gd name="connsiteY154" fmla="*/ 743231 h 758095"/>
                          <a:gd name="connsiteX155" fmla="*/ 1191766 w 1496212"/>
                          <a:gd name="connsiteY155" fmla="*/ 745483 h 758095"/>
                          <a:gd name="connsiteX156" fmla="*/ 1207532 w 1496212"/>
                          <a:gd name="connsiteY156" fmla="*/ 743231 h 758095"/>
                          <a:gd name="connsiteX157" fmla="*/ 1248072 w 1496212"/>
                          <a:gd name="connsiteY157" fmla="*/ 745483 h 758095"/>
                          <a:gd name="connsiteX158" fmla="*/ 1268342 w 1496212"/>
                          <a:gd name="connsiteY158" fmla="*/ 747736 h 758095"/>
                          <a:gd name="connsiteX159" fmla="*/ 1281855 w 1496212"/>
                          <a:gd name="connsiteY159" fmla="*/ 729718 h 758095"/>
                          <a:gd name="connsiteX160" fmla="*/ 1288612 w 1496212"/>
                          <a:gd name="connsiteY160" fmla="*/ 727466 h 758095"/>
                          <a:gd name="connsiteX161" fmla="*/ 1304377 w 1496212"/>
                          <a:gd name="connsiteY161" fmla="*/ 713952 h 758095"/>
                          <a:gd name="connsiteX162" fmla="*/ 1306629 w 1496212"/>
                          <a:gd name="connsiteY162" fmla="*/ 707196 h 758095"/>
                          <a:gd name="connsiteX163" fmla="*/ 1311134 w 1496212"/>
                          <a:gd name="connsiteY163" fmla="*/ 700439 h 758095"/>
                          <a:gd name="connsiteX164" fmla="*/ 1315638 w 1496212"/>
                          <a:gd name="connsiteY164" fmla="*/ 691430 h 758095"/>
                          <a:gd name="connsiteX165" fmla="*/ 1322395 w 1496212"/>
                          <a:gd name="connsiteY165" fmla="*/ 689178 h 758095"/>
                          <a:gd name="connsiteX166" fmla="*/ 1326899 w 1496212"/>
                          <a:gd name="connsiteY166" fmla="*/ 680169 h 758095"/>
                          <a:gd name="connsiteX167" fmla="*/ 1333656 w 1496212"/>
                          <a:gd name="connsiteY167" fmla="*/ 675665 h 758095"/>
                          <a:gd name="connsiteX168" fmla="*/ 1335908 w 1496212"/>
                          <a:gd name="connsiteY168" fmla="*/ 666656 h 758095"/>
                          <a:gd name="connsiteX169" fmla="*/ 1338160 w 1496212"/>
                          <a:gd name="connsiteY169" fmla="*/ 659899 h 758095"/>
                          <a:gd name="connsiteX170" fmla="*/ 1342665 w 1496212"/>
                          <a:gd name="connsiteY170" fmla="*/ 655395 h 758095"/>
                          <a:gd name="connsiteX171" fmla="*/ 1351674 w 1496212"/>
                          <a:gd name="connsiteY171" fmla="*/ 641881 h 758095"/>
                          <a:gd name="connsiteX172" fmla="*/ 1353926 w 1496212"/>
                          <a:gd name="connsiteY172" fmla="*/ 632873 h 758095"/>
                          <a:gd name="connsiteX173" fmla="*/ 1356178 w 1496212"/>
                          <a:gd name="connsiteY173" fmla="*/ 610350 h 758095"/>
                          <a:gd name="connsiteX174" fmla="*/ 1360682 w 1496212"/>
                          <a:gd name="connsiteY174" fmla="*/ 601341 h 758095"/>
                          <a:gd name="connsiteX175" fmla="*/ 1365187 w 1496212"/>
                          <a:gd name="connsiteY175" fmla="*/ 585576 h 758095"/>
                          <a:gd name="connsiteX176" fmla="*/ 1371944 w 1496212"/>
                          <a:gd name="connsiteY176" fmla="*/ 576567 h 758095"/>
                          <a:gd name="connsiteX177" fmla="*/ 1376448 w 1496212"/>
                          <a:gd name="connsiteY177" fmla="*/ 542784 h 758095"/>
                          <a:gd name="connsiteX178" fmla="*/ 1378700 w 1496212"/>
                          <a:gd name="connsiteY178" fmla="*/ 533775 h 758095"/>
                          <a:gd name="connsiteX179" fmla="*/ 1380952 w 1496212"/>
                          <a:gd name="connsiteY179" fmla="*/ 477470 h 758095"/>
                          <a:gd name="connsiteX180" fmla="*/ 1396718 w 1496212"/>
                          <a:gd name="connsiteY180" fmla="*/ 454947 h 758095"/>
                          <a:gd name="connsiteX181" fmla="*/ 1403475 w 1496212"/>
                          <a:gd name="connsiteY181" fmla="*/ 443686 h 758095"/>
                          <a:gd name="connsiteX182" fmla="*/ 1410231 w 1496212"/>
                          <a:gd name="connsiteY182" fmla="*/ 434677 h 758095"/>
                          <a:gd name="connsiteX183" fmla="*/ 1412483 w 1496212"/>
                          <a:gd name="connsiteY183" fmla="*/ 385129 h 758095"/>
                          <a:gd name="connsiteX184" fmla="*/ 1414736 w 1496212"/>
                          <a:gd name="connsiteY184" fmla="*/ 373868 h 758095"/>
                          <a:gd name="connsiteX185" fmla="*/ 1421492 w 1496212"/>
                          <a:gd name="connsiteY185" fmla="*/ 367111 h 758095"/>
                          <a:gd name="connsiteX186" fmla="*/ 1435006 w 1496212"/>
                          <a:gd name="connsiteY186" fmla="*/ 157655 h 758095"/>
                          <a:gd name="connsiteX187" fmla="*/ 1448519 w 1496212"/>
                          <a:gd name="connsiteY187" fmla="*/ 141889 h 758095"/>
                          <a:gd name="connsiteX188" fmla="*/ 1453023 w 1496212"/>
                          <a:gd name="connsiteY188" fmla="*/ 135133 h 758095"/>
                          <a:gd name="connsiteX189" fmla="*/ 1459780 w 1496212"/>
                          <a:gd name="connsiteY189" fmla="*/ 132880 h 758095"/>
                          <a:gd name="connsiteX190" fmla="*/ 1466537 w 1496212"/>
                          <a:gd name="connsiteY190" fmla="*/ 128376 h 758095"/>
                          <a:gd name="connsiteX191" fmla="*/ 1468789 w 1496212"/>
                          <a:gd name="connsiteY191" fmla="*/ 99097 h 758095"/>
                          <a:gd name="connsiteX192" fmla="*/ 1475546 w 1496212"/>
                          <a:gd name="connsiteY192" fmla="*/ 94593 h 758095"/>
                          <a:gd name="connsiteX193" fmla="*/ 1486807 w 1496212"/>
                          <a:gd name="connsiteY193" fmla="*/ 83332 h 758095"/>
                          <a:gd name="connsiteX194" fmla="*/ 1489059 w 1496212"/>
                          <a:gd name="connsiteY194" fmla="*/ 76575 h 758095"/>
                          <a:gd name="connsiteX195" fmla="*/ 1495816 w 1496212"/>
                          <a:gd name="connsiteY195" fmla="*/ 74323 h 758095"/>
                          <a:gd name="connsiteX196" fmla="*/ 1493563 w 1496212"/>
                          <a:gd name="connsiteY196" fmla="*/ 0 h 758095"/>
                          <a:gd name="connsiteX197" fmla="*/ 1482302 w 1496212"/>
                          <a:gd name="connsiteY197" fmla="*/ 9008 h 758095"/>
                          <a:gd name="connsiteX198" fmla="*/ 1480050 w 1496212"/>
                          <a:gd name="connsiteY198" fmla="*/ 18017 h 758095"/>
                          <a:gd name="connsiteX199" fmla="*/ 1473293 w 1496212"/>
                          <a:gd name="connsiteY199" fmla="*/ 20270 h 758095"/>
                          <a:gd name="connsiteX200" fmla="*/ 1482302 w 1496212"/>
                          <a:gd name="connsiteY20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2137 w 1496212"/>
                          <a:gd name="connsiteY87" fmla="*/ 65764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49766 w 1496212"/>
                          <a:gd name="connsiteY88" fmla="*/ 674028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550648 w 1496212"/>
                          <a:gd name="connsiteY86" fmla="*/ 677007 h 758095"/>
                          <a:gd name="connsiteX87" fmla="*/ 449766 w 1496212"/>
                          <a:gd name="connsiteY87" fmla="*/ 674028 h 758095"/>
                          <a:gd name="connsiteX88" fmla="*/ 385817 w 1496212"/>
                          <a:gd name="connsiteY88" fmla="*/ 637474 h 758095"/>
                          <a:gd name="connsiteX89" fmla="*/ 340428 w 1496212"/>
                          <a:gd name="connsiteY89" fmla="*/ 603594 h 758095"/>
                          <a:gd name="connsiteX90" fmla="*/ 302141 w 1496212"/>
                          <a:gd name="connsiteY90" fmla="*/ 578819 h 758095"/>
                          <a:gd name="connsiteX91" fmla="*/ 266105 w 1496212"/>
                          <a:gd name="connsiteY91" fmla="*/ 556297 h 758095"/>
                          <a:gd name="connsiteX92" fmla="*/ 259349 w 1496212"/>
                          <a:gd name="connsiteY92" fmla="*/ 554045 h 758095"/>
                          <a:gd name="connsiteX93" fmla="*/ 236826 w 1496212"/>
                          <a:gd name="connsiteY93" fmla="*/ 545036 h 758095"/>
                          <a:gd name="connsiteX94" fmla="*/ 180521 w 1496212"/>
                          <a:gd name="connsiteY94" fmla="*/ 536027 h 758095"/>
                          <a:gd name="connsiteX95" fmla="*/ 117459 w 1496212"/>
                          <a:gd name="connsiteY95" fmla="*/ 533775 h 758095"/>
                          <a:gd name="connsiteX96" fmla="*/ 76919 w 1496212"/>
                          <a:gd name="connsiteY96" fmla="*/ 536027 h 758095"/>
                          <a:gd name="connsiteX97" fmla="*/ 61645 w 1496212"/>
                          <a:gd name="connsiteY97" fmla="*/ 536930 h 758095"/>
                          <a:gd name="connsiteX98" fmla="*/ 23483 w 1496212"/>
                          <a:gd name="connsiteY98" fmla="*/ 550729 h 758095"/>
                          <a:gd name="connsiteX99" fmla="*/ 103 w 1496212"/>
                          <a:gd name="connsiteY99" fmla="*/ 573331 h 758095"/>
                          <a:gd name="connsiteX100" fmla="*/ 16207 w 1496212"/>
                          <a:gd name="connsiteY100" fmla="*/ 613525 h 758095"/>
                          <a:gd name="connsiteX101" fmla="*/ 45307 w 1496212"/>
                          <a:gd name="connsiteY101" fmla="*/ 618170 h 758095"/>
                          <a:gd name="connsiteX102" fmla="*/ 125027 w 1496212"/>
                          <a:gd name="connsiteY102" fmla="*/ 629432 h 758095"/>
                          <a:gd name="connsiteX103" fmla="*/ 167008 w 1496212"/>
                          <a:gd name="connsiteY103" fmla="*/ 632873 h 758095"/>
                          <a:gd name="connsiteX104" fmla="*/ 219388 w 1496212"/>
                          <a:gd name="connsiteY104" fmla="*/ 640429 h 758095"/>
                          <a:gd name="connsiteX105" fmla="*/ 271189 w 1496212"/>
                          <a:gd name="connsiteY105" fmla="*/ 659173 h 758095"/>
                          <a:gd name="connsiteX106" fmla="*/ 302141 w 1496212"/>
                          <a:gd name="connsiteY106" fmla="*/ 675665 h 758095"/>
                          <a:gd name="connsiteX107" fmla="*/ 337229 w 1496212"/>
                          <a:gd name="connsiteY107" fmla="*/ 700365 h 758095"/>
                          <a:gd name="connsiteX108" fmla="*/ 378458 w 1496212"/>
                          <a:gd name="connsiteY108" fmla="*/ 749187 h 758095"/>
                          <a:gd name="connsiteX109" fmla="*/ 403490 w 1496212"/>
                          <a:gd name="connsiteY109" fmla="*/ 752240 h 758095"/>
                          <a:gd name="connsiteX110" fmla="*/ 548322 w 1496212"/>
                          <a:gd name="connsiteY110" fmla="*/ 753003 h 758095"/>
                          <a:gd name="connsiteX111" fmla="*/ 619703 w 1496212"/>
                          <a:gd name="connsiteY111" fmla="*/ 752240 h 758095"/>
                          <a:gd name="connsiteX112" fmla="*/ 682765 w 1496212"/>
                          <a:gd name="connsiteY112" fmla="*/ 747736 h 758095"/>
                          <a:gd name="connsiteX113" fmla="*/ 689522 w 1496212"/>
                          <a:gd name="connsiteY113" fmla="*/ 745483 h 758095"/>
                          <a:gd name="connsiteX114" fmla="*/ 698531 w 1496212"/>
                          <a:gd name="connsiteY114" fmla="*/ 743231 h 758095"/>
                          <a:gd name="connsiteX115" fmla="*/ 730062 w 1496212"/>
                          <a:gd name="connsiteY115" fmla="*/ 740979 h 758095"/>
                          <a:gd name="connsiteX116" fmla="*/ 757088 w 1496212"/>
                          <a:gd name="connsiteY116" fmla="*/ 713952 h 758095"/>
                          <a:gd name="connsiteX117" fmla="*/ 768349 w 1496212"/>
                          <a:gd name="connsiteY117" fmla="*/ 702691 h 758095"/>
                          <a:gd name="connsiteX118" fmla="*/ 772854 w 1496212"/>
                          <a:gd name="connsiteY118" fmla="*/ 698187 h 758095"/>
                          <a:gd name="connsiteX119" fmla="*/ 784115 w 1496212"/>
                          <a:gd name="connsiteY119" fmla="*/ 684674 h 758095"/>
                          <a:gd name="connsiteX120" fmla="*/ 795376 w 1496212"/>
                          <a:gd name="connsiteY120" fmla="*/ 673412 h 758095"/>
                          <a:gd name="connsiteX121" fmla="*/ 799881 w 1496212"/>
                          <a:gd name="connsiteY121" fmla="*/ 666656 h 758095"/>
                          <a:gd name="connsiteX122" fmla="*/ 806637 w 1496212"/>
                          <a:gd name="connsiteY122" fmla="*/ 664404 h 758095"/>
                          <a:gd name="connsiteX123" fmla="*/ 808889 w 1496212"/>
                          <a:gd name="connsiteY123" fmla="*/ 657647 h 758095"/>
                          <a:gd name="connsiteX124" fmla="*/ 838168 w 1496212"/>
                          <a:gd name="connsiteY124" fmla="*/ 655395 h 758095"/>
                          <a:gd name="connsiteX125" fmla="*/ 860690 w 1496212"/>
                          <a:gd name="connsiteY125" fmla="*/ 639629 h 758095"/>
                          <a:gd name="connsiteX126" fmla="*/ 878708 w 1496212"/>
                          <a:gd name="connsiteY126" fmla="*/ 635125 h 758095"/>
                          <a:gd name="connsiteX127" fmla="*/ 887717 w 1496212"/>
                          <a:gd name="connsiteY127" fmla="*/ 632873 h 758095"/>
                          <a:gd name="connsiteX128" fmla="*/ 894474 w 1496212"/>
                          <a:gd name="connsiteY128" fmla="*/ 628368 h 758095"/>
                          <a:gd name="connsiteX129" fmla="*/ 914744 w 1496212"/>
                          <a:gd name="connsiteY129" fmla="*/ 619359 h 758095"/>
                          <a:gd name="connsiteX130" fmla="*/ 926005 w 1496212"/>
                          <a:gd name="connsiteY130" fmla="*/ 608098 h 758095"/>
                          <a:gd name="connsiteX131" fmla="*/ 941770 w 1496212"/>
                          <a:gd name="connsiteY131" fmla="*/ 603594 h 758095"/>
                          <a:gd name="connsiteX132" fmla="*/ 980058 w 1496212"/>
                          <a:gd name="connsiteY132" fmla="*/ 605846 h 758095"/>
                          <a:gd name="connsiteX133" fmla="*/ 984562 w 1496212"/>
                          <a:gd name="connsiteY133" fmla="*/ 612603 h 758095"/>
                          <a:gd name="connsiteX134" fmla="*/ 989067 w 1496212"/>
                          <a:gd name="connsiteY134" fmla="*/ 617107 h 758095"/>
                          <a:gd name="connsiteX135" fmla="*/ 1009337 w 1496212"/>
                          <a:gd name="connsiteY135" fmla="*/ 623864 h 758095"/>
                          <a:gd name="connsiteX136" fmla="*/ 1018346 w 1496212"/>
                          <a:gd name="connsiteY136" fmla="*/ 632873 h 758095"/>
                          <a:gd name="connsiteX137" fmla="*/ 1022850 w 1496212"/>
                          <a:gd name="connsiteY137" fmla="*/ 641881 h 758095"/>
                          <a:gd name="connsiteX138" fmla="*/ 1036363 w 1496212"/>
                          <a:gd name="connsiteY138" fmla="*/ 650890 h 758095"/>
                          <a:gd name="connsiteX139" fmla="*/ 1040868 w 1496212"/>
                          <a:gd name="connsiteY139" fmla="*/ 664404 h 758095"/>
                          <a:gd name="connsiteX140" fmla="*/ 1047624 w 1496212"/>
                          <a:gd name="connsiteY140" fmla="*/ 668908 h 758095"/>
                          <a:gd name="connsiteX141" fmla="*/ 1058885 w 1496212"/>
                          <a:gd name="connsiteY141" fmla="*/ 671160 h 758095"/>
                          <a:gd name="connsiteX142" fmla="*/ 1065642 w 1496212"/>
                          <a:gd name="connsiteY142" fmla="*/ 673412 h 758095"/>
                          <a:gd name="connsiteX143" fmla="*/ 1067894 w 1496212"/>
                          <a:gd name="connsiteY143" fmla="*/ 680169 h 758095"/>
                          <a:gd name="connsiteX144" fmla="*/ 1076903 w 1496212"/>
                          <a:gd name="connsiteY144" fmla="*/ 682421 h 758095"/>
                          <a:gd name="connsiteX145" fmla="*/ 1085912 w 1496212"/>
                          <a:gd name="connsiteY145" fmla="*/ 686926 h 758095"/>
                          <a:gd name="connsiteX146" fmla="*/ 1103930 w 1496212"/>
                          <a:gd name="connsiteY146" fmla="*/ 691430 h 758095"/>
                          <a:gd name="connsiteX147" fmla="*/ 1110686 w 1496212"/>
                          <a:gd name="connsiteY147" fmla="*/ 700439 h 758095"/>
                          <a:gd name="connsiteX148" fmla="*/ 1115191 w 1496212"/>
                          <a:gd name="connsiteY148" fmla="*/ 707196 h 758095"/>
                          <a:gd name="connsiteX149" fmla="*/ 1121948 w 1496212"/>
                          <a:gd name="connsiteY149" fmla="*/ 711700 h 758095"/>
                          <a:gd name="connsiteX150" fmla="*/ 1130956 w 1496212"/>
                          <a:gd name="connsiteY150" fmla="*/ 727466 h 758095"/>
                          <a:gd name="connsiteX151" fmla="*/ 1133209 w 1496212"/>
                          <a:gd name="connsiteY151" fmla="*/ 736474 h 758095"/>
                          <a:gd name="connsiteX152" fmla="*/ 1148974 w 1496212"/>
                          <a:gd name="connsiteY152" fmla="*/ 743231 h 758095"/>
                          <a:gd name="connsiteX153" fmla="*/ 1191766 w 1496212"/>
                          <a:gd name="connsiteY153" fmla="*/ 745483 h 758095"/>
                          <a:gd name="connsiteX154" fmla="*/ 1207532 w 1496212"/>
                          <a:gd name="connsiteY154" fmla="*/ 743231 h 758095"/>
                          <a:gd name="connsiteX155" fmla="*/ 1248072 w 1496212"/>
                          <a:gd name="connsiteY155" fmla="*/ 745483 h 758095"/>
                          <a:gd name="connsiteX156" fmla="*/ 1268342 w 1496212"/>
                          <a:gd name="connsiteY156" fmla="*/ 747736 h 758095"/>
                          <a:gd name="connsiteX157" fmla="*/ 1281855 w 1496212"/>
                          <a:gd name="connsiteY157" fmla="*/ 729718 h 758095"/>
                          <a:gd name="connsiteX158" fmla="*/ 1288612 w 1496212"/>
                          <a:gd name="connsiteY158" fmla="*/ 727466 h 758095"/>
                          <a:gd name="connsiteX159" fmla="*/ 1304377 w 1496212"/>
                          <a:gd name="connsiteY159" fmla="*/ 713952 h 758095"/>
                          <a:gd name="connsiteX160" fmla="*/ 1306629 w 1496212"/>
                          <a:gd name="connsiteY160" fmla="*/ 707196 h 758095"/>
                          <a:gd name="connsiteX161" fmla="*/ 1311134 w 1496212"/>
                          <a:gd name="connsiteY161" fmla="*/ 700439 h 758095"/>
                          <a:gd name="connsiteX162" fmla="*/ 1315638 w 1496212"/>
                          <a:gd name="connsiteY162" fmla="*/ 691430 h 758095"/>
                          <a:gd name="connsiteX163" fmla="*/ 1322395 w 1496212"/>
                          <a:gd name="connsiteY163" fmla="*/ 689178 h 758095"/>
                          <a:gd name="connsiteX164" fmla="*/ 1326899 w 1496212"/>
                          <a:gd name="connsiteY164" fmla="*/ 680169 h 758095"/>
                          <a:gd name="connsiteX165" fmla="*/ 1333656 w 1496212"/>
                          <a:gd name="connsiteY165" fmla="*/ 675665 h 758095"/>
                          <a:gd name="connsiteX166" fmla="*/ 1335908 w 1496212"/>
                          <a:gd name="connsiteY166" fmla="*/ 666656 h 758095"/>
                          <a:gd name="connsiteX167" fmla="*/ 1338160 w 1496212"/>
                          <a:gd name="connsiteY167" fmla="*/ 659899 h 758095"/>
                          <a:gd name="connsiteX168" fmla="*/ 1342665 w 1496212"/>
                          <a:gd name="connsiteY168" fmla="*/ 655395 h 758095"/>
                          <a:gd name="connsiteX169" fmla="*/ 1351674 w 1496212"/>
                          <a:gd name="connsiteY169" fmla="*/ 641881 h 758095"/>
                          <a:gd name="connsiteX170" fmla="*/ 1353926 w 1496212"/>
                          <a:gd name="connsiteY170" fmla="*/ 632873 h 758095"/>
                          <a:gd name="connsiteX171" fmla="*/ 1356178 w 1496212"/>
                          <a:gd name="connsiteY171" fmla="*/ 610350 h 758095"/>
                          <a:gd name="connsiteX172" fmla="*/ 1360682 w 1496212"/>
                          <a:gd name="connsiteY172" fmla="*/ 601341 h 758095"/>
                          <a:gd name="connsiteX173" fmla="*/ 1365187 w 1496212"/>
                          <a:gd name="connsiteY173" fmla="*/ 585576 h 758095"/>
                          <a:gd name="connsiteX174" fmla="*/ 1371944 w 1496212"/>
                          <a:gd name="connsiteY174" fmla="*/ 576567 h 758095"/>
                          <a:gd name="connsiteX175" fmla="*/ 1376448 w 1496212"/>
                          <a:gd name="connsiteY175" fmla="*/ 542784 h 758095"/>
                          <a:gd name="connsiteX176" fmla="*/ 1378700 w 1496212"/>
                          <a:gd name="connsiteY176" fmla="*/ 533775 h 758095"/>
                          <a:gd name="connsiteX177" fmla="*/ 1380952 w 1496212"/>
                          <a:gd name="connsiteY177" fmla="*/ 477470 h 758095"/>
                          <a:gd name="connsiteX178" fmla="*/ 1396718 w 1496212"/>
                          <a:gd name="connsiteY178" fmla="*/ 454947 h 758095"/>
                          <a:gd name="connsiteX179" fmla="*/ 1403475 w 1496212"/>
                          <a:gd name="connsiteY179" fmla="*/ 443686 h 758095"/>
                          <a:gd name="connsiteX180" fmla="*/ 1410231 w 1496212"/>
                          <a:gd name="connsiteY180" fmla="*/ 434677 h 758095"/>
                          <a:gd name="connsiteX181" fmla="*/ 1412483 w 1496212"/>
                          <a:gd name="connsiteY181" fmla="*/ 385129 h 758095"/>
                          <a:gd name="connsiteX182" fmla="*/ 1414736 w 1496212"/>
                          <a:gd name="connsiteY182" fmla="*/ 373868 h 758095"/>
                          <a:gd name="connsiteX183" fmla="*/ 1421492 w 1496212"/>
                          <a:gd name="connsiteY183" fmla="*/ 367111 h 758095"/>
                          <a:gd name="connsiteX184" fmla="*/ 1435006 w 1496212"/>
                          <a:gd name="connsiteY184" fmla="*/ 157655 h 758095"/>
                          <a:gd name="connsiteX185" fmla="*/ 1448519 w 1496212"/>
                          <a:gd name="connsiteY185" fmla="*/ 141889 h 758095"/>
                          <a:gd name="connsiteX186" fmla="*/ 1453023 w 1496212"/>
                          <a:gd name="connsiteY186" fmla="*/ 135133 h 758095"/>
                          <a:gd name="connsiteX187" fmla="*/ 1459780 w 1496212"/>
                          <a:gd name="connsiteY187" fmla="*/ 132880 h 758095"/>
                          <a:gd name="connsiteX188" fmla="*/ 1466537 w 1496212"/>
                          <a:gd name="connsiteY188" fmla="*/ 128376 h 758095"/>
                          <a:gd name="connsiteX189" fmla="*/ 1468789 w 1496212"/>
                          <a:gd name="connsiteY189" fmla="*/ 99097 h 758095"/>
                          <a:gd name="connsiteX190" fmla="*/ 1475546 w 1496212"/>
                          <a:gd name="connsiteY190" fmla="*/ 94593 h 758095"/>
                          <a:gd name="connsiteX191" fmla="*/ 1486807 w 1496212"/>
                          <a:gd name="connsiteY191" fmla="*/ 83332 h 758095"/>
                          <a:gd name="connsiteX192" fmla="*/ 1489059 w 1496212"/>
                          <a:gd name="connsiteY192" fmla="*/ 76575 h 758095"/>
                          <a:gd name="connsiteX193" fmla="*/ 1495816 w 1496212"/>
                          <a:gd name="connsiteY193" fmla="*/ 74323 h 758095"/>
                          <a:gd name="connsiteX194" fmla="*/ 1493563 w 1496212"/>
                          <a:gd name="connsiteY194" fmla="*/ 0 h 758095"/>
                          <a:gd name="connsiteX195" fmla="*/ 1482302 w 1496212"/>
                          <a:gd name="connsiteY195" fmla="*/ 9008 h 758095"/>
                          <a:gd name="connsiteX196" fmla="*/ 1480050 w 1496212"/>
                          <a:gd name="connsiteY196" fmla="*/ 18017 h 758095"/>
                          <a:gd name="connsiteX197" fmla="*/ 1473293 w 1496212"/>
                          <a:gd name="connsiteY197" fmla="*/ 20270 h 758095"/>
                          <a:gd name="connsiteX198" fmla="*/ 1482302 w 1496212"/>
                          <a:gd name="connsiteY19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47419 w 1496212"/>
                          <a:gd name="connsiteY84" fmla="*/ 668108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7419 w 1496212"/>
                          <a:gd name="connsiteY83" fmla="*/ 668108 h 758095"/>
                          <a:gd name="connsiteX84" fmla="*/ 550648 w 1496212"/>
                          <a:gd name="connsiteY84" fmla="*/ 677007 h 758095"/>
                          <a:gd name="connsiteX85" fmla="*/ 449766 w 1496212"/>
                          <a:gd name="connsiteY85" fmla="*/ 674028 h 758095"/>
                          <a:gd name="connsiteX86" fmla="*/ 385817 w 1496212"/>
                          <a:gd name="connsiteY86" fmla="*/ 637474 h 758095"/>
                          <a:gd name="connsiteX87" fmla="*/ 340428 w 1496212"/>
                          <a:gd name="connsiteY87" fmla="*/ 603594 h 758095"/>
                          <a:gd name="connsiteX88" fmla="*/ 302141 w 1496212"/>
                          <a:gd name="connsiteY88" fmla="*/ 578819 h 758095"/>
                          <a:gd name="connsiteX89" fmla="*/ 266105 w 1496212"/>
                          <a:gd name="connsiteY89" fmla="*/ 556297 h 758095"/>
                          <a:gd name="connsiteX90" fmla="*/ 259349 w 1496212"/>
                          <a:gd name="connsiteY90" fmla="*/ 554045 h 758095"/>
                          <a:gd name="connsiteX91" fmla="*/ 236826 w 1496212"/>
                          <a:gd name="connsiteY91" fmla="*/ 545036 h 758095"/>
                          <a:gd name="connsiteX92" fmla="*/ 180521 w 1496212"/>
                          <a:gd name="connsiteY92" fmla="*/ 536027 h 758095"/>
                          <a:gd name="connsiteX93" fmla="*/ 117459 w 1496212"/>
                          <a:gd name="connsiteY93" fmla="*/ 533775 h 758095"/>
                          <a:gd name="connsiteX94" fmla="*/ 76919 w 1496212"/>
                          <a:gd name="connsiteY94" fmla="*/ 536027 h 758095"/>
                          <a:gd name="connsiteX95" fmla="*/ 61645 w 1496212"/>
                          <a:gd name="connsiteY95" fmla="*/ 536930 h 758095"/>
                          <a:gd name="connsiteX96" fmla="*/ 23483 w 1496212"/>
                          <a:gd name="connsiteY96" fmla="*/ 550729 h 758095"/>
                          <a:gd name="connsiteX97" fmla="*/ 103 w 1496212"/>
                          <a:gd name="connsiteY97" fmla="*/ 573331 h 758095"/>
                          <a:gd name="connsiteX98" fmla="*/ 16207 w 1496212"/>
                          <a:gd name="connsiteY98" fmla="*/ 613525 h 758095"/>
                          <a:gd name="connsiteX99" fmla="*/ 45307 w 1496212"/>
                          <a:gd name="connsiteY99" fmla="*/ 618170 h 758095"/>
                          <a:gd name="connsiteX100" fmla="*/ 125027 w 1496212"/>
                          <a:gd name="connsiteY100" fmla="*/ 629432 h 758095"/>
                          <a:gd name="connsiteX101" fmla="*/ 167008 w 1496212"/>
                          <a:gd name="connsiteY101" fmla="*/ 632873 h 758095"/>
                          <a:gd name="connsiteX102" fmla="*/ 219388 w 1496212"/>
                          <a:gd name="connsiteY102" fmla="*/ 640429 h 758095"/>
                          <a:gd name="connsiteX103" fmla="*/ 271189 w 1496212"/>
                          <a:gd name="connsiteY103" fmla="*/ 659173 h 758095"/>
                          <a:gd name="connsiteX104" fmla="*/ 302141 w 1496212"/>
                          <a:gd name="connsiteY104" fmla="*/ 675665 h 758095"/>
                          <a:gd name="connsiteX105" fmla="*/ 337229 w 1496212"/>
                          <a:gd name="connsiteY105" fmla="*/ 700365 h 758095"/>
                          <a:gd name="connsiteX106" fmla="*/ 378458 w 1496212"/>
                          <a:gd name="connsiteY106" fmla="*/ 749187 h 758095"/>
                          <a:gd name="connsiteX107" fmla="*/ 403490 w 1496212"/>
                          <a:gd name="connsiteY107" fmla="*/ 752240 h 758095"/>
                          <a:gd name="connsiteX108" fmla="*/ 548322 w 1496212"/>
                          <a:gd name="connsiteY108" fmla="*/ 753003 h 758095"/>
                          <a:gd name="connsiteX109" fmla="*/ 619703 w 1496212"/>
                          <a:gd name="connsiteY109" fmla="*/ 752240 h 758095"/>
                          <a:gd name="connsiteX110" fmla="*/ 682765 w 1496212"/>
                          <a:gd name="connsiteY110" fmla="*/ 747736 h 758095"/>
                          <a:gd name="connsiteX111" fmla="*/ 689522 w 1496212"/>
                          <a:gd name="connsiteY111" fmla="*/ 745483 h 758095"/>
                          <a:gd name="connsiteX112" fmla="*/ 698531 w 1496212"/>
                          <a:gd name="connsiteY112" fmla="*/ 743231 h 758095"/>
                          <a:gd name="connsiteX113" fmla="*/ 730062 w 1496212"/>
                          <a:gd name="connsiteY113" fmla="*/ 740979 h 758095"/>
                          <a:gd name="connsiteX114" fmla="*/ 757088 w 1496212"/>
                          <a:gd name="connsiteY114" fmla="*/ 713952 h 758095"/>
                          <a:gd name="connsiteX115" fmla="*/ 768349 w 1496212"/>
                          <a:gd name="connsiteY115" fmla="*/ 702691 h 758095"/>
                          <a:gd name="connsiteX116" fmla="*/ 772854 w 1496212"/>
                          <a:gd name="connsiteY116" fmla="*/ 698187 h 758095"/>
                          <a:gd name="connsiteX117" fmla="*/ 784115 w 1496212"/>
                          <a:gd name="connsiteY117" fmla="*/ 684674 h 758095"/>
                          <a:gd name="connsiteX118" fmla="*/ 795376 w 1496212"/>
                          <a:gd name="connsiteY118" fmla="*/ 673412 h 758095"/>
                          <a:gd name="connsiteX119" fmla="*/ 799881 w 1496212"/>
                          <a:gd name="connsiteY119" fmla="*/ 666656 h 758095"/>
                          <a:gd name="connsiteX120" fmla="*/ 806637 w 1496212"/>
                          <a:gd name="connsiteY120" fmla="*/ 664404 h 758095"/>
                          <a:gd name="connsiteX121" fmla="*/ 808889 w 1496212"/>
                          <a:gd name="connsiteY121" fmla="*/ 657647 h 758095"/>
                          <a:gd name="connsiteX122" fmla="*/ 838168 w 1496212"/>
                          <a:gd name="connsiteY122" fmla="*/ 655395 h 758095"/>
                          <a:gd name="connsiteX123" fmla="*/ 860690 w 1496212"/>
                          <a:gd name="connsiteY123" fmla="*/ 639629 h 758095"/>
                          <a:gd name="connsiteX124" fmla="*/ 878708 w 1496212"/>
                          <a:gd name="connsiteY124" fmla="*/ 635125 h 758095"/>
                          <a:gd name="connsiteX125" fmla="*/ 887717 w 1496212"/>
                          <a:gd name="connsiteY125" fmla="*/ 632873 h 758095"/>
                          <a:gd name="connsiteX126" fmla="*/ 894474 w 1496212"/>
                          <a:gd name="connsiteY126" fmla="*/ 628368 h 758095"/>
                          <a:gd name="connsiteX127" fmla="*/ 914744 w 1496212"/>
                          <a:gd name="connsiteY127" fmla="*/ 619359 h 758095"/>
                          <a:gd name="connsiteX128" fmla="*/ 926005 w 1496212"/>
                          <a:gd name="connsiteY128" fmla="*/ 608098 h 758095"/>
                          <a:gd name="connsiteX129" fmla="*/ 941770 w 1496212"/>
                          <a:gd name="connsiteY129" fmla="*/ 603594 h 758095"/>
                          <a:gd name="connsiteX130" fmla="*/ 980058 w 1496212"/>
                          <a:gd name="connsiteY130" fmla="*/ 605846 h 758095"/>
                          <a:gd name="connsiteX131" fmla="*/ 984562 w 1496212"/>
                          <a:gd name="connsiteY131" fmla="*/ 612603 h 758095"/>
                          <a:gd name="connsiteX132" fmla="*/ 989067 w 1496212"/>
                          <a:gd name="connsiteY132" fmla="*/ 617107 h 758095"/>
                          <a:gd name="connsiteX133" fmla="*/ 1009337 w 1496212"/>
                          <a:gd name="connsiteY133" fmla="*/ 623864 h 758095"/>
                          <a:gd name="connsiteX134" fmla="*/ 1018346 w 1496212"/>
                          <a:gd name="connsiteY134" fmla="*/ 632873 h 758095"/>
                          <a:gd name="connsiteX135" fmla="*/ 1022850 w 1496212"/>
                          <a:gd name="connsiteY135" fmla="*/ 641881 h 758095"/>
                          <a:gd name="connsiteX136" fmla="*/ 1036363 w 1496212"/>
                          <a:gd name="connsiteY136" fmla="*/ 650890 h 758095"/>
                          <a:gd name="connsiteX137" fmla="*/ 1040868 w 1496212"/>
                          <a:gd name="connsiteY137" fmla="*/ 664404 h 758095"/>
                          <a:gd name="connsiteX138" fmla="*/ 1047624 w 1496212"/>
                          <a:gd name="connsiteY138" fmla="*/ 668908 h 758095"/>
                          <a:gd name="connsiteX139" fmla="*/ 1058885 w 1496212"/>
                          <a:gd name="connsiteY139" fmla="*/ 671160 h 758095"/>
                          <a:gd name="connsiteX140" fmla="*/ 1065642 w 1496212"/>
                          <a:gd name="connsiteY140" fmla="*/ 673412 h 758095"/>
                          <a:gd name="connsiteX141" fmla="*/ 1067894 w 1496212"/>
                          <a:gd name="connsiteY141" fmla="*/ 680169 h 758095"/>
                          <a:gd name="connsiteX142" fmla="*/ 1076903 w 1496212"/>
                          <a:gd name="connsiteY142" fmla="*/ 682421 h 758095"/>
                          <a:gd name="connsiteX143" fmla="*/ 1085912 w 1496212"/>
                          <a:gd name="connsiteY143" fmla="*/ 686926 h 758095"/>
                          <a:gd name="connsiteX144" fmla="*/ 1103930 w 1496212"/>
                          <a:gd name="connsiteY144" fmla="*/ 691430 h 758095"/>
                          <a:gd name="connsiteX145" fmla="*/ 1110686 w 1496212"/>
                          <a:gd name="connsiteY145" fmla="*/ 700439 h 758095"/>
                          <a:gd name="connsiteX146" fmla="*/ 1115191 w 1496212"/>
                          <a:gd name="connsiteY146" fmla="*/ 707196 h 758095"/>
                          <a:gd name="connsiteX147" fmla="*/ 1121948 w 1496212"/>
                          <a:gd name="connsiteY147" fmla="*/ 711700 h 758095"/>
                          <a:gd name="connsiteX148" fmla="*/ 1130956 w 1496212"/>
                          <a:gd name="connsiteY148" fmla="*/ 727466 h 758095"/>
                          <a:gd name="connsiteX149" fmla="*/ 1133209 w 1496212"/>
                          <a:gd name="connsiteY149" fmla="*/ 736474 h 758095"/>
                          <a:gd name="connsiteX150" fmla="*/ 1148974 w 1496212"/>
                          <a:gd name="connsiteY150" fmla="*/ 743231 h 758095"/>
                          <a:gd name="connsiteX151" fmla="*/ 1191766 w 1496212"/>
                          <a:gd name="connsiteY151" fmla="*/ 745483 h 758095"/>
                          <a:gd name="connsiteX152" fmla="*/ 1207532 w 1496212"/>
                          <a:gd name="connsiteY152" fmla="*/ 743231 h 758095"/>
                          <a:gd name="connsiteX153" fmla="*/ 1248072 w 1496212"/>
                          <a:gd name="connsiteY153" fmla="*/ 745483 h 758095"/>
                          <a:gd name="connsiteX154" fmla="*/ 1268342 w 1496212"/>
                          <a:gd name="connsiteY154" fmla="*/ 747736 h 758095"/>
                          <a:gd name="connsiteX155" fmla="*/ 1281855 w 1496212"/>
                          <a:gd name="connsiteY155" fmla="*/ 729718 h 758095"/>
                          <a:gd name="connsiteX156" fmla="*/ 1288612 w 1496212"/>
                          <a:gd name="connsiteY156" fmla="*/ 727466 h 758095"/>
                          <a:gd name="connsiteX157" fmla="*/ 1304377 w 1496212"/>
                          <a:gd name="connsiteY157" fmla="*/ 713952 h 758095"/>
                          <a:gd name="connsiteX158" fmla="*/ 1306629 w 1496212"/>
                          <a:gd name="connsiteY158" fmla="*/ 707196 h 758095"/>
                          <a:gd name="connsiteX159" fmla="*/ 1311134 w 1496212"/>
                          <a:gd name="connsiteY159" fmla="*/ 700439 h 758095"/>
                          <a:gd name="connsiteX160" fmla="*/ 1315638 w 1496212"/>
                          <a:gd name="connsiteY160" fmla="*/ 691430 h 758095"/>
                          <a:gd name="connsiteX161" fmla="*/ 1322395 w 1496212"/>
                          <a:gd name="connsiteY161" fmla="*/ 689178 h 758095"/>
                          <a:gd name="connsiteX162" fmla="*/ 1326899 w 1496212"/>
                          <a:gd name="connsiteY162" fmla="*/ 680169 h 758095"/>
                          <a:gd name="connsiteX163" fmla="*/ 1333656 w 1496212"/>
                          <a:gd name="connsiteY163" fmla="*/ 675665 h 758095"/>
                          <a:gd name="connsiteX164" fmla="*/ 1335908 w 1496212"/>
                          <a:gd name="connsiteY164" fmla="*/ 666656 h 758095"/>
                          <a:gd name="connsiteX165" fmla="*/ 1338160 w 1496212"/>
                          <a:gd name="connsiteY165" fmla="*/ 659899 h 758095"/>
                          <a:gd name="connsiteX166" fmla="*/ 1342665 w 1496212"/>
                          <a:gd name="connsiteY166" fmla="*/ 655395 h 758095"/>
                          <a:gd name="connsiteX167" fmla="*/ 1351674 w 1496212"/>
                          <a:gd name="connsiteY167" fmla="*/ 641881 h 758095"/>
                          <a:gd name="connsiteX168" fmla="*/ 1353926 w 1496212"/>
                          <a:gd name="connsiteY168" fmla="*/ 632873 h 758095"/>
                          <a:gd name="connsiteX169" fmla="*/ 1356178 w 1496212"/>
                          <a:gd name="connsiteY169" fmla="*/ 610350 h 758095"/>
                          <a:gd name="connsiteX170" fmla="*/ 1360682 w 1496212"/>
                          <a:gd name="connsiteY170" fmla="*/ 601341 h 758095"/>
                          <a:gd name="connsiteX171" fmla="*/ 1365187 w 1496212"/>
                          <a:gd name="connsiteY171" fmla="*/ 585576 h 758095"/>
                          <a:gd name="connsiteX172" fmla="*/ 1371944 w 1496212"/>
                          <a:gd name="connsiteY172" fmla="*/ 576567 h 758095"/>
                          <a:gd name="connsiteX173" fmla="*/ 1376448 w 1496212"/>
                          <a:gd name="connsiteY173" fmla="*/ 542784 h 758095"/>
                          <a:gd name="connsiteX174" fmla="*/ 1378700 w 1496212"/>
                          <a:gd name="connsiteY174" fmla="*/ 533775 h 758095"/>
                          <a:gd name="connsiteX175" fmla="*/ 1380952 w 1496212"/>
                          <a:gd name="connsiteY175" fmla="*/ 477470 h 758095"/>
                          <a:gd name="connsiteX176" fmla="*/ 1396718 w 1496212"/>
                          <a:gd name="connsiteY176" fmla="*/ 454947 h 758095"/>
                          <a:gd name="connsiteX177" fmla="*/ 1403475 w 1496212"/>
                          <a:gd name="connsiteY177" fmla="*/ 443686 h 758095"/>
                          <a:gd name="connsiteX178" fmla="*/ 1410231 w 1496212"/>
                          <a:gd name="connsiteY178" fmla="*/ 434677 h 758095"/>
                          <a:gd name="connsiteX179" fmla="*/ 1412483 w 1496212"/>
                          <a:gd name="connsiteY179" fmla="*/ 385129 h 758095"/>
                          <a:gd name="connsiteX180" fmla="*/ 1414736 w 1496212"/>
                          <a:gd name="connsiteY180" fmla="*/ 373868 h 758095"/>
                          <a:gd name="connsiteX181" fmla="*/ 1421492 w 1496212"/>
                          <a:gd name="connsiteY181" fmla="*/ 367111 h 758095"/>
                          <a:gd name="connsiteX182" fmla="*/ 1435006 w 1496212"/>
                          <a:gd name="connsiteY182" fmla="*/ 157655 h 758095"/>
                          <a:gd name="connsiteX183" fmla="*/ 1448519 w 1496212"/>
                          <a:gd name="connsiteY183" fmla="*/ 141889 h 758095"/>
                          <a:gd name="connsiteX184" fmla="*/ 1453023 w 1496212"/>
                          <a:gd name="connsiteY184" fmla="*/ 135133 h 758095"/>
                          <a:gd name="connsiteX185" fmla="*/ 1459780 w 1496212"/>
                          <a:gd name="connsiteY185" fmla="*/ 132880 h 758095"/>
                          <a:gd name="connsiteX186" fmla="*/ 1466537 w 1496212"/>
                          <a:gd name="connsiteY186" fmla="*/ 128376 h 758095"/>
                          <a:gd name="connsiteX187" fmla="*/ 1468789 w 1496212"/>
                          <a:gd name="connsiteY187" fmla="*/ 99097 h 758095"/>
                          <a:gd name="connsiteX188" fmla="*/ 1475546 w 1496212"/>
                          <a:gd name="connsiteY188" fmla="*/ 94593 h 758095"/>
                          <a:gd name="connsiteX189" fmla="*/ 1486807 w 1496212"/>
                          <a:gd name="connsiteY189" fmla="*/ 83332 h 758095"/>
                          <a:gd name="connsiteX190" fmla="*/ 1489059 w 1496212"/>
                          <a:gd name="connsiteY190" fmla="*/ 76575 h 758095"/>
                          <a:gd name="connsiteX191" fmla="*/ 1495816 w 1496212"/>
                          <a:gd name="connsiteY191" fmla="*/ 74323 h 758095"/>
                          <a:gd name="connsiteX192" fmla="*/ 1493563 w 1496212"/>
                          <a:gd name="connsiteY192" fmla="*/ 0 h 758095"/>
                          <a:gd name="connsiteX193" fmla="*/ 1482302 w 1496212"/>
                          <a:gd name="connsiteY193" fmla="*/ 9008 h 758095"/>
                          <a:gd name="connsiteX194" fmla="*/ 1480050 w 1496212"/>
                          <a:gd name="connsiteY194" fmla="*/ 18017 h 758095"/>
                          <a:gd name="connsiteX195" fmla="*/ 1473293 w 1496212"/>
                          <a:gd name="connsiteY195" fmla="*/ 20270 h 758095"/>
                          <a:gd name="connsiteX196" fmla="*/ 1482302 w 1496212"/>
                          <a:gd name="connsiteY19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19703 w 1496212"/>
                          <a:gd name="connsiteY108" fmla="*/ 752240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50976 w 1496212"/>
                          <a:gd name="connsiteY108" fmla="*/ 747772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691774 w 1496212"/>
                          <a:gd name="connsiteY80" fmla="*/ 644134 h 758095"/>
                          <a:gd name="connsiteX81" fmla="*/ 647419 w 1496212"/>
                          <a:gd name="connsiteY81" fmla="*/ 668108 h 758095"/>
                          <a:gd name="connsiteX82" fmla="*/ 550648 w 1496212"/>
                          <a:gd name="connsiteY82" fmla="*/ 677007 h 758095"/>
                          <a:gd name="connsiteX83" fmla="*/ 449766 w 1496212"/>
                          <a:gd name="connsiteY83" fmla="*/ 674028 h 758095"/>
                          <a:gd name="connsiteX84" fmla="*/ 385817 w 1496212"/>
                          <a:gd name="connsiteY84" fmla="*/ 637474 h 758095"/>
                          <a:gd name="connsiteX85" fmla="*/ 340428 w 1496212"/>
                          <a:gd name="connsiteY85" fmla="*/ 603594 h 758095"/>
                          <a:gd name="connsiteX86" fmla="*/ 302141 w 1496212"/>
                          <a:gd name="connsiteY86" fmla="*/ 578819 h 758095"/>
                          <a:gd name="connsiteX87" fmla="*/ 266105 w 1496212"/>
                          <a:gd name="connsiteY87" fmla="*/ 556297 h 758095"/>
                          <a:gd name="connsiteX88" fmla="*/ 259349 w 1496212"/>
                          <a:gd name="connsiteY88" fmla="*/ 554045 h 758095"/>
                          <a:gd name="connsiteX89" fmla="*/ 236826 w 1496212"/>
                          <a:gd name="connsiteY89" fmla="*/ 545036 h 758095"/>
                          <a:gd name="connsiteX90" fmla="*/ 180521 w 1496212"/>
                          <a:gd name="connsiteY90" fmla="*/ 536027 h 758095"/>
                          <a:gd name="connsiteX91" fmla="*/ 117459 w 1496212"/>
                          <a:gd name="connsiteY91" fmla="*/ 533775 h 758095"/>
                          <a:gd name="connsiteX92" fmla="*/ 76919 w 1496212"/>
                          <a:gd name="connsiteY92" fmla="*/ 536027 h 758095"/>
                          <a:gd name="connsiteX93" fmla="*/ 61645 w 1496212"/>
                          <a:gd name="connsiteY93" fmla="*/ 536930 h 758095"/>
                          <a:gd name="connsiteX94" fmla="*/ 23483 w 1496212"/>
                          <a:gd name="connsiteY94" fmla="*/ 550729 h 758095"/>
                          <a:gd name="connsiteX95" fmla="*/ 103 w 1496212"/>
                          <a:gd name="connsiteY95" fmla="*/ 573331 h 758095"/>
                          <a:gd name="connsiteX96" fmla="*/ 16207 w 1496212"/>
                          <a:gd name="connsiteY96" fmla="*/ 613525 h 758095"/>
                          <a:gd name="connsiteX97" fmla="*/ 45307 w 1496212"/>
                          <a:gd name="connsiteY97" fmla="*/ 618170 h 758095"/>
                          <a:gd name="connsiteX98" fmla="*/ 125027 w 1496212"/>
                          <a:gd name="connsiteY98" fmla="*/ 629432 h 758095"/>
                          <a:gd name="connsiteX99" fmla="*/ 167008 w 1496212"/>
                          <a:gd name="connsiteY99" fmla="*/ 632873 h 758095"/>
                          <a:gd name="connsiteX100" fmla="*/ 219388 w 1496212"/>
                          <a:gd name="connsiteY100" fmla="*/ 640429 h 758095"/>
                          <a:gd name="connsiteX101" fmla="*/ 271189 w 1496212"/>
                          <a:gd name="connsiteY101" fmla="*/ 659173 h 758095"/>
                          <a:gd name="connsiteX102" fmla="*/ 302141 w 1496212"/>
                          <a:gd name="connsiteY102" fmla="*/ 675665 h 758095"/>
                          <a:gd name="connsiteX103" fmla="*/ 337229 w 1496212"/>
                          <a:gd name="connsiteY103" fmla="*/ 700365 h 758095"/>
                          <a:gd name="connsiteX104" fmla="*/ 378458 w 1496212"/>
                          <a:gd name="connsiteY104" fmla="*/ 749187 h 758095"/>
                          <a:gd name="connsiteX105" fmla="*/ 403490 w 1496212"/>
                          <a:gd name="connsiteY105" fmla="*/ 752240 h 758095"/>
                          <a:gd name="connsiteX106" fmla="*/ 548322 w 1496212"/>
                          <a:gd name="connsiteY106" fmla="*/ 753003 h 758095"/>
                          <a:gd name="connsiteX107" fmla="*/ 650976 w 1496212"/>
                          <a:gd name="connsiteY107" fmla="*/ 747772 h 758095"/>
                          <a:gd name="connsiteX108" fmla="*/ 682765 w 1496212"/>
                          <a:gd name="connsiteY108" fmla="*/ 747736 h 758095"/>
                          <a:gd name="connsiteX109" fmla="*/ 689522 w 1496212"/>
                          <a:gd name="connsiteY109" fmla="*/ 745483 h 758095"/>
                          <a:gd name="connsiteX110" fmla="*/ 698531 w 1496212"/>
                          <a:gd name="connsiteY110" fmla="*/ 743231 h 758095"/>
                          <a:gd name="connsiteX111" fmla="*/ 730062 w 1496212"/>
                          <a:gd name="connsiteY111" fmla="*/ 740979 h 758095"/>
                          <a:gd name="connsiteX112" fmla="*/ 757088 w 1496212"/>
                          <a:gd name="connsiteY112" fmla="*/ 713952 h 758095"/>
                          <a:gd name="connsiteX113" fmla="*/ 768349 w 1496212"/>
                          <a:gd name="connsiteY113" fmla="*/ 702691 h 758095"/>
                          <a:gd name="connsiteX114" fmla="*/ 772854 w 1496212"/>
                          <a:gd name="connsiteY114" fmla="*/ 698187 h 758095"/>
                          <a:gd name="connsiteX115" fmla="*/ 784115 w 1496212"/>
                          <a:gd name="connsiteY115" fmla="*/ 684674 h 758095"/>
                          <a:gd name="connsiteX116" fmla="*/ 795376 w 1496212"/>
                          <a:gd name="connsiteY116" fmla="*/ 673412 h 758095"/>
                          <a:gd name="connsiteX117" fmla="*/ 799881 w 1496212"/>
                          <a:gd name="connsiteY117" fmla="*/ 666656 h 758095"/>
                          <a:gd name="connsiteX118" fmla="*/ 806637 w 1496212"/>
                          <a:gd name="connsiteY118" fmla="*/ 664404 h 758095"/>
                          <a:gd name="connsiteX119" fmla="*/ 808889 w 1496212"/>
                          <a:gd name="connsiteY119" fmla="*/ 657647 h 758095"/>
                          <a:gd name="connsiteX120" fmla="*/ 838168 w 1496212"/>
                          <a:gd name="connsiteY120" fmla="*/ 655395 h 758095"/>
                          <a:gd name="connsiteX121" fmla="*/ 860690 w 1496212"/>
                          <a:gd name="connsiteY121" fmla="*/ 639629 h 758095"/>
                          <a:gd name="connsiteX122" fmla="*/ 878708 w 1496212"/>
                          <a:gd name="connsiteY122" fmla="*/ 635125 h 758095"/>
                          <a:gd name="connsiteX123" fmla="*/ 887717 w 1496212"/>
                          <a:gd name="connsiteY123" fmla="*/ 632873 h 758095"/>
                          <a:gd name="connsiteX124" fmla="*/ 894474 w 1496212"/>
                          <a:gd name="connsiteY124" fmla="*/ 628368 h 758095"/>
                          <a:gd name="connsiteX125" fmla="*/ 914744 w 1496212"/>
                          <a:gd name="connsiteY125" fmla="*/ 619359 h 758095"/>
                          <a:gd name="connsiteX126" fmla="*/ 926005 w 1496212"/>
                          <a:gd name="connsiteY126" fmla="*/ 608098 h 758095"/>
                          <a:gd name="connsiteX127" fmla="*/ 941770 w 1496212"/>
                          <a:gd name="connsiteY127" fmla="*/ 603594 h 758095"/>
                          <a:gd name="connsiteX128" fmla="*/ 980058 w 1496212"/>
                          <a:gd name="connsiteY128" fmla="*/ 605846 h 758095"/>
                          <a:gd name="connsiteX129" fmla="*/ 984562 w 1496212"/>
                          <a:gd name="connsiteY129" fmla="*/ 612603 h 758095"/>
                          <a:gd name="connsiteX130" fmla="*/ 989067 w 1496212"/>
                          <a:gd name="connsiteY130" fmla="*/ 617107 h 758095"/>
                          <a:gd name="connsiteX131" fmla="*/ 1009337 w 1496212"/>
                          <a:gd name="connsiteY131" fmla="*/ 623864 h 758095"/>
                          <a:gd name="connsiteX132" fmla="*/ 1018346 w 1496212"/>
                          <a:gd name="connsiteY132" fmla="*/ 632873 h 758095"/>
                          <a:gd name="connsiteX133" fmla="*/ 1022850 w 1496212"/>
                          <a:gd name="connsiteY133" fmla="*/ 641881 h 758095"/>
                          <a:gd name="connsiteX134" fmla="*/ 1036363 w 1496212"/>
                          <a:gd name="connsiteY134" fmla="*/ 650890 h 758095"/>
                          <a:gd name="connsiteX135" fmla="*/ 1040868 w 1496212"/>
                          <a:gd name="connsiteY135" fmla="*/ 664404 h 758095"/>
                          <a:gd name="connsiteX136" fmla="*/ 1047624 w 1496212"/>
                          <a:gd name="connsiteY136" fmla="*/ 668908 h 758095"/>
                          <a:gd name="connsiteX137" fmla="*/ 1058885 w 1496212"/>
                          <a:gd name="connsiteY137" fmla="*/ 671160 h 758095"/>
                          <a:gd name="connsiteX138" fmla="*/ 1065642 w 1496212"/>
                          <a:gd name="connsiteY138" fmla="*/ 673412 h 758095"/>
                          <a:gd name="connsiteX139" fmla="*/ 1067894 w 1496212"/>
                          <a:gd name="connsiteY139" fmla="*/ 680169 h 758095"/>
                          <a:gd name="connsiteX140" fmla="*/ 1076903 w 1496212"/>
                          <a:gd name="connsiteY140" fmla="*/ 682421 h 758095"/>
                          <a:gd name="connsiteX141" fmla="*/ 1085912 w 1496212"/>
                          <a:gd name="connsiteY141" fmla="*/ 686926 h 758095"/>
                          <a:gd name="connsiteX142" fmla="*/ 1103930 w 1496212"/>
                          <a:gd name="connsiteY142" fmla="*/ 691430 h 758095"/>
                          <a:gd name="connsiteX143" fmla="*/ 1110686 w 1496212"/>
                          <a:gd name="connsiteY143" fmla="*/ 700439 h 758095"/>
                          <a:gd name="connsiteX144" fmla="*/ 1115191 w 1496212"/>
                          <a:gd name="connsiteY144" fmla="*/ 707196 h 758095"/>
                          <a:gd name="connsiteX145" fmla="*/ 1121948 w 1496212"/>
                          <a:gd name="connsiteY145" fmla="*/ 711700 h 758095"/>
                          <a:gd name="connsiteX146" fmla="*/ 1130956 w 1496212"/>
                          <a:gd name="connsiteY146" fmla="*/ 727466 h 758095"/>
                          <a:gd name="connsiteX147" fmla="*/ 1133209 w 1496212"/>
                          <a:gd name="connsiteY147" fmla="*/ 736474 h 758095"/>
                          <a:gd name="connsiteX148" fmla="*/ 1148974 w 1496212"/>
                          <a:gd name="connsiteY148" fmla="*/ 743231 h 758095"/>
                          <a:gd name="connsiteX149" fmla="*/ 1191766 w 1496212"/>
                          <a:gd name="connsiteY149" fmla="*/ 745483 h 758095"/>
                          <a:gd name="connsiteX150" fmla="*/ 1207532 w 1496212"/>
                          <a:gd name="connsiteY150" fmla="*/ 743231 h 758095"/>
                          <a:gd name="connsiteX151" fmla="*/ 1248072 w 1496212"/>
                          <a:gd name="connsiteY151" fmla="*/ 745483 h 758095"/>
                          <a:gd name="connsiteX152" fmla="*/ 1268342 w 1496212"/>
                          <a:gd name="connsiteY152" fmla="*/ 747736 h 758095"/>
                          <a:gd name="connsiteX153" fmla="*/ 1281855 w 1496212"/>
                          <a:gd name="connsiteY153" fmla="*/ 729718 h 758095"/>
                          <a:gd name="connsiteX154" fmla="*/ 1288612 w 1496212"/>
                          <a:gd name="connsiteY154" fmla="*/ 727466 h 758095"/>
                          <a:gd name="connsiteX155" fmla="*/ 1304377 w 1496212"/>
                          <a:gd name="connsiteY155" fmla="*/ 713952 h 758095"/>
                          <a:gd name="connsiteX156" fmla="*/ 1306629 w 1496212"/>
                          <a:gd name="connsiteY156" fmla="*/ 707196 h 758095"/>
                          <a:gd name="connsiteX157" fmla="*/ 1311134 w 1496212"/>
                          <a:gd name="connsiteY157" fmla="*/ 700439 h 758095"/>
                          <a:gd name="connsiteX158" fmla="*/ 1315638 w 1496212"/>
                          <a:gd name="connsiteY158" fmla="*/ 691430 h 758095"/>
                          <a:gd name="connsiteX159" fmla="*/ 1322395 w 1496212"/>
                          <a:gd name="connsiteY159" fmla="*/ 689178 h 758095"/>
                          <a:gd name="connsiteX160" fmla="*/ 1326899 w 1496212"/>
                          <a:gd name="connsiteY160" fmla="*/ 680169 h 758095"/>
                          <a:gd name="connsiteX161" fmla="*/ 1333656 w 1496212"/>
                          <a:gd name="connsiteY161" fmla="*/ 675665 h 758095"/>
                          <a:gd name="connsiteX162" fmla="*/ 1335908 w 1496212"/>
                          <a:gd name="connsiteY162" fmla="*/ 666656 h 758095"/>
                          <a:gd name="connsiteX163" fmla="*/ 1338160 w 1496212"/>
                          <a:gd name="connsiteY163" fmla="*/ 659899 h 758095"/>
                          <a:gd name="connsiteX164" fmla="*/ 1342665 w 1496212"/>
                          <a:gd name="connsiteY164" fmla="*/ 655395 h 758095"/>
                          <a:gd name="connsiteX165" fmla="*/ 1351674 w 1496212"/>
                          <a:gd name="connsiteY165" fmla="*/ 641881 h 758095"/>
                          <a:gd name="connsiteX166" fmla="*/ 1353926 w 1496212"/>
                          <a:gd name="connsiteY166" fmla="*/ 632873 h 758095"/>
                          <a:gd name="connsiteX167" fmla="*/ 1356178 w 1496212"/>
                          <a:gd name="connsiteY167" fmla="*/ 610350 h 758095"/>
                          <a:gd name="connsiteX168" fmla="*/ 1360682 w 1496212"/>
                          <a:gd name="connsiteY168" fmla="*/ 601341 h 758095"/>
                          <a:gd name="connsiteX169" fmla="*/ 1365187 w 1496212"/>
                          <a:gd name="connsiteY169" fmla="*/ 585576 h 758095"/>
                          <a:gd name="connsiteX170" fmla="*/ 1371944 w 1496212"/>
                          <a:gd name="connsiteY170" fmla="*/ 576567 h 758095"/>
                          <a:gd name="connsiteX171" fmla="*/ 1376448 w 1496212"/>
                          <a:gd name="connsiteY171" fmla="*/ 542784 h 758095"/>
                          <a:gd name="connsiteX172" fmla="*/ 1378700 w 1496212"/>
                          <a:gd name="connsiteY172" fmla="*/ 533775 h 758095"/>
                          <a:gd name="connsiteX173" fmla="*/ 1380952 w 1496212"/>
                          <a:gd name="connsiteY173" fmla="*/ 477470 h 758095"/>
                          <a:gd name="connsiteX174" fmla="*/ 1396718 w 1496212"/>
                          <a:gd name="connsiteY174" fmla="*/ 454947 h 758095"/>
                          <a:gd name="connsiteX175" fmla="*/ 1403475 w 1496212"/>
                          <a:gd name="connsiteY175" fmla="*/ 443686 h 758095"/>
                          <a:gd name="connsiteX176" fmla="*/ 1410231 w 1496212"/>
                          <a:gd name="connsiteY176" fmla="*/ 434677 h 758095"/>
                          <a:gd name="connsiteX177" fmla="*/ 1412483 w 1496212"/>
                          <a:gd name="connsiteY177" fmla="*/ 385129 h 758095"/>
                          <a:gd name="connsiteX178" fmla="*/ 1414736 w 1496212"/>
                          <a:gd name="connsiteY178" fmla="*/ 373868 h 758095"/>
                          <a:gd name="connsiteX179" fmla="*/ 1421492 w 1496212"/>
                          <a:gd name="connsiteY179" fmla="*/ 367111 h 758095"/>
                          <a:gd name="connsiteX180" fmla="*/ 1435006 w 1496212"/>
                          <a:gd name="connsiteY180" fmla="*/ 157655 h 758095"/>
                          <a:gd name="connsiteX181" fmla="*/ 1448519 w 1496212"/>
                          <a:gd name="connsiteY181" fmla="*/ 141889 h 758095"/>
                          <a:gd name="connsiteX182" fmla="*/ 1453023 w 1496212"/>
                          <a:gd name="connsiteY182" fmla="*/ 135133 h 758095"/>
                          <a:gd name="connsiteX183" fmla="*/ 1459780 w 1496212"/>
                          <a:gd name="connsiteY183" fmla="*/ 132880 h 758095"/>
                          <a:gd name="connsiteX184" fmla="*/ 1466537 w 1496212"/>
                          <a:gd name="connsiteY184" fmla="*/ 128376 h 758095"/>
                          <a:gd name="connsiteX185" fmla="*/ 1468789 w 1496212"/>
                          <a:gd name="connsiteY185" fmla="*/ 99097 h 758095"/>
                          <a:gd name="connsiteX186" fmla="*/ 1475546 w 1496212"/>
                          <a:gd name="connsiteY186" fmla="*/ 94593 h 758095"/>
                          <a:gd name="connsiteX187" fmla="*/ 1486807 w 1496212"/>
                          <a:gd name="connsiteY187" fmla="*/ 83332 h 758095"/>
                          <a:gd name="connsiteX188" fmla="*/ 1489059 w 1496212"/>
                          <a:gd name="connsiteY188" fmla="*/ 76575 h 758095"/>
                          <a:gd name="connsiteX189" fmla="*/ 1495816 w 1496212"/>
                          <a:gd name="connsiteY189" fmla="*/ 74323 h 758095"/>
                          <a:gd name="connsiteX190" fmla="*/ 1493563 w 1496212"/>
                          <a:gd name="connsiteY190" fmla="*/ 0 h 758095"/>
                          <a:gd name="connsiteX191" fmla="*/ 1482302 w 1496212"/>
                          <a:gd name="connsiteY191" fmla="*/ 9008 h 758095"/>
                          <a:gd name="connsiteX192" fmla="*/ 1480050 w 1496212"/>
                          <a:gd name="connsiteY192" fmla="*/ 18017 h 758095"/>
                          <a:gd name="connsiteX193" fmla="*/ 1473293 w 1496212"/>
                          <a:gd name="connsiteY193" fmla="*/ 20270 h 758095"/>
                          <a:gd name="connsiteX194" fmla="*/ 1482302 w 1496212"/>
                          <a:gd name="connsiteY19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691774 w 1496212"/>
                          <a:gd name="connsiteY79" fmla="*/ 644134 h 758095"/>
                          <a:gd name="connsiteX80" fmla="*/ 647419 w 1496212"/>
                          <a:gd name="connsiteY80" fmla="*/ 668108 h 758095"/>
                          <a:gd name="connsiteX81" fmla="*/ 550648 w 1496212"/>
                          <a:gd name="connsiteY81" fmla="*/ 677007 h 758095"/>
                          <a:gd name="connsiteX82" fmla="*/ 449766 w 1496212"/>
                          <a:gd name="connsiteY82" fmla="*/ 674028 h 758095"/>
                          <a:gd name="connsiteX83" fmla="*/ 385817 w 1496212"/>
                          <a:gd name="connsiteY83" fmla="*/ 637474 h 758095"/>
                          <a:gd name="connsiteX84" fmla="*/ 340428 w 1496212"/>
                          <a:gd name="connsiteY84" fmla="*/ 603594 h 758095"/>
                          <a:gd name="connsiteX85" fmla="*/ 302141 w 1496212"/>
                          <a:gd name="connsiteY85" fmla="*/ 578819 h 758095"/>
                          <a:gd name="connsiteX86" fmla="*/ 266105 w 1496212"/>
                          <a:gd name="connsiteY86" fmla="*/ 556297 h 758095"/>
                          <a:gd name="connsiteX87" fmla="*/ 259349 w 1496212"/>
                          <a:gd name="connsiteY87" fmla="*/ 554045 h 758095"/>
                          <a:gd name="connsiteX88" fmla="*/ 236826 w 1496212"/>
                          <a:gd name="connsiteY88" fmla="*/ 545036 h 758095"/>
                          <a:gd name="connsiteX89" fmla="*/ 180521 w 1496212"/>
                          <a:gd name="connsiteY89" fmla="*/ 536027 h 758095"/>
                          <a:gd name="connsiteX90" fmla="*/ 117459 w 1496212"/>
                          <a:gd name="connsiteY90" fmla="*/ 533775 h 758095"/>
                          <a:gd name="connsiteX91" fmla="*/ 76919 w 1496212"/>
                          <a:gd name="connsiteY91" fmla="*/ 536027 h 758095"/>
                          <a:gd name="connsiteX92" fmla="*/ 61645 w 1496212"/>
                          <a:gd name="connsiteY92" fmla="*/ 536930 h 758095"/>
                          <a:gd name="connsiteX93" fmla="*/ 23483 w 1496212"/>
                          <a:gd name="connsiteY93" fmla="*/ 550729 h 758095"/>
                          <a:gd name="connsiteX94" fmla="*/ 103 w 1496212"/>
                          <a:gd name="connsiteY94" fmla="*/ 573331 h 758095"/>
                          <a:gd name="connsiteX95" fmla="*/ 16207 w 1496212"/>
                          <a:gd name="connsiteY95" fmla="*/ 613525 h 758095"/>
                          <a:gd name="connsiteX96" fmla="*/ 45307 w 1496212"/>
                          <a:gd name="connsiteY96" fmla="*/ 618170 h 758095"/>
                          <a:gd name="connsiteX97" fmla="*/ 125027 w 1496212"/>
                          <a:gd name="connsiteY97" fmla="*/ 629432 h 758095"/>
                          <a:gd name="connsiteX98" fmla="*/ 167008 w 1496212"/>
                          <a:gd name="connsiteY98" fmla="*/ 632873 h 758095"/>
                          <a:gd name="connsiteX99" fmla="*/ 219388 w 1496212"/>
                          <a:gd name="connsiteY99" fmla="*/ 640429 h 758095"/>
                          <a:gd name="connsiteX100" fmla="*/ 271189 w 1496212"/>
                          <a:gd name="connsiteY100" fmla="*/ 659173 h 758095"/>
                          <a:gd name="connsiteX101" fmla="*/ 302141 w 1496212"/>
                          <a:gd name="connsiteY101" fmla="*/ 675665 h 758095"/>
                          <a:gd name="connsiteX102" fmla="*/ 337229 w 1496212"/>
                          <a:gd name="connsiteY102" fmla="*/ 700365 h 758095"/>
                          <a:gd name="connsiteX103" fmla="*/ 378458 w 1496212"/>
                          <a:gd name="connsiteY103" fmla="*/ 749187 h 758095"/>
                          <a:gd name="connsiteX104" fmla="*/ 403490 w 1496212"/>
                          <a:gd name="connsiteY104" fmla="*/ 752240 h 758095"/>
                          <a:gd name="connsiteX105" fmla="*/ 548322 w 1496212"/>
                          <a:gd name="connsiteY105" fmla="*/ 753003 h 758095"/>
                          <a:gd name="connsiteX106" fmla="*/ 650976 w 1496212"/>
                          <a:gd name="connsiteY106" fmla="*/ 747772 h 758095"/>
                          <a:gd name="connsiteX107" fmla="*/ 682765 w 1496212"/>
                          <a:gd name="connsiteY107" fmla="*/ 747736 h 758095"/>
                          <a:gd name="connsiteX108" fmla="*/ 689522 w 1496212"/>
                          <a:gd name="connsiteY108" fmla="*/ 745483 h 758095"/>
                          <a:gd name="connsiteX109" fmla="*/ 698531 w 1496212"/>
                          <a:gd name="connsiteY109" fmla="*/ 743231 h 758095"/>
                          <a:gd name="connsiteX110" fmla="*/ 730062 w 1496212"/>
                          <a:gd name="connsiteY110" fmla="*/ 740979 h 758095"/>
                          <a:gd name="connsiteX111" fmla="*/ 757088 w 1496212"/>
                          <a:gd name="connsiteY111" fmla="*/ 713952 h 758095"/>
                          <a:gd name="connsiteX112" fmla="*/ 768349 w 1496212"/>
                          <a:gd name="connsiteY112" fmla="*/ 702691 h 758095"/>
                          <a:gd name="connsiteX113" fmla="*/ 772854 w 1496212"/>
                          <a:gd name="connsiteY113" fmla="*/ 698187 h 758095"/>
                          <a:gd name="connsiteX114" fmla="*/ 784115 w 1496212"/>
                          <a:gd name="connsiteY114" fmla="*/ 684674 h 758095"/>
                          <a:gd name="connsiteX115" fmla="*/ 795376 w 1496212"/>
                          <a:gd name="connsiteY115" fmla="*/ 673412 h 758095"/>
                          <a:gd name="connsiteX116" fmla="*/ 799881 w 1496212"/>
                          <a:gd name="connsiteY116" fmla="*/ 666656 h 758095"/>
                          <a:gd name="connsiteX117" fmla="*/ 806637 w 1496212"/>
                          <a:gd name="connsiteY117" fmla="*/ 664404 h 758095"/>
                          <a:gd name="connsiteX118" fmla="*/ 808889 w 1496212"/>
                          <a:gd name="connsiteY118" fmla="*/ 657647 h 758095"/>
                          <a:gd name="connsiteX119" fmla="*/ 838168 w 1496212"/>
                          <a:gd name="connsiteY119" fmla="*/ 655395 h 758095"/>
                          <a:gd name="connsiteX120" fmla="*/ 860690 w 1496212"/>
                          <a:gd name="connsiteY120" fmla="*/ 639629 h 758095"/>
                          <a:gd name="connsiteX121" fmla="*/ 878708 w 1496212"/>
                          <a:gd name="connsiteY121" fmla="*/ 635125 h 758095"/>
                          <a:gd name="connsiteX122" fmla="*/ 887717 w 1496212"/>
                          <a:gd name="connsiteY122" fmla="*/ 632873 h 758095"/>
                          <a:gd name="connsiteX123" fmla="*/ 894474 w 1496212"/>
                          <a:gd name="connsiteY123" fmla="*/ 628368 h 758095"/>
                          <a:gd name="connsiteX124" fmla="*/ 914744 w 1496212"/>
                          <a:gd name="connsiteY124" fmla="*/ 619359 h 758095"/>
                          <a:gd name="connsiteX125" fmla="*/ 926005 w 1496212"/>
                          <a:gd name="connsiteY125" fmla="*/ 608098 h 758095"/>
                          <a:gd name="connsiteX126" fmla="*/ 941770 w 1496212"/>
                          <a:gd name="connsiteY126" fmla="*/ 603594 h 758095"/>
                          <a:gd name="connsiteX127" fmla="*/ 980058 w 1496212"/>
                          <a:gd name="connsiteY127" fmla="*/ 605846 h 758095"/>
                          <a:gd name="connsiteX128" fmla="*/ 984562 w 1496212"/>
                          <a:gd name="connsiteY128" fmla="*/ 612603 h 758095"/>
                          <a:gd name="connsiteX129" fmla="*/ 989067 w 1496212"/>
                          <a:gd name="connsiteY129" fmla="*/ 617107 h 758095"/>
                          <a:gd name="connsiteX130" fmla="*/ 1009337 w 1496212"/>
                          <a:gd name="connsiteY130" fmla="*/ 623864 h 758095"/>
                          <a:gd name="connsiteX131" fmla="*/ 1018346 w 1496212"/>
                          <a:gd name="connsiteY131" fmla="*/ 632873 h 758095"/>
                          <a:gd name="connsiteX132" fmla="*/ 1022850 w 1496212"/>
                          <a:gd name="connsiteY132" fmla="*/ 641881 h 758095"/>
                          <a:gd name="connsiteX133" fmla="*/ 1036363 w 1496212"/>
                          <a:gd name="connsiteY133" fmla="*/ 650890 h 758095"/>
                          <a:gd name="connsiteX134" fmla="*/ 1040868 w 1496212"/>
                          <a:gd name="connsiteY134" fmla="*/ 664404 h 758095"/>
                          <a:gd name="connsiteX135" fmla="*/ 1047624 w 1496212"/>
                          <a:gd name="connsiteY135" fmla="*/ 668908 h 758095"/>
                          <a:gd name="connsiteX136" fmla="*/ 1058885 w 1496212"/>
                          <a:gd name="connsiteY136" fmla="*/ 671160 h 758095"/>
                          <a:gd name="connsiteX137" fmla="*/ 1065642 w 1496212"/>
                          <a:gd name="connsiteY137" fmla="*/ 673412 h 758095"/>
                          <a:gd name="connsiteX138" fmla="*/ 1067894 w 1496212"/>
                          <a:gd name="connsiteY138" fmla="*/ 680169 h 758095"/>
                          <a:gd name="connsiteX139" fmla="*/ 1076903 w 1496212"/>
                          <a:gd name="connsiteY139" fmla="*/ 682421 h 758095"/>
                          <a:gd name="connsiteX140" fmla="*/ 1085912 w 1496212"/>
                          <a:gd name="connsiteY140" fmla="*/ 686926 h 758095"/>
                          <a:gd name="connsiteX141" fmla="*/ 1103930 w 1496212"/>
                          <a:gd name="connsiteY141" fmla="*/ 691430 h 758095"/>
                          <a:gd name="connsiteX142" fmla="*/ 1110686 w 1496212"/>
                          <a:gd name="connsiteY142" fmla="*/ 700439 h 758095"/>
                          <a:gd name="connsiteX143" fmla="*/ 1115191 w 1496212"/>
                          <a:gd name="connsiteY143" fmla="*/ 707196 h 758095"/>
                          <a:gd name="connsiteX144" fmla="*/ 1121948 w 1496212"/>
                          <a:gd name="connsiteY144" fmla="*/ 711700 h 758095"/>
                          <a:gd name="connsiteX145" fmla="*/ 1130956 w 1496212"/>
                          <a:gd name="connsiteY145" fmla="*/ 727466 h 758095"/>
                          <a:gd name="connsiteX146" fmla="*/ 1133209 w 1496212"/>
                          <a:gd name="connsiteY146" fmla="*/ 736474 h 758095"/>
                          <a:gd name="connsiteX147" fmla="*/ 1148974 w 1496212"/>
                          <a:gd name="connsiteY147" fmla="*/ 743231 h 758095"/>
                          <a:gd name="connsiteX148" fmla="*/ 1191766 w 1496212"/>
                          <a:gd name="connsiteY148" fmla="*/ 745483 h 758095"/>
                          <a:gd name="connsiteX149" fmla="*/ 1207532 w 1496212"/>
                          <a:gd name="connsiteY149" fmla="*/ 743231 h 758095"/>
                          <a:gd name="connsiteX150" fmla="*/ 1248072 w 1496212"/>
                          <a:gd name="connsiteY150" fmla="*/ 745483 h 758095"/>
                          <a:gd name="connsiteX151" fmla="*/ 1268342 w 1496212"/>
                          <a:gd name="connsiteY151" fmla="*/ 747736 h 758095"/>
                          <a:gd name="connsiteX152" fmla="*/ 1281855 w 1496212"/>
                          <a:gd name="connsiteY152" fmla="*/ 729718 h 758095"/>
                          <a:gd name="connsiteX153" fmla="*/ 1288612 w 1496212"/>
                          <a:gd name="connsiteY153" fmla="*/ 727466 h 758095"/>
                          <a:gd name="connsiteX154" fmla="*/ 1304377 w 1496212"/>
                          <a:gd name="connsiteY154" fmla="*/ 713952 h 758095"/>
                          <a:gd name="connsiteX155" fmla="*/ 1306629 w 1496212"/>
                          <a:gd name="connsiteY155" fmla="*/ 707196 h 758095"/>
                          <a:gd name="connsiteX156" fmla="*/ 1311134 w 1496212"/>
                          <a:gd name="connsiteY156" fmla="*/ 700439 h 758095"/>
                          <a:gd name="connsiteX157" fmla="*/ 1315638 w 1496212"/>
                          <a:gd name="connsiteY157" fmla="*/ 691430 h 758095"/>
                          <a:gd name="connsiteX158" fmla="*/ 1322395 w 1496212"/>
                          <a:gd name="connsiteY158" fmla="*/ 689178 h 758095"/>
                          <a:gd name="connsiteX159" fmla="*/ 1326899 w 1496212"/>
                          <a:gd name="connsiteY159" fmla="*/ 680169 h 758095"/>
                          <a:gd name="connsiteX160" fmla="*/ 1333656 w 1496212"/>
                          <a:gd name="connsiteY160" fmla="*/ 675665 h 758095"/>
                          <a:gd name="connsiteX161" fmla="*/ 1335908 w 1496212"/>
                          <a:gd name="connsiteY161" fmla="*/ 666656 h 758095"/>
                          <a:gd name="connsiteX162" fmla="*/ 1338160 w 1496212"/>
                          <a:gd name="connsiteY162" fmla="*/ 659899 h 758095"/>
                          <a:gd name="connsiteX163" fmla="*/ 1342665 w 1496212"/>
                          <a:gd name="connsiteY163" fmla="*/ 655395 h 758095"/>
                          <a:gd name="connsiteX164" fmla="*/ 1351674 w 1496212"/>
                          <a:gd name="connsiteY164" fmla="*/ 641881 h 758095"/>
                          <a:gd name="connsiteX165" fmla="*/ 1353926 w 1496212"/>
                          <a:gd name="connsiteY165" fmla="*/ 632873 h 758095"/>
                          <a:gd name="connsiteX166" fmla="*/ 1356178 w 1496212"/>
                          <a:gd name="connsiteY166" fmla="*/ 610350 h 758095"/>
                          <a:gd name="connsiteX167" fmla="*/ 1360682 w 1496212"/>
                          <a:gd name="connsiteY167" fmla="*/ 601341 h 758095"/>
                          <a:gd name="connsiteX168" fmla="*/ 1365187 w 1496212"/>
                          <a:gd name="connsiteY168" fmla="*/ 585576 h 758095"/>
                          <a:gd name="connsiteX169" fmla="*/ 1371944 w 1496212"/>
                          <a:gd name="connsiteY169" fmla="*/ 576567 h 758095"/>
                          <a:gd name="connsiteX170" fmla="*/ 1376448 w 1496212"/>
                          <a:gd name="connsiteY170" fmla="*/ 542784 h 758095"/>
                          <a:gd name="connsiteX171" fmla="*/ 1378700 w 1496212"/>
                          <a:gd name="connsiteY171" fmla="*/ 533775 h 758095"/>
                          <a:gd name="connsiteX172" fmla="*/ 1380952 w 1496212"/>
                          <a:gd name="connsiteY172" fmla="*/ 477470 h 758095"/>
                          <a:gd name="connsiteX173" fmla="*/ 1396718 w 1496212"/>
                          <a:gd name="connsiteY173" fmla="*/ 454947 h 758095"/>
                          <a:gd name="connsiteX174" fmla="*/ 1403475 w 1496212"/>
                          <a:gd name="connsiteY174" fmla="*/ 443686 h 758095"/>
                          <a:gd name="connsiteX175" fmla="*/ 1410231 w 1496212"/>
                          <a:gd name="connsiteY175" fmla="*/ 434677 h 758095"/>
                          <a:gd name="connsiteX176" fmla="*/ 1412483 w 1496212"/>
                          <a:gd name="connsiteY176" fmla="*/ 385129 h 758095"/>
                          <a:gd name="connsiteX177" fmla="*/ 1414736 w 1496212"/>
                          <a:gd name="connsiteY177" fmla="*/ 373868 h 758095"/>
                          <a:gd name="connsiteX178" fmla="*/ 1421492 w 1496212"/>
                          <a:gd name="connsiteY178" fmla="*/ 367111 h 758095"/>
                          <a:gd name="connsiteX179" fmla="*/ 1435006 w 1496212"/>
                          <a:gd name="connsiteY179" fmla="*/ 157655 h 758095"/>
                          <a:gd name="connsiteX180" fmla="*/ 1448519 w 1496212"/>
                          <a:gd name="connsiteY180" fmla="*/ 141889 h 758095"/>
                          <a:gd name="connsiteX181" fmla="*/ 1453023 w 1496212"/>
                          <a:gd name="connsiteY181" fmla="*/ 135133 h 758095"/>
                          <a:gd name="connsiteX182" fmla="*/ 1459780 w 1496212"/>
                          <a:gd name="connsiteY182" fmla="*/ 132880 h 758095"/>
                          <a:gd name="connsiteX183" fmla="*/ 1466537 w 1496212"/>
                          <a:gd name="connsiteY183" fmla="*/ 128376 h 758095"/>
                          <a:gd name="connsiteX184" fmla="*/ 1468789 w 1496212"/>
                          <a:gd name="connsiteY184" fmla="*/ 99097 h 758095"/>
                          <a:gd name="connsiteX185" fmla="*/ 1475546 w 1496212"/>
                          <a:gd name="connsiteY185" fmla="*/ 94593 h 758095"/>
                          <a:gd name="connsiteX186" fmla="*/ 1486807 w 1496212"/>
                          <a:gd name="connsiteY186" fmla="*/ 83332 h 758095"/>
                          <a:gd name="connsiteX187" fmla="*/ 1489059 w 1496212"/>
                          <a:gd name="connsiteY187" fmla="*/ 76575 h 758095"/>
                          <a:gd name="connsiteX188" fmla="*/ 1495816 w 1496212"/>
                          <a:gd name="connsiteY188" fmla="*/ 74323 h 758095"/>
                          <a:gd name="connsiteX189" fmla="*/ 1493563 w 1496212"/>
                          <a:gd name="connsiteY189" fmla="*/ 0 h 758095"/>
                          <a:gd name="connsiteX190" fmla="*/ 1482302 w 1496212"/>
                          <a:gd name="connsiteY190" fmla="*/ 9008 h 758095"/>
                          <a:gd name="connsiteX191" fmla="*/ 1480050 w 1496212"/>
                          <a:gd name="connsiteY191" fmla="*/ 18017 h 758095"/>
                          <a:gd name="connsiteX192" fmla="*/ 1473293 w 1496212"/>
                          <a:gd name="connsiteY192" fmla="*/ 20270 h 758095"/>
                          <a:gd name="connsiteX193" fmla="*/ 1482302 w 1496212"/>
                          <a:gd name="connsiteY19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16549 w 1496212"/>
                          <a:gd name="connsiteY76" fmla="*/ 623864 h 758095"/>
                          <a:gd name="connsiteX77" fmla="*/ 709792 w 1496212"/>
                          <a:gd name="connsiteY77" fmla="*/ 626116 h 758095"/>
                          <a:gd name="connsiteX78" fmla="*/ 691774 w 1496212"/>
                          <a:gd name="connsiteY78" fmla="*/ 644134 h 758095"/>
                          <a:gd name="connsiteX79" fmla="*/ 647419 w 1496212"/>
                          <a:gd name="connsiteY79" fmla="*/ 668108 h 758095"/>
                          <a:gd name="connsiteX80" fmla="*/ 550648 w 1496212"/>
                          <a:gd name="connsiteY80" fmla="*/ 677007 h 758095"/>
                          <a:gd name="connsiteX81" fmla="*/ 449766 w 1496212"/>
                          <a:gd name="connsiteY81" fmla="*/ 674028 h 758095"/>
                          <a:gd name="connsiteX82" fmla="*/ 385817 w 1496212"/>
                          <a:gd name="connsiteY82" fmla="*/ 637474 h 758095"/>
                          <a:gd name="connsiteX83" fmla="*/ 340428 w 1496212"/>
                          <a:gd name="connsiteY83" fmla="*/ 603594 h 758095"/>
                          <a:gd name="connsiteX84" fmla="*/ 302141 w 1496212"/>
                          <a:gd name="connsiteY84" fmla="*/ 578819 h 758095"/>
                          <a:gd name="connsiteX85" fmla="*/ 266105 w 1496212"/>
                          <a:gd name="connsiteY85" fmla="*/ 556297 h 758095"/>
                          <a:gd name="connsiteX86" fmla="*/ 259349 w 1496212"/>
                          <a:gd name="connsiteY86" fmla="*/ 554045 h 758095"/>
                          <a:gd name="connsiteX87" fmla="*/ 236826 w 1496212"/>
                          <a:gd name="connsiteY87" fmla="*/ 545036 h 758095"/>
                          <a:gd name="connsiteX88" fmla="*/ 180521 w 1496212"/>
                          <a:gd name="connsiteY88" fmla="*/ 536027 h 758095"/>
                          <a:gd name="connsiteX89" fmla="*/ 117459 w 1496212"/>
                          <a:gd name="connsiteY89" fmla="*/ 533775 h 758095"/>
                          <a:gd name="connsiteX90" fmla="*/ 76919 w 1496212"/>
                          <a:gd name="connsiteY90" fmla="*/ 536027 h 758095"/>
                          <a:gd name="connsiteX91" fmla="*/ 61645 w 1496212"/>
                          <a:gd name="connsiteY91" fmla="*/ 536930 h 758095"/>
                          <a:gd name="connsiteX92" fmla="*/ 23483 w 1496212"/>
                          <a:gd name="connsiteY92" fmla="*/ 550729 h 758095"/>
                          <a:gd name="connsiteX93" fmla="*/ 103 w 1496212"/>
                          <a:gd name="connsiteY93" fmla="*/ 573331 h 758095"/>
                          <a:gd name="connsiteX94" fmla="*/ 16207 w 1496212"/>
                          <a:gd name="connsiteY94" fmla="*/ 613525 h 758095"/>
                          <a:gd name="connsiteX95" fmla="*/ 45307 w 1496212"/>
                          <a:gd name="connsiteY95" fmla="*/ 618170 h 758095"/>
                          <a:gd name="connsiteX96" fmla="*/ 125027 w 1496212"/>
                          <a:gd name="connsiteY96" fmla="*/ 629432 h 758095"/>
                          <a:gd name="connsiteX97" fmla="*/ 167008 w 1496212"/>
                          <a:gd name="connsiteY97" fmla="*/ 632873 h 758095"/>
                          <a:gd name="connsiteX98" fmla="*/ 219388 w 1496212"/>
                          <a:gd name="connsiteY98" fmla="*/ 640429 h 758095"/>
                          <a:gd name="connsiteX99" fmla="*/ 271189 w 1496212"/>
                          <a:gd name="connsiteY99" fmla="*/ 659173 h 758095"/>
                          <a:gd name="connsiteX100" fmla="*/ 302141 w 1496212"/>
                          <a:gd name="connsiteY100" fmla="*/ 675665 h 758095"/>
                          <a:gd name="connsiteX101" fmla="*/ 337229 w 1496212"/>
                          <a:gd name="connsiteY101" fmla="*/ 700365 h 758095"/>
                          <a:gd name="connsiteX102" fmla="*/ 378458 w 1496212"/>
                          <a:gd name="connsiteY102" fmla="*/ 749187 h 758095"/>
                          <a:gd name="connsiteX103" fmla="*/ 403490 w 1496212"/>
                          <a:gd name="connsiteY103" fmla="*/ 752240 h 758095"/>
                          <a:gd name="connsiteX104" fmla="*/ 548322 w 1496212"/>
                          <a:gd name="connsiteY104" fmla="*/ 753003 h 758095"/>
                          <a:gd name="connsiteX105" fmla="*/ 650976 w 1496212"/>
                          <a:gd name="connsiteY105" fmla="*/ 747772 h 758095"/>
                          <a:gd name="connsiteX106" fmla="*/ 682765 w 1496212"/>
                          <a:gd name="connsiteY106" fmla="*/ 747736 h 758095"/>
                          <a:gd name="connsiteX107" fmla="*/ 689522 w 1496212"/>
                          <a:gd name="connsiteY107" fmla="*/ 745483 h 758095"/>
                          <a:gd name="connsiteX108" fmla="*/ 698531 w 1496212"/>
                          <a:gd name="connsiteY108" fmla="*/ 743231 h 758095"/>
                          <a:gd name="connsiteX109" fmla="*/ 730062 w 1496212"/>
                          <a:gd name="connsiteY109" fmla="*/ 740979 h 758095"/>
                          <a:gd name="connsiteX110" fmla="*/ 757088 w 1496212"/>
                          <a:gd name="connsiteY110" fmla="*/ 713952 h 758095"/>
                          <a:gd name="connsiteX111" fmla="*/ 768349 w 1496212"/>
                          <a:gd name="connsiteY111" fmla="*/ 702691 h 758095"/>
                          <a:gd name="connsiteX112" fmla="*/ 772854 w 1496212"/>
                          <a:gd name="connsiteY112" fmla="*/ 698187 h 758095"/>
                          <a:gd name="connsiteX113" fmla="*/ 784115 w 1496212"/>
                          <a:gd name="connsiteY113" fmla="*/ 684674 h 758095"/>
                          <a:gd name="connsiteX114" fmla="*/ 795376 w 1496212"/>
                          <a:gd name="connsiteY114" fmla="*/ 673412 h 758095"/>
                          <a:gd name="connsiteX115" fmla="*/ 799881 w 1496212"/>
                          <a:gd name="connsiteY115" fmla="*/ 666656 h 758095"/>
                          <a:gd name="connsiteX116" fmla="*/ 806637 w 1496212"/>
                          <a:gd name="connsiteY116" fmla="*/ 664404 h 758095"/>
                          <a:gd name="connsiteX117" fmla="*/ 808889 w 1496212"/>
                          <a:gd name="connsiteY117" fmla="*/ 657647 h 758095"/>
                          <a:gd name="connsiteX118" fmla="*/ 838168 w 1496212"/>
                          <a:gd name="connsiteY118" fmla="*/ 655395 h 758095"/>
                          <a:gd name="connsiteX119" fmla="*/ 860690 w 1496212"/>
                          <a:gd name="connsiteY119" fmla="*/ 639629 h 758095"/>
                          <a:gd name="connsiteX120" fmla="*/ 878708 w 1496212"/>
                          <a:gd name="connsiteY120" fmla="*/ 635125 h 758095"/>
                          <a:gd name="connsiteX121" fmla="*/ 887717 w 1496212"/>
                          <a:gd name="connsiteY121" fmla="*/ 632873 h 758095"/>
                          <a:gd name="connsiteX122" fmla="*/ 894474 w 1496212"/>
                          <a:gd name="connsiteY122" fmla="*/ 628368 h 758095"/>
                          <a:gd name="connsiteX123" fmla="*/ 914744 w 1496212"/>
                          <a:gd name="connsiteY123" fmla="*/ 619359 h 758095"/>
                          <a:gd name="connsiteX124" fmla="*/ 926005 w 1496212"/>
                          <a:gd name="connsiteY124" fmla="*/ 608098 h 758095"/>
                          <a:gd name="connsiteX125" fmla="*/ 941770 w 1496212"/>
                          <a:gd name="connsiteY125" fmla="*/ 603594 h 758095"/>
                          <a:gd name="connsiteX126" fmla="*/ 980058 w 1496212"/>
                          <a:gd name="connsiteY126" fmla="*/ 605846 h 758095"/>
                          <a:gd name="connsiteX127" fmla="*/ 984562 w 1496212"/>
                          <a:gd name="connsiteY127" fmla="*/ 612603 h 758095"/>
                          <a:gd name="connsiteX128" fmla="*/ 989067 w 1496212"/>
                          <a:gd name="connsiteY128" fmla="*/ 617107 h 758095"/>
                          <a:gd name="connsiteX129" fmla="*/ 1009337 w 1496212"/>
                          <a:gd name="connsiteY129" fmla="*/ 623864 h 758095"/>
                          <a:gd name="connsiteX130" fmla="*/ 1018346 w 1496212"/>
                          <a:gd name="connsiteY130" fmla="*/ 632873 h 758095"/>
                          <a:gd name="connsiteX131" fmla="*/ 1022850 w 1496212"/>
                          <a:gd name="connsiteY131" fmla="*/ 641881 h 758095"/>
                          <a:gd name="connsiteX132" fmla="*/ 1036363 w 1496212"/>
                          <a:gd name="connsiteY132" fmla="*/ 650890 h 758095"/>
                          <a:gd name="connsiteX133" fmla="*/ 1040868 w 1496212"/>
                          <a:gd name="connsiteY133" fmla="*/ 664404 h 758095"/>
                          <a:gd name="connsiteX134" fmla="*/ 1047624 w 1496212"/>
                          <a:gd name="connsiteY134" fmla="*/ 668908 h 758095"/>
                          <a:gd name="connsiteX135" fmla="*/ 1058885 w 1496212"/>
                          <a:gd name="connsiteY135" fmla="*/ 671160 h 758095"/>
                          <a:gd name="connsiteX136" fmla="*/ 1065642 w 1496212"/>
                          <a:gd name="connsiteY136" fmla="*/ 673412 h 758095"/>
                          <a:gd name="connsiteX137" fmla="*/ 1067894 w 1496212"/>
                          <a:gd name="connsiteY137" fmla="*/ 680169 h 758095"/>
                          <a:gd name="connsiteX138" fmla="*/ 1076903 w 1496212"/>
                          <a:gd name="connsiteY138" fmla="*/ 682421 h 758095"/>
                          <a:gd name="connsiteX139" fmla="*/ 1085912 w 1496212"/>
                          <a:gd name="connsiteY139" fmla="*/ 686926 h 758095"/>
                          <a:gd name="connsiteX140" fmla="*/ 1103930 w 1496212"/>
                          <a:gd name="connsiteY140" fmla="*/ 691430 h 758095"/>
                          <a:gd name="connsiteX141" fmla="*/ 1110686 w 1496212"/>
                          <a:gd name="connsiteY141" fmla="*/ 700439 h 758095"/>
                          <a:gd name="connsiteX142" fmla="*/ 1115191 w 1496212"/>
                          <a:gd name="connsiteY142" fmla="*/ 707196 h 758095"/>
                          <a:gd name="connsiteX143" fmla="*/ 1121948 w 1496212"/>
                          <a:gd name="connsiteY143" fmla="*/ 711700 h 758095"/>
                          <a:gd name="connsiteX144" fmla="*/ 1130956 w 1496212"/>
                          <a:gd name="connsiteY144" fmla="*/ 727466 h 758095"/>
                          <a:gd name="connsiteX145" fmla="*/ 1133209 w 1496212"/>
                          <a:gd name="connsiteY145" fmla="*/ 736474 h 758095"/>
                          <a:gd name="connsiteX146" fmla="*/ 1148974 w 1496212"/>
                          <a:gd name="connsiteY146" fmla="*/ 743231 h 758095"/>
                          <a:gd name="connsiteX147" fmla="*/ 1191766 w 1496212"/>
                          <a:gd name="connsiteY147" fmla="*/ 745483 h 758095"/>
                          <a:gd name="connsiteX148" fmla="*/ 1207532 w 1496212"/>
                          <a:gd name="connsiteY148" fmla="*/ 743231 h 758095"/>
                          <a:gd name="connsiteX149" fmla="*/ 1248072 w 1496212"/>
                          <a:gd name="connsiteY149" fmla="*/ 745483 h 758095"/>
                          <a:gd name="connsiteX150" fmla="*/ 1268342 w 1496212"/>
                          <a:gd name="connsiteY150" fmla="*/ 747736 h 758095"/>
                          <a:gd name="connsiteX151" fmla="*/ 1281855 w 1496212"/>
                          <a:gd name="connsiteY151" fmla="*/ 729718 h 758095"/>
                          <a:gd name="connsiteX152" fmla="*/ 1288612 w 1496212"/>
                          <a:gd name="connsiteY152" fmla="*/ 727466 h 758095"/>
                          <a:gd name="connsiteX153" fmla="*/ 1304377 w 1496212"/>
                          <a:gd name="connsiteY153" fmla="*/ 713952 h 758095"/>
                          <a:gd name="connsiteX154" fmla="*/ 1306629 w 1496212"/>
                          <a:gd name="connsiteY154" fmla="*/ 707196 h 758095"/>
                          <a:gd name="connsiteX155" fmla="*/ 1311134 w 1496212"/>
                          <a:gd name="connsiteY155" fmla="*/ 700439 h 758095"/>
                          <a:gd name="connsiteX156" fmla="*/ 1315638 w 1496212"/>
                          <a:gd name="connsiteY156" fmla="*/ 691430 h 758095"/>
                          <a:gd name="connsiteX157" fmla="*/ 1322395 w 1496212"/>
                          <a:gd name="connsiteY157" fmla="*/ 689178 h 758095"/>
                          <a:gd name="connsiteX158" fmla="*/ 1326899 w 1496212"/>
                          <a:gd name="connsiteY158" fmla="*/ 680169 h 758095"/>
                          <a:gd name="connsiteX159" fmla="*/ 1333656 w 1496212"/>
                          <a:gd name="connsiteY159" fmla="*/ 675665 h 758095"/>
                          <a:gd name="connsiteX160" fmla="*/ 1335908 w 1496212"/>
                          <a:gd name="connsiteY160" fmla="*/ 666656 h 758095"/>
                          <a:gd name="connsiteX161" fmla="*/ 1338160 w 1496212"/>
                          <a:gd name="connsiteY161" fmla="*/ 659899 h 758095"/>
                          <a:gd name="connsiteX162" fmla="*/ 1342665 w 1496212"/>
                          <a:gd name="connsiteY162" fmla="*/ 655395 h 758095"/>
                          <a:gd name="connsiteX163" fmla="*/ 1351674 w 1496212"/>
                          <a:gd name="connsiteY163" fmla="*/ 641881 h 758095"/>
                          <a:gd name="connsiteX164" fmla="*/ 1353926 w 1496212"/>
                          <a:gd name="connsiteY164" fmla="*/ 632873 h 758095"/>
                          <a:gd name="connsiteX165" fmla="*/ 1356178 w 1496212"/>
                          <a:gd name="connsiteY165" fmla="*/ 610350 h 758095"/>
                          <a:gd name="connsiteX166" fmla="*/ 1360682 w 1496212"/>
                          <a:gd name="connsiteY166" fmla="*/ 601341 h 758095"/>
                          <a:gd name="connsiteX167" fmla="*/ 1365187 w 1496212"/>
                          <a:gd name="connsiteY167" fmla="*/ 585576 h 758095"/>
                          <a:gd name="connsiteX168" fmla="*/ 1371944 w 1496212"/>
                          <a:gd name="connsiteY168" fmla="*/ 576567 h 758095"/>
                          <a:gd name="connsiteX169" fmla="*/ 1376448 w 1496212"/>
                          <a:gd name="connsiteY169" fmla="*/ 542784 h 758095"/>
                          <a:gd name="connsiteX170" fmla="*/ 1378700 w 1496212"/>
                          <a:gd name="connsiteY170" fmla="*/ 533775 h 758095"/>
                          <a:gd name="connsiteX171" fmla="*/ 1380952 w 1496212"/>
                          <a:gd name="connsiteY171" fmla="*/ 477470 h 758095"/>
                          <a:gd name="connsiteX172" fmla="*/ 1396718 w 1496212"/>
                          <a:gd name="connsiteY172" fmla="*/ 454947 h 758095"/>
                          <a:gd name="connsiteX173" fmla="*/ 1403475 w 1496212"/>
                          <a:gd name="connsiteY173" fmla="*/ 443686 h 758095"/>
                          <a:gd name="connsiteX174" fmla="*/ 1410231 w 1496212"/>
                          <a:gd name="connsiteY174" fmla="*/ 434677 h 758095"/>
                          <a:gd name="connsiteX175" fmla="*/ 1412483 w 1496212"/>
                          <a:gd name="connsiteY175" fmla="*/ 385129 h 758095"/>
                          <a:gd name="connsiteX176" fmla="*/ 1414736 w 1496212"/>
                          <a:gd name="connsiteY176" fmla="*/ 373868 h 758095"/>
                          <a:gd name="connsiteX177" fmla="*/ 1421492 w 1496212"/>
                          <a:gd name="connsiteY177" fmla="*/ 367111 h 758095"/>
                          <a:gd name="connsiteX178" fmla="*/ 1435006 w 1496212"/>
                          <a:gd name="connsiteY178" fmla="*/ 157655 h 758095"/>
                          <a:gd name="connsiteX179" fmla="*/ 1448519 w 1496212"/>
                          <a:gd name="connsiteY179" fmla="*/ 141889 h 758095"/>
                          <a:gd name="connsiteX180" fmla="*/ 1453023 w 1496212"/>
                          <a:gd name="connsiteY180" fmla="*/ 135133 h 758095"/>
                          <a:gd name="connsiteX181" fmla="*/ 1459780 w 1496212"/>
                          <a:gd name="connsiteY181" fmla="*/ 132880 h 758095"/>
                          <a:gd name="connsiteX182" fmla="*/ 1466537 w 1496212"/>
                          <a:gd name="connsiteY182" fmla="*/ 128376 h 758095"/>
                          <a:gd name="connsiteX183" fmla="*/ 1468789 w 1496212"/>
                          <a:gd name="connsiteY183" fmla="*/ 99097 h 758095"/>
                          <a:gd name="connsiteX184" fmla="*/ 1475546 w 1496212"/>
                          <a:gd name="connsiteY184" fmla="*/ 94593 h 758095"/>
                          <a:gd name="connsiteX185" fmla="*/ 1486807 w 1496212"/>
                          <a:gd name="connsiteY185" fmla="*/ 83332 h 758095"/>
                          <a:gd name="connsiteX186" fmla="*/ 1489059 w 1496212"/>
                          <a:gd name="connsiteY186" fmla="*/ 76575 h 758095"/>
                          <a:gd name="connsiteX187" fmla="*/ 1495816 w 1496212"/>
                          <a:gd name="connsiteY187" fmla="*/ 74323 h 758095"/>
                          <a:gd name="connsiteX188" fmla="*/ 1493563 w 1496212"/>
                          <a:gd name="connsiteY188" fmla="*/ 0 h 758095"/>
                          <a:gd name="connsiteX189" fmla="*/ 1482302 w 1496212"/>
                          <a:gd name="connsiteY189" fmla="*/ 9008 h 758095"/>
                          <a:gd name="connsiteX190" fmla="*/ 1480050 w 1496212"/>
                          <a:gd name="connsiteY190" fmla="*/ 18017 h 758095"/>
                          <a:gd name="connsiteX191" fmla="*/ 1473293 w 1496212"/>
                          <a:gd name="connsiteY191" fmla="*/ 20270 h 758095"/>
                          <a:gd name="connsiteX192" fmla="*/ 1482302 w 1496212"/>
                          <a:gd name="connsiteY19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2314 w 1496212"/>
                          <a:gd name="connsiteY74" fmla="*/ 594585 h 758095"/>
                          <a:gd name="connsiteX75" fmla="*/ 716549 w 1496212"/>
                          <a:gd name="connsiteY75" fmla="*/ 623864 h 758095"/>
                          <a:gd name="connsiteX76" fmla="*/ 709792 w 1496212"/>
                          <a:gd name="connsiteY76" fmla="*/ 626116 h 758095"/>
                          <a:gd name="connsiteX77" fmla="*/ 691774 w 1496212"/>
                          <a:gd name="connsiteY77" fmla="*/ 644134 h 758095"/>
                          <a:gd name="connsiteX78" fmla="*/ 647419 w 1496212"/>
                          <a:gd name="connsiteY78" fmla="*/ 668108 h 758095"/>
                          <a:gd name="connsiteX79" fmla="*/ 550648 w 1496212"/>
                          <a:gd name="connsiteY79" fmla="*/ 677007 h 758095"/>
                          <a:gd name="connsiteX80" fmla="*/ 449766 w 1496212"/>
                          <a:gd name="connsiteY80" fmla="*/ 674028 h 758095"/>
                          <a:gd name="connsiteX81" fmla="*/ 385817 w 1496212"/>
                          <a:gd name="connsiteY81" fmla="*/ 637474 h 758095"/>
                          <a:gd name="connsiteX82" fmla="*/ 340428 w 1496212"/>
                          <a:gd name="connsiteY82" fmla="*/ 603594 h 758095"/>
                          <a:gd name="connsiteX83" fmla="*/ 302141 w 1496212"/>
                          <a:gd name="connsiteY83" fmla="*/ 578819 h 758095"/>
                          <a:gd name="connsiteX84" fmla="*/ 266105 w 1496212"/>
                          <a:gd name="connsiteY84" fmla="*/ 556297 h 758095"/>
                          <a:gd name="connsiteX85" fmla="*/ 259349 w 1496212"/>
                          <a:gd name="connsiteY85" fmla="*/ 554045 h 758095"/>
                          <a:gd name="connsiteX86" fmla="*/ 236826 w 1496212"/>
                          <a:gd name="connsiteY86" fmla="*/ 545036 h 758095"/>
                          <a:gd name="connsiteX87" fmla="*/ 180521 w 1496212"/>
                          <a:gd name="connsiteY87" fmla="*/ 536027 h 758095"/>
                          <a:gd name="connsiteX88" fmla="*/ 117459 w 1496212"/>
                          <a:gd name="connsiteY88" fmla="*/ 533775 h 758095"/>
                          <a:gd name="connsiteX89" fmla="*/ 76919 w 1496212"/>
                          <a:gd name="connsiteY89" fmla="*/ 536027 h 758095"/>
                          <a:gd name="connsiteX90" fmla="*/ 61645 w 1496212"/>
                          <a:gd name="connsiteY90" fmla="*/ 536930 h 758095"/>
                          <a:gd name="connsiteX91" fmla="*/ 23483 w 1496212"/>
                          <a:gd name="connsiteY91" fmla="*/ 550729 h 758095"/>
                          <a:gd name="connsiteX92" fmla="*/ 103 w 1496212"/>
                          <a:gd name="connsiteY92" fmla="*/ 573331 h 758095"/>
                          <a:gd name="connsiteX93" fmla="*/ 16207 w 1496212"/>
                          <a:gd name="connsiteY93" fmla="*/ 613525 h 758095"/>
                          <a:gd name="connsiteX94" fmla="*/ 45307 w 1496212"/>
                          <a:gd name="connsiteY94" fmla="*/ 618170 h 758095"/>
                          <a:gd name="connsiteX95" fmla="*/ 125027 w 1496212"/>
                          <a:gd name="connsiteY95" fmla="*/ 629432 h 758095"/>
                          <a:gd name="connsiteX96" fmla="*/ 167008 w 1496212"/>
                          <a:gd name="connsiteY96" fmla="*/ 632873 h 758095"/>
                          <a:gd name="connsiteX97" fmla="*/ 219388 w 1496212"/>
                          <a:gd name="connsiteY97" fmla="*/ 640429 h 758095"/>
                          <a:gd name="connsiteX98" fmla="*/ 271189 w 1496212"/>
                          <a:gd name="connsiteY98" fmla="*/ 659173 h 758095"/>
                          <a:gd name="connsiteX99" fmla="*/ 302141 w 1496212"/>
                          <a:gd name="connsiteY99" fmla="*/ 675665 h 758095"/>
                          <a:gd name="connsiteX100" fmla="*/ 337229 w 1496212"/>
                          <a:gd name="connsiteY100" fmla="*/ 700365 h 758095"/>
                          <a:gd name="connsiteX101" fmla="*/ 378458 w 1496212"/>
                          <a:gd name="connsiteY101" fmla="*/ 749187 h 758095"/>
                          <a:gd name="connsiteX102" fmla="*/ 403490 w 1496212"/>
                          <a:gd name="connsiteY102" fmla="*/ 752240 h 758095"/>
                          <a:gd name="connsiteX103" fmla="*/ 548322 w 1496212"/>
                          <a:gd name="connsiteY103" fmla="*/ 753003 h 758095"/>
                          <a:gd name="connsiteX104" fmla="*/ 650976 w 1496212"/>
                          <a:gd name="connsiteY104" fmla="*/ 747772 h 758095"/>
                          <a:gd name="connsiteX105" fmla="*/ 682765 w 1496212"/>
                          <a:gd name="connsiteY105" fmla="*/ 747736 h 758095"/>
                          <a:gd name="connsiteX106" fmla="*/ 689522 w 1496212"/>
                          <a:gd name="connsiteY106" fmla="*/ 745483 h 758095"/>
                          <a:gd name="connsiteX107" fmla="*/ 698531 w 1496212"/>
                          <a:gd name="connsiteY107" fmla="*/ 743231 h 758095"/>
                          <a:gd name="connsiteX108" fmla="*/ 730062 w 1496212"/>
                          <a:gd name="connsiteY108" fmla="*/ 740979 h 758095"/>
                          <a:gd name="connsiteX109" fmla="*/ 757088 w 1496212"/>
                          <a:gd name="connsiteY109" fmla="*/ 713952 h 758095"/>
                          <a:gd name="connsiteX110" fmla="*/ 768349 w 1496212"/>
                          <a:gd name="connsiteY110" fmla="*/ 702691 h 758095"/>
                          <a:gd name="connsiteX111" fmla="*/ 772854 w 1496212"/>
                          <a:gd name="connsiteY111" fmla="*/ 698187 h 758095"/>
                          <a:gd name="connsiteX112" fmla="*/ 784115 w 1496212"/>
                          <a:gd name="connsiteY112" fmla="*/ 684674 h 758095"/>
                          <a:gd name="connsiteX113" fmla="*/ 795376 w 1496212"/>
                          <a:gd name="connsiteY113" fmla="*/ 673412 h 758095"/>
                          <a:gd name="connsiteX114" fmla="*/ 799881 w 1496212"/>
                          <a:gd name="connsiteY114" fmla="*/ 666656 h 758095"/>
                          <a:gd name="connsiteX115" fmla="*/ 806637 w 1496212"/>
                          <a:gd name="connsiteY115" fmla="*/ 664404 h 758095"/>
                          <a:gd name="connsiteX116" fmla="*/ 808889 w 1496212"/>
                          <a:gd name="connsiteY116" fmla="*/ 657647 h 758095"/>
                          <a:gd name="connsiteX117" fmla="*/ 838168 w 1496212"/>
                          <a:gd name="connsiteY117" fmla="*/ 655395 h 758095"/>
                          <a:gd name="connsiteX118" fmla="*/ 860690 w 1496212"/>
                          <a:gd name="connsiteY118" fmla="*/ 639629 h 758095"/>
                          <a:gd name="connsiteX119" fmla="*/ 878708 w 1496212"/>
                          <a:gd name="connsiteY119" fmla="*/ 635125 h 758095"/>
                          <a:gd name="connsiteX120" fmla="*/ 887717 w 1496212"/>
                          <a:gd name="connsiteY120" fmla="*/ 632873 h 758095"/>
                          <a:gd name="connsiteX121" fmla="*/ 894474 w 1496212"/>
                          <a:gd name="connsiteY121" fmla="*/ 628368 h 758095"/>
                          <a:gd name="connsiteX122" fmla="*/ 914744 w 1496212"/>
                          <a:gd name="connsiteY122" fmla="*/ 619359 h 758095"/>
                          <a:gd name="connsiteX123" fmla="*/ 926005 w 1496212"/>
                          <a:gd name="connsiteY123" fmla="*/ 608098 h 758095"/>
                          <a:gd name="connsiteX124" fmla="*/ 941770 w 1496212"/>
                          <a:gd name="connsiteY124" fmla="*/ 603594 h 758095"/>
                          <a:gd name="connsiteX125" fmla="*/ 980058 w 1496212"/>
                          <a:gd name="connsiteY125" fmla="*/ 605846 h 758095"/>
                          <a:gd name="connsiteX126" fmla="*/ 984562 w 1496212"/>
                          <a:gd name="connsiteY126" fmla="*/ 612603 h 758095"/>
                          <a:gd name="connsiteX127" fmla="*/ 989067 w 1496212"/>
                          <a:gd name="connsiteY127" fmla="*/ 617107 h 758095"/>
                          <a:gd name="connsiteX128" fmla="*/ 1009337 w 1496212"/>
                          <a:gd name="connsiteY128" fmla="*/ 623864 h 758095"/>
                          <a:gd name="connsiteX129" fmla="*/ 1018346 w 1496212"/>
                          <a:gd name="connsiteY129" fmla="*/ 632873 h 758095"/>
                          <a:gd name="connsiteX130" fmla="*/ 1022850 w 1496212"/>
                          <a:gd name="connsiteY130" fmla="*/ 641881 h 758095"/>
                          <a:gd name="connsiteX131" fmla="*/ 1036363 w 1496212"/>
                          <a:gd name="connsiteY131" fmla="*/ 650890 h 758095"/>
                          <a:gd name="connsiteX132" fmla="*/ 1040868 w 1496212"/>
                          <a:gd name="connsiteY132" fmla="*/ 664404 h 758095"/>
                          <a:gd name="connsiteX133" fmla="*/ 1047624 w 1496212"/>
                          <a:gd name="connsiteY133" fmla="*/ 668908 h 758095"/>
                          <a:gd name="connsiteX134" fmla="*/ 1058885 w 1496212"/>
                          <a:gd name="connsiteY134" fmla="*/ 671160 h 758095"/>
                          <a:gd name="connsiteX135" fmla="*/ 1065642 w 1496212"/>
                          <a:gd name="connsiteY135" fmla="*/ 673412 h 758095"/>
                          <a:gd name="connsiteX136" fmla="*/ 1067894 w 1496212"/>
                          <a:gd name="connsiteY136" fmla="*/ 680169 h 758095"/>
                          <a:gd name="connsiteX137" fmla="*/ 1076903 w 1496212"/>
                          <a:gd name="connsiteY137" fmla="*/ 682421 h 758095"/>
                          <a:gd name="connsiteX138" fmla="*/ 1085912 w 1496212"/>
                          <a:gd name="connsiteY138" fmla="*/ 686926 h 758095"/>
                          <a:gd name="connsiteX139" fmla="*/ 1103930 w 1496212"/>
                          <a:gd name="connsiteY139" fmla="*/ 691430 h 758095"/>
                          <a:gd name="connsiteX140" fmla="*/ 1110686 w 1496212"/>
                          <a:gd name="connsiteY140" fmla="*/ 700439 h 758095"/>
                          <a:gd name="connsiteX141" fmla="*/ 1115191 w 1496212"/>
                          <a:gd name="connsiteY141" fmla="*/ 707196 h 758095"/>
                          <a:gd name="connsiteX142" fmla="*/ 1121948 w 1496212"/>
                          <a:gd name="connsiteY142" fmla="*/ 711700 h 758095"/>
                          <a:gd name="connsiteX143" fmla="*/ 1130956 w 1496212"/>
                          <a:gd name="connsiteY143" fmla="*/ 727466 h 758095"/>
                          <a:gd name="connsiteX144" fmla="*/ 1133209 w 1496212"/>
                          <a:gd name="connsiteY144" fmla="*/ 736474 h 758095"/>
                          <a:gd name="connsiteX145" fmla="*/ 1148974 w 1496212"/>
                          <a:gd name="connsiteY145" fmla="*/ 743231 h 758095"/>
                          <a:gd name="connsiteX146" fmla="*/ 1191766 w 1496212"/>
                          <a:gd name="connsiteY146" fmla="*/ 745483 h 758095"/>
                          <a:gd name="connsiteX147" fmla="*/ 1207532 w 1496212"/>
                          <a:gd name="connsiteY147" fmla="*/ 743231 h 758095"/>
                          <a:gd name="connsiteX148" fmla="*/ 1248072 w 1496212"/>
                          <a:gd name="connsiteY148" fmla="*/ 745483 h 758095"/>
                          <a:gd name="connsiteX149" fmla="*/ 1268342 w 1496212"/>
                          <a:gd name="connsiteY149" fmla="*/ 747736 h 758095"/>
                          <a:gd name="connsiteX150" fmla="*/ 1281855 w 1496212"/>
                          <a:gd name="connsiteY150" fmla="*/ 729718 h 758095"/>
                          <a:gd name="connsiteX151" fmla="*/ 1288612 w 1496212"/>
                          <a:gd name="connsiteY151" fmla="*/ 727466 h 758095"/>
                          <a:gd name="connsiteX152" fmla="*/ 1304377 w 1496212"/>
                          <a:gd name="connsiteY152" fmla="*/ 713952 h 758095"/>
                          <a:gd name="connsiteX153" fmla="*/ 1306629 w 1496212"/>
                          <a:gd name="connsiteY153" fmla="*/ 707196 h 758095"/>
                          <a:gd name="connsiteX154" fmla="*/ 1311134 w 1496212"/>
                          <a:gd name="connsiteY154" fmla="*/ 700439 h 758095"/>
                          <a:gd name="connsiteX155" fmla="*/ 1315638 w 1496212"/>
                          <a:gd name="connsiteY155" fmla="*/ 691430 h 758095"/>
                          <a:gd name="connsiteX156" fmla="*/ 1322395 w 1496212"/>
                          <a:gd name="connsiteY156" fmla="*/ 689178 h 758095"/>
                          <a:gd name="connsiteX157" fmla="*/ 1326899 w 1496212"/>
                          <a:gd name="connsiteY157" fmla="*/ 680169 h 758095"/>
                          <a:gd name="connsiteX158" fmla="*/ 1333656 w 1496212"/>
                          <a:gd name="connsiteY158" fmla="*/ 675665 h 758095"/>
                          <a:gd name="connsiteX159" fmla="*/ 1335908 w 1496212"/>
                          <a:gd name="connsiteY159" fmla="*/ 666656 h 758095"/>
                          <a:gd name="connsiteX160" fmla="*/ 1338160 w 1496212"/>
                          <a:gd name="connsiteY160" fmla="*/ 659899 h 758095"/>
                          <a:gd name="connsiteX161" fmla="*/ 1342665 w 1496212"/>
                          <a:gd name="connsiteY161" fmla="*/ 655395 h 758095"/>
                          <a:gd name="connsiteX162" fmla="*/ 1351674 w 1496212"/>
                          <a:gd name="connsiteY162" fmla="*/ 641881 h 758095"/>
                          <a:gd name="connsiteX163" fmla="*/ 1353926 w 1496212"/>
                          <a:gd name="connsiteY163" fmla="*/ 632873 h 758095"/>
                          <a:gd name="connsiteX164" fmla="*/ 1356178 w 1496212"/>
                          <a:gd name="connsiteY164" fmla="*/ 610350 h 758095"/>
                          <a:gd name="connsiteX165" fmla="*/ 1360682 w 1496212"/>
                          <a:gd name="connsiteY165" fmla="*/ 601341 h 758095"/>
                          <a:gd name="connsiteX166" fmla="*/ 1365187 w 1496212"/>
                          <a:gd name="connsiteY166" fmla="*/ 585576 h 758095"/>
                          <a:gd name="connsiteX167" fmla="*/ 1371944 w 1496212"/>
                          <a:gd name="connsiteY167" fmla="*/ 576567 h 758095"/>
                          <a:gd name="connsiteX168" fmla="*/ 1376448 w 1496212"/>
                          <a:gd name="connsiteY168" fmla="*/ 542784 h 758095"/>
                          <a:gd name="connsiteX169" fmla="*/ 1378700 w 1496212"/>
                          <a:gd name="connsiteY169" fmla="*/ 533775 h 758095"/>
                          <a:gd name="connsiteX170" fmla="*/ 1380952 w 1496212"/>
                          <a:gd name="connsiteY170" fmla="*/ 477470 h 758095"/>
                          <a:gd name="connsiteX171" fmla="*/ 1396718 w 1496212"/>
                          <a:gd name="connsiteY171" fmla="*/ 454947 h 758095"/>
                          <a:gd name="connsiteX172" fmla="*/ 1403475 w 1496212"/>
                          <a:gd name="connsiteY172" fmla="*/ 443686 h 758095"/>
                          <a:gd name="connsiteX173" fmla="*/ 1410231 w 1496212"/>
                          <a:gd name="connsiteY173" fmla="*/ 434677 h 758095"/>
                          <a:gd name="connsiteX174" fmla="*/ 1412483 w 1496212"/>
                          <a:gd name="connsiteY174" fmla="*/ 385129 h 758095"/>
                          <a:gd name="connsiteX175" fmla="*/ 1414736 w 1496212"/>
                          <a:gd name="connsiteY175" fmla="*/ 373868 h 758095"/>
                          <a:gd name="connsiteX176" fmla="*/ 1421492 w 1496212"/>
                          <a:gd name="connsiteY176" fmla="*/ 367111 h 758095"/>
                          <a:gd name="connsiteX177" fmla="*/ 1435006 w 1496212"/>
                          <a:gd name="connsiteY177" fmla="*/ 157655 h 758095"/>
                          <a:gd name="connsiteX178" fmla="*/ 1448519 w 1496212"/>
                          <a:gd name="connsiteY178" fmla="*/ 141889 h 758095"/>
                          <a:gd name="connsiteX179" fmla="*/ 1453023 w 1496212"/>
                          <a:gd name="connsiteY179" fmla="*/ 135133 h 758095"/>
                          <a:gd name="connsiteX180" fmla="*/ 1459780 w 1496212"/>
                          <a:gd name="connsiteY180" fmla="*/ 132880 h 758095"/>
                          <a:gd name="connsiteX181" fmla="*/ 1466537 w 1496212"/>
                          <a:gd name="connsiteY181" fmla="*/ 128376 h 758095"/>
                          <a:gd name="connsiteX182" fmla="*/ 1468789 w 1496212"/>
                          <a:gd name="connsiteY182" fmla="*/ 99097 h 758095"/>
                          <a:gd name="connsiteX183" fmla="*/ 1475546 w 1496212"/>
                          <a:gd name="connsiteY183" fmla="*/ 94593 h 758095"/>
                          <a:gd name="connsiteX184" fmla="*/ 1486807 w 1496212"/>
                          <a:gd name="connsiteY184" fmla="*/ 83332 h 758095"/>
                          <a:gd name="connsiteX185" fmla="*/ 1489059 w 1496212"/>
                          <a:gd name="connsiteY185" fmla="*/ 76575 h 758095"/>
                          <a:gd name="connsiteX186" fmla="*/ 1495816 w 1496212"/>
                          <a:gd name="connsiteY186" fmla="*/ 74323 h 758095"/>
                          <a:gd name="connsiteX187" fmla="*/ 1493563 w 1496212"/>
                          <a:gd name="connsiteY187" fmla="*/ 0 h 758095"/>
                          <a:gd name="connsiteX188" fmla="*/ 1482302 w 1496212"/>
                          <a:gd name="connsiteY188" fmla="*/ 9008 h 758095"/>
                          <a:gd name="connsiteX189" fmla="*/ 1480050 w 1496212"/>
                          <a:gd name="connsiteY189" fmla="*/ 18017 h 758095"/>
                          <a:gd name="connsiteX190" fmla="*/ 1473293 w 1496212"/>
                          <a:gd name="connsiteY190" fmla="*/ 20270 h 758095"/>
                          <a:gd name="connsiteX191" fmla="*/ 1482302 w 1496212"/>
                          <a:gd name="connsiteY19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16549 w 1496212"/>
                          <a:gd name="connsiteY74" fmla="*/ 623864 h 758095"/>
                          <a:gd name="connsiteX75" fmla="*/ 709792 w 1496212"/>
                          <a:gd name="connsiteY75" fmla="*/ 626116 h 758095"/>
                          <a:gd name="connsiteX76" fmla="*/ 691774 w 1496212"/>
                          <a:gd name="connsiteY76" fmla="*/ 644134 h 758095"/>
                          <a:gd name="connsiteX77" fmla="*/ 647419 w 1496212"/>
                          <a:gd name="connsiteY77" fmla="*/ 668108 h 758095"/>
                          <a:gd name="connsiteX78" fmla="*/ 550648 w 1496212"/>
                          <a:gd name="connsiteY78" fmla="*/ 677007 h 758095"/>
                          <a:gd name="connsiteX79" fmla="*/ 449766 w 1496212"/>
                          <a:gd name="connsiteY79" fmla="*/ 674028 h 758095"/>
                          <a:gd name="connsiteX80" fmla="*/ 385817 w 1496212"/>
                          <a:gd name="connsiteY80" fmla="*/ 637474 h 758095"/>
                          <a:gd name="connsiteX81" fmla="*/ 340428 w 1496212"/>
                          <a:gd name="connsiteY81" fmla="*/ 603594 h 758095"/>
                          <a:gd name="connsiteX82" fmla="*/ 302141 w 1496212"/>
                          <a:gd name="connsiteY82" fmla="*/ 578819 h 758095"/>
                          <a:gd name="connsiteX83" fmla="*/ 266105 w 1496212"/>
                          <a:gd name="connsiteY83" fmla="*/ 556297 h 758095"/>
                          <a:gd name="connsiteX84" fmla="*/ 259349 w 1496212"/>
                          <a:gd name="connsiteY84" fmla="*/ 554045 h 758095"/>
                          <a:gd name="connsiteX85" fmla="*/ 236826 w 1496212"/>
                          <a:gd name="connsiteY85" fmla="*/ 545036 h 758095"/>
                          <a:gd name="connsiteX86" fmla="*/ 180521 w 1496212"/>
                          <a:gd name="connsiteY86" fmla="*/ 536027 h 758095"/>
                          <a:gd name="connsiteX87" fmla="*/ 117459 w 1496212"/>
                          <a:gd name="connsiteY87" fmla="*/ 533775 h 758095"/>
                          <a:gd name="connsiteX88" fmla="*/ 76919 w 1496212"/>
                          <a:gd name="connsiteY88" fmla="*/ 536027 h 758095"/>
                          <a:gd name="connsiteX89" fmla="*/ 61645 w 1496212"/>
                          <a:gd name="connsiteY89" fmla="*/ 536930 h 758095"/>
                          <a:gd name="connsiteX90" fmla="*/ 23483 w 1496212"/>
                          <a:gd name="connsiteY90" fmla="*/ 550729 h 758095"/>
                          <a:gd name="connsiteX91" fmla="*/ 103 w 1496212"/>
                          <a:gd name="connsiteY91" fmla="*/ 573331 h 758095"/>
                          <a:gd name="connsiteX92" fmla="*/ 16207 w 1496212"/>
                          <a:gd name="connsiteY92" fmla="*/ 613525 h 758095"/>
                          <a:gd name="connsiteX93" fmla="*/ 45307 w 1496212"/>
                          <a:gd name="connsiteY93" fmla="*/ 618170 h 758095"/>
                          <a:gd name="connsiteX94" fmla="*/ 125027 w 1496212"/>
                          <a:gd name="connsiteY94" fmla="*/ 629432 h 758095"/>
                          <a:gd name="connsiteX95" fmla="*/ 167008 w 1496212"/>
                          <a:gd name="connsiteY95" fmla="*/ 632873 h 758095"/>
                          <a:gd name="connsiteX96" fmla="*/ 219388 w 1496212"/>
                          <a:gd name="connsiteY96" fmla="*/ 640429 h 758095"/>
                          <a:gd name="connsiteX97" fmla="*/ 271189 w 1496212"/>
                          <a:gd name="connsiteY97" fmla="*/ 659173 h 758095"/>
                          <a:gd name="connsiteX98" fmla="*/ 302141 w 1496212"/>
                          <a:gd name="connsiteY98" fmla="*/ 675665 h 758095"/>
                          <a:gd name="connsiteX99" fmla="*/ 337229 w 1496212"/>
                          <a:gd name="connsiteY99" fmla="*/ 700365 h 758095"/>
                          <a:gd name="connsiteX100" fmla="*/ 378458 w 1496212"/>
                          <a:gd name="connsiteY100" fmla="*/ 749187 h 758095"/>
                          <a:gd name="connsiteX101" fmla="*/ 403490 w 1496212"/>
                          <a:gd name="connsiteY101" fmla="*/ 752240 h 758095"/>
                          <a:gd name="connsiteX102" fmla="*/ 548322 w 1496212"/>
                          <a:gd name="connsiteY102" fmla="*/ 753003 h 758095"/>
                          <a:gd name="connsiteX103" fmla="*/ 650976 w 1496212"/>
                          <a:gd name="connsiteY103" fmla="*/ 747772 h 758095"/>
                          <a:gd name="connsiteX104" fmla="*/ 682765 w 1496212"/>
                          <a:gd name="connsiteY104" fmla="*/ 747736 h 758095"/>
                          <a:gd name="connsiteX105" fmla="*/ 689522 w 1496212"/>
                          <a:gd name="connsiteY105" fmla="*/ 745483 h 758095"/>
                          <a:gd name="connsiteX106" fmla="*/ 698531 w 1496212"/>
                          <a:gd name="connsiteY106" fmla="*/ 743231 h 758095"/>
                          <a:gd name="connsiteX107" fmla="*/ 730062 w 1496212"/>
                          <a:gd name="connsiteY107" fmla="*/ 740979 h 758095"/>
                          <a:gd name="connsiteX108" fmla="*/ 757088 w 1496212"/>
                          <a:gd name="connsiteY108" fmla="*/ 713952 h 758095"/>
                          <a:gd name="connsiteX109" fmla="*/ 768349 w 1496212"/>
                          <a:gd name="connsiteY109" fmla="*/ 702691 h 758095"/>
                          <a:gd name="connsiteX110" fmla="*/ 772854 w 1496212"/>
                          <a:gd name="connsiteY110" fmla="*/ 698187 h 758095"/>
                          <a:gd name="connsiteX111" fmla="*/ 784115 w 1496212"/>
                          <a:gd name="connsiteY111" fmla="*/ 684674 h 758095"/>
                          <a:gd name="connsiteX112" fmla="*/ 795376 w 1496212"/>
                          <a:gd name="connsiteY112" fmla="*/ 673412 h 758095"/>
                          <a:gd name="connsiteX113" fmla="*/ 799881 w 1496212"/>
                          <a:gd name="connsiteY113" fmla="*/ 666656 h 758095"/>
                          <a:gd name="connsiteX114" fmla="*/ 806637 w 1496212"/>
                          <a:gd name="connsiteY114" fmla="*/ 664404 h 758095"/>
                          <a:gd name="connsiteX115" fmla="*/ 808889 w 1496212"/>
                          <a:gd name="connsiteY115" fmla="*/ 657647 h 758095"/>
                          <a:gd name="connsiteX116" fmla="*/ 838168 w 1496212"/>
                          <a:gd name="connsiteY116" fmla="*/ 655395 h 758095"/>
                          <a:gd name="connsiteX117" fmla="*/ 860690 w 1496212"/>
                          <a:gd name="connsiteY117" fmla="*/ 639629 h 758095"/>
                          <a:gd name="connsiteX118" fmla="*/ 878708 w 1496212"/>
                          <a:gd name="connsiteY118" fmla="*/ 635125 h 758095"/>
                          <a:gd name="connsiteX119" fmla="*/ 887717 w 1496212"/>
                          <a:gd name="connsiteY119" fmla="*/ 632873 h 758095"/>
                          <a:gd name="connsiteX120" fmla="*/ 894474 w 1496212"/>
                          <a:gd name="connsiteY120" fmla="*/ 628368 h 758095"/>
                          <a:gd name="connsiteX121" fmla="*/ 914744 w 1496212"/>
                          <a:gd name="connsiteY121" fmla="*/ 619359 h 758095"/>
                          <a:gd name="connsiteX122" fmla="*/ 926005 w 1496212"/>
                          <a:gd name="connsiteY122" fmla="*/ 608098 h 758095"/>
                          <a:gd name="connsiteX123" fmla="*/ 941770 w 1496212"/>
                          <a:gd name="connsiteY123" fmla="*/ 603594 h 758095"/>
                          <a:gd name="connsiteX124" fmla="*/ 980058 w 1496212"/>
                          <a:gd name="connsiteY124" fmla="*/ 605846 h 758095"/>
                          <a:gd name="connsiteX125" fmla="*/ 984562 w 1496212"/>
                          <a:gd name="connsiteY125" fmla="*/ 612603 h 758095"/>
                          <a:gd name="connsiteX126" fmla="*/ 989067 w 1496212"/>
                          <a:gd name="connsiteY126" fmla="*/ 617107 h 758095"/>
                          <a:gd name="connsiteX127" fmla="*/ 1009337 w 1496212"/>
                          <a:gd name="connsiteY127" fmla="*/ 623864 h 758095"/>
                          <a:gd name="connsiteX128" fmla="*/ 1018346 w 1496212"/>
                          <a:gd name="connsiteY128" fmla="*/ 632873 h 758095"/>
                          <a:gd name="connsiteX129" fmla="*/ 1022850 w 1496212"/>
                          <a:gd name="connsiteY129" fmla="*/ 641881 h 758095"/>
                          <a:gd name="connsiteX130" fmla="*/ 1036363 w 1496212"/>
                          <a:gd name="connsiteY130" fmla="*/ 650890 h 758095"/>
                          <a:gd name="connsiteX131" fmla="*/ 1040868 w 1496212"/>
                          <a:gd name="connsiteY131" fmla="*/ 664404 h 758095"/>
                          <a:gd name="connsiteX132" fmla="*/ 1047624 w 1496212"/>
                          <a:gd name="connsiteY132" fmla="*/ 668908 h 758095"/>
                          <a:gd name="connsiteX133" fmla="*/ 1058885 w 1496212"/>
                          <a:gd name="connsiteY133" fmla="*/ 671160 h 758095"/>
                          <a:gd name="connsiteX134" fmla="*/ 1065642 w 1496212"/>
                          <a:gd name="connsiteY134" fmla="*/ 673412 h 758095"/>
                          <a:gd name="connsiteX135" fmla="*/ 1067894 w 1496212"/>
                          <a:gd name="connsiteY135" fmla="*/ 680169 h 758095"/>
                          <a:gd name="connsiteX136" fmla="*/ 1076903 w 1496212"/>
                          <a:gd name="connsiteY136" fmla="*/ 682421 h 758095"/>
                          <a:gd name="connsiteX137" fmla="*/ 1085912 w 1496212"/>
                          <a:gd name="connsiteY137" fmla="*/ 686926 h 758095"/>
                          <a:gd name="connsiteX138" fmla="*/ 1103930 w 1496212"/>
                          <a:gd name="connsiteY138" fmla="*/ 691430 h 758095"/>
                          <a:gd name="connsiteX139" fmla="*/ 1110686 w 1496212"/>
                          <a:gd name="connsiteY139" fmla="*/ 700439 h 758095"/>
                          <a:gd name="connsiteX140" fmla="*/ 1115191 w 1496212"/>
                          <a:gd name="connsiteY140" fmla="*/ 707196 h 758095"/>
                          <a:gd name="connsiteX141" fmla="*/ 1121948 w 1496212"/>
                          <a:gd name="connsiteY141" fmla="*/ 711700 h 758095"/>
                          <a:gd name="connsiteX142" fmla="*/ 1130956 w 1496212"/>
                          <a:gd name="connsiteY142" fmla="*/ 727466 h 758095"/>
                          <a:gd name="connsiteX143" fmla="*/ 1133209 w 1496212"/>
                          <a:gd name="connsiteY143" fmla="*/ 736474 h 758095"/>
                          <a:gd name="connsiteX144" fmla="*/ 1148974 w 1496212"/>
                          <a:gd name="connsiteY144" fmla="*/ 743231 h 758095"/>
                          <a:gd name="connsiteX145" fmla="*/ 1191766 w 1496212"/>
                          <a:gd name="connsiteY145" fmla="*/ 745483 h 758095"/>
                          <a:gd name="connsiteX146" fmla="*/ 1207532 w 1496212"/>
                          <a:gd name="connsiteY146" fmla="*/ 743231 h 758095"/>
                          <a:gd name="connsiteX147" fmla="*/ 1248072 w 1496212"/>
                          <a:gd name="connsiteY147" fmla="*/ 745483 h 758095"/>
                          <a:gd name="connsiteX148" fmla="*/ 1268342 w 1496212"/>
                          <a:gd name="connsiteY148" fmla="*/ 747736 h 758095"/>
                          <a:gd name="connsiteX149" fmla="*/ 1281855 w 1496212"/>
                          <a:gd name="connsiteY149" fmla="*/ 729718 h 758095"/>
                          <a:gd name="connsiteX150" fmla="*/ 1288612 w 1496212"/>
                          <a:gd name="connsiteY150" fmla="*/ 727466 h 758095"/>
                          <a:gd name="connsiteX151" fmla="*/ 1304377 w 1496212"/>
                          <a:gd name="connsiteY151" fmla="*/ 713952 h 758095"/>
                          <a:gd name="connsiteX152" fmla="*/ 1306629 w 1496212"/>
                          <a:gd name="connsiteY152" fmla="*/ 707196 h 758095"/>
                          <a:gd name="connsiteX153" fmla="*/ 1311134 w 1496212"/>
                          <a:gd name="connsiteY153" fmla="*/ 700439 h 758095"/>
                          <a:gd name="connsiteX154" fmla="*/ 1315638 w 1496212"/>
                          <a:gd name="connsiteY154" fmla="*/ 691430 h 758095"/>
                          <a:gd name="connsiteX155" fmla="*/ 1322395 w 1496212"/>
                          <a:gd name="connsiteY155" fmla="*/ 689178 h 758095"/>
                          <a:gd name="connsiteX156" fmla="*/ 1326899 w 1496212"/>
                          <a:gd name="connsiteY156" fmla="*/ 680169 h 758095"/>
                          <a:gd name="connsiteX157" fmla="*/ 1333656 w 1496212"/>
                          <a:gd name="connsiteY157" fmla="*/ 675665 h 758095"/>
                          <a:gd name="connsiteX158" fmla="*/ 1335908 w 1496212"/>
                          <a:gd name="connsiteY158" fmla="*/ 666656 h 758095"/>
                          <a:gd name="connsiteX159" fmla="*/ 1338160 w 1496212"/>
                          <a:gd name="connsiteY159" fmla="*/ 659899 h 758095"/>
                          <a:gd name="connsiteX160" fmla="*/ 1342665 w 1496212"/>
                          <a:gd name="connsiteY160" fmla="*/ 655395 h 758095"/>
                          <a:gd name="connsiteX161" fmla="*/ 1351674 w 1496212"/>
                          <a:gd name="connsiteY161" fmla="*/ 641881 h 758095"/>
                          <a:gd name="connsiteX162" fmla="*/ 1353926 w 1496212"/>
                          <a:gd name="connsiteY162" fmla="*/ 632873 h 758095"/>
                          <a:gd name="connsiteX163" fmla="*/ 1356178 w 1496212"/>
                          <a:gd name="connsiteY163" fmla="*/ 610350 h 758095"/>
                          <a:gd name="connsiteX164" fmla="*/ 1360682 w 1496212"/>
                          <a:gd name="connsiteY164" fmla="*/ 601341 h 758095"/>
                          <a:gd name="connsiteX165" fmla="*/ 1365187 w 1496212"/>
                          <a:gd name="connsiteY165" fmla="*/ 585576 h 758095"/>
                          <a:gd name="connsiteX166" fmla="*/ 1371944 w 1496212"/>
                          <a:gd name="connsiteY166" fmla="*/ 576567 h 758095"/>
                          <a:gd name="connsiteX167" fmla="*/ 1376448 w 1496212"/>
                          <a:gd name="connsiteY167" fmla="*/ 542784 h 758095"/>
                          <a:gd name="connsiteX168" fmla="*/ 1378700 w 1496212"/>
                          <a:gd name="connsiteY168" fmla="*/ 533775 h 758095"/>
                          <a:gd name="connsiteX169" fmla="*/ 1380952 w 1496212"/>
                          <a:gd name="connsiteY169" fmla="*/ 477470 h 758095"/>
                          <a:gd name="connsiteX170" fmla="*/ 1396718 w 1496212"/>
                          <a:gd name="connsiteY170" fmla="*/ 454947 h 758095"/>
                          <a:gd name="connsiteX171" fmla="*/ 1403475 w 1496212"/>
                          <a:gd name="connsiteY171" fmla="*/ 443686 h 758095"/>
                          <a:gd name="connsiteX172" fmla="*/ 1410231 w 1496212"/>
                          <a:gd name="connsiteY172" fmla="*/ 434677 h 758095"/>
                          <a:gd name="connsiteX173" fmla="*/ 1412483 w 1496212"/>
                          <a:gd name="connsiteY173" fmla="*/ 385129 h 758095"/>
                          <a:gd name="connsiteX174" fmla="*/ 1414736 w 1496212"/>
                          <a:gd name="connsiteY174" fmla="*/ 373868 h 758095"/>
                          <a:gd name="connsiteX175" fmla="*/ 1421492 w 1496212"/>
                          <a:gd name="connsiteY175" fmla="*/ 367111 h 758095"/>
                          <a:gd name="connsiteX176" fmla="*/ 1435006 w 1496212"/>
                          <a:gd name="connsiteY176" fmla="*/ 157655 h 758095"/>
                          <a:gd name="connsiteX177" fmla="*/ 1448519 w 1496212"/>
                          <a:gd name="connsiteY177" fmla="*/ 141889 h 758095"/>
                          <a:gd name="connsiteX178" fmla="*/ 1453023 w 1496212"/>
                          <a:gd name="connsiteY178" fmla="*/ 135133 h 758095"/>
                          <a:gd name="connsiteX179" fmla="*/ 1459780 w 1496212"/>
                          <a:gd name="connsiteY179" fmla="*/ 132880 h 758095"/>
                          <a:gd name="connsiteX180" fmla="*/ 1466537 w 1496212"/>
                          <a:gd name="connsiteY180" fmla="*/ 128376 h 758095"/>
                          <a:gd name="connsiteX181" fmla="*/ 1468789 w 1496212"/>
                          <a:gd name="connsiteY181" fmla="*/ 99097 h 758095"/>
                          <a:gd name="connsiteX182" fmla="*/ 1475546 w 1496212"/>
                          <a:gd name="connsiteY182" fmla="*/ 94593 h 758095"/>
                          <a:gd name="connsiteX183" fmla="*/ 1486807 w 1496212"/>
                          <a:gd name="connsiteY183" fmla="*/ 83332 h 758095"/>
                          <a:gd name="connsiteX184" fmla="*/ 1489059 w 1496212"/>
                          <a:gd name="connsiteY184" fmla="*/ 76575 h 758095"/>
                          <a:gd name="connsiteX185" fmla="*/ 1495816 w 1496212"/>
                          <a:gd name="connsiteY185" fmla="*/ 74323 h 758095"/>
                          <a:gd name="connsiteX186" fmla="*/ 1493563 w 1496212"/>
                          <a:gd name="connsiteY186" fmla="*/ 0 h 758095"/>
                          <a:gd name="connsiteX187" fmla="*/ 1482302 w 1496212"/>
                          <a:gd name="connsiteY187" fmla="*/ 9008 h 758095"/>
                          <a:gd name="connsiteX188" fmla="*/ 1480050 w 1496212"/>
                          <a:gd name="connsiteY188" fmla="*/ 18017 h 758095"/>
                          <a:gd name="connsiteX189" fmla="*/ 1473293 w 1496212"/>
                          <a:gd name="connsiteY189" fmla="*/ 20270 h 758095"/>
                          <a:gd name="connsiteX190" fmla="*/ 1482302 w 1496212"/>
                          <a:gd name="connsiteY19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09792 w 1496212"/>
                          <a:gd name="connsiteY74" fmla="*/ 626116 h 758095"/>
                          <a:gd name="connsiteX75" fmla="*/ 691774 w 1496212"/>
                          <a:gd name="connsiteY75" fmla="*/ 644134 h 758095"/>
                          <a:gd name="connsiteX76" fmla="*/ 647419 w 1496212"/>
                          <a:gd name="connsiteY76" fmla="*/ 668108 h 758095"/>
                          <a:gd name="connsiteX77" fmla="*/ 550648 w 1496212"/>
                          <a:gd name="connsiteY77" fmla="*/ 677007 h 758095"/>
                          <a:gd name="connsiteX78" fmla="*/ 449766 w 1496212"/>
                          <a:gd name="connsiteY78" fmla="*/ 674028 h 758095"/>
                          <a:gd name="connsiteX79" fmla="*/ 385817 w 1496212"/>
                          <a:gd name="connsiteY79" fmla="*/ 637474 h 758095"/>
                          <a:gd name="connsiteX80" fmla="*/ 340428 w 1496212"/>
                          <a:gd name="connsiteY80" fmla="*/ 603594 h 758095"/>
                          <a:gd name="connsiteX81" fmla="*/ 302141 w 1496212"/>
                          <a:gd name="connsiteY81" fmla="*/ 578819 h 758095"/>
                          <a:gd name="connsiteX82" fmla="*/ 266105 w 1496212"/>
                          <a:gd name="connsiteY82" fmla="*/ 556297 h 758095"/>
                          <a:gd name="connsiteX83" fmla="*/ 259349 w 1496212"/>
                          <a:gd name="connsiteY83" fmla="*/ 554045 h 758095"/>
                          <a:gd name="connsiteX84" fmla="*/ 236826 w 1496212"/>
                          <a:gd name="connsiteY84" fmla="*/ 545036 h 758095"/>
                          <a:gd name="connsiteX85" fmla="*/ 180521 w 1496212"/>
                          <a:gd name="connsiteY85" fmla="*/ 536027 h 758095"/>
                          <a:gd name="connsiteX86" fmla="*/ 117459 w 1496212"/>
                          <a:gd name="connsiteY86" fmla="*/ 533775 h 758095"/>
                          <a:gd name="connsiteX87" fmla="*/ 76919 w 1496212"/>
                          <a:gd name="connsiteY87" fmla="*/ 536027 h 758095"/>
                          <a:gd name="connsiteX88" fmla="*/ 61645 w 1496212"/>
                          <a:gd name="connsiteY88" fmla="*/ 536930 h 758095"/>
                          <a:gd name="connsiteX89" fmla="*/ 23483 w 1496212"/>
                          <a:gd name="connsiteY89" fmla="*/ 550729 h 758095"/>
                          <a:gd name="connsiteX90" fmla="*/ 103 w 1496212"/>
                          <a:gd name="connsiteY90" fmla="*/ 573331 h 758095"/>
                          <a:gd name="connsiteX91" fmla="*/ 16207 w 1496212"/>
                          <a:gd name="connsiteY91" fmla="*/ 613525 h 758095"/>
                          <a:gd name="connsiteX92" fmla="*/ 45307 w 1496212"/>
                          <a:gd name="connsiteY92" fmla="*/ 618170 h 758095"/>
                          <a:gd name="connsiteX93" fmla="*/ 125027 w 1496212"/>
                          <a:gd name="connsiteY93" fmla="*/ 629432 h 758095"/>
                          <a:gd name="connsiteX94" fmla="*/ 167008 w 1496212"/>
                          <a:gd name="connsiteY94" fmla="*/ 632873 h 758095"/>
                          <a:gd name="connsiteX95" fmla="*/ 219388 w 1496212"/>
                          <a:gd name="connsiteY95" fmla="*/ 640429 h 758095"/>
                          <a:gd name="connsiteX96" fmla="*/ 271189 w 1496212"/>
                          <a:gd name="connsiteY96" fmla="*/ 659173 h 758095"/>
                          <a:gd name="connsiteX97" fmla="*/ 302141 w 1496212"/>
                          <a:gd name="connsiteY97" fmla="*/ 675665 h 758095"/>
                          <a:gd name="connsiteX98" fmla="*/ 337229 w 1496212"/>
                          <a:gd name="connsiteY98" fmla="*/ 700365 h 758095"/>
                          <a:gd name="connsiteX99" fmla="*/ 378458 w 1496212"/>
                          <a:gd name="connsiteY99" fmla="*/ 749187 h 758095"/>
                          <a:gd name="connsiteX100" fmla="*/ 403490 w 1496212"/>
                          <a:gd name="connsiteY100" fmla="*/ 752240 h 758095"/>
                          <a:gd name="connsiteX101" fmla="*/ 548322 w 1496212"/>
                          <a:gd name="connsiteY101" fmla="*/ 753003 h 758095"/>
                          <a:gd name="connsiteX102" fmla="*/ 650976 w 1496212"/>
                          <a:gd name="connsiteY102" fmla="*/ 747772 h 758095"/>
                          <a:gd name="connsiteX103" fmla="*/ 682765 w 1496212"/>
                          <a:gd name="connsiteY103" fmla="*/ 747736 h 758095"/>
                          <a:gd name="connsiteX104" fmla="*/ 689522 w 1496212"/>
                          <a:gd name="connsiteY104" fmla="*/ 745483 h 758095"/>
                          <a:gd name="connsiteX105" fmla="*/ 698531 w 1496212"/>
                          <a:gd name="connsiteY105" fmla="*/ 743231 h 758095"/>
                          <a:gd name="connsiteX106" fmla="*/ 730062 w 1496212"/>
                          <a:gd name="connsiteY106" fmla="*/ 740979 h 758095"/>
                          <a:gd name="connsiteX107" fmla="*/ 757088 w 1496212"/>
                          <a:gd name="connsiteY107" fmla="*/ 713952 h 758095"/>
                          <a:gd name="connsiteX108" fmla="*/ 768349 w 1496212"/>
                          <a:gd name="connsiteY108" fmla="*/ 702691 h 758095"/>
                          <a:gd name="connsiteX109" fmla="*/ 772854 w 1496212"/>
                          <a:gd name="connsiteY109" fmla="*/ 698187 h 758095"/>
                          <a:gd name="connsiteX110" fmla="*/ 784115 w 1496212"/>
                          <a:gd name="connsiteY110" fmla="*/ 684674 h 758095"/>
                          <a:gd name="connsiteX111" fmla="*/ 795376 w 1496212"/>
                          <a:gd name="connsiteY111" fmla="*/ 673412 h 758095"/>
                          <a:gd name="connsiteX112" fmla="*/ 799881 w 1496212"/>
                          <a:gd name="connsiteY112" fmla="*/ 666656 h 758095"/>
                          <a:gd name="connsiteX113" fmla="*/ 806637 w 1496212"/>
                          <a:gd name="connsiteY113" fmla="*/ 664404 h 758095"/>
                          <a:gd name="connsiteX114" fmla="*/ 808889 w 1496212"/>
                          <a:gd name="connsiteY114" fmla="*/ 657647 h 758095"/>
                          <a:gd name="connsiteX115" fmla="*/ 838168 w 1496212"/>
                          <a:gd name="connsiteY115" fmla="*/ 655395 h 758095"/>
                          <a:gd name="connsiteX116" fmla="*/ 860690 w 1496212"/>
                          <a:gd name="connsiteY116" fmla="*/ 639629 h 758095"/>
                          <a:gd name="connsiteX117" fmla="*/ 878708 w 1496212"/>
                          <a:gd name="connsiteY117" fmla="*/ 635125 h 758095"/>
                          <a:gd name="connsiteX118" fmla="*/ 887717 w 1496212"/>
                          <a:gd name="connsiteY118" fmla="*/ 632873 h 758095"/>
                          <a:gd name="connsiteX119" fmla="*/ 894474 w 1496212"/>
                          <a:gd name="connsiteY119" fmla="*/ 628368 h 758095"/>
                          <a:gd name="connsiteX120" fmla="*/ 914744 w 1496212"/>
                          <a:gd name="connsiteY120" fmla="*/ 619359 h 758095"/>
                          <a:gd name="connsiteX121" fmla="*/ 926005 w 1496212"/>
                          <a:gd name="connsiteY121" fmla="*/ 608098 h 758095"/>
                          <a:gd name="connsiteX122" fmla="*/ 941770 w 1496212"/>
                          <a:gd name="connsiteY122" fmla="*/ 603594 h 758095"/>
                          <a:gd name="connsiteX123" fmla="*/ 980058 w 1496212"/>
                          <a:gd name="connsiteY123" fmla="*/ 605846 h 758095"/>
                          <a:gd name="connsiteX124" fmla="*/ 984562 w 1496212"/>
                          <a:gd name="connsiteY124" fmla="*/ 612603 h 758095"/>
                          <a:gd name="connsiteX125" fmla="*/ 989067 w 1496212"/>
                          <a:gd name="connsiteY125" fmla="*/ 617107 h 758095"/>
                          <a:gd name="connsiteX126" fmla="*/ 1009337 w 1496212"/>
                          <a:gd name="connsiteY126" fmla="*/ 623864 h 758095"/>
                          <a:gd name="connsiteX127" fmla="*/ 1018346 w 1496212"/>
                          <a:gd name="connsiteY127" fmla="*/ 632873 h 758095"/>
                          <a:gd name="connsiteX128" fmla="*/ 1022850 w 1496212"/>
                          <a:gd name="connsiteY128" fmla="*/ 641881 h 758095"/>
                          <a:gd name="connsiteX129" fmla="*/ 1036363 w 1496212"/>
                          <a:gd name="connsiteY129" fmla="*/ 650890 h 758095"/>
                          <a:gd name="connsiteX130" fmla="*/ 1040868 w 1496212"/>
                          <a:gd name="connsiteY130" fmla="*/ 664404 h 758095"/>
                          <a:gd name="connsiteX131" fmla="*/ 1047624 w 1496212"/>
                          <a:gd name="connsiteY131" fmla="*/ 668908 h 758095"/>
                          <a:gd name="connsiteX132" fmla="*/ 1058885 w 1496212"/>
                          <a:gd name="connsiteY132" fmla="*/ 671160 h 758095"/>
                          <a:gd name="connsiteX133" fmla="*/ 1065642 w 1496212"/>
                          <a:gd name="connsiteY133" fmla="*/ 673412 h 758095"/>
                          <a:gd name="connsiteX134" fmla="*/ 1067894 w 1496212"/>
                          <a:gd name="connsiteY134" fmla="*/ 680169 h 758095"/>
                          <a:gd name="connsiteX135" fmla="*/ 1076903 w 1496212"/>
                          <a:gd name="connsiteY135" fmla="*/ 682421 h 758095"/>
                          <a:gd name="connsiteX136" fmla="*/ 1085912 w 1496212"/>
                          <a:gd name="connsiteY136" fmla="*/ 686926 h 758095"/>
                          <a:gd name="connsiteX137" fmla="*/ 1103930 w 1496212"/>
                          <a:gd name="connsiteY137" fmla="*/ 691430 h 758095"/>
                          <a:gd name="connsiteX138" fmla="*/ 1110686 w 1496212"/>
                          <a:gd name="connsiteY138" fmla="*/ 700439 h 758095"/>
                          <a:gd name="connsiteX139" fmla="*/ 1115191 w 1496212"/>
                          <a:gd name="connsiteY139" fmla="*/ 707196 h 758095"/>
                          <a:gd name="connsiteX140" fmla="*/ 1121948 w 1496212"/>
                          <a:gd name="connsiteY140" fmla="*/ 711700 h 758095"/>
                          <a:gd name="connsiteX141" fmla="*/ 1130956 w 1496212"/>
                          <a:gd name="connsiteY141" fmla="*/ 727466 h 758095"/>
                          <a:gd name="connsiteX142" fmla="*/ 1133209 w 1496212"/>
                          <a:gd name="connsiteY142" fmla="*/ 736474 h 758095"/>
                          <a:gd name="connsiteX143" fmla="*/ 1148974 w 1496212"/>
                          <a:gd name="connsiteY143" fmla="*/ 743231 h 758095"/>
                          <a:gd name="connsiteX144" fmla="*/ 1191766 w 1496212"/>
                          <a:gd name="connsiteY144" fmla="*/ 745483 h 758095"/>
                          <a:gd name="connsiteX145" fmla="*/ 1207532 w 1496212"/>
                          <a:gd name="connsiteY145" fmla="*/ 743231 h 758095"/>
                          <a:gd name="connsiteX146" fmla="*/ 1248072 w 1496212"/>
                          <a:gd name="connsiteY146" fmla="*/ 745483 h 758095"/>
                          <a:gd name="connsiteX147" fmla="*/ 1268342 w 1496212"/>
                          <a:gd name="connsiteY147" fmla="*/ 747736 h 758095"/>
                          <a:gd name="connsiteX148" fmla="*/ 1281855 w 1496212"/>
                          <a:gd name="connsiteY148" fmla="*/ 729718 h 758095"/>
                          <a:gd name="connsiteX149" fmla="*/ 1288612 w 1496212"/>
                          <a:gd name="connsiteY149" fmla="*/ 727466 h 758095"/>
                          <a:gd name="connsiteX150" fmla="*/ 1304377 w 1496212"/>
                          <a:gd name="connsiteY150" fmla="*/ 713952 h 758095"/>
                          <a:gd name="connsiteX151" fmla="*/ 1306629 w 1496212"/>
                          <a:gd name="connsiteY151" fmla="*/ 707196 h 758095"/>
                          <a:gd name="connsiteX152" fmla="*/ 1311134 w 1496212"/>
                          <a:gd name="connsiteY152" fmla="*/ 700439 h 758095"/>
                          <a:gd name="connsiteX153" fmla="*/ 1315638 w 1496212"/>
                          <a:gd name="connsiteY153" fmla="*/ 691430 h 758095"/>
                          <a:gd name="connsiteX154" fmla="*/ 1322395 w 1496212"/>
                          <a:gd name="connsiteY154" fmla="*/ 689178 h 758095"/>
                          <a:gd name="connsiteX155" fmla="*/ 1326899 w 1496212"/>
                          <a:gd name="connsiteY155" fmla="*/ 680169 h 758095"/>
                          <a:gd name="connsiteX156" fmla="*/ 1333656 w 1496212"/>
                          <a:gd name="connsiteY156" fmla="*/ 675665 h 758095"/>
                          <a:gd name="connsiteX157" fmla="*/ 1335908 w 1496212"/>
                          <a:gd name="connsiteY157" fmla="*/ 666656 h 758095"/>
                          <a:gd name="connsiteX158" fmla="*/ 1338160 w 1496212"/>
                          <a:gd name="connsiteY158" fmla="*/ 659899 h 758095"/>
                          <a:gd name="connsiteX159" fmla="*/ 1342665 w 1496212"/>
                          <a:gd name="connsiteY159" fmla="*/ 655395 h 758095"/>
                          <a:gd name="connsiteX160" fmla="*/ 1351674 w 1496212"/>
                          <a:gd name="connsiteY160" fmla="*/ 641881 h 758095"/>
                          <a:gd name="connsiteX161" fmla="*/ 1353926 w 1496212"/>
                          <a:gd name="connsiteY161" fmla="*/ 632873 h 758095"/>
                          <a:gd name="connsiteX162" fmla="*/ 1356178 w 1496212"/>
                          <a:gd name="connsiteY162" fmla="*/ 610350 h 758095"/>
                          <a:gd name="connsiteX163" fmla="*/ 1360682 w 1496212"/>
                          <a:gd name="connsiteY163" fmla="*/ 601341 h 758095"/>
                          <a:gd name="connsiteX164" fmla="*/ 1365187 w 1496212"/>
                          <a:gd name="connsiteY164" fmla="*/ 585576 h 758095"/>
                          <a:gd name="connsiteX165" fmla="*/ 1371944 w 1496212"/>
                          <a:gd name="connsiteY165" fmla="*/ 576567 h 758095"/>
                          <a:gd name="connsiteX166" fmla="*/ 1376448 w 1496212"/>
                          <a:gd name="connsiteY166" fmla="*/ 542784 h 758095"/>
                          <a:gd name="connsiteX167" fmla="*/ 1378700 w 1496212"/>
                          <a:gd name="connsiteY167" fmla="*/ 533775 h 758095"/>
                          <a:gd name="connsiteX168" fmla="*/ 1380952 w 1496212"/>
                          <a:gd name="connsiteY168" fmla="*/ 477470 h 758095"/>
                          <a:gd name="connsiteX169" fmla="*/ 1396718 w 1496212"/>
                          <a:gd name="connsiteY169" fmla="*/ 454947 h 758095"/>
                          <a:gd name="connsiteX170" fmla="*/ 1403475 w 1496212"/>
                          <a:gd name="connsiteY170" fmla="*/ 443686 h 758095"/>
                          <a:gd name="connsiteX171" fmla="*/ 1410231 w 1496212"/>
                          <a:gd name="connsiteY171" fmla="*/ 434677 h 758095"/>
                          <a:gd name="connsiteX172" fmla="*/ 1412483 w 1496212"/>
                          <a:gd name="connsiteY172" fmla="*/ 385129 h 758095"/>
                          <a:gd name="connsiteX173" fmla="*/ 1414736 w 1496212"/>
                          <a:gd name="connsiteY173" fmla="*/ 373868 h 758095"/>
                          <a:gd name="connsiteX174" fmla="*/ 1421492 w 1496212"/>
                          <a:gd name="connsiteY174" fmla="*/ 367111 h 758095"/>
                          <a:gd name="connsiteX175" fmla="*/ 1435006 w 1496212"/>
                          <a:gd name="connsiteY175" fmla="*/ 157655 h 758095"/>
                          <a:gd name="connsiteX176" fmla="*/ 1448519 w 1496212"/>
                          <a:gd name="connsiteY176" fmla="*/ 141889 h 758095"/>
                          <a:gd name="connsiteX177" fmla="*/ 1453023 w 1496212"/>
                          <a:gd name="connsiteY177" fmla="*/ 135133 h 758095"/>
                          <a:gd name="connsiteX178" fmla="*/ 1459780 w 1496212"/>
                          <a:gd name="connsiteY178" fmla="*/ 132880 h 758095"/>
                          <a:gd name="connsiteX179" fmla="*/ 1466537 w 1496212"/>
                          <a:gd name="connsiteY179" fmla="*/ 128376 h 758095"/>
                          <a:gd name="connsiteX180" fmla="*/ 1468789 w 1496212"/>
                          <a:gd name="connsiteY180" fmla="*/ 99097 h 758095"/>
                          <a:gd name="connsiteX181" fmla="*/ 1475546 w 1496212"/>
                          <a:gd name="connsiteY181" fmla="*/ 94593 h 758095"/>
                          <a:gd name="connsiteX182" fmla="*/ 1486807 w 1496212"/>
                          <a:gd name="connsiteY182" fmla="*/ 83332 h 758095"/>
                          <a:gd name="connsiteX183" fmla="*/ 1489059 w 1496212"/>
                          <a:gd name="connsiteY183" fmla="*/ 76575 h 758095"/>
                          <a:gd name="connsiteX184" fmla="*/ 1495816 w 1496212"/>
                          <a:gd name="connsiteY184" fmla="*/ 74323 h 758095"/>
                          <a:gd name="connsiteX185" fmla="*/ 1493563 w 1496212"/>
                          <a:gd name="connsiteY185" fmla="*/ 0 h 758095"/>
                          <a:gd name="connsiteX186" fmla="*/ 1482302 w 1496212"/>
                          <a:gd name="connsiteY186" fmla="*/ 9008 h 758095"/>
                          <a:gd name="connsiteX187" fmla="*/ 1480050 w 1496212"/>
                          <a:gd name="connsiteY187" fmla="*/ 18017 h 758095"/>
                          <a:gd name="connsiteX188" fmla="*/ 1473293 w 1496212"/>
                          <a:gd name="connsiteY188" fmla="*/ 20270 h 758095"/>
                          <a:gd name="connsiteX189" fmla="*/ 1482302 w 1496212"/>
                          <a:gd name="connsiteY18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50332 w 1496212"/>
                          <a:gd name="connsiteY71" fmla="*/ 578819 h 758095"/>
                          <a:gd name="connsiteX72" fmla="*/ 732314 w 1496212"/>
                          <a:gd name="connsiteY72" fmla="*/ 594585 h 758095"/>
                          <a:gd name="connsiteX73" fmla="*/ 709792 w 1496212"/>
                          <a:gd name="connsiteY73" fmla="*/ 626116 h 758095"/>
                          <a:gd name="connsiteX74" fmla="*/ 691774 w 1496212"/>
                          <a:gd name="connsiteY74" fmla="*/ 644134 h 758095"/>
                          <a:gd name="connsiteX75" fmla="*/ 647419 w 1496212"/>
                          <a:gd name="connsiteY75" fmla="*/ 668108 h 758095"/>
                          <a:gd name="connsiteX76" fmla="*/ 550648 w 1496212"/>
                          <a:gd name="connsiteY76" fmla="*/ 677007 h 758095"/>
                          <a:gd name="connsiteX77" fmla="*/ 449766 w 1496212"/>
                          <a:gd name="connsiteY77" fmla="*/ 674028 h 758095"/>
                          <a:gd name="connsiteX78" fmla="*/ 385817 w 1496212"/>
                          <a:gd name="connsiteY78" fmla="*/ 637474 h 758095"/>
                          <a:gd name="connsiteX79" fmla="*/ 340428 w 1496212"/>
                          <a:gd name="connsiteY79" fmla="*/ 603594 h 758095"/>
                          <a:gd name="connsiteX80" fmla="*/ 302141 w 1496212"/>
                          <a:gd name="connsiteY80" fmla="*/ 578819 h 758095"/>
                          <a:gd name="connsiteX81" fmla="*/ 266105 w 1496212"/>
                          <a:gd name="connsiteY81" fmla="*/ 556297 h 758095"/>
                          <a:gd name="connsiteX82" fmla="*/ 259349 w 1496212"/>
                          <a:gd name="connsiteY82" fmla="*/ 554045 h 758095"/>
                          <a:gd name="connsiteX83" fmla="*/ 236826 w 1496212"/>
                          <a:gd name="connsiteY83" fmla="*/ 545036 h 758095"/>
                          <a:gd name="connsiteX84" fmla="*/ 180521 w 1496212"/>
                          <a:gd name="connsiteY84" fmla="*/ 536027 h 758095"/>
                          <a:gd name="connsiteX85" fmla="*/ 117459 w 1496212"/>
                          <a:gd name="connsiteY85" fmla="*/ 533775 h 758095"/>
                          <a:gd name="connsiteX86" fmla="*/ 76919 w 1496212"/>
                          <a:gd name="connsiteY86" fmla="*/ 536027 h 758095"/>
                          <a:gd name="connsiteX87" fmla="*/ 61645 w 1496212"/>
                          <a:gd name="connsiteY87" fmla="*/ 536930 h 758095"/>
                          <a:gd name="connsiteX88" fmla="*/ 23483 w 1496212"/>
                          <a:gd name="connsiteY88" fmla="*/ 550729 h 758095"/>
                          <a:gd name="connsiteX89" fmla="*/ 103 w 1496212"/>
                          <a:gd name="connsiteY89" fmla="*/ 573331 h 758095"/>
                          <a:gd name="connsiteX90" fmla="*/ 16207 w 1496212"/>
                          <a:gd name="connsiteY90" fmla="*/ 613525 h 758095"/>
                          <a:gd name="connsiteX91" fmla="*/ 45307 w 1496212"/>
                          <a:gd name="connsiteY91" fmla="*/ 618170 h 758095"/>
                          <a:gd name="connsiteX92" fmla="*/ 125027 w 1496212"/>
                          <a:gd name="connsiteY92" fmla="*/ 629432 h 758095"/>
                          <a:gd name="connsiteX93" fmla="*/ 167008 w 1496212"/>
                          <a:gd name="connsiteY93" fmla="*/ 632873 h 758095"/>
                          <a:gd name="connsiteX94" fmla="*/ 219388 w 1496212"/>
                          <a:gd name="connsiteY94" fmla="*/ 640429 h 758095"/>
                          <a:gd name="connsiteX95" fmla="*/ 271189 w 1496212"/>
                          <a:gd name="connsiteY95" fmla="*/ 659173 h 758095"/>
                          <a:gd name="connsiteX96" fmla="*/ 302141 w 1496212"/>
                          <a:gd name="connsiteY96" fmla="*/ 675665 h 758095"/>
                          <a:gd name="connsiteX97" fmla="*/ 337229 w 1496212"/>
                          <a:gd name="connsiteY97" fmla="*/ 700365 h 758095"/>
                          <a:gd name="connsiteX98" fmla="*/ 378458 w 1496212"/>
                          <a:gd name="connsiteY98" fmla="*/ 749187 h 758095"/>
                          <a:gd name="connsiteX99" fmla="*/ 403490 w 1496212"/>
                          <a:gd name="connsiteY99" fmla="*/ 752240 h 758095"/>
                          <a:gd name="connsiteX100" fmla="*/ 548322 w 1496212"/>
                          <a:gd name="connsiteY100" fmla="*/ 753003 h 758095"/>
                          <a:gd name="connsiteX101" fmla="*/ 650976 w 1496212"/>
                          <a:gd name="connsiteY101" fmla="*/ 747772 h 758095"/>
                          <a:gd name="connsiteX102" fmla="*/ 682765 w 1496212"/>
                          <a:gd name="connsiteY102" fmla="*/ 747736 h 758095"/>
                          <a:gd name="connsiteX103" fmla="*/ 689522 w 1496212"/>
                          <a:gd name="connsiteY103" fmla="*/ 745483 h 758095"/>
                          <a:gd name="connsiteX104" fmla="*/ 698531 w 1496212"/>
                          <a:gd name="connsiteY104" fmla="*/ 743231 h 758095"/>
                          <a:gd name="connsiteX105" fmla="*/ 730062 w 1496212"/>
                          <a:gd name="connsiteY105" fmla="*/ 740979 h 758095"/>
                          <a:gd name="connsiteX106" fmla="*/ 757088 w 1496212"/>
                          <a:gd name="connsiteY106" fmla="*/ 713952 h 758095"/>
                          <a:gd name="connsiteX107" fmla="*/ 768349 w 1496212"/>
                          <a:gd name="connsiteY107" fmla="*/ 702691 h 758095"/>
                          <a:gd name="connsiteX108" fmla="*/ 772854 w 1496212"/>
                          <a:gd name="connsiteY108" fmla="*/ 698187 h 758095"/>
                          <a:gd name="connsiteX109" fmla="*/ 784115 w 1496212"/>
                          <a:gd name="connsiteY109" fmla="*/ 684674 h 758095"/>
                          <a:gd name="connsiteX110" fmla="*/ 795376 w 1496212"/>
                          <a:gd name="connsiteY110" fmla="*/ 673412 h 758095"/>
                          <a:gd name="connsiteX111" fmla="*/ 799881 w 1496212"/>
                          <a:gd name="connsiteY111" fmla="*/ 666656 h 758095"/>
                          <a:gd name="connsiteX112" fmla="*/ 806637 w 1496212"/>
                          <a:gd name="connsiteY112" fmla="*/ 664404 h 758095"/>
                          <a:gd name="connsiteX113" fmla="*/ 808889 w 1496212"/>
                          <a:gd name="connsiteY113" fmla="*/ 657647 h 758095"/>
                          <a:gd name="connsiteX114" fmla="*/ 838168 w 1496212"/>
                          <a:gd name="connsiteY114" fmla="*/ 655395 h 758095"/>
                          <a:gd name="connsiteX115" fmla="*/ 860690 w 1496212"/>
                          <a:gd name="connsiteY115" fmla="*/ 639629 h 758095"/>
                          <a:gd name="connsiteX116" fmla="*/ 878708 w 1496212"/>
                          <a:gd name="connsiteY116" fmla="*/ 635125 h 758095"/>
                          <a:gd name="connsiteX117" fmla="*/ 887717 w 1496212"/>
                          <a:gd name="connsiteY117" fmla="*/ 632873 h 758095"/>
                          <a:gd name="connsiteX118" fmla="*/ 894474 w 1496212"/>
                          <a:gd name="connsiteY118" fmla="*/ 628368 h 758095"/>
                          <a:gd name="connsiteX119" fmla="*/ 914744 w 1496212"/>
                          <a:gd name="connsiteY119" fmla="*/ 619359 h 758095"/>
                          <a:gd name="connsiteX120" fmla="*/ 926005 w 1496212"/>
                          <a:gd name="connsiteY120" fmla="*/ 608098 h 758095"/>
                          <a:gd name="connsiteX121" fmla="*/ 941770 w 1496212"/>
                          <a:gd name="connsiteY121" fmla="*/ 603594 h 758095"/>
                          <a:gd name="connsiteX122" fmla="*/ 980058 w 1496212"/>
                          <a:gd name="connsiteY122" fmla="*/ 605846 h 758095"/>
                          <a:gd name="connsiteX123" fmla="*/ 984562 w 1496212"/>
                          <a:gd name="connsiteY123" fmla="*/ 612603 h 758095"/>
                          <a:gd name="connsiteX124" fmla="*/ 989067 w 1496212"/>
                          <a:gd name="connsiteY124" fmla="*/ 617107 h 758095"/>
                          <a:gd name="connsiteX125" fmla="*/ 1009337 w 1496212"/>
                          <a:gd name="connsiteY125" fmla="*/ 623864 h 758095"/>
                          <a:gd name="connsiteX126" fmla="*/ 1018346 w 1496212"/>
                          <a:gd name="connsiteY126" fmla="*/ 632873 h 758095"/>
                          <a:gd name="connsiteX127" fmla="*/ 1022850 w 1496212"/>
                          <a:gd name="connsiteY127" fmla="*/ 641881 h 758095"/>
                          <a:gd name="connsiteX128" fmla="*/ 1036363 w 1496212"/>
                          <a:gd name="connsiteY128" fmla="*/ 650890 h 758095"/>
                          <a:gd name="connsiteX129" fmla="*/ 1040868 w 1496212"/>
                          <a:gd name="connsiteY129" fmla="*/ 664404 h 758095"/>
                          <a:gd name="connsiteX130" fmla="*/ 1047624 w 1496212"/>
                          <a:gd name="connsiteY130" fmla="*/ 668908 h 758095"/>
                          <a:gd name="connsiteX131" fmla="*/ 1058885 w 1496212"/>
                          <a:gd name="connsiteY131" fmla="*/ 671160 h 758095"/>
                          <a:gd name="connsiteX132" fmla="*/ 1065642 w 1496212"/>
                          <a:gd name="connsiteY132" fmla="*/ 673412 h 758095"/>
                          <a:gd name="connsiteX133" fmla="*/ 1067894 w 1496212"/>
                          <a:gd name="connsiteY133" fmla="*/ 680169 h 758095"/>
                          <a:gd name="connsiteX134" fmla="*/ 1076903 w 1496212"/>
                          <a:gd name="connsiteY134" fmla="*/ 682421 h 758095"/>
                          <a:gd name="connsiteX135" fmla="*/ 1085912 w 1496212"/>
                          <a:gd name="connsiteY135" fmla="*/ 686926 h 758095"/>
                          <a:gd name="connsiteX136" fmla="*/ 1103930 w 1496212"/>
                          <a:gd name="connsiteY136" fmla="*/ 691430 h 758095"/>
                          <a:gd name="connsiteX137" fmla="*/ 1110686 w 1496212"/>
                          <a:gd name="connsiteY137" fmla="*/ 700439 h 758095"/>
                          <a:gd name="connsiteX138" fmla="*/ 1115191 w 1496212"/>
                          <a:gd name="connsiteY138" fmla="*/ 707196 h 758095"/>
                          <a:gd name="connsiteX139" fmla="*/ 1121948 w 1496212"/>
                          <a:gd name="connsiteY139" fmla="*/ 711700 h 758095"/>
                          <a:gd name="connsiteX140" fmla="*/ 1130956 w 1496212"/>
                          <a:gd name="connsiteY140" fmla="*/ 727466 h 758095"/>
                          <a:gd name="connsiteX141" fmla="*/ 1133209 w 1496212"/>
                          <a:gd name="connsiteY141" fmla="*/ 736474 h 758095"/>
                          <a:gd name="connsiteX142" fmla="*/ 1148974 w 1496212"/>
                          <a:gd name="connsiteY142" fmla="*/ 743231 h 758095"/>
                          <a:gd name="connsiteX143" fmla="*/ 1191766 w 1496212"/>
                          <a:gd name="connsiteY143" fmla="*/ 745483 h 758095"/>
                          <a:gd name="connsiteX144" fmla="*/ 1207532 w 1496212"/>
                          <a:gd name="connsiteY144" fmla="*/ 743231 h 758095"/>
                          <a:gd name="connsiteX145" fmla="*/ 1248072 w 1496212"/>
                          <a:gd name="connsiteY145" fmla="*/ 745483 h 758095"/>
                          <a:gd name="connsiteX146" fmla="*/ 1268342 w 1496212"/>
                          <a:gd name="connsiteY146" fmla="*/ 747736 h 758095"/>
                          <a:gd name="connsiteX147" fmla="*/ 1281855 w 1496212"/>
                          <a:gd name="connsiteY147" fmla="*/ 729718 h 758095"/>
                          <a:gd name="connsiteX148" fmla="*/ 1288612 w 1496212"/>
                          <a:gd name="connsiteY148" fmla="*/ 727466 h 758095"/>
                          <a:gd name="connsiteX149" fmla="*/ 1304377 w 1496212"/>
                          <a:gd name="connsiteY149" fmla="*/ 713952 h 758095"/>
                          <a:gd name="connsiteX150" fmla="*/ 1306629 w 1496212"/>
                          <a:gd name="connsiteY150" fmla="*/ 707196 h 758095"/>
                          <a:gd name="connsiteX151" fmla="*/ 1311134 w 1496212"/>
                          <a:gd name="connsiteY151" fmla="*/ 700439 h 758095"/>
                          <a:gd name="connsiteX152" fmla="*/ 1315638 w 1496212"/>
                          <a:gd name="connsiteY152" fmla="*/ 691430 h 758095"/>
                          <a:gd name="connsiteX153" fmla="*/ 1322395 w 1496212"/>
                          <a:gd name="connsiteY153" fmla="*/ 689178 h 758095"/>
                          <a:gd name="connsiteX154" fmla="*/ 1326899 w 1496212"/>
                          <a:gd name="connsiteY154" fmla="*/ 680169 h 758095"/>
                          <a:gd name="connsiteX155" fmla="*/ 1333656 w 1496212"/>
                          <a:gd name="connsiteY155" fmla="*/ 675665 h 758095"/>
                          <a:gd name="connsiteX156" fmla="*/ 1335908 w 1496212"/>
                          <a:gd name="connsiteY156" fmla="*/ 666656 h 758095"/>
                          <a:gd name="connsiteX157" fmla="*/ 1338160 w 1496212"/>
                          <a:gd name="connsiteY157" fmla="*/ 659899 h 758095"/>
                          <a:gd name="connsiteX158" fmla="*/ 1342665 w 1496212"/>
                          <a:gd name="connsiteY158" fmla="*/ 655395 h 758095"/>
                          <a:gd name="connsiteX159" fmla="*/ 1351674 w 1496212"/>
                          <a:gd name="connsiteY159" fmla="*/ 641881 h 758095"/>
                          <a:gd name="connsiteX160" fmla="*/ 1353926 w 1496212"/>
                          <a:gd name="connsiteY160" fmla="*/ 632873 h 758095"/>
                          <a:gd name="connsiteX161" fmla="*/ 1356178 w 1496212"/>
                          <a:gd name="connsiteY161" fmla="*/ 610350 h 758095"/>
                          <a:gd name="connsiteX162" fmla="*/ 1360682 w 1496212"/>
                          <a:gd name="connsiteY162" fmla="*/ 601341 h 758095"/>
                          <a:gd name="connsiteX163" fmla="*/ 1365187 w 1496212"/>
                          <a:gd name="connsiteY163" fmla="*/ 585576 h 758095"/>
                          <a:gd name="connsiteX164" fmla="*/ 1371944 w 1496212"/>
                          <a:gd name="connsiteY164" fmla="*/ 576567 h 758095"/>
                          <a:gd name="connsiteX165" fmla="*/ 1376448 w 1496212"/>
                          <a:gd name="connsiteY165" fmla="*/ 542784 h 758095"/>
                          <a:gd name="connsiteX166" fmla="*/ 1378700 w 1496212"/>
                          <a:gd name="connsiteY166" fmla="*/ 533775 h 758095"/>
                          <a:gd name="connsiteX167" fmla="*/ 1380952 w 1496212"/>
                          <a:gd name="connsiteY167" fmla="*/ 477470 h 758095"/>
                          <a:gd name="connsiteX168" fmla="*/ 1396718 w 1496212"/>
                          <a:gd name="connsiteY168" fmla="*/ 454947 h 758095"/>
                          <a:gd name="connsiteX169" fmla="*/ 1403475 w 1496212"/>
                          <a:gd name="connsiteY169" fmla="*/ 443686 h 758095"/>
                          <a:gd name="connsiteX170" fmla="*/ 1410231 w 1496212"/>
                          <a:gd name="connsiteY170" fmla="*/ 434677 h 758095"/>
                          <a:gd name="connsiteX171" fmla="*/ 1412483 w 1496212"/>
                          <a:gd name="connsiteY171" fmla="*/ 385129 h 758095"/>
                          <a:gd name="connsiteX172" fmla="*/ 1414736 w 1496212"/>
                          <a:gd name="connsiteY172" fmla="*/ 373868 h 758095"/>
                          <a:gd name="connsiteX173" fmla="*/ 1421492 w 1496212"/>
                          <a:gd name="connsiteY173" fmla="*/ 367111 h 758095"/>
                          <a:gd name="connsiteX174" fmla="*/ 1435006 w 1496212"/>
                          <a:gd name="connsiteY174" fmla="*/ 157655 h 758095"/>
                          <a:gd name="connsiteX175" fmla="*/ 1448519 w 1496212"/>
                          <a:gd name="connsiteY175" fmla="*/ 141889 h 758095"/>
                          <a:gd name="connsiteX176" fmla="*/ 1453023 w 1496212"/>
                          <a:gd name="connsiteY176" fmla="*/ 135133 h 758095"/>
                          <a:gd name="connsiteX177" fmla="*/ 1459780 w 1496212"/>
                          <a:gd name="connsiteY177" fmla="*/ 132880 h 758095"/>
                          <a:gd name="connsiteX178" fmla="*/ 1466537 w 1496212"/>
                          <a:gd name="connsiteY178" fmla="*/ 128376 h 758095"/>
                          <a:gd name="connsiteX179" fmla="*/ 1468789 w 1496212"/>
                          <a:gd name="connsiteY179" fmla="*/ 99097 h 758095"/>
                          <a:gd name="connsiteX180" fmla="*/ 1475546 w 1496212"/>
                          <a:gd name="connsiteY180" fmla="*/ 94593 h 758095"/>
                          <a:gd name="connsiteX181" fmla="*/ 1486807 w 1496212"/>
                          <a:gd name="connsiteY181" fmla="*/ 83332 h 758095"/>
                          <a:gd name="connsiteX182" fmla="*/ 1489059 w 1496212"/>
                          <a:gd name="connsiteY182" fmla="*/ 76575 h 758095"/>
                          <a:gd name="connsiteX183" fmla="*/ 1495816 w 1496212"/>
                          <a:gd name="connsiteY183" fmla="*/ 74323 h 758095"/>
                          <a:gd name="connsiteX184" fmla="*/ 1493563 w 1496212"/>
                          <a:gd name="connsiteY184" fmla="*/ 0 h 758095"/>
                          <a:gd name="connsiteX185" fmla="*/ 1482302 w 1496212"/>
                          <a:gd name="connsiteY185" fmla="*/ 9008 h 758095"/>
                          <a:gd name="connsiteX186" fmla="*/ 1480050 w 1496212"/>
                          <a:gd name="connsiteY186" fmla="*/ 18017 h 758095"/>
                          <a:gd name="connsiteX187" fmla="*/ 1473293 w 1496212"/>
                          <a:gd name="connsiteY187" fmla="*/ 20270 h 758095"/>
                          <a:gd name="connsiteX188" fmla="*/ 1482302 w 1496212"/>
                          <a:gd name="connsiteY18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50332 w 1496212"/>
                          <a:gd name="connsiteY70" fmla="*/ 578819 h 758095"/>
                          <a:gd name="connsiteX71" fmla="*/ 732314 w 1496212"/>
                          <a:gd name="connsiteY71" fmla="*/ 594585 h 758095"/>
                          <a:gd name="connsiteX72" fmla="*/ 709792 w 1496212"/>
                          <a:gd name="connsiteY72" fmla="*/ 626116 h 758095"/>
                          <a:gd name="connsiteX73" fmla="*/ 691774 w 1496212"/>
                          <a:gd name="connsiteY73" fmla="*/ 644134 h 758095"/>
                          <a:gd name="connsiteX74" fmla="*/ 647419 w 1496212"/>
                          <a:gd name="connsiteY74" fmla="*/ 668108 h 758095"/>
                          <a:gd name="connsiteX75" fmla="*/ 550648 w 1496212"/>
                          <a:gd name="connsiteY75" fmla="*/ 677007 h 758095"/>
                          <a:gd name="connsiteX76" fmla="*/ 449766 w 1496212"/>
                          <a:gd name="connsiteY76" fmla="*/ 674028 h 758095"/>
                          <a:gd name="connsiteX77" fmla="*/ 385817 w 1496212"/>
                          <a:gd name="connsiteY77" fmla="*/ 637474 h 758095"/>
                          <a:gd name="connsiteX78" fmla="*/ 340428 w 1496212"/>
                          <a:gd name="connsiteY78" fmla="*/ 603594 h 758095"/>
                          <a:gd name="connsiteX79" fmla="*/ 302141 w 1496212"/>
                          <a:gd name="connsiteY79" fmla="*/ 578819 h 758095"/>
                          <a:gd name="connsiteX80" fmla="*/ 266105 w 1496212"/>
                          <a:gd name="connsiteY80" fmla="*/ 556297 h 758095"/>
                          <a:gd name="connsiteX81" fmla="*/ 259349 w 1496212"/>
                          <a:gd name="connsiteY81" fmla="*/ 554045 h 758095"/>
                          <a:gd name="connsiteX82" fmla="*/ 236826 w 1496212"/>
                          <a:gd name="connsiteY82" fmla="*/ 545036 h 758095"/>
                          <a:gd name="connsiteX83" fmla="*/ 180521 w 1496212"/>
                          <a:gd name="connsiteY83" fmla="*/ 536027 h 758095"/>
                          <a:gd name="connsiteX84" fmla="*/ 117459 w 1496212"/>
                          <a:gd name="connsiteY84" fmla="*/ 533775 h 758095"/>
                          <a:gd name="connsiteX85" fmla="*/ 76919 w 1496212"/>
                          <a:gd name="connsiteY85" fmla="*/ 536027 h 758095"/>
                          <a:gd name="connsiteX86" fmla="*/ 61645 w 1496212"/>
                          <a:gd name="connsiteY86" fmla="*/ 536930 h 758095"/>
                          <a:gd name="connsiteX87" fmla="*/ 23483 w 1496212"/>
                          <a:gd name="connsiteY87" fmla="*/ 550729 h 758095"/>
                          <a:gd name="connsiteX88" fmla="*/ 103 w 1496212"/>
                          <a:gd name="connsiteY88" fmla="*/ 573331 h 758095"/>
                          <a:gd name="connsiteX89" fmla="*/ 16207 w 1496212"/>
                          <a:gd name="connsiteY89" fmla="*/ 613525 h 758095"/>
                          <a:gd name="connsiteX90" fmla="*/ 45307 w 1496212"/>
                          <a:gd name="connsiteY90" fmla="*/ 618170 h 758095"/>
                          <a:gd name="connsiteX91" fmla="*/ 125027 w 1496212"/>
                          <a:gd name="connsiteY91" fmla="*/ 629432 h 758095"/>
                          <a:gd name="connsiteX92" fmla="*/ 167008 w 1496212"/>
                          <a:gd name="connsiteY92" fmla="*/ 632873 h 758095"/>
                          <a:gd name="connsiteX93" fmla="*/ 219388 w 1496212"/>
                          <a:gd name="connsiteY93" fmla="*/ 640429 h 758095"/>
                          <a:gd name="connsiteX94" fmla="*/ 271189 w 1496212"/>
                          <a:gd name="connsiteY94" fmla="*/ 659173 h 758095"/>
                          <a:gd name="connsiteX95" fmla="*/ 302141 w 1496212"/>
                          <a:gd name="connsiteY95" fmla="*/ 675665 h 758095"/>
                          <a:gd name="connsiteX96" fmla="*/ 337229 w 1496212"/>
                          <a:gd name="connsiteY96" fmla="*/ 700365 h 758095"/>
                          <a:gd name="connsiteX97" fmla="*/ 378458 w 1496212"/>
                          <a:gd name="connsiteY97" fmla="*/ 749187 h 758095"/>
                          <a:gd name="connsiteX98" fmla="*/ 403490 w 1496212"/>
                          <a:gd name="connsiteY98" fmla="*/ 752240 h 758095"/>
                          <a:gd name="connsiteX99" fmla="*/ 548322 w 1496212"/>
                          <a:gd name="connsiteY99" fmla="*/ 753003 h 758095"/>
                          <a:gd name="connsiteX100" fmla="*/ 650976 w 1496212"/>
                          <a:gd name="connsiteY100" fmla="*/ 747772 h 758095"/>
                          <a:gd name="connsiteX101" fmla="*/ 682765 w 1496212"/>
                          <a:gd name="connsiteY101" fmla="*/ 747736 h 758095"/>
                          <a:gd name="connsiteX102" fmla="*/ 689522 w 1496212"/>
                          <a:gd name="connsiteY102" fmla="*/ 745483 h 758095"/>
                          <a:gd name="connsiteX103" fmla="*/ 698531 w 1496212"/>
                          <a:gd name="connsiteY103" fmla="*/ 743231 h 758095"/>
                          <a:gd name="connsiteX104" fmla="*/ 730062 w 1496212"/>
                          <a:gd name="connsiteY104" fmla="*/ 740979 h 758095"/>
                          <a:gd name="connsiteX105" fmla="*/ 757088 w 1496212"/>
                          <a:gd name="connsiteY105" fmla="*/ 713952 h 758095"/>
                          <a:gd name="connsiteX106" fmla="*/ 768349 w 1496212"/>
                          <a:gd name="connsiteY106" fmla="*/ 702691 h 758095"/>
                          <a:gd name="connsiteX107" fmla="*/ 772854 w 1496212"/>
                          <a:gd name="connsiteY107" fmla="*/ 698187 h 758095"/>
                          <a:gd name="connsiteX108" fmla="*/ 784115 w 1496212"/>
                          <a:gd name="connsiteY108" fmla="*/ 684674 h 758095"/>
                          <a:gd name="connsiteX109" fmla="*/ 795376 w 1496212"/>
                          <a:gd name="connsiteY109" fmla="*/ 673412 h 758095"/>
                          <a:gd name="connsiteX110" fmla="*/ 799881 w 1496212"/>
                          <a:gd name="connsiteY110" fmla="*/ 666656 h 758095"/>
                          <a:gd name="connsiteX111" fmla="*/ 806637 w 1496212"/>
                          <a:gd name="connsiteY111" fmla="*/ 664404 h 758095"/>
                          <a:gd name="connsiteX112" fmla="*/ 808889 w 1496212"/>
                          <a:gd name="connsiteY112" fmla="*/ 657647 h 758095"/>
                          <a:gd name="connsiteX113" fmla="*/ 838168 w 1496212"/>
                          <a:gd name="connsiteY113" fmla="*/ 655395 h 758095"/>
                          <a:gd name="connsiteX114" fmla="*/ 860690 w 1496212"/>
                          <a:gd name="connsiteY114" fmla="*/ 639629 h 758095"/>
                          <a:gd name="connsiteX115" fmla="*/ 878708 w 1496212"/>
                          <a:gd name="connsiteY115" fmla="*/ 635125 h 758095"/>
                          <a:gd name="connsiteX116" fmla="*/ 887717 w 1496212"/>
                          <a:gd name="connsiteY116" fmla="*/ 632873 h 758095"/>
                          <a:gd name="connsiteX117" fmla="*/ 894474 w 1496212"/>
                          <a:gd name="connsiteY117" fmla="*/ 628368 h 758095"/>
                          <a:gd name="connsiteX118" fmla="*/ 914744 w 1496212"/>
                          <a:gd name="connsiteY118" fmla="*/ 619359 h 758095"/>
                          <a:gd name="connsiteX119" fmla="*/ 926005 w 1496212"/>
                          <a:gd name="connsiteY119" fmla="*/ 608098 h 758095"/>
                          <a:gd name="connsiteX120" fmla="*/ 941770 w 1496212"/>
                          <a:gd name="connsiteY120" fmla="*/ 603594 h 758095"/>
                          <a:gd name="connsiteX121" fmla="*/ 980058 w 1496212"/>
                          <a:gd name="connsiteY121" fmla="*/ 605846 h 758095"/>
                          <a:gd name="connsiteX122" fmla="*/ 984562 w 1496212"/>
                          <a:gd name="connsiteY122" fmla="*/ 612603 h 758095"/>
                          <a:gd name="connsiteX123" fmla="*/ 989067 w 1496212"/>
                          <a:gd name="connsiteY123" fmla="*/ 617107 h 758095"/>
                          <a:gd name="connsiteX124" fmla="*/ 1009337 w 1496212"/>
                          <a:gd name="connsiteY124" fmla="*/ 623864 h 758095"/>
                          <a:gd name="connsiteX125" fmla="*/ 1018346 w 1496212"/>
                          <a:gd name="connsiteY125" fmla="*/ 632873 h 758095"/>
                          <a:gd name="connsiteX126" fmla="*/ 1022850 w 1496212"/>
                          <a:gd name="connsiteY126" fmla="*/ 641881 h 758095"/>
                          <a:gd name="connsiteX127" fmla="*/ 1036363 w 1496212"/>
                          <a:gd name="connsiteY127" fmla="*/ 650890 h 758095"/>
                          <a:gd name="connsiteX128" fmla="*/ 1040868 w 1496212"/>
                          <a:gd name="connsiteY128" fmla="*/ 664404 h 758095"/>
                          <a:gd name="connsiteX129" fmla="*/ 1047624 w 1496212"/>
                          <a:gd name="connsiteY129" fmla="*/ 668908 h 758095"/>
                          <a:gd name="connsiteX130" fmla="*/ 1058885 w 1496212"/>
                          <a:gd name="connsiteY130" fmla="*/ 671160 h 758095"/>
                          <a:gd name="connsiteX131" fmla="*/ 1065642 w 1496212"/>
                          <a:gd name="connsiteY131" fmla="*/ 673412 h 758095"/>
                          <a:gd name="connsiteX132" fmla="*/ 1067894 w 1496212"/>
                          <a:gd name="connsiteY132" fmla="*/ 680169 h 758095"/>
                          <a:gd name="connsiteX133" fmla="*/ 1076903 w 1496212"/>
                          <a:gd name="connsiteY133" fmla="*/ 682421 h 758095"/>
                          <a:gd name="connsiteX134" fmla="*/ 1085912 w 1496212"/>
                          <a:gd name="connsiteY134" fmla="*/ 686926 h 758095"/>
                          <a:gd name="connsiteX135" fmla="*/ 1103930 w 1496212"/>
                          <a:gd name="connsiteY135" fmla="*/ 691430 h 758095"/>
                          <a:gd name="connsiteX136" fmla="*/ 1110686 w 1496212"/>
                          <a:gd name="connsiteY136" fmla="*/ 700439 h 758095"/>
                          <a:gd name="connsiteX137" fmla="*/ 1115191 w 1496212"/>
                          <a:gd name="connsiteY137" fmla="*/ 707196 h 758095"/>
                          <a:gd name="connsiteX138" fmla="*/ 1121948 w 1496212"/>
                          <a:gd name="connsiteY138" fmla="*/ 711700 h 758095"/>
                          <a:gd name="connsiteX139" fmla="*/ 1130956 w 1496212"/>
                          <a:gd name="connsiteY139" fmla="*/ 727466 h 758095"/>
                          <a:gd name="connsiteX140" fmla="*/ 1133209 w 1496212"/>
                          <a:gd name="connsiteY140" fmla="*/ 736474 h 758095"/>
                          <a:gd name="connsiteX141" fmla="*/ 1148974 w 1496212"/>
                          <a:gd name="connsiteY141" fmla="*/ 743231 h 758095"/>
                          <a:gd name="connsiteX142" fmla="*/ 1191766 w 1496212"/>
                          <a:gd name="connsiteY142" fmla="*/ 745483 h 758095"/>
                          <a:gd name="connsiteX143" fmla="*/ 1207532 w 1496212"/>
                          <a:gd name="connsiteY143" fmla="*/ 743231 h 758095"/>
                          <a:gd name="connsiteX144" fmla="*/ 1248072 w 1496212"/>
                          <a:gd name="connsiteY144" fmla="*/ 745483 h 758095"/>
                          <a:gd name="connsiteX145" fmla="*/ 1268342 w 1496212"/>
                          <a:gd name="connsiteY145" fmla="*/ 747736 h 758095"/>
                          <a:gd name="connsiteX146" fmla="*/ 1281855 w 1496212"/>
                          <a:gd name="connsiteY146" fmla="*/ 729718 h 758095"/>
                          <a:gd name="connsiteX147" fmla="*/ 1288612 w 1496212"/>
                          <a:gd name="connsiteY147" fmla="*/ 727466 h 758095"/>
                          <a:gd name="connsiteX148" fmla="*/ 1304377 w 1496212"/>
                          <a:gd name="connsiteY148" fmla="*/ 713952 h 758095"/>
                          <a:gd name="connsiteX149" fmla="*/ 1306629 w 1496212"/>
                          <a:gd name="connsiteY149" fmla="*/ 707196 h 758095"/>
                          <a:gd name="connsiteX150" fmla="*/ 1311134 w 1496212"/>
                          <a:gd name="connsiteY150" fmla="*/ 700439 h 758095"/>
                          <a:gd name="connsiteX151" fmla="*/ 1315638 w 1496212"/>
                          <a:gd name="connsiteY151" fmla="*/ 691430 h 758095"/>
                          <a:gd name="connsiteX152" fmla="*/ 1322395 w 1496212"/>
                          <a:gd name="connsiteY152" fmla="*/ 689178 h 758095"/>
                          <a:gd name="connsiteX153" fmla="*/ 1326899 w 1496212"/>
                          <a:gd name="connsiteY153" fmla="*/ 680169 h 758095"/>
                          <a:gd name="connsiteX154" fmla="*/ 1333656 w 1496212"/>
                          <a:gd name="connsiteY154" fmla="*/ 675665 h 758095"/>
                          <a:gd name="connsiteX155" fmla="*/ 1335908 w 1496212"/>
                          <a:gd name="connsiteY155" fmla="*/ 666656 h 758095"/>
                          <a:gd name="connsiteX156" fmla="*/ 1338160 w 1496212"/>
                          <a:gd name="connsiteY156" fmla="*/ 659899 h 758095"/>
                          <a:gd name="connsiteX157" fmla="*/ 1342665 w 1496212"/>
                          <a:gd name="connsiteY157" fmla="*/ 655395 h 758095"/>
                          <a:gd name="connsiteX158" fmla="*/ 1351674 w 1496212"/>
                          <a:gd name="connsiteY158" fmla="*/ 641881 h 758095"/>
                          <a:gd name="connsiteX159" fmla="*/ 1353926 w 1496212"/>
                          <a:gd name="connsiteY159" fmla="*/ 632873 h 758095"/>
                          <a:gd name="connsiteX160" fmla="*/ 1356178 w 1496212"/>
                          <a:gd name="connsiteY160" fmla="*/ 610350 h 758095"/>
                          <a:gd name="connsiteX161" fmla="*/ 1360682 w 1496212"/>
                          <a:gd name="connsiteY161" fmla="*/ 601341 h 758095"/>
                          <a:gd name="connsiteX162" fmla="*/ 1365187 w 1496212"/>
                          <a:gd name="connsiteY162" fmla="*/ 585576 h 758095"/>
                          <a:gd name="connsiteX163" fmla="*/ 1371944 w 1496212"/>
                          <a:gd name="connsiteY163" fmla="*/ 576567 h 758095"/>
                          <a:gd name="connsiteX164" fmla="*/ 1376448 w 1496212"/>
                          <a:gd name="connsiteY164" fmla="*/ 542784 h 758095"/>
                          <a:gd name="connsiteX165" fmla="*/ 1378700 w 1496212"/>
                          <a:gd name="connsiteY165" fmla="*/ 533775 h 758095"/>
                          <a:gd name="connsiteX166" fmla="*/ 1380952 w 1496212"/>
                          <a:gd name="connsiteY166" fmla="*/ 477470 h 758095"/>
                          <a:gd name="connsiteX167" fmla="*/ 1396718 w 1496212"/>
                          <a:gd name="connsiteY167" fmla="*/ 454947 h 758095"/>
                          <a:gd name="connsiteX168" fmla="*/ 1403475 w 1496212"/>
                          <a:gd name="connsiteY168" fmla="*/ 443686 h 758095"/>
                          <a:gd name="connsiteX169" fmla="*/ 1410231 w 1496212"/>
                          <a:gd name="connsiteY169" fmla="*/ 434677 h 758095"/>
                          <a:gd name="connsiteX170" fmla="*/ 1412483 w 1496212"/>
                          <a:gd name="connsiteY170" fmla="*/ 385129 h 758095"/>
                          <a:gd name="connsiteX171" fmla="*/ 1414736 w 1496212"/>
                          <a:gd name="connsiteY171" fmla="*/ 373868 h 758095"/>
                          <a:gd name="connsiteX172" fmla="*/ 1421492 w 1496212"/>
                          <a:gd name="connsiteY172" fmla="*/ 367111 h 758095"/>
                          <a:gd name="connsiteX173" fmla="*/ 1435006 w 1496212"/>
                          <a:gd name="connsiteY173" fmla="*/ 157655 h 758095"/>
                          <a:gd name="connsiteX174" fmla="*/ 1448519 w 1496212"/>
                          <a:gd name="connsiteY174" fmla="*/ 141889 h 758095"/>
                          <a:gd name="connsiteX175" fmla="*/ 1453023 w 1496212"/>
                          <a:gd name="connsiteY175" fmla="*/ 135133 h 758095"/>
                          <a:gd name="connsiteX176" fmla="*/ 1459780 w 1496212"/>
                          <a:gd name="connsiteY176" fmla="*/ 132880 h 758095"/>
                          <a:gd name="connsiteX177" fmla="*/ 1466537 w 1496212"/>
                          <a:gd name="connsiteY177" fmla="*/ 128376 h 758095"/>
                          <a:gd name="connsiteX178" fmla="*/ 1468789 w 1496212"/>
                          <a:gd name="connsiteY178" fmla="*/ 99097 h 758095"/>
                          <a:gd name="connsiteX179" fmla="*/ 1475546 w 1496212"/>
                          <a:gd name="connsiteY179" fmla="*/ 94593 h 758095"/>
                          <a:gd name="connsiteX180" fmla="*/ 1486807 w 1496212"/>
                          <a:gd name="connsiteY180" fmla="*/ 83332 h 758095"/>
                          <a:gd name="connsiteX181" fmla="*/ 1489059 w 1496212"/>
                          <a:gd name="connsiteY181" fmla="*/ 76575 h 758095"/>
                          <a:gd name="connsiteX182" fmla="*/ 1495816 w 1496212"/>
                          <a:gd name="connsiteY182" fmla="*/ 74323 h 758095"/>
                          <a:gd name="connsiteX183" fmla="*/ 1493563 w 1496212"/>
                          <a:gd name="connsiteY183" fmla="*/ 0 h 758095"/>
                          <a:gd name="connsiteX184" fmla="*/ 1482302 w 1496212"/>
                          <a:gd name="connsiteY184" fmla="*/ 9008 h 758095"/>
                          <a:gd name="connsiteX185" fmla="*/ 1480050 w 1496212"/>
                          <a:gd name="connsiteY185" fmla="*/ 18017 h 758095"/>
                          <a:gd name="connsiteX186" fmla="*/ 1473293 w 1496212"/>
                          <a:gd name="connsiteY186" fmla="*/ 20270 h 758095"/>
                          <a:gd name="connsiteX187" fmla="*/ 1482302 w 1496212"/>
                          <a:gd name="connsiteY18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788619 w 1496212"/>
                          <a:gd name="connsiteY67" fmla="*/ 558549 h 758095"/>
                          <a:gd name="connsiteX68" fmla="*/ 779611 w 1496212"/>
                          <a:gd name="connsiteY68" fmla="*/ 560802 h 758095"/>
                          <a:gd name="connsiteX69" fmla="*/ 750332 w 1496212"/>
                          <a:gd name="connsiteY69" fmla="*/ 578819 h 758095"/>
                          <a:gd name="connsiteX70" fmla="*/ 732314 w 1496212"/>
                          <a:gd name="connsiteY70" fmla="*/ 594585 h 758095"/>
                          <a:gd name="connsiteX71" fmla="*/ 709792 w 1496212"/>
                          <a:gd name="connsiteY71" fmla="*/ 626116 h 758095"/>
                          <a:gd name="connsiteX72" fmla="*/ 691774 w 1496212"/>
                          <a:gd name="connsiteY72" fmla="*/ 644134 h 758095"/>
                          <a:gd name="connsiteX73" fmla="*/ 647419 w 1496212"/>
                          <a:gd name="connsiteY73" fmla="*/ 668108 h 758095"/>
                          <a:gd name="connsiteX74" fmla="*/ 550648 w 1496212"/>
                          <a:gd name="connsiteY74" fmla="*/ 677007 h 758095"/>
                          <a:gd name="connsiteX75" fmla="*/ 449766 w 1496212"/>
                          <a:gd name="connsiteY75" fmla="*/ 674028 h 758095"/>
                          <a:gd name="connsiteX76" fmla="*/ 385817 w 1496212"/>
                          <a:gd name="connsiteY76" fmla="*/ 637474 h 758095"/>
                          <a:gd name="connsiteX77" fmla="*/ 340428 w 1496212"/>
                          <a:gd name="connsiteY77" fmla="*/ 603594 h 758095"/>
                          <a:gd name="connsiteX78" fmla="*/ 302141 w 1496212"/>
                          <a:gd name="connsiteY78" fmla="*/ 578819 h 758095"/>
                          <a:gd name="connsiteX79" fmla="*/ 266105 w 1496212"/>
                          <a:gd name="connsiteY79" fmla="*/ 556297 h 758095"/>
                          <a:gd name="connsiteX80" fmla="*/ 259349 w 1496212"/>
                          <a:gd name="connsiteY80" fmla="*/ 554045 h 758095"/>
                          <a:gd name="connsiteX81" fmla="*/ 236826 w 1496212"/>
                          <a:gd name="connsiteY81" fmla="*/ 545036 h 758095"/>
                          <a:gd name="connsiteX82" fmla="*/ 180521 w 1496212"/>
                          <a:gd name="connsiteY82" fmla="*/ 536027 h 758095"/>
                          <a:gd name="connsiteX83" fmla="*/ 117459 w 1496212"/>
                          <a:gd name="connsiteY83" fmla="*/ 533775 h 758095"/>
                          <a:gd name="connsiteX84" fmla="*/ 76919 w 1496212"/>
                          <a:gd name="connsiteY84" fmla="*/ 536027 h 758095"/>
                          <a:gd name="connsiteX85" fmla="*/ 61645 w 1496212"/>
                          <a:gd name="connsiteY85" fmla="*/ 536930 h 758095"/>
                          <a:gd name="connsiteX86" fmla="*/ 23483 w 1496212"/>
                          <a:gd name="connsiteY86" fmla="*/ 550729 h 758095"/>
                          <a:gd name="connsiteX87" fmla="*/ 103 w 1496212"/>
                          <a:gd name="connsiteY87" fmla="*/ 573331 h 758095"/>
                          <a:gd name="connsiteX88" fmla="*/ 16207 w 1496212"/>
                          <a:gd name="connsiteY88" fmla="*/ 613525 h 758095"/>
                          <a:gd name="connsiteX89" fmla="*/ 45307 w 1496212"/>
                          <a:gd name="connsiteY89" fmla="*/ 618170 h 758095"/>
                          <a:gd name="connsiteX90" fmla="*/ 125027 w 1496212"/>
                          <a:gd name="connsiteY90" fmla="*/ 629432 h 758095"/>
                          <a:gd name="connsiteX91" fmla="*/ 167008 w 1496212"/>
                          <a:gd name="connsiteY91" fmla="*/ 632873 h 758095"/>
                          <a:gd name="connsiteX92" fmla="*/ 219388 w 1496212"/>
                          <a:gd name="connsiteY92" fmla="*/ 640429 h 758095"/>
                          <a:gd name="connsiteX93" fmla="*/ 271189 w 1496212"/>
                          <a:gd name="connsiteY93" fmla="*/ 659173 h 758095"/>
                          <a:gd name="connsiteX94" fmla="*/ 302141 w 1496212"/>
                          <a:gd name="connsiteY94" fmla="*/ 675665 h 758095"/>
                          <a:gd name="connsiteX95" fmla="*/ 337229 w 1496212"/>
                          <a:gd name="connsiteY95" fmla="*/ 700365 h 758095"/>
                          <a:gd name="connsiteX96" fmla="*/ 378458 w 1496212"/>
                          <a:gd name="connsiteY96" fmla="*/ 749187 h 758095"/>
                          <a:gd name="connsiteX97" fmla="*/ 403490 w 1496212"/>
                          <a:gd name="connsiteY97" fmla="*/ 752240 h 758095"/>
                          <a:gd name="connsiteX98" fmla="*/ 548322 w 1496212"/>
                          <a:gd name="connsiteY98" fmla="*/ 753003 h 758095"/>
                          <a:gd name="connsiteX99" fmla="*/ 650976 w 1496212"/>
                          <a:gd name="connsiteY99" fmla="*/ 747772 h 758095"/>
                          <a:gd name="connsiteX100" fmla="*/ 682765 w 1496212"/>
                          <a:gd name="connsiteY100" fmla="*/ 747736 h 758095"/>
                          <a:gd name="connsiteX101" fmla="*/ 689522 w 1496212"/>
                          <a:gd name="connsiteY101" fmla="*/ 745483 h 758095"/>
                          <a:gd name="connsiteX102" fmla="*/ 698531 w 1496212"/>
                          <a:gd name="connsiteY102" fmla="*/ 743231 h 758095"/>
                          <a:gd name="connsiteX103" fmla="*/ 730062 w 1496212"/>
                          <a:gd name="connsiteY103" fmla="*/ 740979 h 758095"/>
                          <a:gd name="connsiteX104" fmla="*/ 757088 w 1496212"/>
                          <a:gd name="connsiteY104" fmla="*/ 713952 h 758095"/>
                          <a:gd name="connsiteX105" fmla="*/ 768349 w 1496212"/>
                          <a:gd name="connsiteY105" fmla="*/ 702691 h 758095"/>
                          <a:gd name="connsiteX106" fmla="*/ 772854 w 1496212"/>
                          <a:gd name="connsiteY106" fmla="*/ 698187 h 758095"/>
                          <a:gd name="connsiteX107" fmla="*/ 784115 w 1496212"/>
                          <a:gd name="connsiteY107" fmla="*/ 684674 h 758095"/>
                          <a:gd name="connsiteX108" fmla="*/ 795376 w 1496212"/>
                          <a:gd name="connsiteY108" fmla="*/ 673412 h 758095"/>
                          <a:gd name="connsiteX109" fmla="*/ 799881 w 1496212"/>
                          <a:gd name="connsiteY109" fmla="*/ 666656 h 758095"/>
                          <a:gd name="connsiteX110" fmla="*/ 806637 w 1496212"/>
                          <a:gd name="connsiteY110" fmla="*/ 664404 h 758095"/>
                          <a:gd name="connsiteX111" fmla="*/ 808889 w 1496212"/>
                          <a:gd name="connsiteY111" fmla="*/ 657647 h 758095"/>
                          <a:gd name="connsiteX112" fmla="*/ 838168 w 1496212"/>
                          <a:gd name="connsiteY112" fmla="*/ 655395 h 758095"/>
                          <a:gd name="connsiteX113" fmla="*/ 860690 w 1496212"/>
                          <a:gd name="connsiteY113" fmla="*/ 639629 h 758095"/>
                          <a:gd name="connsiteX114" fmla="*/ 878708 w 1496212"/>
                          <a:gd name="connsiteY114" fmla="*/ 635125 h 758095"/>
                          <a:gd name="connsiteX115" fmla="*/ 887717 w 1496212"/>
                          <a:gd name="connsiteY115" fmla="*/ 632873 h 758095"/>
                          <a:gd name="connsiteX116" fmla="*/ 894474 w 1496212"/>
                          <a:gd name="connsiteY116" fmla="*/ 628368 h 758095"/>
                          <a:gd name="connsiteX117" fmla="*/ 914744 w 1496212"/>
                          <a:gd name="connsiteY117" fmla="*/ 619359 h 758095"/>
                          <a:gd name="connsiteX118" fmla="*/ 926005 w 1496212"/>
                          <a:gd name="connsiteY118" fmla="*/ 608098 h 758095"/>
                          <a:gd name="connsiteX119" fmla="*/ 941770 w 1496212"/>
                          <a:gd name="connsiteY119" fmla="*/ 603594 h 758095"/>
                          <a:gd name="connsiteX120" fmla="*/ 980058 w 1496212"/>
                          <a:gd name="connsiteY120" fmla="*/ 605846 h 758095"/>
                          <a:gd name="connsiteX121" fmla="*/ 984562 w 1496212"/>
                          <a:gd name="connsiteY121" fmla="*/ 612603 h 758095"/>
                          <a:gd name="connsiteX122" fmla="*/ 989067 w 1496212"/>
                          <a:gd name="connsiteY122" fmla="*/ 617107 h 758095"/>
                          <a:gd name="connsiteX123" fmla="*/ 1009337 w 1496212"/>
                          <a:gd name="connsiteY123" fmla="*/ 623864 h 758095"/>
                          <a:gd name="connsiteX124" fmla="*/ 1018346 w 1496212"/>
                          <a:gd name="connsiteY124" fmla="*/ 632873 h 758095"/>
                          <a:gd name="connsiteX125" fmla="*/ 1022850 w 1496212"/>
                          <a:gd name="connsiteY125" fmla="*/ 641881 h 758095"/>
                          <a:gd name="connsiteX126" fmla="*/ 1036363 w 1496212"/>
                          <a:gd name="connsiteY126" fmla="*/ 650890 h 758095"/>
                          <a:gd name="connsiteX127" fmla="*/ 1040868 w 1496212"/>
                          <a:gd name="connsiteY127" fmla="*/ 664404 h 758095"/>
                          <a:gd name="connsiteX128" fmla="*/ 1047624 w 1496212"/>
                          <a:gd name="connsiteY128" fmla="*/ 668908 h 758095"/>
                          <a:gd name="connsiteX129" fmla="*/ 1058885 w 1496212"/>
                          <a:gd name="connsiteY129" fmla="*/ 671160 h 758095"/>
                          <a:gd name="connsiteX130" fmla="*/ 1065642 w 1496212"/>
                          <a:gd name="connsiteY130" fmla="*/ 673412 h 758095"/>
                          <a:gd name="connsiteX131" fmla="*/ 1067894 w 1496212"/>
                          <a:gd name="connsiteY131" fmla="*/ 680169 h 758095"/>
                          <a:gd name="connsiteX132" fmla="*/ 1076903 w 1496212"/>
                          <a:gd name="connsiteY132" fmla="*/ 682421 h 758095"/>
                          <a:gd name="connsiteX133" fmla="*/ 1085912 w 1496212"/>
                          <a:gd name="connsiteY133" fmla="*/ 686926 h 758095"/>
                          <a:gd name="connsiteX134" fmla="*/ 1103930 w 1496212"/>
                          <a:gd name="connsiteY134" fmla="*/ 691430 h 758095"/>
                          <a:gd name="connsiteX135" fmla="*/ 1110686 w 1496212"/>
                          <a:gd name="connsiteY135" fmla="*/ 700439 h 758095"/>
                          <a:gd name="connsiteX136" fmla="*/ 1115191 w 1496212"/>
                          <a:gd name="connsiteY136" fmla="*/ 707196 h 758095"/>
                          <a:gd name="connsiteX137" fmla="*/ 1121948 w 1496212"/>
                          <a:gd name="connsiteY137" fmla="*/ 711700 h 758095"/>
                          <a:gd name="connsiteX138" fmla="*/ 1130956 w 1496212"/>
                          <a:gd name="connsiteY138" fmla="*/ 727466 h 758095"/>
                          <a:gd name="connsiteX139" fmla="*/ 1133209 w 1496212"/>
                          <a:gd name="connsiteY139" fmla="*/ 736474 h 758095"/>
                          <a:gd name="connsiteX140" fmla="*/ 1148974 w 1496212"/>
                          <a:gd name="connsiteY140" fmla="*/ 743231 h 758095"/>
                          <a:gd name="connsiteX141" fmla="*/ 1191766 w 1496212"/>
                          <a:gd name="connsiteY141" fmla="*/ 745483 h 758095"/>
                          <a:gd name="connsiteX142" fmla="*/ 1207532 w 1496212"/>
                          <a:gd name="connsiteY142" fmla="*/ 743231 h 758095"/>
                          <a:gd name="connsiteX143" fmla="*/ 1248072 w 1496212"/>
                          <a:gd name="connsiteY143" fmla="*/ 745483 h 758095"/>
                          <a:gd name="connsiteX144" fmla="*/ 1268342 w 1496212"/>
                          <a:gd name="connsiteY144" fmla="*/ 747736 h 758095"/>
                          <a:gd name="connsiteX145" fmla="*/ 1281855 w 1496212"/>
                          <a:gd name="connsiteY145" fmla="*/ 729718 h 758095"/>
                          <a:gd name="connsiteX146" fmla="*/ 1288612 w 1496212"/>
                          <a:gd name="connsiteY146" fmla="*/ 727466 h 758095"/>
                          <a:gd name="connsiteX147" fmla="*/ 1304377 w 1496212"/>
                          <a:gd name="connsiteY147" fmla="*/ 713952 h 758095"/>
                          <a:gd name="connsiteX148" fmla="*/ 1306629 w 1496212"/>
                          <a:gd name="connsiteY148" fmla="*/ 707196 h 758095"/>
                          <a:gd name="connsiteX149" fmla="*/ 1311134 w 1496212"/>
                          <a:gd name="connsiteY149" fmla="*/ 700439 h 758095"/>
                          <a:gd name="connsiteX150" fmla="*/ 1315638 w 1496212"/>
                          <a:gd name="connsiteY150" fmla="*/ 691430 h 758095"/>
                          <a:gd name="connsiteX151" fmla="*/ 1322395 w 1496212"/>
                          <a:gd name="connsiteY151" fmla="*/ 689178 h 758095"/>
                          <a:gd name="connsiteX152" fmla="*/ 1326899 w 1496212"/>
                          <a:gd name="connsiteY152" fmla="*/ 680169 h 758095"/>
                          <a:gd name="connsiteX153" fmla="*/ 1333656 w 1496212"/>
                          <a:gd name="connsiteY153" fmla="*/ 675665 h 758095"/>
                          <a:gd name="connsiteX154" fmla="*/ 1335908 w 1496212"/>
                          <a:gd name="connsiteY154" fmla="*/ 666656 h 758095"/>
                          <a:gd name="connsiteX155" fmla="*/ 1338160 w 1496212"/>
                          <a:gd name="connsiteY155" fmla="*/ 659899 h 758095"/>
                          <a:gd name="connsiteX156" fmla="*/ 1342665 w 1496212"/>
                          <a:gd name="connsiteY156" fmla="*/ 655395 h 758095"/>
                          <a:gd name="connsiteX157" fmla="*/ 1351674 w 1496212"/>
                          <a:gd name="connsiteY157" fmla="*/ 641881 h 758095"/>
                          <a:gd name="connsiteX158" fmla="*/ 1353926 w 1496212"/>
                          <a:gd name="connsiteY158" fmla="*/ 632873 h 758095"/>
                          <a:gd name="connsiteX159" fmla="*/ 1356178 w 1496212"/>
                          <a:gd name="connsiteY159" fmla="*/ 610350 h 758095"/>
                          <a:gd name="connsiteX160" fmla="*/ 1360682 w 1496212"/>
                          <a:gd name="connsiteY160" fmla="*/ 601341 h 758095"/>
                          <a:gd name="connsiteX161" fmla="*/ 1365187 w 1496212"/>
                          <a:gd name="connsiteY161" fmla="*/ 585576 h 758095"/>
                          <a:gd name="connsiteX162" fmla="*/ 1371944 w 1496212"/>
                          <a:gd name="connsiteY162" fmla="*/ 576567 h 758095"/>
                          <a:gd name="connsiteX163" fmla="*/ 1376448 w 1496212"/>
                          <a:gd name="connsiteY163" fmla="*/ 542784 h 758095"/>
                          <a:gd name="connsiteX164" fmla="*/ 1378700 w 1496212"/>
                          <a:gd name="connsiteY164" fmla="*/ 533775 h 758095"/>
                          <a:gd name="connsiteX165" fmla="*/ 1380952 w 1496212"/>
                          <a:gd name="connsiteY165" fmla="*/ 477470 h 758095"/>
                          <a:gd name="connsiteX166" fmla="*/ 1396718 w 1496212"/>
                          <a:gd name="connsiteY166" fmla="*/ 454947 h 758095"/>
                          <a:gd name="connsiteX167" fmla="*/ 1403475 w 1496212"/>
                          <a:gd name="connsiteY167" fmla="*/ 443686 h 758095"/>
                          <a:gd name="connsiteX168" fmla="*/ 1410231 w 1496212"/>
                          <a:gd name="connsiteY168" fmla="*/ 434677 h 758095"/>
                          <a:gd name="connsiteX169" fmla="*/ 1412483 w 1496212"/>
                          <a:gd name="connsiteY169" fmla="*/ 385129 h 758095"/>
                          <a:gd name="connsiteX170" fmla="*/ 1414736 w 1496212"/>
                          <a:gd name="connsiteY170" fmla="*/ 373868 h 758095"/>
                          <a:gd name="connsiteX171" fmla="*/ 1421492 w 1496212"/>
                          <a:gd name="connsiteY171" fmla="*/ 367111 h 758095"/>
                          <a:gd name="connsiteX172" fmla="*/ 1435006 w 1496212"/>
                          <a:gd name="connsiteY172" fmla="*/ 157655 h 758095"/>
                          <a:gd name="connsiteX173" fmla="*/ 1448519 w 1496212"/>
                          <a:gd name="connsiteY173" fmla="*/ 141889 h 758095"/>
                          <a:gd name="connsiteX174" fmla="*/ 1453023 w 1496212"/>
                          <a:gd name="connsiteY174" fmla="*/ 135133 h 758095"/>
                          <a:gd name="connsiteX175" fmla="*/ 1459780 w 1496212"/>
                          <a:gd name="connsiteY175" fmla="*/ 132880 h 758095"/>
                          <a:gd name="connsiteX176" fmla="*/ 1466537 w 1496212"/>
                          <a:gd name="connsiteY176" fmla="*/ 128376 h 758095"/>
                          <a:gd name="connsiteX177" fmla="*/ 1468789 w 1496212"/>
                          <a:gd name="connsiteY177" fmla="*/ 99097 h 758095"/>
                          <a:gd name="connsiteX178" fmla="*/ 1475546 w 1496212"/>
                          <a:gd name="connsiteY178" fmla="*/ 94593 h 758095"/>
                          <a:gd name="connsiteX179" fmla="*/ 1486807 w 1496212"/>
                          <a:gd name="connsiteY179" fmla="*/ 83332 h 758095"/>
                          <a:gd name="connsiteX180" fmla="*/ 1489059 w 1496212"/>
                          <a:gd name="connsiteY180" fmla="*/ 76575 h 758095"/>
                          <a:gd name="connsiteX181" fmla="*/ 1495816 w 1496212"/>
                          <a:gd name="connsiteY181" fmla="*/ 74323 h 758095"/>
                          <a:gd name="connsiteX182" fmla="*/ 1493563 w 1496212"/>
                          <a:gd name="connsiteY182" fmla="*/ 0 h 758095"/>
                          <a:gd name="connsiteX183" fmla="*/ 1482302 w 1496212"/>
                          <a:gd name="connsiteY183" fmla="*/ 9008 h 758095"/>
                          <a:gd name="connsiteX184" fmla="*/ 1480050 w 1496212"/>
                          <a:gd name="connsiteY184" fmla="*/ 18017 h 758095"/>
                          <a:gd name="connsiteX185" fmla="*/ 1473293 w 1496212"/>
                          <a:gd name="connsiteY185" fmla="*/ 20270 h 758095"/>
                          <a:gd name="connsiteX186" fmla="*/ 1482302 w 1496212"/>
                          <a:gd name="connsiteY18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788619 w 1496212"/>
                          <a:gd name="connsiteY66" fmla="*/ 558549 h 758095"/>
                          <a:gd name="connsiteX67" fmla="*/ 779611 w 1496212"/>
                          <a:gd name="connsiteY67" fmla="*/ 560802 h 758095"/>
                          <a:gd name="connsiteX68" fmla="*/ 750332 w 1496212"/>
                          <a:gd name="connsiteY68" fmla="*/ 578819 h 758095"/>
                          <a:gd name="connsiteX69" fmla="*/ 732314 w 1496212"/>
                          <a:gd name="connsiteY69" fmla="*/ 594585 h 758095"/>
                          <a:gd name="connsiteX70" fmla="*/ 709792 w 1496212"/>
                          <a:gd name="connsiteY70" fmla="*/ 626116 h 758095"/>
                          <a:gd name="connsiteX71" fmla="*/ 691774 w 1496212"/>
                          <a:gd name="connsiteY71" fmla="*/ 644134 h 758095"/>
                          <a:gd name="connsiteX72" fmla="*/ 647419 w 1496212"/>
                          <a:gd name="connsiteY72" fmla="*/ 668108 h 758095"/>
                          <a:gd name="connsiteX73" fmla="*/ 550648 w 1496212"/>
                          <a:gd name="connsiteY73" fmla="*/ 677007 h 758095"/>
                          <a:gd name="connsiteX74" fmla="*/ 449766 w 1496212"/>
                          <a:gd name="connsiteY74" fmla="*/ 674028 h 758095"/>
                          <a:gd name="connsiteX75" fmla="*/ 385817 w 1496212"/>
                          <a:gd name="connsiteY75" fmla="*/ 637474 h 758095"/>
                          <a:gd name="connsiteX76" fmla="*/ 340428 w 1496212"/>
                          <a:gd name="connsiteY76" fmla="*/ 603594 h 758095"/>
                          <a:gd name="connsiteX77" fmla="*/ 302141 w 1496212"/>
                          <a:gd name="connsiteY77" fmla="*/ 578819 h 758095"/>
                          <a:gd name="connsiteX78" fmla="*/ 266105 w 1496212"/>
                          <a:gd name="connsiteY78" fmla="*/ 556297 h 758095"/>
                          <a:gd name="connsiteX79" fmla="*/ 259349 w 1496212"/>
                          <a:gd name="connsiteY79" fmla="*/ 554045 h 758095"/>
                          <a:gd name="connsiteX80" fmla="*/ 236826 w 1496212"/>
                          <a:gd name="connsiteY80" fmla="*/ 545036 h 758095"/>
                          <a:gd name="connsiteX81" fmla="*/ 180521 w 1496212"/>
                          <a:gd name="connsiteY81" fmla="*/ 536027 h 758095"/>
                          <a:gd name="connsiteX82" fmla="*/ 117459 w 1496212"/>
                          <a:gd name="connsiteY82" fmla="*/ 533775 h 758095"/>
                          <a:gd name="connsiteX83" fmla="*/ 76919 w 1496212"/>
                          <a:gd name="connsiteY83" fmla="*/ 536027 h 758095"/>
                          <a:gd name="connsiteX84" fmla="*/ 61645 w 1496212"/>
                          <a:gd name="connsiteY84" fmla="*/ 536930 h 758095"/>
                          <a:gd name="connsiteX85" fmla="*/ 23483 w 1496212"/>
                          <a:gd name="connsiteY85" fmla="*/ 550729 h 758095"/>
                          <a:gd name="connsiteX86" fmla="*/ 103 w 1496212"/>
                          <a:gd name="connsiteY86" fmla="*/ 573331 h 758095"/>
                          <a:gd name="connsiteX87" fmla="*/ 16207 w 1496212"/>
                          <a:gd name="connsiteY87" fmla="*/ 613525 h 758095"/>
                          <a:gd name="connsiteX88" fmla="*/ 45307 w 1496212"/>
                          <a:gd name="connsiteY88" fmla="*/ 618170 h 758095"/>
                          <a:gd name="connsiteX89" fmla="*/ 125027 w 1496212"/>
                          <a:gd name="connsiteY89" fmla="*/ 629432 h 758095"/>
                          <a:gd name="connsiteX90" fmla="*/ 167008 w 1496212"/>
                          <a:gd name="connsiteY90" fmla="*/ 632873 h 758095"/>
                          <a:gd name="connsiteX91" fmla="*/ 219388 w 1496212"/>
                          <a:gd name="connsiteY91" fmla="*/ 640429 h 758095"/>
                          <a:gd name="connsiteX92" fmla="*/ 271189 w 1496212"/>
                          <a:gd name="connsiteY92" fmla="*/ 659173 h 758095"/>
                          <a:gd name="connsiteX93" fmla="*/ 302141 w 1496212"/>
                          <a:gd name="connsiteY93" fmla="*/ 675665 h 758095"/>
                          <a:gd name="connsiteX94" fmla="*/ 337229 w 1496212"/>
                          <a:gd name="connsiteY94" fmla="*/ 700365 h 758095"/>
                          <a:gd name="connsiteX95" fmla="*/ 378458 w 1496212"/>
                          <a:gd name="connsiteY95" fmla="*/ 749187 h 758095"/>
                          <a:gd name="connsiteX96" fmla="*/ 403490 w 1496212"/>
                          <a:gd name="connsiteY96" fmla="*/ 752240 h 758095"/>
                          <a:gd name="connsiteX97" fmla="*/ 548322 w 1496212"/>
                          <a:gd name="connsiteY97" fmla="*/ 753003 h 758095"/>
                          <a:gd name="connsiteX98" fmla="*/ 650976 w 1496212"/>
                          <a:gd name="connsiteY98" fmla="*/ 747772 h 758095"/>
                          <a:gd name="connsiteX99" fmla="*/ 682765 w 1496212"/>
                          <a:gd name="connsiteY99" fmla="*/ 747736 h 758095"/>
                          <a:gd name="connsiteX100" fmla="*/ 689522 w 1496212"/>
                          <a:gd name="connsiteY100" fmla="*/ 745483 h 758095"/>
                          <a:gd name="connsiteX101" fmla="*/ 698531 w 1496212"/>
                          <a:gd name="connsiteY101" fmla="*/ 743231 h 758095"/>
                          <a:gd name="connsiteX102" fmla="*/ 730062 w 1496212"/>
                          <a:gd name="connsiteY102" fmla="*/ 740979 h 758095"/>
                          <a:gd name="connsiteX103" fmla="*/ 757088 w 1496212"/>
                          <a:gd name="connsiteY103" fmla="*/ 713952 h 758095"/>
                          <a:gd name="connsiteX104" fmla="*/ 768349 w 1496212"/>
                          <a:gd name="connsiteY104" fmla="*/ 702691 h 758095"/>
                          <a:gd name="connsiteX105" fmla="*/ 772854 w 1496212"/>
                          <a:gd name="connsiteY105" fmla="*/ 698187 h 758095"/>
                          <a:gd name="connsiteX106" fmla="*/ 784115 w 1496212"/>
                          <a:gd name="connsiteY106" fmla="*/ 684674 h 758095"/>
                          <a:gd name="connsiteX107" fmla="*/ 795376 w 1496212"/>
                          <a:gd name="connsiteY107" fmla="*/ 673412 h 758095"/>
                          <a:gd name="connsiteX108" fmla="*/ 799881 w 1496212"/>
                          <a:gd name="connsiteY108" fmla="*/ 666656 h 758095"/>
                          <a:gd name="connsiteX109" fmla="*/ 806637 w 1496212"/>
                          <a:gd name="connsiteY109" fmla="*/ 664404 h 758095"/>
                          <a:gd name="connsiteX110" fmla="*/ 808889 w 1496212"/>
                          <a:gd name="connsiteY110" fmla="*/ 657647 h 758095"/>
                          <a:gd name="connsiteX111" fmla="*/ 838168 w 1496212"/>
                          <a:gd name="connsiteY111" fmla="*/ 655395 h 758095"/>
                          <a:gd name="connsiteX112" fmla="*/ 860690 w 1496212"/>
                          <a:gd name="connsiteY112" fmla="*/ 639629 h 758095"/>
                          <a:gd name="connsiteX113" fmla="*/ 878708 w 1496212"/>
                          <a:gd name="connsiteY113" fmla="*/ 635125 h 758095"/>
                          <a:gd name="connsiteX114" fmla="*/ 887717 w 1496212"/>
                          <a:gd name="connsiteY114" fmla="*/ 632873 h 758095"/>
                          <a:gd name="connsiteX115" fmla="*/ 894474 w 1496212"/>
                          <a:gd name="connsiteY115" fmla="*/ 628368 h 758095"/>
                          <a:gd name="connsiteX116" fmla="*/ 914744 w 1496212"/>
                          <a:gd name="connsiteY116" fmla="*/ 619359 h 758095"/>
                          <a:gd name="connsiteX117" fmla="*/ 926005 w 1496212"/>
                          <a:gd name="connsiteY117" fmla="*/ 608098 h 758095"/>
                          <a:gd name="connsiteX118" fmla="*/ 941770 w 1496212"/>
                          <a:gd name="connsiteY118" fmla="*/ 603594 h 758095"/>
                          <a:gd name="connsiteX119" fmla="*/ 980058 w 1496212"/>
                          <a:gd name="connsiteY119" fmla="*/ 605846 h 758095"/>
                          <a:gd name="connsiteX120" fmla="*/ 984562 w 1496212"/>
                          <a:gd name="connsiteY120" fmla="*/ 612603 h 758095"/>
                          <a:gd name="connsiteX121" fmla="*/ 989067 w 1496212"/>
                          <a:gd name="connsiteY121" fmla="*/ 617107 h 758095"/>
                          <a:gd name="connsiteX122" fmla="*/ 1009337 w 1496212"/>
                          <a:gd name="connsiteY122" fmla="*/ 623864 h 758095"/>
                          <a:gd name="connsiteX123" fmla="*/ 1018346 w 1496212"/>
                          <a:gd name="connsiteY123" fmla="*/ 632873 h 758095"/>
                          <a:gd name="connsiteX124" fmla="*/ 1022850 w 1496212"/>
                          <a:gd name="connsiteY124" fmla="*/ 641881 h 758095"/>
                          <a:gd name="connsiteX125" fmla="*/ 1036363 w 1496212"/>
                          <a:gd name="connsiteY125" fmla="*/ 650890 h 758095"/>
                          <a:gd name="connsiteX126" fmla="*/ 1040868 w 1496212"/>
                          <a:gd name="connsiteY126" fmla="*/ 664404 h 758095"/>
                          <a:gd name="connsiteX127" fmla="*/ 1047624 w 1496212"/>
                          <a:gd name="connsiteY127" fmla="*/ 668908 h 758095"/>
                          <a:gd name="connsiteX128" fmla="*/ 1058885 w 1496212"/>
                          <a:gd name="connsiteY128" fmla="*/ 671160 h 758095"/>
                          <a:gd name="connsiteX129" fmla="*/ 1065642 w 1496212"/>
                          <a:gd name="connsiteY129" fmla="*/ 673412 h 758095"/>
                          <a:gd name="connsiteX130" fmla="*/ 1067894 w 1496212"/>
                          <a:gd name="connsiteY130" fmla="*/ 680169 h 758095"/>
                          <a:gd name="connsiteX131" fmla="*/ 1076903 w 1496212"/>
                          <a:gd name="connsiteY131" fmla="*/ 682421 h 758095"/>
                          <a:gd name="connsiteX132" fmla="*/ 1085912 w 1496212"/>
                          <a:gd name="connsiteY132" fmla="*/ 686926 h 758095"/>
                          <a:gd name="connsiteX133" fmla="*/ 1103930 w 1496212"/>
                          <a:gd name="connsiteY133" fmla="*/ 691430 h 758095"/>
                          <a:gd name="connsiteX134" fmla="*/ 1110686 w 1496212"/>
                          <a:gd name="connsiteY134" fmla="*/ 700439 h 758095"/>
                          <a:gd name="connsiteX135" fmla="*/ 1115191 w 1496212"/>
                          <a:gd name="connsiteY135" fmla="*/ 707196 h 758095"/>
                          <a:gd name="connsiteX136" fmla="*/ 1121948 w 1496212"/>
                          <a:gd name="connsiteY136" fmla="*/ 711700 h 758095"/>
                          <a:gd name="connsiteX137" fmla="*/ 1130956 w 1496212"/>
                          <a:gd name="connsiteY137" fmla="*/ 727466 h 758095"/>
                          <a:gd name="connsiteX138" fmla="*/ 1133209 w 1496212"/>
                          <a:gd name="connsiteY138" fmla="*/ 736474 h 758095"/>
                          <a:gd name="connsiteX139" fmla="*/ 1148974 w 1496212"/>
                          <a:gd name="connsiteY139" fmla="*/ 743231 h 758095"/>
                          <a:gd name="connsiteX140" fmla="*/ 1191766 w 1496212"/>
                          <a:gd name="connsiteY140" fmla="*/ 745483 h 758095"/>
                          <a:gd name="connsiteX141" fmla="*/ 1207532 w 1496212"/>
                          <a:gd name="connsiteY141" fmla="*/ 743231 h 758095"/>
                          <a:gd name="connsiteX142" fmla="*/ 1248072 w 1496212"/>
                          <a:gd name="connsiteY142" fmla="*/ 745483 h 758095"/>
                          <a:gd name="connsiteX143" fmla="*/ 1268342 w 1496212"/>
                          <a:gd name="connsiteY143" fmla="*/ 747736 h 758095"/>
                          <a:gd name="connsiteX144" fmla="*/ 1281855 w 1496212"/>
                          <a:gd name="connsiteY144" fmla="*/ 729718 h 758095"/>
                          <a:gd name="connsiteX145" fmla="*/ 1288612 w 1496212"/>
                          <a:gd name="connsiteY145" fmla="*/ 727466 h 758095"/>
                          <a:gd name="connsiteX146" fmla="*/ 1304377 w 1496212"/>
                          <a:gd name="connsiteY146" fmla="*/ 713952 h 758095"/>
                          <a:gd name="connsiteX147" fmla="*/ 1306629 w 1496212"/>
                          <a:gd name="connsiteY147" fmla="*/ 707196 h 758095"/>
                          <a:gd name="connsiteX148" fmla="*/ 1311134 w 1496212"/>
                          <a:gd name="connsiteY148" fmla="*/ 700439 h 758095"/>
                          <a:gd name="connsiteX149" fmla="*/ 1315638 w 1496212"/>
                          <a:gd name="connsiteY149" fmla="*/ 691430 h 758095"/>
                          <a:gd name="connsiteX150" fmla="*/ 1322395 w 1496212"/>
                          <a:gd name="connsiteY150" fmla="*/ 689178 h 758095"/>
                          <a:gd name="connsiteX151" fmla="*/ 1326899 w 1496212"/>
                          <a:gd name="connsiteY151" fmla="*/ 680169 h 758095"/>
                          <a:gd name="connsiteX152" fmla="*/ 1333656 w 1496212"/>
                          <a:gd name="connsiteY152" fmla="*/ 675665 h 758095"/>
                          <a:gd name="connsiteX153" fmla="*/ 1335908 w 1496212"/>
                          <a:gd name="connsiteY153" fmla="*/ 666656 h 758095"/>
                          <a:gd name="connsiteX154" fmla="*/ 1338160 w 1496212"/>
                          <a:gd name="connsiteY154" fmla="*/ 659899 h 758095"/>
                          <a:gd name="connsiteX155" fmla="*/ 1342665 w 1496212"/>
                          <a:gd name="connsiteY155" fmla="*/ 655395 h 758095"/>
                          <a:gd name="connsiteX156" fmla="*/ 1351674 w 1496212"/>
                          <a:gd name="connsiteY156" fmla="*/ 641881 h 758095"/>
                          <a:gd name="connsiteX157" fmla="*/ 1353926 w 1496212"/>
                          <a:gd name="connsiteY157" fmla="*/ 632873 h 758095"/>
                          <a:gd name="connsiteX158" fmla="*/ 1356178 w 1496212"/>
                          <a:gd name="connsiteY158" fmla="*/ 610350 h 758095"/>
                          <a:gd name="connsiteX159" fmla="*/ 1360682 w 1496212"/>
                          <a:gd name="connsiteY159" fmla="*/ 601341 h 758095"/>
                          <a:gd name="connsiteX160" fmla="*/ 1365187 w 1496212"/>
                          <a:gd name="connsiteY160" fmla="*/ 585576 h 758095"/>
                          <a:gd name="connsiteX161" fmla="*/ 1371944 w 1496212"/>
                          <a:gd name="connsiteY161" fmla="*/ 576567 h 758095"/>
                          <a:gd name="connsiteX162" fmla="*/ 1376448 w 1496212"/>
                          <a:gd name="connsiteY162" fmla="*/ 542784 h 758095"/>
                          <a:gd name="connsiteX163" fmla="*/ 1378700 w 1496212"/>
                          <a:gd name="connsiteY163" fmla="*/ 533775 h 758095"/>
                          <a:gd name="connsiteX164" fmla="*/ 1380952 w 1496212"/>
                          <a:gd name="connsiteY164" fmla="*/ 477470 h 758095"/>
                          <a:gd name="connsiteX165" fmla="*/ 1396718 w 1496212"/>
                          <a:gd name="connsiteY165" fmla="*/ 454947 h 758095"/>
                          <a:gd name="connsiteX166" fmla="*/ 1403475 w 1496212"/>
                          <a:gd name="connsiteY166" fmla="*/ 443686 h 758095"/>
                          <a:gd name="connsiteX167" fmla="*/ 1410231 w 1496212"/>
                          <a:gd name="connsiteY167" fmla="*/ 434677 h 758095"/>
                          <a:gd name="connsiteX168" fmla="*/ 1412483 w 1496212"/>
                          <a:gd name="connsiteY168" fmla="*/ 385129 h 758095"/>
                          <a:gd name="connsiteX169" fmla="*/ 1414736 w 1496212"/>
                          <a:gd name="connsiteY169" fmla="*/ 373868 h 758095"/>
                          <a:gd name="connsiteX170" fmla="*/ 1421492 w 1496212"/>
                          <a:gd name="connsiteY170" fmla="*/ 367111 h 758095"/>
                          <a:gd name="connsiteX171" fmla="*/ 1435006 w 1496212"/>
                          <a:gd name="connsiteY171" fmla="*/ 157655 h 758095"/>
                          <a:gd name="connsiteX172" fmla="*/ 1448519 w 1496212"/>
                          <a:gd name="connsiteY172" fmla="*/ 141889 h 758095"/>
                          <a:gd name="connsiteX173" fmla="*/ 1453023 w 1496212"/>
                          <a:gd name="connsiteY173" fmla="*/ 135133 h 758095"/>
                          <a:gd name="connsiteX174" fmla="*/ 1459780 w 1496212"/>
                          <a:gd name="connsiteY174" fmla="*/ 132880 h 758095"/>
                          <a:gd name="connsiteX175" fmla="*/ 1466537 w 1496212"/>
                          <a:gd name="connsiteY175" fmla="*/ 128376 h 758095"/>
                          <a:gd name="connsiteX176" fmla="*/ 1468789 w 1496212"/>
                          <a:gd name="connsiteY176" fmla="*/ 99097 h 758095"/>
                          <a:gd name="connsiteX177" fmla="*/ 1475546 w 1496212"/>
                          <a:gd name="connsiteY177" fmla="*/ 94593 h 758095"/>
                          <a:gd name="connsiteX178" fmla="*/ 1486807 w 1496212"/>
                          <a:gd name="connsiteY178" fmla="*/ 83332 h 758095"/>
                          <a:gd name="connsiteX179" fmla="*/ 1489059 w 1496212"/>
                          <a:gd name="connsiteY179" fmla="*/ 76575 h 758095"/>
                          <a:gd name="connsiteX180" fmla="*/ 1495816 w 1496212"/>
                          <a:gd name="connsiteY180" fmla="*/ 74323 h 758095"/>
                          <a:gd name="connsiteX181" fmla="*/ 1493563 w 1496212"/>
                          <a:gd name="connsiteY181" fmla="*/ 0 h 758095"/>
                          <a:gd name="connsiteX182" fmla="*/ 1482302 w 1496212"/>
                          <a:gd name="connsiteY182" fmla="*/ 9008 h 758095"/>
                          <a:gd name="connsiteX183" fmla="*/ 1480050 w 1496212"/>
                          <a:gd name="connsiteY183" fmla="*/ 18017 h 758095"/>
                          <a:gd name="connsiteX184" fmla="*/ 1473293 w 1496212"/>
                          <a:gd name="connsiteY184" fmla="*/ 20270 h 758095"/>
                          <a:gd name="connsiteX185" fmla="*/ 1482302 w 1496212"/>
                          <a:gd name="connsiteY18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88619 w 1496212"/>
                          <a:gd name="connsiteY65" fmla="*/ 558549 h 758095"/>
                          <a:gd name="connsiteX66" fmla="*/ 779611 w 1496212"/>
                          <a:gd name="connsiteY66" fmla="*/ 560802 h 758095"/>
                          <a:gd name="connsiteX67" fmla="*/ 750332 w 1496212"/>
                          <a:gd name="connsiteY67" fmla="*/ 578819 h 758095"/>
                          <a:gd name="connsiteX68" fmla="*/ 732314 w 1496212"/>
                          <a:gd name="connsiteY68" fmla="*/ 594585 h 758095"/>
                          <a:gd name="connsiteX69" fmla="*/ 709792 w 1496212"/>
                          <a:gd name="connsiteY69" fmla="*/ 626116 h 758095"/>
                          <a:gd name="connsiteX70" fmla="*/ 691774 w 1496212"/>
                          <a:gd name="connsiteY70" fmla="*/ 644134 h 758095"/>
                          <a:gd name="connsiteX71" fmla="*/ 647419 w 1496212"/>
                          <a:gd name="connsiteY71" fmla="*/ 668108 h 758095"/>
                          <a:gd name="connsiteX72" fmla="*/ 550648 w 1496212"/>
                          <a:gd name="connsiteY72" fmla="*/ 677007 h 758095"/>
                          <a:gd name="connsiteX73" fmla="*/ 449766 w 1496212"/>
                          <a:gd name="connsiteY73" fmla="*/ 674028 h 758095"/>
                          <a:gd name="connsiteX74" fmla="*/ 385817 w 1496212"/>
                          <a:gd name="connsiteY74" fmla="*/ 637474 h 758095"/>
                          <a:gd name="connsiteX75" fmla="*/ 340428 w 1496212"/>
                          <a:gd name="connsiteY75" fmla="*/ 603594 h 758095"/>
                          <a:gd name="connsiteX76" fmla="*/ 302141 w 1496212"/>
                          <a:gd name="connsiteY76" fmla="*/ 578819 h 758095"/>
                          <a:gd name="connsiteX77" fmla="*/ 266105 w 1496212"/>
                          <a:gd name="connsiteY77" fmla="*/ 556297 h 758095"/>
                          <a:gd name="connsiteX78" fmla="*/ 259349 w 1496212"/>
                          <a:gd name="connsiteY78" fmla="*/ 554045 h 758095"/>
                          <a:gd name="connsiteX79" fmla="*/ 236826 w 1496212"/>
                          <a:gd name="connsiteY79" fmla="*/ 545036 h 758095"/>
                          <a:gd name="connsiteX80" fmla="*/ 180521 w 1496212"/>
                          <a:gd name="connsiteY80" fmla="*/ 536027 h 758095"/>
                          <a:gd name="connsiteX81" fmla="*/ 117459 w 1496212"/>
                          <a:gd name="connsiteY81" fmla="*/ 533775 h 758095"/>
                          <a:gd name="connsiteX82" fmla="*/ 76919 w 1496212"/>
                          <a:gd name="connsiteY82" fmla="*/ 536027 h 758095"/>
                          <a:gd name="connsiteX83" fmla="*/ 61645 w 1496212"/>
                          <a:gd name="connsiteY83" fmla="*/ 536930 h 758095"/>
                          <a:gd name="connsiteX84" fmla="*/ 23483 w 1496212"/>
                          <a:gd name="connsiteY84" fmla="*/ 550729 h 758095"/>
                          <a:gd name="connsiteX85" fmla="*/ 103 w 1496212"/>
                          <a:gd name="connsiteY85" fmla="*/ 573331 h 758095"/>
                          <a:gd name="connsiteX86" fmla="*/ 16207 w 1496212"/>
                          <a:gd name="connsiteY86" fmla="*/ 613525 h 758095"/>
                          <a:gd name="connsiteX87" fmla="*/ 45307 w 1496212"/>
                          <a:gd name="connsiteY87" fmla="*/ 618170 h 758095"/>
                          <a:gd name="connsiteX88" fmla="*/ 125027 w 1496212"/>
                          <a:gd name="connsiteY88" fmla="*/ 629432 h 758095"/>
                          <a:gd name="connsiteX89" fmla="*/ 167008 w 1496212"/>
                          <a:gd name="connsiteY89" fmla="*/ 632873 h 758095"/>
                          <a:gd name="connsiteX90" fmla="*/ 219388 w 1496212"/>
                          <a:gd name="connsiteY90" fmla="*/ 640429 h 758095"/>
                          <a:gd name="connsiteX91" fmla="*/ 271189 w 1496212"/>
                          <a:gd name="connsiteY91" fmla="*/ 659173 h 758095"/>
                          <a:gd name="connsiteX92" fmla="*/ 302141 w 1496212"/>
                          <a:gd name="connsiteY92" fmla="*/ 675665 h 758095"/>
                          <a:gd name="connsiteX93" fmla="*/ 337229 w 1496212"/>
                          <a:gd name="connsiteY93" fmla="*/ 700365 h 758095"/>
                          <a:gd name="connsiteX94" fmla="*/ 378458 w 1496212"/>
                          <a:gd name="connsiteY94" fmla="*/ 749187 h 758095"/>
                          <a:gd name="connsiteX95" fmla="*/ 403490 w 1496212"/>
                          <a:gd name="connsiteY95" fmla="*/ 752240 h 758095"/>
                          <a:gd name="connsiteX96" fmla="*/ 548322 w 1496212"/>
                          <a:gd name="connsiteY96" fmla="*/ 753003 h 758095"/>
                          <a:gd name="connsiteX97" fmla="*/ 650976 w 1496212"/>
                          <a:gd name="connsiteY97" fmla="*/ 747772 h 758095"/>
                          <a:gd name="connsiteX98" fmla="*/ 682765 w 1496212"/>
                          <a:gd name="connsiteY98" fmla="*/ 747736 h 758095"/>
                          <a:gd name="connsiteX99" fmla="*/ 689522 w 1496212"/>
                          <a:gd name="connsiteY99" fmla="*/ 745483 h 758095"/>
                          <a:gd name="connsiteX100" fmla="*/ 698531 w 1496212"/>
                          <a:gd name="connsiteY100" fmla="*/ 743231 h 758095"/>
                          <a:gd name="connsiteX101" fmla="*/ 730062 w 1496212"/>
                          <a:gd name="connsiteY101" fmla="*/ 740979 h 758095"/>
                          <a:gd name="connsiteX102" fmla="*/ 757088 w 1496212"/>
                          <a:gd name="connsiteY102" fmla="*/ 713952 h 758095"/>
                          <a:gd name="connsiteX103" fmla="*/ 768349 w 1496212"/>
                          <a:gd name="connsiteY103" fmla="*/ 702691 h 758095"/>
                          <a:gd name="connsiteX104" fmla="*/ 772854 w 1496212"/>
                          <a:gd name="connsiteY104" fmla="*/ 698187 h 758095"/>
                          <a:gd name="connsiteX105" fmla="*/ 784115 w 1496212"/>
                          <a:gd name="connsiteY105" fmla="*/ 684674 h 758095"/>
                          <a:gd name="connsiteX106" fmla="*/ 795376 w 1496212"/>
                          <a:gd name="connsiteY106" fmla="*/ 673412 h 758095"/>
                          <a:gd name="connsiteX107" fmla="*/ 799881 w 1496212"/>
                          <a:gd name="connsiteY107" fmla="*/ 666656 h 758095"/>
                          <a:gd name="connsiteX108" fmla="*/ 806637 w 1496212"/>
                          <a:gd name="connsiteY108" fmla="*/ 664404 h 758095"/>
                          <a:gd name="connsiteX109" fmla="*/ 808889 w 1496212"/>
                          <a:gd name="connsiteY109" fmla="*/ 657647 h 758095"/>
                          <a:gd name="connsiteX110" fmla="*/ 838168 w 1496212"/>
                          <a:gd name="connsiteY110" fmla="*/ 655395 h 758095"/>
                          <a:gd name="connsiteX111" fmla="*/ 860690 w 1496212"/>
                          <a:gd name="connsiteY111" fmla="*/ 639629 h 758095"/>
                          <a:gd name="connsiteX112" fmla="*/ 878708 w 1496212"/>
                          <a:gd name="connsiteY112" fmla="*/ 635125 h 758095"/>
                          <a:gd name="connsiteX113" fmla="*/ 887717 w 1496212"/>
                          <a:gd name="connsiteY113" fmla="*/ 632873 h 758095"/>
                          <a:gd name="connsiteX114" fmla="*/ 894474 w 1496212"/>
                          <a:gd name="connsiteY114" fmla="*/ 628368 h 758095"/>
                          <a:gd name="connsiteX115" fmla="*/ 914744 w 1496212"/>
                          <a:gd name="connsiteY115" fmla="*/ 619359 h 758095"/>
                          <a:gd name="connsiteX116" fmla="*/ 926005 w 1496212"/>
                          <a:gd name="connsiteY116" fmla="*/ 608098 h 758095"/>
                          <a:gd name="connsiteX117" fmla="*/ 941770 w 1496212"/>
                          <a:gd name="connsiteY117" fmla="*/ 603594 h 758095"/>
                          <a:gd name="connsiteX118" fmla="*/ 980058 w 1496212"/>
                          <a:gd name="connsiteY118" fmla="*/ 605846 h 758095"/>
                          <a:gd name="connsiteX119" fmla="*/ 984562 w 1496212"/>
                          <a:gd name="connsiteY119" fmla="*/ 612603 h 758095"/>
                          <a:gd name="connsiteX120" fmla="*/ 989067 w 1496212"/>
                          <a:gd name="connsiteY120" fmla="*/ 617107 h 758095"/>
                          <a:gd name="connsiteX121" fmla="*/ 1009337 w 1496212"/>
                          <a:gd name="connsiteY121" fmla="*/ 623864 h 758095"/>
                          <a:gd name="connsiteX122" fmla="*/ 1018346 w 1496212"/>
                          <a:gd name="connsiteY122" fmla="*/ 632873 h 758095"/>
                          <a:gd name="connsiteX123" fmla="*/ 1022850 w 1496212"/>
                          <a:gd name="connsiteY123" fmla="*/ 641881 h 758095"/>
                          <a:gd name="connsiteX124" fmla="*/ 1036363 w 1496212"/>
                          <a:gd name="connsiteY124" fmla="*/ 650890 h 758095"/>
                          <a:gd name="connsiteX125" fmla="*/ 1040868 w 1496212"/>
                          <a:gd name="connsiteY125" fmla="*/ 664404 h 758095"/>
                          <a:gd name="connsiteX126" fmla="*/ 1047624 w 1496212"/>
                          <a:gd name="connsiteY126" fmla="*/ 668908 h 758095"/>
                          <a:gd name="connsiteX127" fmla="*/ 1058885 w 1496212"/>
                          <a:gd name="connsiteY127" fmla="*/ 671160 h 758095"/>
                          <a:gd name="connsiteX128" fmla="*/ 1065642 w 1496212"/>
                          <a:gd name="connsiteY128" fmla="*/ 673412 h 758095"/>
                          <a:gd name="connsiteX129" fmla="*/ 1067894 w 1496212"/>
                          <a:gd name="connsiteY129" fmla="*/ 680169 h 758095"/>
                          <a:gd name="connsiteX130" fmla="*/ 1076903 w 1496212"/>
                          <a:gd name="connsiteY130" fmla="*/ 682421 h 758095"/>
                          <a:gd name="connsiteX131" fmla="*/ 1085912 w 1496212"/>
                          <a:gd name="connsiteY131" fmla="*/ 686926 h 758095"/>
                          <a:gd name="connsiteX132" fmla="*/ 1103930 w 1496212"/>
                          <a:gd name="connsiteY132" fmla="*/ 691430 h 758095"/>
                          <a:gd name="connsiteX133" fmla="*/ 1110686 w 1496212"/>
                          <a:gd name="connsiteY133" fmla="*/ 700439 h 758095"/>
                          <a:gd name="connsiteX134" fmla="*/ 1115191 w 1496212"/>
                          <a:gd name="connsiteY134" fmla="*/ 707196 h 758095"/>
                          <a:gd name="connsiteX135" fmla="*/ 1121948 w 1496212"/>
                          <a:gd name="connsiteY135" fmla="*/ 711700 h 758095"/>
                          <a:gd name="connsiteX136" fmla="*/ 1130956 w 1496212"/>
                          <a:gd name="connsiteY136" fmla="*/ 727466 h 758095"/>
                          <a:gd name="connsiteX137" fmla="*/ 1133209 w 1496212"/>
                          <a:gd name="connsiteY137" fmla="*/ 736474 h 758095"/>
                          <a:gd name="connsiteX138" fmla="*/ 1148974 w 1496212"/>
                          <a:gd name="connsiteY138" fmla="*/ 743231 h 758095"/>
                          <a:gd name="connsiteX139" fmla="*/ 1191766 w 1496212"/>
                          <a:gd name="connsiteY139" fmla="*/ 745483 h 758095"/>
                          <a:gd name="connsiteX140" fmla="*/ 1207532 w 1496212"/>
                          <a:gd name="connsiteY140" fmla="*/ 743231 h 758095"/>
                          <a:gd name="connsiteX141" fmla="*/ 1248072 w 1496212"/>
                          <a:gd name="connsiteY141" fmla="*/ 745483 h 758095"/>
                          <a:gd name="connsiteX142" fmla="*/ 1268342 w 1496212"/>
                          <a:gd name="connsiteY142" fmla="*/ 747736 h 758095"/>
                          <a:gd name="connsiteX143" fmla="*/ 1281855 w 1496212"/>
                          <a:gd name="connsiteY143" fmla="*/ 729718 h 758095"/>
                          <a:gd name="connsiteX144" fmla="*/ 1288612 w 1496212"/>
                          <a:gd name="connsiteY144" fmla="*/ 727466 h 758095"/>
                          <a:gd name="connsiteX145" fmla="*/ 1304377 w 1496212"/>
                          <a:gd name="connsiteY145" fmla="*/ 713952 h 758095"/>
                          <a:gd name="connsiteX146" fmla="*/ 1306629 w 1496212"/>
                          <a:gd name="connsiteY146" fmla="*/ 707196 h 758095"/>
                          <a:gd name="connsiteX147" fmla="*/ 1311134 w 1496212"/>
                          <a:gd name="connsiteY147" fmla="*/ 700439 h 758095"/>
                          <a:gd name="connsiteX148" fmla="*/ 1315638 w 1496212"/>
                          <a:gd name="connsiteY148" fmla="*/ 691430 h 758095"/>
                          <a:gd name="connsiteX149" fmla="*/ 1322395 w 1496212"/>
                          <a:gd name="connsiteY149" fmla="*/ 689178 h 758095"/>
                          <a:gd name="connsiteX150" fmla="*/ 1326899 w 1496212"/>
                          <a:gd name="connsiteY150" fmla="*/ 680169 h 758095"/>
                          <a:gd name="connsiteX151" fmla="*/ 1333656 w 1496212"/>
                          <a:gd name="connsiteY151" fmla="*/ 675665 h 758095"/>
                          <a:gd name="connsiteX152" fmla="*/ 1335908 w 1496212"/>
                          <a:gd name="connsiteY152" fmla="*/ 666656 h 758095"/>
                          <a:gd name="connsiteX153" fmla="*/ 1338160 w 1496212"/>
                          <a:gd name="connsiteY153" fmla="*/ 659899 h 758095"/>
                          <a:gd name="connsiteX154" fmla="*/ 1342665 w 1496212"/>
                          <a:gd name="connsiteY154" fmla="*/ 655395 h 758095"/>
                          <a:gd name="connsiteX155" fmla="*/ 1351674 w 1496212"/>
                          <a:gd name="connsiteY155" fmla="*/ 641881 h 758095"/>
                          <a:gd name="connsiteX156" fmla="*/ 1353926 w 1496212"/>
                          <a:gd name="connsiteY156" fmla="*/ 632873 h 758095"/>
                          <a:gd name="connsiteX157" fmla="*/ 1356178 w 1496212"/>
                          <a:gd name="connsiteY157" fmla="*/ 610350 h 758095"/>
                          <a:gd name="connsiteX158" fmla="*/ 1360682 w 1496212"/>
                          <a:gd name="connsiteY158" fmla="*/ 601341 h 758095"/>
                          <a:gd name="connsiteX159" fmla="*/ 1365187 w 1496212"/>
                          <a:gd name="connsiteY159" fmla="*/ 585576 h 758095"/>
                          <a:gd name="connsiteX160" fmla="*/ 1371944 w 1496212"/>
                          <a:gd name="connsiteY160" fmla="*/ 576567 h 758095"/>
                          <a:gd name="connsiteX161" fmla="*/ 1376448 w 1496212"/>
                          <a:gd name="connsiteY161" fmla="*/ 542784 h 758095"/>
                          <a:gd name="connsiteX162" fmla="*/ 1378700 w 1496212"/>
                          <a:gd name="connsiteY162" fmla="*/ 533775 h 758095"/>
                          <a:gd name="connsiteX163" fmla="*/ 1380952 w 1496212"/>
                          <a:gd name="connsiteY163" fmla="*/ 477470 h 758095"/>
                          <a:gd name="connsiteX164" fmla="*/ 1396718 w 1496212"/>
                          <a:gd name="connsiteY164" fmla="*/ 454947 h 758095"/>
                          <a:gd name="connsiteX165" fmla="*/ 1403475 w 1496212"/>
                          <a:gd name="connsiteY165" fmla="*/ 443686 h 758095"/>
                          <a:gd name="connsiteX166" fmla="*/ 1410231 w 1496212"/>
                          <a:gd name="connsiteY166" fmla="*/ 434677 h 758095"/>
                          <a:gd name="connsiteX167" fmla="*/ 1412483 w 1496212"/>
                          <a:gd name="connsiteY167" fmla="*/ 385129 h 758095"/>
                          <a:gd name="connsiteX168" fmla="*/ 1414736 w 1496212"/>
                          <a:gd name="connsiteY168" fmla="*/ 373868 h 758095"/>
                          <a:gd name="connsiteX169" fmla="*/ 1421492 w 1496212"/>
                          <a:gd name="connsiteY169" fmla="*/ 367111 h 758095"/>
                          <a:gd name="connsiteX170" fmla="*/ 1435006 w 1496212"/>
                          <a:gd name="connsiteY170" fmla="*/ 157655 h 758095"/>
                          <a:gd name="connsiteX171" fmla="*/ 1448519 w 1496212"/>
                          <a:gd name="connsiteY171" fmla="*/ 141889 h 758095"/>
                          <a:gd name="connsiteX172" fmla="*/ 1453023 w 1496212"/>
                          <a:gd name="connsiteY172" fmla="*/ 135133 h 758095"/>
                          <a:gd name="connsiteX173" fmla="*/ 1459780 w 1496212"/>
                          <a:gd name="connsiteY173" fmla="*/ 132880 h 758095"/>
                          <a:gd name="connsiteX174" fmla="*/ 1466537 w 1496212"/>
                          <a:gd name="connsiteY174" fmla="*/ 128376 h 758095"/>
                          <a:gd name="connsiteX175" fmla="*/ 1468789 w 1496212"/>
                          <a:gd name="connsiteY175" fmla="*/ 99097 h 758095"/>
                          <a:gd name="connsiteX176" fmla="*/ 1475546 w 1496212"/>
                          <a:gd name="connsiteY176" fmla="*/ 94593 h 758095"/>
                          <a:gd name="connsiteX177" fmla="*/ 1486807 w 1496212"/>
                          <a:gd name="connsiteY177" fmla="*/ 83332 h 758095"/>
                          <a:gd name="connsiteX178" fmla="*/ 1489059 w 1496212"/>
                          <a:gd name="connsiteY178" fmla="*/ 76575 h 758095"/>
                          <a:gd name="connsiteX179" fmla="*/ 1495816 w 1496212"/>
                          <a:gd name="connsiteY179" fmla="*/ 74323 h 758095"/>
                          <a:gd name="connsiteX180" fmla="*/ 1493563 w 1496212"/>
                          <a:gd name="connsiteY180" fmla="*/ 0 h 758095"/>
                          <a:gd name="connsiteX181" fmla="*/ 1482302 w 1496212"/>
                          <a:gd name="connsiteY181" fmla="*/ 9008 h 758095"/>
                          <a:gd name="connsiteX182" fmla="*/ 1480050 w 1496212"/>
                          <a:gd name="connsiteY182" fmla="*/ 18017 h 758095"/>
                          <a:gd name="connsiteX183" fmla="*/ 1473293 w 1496212"/>
                          <a:gd name="connsiteY183" fmla="*/ 20270 h 758095"/>
                          <a:gd name="connsiteX184" fmla="*/ 1482302 w 1496212"/>
                          <a:gd name="connsiteY18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79611 w 1496212"/>
                          <a:gd name="connsiteY65" fmla="*/ 56080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90651 w 1496212"/>
                          <a:gd name="connsiteY63" fmla="*/ 507915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917457 w 1496212"/>
                          <a:gd name="connsiteY63" fmla="*/ 510893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0036 w 1496212"/>
                          <a:gd name="connsiteY64" fmla="*/ 542932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698531 w 1496212"/>
                          <a:gd name="connsiteY96" fmla="*/ 743231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57088 w 1496212"/>
                          <a:gd name="connsiteY97" fmla="*/ 71395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84115 w 1496212"/>
                          <a:gd name="connsiteY99" fmla="*/ 684674 h 758095"/>
                          <a:gd name="connsiteX100" fmla="*/ 795376 w 1496212"/>
                          <a:gd name="connsiteY100" fmla="*/ 673412 h 758095"/>
                          <a:gd name="connsiteX101" fmla="*/ 799881 w 1496212"/>
                          <a:gd name="connsiteY101" fmla="*/ 666656 h 758095"/>
                          <a:gd name="connsiteX102" fmla="*/ 806637 w 1496212"/>
                          <a:gd name="connsiteY102" fmla="*/ 664404 h 758095"/>
                          <a:gd name="connsiteX103" fmla="*/ 808889 w 1496212"/>
                          <a:gd name="connsiteY103" fmla="*/ 657647 h 758095"/>
                          <a:gd name="connsiteX104" fmla="*/ 838168 w 1496212"/>
                          <a:gd name="connsiteY104" fmla="*/ 655395 h 758095"/>
                          <a:gd name="connsiteX105" fmla="*/ 860690 w 1496212"/>
                          <a:gd name="connsiteY105" fmla="*/ 639629 h 758095"/>
                          <a:gd name="connsiteX106" fmla="*/ 878708 w 1496212"/>
                          <a:gd name="connsiteY106" fmla="*/ 635125 h 758095"/>
                          <a:gd name="connsiteX107" fmla="*/ 887717 w 1496212"/>
                          <a:gd name="connsiteY107" fmla="*/ 632873 h 758095"/>
                          <a:gd name="connsiteX108" fmla="*/ 894474 w 1496212"/>
                          <a:gd name="connsiteY108" fmla="*/ 628368 h 758095"/>
                          <a:gd name="connsiteX109" fmla="*/ 914744 w 1496212"/>
                          <a:gd name="connsiteY109" fmla="*/ 619359 h 758095"/>
                          <a:gd name="connsiteX110" fmla="*/ 926005 w 1496212"/>
                          <a:gd name="connsiteY110" fmla="*/ 608098 h 758095"/>
                          <a:gd name="connsiteX111" fmla="*/ 941770 w 1496212"/>
                          <a:gd name="connsiteY111" fmla="*/ 603594 h 758095"/>
                          <a:gd name="connsiteX112" fmla="*/ 980058 w 1496212"/>
                          <a:gd name="connsiteY112" fmla="*/ 605846 h 758095"/>
                          <a:gd name="connsiteX113" fmla="*/ 984562 w 1496212"/>
                          <a:gd name="connsiteY113" fmla="*/ 612603 h 758095"/>
                          <a:gd name="connsiteX114" fmla="*/ 989067 w 1496212"/>
                          <a:gd name="connsiteY114" fmla="*/ 617107 h 758095"/>
                          <a:gd name="connsiteX115" fmla="*/ 1009337 w 1496212"/>
                          <a:gd name="connsiteY115" fmla="*/ 623864 h 758095"/>
                          <a:gd name="connsiteX116" fmla="*/ 1018346 w 1496212"/>
                          <a:gd name="connsiteY116" fmla="*/ 632873 h 758095"/>
                          <a:gd name="connsiteX117" fmla="*/ 1022850 w 1496212"/>
                          <a:gd name="connsiteY117" fmla="*/ 641881 h 758095"/>
                          <a:gd name="connsiteX118" fmla="*/ 1036363 w 1496212"/>
                          <a:gd name="connsiteY118" fmla="*/ 650890 h 758095"/>
                          <a:gd name="connsiteX119" fmla="*/ 1040868 w 1496212"/>
                          <a:gd name="connsiteY119" fmla="*/ 664404 h 758095"/>
                          <a:gd name="connsiteX120" fmla="*/ 1047624 w 1496212"/>
                          <a:gd name="connsiteY120" fmla="*/ 668908 h 758095"/>
                          <a:gd name="connsiteX121" fmla="*/ 1058885 w 1496212"/>
                          <a:gd name="connsiteY121" fmla="*/ 671160 h 758095"/>
                          <a:gd name="connsiteX122" fmla="*/ 1065642 w 1496212"/>
                          <a:gd name="connsiteY122" fmla="*/ 673412 h 758095"/>
                          <a:gd name="connsiteX123" fmla="*/ 1067894 w 1496212"/>
                          <a:gd name="connsiteY123" fmla="*/ 680169 h 758095"/>
                          <a:gd name="connsiteX124" fmla="*/ 1076903 w 1496212"/>
                          <a:gd name="connsiteY124" fmla="*/ 682421 h 758095"/>
                          <a:gd name="connsiteX125" fmla="*/ 1085912 w 1496212"/>
                          <a:gd name="connsiteY125" fmla="*/ 686926 h 758095"/>
                          <a:gd name="connsiteX126" fmla="*/ 1103930 w 1496212"/>
                          <a:gd name="connsiteY126" fmla="*/ 691430 h 758095"/>
                          <a:gd name="connsiteX127" fmla="*/ 1110686 w 1496212"/>
                          <a:gd name="connsiteY127" fmla="*/ 700439 h 758095"/>
                          <a:gd name="connsiteX128" fmla="*/ 1115191 w 1496212"/>
                          <a:gd name="connsiteY128" fmla="*/ 707196 h 758095"/>
                          <a:gd name="connsiteX129" fmla="*/ 1121948 w 1496212"/>
                          <a:gd name="connsiteY129" fmla="*/ 711700 h 758095"/>
                          <a:gd name="connsiteX130" fmla="*/ 1130956 w 1496212"/>
                          <a:gd name="connsiteY130" fmla="*/ 727466 h 758095"/>
                          <a:gd name="connsiteX131" fmla="*/ 1133209 w 1496212"/>
                          <a:gd name="connsiteY131" fmla="*/ 736474 h 758095"/>
                          <a:gd name="connsiteX132" fmla="*/ 1148974 w 1496212"/>
                          <a:gd name="connsiteY132" fmla="*/ 743231 h 758095"/>
                          <a:gd name="connsiteX133" fmla="*/ 1191766 w 1496212"/>
                          <a:gd name="connsiteY133" fmla="*/ 745483 h 758095"/>
                          <a:gd name="connsiteX134" fmla="*/ 1207532 w 1496212"/>
                          <a:gd name="connsiteY134" fmla="*/ 743231 h 758095"/>
                          <a:gd name="connsiteX135" fmla="*/ 1248072 w 1496212"/>
                          <a:gd name="connsiteY135" fmla="*/ 745483 h 758095"/>
                          <a:gd name="connsiteX136" fmla="*/ 1268342 w 1496212"/>
                          <a:gd name="connsiteY136" fmla="*/ 747736 h 758095"/>
                          <a:gd name="connsiteX137" fmla="*/ 1281855 w 1496212"/>
                          <a:gd name="connsiteY137" fmla="*/ 729718 h 758095"/>
                          <a:gd name="connsiteX138" fmla="*/ 1288612 w 1496212"/>
                          <a:gd name="connsiteY138" fmla="*/ 727466 h 758095"/>
                          <a:gd name="connsiteX139" fmla="*/ 1304377 w 1496212"/>
                          <a:gd name="connsiteY139" fmla="*/ 713952 h 758095"/>
                          <a:gd name="connsiteX140" fmla="*/ 1306629 w 1496212"/>
                          <a:gd name="connsiteY140" fmla="*/ 707196 h 758095"/>
                          <a:gd name="connsiteX141" fmla="*/ 1311134 w 1496212"/>
                          <a:gd name="connsiteY141" fmla="*/ 700439 h 758095"/>
                          <a:gd name="connsiteX142" fmla="*/ 1315638 w 1496212"/>
                          <a:gd name="connsiteY142" fmla="*/ 691430 h 758095"/>
                          <a:gd name="connsiteX143" fmla="*/ 1322395 w 1496212"/>
                          <a:gd name="connsiteY143" fmla="*/ 689178 h 758095"/>
                          <a:gd name="connsiteX144" fmla="*/ 1326899 w 1496212"/>
                          <a:gd name="connsiteY144" fmla="*/ 680169 h 758095"/>
                          <a:gd name="connsiteX145" fmla="*/ 1333656 w 1496212"/>
                          <a:gd name="connsiteY145" fmla="*/ 675665 h 758095"/>
                          <a:gd name="connsiteX146" fmla="*/ 1335908 w 1496212"/>
                          <a:gd name="connsiteY146" fmla="*/ 666656 h 758095"/>
                          <a:gd name="connsiteX147" fmla="*/ 1338160 w 1496212"/>
                          <a:gd name="connsiteY147" fmla="*/ 659899 h 758095"/>
                          <a:gd name="connsiteX148" fmla="*/ 1342665 w 1496212"/>
                          <a:gd name="connsiteY148" fmla="*/ 655395 h 758095"/>
                          <a:gd name="connsiteX149" fmla="*/ 1351674 w 1496212"/>
                          <a:gd name="connsiteY149" fmla="*/ 641881 h 758095"/>
                          <a:gd name="connsiteX150" fmla="*/ 1353926 w 1496212"/>
                          <a:gd name="connsiteY150" fmla="*/ 632873 h 758095"/>
                          <a:gd name="connsiteX151" fmla="*/ 1356178 w 1496212"/>
                          <a:gd name="connsiteY151" fmla="*/ 610350 h 758095"/>
                          <a:gd name="connsiteX152" fmla="*/ 1360682 w 1496212"/>
                          <a:gd name="connsiteY152" fmla="*/ 601341 h 758095"/>
                          <a:gd name="connsiteX153" fmla="*/ 1365187 w 1496212"/>
                          <a:gd name="connsiteY153" fmla="*/ 585576 h 758095"/>
                          <a:gd name="connsiteX154" fmla="*/ 1371944 w 1496212"/>
                          <a:gd name="connsiteY154" fmla="*/ 576567 h 758095"/>
                          <a:gd name="connsiteX155" fmla="*/ 1376448 w 1496212"/>
                          <a:gd name="connsiteY155" fmla="*/ 542784 h 758095"/>
                          <a:gd name="connsiteX156" fmla="*/ 1378700 w 1496212"/>
                          <a:gd name="connsiteY156" fmla="*/ 533775 h 758095"/>
                          <a:gd name="connsiteX157" fmla="*/ 1380952 w 1496212"/>
                          <a:gd name="connsiteY157" fmla="*/ 477470 h 758095"/>
                          <a:gd name="connsiteX158" fmla="*/ 1396718 w 1496212"/>
                          <a:gd name="connsiteY158" fmla="*/ 454947 h 758095"/>
                          <a:gd name="connsiteX159" fmla="*/ 1403475 w 1496212"/>
                          <a:gd name="connsiteY159" fmla="*/ 443686 h 758095"/>
                          <a:gd name="connsiteX160" fmla="*/ 1410231 w 1496212"/>
                          <a:gd name="connsiteY160" fmla="*/ 434677 h 758095"/>
                          <a:gd name="connsiteX161" fmla="*/ 1412483 w 1496212"/>
                          <a:gd name="connsiteY161" fmla="*/ 385129 h 758095"/>
                          <a:gd name="connsiteX162" fmla="*/ 1414736 w 1496212"/>
                          <a:gd name="connsiteY162" fmla="*/ 373868 h 758095"/>
                          <a:gd name="connsiteX163" fmla="*/ 1421492 w 1496212"/>
                          <a:gd name="connsiteY163" fmla="*/ 367111 h 758095"/>
                          <a:gd name="connsiteX164" fmla="*/ 1435006 w 1496212"/>
                          <a:gd name="connsiteY164" fmla="*/ 157655 h 758095"/>
                          <a:gd name="connsiteX165" fmla="*/ 1448519 w 1496212"/>
                          <a:gd name="connsiteY165" fmla="*/ 141889 h 758095"/>
                          <a:gd name="connsiteX166" fmla="*/ 1453023 w 1496212"/>
                          <a:gd name="connsiteY166" fmla="*/ 135133 h 758095"/>
                          <a:gd name="connsiteX167" fmla="*/ 1459780 w 1496212"/>
                          <a:gd name="connsiteY167" fmla="*/ 132880 h 758095"/>
                          <a:gd name="connsiteX168" fmla="*/ 1466537 w 1496212"/>
                          <a:gd name="connsiteY168" fmla="*/ 128376 h 758095"/>
                          <a:gd name="connsiteX169" fmla="*/ 1468789 w 1496212"/>
                          <a:gd name="connsiteY169" fmla="*/ 99097 h 758095"/>
                          <a:gd name="connsiteX170" fmla="*/ 1475546 w 1496212"/>
                          <a:gd name="connsiteY170" fmla="*/ 94593 h 758095"/>
                          <a:gd name="connsiteX171" fmla="*/ 1486807 w 1496212"/>
                          <a:gd name="connsiteY171" fmla="*/ 83332 h 758095"/>
                          <a:gd name="connsiteX172" fmla="*/ 1489059 w 1496212"/>
                          <a:gd name="connsiteY172" fmla="*/ 76575 h 758095"/>
                          <a:gd name="connsiteX173" fmla="*/ 1495816 w 1496212"/>
                          <a:gd name="connsiteY173" fmla="*/ 74323 h 758095"/>
                          <a:gd name="connsiteX174" fmla="*/ 1493563 w 1496212"/>
                          <a:gd name="connsiteY174" fmla="*/ 0 h 758095"/>
                          <a:gd name="connsiteX175" fmla="*/ 1482302 w 1496212"/>
                          <a:gd name="connsiteY175" fmla="*/ 9008 h 758095"/>
                          <a:gd name="connsiteX176" fmla="*/ 1480050 w 1496212"/>
                          <a:gd name="connsiteY176" fmla="*/ 18017 h 758095"/>
                          <a:gd name="connsiteX177" fmla="*/ 1473293 w 1496212"/>
                          <a:gd name="connsiteY177" fmla="*/ 20270 h 758095"/>
                          <a:gd name="connsiteX178" fmla="*/ 1482302 w 1496212"/>
                          <a:gd name="connsiteY17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84115 w 1496212"/>
                          <a:gd name="connsiteY98" fmla="*/ 684674 h 758095"/>
                          <a:gd name="connsiteX99" fmla="*/ 795376 w 1496212"/>
                          <a:gd name="connsiteY99" fmla="*/ 673412 h 758095"/>
                          <a:gd name="connsiteX100" fmla="*/ 799881 w 1496212"/>
                          <a:gd name="connsiteY100" fmla="*/ 666656 h 758095"/>
                          <a:gd name="connsiteX101" fmla="*/ 806637 w 1496212"/>
                          <a:gd name="connsiteY101" fmla="*/ 664404 h 758095"/>
                          <a:gd name="connsiteX102" fmla="*/ 808889 w 1496212"/>
                          <a:gd name="connsiteY102" fmla="*/ 657647 h 758095"/>
                          <a:gd name="connsiteX103" fmla="*/ 838168 w 1496212"/>
                          <a:gd name="connsiteY103" fmla="*/ 655395 h 758095"/>
                          <a:gd name="connsiteX104" fmla="*/ 860690 w 1496212"/>
                          <a:gd name="connsiteY104" fmla="*/ 639629 h 758095"/>
                          <a:gd name="connsiteX105" fmla="*/ 878708 w 1496212"/>
                          <a:gd name="connsiteY105" fmla="*/ 635125 h 758095"/>
                          <a:gd name="connsiteX106" fmla="*/ 887717 w 1496212"/>
                          <a:gd name="connsiteY106" fmla="*/ 632873 h 758095"/>
                          <a:gd name="connsiteX107" fmla="*/ 894474 w 1496212"/>
                          <a:gd name="connsiteY107" fmla="*/ 628368 h 758095"/>
                          <a:gd name="connsiteX108" fmla="*/ 914744 w 1496212"/>
                          <a:gd name="connsiteY108" fmla="*/ 619359 h 758095"/>
                          <a:gd name="connsiteX109" fmla="*/ 926005 w 1496212"/>
                          <a:gd name="connsiteY109" fmla="*/ 608098 h 758095"/>
                          <a:gd name="connsiteX110" fmla="*/ 941770 w 1496212"/>
                          <a:gd name="connsiteY110" fmla="*/ 603594 h 758095"/>
                          <a:gd name="connsiteX111" fmla="*/ 980058 w 1496212"/>
                          <a:gd name="connsiteY111" fmla="*/ 605846 h 758095"/>
                          <a:gd name="connsiteX112" fmla="*/ 984562 w 1496212"/>
                          <a:gd name="connsiteY112" fmla="*/ 612603 h 758095"/>
                          <a:gd name="connsiteX113" fmla="*/ 989067 w 1496212"/>
                          <a:gd name="connsiteY113" fmla="*/ 617107 h 758095"/>
                          <a:gd name="connsiteX114" fmla="*/ 1009337 w 1496212"/>
                          <a:gd name="connsiteY114" fmla="*/ 623864 h 758095"/>
                          <a:gd name="connsiteX115" fmla="*/ 1018346 w 1496212"/>
                          <a:gd name="connsiteY115" fmla="*/ 632873 h 758095"/>
                          <a:gd name="connsiteX116" fmla="*/ 1022850 w 1496212"/>
                          <a:gd name="connsiteY116" fmla="*/ 641881 h 758095"/>
                          <a:gd name="connsiteX117" fmla="*/ 1036363 w 1496212"/>
                          <a:gd name="connsiteY117" fmla="*/ 650890 h 758095"/>
                          <a:gd name="connsiteX118" fmla="*/ 1040868 w 1496212"/>
                          <a:gd name="connsiteY118" fmla="*/ 664404 h 758095"/>
                          <a:gd name="connsiteX119" fmla="*/ 1047624 w 1496212"/>
                          <a:gd name="connsiteY119" fmla="*/ 668908 h 758095"/>
                          <a:gd name="connsiteX120" fmla="*/ 1058885 w 1496212"/>
                          <a:gd name="connsiteY120" fmla="*/ 671160 h 758095"/>
                          <a:gd name="connsiteX121" fmla="*/ 1065642 w 1496212"/>
                          <a:gd name="connsiteY121" fmla="*/ 673412 h 758095"/>
                          <a:gd name="connsiteX122" fmla="*/ 1067894 w 1496212"/>
                          <a:gd name="connsiteY122" fmla="*/ 680169 h 758095"/>
                          <a:gd name="connsiteX123" fmla="*/ 1076903 w 1496212"/>
                          <a:gd name="connsiteY123" fmla="*/ 682421 h 758095"/>
                          <a:gd name="connsiteX124" fmla="*/ 1085912 w 1496212"/>
                          <a:gd name="connsiteY124" fmla="*/ 686926 h 758095"/>
                          <a:gd name="connsiteX125" fmla="*/ 1103930 w 1496212"/>
                          <a:gd name="connsiteY125" fmla="*/ 691430 h 758095"/>
                          <a:gd name="connsiteX126" fmla="*/ 1110686 w 1496212"/>
                          <a:gd name="connsiteY126" fmla="*/ 700439 h 758095"/>
                          <a:gd name="connsiteX127" fmla="*/ 1115191 w 1496212"/>
                          <a:gd name="connsiteY127" fmla="*/ 707196 h 758095"/>
                          <a:gd name="connsiteX128" fmla="*/ 1121948 w 1496212"/>
                          <a:gd name="connsiteY128" fmla="*/ 711700 h 758095"/>
                          <a:gd name="connsiteX129" fmla="*/ 1130956 w 1496212"/>
                          <a:gd name="connsiteY129" fmla="*/ 727466 h 758095"/>
                          <a:gd name="connsiteX130" fmla="*/ 1133209 w 1496212"/>
                          <a:gd name="connsiteY130" fmla="*/ 736474 h 758095"/>
                          <a:gd name="connsiteX131" fmla="*/ 1148974 w 1496212"/>
                          <a:gd name="connsiteY131" fmla="*/ 743231 h 758095"/>
                          <a:gd name="connsiteX132" fmla="*/ 1191766 w 1496212"/>
                          <a:gd name="connsiteY132" fmla="*/ 745483 h 758095"/>
                          <a:gd name="connsiteX133" fmla="*/ 1207532 w 1496212"/>
                          <a:gd name="connsiteY133" fmla="*/ 743231 h 758095"/>
                          <a:gd name="connsiteX134" fmla="*/ 1248072 w 1496212"/>
                          <a:gd name="connsiteY134" fmla="*/ 745483 h 758095"/>
                          <a:gd name="connsiteX135" fmla="*/ 1268342 w 1496212"/>
                          <a:gd name="connsiteY135" fmla="*/ 747736 h 758095"/>
                          <a:gd name="connsiteX136" fmla="*/ 1281855 w 1496212"/>
                          <a:gd name="connsiteY136" fmla="*/ 729718 h 758095"/>
                          <a:gd name="connsiteX137" fmla="*/ 1288612 w 1496212"/>
                          <a:gd name="connsiteY137" fmla="*/ 727466 h 758095"/>
                          <a:gd name="connsiteX138" fmla="*/ 1304377 w 1496212"/>
                          <a:gd name="connsiteY138" fmla="*/ 713952 h 758095"/>
                          <a:gd name="connsiteX139" fmla="*/ 1306629 w 1496212"/>
                          <a:gd name="connsiteY139" fmla="*/ 707196 h 758095"/>
                          <a:gd name="connsiteX140" fmla="*/ 1311134 w 1496212"/>
                          <a:gd name="connsiteY140" fmla="*/ 700439 h 758095"/>
                          <a:gd name="connsiteX141" fmla="*/ 1315638 w 1496212"/>
                          <a:gd name="connsiteY141" fmla="*/ 691430 h 758095"/>
                          <a:gd name="connsiteX142" fmla="*/ 1322395 w 1496212"/>
                          <a:gd name="connsiteY142" fmla="*/ 689178 h 758095"/>
                          <a:gd name="connsiteX143" fmla="*/ 1326899 w 1496212"/>
                          <a:gd name="connsiteY143" fmla="*/ 680169 h 758095"/>
                          <a:gd name="connsiteX144" fmla="*/ 1333656 w 1496212"/>
                          <a:gd name="connsiteY144" fmla="*/ 675665 h 758095"/>
                          <a:gd name="connsiteX145" fmla="*/ 1335908 w 1496212"/>
                          <a:gd name="connsiteY145" fmla="*/ 666656 h 758095"/>
                          <a:gd name="connsiteX146" fmla="*/ 1338160 w 1496212"/>
                          <a:gd name="connsiteY146" fmla="*/ 659899 h 758095"/>
                          <a:gd name="connsiteX147" fmla="*/ 1342665 w 1496212"/>
                          <a:gd name="connsiteY147" fmla="*/ 655395 h 758095"/>
                          <a:gd name="connsiteX148" fmla="*/ 1351674 w 1496212"/>
                          <a:gd name="connsiteY148" fmla="*/ 641881 h 758095"/>
                          <a:gd name="connsiteX149" fmla="*/ 1353926 w 1496212"/>
                          <a:gd name="connsiteY149" fmla="*/ 632873 h 758095"/>
                          <a:gd name="connsiteX150" fmla="*/ 1356178 w 1496212"/>
                          <a:gd name="connsiteY150" fmla="*/ 610350 h 758095"/>
                          <a:gd name="connsiteX151" fmla="*/ 1360682 w 1496212"/>
                          <a:gd name="connsiteY151" fmla="*/ 601341 h 758095"/>
                          <a:gd name="connsiteX152" fmla="*/ 1365187 w 1496212"/>
                          <a:gd name="connsiteY152" fmla="*/ 585576 h 758095"/>
                          <a:gd name="connsiteX153" fmla="*/ 1371944 w 1496212"/>
                          <a:gd name="connsiteY153" fmla="*/ 576567 h 758095"/>
                          <a:gd name="connsiteX154" fmla="*/ 1376448 w 1496212"/>
                          <a:gd name="connsiteY154" fmla="*/ 542784 h 758095"/>
                          <a:gd name="connsiteX155" fmla="*/ 1378700 w 1496212"/>
                          <a:gd name="connsiteY155" fmla="*/ 533775 h 758095"/>
                          <a:gd name="connsiteX156" fmla="*/ 1380952 w 1496212"/>
                          <a:gd name="connsiteY156" fmla="*/ 477470 h 758095"/>
                          <a:gd name="connsiteX157" fmla="*/ 1396718 w 1496212"/>
                          <a:gd name="connsiteY157" fmla="*/ 454947 h 758095"/>
                          <a:gd name="connsiteX158" fmla="*/ 1403475 w 1496212"/>
                          <a:gd name="connsiteY158" fmla="*/ 443686 h 758095"/>
                          <a:gd name="connsiteX159" fmla="*/ 1410231 w 1496212"/>
                          <a:gd name="connsiteY159" fmla="*/ 434677 h 758095"/>
                          <a:gd name="connsiteX160" fmla="*/ 1412483 w 1496212"/>
                          <a:gd name="connsiteY160" fmla="*/ 385129 h 758095"/>
                          <a:gd name="connsiteX161" fmla="*/ 1414736 w 1496212"/>
                          <a:gd name="connsiteY161" fmla="*/ 373868 h 758095"/>
                          <a:gd name="connsiteX162" fmla="*/ 1421492 w 1496212"/>
                          <a:gd name="connsiteY162" fmla="*/ 367111 h 758095"/>
                          <a:gd name="connsiteX163" fmla="*/ 1435006 w 1496212"/>
                          <a:gd name="connsiteY163" fmla="*/ 157655 h 758095"/>
                          <a:gd name="connsiteX164" fmla="*/ 1448519 w 1496212"/>
                          <a:gd name="connsiteY164" fmla="*/ 141889 h 758095"/>
                          <a:gd name="connsiteX165" fmla="*/ 1453023 w 1496212"/>
                          <a:gd name="connsiteY165" fmla="*/ 135133 h 758095"/>
                          <a:gd name="connsiteX166" fmla="*/ 1459780 w 1496212"/>
                          <a:gd name="connsiteY166" fmla="*/ 132880 h 758095"/>
                          <a:gd name="connsiteX167" fmla="*/ 1466537 w 1496212"/>
                          <a:gd name="connsiteY167" fmla="*/ 128376 h 758095"/>
                          <a:gd name="connsiteX168" fmla="*/ 1468789 w 1496212"/>
                          <a:gd name="connsiteY168" fmla="*/ 99097 h 758095"/>
                          <a:gd name="connsiteX169" fmla="*/ 1475546 w 1496212"/>
                          <a:gd name="connsiteY169" fmla="*/ 94593 h 758095"/>
                          <a:gd name="connsiteX170" fmla="*/ 1486807 w 1496212"/>
                          <a:gd name="connsiteY170" fmla="*/ 83332 h 758095"/>
                          <a:gd name="connsiteX171" fmla="*/ 1489059 w 1496212"/>
                          <a:gd name="connsiteY171" fmla="*/ 76575 h 758095"/>
                          <a:gd name="connsiteX172" fmla="*/ 1495816 w 1496212"/>
                          <a:gd name="connsiteY172" fmla="*/ 74323 h 758095"/>
                          <a:gd name="connsiteX173" fmla="*/ 1493563 w 1496212"/>
                          <a:gd name="connsiteY173" fmla="*/ 0 h 758095"/>
                          <a:gd name="connsiteX174" fmla="*/ 1482302 w 1496212"/>
                          <a:gd name="connsiteY174" fmla="*/ 9008 h 758095"/>
                          <a:gd name="connsiteX175" fmla="*/ 1480050 w 1496212"/>
                          <a:gd name="connsiteY175" fmla="*/ 18017 h 758095"/>
                          <a:gd name="connsiteX176" fmla="*/ 1473293 w 1496212"/>
                          <a:gd name="connsiteY176" fmla="*/ 20270 h 758095"/>
                          <a:gd name="connsiteX177" fmla="*/ 1482302 w 1496212"/>
                          <a:gd name="connsiteY17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5376 w 1496212"/>
                          <a:gd name="connsiteY98" fmla="*/ 673412 h 758095"/>
                          <a:gd name="connsiteX99" fmla="*/ 799881 w 1496212"/>
                          <a:gd name="connsiteY99" fmla="*/ 666656 h 758095"/>
                          <a:gd name="connsiteX100" fmla="*/ 806637 w 1496212"/>
                          <a:gd name="connsiteY100" fmla="*/ 664404 h 758095"/>
                          <a:gd name="connsiteX101" fmla="*/ 808889 w 1496212"/>
                          <a:gd name="connsiteY101" fmla="*/ 657647 h 758095"/>
                          <a:gd name="connsiteX102" fmla="*/ 838168 w 1496212"/>
                          <a:gd name="connsiteY102" fmla="*/ 655395 h 758095"/>
                          <a:gd name="connsiteX103" fmla="*/ 860690 w 1496212"/>
                          <a:gd name="connsiteY103" fmla="*/ 639629 h 758095"/>
                          <a:gd name="connsiteX104" fmla="*/ 878708 w 1496212"/>
                          <a:gd name="connsiteY104" fmla="*/ 635125 h 758095"/>
                          <a:gd name="connsiteX105" fmla="*/ 887717 w 1496212"/>
                          <a:gd name="connsiteY105" fmla="*/ 632873 h 758095"/>
                          <a:gd name="connsiteX106" fmla="*/ 894474 w 1496212"/>
                          <a:gd name="connsiteY106" fmla="*/ 628368 h 758095"/>
                          <a:gd name="connsiteX107" fmla="*/ 914744 w 1496212"/>
                          <a:gd name="connsiteY107" fmla="*/ 619359 h 758095"/>
                          <a:gd name="connsiteX108" fmla="*/ 926005 w 1496212"/>
                          <a:gd name="connsiteY108" fmla="*/ 608098 h 758095"/>
                          <a:gd name="connsiteX109" fmla="*/ 941770 w 1496212"/>
                          <a:gd name="connsiteY109" fmla="*/ 603594 h 758095"/>
                          <a:gd name="connsiteX110" fmla="*/ 980058 w 1496212"/>
                          <a:gd name="connsiteY110" fmla="*/ 605846 h 758095"/>
                          <a:gd name="connsiteX111" fmla="*/ 984562 w 1496212"/>
                          <a:gd name="connsiteY111" fmla="*/ 612603 h 758095"/>
                          <a:gd name="connsiteX112" fmla="*/ 989067 w 1496212"/>
                          <a:gd name="connsiteY112" fmla="*/ 617107 h 758095"/>
                          <a:gd name="connsiteX113" fmla="*/ 1009337 w 1496212"/>
                          <a:gd name="connsiteY113" fmla="*/ 623864 h 758095"/>
                          <a:gd name="connsiteX114" fmla="*/ 1018346 w 1496212"/>
                          <a:gd name="connsiteY114" fmla="*/ 632873 h 758095"/>
                          <a:gd name="connsiteX115" fmla="*/ 1022850 w 1496212"/>
                          <a:gd name="connsiteY115" fmla="*/ 641881 h 758095"/>
                          <a:gd name="connsiteX116" fmla="*/ 1036363 w 1496212"/>
                          <a:gd name="connsiteY116" fmla="*/ 650890 h 758095"/>
                          <a:gd name="connsiteX117" fmla="*/ 1040868 w 1496212"/>
                          <a:gd name="connsiteY117" fmla="*/ 664404 h 758095"/>
                          <a:gd name="connsiteX118" fmla="*/ 1047624 w 1496212"/>
                          <a:gd name="connsiteY118" fmla="*/ 668908 h 758095"/>
                          <a:gd name="connsiteX119" fmla="*/ 1058885 w 1496212"/>
                          <a:gd name="connsiteY119" fmla="*/ 671160 h 758095"/>
                          <a:gd name="connsiteX120" fmla="*/ 1065642 w 1496212"/>
                          <a:gd name="connsiteY120" fmla="*/ 673412 h 758095"/>
                          <a:gd name="connsiteX121" fmla="*/ 1067894 w 1496212"/>
                          <a:gd name="connsiteY121" fmla="*/ 680169 h 758095"/>
                          <a:gd name="connsiteX122" fmla="*/ 1076903 w 1496212"/>
                          <a:gd name="connsiteY122" fmla="*/ 682421 h 758095"/>
                          <a:gd name="connsiteX123" fmla="*/ 1085912 w 1496212"/>
                          <a:gd name="connsiteY123" fmla="*/ 686926 h 758095"/>
                          <a:gd name="connsiteX124" fmla="*/ 1103930 w 1496212"/>
                          <a:gd name="connsiteY124" fmla="*/ 691430 h 758095"/>
                          <a:gd name="connsiteX125" fmla="*/ 1110686 w 1496212"/>
                          <a:gd name="connsiteY125" fmla="*/ 700439 h 758095"/>
                          <a:gd name="connsiteX126" fmla="*/ 1115191 w 1496212"/>
                          <a:gd name="connsiteY126" fmla="*/ 707196 h 758095"/>
                          <a:gd name="connsiteX127" fmla="*/ 1121948 w 1496212"/>
                          <a:gd name="connsiteY127" fmla="*/ 711700 h 758095"/>
                          <a:gd name="connsiteX128" fmla="*/ 1130956 w 1496212"/>
                          <a:gd name="connsiteY128" fmla="*/ 727466 h 758095"/>
                          <a:gd name="connsiteX129" fmla="*/ 1133209 w 1496212"/>
                          <a:gd name="connsiteY129" fmla="*/ 736474 h 758095"/>
                          <a:gd name="connsiteX130" fmla="*/ 1148974 w 1496212"/>
                          <a:gd name="connsiteY130" fmla="*/ 743231 h 758095"/>
                          <a:gd name="connsiteX131" fmla="*/ 1191766 w 1496212"/>
                          <a:gd name="connsiteY131" fmla="*/ 745483 h 758095"/>
                          <a:gd name="connsiteX132" fmla="*/ 1207532 w 1496212"/>
                          <a:gd name="connsiteY132" fmla="*/ 743231 h 758095"/>
                          <a:gd name="connsiteX133" fmla="*/ 1248072 w 1496212"/>
                          <a:gd name="connsiteY133" fmla="*/ 745483 h 758095"/>
                          <a:gd name="connsiteX134" fmla="*/ 1268342 w 1496212"/>
                          <a:gd name="connsiteY134" fmla="*/ 747736 h 758095"/>
                          <a:gd name="connsiteX135" fmla="*/ 1281855 w 1496212"/>
                          <a:gd name="connsiteY135" fmla="*/ 729718 h 758095"/>
                          <a:gd name="connsiteX136" fmla="*/ 1288612 w 1496212"/>
                          <a:gd name="connsiteY136" fmla="*/ 727466 h 758095"/>
                          <a:gd name="connsiteX137" fmla="*/ 1304377 w 1496212"/>
                          <a:gd name="connsiteY137" fmla="*/ 713952 h 758095"/>
                          <a:gd name="connsiteX138" fmla="*/ 1306629 w 1496212"/>
                          <a:gd name="connsiteY138" fmla="*/ 707196 h 758095"/>
                          <a:gd name="connsiteX139" fmla="*/ 1311134 w 1496212"/>
                          <a:gd name="connsiteY139" fmla="*/ 700439 h 758095"/>
                          <a:gd name="connsiteX140" fmla="*/ 1315638 w 1496212"/>
                          <a:gd name="connsiteY140" fmla="*/ 691430 h 758095"/>
                          <a:gd name="connsiteX141" fmla="*/ 1322395 w 1496212"/>
                          <a:gd name="connsiteY141" fmla="*/ 689178 h 758095"/>
                          <a:gd name="connsiteX142" fmla="*/ 1326899 w 1496212"/>
                          <a:gd name="connsiteY142" fmla="*/ 680169 h 758095"/>
                          <a:gd name="connsiteX143" fmla="*/ 1333656 w 1496212"/>
                          <a:gd name="connsiteY143" fmla="*/ 675665 h 758095"/>
                          <a:gd name="connsiteX144" fmla="*/ 1335908 w 1496212"/>
                          <a:gd name="connsiteY144" fmla="*/ 666656 h 758095"/>
                          <a:gd name="connsiteX145" fmla="*/ 1338160 w 1496212"/>
                          <a:gd name="connsiteY145" fmla="*/ 659899 h 758095"/>
                          <a:gd name="connsiteX146" fmla="*/ 1342665 w 1496212"/>
                          <a:gd name="connsiteY146" fmla="*/ 655395 h 758095"/>
                          <a:gd name="connsiteX147" fmla="*/ 1351674 w 1496212"/>
                          <a:gd name="connsiteY147" fmla="*/ 641881 h 758095"/>
                          <a:gd name="connsiteX148" fmla="*/ 1353926 w 1496212"/>
                          <a:gd name="connsiteY148" fmla="*/ 632873 h 758095"/>
                          <a:gd name="connsiteX149" fmla="*/ 1356178 w 1496212"/>
                          <a:gd name="connsiteY149" fmla="*/ 610350 h 758095"/>
                          <a:gd name="connsiteX150" fmla="*/ 1360682 w 1496212"/>
                          <a:gd name="connsiteY150" fmla="*/ 601341 h 758095"/>
                          <a:gd name="connsiteX151" fmla="*/ 1365187 w 1496212"/>
                          <a:gd name="connsiteY151" fmla="*/ 585576 h 758095"/>
                          <a:gd name="connsiteX152" fmla="*/ 1371944 w 1496212"/>
                          <a:gd name="connsiteY152" fmla="*/ 576567 h 758095"/>
                          <a:gd name="connsiteX153" fmla="*/ 1376448 w 1496212"/>
                          <a:gd name="connsiteY153" fmla="*/ 542784 h 758095"/>
                          <a:gd name="connsiteX154" fmla="*/ 1378700 w 1496212"/>
                          <a:gd name="connsiteY154" fmla="*/ 533775 h 758095"/>
                          <a:gd name="connsiteX155" fmla="*/ 1380952 w 1496212"/>
                          <a:gd name="connsiteY155" fmla="*/ 477470 h 758095"/>
                          <a:gd name="connsiteX156" fmla="*/ 1396718 w 1496212"/>
                          <a:gd name="connsiteY156" fmla="*/ 454947 h 758095"/>
                          <a:gd name="connsiteX157" fmla="*/ 1403475 w 1496212"/>
                          <a:gd name="connsiteY157" fmla="*/ 443686 h 758095"/>
                          <a:gd name="connsiteX158" fmla="*/ 1410231 w 1496212"/>
                          <a:gd name="connsiteY158" fmla="*/ 434677 h 758095"/>
                          <a:gd name="connsiteX159" fmla="*/ 1412483 w 1496212"/>
                          <a:gd name="connsiteY159" fmla="*/ 385129 h 758095"/>
                          <a:gd name="connsiteX160" fmla="*/ 1414736 w 1496212"/>
                          <a:gd name="connsiteY160" fmla="*/ 373868 h 758095"/>
                          <a:gd name="connsiteX161" fmla="*/ 1421492 w 1496212"/>
                          <a:gd name="connsiteY161" fmla="*/ 367111 h 758095"/>
                          <a:gd name="connsiteX162" fmla="*/ 1435006 w 1496212"/>
                          <a:gd name="connsiteY162" fmla="*/ 157655 h 758095"/>
                          <a:gd name="connsiteX163" fmla="*/ 1448519 w 1496212"/>
                          <a:gd name="connsiteY163" fmla="*/ 141889 h 758095"/>
                          <a:gd name="connsiteX164" fmla="*/ 1453023 w 1496212"/>
                          <a:gd name="connsiteY164" fmla="*/ 135133 h 758095"/>
                          <a:gd name="connsiteX165" fmla="*/ 1459780 w 1496212"/>
                          <a:gd name="connsiteY165" fmla="*/ 132880 h 758095"/>
                          <a:gd name="connsiteX166" fmla="*/ 1466537 w 1496212"/>
                          <a:gd name="connsiteY166" fmla="*/ 128376 h 758095"/>
                          <a:gd name="connsiteX167" fmla="*/ 1468789 w 1496212"/>
                          <a:gd name="connsiteY167" fmla="*/ 99097 h 758095"/>
                          <a:gd name="connsiteX168" fmla="*/ 1475546 w 1496212"/>
                          <a:gd name="connsiteY168" fmla="*/ 94593 h 758095"/>
                          <a:gd name="connsiteX169" fmla="*/ 1486807 w 1496212"/>
                          <a:gd name="connsiteY169" fmla="*/ 83332 h 758095"/>
                          <a:gd name="connsiteX170" fmla="*/ 1489059 w 1496212"/>
                          <a:gd name="connsiteY170" fmla="*/ 76575 h 758095"/>
                          <a:gd name="connsiteX171" fmla="*/ 1495816 w 1496212"/>
                          <a:gd name="connsiteY171" fmla="*/ 74323 h 758095"/>
                          <a:gd name="connsiteX172" fmla="*/ 1493563 w 1496212"/>
                          <a:gd name="connsiteY172" fmla="*/ 0 h 758095"/>
                          <a:gd name="connsiteX173" fmla="*/ 1482302 w 1496212"/>
                          <a:gd name="connsiteY173" fmla="*/ 9008 h 758095"/>
                          <a:gd name="connsiteX174" fmla="*/ 1480050 w 1496212"/>
                          <a:gd name="connsiteY174" fmla="*/ 18017 h 758095"/>
                          <a:gd name="connsiteX175" fmla="*/ 1473293 w 1496212"/>
                          <a:gd name="connsiteY175" fmla="*/ 20270 h 758095"/>
                          <a:gd name="connsiteX176" fmla="*/ 1482302 w 1496212"/>
                          <a:gd name="connsiteY17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9881 w 1496212"/>
                          <a:gd name="connsiteY98" fmla="*/ 666656 h 758095"/>
                          <a:gd name="connsiteX99" fmla="*/ 806637 w 1496212"/>
                          <a:gd name="connsiteY99" fmla="*/ 664404 h 758095"/>
                          <a:gd name="connsiteX100" fmla="*/ 808889 w 1496212"/>
                          <a:gd name="connsiteY100" fmla="*/ 657647 h 758095"/>
                          <a:gd name="connsiteX101" fmla="*/ 838168 w 1496212"/>
                          <a:gd name="connsiteY101" fmla="*/ 655395 h 758095"/>
                          <a:gd name="connsiteX102" fmla="*/ 860690 w 1496212"/>
                          <a:gd name="connsiteY102" fmla="*/ 639629 h 758095"/>
                          <a:gd name="connsiteX103" fmla="*/ 878708 w 1496212"/>
                          <a:gd name="connsiteY103" fmla="*/ 635125 h 758095"/>
                          <a:gd name="connsiteX104" fmla="*/ 887717 w 1496212"/>
                          <a:gd name="connsiteY104" fmla="*/ 632873 h 758095"/>
                          <a:gd name="connsiteX105" fmla="*/ 894474 w 1496212"/>
                          <a:gd name="connsiteY105" fmla="*/ 628368 h 758095"/>
                          <a:gd name="connsiteX106" fmla="*/ 914744 w 1496212"/>
                          <a:gd name="connsiteY106" fmla="*/ 619359 h 758095"/>
                          <a:gd name="connsiteX107" fmla="*/ 926005 w 1496212"/>
                          <a:gd name="connsiteY107" fmla="*/ 608098 h 758095"/>
                          <a:gd name="connsiteX108" fmla="*/ 941770 w 1496212"/>
                          <a:gd name="connsiteY108" fmla="*/ 603594 h 758095"/>
                          <a:gd name="connsiteX109" fmla="*/ 980058 w 1496212"/>
                          <a:gd name="connsiteY109" fmla="*/ 605846 h 758095"/>
                          <a:gd name="connsiteX110" fmla="*/ 984562 w 1496212"/>
                          <a:gd name="connsiteY110" fmla="*/ 612603 h 758095"/>
                          <a:gd name="connsiteX111" fmla="*/ 989067 w 1496212"/>
                          <a:gd name="connsiteY111" fmla="*/ 617107 h 758095"/>
                          <a:gd name="connsiteX112" fmla="*/ 1009337 w 1496212"/>
                          <a:gd name="connsiteY112" fmla="*/ 623864 h 758095"/>
                          <a:gd name="connsiteX113" fmla="*/ 1018346 w 1496212"/>
                          <a:gd name="connsiteY113" fmla="*/ 632873 h 758095"/>
                          <a:gd name="connsiteX114" fmla="*/ 1022850 w 1496212"/>
                          <a:gd name="connsiteY114" fmla="*/ 641881 h 758095"/>
                          <a:gd name="connsiteX115" fmla="*/ 1036363 w 1496212"/>
                          <a:gd name="connsiteY115" fmla="*/ 650890 h 758095"/>
                          <a:gd name="connsiteX116" fmla="*/ 1040868 w 1496212"/>
                          <a:gd name="connsiteY116" fmla="*/ 664404 h 758095"/>
                          <a:gd name="connsiteX117" fmla="*/ 1047624 w 1496212"/>
                          <a:gd name="connsiteY117" fmla="*/ 668908 h 758095"/>
                          <a:gd name="connsiteX118" fmla="*/ 1058885 w 1496212"/>
                          <a:gd name="connsiteY118" fmla="*/ 671160 h 758095"/>
                          <a:gd name="connsiteX119" fmla="*/ 1065642 w 1496212"/>
                          <a:gd name="connsiteY119" fmla="*/ 673412 h 758095"/>
                          <a:gd name="connsiteX120" fmla="*/ 1067894 w 1496212"/>
                          <a:gd name="connsiteY120" fmla="*/ 680169 h 758095"/>
                          <a:gd name="connsiteX121" fmla="*/ 1076903 w 1496212"/>
                          <a:gd name="connsiteY121" fmla="*/ 682421 h 758095"/>
                          <a:gd name="connsiteX122" fmla="*/ 1085912 w 1496212"/>
                          <a:gd name="connsiteY122" fmla="*/ 686926 h 758095"/>
                          <a:gd name="connsiteX123" fmla="*/ 1103930 w 1496212"/>
                          <a:gd name="connsiteY123" fmla="*/ 691430 h 758095"/>
                          <a:gd name="connsiteX124" fmla="*/ 1110686 w 1496212"/>
                          <a:gd name="connsiteY124" fmla="*/ 700439 h 758095"/>
                          <a:gd name="connsiteX125" fmla="*/ 1115191 w 1496212"/>
                          <a:gd name="connsiteY125" fmla="*/ 707196 h 758095"/>
                          <a:gd name="connsiteX126" fmla="*/ 1121948 w 1496212"/>
                          <a:gd name="connsiteY126" fmla="*/ 711700 h 758095"/>
                          <a:gd name="connsiteX127" fmla="*/ 1130956 w 1496212"/>
                          <a:gd name="connsiteY127" fmla="*/ 727466 h 758095"/>
                          <a:gd name="connsiteX128" fmla="*/ 1133209 w 1496212"/>
                          <a:gd name="connsiteY128" fmla="*/ 736474 h 758095"/>
                          <a:gd name="connsiteX129" fmla="*/ 1148974 w 1496212"/>
                          <a:gd name="connsiteY129" fmla="*/ 743231 h 758095"/>
                          <a:gd name="connsiteX130" fmla="*/ 1191766 w 1496212"/>
                          <a:gd name="connsiteY130" fmla="*/ 745483 h 758095"/>
                          <a:gd name="connsiteX131" fmla="*/ 1207532 w 1496212"/>
                          <a:gd name="connsiteY131" fmla="*/ 743231 h 758095"/>
                          <a:gd name="connsiteX132" fmla="*/ 1248072 w 1496212"/>
                          <a:gd name="connsiteY132" fmla="*/ 745483 h 758095"/>
                          <a:gd name="connsiteX133" fmla="*/ 1268342 w 1496212"/>
                          <a:gd name="connsiteY133" fmla="*/ 747736 h 758095"/>
                          <a:gd name="connsiteX134" fmla="*/ 1281855 w 1496212"/>
                          <a:gd name="connsiteY134" fmla="*/ 729718 h 758095"/>
                          <a:gd name="connsiteX135" fmla="*/ 1288612 w 1496212"/>
                          <a:gd name="connsiteY135" fmla="*/ 727466 h 758095"/>
                          <a:gd name="connsiteX136" fmla="*/ 1304377 w 1496212"/>
                          <a:gd name="connsiteY136" fmla="*/ 713952 h 758095"/>
                          <a:gd name="connsiteX137" fmla="*/ 1306629 w 1496212"/>
                          <a:gd name="connsiteY137" fmla="*/ 707196 h 758095"/>
                          <a:gd name="connsiteX138" fmla="*/ 1311134 w 1496212"/>
                          <a:gd name="connsiteY138" fmla="*/ 700439 h 758095"/>
                          <a:gd name="connsiteX139" fmla="*/ 1315638 w 1496212"/>
                          <a:gd name="connsiteY139" fmla="*/ 691430 h 758095"/>
                          <a:gd name="connsiteX140" fmla="*/ 1322395 w 1496212"/>
                          <a:gd name="connsiteY140" fmla="*/ 689178 h 758095"/>
                          <a:gd name="connsiteX141" fmla="*/ 1326899 w 1496212"/>
                          <a:gd name="connsiteY141" fmla="*/ 680169 h 758095"/>
                          <a:gd name="connsiteX142" fmla="*/ 1333656 w 1496212"/>
                          <a:gd name="connsiteY142" fmla="*/ 675665 h 758095"/>
                          <a:gd name="connsiteX143" fmla="*/ 1335908 w 1496212"/>
                          <a:gd name="connsiteY143" fmla="*/ 666656 h 758095"/>
                          <a:gd name="connsiteX144" fmla="*/ 1338160 w 1496212"/>
                          <a:gd name="connsiteY144" fmla="*/ 659899 h 758095"/>
                          <a:gd name="connsiteX145" fmla="*/ 1342665 w 1496212"/>
                          <a:gd name="connsiteY145" fmla="*/ 655395 h 758095"/>
                          <a:gd name="connsiteX146" fmla="*/ 1351674 w 1496212"/>
                          <a:gd name="connsiteY146" fmla="*/ 641881 h 758095"/>
                          <a:gd name="connsiteX147" fmla="*/ 1353926 w 1496212"/>
                          <a:gd name="connsiteY147" fmla="*/ 632873 h 758095"/>
                          <a:gd name="connsiteX148" fmla="*/ 1356178 w 1496212"/>
                          <a:gd name="connsiteY148" fmla="*/ 610350 h 758095"/>
                          <a:gd name="connsiteX149" fmla="*/ 1360682 w 1496212"/>
                          <a:gd name="connsiteY149" fmla="*/ 601341 h 758095"/>
                          <a:gd name="connsiteX150" fmla="*/ 1365187 w 1496212"/>
                          <a:gd name="connsiteY150" fmla="*/ 585576 h 758095"/>
                          <a:gd name="connsiteX151" fmla="*/ 1371944 w 1496212"/>
                          <a:gd name="connsiteY151" fmla="*/ 576567 h 758095"/>
                          <a:gd name="connsiteX152" fmla="*/ 1376448 w 1496212"/>
                          <a:gd name="connsiteY152" fmla="*/ 542784 h 758095"/>
                          <a:gd name="connsiteX153" fmla="*/ 1378700 w 1496212"/>
                          <a:gd name="connsiteY153" fmla="*/ 533775 h 758095"/>
                          <a:gd name="connsiteX154" fmla="*/ 1380952 w 1496212"/>
                          <a:gd name="connsiteY154" fmla="*/ 477470 h 758095"/>
                          <a:gd name="connsiteX155" fmla="*/ 1396718 w 1496212"/>
                          <a:gd name="connsiteY155" fmla="*/ 454947 h 758095"/>
                          <a:gd name="connsiteX156" fmla="*/ 1403475 w 1496212"/>
                          <a:gd name="connsiteY156" fmla="*/ 443686 h 758095"/>
                          <a:gd name="connsiteX157" fmla="*/ 1410231 w 1496212"/>
                          <a:gd name="connsiteY157" fmla="*/ 434677 h 758095"/>
                          <a:gd name="connsiteX158" fmla="*/ 1412483 w 1496212"/>
                          <a:gd name="connsiteY158" fmla="*/ 385129 h 758095"/>
                          <a:gd name="connsiteX159" fmla="*/ 1414736 w 1496212"/>
                          <a:gd name="connsiteY159" fmla="*/ 373868 h 758095"/>
                          <a:gd name="connsiteX160" fmla="*/ 1421492 w 1496212"/>
                          <a:gd name="connsiteY160" fmla="*/ 367111 h 758095"/>
                          <a:gd name="connsiteX161" fmla="*/ 1435006 w 1496212"/>
                          <a:gd name="connsiteY161" fmla="*/ 157655 h 758095"/>
                          <a:gd name="connsiteX162" fmla="*/ 1448519 w 1496212"/>
                          <a:gd name="connsiteY162" fmla="*/ 141889 h 758095"/>
                          <a:gd name="connsiteX163" fmla="*/ 1453023 w 1496212"/>
                          <a:gd name="connsiteY163" fmla="*/ 135133 h 758095"/>
                          <a:gd name="connsiteX164" fmla="*/ 1459780 w 1496212"/>
                          <a:gd name="connsiteY164" fmla="*/ 132880 h 758095"/>
                          <a:gd name="connsiteX165" fmla="*/ 1466537 w 1496212"/>
                          <a:gd name="connsiteY165" fmla="*/ 128376 h 758095"/>
                          <a:gd name="connsiteX166" fmla="*/ 1468789 w 1496212"/>
                          <a:gd name="connsiteY166" fmla="*/ 99097 h 758095"/>
                          <a:gd name="connsiteX167" fmla="*/ 1475546 w 1496212"/>
                          <a:gd name="connsiteY167" fmla="*/ 94593 h 758095"/>
                          <a:gd name="connsiteX168" fmla="*/ 1486807 w 1496212"/>
                          <a:gd name="connsiteY168" fmla="*/ 83332 h 758095"/>
                          <a:gd name="connsiteX169" fmla="*/ 1489059 w 1496212"/>
                          <a:gd name="connsiteY169" fmla="*/ 76575 h 758095"/>
                          <a:gd name="connsiteX170" fmla="*/ 1495816 w 1496212"/>
                          <a:gd name="connsiteY170" fmla="*/ 74323 h 758095"/>
                          <a:gd name="connsiteX171" fmla="*/ 1493563 w 1496212"/>
                          <a:gd name="connsiteY171" fmla="*/ 0 h 758095"/>
                          <a:gd name="connsiteX172" fmla="*/ 1482302 w 1496212"/>
                          <a:gd name="connsiteY172" fmla="*/ 9008 h 758095"/>
                          <a:gd name="connsiteX173" fmla="*/ 1480050 w 1496212"/>
                          <a:gd name="connsiteY173" fmla="*/ 18017 h 758095"/>
                          <a:gd name="connsiteX174" fmla="*/ 1473293 w 1496212"/>
                          <a:gd name="connsiteY174" fmla="*/ 20270 h 758095"/>
                          <a:gd name="connsiteX175" fmla="*/ 1482302 w 1496212"/>
                          <a:gd name="connsiteY17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08889 w 1496212"/>
                          <a:gd name="connsiteY99" fmla="*/ 657647 h 758095"/>
                          <a:gd name="connsiteX100" fmla="*/ 838168 w 1496212"/>
                          <a:gd name="connsiteY100" fmla="*/ 655395 h 758095"/>
                          <a:gd name="connsiteX101" fmla="*/ 860690 w 1496212"/>
                          <a:gd name="connsiteY101" fmla="*/ 639629 h 758095"/>
                          <a:gd name="connsiteX102" fmla="*/ 878708 w 1496212"/>
                          <a:gd name="connsiteY102" fmla="*/ 635125 h 758095"/>
                          <a:gd name="connsiteX103" fmla="*/ 887717 w 1496212"/>
                          <a:gd name="connsiteY103" fmla="*/ 632873 h 758095"/>
                          <a:gd name="connsiteX104" fmla="*/ 894474 w 1496212"/>
                          <a:gd name="connsiteY104" fmla="*/ 628368 h 758095"/>
                          <a:gd name="connsiteX105" fmla="*/ 914744 w 1496212"/>
                          <a:gd name="connsiteY105" fmla="*/ 619359 h 758095"/>
                          <a:gd name="connsiteX106" fmla="*/ 926005 w 1496212"/>
                          <a:gd name="connsiteY106" fmla="*/ 608098 h 758095"/>
                          <a:gd name="connsiteX107" fmla="*/ 941770 w 1496212"/>
                          <a:gd name="connsiteY107" fmla="*/ 603594 h 758095"/>
                          <a:gd name="connsiteX108" fmla="*/ 980058 w 1496212"/>
                          <a:gd name="connsiteY108" fmla="*/ 605846 h 758095"/>
                          <a:gd name="connsiteX109" fmla="*/ 984562 w 1496212"/>
                          <a:gd name="connsiteY109" fmla="*/ 612603 h 758095"/>
                          <a:gd name="connsiteX110" fmla="*/ 989067 w 1496212"/>
                          <a:gd name="connsiteY110" fmla="*/ 617107 h 758095"/>
                          <a:gd name="connsiteX111" fmla="*/ 1009337 w 1496212"/>
                          <a:gd name="connsiteY111" fmla="*/ 623864 h 758095"/>
                          <a:gd name="connsiteX112" fmla="*/ 1018346 w 1496212"/>
                          <a:gd name="connsiteY112" fmla="*/ 632873 h 758095"/>
                          <a:gd name="connsiteX113" fmla="*/ 1022850 w 1496212"/>
                          <a:gd name="connsiteY113" fmla="*/ 641881 h 758095"/>
                          <a:gd name="connsiteX114" fmla="*/ 1036363 w 1496212"/>
                          <a:gd name="connsiteY114" fmla="*/ 650890 h 758095"/>
                          <a:gd name="connsiteX115" fmla="*/ 1040868 w 1496212"/>
                          <a:gd name="connsiteY115" fmla="*/ 664404 h 758095"/>
                          <a:gd name="connsiteX116" fmla="*/ 1047624 w 1496212"/>
                          <a:gd name="connsiteY116" fmla="*/ 668908 h 758095"/>
                          <a:gd name="connsiteX117" fmla="*/ 1058885 w 1496212"/>
                          <a:gd name="connsiteY117" fmla="*/ 671160 h 758095"/>
                          <a:gd name="connsiteX118" fmla="*/ 1065642 w 1496212"/>
                          <a:gd name="connsiteY118" fmla="*/ 673412 h 758095"/>
                          <a:gd name="connsiteX119" fmla="*/ 1067894 w 1496212"/>
                          <a:gd name="connsiteY119" fmla="*/ 680169 h 758095"/>
                          <a:gd name="connsiteX120" fmla="*/ 1076903 w 1496212"/>
                          <a:gd name="connsiteY120" fmla="*/ 682421 h 758095"/>
                          <a:gd name="connsiteX121" fmla="*/ 1085912 w 1496212"/>
                          <a:gd name="connsiteY121" fmla="*/ 686926 h 758095"/>
                          <a:gd name="connsiteX122" fmla="*/ 1103930 w 1496212"/>
                          <a:gd name="connsiteY122" fmla="*/ 691430 h 758095"/>
                          <a:gd name="connsiteX123" fmla="*/ 1110686 w 1496212"/>
                          <a:gd name="connsiteY123" fmla="*/ 700439 h 758095"/>
                          <a:gd name="connsiteX124" fmla="*/ 1115191 w 1496212"/>
                          <a:gd name="connsiteY124" fmla="*/ 707196 h 758095"/>
                          <a:gd name="connsiteX125" fmla="*/ 1121948 w 1496212"/>
                          <a:gd name="connsiteY125" fmla="*/ 711700 h 758095"/>
                          <a:gd name="connsiteX126" fmla="*/ 1130956 w 1496212"/>
                          <a:gd name="connsiteY126" fmla="*/ 727466 h 758095"/>
                          <a:gd name="connsiteX127" fmla="*/ 1133209 w 1496212"/>
                          <a:gd name="connsiteY127" fmla="*/ 736474 h 758095"/>
                          <a:gd name="connsiteX128" fmla="*/ 1148974 w 1496212"/>
                          <a:gd name="connsiteY128" fmla="*/ 743231 h 758095"/>
                          <a:gd name="connsiteX129" fmla="*/ 1191766 w 1496212"/>
                          <a:gd name="connsiteY129" fmla="*/ 745483 h 758095"/>
                          <a:gd name="connsiteX130" fmla="*/ 1207532 w 1496212"/>
                          <a:gd name="connsiteY130" fmla="*/ 743231 h 758095"/>
                          <a:gd name="connsiteX131" fmla="*/ 1248072 w 1496212"/>
                          <a:gd name="connsiteY131" fmla="*/ 745483 h 758095"/>
                          <a:gd name="connsiteX132" fmla="*/ 1268342 w 1496212"/>
                          <a:gd name="connsiteY132" fmla="*/ 747736 h 758095"/>
                          <a:gd name="connsiteX133" fmla="*/ 1281855 w 1496212"/>
                          <a:gd name="connsiteY133" fmla="*/ 729718 h 758095"/>
                          <a:gd name="connsiteX134" fmla="*/ 1288612 w 1496212"/>
                          <a:gd name="connsiteY134" fmla="*/ 727466 h 758095"/>
                          <a:gd name="connsiteX135" fmla="*/ 1304377 w 1496212"/>
                          <a:gd name="connsiteY135" fmla="*/ 713952 h 758095"/>
                          <a:gd name="connsiteX136" fmla="*/ 1306629 w 1496212"/>
                          <a:gd name="connsiteY136" fmla="*/ 707196 h 758095"/>
                          <a:gd name="connsiteX137" fmla="*/ 1311134 w 1496212"/>
                          <a:gd name="connsiteY137" fmla="*/ 700439 h 758095"/>
                          <a:gd name="connsiteX138" fmla="*/ 1315638 w 1496212"/>
                          <a:gd name="connsiteY138" fmla="*/ 691430 h 758095"/>
                          <a:gd name="connsiteX139" fmla="*/ 1322395 w 1496212"/>
                          <a:gd name="connsiteY139" fmla="*/ 689178 h 758095"/>
                          <a:gd name="connsiteX140" fmla="*/ 1326899 w 1496212"/>
                          <a:gd name="connsiteY140" fmla="*/ 680169 h 758095"/>
                          <a:gd name="connsiteX141" fmla="*/ 1333656 w 1496212"/>
                          <a:gd name="connsiteY141" fmla="*/ 675665 h 758095"/>
                          <a:gd name="connsiteX142" fmla="*/ 1335908 w 1496212"/>
                          <a:gd name="connsiteY142" fmla="*/ 666656 h 758095"/>
                          <a:gd name="connsiteX143" fmla="*/ 1338160 w 1496212"/>
                          <a:gd name="connsiteY143" fmla="*/ 659899 h 758095"/>
                          <a:gd name="connsiteX144" fmla="*/ 1342665 w 1496212"/>
                          <a:gd name="connsiteY144" fmla="*/ 655395 h 758095"/>
                          <a:gd name="connsiteX145" fmla="*/ 1351674 w 1496212"/>
                          <a:gd name="connsiteY145" fmla="*/ 641881 h 758095"/>
                          <a:gd name="connsiteX146" fmla="*/ 1353926 w 1496212"/>
                          <a:gd name="connsiteY146" fmla="*/ 632873 h 758095"/>
                          <a:gd name="connsiteX147" fmla="*/ 1356178 w 1496212"/>
                          <a:gd name="connsiteY147" fmla="*/ 610350 h 758095"/>
                          <a:gd name="connsiteX148" fmla="*/ 1360682 w 1496212"/>
                          <a:gd name="connsiteY148" fmla="*/ 601341 h 758095"/>
                          <a:gd name="connsiteX149" fmla="*/ 1365187 w 1496212"/>
                          <a:gd name="connsiteY149" fmla="*/ 585576 h 758095"/>
                          <a:gd name="connsiteX150" fmla="*/ 1371944 w 1496212"/>
                          <a:gd name="connsiteY150" fmla="*/ 576567 h 758095"/>
                          <a:gd name="connsiteX151" fmla="*/ 1376448 w 1496212"/>
                          <a:gd name="connsiteY151" fmla="*/ 542784 h 758095"/>
                          <a:gd name="connsiteX152" fmla="*/ 1378700 w 1496212"/>
                          <a:gd name="connsiteY152" fmla="*/ 533775 h 758095"/>
                          <a:gd name="connsiteX153" fmla="*/ 1380952 w 1496212"/>
                          <a:gd name="connsiteY153" fmla="*/ 477470 h 758095"/>
                          <a:gd name="connsiteX154" fmla="*/ 1396718 w 1496212"/>
                          <a:gd name="connsiteY154" fmla="*/ 454947 h 758095"/>
                          <a:gd name="connsiteX155" fmla="*/ 1403475 w 1496212"/>
                          <a:gd name="connsiteY155" fmla="*/ 443686 h 758095"/>
                          <a:gd name="connsiteX156" fmla="*/ 1410231 w 1496212"/>
                          <a:gd name="connsiteY156" fmla="*/ 434677 h 758095"/>
                          <a:gd name="connsiteX157" fmla="*/ 1412483 w 1496212"/>
                          <a:gd name="connsiteY157" fmla="*/ 385129 h 758095"/>
                          <a:gd name="connsiteX158" fmla="*/ 1414736 w 1496212"/>
                          <a:gd name="connsiteY158" fmla="*/ 373868 h 758095"/>
                          <a:gd name="connsiteX159" fmla="*/ 1421492 w 1496212"/>
                          <a:gd name="connsiteY159" fmla="*/ 367111 h 758095"/>
                          <a:gd name="connsiteX160" fmla="*/ 1435006 w 1496212"/>
                          <a:gd name="connsiteY160" fmla="*/ 157655 h 758095"/>
                          <a:gd name="connsiteX161" fmla="*/ 1448519 w 1496212"/>
                          <a:gd name="connsiteY161" fmla="*/ 141889 h 758095"/>
                          <a:gd name="connsiteX162" fmla="*/ 1453023 w 1496212"/>
                          <a:gd name="connsiteY162" fmla="*/ 135133 h 758095"/>
                          <a:gd name="connsiteX163" fmla="*/ 1459780 w 1496212"/>
                          <a:gd name="connsiteY163" fmla="*/ 132880 h 758095"/>
                          <a:gd name="connsiteX164" fmla="*/ 1466537 w 1496212"/>
                          <a:gd name="connsiteY164" fmla="*/ 128376 h 758095"/>
                          <a:gd name="connsiteX165" fmla="*/ 1468789 w 1496212"/>
                          <a:gd name="connsiteY165" fmla="*/ 99097 h 758095"/>
                          <a:gd name="connsiteX166" fmla="*/ 1475546 w 1496212"/>
                          <a:gd name="connsiteY166" fmla="*/ 94593 h 758095"/>
                          <a:gd name="connsiteX167" fmla="*/ 1486807 w 1496212"/>
                          <a:gd name="connsiteY167" fmla="*/ 83332 h 758095"/>
                          <a:gd name="connsiteX168" fmla="*/ 1489059 w 1496212"/>
                          <a:gd name="connsiteY168" fmla="*/ 76575 h 758095"/>
                          <a:gd name="connsiteX169" fmla="*/ 1495816 w 1496212"/>
                          <a:gd name="connsiteY169" fmla="*/ 74323 h 758095"/>
                          <a:gd name="connsiteX170" fmla="*/ 1493563 w 1496212"/>
                          <a:gd name="connsiteY170" fmla="*/ 0 h 758095"/>
                          <a:gd name="connsiteX171" fmla="*/ 1482302 w 1496212"/>
                          <a:gd name="connsiteY171" fmla="*/ 9008 h 758095"/>
                          <a:gd name="connsiteX172" fmla="*/ 1480050 w 1496212"/>
                          <a:gd name="connsiteY172" fmla="*/ 18017 h 758095"/>
                          <a:gd name="connsiteX173" fmla="*/ 1473293 w 1496212"/>
                          <a:gd name="connsiteY173" fmla="*/ 20270 h 758095"/>
                          <a:gd name="connsiteX174" fmla="*/ 1482302 w 1496212"/>
                          <a:gd name="connsiteY17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0690 w 1496212"/>
                          <a:gd name="connsiteY99" fmla="*/ 639629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94474 w 1496212"/>
                          <a:gd name="connsiteY101" fmla="*/ 628368 h 758095"/>
                          <a:gd name="connsiteX102" fmla="*/ 914744 w 1496212"/>
                          <a:gd name="connsiteY102" fmla="*/ 619359 h 758095"/>
                          <a:gd name="connsiteX103" fmla="*/ 926005 w 1496212"/>
                          <a:gd name="connsiteY103" fmla="*/ 608098 h 758095"/>
                          <a:gd name="connsiteX104" fmla="*/ 941770 w 1496212"/>
                          <a:gd name="connsiteY104" fmla="*/ 603594 h 758095"/>
                          <a:gd name="connsiteX105" fmla="*/ 980058 w 1496212"/>
                          <a:gd name="connsiteY105" fmla="*/ 605846 h 758095"/>
                          <a:gd name="connsiteX106" fmla="*/ 984562 w 1496212"/>
                          <a:gd name="connsiteY106" fmla="*/ 612603 h 758095"/>
                          <a:gd name="connsiteX107" fmla="*/ 989067 w 1496212"/>
                          <a:gd name="connsiteY107" fmla="*/ 617107 h 758095"/>
                          <a:gd name="connsiteX108" fmla="*/ 1009337 w 1496212"/>
                          <a:gd name="connsiteY108" fmla="*/ 623864 h 758095"/>
                          <a:gd name="connsiteX109" fmla="*/ 1018346 w 1496212"/>
                          <a:gd name="connsiteY109" fmla="*/ 632873 h 758095"/>
                          <a:gd name="connsiteX110" fmla="*/ 1022850 w 1496212"/>
                          <a:gd name="connsiteY110" fmla="*/ 641881 h 758095"/>
                          <a:gd name="connsiteX111" fmla="*/ 1036363 w 1496212"/>
                          <a:gd name="connsiteY111" fmla="*/ 650890 h 758095"/>
                          <a:gd name="connsiteX112" fmla="*/ 1040868 w 1496212"/>
                          <a:gd name="connsiteY112" fmla="*/ 664404 h 758095"/>
                          <a:gd name="connsiteX113" fmla="*/ 1047624 w 1496212"/>
                          <a:gd name="connsiteY113" fmla="*/ 668908 h 758095"/>
                          <a:gd name="connsiteX114" fmla="*/ 1058885 w 1496212"/>
                          <a:gd name="connsiteY114" fmla="*/ 671160 h 758095"/>
                          <a:gd name="connsiteX115" fmla="*/ 1065642 w 1496212"/>
                          <a:gd name="connsiteY115" fmla="*/ 673412 h 758095"/>
                          <a:gd name="connsiteX116" fmla="*/ 1067894 w 1496212"/>
                          <a:gd name="connsiteY116" fmla="*/ 680169 h 758095"/>
                          <a:gd name="connsiteX117" fmla="*/ 1076903 w 1496212"/>
                          <a:gd name="connsiteY117" fmla="*/ 682421 h 758095"/>
                          <a:gd name="connsiteX118" fmla="*/ 1085912 w 1496212"/>
                          <a:gd name="connsiteY118" fmla="*/ 686926 h 758095"/>
                          <a:gd name="connsiteX119" fmla="*/ 1103930 w 1496212"/>
                          <a:gd name="connsiteY119" fmla="*/ 691430 h 758095"/>
                          <a:gd name="connsiteX120" fmla="*/ 1110686 w 1496212"/>
                          <a:gd name="connsiteY120" fmla="*/ 700439 h 758095"/>
                          <a:gd name="connsiteX121" fmla="*/ 1115191 w 1496212"/>
                          <a:gd name="connsiteY121" fmla="*/ 707196 h 758095"/>
                          <a:gd name="connsiteX122" fmla="*/ 1121948 w 1496212"/>
                          <a:gd name="connsiteY122" fmla="*/ 711700 h 758095"/>
                          <a:gd name="connsiteX123" fmla="*/ 1130956 w 1496212"/>
                          <a:gd name="connsiteY123" fmla="*/ 727466 h 758095"/>
                          <a:gd name="connsiteX124" fmla="*/ 1133209 w 1496212"/>
                          <a:gd name="connsiteY124" fmla="*/ 736474 h 758095"/>
                          <a:gd name="connsiteX125" fmla="*/ 1148974 w 1496212"/>
                          <a:gd name="connsiteY125" fmla="*/ 743231 h 758095"/>
                          <a:gd name="connsiteX126" fmla="*/ 1191766 w 1496212"/>
                          <a:gd name="connsiteY126" fmla="*/ 745483 h 758095"/>
                          <a:gd name="connsiteX127" fmla="*/ 1207532 w 1496212"/>
                          <a:gd name="connsiteY127" fmla="*/ 743231 h 758095"/>
                          <a:gd name="connsiteX128" fmla="*/ 1248072 w 1496212"/>
                          <a:gd name="connsiteY128" fmla="*/ 745483 h 758095"/>
                          <a:gd name="connsiteX129" fmla="*/ 1268342 w 1496212"/>
                          <a:gd name="connsiteY129" fmla="*/ 747736 h 758095"/>
                          <a:gd name="connsiteX130" fmla="*/ 1281855 w 1496212"/>
                          <a:gd name="connsiteY130" fmla="*/ 729718 h 758095"/>
                          <a:gd name="connsiteX131" fmla="*/ 1288612 w 1496212"/>
                          <a:gd name="connsiteY131" fmla="*/ 727466 h 758095"/>
                          <a:gd name="connsiteX132" fmla="*/ 1304377 w 1496212"/>
                          <a:gd name="connsiteY132" fmla="*/ 713952 h 758095"/>
                          <a:gd name="connsiteX133" fmla="*/ 1306629 w 1496212"/>
                          <a:gd name="connsiteY133" fmla="*/ 707196 h 758095"/>
                          <a:gd name="connsiteX134" fmla="*/ 1311134 w 1496212"/>
                          <a:gd name="connsiteY134" fmla="*/ 700439 h 758095"/>
                          <a:gd name="connsiteX135" fmla="*/ 1315638 w 1496212"/>
                          <a:gd name="connsiteY135" fmla="*/ 691430 h 758095"/>
                          <a:gd name="connsiteX136" fmla="*/ 1322395 w 1496212"/>
                          <a:gd name="connsiteY136" fmla="*/ 689178 h 758095"/>
                          <a:gd name="connsiteX137" fmla="*/ 1326899 w 1496212"/>
                          <a:gd name="connsiteY137" fmla="*/ 680169 h 758095"/>
                          <a:gd name="connsiteX138" fmla="*/ 1333656 w 1496212"/>
                          <a:gd name="connsiteY138" fmla="*/ 675665 h 758095"/>
                          <a:gd name="connsiteX139" fmla="*/ 1335908 w 1496212"/>
                          <a:gd name="connsiteY139" fmla="*/ 666656 h 758095"/>
                          <a:gd name="connsiteX140" fmla="*/ 1338160 w 1496212"/>
                          <a:gd name="connsiteY140" fmla="*/ 659899 h 758095"/>
                          <a:gd name="connsiteX141" fmla="*/ 1342665 w 1496212"/>
                          <a:gd name="connsiteY141" fmla="*/ 655395 h 758095"/>
                          <a:gd name="connsiteX142" fmla="*/ 1351674 w 1496212"/>
                          <a:gd name="connsiteY142" fmla="*/ 641881 h 758095"/>
                          <a:gd name="connsiteX143" fmla="*/ 1353926 w 1496212"/>
                          <a:gd name="connsiteY143" fmla="*/ 632873 h 758095"/>
                          <a:gd name="connsiteX144" fmla="*/ 1356178 w 1496212"/>
                          <a:gd name="connsiteY144" fmla="*/ 610350 h 758095"/>
                          <a:gd name="connsiteX145" fmla="*/ 1360682 w 1496212"/>
                          <a:gd name="connsiteY145" fmla="*/ 601341 h 758095"/>
                          <a:gd name="connsiteX146" fmla="*/ 1365187 w 1496212"/>
                          <a:gd name="connsiteY146" fmla="*/ 585576 h 758095"/>
                          <a:gd name="connsiteX147" fmla="*/ 1371944 w 1496212"/>
                          <a:gd name="connsiteY147" fmla="*/ 576567 h 758095"/>
                          <a:gd name="connsiteX148" fmla="*/ 1376448 w 1496212"/>
                          <a:gd name="connsiteY148" fmla="*/ 542784 h 758095"/>
                          <a:gd name="connsiteX149" fmla="*/ 1378700 w 1496212"/>
                          <a:gd name="connsiteY149" fmla="*/ 533775 h 758095"/>
                          <a:gd name="connsiteX150" fmla="*/ 1380952 w 1496212"/>
                          <a:gd name="connsiteY150" fmla="*/ 477470 h 758095"/>
                          <a:gd name="connsiteX151" fmla="*/ 1396718 w 1496212"/>
                          <a:gd name="connsiteY151" fmla="*/ 454947 h 758095"/>
                          <a:gd name="connsiteX152" fmla="*/ 1403475 w 1496212"/>
                          <a:gd name="connsiteY152" fmla="*/ 443686 h 758095"/>
                          <a:gd name="connsiteX153" fmla="*/ 1410231 w 1496212"/>
                          <a:gd name="connsiteY153" fmla="*/ 434677 h 758095"/>
                          <a:gd name="connsiteX154" fmla="*/ 1412483 w 1496212"/>
                          <a:gd name="connsiteY154" fmla="*/ 385129 h 758095"/>
                          <a:gd name="connsiteX155" fmla="*/ 1414736 w 1496212"/>
                          <a:gd name="connsiteY155" fmla="*/ 373868 h 758095"/>
                          <a:gd name="connsiteX156" fmla="*/ 1421492 w 1496212"/>
                          <a:gd name="connsiteY156" fmla="*/ 367111 h 758095"/>
                          <a:gd name="connsiteX157" fmla="*/ 1435006 w 1496212"/>
                          <a:gd name="connsiteY157" fmla="*/ 157655 h 758095"/>
                          <a:gd name="connsiteX158" fmla="*/ 1448519 w 1496212"/>
                          <a:gd name="connsiteY158" fmla="*/ 141889 h 758095"/>
                          <a:gd name="connsiteX159" fmla="*/ 1453023 w 1496212"/>
                          <a:gd name="connsiteY159" fmla="*/ 135133 h 758095"/>
                          <a:gd name="connsiteX160" fmla="*/ 1459780 w 1496212"/>
                          <a:gd name="connsiteY160" fmla="*/ 132880 h 758095"/>
                          <a:gd name="connsiteX161" fmla="*/ 1466537 w 1496212"/>
                          <a:gd name="connsiteY161" fmla="*/ 128376 h 758095"/>
                          <a:gd name="connsiteX162" fmla="*/ 1468789 w 1496212"/>
                          <a:gd name="connsiteY162" fmla="*/ 99097 h 758095"/>
                          <a:gd name="connsiteX163" fmla="*/ 1475546 w 1496212"/>
                          <a:gd name="connsiteY163" fmla="*/ 94593 h 758095"/>
                          <a:gd name="connsiteX164" fmla="*/ 1486807 w 1496212"/>
                          <a:gd name="connsiteY164" fmla="*/ 83332 h 758095"/>
                          <a:gd name="connsiteX165" fmla="*/ 1489059 w 1496212"/>
                          <a:gd name="connsiteY165" fmla="*/ 76575 h 758095"/>
                          <a:gd name="connsiteX166" fmla="*/ 1495816 w 1496212"/>
                          <a:gd name="connsiteY166" fmla="*/ 74323 h 758095"/>
                          <a:gd name="connsiteX167" fmla="*/ 1493563 w 1496212"/>
                          <a:gd name="connsiteY167" fmla="*/ 0 h 758095"/>
                          <a:gd name="connsiteX168" fmla="*/ 1482302 w 1496212"/>
                          <a:gd name="connsiteY168" fmla="*/ 9008 h 758095"/>
                          <a:gd name="connsiteX169" fmla="*/ 1480050 w 1496212"/>
                          <a:gd name="connsiteY169" fmla="*/ 18017 h 758095"/>
                          <a:gd name="connsiteX170" fmla="*/ 1473293 w 1496212"/>
                          <a:gd name="connsiteY170" fmla="*/ 20270 h 758095"/>
                          <a:gd name="connsiteX171" fmla="*/ 1482302 w 1496212"/>
                          <a:gd name="connsiteY17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94474 w 1496212"/>
                          <a:gd name="connsiteY100" fmla="*/ 628368 h 758095"/>
                          <a:gd name="connsiteX101" fmla="*/ 914744 w 1496212"/>
                          <a:gd name="connsiteY101" fmla="*/ 619359 h 758095"/>
                          <a:gd name="connsiteX102" fmla="*/ 926005 w 1496212"/>
                          <a:gd name="connsiteY102" fmla="*/ 608098 h 758095"/>
                          <a:gd name="connsiteX103" fmla="*/ 941770 w 1496212"/>
                          <a:gd name="connsiteY103" fmla="*/ 603594 h 758095"/>
                          <a:gd name="connsiteX104" fmla="*/ 980058 w 1496212"/>
                          <a:gd name="connsiteY104" fmla="*/ 605846 h 758095"/>
                          <a:gd name="connsiteX105" fmla="*/ 984562 w 1496212"/>
                          <a:gd name="connsiteY105" fmla="*/ 612603 h 758095"/>
                          <a:gd name="connsiteX106" fmla="*/ 989067 w 1496212"/>
                          <a:gd name="connsiteY106" fmla="*/ 617107 h 758095"/>
                          <a:gd name="connsiteX107" fmla="*/ 1009337 w 1496212"/>
                          <a:gd name="connsiteY107" fmla="*/ 623864 h 758095"/>
                          <a:gd name="connsiteX108" fmla="*/ 1018346 w 1496212"/>
                          <a:gd name="connsiteY108" fmla="*/ 632873 h 758095"/>
                          <a:gd name="connsiteX109" fmla="*/ 1022850 w 1496212"/>
                          <a:gd name="connsiteY109" fmla="*/ 641881 h 758095"/>
                          <a:gd name="connsiteX110" fmla="*/ 1036363 w 1496212"/>
                          <a:gd name="connsiteY110" fmla="*/ 650890 h 758095"/>
                          <a:gd name="connsiteX111" fmla="*/ 1040868 w 1496212"/>
                          <a:gd name="connsiteY111" fmla="*/ 664404 h 758095"/>
                          <a:gd name="connsiteX112" fmla="*/ 1047624 w 1496212"/>
                          <a:gd name="connsiteY112" fmla="*/ 668908 h 758095"/>
                          <a:gd name="connsiteX113" fmla="*/ 1058885 w 1496212"/>
                          <a:gd name="connsiteY113" fmla="*/ 671160 h 758095"/>
                          <a:gd name="connsiteX114" fmla="*/ 1065642 w 1496212"/>
                          <a:gd name="connsiteY114" fmla="*/ 673412 h 758095"/>
                          <a:gd name="connsiteX115" fmla="*/ 1067894 w 1496212"/>
                          <a:gd name="connsiteY115" fmla="*/ 680169 h 758095"/>
                          <a:gd name="connsiteX116" fmla="*/ 1076903 w 1496212"/>
                          <a:gd name="connsiteY116" fmla="*/ 682421 h 758095"/>
                          <a:gd name="connsiteX117" fmla="*/ 1085912 w 1496212"/>
                          <a:gd name="connsiteY117" fmla="*/ 686926 h 758095"/>
                          <a:gd name="connsiteX118" fmla="*/ 1103930 w 1496212"/>
                          <a:gd name="connsiteY118" fmla="*/ 691430 h 758095"/>
                          <a:gd name="connsiteX119" fmla="*/ 1110686 w 1496212"/>
                          <a:gd name="connsiteY119" fmla="*/ 700439 h 758095"/>
                          <a:gd name="connsiteX120" fmla="*/ 1115191 w 1496212"/>
                          <a:gd name="connsiteY120" fmla="*/ 707196 h 758095"/>
                          <a:gd name="connsiteX121" fmla="*/ 1121948 w 1496212"/>
                          <a:gd name="connsiteY121" fmla="*/ 711700 h 758095"/>
                          <a:gd name="connsiteX122" fmla="*/ 1130956 w 1496212"/>
                          <a:gd name="connsiteY122" fmla="*/ 727466 h 758095"/>
                          <a:gd name="connsiteX123" fmla="*/ 1133209 w 1496212"/>
                          <a:gd name="connsiteY123" fmla="*/ 736474 h 758095"/>
                          <a:gd name="connsiteX124" fmla="*/ 1148974 w 1496212"/>
                          <a:gd name="connsiteY124" fmla="*/ 743231 h 758095"/>
                          <a:gd name="connsiteX125" fmla="*/ 1191766 w 1496212"/>
                          <a:gd name="connsiteY125" fmla="*/ 745483 h 758095"/>
                          <a:gd name="connsiteX126" fmla="*/ 1207532 w 1496212"/>
                          <a:gd name="connsiteY126" fmla="*/ 743231 h 758095"/>
                          <a:gd name="connsiteX127" fmla="*/ 1248072 w 1496212"/>
                          <a:gd name="connsiteY127" fmla="*/ 745483 h 758095"/>
                          <a:gd name="connsiteX128" fmla="*/ 1268342 w 1496212"/>
                          <a:gd name="connsiteY128" fmla="*/ 747736 h 758095"/>
                          <a:gd name="connsiteX129" fmla="*/ 1281855 w 1496212"/>
                          <a:gd name="connsiteY129" fmla="*/ 729718 h 758095"/>
                          <a:gd name="connsiteX130" fmla="*/ 1288612 w 1496212"/>
                          <a:gd name="connsiteY130" fmla="*/ 727466 h 758095"/>
                          <a:gd name="connsiteX131" fmla="*/ 1304377 w 1496212"/>
                          <a:gd name="connsiteY131" fmla="*/ 713952 h 758095"/>
                          <a:gd name="connsiteX132" fmla="*/ 1306629 w 1496212"/>
                          <a:gd name="connsiteY132" fmla="*/ 707196 h 758095"/>
                          <a:gd name="connsiteX133" fmla="*/ 1311134 w 1496212"/>
                          <a:gd name="connsiteY133" fmla="*/ 700439 h 758095"/>
                          <a:gd name="connsiteX134" fmla="*/ 1315638 w 1496212"/>
                          <a:gd name="connsiteY134" fmla="*/ 691430 h 758095"/>
                          <a:gd name="connsiteX135" fmla="*/ 1322395 w 1496212"/>
                          <a:gd name="connsiteY135" fmla="*/ 689178 h 758095"/>
                          <a:gd name="connsiteX136" fmla="*/ 1326899 w 1496212"/>
                          <a:gd name="connsiteY136" fmla="*/ 680169 h 758095"/>
                          <a:gd name="connsiteX137" fmla="*/ 1333656 w 1496212"/>
                          <a:gd name="connsiteY137" fmla="*/ 675665 h 758095"/>
                          <a:gd name="connsiteX138" fmla="*/ 1335908 w 1496212"/>
                          <a:gd name="connsiteY138" fmla="*/ 666656 h 758095"/>
                          <a:gd name="connsiteX139" fmla="*/ 1338160 w 1496212"/>
                          <a:gd name="connsiteY139" fmla="*/ 659899 h 758095"/>
                          <a:gd name="connsiteX140" fmla="*/ 1342665 w 1496212"/>
                          <a:gd name="connsiteY140" fmla="*/ 655395 h 758095"/>
                          <a:gd name="connsiteX141" fmla="*/ 1351674 w 1496212"/>
                          <a:gd name="connsiteY141" fmla="*/ 641881 h 758095"/>
                          <a:gd name="connsiteX142" fmla="*/ 1353926 w 1496212"/>
                          <a:gd name="connsiteY142" fmla="*/ 632873 h 758095"/>
                          <a:gd name="connsiteX143" fmla="*/ 1356178 w 1496212"/>
                          <a:gd name="connsiteY143" fmla="*/ 610350 h 758095"/>
                          <a:gd name="connsiteX144" fmla="*/ 1360682 w 1496212"/>
                          <a:gd name="connsiteY144" fmla="*/ 601341 h 758095"/>
                          <a:gd name="connsiteX145" fmla="*/ 1365187 w 1496212"/>
                          <a:gd name="connsiteY145" fmla="*/ 585576 h 758095"/>
                          <a:gd name="connsiteX146" fmla="*/ 1371944 w 1496212"/>
                          <a:gd name="connsiteY146" fmla="*/ 576567 h 758095"/>
                          <a:gd name="connsiteX147" fmla="*/ 1376448 w 1496212"/>
                          <a:gd name="connsiteY147" fmla="*/ 542784 h 758095"/>
                          <a:gd name="connsiteX148" fmla="*/ 1378700 w 1496212"/>
                          <a:gd name="connsiteY148" fmla="*/ 533775 h 758095"/>
                          <a:gd name="connsiteX149" fmla="*/ 1380952 w 1496212"/>
                          <a:gd name="connsiteY149" fmla="*/ 477470 h 758095"/>
                          <a:gd name="connsiteX150" fmla="*/ 1396718 w 1496212"/>
                          <a:gd name="connsiteY150" fmla="*/ 454947 h 758095"/>
                          <a:gd name="connsiteX151" fmla="*/ 1403475 w 1496212"/>
                          <a:gd name="connsiteY151" fmla="*/ 443686 h 758095"/>
                          <a:gd name="connsiteX152" fmla="*/ 1410231 w 1496212"/>
                          <a:gd name="connsiteY152" fmla="*/ 434677 h 758095"/>
                          <a:gd name="connsiteX153" fmla="*/ 1412483 w 1496212"/>
                          <a:gd name="connsiteY153" fmla="*/ 385129 h 758095"/>
                          <a:gd name="connsiteX154" fmla="*/ 1414736 w 1496212"/>
                          <a:gd name="connsiteY154" fmla="*/ 373868 h 758095"/>
                          <a:gd name="connsiteX155" fmla="*/ 1421492 w 1496212"/>
                          <a:gd name="connsiteY155" fmla="*/ 367111 h 758095"/>
                          <a:gd name="connsiteX156" fmla="*/ 1435006 w 1496212"/>
                          <a:gd name="connsiteY156" fmla="*/ 157655 h 758095"/>
                          <a:gd name="connsiteX157" fmla="*/ 1448519 w 1496212"/>
                          <a:gd name="connsiteY157" fmla="*/ 141889 h 758095"/>
                          <a:gd name="connsiteX158" fmla="*/ 1453023 w 1496212"/>
                          <a:gd name="connsiteY158" fmla="*/ 135133 h 758095"/>
                          <a:gd name="connsiteX159" fmla="*/ 1459780 w 1496212"/>
                          <a:gd name="connsiteY159" fmla="*/ 132880 h 758095"/>
                          <a:gd name="connsiteX160" fmla="*/ 1466537 w 1496212"/>
                          <a:gd name="connsiteY160" fmla="*/ 128376 h 758095"/>
                          <a:gd name="connsiteX161" fmla="*/ 1468789 w 1496212"/>
                          <a:gd name="connsiteY161" fmla="*/ 99097 h 758095"/>
                          <a:gd name="connsiteX162" fmla="*/ 1475546 w 1496212"/>
                          <a:gd name="connsiteY162" fmla="*/ 94593 h 758095"/>
                          <a:gd name="connsiteX163" fmla="*/ 1486807 w 1496212"/>
                          <a:gd name="connsiteY163" fmla="*/ 83332 h 758095"/>
                          <a:gd name="connsiteX164" fmla="*/ 1489059 w 1496212"/>
                          <a:gd name="connsiteY164" fmla="*/ 76575 h 758095"/>
                          <a:gd name="connsiteX165" fmla="*/ 1495816 w 1496212"/>
                          <a:gd name="connsiteY165" fmla="*/ 74323 h 758095"/>
                          <a:gd name="connsiteX166" fmla="*/ 1493563 w 1496212"/>
                          <a:gd name="connsiteY166" fmla="*/ 0 h 758095"/>
                          <a:gd name="connsiteX167" fmla="*/ 1482302 w 1496212"/>
                          <a:gd name="connsiteY167" fmla="*/ 9008 h 758095"/>
                          <a:gd name="connsiteX168" fmla="*/ 1480050 w 1496212"/>
                          <a:gd name="connsiteY168" fmla="*/ 18017 h 758095"/>
                          <a:gd name="connsiteX169" fmla="*/ 1473293 w 1496212"/>
                          <a:gd name="connsiteY169" fmla="*/ 20270 h 758095"/>
                          <a:gd name="connsiteX170" fmla="*/ 1482302 w 1496212"/>
                          <a:gd name="connsiteY17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4744 w 1496212"/>
                          <a:gd name="connsiteY100" fmla="*/ 619359 h 758095"/>
                          <a:gd name="connsiteX101" fmla="*/ 926005 w 1496212"/>
                          <a:gd name="connsiteY101" fmla="*/ 608098 h 758095"/>
                          <a:gd name="connsiteX102" fmla="*/ 941770 w 1496212"/>
                          <a:gd name="connsiteY102" fmla="*/ 603594 h 758095"/>
                          <a:gd name="connsiteX103" fmla="*/ 980058 w 1496212"/>
                          <a:gd name="connsiteY103" fmla="*/ 605846 h 758095"/>
                          <a:gd name="connsiteX104" fmla="*/ 984562 w 1496212"/>
                          <a:gd name="connsiteY104" fmla="*/ 612603 h 758095"/>
                          <a:gd name="connsiteX105" fmla="*/ 989067 w 1496212"/>
                          <a:gd name="connsiteY105" fmla="*/ 617107 h 758095"/>
                          <a:gd name="connsiteX106" fmla="*/ 1009337 w 1496212"/>
                          <a:gd name="connsiteY106" fmla="*/ 623864 h 758095"/>
                          <a:gd name="connsiteX107" fmla="*/ 1018346 w 1496212"/>
                          <a:gd name="connsiteY107" fmla="*/ 632873 h 758095"/>
                          <a:gd name="connsiteX108" fmla="*/ 1022850 w 1496212"/>
                          <a:gd name="connsiteY108" fmla="*/ 641881 h 758095"/>
                          <a:gd name="connsiteX109" fmla="*/ 1036363 w 1496212"/>
                          <a:gd name="connsiteY109" fmla="*/ 650890 h 758095"/>
                          <a:gd name="connsiteX110" fmla="*/ 1040868 w 1496212"/>
                          <a:gd name="connsiteY110" fmla="*/ 664404 h 758095"/>
                          <a:gd name="connsiteX111" fmla="*/ 1047624 w 1496212"/>
                          <a:gd name="connsiteY111" fmla="*/ 668908 h 758095"/>
                          <a:gd name="connsiteX112" fmla="*/ 1058885 w 1496212"/>
                          <a:gd name="connsiteY112" fmla="*/ 671160 h 758095"/>
                          <a:gd name="connsiteX113" fmla="*/ 1065642 w 1496212"/>
                          <a:gd name="connsiteY113" fmla="*/ 673412 h 758095"/>
                          <a:gd name="connsiteX114" fmla="*/ 1067894 w 1496212"/>
                          <a:gd name="connsiteY114" fmla="*/ 680169 h 758095"/>
                          <a:gd name="connsiteX115" fmla="*/ 1076903 w 1496212"/>
                          <a:gd name="connsiteY115" fmla="*/ 682421 h 758095"/>
                          <a:gd name="connsiteX116" fmla="*/ 1085912 w 1496212"/>
                          <a:gd name="connsiteY116" fmla="*/ 686926 h 758095"/>
                          <a:gd name="connsiteX117" fmla="*/ 1103930 w 1496212"/>
                          <a:gd name="connsiteY117" fmla="*/ 691430 h 758095"/>
                          <a:gd name="connsiteX118" fmla="*/ 1110686 w 1496212"/>
                          <a:gd name="connsiteY118" fmla="*/ 700439 h 758095"/>
                          <a:gd name="connsiteX119" fmla="*/ 1115191 w 1496212"/>
                          <a:gd name="connsiteY119" fmla="*/ 707196 h 758095"/>
                          <a:gd name="connsiteX120" fmla="*/ 1121948 w 1496212"/>
                          <a:gd name="connsiteY120" fmla="*/ 711700 h 758095"/>
                          <a:gd name="connsiteX121" fmla="*/ 1130956 w 1496212"/>
                          <a:gd name="connsiteY121" fmla="*/ 727466 h 758095"/>
                          <a:gd name="connsiteX122" fmla="*/ 1133209 w 1496212"/>
                          <a:gd name="connsiteY122" fmla="*/ 736474 h 758095"/>
                          <a:gd name="connsiteX123" fmla="*/ 1148974 w 1496212"/>
                          <a:gd name="connsiteY123" fmla="*/ 743231 h 758095"/>
                          <a:gd name="connsiteX124" fmla="*/ 1191766 w 1496212"/>
                          <a:gd name="connsiteY124" fmla="*/ 745483 h 758095"/>
                          <a:gd name="connsiteX125" fmla="*/ 1207532 w 1496212"/>
                          <a:gd name="connsiteY125" fmla="*/ 743231 h 758095"/>
                          <a:gd name="connsiteX126" fmla="*/ 1248072 w 1496212"/>
                          <a:gd name="connsiteY126" fmla="*/ 745483 h 758095"/>
                          <a:gd name="connsiteX127" fmla="*/ 1268342 w 1496212"/>
                          <a:gd name="connsiteY127" fmla="*/ 747736 h 758095"/>
                          <a:gd name="connsiteX128" fmla="*/ 1281855 w 1496212"/>
                          <a:gd name="connsiteY128" fmla="*/ 729718 h 758095"/>
                          <a:gd name="connsiteX129" fmla="*/ 1288612 w 1496212"/>
                          <a:gd name="connsiteY129" fmla="*/ 727466 h 758095"/>
                          <a:gd name="connsiteX130" fmla="*/ 1304377 w 1496212"/>
                          <a:gd name="connsiteY130" fmla="*/ 713952 h 758095"/>
                          <a:gd name="connsiteX131" fmla="*/ 1306629 w 1496212"/>
                          <a:gd name="connsiteY131" fmla="*/ 707196 h 758095"/>
                          <a:gd name="connsiteX132" fmla="*/ 1311134 w 1496212"/>
                          <a:gd name="connsiteY132" fmla="*/ 700439 h 758095"/>
                          <a:gd name="connsiteX133" fmla="*/ 1315638 w 1496212"/>
                          <a:gd name="connsiteY133" fmla="*/ 691430 h 758095"/>
                          <a:gd name="connsiteX134" fmla="*/ 1322395 w 1496212"/>
                          <a:gd name="connsiteY134" fmla="*/ 689178 h 758095"/>
                          <a:gd name="connsiteX135" fmla="*/ 1326899 w 1496212"/>
                          <a:gd name="connsiteY135" fmla="*/ 680169 h 758095"/>
                          <a:gd name="connsiteX136" fmla="*/ 1333656 w 1496212"/>
                          <a:gd name="connsiteY136" fmla="*/ 675665 h 758095"/>
                          <a:gd name="connsiteX137" fmla="*/ 1335908 w 1496212"/>
                          <a:gd name="connsiteY137" fmla="*/ 666656 h 758095"/>
                          <a:gd name="connsiteX138" fmla="*/ 1338160 w 1496212"/>
                          <a:gd name="connsiteY138" fmla="*/ 659899 h 758095"/>
                          <a:gd name="connsiteX139" fmla="*/ 1342665 w 1496212"/>
                          <a:gd name="connsiteY139" fmla="*/ 655395 h 758095"/>
                          <a:gd name="connsiteX140" fmla="*/ 1351674 w 1496212"/>
                          <a:gd name="connsiteY140" fmla="*/ 641881 h 758095"/>
                          <a:gd name="connsiteX141" fmla="*/ 1353926 w 1496212"/>
                          <a:gd name="connsiteY141" fmla="*/ 632873 h 758095"/>
                          <a:gd name="connsiteX142" fmla="*/ 1356178 w 1496212"/>
                          <a:gd name="connsiteY142" fmla="*/ 610350 h 758095"/>
                          <a:gd name="connsiteX143" fmla="*/ 1360682 w 1496212"/>
                          <a:gd name="connsiteY143" fmla="*/ 601341 h 758095"/>
                          <a:gd name="connsiteX144" fmla="*/ 1365187 w 1496212"/>
                          <a:gd name="connsiteY144" fmla="*/ 585576 h 758095"/>
                          <a:gd name="connsiteX145" fmla="*/ 1371944 w 1496212"/>
                          <a:gd name="connsiteY145" fmla="*/ 576567 h 758095"/>
                          <a:gd name="connsiteX146" fmla="*/ 1376448 w 1496212"/>
                          <a:gd name="connsiteY146" fmla="*/ 542784 h 758095"/>
                          <a:gd name="connsiteX147" fmla="*/ 1378700 w 1496212"/>
                          <a:gd name="connsiteY147" fmla="*/ 533775 h 758095"/>
                          <a:gd name="connsiteX148" fmla="*/ 1380952 w 1496212"/>
                          <a:gd name="connsiteY148" fmla="*/ 477470 h 758095"/>
                          <a:gd name="connsiteX149" fmla="*/ 1396718 w 1496212"/>
                          <a:gd name="connsiteY149" fmla="*/ 454947 h 758095"/>
                          <a:gd name="connsiteX150" fmla="*/ 1403475 w 1496212"/>
                          <a:gd name="connsiteY150" fmla="*/ 443686 h 758095"/>
                          <a:gd name="connsiteX151" fmla="*/ 1410231 w 1496212"/>
                          <a:gd name="connsiteY151" fmla="*/ 434677 h 758095"/>
                          <a:gd name="connsiteX152" fmla="*/ 1412483 w 1496212"/>
                          <a:gd name="connsiteY152" fmla="*/ 385129 h 758095"/>
                          <a:gd name="connsiteX153" fmla="*/ 1414736 w 1496212"/>
                          <a:gd name="connsiteY153" fmla="*/ 373868 h 758095"/>
                          <a:gd name="connsiteX154" fmla="*/ 1421492 w 1496212"/>
                          <a:gd name="connsiteY154" fmla="*/ 367111 h 758095"/>
                          <a:gd name="connsiteX155" fmla="*/ 1435006 w 1496212"/>
                          <a:gd name="connsiteY155" fmla="*/ 157655 h 758095"/>
                          <a:gd name="connsiteX156" fmla="*/ 1448519 w 1496212"/>
                          <a:gd name="connsiteY156" fmla="*/ 141889 h 758095"/>
                          <a:gd name="connsiteX157" fmla="*/ 1453023 w 1496212"/>
                          <a:gd name="connsiteY157" fmla="*/ 135133 h 758095"/>
                          <a:gd name="connsiteX158" fmla="*/ 1459780 w 1496212"/>
                          <a:gd name="connsiteY158" fmla="*/ 132880 h 758095"/>
                          <a:gd name="connsiteX159" fmla="*/ 1466537 w 1496212"/>
                          <a:gd name="connsiteY159" fmla="*/ 128376 h 758095"/>
                          <a:gd name="connsiteX160" fmla="*/ 1468789 w 1496212"/>
                          <a:gd name="connsiteY160" fmla="*/ 99097 h 758095"/>
                          <a:gd name="connsiteX161" fmla="*/ 1475546 w 1496212"/>
                          <a:gd name="connsiteY161" fmla="*/ 94593 h 758095"/>
                          <a:gd name="connsiteX162" fmla="*/ 1486807 w 1496212"/>
                          <a:gd name="connsiteY162" fmla="*/ 83332 h 758095"/>
                          <a:gd name="connsiteX163" fmla="*/ 1489059 w 1496212"/>
                          <a:gd name="connsiteY163" fmla="*/ 76575 h 758095"/>
                          <a:gd name="connsiteX164" fmla="*/ 1495816 w 1496212"/>
                          <a:gd name="connsiteY164" fmla="*/ 74323 h 758095"/>
                          <a:gd name="connsiteX165" fmla="*/ 1493563 w 1496212"/>
                          <a:gd name="connsiteY165" fmla="*/ 0 h 758095"/>
                          <a:gd name="connsiteX166" fmla="*/ 1482302 w 1496212"/>
                          <a:gd name="connsiteY166" fmla="*/ 9008 h 758095"/>
                          <a:gd name="connsiteX167" fmla="*/ 1480050 w 1496212"/>
                          <a:gd name="connsiteY167" fmla="*/ 18017 h 758095"/>
                          <a:gd name="connsiteX168" fmla="*/ 1473293 w 1496212"/>
                          <a:gd name="connsiteY168" fmla="*/ 20270 h 758095"/>
                          <a:gd name="connsiteX169" fmla="*/ 1482302 w 1496212"/>
                          <a:gd name="connsiteY16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26005 w 1496212"/>
                          <a:gd name="connsiteY100" fmla="*/ 608098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80058 w 1496212"/>
                          <a:gd name="connsiteY101" fmla="*/ 605846 h 758095"/>
                          <a:gd name="connsiteX102" fmla="*/ 984562 w 1496212"/>
                          <a:gd name="connsiteY102" fmla="*/ 612603 h 758095"/>
                          <a:gd name="connsiteX103" fmla="*/ 989067 w 1496212"/>
                          <a:gd name="connsiteY103" fmla="*/ 617107 h 758095"/>
                          <a:gd name="connsiteX104" fmla="*/ 1009337 w 1496212"/>
                          <a:gd name="connsiteY104" fmla="*/ 623864 h 758095"/>
                          <a:gd name="connsiteX105" fmla="*/ 1018346 w 1496212"/>
                          <a:gd name="connsiteY105" fmla="*/ 632873 h 758095"/>
                          <a:gd name="connsiteX106" fmla="*/ 1022850 w 1496212"/>
                          <a:gd name="connsiteY106" fmla="*/ 641881 h 758095"/>
                          <a:gd name="connsiteX107" fmla="*/ 1036363 w 1496212"/>
                          <a:gd name="connsiteY107" fmla="*/ 650890 h 758095"/>
                          <a:gd name="connsiteX108" fmla="*/ 1040868 w 1496212"/>
                          <a:gd name="connsiteY108" fmla="*/ 664404 h 758095"/>
                          <a:gd name="connsiteX109" fmla="*/ 1047624 w 1496212"/>
                          <a:gd name="connsiteY109" fmla="*/ 668908 h 758095"/>
                          <a:gd name="connsiteX110" fmla="*/ 1058885 w 1496212"/>
                          <a:gd name="connsiteY110" fmla="*/ 671160 h 758095"/>
                          <a:gd name="connsiteX111" fmla="*/ 1065642 w 1496212"/>
                          <a:gd name="connsiteY111" fmla="*/ 673412 h 758095"/>
                          <a:gd name="connsiteX112" fmla="*/ 1067894 w 1496212"/>
                          <a:gd name="connsiteY112" fmla="*/ 680169 h 758095"/>
                          <a:gd name="connsiteX113" fmla="*/ 1076903 w 1496212"/>
                          <a:gd name="connsiteY113" fmla="*/ 682421 h 758095"/>
                          <a:gd name="connsiteX114" fmla="*/ 1085912 w 1496212"/>
                          <a:gd name="connsiteY114" fmla="*/ 686926 h 758095"/>
                          <a:gd name="connsiteX115" fmla="*/ 1103930 w 1496212"/>
                          <a:gd name="connsiteY115" fmla="*/ 691430 h 758095"/>
                          <a:gd name="connsiteX116" fmla="*/ 1110686 w 1496212"/>
                          <a:gd name="connsiteY116" fmla="*/ 700439 h 758095"/>
                          <a:gd name="connsiteX117" fmla="*/ 1115191 w 1496212"/>
                          <a:gd name="connsiteY117" fmla="*/ 707196 h 758095"/>
                          <a:gd name="connsiteX118" fmla="*/ 1121948 w 1496212"/>
                          <a:gd name="connsiteY118" fmla="*/ 711700 h 758095"/>
                          <a:gd name="connsiteX119" fmla="*/ 1130956 w 1496212"/>
                          <a:gd name="connsiteY119" fmla="*/ 727466 h 758095"/>
                          <a:gd name="connsiteX120" fmla="*/ 1133209 w 1496212"/>
                          <a:gd name="connsiteY120" fmla="*/ 736474 h 758095"/>
                          <a:gd name="connsiteX121" fmla="*/ 1148974 w 1496212"/>
                          <a:gd name="connsiteY121" fmla="*/ 743231 h 758095"/>
                          <a:gd name="connsiteX122" fmla="*/ 1191766 w 1496212"/>
                          <a:gd name="connsiteY122" fmla="*/ 745483 h 758095"/>
                          <a:gd name="connsiteX123" fmla="*/ 1207532 w 1496212"/>
                          <a:gd name="connsiteY123" fmla="*/ 743231 h 758095"/>
                          <a:gd name="connsiteX124" fmla="*/ 1248072 w 1496212"/>
                          <a:gd name="connsiteY124" fmla="*/ 745483 h 758095"/>
                          <a:gd name="connsiteX125" fmla="*/ 1268342 w 1496212"/>
                          <a:gd name="connsiteY125" fmla="*/ 747736 h 758095"/>
                          <a:gd name="connsiteX126" fmla="*/ 1281855 w 1496212"/>
                          <a:gd name="connsiteY126" fmla="*/ 729718 h 758095"/>
                          <a:gd name="connsiteX127" fmla="*/ 1288612 w 1496212"/>
                          <a:gd name="connsiteY127" fmla="*/ 727466 h 758095"/>
                          <a:gd name="connsiteX128" fmla="*/ 1304377 w 1496212"/>
                          <a:gd name="connsiteY128" fmla="*/ 713952 h 758095"/>
                          <a:gd name="connsiteX129" fmla="*/ 1306629 w 1496212"/>
                          <a:gd name="connsiteY129" fmla="*/ 707196 h 758095"/>
                          <a:gd name="connsiteX130" fmla="*/ 1311134 w 1496212"/>
                          <a:gd name="connsiteY130" fmla="*/ 700439 h 758095"/>
                          <a:gd name="connsiteX131" fmla="*/ 1315638 w 1496212"/>
                          <a:gd name="connsiteY131" fmla="*/ 691430 h 758095"/>
                          <a:gd name="connsiteX132" fmla="*/ 1322395 w 1496212"/>
                          <a:gd name="connsiteY132" fmla="*/ 689178 h 758095"/>
                          <a:gd name="connsiteX133" fmla="*/ 1326899 w 1496212"/>
                          <a:gd name="connsiteY133" fmla="*/ 680169 h 758095"/>
                          <a:gd name="connsiteX134" fmla="*/ 1333656 w 1496212"/>
                          <a:gd name="connsiteY134" fmla="*/ 675665 h 758095"/>
                          <a:gd name="connsiteX135" fmla="*/ 1335908 w 1496212"/>
                          <a:gd name="connsiteY135" fmla="*/ 666656 h 758095"/>
                          <a:gd name="connsiteX136" fmla="*/ 1338160 w 1496212"/>
                          <a:gd name="connsiteY136" fmla="*/ 659899 h 758095"/>
                          <a:gd name="connsiteX137" fmla="*/ 1342665 w 1496212"/>
                          <a:gd name="connsiteY137" fmla="*/ 655395 h 758095"/>
                          <a:gd name="connsiteX138" fmla="*/ 1351674 w 1496212"/>
                          <a:gd name="connsiteY138" fmla="*/ 641881 h 758095"/>
                          <a:gd name="connsiteX139" fmla="*/ 1353926 w 1496212"/>
                          <a:gd name="connsiteY139" fmla="*/ 632873 h 758095"/>
                          <a:gd name="connsiteX140" fmla="*/ 1356178 w 1496212"/>
                          <a:gd name="connsiteY140" fmla="*/ 610350 h 758095"/>
                          <a:gd name="connsiteX141" fmla="*/ 1360682 w 1496212"/>
                          <a:gd name="connsiteY141" fmla="*/ 601341 h 758095"/>
                          <a:gd name="connsiteX142" fmla="*/ 1365187 w 1496212"/>
                          <a:gd name="connsiteY142" fmla="*/ 585576 h 758095"/>
                          <a:gd name="connsiteX143" fmla="*/ 1371944 w 1496212"/>
                          <a:gd name="connsiteY143" fmla="*/ 576567 h 758095"/>
                          <a:gd name="connsiteX144" fmla="*/ 1376448 w 1496212"/>
                          <a:gd name="connsiteY144" fmla="*/ 542784 h 758095"/>
                          <a:gd name="connsiteX145" fmla="*/ 1378700 w 1496212"/>
                          <a:gd name="connsiteY145" fmla="*/ 533775 h 758095"/>
                          <a:gd name="connsiteX146" fmla="*/ 1380952 w 1496212"/>
                          <a:gd name="connsiteY146" fmla="*/ 477470 h 758095"/>
                          <a:gd name="connsiteX147" fmla="*/ 1396718 w 1496212"/>
                          <a:gd name="connsiteY147" fmla="*/ 454947 h 758095"/>
                          <a:gd name="connsiteX148" fmla="*/ 1403475 w 1496212"/>
                          <a:gd name="connsiteY148" fmla="*/ 443686 h 758095"/>
                          <a:gd name="connsiteX149" fmla="*/ 1410231 w 1496212"/>
                          <a:gd name="connsiteY149" fmla="*/ 434677 h 758095"/>
                          <a:gd name="connsiteX150" fmla="*/ 1412483 w 1496212"/>
                          <a:gd name="connsiteY150" fmla="*/ 385129 h 758095"/>
                          <a:gd name="connsiteX151" fmla="*/ 1414736 w 1496212"/>
                          <a:gd name="connsiteY151" fmla="*/ 373868 h 758095"/>
                          <a:gd name="connsiteX152" fmla="*/ 1421492 w 1496212"/>
                          <a:gd name="connsiteY152" fmla="*/ 367111 h 758095"/>
                          <a:gd name="connsiteX153" fmla="*/ 1435006 w 1496212"/>
                          <a:gd name="connsiteY153" fmla="*/ 157655 h 758095"/>
                          <a:gd name="connsiteX154" fmla="*/ 1448519 w 1496212"/>
                          <a:gd name="connsiteY154" fmla="*/ 141889 h 758095"/>
                          <a:gd name="connsiteX155" fmla="*/ 1453023 w 1496212"/>
                          <a:gd name="connsiteY155" fmla="*/ 135133 h 758095"/>
                          <a:gd name="connsiteX156" fmla="*/ 1459780 w 1496212"/>
                          <a:gd name="connsiteY156" fmla="*/ 132880 h 758095"/>
                          <a:gd name="connsiteX157" fmla="*/ 1466537 w 1496212"/>
                          <a:gd name="connsiteY157" fmla="*/ 128376 h 758095"/>
                          <a:gd name="connsiteX158" fmla="*/ 1468789 w 1496212"/>
                          <a:gd name="connsiteY158" fmla="*/ 99097 h 758095"/>
                          <a:gd name="connsiteX159" fmla="*/ 1475546 w 1496212"/>
                          <a:gd name="connsiteY159" fmla="*/ 94593 h 758095"/>
                          <a:gd name="connsiteX160" fmla="*/ 1486807 w 1496212"/>
                          <a:gd name="connsiteY160" fmla="*/ 83332 h 758095"/>
                          <a:gd name="connsiteX161" fmla="*/ 1489059 w 1496212"/>
                          <a:gd name="connsiteY161" fmla="*/ 76575 h 758095"/>
                          <a:gd name="connsiteX162" fmla="*/ 1495816 w 1496212"/>
                          <a:gd name="connsiteY162" fmla="*/ 74323 h 758095"/>
                          <a:gd name="connsiteX163" fmla="*/ 1493563 w 1496212"/>
                          <a:gd name="connsiteY163" fmla="*/ 0 h 758095"/>
                          <a:gd name="connsiteX164" fmla="*/ 1482302 w 1496212"/>
                          <a:gd name="connsiteY164" fmla="*/ 9008 h 758095"/>
                          <a:gd name="connsiteX165" fmla="*/ 1480050 w 1496212"/>
                          <a:gd name="connsiteY165" fmla="*/ 18017 h 758095"/>
                          <a:gd name="connsiteX166" fmla="*/ 1473293 w 1496212"/>
                          <a:gd name="connsiteY166" fmla="*/ 20270 h 758095"/>
                          <a:gd name="connsiteX167" fmla="*/ 1482302 w 1496212"/>
                          <a:gd name="connsiteY16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9067 w 1496212"/>
                          <a:gd name="connsiteY59" fmla="*/ 529271 h 758095"/>
                          <a:gd name="connsiteX60" fmla="*/ 980058 w 1496212"/>
                          <a:gd name="connsiteY60" fmla="*/ 524766 h 758095"/>
                          <a:gd name="connsiteX61" fmla="*/ 905735 w 1496212"/>
                          <a:gd name="connsiteY61" fmla="*/ 522514 h 758095"/>
                          <a:gd name="connsiteX62" fmla="*/ 856186 w 1496212"/>
                          <a:gd name="connsiteY62" fmla="*/ 527018 h 758095"/>
                          <a:gd name="connsiteX63" fmla="*/ 795992 w 1496212"/>
                          <a:gd name="connsiteY63" fmla="*/ 547399 h 758095"/>
                          <a:gd name="connsiteX64" fmla="*/ 750332 w 1496212"/>
                          <a:gd name="connsiteY64" fmla="*/ 578819 h 758095"/>
                          <a:gd name="connsiteX65" fmla="*/ 709792 w 1496212"/>
                          <a:gd name="connsiteY65" fmla="*/ 626116 h 758095"/>
                          <a:gd name="connsiteX66" fmla="*/ 691774 w 1496212"/>
                          <a:gd name="connsiteY66" fmla="*/ 644134 h 758095"/>
                          <a:gd name="connsiteX67" fmla="*/ 647419 w 1496212"/>
                          <a:gd name="connsiteY67" fmla="*/ 668108 h 758095"/>
                          <a:gd name="connsiteX68" fmla="*/ 550648 w 1496212"/>
                          <a:gd name="connsiteY68" fmla="*/ 677007 h 758095"/>
                          <a:gd name="connsiteX69" fmla="*/ 449766 w 1496212"/>
                          <a:gd name="connsiteY69" fmla="*/ 674028 h 758095"/>
                          <a:gd name="connsiteX70" fmla="*/ 385817 w 1496212"/>
                          <a:gd name="connsiteY70" fmla="*/ 637474 h 758095"/>
                          <a:gd name="connsiteX71" fmla="*/ 340428 w 1496212"/>
                          <a:gd name="connsiteY71" fmla="*/ 603594 h 758095"/>
                          <a:gd name="connsiteX72" fmla="*/ 302141 w 1496212"/>
                          <a:gd name="connsiteY72" fmla="*/ 578819 h 758095"/>
                          <a:gd name="connsiteX73" fmla="*/ 266105 w 1496212"/>
                          <a:gd name="connsiteY73" fmla="*/ 556297 h 758095"/>
                          <a:gd name="connsiteX74" fmla="*/ 259349 w 1496212"/>
                          <a:gd name="connsiteY74" fmla="*/ 554045 h 758095"/>
                          <a:gd name="connsiteX75" fmla="*/ 236826 w 1496212"/>
                          <a:gd name="connsiteY75" fmla="*/ 545036 h 758095"/>
                          <a:gd name="connsiteX76" fmla="*/ 180521 w 1496212"/>
                          <a:gd name="connsiteY76" fmla="*/ 536027 h 758095"/>
                          <a:gd name="connsiteX77" fmla="*/ 117459 w 1496212"/>
                          <a:gd name="connsiteY77" fmla="*/ 533775 h 758095"/>
                          <a:gd name="connsiteX78" fmla="*/ 76919 w 1496212"/>
                          <a:gd name="connsiteY78" fmla="*/ 536027 h 758095"/>
                          <a:gd name="connsiteX79" fmla="*/ 61645 w 1496212"/>
                          <a:gd name="connsiteY79" fmla="*/ 536930 h 758095"/>
                          <a:gd name="connsiteX80" fmla="*/ 23483 w 1496212"/>
                          <a:gd name="connsiteY80" fmla="*/ 550729 h 758095"/>
                          <a:gd name="connsiteX81" fmla="*/ 103 w 1496212"/>
                          <a:gd name="connsiteY81" fmla="*/ 573331 h 758095"/>
                          <a:gd name="connsiteX82" fmla="*/ 16207 w 1496212"/>
                          <a:gd name="connsiteY82" fmla="*/ 613525 h 758095"/>
                          <a:gd name="connsiteX83" fmla="*/ 45307 w 1496212"/>
                          <a:gd name="connsiteY83" fmla="*/ 618170 h 758095"/>
                          <a:gd name="connsiteX84" fmla="*/ 125027 w 1496212"/>
                          <a:gd name="connsiteY84" fmla="*/ 629432 h 758095"/>
                          <a:gd name="connsiteX85" fmla="*/ 167008 w 1496212"/>
                          <a:gd name="connsiteY85" fmla="*/ 632873 h 758095"/>
                          <a:gd name="connsiteX86" fmla="*/ 219388 w 1496212"/>
                          <a:gd name="connsiteY86" fmla="*/ 640429 h 758095"/>
                          <a:gd name="connsiteX87" fmla="*/ 271189 w 1496212"/>
                          <a:gd name="connsiteY87" fmla="*/ 659173 h 758095"/>
                          <a:gd name="connsiteX88" fmla="*/ 302141 w 1496212"/>
                          <a:gd name="connsiteY88" fmla="*/ 675665 h 758095"/>
                          <a:gd name="connsiteX89" fmla="*/ 337229 w 1496212"/>
                          <a:gd name="connsiteY89" fmla="*/ 700365 h 758095"/>
                          <a:gd name="connsiteX90" fmla="*/ 378458 w 1496212"/>
                          <a:gd name="connsiteY90" fmla="*/ 749187 h 758095"/>
                          <a:gd name="connsiteX91" fmla="*/ 403490 w 1496212"/>
                          <a:gd name="connsiteY91" fmla="*/ 752240 h 758095"/>
                          <a:gd name="connsiteX92" fmla="*/ 548322 w 1496212"/>
                          <a:gd name="connsiteY92" fmla="*/ 753003 h 758095"/>
                          <a:gd name="connsiteX93" fmla="*/ 650976 w 1496212"/>
                          <a:gd name="connsiteY93" fmla="*/ 747772 h 758095"/>
                          <a:gd name="connsiteX94" fmla="*/ 689522 w 1496212"/>
                          <a:gd name="connsiteY94" fmla="*/ 745483 h 758095"/>
                          <a:gd name="connsiteX95" fmla="*/ 719380 w 1496212"/>
                          <a:gd name="connsiteY95" fmla="*/ 726850 h 758095"/>
                          <a:gd name="connsiteX96" fmla="*/ 766023 w 1496212"/>
                          <a:gd name="connsiteY96" fmla="*/ 676722 h 758095"/>
                          <a:gd name="connsiteX97" fmla="*/ 818551 w 1496212"/>
                          <a:gd name="connsiteY97" fmla="*/ 631642 h 758095"/>
                          <a:gd name="connsiteX98" fmla="*/ 869625 w 1496212"/>
                          <a:gd name="connsiteY98" fmla="*/ 611335 h 758095"/>
                          <a:gd name="connsiteX99" fmla="*/ 917070 w 1496212"/>
                          <a:gd name="connsiteY99" fmla="*/ 603630 h 758095"/>
                          <a:gd name="connsiteX100" fmla="*/ 980058 w 1496212"/>
                          <a:gd name="connsiteY100" fmla="*/ 605846 h 758095"/>
                          <a:gd name="connsiteX101" fmla="*/ 984562 w 1496212"/>
                          <a:gd name="connsiteY101" fmla="*/ 612603 h 758095"/>
                          <a:gd name="connsiteX102" fmla="*/ 989067 w 1496212"/>
                          <a:gd name="connsiteY102" fmla="*/ 617107 h 758095"/>
                          <a:gd name="connsiteX103" fmla="*/ 1009337 w 1496212"/>
                          <a:gd name="connsiteY103" fmla="*/ 623864 h 758095"/>
                          <a:gd name="connsiteX104" fmla="*/ 1018346 w 1496212"/>
                          <a:gd name="connsiteY104" fmla="*/ 632873 h 758095"/>
                          <a:gd name="connsiteX105" fmla="*/ 1022850 w 1496212"/>
                          <a:gd name="connsiteY105" fmla="*/ 641881 h 758095"/>
                          <a:gd name="connsiteX106" fmla="*/ 1036363 w 1496212"/>
                          <a:gd name="connsiteY106" fmla="*/ 650890 h 758095"/>
                          <a:gd name="connsiteX107" fmla="*/ 1040868 w 1496212"/>
                          <a:gd name="connsiteY107" fmla="*/ 664404 h 758095"/>
                          <a:gd name="connsiteX108" fmla="*/ 1047624 w 1496212"/>
                          <a:gd name="connsiteY108" fmla="*/ 668908 h 758095"/>
                          <a:gd name="connsiteX109" fmla="*/ 1058885 w 1496212"/>
                          <a:gd name="connsiteY109" fmla="*/ 671160 h 758095"/>
                          <a:gd name="connsiteX110" fmla="*/ 1065642 w 1496212"/>
                          <a:gd name="connsiteY110" fmla="*/ 673412 h 758095"/>
                          <a:gd name="connsiteX111" fmla="*/ 1067894 w 1496212"/>
                          <a:gd name="connsiteY111" fmla="*/ 680169 h 758095"/>
                          <a:gd name="connsiteX112" fmla="*/ 1076903 w 1496212"/>
                          <a:gd name="connsiteY112" fmla="*/ 682421 h 758095"/>
                          <a:gd name="connsiteX113" fmla="*/ 1085912 w 1496212"/>
                          <a:gd name="connsiteY113" fmla="*/ 686926 h 758095"/>
                          <a:gd name="connsiteX114" fmla="*/ 1103930 w 1496212"/>
                          <a:gd name="connsiteY114" fmla="*/ 691430 h 758095"/>
                          <a:gd name="connsiteX115" fmla="*/ 1110686 w 1496212"/>
                          <a:gd name="connsiteY115" fmla="*/ 700439 h 758095"/>
                          <a:gd name="connsiteX116" fmla="*/ 1115191 w 1496212"/>
                          <a:gd name="connsiteY116" fmla="*/ 707196 h 758095"/>
                          <a:gd name="connsiteX117" fmla="*/ 1121948 w 1496212"/>
                          <a:gd name="connsiteY117" fmla="*/ 711700 h 758095"/>
                          <a:gd name="connsiteX118" fmla="*/ 1130956 w 1496212"/>
                          <a:gd name="connsiteY118" fmla="*/ 727466 h 758095"/>
                          <a:gd name="connsiteX119" fmla="*/ 1133209 w 1496212"/>
                          <a:gd name="connsiteY119" fmla="*/ 736474 h 758095"/>
                          <a:gd name="connsiteX120" fmla="*/ 1148974 w 1496212"/>
                          <a:gd name="connsiteY120" fmla="*/ 743231 h 758095"/>
                          <a:gd name="connsiteX121" fmla="*/ 1191766 w 1496212"/>
                          <a:gd name="connsiteY121" fmla="*/ 745483 h 758095"/>
                          <a:gd name="connsiteX122" fmla="*/ 1207532 w 1496212"/>
                          <a:gd name="connsiteY122" fmla="*/ 743231 h 758095"/>
                          <a:gd name="connsiteX123" fmla="*/ 1248072 w 1496212"/>
                          <a:gd name="connsiteY123" fmla="*/ 745483 h 758095"/>
                          <a:gd name="connsiteX124" fmla="*/ 1268342 w 1496212"/>
                          <a:gd name="connsiteY124" fmla="*/ 747736 h 758095"/>
                          <a:gd name="connsiteX125" fmla="*/ 1281855 w 1496212"/>
                          <a:gd name="connsiteY125" fmla="*/ 729718 h 758095"/>
                          <a:gd name="connsiteX126" fmla="*/ 1288612 w 1496212"/>
                          <a:gd name="connsiteY126" fmla="*/ 727466 h 758095"/>
                          <a:gd name="connsiteX127" fmla="*/ 1304377 w 1496212"/>
                          <a:gd name="connsiteY127" fmla="*/ 713952 h 758095"/>
                          <a:gd name="connsiteX128" fmla="*/ 1306629 w 1496212"/>
                          <a:gd name="connsiteY128" fmla="*/ 707196 h 758095"/>
                          <a:gd name="connsiteX129" fmla="*/ 1311134 w 1496212"/>
                          <a:gd name="connsiteY129" fmla="*/ 700439 h 758095"/>
                          <a:gd name="connsiteX130" fmla="*/ 1315638 w 1496212"/>
                          <a:gd name="connsiteY130" fmla="*/ 691430 h 758095"/>
                          <a:gd name="connsiteX131" fmla="*/ 1322395 w 1496212"/>
                          <a:gd name="connsiteY131" fmla="*/ 689178 h 758095"/>
                          <a:gd name="connsiteX132" fmla="*/ 1326899 w 1496212"/>
                          <a:gd name="connsiteY132" fmla="*/ 680169 h 758095"/>
                          <a:gd name="connsiteX133" fmla="*/ 1333656 w 1496212"/>
                          <a:gd name="connsiteY133" fmla="*/ 675665 h 758095"/>
                          <a:gd name="connsiteX134" fmla="*/ 1335908 w 1496212"/>
                          <a:gd name="connsiteY134" fmla="*/ 666656 h 758095"/>
                          <a:gd name="connsiteX135" fmla="*/ 1338160 w 1496212"/>
                          <a:gd name="connsiteY135" fmla="*/ 659899 h 758095"/>
                          <a:gd name="connsiteX136" fmla="*/ 1342665 w 1496212"/>
                          <a:gd name="connsiteY136" fmla="*/ 655395 h 758095"/>
                          <a:gd name="connsiteX137" fmla="*/ 1351674 w 1496212"/>
                          <a:gd name="connsiteY137" fmla="*/ 641881 h 758095"/>
                          <a:gd name="connsiteX138" fmla="*/ 1353926 w 1496212"/>
                          <a:gd name="connsiteY138" fmla="*/ 632873 h 758095"/>
                          <a:gd name="connsiteX139" fmla="*/ 1356178 w 1496212"/>
                          <a:gd name="connsiteY139" fmla="*/ 610350 h 758095"/>
                          <a:gd name="connsiteX140" fmla="*/ 1360682 w 1496212"/>
                          <a:gd name="connsiteY140" fmla="*/ 601341 h 758095"/>
                          <a:gd name="connsiteX141" fmla="*/ 1365187 w 1496212"/>
                          <a:gd name="connsiteY141" fmla="*/ 585576 h 758095"/>
                          <a:gd name="connsiteX142" fmla="*/ 1371944 w 1496212"/>
                          <a:gd name="connsiteY142" fmla="*/ 576567 h 758095"/>
                          <a:gd name="connsiteX143" fmla="*/ 1376448 w 1496212"/>
                          <a:gd name="connsiteY143" fmla="*/ 542784 h 758095"/>
                          <a:gd name="connsiteX144" fmla="*/ 1378700 w 1496212"/>
                          <a:gd name="connsiteY144" fmla="*/ 533775 h 758095"/>
                          <a:gd name="connsiteX145" fmla="*/ 1380952 w 1496212"/>
                          <a:gd name="connsiteY145" fmla="*/ 477470 h 758095"/>
                          <a:gd name="connsiteX146" fmla="*/ 1396718 w 1496212"/>
                          <a:gd name="connsiteY146" fmla="*/ 454947 h 758095"/>
                          <a:gd name="connsiteX147" fmla="*/ 1403475 w 1496212"/>
                          <a:gd name="connsiteY147" fmla="*/ 443686 h 758095"/>
                          <a:gd name="connsiteX148" fmla="*/ 1410231 w 1496212"/>
                          <a:gd name="connsiteY148" fmla="*/ 434677 h 758095"/>
                          <a:gd name="connsiteX149" fmla="*/ 1412483 w 1496212"/>
                          <a:gd name="connsiteY149" fmla="*/ 385129 h 758095"/>
                          <a:gd name="connsiteX150" fmla="*/ 1414736 w 1496212"/>
                          <a:gd name="connsiteY150" fmla="*/ 373868 h 758095"/>
                          <a:gd name="connsiteX151" fmla="*/ 1421492 w 1496212"/>
                          <a:gd name="connsiteY151" fmla="*/ 367111 h 758095"/>
                          <a:gd name="connsiteX152" fmla="*/ 1435006 w 1496212"/>
                          <a:gd name="connsiteY152" fmla="*/ 157655 h 758095"/>
                          <a:gd name="connsiteX153" fmla="*/ 1448519 w 1496212"/>
                          <a:gd name="connsiteY153" fmla="*/ 141889 h 758095"/>
                          <a:gd name="connsiteX154" fmla="*/ 1453023 w 1496212"/>
                          <a:gd name="connsiteY154" fmla="*/ 135133 h 758095"/>
                          <a:gd name="connsiteX155" fmla="*/ 1459780 w 1496212"/>
                          <a:gd name="connsiteY155" fmla="*/ 132880 h 758095"/>
                          <a:gd name="connsiteX156" fmla="*/ 1466537 w 1496212"/>
                          <a:gd name="connsiteY156" fmla="*/ 128376 h 758095"/>
                          <a:gd name="connsiteX157" fmla="*/ 1468789 w 1496212"/>
                          <a:gd name="connsiteY157" fmla="*/ 99097 h 758095"/>
                          <a:gd name="connsiteX158" fmla="*/ 1475546 w 1496212"/>
                          <a:gd name="connsiteY158" fmla="*/ 94593 h 758095"/>
                          <a:gd name="connsiteX159" fmla="*/ 1486807 w 1496212"/>
                          <a:gd name="connsiteY159" fmla="*/ 83332 h 758095"/>
                          <a:gd name="connsiteX160" fmla="*/ 1489059 w 1496212"/>
                          <a:gd name="connsiteY160" fmla="*/ 76575 h 758095"/>
                          <a:gd name="connsiteX161" fmla="*/ 1495816 w 1496212"/>
                          <a:gd name="connsiteY161" fmla="*/ 74323 h 758095"/>
                          <a:gd name="connsiteX162" fmla="*/ 1493563 w 1496212"/>
                          <a:gd name="connsiteY162" fmla="*/ 0 h 758095"/>
                          <a:gd name="connsiteX163" fmla="*/ 1482302 w 1496212"/>
                          <a:gd name="connsiteY163" fmla="*/ 9008 h 758095"/>
                          <a:gd name="connsiteX164" fmla="*/ 1480050 w 1496212"/>
                          <a:gd name="connsiteY164" fmla="*/ 18017 h 758095"/>
                          <a:gd name="connsiteX165" fmla="*/ 1473293 w 1496212"/>
                          <a:gd name="connsiteY165" fmla="*/ 20270 h 758095"/>
                          <a:gd name="connsiteX166" fmla="*/ 1482302 w 1496212"/>
                          <a:gd name="connsiteY16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0058 w 1496212"/>
                          <a:gd name="connsiteY59" fmla="*/ 524766 h 758095"/>
                          <a:gd name="connsiteX60" fmla="*/ 905735 w 1496212"/>
                          <a:gd name="connsiteY60" fmla="*/ 522514 h 758095"/>
                          <a:gd name="connsiteX61" fmla="*/ 856186 w 1496212"/>
                          <a:gd name="connsiteY61" fmla="*/ 527018 h 758095"/>
                          <a:gd name="connsiteX62" fmla="*/ 795992 w 1496212"/>
                          <a:gd name="connsiteY62" fmla="*/ 547399 h 758095"/>
                          <a:gd name="connsiteX63" fmla="*/ 750332 w 1496212"/>
                          <a:gd name="connsiteY63" fmla="*/ 578819 h 758095"/>
                          <a:gd name="connsiteX64" fmla="*/ 709792 w 1496212"/>
                          <a:gd name="connsiteY64" fmla="*/ 626116 h 758095"/>
                          <a:gd name="connsiteX65" fmla="*/ 691774 w 1496212"/>
                          <a:gd name="connsiteY65" fmla="*/ 644134 h 758095"/>
                          <a:gd name="connsiteX66" fmla="*/ 647419 w 1496212"/>
                          <a:gd name="connsiteY66" fmla="*/ 668108 h 758095"/>
                          <a:gd name="connsiteX67" fmla="*/ 550648 w 1496212"/>
                          <a:gd name="connsiteY67" fmla="*/ 677007 h 758095"/>
                          <a:gd name="connsiteX68" fmla="*/ 449766 w 1496212"/>
                          <a:gd name="connsiteY68" fmla="*/ 674028 h 758095"/>
                          <a:gd name="connsiteX69" fmla="*/ 385817 w 1496212"/>
                          <a:gd name="connsiteY69" fmla="*/ 637474 h 758095"/>
                          <a:gd name="connsiteX70" fmla="*/ 340428 w 1496212"/>
                          <a:gd name="connsiteY70" fmla="*/ 603594 h 758095"/>
                          <a:gd name="connsiteX71" fmla="*/ 302141 w 1496212"/>
                          <a:gd name="connsiteY71" fmla="*/ 578819 h 758095"/>
                          <a:gd name="connsiteX72" fmla="*/ 266105 w 1496212"/>
                          <a:gd name="connsiteY72" fmla="*/ 556297 h 758095"/>
                          <a:gd name="connsiteX73" fmla="*/ 259349 w 1496212"/>
                          <a:gd name="connsiteY73" fmla="*/ 554045 h 758095"/>
                          <a:gd name="connsiteX74" fmla="*/ 236826 w 1496212"/>
                          <a:gd name="connsiteY74" fmla="*/ 545036 h 758095"/>
                          <a:gd name="connsiteX75" fmla="*/ 180521 w 1496212"/>
                          <a:gd name="connsiteY75" fmla="*/ 536027 h 758095"/>
                          <a:gd name="connsiteX76" fmla="*/ 117459 w 1496212"/>
                          <a:gd name="connsiteY76" fmla="*/ 533775 h 758095"/>
                          <a:gd name="connsiteX77" fmla="*/ 76919 w 1496212"/>
                          <a:gd name="connsiteY77" fmla="*/ 536027 h 758095"/>
                          <a:gd name="connsiteX78" fmla="*/ 61645 w 1496212"/>
                          <a:gd name="connsiteY78" fmla="*/ 536930 h 758095"/>
                          <a:gd name="connsiteX79" fmla="*/ 23483 w 1496212"/>
                          <a:gd name="connsiteY79" fmla="*/ 550729 h 758095"/>
                          <a:gd name="connsiteX80" fmla="*/ 103 w 1496212"/>
                          <a:gd name="connsiteY80" fmla="*/ 573331 h 758095"/>
                          <a:gd name="connsiteX81" fmla="*/ 16207 w 1496212"/>
                          <a:gd name="connsiteY81" fmla="*/ 613525 h 758095"/>
                          <a:gd name="connsiteX82" fmla="*/ 45307 w 1496212"/>
                          <a:gd name="connsiteY82" fmla="*/ 618170 h 758095"/>
                          <a:gd name="connsiteX83" fmla="*/ 125027 w 1496212"/>
                          <a:gd name="connsiteY83" fmla="*/ 629432 h 758095"/>
                          <a:gd name="connsiteX84" fmla="*/ 167008 w 1496212"/>
                          <a:gd name="connsiteY84" fmla="*/ 632873 h 758095"/>
                          <a:gd name="connsiteX85" fmla="*/ 219388 w 1496212"/>
                          <a:gd name="connsiteY85" fmla="*/ 640429 h 758095"/>
                          <a:gd name="connsiteX86" fmla="*/ 271189 w 1496212"/>
                          <a:gd name="connsiteY86" fmla="*/ 659173 h 758095"/>
                          <a:gd name="connsiteX87" fmla="*/ 302141 w 1496212"/>
                          <a:gd name="connsiteY87" fmla="*/ 675665 h 758095"/>
                          <a:gd name="connsiteX88" fmla="*/ 337229 w 1496212"/>
                          <a:gd name="connsiteY88" fmla="*/ 700365 h 758095"/>
                          <a:gd name="connsiteX89" fmla="*/ 378458 w 1496212"/>
                          <a:gd name="connsiteY89" fmla="*/ 749187 h 758095"/>
                          <a:gd name="connsiteX90" fmla="*/ 403490 w 1496212"/>
                          <a:gd name="connsiteY90" fmla="*/ 752240 h 758095"/>
                          <a:gd name="connsiteX91" fmla="*/ 548322 w 1496212"/>
                          <a:gd name="connsiteY91" fmla="*/ 753003 h 758095"/>
                          <a:gd name="connsiteX92" fmla="*/ 650976 w 1496212"/>
                          <a:gd name="connsiteY92" fmla="*/ 747772 h 758095"/>
                          <a:gd name="connsiteX93" fmla="*/ 689522 w 1496212"/>
                          <a:gd name="connsiteY93" fmla="*/ 745483 h 758095"/>
                          <a:gd name="connsiteX94" fmla="*/ 719380 w 1496212"/>
                          <a:gd name="connsiteY94" fmla="*/ 726850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19380 w 1496212"/>
                          <a:gd name="connsiteY93" fmla="*/ 726850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8740 w 1496212"/>
                          <a:gd name="connsiteY93" fmla="*/ 716426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38740 w 1496212"/>
                          <a:gd name="connsiteY94" fmla="*/ 716426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63566 w 1496212"/>
                          <a:gd name="connsiteY88" fmla="*/ 738763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22921 w 1496283"/>
                          <a:gd name="connsiteY56" fmla="*/ 542784 h 758095"/>
                          <a:gd name="connsiteX57" fmla="*/ 1016164 w 1496283"/>
                          <a:gd name="connsiteY57" fmla="*/ 540532 h 758095"/>
                          <a:gd name="connsiteX58" fmla="*/ 980129 w 1496283"/>
                          <a:gd name="connsiteY58" fmla="*/ 524766 h 758095"/>
                          <a:gd name="connsiteX59" fmla="*/ 905806 w 1496283"/>
                          <a:gd name="connsiteY59" fmla="*/ 522514 h 758095"/>
                          <a:gd name="connsiteX60" fmla="*/ 856257 w 1496283"/>
                          <a:gd name="connsiteY60" fmla="*/ 527018 h 758095"/>
                          <a:gd name="connsiteX61" fmla="*/ 796063 w 1496283"/>
                          <a:gd name="connsiteY61" fmla="*/ 547399 h 758095"/>
                          <a:gd name="connsiteX62" fmla="*/ 750403 w 1496283"/>
                          <a:gd name="connsiteY62" fmla="*/ 578819 h 758095"/>
                          <a:gd name="connsiteX63" fmla="*/ 709863 w 1496283"/>
                          <a:gd name="connsiteY63" fmla="*/ 626116 h 758095"/>
                          <a:gd name="connsiteX64" fmla="*/ 691845 w 1496283"/>
                          <a:gd name="connsiteY64" fmla="*/ 644134 h 758095"/>
                          <a:gd name="connsiteX65" fmla="*/ 647490 w 1496283"/>
                          <a:gd name="connsiteY65" fmla="*/ 668108 h 758095"/>
                          <a:gd name="connsiteX66" fmla="*/ 550719 w 1496283"/>
                          <a:gd name="connsiteY66" fmla="*/ 677007 h 758095"/>
                          <a:gd name="connsiteX67" fmla="*/ 449837 w 1496283"/>
                          <a:gd name="connsiteY67" fmla="*/ 674028 h 758095"/>
                          <a:gd name="connsiteX68" fmla="*/ 385888 w 1496283"/>
                          <a:gd name="connsiteY68" fmla="*/ 637474 h 758095"/>
                          <a:gd name="connsiteX69" fmla="*/ 340499 w 1496283"/>
                          <a:gd name="connsiteY69" fmla="*/ 603594 h 758095"/>
                          <a:gd name="connsiteX70" fmla="*/ 302212 w 1496283"/>
                          <a:gd name="connsiteY70" fmla="*/ 578819 h 758095"/>
                          <a:gd name="connsiteX71" fmla="*/ 266176 w 1496283"/>
                          <a:gd name="connsiteY71" fmla="*/ 556297 h 758095"/>
                          <a:gd name="connsiteX72" fmla="*/ 259420 w 1496283"/>
                          <a:gd name="connsiteY72" fmla="*/ 554045 h 758095"/>
                          <a:gd name="connsiteX73" fmla="*/ 236897 w 1496283"/>
                          <a:gd name="connsiteY73" fmla="*/ 545036 h 758095"/>
                          <a:gd name="connsiteX74" fmla="*/ 180592 w 1496283"/>
                          <a:gd name="connsiteY74" fmla="*/ 536027 h 758095"/>
                          <a:gd name="connsiteX75" fmla="*/ 117530 w 1496283"/>
                          <a:gd name="connsiteY75" fmla="*/ 533775 h 758095"/>
                          <a:gd name="connsiteX76" fmla="*/ 76990 w 1496283"/>
                          <a:gd name="connsiteY76" fmla="*/ 536027 h 758095"/>
                          <a:gd name="connsiteX77" fmla="*/ 61716 w 1496283"/>
                          <a:gd name="connsiteY77" fmla="*/ 536930 h 758095"/>
                          <a:gd name="connsiteX78" fmla="*/ 23554 w 1496283"/>
                          <a:gd name="connsiteY78" fmla="*/ 550729 h 758095"/>
                          <a:gd name="connsiteX79" fmla="*/ 174 w 1496283"/>
                          <a:gd name="connsiteY79" fmla="*/ 573331 h 758095"/>
                          <a:gd name="connsiteX80" fmla="*/ 16278 w 1496283"/>
                          <a:gd name="connsiteY80" fmla="*/ 613525 h 758095"/>
                          <a:gd name="connsiteX81" fmla="*/ 73673 w 1496283"/>
                          <a:gd name="connsiteY81" fmla="*/ 624127 h 758095"/>
                          <a:gd name="connsiteX82" fmla="*/ 125098 w 1496283"/>
                          <a:gd name="connsiteY82" fmla="*/ 629432 h 758095"/>
                          <a:gd name="connsiteX83" fmla="*/ 167079 w 1496283"/>
                          <a:gd name="connsiteY83" fmla="*/ 632873 h 758095"/>
                          <a:gd name="connsiteX84" fmla="*/ 219459 w 1496283"/>
                          <a:gd name="connsiteY84" fmla="*/ 640429 h 758095"/>
                          <a:gd name="connsiteX85" fmla="*/ 271260 w 1496283"/>
                          <a:gd name="connsiteY85" fmla="*/ 659173 h 758095"/>
                          <a:gd name="connsiteX86" fmla="*/ 302212 w 1496283"/>
                          <a:gd name="connsiteY86" fmla="*/ 675665 h 758095"/>
                          <a:gd name="connsiteX87" fmla="*/ 337300 w 1496283"/>
                          <a:gd name="connsiteY87" fmla="*/ 700365 h 758095"/>
                          <a:gd name="connsiteX88" fmla="*/ 363637 w 1496283"/>
                          <a:gd name="connsiteY88" fmla="*/ 738763 h 758095"/>
                          <a:gd name="connsiteX89" fmla="*/ 403561 w 1496283"/>
                          <a:gd name="connsiteY89" fmla="*/ 752240 h 758095"/>
                          <a:gd name="connsiteX90" fmla="*/ 548393 w 1496283"/>
                          <a:gd name="connsiteY90" fmla="*/ 753003 h 758095"/>
                          <a:gd name="connsiteX91" fmla="*/ 651047 w 1496283"/>
                          <a:gd name="connsiteY91" fmla="*/ 747772 h 758095"/>
                          <a:gd name="connsiteX92" fmla="*/ 689593 w 1496283"/>
                          <a:gd name="connsiteY92" fmla="*/ 745483 h 758095"/>
                          <a:gd name="connsiteX93" fmla="*/ 735846 w 1496283"/>
                          <a:gd name="connsiteY93" fmla="*/ 708955 h 758095"/>
                          <a:gd name="connsiteX94" fmla="*/ 766094 w 1496283"/>
                          <a:gd name="connsiteY94" fmla="*/ 676722 h 758095"/>
                          <a:gd name="connsiteX95" fmla="*/ 818622 w 1496283"/>
                          <a:gd name="connsiteY95" fmla="*/ 631642 h 758095"/>
                          <a:gd name="connsiteX96" fmla="*/ 869696 w 1496283"/>
                          <a:gd name="connsiteY96" fmla="*/ 611335 h 758095"/>
                          <a:gd name="connsiteX97" fmla="*/ 917141 w 1496283"/>
                          <a:gd name="connsiteY97" fmla="*/ 603630 h 758095"/>
                          <a:gd name="connsiteX98" fmla="*/ 980129 w 1496283"/>
                          <a:gd name="connsiteY98" fmla="*/ 605846 h 758095"/>
                          <a:gd name="connsiteX99" fmla="*/ 984633 w 1496283"/>
                          <a:gd name="connsiteY99" fmla="*/ 612603 h 758095"/>
                          <a:gd name="connsiteX100" fmla="*/ 1009408 w 1496283"/>
                          <a:gd name="connsiteY100" fmla="*/ 623864 h 758095"/>
                          <a:gd name="connsiteX101" fmla="*/ 1018417 w 1496283"/>
                          <a:gd name="connsiteY101" fmla="*/ 632873 h 758095"/>
                          <a:gd name="connsiteX102" fmla="*/ 1022921 w 1496283"/>
                          <a:gd name="connsiteY102" fmla="*/ 641881 h 758095"/>
                          <a:gd name="connsiteX103" fmla="*/ 1036434 w 1496283"/>
                          <a:gd name="connsiteY103" fmla="*/ 650890 h 758095"/>
                          <a:gd name="connsiteX104" fmla="*/ 1040939 w 1496283"/>
                          <a:gd name="connsiteY104" fmla="*/ 664404 h 758095"/>
                          <a:gd name="connsiteX105" fmla="*/ 1047695 w 1496283"/>
                          <a:gd name="connsiteY105" fmla="*/ 668908 h 758095"/>
                          <a:gd name="connsiteX106" fmla="*/ 1058956 w 1496283"/>
                          <a:gd name="connsiteY106" fmla="*/ 671160 h 758095"/>
                          <a:gd name="connsiteX107" fmla="*/ 1065713 w 1496283"/>
                          <a:gd name="connsiteY107" fmla="*/ 673412 h 758095"/>
                          <a:gd name="connsiteX108" fmla="*/ 1067965 w 1496283"/>
                          <a:gd name="connsiteY108" fmla="*/ 680169 h 758095"/>
                          <a:gd name="connsiteX109" fmla="*/ 1076974 w 1496283"/>
                          <a:gd name="connsiteY109" fmla="*/ 682421 h 758095"/>
                          <a:gd name="connsiteX110" fmla="*/ 1085983 w 1496283"/>
                          <a:gd name="connsiteY110" fmla="*/ 686926 h 758095"/>
                          <a:gd name="connsiteX111" fmla="*/ 1104001 w 1496283"/>
                          <a:gd name="connsiteY111" fmla="*/ 691430 h 758095"/>
                          <a:gd name="connsiteX112" fmla="*/ 1110757 w 1496283"/>
                          <a:gd name="connsiteY112" fmla="*/ 700439 h 758095"/>
                          <a:gd name="connsiteX113" fmla="*/ 1115262 w 1496283"/>
                          <a:gd name="connsiteY113" fmla="*/ 707196 h 758095"/>
                          <a:gd name="connsiteX114" fmla="*/ 1122019 w 1496283"/>
                          <a:gd name="connsiteY114" fmla="*/ 711700 h 758095"/>
                          <a:gd name="connsiteX115" fmla="*/ 1131027 w 1496283"/>
                          <a:gd name="connsiteY115" fmla="*/ 727466 h 758095"/>
                          <a:gd name="connsiteX116" fmla="*/ 1133280 w 1496283"/>
                          <a:gd name="connsiteY116" fmla="*/ 736474 h 758095"/>
                          <a:gd name="connsiteX117" fmla="*/ 1149045 w 1496283"/>
                          <a:gd name="connsiteY117" fmla="*/ 743231 h 758095"/>
                          <a:gd name="connsiteX118" fmla="*/ 1191837 w 1496283"/>
                          <a:gd name="connsiteY118" fmla="*/ 745483 h 758095"/>
                          <a:gd name="connsiteX119" fmla="*/ 1207603 w 1496283"/>
                          <a:gd name="connsiteY119" fmla="*/ 743231 h 758095"/>
                          <a:gd name="connsiteX120" fmla="*/ 1248143 w 1496283"/>
                          <a:gd name="connsiteY120" fmla="*/ 745483 h 758095"/>
                          <a:gd name="connsiteX121" fmla="*/ 1268413 w 1496283"/>
                          <a:gd name="connsiteY121" fmla="*/ 747736 h 758095"/>
                          <a:gd name="connsiteX122" fmla="*/ 1281926 w 1496283"/>
                          <a:gd name="connsiteY122" fmla="*/ 729718 h 758095"/>
                          <a:gd name="connsiteX123" fmla="*/ 1288683 w 1496283"/>
                          <a:gd name="connsiteY123" fmla="*/ 727466 h 758095"/>
                          <a:gd name="connsiteX124" fmla="*/ 1304448 w 1496283"/>
                          <a:gd name="connsiteY124" fmla="*/ 713952 h 758095"/>
                          <a:gd name="connsiteX125" fmla="*/ 1306700 w 1496283"/>
                          <a:gd name="connsiteY125" fmla="*/ 707196 h 758095"/>
                          <a:gd name="connsiteX126" fmla="*/ 1311205 w 1496283"/>
                          <a:gd name="connsiteY126" fmla="*/ 700439 h 758095"/>
                          <a:gd name="connsiteX127" fmla="*/ 1315709 w 1496283"/>
                          <a:gd name="connsiteY127" fmla="*/ 691430 h 758095"/>
                          <a:gd name="connsiteX128" fmla="*/ 1322466 w 1496283"/>
                          <a:gd name="connsiteY128" fmla="*/ 689178 h 758095"/>
                          <a:gd name="connsiteX129" fmla="*/ 1326970 w 1496283"/>
                          <a:gd name="connsiteY129" fmla="*/ 680169 h 758095"/>
                          <a:gd name="connsiteX130" fmla="*/ 1333727 w 1496283"/>
                          <a:gd name="connsiteY130" fmla="*/ 675665 h 758095"/>
                          <a:gd name="connsiteX131" fmla="*/ 1335979 w 1496283"/>
                          <a:gd name="connsiteY131" fmla="*/ 666656 h 758095"/>
                          <a:gd name="connsiteX132" fmla="*/ 1338231 w 1496283"/>
                          <a:gd name="connsiteY132" fmla="*/ 659899 h 758095"/>
                          <a:gd name="connsiteX133" fmla="*/ 1342736 w 1496283"/>
                          <a:gd name="connsiteY133" fmla="*/ 655395 h 758095"/>
                          <a:gd name="connsiteX134" fmla="*/ 1351745 w 1496283"/>
                          <a:gd name="connsiteY134" fmla="*/ 641881 h 758095"/>
                          <a:gd name="connsiteX135" fmla="*/ 1353997 w 1496283"/>
                          <a:gd name="connsiteY135" fmla="*/ 632873 h 758095"/>
                          <a:gd name="connsiteX136" fmla="*/ 1356249 w 1496283"/>
                          <a:gd name="connsiteY136" fmla="*/ 610350 h 758095"/>
                          <a:gd name="connsiteX137" fmla="*/ 1360753 w 1496283"/>
                          <a:gd name="connsiteY137" fmla="*/ 601341 h 758095"/>
                          <a:gd name="connsiteX138" fmla="*/ 1365258 w 1496283"/>
                          <a:gd name="connsiteY138" fmla="*/ 585576 h 758095"/>
                          <a:gd name="connsiteX139" fmla="*/ 1372015 w 1496283"/>
                          <a:gd name="connsiteY139" fmla="*/ 576567 h 758095"/>
                          <a:gd name="connsiteX140" fmla="*/ 1376519 w 1496283"/>
                          <a:gd name="connsiteY140" fmla="*/ 542784 h 758095"/>
                          <a:gd name="connsiteX141" fmla="*/ 1378771 w 1496283"/>
                          <a:gd name="connsiteY141" fmla="*/ 533775 h 758095"/>
                          <a:gd name="connsiteX142" fmla="*/ 1381023 w 1496283"/>
                          <a:gd name="connsiteY142" fmla="*/ 477470 h 758095"/>
                          <a:gd name="connsiteX143" fmla="*/ 1396789 w 1496283"/>
                          <a:gd name="connsiteY143" fmla="*/ 454947 h 758095"/>
                          <a:gd name="connsiteX144" fmla="*/ 1403546 w 1496283"/>
                          <a:gd name="connsiteY144" fmla="*/ 443686 h 758095"/>
                          <a:gd name="connsiteX145" fmla="*/ 1410302 w 1496283"/>
                          <a:gd name="connsiteY145" fmla="*/ 434677 h 758095"/>
                          <a:gd name="connsiteX146" fmla="*/ 1412554 w 1496283"/>
                          <a:gd name="connsiteY146" fmla="*/ 385129 h 758095"/>
                          <a:gd name="connsiteX147" fmla="*/ 1414807 w 1496283"/>
                          <a:gd name="connsiteY147" fmla="*/ 373868 h 758095"/>
                          <a:gd name="connsiteX148" fmla="*/ 1421563 w 1496283"/>
                          <a:gd name="connsiteY148" fmla="*/ 367111 h 758095"/>
                          <a:gd name="connsiteX149" fmla="*/ 1435077 w 1496283"/>
                          <a:gd name="connsiteY149" fmla="*/ 157655 h 758095"/>
                          <a:gd name="connsiteX150" fmla="*/ 1448590 w 1496283"/>
                          <a:gd name="connsiteY150" fmla="*/ 141889 h 758095"/>
                          <a:gd name="connsiteX151" fmla="*/ 1453094 w 1496283"/>
                          <a:gd name="connsiteY151" fmla="*/ 135133 h 758095"/>
                          <a:gd name="connsiteX152" fmla="*/ 1459851 w 1496283"/>
                          <a:gd name="connsiteY152" fmla="*/ 132880 h 758095"/>
                          <a:gd name="connsiteX153" fmla="*/ 1466608 w 1496283"/>
                          <a:gd name="connsiteY153" fmla="*/ 128376 h 758095"/>
                          <a:gd name="connsiteX154" fmla="*/ 1468860 w 1496283"/>
                          <a:gd name="connsiteY154" fmla="*/ 99097 h 758095"/>
                          <a:gd name="connsiteX155" fmla="*/ 1475617 w 1496283"/>
                          <a:gd name="connsiteY155" fmla="*/ 94593 h 758095"/>
                          <a:gd name="connsiteX156" fmla="*/ 1486878 w 1496283"/>
                          <a:gd name="connsiteY156" fmla="*/ 83332 h 758095"/>
                          <a:gd name="connsiteX157" fmla="*/ 1489130 w 1496283"/>
                          <a:gd name="connsiteY157" fmla="*/ 76575 h 758095"/>
                          <a:gd name="connsiteX158" fmla="*/ 1495887 w 1496283"/>
                          <a:gd name="connsiteY158" fmla="*/ 74323 h 758095"/>
                          <a:gd name="connsiteX159" fmla="*/ 1493634 w 1496283"/>
                          <a:gd name="connsiteY159" fmla="*/ 0 h 758095"/>
                          <a:gd name="connsiteX160" fmla="*/ 1482373 w 1496283"/>
                          <a:gd name="connsiteY160" fmla="*/ 9008 h 758095"/>
                          <a:gd name="connsiteX161" fmla="*/ 1480121 w 1496283"/>
                          <a:gd name="connsiteY161" fmla="*/ 18017 h 758095"/>
                          <a:gd name="connsiteX162" fmla="*/ 1473364 w 1496283"/>
                          <a:gd name="connsiteY162" fmla="*/ 20270 h 758095"/>
                          <a:gd name="connsiteX163" fmla="*/ 1482373 w 1496283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984633 w 1496283"/>
                          <a:gd name="connsiteY98" fmla="*/ 612603 h 758095"/>
                          <a:gd name="connsiteX99" fmla="*/ 1009408 w 1496283"/>
                          <a:gd name="connsiteY99" fmla="*/ 623864 h 758095"/>
                          <a:gd name="connsiteX100" fmla="*/ 1018417 w 1496283"/>
                          <a:gd name="connsiteY100" fmla="*/ 632873 h 758095"/>
                          <a:gd name="connsiteX101" fmla="*/ 1022921 w 1496283"/>
                          <a:gd name="connsiteY101" fmla="*/ 641881 h 758095"/>
                          <a:gd name="connsiteX102" fmla="*/ 1036434 w 1496283"/>
                          <a:gd name="connsiteY102" fmla="*/ 650890 h 758095"/>
                          <a:gd name="connsiteX103" fmla="*/ 1040939 w 1496283"/>
                          <a:gd name="connsiteY103" fmla="*/ 664404 h 758095"/>
                          <a:gd name="connsiteX104" fmla="*/ 1047695 w 1496283"/>
                          <a:gd name="connsiteY104" fmla="*/ 668908 h 758095"/>
                          <a:gd name="connsiteX105" fmla="*/ 1058956 w 1496283"/>
                          <a:gd name="connsiteY105" fmla="*/ 671160 h 758095"/>
                          <a:gd name="connsiteX106" fmla="*/ 1065713 w 1496283"/>
                          <a:gd name="connsiteY106" fmla="*/ 673412 h 758095"/>
                          <a:gd name="connsiteX107" fmla="*/ 1067965 w 1496283"/>
                          <a:gd name="connsiteY107" fmla="*/ 680169 h 758095"/>
                          <a:gd name="connsiteX108" fmla="*/ 1076974 w 1496283"/>
                          <a:gd name="connsiteY108" fmla="*/ 682421 h 758095"/>
                          <a:gd name="connsiteX109" fmla="*/ 1085983 w 1496283"/>
                          <a:gd name="connsiteY109" fmla="*/ 686926 h 758095"/>
                          <a:gd name="connsiteX110" fmla="*/ 1104001 w 1496283"/>
                          <a:gd name="connsiteY110" fmla="*/ 691430 h 758095"/>
                          <a:gd name="connsiteX111" fmla="*/ 1110757 w 1496283"/>
                          <a:gd name="connsiteY111" fmla="*/ 700439 h 758095"/>
                          <a:gd name="connsiteX112" fmla="*/ 1115262 w 1496283"/>
                          <a:gd name="connsiteY112" fmla="*/ 707196 h 758095"/>
                          <a:gd name="connsiteX113" fmla="*/ 1122019 w 1496283"/>
                          <a:gd name="connsiteY113" fmla="*/ 711700 h 758095"/>
                          <a:gd name="connsiteX114" fmla="*/ 1131027 w 1496283"/>
                          <a:gd name="connsiteY114" fmla="*/ 727466 h 758095"/>
                          <a:gd name="connsiteX115" fmla="*/ 1133280 w 1496283"/>
                          <a:gd name="connsiteY115" fmla="*/ 736474 h 758095"/>
                          <a:gd name="connsiteX116" fmla="*/ 1149045 w 1496283"/>
                          <a:gd name="connsiteY116" fmla="*/ 743231 h 758095"/>
                          <a:gd name="connsiteX117" fmla="*/ 1191837 w 1496283"/>
                          <a:gd name="connsiteY117" fmla="*/ 745483 h 758095"/>
                          <a:gd name="connsiteX118" fmla="*/ 1207603 w 1496283"/>
                          <a:gd name="connsiteY118" fmla="*/ 743231 h 758095"/>
                          <a:gd name="connsiteX119" fmla="*/ 1248143 w 1496283"/>
                          <a:gd name="connsiteY119" fmla="*/ 745483 h 758095"/>
                          <a:gd name="connsiteX120" fmla="*/ 1268413 w 1496283"/>
                          <a:gd name="connsiteY120" fmla="*/ 747736 h 758095"/>
                          <a:gd name="connsiteX121" fmla="*/ 1281926 w 1496283"/>
                          <a:gd name="connsiteY121" fmla="*/ 729718 h 758095"/>
                          <a:gd name="connsiteX122" fmla="*/ 1288683 w 1496283"/>
                          <a:gd name="connsiteY122" fmla="*/ 727466 h 758095"/>
                          <a:gd name="connsiteX123" fmla="*/ 1304448 w 1496283"/>
                          <a:gd name="connsiteY123" fmla="*/ 713952 h 758095"/>
                          <a:gd name="connsiteX124" fmla="*/ 1306700 w 1496283"/>
                          <a:gd name="connsiteY124" fmla="*/ 707196 h 758095"/>
                          <a:gd name="connsiteX125" fmla="*/ 1311205 w 1496283"/>
                          <a:gd name="connsiteY125" fmla="*/ 700439 h 758095"/>
                          <a:gd name="connsiteX126" fmla="*/ 1315709 w 1496283"/>
                          <a:gd name="connsiteY126" fmla="*/ 691430 h 758095"/>
                          <a:gd name="connsiteX127" fmla="*/ 1322466 w 1496283"/>
                          <a:gd name="connsiteY127" fmla="*/ 689178 h 758095"/>
                          <a:gd name="connsiteX128" fmla="*/ 1326970 w 1496283"/>
                          <a:gd name="connsiteY128" fmla="*/ 680169 h 758095"/>
                          <a:gd name="connsiteX129" fmla="*/ 1333727 w 1496283"/>
                          <a:gd name="connsiteY129" fmla="*/ 675665 h 758095"/>
                          <a:gd name="connsiteX130" fmla="*/ 1335979 w 1496283"/>
                          <a:gd name="connsiteY130" fmla="*/ 666656 h 758095"/>
                          <a:gd name="connsiteX131" fmla="*/ 1338231 w 1496283"/>
                          <a:gd name="connsiteY131" fmla="*/ 659899 h 758095"/>
                          <a:gd name="connsiteX132" fmla="*/ 1342736 w 1496283"/>
                          <a:gd name="connsiteY132" fmla="*/ 655395 h 758095"/>
                          <a:gd name="connsiteX133" fmla="*/ 1351745 w 1496283"/>
                          <a:gd name="connsiteY133" fmla="*/ 641881 h 758095"/>
                          <a:gd name="connsiteX134" fmla="*/ 1353997 w 1496283"/>
                          <a:gd name="connsiteY134" fmla="*/ 632873 h 758095"/>
                          <a:gd name="connsiteX135" fmla="*/ 1356249 w 1496283"/>
                          <a:gd name="connsiteY135" fmla="*/ 610350 h 758095"/>
                          <a:gd name="connsiteX136" fmla="*/ 1360753 w 1496283"/>
                          <a:gd name="connsiteY136" fmla="*/ 601341 h 758095"/>
                          <a:gd name="connsiteX137" fmla="*/ 1365258 w 1496283"/>
                          <a:gd name="connsiteY137" fmla="*/ 585576 h 758095"/>
                          <a:gd name="connsiteX138" fmla="*/ 1372015 w 1496283"/>
                          <a:gd name="connsiteY138" fmla="*/ 576567 h 758095"/>
                          <a:gd name="connsiteX139" fmla="*/ 1376519 w 1496283"/>
                          <a:gd name="connsiteY139" fmla="*/ 542784 h 758095"/>
                          <a:gd name="connsiteX140" fmla="*/ 1378771 w 1496283"/>
                          <a:gd name="connsiteY140" fmla="*/ 533775 h 758095"/>
                          <a:gd name="connsiteX141" fmla="*/ 1381023 w 1496283"/>
                          <a:gd name="connsiteY141" fmla="*/ 477470 h 758095"/>
                          <a:gd name="connsiteX142" fmla="*/ 1396789 w 1496283"/>
                          <a:gd name="connsiteY142" fmla="*/ 454947 h 758095"/>
                          <a:gd name="connsiteX143" fmla="*/ 1403546 w 1496283"/>
                          <a:gd name="connsiteY143" fmla="*/ 443686 h 758095"/>
                          <a:gd name="connsiteX144" fmla="*/ 1410302 w 1496283"/>
                          <a:gd name="connsiteY144" fmla="*/ 434677 h 758095"/>
                          <a:gd name="connsiteX145" fmla="*/ 1412554 w 1496283"/>
                          <a:gd name="connsiteY145" fmla="*/ 385129 h 758095"/>
                          <a:gd name="connsiteX146" fmla="*/ 1414807 w 1496283"/>
                          <a:gd name="connsiteY146" fmla="*/ 373868 h 758095"/>
                          <a:gd name="connsiteX147" fmla="*/ 1421563 w 1496283"/>
                          <a:gd name="connsiteY147" fmla="*/ 367111 h 758095"/>
                          <a:gd name="connsiteX148" fmla="*/ 1435077 w 1496283"/>
                          <a:gd name="connsiteY148" fmla="*/ 157655 h 758095"/>
                          <a:gd name="connsiteX149" fmla="*/ 1448590 w 1496283"/>
                          <a:gd name="connsiteY149" fmla="*/ 141889 h 758095"/>
                          <a:gd name="connsiteX150" fmla="*/ 1453094 w 1496283"/>
                          <a:gd name="connsiteY150" fmla="*/ 135133 h 758095"/>
                          <a:gd name="connsiteX151" fmla="*/ 1459851 w 1496283"/>
                          <a:gd name="connsiteY151" fmla="*/ 132880 h 758095"/>
                          <a:gd name="connsiteX152" fmla="*/ 1466608 w 1496283"/>
                          <a:gd name="connsiteY152" fmla="*/ 128376 h 758095"/>
                          <a:gd name="connsiteX153" fmla="*/ 1468860 w 1496283"/>
                          <a:gd name="connsiteY153" fmla="*/ 99097 h 758095"/>
                          <a:gd name="connsiteX154" fmla="*/ 1475617 w 1496283"/>
                          <a:gd name="connsiteY154" fmla="*/ 94593 h 758095"/>
                          <a:gd name="connsiteX155" fmla="*/ 1486878 w 1496283"/>
                          <a:gd name="connsiteY155" fmla="*/ 83332 h 758095"/>
                          <a:gd name="connsiteX156" fmla="*/ 1489130 w 1496283"/>
                          <a:gd name="connsiteY156" fmla="*/ 76575 h 758095"/>
                          <a:gd name="connsiteX157" fmla="*/ 1495887 w 1496283"/>
                          <a:gd name="connsiteY157" fmla="*/ 74323 h 758095"/>
                          <a:gd name="connsiteX158" fmla="*/ 1493634 w 1496283"/>
                          <a:gd name="connsiteY158" fmla="*/ 0 h 758095"/>
                          <a:gd name="connsiteX159" fmla="*/ 1482373 w 1496283"/>
                          <a:gd name="connsiteY159" fmla="*/ 9008 h 758095"/>
                          <a:gd name="connsiteX160" fmla="*/ 1480121 w 1496283"/>
                          <a:gd name="connsiteY160" fmla="*/ 18017 h 758095"/>
                          <a:gd name="connsiteX161" fmla="*/ 1473364 w 1496283"/>
                          <a:gd name="connsiteY161" fmla="*/ 20270 h 758095"/>
                          <a:gd name="connsiteX162" fmla="*/ 1482373 w 1496283"/>
                          <a:gd name="connsiteY16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1009408 w 1496283"/>
                          <a:gd name="connsiteY98" fmla="*/ 623864 h 758095"/>
                          <a:gd name="connsiteX99" fmla="*/ 1018417 w 1496283"/>
                          <a:gd name="connsiteY99" fmla="*/ 632873 h 758095"/>
                          <a:gd name="connsiteX100" fmla="*/ 1022921 w 1496283"/>
                          <a:gd name="connsiteY100" fmla="*/ 641881 h 758095"/>
                          <a:gd name="connsiteX101" fmla="*/ 1036434 w 1496283"/>
                          <a:gd name="connsiteY101" fmla="*/ 650890 h 758095"/>
                          <a:gd name="connsiteX102" fmla="*/ 1040939 w 1496283"/>
                          <a:gd name="connsiteY102" fmla="*/ 664404 h 758095"/>
                          <a:gd name="connsiteX103" fmla="*/ 1047695 w 1496283"/>
                          <a:gd name="connsiteY103" fmla="*/ 668908 h 758095"/>
                          <a:gd name="connsiteX104" fmla="*/ 1058956 w 1496283"/>
                          <a:gd name="connsiteY104" fmla="*/ 671160 h 758095"/>
                          <a:gd name="connsiteX105" fmla="*/ 1065713 w 1496283"/>
                          <a:gd name="connsiteY105" fmla="*/ 673412 h 758095"/>
                          <a:gd name="connsiteX106" fmla="*/ 1067965 w 1496283"/>
                          <a:gd name="connsiteY106" fmla="*/ 680169 h 758095"/>
                          <a:gd name="connsiteX107" fmla="*/ 1076974 w 1496283"/>
                          <a:gd name="connsiteY107" fmla="*/ 682421 h 758095"/>
                          <a:gd name="connsiteX108" fmla="*/ 1085983 w 1496283"/>
                          <a:gd name="connsiteY108" fmla="*/ 686926 h 758095"/>
                          <a:gd name="connsiteX109" fmla="*/ 1104001 w 1496283"/>
                          <a:gd name="connsiteY109" fmla="*/ 691430 h 758095"/>
                          <a:gd name="connsiteX110" fmla="*/ 1110757 w 1496283"/>
                          <a:gd name="connsiteY110" fmla="*/ 700439 h 758095"/>
                          <a:gd name="connsiteX111" fmla="*/ 1115262 w 1496283"/>
                          <a:gd name="connsiteY111" fmla="*/ 707196 h 758095"/>
                          <a:gd name="connsiteX112" fmla="*/ 1122019 w 1496283"/>
                          <a:gd name="connsiteY112" fmla="*/ 711700 h 758095"/>
                          <a:gd name="connsiteX113" fmla="*/ 1131027 w 1496283"/>
                          <a:gd name="connsiteY113" fmla="*/ 727466 h 758095"/>
                          <a:gd name="connsiteX114" fmla="*/ 1133280 w 1496283"/>
                          <a:gd name="connsiteY114" fmla="*/ 736474 h 758095"/>
                          <a:gd name="connsiteX115" fmla="*/ 1149045 w 1496283"/>
                          <a:gd name="connsiteY115" fmla="*/ 743231 h 758095"/>
                          <a:gd name="connsiteX116" fmla="*/ 1191837 w 1496283"/>
                          <a:gd name="connsiteY116" fmla="*/ 745483 h 758095"/>
                          <a:gd name="connsiteX117" fmla="*/ 1207603 w 1496283"/>
                          <a:gd name="connsiteY117" fmla="*/ 743231 h 758095"/>
                          <a:gd name="connsiteX118" fmla="*/ 1248143 w 1496283"/>
                          <a:gd name="connsiteY118" fmla="*/ 745483 h 758095"/>
                          <a:gd name="connsiteX119" fmla="*/ 1268413 w 1496283"/>
                          <a:gd name="connsiteY119" fmla="*/ 747736 h 758095"/>
                          <a:gd name="connsiteX120" fmla="*/ 1281926 w 1496283"/>
                          <a:gd name="connsiteY120" fmla="*/ 729718 h 758095"/>
                          <a:gd name="connsiteX121" fmla="*/ 1288683 w 1496283"/>
                          <a:gd name="connsiteY121" fmla="*/ 727466 h 758095"/>
                          <a:gd name="connsiteX122" fmla="*/ 1304448 w 1496283"/>
                          <a:gd name="connsiteY122" fmla="*/ 713952 h 758095"/>
                          <a:gd name="connsiteX123" fmla="*/ 1306700 w 1496283"/>
                          <a:gd name="connsiteY123" fmla="*/ 707196 h 758095"/>
                          <a:gd name="connsiteX124" fmla="*/ 1311205 w 1496283"/>
                          <a:gd name="connsiteY124" fmla="*/ 700439 h 758095"/>
                          <a:gd name="connsiteX125" fmla="*/ 1315709 w 1496283"/>
                          <a:gd name="connsiteY125" fmla="*/ 691430 h 758095"/>
                          <a:gd name="connsiteX126" fmla="*/ 1322466 w 1496283"/>
                          <a:gd name="connsiteY126" fmla="*/ 689178 h 758095"/>
                          <a:gd name="connsiteX127" fmla="*/ 1326970 w 1496283"/>
                          <a:gd name="connsiteY127" fmla="*/ 680169 h 758095"/>
                          <a:gd name="connsiteX128" fmla="*/ 1333727 w 1496283"/>
                          <a:gd name="connsiteY128" fmla="*/ 675665 h 758095"/>
                          <a:gd name="connsiteX129" fmla="*/ 1335979 w 1496283"/>
                          <a:gd name="connsiteY129" fmla="*/ 666656 h 758095"/>
                          <a:gd name="connsiteX130" fmla="*/ 1338231 w 1496283"/>
                          <a:gd name="connsiteY130" fmla="*/ 659899 h 758095"/>
                          <a:gd name="connsiteX131" fmla="*/ 1342736 w 1496283"/>
                          <a:gd name="connsiteY131" fmla="*/ 655395 h 758095"/>
                          <a:gd name="connsiteX132" fmla="*/ 1351745 w 1496283"/>
                          <a:gd name="connsiteY132" fmla="*/ 641881 h 758095"/>
                          <a:gd name="connsiteX133" fmla="*/ 1353997 w 1496283"/>
                          <a:gd name="connsiteY133" fmla="*/ 632873 h 758095"/>
                          <a:gd name="connsiteX134" fmla="*/ 1356249 w 1496283"/>
                          <a:gd name="connsiteY134" fmla="*/ 610350 h 758095"/>
                          <a:gd name="connsiteX135" fmla="*/ 1360753 w 1496283"/>
                          <a:gd name="connsiteY135" fmla="*/ 601341 h 758095"/>
                          <a:gd name="connsiteX136" fmla="*/ 1365258 w 1496283"/>
                          <a:gd name="connsiteY136" fmla="*/ 585576 h 758095"/>
                          <a:gd name="connsiteX137" fmla="*/ 1372015 w 1496283"/>
                          <a:gd name="connsiteY137" fmla="*/ 576567 h 758095"/>
                          <a:gd name="connsiteX138" fmla="*/ 1376519 w 1496283"/>
                          <a:gd name="connsiteY138" fmla="*/ 542784 h 758095"/>
                          <a:gd name="connsiteX139" fmla="*/ 1378771 w 1496283"/>
                          <a:gd name="connsiteY139" fmla="*/ 533775 h 758095"/>
                          <a:gd name="connsiteX140" fmla="*/ 1381023 w 1496283"/>
                          <a:gd name="connsiteY140" fmla="*/ 477470 h 758095"/>
                          <a:gd name="connsiteX141" fmla="*/ 1396789 w 1496283"/>
                          <a:gd name="connsiteY141" fmla="*/ 454947 h 758095"/>
                          <a:gd name="connsiteX142" fmla="*/ 1403546 w 1496283"/>
                          <a:gd name="connsiteY142" fmla="*/ 443686 h 758095"/>
                          <a:gd name="connsiteX143" fmla="*/ 1410302 w 1496283"/>
                          <a:gd name="connsiteY143" fmla="*/ 434677 h 758095"/>
                          <a:gd name="connsiteX144" fmla="*/ 1412554 w 1496283"/>
                          <a:gd name="connsiteY144" fmla="*/ 385129 h 758095"/>
                          <a:gd name="connsiteX145" fmla="*/ 1414807 w 1496283"/>
                          <a:gd name="connsiteY145" fmla="*/ 373868 h 758095"/>
                          <a:gd name="connsiteX146" fmla="*/ 1421563 w 1496283"/>
                          <a:gd name="connsiteY146" fmla="*/ 367111 h 758095"/>
                          <a:gd name="connsiteX147" fmla="*/ 1435077 w 1496283"/>
                          <a:gd name="connsiteY147" fmla="*/ 157655 h 758095"/>
                          <a:gd name="connsiteX148" fmla="*/ 1448590 w 1496283"/>
                          <a:gd name="connsiteY148" fmla="*/ 141889 h 758095"/>
                          <a:gd name="connsiteX149" fmla="*/ 1453094 w 1496283"/>
                          <a:gd name="connsiteY149" fmla="*/ 135133 h 758095"/>
                          <a:gd name="connsiteX150" fmla="*/ 1459851 w 1496283"/>
                          <a:gd name="connsiteY150" fmla="*/ 132880 h 758095"/>
                          <a:gd name="connsiteX151" fmla="*/ 1466608 w 1496283"/>
                          <a:gd name="connsiteY151" fmla="*/ 128376 h 758095"/>
                          <a:gd name="connsiteX152" fmla="*/ 1468860 w 1496283"/>
                          <a:gd name="connsiteY152" fmla="*/ 99097 h 758095"/>
                          <a:gd name="connsiteX153" fmla="*/ 1475617 w 1496283"/>
                          <a:gd name="connsiteY153" fmla="*/ 94593 h 758095"/>
                          <a:gd name="connsiteX154" fmla="*/ 1486878 w 1496283"/>
                          <a:gd name="connsiteY154" fmla="*/ 83332 h 758095"/>
                          <a:gd name="connsiteX155" fmla="*/ 1489130 w 1496283"/>
                          <a:gd name="connsiteY155" fmla="*/ 76575 h 758095"/>
                          <a:gd name="connsiteX156" fmla="*/ 1495887 w 1496283"/>
                          <a:gd name="connsiteY156" fmla="*/ 74323 h 758095"/>
                          <a:gd name="connsiteX157" fmla="*/ 1493634 w 1496283"/>
                          <a:gd name="connsiteY157" fmla="*/ 0 h 758095"/>
                          <a:gd name="connsiteX158" fmla="*/ 1482373 w 1496283"/>
                          <a:gd name="connsiteY158" fmla="*/ 9008 h 758095"/>
                          <a:gd name="connsiteX159" fmla="*/ 1480121 w 1496283"/>
                          <a:gd name="connsiteY159" fmla="*/ 18017 h 758095"/>
                          <a:gd name="connsiteX160" fmla="*/ 1473364 w 1496283"/>
                          <a:gd name="connsiteY160" fmla="*/ 20270 h 758095"/>
                          <a:gd name="connsiteX161" fmla="*/ 1482373 w 1496283"/>
                          <a:gd name="connsiteY16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09408 w 1496283"/>
                          <a:gd name="connsiteY97" fmla="*/ 623864 h 758095"/>
                          <a:gd name="connsiteX98" fmla="*/ 1018417 w 1496283"/>
                          <a:gd name="connsiteY98" fmla="*/ 632873 h 758095"/>
                          <a:gd name="connsiteX99" fmla="*/ 1022921 w 1496283"/>
                          <a:gd name="connsiteY99" fmla="*/ 641881 h 758095"/>
                          <a:gd name="connsiteX100" fmla="*/ 1036434 w 1496283"/>
                          <a:gd name="connsiteY100" fmla="*/ 650890 h 758095"/>
                          <a:gd name="connsiteX101" fmla="*/ 1040939 w 1496283"/>
                          <a:gd name="connsiteY101" fmla="*/ 664404 h 758095"/>
                          <a:gd name="connsiteX102" fmla="*/ 1047695 w 1496283"/>
                          <a:gd name="connsiteY102" fmla="*/ 668908 h 758095"/>
                          <a:gd name="connsiteX103" fmla="*/ 1058956 w 1496283"/>
                          <a:gd name="connsiteY103" fmla="*/ 671160 h 758095"/>
                          <a:gd name="connsiteX104" fmla="*/ 1065713 w 1496283"/>
                          <a:gd name="connsiteY104" fmla="*/ 673412 h 758095"/>
                          <a:gd name="connsiteX105" fmla="*/ 1067965 w 1496283"/>
                          <a:gd name="connsiteY105" fmla="*/ 680169 h 758095"/>
                          <a:gd name="connsiteX106" fmla="*/ 1076974 w 1496283"/>
                          <a:gd name="connsiteY106" fmla="*/ 682421 h 758095"/>
                          <a:gd name="connsiteX107" fmla="*/ 1085983 w 1496283"/>
                          <a:gd name="connsiteY107" fmla="*/ 686926 h 758095"/>
                          <a:gd name="connsiteX108" fmla="*/ 1104001 w 1496283"/>
                          <a:gd name="connsiteY108" fmla="*/ 691430 h 758095"/>
                          <a:gd name="connsiteX109" fmla="*/ 1110757 w 1496283"/>
                          <a:gd name="connsiteY109" fmla="*/ 700439 h 758095"/>
                          <a:gd name="connsiteX110" fmla="*/ 1115262 w 1496283"/>
                          <a:gd name="connsiteY110" fmla="*/ 707196 h 758095"/>
                          <a:gd name="connsiteX111" fmla="*/ 1122019 w 1496283"/>
                          <a:gd name="connsiteY111" fmla="*/ 711700 h 758095"/>
                          <a:gd name="connsiteX112" fmla="*/ 1131027 w 1496283"/>
                          <a:gd name="connsiteY112" fmla="*/ 727466 h 758095"/>
                          <a:gd name="connsiteX113" fmla="*/ 1133280 w 1496283"/>
                          <a:gd name="connsiteY113" fmla="*/ 736474 h 758095"/>
                          <a:gd name="connsiteX114" fmla="*/ 1149045 w 1496283"/>
                          <a:gd name="connsiteY114" fmla="*/ 743231 h 758095"/>
                          <a:gd name="connsiteX115" fmla="*/ 1191837 w 1496283"/>
                          <a:gd name="connsiteY115" fmla="*/ 745483 h 758095"/>
                          <a:gd name="connsiteX116" fmla="*/ 1207603 w 1496283"/>
                          <a:gd name="connsiteY116" fmla="*/ 743231 h 758095"/>
                          <a:gd name="connsiteX117" fmla="*/ 1248143 w 1496283"/>
                          <a:gd name="connsiteY117" fmla="*/ 745483 h 758095"/>
                          <a:gd name="connsiteX118" fmla="*/ 1268413 w 1496283"/>
                          <a:gd name="connsiteY118" fmla="*/ 747736 h 758095"/>
                          <a:gd name="connsiteX119" fmla="*/ 1281926 w 1496283"/>
                          <a:gd name="connsiteY119" fmla="*/ 729718 h 758095"/>
                          <a:gd name="connsiteX120" fmla="*/ 1288683 w 1496283"/>
                          <a:gd name="connsiteY120" fmla="*/ 727466 h 758095"/>
                          <a:gd name="connsiteX121" fmla="*/ 1304448 w 1496283"/>
                          <a:gd name="connsiteY121" fmla="*/ 713952 h 758095"/>
                          <a:gd name="connsiteX122" fmla="*/ 1306700 w 1496283"/>
                          <a:gd name="connsiteY122" fmla="*/ 707196 h 758095"/>
                          <a:gd name="connsiteX123" fmla="*/ 1311205 w 1496283"/>
                          <a:gd name="connsiteY123" fmla="*/ 700439 h 758095"/>
                          <a:gd name="connsiteX124" fmla="*/ 1315709 w 1496283"/>
                          <a:gd name="connsiteY124" fmla="*/ 691430 h 758095"/>
                          <a:gd name="connsiteX125" fmla="*/ 1322466 w 1496283"/>
                          <a:gd name="connsiteY125" fmla="*/ 689178 h 758095"/>
                          <a:gd name="connsiteX126" fmla="*/ 1326970 w 1496283"/>
                          <a:gd name="connsiteY126" fmla="*/ 680169 h 758095"/>
                          <a:gd name="connsiteX127" fmla="*/ 1333727 w 1496283"/>
                          <a:gd name="connsiteY127" fmla="*/ 675665 h 758095"/>
                          <a:gd name="connsiteX128" fmla="*/ 1335979 w 1496283"/>
                          <a:gd name="connsiteY128" fmla="*/ 666656 h 758095"/>
                          <a:gd name="connsiteX129" fmla="*/ 1338231 w 1496283"/>
                          <a:gd name="connsiteY129" fmla="*/ 659899 h 758095"/>
                          <a:gd name="connsiteX130" fmla="*/ 1342736 w 1496283"/>
                          <a:gd name="connsiteY130" fmla="*/ 655395 h 758095"/>
                          <a:gd name="connsiteX131" fmla="*/ 1351745 w 1496283"/>
                          <a:gd name="connsiteY131" fmla="*/ 641881 h 758095"/>
                          <a:gd name="connsiteX132" fmla="*/ 1353997 w 1496283"/>
                          <a:gd name="connsiteY132" fmla="*/ 632873 h 758095"/>
                          <a:gd name="connsiteX133" fmla="*/ 1356249 w 1496283"/>
                          <a:gd name="connsiteY133" fmla="*/ 610350 h 758095"/>
                          <a:gd name="connsiteX134" fmla="*/ 1360753 w 1496283"/>
                          <a:gd name="connsiteY134" fmla="*/ 601341 h 758095"/>
                          <a:gd name="connsiteX135" fmla="*/ 1365258 w 1496283"/>
                          <a:gd name="connsiteY135" fmla="*/ 585576 h 758095"/>
                          <a:gd name="connsiteX136" fmla="*/ 1372015 w 1496283"/>
                          <a:gd name="connsiteY136" fmla="*/ 576567 h 758095"/>
                          <a:gd name="connsiteX137" fmla="*/ 1376519 w 1496283"/>
                          <a:gd name="connsiteY137" fmla="*/ 542784 h 758095"/>
                          <a:gd name="connsiteX138" fmla="*/ 1378771 w 1496283"/>
                          <a:gd name="connsiteY138" fmla="*/ 533775 h 758095"/>
                          <a:gd name="connsiteX139" fmla="*/ 1381023 w 1496283"/>
                          <a:gd name="connsiteY139" fmla="*/ 477470 h 758095"/>
                          <a:gd name="connsiteX140" fmla="*/ 1396789 w 1496283"/>
                          <a:gd name="connsiteY140" fmla="*/ 454947 h 758095"/>
                          <a:gd name="connsiteX141" fmla="*/ 1403546 w 1496283"/>
                          <a:gd name="connsiteY141" fmla="*/ 443686 h 758095"/>
                          <a:gd name="connsiteX142" fmla="*/ 1410302 w 1496283"/>
                          <a:gd name="connsiteY142" fmla="*/ 434677 h 758095"/>
                          <a:gd name="connsiteX143" fmla="*/ 1412554 w 1496283"/>
                          <a:gd name="connsiteY143" fmla="*/ 385129 h 758095"/>
                          <a:gd name="connsiteX144" fmla="*/ 1414807 w 1496283"/>
                          <a:gd name="connsiteY144" fmla="*/ 373868 h 758095"/>
                          <a:gd name="connsiteX145" fmla="*/ 1421563 w 1496283"/>
                          <a:gd name="connsiteY145" fmla="*/ 367111 h 758095"/>
                          <a:gd name="connsiteX146" fmla="*/ 1435077 w 1496283"/>
                          <a:gd name="connsiteY146" fmla="*/ 157655 h 758095"/>
                          <a:gd name="connsiteX147" fmla="*/ 1448590 w 1496283"/>
                          <a:gd name="connsiteY147" fmla="*/ 141889 h 758095"/>
                          <a:gd name="connsiteX148" fmla="*/ 1453094 w 1496283"/>
                          <a:gd name="connsiteY148" fmla="*/ 135133 h 758095"/>
                          <a:gd name="connsiteX149" fmla="*/ 1459851 w 1496283"/>
                          <a:gd name="connsiteY149" fmla="*/ 132880 h 758095"/>
                          <a:gd name="connsiteX150" fmla="*/ 1466608 w 1496283"/>
                          <a:gd name="connsiteY150" fmla="*/ 128376 h 758095"/>
                          <a:gd name="connsiteX151" fmla="*/ 1468860 w 1496283"/>
                          <a:gd name="connsiteY151" fmla="*/ 99097 h 758095"/>
                          <a:gd name="connsiteX152" fmla="*/ 1475617 w 1496283"/>
                          <a:gd name="connsiteY152" fmla="*/ 94593 h 758095"/>
                          <a:gd name="connsiteX153" fmla="*/ 1486878 w 1496283"/>
                          <a:gd name="connsiteY153" fmla="*/ 83332 h 758095"/>
                          <a:gd name="connsiteX154" fmla="*/ 1489130 w 1496283"/>
                          <a:gd name="connsiteY154" fmla="*/ 76575 h 758095"/>
                          <a:gd name="connsiteX155" fmla="*/ 1495887 w 1496283"/>
                          <a:gd name="connsiteY155" fmla="*/ 74323 h 758095"/>
                          <a:gd name="connsiteX156" fmla="*/ 1493634 w 1496283"/>
                          <a:gd name="connsiteY156" fmla="*/ 0 h 758095"/>
                          <a:gd name="connsiteX157" fmla="*/ 1482373 w 1496283"/>
                          <a:gd name="connsiteY157" fmla="*/ 9008 h 758095"/>
                          <a:gd name="connsiteX158" fmla="*/ 1480121 w 1496283"/>
                          <a:gd name="connsiteY158" fmla="*/ 18017 h 758095"/>
                          <a:gd name="connsiteX159" fmla="*/ 1473364 w 1496283"/>
                          <a:gd name="connsiteY159" fmla="*/ 20270 h 758095"/>
                          <a:gd name="connsiteX160" fmla="*/ 1482373 w 1496283"/>
                          <a:gd name="connsiteY16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22921 w 1496283"/>
                          <a:gd name="connsiteY98" fmla="*/ 641881 h 758095"/>
                          <a:gd name="connsiteX99" fmla="*/ 1036434 w 1496283"/>
                          <a:gd name="connsiteY99" fmla="*/ 650890 h 758095"/>
                          <a:gd name="connsiteX100" fmla="*/ 1040939 w 1496283"/>
                          <a:gd name="connsiteY100" fmla="*/ 664404 h 758095"/>
                          <a:gd name="connsiteX101" fmla="*/ 1047695 w 1496283"/>
                          <a:gd name="connsiteY101" fmla="*/ 668908 h 758095"/>
                          <a:gd name="connsiteX102" fmla="*/ 1058956 w 1496283"/>
                          <a:gd name="connsiteY102" fmla="*/ 671160 h 758095"/>
                          <a:gd name="connsiteX103" fmla="*/ 1065713 w 1496283"/>
                          <a:gd name="connsiteY103" fmla="*/ 673412 h 758095"/>
                          <a:gd name="connsiteX104" fmla="*/ 1067965 w 1496283"/>
                          <a:gd name="connsiteY104" fmla="*/ 680169 h 758095"/>
                          <a:gd name="connsiteX105" fmla="*/ 1076974 w 1496283"/>
                          <a:gd name="connsiteY105" fmla="*/ 682421 h 758095"/>
                          <a:gd name="connsiteX106" fmla="*/ 1085983 w 1496283"/>
                          <a:gd name="connsiteY106" fmla="*/ 686926 h 758095"/>
                          <a:gd name="connsiteX107" fmla="*/ 1104001 w 1496283"/>
                          <a:gd name="connsiteY107" fmla="*/ 691430 h 758095"/>
                          <a:gd name="connsiteX108" fmla="*/ 1110757 w 1496283"/>
                          <a:gd name="connsiteY108" fmla="*/ 700439 h 758095"/>
                          <a:gd name="connsiteX109" fmla="*/ 1115262 w 1496283"/>
                          <a:gd name="connsiteY109" fmla="*/ 707196 h 758095"/>
                          <a:gd name="connsiteX110" fmla="*/ 1122019 w 1496283"/>
                          <a:gd name="connsiteY110" fmla="*/ 711700 h 758095"/>
                          <a:gd name="connsiteX111" fmla="*/ 1131027 w 1496283"/>
                          <a:gd name="connsiteY111" fmla="*/ 727466 h 758095"/>
                          <a:gd name="connsiteX112" fmla="*/ 1133280 w 1496283"/>
                          <a:gd name="connsiteY112" fmla="*/ 736474 h 758095"/>
                          <a:gd name="connsiteX113" fmla="*/ 1149045 w 1496283"/>
                          <a:gd name="connsiteY113" fmla="*/ 743231 h 758095"/>
                          <a:gd name="connsiteX114" fmla="*/ 1191837 w 1496283"/>
                          <a:gd name="connsiteY114" fmla="*/ 745483 h 758095"/>
                          <a:gd name="connsiteX115" fmla="*/ 1207603 w 1496283"/>
                          <a:gd name="connsiteY115" fmla="*/ 743231 h 758095"/>
                          <a:gd name="connsiteX116" fmla="*/ 1248143 w 1496283"/>
                          <a:gd name="connsiteY116" fmla="*/ 745483 h 758095"/>
                          <a:gd name="connsiteX117" fmla="*/ 1268413 w 1496283"/>
                          <a:gd name="connsiteY117" fmla="*/ 747736 h 758095"/>
                          <a:gd name="connsiteX118" fmla="*/ 1281926 w 1496283"/>
                          <a:gd name="connsiteY118" fmla="*/ 729718 h 758095"/>
                          <a:gd name="connsiteX119" fmla="*/ 1288683 w 1496283"/>
                          <a:gd name="connsiteY119" fmla="*/ 727466 h 758095"/>
                          <a:gd name="connsiteX120" fmla="*/ 1304448 w 1496283"/>
                          <a:gd name="connsiteY120" fmla="*/ 713952 h 758095"/>
                          <a:gd name="connsiteX121" fmla="*/ 1306700 w 1496283"/>
                          <a:gd name="connsiteY121" fmla="*/ 707196 h 758095"/>
                          <a:gd name="connsiteX122" fmla="*/ 1311205 w 1496283"/>
                          <a:gd name="connsiteY122" fmla="*/ 700439 h 758095"/>
                          <a:gd name="connsiteX123" fmla="*/ 1315709 w 1496283"/>
                          <a:gd name="connsiteY123" fmla="*/ 691430 h 758095"/>
                          <a:gd name="connsiteX124" fmla="*/ 1322466 w 1496283"/>
                          <a:gd name="connsiteY124" fmla="*/ 689178 h 758095"/>
                          <a:gd name="connsiteX125" fmla="*/ 1326970 w 1496283"/>
                          <a:gd name="connsiteY125" fmla="*/ 680169 h 758095"/>
                          <a:gd name="connsiteX126" fmla="*/ 1333727 w 1496283"/>
                          <a:gd name="connsiteY126" fmla="*/ 675665 h 758095"/>
                          <a:gd name="connsiteX127" fmla="*/ 1335979 w 1496283"/>
                          <a:gd name="connsiteY127" fmla="*/ 666656 h 758095"/>
                          <a:gd name="connsiteX128" fmla="*/ 1338231 w 1496283"/>
                          <a:gd name="connsiteY128" fmla="*/ 659899 h 758095"/>
                          <a:gd name="connsiteX129" fmla="*/ 1342736 w 1496283"/>
                          <a:gd name="connsiteY129" fmla="*/ 655395 h 758095"/>
                          <a:gd name="connsiteX130" fmla="*/ 1351745 w 1496283"/>
                          <a:gd name="connsiteY130" fmla="*/ 641881 h 758095"/>
                          <a:gd name="connsiteX131" fmla="*/ 1353997 w 1496283"/>
                          <a:gd name="connsiteY131" fmla="*/ 632873 h 758095"/>
                          <a:gd name="connsiteX132" fmla="*/ 1356249 w 1496283"/>
                          <a:gd name="connsiteY132" fmla="*/ 610350 h 758095"/>
                          <a:gd name="connsiteX133" fmla="*/ 1360753 w 1496283"/>
                          <a:gd name="connsiteY133" fmla="*/ 601341 h 758095"/>
                          <a:gd name="connsiteX134" fmla="*/ 1365258 w 1496283"/>
                          <a:gd name="connsiteY134" fmla="*/ 585576 h 758095"/>
                          <a:gd name="connsiteX135" fmla="*/ 1372015 w 1496283"/>
                          <a:gd name="connsiteY135" fmla="*/ 576567 h 758095"/>
                          <a:gd name="connsiteX136" fmla="*/ 1376519 w 1496283"/>
                          <a:gd name="connsiteY136" fmla="*/ 542784 h 758095"/>
                          <a:gd name="connsiteX137" fmla="*/ 1378771 w 1496283"/>
                          <a:gd name="connsiteY137" fmla="*/ 533775 h 758095"/>
                          <a:gd name="connsiteX138" fmla="*/ 1381023 w 1496283"/>
                          <a:gd name="connsiteY138" fmla="*/ 477470 h 758095"/>
                          <a:gd name="connsiteX139" fmla="*/ 1396789 w 1496283"/>
                          <a:gd name="connsiteY139" fmla="*/ 454947 h 758095"/>
                          <a:gd name="connsiteX140" fmla="*/ 1403546 w 1496283"/>
                          <a:gd name="connsiteY140" fmla="*/ 443686 h 758095"/>
                          <a:gd name="connsiteX141" fmla="*/ 1410302 w 1496283"/>
                          <a:gd name="connsiteY141" fmla="*/ 434677 h 758095"/>
                          <a:gd name="connsiteX142" fmla="*/ 1412554 w 1496283"/>
                          <a:gd name="connsiteY142" fmla="*/ 385129 h 758095"/>
                          <a:gd name="connsiteX143" fmla="*/ 1414807 w 1496283"/>
                          <a:gd name="connsiteY143" fmla="*/ 373868 h 758095"/>
                          <a:gd name="connsiteX144" fmla="*/ 1421563 w 1496283"/>
                          <a:gd name="connsiteY144" fmla="*/ 367111 h 758095"/>
                          <a:gd name="connsiteX145" fmla="*/ 1435077 w 1496283"/>
                          <a:gd name="connsiteY145" fmla="*/ 157655 h 758095"/>
                          <a:gd name="connsiteX146" fmla="*/ 1448590 w 1496283"/>
                          <a:gd name="connsiteY146" fmla="*/ 141889 h 758095"/>
                          <a:gd name="connsiteX147" fmla="*/ 1453094 w 1496283"/>
                          <a:gd name="connsiteY147" fmla="*/ 135133 h 758095"/>
                          <a:gd name="connsiteX148" fmla="*/ 1459851 w 1496283"/>
                          <a:gd name="connsiteY148" fmla="*/ 132880 h 758095"/>
                          <a:gd name="connsiteX149" fmla="*/ 1466608 w 1496283"/>
                          <a:gd name="connsiteY149" fmla="*/ 128376 h 758095"/>
                          <a:gd name="connsiteX150" fmla="*/ 1468860 w 1496283"/>
                          <a:gd name="connsiteY150" fmla="*/ 99097 h 758095"/>
                          <a:gd name="connsiteX151" fmla="*/ 1475617 w 1496283"/>
                          <a:gd name="connsiteY151" fmla="*/ 94593 h 758095"/>
                          <a:gd name="connsiteX152" fmla="*/ 1486878 w 1496283"/>
                          <a:gd name="connsiteY152" fmla="*/ 83332 h 758095"/>
                          <a:gd name="connsiteX153" fmla="*/ 1489130 w 1496283"/>
                          <a:gd name="connsiteY153" fmla="*/ 76575 h 758095"/>
                          <a:gd name="connsiteX154" fmla="*/ 1495887 w 1496283"/>
                          <a:gd name="connsiteY154" fmla="*/ 74323 h 758095"/>
                          <a:gd name="connsiteX155" fmla="*/ 1493634 w 1496283"/>
                          <a:gd name="connsiteY155" fmla="*/ 0 h 758095"/>
                          <a:gd name="connsiteX156" fmla="*/ 1482373 w 1496283"/>
                          <a:gd name="connsiteY156" fmla="*/ 9008 h 758095"/>
                          <a:gd name="connsiteX157" fmla="*/ 1480121 w 1496283"/>
                          <a:gd name="connsiteY157" fmla="*/ 18017 h 758095"/>
                          <a:gd name="connsiteX158" fmla="*/ 1473364 w 1496283"/>
                          <a:gd name="connsiteY158" fmla="*/ 20270 h 758095"/>
                          <a:gd name="connsiteX159" fmla="*/ 1482373 w 1496283"/>
                          <a:gd name="connsiteY15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36434 w 1496283"/>
                          <a:gd name="connsiteY98" fmla="*/ 650890 h 758095"/>
                          <a:gd name="connsiteX99" fmla="*/ 1040939 w 1496283"/>
                          <a:gd name="connsiteY99" fmla="*/ 664404 h 758095"/>
                          <a:gd name="connsiteX100" fmla="*/ 1047695 w 1496283"/>
                          <a:gd name="connsiteY100" fmla="*/ 668908 h 758095"/>
                          <a:gd name="connsiteX101" fmla="*/ 1058956 w 1496283"/>
                          <a:gd name="connsiteY101" fmla="*/ 671160 h 758095"/>
                          <a:gd name="connsiteX102" fmla="*/ 1065713 w 1496283"/>
                          <a:gd name="connsiteY102" fmla="*/ 673412 h 758095"/>
                          <a:gd name="connsiteX103" fmla="*/ 1067965 w 1496283"/>
                          <a:gd name="connsiteY103" fmla="*/ 680169 h 758095"/>
                          <a:gd name="connsiteX104" fmla="*/ 1076974 w 1496283"/>
                          <a:gd name="connsiteY104" fmla="*/ 682421 h 758095"/>
                          <a:gd name="connsiteX105" fmla="*/ 1085983 w 1496283"/>
                          <a:gd name="connsiteY105" fmla="*/ 686926 h 758095"/>
                          <a:gd name="connsiteX106" fmla="*/ 1104001 w 1496283"/>
                          <a:gd name="connsiteY106" fmla="*/ 691430 h 758095"/>
                          <a:gd name="connsiteX107" fmla="*/ 1110757 w 1496283"/>
                          <a:gd name="connsiteY107" fmla="*/ 700439 h 758095"/>
                          <a:gd name="connsiteX108" fmla="*/ 1115262 w 1496283"/>
                          <a:gd name="connsiteY108" fmla="*/ 707196 h 758095"/>
                          <a:gd name="connsiteX109" fmla="*/ 1122019 w 1496283"/>
                          <a:gd name="connsiteY109" fmla="*/ 711700 h 758095"/>
                          <a:gd name="connsiteX110" fmla="*/ 1131027 w 1496283"/>
                          <a:gd name="connsiteY110" fmla="*/ 727466 h 758095"/>
                          <a:gd name="connsiteX111" fmla="*/ 1133280 w 1496283"/>
                          <a:gd name="connsiteY111" fmla="*/ 736474 h 758095"/>
                          <a:gd name="connsiteX112" fmla="*/ 1149045 w 1496283"/>
                          <a:gd name="connsiteY112" fmla="*/ 743231 h 758095"/>
                          <a:gd name="connsiteX113" fmla="*/ 1191837 w 1496283"/>
                          <a:gd name="connsiteY113" fmla="*/ 745483 h 758095"/>
                          <a:gd name="connsiteX114" fmla="*/ 1207603 w 1496283"/>
                          <a:gd name="connsiteY114" fmla="*/ 743231 h 758095"/>
                          <a:gd name="connsiteX115" fmla="*/ 1248143 w 1496283"/>
                          <a:gd name="connsiteY115" fmla="*/ 745483 h 758095"/>
                          <a:gd name="connsiteX116" fmla="*/ 1268413 w 1496283"/>
                          <a:gd name="connsiteY116" fmla="*/ 747736 h 758095"/>
                          <a:gd name="connsiteX117" fmla="*/ 1281926 w 1496283"/>
                          <a:gd name="connsiteY117" fmla="*/ 729718 h 758095"/>
                          <a:gd name="connsiteX118" fmla="*/ 1288683 w 1496283"/>
                          <a:gd name="connsiteY118" fmla="*/ 727466 h 758095"/>
                          <a:gd name="connsiteX119" fmla="*/ 1304448 w 1496283"/>
                          <a:gd name="connsiteY119" fmla="*/ 713952 h 758095"/>
                          <a:gd name="connsiteX120" fmla="*/ 1306700 w 1496283"/>
                          <a:gd name="connsiteY120" fmla="*/ 707196 h 758095"/>
                          <a:gd name="connsiteX121" fmla="*/ 1311205 w 1496283"/>
                          <a:gd name="connsiteY121" fmla="*/ 700439 h 758095"/>
                          <a:gd name="connsiteX122" fmla="*/ 1315709 w 1496283"/>
                          <a:gd name="connsiteY122" fmla="*/ 691430 h 758095"/>
                          <a:gd name="connsiteX123" fmla="*/ 1322466 w 1496283"/>
                          <a:gd name="connsiteY123" fmla="*/ 689178 h 758095"/>
                          <a:gd name="connsiteX124" fmla="*/ 1326970 w 1496283"/>
                          <a:gd name="connsiteY124" fmla="*/ 680169 h 758095"/>
                          <a:gd name="connsiteX125" fmla="*/ 1333727 w 1496283"/>
                          <a:gd name="connsiteY125" fmla="*/ 675665 h 758095"/>
                          <a:gd name="connsiteX126" fmla="*/ 1335979 w 1496283"/>
                          <a:gd name="connsiteY126" fmla="*/ 666656 h 758095"/>
                          <a:gd name="connsiteX127" fmla="*/ 1338231 w 1496283"/>
                          <a:gd name="connsiteY127" fmla="*/ 659899 h 758095"/>
                          <a:gd name="connsiteX128" fmla="*/ 1342736 w 1496283"/>
                          <a:gd name="connsiteY128" fmla="*/ 655395 h 758095"/>
                          <a:gd name="connsiteX129" fmla="*/ 1351745 w 1496283"/>
                          <a:gd name="connsiteY129" fmla="*/ 641881 h 758095"/>
                          <a:gd name="connsiteX130" fmla="*/ 1353997 w 1496283"/>
                          <a:gd name="connsiteY130" fmla="*/ 632873 h 758095"/>
                          <a:gd name="connsiteX131" fmla="*/ 1356249 w 1496283"/>
                          <a:gd name="connsiteY131" fmla="*/ 610350 h 758095"/>
                          <a:gd name="connsiteX132" fmla="*/ 1360753 w 1496283"/>
                          <a:gd name="connsiteY132" fmla="*/ 601341 h 758095"/>
                          <a:gd name="connsiteX133" fmla="*/ 1365258 w 1496283"/>
                          <a:gd name="connsiteY133" fmla="*/ 585576 h 758095"/>
                          <a:gd name="connsiteX134" fmla="*/ 1372015 w 1496283"/>
                          <a:gd name="connsiteY134" fmla="*/ 576567 h 758095"/>
                          <a:gd name="connsiteX135" fmla="*/ 1376519 w 1496283"/>
                          <a:gd name="connsiteY135" fmla="*/ 542784 h 758095"/>
                          <a:gd name="connsiteX136" fmla="*/ 1378771 w 1496283"/>
                          <a:gd name="connsiteY136" fmla="*/ 533775 h 758095"/>
                          <a:gd name="connsiteX137" fmla="*/ 1381023 w 1496283"/>
                          <a:gd name="connsiteY137" fmla="*/ 477470 h 758095"/>
                          <a:gd name="connsiteX138" fmla="*/ 1396789 w 1496283"/>
                          <a:gd name="connsiteY138" fmla="*/ 454947 h 758095"/>
                          <a:gd name="connsiteX139" fmla="*/ 1403546 w 1496283"/>
                          <a:gd name="connsiteY139" fmla="*/ 443686 h 758095"/>
                          <a:gd name="connsiteX140" fmla="*/ 1410302 w 1496283"/>
                          <a:gd name="connsiteY140" fmla="*/ 434677 h 758095"/>
                          <a:gd name="connsiteX141" fmla="*/ 1412554 w 1496283"/>
                          <a:gd name="connsiteY141" fmla="*/ 385129 h 758095"/>
                          <a:gd name="connsiteX142" fmla="*/ 1414807 w 1496283"/>
                          <a:gd name="connsiteY142" fmla="*/ 373868 h 758095"/>
                          <a:gd name="connsiteX143" fmla="*/ 1421563 w 1496283"/>
                          <a:gd name="connsiteY143" fmla="*/ 367111 h 758095"/>
                          <a:gd name="connsiteX144" fmla="*/ 1435077 w 1496283"/>
                          <a:gd name="connsiteY144" fmla="*/ 157655 h 758095"/>
                          <a:gd name="connsiteX145" fmla="*/ 1448590 w 1496283"/>
                          <a:gd name="connsiteY145" fmla="*/ 141889 h 758095"/>
                          <a:gd name="connsiteX146" fmla="*/ 1453094 w 1496283"/>
                          <a:gd name="connsiteY146" fmla="*/ 135133 h 758095"/>
                          <a:gd name="connsiteX147" fmla="*/ 1459851 w 1496283"/>
                          <a:gd name="connsiteY147" fmla="*/ 132880 h 758095"/>
                          <a:gd name="connsiteX148" fmla="*/ 1466608 w 1496283"/>
                          <a:gd name="connsiteY148" fmla="*/ 128376 h 758095"/>
                          <a:gd name="connsiteX149" fmla="*/ 1468860 w 1496283"/>
                          <a:gd name="connsiteY149" fmla="*/ 99097 h 758095"/>
                          <a:gd name="connsiteX150" fmla="*/ 1475617 w 1496283"/>
                          <a:gd name="connsiteY150" fmla="*/ 94593 h 758095"/>
                          <a:gd name="connsiteX151" fmla="*/ 1486878 w 1496283"/>
                          <a:gd name="connsiteY151" fmla="*/ 83332 h 758095"/>
                          <a:gd name="connsiteX152" fmla="*/ 1489130 w 1496283"/>
                          <a:gd name="connsiteY152" fmla="*/ 76575 h 758095"/>
                          <a:gd name="connsiteX153" fmla="*/ 1495887 w 1496283"/>
                          <a:gd name="connsiteY153" fmla="*/ 74323 h 758095"/>
                          <a:gd name="connsiteX154" fmla="*/ 1493634 w 1496283"/>
                          <a:gd name="connsiteY154" fmla="*/ 0 h 758095"/>
                          <a:gd name="connsiteX155" fmla="*/ 1482373 w 1496283"/>
                          <a:gd name="connsiteY155" fmla="*/ 9008 h 758095"/>
                          <a:gd name="connsiteX156" fmla="*/ 1480121 w 1496283"/>
                          <a:gd name="connsiteY156" fmla="*/ 18017 h 758095"/>
                          <a:gd name="connsiteX157" fmla="*/ 1473364 w 1496283"/>
                          <a:gd name="connsiteY157" fmla="*/ 20270 h 758095"/>
                          <a:gd name="connsiteX158" fmla="*/ 1482373 w 1496283"/>
                          <a:gd name="connsiteY15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80129 w 1496283"/>
                          <a:gd name="connsiteY95" fmla="*/ 605846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7695 w 1496283"/>
                          <a:gd name="connsiteY98" fmla="*/ 668908 h 758095"/>
                          <a:gd name="connsiteX99" fmla="*/ 1058956 w 1496283"/>
                          <a:gd name="connsiteY99" fmla="*/ 671160 h 758095"/>
                          <a:gd name="connsiteX100" fmla="*/ 1065713 w 1496283"/>
                          <a:gd name="connsiteY100" fmla="*/ 673412 h 758095"/>
                          <a:gd name="connsiteX101" fmla="*/ 1067965 w 1496283"/>
                          <a:gd name="connsiteY101" fmla="*/ 680169 h 758095"/>
                          <a:gd name="connsiteX102" fmla="*/ 1076974 w 1496283"/>
                          <a:gd name="connsiteY102" fmla="*/ 682421 h 758095"/>
                          <a:gd name="connsiteX103" fmla="*/ 1085983 w 1496283"/>
                          <a:gd name="connsiteY103" fmla="*/ 686926 h 758095"/>
                          <a:gd name="connsiteX104" fmla="*/ 1104001 w 1496283"/>
                          <a:gd name="connsiteY104" fmla="*/ 691430 h 758095"/>
                          <a:gd name="connsiteX105" fmla="*/ 1110757 w 1496283"/>
                          <a:gd name="connsiteY105" fmla="*/ 700439 h 758095"/>
                          <a:gd name="connsiteX106" fmla="*/ 1115262 w 1496283"/>
                          <a:gd name="connsiteY106" fmla="*/ 707196 h 758095"/>
                          <a:gd name="connsiteX107" fmla="*/ 1122019 w 1496283"/>
                          <a:gd name="connsiteY107" fmla="*/ 711700 h 758095"/>
                          <a:gd name="connsiteX108" fmla="*/ 1131027 w 1496283"/>
                          <a:gd name="connsiteY108" fmla="*/ 727466 h 758095"/>
                          <a:gd name="connsiteX109" fmla="*/ 1133280 w 1496283"/>
                          <a:gd name="connsiteY109" fmla="*/ 736474 h 758095"/>
                          <a:gd name="connsiteX110" fmla="*/ 1149045 w 1496283"/>
                          <a:gd name="connsiteY110" fmla="*/ 743231 h 758095"/>
                          <a:gd name="connsiteX111" fmla="*/ 1191837 w 1496283"/>
                          <a:gd name="connsiteY111" fmla="*/ 745483 h 758095"/>
                          <a:gd name="connsiteX112" fmla="*/ 1207603 w 1496283"/>
                          <a:gd name="connsiteY112" fmla="*/ 743231 h 758095"/>
                          <a:gd name="connsiteX113" fmla="*/ 1248143 w 1496283"/>
                          <a:gd name="connsiteY113" fmla="*/ 745483 h 758095"/>
                          <a:gd name="connsiteX114" fmla="*/ 1268413 w 1496283"/>
                          <a:gd name="connsiteY114" fmla="*/ 747736 h 758095"/>
                          <a:gd name="connsiteX115" fmla="*/ 1281926 w 1496283"/>
                          <a:gd name="connsiteY115" fmla="*/ 729718 h 758095"/>
                          <a:gd name="connsiteX116" fmla="*/ 1288683 w 1496283"/>
                          <a:gd name="connsiteY116" fmla="*/ 727466 h 758095"/>
                          <a:gd name="connsiteX117" fmla="*/ 1304448 w 1496283"/>
                          <a:gd name="connsiteY117" fmla="*/ 713952 h 758095"/>
                          <a:gd name="connsiteX118" fmla="*/ 1306700 w 1496283"/>
                          <a:gd name="connsiteY118" fmla="*/ 707196 h 758095"/>
                          <a:gd name="connsiteX119" fmla="*/ 1311205 w 1496283"/>
                          <a:gd name="connsiteY119" fmla="*/ 700439 h 758095"/>
                          <a:gd name="connsiteX120" fmla="*/ 1315709 w 1496283"/>
                          <a:gd name="connsiteY120" fmla="*/ 691430 h 758095"/>
                          <a:gd name="connsiteX121" fmla="*/ 1322466 w 1496283"/>
                          <a:gd name="connsiteY121" fmla="*/ 689178 h 758095"/>
                          <a:gd name="connsiteX122" fmla="*/ 1326970 w 1496283"/>
                          <a:gd name="connsiteY122" fmla="*/ 680169 h 758095"/>
                          <a:gd name="connsiteX123" fmla="*/ 1333727 w 1496283"/>
                          <a:gd name="connsiteY123" fmla="*/ 675665 h 758095"/>
                          <a:gd name="connsiteX124" fmla="*/ 1335979 w 1496283"/>
                          <a:gd name="connsiteY124" fmla="*/ 666656 h 758095"/>
                          <a:gd name="connsiteX125" fmla="*/ 1338231 w 1496283"/>
                          <a:gd name="connsiteY125" fmla="*/ 659899 h 758095"/>
                          <a:gd name="connsiteX126" fmla="*/ 1342736 w 1496283"/>
                          <a:gd name="connsiteY126" fmla="*/ 655395 h 758095"/>
                          <a:gd name="connsiteX127" fmla="*/ 1351745 w 1496283"/>
                          <a:gd name="connsiteY127" fmla="*/ 641881 h 758095"/>
                          <a:gd name="connsiteX128" fmla="*/ 1353997 w 1496283"/>
                          <a:gd name="connsiteY128" fmla="*/ 632873 h 758095"/>
                          <a:gd name="connsiteX129" fmla="*/ 1356249 w 1496283"/>
                          <a:gd name="connsiteY129" fmla="*/ 610350 h 758095"/>
                          <a:gd name="connsiteX130" fmla="*/ 1360753 w 1496283"/>
                          <a:gd name="connsiteY130" fmla="*/ 601341 h 758095"/>
                          <a:gd name="connsiteX131" fmla="*/ 1365258 w 1496283"/>
                          <a:gd name="connsiteY131" fmla="*/ 585576 h 758095"/>
                          <a:gd name="connsiteX132" fmla="*/ 1372015 w 1496283"/>
                          <a:gd name="connsiteY132" fmla="*/ 576567 h 758095"/>
                          <a:gd name="connsiteX133" fmla="*/ 1376519 w 1496283"/>
                          <a:gd name="connsiteY133" fmla="*/ 542784 h 758095"/>
                          <a:gd name="connsiteX134" fmla="*/ 1378771 w 1496283"/>
                          <a:gd name="connsiteY134" fmla="*/ 533775 h 758095"/>
                          <a:gd name="connsiteX135" fmla="*/ 1381023 w 1496283"/>
                          <a:gd name="connsiteY135" fmla="*/ 477470 h 758095"/>
                          <a:gd name="connsiteX136" fmla="*/ 1396789 w 1496283"/>
                          <a:gd name="connsiteY136" fmla="*/ 454947 h 758095"/>
                          <a:gd name="connsiteX137" fmla="*/ 1403546 w 1496283"/>
                          <a:gd name="connsiteY137" fmla="*/ 443686 h 758095"/>
                          <a:gd name="connsiteX138" fmla="*/ 1410302 w 1496283"/>
                          <a:gd name="connsiteY138" fmla="*/ 434677 h 758095"/>
                          <a:gd name="connsiteX139" fmla="*/ 1412554 w 1496283"/>
                          <a:gd name="connsiteY139" fmla="*/ 385129 h 758095"/>
                          <a:gd name="connsiteX140" fmla="*/ 1414807 w 1496283"/>
                          <a:gd name="connsiteY140" fmla="*/ 373868 h 758095"/>
                          <a:gd name="connsiteX141" fmla="*/ 1421563 w 1496283"/>
                          <a:gd name="connsiteY141" fmla="*/ 367111 h 758095"/>
                          <a:gd name="connsiteX142" fmla="*/ 1435077 w 1496283"/>
                          <a:gd name="connsiteY142" fmla="*/ 157655 h 758095"/>
                          <a:gd name="connsiteX143" fmla="*/ 1448590 w 1496283"/>
                          <a:gd name="connsiteY143" fmla="*/ 141889 h 758095"/>
                          <a:gd name="connsiteX144" fmla="*/ 1453094 w 1496283"/>
                          <a:gd name="connsiteY144" fmla="*/ 135133 h 758095"/>
                          <a:gd name="connsiteX145" fmla="*/ 1459851 w 1496283"/>
                          <a:gd name="connsiteY145" fmla="*/ 132880 h 758095"/>
                          <a:gd name="connsiteX146" fmla="*/ 1466608 w 1496283"/>
                          <a:gd name="connsiteY146" fmla="*/ 128376 h 758095"/>
                          <a:gd name="connsiteX147" fmla="*/ 1468860 w 1496283"/>
                          <a:gd name="connsiteY147" fmla="*/ 99097 h 758095"/>
                          <a:gd name="connsiteX148" fmla="*/ 1475617 w 1496283"/>
                          <a:gd name="connsiteY148" fmla="*/ 94593 h 758095"/>
                          <a:gd name="connsiteX149" fmla="*/ 1486878 w 1496283"/>
                          <a:gd name="connsiteY149" fmla="*/ 83332 h 758095"/>
                          <a:gd name="connsiteX150" fmla="*/ 1489130 w 1496283"/>
                          <a:gd name="connsiteY150" fmla="*/ 76575 h 758095"/>
                          <a:gd name="connsiteX151" fmla="*/ 1495887 w 1496283"/>
                          <a:gd name="connsiteY151" fmla="*/ 74323 h 758095"/>
                          <a:gd name="connsiteX152" fmla="*/ 1493634 w 1496283"/>
                          <a:gd name="connsiteY152" fmla="*/ 0 h 758095"/>
                          <a:gd name="connsiteX153" fmla="*/ 1482373 w 1496283"/>
                          <a:gd name="connsiteY153" fmla="*/ 9008 h 758095"/>
                          <a:gd name="connsiteX154" fmla="*/ 1480121 w 1496283"/>
                          <a:gd name="connsiteY154" fmla="*/ 18017 h 758095"/>
                          <a:gd name="connsiteX155" fmla="*/ 1473364 w 1496283"/>
                          <a:gd name="connsiteY155" fmla="*/ 20270 h 758095"/>
                          <a:gd name="connsiteX156" fmla="*/ 1482373 w 1496283"/>
                          <a:gd name="connsiteY15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1209 w 1496283"/>
                          <a:gd name="connsiteY51" fmla="*/ 581072 h 758095"/>
                          <a:gd name="connsiteX52" fmla="*/ 1047695 w 1496283"/>
                          <a:gd name="connsiteY52" fmla="*/ 563054 h 758095"/>
                          <a:gd name="connsiteX53" fmla="*/ 1016164 w 1496283"/>
                          <a:gd name="connsiteY53" fmla="*/ 540532 h 758095"/>
                          <a:gd name="connsiteX54" fmla="*/ 980129 w 1496283"/>
                          <a:gd name="connsiteY54" fmla="*/ 524766 h 758095"/>
                          <a:gd name="connsiteX55" fmla="*/ 905806 w 1496283"/>
                          <a:gd name="connsiteY55" fmla="*/ 522514 h 758095"/>
                          <a:gd name="connsiteX56" fmla="*/ 856257 w 1496283"/>
                          <a:gd name="connsiteY56" fmla="*/ 527018 h 758095"/>
                          <a:gd name="connsiteX57" fmla="*/ 796063 w 1496283"/>
                          <a:gd name="connsiteY57" fmla="*/ 547399 h 758095"/>
                          <a:gd name="connsiteX58" fmla="*/ 750403 w 1496283"/>
                          <a:gd name="connsiteY58" fmla="*/ 578819 h 758095"/>
                          <a:gd name="connsiteX59" fmla="*/ 709863 w 1496283"/>
                          <a:gd name="connsiteY59" fmla="*/ 626116 h 758095"/>
                          <a:gd name="connsiteX60" fmla="*/ 691845 w 1496283"/>
                          <a:gd name="connsiteY60" fmla="*/ 644134 h 758095"/>
                          <a:gd name="connsiteX61" fmla="*/ 647490 w 1496283"/>
                          <a:gd name="connsiteY61" fmla="*/ 668108 h 758095"/>
                          <a:gd name="connsiteX62" fmla="*/ 550719 w 1496283"/>
                          <a:gd name="connsiteY62" fmla="*/ 677007 h 758095"/>
                          <a:gd name="connsiteX63" fmla="*/ 449837 w 1496283"/>
                          <a:gd name="connsiteY63" fmla="*/ 674028 h 758095"/>
                          <a:gd name="connsiteX64" fmla="*/ 385888 w 1496283"/>
                          <a:gd name="connsiteY64" fmla="*/ 637474 h 758095"/>
                          <a:gd name="connsiteX65" fmla="*/ 340499 w 1496283"/>
                          <a:gd name="connsiteY65" fmla="*/ 603594 h 758095"/>
                          <a:gd name="connsiteX66" fmla="*/ 302212 w 1496283"/>
                          <a:gd name="connsiteY66" fmla="*/ 578819 h 758095"/>
                          <a:gd name="connsiteX67" fmla="*/ 266176 w 1496283"/>
                          <a:gd name="connsiteY67" fmla="*/ 556297 h 758095"/>
                          <a:gd name="connsiteX68" fmla="*/ 259420 w 1496283"/>
                          <a:gd name="connsiteY68" fmla="*/ 554045 h 758095"/>
                          <a:gd name="connsiteX69" fmla="*/ 236897 w 1496283"/>
                          <a:gd name="connsiteY69" fmla="*/ 545036 h 758095"/>
                          <a:gd name="connsiteX70" fmla="*/ 180592 w 1496283"/>
                          <a:gd name="connsiteY70" fmla="*/ 536027 h 758095"/>
                          <a:gd name="connsiteX71" fmla="*/ 117530 w 1496283"/>
                          <a:gd name="connsiteY71" fmla="*/ 533775 h 758095"/>
                          <a:gd name="connsiteX72" fmla="*/ 76990 w 1496283"/>
                          <a:gd name="connsiteY72" fmla="*/ 536027 h 758095"/>
                          <a:gd name="connsiteX73" fmla="*/ 61716 w 1496283"/>
                          <a:gd name="connsiteY73" fmla="*/ 536930 h 758095"/>
                          <a:gd name="connsiteX74" fmla="*/ 23554 w 1496283"/>
                          <a:gd name="connsiteY74" fmla="*/ 550729 h 758095"/>
                          <a:gd name="connsiteX75" fmla="*/ 174 w 1496283"/>
                          <a:gd name="connsiteY75" fmla="*/ 573331 h 758095"/>
                          <a:gd name="connsiteX76" fmla="*/ 16278 w 1496283"/>
                          <a:gd name="connsiteY76" fmla="*/ 613525 h 758095"/>
                          <a:gd name="connsiteX77" fmla="*/ 73673 w 1496283"/>
                          <a:gd name="connsiteY77" fmla="*/ 624127 h 758095"/>
                          <a:gd name="connsiteX78" fmla="*/ 125098 w 1496283"/>
                          <a:gd name="connsiteY78" fmla="*/ 629432 h 758095"/>
                          <a:gd name="connsiteX79" fmla="*/ 167079 w 1496283"/>
                          <a:gd name="connsiteY79" fmla="*/ 632873 h 758095"/>
                          <a:gd name="connsiteX80" fmla="*/ 219459 w 1496283"/>
                          <a:gd name="connsiteY80" fmla="*/ 640429 h 758095"/>
                          <a:gd name="connsiteX81" fmla="*/ 271260 w 1496283"/>
                          <a:gd name="connsiteY81" fmla="*/ 659173 h 758095"/>
                          <a:gd name="connsiteX82" fmla="*/ 302212 w 1496283"/>
                          <a:gd name="connsiteY82" fmla="*/ 675665 h 758095"/>
                          <a:gd name="connsiteX83" fmla="*/ 337300 w 1496283"/>
                          <a:gd name="connsiteY83" fmla="*/ 700365 h 758095"/>
                          <a:gd name="connsiteX84" fmla="*/ 363637 w 1496283"/>
                          <a:gd name="connsiteY84" fmla="*/ 738763 h 758095"/>
                          <a:gd name="connsiteX85" fmla="*/ 403561 w 1496283"/>
                          <a:gd name="connsiteY85" fmla="*/ 752240 h 758095"/>
                          <a:gd name="connsiteX86" fmla="*/ 548393 w 1496283"/>
                          <a:gd name="connsiteY86" fmla="*/ 753003 h 758095"/>
                          <a:gd name="connsiteX87" fmla="*/ 630198 w 1496283"/>
                          <a:gd name="connsiteY87" fmla="*/ 750751 h 758095"/>
                          <a:gd name="connsiteX88" fmla="*/ 689593 w 1496283"/>
                          <a:gd name="connsiteY88" fmla="*/ 745483 h 758095"/>
                          <a:gd name="connsiteX89" fmla="*/ 735846 w 1496283"/>
                          <a:gd name="connsiteY89" fmla="*/ 708955 h 758095"/>
                          <a:gd name="connsiteX90" fmla="*/ 766094 w 1496283"/>
                          <a:gd name="connsiteY90" fmla="*/ 676722 h 758095"/>
                          <a:gd name="connsiteX91" fmla="*/ 818622 w 1496283"/>
                          <a:gd name="connsiteY91" fmla="*/ 631642 h 758095"/>
                          <a:gd name="connsiteX92" fmla="*/ 869696 w 1496283"/>
                          <a:gd name="connsiteY92" fmla="*/ 611335 h 758095"/>
                          <a:gd name="connsiteX93" fmla="*/ 932033 w 1496283"/>
                          <a:gd name="connsiteY93" fmla="*/ 606609 h 758095"/>
                          <a:gd name="connsiteX94" fmla="*/ 990553 w 1496283"/>
                          <a:gd name="connsiteY94" fmla="*/ 619249 h 758095"/>
                          <a:gd name="connsiteX95" fmla="*/ 1018417 w 1496283"/>
                          <a:gd name="connsiteY95" fmla="*/ 632873 h 758095"/>
                          <a:gd name="connsiteX96" fmla="*/ 1036434 w 1496283"/>
                          <a:gd name="connsiteY96" fmla="*/ 650890 h 758095"/>
                          <a:gd name="connsiteX97" fmla="*/ 1047695 w 1496283"/>
                          <a:gd name="connsiteY97" fmla="*/ 668908 h 758095"/>
                          <a:gd name="connsiteX98" fmla="*/ 1058956 w 1496283"/>
                          <a:gd name="connsiteY98" fmla="*/ 671160 h 758095"/>
                          <a:gd name="connsiteX99" fmla="*/ 1065713 w 1496283"/>
                          <a:gd name="connsiteY99" fmla="*/ 673412 h 758095"/>
                          <a:gd name="connsiteX100" fmla="*/ 1067965 w 1496283"/>
                          <a:gd name="connsiteY100" fmla="*/ 680169 h 758095"/>
                          <a:gd name="connsiteX101" fmla="*/ 1076974 w 1496283"/>
                          <a:gd name="connsiteY101" fmla="*/ 682421 h 758095"/>
                          <a:gd name="connsiteX102" fmla="*/ 1085983 w 1496283"/>
                          <a:gd name="connsiteY102" fmla="*/ 686926 h 758095"/>
                          <a:gd name="connsiteX103" fmla="*/ 1104001 w 1496283"/>
                          <a:gd name="connsiteY103" fmla="*/ 691430 h 758095"/>
                          <a:gd name="connsiteX104" fmla="*/ 1110757 w 1496283"/>
                          <a:gd name="connsiteY104" fmla="*/ 700439 h 758095"/>
                          <a:gd name="connsiteX105" fmla="*/ 1115262 w 1496283"/>
                          <a:gd name="connsiteY105" fmla="*/ 707196 h 758095"/>
                          <a:gd name="connsiteX106" fmla="*/ 1122019 w 1496283"/>
                          <a:gd name="connsiteY106" fmla="*/ 711700 h 758095"/>
                          <a:gd name="connsiteX107" fmla="*/ 1131027 w 1496283"/>
                          <a:gd name="connsiteY107" fmla="*/ 727466 h 758095"/>
                          <a:gd name="connsiteX108" fmla="*/ 1133280 w 1496283"/>
                          <a:gd name="connsiteY108" fmla="*/ 736474 h 758095"/>
                          <a:gd name="connsiteX109" fmla="*/ 1149045 w 1496283"/>
                          <a:gd name="connsiteY109" fmla="*/ 743231 h 758095"/>
                          <a:gd name="connsiteX110" fmla="*/ 1191837 w 1496283"/>
                          <a:gd name="connsiteY110" fmla="*/ 745483 h 758095"/>
                          <a:gd name="connsiteX111" fmla="*/ 1207603 w 1496283"/>
                          <a:gd name="connsiteY111" fmla="*/ 743231 h 758095"/>
                          <a:gd name="connsiteX112" fmla="*/ 1248143 w 1496283"/>
                          <a:gd name="connsiteY112" fmla="*/ 745483 h 758095"/>
                          <a:gd name="connsiteX113" fmla="*/ 1268413 w 1496283"/>
                          <a:gd name="connsiteY113" fmla="*/ 747736 h 758095"/>
                          <a:gd name="connsiteX114" fmla="*/ 1281926 w 1496283"/>
                          <a:gd name="connsiteY114" fmla="*/ 729718 h 758095"/>
                          <a:gd name="connsiteX115" fmla="*/ 1288683 w 1496283"/>
                          <a:gd name="connsiteY115" fmla="*/ 727466 h 758095"/>
                          <a:gd name="connsiteX116" fmla="*/ 1304448 w 1496283"/>
                          <a:gd name="connsiteY116" fmla="*/ 713952 h 758095"/>
                          <a:gd name="connsiteX117" fmla="*/ 1306700 w 1496283"/>
                          <a:gd name="connsiteY117" fmla="*/ 707196 h 758095"/>
                          <a:gd name="connsiteX118" fmla="*/ 1311205 w 1496283"/>
                          <a:gd name="connsiteY118" fmla="*/ 700439 h 758095"/>
                          <a:gd name="connsiteX119" fmla="*/ 1315709 w 1496283"/>
                          <a:gd name="connsiteY119" fmla="*/ 691430 h 758095"/>
                          <a:gd name="connsiteX120" fmla="*/ 1322466 w 1496283"/>
                          <a:gd name="connsiteY120" fmla="*/ 689178 h 758095"/>
                          <a:gd name="connsiteX121" fmla="*/ 1326970 w 1496283"/>
                          <a:gd name="connsiteY121" fmla="*/ 680169 h 758095"/>
                          <a:gd name="connsiteX122" fmla="*/ 1333727 w 1496283"/>
                          <a:gd name="connsiteY122" fmla="*/ 675665 h 758095"/>
                          <a:gd name="connsiteX123" fmla="*/ 1335979 w 1496283"/>
                          <a:gd name="connsiteY123" fmla="*/ 666656 h 758095"/>
                          <a:gd name="connsiteX124" fmla="*/ 1338231 w 1496283"/>
                          <a:gd name="connsiteY124" fmla="*/ 659899 h 758095"/>
                          <a:gd name="connsiteX125" fmla="*/ 1342736 w 1496283"/>
                          <a:gd name="connsiteY125" fmla="*/ 655395 h 758095"/>
                          <a:gd name="connsiteX126" fmla="*/ 1351745 w 1496283"/>
                          <a:gd name="connsiteY126" fmla="*/ 641881 h 758095"/>
                          <a:gd name="connsiteX127" fmla="*/ 1353997 w 1496283"/>
                          <a:gd name="connsiteY127" fmla="*/ 632873 h 758095"/>
                          <a:gd name="connsiteX128" fmla="*/ 1356249 w 1496283"/>
                          <a:gd name="connsiteY128" fmla="*/ 610350 h 758095"/>
                          <a:gd name="connsiteX129" fmla="*/ 1360753 w 1496283"/>
                          <a:gd name="connsiteY129" fmla="*/ 601341 h 758095"/>
                          <a:gd name="connsiteX130" fmla="*/ 1365258 w 1496283"/>
                          <a:gd name="connsiteY130" fmla="*/ 585576 h 758095"/>
                          <a:gd name="connsiteX131" fmla="*/ 1372015 w 1496283"/>
                          <a:gd name="connsiteY131" fmla="*/ 576567 h 758095"/>
                          <a:gd name="connsiteX132" fmla="*/ 1376519 w 1496283"/>
                          <a:gd name="connsiteY132" fmla="*/ 542784 h 758095"/>
                          <a:gd name="connsiteX133" fmla="*/ 1378771 w 1496283"/>
                          <a:gd name="connsiteY133" fmla="*/ 533775 h 758095"/>
                          <a:gd name="connsiteX134" fmla="*/ 1381023 w 1496283"/>
                          <a:gd name="connsiteY134" fmla="*/ 477470 h 758095"/>
                          <a:gd name="connsiteX135" fmla="*/ 1396789 w 1496283"/>
                          <a:gd name="connsiteY135" fmla="*/ 454947 h 758095"/>
                          <a:gd name="connsiteX136" fmla="*/ 1403546 w 1496283"/>
                          <a:gd name="connsiteY136" fmla="*/ 443686 h 758095"/>
                          <a:gd name="connsiteX137" fmla="*/ 1410302 w 1496283"/>
                          <a:gd name="connsiteY137" fmla="*/ 434677 h 758095"/>
                          <a:gd name="connsiteX138" fmla="*/ 1412554 w 1496283"/>
                          <a:gd name="connsiteY138" fmla="*/ 385129 h 758095"/>
                          <a:gd name="connsiteX139" fmla="*/ 1414807 w 1496283"/>
                          <a:gd name="connsiteY139" fmla="*/ 373868 h 758095"/>
                          <a:gd name="connsiteX140" fmla="*/ 1421563 w 1496283"/>
                          <a:gd name="connsiteY140" fmla="*/ 367111 h 758095"/>
                          <a:gd name="connsiteX141" fmla="*/ 1435077 w 1496283"/>
                          <a:gd name="connsiteY141" fmla="*/ 157655 h 758095"/>
                          <a:gd name="connsiteX142" fmla="*/ 1448590 w 1496283"/>
                          <a:gd name="connsiteY142" fmla="*/ 141889 h 758095"/>
                          <a:gd name="connsiteX143" fmla="*/ 1453094 w 1496283"/>
                          <a:gd name="connsiteY143" fmla="*/ 135133 h 758095"/>
                          <a:gd name="connsiteX144" fmla="*/ 1459851 w 1496283"/>
                          <a:gd name="connsiteY144" fmla="*/ 132880 h 758095"/>
                          <a:gd name="connsiteX145" fmla="*/ 1466608 w 1496283"/>
                          <a:gd name="connsiteY145" fmla="*/ 128376 h 758095"/>
                          <a:gd name="connsiteX146" fmla="*/ 1468860 w 1496283"/>
                          <a:gd name="connsiteY146" fmla="*/ 99097 h 758095"/>
                          <a:gd name="connsiteX147" fmla="*/ 1475617 w 1496283"/>
                          <a:gd name="connsiteY147" fmla="*/ 94593 h 758095"/>
                          <a:gd name="connsiteX148" fmla="*/ 1486878 w 1496283"/>
                          <a:gd name="connsiteY148" fmla="*/ 83332 h 758095"/>
                          <a:gd name="connsiteX149" fmla="*/ 1489130 w 1496283"/>
                          <a:gd name="connsiteY149" fmla="*/ 76575 h 758095"/>
                          <a:gd name="connsiteX150" fmla="*/ 1495887 w 1496283"/>
                          <a:gd name="connsiteY150" fmla="*/ 74323 h 758095"/>
                          <a:gd name="connsiteX151" fmla="*/ 1493634 w 1496283"/>
                          <a:gd name="connsiteY151" fmla="*/ 0 h 758095"/>
                          <a:gd name="connsiteX152" fmla="*/ 1482373 w 1496283"/>
                          <a:gd name="connsiteY152" fmla="*/ 9008 h 758095"/>
                          <a:gd name="connsiteX153" fmla="*/ 1480121 w 1496283"/>
                          <a:gd name="connsiteY153" fmla="*/ 18017 h 758095"/>
                          <a:gd name="connsiteX154" fmla="*/ 1473364 w 1496283"/>
                          <a:gd name="connsiteY154" fmla="*/ 20270 h 758095"/>
                          <a:gd name="connsiteX155" fmla="*/ 1482373 w 1496283"/>
                          <a:gd name="connsiteY15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61209 w 1496283"/>
                          <a:gd name="connsiteY50" fmla="*/ 581072 h 758095"/>
                          <a:gd name="connsiteX51" fmla="*/ 1047695 w 1496283"/>
                          <a:gd name="connsiteY51" fmla="*/ 563054 h 758095"/>
                          <a:gd name="connsiteX52" fmla="*/ 1016164 w 1496283"/>
                          <a:gd name="connsiteY52" fmla="*/ 540532 h 758095"/>
                          <a:gd name="connsiteX53" fmla="*/ 980129 w 1496283"/>
                          <a:gd name="connsiteY53" fmla="*/ 524766 h 758095"/>
                          <a:gd name="connsiteX54" fmla="*/ 905806 w 1496283"/>
                          <a:gd name="connsiteY54" fmla="*/ 522514 h 758095"/>
                          <a:gd name="connsiteX55" fmla="*/ 856257 w 1496283"/>
                          <a:gd name="connsiteY55" fmla="*/ 527018 h 758095"/>
                          <a:gd name="connsiteX56" fmla="*/ 796063 w 1496283"/>
                          <a:gd name="connsiteY56" fmla="*/ 547399 h 758095"/>
                          <a:gd name="connsiteX57" fmla="*/ 750403 w 1496283"/>
                          <a:gd name="connsiteY57" fmla="*/ 578819 h 758095"/>
                          <a:gd name="connsiteX58" fmla="*/ 709863 w 1496283"/>
                          <a:gd name="connsiteY58" fmla="*/ 626116 h 758095"/>
                          <a:gd name="connsiteX59" fmla="*/ 691845 w 1496283"/>
                          <a:gd name="connsiteY59" fmla="*/ 644134 h 758095"/>
                          <a:gd name="connsiteX60" fmla="*/ 647490 w 1496283"/>
                          <a:gd name="connsiteY60" fmla="*/ 668108 h 758095"/>
                          <a:gd name="connsiteX61" fmla="*/ 550719 w 1496283"/>
                          <a:gd name="connsiteY61" fmla="*/ 677007 h 758095"/>
                          <a:gd name="connsiteX62" fmla="*/ 449837 w 1496283"/>
                          <a:gd name="connsiteY62" fmla="*/ 674028 h 758095"/>
                          <a:gd name="connsiteX63" fmla="*/ 385888 w 1496283"/>
                          <a:gd name="connsiteY63" fmla="*/ 637474 h 758095"/>
                          <a:gd name="connsiteX64" fmla="*/ 340499 w 1496283"/>
                          <a:gd name="connsiteY64" fmla="*/ 603594 h 758095"/>
                          <a:gd name="connsiteX65" fmla="*/ 302212 w 1496283"/>
                          <a:gd name="connsiteY65" fmla="*/ 578819 h 758095"/>
                          <a:gd name="connsiteX66" fmla="*/ 266176 w 1496283"/>
                          <a:gd name="connsiteY66" fmla="*/ 556297 h 758095"/>
                          <a:gd name="connsiteX67" fmla="*/ 259420 w 1496283"/>
                          <a:gd name="connsiteY67" fmla="*/ 554045 h 758095"/>
                          <a:gd name="connsiteX68" fmla="*/ 236897 w 1496283"/>
                          <a:gd name="connsiteY68" fmla="*/ 545036 h 758095"/>
                          <a:gd name="connsiteX69" fmla="*/ 180592 w 1496283"/>
                          <a:gd name="connsiteY69" fmla="*/ 536027 h 758095"/>
                          <a:gd name="connsiteX70" fmla="*/ 117530 w 1496283"/>
                          <a:gd name="connsiteY70" fmla="*/ 533775 h 758095"/>
                          <a:gd name="connsiteX71" fmla="*/ 76990 w 1496283"/>
                          <a:gd name="connsiteY71" fmla="*/ 536027 h 758095"/>
                          <a:gd name="connsiteX72" fmla="*/ 61716 w 1496283"/>
                          <a:gd name="connsiteY72" fmla="*/ 536930 h 758095"/>
                          <a:gd name="connsiteX73" fmla="*/ 23554 w 1496283"/>
                          <a:gd name="connsiteY73" fmla="*/ 550729 h 758095"/>
                          <a:gd name="connsiteX74" fmla="*/ 174 w 1496283"/>
                          <a:gd name="connsiteY74" fmla="*/ 573331 h 758095"/>
                          <a:gd name="connsiteX75" fmla="*/ 16278 w 1496283"/>
                          <a:gd name="connsiteY75" fmla="*/ 613525 h 758095"/>
                          <a:gd name="connsiteX76" fmla="*/ 73673 w 1496283"/>
                          <a:gd name="connsiteY76" fmla="*/ 624127 h 758095"/>
                          <a:gd name="connsiteX77" fmla="*/ 125098 w 1496283"/>
                          <a:gd name="connsiteY77" fmla="*/ 629432 h 758095"/>
                          <a:gd name="connsiteX78" fmla="*/ 167079 w 1496283"/>
                          <a:gd name="connsiteY78" fmla="*/ 632873 h 758095"/>
                          <a:gd name="connsiteX79" fmla="*/ 219459 w 1496283"/>
                          <a:gd name="connsiteY79" fmla="*/ 640429 h 758095"/>
                          <a:gd name="connsiteX80" fmla="*/ 271260 w 1496283"/>
                          <a:gd name="connsiteY80" fmla="*/ 659173 h 758095"/>
                          <a:gd name="connsiteX81" fmla="*/ 302212 w 1496283"/>
                          <a:gd name="connsiteY81" fmla="*/ 675665 h 758095"/>
                          <a:gd name="connsiteX82" fmla="*/ 337300 w 1496283"/>
                          <a:gd name="connsiteY82" fmla="*/ 700365 h 758095"/>
                          <a:gd name="connsiteX83" fmla="*/ 363637 w 1496283"/>
                          <a:gd name="connsiteY83" fmla="*/ 738763 h 758095"/>
                          <a:gd name="connsiteX84" fmla="*/ 403561 w 1496283"/>
                          <a:gd name="connsiteY84" fmla="*/ 752240 h 758095"/>
                          <a:gd name="connsiteX85" fmla="*/ 548393 w 1496283"/>
                          <a:gd name="connsiteY85" fmla="*/ 753003 h 758095"/>
                          <a:gd name="connsiteX86" fmla="*/ 630198 w 1496283"/>
                          <a:gd name="connsiteY86" fmla="*/ 750751 h 758095"/>
                          <a:gd name="connsiteX87" fmla="*/ 689593 w 1496283"/>
                          <a:gd name="connsiteY87" fmla="*/ 745483 h 758095"/>
                          <a:gd name="connsiteX88" fmla="*/ 735846 w 1496283"/>
                          <a:gd name="connsiteY88" fmla="*/ 708955 h 758095"/>
                          <a:gd name="connsiteX89" fmla="*/ 766094 w 1496283"/>
                          <a:gd name="connsiteY89" fmla="*/ 676722 h 758095"/>
                          <a:gd name="connsiteX90" fmla="*/ 818622 w 1496283"/>
                          <a:gd name="connsiteY90" fmla="*/ 631642 h 758095"/>
                          <a:gd name="connsiteX91" fmla="*/ 869696 w 1496283"/>
                          <a:gd name="connsiteY91" fmla="*/ 611335 h 758095"/>
                          <a:gd name="connsiteX92" fmla="*/ 932033 w 1496283"/>
                          <a:gd name="connsiteY92" fmla="*/ 606609 h 758095"/>
                          <a:gd name="connsiteX93" fmla="*/ 990553 w 1496283"/>
                          <a:gd name="connsiteY93" fmla="*/ 619249 h 758095"/>
                          <a:gd name="connsiteX94" fmla="*/ 1018417 w 1496283"/>
                          <a:gd name="connsiteY94" fmla="*/ 632873 h 758095"/>
                          <a:gd name="connsiteX95" fmla="*/ 1036434 w 1496283"/>
                          <a:gd name="connsiteY95" fmla="*/ 650890 h 758095"/>
                          <a:gd name="connsiteX96" fmla="*/ 1047695 w 1496283"/>
                          <a:gd name="connsiteY96" fmla="*/ 668908 h 758095"/>
                          <a:gd name="connsiteX97" fmla="*/ 1058956 w 1496283"/>
                          <a:gd name="connsiteY97" fmla="*/ 671160 h 758095"/>
                          <a:gd name="connsiteX98" fmla="*/ 1065713 w 1496283"/>
                          <a:gd name="connsiteY98" fmla="*/ 673412 h 758095"/>
                          <a:gd name="connsiteX99" fmla="*/ 1067965 w 1496283"/>
                          <a:gd name="connsiteY99" fmla="*/ 680169 h 758095"/>
                          <a:gd name="connsiteX100" fmla="*/ 1076974 w 1496283"/>
                          <a:gd name="connsiteY100" fmla="*/ 682421 h 758095"/>
                          <a:gd name="connsiteX101" fmla="*/ 1085983 w 1496283"/>
                          <a:gd name="connsiteY101" fmla="*/ 686926 h 758095"/>
                          <a:gd name="connsiteX102" fmla="*/ 1104001 w 1496283"/>
                          <a:gd name="connsiteY102" fmla="*/ 691430 h 758095"/>
                          <a:gd name="connsiteX103" fmla="*/ 1110757 w 1496283"/>
                          <a:gd name="connsiteY103" fmla="*/ 700439 h 758095"/>
                          <a:gd name="connsiteX104" fmla="*/ 1115262 w 1496283"/>
                          <a:gd name="connsiteY104" fmla="*/ 707196 h 758095"/>
                          <a:gd name="connsiteX105" fmla="*/ 1122019 w 1496283"/>
                          <a:gd name="connsiteY105" fmla="*/ 711700 h 758095"/>
                          <a:gd name="connsiteX106" fmla="*/ 1131027 w 1496283"/>
                          <a:gd name="connsiteY106" fmla="*/ 727466 h 758095"/>
                          <a:gd name="connsiteX107" fmla="*/ 1133280 w 1496283"/>
                          <a:gd name="connsiteY107" fmla="*/ 736474 h 758095"/>
                          <a:gd name="connsiteX108" fmla="*/ 1149045 w 1496283"/>
                          <a:gd name="connsiteY108" fmla="*/ 743231 h 758095"/>
                          <a:gd name="connsiteX109" fmla="*/ 1191837 w 1496283"/>
                          <a:gd name="connsiteY109" fmla="*/ 745483 h 758095"/>
                          <a:gd name="connsiteX110" fmla="*/ 1207603 w 1496283"/>
                          <a:gd name="connsiteY110" fmla="*/ 743231 h 758095"/>
                          <a:gd name="connsiteX111" fmla="*/ 1248143 w 1496283"/>
                          <a:gd name="connsiteY111" fmla="*/ 745483 h 758095"/>
                          <a:gd name="connsiteX112" fmla="*/ 1268413 w 1496283"/>
                          <a:gd name="connsiteY112" fmla="*/ 747736 h 758095"/>
                          <a:gd name="connsiteX113" fmla="*/ 1281926 w 1496283"/>
                          <a:gd name="connsiteY113" fmla="*/ 729718 h 758095"/>
                          <a:gd name="connsiteX114" fmla="*/ 1288683 w 1496283"/>
                          <a:gd name="connsiteY114" fmla="*/ 727466 h 758095"/>
                          <a:gd name="connsiteX115" fmla="*/ 1304448 w 1496283"/>
                          <a:gd name="connsiteY115" fmla="*/ 713952 h 758095"/>
                          <a:gd name="connsiteX116" fmla="*/ 1306700 w 1496283"/>
                          <a:gd name="connsiteY116" fmla="*/ 707196 h 758095"/>
                          <a:gd name="connsiteX117" fmla="*/ 1311205 w 1496283"/>
                          <a:gd name="connsiteY117" fmla="*/ 700439 h 758095"/>
                          <a:gd name="connsiteX118" fmla="*/ 1315709 w 1496283"/>
                          <a:gd name="connsiteY118" fmla="*/ 691430 h 758095"/>
                          <a:gd name="connsiteX119" fmla="*/ 1322466 w 1496283"/>
                          <a:gd name="connsiteY119" fmla="*/ 689178 h 758095"/>
                          <a:gd name="connsiteX120" fmla="*/ 1326970 w 1496283"/>
                          <a:gd name="connsiteY120" fmla="*/ 680169 h 758095"/>
                          <a:gd name="connsiteX121" fmla="*/ 1333727 w 1496283"/>
                          <a:gd name="connsiteY121" fmla="*/ 675665 h 758095"/>
                          <a:gd name="connsiteX122" fmla="*/ 1335979 w 1496283"/>
                          <a:gd name="connsiteY122" fmla="*/ 666656 h 758095"/>
                          <a:gd name="connsiteX123" fmla="*/ 1338231 w 1496283"/>
                          <a:gd name="connsiteY123" fmla="*/ 659899 h 758095"/>
                          <a:gd name="connsiteX124" fmla="*/ 1342736 w 1496283"/>
                          <a:gd name="connsiteY124" fmla="*/ 655395 h 758095"/>
                          <a:gd name="connsiteX125" fmla="*/ 1351745 w 1496283"/>
                          <a:gd name="connsiteY125" fmla="*/ 641881 h 758095"/>
                          <a:gd name="connsiteX126" fmla="*/ 1353997 w 1496283"/>
                          <a:gd name="connsiteY126" fmla="*/ 632873 h 758095"/>
                          <a:gd name="connsiteX127" fmla="*/ 1356249 w 1496283"/>
                          <a:gd name="connsiteY127" fmla="*/ 610350 h 758095"/>
                          <a:gd name="connsiteX128" fmla="*/ 1360753 w 1496283"/>
                          <a:gd name="connsiteY128" fmla="*/ 601341 h 758095"/>
                          <a:gd name="connsiteX129" fmla="*/ 1365258 w 1496283"/>
                          <a:gd name="connsiteY129" fmla="*/ 585576 h 758095"/>
                          <a:gd name="connsiteX130" fmla="*/ 1372015 w 1496283"/>
                          <a:gd name="connsiteY130" fmla="*/ 576567 h 758095"/>
                          <a:gd name="connsiteX131" fmla="*/ 1376519 w 1496283"/>
                          <a:gd name="connsiteY131" fmla="*/ 542784 h 758095"/>
                          <a:gd name="connsiteX132" fmla="*/ 1378771 w 1496283"/>
                          <a:gd name="connsiteY132" fmla="*/ 533775 h 758095"/>
                          <a:gd name="connsiteX133" fmla="*/ 1381023 w 1496283"/>
                          <a:gd name="connsiteY133" fmla="*/ 477470 h 758095"/>
                          <a:gd name="connsiteX134" fmla="*/ 1396789 w 1496283"/>
                          <a:gd name="connsiteY134" fmla="*/ 454947 h 758095"/>
                          <a:gd name="connsiteX135" fmla="*/ 1403546 w 1496283"/>
                          <a:gd name="connsiteY135" fmla="*/ 443686 h 758095"/>
                          <a:gd name="connsiteX136" fmla="*/ 1410302 w 1496283"/>
                          <a:gd name="connsiteY136" fmla="*/ 434677 h 758095"/>
                          <a:gd name="connsiteX137" fmla="*/ 1412554 w 1496283"/>
                          <a:gd name="connsiteY137" fmla="*/ 385129 h 758095"/>
                          <a:gd name="connsiteX138" fmla="*/ 1414807 w 1496283"/>
                          <a:gd name="connsiteY138" fmla="*/ 373868 h 758095"/>
                          <a:gd name="connsiteX139" fmla="*/ 1421563 w 1496283"/>
                          <a:gd name="connsiteY139" fmla="*/ 367111 h 758095"/>
                          <a:gd name="connsiteX140" fmla="*/ 1435077 w 1496283"/>
                          <a:gd name="connsiteY140" fmla="*/ 157655 h 758095"/>
                          <a:gd name="connsiteX141" fmla="*/ 1448590 w 1496283"/>
                          <a:gd name="connsiteY141" fmla="*/ 141889 h 758095"/>
                          <a:gd name="connsiteX142" fmla="*/ 1453094 w 1496283"/>
                          <a:gd name="connsiteY142" fmla="*/ 135133 h 758095"/>
                          <a:gd name="connsiteX143" fmla="*/ 1459851 w 1496283"/>
                          <a:gd name="connsiteY143" fmla="*/ 132880 h 758095"/>
                          <a:gd name="connsiteX144" fmla="*/ 1466608 w 1496283"/>
                          <a:gd name="connsiteY144" fmla="*/ 128376 h 758095"/>
                          <a:gd name="connsiteX145" fmla="*/ 1468860 w 1496283"/>
                          <a:gd name="connsiteY145" fmla="*/ 99097 h 758095"/>
                          <a:gd name="connsiteX146" fmla="*/ 1475617 w 1496283"/>
                          <a:gd name="connsiteY146" fmla="*/ 94593 h 758095"/>
                          <a:gd name="connsiteX147" fmla="*/ 1486878 w 1496283"/>
                          <a:gd name="connsiteY147" fmla="*/ 83332 h 758095"/>
                          <a:gd name="connsiteX148" fmla="*/ 1489130 w 1496283"/>
                          <a:gd name="connsiteY148" fmla="*/ 76575 h 758095"/>
                          <a:gd name="connsiteX149" fmla="*/ 1495887 w 1496283"/>
                          <a:gd name="connsiteY149" fmla="*/ 74323 h 758095"/>
                          <a:gd name="connsiteX150" fmla="*/ 1493634 w 1496283"/>
                          <a:gd name="connsiteY150" fmla="*/ 0 h 758095"/>
                          <a:gd name="connsiteX151" fmla="*/ 1482373 w 1496283"/>
                          <a:gd name="connsiteY151" fmla="*/ 9008 h 758095"/>
                          <a:gd name="connsiteX152" fmla="*/ 1480121 w 1496283"/>
                          <a:gd name="connsiteY152" fmla="*/ 18017 h 758095"/>
                          <a:gd name="connsiteX153" fmla="*/ 1473364 w 1496283"/>
                          <a:gd name="connsiteY153" fmla="*/ 20270 h 758095"/>
                          <a:gd name="connsiteX154" fmla="*/ 1482373 w 1496283"/>
                          <a:gd name="connsiteY15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47695 w 1496283"/>
                          <a:gd name="connsiteY95" fmla="*/ 668908 h 758095"/>
                          <a:gd name="connsiteX96" fmla="*/ 1058956 w 1496283"/>
                          <a:gd name="connsiteY96" fmla="*/ 671160 h 758095"/>
                          <a:gd name="connsiteX97" fmla="*/ 1065713 w 1496283"/>
                          <a:gd name="connsiteY97" fmla="*/ 673412 h 758095"/>
                          <a:gd name="connsiteX98" fmla="*/ 1067965 w 1496283"/>
                          <a:gd name="connsiteY98" fmla="*/ 680169 h 758095"/>
                          <a:gd name="connsiteX99" fmla="*/ 1076974 w 1496283"/>
                          <a:gd name="connsiteY99" fmla="*/ 682421 h 758095"/>
                          <a:gd name="connsiteX100" fmla="*/ 1085983 w 1496283"/>
                          <a:gd name="connsiteY100" fmla="*/ 686926 h 758095"/>
                          <a:gd name="connsiteX101" fmla="*/ 1104001 w 1496283"/>
                          <a:gd name="connsiteY101" fmla="*/ 691430 h 758095"/>
                          <a:gd name="connsiteX102" fmla="*/ 1110757 w 1496283"/>
                          <a:gd name="connsiteY102" fmla="*/ 700439 h 758095"/>
                          <a:gd name="connsiteX103" fmla="*/ 1115262 w 1496283"/>
                          <a:gd name="connsiteY103" fmla="*/ 707196 h 758095"/>
                          <a:gd name="connsiteX104" fmla="*/ 1122019 w 1496283"/>
                          <a:gd name="connsiteY104" fmla="*/ 711700 h 758095"/>
                          <a:gd name="connsiteX105" fmla="*/ 1131027 w 1496283"/>
                          <a:gd name="connsiteY105" fmla="*/ 727466 h 758095"/>
                          <a:gd name="connsiteX106" fmla="*/ 1133280 w 1496283"/>
                          <a:gd name="connsiteY106" fmla="*/ 736474 h 758095"/>
                          <a:gd name="connsiteX107" fmla="*/ 1149045 w 1496283"/>
                          <a:gd name="connsiteY107" fmla="*/ 743231 h 758095"/>
                          <a:gd name="connsiteX108" fmla="*/ 1191837 w 1496283"/>
                          <a:gd name="connsiteY108" fmla="*/ 745483 h 758095"/>
                          <a:gd name="connsiteX109" fmla="*/ 1207603 w 1496283"/>
                          <a:gd name="connsiteY109" fmla="*/ 743231 h 758095"/>
                          <a:gd name="connsiteX110" fmla="*/ 1248143 w 1496283"/>
                          <a:gd name="connsiteY110" fmla="*/ 745483 h 758095"/>
                          <a:gd name="connsiteX111" fmla="*/ 1268413 w 1496283"/>
                          <a:gd name="connsiteY111" fmla="*/ 747736 h 758095"/>
                          <a:gd name="connsiteX112" fmla="*/ 1281926 w 1496283"/>
                          <a:gd name="connsiteY112" fmla="*/ 729718 h 758095"/>
                          <a:gd name="connsiteX113" fmla="*/ 1288683 w 1496283"/>
                          <a:gd name="connsiteY113" fmla="*/ 727466 h 758095"/>
                          <a:gd name="connsiteX114" fmla="*/ 1304448 w 1496283"/>
                          <a:gd name="connsiteY114" fmla="*/ 713952 h 758095"/>
                          <a:gd name="connsiteX115" fmla="*/ 1306700 w 1496283"/>
                          <a:gd name="connsiteY115" fmla="*/ 707196 h 758095"/>
                          <a:gd name="connsiteX116" fmla="*/ 1311205 w 1496283"/>
                          <a:gd name="connsiteY116" fmla="*/ 700439 h 758095"/>
                          <a:gd name="connsiteX117" fmla="*/ 1315709 w 1496283"/>
                          <a:gd name="connsiteY117" fmla="*/ 691430 h 758095"/>
                          <a:gd name="connsiteX118" fmla="*/ 1322466 w 1496283"/>
                          <a:gd name="connsiteY118" fmla="*/ 689178 h 758095"/>
                          <a:gd name="connsiteX119" fmla="*/ 1326970 w 1496283"/>
                          <a:gd name="connsiteY119" fmla="*/ 680169 h 758095"/>
                          <a:gd name="connsiteX120" fmla="*/ 1333727 w 1496283"/>
                          <a:gd name="connsiteY120" fmla="*/ 675665 h 758095"/>
                          <a:gd name="connsiteX121" fmla="*/ 1335979 w 1496283"/>
                          <a:gd name="connsiteY121" fmla="*/ 666656 h 758095"/>
                          <a:gd name="connsiteX122" fmla="*/ 1338231 w 1496283"/>
                          <a:gd name="connsiteY122" fmla="*/ 659899 h 758095"/>
                          <a:gd name="connsiteX123" fmla="*/ 1342736 w 1496283"/>
                          <a:gd name="connsiteY123" fmla="*/ 655395 h 758095"/>
                          <a:gd name="connsiteX124" fmla="*/ 1351745 w 1496283"/>
                          <a:gd name="connsiteY124" fmla="*/ 641881 h 758095"/>
                          <a:gd name="connsiteX125" fmla="*/ 1353997 w 1496283"/>
                          <a:gd name="connsiteY125" fmla="*/ 632873 h 758095"/>
                          <a:gd name="connsiteX126" fmla="*/ 1356249 w 1496283"/>
                          <a:gd name="connsiteY126" fmla="*/ 610350 h 758095"/>
                          <a:gd name="connsiteX127" fmla="*/ 1360753 w 1496283"/>
                          <a:gd name="connsiteY127" fmla="*/ 601341 h 758095"/>
                          <a:gd name="connsiteX128" fmla="*/ 1365258 w 1496283"/>
                          <a:gd name="connsiteY128" fmla="*/ 585576 h 758095"/>
                          <a:gd name="connsiteX129" fmla="*/ 1372015 w 1496283"/>
                          <a:gd name="connsiteY129" fmla="*/ 576567 h 758095"/>
                          <a:gd name="connsiteX130" fmla="*/ 1376519 w 1496283"/>
                          <a:gd name="connsiteY130" fmla="*/ 542784 h 758095"/>
                          <a:gd name="connsiteX131" fmla="*/ 1378771 w 1496283"/>
                          <a:gd name="connsiteY131" fmla="*/ 533775 h 758095"/>
                          <a:gd name="connsiteX132" fmla="*/ 1381023 w 1496283"/>
                          <a:gd name="connsiteY132" fmla="*/ 477470 h 758095"/>
                          <a:gd name="connsiteX133" fmla="*/ 1396789 w 1496283"/>
                          <a:gd name="connsiteY133" fmla="*/ 454947 h 758095"/>
                          <a:gd name="connsiteX134" fmla="*/ 1403546 w 1496283"/>
                          <a:gd name="connsiteY134" fmla="*/ 443686 h 758095"/>
                          <a:gd name="connsiteX135" fmla="*/ 1410302 w 1496283"/>
                          <a:gd name="connsiteY135" fmla="*/ 434677 h 758095"/>
                          <a:gd name="connsiteX136" fmla="*/ 1412554 w 1496283"/>
                          <a:gd name="connsiteY136" fmla="*/ 385129 h 758095"/>
                          <a:gd name="connsiteX137" fmla="*/ 1414807 w 1496283"/>
                          <a:gd name="connsiteY137" fmla="*/ 373868 h 758095"/>
                          <a:gd name="connsiteX138" fmla="*/ 1421563 w 1496283"/>
                          <a:gd name="connsiteY138" fmla="*/ 367111 h 758095"/>
                          <a:gd name="connsiteX139" fmla="*/ 1435077 w 1496283"/>
                          <a:gd name="connsiteY139" fmla="*/ 157655 h 758095"/>
                          <a:gd name="connsiteX140" fmla="*/ 1448590 w 1496283"/>
                          <a:gd name="connsiteY140" fmla="*/ 141889 h 758095"/>
                          <a:gd name="connsiteX141" fmla="*/ 1453094 w 1496283"/>
                          <a:gd name="connsiteY141" fmla="*/ 135133 h 758095"/>
                          <a:gd name="connsiteX142" fmla="*/ 1459851 w 1496283"/>
                          <a:gd name="connsiteY142" fmla="*/ 132880 h 758095"/>
                          <a:gd name="connsiteX143" fmla="*/ 1466608 w 1496283"/>
                          <a:gd name="connsiteY143" fmla="*/ 128376 h 758095"/>
                          <a:gd name="connsiteX144" fmla="*/ 1468860 w 1496283"/>
                          <a:gd name="connsiteY144" fmla="*/ 99097 h 758095"/>
                          <a:gd name="connsiteX145" fmla="*/ 1475617 w 1496283"/>
                          <a:gd name="connsiteY145" fmla="*/ 94593 h 758095"/>
                          <a:gd name="connsiteX146" fmla="*/ 1486878 w 1496283"/>
                          <a:gd name="connsiteY146" fmla="*/ 83332 h 758095"/>
                          <a:gd name="connsiteX147" fmla="*/ 1489130 w 1496283"/>
                          <a:gd name="connsiteY147" fmla="*/ 76575 h 758095"/>
                          <a:gd name="connsiteX148" fmla="*/ 1495887 w 1496283"/>
                          <a:gd name="connsiteY148" fmla="*/ 74323 h 758095"/>
                          <a:gd name="connsiteX149" fmla="*/ 1493634 w 1496283"/>
                          <a:gd name="connsiteY149" fmla="*/ 0 h 758095"/>
                          <a:gd name="connsiteX150" fmla="*/ 1482373 w 1496283"/>
                          <a:gd name="connsiteY150" fmla="*/ 9008 h 758095"/>
                          <a:gd name="connsiteX151" fmla="*/ 1480121 w 1496283"/>
                          <a:gd name="connsiteY151" fmla="*/ 18017 h 758095"/>
                          <a:gd name="connsiteX152" fmla="*/ 1473364 w 1496283"/>
                          <a:gd name="connsiteY152" fmla="*/ 20270 h 758095"/>
                          <a:gd name="connsiteX153" fmla="*/ 1482373 w 1496283"/>
                          <a:gd name="connsiteY15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58956 w 1496283"/>
                          <a:gd name="connsiteY95" fmla="*/ 671160 h 758095"/>
                          <a:gd name="connsiteX96" fmla="*/ 1065713 w 1496283"/>
                          <a:gd name="connsiteY96" fmla="*/ 673412 h 758095"/>
                          <a:gd name="connsiteX97" fmla="*/ 1067965 w 1496283"/>
                          <a:gd name="connsiteY97" fmla="*/ 680169 h 758095"/>
                          <a:gd name="connsiteX98" fmla="*/ 1076974 w 1496283"/>
                          <a:gd name="connsiteY98" fmla="*/ 682421 h 758095"/>
                          <a:gd name="connsiteX99" fmla="*/ 1085983 w 1496283"/>
                          <a:gd name="connsiteY99" fmla="*/ 686926 h 758095"/>
                          <a:gd name="connsiteX100" fmla="*/ 1104001 w 1496283"/>
                          <a:gd name="connsiteY100" fmla="*/ 691430 h 758095"/>
                          <a:gd name="connsiteX101" fmla="*/ 1110757 w 1496283"/>
                          <a:gd name="connsiteY101" fmla="*/ 700439 h 758095"/>
                          <a:gd name="connsiteX102" fmla="*/ 1115262 w 1496283"/>
                          <a:gd name="connsiteY102" fmla="*/ 707196 h 758095"/>
                          <a:gd name="connsiteX103" fmla="*/ 1122019 w 1496283"/>
                          <a:gd name="connsiteY103" fmla="*/ 711700 h 758095"/>
                          <a:gd name="connsiteX104" fmla="*/ 1131027 w 1496283"/>
                          <a:gd name="connsiteY104" fmla="*/ 727466 h 758095"/>
                          <a:gd name="connsiteX105" fmla="*/ 1133280 w 1496283"/>
                          <a:gd name="connsiteY105" fmla="*/ 736474 h 758095"/>
                          <a:gd name="connsiteX106" fmla="*/ 1149045 w 1496283"/>
                          <a:gd name="connsiteY106" fmla="*/ 743231 h 758095"/>
                          <a:gd name="connsiteX107" fmla="*/ 1191837 w 1496283"/>
                          <a:gd name="connsiteY107" fmla="*/ 745483 h 758095"/>
                          <a:gd name="connsiteX108" fmla="*/ 1207603 w 1496283"/>
                          <a:gd name="connsiteY108" fmla="*/ 743231 h 758095"/>
                          <a:gd name="connsiteX109" fmla="*/ 1248143 w 1496283"/>
                          <a:gd name="connsiteY109" fmla="*/ 745483 h 758095"/>
                          <a:gd name="connsiteX110" fmla="*/ 1268413 w 1496283"/>
                          <a:gd name="connsiteY110" fmla="*/ 747736 h 758095"/>
                          <a:gd name="connsiteX111" fmla="*/ 1281926 w 1496283"/>
                          <a:gd name="connsiteY111" fmla="*/ 729718 h 758095"/>
                          <a:gd name="connsiteX112" fmla="*/ 1288683 w 1496283"/>
                          <a:gd name="connsiteY112" fmla="*/ 727466 h 758095"/>
                          <a:gd name="connsiteX113" fmla="*/ 1304448 w 1496283"/>
                          <a:gd name="connsiteY113" fmla="*/ 713952 h 758095"/>
                          <a:gd name="connsiteX114" fmla="*/ 1306700 w 1496283"/>
                          <a:gd name="connsiteY114" fmla="*/ 707196 h 758095"/>
                          <a:gd name="connsiteX115" fmla="*/ 1311205 w 1496283"/>
                          <a:gd name="connsiteY115" fmla="*/ 700439 h 758095"/>
                          <a:gd name="connsiteX116" fmla="*/ 1315709 w 1496283"/>
                          <a:gd name="connsiteY116" fmla="*/ 691430 h 758095"/>
                          <a:gd name="connsiteX117" fmla="*/ 1322466 w 1496283"/>
                          <a:gd name="connsiteY117" fmla="*/ 689178 h 758095"/>
                          <a:gd name="connsiteX118" fmla="*/ 1326970 w 1496283"/>
                          <a:gd name="connsiteY118" fmla="*/ 680169 h 758095"/>
                          <a:gd name="connsiteX119" fmla="*/ 1333727 w 1496283"/>
                          <a:gd name="connsiteY119" fmla="*/ 675665 h 758095"/>
                          <a:gd name="connsiteX120" fmla="*/ 1335979 w 1496283"/>
                          <a:gd name="connsiteY120" fmla="*/ 666656 h 758095"/>
                          <a:gd name="connsiteX121" fmla="*/ 1338231 w 1496283"/>
                          <a:gd name="connsiteY121" fmla="*/ 659899 h 758095"/>
                          <a:gd name="connsiteX122" fmla="*/ 1342736 w 1496283"/>
                          <a:gd name="connsiteY122" fmla="*/ 655395 h 758095"/>
                          <a:gd name="connsiteX123" fmla="*/ 1351745 w 1496283"/>
                          <a:gd name="connsiteY123" fmla="*/ 641881 h 758095"/>
                          <a:gd name="connsiteX124" fmla="*/ 1353997 w 1496283"/>
                          <a:gd name="connsiteY124" fmla="*/ 632873 h 758095"/>
                          <a:gd name="connsiteX125" fmla="*/ 1356249 w 1496283"/>
                          <a:gd name="connsiteY125" fmla="*/ 610350 h 758095"/>
                          <a:gd name="connsiteX126" fmla="*/ 1360753 w 1496283"/>
                          <a:gd name="connsiteY126" fmla="*/ 601341 h 758095"/>
                          <a:gd name="connsiteX127" fmla="*/ 1365258 w 1496283"/>
                          <a:gd name="connsiteY127" fmla="*/ 585576 h 758095"/>
                          <a:gd name="connsiteX128" fmla="*/ 1372015 w 1496283"/>
                          <a:gd name="connsiteY128" fmla="*/ 576567 h 758095"/>
                          <a:gd name="connsiteX129" fmla="*/ 1376519 w 1496283"/>
                          <a:gd name="connsiteY129" fmla="*/ 542784 h 758095"/>
                          <a:gd name="connsiteX130" fmla="*/ 1378771 w 1496283"/>
                          <a:gd name="connsiteY130" fmla="*/ 533775 h 758095"/>
                          <a:gd name="connsiteX131" fmla="*/ 1381023 w 1496283"/>
                          <a:gd name="connsiteY131" fmla="*/ 477470 h 758095"/>
                          <a:gd name="connsiteX132" fmla="*/ 1396789 w 1496283"/>
                          <a:gd name="connsiteY132" fmla="*/ 454947 h 758095"/>
                          <a:gd name="connsiteX133" fmla="*/ 1403546 w 1496283"/>
                          <a:gd name="connsiteY133" fmla="*/ 443686 h 758095"/>
                          <a:gd name="connsiteX134" fmla="*/ 1410302 w 1496283"/>
                          <a:gd name="connsiteY134" fmla="*/ 434677 h 758095"/>
                          <a:gd name="connsiteX135" fmla="*/ 1412554 w 1496283"/>
                          <a:gd name="connsiteY135" fmla="*/ 385129 h 758095"/>
                          <a:gd name="connsiteX136" fmla="*/ 1414807 w 1496283"/>
                          <a:gd name="connsiteY136" fmla="*/ 373868 h 758095"/>
                          <a:gd name="connsiteX137" fmla="*/ 1421563 w 1496283"/>
                          <a:gd name="connsiteY137" fmla="*/ 367111 h 758095"/>
                          <a:gd name="connsiteX138" fmla="*/ 1435077 w 1496283"/>
                          <a:gd name="connsiteY138" fmla="*/ 157655 h 758095"/>
                          <a:gd name="connsiteX139" fmla="*/ 1448590 w 1496283"/>
                          <a:gd name="connsiteY139" fmla="*/ 141889 h 758095"/>
                          <a:gd name="connsiteX140" fmla="*/ 1453094 w 1496283"/>
                          <a:gd name="connsiteY140" fmla="*/ 135133 h 758095"/>
                          <a:gd name="connsiteX141" fmla="*/ 1459851 w 1496283"/>
                          <a:gd name="connsiteY141" fmla="*/ 132880 h 758095"/>
                          <a:gd name="connsiteX142" fmla="*/ 1466608 w 1496283"/>
                          <a:gd name="connsiteY142" fmla="*/ 128376 h 758095"/>
                          <a:gd name="connsiteX143" fmla="*/ 1468860 w 1496283"/>
                          <a:gd name="connsiteY143" fmla="*/ 99097 h 758095"/>
                          <a:gd name="connsiteX144" fmla="*/ 1475617 w 1496283"/>
                          <a:gd name="connsiteY144" fmla="*/ 94593 h 758095"/>
                          <a:gd name="connsiteX145" fmla="*/ 1486878 w 1496283"/>
                          <a:gd name="connsiteY145" fmla="*/ 83332 h 758095"/>
                          <a:gd name="connsiteX146" fmla="*/ 1489130 w 1496283"/>
                          <a:gd name="connsiteY146" fmla="*/ 76575 h 758095"/>
                          <a:gd name="connsiteX147" fmla="*/ 1495887 w 1496283"/>
                          <a:gd name="connsiteY147" fmla="*/ 74323 h 758095"/>
                          <a:gd name="connsiteX148" fmla="*/ 1493634 w 1496283"/>
                          <a:gd name="connsiteY148" fmla="*/ 0 h 758095"/>
                          <a:gd name="connsiteX149" fmla="*/ 1482373 w 1496283"/>
                          <a:gd name="connsiteY149" fmla="*/ 9008 h 758095"/>
                          <a:gd name="connsiteX150" fmla="*/ 1480121 w 1496283"/>
                          <a:gd name="connsiteY150" fmla="*/ 18017 h 758095"/>
                          <a:gd name="connsiteX151" fmla="*/ 1473364 w 1496283"/>
                          <a:gd name="connsiteY151" fmla="*/ 20270 h 758095"/>
                          <a:gd name="connsiteX152" fmla="*/ 1482373 w 1496283"/>
                          <a:gd name="connsiteY15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58956 w 1496283"/>
                          <a:gd name="connsiteY94" fmla="*/ 671160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72359 w 1496283"/>
                          <a:gd name="connsiteY94" fmla="*/ 677117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47695 w 1496283"/>
                          <a:gd name="connsiteY49" fmla="*/ 563054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43733 w 1496283"/>
                          <a:gd name="connsiteY92" fmla="*/ 661167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0840 w 1496283"/>
                          <a:gd name="connsiteY49" fmla="*/ 576272 h 758095"/>
                          <a:gd name="connsiteX50" fmla="*/ 1002467 w 1496283"/>
                          <a:gd name="connsiteY50" fmla="*/ 535190 h 758095"/>
                          <a:gd name="connsiteX51" fmla="*/ 905806 w 1496283"/>
                          <a:gd name="connsiteY51" fmla="*/ 522514 h 758095"/>
                          <a:gd name="connsiteX52" fmla="*/ 856257 w 1496283"/>
                          <a:gd name="connsiteY52" fmla="*/ 527018 h 758095"/>
                          <a:gd name="connsiteX53" fmla="*/ 796063 w 1496283"/>
                          <a:gd name="connsiteY53" fmla="*/ 547399 h 758095"/>
                          <a:gd name="connsiteX54" fmla="*/ 750403 w 1496283"/>
                          <a:gd name="connsiteY54" fmla="*/ 578819 h 758095"/>
                          <a:gd name="connsiteX55" fmla="*/ 709863 w 1496283"/>
                          <a:gd name="connsiteY55" fmla="*/ 626116 h 758095"/>
                          <a:gd name="connsiteX56" fmla="*/ 691845 w 1496283"/>
                          <a:gd name="connsiteY56" fmla="*/ 644134 h 758095"/>
                          <a:gd name="connsiteX57" fmla="*/ 647490 w 1496283"/>
                          <a:gd name="connsiteY57" fmla="*/ 668108 h 758095"/>
                          <a:gd name="connsiteX58" fmla="*/ 550719 w 1496283"/>
                          <a:gd name="connsiteY58" fmla="*/ 677007 h 758095"/>
                          <a:gd name="connsiteX59" fmla="*/ 449837 w 1496283"/>
                          <a:gd name="connsiteY59" fmla="*/ 674028 h 758095"/>
                          <a:gd name="connsiteX60" fmla="*/ 385888 w 1496283"/>
                          <a:gd name="connsiteY60" fmla="*/ 637474 h 758095"/>
                          <a:gd name="connsiteX61" fmla="*/ 340499 w 1496283"/>
                          <a:gd name="connsiteY61" fmla="*/ 603594 h 758095"/>
                          <a:gd name="connsiteX62" fmla="*/ 302212 w 1496283"/>
                          <a:gd name="connsiteY62" fmla="*/ 578819 h 758095"/>
                          <a:gd name="connsiteX63" fmla="*/ 266176 w 1496283"/>
                          <a:gd name="connsiteY63" fmla="*/ 556297 h 758095"/>
                          <a:gd name="connsiteX64" fmla="*/ 259420 w 1496283"/>
                          <a:gd name="connsiteY64" fmla="*/ 554045 h 758095"/>
                          <a:gd name="connsiteX65" fmla="*/ 236897 w 1496283"/>
                          <a:gd name="connsiteY65" fmla="*/ 545036 h 758095"/>
                          <a:gd name="connsiteX66" fmla="*/ 180592 w 1496283"/>
                          <a:gd name="connsiteY66" fmla="*/ 536027 h 758095"/>
                          <a:gd name="connsiteX67" fmla="*/ 117530 w 1496283"/>
                          <a:gd name="connsiteY67" fmla="*/ 533775 h 758095"/>
                          <a:gd name="connsiteX68" fmla="*/ 76990 w 1496283"/>
                          <a:gd name="connsiteY68" fmla="*/ 536027 h 758095"/>
                          <a:gd name="connsiteX69" fmla="*/ 61716 w 1496283"/>
                          <a:gd name="connsiteY69" fmla="*/ 536930 h 758095"/>
                          <a:gd name="connsiteX70" fmla="*/ 23554 w 1496283"/>
                          <a:gd name="connsiteY70" fmla="*/ 550729 h 758095"/>
                          <a:gd name="connsiteX71" fmla="*/ 174 w 1496283"/>
                          <a:gd name="connsiteY71" fmla="*/ 573331 h 758095"/>
                          <a:gd name="connsiteX72" fmla="*/ 16278 w 1496283"/>
                          <a:gd name="connsiteY72" fmla="*/ 613525 h 758095"/>
                          <a:gd name="connsiteX73" fmla="*/ 73673 w 1496283"/>
                          <a:gd name="connsiteY73" fmla="*/ 624127 h 758095"/>
                          <a:gd name="connsiteX74" fmla="*/ 125098 w 1496283"/>
                          <a:gd name="connsiteY74" fmla="*/ 629432 h 758095"/>
                          <a:gd name="connsiteX75" fmla="*/ 167079 w 1496283"/>
                          <a:gd name="connsiteY75" fmla="*/ 632873 h 758095"/>
                          <a:gd name="connsiteX76" fmla="*/ 219459 w 1496283"/>
                          <a:gd name="connsiteY76" fmla="*/ 640429 h 758095"/>
                          <a:gd name="connsiteX77" fmla="*/ 271260 w 1496283"/>
                          <a:gd name="connsiteY77" fmla="*/ 659173 h 758095"/>
                          <a:gd name="connsiteX78" fmla="*/ 302212 w 1496283"/>
                          <a:gd name="connsiteY78" fmla="*/ 675665 h 758095"/>
                          <a:gd name="connsiteX79" fmla="*/ 337300 w 1496283"/>
                          <a:gd name="connsiteY79" fmla="*/ 700365 h 758095"/>
                          <a:gd name="connsiteX80" fmla="*/ 363637 w 1496283"/>
                          <a:gd name="connsiteY80" fmla="*/ 738763 h 758095"/>
                          <a:gd name="connsiteX81" fmla="*/ 403561 w 1496283"/>
                          <a:gd name="connsiteY81" fmla="*/ 752240 h 758095"/>
                          <a:gd name="connsiteX82" fmla="*/ 548393 w 1496283"/>
                          <a:gd name="connsiteY82" fmla="*/ 753003 h 758095"/>
                          <a:gd name="connsiteX83" fmla="*/ 630198 w 1496283"/>
                          <a:gd name="connsiteY83" fmla="*/ 750751 h 758095"/>
                          <a:gd name="connsiteX84" fmla="*/ 689593 w 1496283"/>
                          <a:gd name="connsiteY84" fmla="*/ 745483 h 758095"/>
                          <a:gd name="connsiteX85" fmla="*/ 735846 w 1496283"/>
                          <a:gd name="connsiteY85" fmla="*/ 708955 h 758095"/>
                          <a:gd name="connsiteX86" fmla="*/ 766094 w 1496283"/>
                          <a:gd name="connsiteY86" fmla="*/ 676722 h 758095"/>
                          <a:gd name="connsiteX87" fmla="*/ 818622 w 1496283"/>
                          <a:gd name="connsiteY87" fmla="*/ 631642 h 758095"/>
                          <a:gd name="connsiteX88" fmla="*/ 869696 w 1496283"/>
                          <a:gd name="connsiteY88" fmla="*/ 611335 h 758095"/>
                          <a:gd name="connsiteX89" fmla="*/ 932033 w 1496283"/>
                          <a:gd name="connsiteY89" fmla="*/ 606609 h 758095"/>
                          <a:gd name="connsiteX90" fmla="*/ 990553 w 1496283"/>
                          <a:gd name="connsiteY90" fmla="*/ 619249 h 758095"/>
                          <a:gd name="connsiteX91" fmla="*/ 1043733 w 1496283"/>
                          <a:gd name="connsiteY91" fmla="*/ 661167 h 758095"/>
                          <a:gd name="connsiteX92" fmla="*/ 1072359 w 1496283"/>
                          <a:gd name="connsiteY92" fmla="*/ 677117 h 758095"/>
                          <a:gd name="connsiteX93" fmla="*/ 1065713 w 1496283"/>
                          <a:gd name="connsiteY93" fmla="*/ 673412 h 758095"/>
                          <a:gd name="connsiteX94" fmla="*/ 1067965 w 1496283"/>
                          <a:gd name="connsiteY94" fmla="*/ 680169 h 758095"/>
                          <a:gd name="connsiteX95" fmla="*/ 1076974 w 1496283"/>
                          <a:gd name="connsiteY95" fmla="*/ 682421 h 758095"/>
                          <a:gd name="connsiteX96" fmla="*/ 1085983 w 1496283"/>
                          <a:gd name="connsiteY96" fmla="*/ 686926 h 758095"/>
                          <a:gd name="connsiteX97" fmla="*/ 1104001 w 1496283"/>
                          <a:gd name="connsiteY97" fmla="*/ 691430 h 758095"/>
                          <a:gd name="connsiteX98" fmla="*/ 1110757 w 1496283"/>
                          <a:gd name="connsiteY98" fmla="*/ 700439 h 758095"/>
                          <a:gd name="connsiteX99" fmla="*/ 1115262 w 1496283"/>
                          <a:gd name="connsiteY99" fmla="*/ 707196 h 758095"/>
                          <a:gd name="connsiteX100" fmla="*/ 1122019 w 1496283"/>
                          <a:gd name="connsiteY100" fmla="*/ 711700 h 758095"/>
                          <a:gd name="connsiteX101" fmla="*/ 1131027 w 1496283"/>
                          <a:gd name="connsiteY101" fmla="*/ 727466 h 758095"/>
                          <a:gd name="connsiteX102" fmla="*/ 1133280 w 1496283"/>
                          <a:gd name="connsiteY102" fmla="*/ 736474 h 758095"/>
                          <a:gd name="connsiteX103" fmla="*/ 1149045 w 1496283"/>
                          <a:gd name="connsiteY103" fmla="*/ 743231 h 758095"/>
                          <a:gd name="connsiteX104" fmla="*/ 1191837 w 1496283"/>
                          <a:gd name="connsiteY104" fmla="*/ 745483 h 758095"/>
                          <a:gd name="connsiteX105" fmla="*/ 1207603 w 1496283"/>
                          <a:gd name="connsiteY105" fmla="*/ 743231 h 758095"/>
                          <a:gd name="connsiteX106" fmla="*/ 1248143 w 1496283"/>
                          <a:gd name="connsiteY106" fmla="*/ 745483 h 758095"/>
                          <a:gd name="connsiteX107" fmla="*/ 1268413 w 1496283"/>
                          <a:gd name="connsiteY107" fmla="*/ 747736 h 758095"/>
                          <a:gd name="connsiteX108" fmla="*/ 1281926 w 1496283"/>
                          <a:gd name="connsiteY108" fmla="*/ 729718 h 758095"/>
                          <a:gd name="connsiteX109" fmla="*/ 1288683 w 1496283"/>
                          <a:gd name="connsiteY109" fmla="*/ 727466 h 758095"/>
                          <a:gd name="connsiteX110" fmla="*/ 1304448 w 1496283"/>
                          <a:gd name="connsiteY110" fmla="*/ 713952 h 758095"/>
                          <a:gd name="connsiteX111" fmla="*/ 1306700 w 1496283"/>
                          <a:gd name="connsiteY111" fmla="*/ 707196 h 758095"/>
                          <a:gd name="connsiteX112" fmla="*/ 1311205 w 1496283"/>
                          <a:gd name="connsiteY112" fmla="*/ 700439 h 758095"/>
                          <a:gd name="connsiteX113" fmla="*/ 1315709 w 1496283"/>
                          <a:gd name="connsiteY113" fmla="*/ 691430 h 758095"/>
                          <a:gd name="connsiteX114" fmla="*/ 1322466 w 1496283"/>
                          <a:gd name="connsiteY114" fmla="*/ 689178 h 758095"/>
                          <a:gd name="connsiteX115" fmla="*/ 1326970 w 1496283"/>
                          <a:gd name="connsiteY115" fmla="*/ 680169 h 758095"/>
                          <a:gd name="connsiteX116" fmla="*/ 1333727 w 1496283"/>
                          <a:gd name="connsiteY116" fmla="*/ 675665 h 758095"/>
                          <a:gd name="connsiteX117" fmla="*/ 1335979 w 1496283"/>
                          <a:gd name="connsiteY117" fmla="*/ 666656 h 758095"/>
                          <a:gd name="connsiteX118" fmla="*/ 1338231 w 1496283"/>
                          <a:gd name="connsiteY118" fmla="*/ 659899 h 758095"/>
                          <a:gd name="connsiteX119" fmla="*/ 1342736 w 1496283"/>
                          <a:gd name="connsiteY119" fmla="*/ 655395 h 758095"/>
                          <a:gd name="connsiteX120" fmla="*/ 1351745 w 1496283"/>
                          <a:gd name="connsiteY120" fmla="*/ 641881 h 758095"/>
                          <a:gd name="connsiteX121" fmla="*/ 1353997 w 1496283"/>
                          <a:gd name="connsiteY121" fmla="*/ 632873 h 758095"/>
                          <a:gd name="connsiteX122" fmla="*/ 1356249 w 1496283"/>
                          <a:gd name="connsiteY122" fmla="*/ 610350 h 758095"/>
                          <a:gd name="connsiteX123" fmla="*/ 1360753 w 1496283"/>
                          <a:gd name="connsiteY123" fmla="*/ 601341 h 758095"/>
                          <a:gd name="connsiteX124" fmla="*/ 1365258 w 1496283"/>
                          <a:gd name="connsiteY124" fmla="*/ 585576 h 758095"/>
                          <a:gd name="connsiteX125" fmla="*/ 1372015 w 1496283"/>
                          <a:gd name="connsiteY125" fmla="*/ 576567 h 758095"/>
                          <a:gd name="connsiteX126" fmla="*/ 1376519 w 1496283"/>
                          <a:gd name="connsiteY126" fmla="*/ 542784 h 758095"/>
                          <a:gd name="connsiteX127" fmla="*/ 1378771 w 1496283"/>
                          <a:gd name="connsiteY127" fmla="*/ 533775 h 758095"/>
                          <a:gd name="connsiteX128" fmla="*/ 1381023 w 1496283"/>
                          <a:gd name="connsiteY128" fmla="*/ 477470 h 758095"/>
                          <a:gd name="connsiteX129" fmla="*/ 1396789 w 1496283"/>
                          <a:gd name="connsiteY129" fmla="*/ 454947 h 758095"/>
                          <a:gd name="connsiteX130" fmla="*/ 1403546 w 1496283"/>
                          <a:gd name="connsiteY130" fmla="*/ 443686 h 758095"/>
                          <a:gd name="connsiteX131" fmla="*/ 1410302 w 1496283"/>
                          <a:gd name="connsiteY131" fmla="*/ 434677 h 758095"/>
                          <a:gd name="connsiteX132" fmla="*/ 1412554 w 1496283"/>
                          <a:gd name="connsiteY132" fmla="*/ 385129 h 758095"/>
                          <a:gd name="connsiteX133" fmla="*/ 1414807 w 1496283"/>
                          <a:gd name="connsiteY133" fmla="*/ 373868 h 758095"/>
                          <a:gd name="connsiteX134" fmla="*/ 1421563 w 1496283"/>
                          <a:gd name="connsiteY134" fmla="*/ 367111 h 758095"/>
                          <a:gd name="connsiteX135" fmla="*/ 1435077 w 1496283"/>
                          <a:gd name="connsiteY135" fmla="*/ 157655 h 758095"/>
                          <a:gd name="connsiteX136" fmla="*/ 1448590 w 1496283"/>
                          <a:gd name="connsiteY136" fmla="*/ 141889 h 758095"/>
                          <a:gd name="connsiteX137" fmla="*/ 1453094 w 1496283"/>
                          <a:gd name="connsiteY137" fmla="*/ 135133 h 758095"/>
                          <a:gd name="connsiteX138" fmla="*/ 1459851 w 1496283"/>
                          <a:gd name="connsiteY138" fmla="*/ 132880 h 758095"/>
                          <a:gd name="connsiteX139" fmla="*/ 1466608 w 1496283"/>
                          <a:gd name="connsiteY139" fmla="*/ 128376 h 758095"/>
                          <a:gd name="connsiteX140" fmla="*/ 1468860 w 1496283"/>
                          <a:gd name="connsiteY140" fmla="*/ 99097 h 758095"/>
                          <a:gd name="connsiteX141" fmla="*/ 1475617 w 1496283"/>
                          <a:gd name="connsiteY141" fmla="*/ 94593 h 758095"/>
                          <a:gd name="connsiteX142" fmla="*/ 1486878 w 1496283"/>
                          <a:gd name="connsiteY142" fmla="*/ 83332 h 758095"/>
                          <a:gd name="connsiteX143" fmla="*/ 1489130 w 1496283"/>
                          <a:gd name="connsiteY143" fmla="*/ 76575 h 758095"/>
                          <a:gd name="connsiteX144" fmla="*/ 1495887 w 1496283"/>
                          <a:gd name="connsiteY144" fmla="*/ 74323 h 758095"/>
                          <a:gd name="connsiteX145" fmla="*/ 1493634 w 1496283"/>
                          <a:gd name="connsiteY145" fmla="*/ 0 h 758095"/>
                          <a:gd name="connsiteX146" fmla="*/ 1482373 w 1496283"/>
                          <a:gd name="connsiteY146" fmla="*/ 9008 h 758095"/>
                          <a:gd name="connsiteX147" fmla="*/ 1480121 w 1496283"/>
                          <a:gd name="connsiteY147" fmla="*/ 18017 h 758095"/>
                          <a:gd name="connsiteX148" fmla="*/ 1473364 w 1496283"/>
                          <a:gd name="connsiteY148" fmla="*/ 20270 h 758095"/>
                          <a:gd name="connsiteX149" fmla="*/ 1482373 w 1496283"/>
                          <a:gd name="connsiteY14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60840 w 1496283"/>
                          <a:gd name="connsiteY48" fmla="*/ 576272 h 758095"/>
                          <a:gd name="connsiteX49" fmla="*/ 1002467 w 1496283"/>
                          <a:gd name="connsiteY49" fmla="*/ 535190 h 758095"/>
                          <a:gd name="connsiteX50" fmla="*/ 905806 w 1496283"/>
                          <a:gd name="connsiteY50" fmla="*/ 522514 h 758095"/>
                          <a:gd name="connsiteX51" fmla="*/ 856257 w 1496283"/>
                          <a:gd name="connsiteY51" fmla="*/ 527018 h 758095"/>
                          <a:gd name="connsiteX52" fmla="*/ 796063 w 1496283"/>
                          <a:gd name="connsiteY52" fmla="*/ 547399 h 758095"/>
                          <a:gd name="connsiteX53" fmla="*/ 750403 w 1496283"/>
                          <a:gd name="connsiteY53" fmla="*/ 578819 h 758095"/>
                          <a:gd name="connsiteX54" fmla="*/ 709863 w 1496283"/>
                          <a:gd name="connsiteY54" fmla="*/ 626116 h 758095"/>
                          <a:gd name="connsiteX55" fmla="*/ 691845 w 1496283"/>
                          <a:gd name="connsiteY55" fmla="*/ 644134 h 758095"/>
                          <a:gd name="connsiteX56" fmla="*/ 647490 w 1496283"/>
                          <a:gd name="connsiteY56" fmla="*/ 668108 h 758095"/>
                          <a:gd name="connsiteX57" fmla="*/ 550719 w 1496283"/>
                          <a:gd name="connsiteY57" fmla="*/ 677007 h 758095"/>
                          <a:gd name="connsiteX58" fmla="*/ 449837 w 1496283"/>
                          <a:gd name="connsiteY58" fmla="*/ 674028 h 758095"/>
                          <a:gd name="connsiteX59" fmla="*/ 385888 w 1496283"/>
                          <a:gd name="connsiteY59" fmla="*/ 637474 h 758095"/>
                          <a:gd name="connsiteX60" fmla="*/ 340499 w 1496283"/>
                          <a:gd name="connsiteY60" fmla="*/ 603594 h 758095"/>
                          <a:gd name="connsiteX61" fmla="*/ 302212 w 1496283"/>
                          <a:gd name="connsiteY61" fmla="*/ 578819 h 758095"/>
                          <a:gd name="connsiteX62" fmla="*/ 266176 w 1496283"/>
                          <a:gd name="connsiteY62" fmla="*/ 556297 h 758095"/>
                          <a:gd name="connsiteX63" fmla="*/ 259420 w 1496283"/>
                          <a:gd name="connsiteY63" fmla="*/ 554045 h 758095"/>
                          <a:gd name="connsiteX64" fmla="*/ 236897 w 1496283"/>
                          <a:gd name="connsiteY64" fmla="*/ 545036 h 758095"/>
                          <a:gd name="connsiteX65" fmla="*/ 180592 w 1496283"/>
                          <a:gd name="connsiteY65" fmla="*/ 536027 h 758095"/>
                          <a:gd name="connsiteX66" fmla="*/ 117530 w 1496283"/>
                          <a:gd name="connsiteY66" fmla="*/ 533775 h 758095"/>
                          <a:gd name="connsiteX67" fmla="*/ 76990 w 1496283"/>
                          <a:gd name="connsiteY67" fmla="*/ 536027 h 758095"/>
                          <a:gd name="connsiteX68" fmla="*/ 61716 w 1496283"/>
                          <a:gd name="connsiteY68" fmla="*/ 536930 h 758095"/>
                          <a:gd name="connsiteX69" fmla="*/ 23554 w 1496283"/>
                          <a:gd name="connsiteY69" fmla="*/ 550729 h 758095"/>
                          <a:gd name="connsiteX70" fmla="*/ 174 w 1496283"/>
                          <a:gd name="connsiteY70" fmla="*/ 573331 h 758095"/>
                          <a:gd name="connsiteX71" fmla="*/ 16278 w 1496283"/>
                          <a:gd name="connsiteY71" fmla="*/ 613525 h 758095"/>
                          <a:gd name="connsiteX72" fmla="*/ 73673 w 1496283"/>
                          <a:gd name="connsiteY72" fmla="*/ 624127 h 758095"/>
                          <a:gd name="connsiteX73" fmla="*/ 125098 w 1496283"/>
                          <a:gd name="connsiteY73" fmla="*/ 629432 h 758095"/>
                          <a:gd name="connsiteX74" fmla="*/ 167079 w 1496283"/>
                          <a:gd name="connsiteY74" fmla="*/ 632873 h 758095"/>
                          <a:gd name="connsiteX75" fmla="*/ 219459 w 1496283"/>
                          <a:gd name="connsiteY75" fmla="*/ 640429 h 758095"/>
                          <a:gd name="connsiteX76" fmla="*/ 271260 w 1496283"/>
                          <a:gd name="connsiteY76" fmla="*/ 659173 h 758095"/>
                          <a:gd name="connsiteX77" fmla="*/ 302212 w 1496283"/>
                          <a:gd name="connsiteY77" fmla="*/ 675665 h 758095"/>
                          <a:gd name="connsiteX78" fmla="*/ 337300 w 1496283"/>
                          <a:gd name="connsiteY78" fmla="*/ 700365 h 758095"/>
                          <a:gd name="connsiteX79" fmla="*/ 363637 w 1496283"/>
                          <a:gd name="connsiteY79" fmla="*/ 738763 h 758095"/>
                          <a:gd name="connsiteX80" fmla="*/ 403561 w 1496283"/>
                          <a:gd name="connsiteY80" fmla="*/ 752240 h 758095"/>
                          <a:gd name="connsiteX81" fmla="*/ 548393 w 1496283"/>
                          <a:gd name="connsiteY81" fmla="*/ 753003 h 758095"/>
                          <a:gd name="connsiteX82" fmla="*/ 630198 w 1496283"/>
                          <a:gd name="connsiteY82" fmla="*/ 750751 h 758095"/>
                          <a:gd name="connsiteX83" fmla="*/ 689593 w 1496283"/>
                          <a:gd name="connsiteY83" fmla="*/ 745483 h 758095"/>
                          <a:gd name="connsiteX84" fmla="*/ 735846 w 1496283"/>
                          <a:gd name="connsiteY84" fmla="*/ 708955 h 758095"/>
                          <a:gd name="connsiteX85" fmla="*/ 766094 w 1496283"/>
                          <a:gd name="connsiteY85" fmla="*/ 676722 h 758095"/>
                          <a:gd name="connsiteX86" fmla="*/ 818622 w 1496283"/>
                          <a:gd name="connsiteY86" fmla="*/ 631642 h 758095"/>
                          <a:gd name="connsiteX87" fmla="*/ 869696 w 1496283"/>
                          <a:gd name="connsiteY87" fmla="*/ 611335 h 758095"/>
                          <a:gd name="connsiteX88" fmla="*/ 932033 w 1496283"/>
                          <a:gd name="connsiteY88" fmla="*/ 606609 h 758095"/>
                          <a:gd name="connsiteX89" fmla="*/ 990553 w 1496283"/>
                          <a:gd name="connsiteY89" fmla="*/ 619249 h 758095"/>
                          <a:gd name="connsiteX90" fmla="*/ 1043733 w 1496283"/>
                          <a:gd name="connsiteY90" fmla="*/ 661167 h 758095"/>
                          <a:gd name="connsiteX91" fmla="*/ 1072359 w 1496283"/>
                          <a:gd name="connsiteY91" fmla="*/ 677117 h 758095"/>
                          <a:gd name="connsiteX92" fmla="*/ 1065713 w 1496283"/>
                          <a:gd name="connsiteY92" fmla="*/ 673412 h 758095"/>
                          <a:gd name="connsiteX93" fmla="*/ 1067965 w 1496283"/>
                          <a:gd name="connsiteY93" fmla="*/ 680169 h 758095"/>
                          <a:gd name="connsiteX94" fmla="*/ 1076974 w 1496283"/>
                          <a:gd name="connsiteY94" fmla="*/ 682421 h 758095"/>
                          <a:gd name="connsiteX95" fmla="*/ 1085983 w 1496283"/>
                          <a:gd name="connsiteY95" fmla="*/ 686926 h 758095"/>
                          <a:gd name="connsiteX96" fmla="*/ 1104001 w 1496283"/>
                          <a:gd name="connsiteY96" fmla="*/ 691430 h 758095"/>
                          <a:gd name="connsiteX97" fmla="*/ 1110757 w 1496283"/>
                          <a:gd name="connsiteY97" fmla="*/ 700439 h 758095"/>
                          <a:gd name="connsiteX98" fmla="*/ 1115262 w 1496283"/>
                          <a:gd name="connsiteY98" fmla="*/ 707196 h 758095"/>
                          <a:gd name="connsiteX99" fmla="*/ 1122019 w 1496283"/>
                          <a:gd name="connsiteY99" fmla="*/ 711700 h 758095"/>
                          <a:gd name="connsiteX100" fmla="*/ 1131027 w 1496283"/>
                          <a:gd name="connsiteY100" fmla="*/ 727466 h 758095"/>
                          <a:gd name="connsiteX101" fmla="*/ 1133280 w 1496283"/>
                          <a:gd name="connsiteY101" fmla="*/ 736474 h 758095"/>
                          <a:gd name="connsiteX102" fmla="*/ 1149045 w 1496283"/>
                          <a:gd name="connsiteY102" fmla="*/ 743231 h 758095"/>
                          <a:gd name="connsiteX103" fmla="*/ 1191837 w 1496283"/>
                          <a:gd name="connsiteY103" fmla="*/ 745483 h 758095"/>
                          <a:gd name="connsiteX104" fmla="*/ 1207603 w 1496283"/>
                          <a:gd name="connsiteY104" fmla="*/ 743231 h 758095"/>
                          <a:gd name="connsiteX105" fmla="*/ 1248143 w 1496283"/>
                          <a:gd name="connsiteY105" fmla="*/ 745483 h 758095"/>
                          <a:gd name="connsiteX106" fmla="*/ 1268413 w 1496283"/>
                          <a:gd name="connsiteY106" fmla="*/ 747736 h 758095"/>
                          <a:gd name="connsiteX107" fmla="*/ 1281926 w 1496283"/>
                          <a:gd name="connsiteY107" fmla="*/ 729718 h 758095"/>
                          <a:gd name="connsiteX108" fmla="*/ 1288683 w 1496283"/>
                          <a:gd name="connsiteY108" fmla="*/ 727466 h 758095"/>
                          <a:gd name="connsiteX109" fmla="*/ 1304448 w 1496283"/>
                          <a:gd name="connsiteY109" fmla="*/ 713952 h 758095"/>
                          <a:gd name="connsiteX110" fmla="*/ 1306700 w 1496283"/>
                          <a:gd name="connsiteY110" fmla="*/ 707196 h 758095"/>
                          <a:gd name="connsiteX111" fmla="*/ 1311205 w 1496283"/>
                          <a:gd name="connsiteY111" fmla="*/ 700439 h 758095"/>
                          <a:gd name="connsiteX112" fmla="*/ 1315709 w 1496283"/>
                          <a:gd name="connsiteY112" fmla="*/ 691430 h 758095"/>
                          <a:gd name="connsiteX113" fmla="*/ 1322466 w 1496283"/>
                          <a:gd name="connsiteY113" fmla="*/ 689178 h 758095"/>
                          <a:gd name="connsiteX114" fmla="*/ 1326970 w 1496283"/>
                          <a:gd name="connsiteY114" fmla="*/ 680169 h 758095"/>
                          <a:gd name="connsiteX115" fmla="*/ 1333727 w 1496283"/>
                          <a:gd name="connsiteY115" fmla="*/ 675665 h 758095"/>
                          <a:gd name="connsiteX116" fmla="*/ 1335979 w 1496283"/>
                          <a:gd name="connsiteY116" fmla="*/ 666656 h 758095"/>
                          <a:gd name="connsiteX117" fmla="*/ 1338231 w 1496283"/>
                          <a:gd name="connsiteY117" fmla="*/ 659899 h 758095"/>
                          <a:gd name="connsiteX118" fmla="*/ 1342736 w 1496283"/>
                          <a:gd name="connsiteY118" fmla="*/ 655395 h 758095"/>
                          <a:gd name="connsiteX119" fmla="*/ 1351745 w 1496283"/>
                          <a:gd name="connsiteY119" fmla="*/ 641881 h 758095"/>
                          <a:gd name="connsiteX120" fmla="*/ 1353997 w 1496283"/>
                          <a:gd name="connsiteY120" fmla="*/ 632873 h 758095"/>
                          <a:gd name="connsiteX121" fmla="*/ 1356249 w 1496283"/>
                          <a:gd name="connsiteY121" fmla="*/ 610350 h 758095"/>
                          <a:gd name="connsiteX122" fmla="*/ 1360753 w 1496283"/>
                          <a:gd name="connsiteY122" fmla="*/ 601341 h 758095"/>
                          <a:gd name="connsiteX123" fmla="*/ 1365258 w 1496283"/>
                          <a:gd name="connsiteY123" fmla="*/ 585576 h 758095"/>
                          <a:gd name="connsiteX124" fmla="*/ 1372015 w 1496283"/>
                          <a:gd name="connsiteY124" fmla="*/ 576567 h 758095"/>
                          <a:gd name="connsiteX125" fmla="*/ 1376519 w 1496283"/>
                          <a:gd name="connsiteY125" fmla="*/ 542784 h 758095"/>
                          <a:gd name="connsiteX126" fmla="*/ 1378771 w 1496283"/>
                          <a:gd name="connsiteY126" fmla="*/ 533775 h 758095"/>
                          <a:gd name="connsiteX127" fmla="*/ 1381023 w 1496283"/>
                          <a:gd name="connsiteY127" fmla="*/ 477470 h 758095"/>
                          <a:gd name="connsiteX128" fmla="*/ 1396789 w 1496283"/>
                          <a:gd name="connsiteY128" fmla="*/ 454947 h 758095"/>
                          <a:gd name="connsiteX129" fmla="*/ 1403546 w 1496283"/>
                          <a:gd name="connsiteY129" fmla="*/ 443686 h 758095"/>
                          <a:gd name="connsiteX130" fmla="*/ 1410302 w 1496283"/>
                          <a:gd name="connsiteY130" fmla="*/ 434677 h 758095"/>
                          <a:gd name="connsiteX131" fmla="*/ 1412554 w 1496283"/>
                          <a:gd name="connsiteY131" fmla="*/ 385129 h 758095"/>
                          <a:gd name="connsiteX132" fmla="*/ 1414807 w 1496283"/>
                          <a:gd name="connsiteY132" fmla="*/ 373868 h 758095"/>
                          <a:gd name="connsiteX133" fmla="*/ 1421563 w 1496283"/>
                          <a:gd name="connsiteY133" fmla="*/ 367111 h 758095"/>
                          <a:gd name="connsiteX134" fmla="*/ 1435077 w 1496283"/>
                          <a:gd name="connsiteY134" fmla="*/ 157655 h 758095"/>
                          <a:gd name="connsiteX135" fmla="*/ 1448590 w 1496283"/>
                          <a:gd name="connsiteY135" fmla="*/ 141889 h 758095"/>
                          <a:gd name="connsiteX136" fmla="*/ 1453094 w 1496283"/>
                          <a:gd name="connsiteY136" fmla="*/ 135133 h 758095"/>
                          <a:gd name="connsiteX137" fmla="*/ 1459851 w 1496283"/>
                          <a:gd name="connsiteY137" fmla="*/ 132880 h 758095"/>
                          <a:gd name="connsiteX138" fmla="*/ 1466608 w 1496283"/>
                          <a:gd name="connsiteY138" fmla="*/ 128376 h 758095"/>
                          <a:gd name="connsiteX139" fmla="*/ 1468860 w 1496283"/>
                          <a:gd name="connsiteY139" fmla="*/ 99097 h 758095"/>
                          <a:gd name="connsiteX140" fmla="*/ 1475617 w 1496283"/>
                          <a:gd name="connsiteY140" fmla="*/ 94593 h 758095"/>
                          <a:gd name="connsiteX141" fmla="*/ 1486878 w 1496283"/>
                          <a:gd name="connsiteY141" fmla="*/ 83332 h 758095"/>
                          <a:gd name="connsiteX142" fmla="*/ 1489130 w 1496283"/>
                          <a:gd name="connsiteY142" fmla="*/ 76575 h 758095"/>
                          <a:gd name="connsiteX143" fmla="*/ 1495887 w 1496283"/>
                          <a:gd name="connsiteY143" fmla="*/ 74323 h 758095"/>
                          <a:gd name="connsiteX144" fmla="*/ 1493634 w 1496283"/>
                          <a:gd name="connsiteY144" fmla="*/ 0 h 758095"/>
                          <a:gd name="connsiteX145" fmla="*/ 1482373 w 1496283"/>
                          <a:gd name="connsiteY145" fmla="*/ 9008 h 758095"/>
                          <a:gd name="connsiteX146" fmla="*/ 1480121 w 1496283"/>
                          <a:gd name="connsiteY146" fmla="*/ 18017 h 758095"/>
                          <a:gd name="connsiteX147" fmla="*/ 1473364 w 1496283"/>
                          <a:gd name="connsiteY147" fmla="*/ 20270 h 758095"/>
                          <a:gd name="connsiteX148" fmla="*/ 1482373 w 1496283"/>
                          <a:gd name="connsiteY14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67965 w 1496283"/>
                          <a:gd name="connsiteY92" fmla="*/ 680169 h 758095"/>
                          <a:gd name="connsiteX93" fmla="*/ 1076974 w 1496283"/>
                          <a:gd name="connsiteY93" fmla="*/ 682421 h 758095"/>
                          <a:gd name="connsiteX94" fmla="*/ 1085983 w 1496283"/>
                          <a:gd name="connsiteY94" fmla="*/ 686926 h 758095"/>
                          <a:gd name="connsiteX95" fmla="*/ 1104001 w 1496283"/>
                          <a:gd name="connsiteY95" fmla="*/ 691430 h 758095"/>
                          <a:gd name="connsiteX96" fmla="*/ 1110757 w 1496283"/>
                          <a:gd name="connsiteY96" fmla="*/ 700439 h 758095"/>
                          <a:gd name="connsiteX97" fmla="*/ 1115262 w 1496283"/>
                          <a:gd name="connsiteY97" fmla="*/ 707196 h 758095"/>
                          <a:gd name="connsiteX98" fmla="*/ 1122019 w 1496283"/>
                          <a:gd name="connsiteY98" fmla="*/ 711700 h 758095"/>
                          <a:gd name="connsiteX99" fmla="*/ 1131027 w 1496283"/>
                          <a:gd name="connsiteY99" fmla="*/ 727466 h 758095"/>
                          <a:gd name="connsiteX100" fmla="*/ 1133280 w 1496283"/>
                          <a:gd name="connsiteY100" fmla="*/ 736474 h 758095"/>
                          <a:gd name="connsiteX101" fmla="*/ 1149045 w 1496283"/>
                          <a:gd name="connsiteY101" fmla="*/ 743231 h 758095"/>
                          <a:gd name="connsiteX102" fmla="*/ 1191837 w 1496283"/>
                          <a:gd name="connsiteY102" fmla="*/ 745483 h 758095"/>
                          <a:gd name="connsiteX103" fmla="*/ 1207603 w 1496283"/>
                          <a:gd name="connsiteY103" fmla="*/ 743231 h 758095"/>
                          <a:gd name="connsiteX104" fmla="*/ 1248143 w 1496283"/>
                          <a:gd name="connsiteY104" fmla="*/ 745483 h 758095"/>
                          <a:gd name="connsiteX105" fmla="*/ 1268413 w 1496283"/>
                          <a:gd name="connsiteY105" fmla="*/ 747736 h 758095"/>
                          <a:gd name="connsiteX106" fmla="*/ 1281926 w 1496283"/>
                          <a:gd name="connsiteY106" fmla="*/ 729718 h 758095"/>
                          <a:gd name="connsiteX107" fmla="*/ 1288683 w 1496283"/>
                          <a:gd name="connsiteY107" fmla="*/ 727466 h 758095"/>
                          <a:gd name="connsiteX108" fmla="*/ 1304448 w 1496283"/>
                          <a:gd name="connsiteY108" fmla="*/ 713952 h 758095"/>
                          <a:gd name="connsiteX109" fmla="*/ 1306700 w 1496283"/>
                          <a:gd name="connsiteY109" fmla="*/ 707196 h 758095"/>
                          <a:gd name="connsiteX110" fmla="*/ 1311205 w 1496283"/>
                          <a:gd name="connsiteY110" fmla="*/ 700439 h 758095"/>
                          <a:gd name="connsiteX111" fmla="*/ 1315709 w 1496283"/>
                          <a:gd name="connsiteY111" fmla="*/ 691430 h 758095"/>
                          <a:gd name="connsiteX112" fmla="*/ 1322466 w 1496283"/>
                          <a:gd name="connsiteY112" fmla="*/ 689178 h 758095"/>
                          <a:gd name="connsiteX113" fmla="*/ 1326970 w 1496283"/>
                          <a:gd name="connsiteY113" fmla="*/ 680169 h 758095"/>
                          <a:gd name="connsiteX114" fmla="*/ 1333727 w 1496283"/>
                          <a:gd name="connsiteY114" fmla="*/ 675665 h 758095"/>
                          <a:gd name="connsiteX115" fmla="*/ 1335979 w 1496283"/>
                          <a:gd name="connsiteY115" fmla="*/ 666656 h 758095"/>
                          <a:gd name="connsiteX116" fmla="*/ 1338231 w 1496283"/>
                          <a:gd name="connsiteY116" fmla="*/ 659899 h 758095"/>
                          <a:gd name="connsiteX117" fmla="*/ 1342736 w 1496283"/>
                          <a:gd name="connsiteY117" fmla="*/ 655395 h 758095"/>
                          <a:gd name="connsiteX118" fmla="*/ 1351745 w 1496283"/>
                          <a:gd name="connsiteY118" fmla="*/ 641881 h 758095"/>
                          <a:gd name="connsiteX119" fmla="*/ 1353997 w 1496283"/>
                          <a:gd name="connsiteY119" fmla="*/ 632873 h 758095"/>
                          <a:gd name="connsiteX120" fmla="*/ 1356249 w 1496283"/>
                          <a:gd name="connsiteY120" fmla="*/ 610350 h 758095"/>
                          <a:gd name="connsiteX121" fmla="*/ 1360753 w 1496283"/>
                          <a:gd name="connsiteY121" fmla="*/ 601341 h 758095"/>
                          <a:gd name="connsiteX122" fmla="*/ 1365258 w 1496283"/>
                          <a:gd name="connsiteY122" fmla="*/ 585576 h 758095"/>
                          <a:gd name="connsiteX123" fmla="*/ 1372015 w 1496283"/>
                          <a:gd name="connsiteY123" fmla="*/ 576567 h 758095"/>
                          <a:gd name="connsiteX124" fmla="*/ 1376519 w 1496283"/>
                          <a:gd name="connsiteY124" fmla="*/ 542784 h 758095"/>
                          <a:gd name="connsiteX125" fmla="*/ 1378771 w 1496283"/>
                          <a:gd name="connsiteY125" fmla="*/ 533775 h 758095"/>
                          <a:gd name="connsiteX126" fmla="*/ 1381023 w 1496283"/>
                          <a:gd name="connsiteY126" fmla="*/ 477470 h 758095"/>
                          <a:gd name="connsiteX127" fmla="*/ 1396789 w 1496283"/>
                          <a:gd name="connsiteY127" fmla="*/ 454947 h 758095"/>
                          <a:gd name="connsiteX128" fmla="*/ 1403546 w 1496283"/>
                          <a:gd name="connsiteY128" fmla="*/ 443686 h 758095"/>
                          <a:gd name="connsiteX129" fmla="*/ 1410302 w 1496283"/>
                          <a:gd name="connsiteY129" fmla="*/ 434677 h 758095"/>
                          <a:gd name="connsiteX130" fmla="*/ 1412554 w 1496283"/>
                          <a:gd name="connsiteY130" fmla="*/ 385129 h 758095"/>
                          <a:gd name="connsiteX131" fmla="*/ 1414807 w 1496283"/>
                          <a:gd name="connsiteY131" fmla="*/ 373868 h 758095"/>
                          <a:gd name="connsiteX132" fmla="*/ 1421563 w 1496283"/>
                          <a:gd name="connsiteY132" fmla="*/ 367111 h 758095"/>
                          <a:gd name="connsiteX133" fmla="*/ 1435077 w 1496283"/>
                          <a:gd name="connsiteY133" fmla="*/ 157655 h 758095"/>
                          <a:gd name="connsiteX134" fmla="*/ 1448590 w 1496283"/>
                          <a:gd name="connsiteY134" fmla="*/ 141889 h 758095"/>
                          <a:gd name="connsiteX135" fmla="*/ 1453094 w 1496283"/>
                          <a:gd name="connsiteY135" fmla="*/ 135133 h 758095"/>
                          <a:gd name="connsiteX136" fmla="*/ 1459851 w 1496283"/>
                          <a:gd name="connsiteY136" fmla="*/ 132880 h 758095"/>
                          <a:gd name="connsiteX137" fmla="*/ 1466608 w 1496283"/>
                          <a:gd name="connsiteY137" fmla="*/ 128376 h 758095"/>
                          <a:gd name="connsiteX138" fmla="*/ 1468860 w 1496283"/>
                          <a:gd name="connsiteY138" fmla="*/ 99097 h 758095"/>
                          <a:gd name="connsiteX139" fmla="*/ 1475617 w 1496283"/>
                          <a:gd name="connsiteY139" fmla="*/ 94593 h 758095"/>
                          <a:gd name="connsiteX140" fmla="*/ 1486878 w 1496283"/>
                          <a:gd name="connsiteY140" fmla="*/ 83332 h 758095"/>
                          <a:gd name="connsiteX141" fmla="*/ 1489130 w 1496283"/>
                          <a:gd name="connsiteY141" fmla="*/ 76575 h 758095"/>
                          <a:gd name="connsiteX142" fmla="*/ 1495887 w 1496283"/>
                          <a:gd name="connsiteY142" fmla="*/ 74323 h 758095"/>
                          <a:gd name="connsiteX143" fmla="*/ 1493634 w 1496283"/>
                          <a:gd name="connsiteY143" fmla="*/ 0 h 758095"/>
                          <a:gd name="connsiteX144" fmla="*/ 1482373 w 1496283"/>
                          <a:gd name="connsiteY144" fmla="*/ 9008 h 758095"/>
                          <a:gd name="connsiteX145" fmla="*/ 1480121 w 1496283"/>
                          <a:gd name="connsiteY145" fmla="*/ 18017 h 758095"/>
                          <a:gd name="connsiteX146" fmla="*/ 1473364 w 1496283"/>
                          <a:gd name="connsiteY146" fmla="*/ 20270 h 758095"/>
                          <a:gd name="connsiteX147" fmla="*/ 1482373 w 1496283"/>
                          <a:gd name="connsiteY14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76974 w 1496283"/>
                          <a:gd name="connsiteY92" fmla="*/ 682421 h 758095"/>
                          <a:gd name="connsiteX93" fmla="*/ 1085983 w 1496283"/>
                          <a:gd name="connsiteY93" fmla="*/ 686926 h 758095"/>
                          <a:gd name="connsiteX94" fmla="*/ 1104001 w 1496283"/>
                          <a:gd name="connsiteY94" fmla="*/ 691430 h 758095"/>
                          <a:gd name="connsiteX95" fmla="*/ 1110757 w 1496283"/>
                          <a:gd name="connsiteY95" fmla="*/ 700439 h 758095"/>
                          <a:gd name="connsiteX96" fmla="*/ 1115262 w 1496283"/>
                          <a:gd name="connsiteY96" fmla="*/ 707196 h 758095"/>
                          <a:gd name="connsiteX97" fmla="*/ 1122019 w 1496283"/>
                          <a:gd name="connsiteY97" fmla="*/ 711700 h 758095"/>
                          <a:gd name="connsiteX98" fmla="*/ 1131027 w 1496283"/>
                          <a:gd name="connsiteY98" fmla="*/ 727466 h 758095"/>
                          <a:gd name="connsiteX99" fmla="*/ 1133280 w 1496283"/>
                          <a:gd name="connsiteY99" fmla="*/ 736474 h 758095"/>
                          <a:gd name="connsiteX100" fmla="*/ 1149045 w 1496283"/>
                          <a:gd name="connsiteY100" fmla="*/ 743231 h 758095"/>
                          <a:gd name="connsiteX101" fmla="*/ 1191837 w 1496283"/>
                          <a:gd name="connsiteY101" fmla="*/ 745483 h 758095"/>
                          <a:gd name="connsiteX102" fmla="*/ 1207603 w 1496283"/>
                          <a:gd name="connsiteY102" fmla="*/ 743231 h 758095"/>
                          <a:gd name="connsiteX103" fmla="*/ 1248143 w 1496283"/>
                          <a:gd name="connsiteY103" fmla="*/ 745483 h 758095"/>
                          <a:gd name="connsiteX104" fmla="*/ 1268413 w 1496283"/>
                          <a:gd name="connsiteY104" fmla="*/ 747736 h 758095"/>
                          <a:gd name="connsiteX105" fmla="*/ 1281926 w 1496283"/>
                          <a:gd name="connsiteY105" fmla="*/ 729718 h 758095"/>
                          <a:gd name="connsiteX106" fmla="*/ 1288683 w 1496283"/>
                          <a:gd name="connsiteY106" fmla="*/ 727466 h 758095"/>
                          <a:gd name="connsiteX107" fmla="*/ 1304448 w 1496283"/>
                          <a:gd name="connsiteY107" fmla="*/ 713952 h 758095"/>
                          <a:gd name="connsiteX108" fmla="*/ 1306700 w 1496283"/>
                          <a:gd name="connsiteY108" fmla="*/ 707196 h 758095"/>
                          <a:gd name="connsiteX109" fmla="*/ 1311205 w 1496283"/>
                          <a:gd name="connsiteY109" fmla="*/ 700439 h 758095"/>
                          <a:gd name="connsiteX110" fmla="*/ 1315709 w 1496283"/>
                          <a:gd name="connsiteY110" fmla="*/ 691430 h 758095"/>
                          <a:gd name="connsiteX111" fmla="*/ 1322466 w 1496283"/>
                          <a:gd name="connsiteY111" fmla="*/ 689178 h 758095"/>
                          <a:gd name="connsiteX112" fmla="*/ 1326970 w 1496283"/>
                          <a:gd name="connsiteY112" fmla="*/ 680169 h 758095"/>
                          <a:gd name="connsiteX113" fmla="*/ 1333727 w 1496283"/>
                          <a:gd name="connsiteY113" fmla="*/ 675665 h 758095"/>
                          <a:gd name="connsiteX114" fmla="*/ 1335979 w 1496283"/>
                          <a:gd name="connsiteY114" fmla="*/ 666656 h 758095"/>
                          <a:gd name="connsiteX115" fmla="*/ 1338231 w 1496283"/>
                          <a:gd name="connsiteY115" fmla="*/ 659899 h 758095"/>
                          <a:gd name="connsiteX116" fmla="*/ 1342736 w 1496283"/>
                          <a:gd name="connsiteY116" fmla="*/ 655395 h 758095"/>
                          <a:gd name="connsiteX117" fmla="*/ 1351745 w 1496283"/>
                          <a:gd name="connsiteY117" fmla="*/ 641881 h 758095"/>
                          <a:gd name="connsiteX118" fmla="*/ 1353997 w 1496283"/>
                          <a:gd name="connsiteY118" fmla="*/ 632873 h 758095"/>
                          <a:gd name="connsiteX119" fmla="*/ 1356249 w 1496283"/>
                          <a:gd name="connsiteY119" fmla="*/ 610350 h 758095"/>
                          <a:gd name="connsiteX120" fmla="*/ 1360753 w 1496283"/>
                          <a:gd name="connsiteY120" fmla="*/ 601341 h 758095"/>
                          <a:gd name="connsiteX121" fmla="*/ 1365258 w 1496283"/>
                          <a:gd name="connsiteY121" fmla="*/ 585576 h 758095"/>
                          <a:gd name="connsiteX122" fmla="*/ 1372015 w 1496283"/>
                          <a:gd name="connsiteY122" fmla="*/ 576567 h 758095"/>
                          <a:gd name="connsiteX123" fmla="*/ 1376519 w 1496283"/>
                          <a:gd name="connsiteY123" fmla="*/ 542784 h 758095"/>
                          <a:gd name="connsiteX124" fmla="*/ 1378771 w 1496283"/>
                          <a:gd name="connsiteY124" fmla="*/ 533775 h 758095"/>
                          <a:gd name="connsiteX125" fmla="*/ 1381023 w 1496283"/>
                          <a:gd name="connsiteY125" fmla="*/ 477470 h 758095"/>
                          <a:gd name="connsiteX126" fmla="*/ 1396789 w 1496283"/>
                          <a:gd name="connsiteY126" fmla="*/ 454947 h 758095"/>
                          <a:gd name="connsiteX127" fmla="*/ 1403546 w 1496283"/>
                          <a:gd name="connsiteY127" fmla="*/ 443686 h 758095"/>
                          <a:gd name="connsiteX128" fmla="*/ 1410302 w 1496283"/>
                          <a:gd name="connsiteY128" fmla="*/ 434677 h 758095"/>
                          <a:gd name="connsiteX129" fmla="*/ 1412554 w 1496283"/>
                          <a:gd name="connsiteY129" fmla="*/ 385129 h 758095"/>
                          <a:gd name="connsiteX130" fmla="*/ 1414807 w 1496283"/>
                          <a:gd name="connsiteY130" fmla="*/ 373868 h 758095"/>
                          <a:gd name="connsiteX131" fmla="*/ 1421563 w 1496283"/>
                          <a:gd name="connsiteY131" fmla="*/ 367111 h 758095"/>
                          <a:gd name="connsiteX132" fmla="*/ 1435077 w 1496283"/>
                          <a:gd name="connsiteY132" fmla="*/ 157655 h 758095"/>
                          <a:gd name="connsiteX133" fmla="*/ 1448590 w 1496283"/>
                          <a:gd name="connsiteY133" fmla="*/ 141889 h 758095"/>
                          <a:gd name="connsiteX134" fmla="*/ 1453094 w 1496283"/>
                          <a:gd name="connsiteY134" fmla="*/ 135133 h 758095"/>
                          <a:gd name="connsiteX135" fmla="*/ 1459851 w 1496283"/>
                          <a:gd name="connsiteY135" fmla="*/ 132880 h 758095"/>
                          <a:gd name="connsiteX136" fmla="*/ 1466608 w 1496283"/>
                          <a:gd name="connsiteY136" fmla="*/ 128376 h 758095"/>
                          <a:gd name="connsiteX137" fmla="*/ 1468860 w 1496283"/>
                          <a:gd name="connsiteY137" fmla="*/ 99097 h 758095"/>
                          <a:gd name="connsiteX138" fmla="*/ 1475617 w 1496283"/>
                          <a:gd name="connsiteY138" fmla="*/ 94593 h 758095"/>
                          <a:gd name="connsiteX139" fmla="*/ 1486878 w 1496283"/>
                          <a:gd name="connsiteY139" fmla="*/ 83332 h 758095"/>
                          <a:gd name="connsiteX140" fmla="*/ 1489130 w 1496283"/>
                          <a:gd name="connsiteY140" fmla="*/ 76575 h 758095"/>
                          <a:gd name="connsiteX141" fmla="*/ 1495887 w 1496283"/>
                          <a:gd name="connsiteY141" fmla="*/ 74323 h 758095"/>
                          <a:gd name="connsiteX142" fmla="*/ 1493634 w 1496283"/>
                          <a:gd name="connsiteY142" fmla="*/ 0 h 758095"/>
                          <a:gd name="connsiteX143" fmla="*/ 1482373 w 1496283"/>
                          <a:gd name="connsiteY143" fmla="*/ 9008 h 758095"/>
                          <a:gd name="connsiteX144" fmla="*/ 1480121 w 1496283"/>
                          <a:gd name="connsiteY144" fmla="*/ 18017 h 758095"/>
                          <a:gd name="connsiteX145" fmla="*/ 1473364 w 1496283"/>
                          <a:gd name="connsiteY145" fmla="*/ 20270 h 758095"/>
                          <a:gd name="connsiteX146" fmla="*/ 1482373 w 1496283"/>
                          <a:gd name="connsiteY14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22019 w 1496283"/>
                          <a:gd name="connsiteY96" fmla="*/ 711700 h 758095"/>
                          <a:gd name="connsiteX97" fmla="*/ 1131027 w 1496283"/>
                          <a:gd name="connsiteY97" fmla="*/ 727466 h 758095"/>
                          <a:gd name="connsiteX98" fmla="*/ 1133280 w 1496283"/>
                          <a:gd name="connsiteY98" fmla="*/ 736474 h 758095"/>
                          <a:gd name="connsiteX99" fmla="*/ 1149045 w 1496283"/>
                          <a:gd name="connsiteY99" fmla="*/ 743231 h 758095"/>
                          <a:gd name="connsiteX100" fmla="*/ 1191837 w 1496283"/>
                          <a:gd name="connsiteY100" fmla="*/ 745483 h 758095"/>
                          <a:gd name="connsiteX101" fmla="*/ 1207603 w 1496283"/>
                          <a:gd name="connsiteY101" fmla="*/ 743231 h 758095"/>
                          <a:gd name="connsiteX102" fmla="*/ 1248143 w 1496283"/>
                          <a:gd name="connsiteY102" fmla="*/ 745483 h 758095"/>
                          <a:gd name="connsiteX103" fmla="*/ 1268413 w 1496283"/>
                          <a:gd name="connsiteY103" fmla="*/ 747736 h 758095"/>
                          <a:gd name="connsiteX104" fmla="*/ 1281926 w 1496283"/>
                          <a:gd name="connsiteY104" fmla="*/ 729718 h 758095"/>
                          <a:gd name="connsiteX105" fmla="*/ 1288683 w 1496283"/>
                          <a:gd name="connsiteY105" fmla="*/ 727466 h 758095"/>
                          <a:gd name="connsiteX106" fmla="*/ 1304448 w 1496283"/>
                          <a:gd name="connsiteY106" fmla="*/ 713952 h 758095"/>
                          <a:gd name="connsiteX107" fmla="*/ 1306700 w 1496283"/>
                          <a:gd name="connsiteY107" fmla="*/ 707196 h 758095"/>
                          <a:gd name="connsiteX108" fmla="*/ 1311205 w 1496283"/>
                          <a:gd name="connsiteY108" fmla="*/ 700439 h 758095"/>
                          <a:gd name="connsiteX109" fmla="*/ 1315709 w 1496283"/>
                          <a:gd name="connsiteY109" fmla="*/ 691430 h 758095"/>
                          <a:gd name="connsiteX110" fmla="*/ 1322466 w 1496283"/>
                          <a:gd name="connsiteY110" fmla="*/ 689178 h 758095"/>
                          <a:gd name="connsiteX111" fmla="*/ 1326970 w 1496283"/>
                          <a:gd name="connsiteY111" fmla="*/ 680169 h 758095"/>
                          <a:gd name="connsiteX112" fmla="*/ 1333727 w 1496283"/>
                          <a:gd name="connsiteY112" fmla="*/ 675665 h 758095"/>
                          <a:gd name="connsiteX113" fmla="*/ 1335979 w 1496283"/>
                          <a:gd name="connsiteY113" fmla="*/ 666656 h 758095"/>
                          <a:gd name="connsiteX114" fmla="*/ 1338231 w 1496283"/>
                          <a:gd name="connsiteY114" fmla="*/ 659899 h 758095"/>
                          <a:gd name="connsiteX115" fmla="*/ 1342736 w 1496283"/>
                          <a:gd name="connsiteY115" fmla="*/ 655395 h 758095"/>
                          <a:gd name="connsiteX116" fmla="*/ 1351745 w 1496283"/>
                          <a:gd name="connsiteY116" fmla="*/ 641881 h 758095"/>
                          <a:gd name="connsiteX117" fmla="*/ 1353997 w 1496283"/>
                          <a:gd name="connsiteY117" fmla="*/ 632873 h 758095"/>
                          <a:gd name="connsiteX118" fmla="*/ 1356249 w 1496283"/>
                          <a:gd name="connsiteY118" fmla="*/ 610350 h 758095"/>
                          <a:gd name="connsiteX119" fmla="*/ 1360753 w 1496283"/>
                          <a:gd name="connsiteY119" fmla="*/ 601341 h 758095"/>
                          <a:gd name="connsiteX120" fmla="*/ 1365258 w 1496283"/>
                          <a:gd name="connsiteY120" fmla="*/ 585576 h 758095"/>
                          <a:gd name="connsiteX121" fmla="*/ 1372015 w 1496283"/>
                          <a:gd name="connsiteY121" fmla="*/ 576567 h 758095"/>
                          <a:gd name="connsiteX122" fmla="*/ 1376519 w 1496283"/>
                          <a:gd name="connsiteY122" fmla="*/ 542784 h 758095"/>
                          <a:gd name="connsiteX123" fmla="*/ 1378771 w 1496283"/>
                          <a:gd name="connsiteY123" fmla="*/ 533775 h 758095"/>
                          <a:gd name="connsiteX124" fmla="*/ 1381023 w 1496283"/>
                          <a:gd name="connsiteY124" fmla="*/ 477470 h 758095"/>
                          <a:gd name="connsiteX125" fmla="*/ 1396789 w 1496283"/>
                          <a:gd name="connsiteY125" fmla="*/ 454947 h 758095"/>
                          <a:gd name="connsiteX126" fmla="*/ 1403546 w 1496283"/>
                          <a:gd name="connsiteY126" fmla="*/ 443686 h 758095"/>
                          <a:gd name="connsiteX127" fmla="*/ 1410302 w 1496283"/>
                          <a:gd name="connsiteY127" fmla="*/ 434677 h 758095"/>
                          <a:gd name="connsiteX128" fmla="*/ 1412554 w 1496283"/>
                          <a:gd name="connsiteY128" fmla="*/ 385129 h 758095"/>
                          <a:gd name="connsiteX129" fmla="*/ 1414807 w 1496283"/>
                          <a:gd name="connsiteY129" fmla="*/ 373868 h 758095"/>
                          <a:gd name="connsiteX130" fmla="*/ 1421563 w 1496283"/>
                          <a:gd name="connsiteY130" fmla="*/ 367111 h 758095"/>
                          <a:gd name="connsiteX131" fmla="*/ 1435077 w 1496283"/>
                          <a:gd name="connsiteY131" fmla="*/ 157655 h 758095"/>
                          <a:gd name="connsiteX132" fmla="*/ 1448590 w 1496283"/>
                          <a:gd name="connsiteY132" fmla="*/ 141889 h 758095"/>
                          <a:gd name="connsiteX133" fmla="*/ 1453094 w 1496283"/>
                          <a:gd name="connsiteY133" fmla="*/ 135133 h 758095"/>
                          <a:gd name="connsiteX134" fmla="*/ 1459851 w 1496283"/>
                          <a:gd name="connsiteY134" fmla="*/ 132880 h 758095"/>
                          <a:gd name="connsiteX135" fmla="*/ 1466608 w 1496283"/>
                          <a:gd name="connsiteY135" fmla="*/ 128376 h 758095"/>
                          <a:gd name="connsiteX136" fmla="*/ 1468860 w 1496283"/>
                          <a:gd name="connsiteY136" fmla="*/ 99097 h 758095"/>
                          <a:gd name="connsiteX137" fmla="*/ 1475617 w 1496283"/>
                          <a:gd name="connsiteY137" fmla="*/ 94593 h 758095"/>
                          <a:gd name="connsiteX138" fmla="*/ 1486878 w 1496283"/>
                          <a:gd name="connsiteY138" fmla="*/ 83332 h 758095"/>
                          <a:gd name="connsiteX139" fmla="*/ 1489130 w 1496283"/>
                          <a:gd name="connsiteY139" fmla="*/ 76575 h 758095"/>
                          <a:gd name="connsiteX140" fmla="*/ 1495887 w 1496283"/>
                          <a:gd name="connsiteY140" fmla="*/ 74323 h 758095"/>
                          <a:gd name="connsiteX141" fmla="*/ 1493634 w 1496283"/>
                          <a:gd name="connsiteY141" fmla="*/ 0 h 758095"/>
                          <a:gd name="connsiteX142" fmla="*/ 1482373 w 1496283"/>
                          <a:gd name="connsiteY142" fmla="*/ 9008 h 758095"/>
                          <a:gd name="connsiteX143" fmla="*/ 1480121 w 1496283"/>
                          <a:gd name="connsiteY143" fmla="*/ 18017 h 758095"/>
                          <a:gd name="connsiteX144" fmla="*/ 1473364 w 1496283"/>
                          <a:gd name="connsiteY144" fmla="*/ 20270 h 758095"/>
                          <a:gd name="connsiteX145" fmla="*/ 1482373 w 1496283"/>
                          <a:gd name="connsiteY14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31027 w 1496283"/>
                          <a:gd name="connsiteY96" fmla="*/ 727466 h 758095"/>
                          <a:gd name="connsiteX97" fmla="*/ 1133280 w 1496283"/>
                          <a:gd name="connsiteY97" fmla="*/ 736474 h 758095"/>
                          <a:gd name="connsiteX98" fmla="*/ 1149045 w 1496283"/>
                          <a:gd name="connsiteY98" fmla="*/ 743231 h 758095"/>
                          <a:gd name="connsiteX99" fmla="*/ 1191837 w 1496283"/>
                          <a:gd name="connsiteY99" fmla="*/ 745483 h 758095"/>
                          <a:gd name="connsiteX100" fmla="*/ 1207603 w 1496283"/>
                          <a:gd name="connsiteY100" fmla="*/ 743231 h 758095"/>
                          <a:gd name="connsiteX101" fmla="*/ 1248143 w 1496283"/>
                          <a:gd name="connsiteY101" fmla="*/ 745483 h 758095"/>
                          <a:gd name="connsiteX102" fmla="*/ 1268413 w 1496283"/>
                          <a:gd name="connsiteY102" fmla="*/ 747736 h 758095"/>
                          <a:gd name="connsiteX103" fmla="*/ 1281926 w 1496283"/>
                          <a:gd name="connsiteY103" fmla="*/ 729718 h 758095"/>
                          <a:gd name="connsiteX104" fmla="*/ 1288683 w 1496283"/>
                          <a:gd name="connsiteY104" fmla="*/ 727466 h 758095"/>
                          <a:gd name="connsiteX105" fmla="*/ 1304448 w 1496283"/>
                          <a:gd name="connsiteY105" fmla="*/ 713952 h 758095"/>
                          <a:gd name="connsiteX106" fmla="*/ 1306700 w 1496283"/>
                          <a:gd name="connsiteY106" fmla="*/ 707196 h 758095"/>
                          <a:gd name="connsiteX107" fmla="*/ 1311205 w 1496283"/>
                          <a:gd name="connsiteY107" fmla="*/ 700439 h 758095"/>
                          <a:gd name="connsiteX108" fmla="*/ 1315709 w 1496283"/>
                          <a:gd name="connsiteY108" fmla="*/ 691430 h 758095"/>
                          <a:gd name="connsiteX109" fmla="*/ 1322466 w 1496283"/>
                          <a:gd name="connsiteY109" fmla="*/ 689178 h 758095"/>
                          <a:gd name="connsiteX110" fmla="*/ 1326970 w 1496283"/>
                          <a:gd name="connsiteY110" fmla="*/ 680169 h 758095"/>
                          <a:gd name="connsiteX111" fmla="*/ 1333727 w 1496283"/>
                          <a:gd name="connsiteY111" fmla="*/ 675665 h 758095"/>
                          <a:gd name="connsiteX112" fmla="*/ 1335979 w 1496283"/>
                          <a:gd name="connsiteY112" fmla="*/ 666656 h 758095"/>
                          <a:gd name="connsiteX113" fmla="*/ 1338231 w 1496283"/>
                          <a:gd name="connsiteY113" fmla="*/ 659899 h 758095"/>
                          <a:gd name="connsiteX114" fmla="*/ 1342736 w 1496283"/>
                          <a:gd name="connsiteY114" fmla="*/ 655395 h 758095"/>
                          <a:gd name="connsiteX115" fmla="*/ 1351745 w 1496283"/>
                          <a:gd name="connsiteY115" fmla="*/ 641881 h 758095"/>
                          <a:gd name="connsiteX116" fmla="*/ 1353997 w 1496283"/>
                          <a:gd name="connsiteY116" fmla="*/ 632873 h 758095"/>
                          <a:gd name="connsiteX117" fmla="*/ 1356249 w 1496283"/>
                          <a:gd name="connsiteY117" fmla="*/ 610350 h 758095"/>
                          <a:gd name="connsiteX118" fmla="*/ 1360753 w 1496283"/>
                          <a:gd name="connsiteY118" fmla="*/ 601341 h 758095"/>
                          <a:gd name="connsiteX119" fmla="*/ 1365258 w 1496283"/>
                          <a:gd name="connsiteY119" fmla="*/ 585576 h 758095"/>
                          <a:gd name="connsiteX120" fmla="*/ 1372015 w 1496283"/>
                          <a:gd name="connsiteY120" fmla="*/ 576567 h 758095"/>
                          <a:gd name="connsiteX121" fmla="*/ 1376519 w 1496283"/>
                          <a:gd name="connsiteY121" fmla="*/ 542784 h 758095"/>
                          <a:gd name="connsiteX122" fmla="*/ 1378771 w 1496283"/>
                          <a:gd name="connsiteY122" fmla="*/ 533775 h 758095"/>
                          <a:gd name="connsiteX123" fmla="*/ 1381023 w 1496283"/>
                          <a:gd name="connsiteY123" fmla="*/ 477470 h 758095"/>
                          <a:gd name="connsiteX124" fmla="*/ 1396789 w 1496283"/>
                          <a:gd name="connsiteY124" fmla="*/ 454947 h 758095"/>
                          <a:gd name="connsiteX125" fmla="*/ 1403546 w 1496283"/>
                          <a:gd name="connsiteY125" fmla="*/ 443686 h 758095"/>
                          <a:gd name="connsiteX126" fmla="*/ 1410302 w 1496283"/>
                          <a:gd name="connsiteY126" fmla="*/ 434677 h 758095"/>
                          <a:gd name="connsiteX127" fmla="*/ 1412554 w 1496283"/>
                          <a:gd name="connsiteY127" fmla="*/ 385129 h 758095"/>
                          <a:gd name="connsiteX128" fmla="*/ 1414807 w 1496283"/>
                          <a:gd name="connsiteY128" fmla="*/ 373868 h 758095"/>
                          <a:gd name="connsiteX129" fmla="*/ 1421563 w 1496283"/>
                          <a:gd name="connsiteY129" fmla="*/ 367111 h 758095"/>
                          <a:gd name="connsiteX130" fmla="*/ 1435077 w 1496283"/>
                          <a:gd name="connsiteY130" fmla="*/ 157655 h 758095"/>
                          <a:gd name="connsiteX131" fmla="*/ 1448590 w 1496283"/>
                          <a:gd name="connsiteY131" fmla="*/ 141889 h 758095"/>
                          <a:gd name="connsiteX132" fmla="*/ 1453094 w 1496283"/>
                          <a:gd name="connsiteY132" fmla="*/ 135133 h 758095"/>
                          <a:gd name="connsiteX133" fmla="*/ 1459851 w 1496283"/>
                          <a:gd name="connsiteY133" fmla="*/ 132880 h 758095"/>
                          <a:gd name="connsiteX134" fmla="*/ 1466608 w 1496283"/>
                          <a:gd name="connsiteY134" fmla="*/ 128376 h 758095"/>
                          <a:gd name="connsiteX135" fmla="*/ 1468860 w 1496283"/>
                          <a:gd name="connsiteY135" fmla="*/ 99097 h 758095"/>
                          <a:gd name="connsiteX136" fmla="*/ 1475617 w 1496283"/>
                          <a:gd name="connsiteY136" fmla="*/ 94593 h 758095"/>
                          <a:gd name="connsiteX137" fmla="*/ 1486878 w 1496283"/>
                          <a:gd name="connsiteY137" fmla="*/ 83332 h 758095"/>
                          <a:gd name="connsiteX138" fmla="*/ 1489130 w 1496283"/>
                          <a:gd name="connsiteY138" fmla="*/ 76575 h 758095"/>
                          <a:gd name="connsiteX139" fmla="*/ 1495887 w 1496283"/>
                          <a:gd name="connsiteY139" fmla="*/ 74323 h 758095"/>
                          <a:gd name="connsiteX140" fmla="*/ 1493634 w 1496283"/>
                          <a:gd name="connsiteY140" fmla="*/ 0 h 758095"/>
                          <a:gd name="connsiteX141" fmla="*/ 1482373 w 1496283"/>
                          <a:gd name="connsiteY141" fmla="*/ 9008 h 758095"/>
                          <a:gd name="connsiteX142" fmla="*/ 1480121 w 1496283"/>
                          <a:gd name="connsiteY142" fmla="*/ 18017 h 758095"/>
                          <a:gd name="connsiteX143" fmla="*/ 1473364 w 1496283"/>
                          <a:gd name="connsiteY143" fmla="*/ 20270 h 758095"/>
                          <a:gd name="connsiteX144" fmla="*/ 1482373 w 1496283"/>
                          <a:gd name="connsiteY14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0757 w 1496283"/>
                          <a:gd name="connsiteY93" fmla="*/ 700439 h 758095"/>
                          <a:gd name="connsiteX94" fmla="*/ 1115262 w 1496283"/>
                          <a:gd name="connsiteY94" fmla="*/ 707196 h 758095"/>
                          <a:gd name="connsiteX95" fmla="*/ 1131027 w 1496283"/>
                          <a:gd name="connsiteY95" fmla="*/ 727466 h 758095"/>
                          <a:gd name="connsiteX96" fmla="*/ 1133280 w 1496283"/>
                          <a:gd name="connsiteY96" fmla="*/ 736474 h 758095"/>
                          <a:gd name="connsiteX97" fmla="*/ 1149045 w 1496283"/>
                          <a:gd name="connsiteY97" fmla="*/ 743231 h 758095"/>
                          <a:gd name="connsiteX98" fmla="*/ 1191837 w 1496283"/>
                          <a:gd name="connsiteY98" fmla="*/ 745483 h 758095"/>
                          <a:gd name="connsiteX99" fmla="*/ 1207603 w 1496283"/>
                          <a:gd name="connsiteY99" fmla="*/ 743231 h 758095"/>
                          <a:gd name="connsiteX100" fmla="*/ 1248143 w 1496283"/>
                          <a:gd name="connsiteY100" fmla="*/ 745483 h 758095"/>
                          <a:gd name="connsiteX101" fmla="*/ 1268413 w 1496283"/>
                          <a:gd name="connsiteY101" fmla="*/ 747736 h 758095"/>
                          <a:gd name="connsiteX102" fmla="*/ 1281926 w 1496283"/>
                          <a:gd name="connsiteY102" fmla="*/ 729718 h 758095"/>
                          <a:gd name="connsiteX103" fmla="*/ 1288683 w 1496283"/>
                          <a:gd name="connsiteY103" fmla="*/ 727466 h 758095"/>
                          <a:gd name="connsiteX104" fmla="*/ 1304448 w 1496283"/>
                          <a:gd name="connsiteY104" fmla="*/ 713952 h 758095"/>
                          <a:gd name="connsiteX105" fmla="*/ 1306700 w 1496283"/>
                          <a:gd name="connsiteY105" fmla="*/ 707196 h 758095"/>
                          <a:gd name="connsiteX106" fmla="*/ 1311205 w 1496283"/>
                          <a:gd name="connsiteY106" fmla="*/ 700439 h 758095"/>
                          <a:gd name="connsiteX107" fmla="*/ 1315709 w 1496283"/>
                          <a:gd name="connsiteY107" fmla="*/ 691430 h 758095"/>
                          <a:gd name="connsiteX108" fmla="*/ 1322466 w 1496283"/>
                          <a:gd name="connsiteY108" fmla="*/ 689178 h 758095"/>
                          <a:gd name="connsiteX109" fmla="*/ 1326970 w 1496283"/>
                          <a:gd name="connsiteY109" fmla="*/ 680169 h 758095"/>
                          <a:gd name="connsiteX110" fmla="*/ 1333727 w 1496283"/>
                          <a:gd name="connsiteY110" fmla="*/ 675665 h 758095"/>
                          <a:gd name="connsiteX111" fmla="*/ 1335979 w 1496283"/>
                          <a:gd name="connsiteY111" fmla="*/ 666656 h 758095"/>
                          <a:gd name="connsiteX112" fmla="*/ 1338231 w 1496283"/>
                          <a:gd name="connsiteY112" fmla="*/ 659899 h 758095"/>
                          <a:gd name="connsiteX113" fmla="*/ 1342736 w 1496283"/>
                          <a:gd name="connsiteY113" fmla="*/ 655395 h 758095"/>
                          <a:gd name="connsiteX114" fmla="*/ 1351745 w 1496283"/>
                          <a:gd name="connsiteY114" fmla="*/ 641881 h 758095"/>
                          <a:gd name="connsiteX115" fmla="*/ 1353997 w 1496283"/>
                          <a:gd name="connsiteY115" fmla="*/ 632873 h 758095"/>
                          <a:gd name="connsiteX116" fmla="*/ 1356249 w 1496283"/>
                          <a:gd name="connsiteY116" fmla="*/ 610350 h 758095"/>
                          <a:gd name="connsiteX117" fmla="*/ 1360753 w 1496283"/>
                          <a:gd name="connsiteY117" fmla="*/ 601341 h 758095"/>
                          <a:gd name="connsiteX118" fmla="*/ 1365258 w 1496283"/>
                          <a:gd name="connsiteY118" fmla="*/ 585576 h 758095"/>
                          <a:gd name="connsiteX119" fmla="*/ 1372015 w 1496283"/>
                          <a:gd name="connsiteY119" fmla="*/ 576567 h 758095"/>
                          <a:gd name="connsiteX120" fmla="*/ 1376519 w 1496283"/>
                          <a:gd name="connsiteY120" fmla="*/ 542784 h 758095"/>
                          <a:gd name="connsiteX121" fmla="*/ 1378771 w 1496283"/>
                          <a:gd name="connsiteY121" fmla="*/ 533775 h 758095"/>
                          <a:gd name="connsiteX122" fmla="*/ 1381023 w 1496283"/>
                          <a:gd name="connsiteY122" fmla="*/ 477470 h 758095"/>
                          <a:gd name="connsiteX123" fmla="*/ 1396789 w 1496283"/>
                          <a:gd name="connsiteY123" fmla="*/ 454947 h 758095"/>
                          <a:gd name="connsiteX124" fmla="*/ 1403546 w 1496283"/>
                          <a:gd name="connsiteY124" fmla="*/ 443686 h 758095"/>
                          <a:gd name="connsiteX125" fmla="*/ 1410302 w 1496283"/>
                          <a:gd name="connsiteY125" fmla="*/ 434677 h 758095"/>
                          <a:gd name="connsiteX126" fmla="*/ 1412554 w 1496283"/>
                          <a:gd name="connsiteY126" fmla="*/ 385129 h 758095"/>
                          <a:gd name="connsiteX127" fmla="*/ 1414807 w 1496283"/>
                          <a:gd name="connsiteY127" fmla="*/ 373868 h 758095"/>
                          <a:gd name="connsiteX128" fmla="*/ 1421563 w 1496283"/>
                          <a:gd name="connsiteY128" fmla="*/ 367111 h 758095"/>
                          <a:gd name="connsiteX129" fmla="*/ 1435077 w 1496283"/>
                          <a:gd name="connsiteY129" fmla="*/ 157655 h 758095"/>
                          <a:gd name="connsiteX130" fmla="*/ 1448590 w 1496283"/>
                          <a:gd name="connsiteY130" fmla="*/ 141889 h 758095"/>
                          <a:gd name="connsiteX131" fmla="*/ 1453094 w 1496283"/>
                          <a:gd name="connsiteY131" fmla="*/ 135133 h 758095"/>
                          <a:gd name="connsiteX132" fmla="*/ 1459851 w 1496283"/>
                          <a:gd name="connsiteY132" fmla="*/ 132880 h 758095"/>
                          <a:gd name="connsiteX133" fmla="*/ 1466608 w 1496283"/>
                          <a:gd name="connsiteY133" fmla="*/ 128376 h 758095"/>
                          <a:gd name="connsiteX134" fmla="*/ 1468860 w 1496283"/>
                          <a:gd name="connsiteY134" fmla="*/ 99097 h 758095"/>
                          <a:gd name="connsiteX135" fmla="*/ 1475617 w 1496283"/>
                          <a:gd name="connsiteY135" fmla="*/ 94593 h 758095"/>
                          <a:gd name="connsiteX136" fmla="*/ 1486878 w 1496283"/>
                          <a:gd name="connsiteY136" fmla="*/ 83332 h 758095"/>
                          <a:gd name="connsiteX137" fmla="*/ 1489130 w 1496283"/>
                          <a:gd name="connsiteY137" fmla="*/ 76575 h 758095"/>
                          <a:gd name="connsiteX138" fmla="*/ 1495887 w 1496283"/>
                          <a:gd name="connsiteY138" fmla="*/ 74323 h 758095"/>
                          <a:gd name="connsiteX139" fmla="*/ 1493634 w 1496283"/>
                          <a:gd name="connsiteY139" fmla="*/ 0 h 758095"/>
                          <a:gd name="connsiteX140" fmla="*/ 1482373 w 1496283"/>
                          <a:gd name="connsiteY140" fmla="*/ 9008 h 758095"/>
                          <a:gd name="connsiteX141" fmla="*/ 1480121 w 1496283"/>
                          <a:gd name="connsiteY141" fmla="*/ 18017 h 758095"/>
                          <a:gd name="connsiteX142" fmla="*/ 1473364 w 1496283"/>
                          <a:gd name="connsiteY142" fmla="*/ 20270 h 758095"/>
                          <a:gd name="connsiteX143" fmla="*/ 1482373 w 1496283"/>
                          <a:gd name="connsiteY14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5262 w 1496283"/>
                          <a:gd name="connsiteY93" fmla="*/ 707196 h 758095"/>
                          <a:gd name="connsiteX94" fmla="*/ 1131027 w 1496283"/>
                          <a:gd name="connsiteY94" fmla="*/ 727466 h 758095"/>
                          <a:gd name="connsiteX95" fmla="*/ 1133280 w 1496283"/>
                          <a:gd name="connsiteY95" fmla="*/ 736474 h 758095"/>
                          <a:gd name="connsiteX96" fmla="*/ 1149045 w 1496283"/>
                          <a:gd name="connsiteY96" fmla="*/ 743231 h 758095"/>
                          <a:gd name="connsiteX97" fmla="*/ 1191837 w 1496283"/>
                          <a:gd name="connsiteY97" fmla="*/ 745483 h 758095"/>
                          <a:gd name="connsiteX98" fmla="*/ 1207603 w 1496283"/>
                          <a:gd name="connsiteY98" fmla="*/ 743231 h 758095"/>
                          <a:gd name="connsiteX99" fmla="*/ 1248143 w 1496283"/>
                          <a:gd name="connsiteY99" fmla="*/ 745483 h 758095"/>
                          <a:gd name="connsiteX100" fmla="*/ 1268413 w 1496283"/>
                          <a:gd name="connsiteY100" fmla="*/ 747736 h 758095"/>
                          <a:gd name="connsiteX101" fmla="*/ 1281926 w 1496283"/>
                          <a:gd name="connsiteY101" fmla="*/ 729718 h 758095"/>
                          <a:gd name="connsiteX102" fmla="*/ 1288683 w 1496283"/>
                          <a:gd name="connsiteY102" fmla="*/ 727466 h 758095"/>
                          <a:gd name="connsiteX103" fmla="*/ 1304448 w 1496283"/>
                          <a:gd name="connsiteY103" fmla="*/ 713952 h 758095"/>
                          <a:gd name="connsiteX104" fmla="*/ 1306700 w 1496283"/>
                          <a:gd name="connsiteY104" fmla="*/ 707196 h 758095"/>
                          <a:gd name="connsiteX105" fmla="*/ 1311205 w 1496283"/>
                          <a:gd name="connsiteY105" fmla="*/ 700439 h 758095"/>
                          <a:gd name="connsiteX106" fmla="*/ 1315709 w 1496283"/>
                          <a:gd name="connsiteY106" fmla="*/ 691430 h 758095"/>
                          <a:gd name="connsiteX107" fmla="*/ 1322466 w 1496283"/>
                          <a:gd name="connsiteY107" fmla="*/ 689178 h 758095"/>
                          <a:gd name="connsiteX108" fmla="*/ 1326970 w 1496283"/>
                          <a:gd name="connsiteY108" fmla="*/ 680169 h 758095"/>
                          <a:gd name="connsiteX109" fmla="*/ 1333727 w 1496283"/>
                          <a:gd name="connsiteY109" fmla="*/ 675665 h 758095"/>
                          <a:gd name="connsiteX110" fmla="*/ 1335979 w 1496283"/>
                          <a:gd name="connsiteY110" fmla="*/ 666656 h 758095"/>
                          <a:gd name="connsiteX111" fmla="*/ 1338231 w 1496283"/>
                          <a:gd name="connsiteY111" fmla="*/ 659899 h 758095"/>
                          <a:gd name="connsiteX112" fmla="*/ 1342736 w 1496283"/>
                          <a:gd name="connsiteY112" fmla="*/ 655395 h 758095"/>
                          <a:gd name="connsiteX113" fmla="*/ 1351745 w 1496283"/>
                          <a:gd name="connsiteY113" fmla="*/ 641881 h 758095"/>
                          <a:gd name="connsiteX114" fmla="*/ 1353997 w 1496283"/>
                          <a:gd name="connsiteY114" fmla="*/ 632873 h 758095"/>
                          <a:gd name="connsiteX115" fmla="*/ 1356249 w 1496283"/>
                          <a:gd name="connsiteY115" fmla="*/ 610350 h 758095"/>
                          <a:gd name="connsiteX116" fmla="*/ 1360753 w 1496283"/>
                          <a:gd name="connsiteY116" fmla="*/ 601341 h 758095"/>
                          <a:gd name="connsiteX117" fmla="*/ 1365258 w 1496283"/>
                          <a:gd name="connsiteY117" fmla="*/ 585576 h 758095"/>
                          <a:gd name="connsiteX118" fmla="*/ 1372015 w 1496283"/>
                          <a:gd name="connsiteY118" fmla="*/ 576567 h 758095"/>
                          <a:gd name="connsiteX119" fmla="*/ 1376519 w 1496283"/>
                          <a:gd name="connsiteY119" fmla="*/ 542784 h 758095"/>
                          <a:gd name="connsiteX120" fmla="*/ 1378771 w 1496283"/>
                          <a:gd name="connsiteY120" fmla="*/ 533775 h 758095"/>
                          <a:gd name="connsiteX121" fmla="*/ 1381023 w 1496283"/>
                          <a:gd name="connsiteY121" fmla="*/ 477470 h 758095"/>
                          <a:gd name="connsiteX122" fmla="*/ 1396789 w 1496283"/>
                          <a:gd name="connsiteY122" fmla="*/ 454947 h 758095"/>
                          <a:gd name="connsiteX123" fmla="*/ 1403546 w 1496283"/>
                          <a:gd name="connsiteY123" fmla="*/ 443686 h 758095"/>
                          <a:gd name="connsiteX124" fmla="*/ 1410302 w 1496283"/>
                          <a:gd name="connsiteY124" fmla="*/ 434677 h 758095"/>
                          <a:gd name="connsiteX125" fmla="*/ 1412554 w 1496283"/>
                          <a:gd name="connsiteY125" fmla="*/ 385129 h 758095"/>
                          <a:gd name="connsiteX126" fmla="*/ 1414807 w 1496283"/>
                          <a:gd name="connsiteY126" fmla="*/ 373868 h 758095"/>
                          <a:gd name="connsiteX127" fmla="*/ 1421563 w 1496283"/>
                          <a:gd name="connsiteY127" fmla="*/ 367111 h 758095"/>
                          <a:gd name="connsiteX128" fmla="*/ 1435077 w 1496283"/>
                          <a:gd name="connsiteY128" fmla="*/ 157655 h 758095"/>
                          <a:gd name="connsiteX129" fmla="*/ 1448590 w 1496283"/>
                          <a:gd name="connsiteY129" fmla="*/ 141889 h 758095"/>
                          <a:gd name="connsiteX130" fmla="*/ 1453094 w 1496283"/>
                          <a:gd name="connsiteY130" fmla="*/ 135133 h 758095"/>
                          <a:gd name="connsiteX131" fmla="*/ 1459851 w 1496283"/>
                          <a:gd name="connsiteY131" fmla="*/ 132880 h 758095"/>
                          <a:gd name="connsiteX132" fmla="*/ 1466608 w 1496283"/>
                          <a:gd name="connsiteY132" fmla="*/ 128376 h 758095"/>
                          <a:gd name="connsiteX133" fmla="*/ 1468860 w 1496283"/>
                          <a:gd name="connsiteY133" fmla="*/ 99097 h 758095"/>
                          <a:gd name="connsiteX134" fmla="*/ 1475617 w 1496283"/>
                          <a:gd name="connsiteY134" fmla="*/ 94593 h 758095"/>
                          <a:gd name="connsiteX135" fmla="*/ 1486878 w 1496283"/>
                          <a:gd name="connsiteY135" fmla="*/ 83332 h 758095"/>
                          <a:gd name="connsiteX136" fmla="*/ 1489130 w 1496283"/>
                          <a:gd name="connsiteY136" fmla="*/ 76575 h 758095"/>
                          <a:gd name="connsiteX137" fmla="*/ 1495887 w 1496283"/>
                          <a:gd name="connsiteY137" fmla="*/ 74323 h 758095"/>
                          <a:gd name="connsiteX138" fmla="*/ 1493634 w 1496283"/>
                          <a:gd name="connsiteY138" fmla="*/ 0 h 758095"/>
                          <a:gd name="connsiteX139" fmla="*/ 1482373 w 1496283"/>
                          <a:gd name="connsiteY139" fmla="*/ 9008 h 758095"/>
                          <a:gd name="connsiteX140" fmla="*/ 1480121 w 1496283"/>
                          <a:gd name="connsiteY140" fmla="*/ 18017 h 758095"/>
                          <a:gd name="connsiteX141" fmla="*/ 1473364 w 1496283"/>
                          <a:gd name="connsiteY141" fmla="*/ 20270 h 758095"/>
                          <a:gd name="connsiteX142" fmla="*/ 1482373 w 1496283"/>
                          <a:gd name="connsiteY14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31027 w 1496283"/>
                          <a:gd name="connsiteY93" fmla="*/ 727466 h 758095"/>
                          <a:gd name="connsiteX94" fmla="*/ 1133280 w 1496283"/>
                          <a:gd name="connsiteY94" fmla="*/ 736474 h 758095"/>
                          <a:gd name="connsiteX95" fmla="*/ 1149045 w 1496283"/>
                          <a:gd name="connsiteY95" fmla="*/ 743231 h 758095"/>
                          <a:gd name="connsiteX96" fmla="*/ 1191837 w 1496283"/>
                          <a:gd name="connsiteY96" fmla="*/ 745483 h 758095"/>
                          <a:gd name="connsiteX97" fmla="*/ 1207603 w 1496283"/>
                          <a:gd name="connsiteY97" fmla="*/ 743231 h 758095"/>
                          <a:gd name="connsiteX98" fmla="*/ 1248143 w 1496283"/>
                          <a:gd name="connsiteY98" fmla="*/ 745483 h 758095"/>
                          <a:gd name="connsiteX99" fmla="*/ 1268413 w 1496283"/>
                          <a:gd name="connsiteY99" fmla="*/ 747736 h 758095"/>
                          <a:gd name="connsiteX100" fmla="*/ 1281926 w 1496283"/>
                          <a:gd name="connsiteY100" fmla="*/ 729718 h 758095"/>
                          <a:gd name="connsiteX101" fmla="*/ 1288683 w 1496283"/>
                          <a:gd name="connsiteY101" fmla="*/ 727466 h 758095"/>
                          <a:gd name="connsiteX102" fmla="*/ 1304448 w 1496283"/>
                          <a:gd name="connsiteY102" fmla="*/ 713952 h 758095"/>
                          <a:gd name="connsiteX103" fmla="*/ 1306700 w 1496283"/>
                          <a:gd name="connsiteY103" fmla="*/ 707196 h 758095"/>
                          <a:gd name="connsiteX104" fmla="*/ 1311205 w 1496283"/>
                          <a:gd name="connsiteY104" fmla="*/ 700439 h 758095"/>
                          <a:gd name="connsiteX105" fmla="*/ 1315709 w 1496283"/>
                          <a:gd name="connsiteY105" fmla="*/ 691430 h 758095"/>
                          <a:gd name="connsiteX106" fmla="*/ 1322466 w 1496283"/>
                          <a:gd name="connsiteY106" fmla="*/ 689178 h 758095"/>
                          <a:gd name="connsiteX107" fmla="*/ 1326970 w 1496283"/>
                          <a:gd name="connsiteY107" fmla="*/ 680169 h 758095"/>
                          <a:gd name="connsiteX108" fmla="*/ 1333727 w 1496283"/>
                          <a:gd name="connsiteY108" fmla="*/ 675665 h 758095"/>
                          <a:gd name="connsiteX109" fmla="*/ 1335979 w 1496283"/>
                          <a:gd name="connsiteY109" fmla="*/ 666656 h 758095"/>
                          <a:gd name="connsiteX110" fmla="*/ 1338231 w 1496283"/>
                          <a:gd name="connsiteY110" fmla="*/ 659899 h 758095"/>
                          <a:gd name="connsiteX111" fmla="*/ 1342736 w 1496283"/>
                          <a:gd name="connsiteY111" fmla="*/ 655395 h 758095"/>
                          <a:gd name="connsiteX112" fmla="*/ 1351745 w 1496283"/>
                          <a:gd name="connsiteY112" fmla="*/ 641881 h 758095"/>
                          <a:gd name="connsiteX113" fmla="*/ 1353997 w 1496283"/>
                          <a:gd name="connsiteY113" fmla="*/ 632873 h 758095"/>
                          <a:gd name="connsiteX114" fmla="*/ 1356249 w 1496283"/>
                          <a:gd name="connsiteY114" fmla="*/ 610350 h 758095"/>
                          <a:gd name="connsiteX115" fmla="*/ 1360753 w 1496283"/>
                          <a:gd name="connsiteY115" fmla="*/ 601341 h 758095"/>
                          <a:gd name="connsiteX116" fmla="*/ 1365258 w 1496283"/>
                          <a:gd name="connsiteY116" fmla="*/ 585576 h 758095"/>
                          <a:gd name="connsiteX117" fmla="*/ 1372015 w 1496283"/>
                          <a:gd name="connsiteY117" fmla="*/ 576567 h 758095"/>
                          <a:gd name="connsiteX118" fmla="*/ 1376519 w 1496283"/>
                          <a:gd name="connsiteY118" fmla="*/ 542784 h 758095"/>
                          <a:gd name="connsiteX119" fmla="*/ 1378771 w 1496283"/>
                          <a:gd name="connsiteY119" fmla="*/ 533775 h 758095"/>
                          <a:gd name="connsiteX120" fmla="*/ 1381023 w 1496283"/>
                          <a:gd name="connsiteY120" fmla="*/ 477470 h 758095"/>
                          <a:gd name="connsiteX121" fmla="*/ 1396789 w 1496283"/>
                          <a:gd name="connsiteY121" fmla="*/ 454947 h 758095"/>
                          <a:gd name="connsiteX122" fmla="*/ 1403546 w 1496283"/>
                          <a:gd name="connsiteY122" fmla="*/ 443686 h 758095"/>
                          <a:gd name="connsiteX123" fmla="*/ 1410302 w 1496283"/>
                          <a:gd name="connsiteY123" fmla="*/ 434677 h 758095"/>
                          <a:gd name="connsiteX124" fmla="*/ 1412554 w 1496283"/>
                          <a:gd name="connsiteY124" fmla="*/ 385129 h 758095"/>
                          <a:gd name="connsiteX125" fmla="*/ 1414807 w 1496283"/>
                          <a:gd name="connsiteY125" fmla="*/ 373868 h 758095"/>
                          <a:gd name="connsiteX126" fmla="*/ 1421563 w 1496283"/>
                          <a:gd name="connsiteY126" fmla="*/ 367111 h 758095"/>
                          <a:gd name="connsiteX127" fmla="*/ 1435077 w 1496283"/>
                          <a:gd name="connsiteY127" fmla="*/ 157655 h 758095"/>
                          <a:gd name="connsiteX128" fmla="*/ 1448590 w 1496283"/>
                          <a:gd name="connsiteY128" fmla="*/ 141889 h 758095"/>
                          <a:gd name="connsiteX129" fmla="*/ 1453094 w 1496283"/>
                          <a:gd name="connsiteY129" fmla="*/ 135133 h 758095"/>
                          <a:gd name="connsiteX130" fmla="*/ 1459851 w 1496283"/>
                          <a:gd name="connsiteY130" fmla="*/ 132880 h 758095"/>
                          <a:gd name="connsiteX131" fmla="*/ 1466608 w 1496283"/>
                          <a:gd name="connsiteY131" fmla="*/ 128376 h 758095"/>
                          <a:gd name="connsiteX132" fmla="*/ 1468860 w 1496283"/>
                          <a:gd name="connsiteY132" fmla="*/ 99097 h 758095"/>
                          <a:gd name="connsiteX133" fmla="*/ 1475617 w 1496283"/>
                          <a:gd name="connsiteY133" fmla="*/ 94593 h 758095"/>
                          <a:gd name="connsiteX134" fmla="*/ 1486878 w 1496283"/>
                          <a:gd name="connsiteY134" fmla="*/ 83332 h 758095"/>
                          <a:gd name="connsiteX135" fmla="*/ 1489130 w 1496283"/>
                          <a:gd name="connsiteY135" fmla="*/ 76575 h 758095"/>
                          <a:gd name="connsiteX136" fmla="*/ 1495887 w 1496283"/>
                          <a:gd name="connsiteY136" fmla="*/ 74323 h 758095"/>
                          <a:gd name="connsiteX137" fmla="*/ 1493634 w 1496283"/>
                          <a:gd name="connsiteY137" fmla="*/ 0 h 758095"/>
                          <a:gd name="connsiteX138" fmla="*/ 1482373 w 1496283"/>
                          <a:gd name="connsiteY138" fmla="*/ 9008 h 758095"/>
                          <a:gd name="connsiteX139" fmla="*/ 1480121 w 1496283"/>
                          <a:gd name="connsiteY139" fmla="*/ 18017 h 758095"/>
                          <a:gd name="connsiteX140" fmla="*/ 1473364 w 1496283"/>
                          <a:gd name="connsiteY140" fmla="*/ 20270 h 758095"/>
                          <a:gd name="connsiteX141" fmla="*/ 1482373 w 1496283"/>
                          <a:gd name="connsiteY14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31027 w 1496283"/>
                          <a:gd name="connsiteY92" fmla="*/ 727466 h 758095"/>
                          <a:gd name="connsiteX93" fmla="*/ 1133280 w 1496283"/>
                          <a:gd name="connsiteY93" fmla="*/ 736474 h 758095"/>
                          <a:gd name="connsiteX94" fmla="*/ 1149045 w 1496283"/>
                          <a:gd name="connsiteY94" fmla="*/ 743231 h 758095"/>
                          <a:gd name="connsiteX95" fmla="*/ 1191837 w 1496283"/>
                          <a:gd name="connsiteY95" fmla="*/ 745483 h 758095"/>
                          <a:gd name="connsiteX96" fmla="*/ 1207603 w 1496283"/>
                          <a:gd name="connsiteY96" fmla="*/ 743231 h 758095"/>
                          <a:gd name="connsiteX97" fmla="*/ 1248143 w 1496283"/>
                          <a:gd name="connsiteY97" fmla="*/ 745483 h 758095"/>
                          <a:gd name="connsiteX98" fmla="*/ 1268413 w 1496283"/>
                          <a:gd name="connsiteY98" fmla="*/ 747736 h 758095"/>
                          <a:gd name="connsiteX99" fmla="*/ 1281926 w 1496283"/>
                          <a:gd name="connsiteY99" fmla="*/ 729718 h 758095"/>
                          <a:gd name="connsiteX100" fmla="*/ 1288683 w 1496283"/>
                          <a:gd name="connsiteY100" fmla="*/ 727466 h 758095"/>
                          <a:gd name="connsiteX101" fmla="*/ 1304448 w 1496283"/>
                          <a:gd name="connsiteY101" fmla="*/ 713952 h 758095"/>
                          <a:gd name="connsiteX102" fmla="*/ 1306700 w 1496283"/>
                          <a:gd name="connsiteY102" fmla="*/ 707196 h 758095"/>
                          <a:gd name="connsiteX103" fmla="*/ 1311205 w 1496283"/>
                          <a:gd name="connsiteY103" fmla="*/ 700439 h 758095"/>
                          <a:gd name="connsiteX104" fmla="*/ 1315709 w 1496283"/>
                          <a:gd name="connsiteY104" fmla="*/ 691430 h 758095"/>
                          <a:gd name="connsiteX105" fmla="*/ 1322466 w 1496283"/>
                          <a:gd name="connsiteY105" fmla="*/ 689178 h 758095"/>
                          <a:gd name="connsiteX106" fmla="*/ 1326970 w 1496283"/>
                          <a:gd name="connsiteY106" fmla="*/ 680169 h 758095"/>
                          <a:gd name="connsiteX107" fmla="*/ 1333727 w 1496283"/>
                          <a:gd name="connsiteY107" fmla="*/ 675665 h 758095"/>
                          <a:gd name="connsiteX108" fmla="*/ 1335979 w 1496283"/>
                          <a:gd name="connsiteY108" fmla="*/ 666656 h 758095"/>
                          <a:gd name="connsiteX109" fmla="*/ 1338231 w 1496283"/>
                          <a:gd name="connsiteY109" fmla="*/ 659899 h 758095"/>
                          <a:gd name="connsiteX110" fmla="*/ 1342736 w 1496283"/>
                          <a:gd name="connsiteY110" fmla="*/ 655395 h 758095"/>
                          <a:gd name="connsiteX111" fmla="*/ 1351745 w 1496283"/>
                          <a:gd name="connsiteY111" fmla="*/ 641881 h 758095"/>
                          <a:gd name="connsiteX112" fmla="*/ 1353997 w 1496283"/>
                          <a:gd name="connsiteY112" fmla="*/ 632873 h 758095"/>
                          <a:gd name="connsiteX113" fmla="*/ 1356249 w 1496283"/>
                          <a:gd name="connsiteY113" fmla="*/ 610350 h 758095"/>
                          <a:gd name="connsiteX114" fmla="*/ 1360753 w 1496283"/>
                          <a:gd name="connsiteY114" fmla="*/ 601341 h 758095"/>
                          <a:gd name="connsiteX115" fmla="*/ 1365258 w 1496283"/>
                          <a:gd name="connsiteY115" fmla="*/ 585576 h 758095"/>
                          <a:gd name="connsiteX116" fmla="*/ 1372015 w 1496283"/>
                          <a:gd name="connsiteY116" fmla="*/ 576567 h 758095"/>
                          <a:gd name="connsiteX117" fmla="*/ 1376519 w 1496283"/>
                          <a:gd name="connsiteY117" fmla="*/ 542784 h 758095"/>
                          <a:gd name="connsiteX118" fmla="*/ 1378771 w 1496283"/>
                          <a:gd name="connsiteY118" fmla="*/ 533775 h 758095"/>
                          <a:gd name="connsiteX119" fmla="*/ 1381023 w 1496283"/>
                          <a:gd name="connsiteY119" fmla="*/ 477470 h 758095"/>
                          <a:gd name="connsiteX120" fmla="*/ 1396789 w 1496283"/>
                          <a:gd name="connsiteY120" fmla="*/ 454947 h 758095"/>
                          <a:gd name="connsiteX121" fmla="*/ 1403546 w 1496283"/>
                          <a:gd name="connsiteY121" fmla="*/ 443686 h 758095"/>
                          <a:gd name="connsiteX122" fmla="*/ 1410302 w 1496283"/>
                          <a:gd name="connsiteY122" fmla="*/ 434677 h 758095"/>
                          <a:gd name="connsiteX123" fmla="*/ 1412554 w 1496283"/>
                          <a:gd name="connsiteY123" fmla="*/ 385129 h 758095"/>
                          <a:gd name="connsiteX124" fmla="*/ 1414807 w 1496283"/>
                          <a:gd name="connsiteY124" fmla="*/ 373868 h 758095"/>
                          <a:gd name="connsiteX125" fmla="*/ 1421563 w 1496283"/>
                          <a:gd name="connsiteY125" fmla="*/ 367111 h 758095"/>
                          <a:gd name="connsiteX126" fmla="*/ 1435077 w 1496283"/>
                          <a:gd name="connsiteY126" fmla="*/ 157655 h 758095"/>
                          <a:gd name="connsiteX127" fmla="*/ 1448590 w 1496283"/>
                          <a:gd name="connsiteY127" fmla="*/ 141889 h 758095"/>
                          <a:gd name="connsiteX128" fmla="*/ 1453094 w 1496283"/>
                          <a:gd name="connsiteY128" fmla="*/ 135133 h 758095"/>
                          <a:gd name="connsiteX129" fmla="*/ 1459851 w 1496283"/>
                          <a:gd name="connsiteY129" fmla="*/ 132880 h 758095"/>
                          <a:gd name="connsiteX130" fmla="*/ 1466608 w 1496283"/>
                          <a:gd name="connsiteY130" fmla="*/ 128376 h 758095"/>
                          <a:gd name="connsiteX131" fmla="*/ 1468860 w 1496283"/>
                          <a:gd name="connsiteY131" fmla="*/ 99097 h 758095"/>
                          <a:gd name="connsiteX132" fmla="*/ 1475617 w 1496283"/>
                          <a:gd name="connsiteY132" fmla="*/ 94593 h 758095"/>
                          <a:gd name="connsiteX133" fmla="*/ 1486878 w 1496283"/>
                          <a:gd name="connsiteY133" fmla="*/ 83332 h 758095"/>
                          <a:gd name="connsiteX134" fmla="*/ 1489130 w 1496283"/>
                          <a:gd name="connsiteY134" fmla="*/ 76575 h 758095"/>
                          <a:gd name="connsiteX135" fmla="*/ 1495887 w 1496283"/>
                          <a:gd name="connsiteY135" fmla="*/ 74323 h 758095"/>
                          <a:gd name="connsiteX136" fmla="*/ 1493634 w 1496283"/>
                          <a:gd name="connsiteY136" fmla="*/ 0 h 758095"/>
                          <a:gd name="connsiteX137" fmla="*/ 1482373 w 1496283"/>
                          <a:gd name="connsiteY137" fmla="*/ 9008 h 758095"/>
                          <a:gd name="connsiteX138" fmla="*/ 1480121 w 1496283"/>
                          <a:gd name="connsiteY138" fmla="*/ 18017 h 758095"/>
                          <a:gd name="connsiteX139" fmla="*/ 1473364 w 1496283"/>
                          <a:gd name="connsiteY139" fmla="*/ 20270 h 758095"/>
                          <a:gd name="connsiteX140" fmla="*/ 1482373 w 1496283"/>
                          <a:gd name="connsiteY14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93602 w 1496283"/>
                          <a:gd name="connsiteY47" fmla="*/ 589675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093602 w 1496283"/>
                          <a:gd name="connsiteY46" fmla="*/ 589675 h 758095"/>
                          <a:gd name="connsiteX47" fmla="*/ 1002467 w 1496283"/>
                          <a:gd name="connsiteY47" fmla="*/ 535190 h 758095"/>
                          <a:gd name="connsiteX48" fmla="*/ 905806 w 1496283"/>
                          <a:gd name="connsiteY48" fmla="*/ 522514 h 758095"/>
                          <a:gd name="connsiteX49" fmla="*/ 856257 w 1496283"/>
                          <a:gd name="connsiteY49" fmla="*/ 527018 h 758095"/>
                          <a:gd name="connsiteX50" fmla="*/ 796063 w 1496283"/>
                          <a:gd name="connsiteY50" fmla="*/ 547399 h 758095"/>
                          <a:gd name="connsiteX51" fmla="*/ 750403 w 1496283"/>
                          <a:gd name="connsiteY51" fmla="*/ 578819 h 758095"/>
                          <a:gd name="connsiteX52" fmla="*/ 709863 w 1496283"/>
                          <a:gd name="connsiteY52" fmla="*/ 626116 h 758095"/>
                          <a:gd name="connsiteX53" fmla="*/ 691845 w 1496283"/>
                          <a:gd name="connsiteY53" fmla="*/ 644134 h 758095"/>
                          <a:gd name="connsiteX54" fmla="*/ 647490 w 1496283"/>
                          <a:gd name="connsiteY54" fmla="*/ 668108 h 758095"/>
                          <a:gd name="connsiteX55" fmla="*/ 550719 w 1496283"/>
                          <a:gd name="connsiteY55" fmla="*/ 677007 h 758095"/>
                          <a:gd name="connsiteX56" fmla="*/ 449837 w 1496283"/>
                          <a:gd name="connsiteY56" fmla="*/ 674028 h 758095"/>
                          <a:gd name="connsiteX57" fmla="*/ 385888 w 1496283"/>
                          <a:gd name="connsiteY57" fmla="*/ 637474 h 758095"/>
                          <a:gd name="connsiteX58" fmla="*/ 340499 w 1496283"/>
                          <a:gd name="connsiteY58" fmla="*/ 603594 h 758095"/>
                          <a:gd name="connsiteX59" fmla="*/ 302212 w 1496283"/>
                          <a:gd name="connsiteY59" fmla="*/ 578819 h 758095"/>
                          <a:gd name="connsiteX60" fmla="*/ 266176 w 1496283"/>
                          <a:gd name="connsiteY60" fmla="*/ 556297 h 758095"/>
                          <a:gd name="connsiteX61" fmla="*/ 259420 w 1496283"/>
                          <a:gd name="connsiteY61" fmla="*/ 554045 h 758095"/>
                          <a:gd name="connsiteX62" fmla="*/ 236897 w 1496283"/>
                          <a:gd name="connsiteY62" fmla="*/ 545036 h 758095"/>
                          <a:gd name="connsiteX63" fmla="*/ 180592 w 1496283"/>
                          <a:gd name="connsiteY63" fmla="*/ 536027 h 758095"/>
                          <a:gd name="connsiteX64" fmla="*/ 117530 w 1496283"/>
                          <a:gd name="connsiteY64" fmla="*/ 533775 h 758095"/>
                          <a:gd name="connsiteX65" fmla="*/ 76990 w 1496283"/>
                          <a:gd name="connsiteY65" fmla="*/ 536027 h 758095"/>
                          <a:gd name="connsiteX66" fmla="*/ 61716 w 1496283"/>
                          <a:gd name="connsiteY66" fmla="*/ 536930 h 758095"/>
                          <a:gd name="connsiteX67" fmla="*/ 23554 w 1496283"/>
                          <a:gd name="connsiteY67" fmla="*/ 550729 h 758095"/>
                          <a:gd name="connsiteX68" fmla="*/ 174 w 1496283"/>
                          <a:gd name="connsiteY68" fmla="*/ 573331 h 758095"/>
                          <a:gd name="connsiteX69" fmla="*/ 16278 w 1496283"/>
                          <a:gd name="connsiteY69" fmla="*/ 613525 h 758095"/>
                          <a:gd name="connsiteX70" fmla="*/ 73673 w 1496283"/>
                          <a:gd name="connsiteY70" fmla="*/ 624127 h 758095"/>
                          <a:gd name="connsiteX71" fmla="*/ 125098 w 1496283"/>
                          <a:gd name="connsiteY71" fmla="*/ 629432 h 758095"/>
                          <a:gd name="connsiteX72" fmla="*/ 167079 w 1496283"/>
                          <a:gd name="connsiteY72" fmla="*/ 632873 h 758095"/>
                          <a:gd name="connsiteX73" fmla="*/ 219459 w 1496283"/>
                          <a:gd name="connsiteY73" fmla="*/ 640429 h 758095"/>
                          <a:gd name="connsiteX74" fmla="*/ 271260 w 1496283"/>
                          <a:gd name="connsiteY74" fmla="*/ 659173 h 758095"/>
                          <a:gd name="connsiteX75" fmla="*/ 302212 w 1496283"/>
                          <a:gd name="connsiteY75" fmla="*/ 675665 h 758095"/>
                          <a:gd name="connsiteX76" fmla="*/ 337300 w 1496283"/>
                          <a:gd name="connsiteY76" fmla="*/ 700365 h 758095"/>
                          <a:gd name="connsiteX77" fmla="*/ 363637 w 1496283"/>
                          <a:gd name="connsiteY77" fmla="*/ 738763 h 758095"/>
                          <a:gd name="connsiteX78" fmla="*/ 403561 w 1496283"/>
                          <a:gd name="connsiteY78" fmla="*/ 752240 h 758095"/>
                          <a:gd name="connsiteX79" fmla="*/ 548393 w 1496283"/>
                          <a:gd name="connsiteY79" fmla="*/ 753003 h 758095"/>
                          <a:gd name="connsiteX80" fmla="*/ 630198 w 1496283"/>
                          <a:gd name="connsiteY80" fmla="*/ 750751 h 758095"/>
                          <a:gd name="connsiteX81" fmla="*/ 689593 w 1496283"/>
                          <a:gd name="connsiteY81" fmla="*/ 745483 h 758095"/>
                          <a:gd name="connsiteX82" fmla="*/ 735846 w 1496283"/>
                          <a:gd name="connsiteY82" fmla="*/ 708955 h 758095"/>
                          <a:gd name="connsiteX83" fmla="*/ 766094 w 1496283"/>
                          <a:gd name="connsiteY83" fmla="*/ 676722 h 758095"/>
                          <a:gd name="connsiteX84" fmla="*/ 818622 w 1496283"/>
                          <a:gd name="connsiteY84" fmla="*/ 631642 h 758095"/>
                          <a:gd name="connsiteX85" fmla="*/ 869696 w 1496283"/>
                          <a:gd name="connsiteY85" fmla="*/ 611335 h 758095"/>
                          <a:gd name="connsiteX86" fmla="*/ 932033 w 1496283"/>
                          <a:gd name="connsiteY86" fmla="*/ 606609 h 758095"/>
                          <a:gd name="connsiteX87" fmla="*/ 990553 w 1496283"/>
                          <a:gd name="connsiteY87" fmla="*/ 619249 h 758095"/>
                          <a:gd name="connsiteX88" fmla="*/ 1055647 w 1496283"/>
                          <a:gd name="connsiteY88" fmla="*/ 656699 h 758095"/>
                          <a:gd name="connsiteX89" fmla="*/ 1085983 w 1496283"/>
                          <a:gd name="connsiteY89" fmla="*/ 686926 h 758095"/>
                          <a:gd name="connsiteX90" fmla="*/ 1131027 w 1496283"/>
                          <a:gd name="connsiteY90" fmla="*/ 727466 h 758095"/>
                          <a:gd name="connsiteX91" fmla="*/ 1133280 w 1496283"/>
                          <a:gd name="connsiteY91" fmla="*/ 736474 h 758095"/>
                          <a:gd name="connsiteX92" fmla="*/ 1149045 w 1496283"/>
                          <a:gd name="connsiteY92" fmla="*/ 743231 h 758095"/>
                          <a:gd name="connsiteX93" fmla="*/ 1191837 w 1496283"/>
                          <a:gd name="connsiteY93" fmla="*/ 745483 h 758095"/>
                          <a:gd name="connsiteX94" fmla="*/ 1207603 w 1496283"/>
                          <a:gd name="connsiteY94" fmla="*/ 743231 h 758095"/>
                          <a:gd name="connsiteX95" fmla="*/ 1248143 w 1496283"/>
                          <a:gd name="connsiteY95" fmla="*/ 745483 h 758095"/>
                          <a:gd name="connsiteX96" fmla="*/ 1268413 w 1496283"/>
                          <a:gd name="connsiteY96" fmla="*/ 747736 h 758095"/>
                          <a:gd name="connsiteX97" fmla="*/ 1281926 w 1496283"/>
                          <a:gd name="connsiteY97" fmla="*/ 729718 h 758095"/>
                          <a:gd name="connsiteX98" fmla="*/ 1288683 w 1496283"/>
                          <a:gd name="connsiteY98" fmla="*/ 727466 h 758095"/>
                          <a:gd name="connsiteX99" fmla="*/ 1304448 w 1496283"/>
                          <a:gd name="connsiteY99" fmla="*/ 713952 h 758095"/>
                          <a:gd name="connsiteX100" fmla="*/ 1306700 w 1496283"/>
                          <a:gd name="connsiteY100" fmla="*/ 707196 h 758095"/>
                          <a:gd name="connsiteX101" fmla="*/ 1311205 w 1496283"/>
                          <a:gd name="connsiteY101" fmla="*/ 700439 h 758095"/>
                          <a:gd name="connsiteX102" fmla="*/ 1315709 w 1496283"/>
                          <a:gd name="connsiteY102" fmla="*/ 691430 h 758095"/>
                          <a:gd name="connsiteX103" fmla="*/ 1322466 w 1496283"/>
                          <a:gd name="connsiteY103" fmla="*/ 689178 h 758095"/>
                          <a:gd name="connsiteX104" fmla="*/ 1326970 w 1496283"/>
                          <a:gd name="connsiteY104" fmla="*/ 680169 h 758095"/>
                          <a:gd name="connsiteX105" fmla="*/ 1333727 w 1496283"/>
                          <a:gd name="connsiteY105" fmla="*/ 675665 h 758095"/>
                          <a:gd name="connsiteX106" fmla="*/ 1335979 w 1496283"/>
                          <a:gd name="connsiteY106" fmla="*/ 666656 h 758095"/>
                          <a:gd name="connsiteX107" fmla="*/ 1338231 w 1496283"/>
                          <a:gd name="connsiteY107" fmla="*/ 659899 h 758095"/>
                          <a:gd name="connsiteX108" fmla="*/ 1342736 w 1496283"/>
                          <a:gd name="connsiteY108" fmla="*/ 655395 h 758095"/>
                          <a:gd name="connsiteX109" fmla="*/ 1351745 w 1496283"/>
                          <a:gd name="connsiteY109" fmla="*/ 641881 h 758095"/>
                          <a:gd name="connsiteX110" fmla="*/ 1353997 w 1496283"/>
                          <a:gd name="connsiteY110" fmla="*/ 632873 h 758095"/>
                          <a:gd name="connsiteX111" fmla="*/ 1356249 w 1496283"/>
                          <a:gd name="connsiteY111" fmla="*/ 610350 h 758095"/>
                          <a:gd name="connsiteX112" fmla="*/ 1360753 w 1496283"/>
                          <a:gd name="connsiteY112" fmla="*/ 601341 h 758095"/>
                          <a:gd name="connsiteX113" fmla="*/ 1365258 w 1496283"/>
                          <a:gd name="connsiteY113" fmla="*/ 585576 h 758095"/>
                          <a:gd name="connsiteX114" fmla="*/ 1372015 w 1496283"/>
                          <a:gd name="connsiteY114" fmla="*/ 576567 h 758095"/>
                          <a:gd name="connsiteX115" fmla="*/ 1376519 w 1496283"/>
                          <a:gd name="connsiteY115" fmla="*/ 542784 h 758095"/>
                          <a:gd name="connsiteX116" fmla="*/ 1378771 w 1496283"/>
                          <a:gd name="connsiteY116" fmla="*/ 533775 h 758095"/>
                          <a:gd name="connsiteX117" fmla="*/ 1381023 w 1496283"/>
                          <a:gd name="connsiteY117" fmla="*/ 477470 h 758095"/>
                          <a:gd name="connsiteX118" fmla="*/ 1396789 w 1496283"/>
                          <a:gd name="connsiteY118" fmla="*/ 454947 h 758095"/>
                          <a:gd name="connsiteX119" fmla="*/ 1403546 w 1496283"/>
                          <a:gd name="connsiteY119" fmla="*/ 443686 h 758095"/>
                          <a:gd name="connsiteX120" fmla="*/ 1410302 w 1496283"/>
                          <a:gd name="connsiteY120" fmla="*/ 434677 h 758095"/>
                          <a:gd name="connsiteX121" fmla="*/ 1412554 w 1496283"/>
                          <a:gd name="connsiteY121" fmla="*/ 385129 h 758095"/>
                          <a:gd name="connsiteX122" fmla="*/ 1414807 w 1496283"/>
                          <a:gd name="connsiteY122" fmla="*/ 373868 h 758095"/>
                          <a:gd name="connsiteX123" fmla="*/ 1421563 w 1496283"/>
                          <a:gd name="connsiteY123" fmla="*/ 367111 h 758095"/>
                          <a:gd name="connsiteX124" fmla="*/ 1435077 w 1496283"/>
                          <a:gd name="connsiteY124" fmla="*/ 157655 h 758095"/>
                          <a:gd name="connsiteX125" fmla="*/ 1448590 w 1496283"/>
                          <a:gd name="connsiteY125" fmla="*/ 141889 h 758095"/>
                          <a:gd name="connsiteX126" fmla="*/ 1453094 w 1496283"/>
                          <a:gd name="connsiteY126" fmla="*/ 135133 h 758095"/>
                          <a:gd name="connsiteX127" fmla="*/ 1459851 w 1496283"/>
                          <a:gd name="connsiteY127" fmla="*/ 132880 h 758095"/>
                          <a:gd name="connsiteX128" fmla="*/ 1466608 w 1496283"/>
                          <a:gd name="connsiteY128" fmla="*/ 128376 h 758095"/>
                          <a:gd name="connsiteX129" fmla="*/ 1468860 w 1496283"/>
                          <a:gd name="connsiteY129" fmla="*/ 99097 h 758095"/>
                          <a:gd name="connsiteX130" fmla="*/ 1475617 w 1496283"/>
                          <a:gd name="connsiteY130" fmla="*/ 94593 h 758095"/>
                          <a:gd name="connsiteX131" fmla="*/ 1486878 w 1496283"/>
                          <a:gd name="connsiteY131" fmla="*/ 83332 h 758095"/>
                          <a:gd name="connsiteX132" fmla="*/ 1489130 w 1496283"/>
                          <a:gd name="connsiteY132" fmla="*/ 76575 h 758095"/>
                          <a:gd name="connsiteX133" fmla="*/ 1495887 w 1496283"/>
                          <a:gd name="connsiteY133" fmla="*/ 74323 h 758095"/>
                          <a:gd name="connsiteX134" fmla="*/ 1493634 w 1496283"/>
                          <a:gd name="connsiteY134" fmla="*/ 0 h 758095"/>
                          <a:gd name="connsiteX135" fmla="*/ 1482373 w 1496283"/>
                          <a:gd name="connsiteY135" fmla="*/ 9008 h 758095"/>
                          <a:gd name="connsiteX136" fmla="*/ 1480121 w 1496283"/>
                          <a:gd name="connsiteY136" fmla="*/ 18017 h 758095"/>
                          <a:gd name="connsiteX137" fmla="*/ 1473364 w 1496283"/>
                          <a:gd name="connsiteY137" fmla="*/ 20270 h 758095"/>
                          <a:gd name="connsiteX138" fmla="*/ 1482373 w 1496283"/>
                          <a:gd name="connsiteY13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093602 w 1496283"/>
                          <a:gd name="connsiteY45" fmla="*/ 589675 h 758095"/>
                          <a:gd name="connsiteX46" fmla="*/ 1002467 w 1496283"/>
                          <a:gd name="connsiteY46" fmla="*/ 535190 h 758095"/>
                          <a:gd name="connsiteX47" fmla="*/ 905806 w 1496283"/>
                          <a:gd name="connsiteY47" fmla="*/ 522514 h 758095"/>
                          <a:gd name="connsiteX48" fmla="*/ 856257 w 1496283"/>
                          <a:gd name="connsiteY48" fmla="*/ 527018 h 758095"/>
                          <a:gd name="connsiteX49" fmla="*/ 796063 w 1496283"/>
                          <a:gd name="connsiteY49" fmla="*/ 547399 h 758095"/>
                          <a:gd name="connsiteX50" fmla="*/ 750403 w 1496283"/>
                          <a:gd name="connsiteY50" fmla="*/ 578819 h 758095"/>
                          <a:gd name="connsiteX51" fmla="*/ 709863 w 1496283"/>
                          <a:gd name="connsiteY51" fmla="*/ 626116 h 758095"/>
                          <a:gd name="connsiteX52" fmla="*/ 691845 w 1496283"/>
                          <a:gd name="connsiteY52" fmla="*/ 644134 h 758095"/>
                          <a:gd name="connsiteX53" fmla="*/ 647490 w 1496283"/>
                          <a:gd name="connsiteY53" fmla="*/ 668108 h 758095"/>
                          <a:gd name="connsiteX54" fmla="*/ 550719 w 1496283"/>
                          <a:gd name="connsiteY54" fmla="*/ 677007 h 758095"/>
                          <a:gd name="connsiteX55" fmla="*/ 449837 w 1496283"/>
                          <a:gd name="connsiteY55" fmla="*/ 674028 h 758095"/>
                          <a:gd name="connsiteX56" fmla="*/ 385888 w 1496283"/>
                          <a:gd name="connsiteY56" fmla="*/ 637474 h 758095"/>
                          <a:gd name="connsiteX57" fmla="*/ 340499 w 1496283"/>
                          <a:gd name="connsiteY57" fmla="*/ 603594 h 758095"/>
                          <a:gd name="connsiteX58" fmla="*/ 302212 w 1496283"/>
                          <a:gd name="connsiteY58" fmla="*/ 578819 h 758095"/>
                          <a:gd name="connsiteX59" fmla="*/ 266176 w 1496283"/>
                          <a:gd name="connsiteY59" fmla="*/ 556297 h 758095"/>
                          <a:gd name="connsiteX60" fmla="*/ 259420 w 1496283"/>
                          <a:gd name="connsiteY60" fmla="*/ 554045 h 758095"/>
                          <a:gd name="connsiteX61" fmla="*/ 236897 w 1496283"/>
                          <a:gd name="connsiteY61" fmla="*/ 545036 h 758095"/>
                          <a:gd name="connsiteX62" fmla="*/ 180592 w 1496283"/>
                          <a:gd name="connsiteY62" fmla="*/ 536027 h 758095"/>
                          <a:gd name="connsiteX63" fmla="*/ 117530 w 1496283"/>
                          <a:gd name="connsiteY63" fmla="*/ 533775 h 758095"/>
                          <a:gd name="connsiteX64" fmla="*/ 76990 w 1496283"/>
                          <a:gd name="connsiteY64" fmla="*/ 536027 h 758095"/>
                          <a:gd name="connsiteX65" fmla="*/ 61716 w 1496283"/>
                          <a:gd name="connsiteY65" fmla="*/ 536930 h 758095"/>
                          <a:gd name="connsiteX66" fmla="*/ 23554 w 1496283"/>
                          <a:gd name="connsiteY66" fmla="*/ 550729 h 758095"/>
                          <a:gd name="connsiteX67" fmla="*/ 174 w 1496283"/>
                          <a:gd name="connsiteY67" fmla="*/ 573331 h 758095"/>
                          <a:gd name="connsiteX68" fmla="*/ 16278 w 1496283"/>
                          <a:gd name="connsiteY68" fmla="*/ 613525 h 758095"/>
                          <a:gd name="connsiteX69" fmla="*/ 73673 w 1496283"/>
                          <a:gd name="connsiteY69" fmla="*/ 624127 h 758095"/>
                          <a:gd name="connsiteX70" fmla="*/ 125098 w 1496283"/>
                          <a:gd name="connsiteY70" fmla="*/ 629432 h 758095"/>
                          <a:gd name="connsiteX71" fmla="*/ 167079 w 1496283"/>
                          <a:gd name="connsiteY71" fmla="*/ 632873 h 758095"/>
                          <a:gd name="connsiteX72" fmla="*/ 219459 w 1496283"/>
                          <a:gd name="connsiteY72" fmla="*/ 640429 h 758095"/>
                          <a:gd name="connsiteX73" fmla="*/ 271260 w 1496283"/>
                          <a:gd name="connsiteY73" fmla="*/ 659173 h 758095"/>
                          <a:gd name="connsiteX74" fmla="*/ 302212 w 1496283"/>
                          <a:gd name="connsiteY74" fmla="*/ 675665 h 758095"/>
                          <a:gd name="connsiteX75" fmla="*/ 337300 w 1496283"/>
                          <a:gd name="connsiteY75" fmla="*/ 700365 h 758095"/>
                          <a:gd name="connsiteX76" fmla="*/ 363637 w 1496283"/>
                          <a:gd name="connsiteY76" fmla="*/ 738763 h 758095"/>
                          <a:gd name="connsiteX77" fmla="*/ 403561 w 1496283"/>
                          <a:gd name="connsiteY77" fmla="*/ 752240 h 758095"/>
                          <a:gd name="connsiteX78" fmla="*/ 548393 w 1496283"/>
                          <a:gd name="connsiteY78" fmla="*/ 753003 h 758095"/>
                          <a:gd name="connsiteX79" fmla="*/ 630198 w 1496283"/>
                          <a:gd name="connsiteY79" fmla="*/ 750751 h 758095"/>
                          <a:gd name="connsiteX80" fmla="*/ 689593 w 1496283"/>
                          <a:gd name="connsiteY80" fmla="*/ 745483 h 758095"/>
                          <a:gd name="connsiteX81" fmla="*/ 735846 w 1496283"/>
                          <a:gd name="connsiteY81" fmla="*/ 708955 h 758095"/>
                          <a:gd name="connsiteX82" fmla="*/ 766094 w 1496283"/>
                          <a:gd name="connsiteY82" fmla="*/ 676722 h 758095"/>
                          <a:gd name="connsiteX83" fmla="*/ 818622 w 1496283"/>
                          <a:gd name="connsiteY83" fmla="*/ 631642 h 758095"/>
                          <a:gd name="connsiteX84" fmla="*/ 869696 w 1496283"/>
                          <a:gd name="connsiteY84" fmla="*/ 611335 h 758095"/>
                          <a:gd name="connsiteX85" fmla="*/ 932033 w 1496283"/>
                          <a:gd name="connsiteY85" fmla="*/ 606609 h 758095"/>
                          <a:gd name="connsiteX86" fmla="*/ 990553 w 1496283"/>
                          <a:gd name="connsiteY86" fmla="*/ 619249 h 758095"/>
                          <a:gd name="connsiteX87" fmla="*/ 1055647 w 1496283"/>
                          <a:gd name="connsiteY87" fmla="*/ 656699 h 758095"/>
                          <a:gd name="connsiteX88" fmla="*/ 1085983 w 1496283"/>
                          <a:gd name="connsiteY88" fmla="*/ 686926 h 758095"/>
                          <a:gd name="connsiteX89" fmla="*/ 1131027 w 1496283"/>
                          <a:gd name="connsiteY89" fmla="*/ 727466 h 758095"/>
                          <a:gd name="connsiteX90" fmla="*/ 1133280 w 1496283"/>
                          <a:gd name="connsiteY90" fmla="*/ 736474 h 758095"/>
                          <a:gd name="connsiteX91" fmla="*/ 1149045 w 1496283"/>
                          <a:gd name="connsiteY91" fmla="*/ 743231 h 758095"/>
                          <a:gd name="connsiteX92" fmla="*/ 1191837 w 1496283"/>
                          <a:gd name="connsiteY92" fmla="*/ 745483 h 758095"/>
                          <a:gd name="connsiteX93" fmla="*/ 1207603 w 1496283"/>
                          <a:gd name="connsiteY93" fmla="*/ 743231 h 758095"/>
                          <a:gd name="connsiteX94" fmla="*/ 1248143 w 1496283"/>
                          <a:gd name="connsiteY94" fmla="*/ 745483 h 758095"/>
                          <a:gd name="connsiteX95" fmla="*/ 1268413 w 1496283"/>
                          <a:gd name="connsiteY95" fmla="*/ 747736 h 758095"/>
                          <a:gd name="connsiteX96" fmla="*/ 1281926 w 1496283"/>
                          <a:gd name="connsiteY96" fmla="*/ 729718 h 758095"/>
                          <a:gd name="connsiteX97" fmla="*/ 1288683 w 1496283"/>
                          <a:gd name="connsiteY97" fmla="*/ 727466 h 758095"/>
                          <a:gd name="connsiteX98" fmla="*/ 1304448 w 1496283"/>
                          <a:gd name="connsiteY98" fmla="*/ 713952 h 758095"/>
                          <a:gd name="connsiteX99" fmla="*/ 1306700 w 1496283"/>
                          <a:gd name="connsiteY99" fmla="*/ 707196 h 758095"/>
                          <a:gd name="connsiteX100" fmla="*/ 1311205 w 1496283"/>
                          <a:gd name="connsiteY100" fmla="*/ 700439 h 758095"/>
                          <a:gd name="connsiteX101" fmla="*/ 1315709 w 1496283"/>
                          <a:gd name="connsiteY101" fmla="*/ 691430 h 758095"/>
                          <a:gd name="connsiteX102" fmla="*/ 1322466 w 1496283"/>
                          <a:gd name="connsiteY102" fmla="*/ 689178 h 758095"/>
                          <a:gd name="connsiteX103" fmla="*/ 1326970 w 1496283"/>
                          <a:gd name="connsiteY103" fmla="*/ 680169 h 758095"/>
                          <a:gd name="connsiteX104" fmla="*/ 1333727 w 1496283"/>
                          <a:gd name="connsiteY104" fmla="*/ 675665 h 758095"/>
                          <a:gd name="connsiteX105" fmla="*/ 1335979 w 1496283"/>
                          <a:gd name="connsiteY105" fmla="*/ 666656 h 758095"/>
                          <a:gd name="connsiteX106" fmla="*/ 1338231 w 1496283"/>
                          <a:gd name="connsiteY106" fmla="*/ 659899 h 758095"/>
                          <a:gd name="connsiteX107" fmla="*/ 1342736 w 1496283"/>
                          <a:gd name="connsiteY107" fmla="*/ 655395 h 758095"/>
                          <a:gd name="connsiteX108" fmla="*/ 1351745 w 1496283"/>
                          <a:gd name="connsiteY108" fmla="*/ 641881 h 758095"/>
                          <a:gd name="connsiteX109" fmla="*/ 1353997 w 1496283"/>
                          <a:gd name="connsiteY109" fmla="*/ 632873 h 758095"/>
                          <a:gd name="connsiteX110" fmla="*/ 1356249 w 1496283"/>
                          <a:gd name="connsiteY110" fmla="*/ 610350 h 758095"/>
                          <a:gd name="connsiteX111" fmla="*/ 1360753 w 1496283"/>
                          <a:gd name="connsiteY111" fmla="*/ 601341 h 758095"/>
                          <a:gd name="connsiteX112" fmla="*/ 1365258 w 1496283"/>
                          <a:gd name="connsiteY112" fmla="*/ 585576 h 758095"/>
                          <a:gd name="connsiteX113" fmla="*/ 1372015 w 1496283"/>
                          <a:gd name="connsiteY113" fmla="*/ 576567 h 758095"/>
                          <a:gd name="connsiteX114" fmla="*/ 1376519 w 1496283"/>
                          <a:gd name="connsiteY114" fmla="*/ 542784 h 758095"/>
                          <a:gd name="connsiteX115" fmla="*/ 1378771 w 1496283"/>
                          <a:gd name="connsiteY115" fmla="*/ 533775 h 758095"/>
                          <a:gd name="connsiteX116" fmla="*/ 1381023 w 1496283"/>
                          <a:gd name="connsiteY116" fmla="*/ 477470 h 758095"/>
                          <a:gd name="connsiteX117" fmla="*/ 1396789 w 1496283"/>
                          <a:gd name="connsiteY117" fmla="*/ 454947 h 758095"/>
                          <a:gd name="connsiteX118" fmla="*/ 1403546 w 1496283"/>
                          <a:gd name="connsiteY118" fmla="*/ 443686 h 758095"/>
                          <a:gd name="connsiteX119" fmla="*/ 1410302 w 1496283"/>
                          <a:gd name="connsiteY119" fmla="*/ 434677 h 758095"/>
                          <a:gd name="connsiteX120" fmla="*/ 1412554 w 1496283"/>
                          <a:gd name="connsiteY120" fmla="*/ 385129 h 758095"/>
                          <a:gd name="connsiteX121" fmla="*/ 1414807 w 1496283"/>
                          <a:gd name="connsiteY121" fmla="*/ 373868 h 758095"/>
                          <a:gd name="connsiteX122" fmla="*/ 1421563 w 1496283"/>
                          <a:gd name="connsiteY122" fmla="*/ 367111 h 758095"/>
                          <a:gd name="connsiteX123" fmla="*/ 1435077 w 1496283"/>
                          <a:gd name="connsiteY123" fmla="*/ 157655 h 758095"/>
                          <a:gd name="connsiteX124" fmla="*/ 1448590 w 1496283"/>
                          <a:gd name="connsiteY124" fmla="*/ 141889 h 758095"/>
                          <a:gd name="connsiteX125" fmla="*/ 1453094 w 1496283"/>
                          <a:gd name="connsiteY125" fmla="*/ 135133 h 758095"/>
                          <a:gd name="connsiteX126" fmla="*/ 1459851 w 1496283"/>
                          <a:gd name="connsiteY126" fmla="*/ 132880 h 758095"/>
                          <a:gd name="connsiteX127" fmla="*/ 1466608 w 1496283"/>
                          <a:gd name="connsiteY127" fmla="*/ 128376 h 758095"/>
                          <a:gd name="connsiteX128" fmla="*/ 1468860 w 1496283"/>
                          <a:gd name="connsiteY128" fmla="*/ 99097 h 758095"/>
                          <a:gd name="connsiteX129" fmla="*/ 1475617 w 1496283"/>
                          <a:gd name="connsiteY129" fmla="*/ 94593 h 758095"/>
                          <a:gd name="connsiteX130" fmla="*/ 1486878 w 1496283"/>
                          <a:gd name="connsiteY130" fmla="*/ 83332 h 758095"/>
                          <a:gd name="connsiteX131" fmla="*/ 1489130 w 1496283"/>
                          <a:gd name="connsiteY131" fmla="*/ 76575 h 758095"/>
                          <a:gd name="connsiteX132" fmla="*/ 1495887 w 1496283"/>
                          <a:gd name="connsiteY132" fmla="*/ 74323 h 758095"/>
                          <a:gd name="connsiteX133" fmla="*/ 1493634 w 1496283"/>
                          <a:gd name="connsiteY133" fmla="*/ 0 h 758095"/>
                          <a:gd name="connsiteX134" fmla="*/ 1482373 w 1496283"/>
                          <a:gd name="connsiteY134" fmla="*/ 9008 h 758095"/>
                          <a:gd name="connsiteX135" fmla="*/ 1480121 w 1496283"/>
                          <a:gd name="connsiteY135" fmla="*/ 18017 h 758095"/>
                          <a:gd name="connsiteX136" fmla="*/ 1473364 w 1496283"/>
                          <a:gd name="connsiteY136" fmla="*/ 20270 h 758095"/>
                          <a:gd name="connsiteX137" fmla="*/ 1482373 w 1496283"/>
                          <a:gd name="connsiteY13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33280 w 1496283"/>
                          <a:gd name="connsiteY89" fmla="*/ 736474 h 758095"/>
                          <a:gd name="connsiteX90" fmla="*/ 1149045 w 1496283"/>
                          <a:gd name="connsiteY90" fmla="*/ 743231 h 758095"/>
                          <a:gd name="connsiteX91" fmla="*/ 1191837 w 1496283"/>
                          <a:gd name="connsiteY91" fmla="*/ 745483 h 758095"/>
                          <a:gd name="connsiteX92" fmla="*/ 1207603 w 1496283"/>
                          <a:gd name="connsiteY92" fmla="*/ 743231 h 758095"/>
                          <a:gd name="connsiteX93" fmla="*/ 1248143 w 1496283"/>
                          <a:gd name="connsiteY93" fmla="*/ 745483 h 758095"/>
                          <a:gd name="connsiteX94" fmla="*/ 1268413 w 1496283"/>
                          <a:gd name="connsiteY94" fmla="*/ 747736 h 758095"/>
                          <a:gd name="connsiteX95" fmla="*/ 1281926 w 1496283"/>
                          <a:gd name="connsiteY95" fmla="*/ 729718 h 758095"/>
                          <a:gd name="connsiteX96" fmla="*/ 1288683 w 1496283"/>
                          <a:gd name="connsiteY96" fmla="*/ 727466 h 758095"/>
                          <a:gd name="connsiteX97" fmla="*/ 1304448 w 1496283"/>
                          <a:gd name="connsiteY97" fmla="*/ 713952 h 758095"/>
                          <a:gd name="connsiteX98" fmla="*/ 1306700 w 1496283"/>
                          <a:gd name="connsiteY98" fmla="*/ 707196 h 758095"/>
                          <a:gd name="connsiteX99" fmla="*/ 1311205 w 1496283"/>
                          <a:gd name="connsiteY99" fmla="*/ 700439 h 758095"/>
                          <a:gd name="connsiteX100" fmla="*/ 1315709 w 1496283"/>
                          <a:gd name="connsiteY100" fmla="*/ 691430 h 758095"/>
                          <a:gd name="connsiteX101" fmla="*/ 1322466 w 1496283"/>
                          <a:gd name="connsiteY101" fmla="*/ 689178 h 758095"/>
                          <a:gd name="connsiteX102" fmla="*/ 1326970 w 1496283"/>
                          <a:gd name="connsiteY102" fmla="*/ 680169 h 758095"/>
                          <a:gd name="connsiteX103" fmla="*/ 1333727 w 1496283"/>
                          <a:gd name="connsiteY103" fmla="*/ 675665 h 758095"/>
                          <a:gd name="connsiteX104" fmla="*/ 1335979 w 1496283"/>
                          <a:gd name="connsiteY104" fmla="*/ 666656 h 758095"/>
                          <a:gd name="connsiteX105" fmla="*/ 1338231 w 1496283"/>
                          <a:gd name="connsiteY105" fmla="*/ 659899 h 758095"/>
                          <a:gd name="connsiteX106" fmla="*/ 1342736 w 1496283"/>
                          <a:gd name="connsiteY106" fmla="*/ 655395 h 758095"/>
                          <a:gd name="connsiteX107" fmla="*/ 1351745 w 1496283"/>
                          <a:gd name="connsiteY107" fmla="*/ 641881 h 758095"/>
                          <a:gd name="connsiteX108" fmla="*/ 1353997 w 1496283"/>
                          <a:gd name="connsiteY108" fmla="*/ 632873 h 758095"/>
                          <a:gd name="connsiteX109" fmla="*/ 1356249 w 1496283"/>
                          <a:gd name="connsiteY109" fmla="*/ 610350 h 758095"/>
                          <a:gd name="connsiteX110" fmla="*/ 1360753 w 1496283"/>
                          <a:gd name="connsiteY110" fmla="*/ 601341 h 758095"/>
                          <a:gd name="connsiteX111" fmla="*/ 1365258 w 1496283"/>
                          <a:gd name="connsiteY111" fmla="*/ 585576 h 758095"/>
                          <a:gd name="connsiteX112" fmla="*/ 1372015 w 1496283"/>
                          <a:gd name="connsiteY112" fmla="*/ 576567 h 758095"/>
                          <a:gd name="connsiteX113" fmla="*/ 1376519 w 1496283"/>
                          <a:gd name="connsiteY113" fmla="*/ 542784 h 758095"/>
                          <a:gd name="connsiteX114" fmla="*/ 1378771 w 1496283"/>
                          <a:gd name="connsiteY114" fmla="*/ 533775 h 758095"/>
                          <a:gd name="connsiteX115" fmla="*/ 1381023 w 1496283"/>
                          <a:gd name="connsiteY115" fmla="*/ 477470 h 758095"/>
                          <a:gd name="connsiteX116" fmla="*/ 1396789 w 1496283"/>
                          <a:gd name="connsiteY116" fmla="*/ 454947 h 758095"/>
                          <a:gd name="connsiteX117" fmla="*/ 1403546 w 1496283"/>
                          <a:gd name="connsiteY117" fmla="*/ 443686 h 758095"/>
                          <a:gd name="connsiteX118" fmla="*/ 1410302 w 1496283"/>
                          <a:gd name="connsiteY118" fmla="*/ 434677 h 758095"/>
                          <a:gd name="connsiteX119" fmla="*/ 1412554 w 1496283"/>
                          <a:gd name="connsiteY119" fmla="*/ 385129 h 758095"/>
                          <a:gd name="connsiteX120" fmla="*/ 1414807 w 1496283"/>
                          <a:gd name="connsiteY120" fmla="*/ 373868 h 758095"/>
                          <a:gd name="connsiteX121" fmla="*/ 1421563 w 1496283"/>
                          <a:gd name="connsiteY121" fmla="*/ 367111 h 758095"/>
                          <a:gd name="connsiteX122" fmla="*/ 1435077 w 1496283"/>
                          <a:gd name="connsiteY122" fmla="*/ 157655 h 758095"/>
                          <a:gd name="connsiteX123" fmla="*/ 1448590 w 1496283"/>
                          <a:gd name="connsiteY123" fmla="*/ 141889 h 758095"/>
                          <a:gd name="connsiteX124" fmla="*/ 1453094 w 1496283"/>
                          <a:gd name="connsiteY124" fmla="*/ 135133 h 758095"/>
                          <a:gd name="connsiteX125" fmla="*/ 1459851 w 1496283"/>
                          <a:gd name="connsiteY125" fmla="*/ 132880 h 758095"/>
                          <a:gd name="connsiteX126" fmla="*/ 1466608 w 1496283"/>
                          <a:gd name="connsiteY126" fmla="*/ 128376 h 758095"/>
                          <a:gd name="connsiteX127" fmla="*/ 1468860 w 1496283"/>
                          <a:gd name="connsiteY127" fmla="*/ 99097 h 758095"/>
                          <a:gd name="connsiteX128" fmla="*/ 1475617 w 1496283"/>
                          <a:gd name="connsiteY128" fmla="*/ 94593 h 758095"/>
                          <a:gd name="connsiteX129" fmla="*/ 1486878 w 1496283"/>
                          <a:gd name="connsiteY129" fmla="*/ 83332 h 758095"/>
                          <a:gd name="connsiteX130" fmla="*/ 1489130 w 1496283"/>
                          <a:gd name="connsiteY130" fmla="*/ 76575 h 758095"/>
                          <a:gd name="connsiteX131" fmla="*/ 1495887 w 1496283"/>
                          <a:gd name="connsiteY131" fmla="*/ 74323 h 758095"/>
                          <a:gd name="connsiteX132" fmla="*/ 1493634 w 1496283"/>
                          <a:gd name="connsiteY132" fmla="*/ 0 h 758095"/>
                          <a:gd name="connsiteX133" fmla="*/ 1482373 w 1496283"/>
                          <a:gd name="connsiteY133" fmla="*/ 9008 h 758095"/>
                          <a:gd name="connsiteX134" fmla="*/ 1480121 w 1496283"/>
                          <a:gd name="connsiteY134" fmla="*/ 18017 h 758095"/>
                          <a:gd name="connsiteX135" fmla="*/ 1473364 w 1496283"/>
                          <a:gd name="connsiteY135" fmla="*/ 20270 h 758095"/>
                          <a:gd name="connsiteX136" fmla="*/ 1482373 w 1496283"/>
                          <a:gd name="connsiteY13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49045 w 1496283"/>
                          <a:gd name="connsiteY89" fmla="*/ 743231 h 758095"/>
                          <a:gd name="connsiteX90" fmla="*/ 1191837 w 1496283"/>
                          <a:gd name="connsiteY90" fmla="*/ 745483 h 758095"/>
                          <a:gd name="connsiteX91" fmla="*/ 1207603 w 1496283"/>
                          <a:gd name="connsiteY91" fmla="*/ 743231 h 758095"/>
                          <a:gd name="connsiteX92" fmla="*/ 1248143 w 1496283"/>
                          <a:gd name="connsiteY92" fmla="*/ 745483 h 758095"/>
                          <a:gd name="connsiteX93" fmla="*/ 1268413 w 1496283"/>
                          <a:gd name="connsiteY93" fmla="*/ 747736 h 758095"/>
                          <a:gd name="connsiteX94" fmla="*/ 1281926 w 1496283"/>
                          <a:gd name="connsiteY94" fmla="*/ 729718 h 758095"/>
                          <a:gd name="connsiteX95" fmla="*/ 1288683 w 1496283"/>
                          <a:gd name="connsiteY95" fmla="*/ 727466 h 758095"/>
                          <a:gd name="connsiteX96" fmla="*/ 1304448 w 1496283"/>
                          <a:gd name="connsiteY96" fmla="*/ 713952 h 758095"/>
                          <a:gd name="connsiteX97" fmla="*/ 1306700 w 1496283"/>
                          <a:gd name="connsiteY97" fmla="*/ 707196 h 758095"/>
                          <a:gd name="connsiteX98" fmla="*/ 1311205 w 1496283"/>
                          <a:gd name="connsiteY98" fmla="*/ 700439 h 758095"/>
                          <a:gd name="connsiteX99" fmla="*/ 1315709 w 1496283"/>
                          <a:gd name="connsiteY99" fmla="*/ 691430 h 758095"/>
                          <a:gd name="connsiteX100" fmla="*/ 1322466 w 1496283"/>
                          <a:gd name="connsiteY100" fmla="*/ 689178 h 758095"/>
                          <a:gd name="connsiteX101" fmla="*/ 1326970 w 1496283"/>
                          <a:gd name="connsiteY101" fmla="*/ 680169 h 758095"/>
                          <a:gd name="connsiteX102" fmla="*/ 1333727 w 1496283"/>
                          <a:gd name="connsiteY102" fmla="*/ 675665 h 758095"/>
                          <a:gd name="connsiteX103" fmla="*/ 1335979 w 1496283"/>
                          <a:gd name="connsiteY103" fmla="*/ 666656 h 758095"/>
                          <a:gd name="connsiteX104" fmla="*/ 1338231 w 1496283"/>
                          <a:gd name="connsiteY104" fmla="*/ 659899 h 758095"/>
                          <a:gd name="connsiteX105" fmla="*/ 1342736 w 1496283"/>
                          <a:gd name="connsiteY105" fmla="*/ 655395 h 758095"/>
                          <a:gd name="connsiteX106" fmla="*/ 1351745 w 1496283"/>
                          <a:gd name="connsiteY106" fmla="*/ 641881 h 758095"/>
                          <a:gd name="connsiteX107" fmla="*/ 1353997 w 1496283"/>
                          <a:gd name="connsiteY107" fmla="*/ 632873 h 758095"/>
                          <a:gd name="connsiteX108" fmla="*/ 1356249 w 1496283"/>
                          <a:gd name="connsiteY108" fmla="*/ 610350 h 758095"/>
                          <a:gd name="connsiteX109" fmla="*/ 1360753 w 1496283"/>
                          <a:gd name="connsiteY109" fmla="*/ 601341 h 758095"/>
                          <a:gd name="connsiteX110" fmla="*/ 1365258 w 1496283"/>
                          <a:gd name="connsiteY110" fmla="*/ 585576 h 758095"/>
                          <a:gd name="connsiteX111" fmla="*/ 1372015 w 1496283"/>
                          <a:gd name="connsiteY111" fmla="*/ 576567 h 758095"/>
                          <a:gd name="connsiteX112" fmla="*/ 1376519 w 1496283"/>
                          <a:gd name="connsiteY112" fmla="*/ 542784 h 758095"/>
                          <a:gd name="connsiteX113" fmla="*/ 1378771 w 1496283"/>
                          <a:gd name="connsiteY113" fmla="*/ 533775 h 758095"/>
                          <a:gd name="connsiteX114" fmla="*/ 1381023 w 1496283"/>
                          <a:gd name="connsiteY114" fmla="*/ 477470 h 758095"/>
                          <a:gd name="connsiteX115" fmla="*/ 1396789 w 1496283"/>
                          <a:gd name="connsiteY115" fmla="*/ 454947 h 758095"/>
                          <a:gd name="connsiteX116" fmla="*/ 1403546 w 1496283"/>
                          <a:gd name="connsiteY116" fmla="*/ 443686 h 758095"/>
                          <a:gd name="connsiteX117" fmla="*/ 1410302 w 1496283"/>
                          <a:gd name="connsiteY117" fmla="*/ 434677 h 758095"/>
                          <a:gd name="connsiteX118" fmla="*/ 1412554 w 1496283"/>
                          <a:gd name="connsiteY118" fmla="*/ 385129 h 758095"/>
                          <a:gd name="connsiteX119" fmla="*/ 1414807 w 1496283"/>
                          <a:gd name="connsiteY119" fmla="*/ 373868 h 758095"/>
                          <a:gd name="connsiteX120" fmla="*/ 1421563 w 1496283"/>
                          <a:gd name="connsiteY120" fmla="*/ 367111 h 758095"/>
                          <a:gd name="connsiteX121" fmla="*/ 1435077 w 1496283"/>
                          <a:gd name="connsiteY121" fmla="*/ 157655 h 758095"/>
                          <a:gd name="connsiteX122" fmla="*/ 1448590 w 1496283"/>
                          <a:gd name="connsiteY122" fmla="*/ 141889 h 758095"/>
                          <a:gd name="connsiteX123" fmla="*/ 1453094 w 1496283"/>
                          <a:gd name="connsiteY123" fmla="*/ 135133 h 758095"/>
                          <a:gd name="connsiteX124" fmla="*/ 1459851 w 1496283"/>
                          <a:gd name="connsiteY124" fmla="*/ 132880 h 758095"/>
                          <a:gd name="connsiteX125" fmla="*/ 1466608 w 1496283"/>
                          <a:gd name="connsiteY125" fmla="*/ 128376 h 758095"/>
                          <a:gd name="connsiteX126" fmla="*/ 1468860 w 1496283"/>
                          <a:gd name="connsiteY126" fmla="*/ 99097 h 758095"/>
                          <a:gd name="connsiteX127" fmla="*/ 1475617 w 1496283"/>
                          <a:gd name="connsiteY127" fmla="*/ 94593 h 758095"/>
                          <a:gd name="connsiteX128" fmla="*/ 1486878 w 1496283"/>
                          <a:gd name="connsiteY128" fmla="*/ 83332 h 758095"/>
                          <a:gd name="connsiteX129" fmla="*/ 1489130 w 1496283"/>
                          <a:gd name="connsiteY129" fmla="*/ 76575 h 758095"/>
                          <a:gd name="connsiteX130" fmla="*/ 1495887 w 1496283"/>
                          <a:gd name="connsiteY130" fmla="*/ 74323 h 758095"/>
                          <a:gd name="connsiteX131" fmla="*/ 1493634 w 1496283"/>
                          <a:gd name="connsiteY131" fmla="*/ 0 h 758095"/>
                          <a:gd name="connsiteX132" fmla="*/ 1482373 w 1496283"/>
                          <a:gd name="connsiteY132" fmla="*/ 9008 h 758095"/>
                          <a:gd name="connsiteX133" fmla="*/ 1480121 w 1496283"/>
                          <a:gd name="connsiteY133" fmla="*/ 18017 h 758095"/>
                          <a:gd name="connsiteX134" fmla="*/ 1473364 w 1496283"/>
                          <a:gd name="connsiteY134" fmla="*/ 20270 h 758095"/>
                          <a:gd name="connsiteX135" fmla="*/ 1482373 w 1496283"/>
                          <a:gd name="connsiteY13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91837 w 1496283"/>
                          <a:gd name="connsiteY89" fmla="*/ 745483 h 758095"/>
                          <a:gd name="connsiteX90" fmla="*/ 1207603 w 1496283"/>
                          <a:gd name="connsiteY90" fmla="*/ 743231 h 758095"/>
                          <a:gd name="connsiteX91" fmla="*/ 1248143 w 1496283"/>
                          <a:gd name="connsiteY91" fmla="*/ 745483 h 758095"/>
                          <a:gd name="connsiteX92" fmla="*/ 1268413 w 1496283"/>
                          <a:gd name="connsiteY92" fmla="*/ 747736 h 758095"/>
                          <a:gd name="connsiteX93" fmla="*/ 1281926 w 1496283"/>
                          <a:gd name="connsiteY93" fmla="*/ 729718 h 758095"/>
                          <a:gd name="connsiteX94" fmla="*/ 1288683 w 1496283"/>
                          <a:gd name="connsiteY94" fmla="*/ 727466 h 758095"/>
                          <a:gd name="connsiteX95" fmla="*/ 1304448 w 1496283"/>
                          <a:gd name="connsiteY95" fmla="*/ 713952 h 758095"/>
                          <a:gd name="connsiteX96" fmla="*/ 1306700 w 1496283"/>
                          <a:gd name="connsiteY96" fmla="*/ 707196 h 758095"/>
                          <a:gd name="connsiteX97" fmla="*/ 1311205 w 1496283"/>
                          <a:gd name="connsiteY97" fmla="*/ 700439 h 758095"/>
                          <a:gd name="connsiteX98" fmla="*/ 1315709 w 1496283"/>
                          <a:gd name="connsiteY98" fmla="*/ 691430 h 758095"/>
                          <a:gd name="connsiteX99" fmla="*/ 1322466 w 1496283"/>
                          <a:gd name="connsiteY99" fmla="*/ 689178 h 758095"/>
                          <a:gd name="connsiteX100" fmla="*/ 1326970 w 1496283"/>
                          <a:gd name="connsiteY100" fmla="*/ 680169 h 758095"/>
                          <a:gd name="connsiteX101" fmla="*/ 1333727 w 1496283"/>
                          <a:gd name="connsiteY101" fmla="*/ 675665 h 758095"/>
                          <a:gd name="connsiteX102" fmla="*/ 1335979 w 1496283"/>
                          <a:gd name="connsiteY102" fmla="*/ 666656 h 758095"/>
                          <a:gd name="connsiteX103" fmla="*/ 1338231 w 1496283"/>
                          <a:gd name="connsiteY103" fmla="*/ 659899 h 758095"/>
                          <a:gd name="connsiteX104" fmla="*/ 1342736 w 1496283"/>
                          <a:gd name="connsiteY104" fmla="*/ 655395 h 758095"/>
                          <a:gd name="connsiteX105" fmla="*/ 1351745 w 1496283"/>
                          <a:gd name="connsiteY105" fmla="*/ 641881 h 758095"/>
                          <a:gd name="connsiteX106" fmla="*/ 1353997 w 1496283"/>
                          <a:gd name="connsiteY106" fmla="*/ 632873 h 758095"/>
                          <a:gd name="connsiteX107" fmla="*/ 1356249 w 1496283"/>
                          <a:gd name="connsiteY107" fmla="*/ 610350 h 758095"/>
                          <a:gd name="connsiteX108" fmla="*/ 1360753 w 1496283"/>
                          <a:gd name="connsiteY108" fmla="*/ 601341 h 758095"/>
                          <a:gd name="connsiteX109" fmla="*/ 1365258 w 1496283"/>
                          <a:gd name="connsiteY109" fmla="*/ 585576 h 758095"/>
                          <a:gd name="connsiteX110" fmla="*/ 1372015 w 1496283"/>
                          <a:gd name="connsiteY110" fmla="*/ 576567 h 758095"/>
                          <a:gd name="connsiteX111" fmla="*/ 1376519 w 1496283"/>
                          <a:gd name="connsiteY111" fmla="*/ 542784 h 758095"/>
                          <a:gd name="connsiteX112" fmla="*/ 1378771 w 1496283"/>
                          <a:gd name="connsiteY112" fmla="*/ 533775 h 758095"/>
                          <a:gd name="connsiteX113" fmla="*/ 1381023 w 1496283"/>
                          <a:gd name="connsiteY113" fmla="*/ 477470 h 758095"/>
                          <a:gd name="connsiteX114" fmla="*/ 1396789 w 1496283"/>
                          <a:gd name="connsiteY114" fmla="*/ 454947 h 758095"/>
                          <a:gd name="connsiteX115" fmla="*/ 1403546 w 1496283"/>
                          <a:gd name="connsiteY115" fmla="*/ 443686 h 758095"/>
                          <a:gd name="connsiteX116" fmla="*/ 1410302 w 1496283"/>
                          <a:gd name="connsiteY116" fmla="*/ 434677 h 758095"/>
                          <a:gd name="connsiteX117" fmla="*/ 1412554 w 1496283"/>
                          <a:gd name="connsiteY117" fmla="*/ 385129 h 758095"/>
                          <a:gd name="connsiteX118" fmla="*/ 1414807 w 1496283"/>
                          <a:gd name="connsiteY118" fmla="*/ 373868 h 758095"/>
                          <a:gd name="connsiteX119" fmla="*/ 1421563 w 1496283"/>
                          <a:gd name="connsiteY119" fmla="*/ 367111 h 758095"/>
                          <a:gd name="connsiteX120" fmla="*/ 1435077 w 1496283"/>
                          <a:gd name="connsiteY120" fmla="*/ 157655 h 758095"/>
                          <a:gd name="connsiteX121" fmla="*/ 1448590 w 1496283"/>
                          <a:gd name="connsiteY121" fmla="*/ 141889 h 758095"/>
                          <a:gd name="connsiteX122" fmla="*/ 1453094 w 1496283"/>
                          <a:gd name="connsiteY122" fmla="*/ 135133 h 758095"/>
                          <a:gd name="connsiteX123" fmla="*/ 1459851 w 1496283"/>
                          <a:gd name="connsiteY123" fmla="*/ 132880 h 758095"/>
                          <a:gd name="connsiteX124" fmla="*/ 1466608 w 1496283"/>
                          <a:gd name="connsiteY124" fmla="*/ 128376 h 758095"/>
                          <a:gd name="connsiteX125" fmla="*/ 1468860 w 1496283"/>
                          <a:gd name="connsiteY125" fmla="*/ 99097 h 758095"/>
                          <a:gd name="connsiteX126" fmla="*/ 1475617 w 1496283"/>
                          <a:gd name="connsiteY126" fmla="*/ 94593 h 758095"/>
                          <a:gd name="connsiteX127" fmla="*/ 1486878 w 1496283"/>
                          <a:gd name="connsiteY127" fmla="*/ 83332 h 758095"/>
                          <a:gd name="connsiteX128" fmla="*/ 1489130 w 1496283"/>
                          <a:gd name="connsiteY128" fmla="*/ 76575 h 758095"/>
                          <a:gd name="connsiteX129" fmla="*/ 1495887 w 1496283"/>
                          <a:gd name="connsiteY129" fmla="*/ 74323 h 758095"/>
                          <a:gd name="connsiteX130" fmla="*/ 1493634 w 1496283"/>
                          <a:gd name="connsiteY130" fmla="*/ 0 h 758095"/>
                          <a:gd name="connsiteX131" fmla="*/ 1482373 w 1496283"/>
                          <a:gd name="connsiteY131" fmla="*/ 9008 h 758095"/>
                          <a:gd name="connsiteX132" fmla="*/ 1480121 w 1496283"/>
                          <a:gd name="connsiteY132" fmla="*/ 18017 h 758095"/>
                          <a:gd name="connsiteX133" fmla="*/ 1473364 w 1496283"/>
                          <a:gd name="connsiteY133" fmla="*/ 20270 h 758095"/>
                          <a:gd name="connsiteX134" fmla="*/ 1482373 w 1496283"/>
                          <a:gd name="connsiteY13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194089 w 1496283"/>
                          <a:gd name="connsiteY40" fmla="*/ 668908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23873 w 1496283"/>
                          <a:gd name="connsiteY40" fmla="*/ 664441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6758"/>
                          <a:gd name="connsiteX1" fmla="*/ 1482373 w 1496283"/>
                          <a:gd name="connsiteY1" fmla="*/ 18017 h 756758"/>
                          <a:gd name="connsiteX2" fmla="*/ 1455347 w 1496283"/>
                          <a:gd name="connsiteY2" fmla="*/ 38287 h 756758"/>
                          <a:gd name="connsiteX3" fmla="*/ 1432824 w 1496283"/>
                          <a:gd name="connsiteY3" fmla="*/ 49548 h 756758"/>
                          <a:gd name="connsiteX4" fmla="*/ 1426068 w 1496283"/>
                          <a:gd name="connsiteY4" fmla="*/ 54053 h 756758"/>
                          <a:gd name="connsiteX5" fmla="*/ 1414807 w 1496283"/>
                          <a:gd name="connsiteY5" fmla="*/ 60809 h 756758"/>
                          <a:gd name="connsiteX6" fmla="*/ 1401293 w 1496283"/>
                          <a:gd name="connsiteY6" fmla="*/ 67566 h 756758"/>
                          <a:gd name="connsiteX7" fmla="*/ 1392285 w 1496283"/>
                          <a:gd name="connsiteY7" fmla="*/ 76575 h 756758"/>
                          <a:gd name="connsiteX8" fmla="*/ 1383276 w 1496283"/>
                          <a:gd name="connsiteY8" fmla="*/ 83332 h 756758"/>
                          <a:gd name="connsiteX9" fmla="*/ 1372015 w 1496283"/>
                          <a:gd name="connsiteY9" fmla="*/ 94593 h 756758"/>
                          <a:gd name="connsiteX10" fmla="*/ 1363006 w 1496283"/>
                          <a:gd name="connsiteY10" fmla="*/ 112610 h 756758"/>
                          <a:gd name="connsiteX11" fmla="*/ 1360753 w 1496283"/>
                          <a:gd name="connsiteY11" fmla="*/ 119367 h 756758"/>
                          <a:gd name="connsiteX12" fmla="*/ 1356249 w 1496283"/>
                          <a:gd name="connsiteY12" fmla="*/ 128376 h 756758"/>
                          <a:gd name="connsiteX13" fmla="*/ 1351745 w 1496283"/>
                          <a:gd name="connsiteY13" fmla="*/ 155403 h 756758"/>
                          <a:gd name="connsiteX14" fmla="*/ 1347240 w 1496283"/>
                          <a:gd name="connsiteY14" fmla="*/ 164411 h 756758"/>
                          <a:gd name="connsiteX15" fmla="*/ 1344988 w 1496283"/>
                          <a:gd name="connsiteY15" fmla="*/ 175673 h 756758"/>
                          <a:gd name="connsiteX16" fmla="*/ 1340484 w 1496283"/>
                          <a:gd name="connsiteY16" fmla="*/ 182429 h 756758"/>
                          <a:gd name="connsiteX17" fmla="*/ 1335979 w 1496283"/>
                          <a:gd name="connsiteY17" fmla="*/ 191438 h 756758"/>
                          <a:gd name="connsiteX18" fmla="*/ 1331475 w 1496283"/>
                          <a:gd name="connsiteY18" fmla="*/ 225221 h 756758"/>
                          <a:gd name="connsiteX19" fmla="*/ 1320214 w 1496283"/>
                          <a:gd name="connsiteY19" fmla="*/ 245491 h 756758"/>
                          <a:gd name="connsiteX20" fmla="*/ 1308953 w 1496283"/>
                          <a:gd name="connsiteY20" fmla="*/ 259005 h 756758"/>
                          <a:gd name="connsiteX21" fmla="*/ 1306700 w 1496283"/>
                          <a:gd name="connsiteY21" fmla="*/ 265761 h 756758"/>
                          <a:gd name="connsiteX22" fmla="*/ 1302196 w 1496283"/>
                          <a:gd name="connsiteY22" fmla="*/ 270266 h 756758"/>
                          <a:gd name="connsiteX23" fmla="*/ 1293187 w 1496283"/>
                          <a:gd name="connsiteY23" fmla="*/ 288283 h 756758"/>
                          <a:gd name="connsiteX24" fmla="*/ 1290935 w 1496283"/>
                          <a:gd name="connsiteY24" fmla="*/ 297292 h 756758"/>
                          <a:gd name="connsiteX25" fmla="*/ 1288683 w 1496283"/>
                          <a:gd name="connsiteY25" fmla="*/ 304049 h 756758"/>
                          <a:gd name="connsiteX26" fmla="*/ 1275169 w 1496283"/>
                          <a:gd name="connsiteY26" fmla="*/ 335580 h 756758"/>
                          <a:gd name="connsiteX27" fmla="*/ 1270665 w 1496283"/>
                          <a:gd name="connsiteY27" fmla="*/ 382876 h 756758"/>
                          <a:gd name="connsiteX28" fmla="*/ 1263908 w 1496283"/>
                          <a:gd name="connsiteY28" fmla="*/ 409903 h 756758"/>
                          <a:gd name="connsiteX29" fmla="*/ 1254899 w 1496283"/>
                          <a:gd name="connsiteY29" fmla="*/ 432425 h 756758"/>
                          <a:gd name="connsiteX30" fmla="*/ 1248143 w 1496283"/>
                          <a:gd name="connsiteY30" fmla="*/ 481974 h 756758"/>
                          <a:gd name="connsiteX31" fmla="*/ 1243638 w 1496283"/>
                          <a:gd name="connsiteY31" fmla="*/ 488731 h 756758"/>
                          <a:gd name="connsiteX32" fmla="*/ 1239134 w 1496283"/>
                          <a:gd name="connsiteY32" fmla="*/ 509001 h 756758"/>
                          <a:gd name="connsiteX33" fmla="*/ 1234629 w 1496283"/>
                          <a:gd name="connsiteY33" fmla="*/ 518009 h 756758"/>
                          <a:gd name="connsiteX34" fmla="*/ 1230125 w 1496283"/>
                          <a:gd name="connsiteY34" fmla="*/ 540532 h 756758"/>
                          <a:gd name="connsiteX35" fmla="*/ 1225620 w 1496283"/>
                          <a:gd name="connsiteY35" fmla="*/ 545036 h 756758"/>
                          <a:gd name="connsiteX36" fmla="*/ 1221116 w 1496283"/>
                          <a:gd name="connsiteY36" fmla="*/ 551793 h 756758"/>
                          <a:gd name="connsiteX37" fmla="*/ 1218864 w 1496283"/>
                          <a:gd name="connsiteY37" fmla="*/ 560802 h 756758"/>
                          <a:gd name="connsiteX38" fmla="*/ 1214359 w 1496283"/>
                          <a:gd name="connsiteY38" fmla="*/ 567558 h 756758"/>
                          <a:gd name="connsiteX39" fmla="*/ 1212107 w 1496283"/>
                          <a:gd name="connsiteY39" fmla="*/ 583324 h 756758"/>
                          <a:gd name="connsiteX40" fmla="*/ 1223873 w 1496283"/>
                          <a:gd name="connsiteY40" fmla="*/ 664441 h 756758"/>
                          <a:gd name="connsiteX41" fmla="*/ 1173820 w 1496283"/>
                          <a:gd name="connsiteY41" fmla="*/ 671160 h 756758"/>
                          <a:gd name="connsiteX42" fmla="*/ 1135532 w 1496283"/>
                          <a:gd name="connsiteY42" fmla="*/ 646386 h 756758"/>
                          <a:gd name="connsiteX43" fmla="*/ 1093602 w 1496283"/>
                          <a:gd name="connsiteY43" fmla="*/ 589675 h 756758"/>
                          <a:gd name="connsiteX44" fmla="*/ 1002467 w 1496283"/>
                          <a:gd name="connsiteY44" fmla="*/ 535190 h 756758"/>
                          <a:gd name="connsiteX45" fmla="*/ 905806 w 1496283"/>
                          <a:gd name="connsiteY45" fmla="*/ 522514 h 756758"/>
                          <a:gd name="connsiteX46" fmla="*/ 856257 w 1496283"/>
                          <a:gd name="connsiteY46" fmla="*/ 527018 h 756758"/>
                          <a:gd name="connsiteX47" fmla="*/ 796063 w 1496283"/>
                          <a:gd name="connsiteY47" fmla="*/ 547399 h 756758"/>
                          <a:gd name="connsiteX48" fmla="*/ 750403 w 1496283"/>
                          <a:gd name="connsiteY48" fmla="*/ 578819 h 756758"/>
                          <a:gd name="connsiteX49" fmla="*/ 709863 w 1496283"/>
                          <a:gd name="connsiteY49" fmla="*/ 626116 h 756758"/>
                          <a:gd name="connsiteX50" fmla="*/ 691845 w 1496283"/>
                          <a:gd name="connsiteY50" fmla="*/ 644134 h 756758"/>
                          <a:gd name="connsiteX51" fmla="*/ 647490 w 1496283"/>
                          <a:gd name="connsiteY51" fmla="*/ 668108 h 756758"/>
                          <a:gd name="connsiteX52" fmla="*/ 550719 w 1496283"/>
                          <a:gd name="connsiteY52" fmla="*/ 677007 h 756758"/>
                          <a:gd name="connsiteX53" fmla="*/ 449837 w 1496283"/>
                          <a:gd name="connsiteY53" fmla="*/ 674028 h 756758"/>
                          <a:gd name="connsiteX54" fmla="*/ 385888 w 1496283"/>
                          <a:gd name="connsiteY54" fmla="*/ 637474 h 756758"/>
                          <a:gd name="connsiteX55" fmla="*/ 340499 w 1496283"/>
                          <a:gd name="connsiteY55" fmla="*/ 603594 h 756758"/>
                          <a:gd name="connsiteX56" fmla="*/ 302212 w 1496283"/>
                          <a:gd name="connsiteY56" fmla="*/ 578819 h 756758"/>
                          <a:gd name="connsiteX57" fmla="*/ 266176 w 1496283"/>
                          <a:gd name="connsiteY57" fmla="*/ 556297 h 756758"/>
                          <a:gd name="connsiteX58" fmla="*/ 259420 w 1496283"/>
                          <a:gd name="connsiteY58" fmla="*/ 554045 h 756758"/>
                          <a:gd name="connsiteX59" fmla="*/ 236897 w 1496283"/>
                          <a:gd name="connsiteY59" fmla="*/ 545036 h 756758"/>
                          <a:gd name="connsiteX60" fmla="*/ 180592 w 1496283"/>
                          <a:gd name="connsiteY60" fmla="*/ 536027 h 756758"/>
                          <a:gd name="connsiteX61" fmla="*/ 117530 w 1496283"/>
                          <a:gd name="connsiteY61" fmla="*/ 533775 h 756758"/>
                          <a:gd name="connsiteX62" fmla="*/ 76990 w 1496283"/>
                          <a:gd name="connsiteY62" fmla="*/ 536027 h 756758"/>
                          <a:gd name="connsiteX63" fmla="*/ 61716 w 1496283"/>
                          <a:gd name="connsiteY63" fmla="*/ 536930 h 756758"/>
                          <a:gd name="connsiteX64" fmla="*/ 23554 w 1496283"/>
                          <a:gd name="connsiteY64" fmla="*/ 550729 h 756758"/>
                          <a:gd name="connsiteX65" fmla="*/ 174 w 1496283"/>
                          <a:gd name="connsiteY65" fmla="*/ 573331 h 756758"/>
                          <a:gd name="connsiteX66" fmla="*/ 16278 w 1496283"/>
                          <a:gd name="connsiteY66" fmla="*/ 613525 h 756758"/>
                          <a:gd name="connsiteX67" fmla="*/ 73673 w 1496283"/>
                          <a:gd name="connsiteY67" fmla="*/ 624127 h 756758"/>
                          <a:gd name="connsiteX68" fmla="*/ 125098 w 1496283"/>
                          <a:gd name="connsiteY68" fmla="*/ 629432 h 756758"/>
                          <a:gd name="connsiteX69" fmla="*/ 167079 w 1496283"/>
                          <a:gd name="connsiteY69" fmla="*/ 632873 h 756758"/>
                          <a:gd name="connsiteX70" fmla="*/ 219459 w 1496283"/>
                          <a:gd name="connsiteY70" fmla="*/ 640429 h 756758"/>
                          <a:gd name="connsiteX71" fmla="*/ 271260 w 1496283"/>
                          <a:gd name="connsiteY71" fmla="*/ 659173 h 756758"/>
                          <a:gd name="connsiteX72" fmla="*/ 302212 w 1496283"/>
                          <a:gd name="connsiteY72" fmla="*/ 675665 h 756758"/>
                          <a:gd name="connsiteX73" fmla="*/ 337300 w 1496283"/>
                          <a:gd name="connsiteY73" fmla="*/ 700365 h 756758"/>
                          <a:gd name="connsiteX74" fmla="*/ 363637 w 1496283"/>
                          <a:gd name="connsiteY74" fmla="*/ 738763 h 756758"/>
                          <a:gd name="connsiteX75" fmla="*/ 403561 w 1496283"/>
                          <a:gd name="connsiteY75" fmla="*/ 752240 h 756758"/>
                          <a:gd name="connsiteX76" fmla="*/ 548393 w 1496283"/>
                          <a:gd name="connsiteY76" fmla="*/ 753003 h 756758"/>
                          <a:gd name="connsiteX77" fmla="*/ 630198 w 1496283"/>
                          <a:gd name="connsiteY77" fmla="*/ 750751 h 756758"/>
                          <a:gd name="connsiteX78" fmla="*/ 689593 w 1496283"/>
                          <a:gd name="connsiteY78" fmla="*/ 745483 h 756758"/>
                          <a:gd name="connsiteX79" fmla="*/ 735846 w 1496283"/>
                          <a:gd name="connsiteY79" fmla="*/ 708955 h 756758"/>
                          <a:gd name="connsiteX80" fmla="*/ 766094 w 1496283"/>
                          <a:gd name="connsiteY80" fmla="*/ 676722 h 756758"/>
                          <a:gd name="connsiteX81" fmla="*/ 818622 w 1496283"/>
                          <a:gd name="connsiteY81" fmla="*/ 631642 h 756758"/>
                          <a:gd name="connsiteX82" fmla="*/ 869696 w 1496283"/>
                          <a:gd name="connsiteY82" fmla="*/ 611335 h 756758"/>
                          <a:gd name="connsiteX83" fmla="*/ 932033 w 1496283"/>
                          <a:gd name="connsiteY83" fmla="*/ 606609 h 756758"/>
                          <a:gd name="connsiteX84" fmla="*/ 990553 w 1496283"/>
                          <a:gd name="connsiteY84" fmla="*/ 619249 h 756758"/>
                          <a:gd name="connsiteX85" fmla="*/ 1055647 w 1496283"/>
                          <a:gd name="connsiteY85" fmla="*/ 656699 h 756758"/>
                          <a:gd name="connsiteX86" fmla="*/ 1085983 w 1496283"/>
                          <a:gd name="connsiteY86" fmla="*/ 686926 h 756758"/>
                          <a:gd name="connsiteX87" fmla="*/ 1131027 w 1496283"/>
                          <a:gd name="connsiteY87" fmla="*/ 727466 h 756758"/>
                          <a:gd name="connsiteX88" fmla="*/ 1191837 w 1496283"/>
                          <a:gd name="connsiteY88" fmla="*/ 745483 h 756758"/>
                          <a:gd name="connsiteX89" fmla="*/ 1248143 w 1496283"/>
                          <a:gd name="connsiteY89" fmla="*/ 745483 h 756758"/>
                          <a:gd name="connsiteX90" fmla="*/ 1268413 w 1496283"/>
                          <a:gd name="connsiteY90" fmla="*/ 747736 h 756758"/>
                          <a:gd name="connsiteX91" fmla="*/ 1281926 w 1496283"/>
                          <a:gd name="connsiteY91" fmla="*/ 729718 h 756758"/>
                          <a:gd name="connsiteX92" fmla="*/ 1288683 w 1496283"/>
                          <a:gd name="connsiteY92" fmla="*/ 727466 h 756758"/>
                          <a:gd name="connsiteX93" fmla="*/ 1304448 w 1496283"/>
                          <a:gd name="connsiteY93" fmla="*/ 713952 h 756758"/>
                          <a:gd name="connsiteX94" fmla="*/ 1306700 w 1496283"/>
                          <a:gd name="connsiteY94" fmla="*/ 707196 h 756758"/>
                          <a:gd name="connsiteX95" fmla="*/ 1311205 w 1496283"/>
                          <a:gd name="connsiteY95" fmla="*/ 700439 h 756758"/>
                          <a:gd name="connsiteX96" fmla="*/ 1315709 w 1496283"/>
                          <a:gd name="connsiteY96" fmla="*/ 691430 h 756758"/>
                          <a:gd name="connsiteX97" fmla="*/ 1322466 w 1496283"/>
                          <a:gd name="connsiteY97" fmla="*/ 689178 h 756758"/>
                          <a:gd name="connsiteX98" fmla="*/ 1326970 w 1496283"/>
                          <a:gd name="connsiteY98" fmla="*/ 680169 h 756758"/>
                          <a:gd name="connsiteX99" fmla="*/ 1333727 w 1496283"/>
                          <a:gd name="connsiteY99" fmla="*/ 675665 h 756758"/>
                          <a:gd name="connsiteX100" fmla="*/ 1335979 w 1496283"/>
                          <a:gd name="connsiteY100" fmla="*/ 666656 h 756758"/>
                          <a:gd name="connsiteX101" fmla="*/ 1338231 w 1496283"/>
                          <a:gd name="connsiteY101" fmla="*/ 659899 h 756758"/>
                          <a:gd name="connsiteX102" fmla="*/ 1342736 w 1496283"/>
                          <a:gd name="connsiteY102" fmla="*/ 655395 h 756758"/>
                          <a:gd name="connsiteX103" fmla="*/ 1351745 w 1496283"/>
                          <a:gd name="connsiteY103" fmla="*/ 641881 h 756758"/>
                          <a:gd name="connsiteX104" fmla="*/ 1353997 w 1496283"/>
                          <a:gd name="connsiteY104" fmla="*/ 632873 h 756758"/>
                          <a:gd name="connsiteX105" fmla="*/ 1356249 w 1496283"/>
                          <a:gd name="connsiteY105" fmla="*/ 610350 h 756758"/>
                          <a:gd name="connsiteX106" fmla="*/ 1360753 w 1496283"/>
                          <a:gd name="connsiteY106" fmla="*/ 601341 h 756758"/>
                          <a:gd name="connsiteX107" fmla="*/ 1365258 w 1496283"/>
                          <a:gd name="connsiteY107" fmla="*/ 585576 h 756758"/>
                          <a:gd name="connsiteX108" fmla="*/ 1372015 w 1496283"/>
                          <a:gd name="connsiteY108" fmla="*/ 576567 h 756758"/>
                          <a:gd name="connsiteX109" fmla="*/ 1376519 w 1496283"/>
                          <a:gd name="connsiteY109" fmla="*/ 542784 h 756758"/>
                          <a:gd name="connsiteX110" fmla="*/ 1378771 w 1496283"/>
                          <a:gd name="connsiteY110" fmla="*/ 533775 h 756758"/>
                          <a:gd name="connsiteX111" fmla="*/ 1381023 w 1496283"/>
                          <a:gd name="connsiteY111" fmla="*/ 477470 h 756758"/>
                          <a:gd name="connsiteX112" fmla="*/ 1396789 w 1496283"/>
                          <a:gd name="connsiteY112" fmla="*/ 454947 h 756758"/>
                          <a:gd name="connsiteX113" fmla="*/ 1403546 w 1496283"/>
                          <a:gd name="connsiteY113" fmla="*/ 443686 h 756758"/>
                          <a:gd name="connsiteX114" fmla="*/ 1410302 w 1496283"/>
                          <a:gd name="connsiteY114" fmla="*/ 434677 h 756758"/>
                          <a:gd name="connsiteX115" fmla="*/ 1412554 w 1496283"/>
                          <a:gd name="connsiteY115" fmla="*/ 385129 h 756758"/>
                          <a:gd name="connsiteX116" fmla="*/ 1414807 w 1496283"/>
                          <a:gd name="connsiteY116" fmla="*/ 373868 h 756758"/>
                          <a:gd name="connsiteX117" fmla="*/ 1421563 w 1496283"/>
                          <a:gd name="connsiteY117" fmla="*/ 367111 h 756758"/>
                          <a:gd name="connsiteX118" fmla="*/ 1435077 w 1496283"/>
                          <a:gd name="connsiteY118" fmla="*/ 157655 h 756758"/>
                          <a:gd name="connsiteX119" fmla="*/ 1448590 w 1496283"/>
                          <a:gd name="connsiteY119" fmla="*/ 141889 h 756758"/>
                          <a:gd name="connsiteX120" fmla="*/ 1453094 w 1496283"/>
                          <a:gd name="connsiteY120" fmla="*/ 135133 h 756758"/>
                          <a:gd name="connsiteX121" fmla="*/ 1459851 w 1496283"/>
                          <a:gd name="connsiteY121" fmla="*/ 132880 h 756758"/>
                          <a:gd name="connsiteX122" fmla="*/ 1466608 w 1496283"/>
                          <a:gd name="connsiteY122" fmla="*/ 128376 h 756758"/>
                          <a:gd name="connsiteX123" fmla="*/ 1468860 w 1496283"/>
                          <a:gd name="connsiteY123" fmla="*/ 99097 h 756758"/>
                          <a:gd name="connsiteX124" fmla="*/ 1475617 w 1496283"/>
                          <a:gd name="connsiteY124" fmla="*/ 94593 h 756758"/>
                          <a:gd name="connsiteX125" fmla="*/ 1486878 w 1496283"/>
                          <a:gd name="connsiteY125" fmla="*/ 83332 h 756758"/>
                          <a:gd name="connsiteX126" fmla="*/ 1489130 w 1496283"/>
                          <a:gd name="connsiteY126" fmla="*/ 76575 h 756758"/>
                          <a:gd name="connsiteX127" fmla="*/ 1495887 w 1496283"/>
                          <a:gd name="connsiteY127" fmla="*/ 74323 h 756758"/>
                          <a:gd name="connsiteX128" fmla="*/ 1493634 w 1496283"/>
                          <a:gd name="connsiteY128" fmla="*/ 0 h 756758"/>
                          <a:gd name="connsiteX129" fmla="*/ 1482373 w 1496283"/>
                          <a:gd name="connsiteY129" fmla="*/ 9008 h 756758"/>
                          <a:gd name="connsiteX130" fmla="*/ 1480121 w 1496283"/>
                          <a:gd name="connsiteY130" fmla="*/ 18017 h 756758"/>
                          <a:gd name="connsiteX131" fmla="*/ 1473364 w 1496283"/>
                          <a:gd name="connsiteY131" fmla="*/ 20270 h 756758"/>
                          <a:gd name="connsiteX132" fmla="*/ 1482373 w 1496283"/>
                          <a:gd name="connsiteY132" fmla="*/ 18017 h 756758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3873 w 1496283"/>
                          <a:gd name="connsiteY40" fmla="*/ 664441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208072 w 1496283"/>
                          <a:gd name="connsiteY41" fmla="*/ 671160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68860 w 1496283"/>
                          <a:gd name="connsiteY121" fmla="*/ 99097 h 753616"/>
                          <a:gd name="connsiteX122" fmla="*/ 1475617 w 1496283"/>
                          <a:gd name="connsiteY122" fmla="*/ 94593 h 753616"/>
                          <a:gd name="connsiteX123" fmla="*/ 1486878 w 1496283"/>
                          <a:gd name="connsiteY123" fmla="*/ 83332 h 753616"/>
                          <a:gd name="connsiteX124" fmla="*/ 1489130 w 1496283"/>
                          <a:gd name="connsiteY124" fmla="*/ 76575 h 753616"/>
                          <a:gd name="connsiteX125" fmla="*/ 1495887 w 1496283"/>
                          <a:gd name="connsiteY125" fmla="*/ 74323 h 753616"/>
                          <a:gd name="connsiteX126" fmla="*/ 1493634 w 1496283"/>
                          <a:gd name="connsiteY126" fmla="*/ 0 h 753616"/>
                          <a:gd name="connsiteX127" fmla="*/ 1482373 w 1496283"/>
                          <a:gd name="connsiteY127" fmla="*/ 9008 h 753616"/>
                          <a:gd name="connsiteX128" fmla="*/ 1480121 w 1496283"/>
                          <a:gd name="connsiteY128" fmla="*/ 18017 h 753616"/>
                          <a:gd name="connsiteX129" fmla="*/ 1473364 w 1496283"/>
                          <a:gd name="connsiteY129" fmla="*/ 20270 h 753616"/>
                          <a:gd name="connsiteX130" fmla="*/ 1482373 w 1496283"/>
                          <a:gd name="connsiteY13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75617 w 1496283"/>
                          <a:gd name="connsiteY121" fmla="*/ 94593 h 753616"/>
                          <a:gd name="connsiteX122" fmla="*/ 1486878 w 1496283"/>
                          <a:gd name="connsiteY122" fmla="*/ 83332 h 753616"/>
                          <a:gd name="connsiteX123" fmla="*/ 1489130 w 1496283"/>
                          <a:gd name="connsiteY123" fmla="*/ 76575 h 753616"/>
                          <a:gd name="connsiteX124" fmla="*/ 1495887 w 1496283"/>
                          <a:gd name="connsiteY124" fmla="*/ 74323 h 753616"/>
                          <a:gd name="connsiteX125" fmla="*/ 1493634 w 1496283"/>
                          <a:gd name="connsiteY125" fmla="*/ 0 h 753616"/>
                          <a:gd name="connsiteX126" fmla="*/ 1482373 w 1496283"/>
                          <a:gd name="connsiteY126" fmla="*/ 9008 h 753616"/>
                          <a:gd name="connsiteX127" fmla="*/ 1480121 w 1496283"/>
                          <a:gd name="connsiteY127" fmla="*/ 18017 h 753616"/>
                          <a:gd name="connsiteX128" fmla="*/ 1473364 w 1496283"/>
                          <a:gd name="connsiteY128" fmla="*/ 20270 h 753616"/>
                          <a:gd name="connsiteX129" fmla="*/ 1482373 w 1496283"/>
                          <a:gd name="connsiteY12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66608 w 1496283"/>
                          <a:gd name="connsiteY118" fmla="*/ 128376 h 753616"/>
                          <a:gd name="connsiteX119" fmla="*/ 1475617 w 1496283"/>
                          <a:gd name="connsiteY119" fmla="*/ 94593 h 753616"/>
                          <a:gd name="connsiteX120" fmla="*/ 1486878 w 1496283"/>
                          <a:gd name="connsiteY120" fmla="*/ 83332 h 753616"/>
                          <a:gd name="connsiteX121" fmla="*/ 1489130 w 1496283"/>
                          <a:gd name="connsiteY121" fmla="*/ 76575 h 753616"/>
                          <a:gd name="connsiteX122" fmla="*/ 1495887 w 1496283"/>
                          <a:gd name="connsiteY122" fmla="*/ 74323 h 753616"/>
                          <a:gd name="connsiteX123" fmla="*/ 1493634 w 1496283"/>
                          <a:gd name="connsiteY123" fmla="*/ 0 h 753616"/>
                          <a:gd name="connsiteX124" fmla="*/ 1482373 w 1496283"/>
                          <a:gd name="connsiteY124" fmla="*/ 9008 h 753616"/>
                          <a:gd name="connsiteX125" fmla="*/ 1480121 w 1496283"/>
                          <a:gd name="connsiteY125" fmla="*/ 18017 h 753616"/>
                          <a:gd name="connsiteX126" fmla="*/ 1473364 w 1496283"/>
                          <a:gd name="connsiteY126" fmla="*/ 20270 h 753616"/>
                          <a:gd name="connsiteX127" fmla="*/ 1482373 w 1496283"/>
                          <a:gd name="connsiteY12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75617 w 1496283"/>
                          <a:gd name="connsiteY118" fmla="*/ 94593 h 753616"/>
                          <a:gd name="connsiteX119" fmla="*/ 1486878 w 1496283"/>
                          <a:gd name="connsiteY119" fmla="*/ 83332 h 753616"/>
                          <a:gd name="connsiteX120" fmla="*/ 1489130 w 1496283"/>
                          <a:gd name="connsiteY120" fmla="*/ 76575 h 753616"/>
                          <a:gd name="connsiteX121" fmla="*/ 1495887 w 1496283"/>
                          <a:gd name="connsiteY121" fmla="*/ 74323 h 753616"/>
                          <a:gd name="connsiteX122" fmla="*/ 1493634 w 1496283"/>
                          <a:gd name="connsiteY122" fmla="*/ 0 h 753616"/>
                          <a:gd name="connsiteX123" fmla="*/ 1482373 w 1496283"/>
                          <a:gd name="connsiteY123" fmla="*/ 9008 h 753616"/>
                          <a:gd name="connsiteX124" fmla="*/ 1480121 w 1496283"/>
                          <a:gd name="connsiteY124" fmla="*/ 18017 h 753616"/>
                          <a:gd name="connsiteX125" fmla="*/ 1473364 w 1496283"/>
                          <a:gd name="connsiteY125" fmla="*/ 20270 h 753616"/>
                          <a:gd name="connsiteX126" fmla="*/ 1482373 w 1496283"/>
                          <a:gd name="connsiteY12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03546 w 1496283"/>
                          <a:gd name="connsiteY110" fmla="*/ 443686 h 753616"/>
                          <a:gd name="connsiteX111" fmla="*/ 1410302 w 1496283"/>
                          <a:gd name="connsiteY111" fmla="*/ 434677 h 753616"/>
                          <a:gd name="connsiteX112" fmla="*/ 1412554 w 1496283"/>
                          <a:gd name="connsiteY112" fmla="*/ 385129 h 753616"/>
                          <a:gd name="connsiteX113" fmla="*/ 1414807 w 1496283"/>
                          <a:gd name="connsiteY113" fmla="*/ 373868 h 753616"/>
                          <a:gd name="connsiteX114" fmla="*/ 1397736 w 1496283"/>
                          <a:gd name="connsiteY114" fmla="*/ 331370 h 753616"/>
                          <a:gd name="connsiteX115" fmla="*/ 1435077 w 1496283"/>
                          <a:gd name="connsiteY115" fmla="*/ 157655 h 753616"/>
                          <a:gd name="connsiteX116" fmla="*/ 1453094 w 1496283"/>
                          <a:gd name="connsiteY116" fmla="*/ 135133 h 753616"/>
                          <a:gd name="connsiteX117" fmla="*/ 1475617 w 1496283"/>
                          <a:gd name="connsiteY117" fmla="*/ 94593 h 753616"/>
                          <a:gd name="connsiteX118" fmla="*/ 1486878 w 1496283"/>
                          <a:gd name="connsiteY118" fmla="*/ 83332 h 753616"/>
                          <a:gd name="connsiteX119" fmla="*/ 1489130 w 1496283"/>
                          <a:gd name="connsiteY119" fmla="*/ 76575 h 753616"/>
                          <a:gd name="connsiteX120" fmla="*/ 1495887 w 1496283"/>
                          <a:gd name="connsiteY120" fmla="*/ 74323 h 753616"/>
                          <a:gd name="connsiteX121" fmla="*/ 1493634 w 1496283"/>
                          <a:gd name="connsiteY121" fmla="*/ 0 h 753616"/>
                          <a:gd name="connsiteX122" fmla="*/ 1482373 w 1496283"/>
                          <a:gd name="connsiteY122" fmla="*/ 9008 h 753616"/>
                          <a:gd name="connsiteX123" fmla="*/ 1480121 w 1496283"/>
                          <a:gd name="connsiteY123" fmla="*/ 18017 h 753616"/>
                          <a:gd name="connsiteX124" fmla="*/ 1473364 w 1496283"/>
                          <a:gd name="connsiteY124" fmla="*/ 20270 h 753616"/>
                          <a:gd name="connsiteX125" fmla="*/ 1482373 w 1496283"/>
                          <a:gd name="connsiteY12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2554 w 1496283"/>
                          <a:gd name="connsiteY111" fmla="*/ 385129 h 753616"/>
                          <a:gd name="connsiteX112" fmla="*/ 1414807 w 1496283"/>
                          <a:gd name="connsiteY112" fmla="*/ 373868 h 753616"/>
                          <a:gd name="connsiteX113" fmla="*/ 1397736 w 1496283"/>
                          <a:gd name="connsiteY113" fmla="*/ 331370 h 753616"/>
                          <a:gd name="connsiteX114" fmla="*/ 1435077 w 1496283"/>
                          <a:gd name="connsiteY114" fmla="*/ 157655 h 753616"/>
                          <a:gd name="connsiteX115" fmla="*/ 1453094 w 1496283"/>
                          <a:gd name="connsiteY115" fmla="*/ 135133 h 753616"/>
                          <a:gd name="connsiteX116" fmla="*/ 1475617 w 1496283"/>
                          <a:gd name="connsiteY116" fmla="*/ 94593 h 753616"/>
                          <a:gd name="connsiteX117" fmla="*/ 1486878 w 1496283"/>
                          <a:gd name="connsiteY117" fmla="*/ 83332 h 753616"/>
                          <a:gd name="connsiteX118" fmla="*/ 1489130 w 1496283"/>
                          <a:gd name="connsiteY118" fmla="*/ 76575 h 753616"/>
                          <a:gd name="connsiteX119" fmla="*/ 1495887 w 1496283"/>
                          <a:gd name="connsiteY119" fmla="*/ 74323 h 753616"/>
                          <a:gd name="connsiteX120" fmla="*/ 1493634 w 1496283"/>
                          <a:gd name="connsiteY120" fmla="*/ 0 h 753616"/>
                          <a:gd name="connsiteX121" fmla="*/ 1482373 w 1496283"/>
                          <a:gd name="connsiteY121" fmla="*/ 9008 h 753616"/>
                          <a:gd name="connsiteX122" fmla="*/ 1480121 w 1496283"/>
                          <a:gd name="connsiteY122" fmla="*/ 18017 h 753616"/>
                          <a:gd name="connsiteX123" fmla="*/ 1473364 w 1496283"/>
                          <a:gd name="connsiteY123" fmla="*/ 20270 h 753616"/>
                          <a:gd name="connsiteX124" fmla="*/ 1482373 w 1496283"/>
                          <a:gd name="connsiteY12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4807 w 1496283"/>
                          <a:gd name="connsiteY111" fmla="*/ 373868 h 753616"/>
                          <a:gd name="connsiteX112" fmla="*/ 1397736 w 1496283"/>
                          <a:gd name="connsiteY112" fmla="*/ 331370 h 753616"/>
                          <a:gd name="connsiteX113" fmla="*/ 1435077 w 1496283"/>
                          <a:gd name="connsiteY113" fmla="*/ 157655 h 753616"/>
                          <a:gd name="connsiteX114" fmla="*/ 1453094 w 1496283"/>
                          <a:gd name="connsiteY114" fmla="*/ 135133 h 753616"/>
                          <a:gd name="connsiteX115" fmla="*/ 1475617 w 1496283"/>
                          <a:gd name="connsiteY115" fmla="*/ 94593 h 753616"/>
                          <a:gd name="connsiteX116" fmla="*/ 1486878 w 1496283"/>
                          <a:gd name="connsiteY116" fmla="*/ 83332 h 753616"/>
                          <a:gd name="connsiteX117" fmla="*/ 1489130 w 1496283"/>
                          <a:gd name="connsiteY117" fmla="*/ 76575 h 753616"/>
                          <a:gd name="connsiteX118" fmla="*/ 1495887 w 1496283"/>
                          <a:gd name="connsiteY118" fmla="*/ 74323 h 753616"/>
                          <a:gd name="connsiteX119" fmla="*/ 1493634 w 1496283"/>
                          <a:gd name="connsiteY119" fmla="*/ 0 h 753616"/>
                          <a:gd name="connsiteX120" fmla="*/ 1482373 w 1496283"/>
                          <a:gd name="connsiteY120" fmla="*/ 9008 h 753616"/>
                          <a:gd name="connsiteX121" fmla="*/ 1480121 w 1496283"/>
                          <a:gd name="connsiteY121" fmla="*/ 18017 h 753616"/>
                          <a:gd name="connsiteX122" fmla="*/ 1473364 w 1496283"/>
                          <a:gd name="connsiteY122" fmla="*/ 20270 h 753616"/>
                          <a:gd name="connsiteX123" fmla="*/ 1482373 w 1496283"/>
                          <a:gd name="connsiteY12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397736 w 1496283"/>
                          <a:gd name="connsiteY111" fmla="*/ 331370 h 753616"/>
                          <a:gd name="connsiteX112" fmla="*/ 1435077 w 1496283"/>
                          <a:gd name="connsiteY112" fmla="*/ 157655 h 753616"/>
                          <a:gd name="connsiteX113" fmla="*/ 1453094 w 1496283"/>
                          <a:gd name="connsiteY113" fmla="*/ 135133 h 753616"/>
                          <a:gd name="connsiteX114" fmla="*/ 1475617 w 1496283"/>
                          <a:gd name="connsiteY114" fmla="*/ 94593 h 753616"/>
                          <a:gd name="connsiteX115" fmla="*/ 1486878 w 1496283"/>
                          <a:gd name="connsiteY115" fmla="*/ 83332 h 753616"/>
                          <a:gd name="connsiteX116" fmla="*/ 1489130 w 1496283"/>
                          <a:gd name="connsiteY116" fmla="*/ 76575 h 753616"/>
                          <a:gd name="connsiteX117" fmla="*/ 1495887 w 1496283"/>
                          <a:gd name="connsiteY117" fmla="*/ 74323 h 753616"/>
                          <a:gd name="connsiteX118" fmla="*/ 1493634 w 1496283"/>
                          <a:gd name="connsiteY118" fmla="*/ 0 h 753616"/>
                          <a:gd name="connsiteX119" fmla="*/ 1482373 w 1496283"/>
                          <a:gd name="connsiteY119" fmla="*/ 9008 h 753616"/>
                          <a:gd name="connsiteX120" fmla="*/ 1480121 w 1496283"/>
                          <a:gd name="connsiteY120" fmla="*/ 18017 h 753616"/>
                          <a:gd name="connsiteX121" fmla="*/ 1473364 w 1496283"/>
                          <a:gd name="connsiteY121" fmla="*/ 20270 h 753616"/>
                          <a:gd name="connsiteX122" fmla="*/ 1482373 w 1496283"/>
                          <a:gd name="connsiteY12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397736 w 1496283"/>
                          <a:gd name="connsiteY110" fmla="*/ 331370 h 753616"/>
                          <a:gd name="connsiteX111" fmla="*/ 1435077 w 1496283"/>
                          <a:gd name="connsiteY111" fmla="*/ 157655 h 753616"/>
                          <a:gd name="connsiteX112" fmla="*/ 1453094 w 1496283"/>
                          <a:gd name="connsiteY112" fmla="*/ 135133 h 753616"/>
                          <a:gd name="connsiteX113" fmla="*/ 1475617 w 1496283"/>
                          <a:gd name="connsiteY113" fmla="*/ 94593 h 753616"/>
                          <a:gd name="connsiteX114" fmla="*/ 1486878 w 1496283"/>
                          <a:gd name="connsiteY114" fmla="*/ 83332 h 753616"/>
                          <a:gd name="connsiteX115" fmla="*/ 1489130 w 1496283"/>
                          <a:gd name="connsiteY115" fmla="*/ 76575 h 753616"/>
                          <a:gd name="connsiteX116" fmla="*/ 1495887 w 1496283"/>
                          <a:gd name="connsiteY116" fmla="*/ 74323 h 753616"/>
                          <a:gd name="connsiteX117" fmla="*/ 1493634 w 1496283"/>
                          <a:gd name="connsiteY117" fmla="*/ 0 h 753616"/>
                          <a:gd name="connsiteX118" fmla="*/ 1482373 w 1496283"/>
                          <a:gd name="connsiteY118" fmla="*/ 9008 h 753616"/>
                          <a:gd name="connsiteX119" fmla="*/ 1480121 w 1496283"/>
                          <a:gd name="connsiteY119" fmla="*/ 18017 h 753616"/>
                          <a:gd name="connsiteX120" fmla="*/ 1473364 w 1496283"/>
                          <a:gd name="connsiteY120" fmla="*/ 20270 h 753616"/>
                          <a:gd name="connsiteX121" fmla="*/ 1482373 w 1496283"/>
                          <a:gd name="connsiteY12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7736 w 1496283"/>
                          <a:gd name="connsiteY109" fmla="*/ 331370 h 753616"/>
                          <a:gd name="connsiteX110" fmla="*/ 1435077 w 1496283"/>
                          <a:gd name="connsiteY110" fmla="*/ 157655 h 753616"/>
                          <a:gd name="connsiteX111" fmla="*/ 1453094 w 1496283"/>
                          <a:gd name="connsiteY111" fmla="*/ 135133 h 753616"/>
                          <a:gd name="connsiteX112" fmla="*/ 1475617 w 1496283"/>
                          <a:gd name="connsiteY112" fmla="*/ 94593 h 753616"/>
                          <a:gd name="connsiteX113" fmla="*/ 1486878 w 1496283"/>
                          <a:gd name="connsiteY113" fmla="*/ 83332 h 753616"/>
                          <a:gd name="connsiteX114" fmla="*/ 1489130 w 1496283"/>
                          <a:gd name="connsiteY114" fmla="*/ 76575 h 753616"/>
                          <a:gd name="connsiteX115" fmla="*/ 1495887 w 1496283"/>
                          <a:gd name="connsiteY115" fmla="*/ 74323 h 753616"/>
                          <a:gd name="connsiteX116" fmla="*/ 1493634 w 1496283"/>
                          <a:gd name="connsiteY116" fmla="*/ 0 h 753616"/>
                          <a:gd name="connsiteX117" fmla="*/ 1482373 w 1496283"/>
                          <a:gd name="connsiteY117" fmla="*/ 9008 h 753616"/>
                          <a:gd name="connsiteX118" fmla="*/ 1480121 w 1496283"/>
                          <a:gd name="connsiteY118" fmla="*/ 18017 h 753616"/>
                          <a:gd name="connsiteX119" fmla="*/ 1473364 w 1496283"/>
                          <a:gd name="connsiteY119" fmla="*/ 20270 h 753616"/>
                          <a:gd name="connsiteX120" fmla="*/ 1482373 w 1496283"/>
                          <a:gd name="connsiteY12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3997 w 1496283"/>
                          <a:gd name="connsiteY100" fmla="*/ 632873 h 753616"/>
                          <a:gd name="connsiteX101" fmla="*/ 1356249 w 1496283"/>
                          <a:gd name="connsiteY101" fmla="*/ 610350 h 753616"/>
                          <a:gd name="connsiteX102" fmla="*/ 1360753 w 1496283"/>
                          <a:gd name="connsiteY102" fmla="*/ 601341 h 753616"/>
                          <a:gd name="connsiteX103" fmla="*/ 1365258 w 1496283"/>
                          <a:gd name="connsiteY103" fmla="*/ 585576 h 753616"/>
                          <a:gd name="connsiteX104" fmla="*/ 1372015 w 1496283"/>
                          <a:gd name="connsiteY104" fmla="*/ 576567 h 753616"/>
                          <a:gd name="connsiteX105" fmla="*/ 1376519 w 1496283"/>
                          <a:gd name="connsiteY105" fmla="*/ 542784 h 753616"/>
                          <a:gd name="connsiteX106" fmla="*/ 1378771 w 1496283"/>
                          <a:gd name="connsiteY106" fmla="*/ 533775 h 753616"/>
                          <a:gd name="connsiteX107" fmla="*/ 1381023 w 1496283"/>
                          <a:gd name="connsiteY107" fmla="*/ 477470 h 753616"/>
                          <a:gd name="connsiteX108" fmla="*/ 1397736 w 1496283"/>
                          <a:gd name="connsiteY108" fmla="*/ 331370 h 753616"/>
                          <a:gd name="connsiteX109" fmla="*/ 1435077 w 1496283"/>
                          <a:gd name="connsiteY109" fmla="*/ 157655 h 753616"/>
                          <a:gd name="connsiteX110" fmla="*/ 1453094 w 1496283"/>
                          <a:gd name="connsiteY110" fmla="*/ 135133 h 753616"/>
                          <a:gd name="connsiteX111" fmla="*/ 1475617 w 1496283"/>
                          <a:gd name="connsiteY111" fmla="*/ 94593 h 753616"/>
                          <a:gd name="connsiteX112" fmla="*/ 1486878 w 1496283"/>
                          <a:gd name="connsiteY112" fmla="*/ 83332 h 753616"/>
                          <a:gd name="connsiteX113" fmla="*/ 1489130 w 1496283"/>
                          <a:gd name="connsiteY113" fmla="*/ 76575 h 753616"/>
                          <a:gd name="connsiteX114" fmla="*/ 1495887 w 1496283"/>
                          <a:gd name="connsiteY114" fmla="*/ 74323 h 753616"/>
                          <a:gd name="connsiteX115" fmla="*/ 1493634 w 1496283"/>
                          <a:gd name="connsiteY115" fmla="*/ 0 h 753616"/>
                          <a:gd name="connsiteX116" fmla="*/ 1482373 w 1496283"/>
                          <a:gd name="connsiteY116" fmla="*/ 9008 h 753616"/>
                          <a:gd name="connsiteX117" fmla="*/ 1480121 w 1496283"/>
                          <a:gd name="connsiteY117" fmla="*/ 18017 h 753616"/>
                          <a:gd name="connsiteX118" fmla="*/ 1473364 w 1496283"/>
                          <a:gd name="connsiteY118" fmla="*/ 20270 h 753616"/>
                          <a:gd name="connsiteX119" fmla="*/ 1482373 w 1496283"/>
                          <a:gd name="connsiteY11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33727 w 1496283"/>
                          <a:gd name="connsiteY95" fmla="*/ 675665 h 753616"/>
                          <a:gd name="connsiteX96" fmla="*/ 1335979 w 1496283"/>
                          <a:gd name="connsiteY96" fmla="*/ 666656 h 753616"/>
                          <a:gd name="connsiteX97" fmla="*/ 1338231 w 1496283"/>
                          <a:gd name="connsiteY97" fmla="*/ 659899 h 753616"/>
                          <a:gd name="connsiteX98" fmla="*/ 1342736 w 1496283"/>
                          <a:gd name="connsiteY98" fmla="*/ 655395 h 753616"/>
                          <a:gd name="connsiteX99" fmla="*/ 1353997 w 1496283"/>
                          <a:gd name="connsiteY99" fmla="*/ 632873 h 753616"/>
                          <a:gd name="connsiteX100" fmla="*/ 1356249 w 1496283"/>
                          <a:gd name="connsiteY100" fmla="*/ 610350 h 753616"/>
                          <a:gd name="connsiteX101" fmla="*/ 1360753 w 1496283"/>
                          <a:gd name="connsiteY101" fmla="*/ 601341 h 753616"/>
                          <a:gd name="connsiteX102" fmla="*/ 1365258 w 1496283"/>
                          <a:gd name="connsiteY102" fmla="*/ 585576 h 753616"/>
                          <a:gd name="connsiteX103" fmla="*/ 1372015 w 1496283"/>
                          <a:gd name="connsiteY103" fmla="*/ 576567 h 753616"/>
                          <a:gd name="connsiteX104" fmla="*/ 1376519 w 1496283"/>
                          <a:gd name="connsiteY104" fmla="*/ 542784 h 753616"/>
                          <a:gd name="connsiteX105" fmla="*/ 1378771 w 1496283"/>
                          <a:gd name="connsiteY105" fmla="*/ 533775 h 753616"/>
                          <a:gd name="connsiteX106" fmla="*/ 1381023 w 1496283"/>
                          <a:gd name="connsiteY106" fmla="*/ 477470 h 753616"/>
                          <a:gd name="connsiteX107" fmla="*/ 1397736 w 1496283"/>
                          <a:gd name="connsiteY107" fmla="*/ 331370 h 753616"/>
                          <a:gd name="connsiteX108" fmla="*/ 1435077 w 1496283"/>
                          <a:gd name="connsiteY108" fmla="*/ 157655 h 753616"/>
                          <a:gd name="connsiteX109" fmla="*/ 1453094 w 1496283"/>
                          <a:gd name="connsiteY109" fmla="*/ 135133 h 753616"/>
                          <a:gd name="connsiteX110" fmla="*/ 1475617 w 1496283"/>
                          <a:gd name="connsiteY110" fmla="*/ 94593 h 753616"/>
                          <a:gd name="connsiteX111" fmla="*/ 1486878 w 1496283"/>
                          <a:gd name="connsiteY111" fmla="*/ 83332 h 753616"/>
                          <a:gd name="connsiteX112" fmla="*/ 1489130 w 1496283"/>
                          <a:gd name="connsiteY112" fmla="*/ 76575 h 753616"/>
                          <a:gd name="connsiteX113" fmla="*/ 1495887 w 1496283"/>
                          <a:gd name="connsiteY113" fmla="*/ 74323 h 753616"/>
                          <a:gd name="connsiteX114" fmla="*/ 1493634 w 1496283"/>
                          <a:gd name="connsiteY114" fmla="*/ 0 h 753616"/>
                          <a:gd name="connsiteX115" fmla="*/ 1482373 w 1496283"/>
                          <a:gd name="connsiteY115" fmla="*/ 9008 h 753616"/>
                          <a:gd name="connsiteX116" fmla="*/ 1480121 w 1496283"/>
                          <a:gd name="connsiteY116" fmla="*/ 18017 h 753616"/>
                          <a:gd name="connsiteX117" fmla="*/ 1473364 w 1496283"/>
                          <a:gd name="connsiteY117" fmla="*/ 20270 h 753616"/>
                          <a:gd name="connsiteX118" fmla="*/ 1482373 w 1496283"/>
                          <a:gd name="connsiteY11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304448 w 1496283"/>
                          <a:gd name="connsiteY89" fmla="*/ 713952 h 753616"/>
                          <a:gd name="connsiteX90" fmla="*/ 1306700 w 1496283"/>
                          <a:gd name="connsiteY90" fmla="*/ 707196 h 753616"/>
                          <a:gd name="connsiteX91" fmla="*/ 1311205 w 1496283"/>
                          <a:gd name="connsiteY91" fmla="*/ 700439 h 753616"/>
                          <a:gd name="connsiteX92" fmla="*/ 1315709 w 1496283"/>
                          <a:gd name="connsiteY92" fmla="*/ 691430 h 753616"/>
                          <a:gd name="connsiteX93" fmla="*/ 1322466 w 1496283"/>
                          <a:gd name="connsiteY93" fmla="*/ 689178 h 753616"/>
                          <a:gd name="connsiteX94" fmla="*/ 1333727 w 1496283"/>
                          <a:gd name="connsiteY94" fmla="*/ 675665 h 753616"/>
                          <a:gd name="connsiteX95" fmla="*/ 1335979 w 1496283"/>
                          <a:gd name="connsiteY95" fmla="*/ 666656 h 753616"/>
                          <a:gd name="connsiteX96" fmla="*/ 1338231 w 1496283"/>
                          <a:gd name="connsiteY96" fmla="*/ 659899 h 753616"/>
                          <a:gd name="connsiteX97" fmla="*/ 1342736 w 1496283"/>
                          <a:gd name="connsiteY97" fmla="*/ 655395 h 753616"/>
                          <a:gd name="connsiteX98" fmla="*/ 1353997 w 1496283"/>
                          <a:gd name="connsiteY98" fmla="*/ 632873 h 753616"/>
                          <a:gd name="connsiteX99" fmla="*/ 1356249 w 1496283"/>
                          <a:gd name="connsiteY99" fmla="*/ 610350 h 753616"/>
                          <a:gd name="connsiteX100" fmla="*/ 1360753 w 1496283"/>
                          <a:gd name="connsiteY100" fmla="*/ 601341 h 753616"/>
                          <a:gd name="connsiteX101" fmla="*/ 1365258 w 1496283"/>
                          <a:gd name="connsiteY101" fmla="*/ 585576 h 753616"/>
                          <a:gd name="connsiteX102" fmla="*/ 1372015 w 1496283"/>
                          <a:gd name="connsiteY102" fmla="*/ 576567 h 753616"/>
                          <a:gd name="connsiteX103" fmla="*/ 1376519 w 1496283"/>
                          <a:gd name="connsiteY103" fmla="*/ 542784 h 753616"/>
                          <a:gd name="connsiteX104" fmla="*/ 1378771 w 1496283"/>
                          <a:gd name="connsiteY104" fmla="*/ 533775 h 753616"/>
                          <a:gd name="connsiteX105" fmla="*/ 1381023 w 1496283"/>
                          <a:gd name="connsiteY105" fmla="*/ 477470 h 753616"/>
                          <a:gd name="connsiteX106" fmla="*/ 1397736 w 1496283"/>
                          <a:gd name="connsiteY106" fmla="*/ 331370 h 753616"/>
                          <a:gd name="connsiteX107" fmla="*/ 1435077 w 1496283"/>
                          <a:gd name="connsiteY107" fmla="*/ 157655 h 753616"/>
                          <a:gd name="connsiteX108" fmla="*/ 1453094 w 1496283"/>
                          <a:gd name="connsiteY108" fmla="*/ 135133 h 753616"/>
                          <a:gd name="connsiteX109" fmla="*/ 1475617 w 1496283"/>
                          <a:gd name="connsiteY109" fmla="*/ 94593 h 753616"/>
                          <a:gd name="connsiteX110" fmla="*/ 1486878 w 1496283"/>
                          <a:gd name="connsiteY110" fmla="*/ 83332 h 753616"/>
                          <a:gd name="connsiteX111" fmla="*/ 1489130 w 1496283"/>
                          <a:gd name="connsiteY111" fmla="*/ 76575 h 753616"/>
                          <a:gd name="connsiteX112" fmla="*/ 1495887 w 1496283"/>
                          <a:gd name="connsiteY112" fmla="*/ 74323 h 753616"/>
                          <a:gd name="connsiteX113" fmla="*/ 1493634 w 1496283"/>
                          <a:gd name="connsiteY113" fmla="*/ 0 h 753616"/>
                          <a:gd name="connsiteX114" fmla="*/ 1482373 w 1496283"/>
                          <a:gd name="connsiteY114" fmla="*/ 9008 h 753616"/>
                          <a:gd name="connsiteX115" fmla="*/ 1480121 w 1496283"/>
                          <a:gd name="connsiteY115" fmla="*/ 18017 h 753616"/>
                          <a:gd name="connsiteX116" fmla="*/ 1473364 w 1496283"/>
                          <a:gd name="connsiteY116" fmla="*/ 20270 h 753616"/>
                          <a:gd name="connsiteX117" fmla="*/ 1482373 w 1496283"/>
                          <a:gd name="connsiteY11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1205 w 1496283"/>
                          <a:gd name="connsiteY90" fmla="*/ 700439 h 753616"/>
                          <a:gd name="connsiteX91" fmla="*/ 1315709 w 1496283"/>
                          <a:gd name="connsiteY91" fmla="*/ 691430 h 753616"/>
                          <a:gd name="connsiteX92" fmla="*/ 1322466 w 1496283"/>
                          <a:gd name="connsiteY92" fmla="*/ 689178 h 753616"/>
                          <a:gd name="connsiteX93" fmla="*/ 1333727 w 1496283"/>
                          <a:gd name="connsiteY93" fmla="*/ 675665 h 753616"/>
                          <a:gd name="connsiteX94" fmla="*/ 1335979 w 1496283"/>
                          <a:gd name="connsiteY94" fmla="*/ 666656 h 753616"/>
                          <a:gd name="connsiteX95" fmla="*/ 1338231 w 1496283"/>
                          <a:gd name="connsiteY95" fmla="*/ 659899 h 753616"/>
                          <a:gd name="connsiteX96" fmla="*/ 1342736 w 1496283"/>
                          <a:gd name="connsiteY96" fmla="*/ 655395 h 753616"/>
                          <a:gd name="connsiteX97" fmla="*/ 1353997 w 1496283"/>
                          <a:gd name="connsiteY97" fmla="*/ 632873 h 753616"/>
                          <a:gd name="connsiteX98" fmla="*/ 1356249 w 1496283"/>
                          <a:gd name="connsiteY98" fmla="*/ 610350 h 753616"/>
                          <a:gd name="connsiteX99" fmla="*/ 1360753 w 1496283"/>
                          <a:gd name="connsiteY99" fmla="*/ 601341 h 753616"/>
                          <a:gd name="connsiteX100" fmla="*/ 1365258 w 1496283"/>
                          <a:gd name="connsiteY100" fmla="*/ 585576 h 753616"/>
                          <a:gd name="connsiteX101" fmla="*/ 1372015 w 1496283"/>
                          <a:gd name="connsiteY101" fmla="*/ 576567 h 753616"/>
                          <a:gd name="connsiteX102" fmla="*/ 1376519 w 1496283"/>
                          <a:gd name="connsiteY102" fmla="*/ 542784 h 753616"/>
                          <a:gd name="connsiteX103" fmla="*/ 1378771 w 1496283"/>
                          <a:gd name="connsiteY103" fmla="*/ 533775 h 753616"/>
                          <a:gd name="connsiteX104" fmla="*/ 1381023 w 1496283"/>
                          <a:gd name="connsiteY104" fmla="*/ 477470 h 753616"/>
                          <a:gd name="connsiteX105" fmla="*/ 1397736 w 1496283"/>
                          <a:gd name="connsiteY105" fmla="*/ 331370 h 753616"/>
                          <a:gd name="connsiteX106" fmla="*/ 1435077 w 1496283"/>
                          <a:gd name="connsiteY106" fmla="*/ 157655 h 753616"/>
                          <a:gd name="connsiteX107" fmla="*/ 1453094 w 1496283"/>
                          <a:gd name="connsiteY107" fmla="*/ 135133 h 753616"/>
                          <a:gd name="connsiteX108" fmla="*/ 1475617 w 1496283"/>
                          <a:gd name="connsiteY108" fmla="*/ 94593 h 753616"/>
                          <a:gd name="connsiteX109" fmla="*/ 1486878 w 1496283"/>
                          <a:gd name="connsiteY109" fmla="*/ 83332 h 753616"/>
                          <a:gd name="connsiteX110" fmla="*/ 1489130 w 1496283"/>
                          <a:gd name="connsiteY110" fmla="*/ 76575 h 753616"/>
                          <a:gd name="connsiteX111" fmla="*/ 1495887 w 1496283"/>
                          <a:gd name="connsiteY111" fmla="*/ 74323 h 753616"/>
                          <a:gd name="connsiteX112" fmla="*/ 1493634 w 1496283"/>
                          <a:gd name="connsiteY112" fmla="*/ 0 h 753616"/>
                          <a:gd name="connsiteX113" fmla="*/ 1482373 w 1496283"/>
                          <a:gd name="connsiteY113" fmla="*/ 9008 h 753616"/>
                          <a:gd name="connsiteX114" fmla="*/ 1480121 w 1496283"/>
                          <a:gd name="connsiteY114" fmla="*/ 18017 h 753616"/>
                          <a:gd name="connsiteX115" fmla="*/ 1473364 w 1496283"/>
                          <a:gd name="connsiteY115" fmla="*/ 20270 h 753616"/>
                          <a:gd name="connsiteX116" fmla="*/ 1482373 w 1496283"/>
                          <a:gd name="connsiteY11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38231 w 1496283"/>
                          <a:gd name="connsiteY94" fmla="*/ 659899 h 753616"/>
                          <a:gd name="connsiteX95" fmla="*/ 1342736 w 1496283"/>
                          <a:gd name="connsiteY95" fmla="*/ 655395 h 753616"/>
                          <a:gd name="connsiteX96" fmla="*/ 1353997 w 1496283"/>
                          <a:gd name="connsiteY96" fmla="*/ 632873 h 753616"/>
                          <a:gd name="connsiteX97" fmla="*/ 1356249 w 1496283"/>
                          <a:gd name="connsiteY97" fmla="*/ 610350 h 753616"/>
                          <a:gd name="connsiteX98" fmla="*/ 1360753 w 1496283"/>
                          <a:gd name="connsiteY98" fmla="*/ 601341 h 753616"/>
                          <a:gd name="connsiteX99" fmla="*/ 1365258 w 1496283"/>
                          <a:gd name="connsiteY99" fmla="*/ 585576 h 753616"/>
                          <a:gd name="connsiteX100" fmla="*/ 1372015 w 1496283"/>
                          <a:gd name="connsiteY100" fmla="*/ 576567 h 753616"/>
                          <a:gd name="connsiteX101" fmla="*/ 1376519 w 1496283"/>
                          <a:gd name="connsiteY101" fmla="*/ 542784 h 753616"/>
                          <a:gd name="connsiteX102" fmla="*/ 1378771 w 1496283"/>
                          <a:gd name="connsiteY102" fmla="*/ 533775 h 753616"/>
                          <a:gd name="connsiteX103" fmla="*/ 1381023 w 1496283"/>
                          <a:gd name="connsiteY103" fmla="*/ 477470 h 753616"/>
                          <a:gd name="connsiteX104" fmla="*/ 1397736 w 1496283"/>
                          <a:gd name="connsiteY104" fmla="*/ 331370 h 753616"/>
                          <a:gd name="connsiteX105" fmla="*/ 1435077 w 1496283"/>
                          <a:gd name="connsiteY105" fmla="*/ 157655 h 753616"/>
                          <a:gd name="connsiteX106" fmla="*/ 1453094 w 1496283"/>
                          <a:gd name="connsiteY106" fmla="*/ 135133 h 753616"/>
                          <a:gd name="connsiteX107" fmla="*/ 1475617 w 1496283"/>
                          <a:gd name="connsiteY107" fmla="*/ 94593 h 753616"/>
                          <a:gd name="connsiteX108" fmla="*/ 1486878 w 1496283"/>
                          <a:gd name="connsiteY108" fmla="*/ 83332 h 753616"/>
                          <a:gd name="connsiteX109" fmla="*/ 1489130 w 1496283"/>
                          <a:gd name="connsiteY109" fmla="*/ 76575 h 753616"/>
                          <a:gd name="connsiteX110" fmla="*/ 1495887 w 1496283"/>
                          <a:gd name="connsiteY110" fmla="*/ 74323 h 753616"/>
                          <a:gd name="connsiteX111" fmla="*/ 1493634 w 1496283"/>
                          <a:gd name="connsiteY111" fmla="*/ 0 h 753616"/>
                          <a:gd name="connsiteX112" fmla="*/ 1482373 w 1496283"/>
                          <a:gd name="connsiteY112" fmla="*/ 9008 h 753616"/>
                          <a:gd name="connsiteX113" fmla="*/ 1480121 w 1496283"/>
                          <a:gd name="connsiteY113" fmla="*/ 18017 h 753616"/>
                          <a:gd name="connsiteX114" fmla="*/ 1473364 w 1496283"/>
                          <a:gd name="connsiteY114" fmla="*/ 20270 h 753616"/>
                          <a:gd name="connsiteX115" fmla="*/ 1482373 w 1496283"/>
                          <a:gd name="connsiteY11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42736 w 1496283"/>
                          <a:gd name="connsiteY94" fmla="*/ 655395 h 753616"/>
                          <a:gd name="connsiteX95" fmla="*/ 1353997 w 1496283"/>
                          <a:gd name="connsiteY95" fmla="*/ 632873 h 753616"/>
                          <a:gd name="connsiteX96" fmla="*/ 1356249 w 1496283"/>
                          <a:gd name="connsiteY96" fmla="*/ 610350 h 753616"/>
                          <a:gd name="connsiteX97" fmla="*/ 1360753 w 1496283"/>
                          <a:gd name="connsiteY97" fmla="*/ 601341 h 753616"/>
                          <a:gd name="connsiteX98" fmla="*/ 1365258 w 1496283"/>
                          <a:gd name="connsiteY98" fmla="*/ 585576 h 753616"/>
                          <a:gd name="connsiteX99" fmla="*/ 1372015 w 1496283"/>
                          <a:gd name="connsiteY99" fmla="*/ 576567 h 753616"/>
                          <a:gd name="connsiteX100" fmla="*/ 1376519 w 1496283"/>
                          <a:gd name="connsiteY100" fmla="*/ 542784 h 753616"/>
                          <a:gd name="connsiteX101" fmla="*/ 1378771 w 1496283"/>
                          <a:gd name="connsiteY101" fmla="*/ 533775 h 753616"/>
                          <a:gd name="connsiteX102" fmla="*/ 1381023 w 1496283"/>
                          <a:gd name="connsiteY102" fmla="*/ 477470 h 753616"/>
                          <a:gd name="connsiteX103" fmla="*/ 1397736 w 1496283"/>
                          <a:gd name="connsiteY103" fmla="*/ 331370 h 753616"/>
                          <a:gd name="connsiteX104" fmla="*/ 1435077 w 1496283"/>
                          <a:gd name="connsiteY104" fmla="*/ 157655 h 753616"/>
                          <a:gd name="connsiteX105" fmla="*/ 1453094 w 1496283"/>
                          <a:gd name="connsiteY105" fmla="*/ 135133 h 753616"/>
                          <a:gd name="connsiteX106" fmla="*/ 1475617 w 1496283"/>
                          <a:gd name="connsiteY106" fmla="*/ 94593 h 753616"/>
                          <a:gd name="connsiteX107" fmla="*/ 1486878 w 1496283"/>
                          <a:gd name="connsiteY107" fmla="*/ 83332 h 753616"/>
                          <a:gd name="connsiteX108" fmla="*/ 1489130 w 1496283"/>
                          <a:gd name="connsiteY108" fmla="*/ 76575 h 753616"/>
                          <a:gd name="connsiteX109" fmla="*/ 1495887 w 1496283"/>
                          <a:gd name="connsiteY109" fmla="*/ 74323 h 753616"/>
                          <a:gd name="connsiteX110" fmla="*/ 1493634 w 1496283"/>
                          <a:gd name="connsiteY110" fmla="*/ 0 h 753616"/>
                          <a:gd name="connsiteX111" fmla="*/ 1482373 w 1496283"/>
                          <a:gd name="connsiteY111" fmla="*/ 9008 h 753616"/>
                          <a:gd name="connsiteX112" fmla="*/ 1480121 w 1496283"/>
                          <a:gd name="connsiteY112" fmla="*/ 18017 h 753616"/>
                          <a:gd name="connsiteX113" fmla="*/ 1473364 w 1496283"/>
                          <a:gd name="connsiteY113" fmla="*/ 20270 h 753616"/>
                          <a:gd name="connsiteX114" fmla="*/ 1482373 w 1496283"/>
                          <a:gd name="connsiteY11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33727 w 1496283"/>
                          <a:gd name="connsiteY91" fmla="*/ 675665 h 753616"/>
                          <a:gd name="connsiteX92" fmla="*/ 1335979 w 1496283"/>
                          <a:gd name="connsiteY92" fmla="*/ 666656 h 753616"/>
                          <a:gd name="connsiteX93" fmla="*/ 1342736 w 1496283"/>
                          <a:gd name="connsiteY93" fmla="*/ 655395 h 753616"/>
                          <a:gd name="connsiteX94" fmla="*/ 1353997 w 1496283"/>
                          <a:gd name="connsiteY94" fmla="*/ 632873 h 753616"/>
                          <a:gd name="connsiteX95" fmla="*/ 1356249 w 1496283"/>
                          <a:gd name="connsiteY95" fmla="*/ 610350 h 753616"/>
                          <a:gd name="connsiteX96" fmla="*/ 1360753 w 1496283"/>
                          <a:gd name="connsiteY96" fmla="*/ 601341 h 753616"/>
                          <a:gd name="connsiteX97" fmla="*/ 1365258 w 1496283"/>
                          <a:gd name="connsiteY97" fmla="*/ 585576 h 753616"/>
                          <a:gd name="connsiteX98" fmla="*/ 1372015 w 1496283"/>
                          <a:gd name="connsiteY98" fmla="*/ 576567 h 753616"/>
                          <a:gd name="connsiteX99" fmla="*/ 1376519 w 1496283"/>
                          <a:gd name="connsiteY99" fmla="*/ 542784 h 753616"/>
                          <a:gd name="connsiteX100" fmla="*/ 1378771 w 1496283"/>
                          <a:gd name="connsiteY100" fmla="*/ 533775 h 753616"/>
                          <a:gd name="connsiteX101" fmla="*/ 1381023 w 1496283"/>
                          <a:gd name="connsiteY101" fmla="*/ 477470 h 753616"/>
                          <a:gd name="connsiteX102" fmla="*/ 1397736 w 1496283"/>
                          <a:gd name="connsiteY102" fmla="*/ 331370 h 753616"/>
                          <a:gd name="connsiteX103" fmla="*/ 1435077 w 1496283"/>
                          <a:gd name="connsiteY103" fmla="*/ 157655 h 753616"/>
                          <a:gd name="connsiteX104" fmla="*/ 1453094 w 1496283"/>
                          <a:gd name="connsiteY104" fmla="*/ 135133 h 753616"/>
                          <a:gd name="connsiteX105" fmla="*/ 1475617 w 1496283"/>
                          <a:gd name="connsiteY105" fmla="*/ 94593 h 753616"/>
                          <a:gd name="connsiteX106" fmla="*/ 1486878 w 1496283"/>
                          <a:gd name="connsiteY106" fmla="*/ 83332 h 753616"/>
                          <a:gd name="connsiteX107" fmla="*/ 1489130 w 1496283"/>
                          <a:gd name="connsiteY107" fmla="*/ 76575 h 753616"/>
                          <a:gd name="connsiteX108" fmla="*/ 1495887 w 1496283"/>
                          <a:gd name="connsiteY108" fmla="*/ 74323 h 753616"/>
                          <a:gd name="connsiteX109" fmla="*/ 1493634 w 1496283"/>
                          <a:gd name="connsiteY109" fmla="*/ 0 h 753616"/>
                          <a:gd name="connsiteX110" fmla="*/ 1482373 w 1496283"/>
                          <a:gd name="connsiteY110" fmla="*/ 9008 h 753616"/>
                          <a:gd name="connsiteX111" fmla="*/ 1480121 w 1496283"/>
                          <a:gd name="connsiteY111" fmla="*/ 18017 h 753616"/>
                          <a:gd name="connsiteX112" fmla="*/ 1473364 w 1496283"/>
                          <a:gd name="connsiteY112" fmla="*/ 20270 h 753616"/>
                          <a:gd name="connsiteX113" fmla="*/ 1482373 w 1496283"/>
                          <a:gd name="connsiteY11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3997 w 1496283"/>
                          <a:gd name="connsiteY93" fmla="*/ 632873 h 753616"/>
                          <a:gd name="connsiteX94" fmla="*/ 1356249 w 1496283"/>
                          <a:gd name="connsiteY94" fmla="*/ 610350 h 753616"/>
                          <a:gd name="connsiteX95" fmla="*/ 1360753 w 1496283"/>
                          <a:gd name="connsiteY95" fmla="*/ 601341 h 753616"/>
                          <a:gd name="connsiteX96" fmla="*/ 1365258 w 1496283"/>
                          <a:gd name="connsiteY96" fmla="*/ 585576 h 753616"/>
                          <a:gd name="connsiteX97" fmla="*/ 1372015 w 1496283"/>
                          <a:gd name="connsiteY97" fmla="*/ 576567 h 753616"/>
                          <a:gd name="connsiteX98" fmla="*/ 1376519 w 1496283"/>
                          <a:gd name="connsiteY98" fmla="*/ 542784 h 753616"/>
                          <a:gd name="connsiteX99" fmla="*/ 1378771 w 1496283"/>
                          <a:gd name="connsiteY99" fmla="*/ 533775 h 753616"/>
                          <a:gd name="connsiteX100" fmla="*/ 1381023 w 1496283"/>
                          <a:gd name="connsiteY100" fmla="*/ 477470 h 753616"/>
                          <a:gd name="connsiteX101" fmla="*/ 1397736 w 1496283"/>
                          <a:gd name="connsiteY101" fmla="*/ 331370 h 753616"/>
                          <a:gd name="connsiteX102" fmla="*/ 1435077 w 1496283"/>
                          <a:gd name="connsiteY102" fmla="*/ 157655 h 753616"/>
                          <a:gd name="connsiteX103" fmla="*/ 1453094 w 1496283"/>
                          <a:gd name="connsiteY103" fmla="*/ 135133 h 753616"/>
                          <a:gd name="connsiteX104" fmla="*/ 1475617 w 1496283"/>
                          <a:gd name="connsiteY104" fmla="*/ 94593 h 753616"/>
                          <a:gd name="connsiteX105" fmla="*/ 1486878 w 1496283"/>
                          <a:gd name="connsiteY105" fmla="*/ 83332 h 753616"/>
                          <a:gd name="connsiteX106" fmla="*/ 1489130 w 1496283"/>
                          <a:gd name="connsiteY106" fmla="*/ 76575 h 753616"/>
                          <a:gd name="connsiteX107" fmla="*/ 1495887 w 1496283"/>
                          <a:gd name="connsiteY107" fmla="*/ 74323 h 753616"/>
                          <a:gd name="connsiteX108" fmla="*/ 1493634 w 1496283"/>
                          <a:gd name="connsiteY108" fmla="*/ 0 h 753616"/>
                          <a:gd name="connsiteX109" fmla="*/ 1482373 w 1496283"/>
                          <a:gd name="connsiteY109" fmla="*/ 9008 h 753616"/>
                          <a:gd name="connsiteX110" fmla="*/ 1480121 w 1496283"/>
                          <a:gd name="connsiteY110" fmla="*/ 18017 h 753616"/>
                          <a:gd name="connsiteX111" fmla="*/ 1473364 w 1496283"/>
                          <a:gd name="connsiteY111" fmla="*/ 20270 h 753616"/>
                          <a:gd name="connsiteX112" fmla="*/ 1482373 w 1496283"/>
                          <a:gd name="connsiteY11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81023 w 1496283"/>
                          <a:gd name="connsiteY99" fmla="*/ 477470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94791 w 1496283"/>
                          <a:gd name="connsiteY102" fmla="*/ 100881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7385"/>
                          <a:gd name="connsiteY0" fmla="*/ 18017 h 753616"/>
                          <a:gd name="connsiteX1" fmla="*/ 1482373 w 1497385"/>
                          <a:gd name="connsiteY1" fmla="*/ 18017 h 753616"/>
                          <a:gd name="connsiteX2" fmla="*/ 1455347 w 1497385"/>
                          <a:gd name="connsiteY2" fmla="*/ 38287 h 753616"/>
                          <a:gd name="connsiteX3" fmla="*/ 1432824 w 1497385"/>
                          <a:gd name="connsiteY3" fmla="*/ 49548 h 753616"/>
                          <a:gd name="connsiteX4" fmla="*/ 1426068 w 1497385"/>
                          <a:gd name="connsiteY4" fmla="*/ 54053 h 753616"/>
                          <a:gd name="connsiteX5" fmla="*/ 1414807 w 1497385"/>
                          <a:gd name="connsiteY5" fmla="*/ 60809 h 753616"/>
                          <a:gd name="connsiteX6" fmla="*/ 1401293 w 1497385"/>
                          <a:gd name="connsiteY6" fmla="*/ 67566 h 753616"/>
                          <a:gd name="connsiteX7" fmla="*/ 1392285 w 1497385"/>
                          <a:gd name="connsiteY7" fmla="*/ 76575 h 753616"/>
                          <a:gd name="connsiteX8" fmla="*/ 1372015 w 1497385"/>
                          <a:gd name="connsiteY8" fmla="*/ 94593 h 753616"/>
                          <a:gd name="connsiteX9" fmla="*/ 1363006 w 1497385"/>
                          <a:gd name="connsiteY9" fmla="*/ 112610 h 753616"/>
                          <a:gd name="connsiteX10" fmla="*/ 1360753 w 1497385"/>
                          <a:gd name="connsiteY10" fmla="*/ 119367 h 753616"/>
                          <a:gd name="connsiteX11" fmla="*/ 1356249 w 1497385"/>
                          <a:gd name="connsiteY11" fmla="*/ 128376 h 753616"/>
                          <a:gd name="connsiteX12" fmla="*/ 1351745 w 1497385"/>
                          <a:gd name="connsiteY12" fmla="*/ 155403 h 753616"/>
                          <a:gd name="connsiteX13" fmla="*/ 1347240 w 1497385"/>
                          <a:gd name="connsiteY13" fmla="*/ 164411 h 753616"/>
                          <a:gd name="connsiteX14" fmla="*/ 1344988 w 1497385"/>
                          <a:gd name="connsiteY14" fmla="*/ 175673 h 753616"/>
                          <a:gd name="connsiteX15" fmla="*/ 1340484 w 1497385"/>
                          <a:gd name="connsiteY15" fmla="*/ 182429 h 753616"/>
                          <a:gd name="connsiteX16" fmla="*/ 1335979 w 1497385"/>
                          <a:gd name="connsiteY16" fmla="*/ 191438 h 753616"/>
                          <a:gd name="connsiteX17" fmla="*/ 1331475 w 1497385"/>
                          <a:gd name="connsiteY17" fmla="*/ 225221 h 753616"/>
                          <a:gd name="connsiteX18" fmla="*/ 1320214 w 1497385"/>
                          <a:gd name="connsiteY18" fmla="*/ 245491 h 753616"/>
                          <a:gd name="connsiteX19" fmla="*/ 1308953 w 1497385"/>
                          <a:gd name="connsiteY19" fmla="*/ 259005 h 753616"/>
                          <a:gd name="connsiteX20" fmla="*/ 1306700 w 1497385"/>
                          <a:gd name="connsiteY20" fmla="*/ 265761 h 753616"/>
                          <a:gd name="connsiteX21" fmla="*/ 1302196 w 1497385"/>
                          <a:gd name="connsiteY21" fmla="*/ 270266 h 753616"/>
                          <a:gd name="connsiteX22" fmla="*/ 1293187 w 1497385"/>
                          <a:gd name="connsiteY22" fmla="*/ 288283 h 753616"/>
                          <a:gd name="connsiteX23" fmla="*/ 1290935 w 1497385"/>
                          <a:gd name="connsiteY23" fmla="*/ 297292 h 753616"/>
                          <a:gd name="connsiteX24" fmla="*/ 1288683 w 1497385"/>
                          <a:gd name="connsiteY24" fmla="*/ 304049 h 753616"/>
                          <a:gd name="connsiteX25" fmla="*/ 1270665 w 1497385"/>
                          <a:gd name="connsiteY25" fmla="*/ 382876 h 753616"/>
                          <a:gd name="connsiteX26" fmla="*/ 1263908 w 1497385"/>
                          <a:gd name="connsiteY26" fmla="*/ 409903 h 753616"/>
                          <a:gd name="connsiteX27" fmla="*/ 1254899 w 1497385"/>
                          <a:gd name="connsiteY27" fmla="*/ 432425 h 753616"/>
                          <a:gd name="connsiteX28" fmla="*/ 1248143 w 1497385"/>
                          <a:gd name="connsiteY28" fmla="*/ 481974 h 753616"/>
                          <a:gd name="connsiteX29" fmla="*/ 1243638 w 1497385"/>
                          <a:gd name="connsiteY29" fmla="*/ 488731 h 753616"/>
                          <a:gd name="connsiteX30" fmla="*/ 1239134 w 1497385"/>
                          <a:gd name="connsiteY30" fmla="*/ 509001 h 753616"/>
                          <a:gd name="connsiteX31" fmla="*/ 1234629 w 1497385"/>
                          <a:gd name="connsiteY31" fmla="*/ 518009 h 753616"/>
                          <a:gd name="connsiteX32" fmla="*/ 1230125 w 1497385"/>
                          <a:gd name="connsiteY32" fmla="*/ 540532 h 753616"/>
                          <a:gd name="connsiteX33" fmla="*/ 1225620 w 1497385"/>
                          <a:gd name="connsiteY33" fmla="*/ 545036 h 753616"/>
                          <a:gd name="connsiteX34" fmla="*/ 1221116 w 1497385"/>
                          <a:gd name="connsiteY34" fmla="*/ 551793 h 753616"/>
                          <a:gd name="connsiteX35" fmla="*/ 1218864 w 1497385"/>
                          <a:gd name="connsiteY35" fmla="*/ 560802 h 753616"/>
                          <a:gd name="connsiteX36" fmla="*/ 1214359 w 1497385"/>
                          <a:gd name="connsiteY36" fmla="*/ 567558 h 753616"/>
                          <a:gd name="connsiteX37" fmla="*/ 1212107 w 1497385"/>
                          <a:gd name="connsiteY37" fmla="*/ 583324 h 753616"/>
                          <a:gd name="connsiteX38" fmla="*/ 1220895 w 1497385"/>
                          <a:gd name="connsiteY38" fmla="*/ 651038 h 753616"/>
                          <a:gd name="connsiteX39" fmla="*/ 1208072 w 1497385"/>
                          <a:gd name="connsiteY39" fmla="*/ 671160 h 753616"/>
                          <a:gd name="connsiteX40" fmla="*/ 1156381 w 1497385"/>
                          <a:gd name="connsiteY40" fmla="*/ 643408 h 753616"/>
                          <a:gd name="connsiteX41" fmla="*/ 1093602 w 1497385"/>
                          <a:gd name="connsiteY41" fmla="*/ 589675 h 753616"/>
                          <a:gd name="connsiteX42" fmla="*/ 1002467 w 1497385"/>
                          <a:gd name="connsiteY42" fmla="*/ 535190 h 753616"/>
                          <a:gd name="connsiteX43" fmla="*/ 905806 w 1497385"/>
                          <a:gd name="connsiteY43" fmla="*/ 522514 h 753616"/>
                          <a:gd name="connsiteX44" fmla="*/ 856257 w 1497385"/>
                          <a:gd name="connsiteY44" fmla="*/ 527018 h 753616"/>
                          <a:gd name="connsiteX45" fmla="*/ 796063 w 1497385"/>
                          <a:gd name="connsiteY45" fmla="*/ 547399 h 753616"/>
                          <a:gd name="connsiteX46" fmla="*/ 750403 w 1497385"/>
                          <a:gd name="connsiteY46" fmla="*/ 578819 h 753616"/>
                          <a:gd name="connsiteX47" fmla="*/ 709863 w 1497385"/>
                          <a:gd name="connsiteY47" fmla="*/ 626116 h 753616"/>
                          <a:gd name="connsiteX48" fmla="*/ 691845 w 1497385"/>
                          <a:gd name="connsiteY48" fmla="*/ 644134 h 753616"/>
                          <a:gd name="connsiteX49" fmla="*/ 647490 w 1497385"/>
                          <a:gd name="connsiteY49" fmla="*/ 668108 h 753616"/>
                          <a:gd name="connsiteX50" fmla="*/ 550719 w 1497385"/>
                          <a:gd name="connsiteY50" fmla="*/ 677007 h 753616"/>
                          <a:gd name="connsiteX51" fmla="*/ 449837 w 1497385"/>
                          <a:gd name="connsiteY51" fmla="*/ 674028 h 753616"/>
                          <a:gd name="connsiteX52" fmla="*/ 385888 w 1497385"/>
                          <a:gd name="connsiteY52" fmla="*/ 637474 h 753616"/>
                          <a:gd name="connsiteX53" fmla="*/ 340499 w 1497385"/>
                          <a:gd name="connsiteY53" fmla="*/ 603594 h 753616"/>
                          <a:gd name="connsiteX54" fmla="*/ 302212 w 1497385"/>
                          <a:gd name="connsiteY54" fmla="*/ 578819 h 753616"/>
                          <a:gd name="connsiteX55" fmla="*/ 266176 w 1497385"/>
                          <a:gd name="connsiteY55" fmla="*/ 556297 h 753616"/>
                          <a:gd name="connsiteX56" fmla="*/ 259420 w 1497385"/>
                          <a:gd name="connsiteY56" fmla="*/ 554045 h 753616"/>
                          <a:gd name="connsiteX57" fmla="*/ 236897 w 1497385"/>
                          <a:gd name="connsiteY57" fmla="*/ 545036 h 753616"/>
                          <a:gd name="connsiteX58" fmla="*/ 180592 w 1497385"/>
                          <a:gd name="connsiteY58" fmla="*/ 536027 h 753616"/>
                          <a:gd name="connsiteX59" fmla="*/ 117530 w 1497385"/>
                          <a:gd name="connsiteY59" fmla="*/ 533775 h 753616"/>
                          <a:gd name="connsiteX60" fmla="*/ 76990 w 1497385"/>
                          <a:gd name="connsiteY60" fmla="*/ 536027 h 753616"/>
                          <a:gd name="connsiteX61" fmla="*/ 61716 w 1497385"/>
                          <a:gd name="connsiteY61" fmla="*/ 536930 h 753616"/>
                          <a:gd name="connsiteX62" fmla="*/ 23554 w 1497385"/>
                          <a:gd name="connsiteY62" fmla="*/ 550729 h 753616"/>
                          <a:gd name="connsiteX63" fmla="*/ 174 w 1497385"/>
                          <a:gd name="connsiteY63" fmla="*/ 573331 h 753616"/>
                          <a:gd name="connsiteX64" fmla="*/ 16278 w 1497385"/>
                          <a:gd name="connsiteY64" fmla="*/ 613525 h 753616"/>
                          <a:gd name="connsiteX65" fmla="*/ 73673 w 1497385"/>
                          <a:gd name="connsiteY65" fmla="*/ 624127 h 753616"/>
                          <a:gd name="connsiteX66" fmla="*/ 125098 w 1497385"/>
                          <a:gd name="connsiteY66" fmla="*/ 629432 h 753616"/>
                          <a:gd name="connsiteX67" fmla="*/ 167079 w 1497385"/>
                          <a:gd name="connsiteY67" fmla="*/ 632873 h 753616"/>
                          <a:gd name="connsiteX68" fmla="*/ 219459 w 1497385"/>
                          <a:gd name="connsiteY68" fmla="*/ 640429 h 753616"/>
                          <a:gd name="connsiteX69" fmla="*/ 271260 w 1497385"/>
                          <a:gd name="connsiteY69" fmla="*/ 659173 h 753616"/>
                          <a:gd name="connsiteX70" fmla="*/ 302212 w 1497385"/>
                          <a:gd name="connsiteY70" fmla="*/ 675665 h 753616"/>
                          <a:gd name="connsiteX71" fmla="*/ 337300 w 1497385"/>
                          <a:gd name="connsiteY71" fmla="*/ 700365 h 753616"/>
                          <a:gd name="connsiteX72" fmla="*/ 363637 w 1497385"/>
                          <a:gd name="connsiteY72" fmla="*/ 738763 h 753616"/>
                          <a:gd name="connsiteX73" fmla="*/ 403561 w 1497385"/>
                          <a:gd name="connsiteY73" fmla="*/ 752240 h 753616"/>
                          <a:gd name="connsiteX74" fmla="*/ 548393 w 1497385"/>
                          <a:gd name="connsiteY74" fmla="*/ 753003 h 753616"/>
                          <a:gd name="connsiteX75" fmla="*/ 630198 w 1497385"/>
                          <a:gd name="connsiteY75" fmla="*/ 750751 h 753616"/>
                          <a:gd name="connsiteX76" fmla="*/ 689593 w 1497385"/>
                          <a:gd name="connsiteY76" fmla="*/ 745483 h 753616"/>
                          <a:gd name="connsiteX77" fmla="*/ 735846 w 1497385"/>
                          <a:gd name="connsiteY77" fmla="*/ 708955 h 753616"/>
                          <a:gd name="connsiteX78" fmla="*/ 766094 w 1497385"/>
                          <a:gd name="connsiteY78" fmla="*/ 676722 h 753616"/>
                          <a:gd name="connsiteX79" fmla="*/ 818622 w 1497385"/>
                          <a:gd name="connsiteY79" fmla="*/ 631642 h 753616"/>
                          <a:gd name="connsiteX80" fmla="*/ 869696 w 1497385"/>
                          <a:gd name="connsiteY80" fmla="*/ 611335 h 753616"/>
                          <a:gd name="connsiteX81" fmla="*/ 932033 w 1497385"/>
                          <a:gd name="connsiteY81" fmla="*/ 606609 h 753616"/>
                          <a:gd name="connsiteX82" fmla="*/ 990553 w 1497385"/>
                          <a:gd name="connsiteY82" fmla="*/ 619249 h 753616"/>
                          <a:gd name="connsiteX83" fmla="*/ 1055647 w 1497385"/>
                          <a:gd name="connsiteY83" fmla="*/ 656699 h 753616"/>
                          <a:gd name="connsiteX84" fmla="*/ 1085983 w 1497385"/>
                          <a:gd name="connsiteY84" fmla="*/ 686926 h 753616"/>
                          <a:gd name="connsiteX85" fmla="*/ 1131027 w 1497385"/>
                          <a:gd name="connsiteY85" fmla="*/ 727466 h 753616"/>
                          <a:gd name="connsiteX86" fmla="*/ 1191837 w 1497385"/>
                          <a:gd name="connsiteY86" fmla="*/ 745483 h 753616"/>
                          <a:gd name="connsiteX87" fmla="*/ 1268413 w 1497385"/>
                          <a:gd name="connsiteY87" fmla="*/ 747736 h 753616"/>
                          <a:gd name="connsiteX88" fmla="*/ 1306700 w 1497385"/>
                          <a:gd name="connsiteY88" fmla="*/ 707196 h 753616"/>
                          <a:gd name="connsiteX89" fmla="*/ 1315709 w 1497385"/>
                          <a:gd name="connsiteY89" fmla="*/ 691430 h 753616"/>
                          <a:gd name="connsiteX90" fmla="*/ 1333727 w 1497385"/>
                          <a:gd name="connsiteY90" fmla="*/ 675665 h 753616"/>
                          <a:gd name="connsiteX91" fmla="*/ 1335979 w 1497385"/>
                          <a:gd name="connsiteY91" fmla="*/ 666656 h 753616"/>
                          <a:gd name="connsiteX92" fmla="*/ 1342736 w 1497385"/>
                          <a:gd name="connsiteY92" fmla="*/ 655395 h 753616"/>
                          <a:gd name="connsiteX93" fmla="*/ 1356249 w 1497385"/>
                          <a:gd name="connsiteY93" fmla="*/ 610350 h 753616"/>
                          <a:gd name="connsiteX94" fmla="*/ 1360753 w 1497385"/>
                          <a:gd name="connsiteY94" fmla="*/ 601341 h 753616"/>
                          <a:gd name="connsiteX95" fmla="*/ 1365258 w 1497385"/>
                          <a:gd name="connsiteY95" fmla="*/ 585576 h 753616"/>
                          <a:gd name="connsiteX96" fmla="*/ 1372015 w 1497385"/>
                          <a:gd name="connsiteY96" fmla="*/ 576567 h 753616"/>
                          <a:gd name="connsiteX97" fmla="*/ 1376519 w 1497385"/>
                          <a:gd name="connsiteY97" fmla="*/ 542784 h 753616"/>
                          <a:gd name="connsiteX98" fmla="*/ 1378771 w 1497385"/>
                          <a:gd name="connsiteY98" fmla="*/ 533775 h 753616"/>
                          <a:gd name="connsiteX99" fmla="*/ 1379534 w 1497385"/>
                          <a:gd name="connsiteY99" fmla="*/ 397054 h 753616"/>
                          <a:gd name="connsiteX100" fmla="*/ 1394757 w 1497385"/>
                          <a:gd name="connsiteY100" fmla="*/ 270314 h 753616"/>
                          <a:gd name="connsiteX101" fmla="*/ 1435077 w 1497385"/>
                          <a:gd name="connsiteY101" fmla="*/ 157655 h 753616"/>
                          <a:gd name="connsiteX102" fmla="*/ 1494791 w 1497385"/>
                          <a:gd name="connsiteY102" fmla="*/ 100881 h 753616"/>
                          <a:gd name="connsiteX103" fmla="*/ 1486878 w 1497385"/>
                          <a:gd name="connsiteY103" fmla="*/ 83332 h 753616"/>
                          <a:gd name="connsiteX104" fmla="*/ 1489130 w 1497385"/>
                          <a:gd name="connsiteY104" fmla="*/ 76575 h 753616"/>
                          <a:gd name="connsiteX105" fmla="*/ 1495887 w 1497385"/>
                          <a:gd name="connsiteY105" fmla="*/ 74323 h 753616"/>
                          <a:gd name="connsiteX106" fmla="*/ 1493634 w 1497385"/>
                          <a:gd name="connsiteY106" fmla="*/ 0 h 753616"/>
                          <a:gd name="connsiteX107" fmla="*/ 1482373 w 1497385"/>
                          <a:gd name="connsiteY107" fmla="*/ 9008 h 753616"/>
                          <a:gd name="connsiteX108" fmla="*/ 1480121 w 1497385"/>
                          <a:gd name="connsiteY108" fmla="*/ 18017 h 753616"/>
                          <a:gd name="connsiteX109" fmla="*/ 1473364 w 1497385"/>
                          <a:gd name="connsiteY109" fmla="*/ 20270 h 753616"/>
                          <a:gd name="connsiteX110" fmla="*/ 1482373 w 1497385"/>
                          <a:gd name="connsiteY110" fmla="*/ 18017 h 753616"/>
                          <a:gd name="connsiteX0" fmla="*/ 1482373 w 1497266"/>
                          <a:gd name="connsiteY0" fmla="*/ 18017 h 753616"/>
                          <a:gd name="connsiteX1" fmla="*/ 1482373 w 1497266"/>
                          <a:gd name="connsiteY1" fmla="*/ 18017 h 753616"/>
                          <a:gd name="connsiteX2" fmla="*/ 1455347 w 1497266"/>
                          <a:gd name="connsiteY2" fmla="*/ 38287 h 753616"/>
                          <a:gd name="connsiteX3" fmla="*/ 1432824 w 1497266"/>
                          <a:gd name="connsiteY3" fmla="*/ 49548 h 753616"/>
                          <a:gd name="connsiteX4" fmla="*/ 1426068 w 1497266"/>
                          <a:gd name="connsiteY4" fmla="*/ 54053 h 753616"/>
                          <a:gd name="connsiteX5" fmla="*/ 1414807 w 1497266"/>
                          <a:gd name="connsiteY5" fmla="*/ 60809 h 753616"/>
                          <a:gd name="connsiteX6" fmla="*/ 1401293 w 1497266"/>
                          <a:gd name="connsiteY6" fmla="*/ 67566 h 753616"/>
                          <a:gd name="connsiteX7" fmla="*/ 1392285 w 1497266"/>
                          <a:gd name="connsiteY7" fmla="*/ 76575 h 753616"/>
                          <a:gd name="connsiteX8" fmla="*/ 1372015 w 1497266"/>
                          <a:gd name="connsiteY8" fmla="*/ 94593 h 753616"/>
                          <a:gd name="connsiteX9" fmla="*/ 1363006 w 1497266"/>
                          <a:gd name="connsiteY9" fmla="*/ 112610 h 753616"/>
                          <a:gd name="connsiteX10" fmla="*/ 1360753 w 1497266"/>
                          <a:gd name="connsiteY10" fmla="*/ 119367 h 753616"/>
                          <a:gd name="connsiteX11" fmla="*/ 1356249 w 1497266"/>
                          <a:gd name="connsiteY11" fmla="*/ 128376 h 753616"/>
                          <a:gd name="connsiteX12" fmla="*/ 1351745 w 1497266"/>
                          <a:gd name="connsiteY12" fmla="*/ 155403 h 753616"/>
                          <a:gd name="connsiteX13" fmla="*/ 1347240 w 1497266"/>
                          <a:gd name="connsiteY13" fmla="*/ 164411 h 753616"/>
                          <a:gd name="connsiteX14" fmla="*/ 1344988 w 1497266"/>
                          <a:gd name="connsiteY14" fmla="*/ 175673 h 753616"/>
                          <a:gd name="connsiteX15" fmla="*/ 1340484 w 1497266"/>
                          <a:gd name="connsiteY15" fmla="*/ 182429 h 753616"/>
                          <a:gd name="connsiteX16" fmla="*/ 1335979 w 1497266"/>
                          <a:gd name="connsiteY16" fmla="*/ 191438 h 753616"/>
                          <a:gd name="connsiteX17" fmla="*/ 1331475 w 1497266"/>
                          <a:gd name="connsiteY17" fmla="*/ 225221 h 753616"/>
                          <a:gd name="connsiteX18" fmla="*/ 1320214 w 1497266"/>
                          <a:gd name="connsiteY18" fmla="*/ 245491 h 753616"/>
                          <a:gd name="connsiteX19" fmla="*/ 1308953 w 1497266"/>
                          <a:gd name="connsiteY19" fmla="*/ 259005 h 753616"/>
                          <a:gd name="connsiteX20" fmla="*/ 1306700 w 1497266"/>
                          <a:gd name="connsiteY20" fmla="*/ 265761 h 753616"/>
                          <a:gd name="connsiteX21" fmla="*/ 1302196 w 1497266"/>
                          <a:gd name="connsiteY21" fmla="*/ 270266 h 753616"/>
                          <a:gd name="connsiteX22" fmla="*/ 1293187 w 1497266"/>
                          <a:gd name="connsiteY22" fmla="*/ 288283 h 753616"/>
                          <a:gd name="connsiteX23" fmla="*/ 1290935 w 1497266"/>
                          <a:gd name="connsiteY23" fmla="*/ 297292 h 753616"/>
                          <a:gd name="connsiteX24" fmla="*/ 1288683 w 1497266"/>
                          <a:gd name="connsiteY24" fmla="*/ 304049 h 753616"/>
                          <a:gd name="connsiteX25" fmla="*/ 1270665 w 1497266"/>
                          <a:gd name="connsiteY25" fmla="*/ 382876 h 753616"/>
                          <a:gd name="connsiteX26" fmla="*/ 1263908 w 1497266"/>
                          <a:gd name="connsiteY26" fmla="*/ 409903 h 753616"/>
                          <a:gd name="connsiteX27" fmla="*/ 1254899 w 1497266"/>
                          <a:gd name="connsiteY27" fmla="*/ 432425 h 753616"/>
                          <a:gd name="connsiteX28" fmla="*/ 1248143 w 1497266"/>
                          <a:gd name="connsiteY28" fmla="*/ 481974 h 753616"/>
                          <a:gd name="connsiteX29" fmla="*/ 1243638 w 1497266"/>
                          <a:gd name="connsiteY29" fmla="*/ 488731 h 753616"/>
                          <a:gd name="connsiteX30" fmla="*/ 1239134 w 1497266"/>
                          <a:gd name="connsiteY30" fmla="*/ 509001 h 753616"/>
                          <a:gd name="connsiteX31" fmla="*/ 1234629 w 1497266"/>
                          <a:gd name="connsiteY31" fmla="*/ 518009 h 753616"/>
                          <a:gd name="connsiteX32" fmla="*/ 1230125 w 1497266"/>
                          <a:gd name="connsiteY32" fmla="*/ 540532 h 753616"/>
                          <a:gd name="connsiteX33" fmla="*/ 1225620 w 1497266"/>
                          <a:gd name="connsiteY33" fmla="*/ 545036 h 753616"/>
                          <a:gd name="connsiteX34" fmla="*/ 1221116 w 1497266"/>
                          <a:gd name="connsiteY34" fmla="*/ 551793 h 753616"/>
                          <a:gd name="connsiteX35" fmla="*/ 1218864 w 1497266"/>
                          <a:gd name="connsiteY35" fmla="*/ 560802 h 753616"/>
                          <a:gd name="connsiteX36" fmla="*/ 1214359 w 1497266"/>
                          <a:gd name="connsiteY36" fmla="*/ 567558 h 753616"/>
                          <a:gd name="connsiteX37" fmla="*/ 1212107 w 1497266"/>
                          <a:gd name="connsiteY37" fmla="*/ 583324 h 753616"/>
                          <a:gd name="connsiteX38" fmla="*/ 1220895 w 1497266"/>
                          <a:gd name="connsiteY38" fmla="*/ 651038 h 753616"/>
                          <a:gd name="connsiteX39" fmla="*/ 1208072 w 1497266"/>
                          <a:gd name="connsiteY39" fmla="*/ 671160 h 753616"/>
                          <a:gd name="connsiteX40" fmla="*/ 1156381 w 1497266"/>
                          <a:gd name="connsiteY40" fmla="*/ 643408 h 753616"/>
                          <a:gd name="connsiteX41" fmla="*/ 1093602 w 1497266"/>
                          <a:gd name="connsiteY41" fmla="*/ 589675 h 753616"/>
                          <a:gd name="connsiteX42" fmla="*/ 1002467 w 1497266"/>
                          <a:gd name="connsiteY42" fmla="*/ 535190 h 753616"/>
                          <a:gd name="connsiteX43" fmla="*/ 905806 w 1497266"/>
                          <a:gd name="connsiteY43" fmla="*/ 522514 h 753616"/>
                          <a:gd name="connsiteX44" fmla="*/ 856257 w 1497266"/>
                          <a:gd name="connsiteY44" fmla="*/ 527018 h 753616"/>
                          <a:gd name="connsiteX45" fmla="*/ 796063 w 1497266"/>
                          <a:gd name="connsiteY45" fmla="*/ 547399 h 753616"/>
                          <a:gd name="connsiteX46" fmla="*/ 750403 w 1497266"/>
                          <a:gd name="connsiteY46" fmla="*/ 578819 h 753616"/>
                          <a:gd name="connsiteX47" fmla="*/ 709863 w 1497266"/>
                          <a:gd name="connsiteY47" fmla="*/ 626116 h 753616"/>
                          <a:gd name="connsiteX48" fmla="*/ 691845 w 1497266"/>
                          <a:gd name="connsiteY48" fmla="*/ 644134 h 753616"/>
                          <a:gd name="connsiteX49" fmla="*/ 647490 w 1497266"/>
                          <a:gd name="connsiteY49" fmla="*/ 668108 h 753616"/>
                          <a:gd name="connsiteX50" fmla="*/ 550719 w 1497266"/>
                          <a:gd name="connsiteY50" fmla="*/ 677007 h 753616"/>
                          <a:gd name="connsiteX51" fmla="*/ 449837 w 1497266"/>
                          <a:gd name="connsiteY51" fmla="*/ 674028 h 753616"/>
                          <a:gd name="connsiteX52" fmla="*/ 385888 w 1497266"/>
                          <a:gd name="connsiteY52" fmla="*/ 637474 h 753616"/>
                          <a:gd name="connsiteX53" fmla="*/ 340499 w 1497266"/>
                          <a:gd name="connsiteY53" fmla="*/ 603594 h 753616"/>
                          <a:gd name="connsiteX54" fmla="*/ 302212 w 1497266"/>
                          <a:gd name="connsiteY54" fmla="*/ 578819 h 753616"/>
                          <a:gd name="connsiteX55" fmla="*/ 266176 w 1497266"/>
                          <a:gd name="connsiteY55" fmla="*/ 556297 h 753616"/>
                          <a:gd name="connsiteX56" fmla="*/ 259420 w 1497266"/>
                          <a:gd name="connsiteY56" fmla="*/ 554045 h 753616"/>
                          <a:gd name="connsiteX57" fmla="*/ 236897 w 1497266"/>
                          <a:gd name="connsiteY57" fmla="*/ 545036 h 753616"/>
                          <a:gd name="connsiteX58" fmla="*/ 180592 w 1497266"/>
                          <a:gd name="connsiteY58" fmla="*/ 536027 h 753616"/>
                          <a:gd name="connsiteX59" fmla="*/ 117530 w 1497266"/>
                          <a:gd name="connsiteY59" fmla="*/ 533775 h 753616"/>
                          <a:gd name="connsiteX60" fmla="*/ 76990 w 1497266"/>
                          <a:gd name="connsiteY60" fmla="*/ 536027 h 753616"/>
                          <a:gd name="connsiteX61" fmla="*/ 61716 w 1497266"/>
                          <a:gd name="connsiteY61" fmla="*/ 536930 h 753616"/>
                          <a:gd name="connsiteX62" fmla="*/ 23554 w 1497266"/>
                          <a:gd name="connsiteY62" fmla="*/ 550729 h 753616"/>
                          <a:gd name="connsiteX63" fmla="*/ 174 w 1497266"/>
                          <a:gd name="connsiteY63" fmla="*/ 573331 h 753616"/>
                          <a:gd name="connsiteX64" fmla="*/ 16278 w 1497266"/>
                          <a:gd name="connsiteY64" fmla="*/ 613525 h 753616"/>
                          <a:gd name="connsiteX65" fmla="*/ 73673 w 1497266"/>
                          <a:gd name="connsiteY65" fmla="*/ 624127 h 753616"/>
                          <a:gd name="connsiteX66" fmla="*/ 125098 w 1497266"/>
                          <a:gd name="connsiteY66" fmla="*/ 629432 h 753616"/>
                          <a:gd name="connsiteX67" fmla="*/ 167079 w 1497266"/>
                          <a:gd name="connsiteY67" fmla="*/ 632873 h 753616"/>
                          <a:gd name="connsiteX68" fmla="*/ 219459 w 1497266"/>
                          <a:gd name="connsiteY68" fmla="*/ 640429 h 753616"/>
                          <a:gd name="connsiteX69" fmla="*/ 271260 w 1497266"/>
                          <a:gd name="connsiteY69" fmla="*/ 659173 h 753616"/>
                          <a:gd name="connsiteX70" fmla="*/ 302212 w 1497266"/>
                          <a:gd name="connsiteY70" fmla="*/ 675665 h 753616"/>
                          <a:gd name="connsiteX71" fmla="*/ 337300 w 1497266"/>
                          <a:gd name="connsiteY71" fmla="*/ 700365 h 753616"/>
                          <a:gd name="connsiteX72" fmla="*/ 363637 w 1497266"/>
                          <a:gd name="connsiteY72" fmla="*/ 738763 h 753616"/>
                          <a:gd name="connsiteX73" fmla="*/ 403561 w 1497266"/>
                          <a:gd name="connsiteY73" fmla="*/ 752240 h 753616"/>
                          <a:gd name="connsiteX74" fmla="*/ 548393 w 1497266"/>
                          <a:gd name="connsiteY74" fmla="*/ 753003 h 753616"/>
                          <a:gd name="connsiteX75" fmla="*/ 630198 w 1497266"/>
                          <a:gd name="connsiteY75" fmla="*/ 750751 h 753616"/>
                          <a:gd name="connsiteX76" fmla="*/ 689593 w 1497266"/>
                          <a:gd name="connsiteY76" fmla="*/ 745483 h 753616"/>
                          <a:gd name="connsiteX77" fmla="*/ 735846 w 1497266"/>
                          <a:gd name="connsiteY77" fmla="*/ 708955 h 753616"/>
                          <a:gd name="connsiteX78" fmla="*/ 766094 w 1497266"/>
                          <a:gd name="connsiteY78" fmla="*/ 676722 h 753616"/>
                          <a:gd name="connsiteX79" fmla="*/ 818622 w 1497266"/>
                          <a:gd name="connsiteY79" fmla="*/ 631642 h 753616"/>
                          <a:gd name="connsiteX80" fmla="*/ 869696 w 1497266"/>
                          <a:gd name="connsiteY80" fmla="*/ 611335 h 753616"/>
                          <a:gd name="connsiteX81" fmla="*/ 932033 w 1497266"/>
                          <a:gd name="connsiteY81" fmla="*/ 606609 h 753616"/>
                          <a:gd name="connsiteX82" fmla="*/ 990553 w 1497266"/>
                          <a:gd name="connsiteY82" fmla="*/ 619249 h 753616"/>
                          <a:gd name="connsiteX83" fmla="*/ 1055647 w 1497266"/>
                          <a:gd name="connsiteY83" fmla="*/ 656699 h 753616"/>
                          <a:gd name="connsiteX84" fmla="*/ 1085983 w 1497266"/>
                          <a:gd name="connsiteY84" fmla="*/ 686926 h 753616"/>
                          <a:gd name="connsiteX85" fmla="*/ 1131027 w 1497266"/>
                          <a:gd name="connsiteY85" fmla="*/ 727466 h 753616"/>
                          <a:gd name="connsiteX86" fmla="*/ 1191837 w 1497266"/>
                          <a:gd name="connsiteY86" fmla="*/ 745483 h 753616"/>
                          <a:gd name="connsiteX87" fmla="*/ 1268413 w 1497266"/>
                          <a:gd name="connsiteY87" fmla="*/ 747736 h 753616"/>
                          <a:gd name="connsiteX88" fmla="*/ 1306700 w 1497266"/>
                          <a:gd name="connsiteY88" fmla="*/ 707196 h 753616"/>
                          <a:gd name="connsiteX89" fmla="*/ 1315709 w 1497266"/>
                          <a:gd name="connsiteY89" fmla="*/ 691430 h 753616"/>
                          <a:gd name="connsiteX90" fmla="*/ 1333727 w 1497266"/>
                          <a:gd name="connsiteY90" fmla="*/ 675665 h 753616"/>
                          <a:gd name="connsiteX91" fmla="*/ 1335979 w 1497266"/>
                          <a:gd name="connsiteY91" fmla="*/ 666656 h 753616"/>
                          <a:gd name="connsiteX92" fmla="*/ 1342736 w 1497266"/>
                          <a:gd name="connsiteY92" fmla="*/ 655395 h 753616"/>
                          <a:gd name="connsiteX93" fmla="*/ 1356249 w 1497266"/>
                          <a:gd name="connsiteY93" fmla="*/ 610350 h 753616"/>
                          <a:gd name="connsiteX94" fmla="*/ 1360753 w 1497266"/>
                          <a:gd name="connsiteY94" fmla="*/ 601341 h 753616"/>
                          <a:gd name="connsiteX95" fmla="*/ 1365258 w 1497266"/>
                          <a:gd name="connsiteY95" fmla="*/ 585576 h 753616"/>
                          <a:gd name="connsiteX96" fmla="*/ 1372015 w 1497266"/>
                          <a:gd name="connsiteY96" fmla="*/ 576567 h 753616"/>
                          <a:gd name="connsiteX97" fmla="*/ 1376519 w 1497266"/>
                          <a:gd name="connsiteY97" fmla="*/ 542784 h 753616"/>
                          <a:gd name="connsiteX98" fmla="*/ 1378771 w 1497266"/>
                          <a:gd name="connsiteY98" fmla="*/ 533775 h 753616"/>
                          <a:gd name="connsiteX99" fmla="*/ 1379534 w 1497266"/>
                          <a:gd name="connsiteY99" fmla="*/ 397054 h 753616"/>
                          <a:gd name="connsiteX100" fmla="*/ 1394757 w 1497266"/>
                          <a:gd name="connsiteY100" fmla="*/ 270314 h 753616"/>
                          <a:gd name="connsiteX101" fmla="*/ 1435077 w 1497266"/>
                          <a:gd name="connsiteY101" fmla="*/ 157655 h 753616"/>
                          <a:gd name="connsiteX102" fmla="*/ 1494791 w 1497266"/>
                          <a:gd name="connsiteY102" fmla="*/ 100881 h 753616"/>
                          <a:gd name="connsiteX103" fmla="*/ 1486878 w 1497266"/>
                          <a:gd name="connsiteY103" fmla="*/ 83332 h 753616"/>
                          <a:gd name="connsiteX104" fmla="*/ 1495887 w 1497266"/>
                          <a:gd name="connsiteY104" fmla="*/ 74323 h 753616"/>
                          <a:gd name="connsiteX105" fmla="*/ 1493634 w 1497266"/>
                          <a:gd name="connsiteY105" fmla="*/ 0 h 753616"/>
                          <a:gd name="connsiteX106" fmla="*/ 1482373 w 1497266"/>
                          <a:gd name="connsiteY106" fmla="*/ 9008 h 753616"/>
                          <a:gd name="connsiteX107" fmla="*/ 1480121 w 1497266"/>
                          <a:gd name="connsiteY107" fmla="*/ 18017 h 753616"/>
                          <a:gd name="connsiteX108" fmla="*/ 1473364 w 1497266"/>
                          <a:gd name="connsiteY108" fmla="*/ 20270 h 753616"/>
                          <a:gd name="connsiteX109" fmla="*/ 1482373 w 1497266"/>
                          <a:gd name="connsiteY109" fmla="*/ 18017 h 753616"/>
                          <a:gd name="connsiteX0" fmla="*/ 1482373 w 1499646"/>
                          <a:gd name="connsiteY0" fmla="*/ 18017 h 753616"/>
                          <a:gd name="connsiteX1" fmla="*/ 1482373 w 1499646"/>
                          <a:gd name="connsiteY1" fmla="*/ 18017 h 753616"/>
                          <a:gd name="connsiteX2" fmla="*/ 1455347 w 1499646"/>
                          <a:gd name="connsiteY2" fmla="*/ 38287 h 753616"/>
                          <a:gd name="connsiteX3" fmla="*/ 1432824 w 1499646"/>
                          <a:gd name="connsiteY3" fmla="*/ 49548 h 753616"/>
                          <a:gd name="connsiteX4" fmla="*/ 1426068 w 1499646"/>
                          <a:gd name="connsiteY4" fmla="*/ 54053 h 753616"/>
                          <a:gd name="connsiteX5" fmla="*/ 1414807 w 1499646"/>
                          <a:gd name="connsiteY5" fmla="*/ 60809 h 753616"/>
                          <a:gd name="connsiteX6" fmla="*/ 1401293 w 1499646"/>
                          <a:gd name="connsiteY6" fmla="*/ 67566 h 753616"/>
                          <a:gd name="connsiteX7" fmla="*/ 1392285 w 1499646"/>
                          <a:gd name="connsiteY7" fmla="*/ 76575 h 753616"/>
                          <a:gd name="connsiteX8" fmla="*/ 1372015 w 1499646"/>
                          <a:gd name="connsiteY8" fmla="*/ 94593 h 753616"/>
                          <a:gd name="connsiteX9" fmla="*/ 1363006 w 1499646"/>
                          <a:gd name="connsiteY9" fmla="*/ 112610 h 753616"/>
                          <a:gd name="connsiteX10" fmla="*/ 1360753 w 1499646"/>
                          <a:gd name="connsiteY10" fmla="*/ 119367 h 753616"/>
                          <a:gd name="connsiteX11" fmla="*/ 1356249 w 1499646"/>
                          <a:gd name="connsiteY11" fmla="*/ 128376 h 753616"/>
                          <a:gd name="connsiteX12" fmla="*/ 1351745 w 1499646"/>
                          <a:gd name="connsiteY12" fmla="*/ 155403 h 753616"/>
                          <a:gd name="connsiteX13" fmla="*/ 1347240 w 1499646"/>
                          <a:gd name="connsiteY13" fmla="*/ 164411 h 753616"/>
                          <a:gd name="connsiteX14" fmla="*/ 1344988 w 1499646"/>
                          <a:gd name="connsiteY14" fmla="*/ 175673 h 753616"/>
                          <a:gd name="connsiteX15" fmla="*/ 1340484 w 1499646"/>
                          <a:gd name="connsiteY15" fmla="*/ 182429 h 753616"/>
                          <a:gd name="connsiteX16" fmla="*/ 1335979 w 1499646"/>
                          <a:gd name="connsiteY16" fmla="*/ 191438 h 753616"/>
                          <a:gd name="connsiteX17" fmla="*/ 1331475 w 1499646"/>
                          <a:gd name="connsiteY17" fmla="*/ 225221 h 753616"/>
                          <a:gd name="connsiteX18" fmla="*/ 1320214 w 1499646"/>
                          <a:gd name="connsiteY18" fmla="*/ 245491 h 753616"/>
                          <a:gd name="connsiteX19" fmla="*/ 1308953 w 1499646"/>
                          <a:gd name="connsiteY19" fmla="*/ 259005 h 753616"/>
                          <a:gd name="connsiteX20" fmla="*/ 1306700 w 1499646"/>
                          <a:gd name="connsiteY20" fmla="*/ 265761 h 753616"/>
                          <a:gd name="connsiteX21" fmla="*/ 1302196 w 1499646"/>
                          <a:gd name="connsiteY21" fmla="*/ 270266 h 753616"/>
                          <a:gd name="connsiteX22" fmla="*/ 1293187 w 1499646"/>
                          <a:gd name="connsiteY22" fmla="*/ 288283 h 753616"/>
                          <a:gd name="connsiteX23" fmla="*/ 1290935 w 1499646"/>
                          <a:gd name="connsiteY23" fmla="*/ 297292 h 753616"/>
                          <a:gd name="connsiteX24" fmla="*/ 1288683 w 1499646"/>
                          <a:gd name="connsiteY24" fmla="*/ 304049 h 753616"/>
                          <a:gd name="connsiteX25" fmla="*/ 1270665 w 1499646"/>
                          <a:gd name="connsiteY25" fmla="*/ 382876 h 753616"/>
                          <a:gd name="connsiteX26" fmla="*/ 1263908 w 1499646"/>
                          <a:gd name="connsiteY26" fmla="*/ 409903 h 753616"/>
                          <a:gd name="connsiteX27" fmla="*/ 1254899 w 1499646"/>
                          <a:gd name="connsiteY27" fmla="*/ 432425 h 753616"/>
                          <a:gd name="connsiteX28" fmla="*/ 1248143 w 1499646"/>
                          <a:gd name="connsiteY28" fmla="*/ 481974 h 753616"/>
                          <a:gd name="connsiteX29" fmla="*/ 1243638 w 1499646"/>
                          <a:gd name="connsiteY29" fmla="*/ 488731 h 753616"/>
                          <a:gd name="connsiteX30" fmla="*/ 1239134 w 1499646"/>
                          <a:gd name="connsiteY30" fmla="*/ 509001 h 753616"/>
                          <a:gd name="connsiteX31" fmla="*/ 1234629 w 1499646"/>
                          <a:gd name="connsiteY31" fmla="*/ 518009 h 753616"/>
                          <a:gd name="connsiteX32" fmla="*/ 1230125 w 1499646"/>
                          <a:gd name="connsiteY32" fmla="*/ 540532 h 753616"/>
                          <a:gd name="connsiteX33" fmla="*/ 1225620 w 1499646"/>
                          <a:gd name="connsiteY33" fmla="*/ 545036 h 753616"/>
                          <a:gd name="connsiteX34" fmla="*/ 1221116 w 1499646"/>
                          <a:gd name="connsiteY34" fmla="*/ 551793 h 753616"/>
                          <a:gd name="connsiteX35" fmla="*/ 1218864 w 1499646"/>
                          <a:gd name="connsiteY35" fmla="*/ 560802 h 753616"/>
                          <a:gd name="connsiteX36" fmla="*/ 1214359 w 1499646"/>
                          <a:gd name="connsiteY36" fmla="*/ 567558 h 753616"/>
                          <a:gd name="connsiteX37" fmla="*/ 1212107 w 1499646"/>
                          <a:gd name="connsiteY37" fmla="*/ 583324 h 753616"/>
                          <a:gd name="connsiteX38" fmla="*/ 1220895 w 1499646"/>
                          <a:gd name="connsiteY38" fmla="*/ 651038 h 753616"/>
                          <a:gd name="connsiteX39" fmla="*/ 1208072 w 1499646"/>
                          <a:gd name="connsiteY39" fmla="*/ 671160 h 753616"/>
                          <a:gd name="connsiteX40" fmla="*/ 1156381 w 1499646"/>
                          <a:gd name="connsiteY40" fmla="*/ 643408 h 753616"/>
                          <a:gd name="connsiteX41" fmla="*/ 1093602 w 1499646"/>
                          <a:gd name="connsiteY41" fmla="*/ 589675 h 753616"/>
                          <a:gd name="connsiteX42" fmla="*/ 1002467 w 1499646"/>
                          <a:gd name="connsiteY42" fmla="*/ 535190 h 753616"/>
                          <a:gd name="connsiteX43" fmla="*/ 905806 w 1499646"/>
                          <a:gd name="connsiteY43" fmla="*/ 522514 h 753616"/>
                          <a:gd name="connsiteX44" fmla="*/ 856257 w 1499646"/>
                          <a:gd name="connsiteY44" fmla="*/ 527018 h 753616"/>
                          <a:gd name="connsiteX45" fmla="*/ 796063 w 1499646"/>
                          <a:gd name="connsiteY45" fmla="*/ 547399 h 753616"/>
                          <a:gd name="connsiteX46" fmla="*/ 750403 w 1499646"/>
                          <a:gd name="connsiteY46" fmla="*/ 578819 h 753616"/>
                          <a:gd name="connsiteX47" fmla="*/ 709863 w 1499646"/>
                          <a:gd name="connsiteY47" fmla="*/ 626116 h 753616"/>
                          <a:gd name="connsiteX48" fmla="*/ 691845 w 1499646"/>
                          <a:gd name="connsiteY48" fmla="*/ 644134 h 753616"/>
                          <a:gd name="connsiteX49" fmla="*/ 647490 w 1499646"/>
                          <a:gd name="connsiteY49" fmla="*/ 668108 h 753616"/>
                          <a:gd name="connsiteX50" fmla="*/ 550719 w 1499646"/>
                          <a:gd name="connsiteY50" fmla="*/ 677007 h 753616"/>
                          <a:gd name="connsiteX51" fmla="*/ 449837 w 1499646"/>
                          <a:gd name="connsiteY51" fmla="*/ 674028 h 753616"/>
                          <a:gd name="connsiteX52" fmla="*/ 385888 w 1499646"/>
                          <a:gd name="connsiteY52" fmla="*/ 637474 h 753616"/>
                          <a:gd name="connsiteX53" fmla="*/ 340499 w 1499646"/>
                          <a:gd name="connsiteY53" fmla="*/ 603594 h 753616"/>
                          <a:gd name="connsiteX54" fmla="*/ 302212 w 1499646"/>
                          <a:gd name="connsiteY54" fmla="*/ 578819 h 753616"/>
                          <a:gd name="connsiteX55" fmla="*/ 266176 w 1499646"/>
                          <a:gd name="connsiteY55" fmla="*/ 556297 h 753616"/>
                          <a:gd name="connsiteX56" fmla="*/ 259420 w 1499646"/>
                          <a:gd name="connsiteY56" fmla="*/ 554045 h 753616"/>
                          <a:gd name="connsiteX57" fmla="*/ 236897 w 1499646"/>
                          <a:gd name="connsiteY57" fmla="*/ 545036 h 753616"/>
                          <a:gd name="connsiteX58" fmla="*/ 180592 w 1499646"/>
                          <a:gd name="connsiteY58" fmla="*/ 536027 h 753616"/>
                          <a:gd name="connsiteX59" fmla="*/ 117530 w 1499646"/>
                          <a:gd name="connsiteY59" fmla="*/ 533775 h 753616"/>
                          <a:gd name="connsiteX60" fmla="*/ 76990 w 1499646"/>
                          <a:gd name="connsiteY60" fmla="*/ 536027 h 753616"/>
                          <a:gd name="connsiteX61" fmla="*/ 61716 w 1499646"/>
                          <a:gd name="connsiteY61" fmla="*/ 536930 h 753616"/>
                          <a:gd name="connsiteX62" fmla="*/ 23554 w 1499646"/>
                          <a:gd name="connsiteY62" fmla="*/ 550729 h 753616"/>
                          <a:gd name="connsiteX63" fmla="*/ 174 w 1499646"/>
                          <a:gd name="connsiteY63" fmla="*/ 573331 h 753616"/>
                          <a:gd name="connsiteX64" fmla="*/ 16278 w 1499646"/>
                          <a:gd name="connsiteY64" fmla="*/ 613525 h 753616"/>
                          <a:gd name="connsiteX65" fmla="*/ 73673 w 1499646"/>
                          <a:gd name="connsiteY65" fmla="*/ 624127 h 753616"/>
                          <a:gd name="connsiteX66" fmla="*/ 125098 w 1499646"/>
                          <a:gd name="connsiteY66" fmla="*/ 629432 h 753616"/>
                          <a:gd name="connsiteX67" fmla="*/ 167079 w 1499646"/>
                          <a:gd name="connsiteY67" fmla="*/ 632873 h 753616"/>
                          <a:gd name="connsiteX68" fmla="*/ 219459 w 1499646"/>
                          <a:gd name="connsiteY68" fmla="*/ 640429 h 753616"/>
                          <a:gd name="connsiteX69" fmla="*/ 271260 w 1499646"/>
                          <a:gd name="connsiteY69" fmla="*/ 659173 h 753616"/>
                          <a:gd name="connsiteX70" fmla="*/ 302212 w 1499646"/>
                          <a:gd name="connsiteY70" fmla="*/ 675665 h 753616"/>
                          <a:gd name="connsiteX71" fmla="*/ 337300 w 1499646"/>
                          <a:gd name="connsiteY71" fmla="*/ 700365 h 753616"/>
                          <a:gd name="connsiteX72" fmla="*/ 363637 w 1499646"/>
                          <a:gd name="connsiteY72" fmla="*/ 738763 h 753616"/>
                          <a:gd name="connsiteX73" fmla="*/ 403561 w 1499646"/>
                          <a:gd name="connsiteY73" fmla="*/ 752240 h 753616"/>
                          <a:gd name="connsiteX74" fmla="*/ 548393 w 1499646"/>
                          <a:gd name="connsiteY74" fmla="*/ 753003 h 753616"/>
                          <a:gd name="connsiteX75" fmla="*/ 630198 w 1499646"/>
                          <a:gd name="connsiteY75" fmla="*/ 750751 h 753616"/>
                          <a:gd name="connsiteX76" fmla="*/ 689593 w 1499646"/>
                          <a:gd name="connsiteY76" fmla="*/ 745483 h 753616"/>
                          <a:gd name="connsiteX77" fmla="*/ 735846 w 1499646"/>
                          <a:gd name="connsiteY77" fmla="*/ 708955 h 753616"/>
                          <a:gd name="connsiteX78" fmla="*/ 766094 w 1499646"/>
                          <a:gd name="connsiteY78" fmla="*/ 676722 h 753616"/>
                          <a:gd name="connsiteX79" fmla="*/ 818622 w 1499646"/>
                          <a:gd name="connsiteY79" fmla="*/ 631642 h 753616"/>
                          <a:gd name="connsiteX80" fmla="*/ 869696 w 1499646"/>
                          <a:gd name="connsiteY80" fmla="*/ 611335 h 753616"/>
                          <a:gd name="connsiteX81" fmla="*/ 932033 w 1499646"/>
                          <a:gd name="connsiteY81" fmla="*/ 606609 h 753616"/>
                          <a:gd name="connsiteX82" fmla="*/ 990553 w 1499646"/>
                          <a:gd name="connsiteY82" fmla="*/ 619249 h 753616"/>
                          <a:gd name="connsiteX83" fmla="*/ 1055647 w 1499646"/>
                          <a:gd name="connsiteY83" fmla="*/ 656699 h 753616"/>
                          <a:gd name="connsiteX84" fmla="*/ 1085983 w 1499646"/>
                          <a:gd name="connsiteY84" fmla="*/ 686926 h 753616"/>
                          <a:gd name="connsiteX85" fmla="*/ 1131027 w 1499646"/>
                          <a:gd name="connsiteY85" fmla="*/ 727466 h 753616"/>
                          <a:gd name="connsiteX86" fmla="*/ 1191837 w 1499646"/>
                          <a:gd name="connsiteY86" fmla="*/ 745483 h 753616"/>
                          <a:gd name="connsiteX87" fmla="*/ 1268413 w 1499646"/>
                          <a:gd name="connsiteY87" fmla="*/ 747736 h 753616"/>
                          <a:gd name="connsiteX88" fmla="*/ 1306700 w 1499646"/>
                          <a:gd name="connsiteY88" fmla="*/ 707196 h 753616"/>
                          <a:gd name="connsiteX89" fmla="*/ 1315709 w 1499646"/>
                          <a:gd name="connsiteY89" fmla="*/ 691430 h 753616"/>
                          <a:gd name="connsiteX90" fmla="*/ 1333727 w 1499646"/>
                          <a:gd name="connsiteY90" fmla="*/ 675665 h 753616"/>
                          <a:gd name="connsiteX91" fmla="*/ 1335979 w 1499646"/>
                          <a:gd name="connsiteY91" fmla="*/ 666656 h 753616"/>
                          <a:gd name="connsiteX92" fmla="*/ 1342736 w 1499646"/>
                          <a:gd name="connsiteY92" fmla="*/ 655395 h 753616"/>
                          <a:gd name="connsiteX93" fmla="*/ 1356249 w 1499646"/>
                          <a:gd name="connsiteY93" fmla="*/ 610350 h 753616"/>
                          <a:gd name="connsiteX94" fmla="*/ 1360753 w 1499646"/>
                          <a:gd name="connsiteY94" fmla="*/ 601341 h 753616"/>
                          <a:gd name="connsiteX95" fmla="*/ 1365258 w 1499646"/>
                          <a:gd name="connsiteY95" fmla="*/ 585576 h 753616"/>
                          <a:gd name="connsiteX96" fmla="*/ 1372015 w 1499646"/>
                          <a:gd name="connsiteY96" fmla="*/ 576567 h 753616"/>
                          <a:gd name="connsiteX97" fmla="*/ 1376519 w 1499646"/>
                          <a:gd name="connsiteY97" fmla="*/ 542784 h 753616"/>
                          <a:gd name="connsiteX98" fmla="*/ 1378771 w 1499646"/>
                          <a:gd name="connsiteY98" fmla="*/ 533775 h 753616"/>
                          <a:gd name="connsiteX99" fmla="*/ 1379534 w 1499646"/>
                          <a:gd name="connsiteY99" fmla="*/ 397054 h 753616"/>
                          <a:gd name="connsiteX100" fmla="*/ 1394757 w 1499646"/>
                          <a:gd name="connsiteY100" fmla="*/ 270314 h 753616"/>
                          <a:gd name="connsiteX101" fmla="*/ 1435077 w 1499646"/>
                          <a:gd name="connsiteY101" fmla="*/ 157655 h 753616"/>
                          <a:gd name="connsiteX102" fmla="*/ 1494791 w 1499646"/>
                          <a:gd name="connsiteY102" fmla="*/ 100881 h 753616"/>
                          <a:gd name="connsiteX103" fmla="*/ 1495887 w 1499646"/>
                          <a:gd name="connsiteY103" fmla="*/ 74323 h 753616"/>
                          <a:gd name="connsiteX104" fmla="*/ 1493634 w 1499646"/>
                          <a:gd name="connsiteY104" fmla="*/ 0 h 753616"/>
                          <a:gd name="connsiteX105" fmla="*/ 1482373 w 1499646"/>
                          <a:gd name="connsiteY105" fmla="*/ 9008 h 753616"/>
                          <a:gd name="connsiteX106" fmla="*/ 1480121 w 1499646"/>
                          <a:gd name="connsiteY106" fmla="*/ 18017 h 753616"/>
                          <a:gd name="connsiteX107" fmla="*/ 1473364 w 1499646"/>
                          <a:gd name="connsiteY107" fmla="*/ 20270 h 753616"/>
                          <a:gd name="connsiteX108" fmla="*/ 1482373 w 1499646"/>
                          <a:gd name="connsiteY10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5979 w 1499290"/>
                          <a:gd name="connsiteY16" fmla="*/ 191438 h 753616"/>
                          <a:gd name="connsiteX17" fmla="*/ 1331475 w 1499290"/>
                          <a:gd name="connsiteY17" fmla="*/ 225221 h 753616"/>
                          <a:gd name="connsiteX18" fmla="*/ 1320214 w 1499290"/>
                          <a:gd name="connsiteY18" fmla="*/ 245491 h 753616"/>
                          <a:gd name="connsiteX19" fmla="*/ 1308953 w 1499290"/>
                          <a:gd name="connsiteY19" fmla="*/ 259005 h 753616"/>
                          <a:gd name="connsiteX20" fmla="*/ 1306700 w 1499290"/>
                          <a:gd name="connsiteY20" fmla="*/ 265761 h 753616"/>
                          <a:gd name="connsiteX21" fmla="*/ 1302196 w 1499290"/>
                          <a:gd name="connsiteY21" fmla="*/ 270266 h 753616"/>
                          <a:gd name="connsiteX22" fmla="*/ 1293187 w 1499290"/>
                          <a:gd name="connsiteY22" fmla="*/ 288283 h 753616"/>
                          <a:gd name="connsiteX23" fmla="*/ 1290935 w 1499290"/>
                          <a:gd name="connsiteY23" fmla="*/ 297292 h 753616"/>
                          <a:gd name="connsiteX24" fmla="*/ 1288683 w 1499290"/>
                          <a:gd name="connsiteY24" fmla="*/ 304049 h 753616"/>
                          <a:gd name="connsiteX25" fmla="*/ 1270665 w 1499290"/>
                          <a:gd name="connsiteY25" fmla="*/ 382876 h 753616"/>
                          <a:gd name="connsiteX26" fmla="*/ 1263908 w 1499290"/>
                          <a:gd name="connsiteY26" fmla="*/ 409903 h 753616"/>
                          <a:gd name="connsiteX27" fmla="*/ 1254899 w 1499290"/>
                          <a:gd name="connsiteY27" fmla="*/ 432425 h 753616"/>
                          <a:gd name="connsiteX28" fmla="*/ 1248143 w 1499290"/>
                          <a:gd name="connsiteY28" fmla="*/ 481974 h 753616"/>
                          <a:gd name="connsiteX29" fmla="*/ 1243638 w 1499290"/>
                          <a:gd name="connsiteY29" fmla="*/ 488731 h 753616"/>
                          <a:gd name="connsiteX30" fmla="*/ 1239134 w 1499290"/>
                          <a:gd name="connsiteY30" fmla="*/ 509001 h 753616"/>
                          <a:gd name="connsiteX31" fmla="*/ 1234629 w 1499290"/>
                          <a:gd name="connsiteY31" fmla="*/ 518009 h 753616"/>
                          <a:gd name="connsiteX32" fmla="*/ 1230125 w 1499290"/>
                          <a:gd name="connsiteY32" fmla="*/ 540532 h 753616"/>
                          <a:gd name="connsiteX33" fmla="*/ 1225620 w 1499290"/>
                          <a:gd name="connsiteY33" fmla="*/ 545036 h 753616"/>
                          <a:gd name="connsiteX34" fmla="*/ 1221116 w 1499290"/>
                          <a:gd name="connsiteY34" fmla="*/ 551793 h 753616"/>
                          <a:gd name="connsiteX35" fmla="*/ 1218864 w 1499290"/>
                          <a:gd name="connsiteY35" fmla="*/ 560802 h 753616"/>
                          <a:gd name="connsiteX36" fmla="*/ 1214359 w 1499290"/>
                          <a:gd name="connsiteY36" fmla="*/ 567558 h 753616"/>
                          <a:gd name="connsiteX37" fmla="*/ 1212107 w 1499290"/>
                          <a:gd name="connsiteY37" fmla="*/ 583324 h 753616"/>
                          <a:gd name="connsiteX38" fmla="*/ 1220895 w 1499290"/>
                          <a:gd name="connsiteY38" fmla="*/ 651038 h 753616"/>
                          <a:gd name="connsiteX39" fmla="*/ 1208072 w 1499290"/>
                          <a:gd name="connsiteY39" fmla="*/ 671160 h 753616"/>
                          <a:gd name="connsiteX40" fmla="*/ 1156381 w 1499290"/>
                          <a:gd name="connsiteY40" fmla="*/ 643408 h 753616"/>
                          <a:gd name="connsiteX41" fmla="*/ 1093602 w 1499290"/>
                          <a:gd name="connsiteY41" fmla="*/ 589675 h 753616"/>
                          <a:gd name="connsiteX42" fmla="*/ 1002467 w 1499290"/>
                          <a:gd name="connsiteY42" fmla="*/ 535190 h 753616"/>
                          <a:gd name="connsiteX43" fmla="*/ 905806 w 1499290"/>
                          <a:gd name="connsiteY43" fmla="*/ 522514 h 753616"/>
                          <a:gd name="connsiteX44" fmla="*/ 856257 w 1499290"/>
                          <a:gd name="connsiteY44" fmla="*/ 527018 h 753616"/>
                          <a:gd name="connsiteX45" fmla="*/ 796063 w 1499290"/>
                          <a:gd name="connsiteY45" fmla="*/ 547399 h 753616"/>
                          <a:gd name="connsiteX46" fmla="*/ 750403 w 1499290"/>
                          <a:gd name="connsiteY46" fmla="*/ 578819 h 753616"/>
                          <a:gd name="connsiteX47" fmla="*/ 709863 w 1499290"/>
                          <a:gd name="connsiteY47" fmla="*/ 626116 h 753616"/>
                          <a:gd name="connsiteX48" fmla="*/ 691845 w 1499290"/>
                          <a:gd name="connsiteY48" fmla="*/ 644134 h 753616"/>
                          <a:gd name="connsiteX49" fmla="*/ 647490 w 1499290"/>
                          <a:gd name="connsiteY49" fmla="*/ 668108 h 753616"/>
                          <a:gd name="connsiteX50" fmla="*/ 550719 w 1499290"/>
                          <a:gd name="connsiteY50" fmla="*/ 677007 h 753616"/>
                          <a:gd name="connsiteX51" fmla="*/ 449837 w 1499290"/>
                          <a:gd name="connsiteY51" fmla="*/ 674028 h 753616"/>
                          <a:gd name="connsiteX52" fmla="*/ 385888 w 1499290"/>
                          <a:gd name="connsiteY52" fmla="*/ 637474 h 753616"/>
                          <a:gd name="connsiteX53" fmla="*/ 340499 w 1499290"/>
                          <a:gd name="connsiteY53" fmla="*/ 603594 h 753616"/>
                          <a:gd name="connsiteX54" fmla="*/ 302212 w 1499290"/>
                          <a:gd name="connsiteY54" fmla="*/ 578819 h 753616"/>
                          <a:gd name="connsiteX55" fmla="*/ 266176 w 1499290"/>
                          <a:gd name="connsiteY55" fmla="*/ 556297 h 753616"/>
                          <a:gd name="connsiteX56" fmla="*/ 259420 w 1499290"/>
                          <a:gd name="connsiteY56" fmla="*/ 554045 h 753616"/>
                          <a:gd name="connsiteX57" fmla="*/ 236897 w 1499290"/>
                          <a:gd name="connsiteY57" fmla="*/ 545036 h 753616"/>
                          <a:gd name="connsiteX58" fmla="*/ 180592 w 1499290"/>
                          <a:gd name="connsiteY58" fmla="*/ 536027 h 753616"/>
                          <a:gd name="connsiteX59" fmla="*/ 117530 w 1499290"/>
                          <a:gd name="connsiteY59" fmla="*/ 533775 h 753616"/>
                          <a:gd name="connsiteX60" fmla="*/ 76990 w 1499290"/>
                          <a:gd name="connsiteY60" fmla="*/ 536027 h 753616"/>
                          <a:gd name="connsiteX61" fmla="*/ 61716 w 1499290"/>
                          <a:gd name="connsiteY61" fmla="*/ 536930 h 753616"/>
                          <a:gd name="connsiteX62" fmla="*/ 23554 w 1499290"/>
                          <a:gd name="connsiteY62" fmla="*/ 550729 h 753616"/>
                          <a:gd name="connsiteX63" fmla="*/ 174 w 1499290"/>
                          <a:gd name="connsiteY63" fmla="*/ 573331 h 753616"/>
                          <a:gd name="connsiteX64" fmla="*/ 16278 w 1499290"/>
                          <a:gd name="connsiteY64" fmla="*/ 613525 h 753616"/>
                          <a:gd name="connsiteX65" fmla="*/ 73673 w 1499290"/>
                          <a:gd name="connsiteY65" fmla="*/ 624127 h 753616"/>
                          <a:gd name="connsiteX66" fmla="*/ 125098 w 1499290"/>
                          <a:gd name="connsiteY66" fmla="*/ 629432 h 753616"/>
                          <a:gd name="connsiteX67" fmla="*/ 167079 w 1499290"/>
                          <a:gd name="connsiteY67" fmla="*/ 632873 h 753616"/>
                          <a:gd name="connsiteX68" fmla="*/ 219459 w 1499290"/>
                          <a:gd name="connsiteY68" fmla="*/ 640429 h 753616"/>
                          <a:gd name="connsiteX69" fmla="*/ 271260 w 1499290"/>
                          <a:gd name="connsiteY69" fmla="*/ 659173 h 753616"/>
                          <a:gd name="connsiteX70" fmla="*/ 302212 w 1499290"/>
                          <a:gd name="connsiteY70" fmla="*/ 675665 h 753616"/>
                          <a:gd name="connsiteX71" fmla="*/ 337300 w 1499290"/>
                          <a:gd name="connsiteY71" fmla="*/ 700365 h 753616"/>
                          <a:gd name="connsiteX72" fmla="*/ 363637 w 1499290"/>
                          <a:gd name="connsiteY72" fmla="*/ 738763 h 753616"/>
                          <a:gd name="connsiteX73" fmla="*/ 403561 w 1499290"/>
                          <a:gd name="connsiteY73" fmla="*/ 752240 h 753616"/>
                          <a:gd name="connsiteX74" fmla="*/ 548393 w 1499290"/>
                          <a:gd name="connsiteY74" fmla="*/ 753003 h 753616"/>
                          <a:gd name="connsiteX75" fmla="*/ 630198 w 1499290"/>
                          <a:gd name="connsiteY75" fmla="*/ 750751 h 753616"/>
                          <a:gd name="connsiteX76" fmla="*/ 689593 w 1499290"/>
                          <a:gd name="connsiteY76" fmla="*/ 745483 h 753616"/>
                          <a:gd name="connsiteX77" fmla="*/ 735846 w 1499290"/>
                          <a:gd name="connsiteY77" fmla="*/ 708955 h 753616"/>
                          <a:gd name="connsiteX78" fmla="*/ 766094 w 1499290"/>
                          <a:gd name="connsiteY78" fmla="*/ 676722 h 753616"/>
                          <a:gd name="connsiteX79" fmla="*/ 818622 w 1499290"/>
                          <a:gd name="connsiteY79" fmla="*/ 631642 h 753616"/>
                          <a:gd name="connsiteX80" fmla="*/ 869696 w 1499290"/>
                          <a:gd name="connsiteY80" fmla="*/ 611335 h 753616"/>
                          <a:gd name="connsiteX81" fmla="*/ 932033 w 1499290"/>
                          <a:gd name="connsiteY81" fmla="*/ 606609 h 753616"/>
                          <a:gd name="connsiteX82" fmla="*/ 990553 w 1499290"/>
                          <a:gd name="connsiteY82" fmla="*/ 619249 h 753616"/>
                          <a:gd name="connsiteX83" fmla="*/ 1055647 w 1499290"/>
                          <a:gd name="connsiteY83" fmla="*/ 656699 h 753616"/>
                          <a:gd name="connsiteX84" fmla="*/ 1085983 w 1499290"/>
                          <a:gd name="connsiteY84" fmla="*/ 686926 h 753616"/>
                          <a:gd name="connsiteX85" fmla="*/ 1131027 w 1499290"/>
                          <a:gd name="connsiteY85" fmla="*/ 727466 h 753616"/>
                          <a:gd name="connsiteX86" fmla="*/ 1191837 w 1499290"/>
                          <a:gd name="connsiteY86" fmla="*/ 745483 h 753616"/>
                          <a:gd name="connsiteX87" fmla="*/ 1268413 w 1499290"/>
                          <a:gd name="connsiteY87" fmla="*/ 747736 h 753616"/>
                          <a:gd name="connsiteX88" fmla="*/ 1306700 w 1499290"/>
                          <a:gd name="connsiteY88" fmla="*/ 707196 h 753616"/>
                          <a:gd name="connsiteX89" fmla="*/ 1315709 w 1499290"/>
                          <a:gd name="connsiteY89" fmla="*/ 691430 h 753616"/>
                          <a:gd name="connsiteX90" fmla="*/ 1333727 w 1499290"/>
                          <a:gd name="connsiteY90" fmla="*/ 675665 h 753616"/>
                          <a:gd name="connsiteX91" fmla="*/ 1335979 w 1499290"/>
                          <a:gd name="connsiteY91" fmla="*/ 666656 h 753616"/>
                          <a:gd name="connsiteX92" fmla="*/ 1342736 w 1499290"/>
                          <a:gd name="connsiteY92" fmla="*/ 655395 h 753616"/>
                          <a:gd name="connsiteX93" fmla="*/ 1356249 w 1499290"/>
                          <a:gd name="connsiteY93" fmla="*/ 610350 h 753616"/>
                          <a:gd name="connsiteX94" fmla="*/ 1360753 w 1499290"/>
                          <a:gd name="connsiteY94" fmla="*/ 601341 h 753616"/>
                          <a:gd name="connsiteX95" fmla="*/ 1365258 w 1499290"/>
                          <a:gd name="connsiteY95" fmla="*/ 585576 h 753616"/>
                          <a:gd name="connsiteX96" fmla="*/ 1372015 w 1499290"/>
                          <a:gd name="connsiteY96" fmla="*/ 576567 h 753616"/>
                          <a:gd name="connsiteX97" fmla="*/ 1376519 w 1499290"/>
                          <a:gd name="connsiteY97" fmla="*/ 542784 h 753616"/>
                          <a:gd name="connsiteX98" fmla="*/ 1378771 w 1499290"/>
                          <a:gd name="connsiteY98" fmla="*/ 533775 h 753616"/>
                          <a:gd name="connsiteX99" fmla="*/ 1379534 w 1499290"/>
                          <a:gd name="connsiteY99" fmla="*/ 397054 h 753616"/>
                          <a:gd name="connsiteX100" fmla="*/ 1394757 w 1499290"/>
                          <a:gd name="connsiteY100" fmla="*/ 270314 h 753616"/>
                          <a:gd name="connsiteX101" fmla="*/ 1435077 w 1499290"/>
                          <a:gd name="connsiteY101" fmla="*/ 157655 h 753616"/>
                          <a:gd name="connsiteX102" fmla="*/ 1494791 w 1499290"/>
                          <a:gd name="connsiteY102" fmla="*/ 100881 h 753616"/>
                          <a:gd name="connsiteX103" fmla="*/ 1493634 w 1499290"/>
                          <a:gd name="connsiteY103" fmla="*/ 0 h 753616"/>
                          <a:gd name="connsiteX104" fmla="*/ 1482373 w 1499290"/>
                          <a:gd name="connsiteY104" fmla="*/ 9008 h 753616"/>
                          <a:gd name="connsiteX105" fmla="*/ 1480121 w 1499290"/>
                          <a:gd name="connsiteY105" fmla="*/ 18017 h 753616"/>
                          <a:gd name="connsiteX106" fmla="*/ 1473364 w 1499290"/>
                          <a:gd name="connsiteY106" fmla="*/ 20270 h 753616"/>
                          <a:gd name="connsiteX107" fmla="*/ 1482373 w 1499290"/>
                          <a:gd name="connsiteY10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1475 w 1499290"/>
                          <a:gd name="connsiteY16" fmla="*/ 225221 h 753616"/>
                          <a:gd name="connsiteX17" fmla="*/ 1320214 w 1499290"/>
                          <a:gd name="connsiteY17" fmla="*/ 245491 h 753616"/>
                          <a:gd name="connsiteX18" fmla="*/ 1308953 w 1499290"/>
                          <a:gd name="connsiteY18" fmla="*/ 259005 h 753616"/>
                          <a:gd name="connsiteX19" fmla="*/ 1306700 w 1499290"/>
                          <a:gd name="connsiteY19" fmla="*/ 265761 h 753616"/>
                          <a:gd name="connsiteX20" fmla="*/ 1302196 w 1499290"/>
                          <a:gd name="connsiteY20" fmla="*/ 270266 h 753616"/>
                          <a:gd name="connsiteX21" fmla="*/ 1293187 w 1499290"/>
                          <a:gd name="connsiteY21" fmla="*/ 288283 h 753616"/>
                          <a:gd name="connsiteX22" fmla="*/ 1290935 w 1499290"/>
                          <a:gd name="connsiteY22" fmla="*/ 297292 h 753616"/>
                          <a:gd name="connsiteX23" fmla="*/ 1288683 w 1499290"/>
                          <a:gd name="connsiteY23" fmla="*/ 304049 h 753616"/>
                          <a:gd name="connsiteX24" fmla="*/ 1270665 w 1499290"/>
                          <a:gd name="connsiteY24" fmla="*/ 382876 h 753616"/>
                          <a:gd name="connsiteX25" fmla="*/ 1263908 w 1499290"/>
                          <a:gd name="connsiteY25" fmla="*/ 409903 h 753616"/>
                          <a:gd name="connsiteX26" fmla="*/ 1254899 w 1499290"/>
                          <a:gd name="connsiteY26" fmla="*/ 432425 h 753616"/>
                          <a:gd name="connsiteX27" fmla="*/ 1248143 w 1499290"/>
                          <a:gd name="connsiteY27" fmla="*/ 481974 h 753616"/>
                          <a:gd name="connsiteX28" fmla="*/ 1243638 w 1499290"/>
                          <a:gd name="connsiteY28" fmla="*/ 488731 h 753616"/>
                          <a:gd name="connsiteX29" fmla="*/ 1239134 w 1499290"/>
                          <a:gd name="connsiteY29" fmla="*/ 509001 h 753616"/>
                          <a:gd name="connsiteX30" fmla="*/ 1234629 w 1499290"/>
                          <a:gd name="connsiteY30" fmla="*/ 518009 h 753616"/>
                          <a:gd name="connsiteX31" fmla="*/ 1230125 w 1499290"/>
                          <a:gd name="connsiteY31" fmla="*/ 540532 h 753616"/>
                          <a:gd name="connsiteX32" fmla="*/ 1225620 w 1499290"/>
                          <a:gd name="connsiteY32" fmla="*/ 545036 h 753616"/>
                          <a:gd name="connsiteX33" fmla="*/ 1221116 w 1499290"/>
                          <a:gd name="connsiteY33" fmla="*/ 551793 h 753616"/>
                          <a:gd name="connsiteX34" fmla="*/ 1218864 w 1499290"/>
                          <a:gd name="connsiteY34" fmla="*/ 560802 h 753616"/>
                          <a:gd name="connsiteX35" fmla="*/ 1214359 w 1499290"/>
                          <a:gd name="connsiteY35" fmla="*/ 567558 h 753616"/>
                          <a:gd name="connsiteX36" fmla="*/ 1212107 w 1499290"/>
                          <a:gd name="connsiteY36" fmla="*/ 583324 h 753616"/>
                          <a:gd name="connsiteX37" fmla="*/ 1220895 w 1499290"/>
                          <a:gd name="connsiteY37" fmla="*/ 651038 h 753616"/>
                          <a:gd name="connsiteX38" fmla="*/ 1208072 w 1499290"/>
                          <a:gd name="connsiteY38" fmla="*/ 671160 h 753616"/>
                          <a:gd name="connsiteX39" fmla="*/ 1156381 w 1499290"/>
                          <a:gd name="connsiteY39" fmla="*/ 643408 h 753616"/>
                          <a:gd name="connsiteX40" fmla="*/ 1093602 w 1499290"/>
                          <a:gd name="connsiteY40" fmla="*/ 589675 h 753616"/>
                          <a:gd name="connsiteX41" fmla="*/ 1002467 w 1499290"/>
                          <a:gd name="connsiteY41" fmla="*/ 535190 h 753616"/>
                          <a:gd name="connsiteX42" fmla="*/ 905806 w 1499290"/>
                          <a:gd name="connsiteY42" fmla="*/ 522514 h 753616"/>
                          <a:gd name="connsiteX43" fmla="*/ 856257 w 1499290"/>
                          <a:gd name="connsiteY43" fmla="*/ 527018 h 753616"/>
                          <a:gd name="connsiteX44" fmla="*/ 796063 w 1499290"/>
                          <a:gd name="connsiteY44" fmla="*/ 547399 h 753616"/>
                          <a:gd name="connsiteX45" fmla="*/ 750403 w 1499290"/>
                          <a:gd name="connsiteY45" fmla="*/ 578819 h 753616"/>
                          <a:gd name="connsiteX46" fmla="*/ 709863 w 1499290"/>
                          <a:gd name="connsiteY46" fmla="*/ 626116 h 753616"/>
                          <a:gd name="connsiteX47" fmla="*/ 691845 w 1499290"/>
                          <a:gd name="connsiteY47" fmla="*/ 644134 h 753616"/>
                          <a:gd name="connsiteX48" fmla="*/ 647490 w 1499290"/>
                          <a:gd name="connsiteY48" fmla="*/ 668108 h 753616"/>
                          <a:gd name="connsiteX49" fmla="*/ 550719 w 1499290"/>
                          <a:gd name="connsiteY49" fmla="*/ 677007 h 753616"/>
                          <a:gd name="connsiteX50" fmla="*/ 449837 w 1499290"/>
                          <a:gd name="connsiteY50" fmla="*/ 674028 h 753616"/>
                          <a:gd name="connsiteX51" fmla="*/ 385888 w 1499290"/>
                          <a:gd name="connsiteY51" fmla="*/ 637474 h 753616"/>
                          <a:gd name="connsiteX52" fmla="*/ 340499 w 1499290"/>
                          <a:gd name="connsiteY52" fmla="*/ 603594 h 753616"/>
                          <a:gd name="connsiteX53" fmla="*/ 302212 w 1499290"/>
                          <a:gd name="connsiteY53" fmla="*/ 578819 h 753616"/>
                          <a:gd name="connsiteX54" fmla="*/ 266176 w 1499290"/>
                          <a:gd name="connsiteY54" fmla="*/ 556297 h 753616"/>
                          <a:gd name="connsiteX55" fmla="*/ 259420 w 1499290"/>
                          <a:gd name="connsiteY55" fmla="*/ 554045 h 753616"/>
                          <a:gd name="connsiteX56" fmla="*/ 236897 w 1499290"/>
                          <a:gd name="connsiteY56" fmla="*/ 545036 h 753616"/>
                          <a:gd name="connsiteX57" fmla="*/ 180592 w 1499290"/>
                          <a:gd name="connsiteY57" fmla="*/ 536027 h 753616"/>
                          <a:gd name="connsiteX58" fmla="*/ 117530 w 1499290"/>
                          <a:gd name="connsiteY58" fmla="*/ 533775 h 753616"/>
                          <a:gd name="connsiteX59" fmla="*/ 76990 w 1499290"/>
                          <a:gd name="connsiteY59" fmla="*/ 536027 h 753616"/>
                          <a:gd name="connsiteX60" fmla="*/ 61716 w 1499290"/>
                          <a:gd name="connsiteY60" fmla="*/ 536930 h 753616"/>
                          <a:gd name="connsiteX61" fmla="*/ 23554 w 1499290"/>
                          <a:gd name="connsiteY61" fmla="*/ 550729 h 753616"/>
                          <a:gd name="connsiteX62" fmla="*/ 174 w 1499290"/>
                          <a:gd name="connsiteY62" fmla="*/ 573331 h 753616"/>
                          <a:gd name="connsiteX63" fmla="*/ 16278 w 1499290"/>
                          <a:gd name="connsiteY63" fmla="*/ 613525 h 753616"/>
                          <a:gd name="connsiteX64" fmla="*/ 73673 w 1499290"/>
                          <a:gd name="connsiteY64" fmla="*/ 624127 h 753616"/>
                          <a:gd name="connsiteX65" fmla="*/ 125098 w 1499290"/>
                          <a:gd name="connsiteY65" fmla="*/ 629432 h 753616"/>
                          <a:gd name="connsiteX66" fmla="*/ 167079 w 1499290"/>
                          <a:gd name="connsiteY66" fmla="*/ 632873 h 753616"/>
                          <a:gd name="connsiteX67" fmla="*/ 219459 w 1499290"/>
                          <a:gd name="connsiteY67" fmla="*/ 640429 h 753616"/>
                          <a:gd name="connsiteX68" fmla="*/ 271260 w 1499290"/>
                          <a:gd name="connsiteY68" fmla="*/ 659173 h 753616"/>
                          <a:gd name="connsiteX69" fmla="*/ 302212 w 1499290"/>
                          <a:gd name="connsiteY69" fmla="*/ 675665 h 753616"/>
                          <a:gd name="connsiteX70" fmla="*/ 337300 w 1499290"/>
                          <a:gd name="connsiteY70" fmla="*/ 700365 h 753616"/>
                          <a:gd name="connsiteX71" fmla="*/ 363637 w 1499290"/>
                          <a:gd name="connsiteY71" fmla="*/ 738763 h 753616"/>
                          <a:gd name="connsiteX72" fmla="*/ 403561 w 1499290"/>
                          <a:gd name="connsiteY72" fmla="*/ 752240 h 753616"/>
                          <a:gd name="connsiteX73" fmla="*/ 548393 w 1499290"/>
                          <a:gd name="connsiteY73" fmla="*/ 753003 h 753616"/>
                          <a:gd name="connsiteX74" fmla="*/ 630198 w 1499290"/>
                          <a:gd name="connsiteY74" fmla="*/ 750751 h 753616"/>
                          <a:gd name="connsiteX75" fmla="*/ 689593 w 1499290"/>
                          <a:gd name="connsiteY75" fmla="*/ 745483 h 753616"/>
                          <a:gd name="connsiteX76" fmla="*/ 735846 w 1499290"/>
                          <a:gd name="connsiteY76" fmla="*/ 708955 h 753616"/>
                          <a:gd name="connsiteX77" fmla="*/ 766094 w 1499290"/>
                          <a:gd name="connsiteY77" fmla="*/ 676722 h 753616"/>
                          <a:gd name="connsiteX78" fmla="*/ 818622 w 1499290"/>
                          <a:gd name="connsiteY78" fmla="*/ 631642 h 753616"/>
                          <a:gd name="connsiteX79" fmla="*/ 869696 w 1499290"/>
                          <a:gd name="connsiteY79" fmla="*/ 611335 h 753616"/>
                          <a:gd name="connsiteX80" fmla="*/ 932033 w 1499290"/>
                          <a:gd name="connsiteY80" fmla="*/ 606609 h 753616"/>
                          <a:gd name="connsiteX81" fmla="*/ 990553 w 1499290"/>
                          <a:gd name="connsiteY81" fmla="*/ 619249 h 753616"/>
                          <a:gd name="connsiteX82" fmla="*/ 1055647 w 1499290"/>
                          <a:gd name="connsiteY82" fmla="*/ 656699 h 753616"/>
                          <a:gd name="connsiteX83" fmla="*/ 1085983 w 1499290"/>
                          <a:gd name="connsiteY83" fmla="*/ 686926 h 753616"/>
                          <a:gd name="connsiteX84" fmla="*/ 1131027 w 1499290"/>
                          <a:gd name="connsiteY84" fmla="*/ 727466 h 753616"/>
                          <a:gd name="connsiteX85" fmla="*/ 1191837 w 1499290"/>
                          <a:gd name="connsiteY85" fmla="*/ 745483 h 753616"/>
                          <a:gd name="connsiteX86" fmla="*/ 1268413 w 1499290"/>
                          <a:gd name="connsiteY86" fmla="*/ 747736 h 753616"/>
                          <a:gd name="connsiteX87" fmla="*/ 1306700 w 1499290"/>
                          <a:gd name="connsiteY87" fmla="*/ 707196 h 753616"/>
                          <a:gd name="connsiteX88" fmla="*/ 1315709 w 1499290"/>
                          <a:gd name="connsiteY88" fmla="*/ 691430 h 753616"/>
                          <a:gd name="connsiteX89" fmla="*/ 1333727 w 1499290"/>
                          <a:gd name="connsiteY89" fmla="*/ 675665 h 753616"/>
                          <a:gd name="connsiteX90" fmla="*/ 1335979 w 1499290"/>
                          <a:gd name="connsiteY90" fmla="*/ 666656 h 753616"/>
                          <a:gd name="connsiteX91" fmla="*/ 1342736 w 1499290"/>
                          <a:gd name="connsiteY91" fmla="*/ 655395 h 753616"/>
                          <a:gd name="connsiteX92" fmla="*/ 1356249 w 1499290"/>
                          <a:gd name="connsiteY92" fmla="*/ 610350 h 753616"/>
                          <a:gd name="connsiteX93" fmla="*/ 1360753 w 1499290"/>
                          <a:gd name="connsiteY93" fmla="*/ 601341 h 753616"/>
                          <a:gd name="connsiteX94" fmla="*/ 1365258 w 1499290"/>
                          <a:gd name="connsiteY94" fmla="*/ 585576 h 753616"/>
                          <a:gd name="connsiteX95" fmla="*/ 1372015 w 1499290"/>
                          <a:gd name="connsiteY95" fmla="*/ 576567 h 753616"/>
                          <a:gd name="connsiteX96" fmla="*/ 1376519 w 1499290"/>
                          <a:gd name="connsiteY96" fmla="*/ 542784 h 753616"/>
                          <a:gd name="connsiteX97" fmla="*/ 1378771 w 1499290"/>
                          <a:gd name="connsiteY97" fmla="*/ 533775 h 753616"/>
                          <a:gd name="connsiteX98" fmla="*/ 1379534 w 1499290"/>
                          <a:gd name="connsiteY98" fmla="*/ 397054 h 753616"/>
                          <a:gd name="connsiteX99" fmla="*/ 1394757 w 1499290"/>
                          <a:gd name="connsiteY99" fmla="*/ 270314 h 753616"/>
                          <a:gd name="connsiteX100" fmla="*/ 1435077 w 1499290"/>
                          <a:gd name="connsiteY100" fmla="*/ 157655 h 753616"/>
                          <a:gd name="connsiteX101" fmla="*/ 1494791 w 1499290"/>
                          <a:gd name="connsiteY101" fmla="*/ 100881 h 753616"/>
                          <a:gd name="connsiteX102" fmla="*/ 1493634 w 1499290"/>
                          <a:gd name="connsiteY102" fmla="*/ 0 h 753616"/>
                          <a:gd name="connsiteX103" fmla="*/ 1482373 w 1499290"/>
                          <a:gd name="connsiteY103" fmla="*/ 9008 h 753616"/>
                          <a:gd name="connsiteX104" fmla="*/ 1480121 w 1499290"/>
                          <a:gd name="connsiteY104" fmla="*/ 18017 h 753616"/>
                          <a:gd name="connsiteX105" fmla="*/ 1473364 w 1499290"/>
                          <a:gd name="connsiteY105" fmla="*/ 20270 h 753616"/>
                          <a:gd name="connsiteX106" fmla="*/ 1482373 w 1499290"/>
                          <a:gd name="connsiteY10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76519 w 1499290"/>
                          <a:gd name="connsiteY95" fmla="*/ 542784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9534 w 1499290"/>
                          <a:gd name="connsiteY96" fmla="*/ 397054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3153 w 1499290"/>
                          <a:gd name="connsiteY96" fmla="*/ 411946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31880 w 1499290"/>
                          <a:gd name="connsiteY96" fmla="*/ 514699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33333 w 1499290"/>
                          <a:gd name="connsiteY94" fmla="*/ 560655 h 753616"/>
                          <a:gd name="connsiteX95" fmla="*/ 1331880 w 1499290"/>
                          <a:gd name="connsiteY95" fmla="*/ 514699 h 753616"/>
                          <a:gd name="connsiteX96" fmla="*/ 1364281 w 1499290"/>
                          <a:gd name="connsiteY96" fmla="*/ 394737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33333 w 1499290"/>
                          <a:gd name="connsiteY93" fmla="*/ 560655 h 753616"/>
                          <a:gd name="connsiteX94" fmla="*/ 1331880 w 1499290"/>
                          <a:gd name="connsiteY94" fmla="*/ 514699 h 753616"/>
                          <a:gd name="connsiteX95" fmla="*/ 1364281 w 1499290"/>
                          <a:gd name="connsiteY95" fmla="*/ 394737 h 753616"/>
                          <a:gd name="connsiteX96" fmla="*/ 1394757 w 1499290"/>
                          <a:gd name="connsiteY96" fmla="*/ 270314 h 753616"/>
                          <a:gd name="connsiteX97" fmla="*/ 1435077 w 1499290"/>
                          <a:gd name="connsiteY97" fmla="*/ 157655 h 753616"/>
                          <a:gd name="connsiteX98" fmla="*/ 1494791 w 1499290"/>
                          <a:gd name="connsiteY98" fmla="*/ 100881 h 753616"/>
                          <a:gd name="connsiteX99" fmla="*/ 1493634 w 1499290"/>
                          <a:gd name="connsiteY99" fmla="*/ 0 h 753616"/>
                          <a:gd name="connsiteX100" fmla="*/ 1482373 w 1499290"/>
                          <a:gd name="connsiteY100" fmla="*/ 9008 h 753616"/>
                          <a:gd name="connsiteX101" fmla="*/ 1480121 w 1499290"/>
                          <a:gd name="connsiteY101" fmla="*/ 18017 h 753616"/>
                          <a:gd name="connsiteX102" fmla="*/ 1473364 w 1499290"/>
                          <a:gd name="connsiteY102" fmla="*/ 20270 h 753616"/>
                          <a:gd name="connsiteX103" fmla="*/ 1482373 w 1499290"/>
                          <a:gd name="connsiteY10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33333 w 1499290"/>
                          <a:gd name="connsiteY92" fmla="*/ 560655 h 753616"/>
                          <a:gd name="connsiteX93" fmla="*/ 1331880 w 1499290"/>
                          <a:gd name="connsiteY93" fmla="*/ 514699 h 753616"/>
                          <a:gd name="connsiteX94" fmla="*/ 1364281 w 1499290"/>
                          <a:gd name="connsiteY94" fmla="*/ 394737 h 753616"/>
                          <a:gd name="connsiteX95" fmla="*/ 1394757 w 1499290"/>
                          <a:gd name="connsiteY95" fmla="*/ 270314 h 753616"/>
                          <a:gd name="connsiteX96" fmla="*/ 1435077 w 1499290"/>
                          <a:gd name="connsiteY96" fmla="*/ 157655 h 753616"/>
                          <a:gd name="connsiteX97" fmla="*/ 1494791 w 1499290"/>
                          <a:gd name="connsiteY97" fmla="*/ 100881 h 753616"/>
                          <a:gd name="connsiteX98" fmla="*/ 1493634 w 1499290"/>
                          <a:gd name="connsiteY98" fmla="*/ 0 h 753616"/>
                          <a:gd name="connsiteX99" fmla="*/ 1482373 w 1499290"/>
                          <a:gd name="connsiteY99" fmla="*/ 9008 h 753616"/>
                          <a:gd name="connsiteX100" fmla="*/ 1480121 w 1499290"/>
                          <a:gd name="connsiteY100" fmla="*/ 18017 h 753616"/>
                          <a:gd name="connsiteX101" fmla="*/ 1473364 w 1499290"/>
                          <a:gd name="connsiteY101" fmla="*/ 20270 h 753616"/>
                          <a:gd name="connsiteX102" fmla="*/ 1482373 w 1499290"/>
                          <a:gd name="connsiteY10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33333 w 1499290"/>
                          <a:gd name="connsiteY91" fmla="*/ 560655 h 753616"/>
                          <a:gd name="connsiteX92" fmla="*/ 1331880 w 1499290"/>
                          <a:gd name="connsiteY92" fmla="*/ 514699 h 753616"/>
                          <a:gd name="connsiteX93" fmla="*/ 1364281 w 1499290"/>
                          <a:gd name="connsiteY93" fmla="*/ 394737 h 753616"/>
                          <a:gd name="connsiteX94" fmla="*/ 1394757 w 1499290"/>
                          <a:gd name="connsiteY94" fmla="*/ 270314 h 753616"/>
                          <a:gd name="connsiteX95" fmla="*/ 1435077 w 1499290"/>
                          <a:gd name="connsiteY95" fmla="*/ 157655 h 753616"/>
                          <a:gd name="connsiteX96" fmla="*/ 1494791 w 1499290"/>
                          <a:gd name="connsiteY96" fmla="*/ 100881 h 753616"/>
                          <a:gd name="connsiteX97" fmla="*/ 1493634 w 1499290"/>
                          <a:gd name="connsiteY97" fmla="*/ 0 h 753616"/>
                          <a:gd name="connsiteX98" fmla="*/ 1482373 w 1499290"/>
                          <a:gd name="connsiteY98" fmla="*/ 9008 h 753616"/>
                          <a:gd name="connsiteX99" fmla="*/ 1480121 w 1499290"/>
                          <a:gd name="connsiteY99" fmla="*/ 18017 h 753616"/>
                          <a:gd name="connsiteX100" fmla="*/ 1473364 w 1499290"/>
                          <a:gd name="connsiteY100" fmla="*/ 20270 h 753616"/>
                          <a:gd name="connsiteX101" fmla="*/ 1482373 w 1499290"/>
                          <a:gd name="connsiteY10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33333 w 1499290"/>
                          <a:gd name="connsiteY90" fmla="*/ 560655 h 753616"/>
                          <a:gd name="connsiteX91" fmla="*/ 1331880 w 1499290"/>
                          <a:gd name="connsiteY91" fmla="*/ 514699 h 753616"/>
                          <a:gd name="connsiteX92" fmla="*/ 1364281 w 1499290"/>
                          <a:gd name="connsiteY92" fmla="*/ 394737 h 753616"/>
                          <a:gd name="connsiteX93" fmla="*/ 1394757 w 1499290"/>
                          <a:gd name="connsiteY93" fmla="*/ 270314 h 753616"/>
                          <a:gd name="connsiteX94" fmla="*/ 1435077 w 1499290"/>
                          <a:gd name="connsiteY94" fmla="*/ 157655 h 753616"/>
                          <a:gd name="connsiteX95" fmla="*/ 1494791 w 1499290"/>
                          <a:gd name="connsiteY95" fmla="*/ 100881 h 753616"/>
                          <a:gd name="connsiteX96" fmla="*/ 1493634 w 1499290"/>
                          <a:gd name="connsiteY96" fmla="*/ 0 h 753616"/>
                          <a:gd name="connsiteX97" fmla="*/ 1482373 w 1499290"/>
                          <a:gd name="connsiteY97" fmla="*/ 9008 h 753616"/>
                          <a:gd name="connsiteX98" fmla="*/ 1480121 w 1499290"/>
                          <a:gd name="connsiteY98" fmla="*/ 18017 h 753616"/>
                          <a:gd name="connsiteX99" fmla="*/ 1473364 w 1499290"/>
                          <a:gd name="connsiteY99" fmla="*/ 20270 h 753616"/>
                          <a:gd name="connsiteX100" fmla="*/ 1482373 w 1499290"/>
                          <a:gd name="connsiteY10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3333 w 1499290"/>
                          <a:gd name="connsiteY89" fmla="*/ 560655 h 753616"/>
                          <a:gd name="connsiteX90" fmla="*/ 1331880 w 1499290"/>
                          <a:gd name="connsiteY90" fmla="*/ 514699 h 753616"/>
                          <a:gd name="connsiteX91" fmla="*/ 1364281 w 1499290"/>
                          <a:gd name="connsiteY91" fmla="*/ 394737 h 753616"/>
                          <a:gd name="connsiteX92" fmla="*/ 1394757 w 1499290"/>
                          <a:gd name="connsiteY92" fmla="*/ 270314 h 753616"/>
                          <a:gd name="connsiteX93" fmla="*/ 1435077 w 1499290"/>
                          <a:gd name="connsiteY93" fmla="*/ 157655 h 753616"/>
                          <a:gd name="connsiteX94" fmla="*/ 1494791 w 1499290"/>
                          <a:gd name="connsiteY94" fmla="*/ 100881 h 753616"/>
                          <a:gd name="connsiteX95" fmla="*/ 1493634 w 1499290"/>
                          <a:gd name="connsiteY95" fmla="*/ 0 h 753616"/>
                          <a:gd name="connsiteX96" fmla="*/ 1482373 w 1499290"/>
                          <a:gd name="connsiteY96" fmla="*/ 9008 h 753616"/>
                          <a:gd name="connsiteX97" fmla="*/ 1480121 w 1499290"/>
                          <a:gd name="connsiteY97" fmla="*/ 18017 h 753616"/>
                          <a:gd name="connsiteX98" fmla="*/ 1473364 w 1499290"/>
                          <a:gd name="connsiteY98" fmla="*/ 20270 h 753616"/>
                          <a:gd name="connsiteX99" fmla="*/ 1482373 w 1499290"/>
                          <a:gd name="connsiteY99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333 w 1499290"/>
                          <a:gd name="connsiteY88" fmla="*/ 560655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3873 w 1499290"/>
                          <a:gd name="connsiteY36" fmla="*/ 600406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2107 w 1499290"/>
                          <a:gd name="connsiteY34" fmla="*/ 583324 h 753616"/>
                          <a:gd name="connsiteX35" fmla="*/ 1223873 w 1499290"/>
                          <a:gd name="connsiteY35" fmla="*/ 600406 h 753616"/>
                          <a:gd name="connsiteX36" fmla="*/ 1222964 w 1499290"/>
                          <a:gd name="connsiteY36" fmla="*/ 663714 h 753616"/>
                          <a:gd name="connsiteX37" fmla="*/ 1156381 w 1499290"/>
                          <a:gd name="connsiteY37" fmla="*/ 643408 h 753616"/>
                          <a:gd name="connsiteX38" fmla="*/ 1093602 w 1499290"/>
                          <a:gd name="connsiteY38" fmla="*/ 589675 h 753616"/>
                          <a:gd name="connsiteX39" fmla="*/ 1002467 w 1499290"/>
                          <a:gd name="connsiteY39" fmla="*/ 535190 h 753616"/>
                          <a:gd name="connsiteX40" fmla="*/ 905806 w 1499290"/>
                          <a:gd name="connsiteY40" fmla="*/ 522514 h 753616"/>
                          <a:gd name="connsiteX41" fmla="*/ 856257 w 1499290"/>
                          <a:gd name="connsiteY41" fmla="*/ 527018 h 753616"/>
                          <a:gd name="connsiteX42" fmla="*/ 796063 w 1499290"/>
                          <a:gd name="connsiteY42" fmla="*/ 547399 h 753616"/>
                          <a:gd name="connsiteX43" fmla="*/ 750403 w 1499290"/>
                          <a:gd name="connsiteY43" fmla="*/ 578819 h 753616"/>
                          <a:gd name="connsiteX44" fmla="*/ 709863 w 1499290"/>
                          <a:gd name="connsiteY44" fmla="*/ 626116 h 753616"/>
                          <a:gd name="connsiteX45" fmla="*/ 691845 w 1499290"/>
                          <a:gd name="connsiteY45" fmla="*/ 644134 h 753616"/>
                          <a:gd name="connsiteX46" fmla="*/ 647490 w 1499290"/>
                          <a:gd name="connsiteY46" fmla="*/ 668108 h 753616"/>
                          <a:gd name="connsiteX47" fmla="*/ 550719 w 1499290"/>
                          <a:gd name="connsiteY47" fmla="*/ 677007 h 753616"/>
                          <a:gd name="connsiteX48" fmla="*/ 449837 w 1499290"/>
                          <a:gd name="connsiteY48" fmla="*/ 674028 h 753616"/>
                          <a:gd name="connsiteX49" fmla="*/ 385888 w 1499290"/>
                          <a:gd name="connsiteY49" fmla="*/ 637474 h 753616"/>
                          <a:gd name="connsiteX50" fmla="*/ 340499 w 1499290"/>
                          <a:gd name="connsiteY50" fmla="*/ 603594 h 753616"/>
                          <a:gd name="connsiteX51" fmla="*/ 302212 w 1499290"/>
                          <a:gd name="connsiteY51" fmla="*/ 578819 h 753616"/>
                          <a:gd name="connsiteX52" fmla="*/ 266176 w 1499290"/>
                          <a:gd name="connsiteY52" fmla="*/ 556297 h 753616"/>
                          <a:gd name="connsiteX53" fmla="*/ 259420 w 1499290"/>
                          <a:gd name="connsiteY53" fmla="*/ 554045 h 753616"/>
                          <a:gd name="connsiteX54" fmla="*/ 236897 w 1499290"/>
                          <a:gd name="connsiteY54" fmla="*/ 545036 h 753616"/>
                          <a:gd name="connsiteX55" fmla="*/ 180592 w 1499290"/>
                          <a:gd name="connsiteY55" fmla="*/ 536027 h 753616"/>
                          <a:gd name="connsiteX56" fmla="*/ 117530 w 1499290"/>
                          <a:gd name="connsiteY56" fmla="*/ 533775 h 753616"/>
                          <a:gd name="connsiteX57" fmla="*/ 76990 w 1499290"/>
                          <a:gd name="connsiteY57" fmla="*/ 536027 h 753616"/>
                          <a:gd name="connsiteX58" fmla="*/ 61716 w 1499290"/>
                          <a:gd name="connsiteY58" fmla="*/ 536930 h 753616"/>
                          <a:gd name="connsiteX59" fmla="*/ 23554 w 1499290"/>
                          <a:gd name="connsiteY59" fmla="*/ 550729 h 753616"/>
                          <a:gd name="connsiteX60" fmla="*/ 174 w 1499290"/>
                          <a:gd name="connsiteY60" fmla="*/ 573331 h 753616"/>
                          <a:gd name="connsiteX61" fmla="*/ 16278 w 1499290"/>
                          <a:gd name="connsiteY61" fmla="*/ 613525 h 753616"/>
                          <a:gd name="connsiteX62" fmla="*/ 73673 w 1499290"/>
                          <a:gd name="connsiteY62" fmla="*/ 624127 h 753616"/>
                          <a:gd name="connsiteX63" fmla="*/ 125098 w 1499290"/>
                          <a:gd name="connsiteY63" fmla="*/ 629432 h 753616"/>
                          <a:gd name="connsiteX64" fmla="*/ 167079 w 1499290"/>
                          <a:gd name="connsiteY64" fmla="*/ 632873 h 753616"/>
                          <a:gd name="connsiteX65" fmla="*/ 219459 w 1499290"/>
                          <a:gd name="connsiteY65" fmla="*/ 640429 h 753616"/>
                          <a:gd name="connsiteX66" fmla="*/ 271260 w 1499290"/>
                          <a:gd name="connsiteY66" fmla="*/ 659173 h 753616"/>
                          <a:gd name="connsiteX67" fmla="*/ 302212 w 1499290"/>
                          <a:gd name="connsiteY67" fmla="*/ 675665 h 753616"/>
                          <a:gd name="connsiteX68" fmla="*/ 337300 w 1499290"/>
                          <a:gd name="connsiteY68" fmla="*/ 700365 h 753616"/>
                          <a:gd name="connsiteX69" fmla="*/ 363637 w 1499290"/>
                          <a:gd name="connsiteY69" fmla="*/ 738763 h 753616"/>
                          <a:gd name="connsiteX70" fmla="*/ 403561 w 1499290"/>
                          <a:gd name="connsiteY70" fmla="*/ 752240 h 753616"/>
                          <a:gd name="connsiteX71" fmla="*/ 548393 w 1499290"/>
                          <a:gd name="connsiteY71" fmla="*/ 753003 h 753616"/>
                          <a:gd name="connsiteX72" fmla="*/ 630198 w 1499290"/>
                          <a:gd name="connsiteY72" fmla="*/ 750751 h 753616"/>
                          <a:gd name="connsiteX73" fmla="*/ 689593 w 1499290"/>
                          <a:gd name="connsiteY73" fmla="*/ 745483 h 753616"/>
                          <a:gd name="connsiteX74" fmla="*/ 735846 w 1499290"/>
                          <a:gd name="connsiteY74" fmla="*/ 708955 h 753616"/>
                          <a:gd name="connsiteX75" fmla="*/ 766094 w 1499290"/>
                          <a:gd name="connsiteY75" fmla="*/ 676722 h 753616"/>
                          <a:gd name="connsiteX76" fmla="*/ 818622 w 1499290"/>
                          <a:gd name="connsiteY76" fmla="*/ 631642 h 753616"/>
                          <a:gd name="connsiteX77" fmla="*/ 869696 w 1499290"/>
                          <a:gd name="connsiteY77" fmla="*/ 611335 h 753616"/>
                          <a:gd name="connsiteX78" fmla="*/ 932033 w 1499290"/>
                          <a:gd name="connsiteY78" fmla="*/ 606609 h 753616"/>
                          <a:gd name="connsiteX79" fmla="*/ 990553 w 1499290"/>
                          <a:gd name="connsiteY79" fmla="*/ 619249 h 753616"/>
                          <a:gd name="connsiteX80" fmla="*/ 1055647 w 1499290"/>
                          <a:gd name="connsiteY80" fmla="*/ 656699 h 753616"/>
                          <a:gd name="connsiteX81" fmla="*/ 1085983 w 1499290"/>
                          <a:gd name="connsiteY81" fmla="*/ 686926 h 753616"/>
                          <a:gd name="connsiteX82" fmla="*/ 1131027 w 1499290"/>
                          <a:gd name="connsiteY82" fmla="*/ 727466 h 753616"/>
                          <a:gd name="connsiteX83" fmla="*/ 1191837 w 1499290"/>
                          <a:gd name="connsiteY83" fmla="*/ 745483 h 753616"/>
                          <a:gd name="connsiteX84" fmla="*/ 1268413 w 1499290"/>
                          <a:gd name="connsiteY84" fmla="*/ 747736 h 753616"/>
                          <a:gd name="connsiteX85" fmla="*/ 1309678 w 1499290"/>
                          <a:gd name="connsiteY85" fmla="*/ 732512 h 753616"/>
                          <a:gd name="connsiteX86" fmla="*/ 1315709 w 1499290"/>
                          <a:gd name="connsiteY86" fmla="*/ 691430 h 753616"/>
                          <a:gd name="connsiteX87" fmla="*/ 1309506 w 1499290"/>
                          <a:gd name="connsiteY87" fmla="*/ 638093 h 753616"/>
                          <a:gd name="connsiteX88" fmla="*/ 1331880 w 1499290"/>
                          <a:gd name="connsiteY88" fmla="*/ 514699 h 753616"/>
                          <a:gd name="connsiteX89" fmla="*/ 1364281 w 1499290"/>
                          <a:gd name="connsiteY89" fmla="*/ 394737 h 753616"/>
                          <a:gd name="connsiteX90" fmla="*/ 1394757 w 1499290"/>
                          <a:gd name="connsiteY90" fmla="*/ 270314 h 753616"/>
                          <a:gd name="connsiteX91" fmla="*/ 1435077 w 1499290"/>
                          <a:gd name="connsiteY91" fmla="*/ 157655 h 753616"/>
                          <a:gd name="connsiteX92" fmla="*/ 1494791 w 1499290"/>
                          <a:gd name="connsiteY92" fmla="*/ 100881 h 753616"/>
                          <a:gd name="connsiteX93" fmla="*/ 1493634 w 1499290"/>
                          <a:gd name="connsiteY93" fmla="*/ 0 h 753616"/>
                          <a:gd name="connsiteX94" fmla="*/ 1482373 w 1499290"/>
                          <a:gd name="connsiteY94" fmla="*/ 9008 h 753616"/>
                          <a:gd name="connsiteX95" fmla="*/ 1480121 w 1499290"/>
                          <a:gd name="connsiteY95" fmla="*/ 18017 h 753616"/>
                          <a:gd name="connsiteX96" fmla="*/ 1473364 w 1499290"/>
                          <a:gd name="connsiteY96" fmla="*/ 20270 h 753616"/>
                          <a:gd name="connsiteX97" fmla="*/ 1482373 w 1499290"/>
                          <a:gd name="connsiteY9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23873 w 1499290"/>
                          <a:gd name="connsiteY34" fmla="*/ 600406 h 753616"/>
                          <a:gd name="connsiteX35" fmla="*/ 1222964 w 1499290"/>
                          <a:gd name="connsiteY35" fmla="*/ 663714 h 753616"/>
                          <a:gd name="connsiteX36" fmla="*/ 1156381 w 1499290"/>
                          <a:gd name="connsiteY36" fmla="*/ 643408 h 753616"/>
                          <a:gd name="connsiteX37" fmla="*/ 1093602 w 1499290"/>
                          <a:gd name="connsiteY37" fmla="*/ 589675 h 753616"/>
                          <a:gd name="connsiteX38" fmla="*/ 1002467 w 1499290"/>
                          <a:gd name="connsiteY38" fmla="*/ 535190 h 753616"/>
                          <a:gd name="connsiteX39" fmla="*/ 905806 w 1499290"/>
                          <a:gd name="connsiteY39" fmla="*/ 522514 h 753616"/>
                          <a:gd name="connsiteX40" fmla="*/ 856257 w 1499290"/>
                          <a:gd name="connsiteY40" fmla="*/ 527018 h 753616"/>
                          <a:gd name="connsiteX41" fmla="*/ 796063 w 1499290"/>
                          <a:gd name="connsiteY41" fmla="*/ 547399 h 753616"/>
                          <a:gd name="connsiteX42" fmla="*/ 750403 w 1499290"/>
                          <a:gd name="connsiteY42" fmla="*/ 578819 h 753616"/>
                          <a:gd name="connsiteX43" fmla="*/ 709863 w 1499290"/>
                          <a:gd name="connsiteY43" fmla="*/ 626116 h 753616"/>
                          <a:gd name="connsiteX44" fmla="*/ 691845 w 1499290"/>
                          <a:gd name="connsiteY44" fmla="*/ 644134 h 753616"/>
                          <a:gd name="connsiteX45" fmla="*/ 647490 w 1499290"/>
                          <a:gd name="connsiteY45" fmla="*/ 668108 h 753616"/>
                          <a:gd name="connsiteX46" fmla="*/ 550719 w 1499290"/>
                          <a:gd name="connsiteY46" fmla="*/ 677007 h 753616"/>
                          <a:gd name="connsiteX47" fmla="*/ 449837 w 1499290"/>
                          <a:gd name="connsiteY47" fmla="*/ 674028 h 753616"/>
                          <a:gd name="connsiteX48" fmla="*/ 385888 w 1499290"/>
                          <a:gd name="connsiteY48" fmla="*/ 637474 h 753616"/>
                          <a:gd name="connsiteX49" fmla="*/ 340499 w 1499290"/>
                          <a:gd name="connsiteY49" fmla="*/ 603594 h 753616"/>
                          <a:gd name="connsiteX50" fmla="*/ 302212 w 1499290"/>
                          <a:gd name="connsiteY50" fmla="*/ 578819 h 753616"/>
                          <a:gd name="connsiteX51" fmla="*/ 266176 w 1499290"/>
                          <a:gd name="connsiteY51" fmla="*/ 556297 h 753616"/>
                          <a:gd name="connsiteX52" fmla="*/ 259420 w 1499290"/>
                          <a:gd name="connsiteY52" fmla="*/ 554045 h 753616"/>
                          <a:gd name="connsiteX53" fmla="*/ 236897 w 1499290"/>
                          <a:gd name="connsiteY53" fmla="*/ 545036 h 753616"/>
                          <a:gd name="connsiteX54" fmla="*/ 180592 w 1499290"/>
                          <a:gd name="connsiteY54" fmla="*/ 536027 h 753616"/>
                          <a:gd name="connsiteX55" fmla="*/ 117530 w 1499290"/>
                          <a:gd name="connsiteY55" fmla="*/ 533775 h 753616"/>
                          <a:gd name="connsiteX56" fmla="*/ 76990 w 1499290"/>
                          <a:gd name="connsiteY56" fmla="*/ 536027 h 753616"/>
                          <a:gd name="connsiteX57" fmla="*/ 61716 w 1499290"/>
                          <a:gd name="connsiteY57" fmla="*/ 536930 h 753616"/>
                          <a:gd name="connsiteX58" fmla="*/ 23554 w 1499290"/>
                          <a:gd name="connsiteY58" fmla="*/ 550729 h 753616"/>
                          <a:gd name="connsiteX59" fmla="*/ 174 w 1499290"/>
                          <a:gd name="connsiteY59" fmla="*/ 573331 h 753616"/>
                          <a:gd name="connsiteX60" fmla="*/ 16278 w 1499290"/>
                          <a:gd name="connsiteY60" fmla="*/ 613525 h 753616"/>
                          <a:gd name="connsiteX61" fmla="*/ 73673 w 1499290"/>
                          <a:gd name="connsiteY61" fmla="*/ 624127 h 753616"/>
                          <a:gd name="connsiteX62" fmla="*/ 125098 w 1499290"/>
                          <a:gd name="connsiteY62" fmla="*/ 629432 h 753616"/>
                          <a:gd name="connsiteX63" fmla="*/ 167079 w 1499290"/>
                          <a:gd name="connsiteY63" fmla="*/ 632873 h 753616"/>
                          <a:gd name="connsiteX64" fmla="*/ 219459 w 1499290"/>
                          <a:gd name="connsiteY64" fmla="*/ 640429 h 753616"/>
                          <a:gd name="connsiteX65" fmla="*/ 271260 w 1499290"/>
                          <a:gd name="connsiteY65" fmla="*/ 659173 h 753616"/>
                          <a:gd name="connsiteX66" fmla="*/ 302212 w 1499290"/>
                          <a:gd name="connsiteY66" fmla="*/ 675665 h 753616"/>
                          <a:gd name="connsiteX67" fmla="*/ 337300 w 1499290"/>
                          <a:gd name="connsiteY67" fmla="*/ 700365 h 753616"/>
                          <a:gd name="connsiteX68" fmla="*/ 363637 w 1499290"/>
                          <a:gd name="connsiteY68" fmla="*/ 738763 h 753616"/>
                          <a:gd name="connsiteX69" fmla="*/ 403561 w 1499290"/>
                          <a:gd name="connsiteY69" fmla="*/ 752240 h 753616"/>
                          <a:gd name="connsiteX70" fmla="*/ 548393 w 1499290"/>
                          <a:gd name="connsiteY70" fmla="*/ 753003 h 753616"/>
                          <a:gd name="connsiteX71" fmla="*/ 630198 w 1499290"/>
                          <a:gd name="connsiteY71" fmla="*/ 750751 h 753616"/>
                          <a:gd name="connsiteX72" fmla="*/ 689593 w 1499290"/>
                          <a:gd name="connsiteY72" fmla="*/ 745483 h 753616"/>
                          <a:gd name="connsiteX73" fmla="*/ 735846 w 1499290"/>
                          <a:gd name="connsiteY73" fmla="*/ 708955 h 753616"/>
                          <a:gd name="connsiteX74" fmla="*/ 766094 w 1499290"/>
                          <a:gd name="connsiteY74" fmla="*/ 676722 h 753616"/>
                          <a:gd name="connsiteX75" fmla="*/ 818622 w 1499290"/>
                          <a:gd name="connsiteY75" fmla="*/ 631642 h 753616"/>
                          <a:gd name="connsiteX76" fmla="*/ 869696 w 1499290"/>
                          <a:gd name="connsiteY76" fmla="*/ 611335 h 753616"/>
                          <a:gd name="connsiteX77" fmla="*/ 932033 w 1499290"/>
                          <a:gd name="connsiteY77" fmla="*/ 606609 h 753616"/>
                          <a:gd name="connsiteX78" fmla="*/ 990553 w 1499290"/>
                          <a:gd name="connsiteY78" fmla="*/ 619249 h 753616"/>
                          <a:gd name="connsiteX79" fmla="*/ 1055647 w 1499290"/>
                          <a:gd name="connsiteY79" fmla="*/ 656699 h 753616"/>
                          <a:gd name="connsiteX80" fmla="*/ 1085983 w 1499290"/>
                          <a:gd name="connsiteY80" fmla="*/ 686926 h 753616"/>
                          <a:gd name="connsiteX81" fmla="*/ 1131027 w 1499290"/>
                          <a:gd name="connsiteY81" fmla="*/ 727466 h 753616"/>
                          <a:gd name="connsiteX82" fmla="*/ 1191837 w 1499290"/>
                          <a:gd name="connsiteY82" fmla="*/ 745483 h 753616"/>
                          <a:gd name="connsiteX83" fmla="*/ 1268413 w 1499290"/>
                          <a:gd name="connsiteY83" fmla="*/ 747736 h 753616"/>
                          <a:gd name="connsiteX84" fmla="*/ 1309678 w 1499290"/>
                          <a:gd name="connsiteY84" fmla="*/ 732512 h 753616"/>
                          <a:gd name="connsiteX85" fmla="*/ 1315709 w 1499290"/>
                          <a:gd name="connsiteY85" fmla="*/ 691430 h 753616"/>
                          <a:gd name="connsiteX86" fmla="*/ 1309506 w 1499290"/>
                          <a:gd name="connsiteY86" fmla="*/ 638093 h 753616"/>
                          <a:gd name="connsiteX87" fmla="*/ 1331880 w 1499290"/>
                          <a:gd name="connsiteY87" fmla="*/ 514699 h 753616"/>
                          <a:gd name="connsiteX88" fmla="*/ 1364281 w 1499290"/>
                          <a:gd name="connsiteY88" fmla="*/ 394737 h 753616"/>
                          <a:gd name="connsiteX89" fmla="*/ 1394757 w 1499290"/>
                          <a:gd name="connsiteY89" fmla="*/ 270314 h 753616"/>
                          <a:gd name="connsiteX90" fmla="*/ 1435077 w 1499290"/>
                          <a:gd name="connsiteY90" fmla="*/ 157655 h 753616"/>
                          <a:gd name="connsiteX91" fmla="*/ 1494791 w 1499290"/>
                          <a:gd name="connsiteY91" fmla="*/ 100881 h 753616"/>
                          <a:gd name="connsiteX92" fmla="*/ 1493634 w 1499290"/>
                          <a:gd name="connsiteY92" fmla="*/ 0 h 753616"/>
                          <a:gd name="connsiteX93" fmla="*/ 1482373 w 1499290"/>
                          <a:gd name="connsiteY93" fmla="*/ 9008 h 753616"/>
                          <a:gd name="connsiteX94" fmla="*/ 1480121 w 1499290"/>
                          <a:gd name="connsiteY94" fmla="*/ 18017 h 753616"/>
                          <a:gd name="connsiteX95" fmla="*/ 1473364 w 1499290"/>
                          <a:gd name="connsiteY95" fmla="*/ 20270 h 753616"/>
                          <a:gd name="connsiteX96" fmla="*/ 1482373 w 1499290"/>
                          <a:gd name="connsiteY9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18864 w 1499290"/>
                          <a:gd name="connsiteY32" fmla="*/ 560802 h 753616"/>
                          <a:gd name="connsiteX33" fmla="*/ 1223873 w 1499290"/>
                          <a:gd name="connsiteY33" fmla="*/ 600406 h 753616"/>
                          <a:gd name="connsiteX34" fmla="*/ 1222964 w 1499290"/>
                          <a:gd name="connsiteY34" fmla="*/ 663714 h 753616"/>
                          <a:gd name="connsiteX35" fmla="*/ 1156381 w 1499290"/>
                          <a:gd name="connsiteY35" fmla="*/ 643408 h 753616"/>
                          <a:gd name="connsiteX36" fmla="*/ 1093602 w 1499290"/>
                          <a:gd name="connsiteY36" fmla="*/ 589675 h 753616"/>
                          <a:gd name="connsiteX37" fmla="*/ 1002467 w 1499290"/>
                          <a:gd name="connsiteY37" fmla="*/ 535190 h 753616"/>
                          <a:gd name="connsiteX38" fmla="*/ 905806 w 1499290"/>
                          <a:gd name="connsiteY38" fmla="*/ 522514 h 753616"/>
                          <a:gd name="connsiteX39" fmla="*/ 856257 w 1499290"/>
                          <a:gd name="connsiteY39" fmla="*/ 527018 h 753616"/>
                          <a:gd name="connsiteX40" fmla="*/ 796063 w 1499290"/>
                          <a:gd name="connsiteY40" fmla="*/ 547399 h 753616"/>
                          <a:gd name="connsiteX41" fmla="*/ 750403 w 1499290"/>
                          <a:gd name="connsiteY41" fmla="*/ 578819 h 753616"/>
                          <a:gd name="connsiteX42" fmla="*/ 709863 w 1499290"/>
                          <a:gd name="connsiteY42" fmla="*/ 626116 h 753616"/>
                          <a:gd name="connsiteX43" fmla="*/ 691845 w 1499290"/>
                          <a:gd name="connsiteY43" fmla="*/ 644134 h 753616"/>
                          <a:gd name="connsiteX44" fmla="*/ 647490 w 1499290"/>
                          <a:gd name="connsiteY44" fmla="*/ 668108 h 753616"/>
                          <a:gd name="connsiteX45" fmla="*/ 550719 w 1499290"/>
                          <a:gd name="connsiteY45" fmla="*/ 677007 h 753616"/>
                          <a:gd name="connsiteX46" fmla="*/ 449837 w 1499290"/>
                          <a:gd name="connsiteY46" fmla="*/ 674028 h 753616"/>
                          <a:gd name="connsiteX47" fmla="*/ 385888 w 1499290"/>
                          <a:gd name="connsiteY47" fmla="*/ 637474 h 753616"/>
                          <a:gd name="connsiteX48" fmla="*/ 340499 w 1499290"/>
                          <a:gd name="connsiteY48" fmla="*/ 603594 h 753616"/>
                          <a:gd name="connsiteX49" fmla="*/ 302212 w 1499290"/>
                          <a:gd name="connsiteY49" fmla="*/ 578819 h 753616"/>
                          <a:gd name="connsiteX50" fmla="*/ 266176 w 1499290"/>
                          <a:gd name="connsiteY50" fmla="*/ 556297 h 753616"/>
                          <a:gd name="connsiteX51" fmla="*/ 259420 w 1499290"/>
                          <a:gd name="connsiteY51" fmla="*/ 554045 h 753616"/>
                          <a:gd name="connsiteX52" fmla="*/ 236897 w 1499290"/>
                          <a:gd name="connsiteY52" fmla="*/ 545036 h 753616"/>
                          <a:gd name="connsiteX53" fmla="*/ 180592 w 1499290"/>
                          <a:gd name="connsiteY53" fmla="*/ 536027 h 753616"/>
                          <a:gd name="connsiteX54" fmla="*/ 117530 w 1499290"/>
                          <a:gd name="connsiteY54" fmla="*/ 533775 h 753616"/>
                          <a:gd name="connsiteX55" fmla="*/ 76990 w 1499290"/>
                          <a:gd name="connsiteY55" fmla="*/ 536027 h 753616"/>
                          <a:gd name="connsiteX56" fmla="*/ 61716 w 1499290"/>
                          <a:gd name="connsiteY56" fmla="*/ 536930 h 753616"/>
                          <a:gd name="connsiteX57" fmla="*/ 23554 w 1499290"/>
                          <a:gd name="connsiteY57" fmla="*/ 550729 h 753616"/>
                          <a:gd name="connsiteX58" fmla="*/ 174 w 1499290"/>
                          <a:gd name="connsiteY58" fmla="*/ 573331 h 753616"/>
                          <a:gd name="connsiteX59" fmla="*/ 16278 w 1499290"/>
                          <a:gd name="connsiteY59" fmla="*/ 613525 h 753616"/>
                          <a:gd name="connsiteX60" fmla="*/ 73673 w 1499290"/>
                          <a:gd name="connsiteY60" fmla="*/ 624127 h 753616"/>
                          <a:gd name="connsiteX61" fmla="*/ 125098 w 1499290"/>
                          <a:gd name="connsiteY61" fmla="*/ 629432 h 753616"/>
                          <a:gd name="connsiteX62" fmla="*/ 167079 w 1499290"/>
                          <a:gd name="connsiteY62" fmla="*/ 632873 h 753616"/>
                          <a:gd name="connsiteX63" fmla="*/ 219459 w 1499290"/>
                          <a:gd name="connsiteY63" fmla="*/ 640429 h 753616"/>
                          <a:gd name="connsiteX64" fmla="*/ 271260 w 1499290"/>
                          <a:gd name="connsiteY64" fmla="*/ 659173 h 753616"/>
                          <a:gd name="connsiteX65" fmla="*/ 302212 w 1499290"/>
                          <a:gd name="connsiteY65" fmla="*/ 675665 h 753616"/>
                          <a:gd name="connsiteX66" fmla="*/ 337300 w 1499290"/>
                          <a:gd name="connsiteY66" fmla="*/ 700365 h 753616"/>
                          <a:gd name="connsiteX67" fmla="*/ 363637 w 1499290"/>
                          <a:gd name="connsiteY67" fmla="*/ 738763 h 753616"/>
                          <a:gd name="connsiteX68" fmla="*/ 403561 w 1499290"/>
                          <a:gd name="connsiteY68" fmla="*/ 752240 h 753616"/>
                          <a:gd name="connsiteX69" fmla="*/ 548393 w 1499290"/>
                          <a:gd name="connsiteY69" fmla="*/ 753003 h 753616"/>
                          <a:gd name="connsiteX70" fmla="*/ 630198 w 1499290"/>
                          <a:gd name="connsiteY70" fmla="*/ 750751 h 753616"/>
                          <a:gd name="connsiteX71" fmla="*/ 689593 w 1499290"/>
                          <a:gd name="connsiteY71" fmla="*/ 745483 h 753616"/>
                          <a:gd name="connsiteX72" fmla="*/ 735846 w 1499290"/>
                          <a:gd name="connsiteY72" fmla="*/ 708955 h 753616"/>
                          <a:gd name="connsiteX73" fmla="*/ 766094 w 1499290"/>
                          <a:gd name="connsiteY73" fmla="*/ 676722 h 753616"/>
                          <a:gd name="connsiteX74" fmla="*/ 818622 w 1499290"/>
                          <a:gd name="connsiteY74" fmla="*/ 631642 h 753616"/>
                          <a:gd name="connsiteX75" fmla="*/ 869696 w 1499290"/>
                          <a:gd name="connsiteY75" fmla="*/ 611335 h 753616"/>
                          <a:gd name="connsiteX76" fmla="*/ 932033 w 1499290"/>
                          <a:gd name="connsiteY76" fmla="*/ 606609 h 753616"/>
                          <a:gd name="connsiteX77" fmla="*/ 990553 w 1499290"/>
                          <a:gd name="connsiteY77" fmla="*/ 619249 h 753616"/>
                          <a:gd name="connsiteX78" fmla="*/ 1055647 w 1499290"/>
                          <a:gd name="connsiteY78" fmla="*/ 656699 h 753616"/>
                          <a:gd name="connsiteX79" fmla="*/ 1085983 w 1499290"/>
                          <a:gd name="connsiteY79" fmla="*/ 686926 h 753616"/>
                          <a:gd name="connsiteX80" fmla="*/ 1131027 w 1499290"/>
                          <a:gd name="connsiteY80" fmla="*/ 727466 h 753616"/>
                          <a:gd name="connsiteX81" fmla="*/ 1191837 w 1499290"/>
                          <a:gd name="connsiteY81" fmla="*/ 745483 h 753616"/>
                          <a:gd name="connsiteX82" fmla="*/ 1268413 w 1499290"/>
                          <a:gd name="connsiteY82" fmla="*/ 747736 h 753616"/>
                          <a:gd name="connsiteX83" fmla="*/ 1309678 w 1499290"/>
                          <a:gd name="connsiteY83" fmla="*/ 732512 h 753616"/>
                          <a:gd name="connsiteX84" fmla="*/ 1315709 w 1499290"/>
                          <a:gd name="connsiteY84" fmla="*/ 691430 h 753616"/>
                          <a:gd name="connsiteX85" fmla="*/ 1309506 w 1499290"/>
                          <a:gd name="connsiteY85" fmla="*/ 638093 h 753616"/>
                          <a:gd name="connsiteX86" fmla="*/ 1331880 w 1499290"/>
                          <a:gd name="connsiteY86" fmla="*/ 514699 h 753616"/>
                          <a:gd name="connsiteX87" fmla="*/ 1364281 w 1499290"/>
                          <a:gd name="connsiteY87" fmla="*/ 394737 h 753616"/>
                          <a:gd name="connsiteX88" fmla="*/ 1394757 w 1499290"/>
                          <a:gd name="connsiteY88" fmla="*/ 270314 h 753616"/>
                          <a:gd name="connsiteX89" fmla="*/ 1435077 w 1499290"/>
                          <a:gd name="connsiteY89" fmla="*/ 157655 h 753616"/>
                          <a:gd name="connsiteX90" fmla="*/ 1494791 w 1499290"/>
                          <a:gd name="connsiteY90" fmla="*/ 100881 h 753616"/>
                          <a:gd name="connsiteX91" fmla="*/ 1493634 w 1499290"/>
                          <a:gd name="connsiteY91" fmla="*/ 0 h 753616"/>
                          <a:gd name="connsiteX92" fmla="*/ 1482373 w 1499290"/>
                          <a:gd name="connsiteY92" fmla="*/ 9008 h 753616"/>
                          <a:gd name="connsiteX93" fmla="*/ 1480121 w 1499290"/>
                          <a:gd name="connsiteY93" fmla="*/ 18017 h 753616"/>
                          <a:gd name="connsiteX94" fmla="*/ 1473364 w 1499290"/>
                          <a:gd name="connsiteY94" fmla="*/ 20270 h 753616"/>
                          <a:gd name="connsiteX95" fmla="*/ 1482373 w 1499290"/>
                          <a:gd name="connsiteY9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3873 w 1499290"/>
                          <a:gd name="connsiteY32" fmla="*/ 600406 h 753616"/>
                          <a:gd name="connsiteX33" fmla="*/ 1222964 w 1499290"/>
                          <a:gd name="connsiteY33" fmla="*/ 663714 h 753616"/>
                          <a:gd name="connsiteX34" fmla="*/ 1156381 w 1499290"/>
                          <a:gd name="connsiteY34" fmla="*/ 643408 h 753616"/>
                          <a:gd name="connsiteX35" fmla="*/ 1093602 w 1499290"/>
                          <a:gd name="connsiteY35" fmla="*/ 589675 h 753616"/>
                          <a:gd name="connsiteX36" fmla="*/ 1002467 w 1499290"/>
                          <a:gd name="connsiteY36" fmla="*/ 535190 h 753616"/>
                          <a:gd name="connsiteX37" fmla="*/ 905806 w 1499290"/>
                          <a:gd name="connsiteY37" fmla="*/ 522514 h 753616"/>
                          <a:gd name="connsiteX38" fmla="*/ 856257 w 1499290"/>
                          <a:gd name="connsiteY38" fmla="*/ 527018 h 753616"/>
                          <a:gd name="connsiteX39" fmla="*/ 796063 w 1499290"/>
                          <a:gd name="connsiteY39" fmla="*/ 547399 h 753616"/>
                          <a:gd name="connsiteX40" fmla="*/ 750403 w 1499290"/>
                          <a:gd name="connsiteY40" fmla="*/ 578819 h 753616"/>
                          <a:gd name="connsiteX41" fmla="*/ 709863 w 1499290"/>
                          <a:gd name="connsiteY41" fmla="*/ 626116 h 753616"/>
                          <a:gd name="connsiteX42" fmla="*/ 691845 w 1499290"/>
                          <a:gd name="connsiteY42" fmla="*/ 644134 h 753616"/>
                          <a:gd name="connsiteX43" fmla="*/ 647490 w 1499290"/>
                          <a:gd name="connsiteY43" fmla="*/ 668108 h 753616"/>
                          <a:gd name="connsiteX44" fmla="*/ 550719 w 1499290"/>
                          <a:gd name="connsiteY44" fmla="*/ 677007 h 753616"/>
                          <a:gd name="connsiteX45" fmla="*/ 449837 w 1499290"/>
                          <a:gd name="connsiteY45" fmla="*/ 674028 h 753616"/>
                          <a:gd name="connsiteX46" fmla="*/ 385888 w 1499290"/>
                          <a:gd name="connsiteY46" fmla="*/ 637474 h 753616"/>
                          <a:gd name="connsiteX47" fmla="*/ 340499 w 1499290"/>
                          <a:gd name="connsiteY47" fmla="*/ 603594 h 753616"/>
                          <a:gd name="connsiteX48" fmla="*/ 302212 w 1499290"/>
                          <a:gd name="connsiteY48" fmla="*/ 578819 h 753616"/>
                          <a:gd name="connsiteX49" fmla="*/ 266176 w 1499290"/>
                          <a:gd name="connsiteY49" fmla="*/ 556297 h 753616"/>
                          <a:gd name="connsiteX50" fmla="*/ 259420 w 1499290"/>
                          <a:gd name="connsiteY50" fmla="*/ 554045 h 753616"/>
                          <a:gd name="connsiteX51" fmla="*/ 236897 w 1499290"/>
                          <a:gd name="connsiteY51" fmla="*/ 545036 h 753616"/>
                          <a:gd name="connsiteX52" fmla="*/ 180592 w 1499290"/>
                          <a:gd name="connsiteY52" fmla="*/ 536027 h 753616"/>
                          <a:gd name="connsiteX53" fmla="*/ 117530 w 1499290"/>
                          <a:gd name="connsiteY53" fmla="*/ 533775 h 753616"/>
                          <a:gd name="connsiteX54" fmla="*/ 76990 w 1499290"/>
                          <a:gd name="connsiteY54" fmla="*/ 536027 h 753616"/>
                          <a:gd name="connsiteX55" fmla="*/ 61716 w 1499290"/>
                          <a:gd name="connsiteY55" fmla="*/ 536930 h 753616"/>
                          <a:gd name="connsiteX56" fmla="*/ 23554 w 1499290"/>
                          <a:gd name="connsiteY56" fmla="*/ 550729 h 753616"/>
                          <a:gd name="connsiteX57" fmla="*/ 174 w 1499290"/>
                          <a:gd name="connsiteY57" fmla="*/ 573331 h 753616"/>
                          <a:gd name="connsiteX58" fmla="*/ 16278 w 1499290"/>
                          <a:gd name="connsiteY58" fmla="*/ 613525 h 753616"/>
                          <a:gd name="connsiteX59" fmla="*/ 73673 w 1499290"/>
                          <a:gd name="connsiteY59" fmla="*/ 624127 h 753616"/>
                          <a:gd name="connsiteX60" fmla="*/ 125098 w 1499290"/>
                          <a:gd name="connsiteY60" fmla="*/ 629432 h 753616"/>
                          <a:gd name="connsiteX61" fmla="*/ 167079 w 1499290"/>
                          <a:gd name="connsiteY61" fmla="*/ 632873 h 753616"/>
                          <a:gd name="connsiteX62" fmla="*/ 219459 w 1499290"/>
                          <a:gd name="connsiteY62" fmla="*/ 640429 h 753616"/>
                          <a:gd name="connsiteX63" fmla="*/ 271260 w 1499290"/>
                          <a:gd name="connsiteY63" fmla="*/ 659173 h 753616"/>
                          <a:gd name="connsiteX64" fmla="*/ 302212 w 1499290"/>
                          <a:gd name="connsiteY64" fmla="*/ 675665 h 753616"/>
                          <a:gd name="connsiteX65" fmla="*/ 337300 w 1499290"/>
                          <a:gd name="connsiteY65" fmla="*/ 700365 h 753616"/>
                          <a:gd name="connsiteX66" fmla="*/ 363637 w 1499290"/>
                          <a:gd name="connsiteY66" fmla="*/ 738763 h 753616"/>
                          <a:gd name="connsiteX67" fmla="*/ 403561 w 1499290"/>
                          <a:gd name="connsiteY67" fmla="*/ 752240 h 753616"/>
                          <a:gd name="connsiteX68" fmla="*/ 548393 w 1499290"/>
                          <a:gd name="connsiteY68" fmla="*/ 753003 h 753616"/>
                          <a:gd name="connsiteX69" fmla="*/ 630198 w 1499290"/>
                          <a:gd name="connsiteY69" fmla="*/ 750751 h 753616"/>
                          <a:gd name="connsiteX70" fmla="*/ 689593 w 1499290"/>
                          <a:gd name="connsiteY70" fmla="*/ 745483 h 753616"/>
                          <a:gd name="connsiteX71" fmla="*/ 735846 w 1499290"/>
                          <a:gd name="connsiteY71" fmla="*/ 708955 h 753616"/>
                          <a:gd name="connsiteX72" fmla="*/ 766094 w 1499290"/>
                          <a:gd name="connsiteY72" fmla="*/ 676722 h 753616"/>
                          <a:gd name="connsiteX73" fmla="*/ 818622 w 1499290"/>
                          <a:gd name="connsiteY73" fmla="*/ 631642 h 753616"/>
                          <a:gd name="connsiteX74" fmla="*/ 869696 w 1499290"/>
                          <a:gd name="connsiteY74" fmla="*/ 611335 h 753616"/>
                          <a:gd name="connsiteX75" fmla="*/ 932033 w 1499290"/>
                          <a:gd name="connsiteY75" fmla="*/ 606609 h 753616"/>
                          <a:gd name="connsiteX76" fmla="*/ 990553 w 1499290"/>
                          <a:gd name="connsiteY76" fmla="*/ 619249 h 753616"/>
                          <a:gd name="connsiteX77" fmla="*/ 1055647 w 1499290"/>
                          <a:gd name="connsiteY77" fmla="*/ 656699 h 753616"/>
                          <a:gd name="connsiteX78" fmla="*/ 1085983 w 1499290"/>
                          <a:gd name="connsiteY78" fmla="*/ 686926 h 753616"/>
                          <a:gd name="connsiteX79" fmla="*/ 1131027 w 1499290"/>
                          <a:gd name="connsiteY79" fmla="*/ 727466 h 753616"/>
                          <a:gd name="connsiteX80" fmla="*/ 1191837 w 1499290"/>
                          <a:gd name="connsiteY80" fmla="*/ 745483 h 753616"/>
                          <a:gd name="connsiteX81" fmla="*/ 1268413 w 1499290"/>
                          <a:gd name="connsiteY81" fmla="*/ 747736 h 753616"/>
                          <a:gd name="connsiteX82" fmla="*/ 1309678 w 1499290"/>
                          <a:gd name="connsiteY82" fmla="*/ 732512 h 753616"/>
                          <a:gd name="connsiteX83" fmla="*/ 1315709 w 1499290"/>
                          <a:gd name="connsiteY83" fmla="*/ 691430 h 753616"/>
                          <a:gd name="connsiteX84" fmla="*/ 1309506 w 1499290"/>
                          <a:gd name="connsiteY84" fmla="*/ 638093 h 753616"/>
                          <a:gd name="connsiteX85" fmla="*/ 1331880 w 1499290"/>
                          <a:gd name="connsiteY85" fmla="*/ 514699 h 753616"/>
                          <a:gd name="connsiteX86" fmla="*/ 1364281 w 1499290"/>
                          <a:gd name="connsiteY86" fmla="*/ 394737 h 753616"/>
                          <a:gd name="connsiteX87" fmla="*/ 1394757 w 1499290"/>
                          <a:gd name="connsiteY87" fmla="*/ 270314 h 753616"/>
                          <a:gd name="connsiteX88" fmla="*/ 1435077 w 1499290"/>
                          <a:gd name="connsiteY88" fmla="*/ 157655 h 753616"/>
                          <a:gd name="connsiteX89" fmla="*/ 1494791 w 1499290"/>
                          <a:gd name="connsiteY89" fmla="*/ 100881 h 753616"/>
                          <a:gd name="connsiteX90" fmla="*/ 1493634 w 1499290"/>
                          <a:gd name="connsiteY90" fmla="*/ 0 h 753616"/>
                          <a:gd name="connsiteX91" fmla="*/ 1482373 w 1499290"/>
                          <a:gd name="connsiteY91" fmla="*/ 9008 h 753616"/>
                          <a:gd name="connsiteX92" fmla="*/ 1480121 w 1499290"/>
                          <a:gd name="connsiteY92" fmla="*/ 18017 h 753616"/>
                          <a:gd name="connsiteX93" fmla="*/ 1473364 w 1499290"/>
                          <a:gd name="connsiteY93" fmla="*/ 20270 h 753616"/>
                          <a:gd name="connsiteX94" fmla="*/ 1482373 w 1499290"/>
                          <a:gd name="connsiteY9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25620 w 1499290"/>
                          <a:gd name="connsiteY30" fmla="*/ 545036 h 753616"/>
                          <a:gd name="connsiteX31" fmla="*/ 1223873 w 1499290"/>
                          <a:gd name="connsiteY31" fmla="*/ 600406 h 753616"/>
                          <a:gd name="connsiteX32" fmla="*/ 1222964 w 1499290"/>
                          <a:gd name="connsiteY32" fmla="*/ 663714 h 753616"/>
                          <a:gd name="connsiteX33" fmla="*/ 1156381 w 1499290"/>
                          <a:gd name="connsiteY33" fmla="*/ 643408 h 753616"/>
                          <a:gd name="connsiteX34" fmla="*/ 1093602 w 1499290"/>
                          <a:gd name="connsiteY34" fmla="*/ 589675 h 753616"/>
                          <a:gd name="connsiteX35" fmla="*/ 1002467 w 1499290"/>
                          <a:gd name="connsiteY35" fmla="*/ 535190 h 753616"/>
                          <a:gd name="connsiteX36" fmla="*/ 905806 w 1499290"/>
                          <a:gd name="connsiteY36" fmla="*/ 522514 h 753616"/>
                          <a:gd name="connsiteX37" fmla="*/ 856257 w 1499290"/>
                          <a:gd name="connsiteY37" fmla="*/ 527018 h 753616"/>
                          <a:gd name="connsiteX38" fmla="*/ 796063 w 1499290"/>
                          <a:gd name="connsiteY38" fmla="*/ 547399 h 753616"/>
                          <a:gd name="connsiteX39" fmla="*/ 750403 w 1499290"/>
                          <a:gd name="connsiteY39" fmla="*/ 578819 h 753616"/>
                          <a:gd name="connsiteX40" fmla="*/ 709863 w 1499290"/>
                          <a:gd name="connsiteY40" fmla="*/ 626116 h 753616"/>
                          <a:gd name="connsiteX41" fmla="*/ 691845 w 1499290"/>
                          <a:gd name="connsiteY41" fmla="*/ 644134 h 753616"/>
                          <a:gd name="connsiteX42" fmla="*/ 647490 w 1499290"/>
                          <a:gd name="connsiteY42" fmla="*/ 668108 h 753616"/>
                          <a:gd name="connsiteX43" fmla="*/ 550719 w 1499290"/>
                          <a:gd name="connsiteY43" fmla="*/ 677007 h 753616"/>
                          <a:gd name="connsiteX44" fmla="*/ 449837 w 1499290"/>
                          <a:gd name="connsiteY44" fmla="*/ 674028 h 753616"/>
                          <a:gd name="connsiteX45" fmla="*/ 385888 w 1499290"/>
                          <a:gd name="connsiteY45" fmla="*/ 637474 h 753616"/>
                          <a:gd name="connsiteX46" fmla="*/ 340499 w 1499290"/>
                          <a:gd name="connsiteY46" fmla="*/ 603594 h 753616"/>
                          <a:gd name="connsiteX47" fmla="*/ 302212 w 1499290"/>
                          <a:gd name="connsiteY47" fmla="*/ 578819 h 753616"/>
                          <a:gd name="connsiteX48" fmla="*/ 266176 w 1499290"/>
                          <a:gd name="connsiteY48" fmla="*/ 556297 h 753616"/>
                          <a:gd name="connsiteX49" fmla="*/ 259420 w 1499290"/>
                          <a:gd name="connsiteY49" fmla="*/ 554045 h 753616"/>
                          <a:gd name="connsiteX50" fmla="*/ 236897 w 1499290"/>
                          <a:gd name="connsiteY50" fmla="*/ 545036 h 753616"/>
                          <a:gd name="connsiteX51" fmla="*/ 180592 w 1499290"/>
                          <a:gd name="connsiteY51" fmla="*/ 536027 h 753616"/>
                          <a:gd name="connsiteX52" fmla="*/ 117530 w 1499290"/>
                          <a:gd name="connsiteY52" fmla="*/ 533775 h 753616"/>
                          <a:gd name="connsiteX53" fmla="*/ 76990 w 1499290"/>
                          <a:gd name="connsiteY53" fmla="*/ 536027 h 753616"/>
                          <a:gd name="connsiteX54" fmla="*/ 61716 w 1499290"/>
                          <a:gd name="connsiteY54" fmla="*/ 536930 h 753616"/>
                          <a:gd name="connsiteX55" fmla="*/ 23554 w 1499290"/>
                          <a:gd name="connsiteY55" fmla="*/ 550729 h 753616"/>
                          <a:gd name="connsiteX56" fmla="*/ 174 w 1499290"/>
                          <a:gd name="connsiteY56" fmla="*/ 573331 h 753616"/>
                          <a:gd name="connsiteX57" fmla="*/ 16278 w 1499290"/>
                          <a:gd name="connsiteY57" fmla="*/ 613525 h 753616"/>
                          <a:gd name="connsiteX58" fmla="*/ 73673 w 1499290"/>
                          <a:gd name="connsiteY58" fmla="*/ 624127 h 753616"/>
                          <a:gd name="connsiteX59" fmla="*/ 125098 w 1499290"/>
                          <a:gd name="connsiteY59" fmla="*/ 629432 h 753616"/>
                          <a:gd name="connsiteX60" fmla="*/ 167079 w 1499290"/>
                          <a:gd name="connsiteY60" fmla="*/ 632873 h 753616"/>
                          <a:gd name="connsiteX61" fmla="*/ 219459 w 1499290"/>
                          <a:gd name="connsiteY61" fmla="*/ 640429 h 753616"/>
                          <a:gd name="connsiteX62" fmla="*/ 271260 w 1499290"/>
                          <a:gd name="connsiteY62" fmla="*/ 659173 h 753616"/>
                          <a:gd name="connsiteX63" fmla="*/ 302212 w 1499290"/>
                          <a:gd name="connsiteY63" fmla="*/ 675665 h 753616"/>
                          <a:gd name="connsiteX64" fmla="*/ 337300 w 1499290"/>
                          <a:gd name="connsiteY64" fmla="*/ 700365 h 753616"/>
                          <a:gd name="connsiteX65" fmla="*/ 363637 w 1499290"/>
                          <a:gd name="connsiteY65" fmla="*/ 738763 h 753616"/>
                          <a:gd name="connsiteX66" fmla="*/ 403561 w 1499290"/>
                          <a:gd name="connsiteY66" fmla="*/ 752240 h 753616"/>
                          <a:gd name="connsiteX67" fmla="*/ 548393 w 1499290"/>
                          <a:gd name="connsiteY67" fmla="*/ 753003 h 753616"/>
                          <a:gd name="connsiteX68" fmla="*/ 630198 w 1499290"/>
                          <a:gd name="connsiteY68" fmla="*/ 750751 h 753616"/>
                          <a:gd name="connsiteX69" fmla="*/ 689593 w 1499290"/>
                          <a:gd name="connsiteY69" fmla="*/ 745483 h 753616"/>
                          <a:gd name="connsiteX70" fmla="*/ 735846 w 1499290"/>
                          <a:gd name="connsiteY70" fmla="*/ 708955 h 753616"/>
                          <a:gd name="connsiteX71" fmla="*/ 766094 w 1499290"/>
                          <a:gd name="connsiteY71" fmla="*/ 676722 h 753616"/>
                          <a:gd name="connsiteX72" fmla="*/ 818622 w 1499290"/>
                          <a:gd name="connsiteY72" fmla="*/ 631642 h 753616"/>
                          <a:gd name="connsiteX73" fmla="*/ 869696 w 1499290"/>
                          <a:gd name="connsiteY73" fmla="*/ 611335 h 753616"/>
                          <a:gd name="connsiteX74" fmla="*/ 932033 w 1499290"/>
                          <a:gd name="connsiteY74" fmla="*/ 606609 h 753616"/>
                          <a:gd name="connsiteX75" fmla="*/ 990553 w 1499290"/>
                          <a:gd name="connsiteY75" fmla="*/ 619249 h 753616"/>
                          <a:gd name="connsiteX76" fmla="*/ 1055647 w 1499290"/>
                          <a:gd name="connsiteY76" fmla="*/ 656699 h 753616"/>
                          <a:gd name="connsiteX77" fmla="*/ 1085983 w 1499290"/>
                          <a:gd name="connsiteY77" fmla="*/ 686926 h 753616"/>
                          <a:gd name="connsiteX78" fmla="*/ 1131027 w 1499290"/>
                          <a:gd name="connsiteY78" fmla="*/ 727466 h 753616"/>
                          <a:gd name="connsiteX79" fmla="*/ 1191837 w 1499290"/>
                          <a:gd name="connsiteY79" fmla="*/ 745483 h 753616"/>
                          <a:gd name="connsiteX80" fmla="*/ 1268413 w 1499290"/>
                          <a:gd name="connsiteY80" fmla="*/ 747736 h 753616"/>
                          <a:gd name="connsiteX81" fmla="*/ 1309678 w 1499290"/>
                          <a:gd name="connsiteY81" fmla="*/ 732512 h 753616"/>
                          <a:gd name="connsiteX82" fmla="*/ 1315709 w 1499290"/>
                          <a:gd name="connsiteY82" fmla="*/ 691430 h 753616"/>
                          <a:gd name="connsiteX83" fmla="*/ 1309506 w 1499290"/>
                          <a:gd name="connsiteY83" fmla="*/ 638093 h 753616"/>
                          <a:gd name="connsiteX84" fmla="*/ 1331880 w 1499290"/>
                          <a:gd name="connsiteY84" fmla="*/ 514699 h 753616"/>
                          <a:gd name="connsiteX85" fmla="*/ 1364281 w 1499290"/>
                          <a:gd name="connsiteY85" fmla="*/ 394737 h 753616"/>
                          <a:gd name="connsiteX86" fmla="*/ 1394757 w 1499290"/>
                          <a:gd name="connsiteY86" fmla="*/ 270314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25620 w 1499290"/>
                          <a:gd name="connsiteY29" fmla="*/ 545036 h 753616"/>
                          <a:gd name="connsiteX30" fmla="*/ 1223873 w 1499290"/>
                          <a:gd name="connsiteY30" fmla="*/ 600406 h 753616"/>
                          <a:gd name="connsiteX31" fmla="*/ 1222964 w 1499290"/>
                          <a:gd name="connsiteY31" fmla="*/ 663714 h 753616"/>
                          <a:gd name="connsiteX32" fmla="*/ 1156381 w 1499290"/>
                          <a:gd name="connsiteY32" fmla="*/ 643408 h 753616"/>
                          <a:gd name="connsiteX33" fmla="*/ 1093602 w 1499290"/>
                          <a:gd name="connsiteY33" fmla="*/ 589675 h 753616"/>
                          <a:gd name="connsiteX34" fmla="*/ 1002467 w 1499290"/>
                          <a:gd name="connsiteY34" fmla="*/ 535190 h 753616"/>
                          <a:gd name="connsiteX35" fmla="*/ 905806 w 1499290"/>
                          <a:gd name="connsiteY35" fmla="*/ 522514 h 753616"/>
                          <a:gd name="connsiteX36" fmla="*/ 856257 w 1499290"/>
                          <a:gd name="connsiteY36" fmla="*/ 527018 h 753616"/>
                          <a:gd name="connsiteX37" fmla="*/ 796063 w 1499290"/>
                          <a:gd name="connsiteY37" fmla="*/ 547399 h 753616"/>
                          <a:gd name="connsiteX38" fmla="*/ 750403 w 1499290"/>
                          <a:gd name="connsiteY38" fmla="*/ 578819 h 753616"/>
                          <a:gd name="connsiteX39" fmla="*/ 709863 w 1499290"/>
                          <a:gd name="connsiteY39" fmla="*/ 626116 h 753616"/>
                          <a:gd name="connsiteX40" fmla="*/ 691845 w 1499290"/>
                          <a:gd name="connsiteY40" fmla="*/ 644134 h 753616"/>
                          <a:gd name="connsiteX41" fmla="*/ 647490 w 1499290"/>
                          <a:gd name="connsiteY41" fmla="*/ 668108 h 753616"/>
                          <a:gd name="connsiteX42" fmla="*/ 550719 w 1499290"/>
                          <a:gd name="connsiteY42" fmla="*/ 677007 h 753616"/>
                          <a:gd name="connsiteX43" fmla="*/ 449837 w 1499290"/>
                          <a:gd name="connsiteY43" fmla="*/ 674028 h 753616"/>
                          <a:gd name="connsiteX44" fmla="*/ 385888 w 1499290"/>
                          <a:gd name="connsiteY44" fmla="*/ 637474 h 753616"/>
                          <a:gd name="connsiteX45" fmla="*/ 340499 w 1499290"/>
                          <a:gd name="connsiteY45" fmla="*/ 603594 h 753616"/>
                          <a:gd name="connsiteX46" fmla="*/ 302212 w 1499290"/>
                          <a:gd name="connsiteY46" fmla="*/ 578819 h 753616"/>
                          <a:gd name="connsiteX47" fmla="*/ 266176 w 1499290"/>
                          <a:gd name="connsiteY47" fmla="*/ 556297 h 753616"/>
                          <a:gd name="connsiteX48" fmla="*/ 259420 w 1499290"/>
                          <a:gd name="connsiteY48" fmla="*/ 554045 h 753616"/>
                          <a:gd name="connsiteX49" fmla="*/ 236897 w 1499290"/>
                          <a:gd name="connsiteY49" fmla="*/ 545036 h 753616"/>
                          <a:gd name="connsiteX50" fmla="*/ 180592 w 1499290"/>
                          <a:gd name="connsiteY50" fmla="*/ 536027 h 753616"/>
                          <a:gd name="connsiteX51" fmla="*/ 117530 w 1499290"/>
                          <a:gd name="connsiteY51" fmla="*/ 533775 h 753616"/>
                          <a:gd name="connsiteX52" fmla="*/ 76990 w 1499290"/>
                          <a:gd name="connsiteY52" fmla="*/ 536027 h 753616"/>
                          <a:gd name="connsiteX53" fmla="*/ 61716 w 1499290"/>
                          <a:gd name="connsiteY53" fmla="*/ 536930 h 753616"/>
                          <a:gd name="connsiteX54" fmla="*/ 23554 w 1499290"/>
                          <a:gd name="connsiteY54" fmla="*/ 550729 h 753616"/>
                          <a:gd name="connsiteX55" fmla="*/ 174 w 1499290"/>
                          <a:gd name="connsiteY55" fmla="*/ 573331 h 753616"/>
                          <a:gd name="connsiteX56" fmla="*/ 16278 w 1499290"/>
                          <a:gd name="connsiteY56" fmla="*/ 613525 h 753616"/>
                          <a:gd name="connsiteX57" fmla="*/ 73673 w 1499290"/>
                          <a:gd name="connsiteY57" fmla="*/ 624127 h 753616"/>
                          <a:gd name="connsiteX58" fmla="*/ 125098 w 1499290"/>
                          <a:gd name="connsiteY58" fmla="*/ 629432 h 753616"/>
                          <a:gd name="connsiteX59" fmla="*/ 167079 w 1499290"/>
                          <a:gd name="connsiteY59" fmla="*/ 632873 h 753616"/>
                          <a:gd name="connsiteX60" fmla="*/ 219459 w 1499290"/>
                          <a:gd name="connsiteY60" fmla="*/ 640429 h 753616"/>
                          <a:gd name="connsiteX61" fmla="*/ 271260 w 1499290"/>
                          <a:gd name="connsiteY61" fmla="*/ 659173 h 753616"/>
                          <a:gd name="connsiteX62" fmla="*/ 302212 w 1499290"/>
                          <a:gd name="connsiteY62" fmla="*/ 675665 h 753616"/>
                          <a:gd name="connsiteX63" fmla="*/ 337300 w 1499290"/>
                          <a:gd name="connsiteY63" fmla="*/ 700365 h 753616"/>
                          <a:gd name="connsiteX64" fmla="*/ 363637 w 1499290"/>
                          <a:gd name="connsiteY64" fmla="*/ 738763 h 753616"/>
                          <a:gd name="connsiteX65" fmla="*/ 403561 w 1499290"/>
                          <a:gd name="connsiteY65" fmla="*/ 752240 h 753616"/>
                          <a:gd name="connsiteX66" fmla="*/ 548393 w 1499290"/>
                          <a:gd name="connsiteY66" fmla="*/ 753003 h 753616"/>
                          <a:gd name="connsiteX67" fmla="*/ 630198 w 1499290"/>
                          <a:gd name="connsiteY67" fmla="*/ 750751 h 753616"/>
                          <a:gd name="connsiteX68" fmla="*/ 689593 w 1499290"/>
                          <a:gd name="connsiteY68" fmla="*/ 745483 h 753616"/>
                          <a:gd name="connsiteX69" fmla="*/ 735846 w 1499290"/>
                          <a:gd name="connsiteY69" fmla="*/ 708955 h 753616"/>
                          <a:gd name="connsiteX70" fmla="*/ 766094 w 1499290"/>
                          <a:gd name="connsiteY70" fmla="*/ 676722 h 753616"/>
                          <a:gd name="connsiteX71" fmla="*/ 818622 w 1499290"/>
                          <a:gd name="connsiteY71" fmla="*/ 631642 h 753616"/>
                          <a:gd name="connsiteX72" fmla="*/ 869696 w 1499290"/>
                          <a:gd name="connsiteY72" fmla="*/ 611335 h 753616"/>
                          <a:gd name="connsiteX73" fmla="*/ 932033 w 1499290"/>
                          <a:gd name="connsiteY73" fmla="*/ 606609 h 753616"/>
                          <a:gd name="connsiteX74" fmla="*/ 990553 w 1499290"/>
                          <a:gd name="connsiteY74" fmla="*/ 619249 h 753616"/>
                          <a:gd name="connsiteX75" fmla="*/ 1055647 w 1499290"/>
                          <a:gd name="connsiteY75" fmla="*/ 656699 h 753616"/>
                          <a:gd name="connsiteX76" fmla="*/ 1085983 w 1499290"/>
                          <a:gd name="connsiteY76" fmla="*/ 686926 h 753616"/>
                          <a:gd name="connsiteX77" fmla="*/ 1131027 w 1499290"/>
                          <a:gd name="connsiteY77" fmla="*/ 727466 h 753616"/>
                          <a:gd name="connsiteX78" fmla="*/ 1191837 w 1499290"/>
                          <a:gd name="connsiteY78" fmla="*/ 745483 h 753616"/>
                          <a:gd name="connsiteX79" fmla="*/ 1268413 w 1499290"/>
                          <a:gd name="connsiteY79" fmla="*/ 747736 h 753616"/>
                          <a:gd name="connsiteX80" fmla="*/ 1309678 w 1499290"/>
                          <a:gd name="connsiteY80" fmla="*/ 732512 h 753616"/>
                          <a:gd name="connsiteX81" fmla="*/ 1315709 w 1499290"/>
                          <a:gd name="connsiteY81" fmla="*/ 691430 h 753616"/>
                          <a:gd name="connsiteX82" fmla="*/ 1309506 w 1499290"/>
                          <a:gd name="connsiteY82" fmla="*/ 638093 h 753616"/>
                          <a:gd name="connsiteX83" fmla="*/ 1331880 w 1499290"/>
                          <a:gd name="connsiteY83" fmla="*/ 514699 h 753616"/>
                          <a:gd name="connsiteX84" fmla="*/ 1364281 w 1499290"/>
                          <a:gd name="connsiteY84" fmla="*/ 394737 h 753616"/>
                          <a:gd name="connsiteX85" fmla="*/ 1394757 w 1499290"/>
                          <a:gd name="connsiteY85" fmla="*/ 270314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302196 w 1499290"/>
                          <a:gd name="connsiteY18" fmla="*/ 270266 h 753616"/>
                          <a:gd name="connsiteX19" fmla="*/ 1293187 w 1499290"/>
                          <a:gd name="connsiteY19" fmla="*/ 288283 h 753616"/>
                          <a:gd name="connsiteX20" fmla="*/ 1290935 w 1499290"/>
                          <a:gd name="connsiteY20" fmla="*/ 297292 h 753616"/>
                          <a:gd name="connsiteX21" fmla="*/ 1288683 w 1499290"/>
                          <a:gd name="connsiteY21" fmla="*/ 304049 h 753616"/>
                          <a:gd name="connsiteX22" fmla="*/ 1270665 w 1499290"/>
                          <a:gd name="connsiteY22" fmla="*/ 382876 h 753616"/>
                          <a:gd name="connsiteX23" fmla="*/ 1263908 w 1499290"/>
                          <a:gd name="connsiteY23" fmla="*/ 409903 h 753616"/>
                          <a:gd name="connsiteX24" fmla="*/ 1254899 w 1499290"/>
                          <a:gd name="connsiteY24" fmla="*/ 432425 h 753616"/>
                          <a:gd name="connsiteX25" fmla="*/ 1248143 w 1499290"/>
                          <a:gd name="connsiteY25" fmla="*/ 481974 h 753616"/>
                          <a:gd name="connsiteX26" fmla="*/ 1243638 w 1499290"/>
                          <a:gd name="connsiteY26" fmla="*/ 488731 h 753616"/>
                          <a:gd name="connsiteX27" fmla="*/ 1239134 w 1499290"/>
                          <a:gd name="connsiteY27" fmla="*/ 509001 h 753616"/>
                          <a:gd name="connsiteX28" fmla="*/ 1225620 w 1499290"/>
                          <a:gd name="connsiteY28" fmla="*/ 545036 h 753616"/>
                          <a:gd name="connsiteX29" fmla="*/ 1223873 w 1499290"/>
                          <a:gd name="connsiteY29" fmla="*/ 600406 h 753616"/>
                          <a:gd name="connsiteX30" fmla="*/ 1222964 w 1499290"/>
                          <a:gd name="connsiteY30" fmla="*/ 663714 h 753616"/>
                          <a:gd name="connsiteX31" fmla="*/ 1156381 w 1499290"/>
                          <a:gd name="connsiteY31" fmla="*/ 643408 h 753616"/>
                          <a:gd name="connsiteX32" fmla="*/ 1093602 w 1499290"/>
                          <a:gd name="connsiteY32" fmla="*/ 589675 h 753616"/>
                          <a:gd name="connsiteX33" fmla="*/ 1002467 w 1499290"/>
                          <a:gd name="connsiteY33" fmla="*/ 535190 h 753616"/>
                          <a:gd name="connsiteX34" fmla="*/ 905806 w 1499290"/>
                          <a:gd name="connsiteY34" fmla="*/ 522514 h 753616"/>
                          <a:gd name="connsiteX35" fmla="*/ 856257 w 1499290"/>
                          <a:gd name="connsiteY35" fmla="*/ 527018 h 753616"/>
                          <a:gd name="connsiteX36" fmla="*/ 796063 w 1499290"/>
                          <a:gd name="connsiteY36" fmla="*/ 547399 h 753616"/>
                          <a:gd name="connsiteX37" fmla="*/ 750403 w 1499290"/>
                          <a:gd name="connsiteY37" fmla="*/ 578819 h 753616"/>
                          <a:gd name="connsiteX38" fmla="*/ 709863 w 1499290"/>
                          <a:gd name="connsiteY38" fmla="*/ 626116 h 753616"/>
                          <a:gd name="connsiteX39" fmla="*/ 691845 w 1499290"/>
                          <a:gd name="connsiteY39" fmla="*/ 644134 h 753616"/>
                          <a:gd name="connsiteX40" fmla="*/ 647490 w 1499290"/>
                          <a:gd name="connsiteY40" fmla="*/ 668108 h 753616"/>
                          <a:gd name="connsiteX41" fmla="*/ 550719 w 1499290"/>
                          <a:gd name="connsiteY41" fmla="*/ 677007 h 753616"/>
                          <a:gd name="connsiteX42" fmla="*/ 449837 w 1499290"/>
                          <a:gd name="connsiteY42" fmla="*/ 674028 h 753616"/>
                          <a:gd name="connsiteX43" fmla="*/ 385888 w 1499290"/>
                          <a:gd name="connsiteY43" fmla="*/ 637474 h 753616"/>
                          <a:gd name="connsiteX44" fmla="*/ 340499 w 1499290"/>
                          <a:gd name="connsiteY44" fmla="*/ 603594 h 753616"/>
                          <a:gd name="connsiteX45" fmla="*/ 302212 w 1499290"/>
                          <a:gd name="connsiteY45" fmla="*/ 578819 h 753616"/>
                          <a:gd name="connsiteX46" fmla="*/ 266176 w 1499290"/>
                          <a:gd name="connsiteY46" fmla="*/ 556297 h 753616"/>
                          <a:gd name="connsiteX47" fmla="*/ 259420 w 1499290"/>
                          <a:gd name="connsiteY47" fmla="*/ 554045 h 753616"/>
                          <a:gd name="connsiteX48" fmla="*/ 236897 w 1499290"/>
                          <a:gd name="connsiteY48" fmla="*/ 545036 h 753616"/>
                          <a:gd name="connsiteX49" fmla="*/ 180592 w 1499290"/>
                          <a:gd name="connsiteY49" fmla="*/ 536027 h 753616"/>
                          <a:gd name="connsiteX50" fmla="*/ 117530 w 1499290"/>
                          <a:gd name="connsiteY50" fmla="*/ 533775 h 753616"/>
                          <a:gd name="connsiteX51" fmla="*/ 76990 w 1499290"/>
                          <a:gd name="connsiteY51" fmla="*/ 536027 h 753616"/>
                          <a:gd name="connsiteX52" fmla="*/ 61716 w 1499290"/>
                          <a:gd name="connsiteY52" fmla="*/ 536930 h 753616"/>
                          <a:gd name="connsiteX53" fmla="*/ 23554 w 1499290"/>
                          <a:gd name="connsiteY53" fmla="*/ 550729 h 753616"/>
                          <a:gd name="connsiteX54" fmla="*/ 174 w 1499290"/>
                          <a:gd name="connsiteY54" fmla="*/ 573331 h 753616"/>
                          <a:gd name="connsiteX55" fmla="*/ 16278 w 1499290"/>
                          <a:gd name="connsiteY55" fmla="*/ 613525 h 753616"/>
                          <a:gd name="connsiteX56" fmla="*/ 73673 w 1499290"/>
                          <a:gd name="connsiteY56" fmla="*/ 624127 h 753616"/>
                          <a:gd name="connsiteX57" fmla="*/ 125098 w 1499290"/>
                          <a:gd name="connsiteY57" fmla="*/ 629432 h 753616"/>
                          <a:gd name="connsiteX58" fmla="*/ 167079 w 1499290"/>
                          <a:gd name="connsiteY58" fmla="*/ 632873 h 753616"/>
                          <a:gd name="connsiteX59" fmla="*/ 219459 w 1499290"/>
                          <a:gd name="connsiteY59" fmla="*/ 640429 h 753616"/>
                          <a:gd name="connsiteX60" fmla="*/ 271260 w 1499290"/>
                          <a:gd name="connsiteY60" fmla="*/ 659173 h 753616"/>
                          <a:gd name="connsiteX61" fmla="*/ 302212 w 1499290"/>
                          <a:gd name="connsiteY61" fmla="*/ 675665 h 753616"/>
                          <a:gd name="connsiteX62" fmla="*/ 337300 w 1499290"/>
                          <a:gd name="connsiteY62" fmla="*/ 700365 h 753616"/>
                          <a:gd name="connsiteX63" fmla="*/ 363637 w 1499290"/>
                          <a:gd name="connsiteY63" fmla="*/ 738763 h 753616"/>
                          <a:gd name="connsiteX64" fmla="*/ 403561 w 1499290"/>
                          <a:gd name="connsiteY64" fmla="*/ 752240 h 753616"/>
                          <a:gd name="connsiteX65" fmla="*/ 548393 w 1499290"/>
                          <a:gd name="connsiteY65" fmla="*/ 753003 h 753616"/>
                          <a:gd name="connsiteX66" fmla="*/ 630198 w 1499290"/>
                          <a:gd name="connsiteY66" fmla="*/ 750751 h 753616"/>
                          <a:gd name="connsiteX67" fmla="*/ 689593 w 1499290"/>
                          <a:gd name="connsiteY67" fmla="*/ 745483 h 753616"/>
                          <a:gd name="connsiteX68" fmla="*/ 735846 w 1499290"/>
                          <a:gd name="connsiteY68" fmla="*/ 708955 h 753616"/>
                          <a:gd name="connsiteX69" fmla="*/ 766094 w 1499290"/>
                          <a:gd name="connsiteY69" fmla="*/ 676722 h 753616"/>
                          <a:gd name="connsiteX70" fmla="*/ 818622 w 1499290"/>
                          <a:gd name="connsiteY70" fmla="*/ 631642 h 753616"/>
                          <a:gd name="connsiteX71" fmla="*/ 869696 w 1499290"/>
                          <a:gd name="connsiteY71" fmla="*/ 611335 h 753616"/>
                          <a:gd name="connsiteX72" fmla="*/ 932033 w 1499290"/>
                          <a:gd name="connsiteY72" fmla="*/ 606609 h 753616"/>
                          <a:gd name="connsiteX73" fmla="*/ 990553 w 1499290"/>
                          <a:gd name="connsiteY73" fmla="*/ 619249 h 753616"/>
                          <a:gd name="connsiteX74" fmla="*/ 1055647 w 1499290"/>
                          <a:gd name="connsiteY74" fmla="*/ 656699 h 753616"/>
                          <a:gd name="connsiteX75" fmla="*/ 1085983 w 1499290"/>
                          <a:gd name="connsiteY75" fmla="*/ 686926 h 753616"/>
                          <a:gd name="connsiteX76" fmla="*/ 1131027 w 1499290"/>
                          <a:gd name="connsiteY76" fmla="*/ 727466 h 753616"/>
                          <a:gd name="connsiteX77" fmla="*/ 1191837 w 1499290"/>
                          <a:gd name="connsiteY77" fmla="*/ 745483 h 753616"/>
                          <a:gd name="connsiteX78" fmla="*/ 1268413 w 1499290"/>
                          <a:gd name="connsiteY78" fmla="*/ 747736 h 753616"/>
                          <a:gd name="connsiteX79" fmla="*/ 1309678 w 1499290"/>
                          <a:gd name="connsiteY79" fmla="*/ 732512 h 753616"/>
                          <a:gd name="connsiteX80" fmla="*/ 1315709 w 1499290"/>
                          <a:gd name="connsiteY80" fmla="*/ 691430 h 753616"/>
                          <a:gd name="connsiteX81" fmla="*/ 1309506 w 1499290"/>
                          <a:gd name="connsiteY81" fmla="*/ 638093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09506 w 1499290"/>
                          <a:gd name="connsiteY80" fmla="*/ 638093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402203 w 1499290"/>
                          <a:gd name="connsiteY84" fmla="*/ 225638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7900 w 1499290"/>
                          <a:gd name="connsiteY83" fmla="*/ 414096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1943 w 1499290"/>
                          <a:gd name="connsiteY83" fmla="*/ 403672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56836 w 1499290"/>
                          <a:gd name="connsiteY84" fmla="*/ 344105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6619 w 1499290"/>
                          <a:gd name="connsiteY85" fmla="*/ 283048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4922 w 1499290"/>
                          <a:gd name="connsiteY83" fmla="*/ 412606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</a:cxnLst>
                        <a:rect l="l" t="t" r="r" b="b"/>
                        <a:pathLst>
                          <a:path w="1499290" h="753616">
                            <a:moveTo>
                              <a:pt x="1482373" y="18017"/>
                            </a:moveTo>
                            <a:lnTo>
                              <a:pt x="1482373" y="18017"/>
                            </a:lnTo>
                            <a:cubicBezTo>
                              <a:pt x="1473364" y="24774"/>
                              <a:pt x="1464847" y="32241"/>
                              <a:pt x="1455347" y="38287"/>
                            </a:cubicBezTo>
                            <a:cubicBezTo>
                              <a:pt x="1448266" y="42793"/>
                              <a:pt x="1440214" y="45568"/>
                              <a:pt x="1432824" y="49548"/>
                            </a:cubicBezTo>
                            <a:cubicBezTo>
                              <a:pt x="1430441" y="50831"/>
                              <a:pt x="1428363" y="52618"/>
                              <a:pt x="1426068" y="54053"/>
                            </a:cubicBezTo>
                            <a:cubicBezTo>
                              <a:pt x="1422356" y="56373"/>
                              <a:pt x="1418650" y="58713"/>
                              <a:pt x="1414807" y="60809"/>
                            </a:cubicBezTo>
                            <a:cubicBezTo>
                              <a:pt x="1410386" y="63221"/>
                              <a:pt x="1405798" y="65314"/>
                              <a:pt x="1401293" y="67566"/>
                            </a:cubicBezTo>
                            <a:cubicBezTo>
                              <a:pt x="1398290" y="70569"/>
                              <a:pt x="1397165" y="72071"/>
                              <a:pt x="1392285" y="76575"/>
                            </a:cubicBezTo>
                            <a:cubicBezTo>
                              <a:pt x="1387405" y="81079"/>
                              <a:pt x="1376895" y="88587"/>
                              <a:pt x="1372015" y="94593"/>
                            </a:cubicBezTo>
                            <a:cubicBezTo>
                              <a:pt x="1367535" y="112505"/>
                              <a:pt x="1373215" y="94745"/>
                              <a:pt x="1363006" y="112610"/>
                            </a:cubicBezTo>
                            <a:cubicBezTo>
                              <a:pt x="1361828" y="114671"/>
                              <a:pt x="1361688" y="117185"/>
                              <a:pt x="1360753" y="119367"/>
                            </a:cubicBezTo>
                            <a:cubicBezTo>
                              <a:pt x="1359430" y="122453"/>
                              <a:pt x="1357428" y="125232"/>
                              <a:pt x="1356249" y="128376"/>
                            </a:cubicBezTo>
                            <a:cubicBezTo>
                              <a:pt x="1352204" y="139164"/>
                              <a:pt x="1355017" y="142317"/>
                              <a:pt x="1351745" y="155403"/>
                            </a:cubicBezTo>
                            <a:cubicBezTo>
                              <a:pt x="1350931" y="158660"/>
                              <a:pt x="1348742" y="161408"/>
                              <a:pt x="1347240" y="164411"/>
                            </a:cubicBezTo>
                            <a:cubicBezTo>
                              <a:pt x="1345363" y="168915"/>
                              <a:pt x="1344988" y="168916"/>
                              <a:pt x="1340484" y="182429"/>
                            </a:cubicBezTo>
                            <a:cubicBezTo>
                              <a:pt x="1335980" y="195942"/>
                              <a:pt x="1325469" y="232728"/>
                              <a:pt x="1320214" y="245491"/>
                            </a:cubicBezTo>
                            <a:cubicBezTo>
                              <a:pt x="1314959" y="258254"/>
                              <a:pt x="1312707" y="254500"/>
                              <a:pt x="1308953" y="259005"/>
                            </a:cubicBezTo>
                            <a:cubicBezTo>
                              <a:pt x="1308202" y="261257"/>
                              <a:pt x="1309328" y="260881"/>
                              <a:pt x="1306700" y="265761"/>
                            </a:cubicBezTo>
                            <a:cubicBezTo>
                              <a:pt x="1304072" y="270641"/>
                              <a:pt x="1295814" y="283028"/>
                              <a:pt x="1293187" y="288283"/>
                            </a:cubicBezTo>
                            <a:cubicBezTo>
                              <a:pt x="1292436" y="291286"/>
                              <a:pt x="1291785" y="294316"/>
                              <a:pt x="1290935" y="297292"/>
                            </a:cubicBezTo>
                            <a:cubicBezTo>
                              <a:pt x="1290283" y="299575"/>
                              <a:pt x="1292061" y="289785"/>
                              <a:pt x="1288683" y="304049"/>
                            </a:cubicBezTo>
                            <a:cubicBezTo>
                              <a:pt x="1285305" y="318313"/>
                              <a:pt x="1274794" y="365234"/>
                              <a:pt x="1270665" y="382876"/>
                            </a:cubicBezTo>
                            <a:cubicBezTo>
                              <a:pt x="1266536" y="400518"/>
                              <a:pt x="1266844" y="401093"/>
                              <a:pt x="1263908" y="409903"/>
                            </a:cubicBezTo>
                            <a:cubicBezTo>
                              <a:pt x="1258342" y="426601"/>
                              <a:pt x="1261528" y="419169"/>
                              <a:pt x="1254899" y="432425"/>
                            </a:cubicBezTo>
                            <a:cubicBezTo>
                              <a:pt x="1254609" y="436481"/>
                              <a:pt x="1253790" y="473504"/>
                              <a:pt x="1248143" y="481974"/>
                            </a:cubicBezTo>
                            <a:lnTo>
                              <a:pt x="1243638" y="488731"/>
                            </a:lnTo>
                            <a:cubicBezTo>
                              <a:pt x="1243027" y="491787"/>
                              <a:pt x="1242137" y="499617"/>
                              <a:pt x="1239134" y="509001"/>
                            </a:cubicBezTo>
                            <a:cubicBezTo>
                              <a:pt x="1236131" y="518385"/>
                              <a:pt x="1228163" y="529802"/>
                              <a:pt x="1225620" y="545036"/>
                            </a:cubicBezTo>
                            <a:cubicBezTo>
                              <a:pt x="1223077" y="560270"/>
                              <a:pt x="1224316" y="580626"/>
                              <a:pt x="1223873" y="600406"/>
                            </a:cubicBezTo>
                            <a:cubicBezTo>
                              <a:pt x="1223430" y="620186"/>
                              <a:pt x="1229720" y="662963"/>
                              <a:pt x="1222964" y="663714"/>
                            </a:cubicBezTo>
                            <a:cubicBezTo>
                              <a:pt x="1213205" y="659960"/>
                              <a:pt x="1177941" y="655748"/>
                              <a:pt x="1156381" y="643408"/>
                            </a:cubicBezTo>
                            <a:cubicBezTo>
                              <a:pt x="1134821" y="631068"/>
                              <a:pt x="1119254" y="607711"/>
                              <a:pt x="1093602" y="589675"/>
                            </a:cubicBezTo>
                            <a:cubicBezTo>
                              <a:pt x="1067950" y="571639"/>
                              <a:pt x="1033766" y="546383"/>
                              <a:pt x="1002467" y="535190"/>
                            </a:cubicBezTo>
                            <a:cubicBezTo>
                              <a:pt x="971168" y="523997"/>
                              <a:pt x="930580" y="523265"/>
                              <a:pt x="905806" y="522514"/>
                            </a:cubicBezTo>
                            <a:cubicBezTo>
                              <a:pt x="885161" y="522889"/>
                              <a:pt x="874547" y="522871"/>
                              <a:pt x="856257" y="527018"/>
                            </a:cubicBezTo>
                            <a:cubicBezTo>
                              <a:pt x="837967" y="531165"/>
                              <a:pt x="813705" y="538766"/>
                              <a:pt x="796063" y="547399"/>
                            </a:cubicBezTo>
                            <a:cubicBezTo>
                              <a:pt x="778421" y="556032"/>
                              <a:pt x="764770" y="565700"/>
                              <a:pt x="750403" y="578819"/>
                            </a:cubicBezTo>
                            <a:cubicBezTo>
                              <a:pt x="736036" y="591939"/>
                              <a:pt x="719623" y="615230"/>
                              <a:pt x="709863" y="626116"/>
                            </a:cubicBezTo>
                            <a:cubicBezTo>
                              <a:pt x="700103" y="637002"/>
                              <a:pt x="702241" y="637135"/>
                              <a:pt x="691845" y="644134"/>
                            </a:cubicBezTo>
                            <a:cubicBezTo>
                              <a:pt x="681450" y="651133"/>
                              <a:pt x="671011" y="662629"/>
                              <a:pt x="647490" y="668108"/>
                            </a:cubicBezTo>
                            <a:cubicBezTo>
                              <a:pt x="623969" y="673587"/>
                              <a:pt x="582420" y="675028"/>
                              <a:pt x="550719" y="677007"/>
                            </a:cubicBezTo>
                            <a:cubicBezTo>
                              <a:pt x="519018" y="678987"/>
                              <a:pt x="477309" y="680617"/>
                              <a:pt x="449837" y="674028"/>
                            </a:cubicBezTo>
                            <a:cubicBezTo>
                              <a:pt x="422365" y="667439"/>
                              <a:pt x="398651" y="646483"/>
                              <a:pt x="385888" y="637474"/>
                            </a:cubicBezTo>
                            <a:cubicBezTo>
                              <a:pt x="373125" y="628465"/>
                              <a:pt x="354445" y="613370"/>
                              <a:pt x="340499" y="603594"/>
                            </a:cubicBezTo>
                            <a:cubicBezTo>
                              <a:pt x="326553" y="593818"/>
                              <a:pt x="314599" y="586702"/>
                              <a:pt x="302212" y="578819"/>
                            </a:cubicBezTo>
                            <a:cubicBezTo>
                              <a:pt x="289825" y="570936"/>
                              <a:pt x="273308" y="560426"/>
                              <a:pt x="266176" y="556297"/>
                            </a:cubicBezTo>
                            <a:cubicBezTo>
                              <a:pt x="259044" y="552168"/>
                              <a:pt x="261672" y="554796"/>
                              <a:pt x="259420" y="554045"/>
                            </a:cubicBezTo>
                            <a:cubicBezTo>
                              <a:pt x="254540" y="552168"/>
                              <a:pt x="250035" y="548039"/>
                              <a:pt x="236897" y="545036"/>
                            </a:cubicBezTo>
                            <a:cubicBezTo>
                              <a:pt x="223759" y="542033"/>
                              <a:pt x="200486" y="537904"/>
                              <a:pt x="180592" y="536027"/>
                            </a:cubicBezTo>
                            <a:cubicBezTo>
                              <a:pt x="160698" y="534150"/>
                              <a:pt x="134797" y="533775"/>
                              <a:pt x="117530" y="533775"/>
                            </a:cubicBezTo>
                            <a:cubicBezTo>
                              <a:pt x="100263" y="533775"/>
                              <a:pt x="90503" y="535276"/>
                              <a:pt x="76990" y="536027"/>
                            </a:cubicBezTo>
                            <a:cubicBezTo>
                              <a:pt x="67688" y="536553"/>
                              <a:pt x="70622" y="534480"/>
                              <a:pt x="61716" y="536930"/>
                            </a:cubicBezTo>
                            <a:cubicBezTo>
                              <a:pt x="52810" y="539380"/>
                              <a:pt x="33811" y="544662"/>
                              <a:pt x="23554" y="550729"/>
                            </a:cubicBezTo>
                            <a:cubicBezTo>
                              <a:pt x="13297" y="556796"/>
                              <a:pt x="1387" y="562865"/>
                              <a:pt x="174" y="573331"/>
                            </a:cubicBezTo>
                            <a:cubicBezTo>
                              <a:pt x="-1039" y="583797"/>
                              <a:pt x="4028" y="605059"/>
                              <a:pt x="16278" y="613525"/>
                            </a:cubicBezTo>
                            <a:cubicBezTo>
                              <a:pt x="28528" y="621991"/>
                              <a:pt x="71421" y="622625"/>
                              <a:pt x="73673" y="624127"/>
                            </a:cubicBezTo>
                            <a:cubicBezTo>
                              <a:pt x="74424" y="627881"/>
                              <a:pt x="109530" y="627974"/>
                              <a:pt x="125098" y="629432"/>
                            </a:cubicBezTo>
                            <a:cubicBezTo>
                              <a:pt x="140666" y="630890"/>
                              <a:pt x="151352" y="631040"/>
                              <a:pt x="167079" y="632873"/>
                            </a:cubicBezTo>
                            <a:cubicBezTo>
                              <a:pt x="182806" y="634706"/>
                              <a:pt x="202096" y="636046"/>
                              <a:pt x="219459" y="640429"/>
                            </a:cubicBezTo>
                            <a:cubicBezTo>
                              <a:pt x="236822" y="644812"/>
                              <a:pt x="257468" y="653300"/>
                              <a:pt x="271260" y="659173"/>
                            </a:cubicBezTo>
                            <a:cubicBezTo>
                              <a:pt x="285052" y="665046"/>
                              <a:pt x="291205" y="668800"/>
                              <a:pt x="302212" y="675665"/>
                            </a:cubicBezTo>
                            <a:cubicBezTo>
                              <a:pt x="313219" y="682530"/>
                              <a:pt x="333546" y="695861"/>
                              <a:pt x="337300" y="700365"/>
                            </a:cubicBezTo>
                            <a:cubicBezTo>
                              <a:pt x="350020" y="712619"/>
                              <a:pt x="352594" y="730117"/>
                              <a:pt x="363637" y="738763"/>
                            </a:cubicBezTo>
                            <a:cubicBezTo>
                              <a:pt x="374680" y="747409"/>
                              <a:pt x="372768" y="749867"/>
                              <a:pt x="403561" y="752240"/>
                            </a:cubicBezTo>
                            <a:cubicBezTo>
                              <a:pt x="434354" y="754613"/>
                              <a:pt x="510620" y="753251"/>
                              <a:pt x="548393" y="753003"/>
                            </a:cubicBezTo>
                            <a:cubicBezTo>
                              <a:pt x="586166" y="752755"/>
                              <a:pt x="606404" y="751005"/>
                              <a:pt x="630198" y="750751"/>
                            </a:cubicBezTo>
                            <a:cubicBezTo>
                              <a:pt x="643047" y="749988"/>
                              <a:pt x="671985" y="752449"/>
                              <a:pt x="689593" y="745483"/>
                            </a:cubicBezTo>
                            <a:cubicBezTo>
                              <a:pt x="707201" y="738517"/>
                              <a:pt x="723096" y="720415"/>
                              <a:pt x="735846" y="708955"/>
                            </a:cubicBezTo>
                            <a:cubicBezTo>
                              <a:pt x="748596" y="697495"/>
                              <a:pt x="752298" y="689608"/>
                              <a:pt x="766094" y="676722"/>
                            </a:cubicBezTo>
                            <a:cubicBezTo>
                              <a:pt x="779890" y="663837"/>
                              <a:pt x="801355" y="642540"/>
                              <a:pt x="818622" y="631642"/>
                            </a:cubicBezTo>
                            <a:cubicBezTo>
                              <a:pt x="835889" y="620744"/>
                              <a:pt x="850794" y="615507"/>
                              <a:pt x="869696" y="611335"/>
                            </a:cubicBezTo>
                            <a:cubicBezTo>
                              <a:pt x="888598" y="607163"/>
                              <a:pt x="911890" y="605290"/>
                              <a:pt x="932033" y="606609"/>
                            </a:cubicBezTo>
                            <a:cubicBezTo>
                              <a:pt x="952176" y="607928"/>
                              <a:pt x="969951" y="610901"/>
                              <a:pt x="990553" y="619249"/>
                            </a:cubicBezTo>
                            <a:cubicBezTo>
                              <a:pt x="1011155" y="627597"/>
                              <a:pt x="1039742" y="645420"/>
                              <a:pt x="1055647" y="656699"/>
                            </a:cubicBezTo>
                            <a:cubicBezTo>
                              <a:pt x="1071552" y="667978"/>
                              <a:pt x="1073420" y="675132"/>
                              <a:pt x="1085983" y="686926"/>
                            </a:cubicBezTo>
                            <a:cubicBezTo>
                              <a:pt x="1098546" y="698721"/>
                              <a:pt x="1113385" y="717707"/>
                              <a:pt x="1131027" y="727466"/>
                            </a:cubicBezTo>
                            <a:cubicBezTo>
                              <a:pt x="1148669" y="737225"/>
                              <a:pt x="1168939" y="742105"/>
                              <a:pt x="1191837" y="745483"/>
                            </a:cubicBezTo>
                            <a:cubicBezTo>
                              <a:pt x="1214735" y="748861"/>
                              <a:pt x="1253398" y="750363"/>
                              <a:pt x="1268413" y="747736"/>
                            </a:cubicBezTo>
                            <a:cubicBezTo>
                              <a:pt x="1287557" y="741355"/>
                              <a:pt x="1301795" y="741896"/>
                              <a:pt x="1309678" y="732512"/>
                            </a:cubicBezTo>
                            <a:cubicBezTo>
                              <a:pt x="1317561" y="723128"/>
                              <a:pt x="1314993" y="713371"/>
                              <a:pt x="1315709" y="691430"/>
                            </a:cubicBezTo>
                            <a:cubicBezTo>
                              <a:pt x="1316425" y="669489"/>
                              <a:pt x="1313571" y="624996"/>
                              <a:pt x="1313972" y="600863"/>
                            </a:cubicBezTo>
                            <a:cubicBezTo>
                              <a:pt x="1314373" y="576730"/>
                              <a:pt x="1316869" y="563228"/>
                              <a:pt x="1318116" y="546634"/>
                            </a:cubicBezTo>
                            <a:cubicBezTo>
                              <a:pt x="1319363" y="530040"/>
                              <a:pt x="1327412" y="493850"/>
                              <a:pt x="1331880" y="471512"/>
                            </a:cubicBezTo>
                            <a:cubicBezTo>
                              <a:pt x="1336348" y="449174"/>
                              <a:pt x="1339770" y="432848"/>
                              <a:pt x="1344922" y="412606"/>
                            </a:cubicBezTo>
                            <a:cubicBezTo>
                              <a:pt x="1350074" y="392364"/>
                              <a:pt x="1359566" y="361974"/>
                              <a:pt x="1365771" y="341126"/>
                            </a:cubicBezTo>
                            <a:cubicBezTo>
                              <a:pt x="1371976" y="320278"/>
                              <a:pt x="1379554" y="289638"/>
                              <a:pt x="1385130" y="271135"/>
                            </a:cubicBezTo>
                            <a:cubicBezTo>
                              <a:pt x="1390706" y="252632"/>
                              <a:pt x="1394127" y="246537"/>
                              <a:pt x="1402203" y="225638"/>
                            </a:cubicBezTo>
                            <a:cubicBezTo>
                              <a:pt x="1410279" y="204739"/>
                              <a:pt x="1419646" y="178448"/>
                              <a:pt x="1435077" y="157655"/>
                            </a:cubicBezTo>
                            <a:cubicBezTo>
                              <a:pt x="1450508" y="136862"/>
                              <a:pt x="1485032" y="127157"/>
                              <a:pt x="1494791" y="100881"/>
                            </a:cubicBezTo>
                            <a:cubicBezTo>
                              <a:pt x="1504550" y="74605"/>
                              <a:pt x="1495704" y="15312"/>
                              <a:pt x="1493634" y="0"/>
                            </a:cubicBezTo>
                            <a:cubicBezTo>
                              <a:pt x="1491249" y="1590"/>
                              <a:pt x="1483977" y="5800"/>
                              <a:pt x="1482373" y="9008"/>
                            </a:cubicBezTo>
                            <a:cubicBezTo>
                              <a:pt x="1480989" y="11777"/>
                              <a:pt x="1482055" y="15600"/>
                              <a:pt x="1480121" y="18017"/>
                            </a:cubicBezTo>
                            <a:cubicBezTo>
                              <a:pt x="1478638" y="19871"/>
                              <a:pt x="1475263" y="18845"/>
                              <a:pt x="1473364" y="20270"/>
                            </a:cubicBezTo>
                            <a:cubicBezTo>
                              <a:pt x="1472021" y="21277"/>
                              <a:pt x="1480872" y="18392"/>
                              <a:pt x="1482373" y="18017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75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  <p:sp>
                    <p:nvSpPr>
                      <p:cNvPr id="40" name="Freeform 39"/>
                      <p:cNvSpPr/>
                      <p:nvPr/>
                    </p:nvSpPr>
                    <p:spPr>
                      <a:xfrm flipH="1" flipV="1">
                        <a:off x="6873966" y="1280224"/>
                        <a:ext cx="1917930" cy="964044"/>
                      </a:xfrm>
                      <a:custGeom>
                        <a:avLst/>
                        <a:gdLst>
                          <a:gd name="connsiteX0" fmla="*/ 1452680 w 1466590"/>
                          <a:gd name="connsiteY0" fmla="*/ 18017 h 768059"/>
                          <a:gd name="connsiteX1" fmla="*/ 1452680 w 1466590"/>
                          <a:gd name="connsiteY1" fmla="*/ 18017 h 768059"/>
                          <a:gd name="connsiteX2" fmla="*/ 1425654 w 1466590"/>
                          <a:gd name="connsiteY2" fmla="*/ 38287 h 768059"/>
                          <a:gd name="connsiteX3" fmla="*/ 1403131 w 1466590"/>
                          <a:gd name="connsiteY3" fmla="*/ 49548 h 768059"/>
                          <a:gd name="connsiteX4" fmla="*/ 1396375 w 1466590"/>
                          <a:gd name="connsiteY4" fmla="*/ 54053 h 768059"/>
                          <a:gd name="connsiteX5" fmla="*/ 1385114 w 1466590"/>
                          <a:gd name="connsiteY5" fmla="*/ 60809 h 768059"/>
                          <a:gd name="connsiteX6" fmla="*/ 1371600 w 1466590"/>
                          <a:gd name="connsiteY6" fmla="*/ 67566 h 768059"/>
                          <a:gd name="connsiteX7" fmla="*/ 1362592 w 1466590"/>
                          <a:gd name="connsiteY7" fmla="*/ 76575 h 768059"/>
                          <a:gd name="connsiteX8" fmla="*/ 1353583 w 1466590"/>
                          <a:gd name="connsiteY8" fmla="*/ 83332 h 768059"/>
                          <a:gd name="connsiteX9" fmla="*/ 1342322 w 1466590"/>
                          <a:gd name="connsiteY9" fmla="*/ 94593 h 768059"/>
                          <a:gd name="connsiteX10" fmla="*/ 1333313 w 1466590"/>
                          <a:gd name="connsiteY10" fmla="*/ 112610 h 768059"/>
                          <a:gd name="connsiteX11" fmla="*/ 1331060 w 1466590"/>
                          <a:gd name="connsiteY11" fmla="*/ 119367 h 768059"/>
                          <a:gd name="connsiteX12" fmla="*/ 1326556 w 1466590"/>
                          <a:gd name="connsiteY12" fmla="*/ 128376 h 768059"/>
                          <a:gd name="connsiteX13" fmla="*/ 1322052 w 1466590"/>
                          <a:gd name="connsiteY13" fmla="*/ 155403 h 768059"/>
                          <a:gd name="connsiteX14" fmla="*/ 1317547 w 1466590"/>
                          <a:gd name="connsiteY14" fmla="*/ 164411 h 768059"/>
                          <a:gd name="connsiteX15" fmla="*/ 1315295 w 1466590"/>
                          <a:gd name="connsiteY15" fmla="*/ 175673 h 768059"/>
                          <a:gd name="connsiteX16" fmla="*/ 1310791 w 1466590"/>
                          <a:gd name="connsiteY16" fmla="*/ 182429 h 768059"/>
                          <a:gd name="connsiteX17" fmla="*/ 1306286 w 1466590"/>
                          <a:gd name="connsiteY17" fmla="*/ 191438 h 768059"/>
                          <a:gd name="connsiteX18" fmla="*/ 1301782 w 1466590"/>
                          <a:gd name="connsiteY18" fmla="*/ 225221 h 768059"/>
                          <a:gd name="connsiteX19" fmla="*/ 1290521 w 1466590"/>
                          <a:gd name="connsiteY19" fmla="*/ 245491 h 768059"/>
                          <a:gd name="connsiteX20" fmla="*/ 1279260 w 1466590"/>
                          <a:gd name="connsiteY20" fmla="*/ 259005 h 768059"/>
                          <a:gd name="connsiteX21" fmla="*/ 1277007 w 1466590"/>
                          <a:gd name="connsiteY21" fmla="*/ 265761 h 768059"/>
                          <a:gd name="connsiteX22" fmla="*/ 1272503 w 1466590"/>
                          <a:gd name="connsiteY22" fmla="*/ 270266 h 768059"/>
                          <a:gd name="connsiteX23" fmla="*/ 1263494 w 1466590"/>
                          <a:gd name="connsiteY23" fmla="*/ 288283 h 768059"/>
                          <a:gd name="connsiteX24" fmla="*/ 1261242 w 1466590"/>
                          <a:gd name="connsiteY24" fmla="*/ 297292 h 768059"/>
                          <a:gd name="connsiteX25" fmla="*/ 1258990 w 1466590"/>
                          <a:gd name="connsiteY25" fmla="*/ 304049 h 768059"/>
                          <a:gd name="connsiteX26" fmla="*/ 1245476 w 1466590"/>
                          <a:gd name="connsiteY26" fmla="*/ 335580 h 768059"/>
                          <a:gd name="connsiteX27" fmla="*/ 1240972 w 1466590"/>
                          <a:gd name="connsiteY27" fmla="*/ 382876 h 768059"/>
                          <a:gd name="connsiteX28" fmla="*/ 1234215 w 1466590"/>
                          <a:gd name="connsiteY28" fmla="*/ 409903 h 768059"/>
                          <a:gd name="connsiteX29" fmla="*/ 1225206 w 1466590"/>
                          <a:gd name="connsiteY29" fmla="*/ 432425 h 768059"/>
                          <a:gd name="connsiteX30" fmla="*/ 1218450 w 1466590"/>
                          <a:gd name="connsiteY30" fmla="*/ 481974 h 768059"/>
                          <a:gd name="connsiteX31" fmla="*/ 1213945 w 1466590"/>
                          <a:gd name="connsiteY31" fmla="*/ 488731 h 768059"/>
                          <a:gd name="connsiteX32" fmla="*/ 1209441 w 1466590"/>
                          <a:gd name="connsiteY32" fmla="*/ 509001 h 768059"/>
                          <a:gd name="connsiteX33" fmla="*/ 1204936 w 1466590"/>
                          <a:gd name="connsiteY33" fmla="*/ 518009 h 768059"/>
                          <a:gd name="connsiteX34" fmla="*/ 1200432 w 1466590"/>
                          <a:gd name="connsiteY34" fmla="*/ 540532 h 768059"/>
                          <a:gd name="connsiteX35" fmla="*/ 1195927 w 1466590"/>
                          <a:gd name="connsiteY35" fmla="*/ 545036 h 768059"/>
                          <a:gd name="connsiteX36" fmla="*/ 1191423 w 1466590"/>
                          <a:gd name="connsiteY36" fmla="*/ 551793 h 768059"/>
                          <a:gd name="connsiteX37" fmla="*/ 1189171 w 1466590"/>
                          <a:gd name="connsiteY37" fmla="*/ 560802 h 768059"/>
                          <a:gd name="connsiteX38" fmla="*/ 1184666 w 1466590"/>
                          <a:gd name="connsiteY38" fmla="*/ 567558 h 768059"/>
                          <a:gd name="connsiteX39" fmla="*/ 1182414 w 1466590"/>
                          <a:gd name="connsiteY39" fmla="*/ 583324 h 768059"/>
                          <a:gd name="connsiteX40" fmla="*/ 1173405 w 1466590"/>
                          <a:gd name="connsiteY40" fmla="*/ 662151 h 768059"/>
                          <a:gd name="connsiteX41" fmla="*/ 1164396 w 1466590"/>
                          <a:gd name="connsiteY41" fmla="*/ 668908 h 768059"/>
                          <a:gd name="connsiteX42" fmla="*/ 1144127 w 1466590"/>
                          <a:gd name="connsiteY42" fmla="*/ 671160 h 768059"/>
                          <a:gd name="connsiteX43" fmla="*/ 1121604 w 1466590"/>
                          <a:gd name="connsiteY43" fmla="*/ 666656 h 768059"/>
                          <a:gd name="connsiteX44" fmla="*/ 1105839 w 1466590"/>
                          <a:gd name="connsiteY44" fmla="*/ 646386 h 768059"/>
                          <a:gd name="connsiteX45" fmla="*/ 1092326 w 1466590"/>
                          <a:gd name="connsiteY45" fmla="*/ 635125 h 768059"/>
                          <a:gd name="connsiteX46" fmla="*/ 1085569 w 1466590"/>
                          <a:gd name="connsiteY46" fmla="*/ 621611 h 768059"/>
                          <a:gd name="connsiteX47" fmla="*/ 1083317 w 1466590"/>
                          <a:gd name="connsiteY47" fmla="*/ 614855 h 768059"/>
                          <a:gd name="connsiteX48" fmla="*/ 1069803 w 1466590"/>
                          <a:gd name="connsiteY48" fmla="*/ 605846 h 768059"/>
                          <a:gd name="connsiteX49" fmla="*/ 1058542 w 1466590"/>
                          <a:gd name="connsiteY49" fmla="*/ 596837 h 768059"/>
                          <a:gd name="connsiteX50" fmla="*/ 1051786 w 1466590"/>
                          <a:gd name="connsiteY50" fmla="*/ 592333 h 768059"/>
                          <a:gd name="connsiteX51" fmla="*/ 1033768 w 1466590"/>
                          <a:gd name="connsiteY51" fmla="*/ 587828 h 768059"/>
                          <a:gd name="connsiteX52" fmla="*/ 1031516 w 1466590"/>
                          <a:gd name="connsiteY52" fmla="*/ 581072 h 768059"/>
                          <a:gd name="connsiteX53" fmla="*/ 1020255 w 1466590"/>
                          <a:gd name="connsiteY53" fmla="*/ 569810 h 768059"/>
                          <a:gd name="connsiteX54" fmla="*/ 1018002 w 1466590"/>
                          <a:gd name="connsiteY54" fmla="*/ 563054 h 768059"/>
                          <a:gd name="connsiteX55" fmla="*/ 1004489 w 1466590"/>
                          <a:gd name="connsiteY55" fmla="*/ 551793 h 768059"/>
                          <a:gd name="connsiteX56" fmla="*/ 993228 w 1466590"/>
                          <a:gd name="connsiteY56" fmla="*/ 542784 h 768059"/>
                          <a:gd name="connsiteX57" fmla="*/ 986471 w 1466590"/>
                          <a:gd name="connsiteY57" fmla="*/ 540532 h 768059"/>
                          <a:gd name="connsiteX58" fmla="*/ 975210 w 1466590"/>
                          <a:gd name="connsiteY58" fmla="*/ 536027 h 768059"/>
                          <a:gd name="connsiteX59" fmla="*/ 966201 w 1466590"/>
                          <a:gd name="connsiteY59" fmla="*/ 531523 h 768059"/>
                          <a:gd name="connsiteX60" fmla="*/ 959445 w 1466590"/>
                          <a:gd name="connsiteY60" fmla="*/ 529271 h 768059"/>
                          <a:gd name="connsiteX61" fmla="*/ 950436 w 1466590"/>
                          <a:gd name="connsiteY61" fmla="*/ 524766 h 768059"/>
                          <a:gd name="connsiteX62" fmla="*/ 876113 w 1466590"/>
                          <a:gd name="connsiteY62" fmla="*/ 522514 h 768059"/>
                          <a:gd name="connsiteX63" fmla="*/ 826564 w 1466590"/>
                          <a:gd name="connsiteY63" fmla="*/ 527018 h 768059"/>
                          <a:gd name="connsiteX64" fmla="*/ 797285 w 1466590"/>
                          <a:gd name="connsiteY64" fmla="*/ 529271 h 768059"/>
                          <a:gd name="connsiteX65" fmla="*/ 790528 w 1466590"/>
                          <a:gd name="connsiteY65" fmla="*/ 547288 h 768059"/>
                          <a:gd name="connsiteX66" fmla="*/ 783772 w 1466590"/>
                          <a:gd name="connsiteY66" fmla="*/ 549541 h 768059"/>
                          <a:gd name="connsiteX67" fmla="*/ 779267 w 1466590"/>
                          <a:gd name="connsiteY67" fmla="*/ 554045 h 768059"/>
                          <a:gd name="connsiteX68" fmla="*/ 758997 w 1466590"/>
                          <a:gd name="connsiteY68" fmla="*/ 558549 h 768059"/>
                          <a:gd name="connsiteX69" fmla="*/ 749989 w 1466590"/>
                          <a:gd name="connsiteY69" fmla="*/ 560802 h 768059"/>
                          <a:gd name="connsiteX70" fmla="*/ 738727 w 1466590"/>
                          <a:gd name="connsiteY70" fmla="*/ 565306 h 768059"/>
                          <a:gd name="connsiteX71" fmla="*/ 731971 w 1466590"/>
                          <a:gd name="connsiteY71" fmla="*/ 567558 h 768059"/>
                          <a:gd name="connsiteX72" fmla="*/ 720710 w 1466590"/>
                          <a:gd name="connsiteY72" fmla="*/ 578819 h 768059"/>
                          <a:gd name="connsiteX73" fmla="*/ 716205 w 1466590"/>
                          <a:gd name="connsiteY73" fmla="*/ 585576 h 768059"/>
                          <a:gd name="connsiteX74" fmla="*/ 709449 w 1466590"/>
                          <a:gd name="connsiteY74" fmla="*/ 587828 h 768059"/>
                          <a:gd name="connsiteX75" fmla="*/ 702692 w 1466590"/>
                          <a:gd name="connsiteY75" fmla="*/ 594585 h 768059"/>
                          <a:gd name="connsiteX76" fmla="*/ 693683 w 1466590"/>
                          <a:gd name="connsiteY76" fmla="*/ 608098 h 768059"/>
                          <a:gd name="connsiteX77" fmla="*/ 686927 w 1466590"/>
                          <a:gd name="connsiteY77" fmla="*/ 623864 h 768059"/>
                          <a:gd name="connsiteX78" fmla="*/ 680170 w 1466590"/>
                          <a:gd name="connsiteY78" fmla="*/ 626116 h 768059"/>
                          <a:gd name="connsiteX79" fmla="*/ 677918 w 1466590"/>
                          <a:gd name="connsiteY79" fmla="*/ 635125 h 768059"/>
                          <a:gd name="connsiteX80" fmla="*/ 671161 w 1466590"/>
                          <a:gd name="connsiteY80" fmla="*/ 637377 h 768059"/>
                          <a:gd name="connsiteX81" fmla="*/ 662152 w 1466590"/>
                          <a:gd name="connsiteY81" fmla="*/ 644134 h 768059"/>
                          <a:gd name="connsiteX82" fmla="*/ 637378 w 1466590"/>
                          <a:gd name="connsiteY82" fmla="*/ 648638 h 768059"/>
                          <a:gd name="connsiteX83" fmla="*/ 619360 w 1466590"/>
                          <a:gd name="connsiteY83" fmla="*/ 657647 h 768059"/>
                          <a:gd name="connsiteX84" fmla="*/ 610351 w 1466590"/>
                          <a:gd name="connsiteY84" fmla="*/ 662151 h 768059"/>
                          <a:gd name="connsiteX85" fmla="*/ 592333 w 1466590"/>
                          <a:gd name="connsiteY85" fmla="*/ 666656 h 768059"/>
                          <a:gd name="connsiteX86" fmla="*/ 583325 w 1466590"/>
                          <a:gd name="connsiteY86" fmla="*/ 671160 h 768059"/>
                          <a:gd name="connsiteX87" fmla="*/ 558550 w 1466590"/>
                          <a:gd name="connsiteY87" fmla="*/ 673412 h 768059"/>
                          <a:gd name="connsiteX88" fmla="*/ 551794 w 1466590"/>
                          <a:gd name="connsiteY88" fmla="*/ 671160 h 768059"/>
                          <a:gd name="connsiteX89" fmla="*/ 542785 w 1466590"/>
                          <a:gd name="connsiteY89" fmla="*/ 666656 h 768059"/>
                          <a:gd name="connsiteX90" fmla="*/ 536028 w 1466590"/>
                          <a:gd name="connsiteY90" fmla="*/ 662151 h 768059"/>
                          <a:gd name="connsiteX91" fmla="*/ 522515 w 1466590"/>
                          <a:gd name="connsiteY91" fmla="*/ 657647 h 768059"/>
                          <a:gd name="connsiteX92" fmla="*/ 387382 w 1466590"/>
                          <a:gd name="connsiteY92" fmla="*/ 657647 h 768059"/>
                          <a:gd name="connsiteX93" fmla="*/ 371616 w 1466590"/>
                          <a:gd name="connsiteY93" fmla="*/ 641881 h 768059"/>
                          <a:gd name="connsiteX94" fmla="*/ 369364 w 1466590"/>
                          <a:gd name="connsiteY94" fmla="*/ 635125 h 768059"/>
                          <a:gd name="connsiteX95" fmla="*/ 358103 w 1466590"/>
                          <a:gd name="connsiteY95" fmla="*/ 626116 h 768059"/>
                          <a:gd name="connsiteX96" fmla="*/ 340085 w 1466590"/>
                          <a:gd name="connsiteY96" fmla="*/ 612603 h 768059"/>
                          <a:gd name="connsiteX97" fmla="*/ 331076 w 1466590"/>
                          <a:gd name="connsiteY97" fmla="*/ 610350 h 768059"/>
                          <a:gd name="connsiteX98" fmla="*/ 310806 w 1466590"/>
                          <a:gd name="connsiteY98" fmla="*/ 603594 h 768059"/>
                          <a:gd name="connsiteX99" fmla="*/ 290536 w 1466590"/>
                          <a:gd name="connsiteY99" fmla="*/ 599089 h 768059"/>
                          <a:gd name="connsiteX100" fmla="*/ 279275 w 1466590"/>
                          <a:gd name="connsiteY100" fmla="*/ 592333 h 768059"/>
                          <a:gd name="connsiteX101" fmla="*/ 272519 w 1466590"/>
                          <a:gd name="connsiteY101" fmla="*/ 578819 h 768059"/>
                          <a:gd name="connsiteX102" fmla="*/ 256753 w 1466590"/>
                          <a:gd name="connsiteY102" fmla="*/ 563054 h 768059"/>
                          <a:gd name="connsiteX103" fmla="*/ 245492 w 1466590"/>
                          <a:gd name="connsiteY103" fmla="*/ 558549 h 768059"/>
                          <a:gd name="connsiteX104" fmla="*/ 236483 w 1466590"/>
                          <a:gd name="connsiteY104" fmla="*/ 556297 h 768059"/>
                          <a:gd name="connsiteX105" fmla="*/ 229727 w 1466590"/>
                          <a:gd name="connsiteY105" fmla="*/ 554045 h 768059"/>
                          <a:gd name="connsiteX106" fmla="*/ 225222 w 1466590"/>
                          <a:gd name="connsiteY106" fmla="*/ 549541 h 768059"/>
                          <a:gd name="connsiteX107" fmla="*/ 207204 w 1466590"/>
                          <a:gd name="connsiteY107" fmla="*/ 545036 h 768059"/>
                          <a:gd name="connsiteX108" fmla="*/ 198195 w 1466590"/>
                          <a:gd name="connsiteY108" fmla="*/ 540532 h 768059"/>
                          <a:gd name="connsiteX109" fmla="*/ 150899 w 1466590"/>
                          <a:gd name="connsiteY109" fmla="*/ 536027 h 768059"/>
                          <a:gd name="connsiteX110" fmla="*/ 141890 w 1466590"/>
                          <a:gd name="connsiteY110" fmla="*/ 531523 h 768059"/>
                          <a:gd name="connsiteX111" fmla="*/ 87837 w 1466590"/>
                          <a:gd name="connsiteY111" fmla="*/ 533775 h 768059"/>
                          <a:gd name="connsiteX112" fmla="*/ 47297 w 1466590"/>
                          <a:gd name="connsiteY112" fmla="*/ 536027 h 768059"/>
                          <a:gd name="connsiteX113" fmla="*/ 40540 w 1466590"/>
                          <a:gd name="connsiteY113" fmla="*/ 542784 h 768059"/>
                          <a:gd name="connsiteX114" fmla="*/ 33784 w 1466590"/>
                          <a:gd name="connsiteY114" fmla="*/ 556297 h 768059"/>
                          <a:gd name="connsiteX115" fmla="*/ 20270 w 1466590"/>
                          <a:gd name="connsiteY115" fmla="*/ 563054 h 768059"/>
                          <a:gd name="connsiteX116" fmla="*/ 0 w 1466590"/>
                          <a:gd name="connsiteY116" fmla="*/ 569810 h 768059"/>
                          <a:gd name="connsiteX117" fmla="*/ 24775 w 1466590"/>
                          <a:gd name="connsiteY117" fmla="*/ 601341 h 768059"/>
                          <a:gd name="connsiteX118" fmla="*/ 31531 w 1466590"/>
                          <a:gd name="connsiteY118" fmla="*/ 605846 h 768059"/>
                          <a:gd name="connsiteX119" fmla="*/ 33784 w 1466590"/>
                          <a:gd name="connsiteY119" fmla="*/ 617107 h 768059"/>
                          <a:gd name="connsiteX120" fmla="*/ 47297 w 1466590"/>
                          <a:gd name="connsiteY120" fmla="*/ 619359 h 768059"/>
                          <a:gd name="connsiteX121" fmla="*/ 126125 w 1466590"/>
                          <a:gd name="connsiteY121" fmla="*/ 623864 h 768059"/>
                          <a:gd name="connsiteX122" fmla="*/ 137386 w 1466590"/>
                          <a:gd name="connsiteY122" fmla="*/ 632873 h 768059"/>
                          <a:gd name="connsiteX123" fmla="*/ 144142 w 1466590"/>
                          <a:gd name="connsiteY123" fmla="*/ 637377 h 768059"/>
                          <a:gd name="connsiteX124" fmla="*/ 148647 w 1466590"/>
                          <a:gd name="connsiteY124" fmla="*/ 644134 h 768059"/>
                          <a:gd name="connsiteX125" fmla="*/ 168917 w 1466590"/>
                          <a:gd name="connsiteY125" fmla="*/ 646386 h 768059"/>
                          <a:gd name="connsiteX126" fmla="*/ 180178 w 1466590"/>
                          <a:gd name="connsiteY126" fmla="*/ 648638 h 768059"/>
                          <a:gd name="connsiteX127" fmla="*/ 186934 w 1466590"/>
                          <a:gd name="connsiteY127" fmla="*/ 655395 h 768059"/>
                          <a:gd name="connsiteX128" fmla="*/ 193691 w 1466590"/>
                          <a:gd name="connsiteY128" fmla="*/ 657647 h 768059"/>
                          <a:gd name="connsiteX129" fmla="*/ 220718 w 1466590"/>
                          <a:gd name="connsiteY129" fmla="*/ 662151 h 768059"/>
                          <a:gd name="connsiteX130" fmla="*/ 265762 w 1466590"/>
                          <a:gd name="connsiteY130" fmla="*/ 668908 h 768059"/>
                          <a:gd name="connsiteX131" fmla="*/ 272519 w 1466590"/>
                          <a:gd name="connsiteY131" fmla="*/ 675665 h 768059"/>
                          <a:gd name="connsiteX132" fmla="*/ 274771 w 1466590"/>
                          <a:gd name="connsiteY132" fmla="*/ 686926 h 768059"/>
                          <a:gd name="connsiteX133" fmla="*/ 283780 w 1466590"/>
                          <a:gd name="connsiteY133" fmla="*/ 691430 h 768059"/>
                          <a:gd name="connsiteX134" fmla="*/ 295041 w 1466590"/>
                          <a:gd name="connsiteY134" fmla="*/ 702691 h 768059"/>
                          <a:gd name="connsiteX135" fmla="*/ 297293 w 1466590"/>
                          <a:gd name="connsiteY135" fmla="*/ 709448 h 768059"/>
                          <a:gd name="connsiteX136" fmla="*/ 310806 w 1466590"/>
                          <a:gd name="connsiteY136" fmla="*/ 729718 h 768059"/>
                          <a:gd name="connsiteX137" fmla="*/ 313059 w 1466590"/>
                          <a:gd name="connsiteY137" fmla="*/ 736474 h 768059"/>
                          <a:gd name="connsiteX138" fmla="*/ 317563 w 1466590"/>
                          <a:gd name="connsiteY138" fmla="*/ 743231 h 768059"/>
                          <a:gd name="connsiteX139" fmla="*/ 373868 w 1466590"/>
                          <a:gd name="connsiteY139" fmla="*/ 752240 h 768059"/>
                          <a:gd name="connsiteX140" fmla="*/ 441435 w 1466590"/>
                          <a:gd name="connsiteY140" fmla="*/ 756744 h 768059"/>
                          <a:gd name="connsiteX141" fmla="*/ 457200 w 1466590"/>
                          <a:gd name="connsiteY141" fmla="*/ 768006 h 768059"/>
                          <a:gd name="connsiteX142" fmla="*/ 484227 w 1466590"/>
                          <a:gd name="connsiteY142" fmla="*/ 761249 h 768059"/>
                          <a:gd name="connsiteX143" fmla="*/ 493236 w 1466590"/>
                          <a:gd name="connsiteY143" fmla="*/ 758997 h 768059"/>
                          <a:gd name="connsiteX144" fmla="*/ 511254 w 1466590"/>
                          <a:gd name="connsiteY144" fmla="*/ 754492 h 768059"/>
                          <a:gd name="connsiteX145" fmla="*/ 590081 w 1466590"/>
                          <a:gd name="connsiteY145" fmla="*/ 752240 h 768059"/>
                          <a:gd name="connsiteX146" fmla="*/ 653143 w 1466590"/>
                          <a:gd name="connsiteY146" fmla="*/ 747736 h 768059"/>
                          <a:gd name="connsiteX147" fmla="*/ 659900 w 1466590"/>
                          <a:gd name="connsiteY147" fmla="*/ 745483 h 768059"/>
                          <a:gd name="connsiteX148" fmla="*/ 668909 w 1466590"/>
                          <a:gd name="connsiteY148" fmla="*/ 743231 h 768059"/>
                          <a:gd name="connsiteX149" fmla="*/ 700440 w 1466590"/>
                          <a:gd name="connsiteY149" fmla="*/ 740979 h 768059"/>
                          <a:gd name="connsiteX150" fmla="*/ 727466 w 1466590"/>
                          <a:gd name="connsiteY150" fmla="*/ 713952 h 768059"/>
                          <a:gd name="connsiteX151" fmla="*/ 738727 w 1466590"/>
                          <a:gd name="connsiteY151" fmla="*/ 702691 h 768059"/>
                          <a:gd name="connsiteX152" fmla="*/ 743232 w 1466590"/>
                          <a:gd name="connsiteY152" fmla="*/ 698187 h 768059"/>
                          <a:gd name="connsiteX153" fmla="*/ 754493 w 1466590"/>
                          <a:gd name="connsiteY153" fmla="*/ 684674 h 768059"/>
                          <a:gd name="connsiteX154" fmla="*/ 765754 w 1466590"/>
                          <a:gd name="connsiteY154" fmla="*/ 673412 h 768059"/>
                          <a:gd name="connsiteX155" fmla="*/ 770259 w 1466590"/>
                          <a:gd name="connsiteY155" fmla="*/ 666656 h 768059"/>
                          <a:gd name="connsiteX156" fmla="*/ 777015 w 1466590"/>
                          <a:gd name="connsiteY156" fmla="*/ 664404 h 768059"/>
                          <a:gd name="connsiteX157" fmla="*/ 779267 w 1466590"/>
                          <a:gd name="connsiteY157" fmla="*/ 657647 h 768059"/>
                          <a:gd name="connsiteX158" fmla="*/ 808546 w 1466590"/>
                          <a:gd name="connsiteY158" fmla="*/ 655395 h 768059"/>
                          <a:gd name="connsiteX159" fmla="*/ 831068 w 1466590"/>
                          <a:gd name="connsiteY159" fmla="*/ 639629 h 768059"/>
                          <a:gd name="connsiteX160" fmla="*/ 849086 w 1466590"/>
                          <a:gd name="connsiteY160" fmla="*/ 635125 h 768059"/>
                          <a:gd name="connsiteX161" fmla="*/ 858095 w 1466590"/>
                          <a:gd name="connsiteY161" fmla="*/ 632873 h 768059"/>
                          <a:gd name="connsiteX162" fmla="*/ 864852 w 1466590"/>
                          <a:gd name="connsiteY162" fmla="*/ 628368 h 768059"/>
                          <a:gd name="connsiteX163" fmla="*/ 885122 w 1466590"/>
                          <a:gd name="connsiteY163" fmla="*/ 619359 h 768059"/>
                          <a:gd name="connsiteX164" fmla="*/ 896383 w 1466590"/>
                          <a:gd name="connsiteY164" fmla="*/ 608098 h 768059"/>
                          <a:gd name="connsiteX165" fmla="*/ 912148 w 1466590"/>
                          <a:gd name="connsiteY165" fmla="*/ 603594 h 768059"/>
                          <a:gd name="connsiteX166" fmla="*/ 950436 w 1466590"/>
                          <a:gd name="connsiteY166" fmla="*/ 605846 h 768059"/>
                          <a:gd name="connsiteX167" fmla="*/ 954940 w 1466590"/>
                          <a:gd name="connsiteY167" fmla="*/ 612603 h 768059"/>
                          <a:gd name="connsiteX168" fmla="*/ 959445 w 1466590"/>
                          <a:gd name="connsiteY168" fmla="*/ 617107 h 768059"/>
                          <a:gd name="connsiteX169" fmla="*/ 979715 w 1466590"/>
                          <a:gd name="connsiteY169" fmla="*/ 623864 h 768059"/>
                          <a:gd name="connsiteX170" fmla="*/ 988724 w 1466590"/>
                          <a:gd name="connsiteY170" fmla="*/ 632873 h 768059"/>
                          <a:gd name="connsiteX171" fmla="*/ 993228 w 1466590"/>
                          <a:gd name="connsiteY171" fmla="*/ 641881 h 768059"/>
                          <a:gd name="connsiteX172" fmla="*/ 1006741 w 1466590"/>
                          <a:gd name="connsiteY172" fmla="*/ 650890 h 768059"/>
                          <a:gd name="connsiteX173" fmla="*/ 1011246 w 1466590"/>
                          <a:gd name="connsiteY173" fmla="*/ 664404 h 768059"/>
                          <a:gd name="connsiteX174" fmla="*/ 1018002 w 1466590"/>
                          <a:gd name="connsiteY174" fmla="*/ 668908 h 768059"/>
                          <a:gd name="connsiteX175" fmla="*/ 1029263 w 1466590"/>
                          <a:gd name="connsiteY175" fmla="*/ 671160 h 768059"/>
                          <a:gd name="connsiteX176" fmla="*/ 1036020 w 1466590"/>
                          <a:gd name="connsiteY176" fmla="*/ 673412 h 768059"/>
                          <a:gd name="connsiteX177" fmla="*/ 1038272 w 1466590"/>
                          <a:gd name="connsiteY177" fmla="*/ 680169 h 768059"/>
                          <a:gd name="connsiteX178" fmla="*/ 1047281 w 1466590"/>
                          <a:gd name="connsiteY178" fmla="*/ 682421 h 768059"/>
                          <a:gd name="connsiteX179" fmla="*/ 1056290 w 1466590"/>
                          <a:gd name="connsiteY179" fmla="*/ 686926 h 768059"/>
                          <a:gd name="connsiteX180" fmla="*/ 1074308 w 1466590"/>
                          <a:gd name="connsiteY180" fmla="*/ 691430 h 768059"/>
                          <a:gd name="connsiteX181" fmla="*/ 1081064 w 1466590"/>
                          <a:gd name="connsiteY181" fmla="*/ 700439 h 768059"/>
                          <a:gd name="connsiteX182" fmla="*/ 1085569 w 1466590"/>
                          <a:gd name="connsiteY182" fmla="*/ 707196 h 768059"/>
                          <a:gd name="connsiteX183" fmla="*/ 1092326 w 1466590"/>
                          <a:gd name="connsiteY183" fmla="*/ 711700 h 768059"/>
                          <a:gd name="connsiteX184" fmla="*/ 1101334 w 1466590"/>
                          <a:gd name="connsiteY184" fmla="*/ 727466 h 768059"/>
                          <a:gd name="connsiteX185" fmla="*/ 1103587 w 1466590"/>
                          <a:gd name="connsiteY185" fmla="*/ 736474 h 768059"/>
                          <a:gd name="connsiteX186" fmla="*/ 1119352 w 1466590"/>
                          <a:gd name="connsiteY186" fmla="*/ 743231 h 768059"/>
                          <a:gd name="connsiteX187" fmla="*/ 1162144 w 1466590"/>
                          <a:gd name="connsiteY187" fmla="*/ 745483 h 768059"/>
                          <a:gd name="connsiteX188" fmla="*/ 1177910 w 1466590"/>
                          <a:gd name="connsiteY188" fmla="*/ 743231 h 768059"/>
                          <a:gd name="connsiteX189" fmla="*/ 1218450 w 1466590"/>
                          <a:gd name="connsiteY189" fmla="*/ 745483 h 768059"/>
                          <a:gd name="connsiteX190" fmla="*/ 1238720 w 1466590"/>
                          <a:gd name="connsiteY190" fmla="*/ 747736 h 768059"/>
                          <a:gd name="connsiteX191" fmla="*/ 1252233 w 1466590"/>
                          <a:gd name="connsiteY191" fmla="*/ 729718 h 768059"/>
                          <a:gd name="connsiteX192" fmla="*/ 1258990 w 1466590"/>
                          <a:gd name="connsiteY192" fmla="*/ 727466 h 768059"/>
                          <a:gd name="connsiteX193" fmla="*/ 1274755 w 1466590"/>
                          <a:gd name="connsiteY193" fmla="*/ 713952 h 768059"/>
                          <a:gd name="connsiteX194" fmla="*/ 1277007 w 1466590"/>
                          <a:gd name="connsiteY194" fmla="*/ 707196 h 768059"/>
                          <a:gd name="connsiteX195" fmla="*/ 1281512 w 1466590"/>
                          <a:gd name="connsiteY195" fmla="*/ 700439 h 768059"/>
                          <a:gd name="connsiteX196" fmla="*/ 1286016 w 1466590"/>
                          <a:gd name="connsiteY196" fmla="*/ 691430 h 768059"/>
                          <a:gd name="connsiteX197" fmla="*/ 1292773 w 1466590"/>
                          <a:gd name="connsiteY197" fmla="*/ 689178 h 768059"/>
                          <a:gd name="connsiteX198" fmla="*/ 1297277 w 1466590"/>
                          <a:gd name="connsiteY198" fmla="*/ 680169 h 768059"/>
                          <a:gd name="connsiteX199" fmla="*/ 1304034 w 1466590"/>
                          <a:gd name="connsiteY199" fmla="*/ 675665 h 768059"/>
                          <a:gd name="connsiteX200" fmla="*/ 1306286 w 1466590"/>
                          <a:gd name="connsiteY200" fmla="*/ 666656 h 768059"/>
                          <a:gd name="connsiteX201" fmla="*/ 1308538 w 1466590"/>
                          <a:gd name="connsiteY201" fmla="*/ 659899 h 768059"/>
                          <a:gd name="connsiteX202" fmla="*/ 1313043 w 1466590"/>
                          <a:gd name="connsiteY202" fmla="*/ 655395 h 768059"/>
                          <a:gd name="connsiteX203" fmla="*/ 1322052 w 1466590"/>
                          <a:gd name="connsiteY203" fmla="*/ 641881 h 768059"/>
                          <a:gd name="connsiteX204" fmla="*/ 1324304 w 1466590"/>
                          <a:gd name="connsiteY204" fmla="*/ 632873 h 768059"/>
                          <a:gd name="connsiteX205" fmla="*/ 1326556 w 1466590"/>
                          <a:gd name="connsiteY205" fmla="*/ 610350 h 768059"/>
                          <a:gd name="connsiteX206" fmla="*/ 1331060 w 1466590"/>
                          <a:gd name="connsiteY206" fmla="*/ 601341 h 768059"/>
                          <a:gd name="connsiteX207" fmla="*/ 1335565 w 1466590"/>
                          <a:gd name="connsiteY207" fmla="*/ 585576 h 768059"/>
                          <a:gd name="connsiteX208" fmla="*/ 1342322 w 1466590"/>
                          <a:gd name="connsiteY208" fmla="*/ 576567 h 768059"/>
                          <a:gd name="connsiteX209" fmla="*/ 1346826 w 1466590"/>
                          <a:gd name="connsiteY209" fmla="*/ 542784 h 768059"/>
                          <a:gd name="connsiteX210" fmla="*/ 1349078 w 1466590"/>
                          <a:gd name="connsiteY210" fmla="*/ 533775 h 768059"/>
                          <a:gd name="connsiteX211" fmla="*/ 1351330 w 1466590"/>
                          <a:gd name="connsiteY211" fmla="*/ 477470 h 768059"/>
                          <a:gd name="connsiteX212" fmla="*/ 1367096 w 1466590"/>
                          <a:gd name="connsiteY212" fmla="*/ 454947 h 768059"/>
                          <a:gd name="connsiteX213" fmla="*/ 1373853 w 1466590"/>
                          <a:gd name="connsiteY213" fmla="*/ 443686 h 768059"/>
                          <a:gd name="connsiteX214" fmla="*/ 1380609 w 1466590"/>
                          <a:gd name="connsiteY214" fmla="*/ 434677 h 768059"/>
                          <a:gd name="connsiteX215" fmla="*/ 1382861 w 1466590"/>
                          <a:gd name="connsiteY215" fmla="*/ 385129 h 768059"/>
                          <a:gd name="connsiteX216" fmla="*/ 1385114 w 1466590"/>
                          <a:gd name="connsiteY216" fmla="*/ 373868 h 768059"/>
                          <a:gd name="connsiteX217" fmla="*/ 1391870 w 1466590"/>
                          <a:gd name="connsiteY217" fmla="*/ 367111 h 768059"/>
                          <a:gd name="connsiteX218" fmla="*/ 1405384 w 1466590"/>
                          <a:gd name="connsiteY218" fmla="*/ 157655 h 768059"/>
                          <a:gd name="connsiteX219" fmla="*/ 1418897 w 1466590"/>
                          <a:gd name="connsiteY219" fmla="*/ 141889 h 768059"/>
                          <a:gd name="connsiteX220" fmla="*/ 1423401 w 1466590"/>
                          <a:gd name="connsiteY220" fmla="*/ 135133 h 768059"/>
                          <a:gd name="connsiteX221" fmla="*/ 1430158 w 1466590"/>
                          <a:gd name="connsiteY221" fmla="*/ 132880 h 768059"/>
                          <a:gd name="connsiteX222" fmla="*/ 1436915 w 1466590"/>
                          <a:gd name="connsiteY222" fmla="*/ 128376 h 768059"/>
                          <a:gd name="connsiteX223" fmla="*/ 1439167 w 1466590"/>
                          <a:gd name="connsiteY223" fmla="*/ 99097 h 768059"/>
                          <a:gd name="connsiteX224" fmla="*/ 1445924 w 1466590"/>
                          <a:gd name="connsiteY224" fmla="*/ 94593 h 768059"/>
                          <a:gd name="connsiteX225" fmla="*/ 1457185 w 1466590"/>
                          <a:gd name="connsiteY225" fmla="*/ 83332 h 768059"/>
                          <a:gd name="connsiteX226" fmla="*/ 1459437 w 1466590"/>
                          <a:gd name="connsiteY226" fmla="*/ 76575 h 768059"/>
                          <a:gd name="connsiteX227" fmla="*/ 1466194 w 1466590"/>
                          <a:gd name="connsiteY227" fmla="*/ 74323 h 768059"/>
                          <a:gd name="connsiteX228" fmla="*/ 1463941 w 1466590"/>
                          <a:gd name="connsiteY228" fmla="*/ 0 h 768059"/>
                          <a:gd name="connsiteX229" fmla="*/ 1452680 w 1466590"/>
                          <a:gd name="connsiteY229" fmla="*/ 9008 h 768059"/>
                          <a:gd name="connsiteX230" fmla="*/ 1450428 w 1466590"/>
                          <a:gd name="connsiteY230" fmla="*/ 18017 h 768059"/>
                          <a:gd name="connsiteX231" fmla="*/ 1443671 w 1466590"/>
                          <a:gd name="connsiteY231" fmla="*/ 20270 h 768059"/>
                          <a:gd name="connsiteX232" fmla="*/ 1452680 w 1466590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21474 w 1467794"/>
                          <a:gd name="connsiteY115" fmla="*/ 563054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3227 w 1467794"/>
                          <a:gd name="connsiteY114" fmla="*/ 536930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25552 w 1484196"/>
                          <a:gd name="connsiteY115" fmla="*/ 543688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68996 w 1484196"/>
                          <a:gd name="connsiteY119" fmla="*/ 625910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43731 w 1484196"/>
                          <a:gd name="connsiteY120" fmla="*/ 623864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61337 w 1484196"/>
                          <a:gd name="connsiteY120" fmla="*/ 639709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49629 w 1484196"/>
                          <a:gd name="connsiteY113" fmla="*/ 536930 h 768059"/>
                          <a:gd name="connsiteX114" fmla="*/ 11467 w 1484196"/>
                          <a:gd name="connsiteY114" fmla="*/ 550729 h 768059"/>
                          <a:gd name="connsiteX115" fmla="*/ 0 w 1484196"/>
                          <a:gd name="connsiteY115" fmla="*/ 573331 h 768059"/>
                          <a:gd name="connsiteX116" fmla="*/ 7169 w 1484196"/>
                          <a:gd name="connsiteY116" fmla="*/ 603101 h 768059"/>
                          <a:gd name="connsiteX117" fmla="*/ 33291 w 1484196"/>
                          <a:gd name="connsiteY117" fmla="*/ 618170 h 768059"/>
                          <a:gd name="connsiteX118" fmla="*/ 113011 w 1484196"/>
                          <a:gd name="connsiteY118" fmla="*/ 629432 h 768059"/>
                          <a:gd name="connsiteX119" fmla="*/ 161337 w 1484196"/>
                          <a:gd name="connsiteY119" fmla="*/ 639709 h 768059"/>
                          <a:gd name="connsiteX120" fmla="*/ 154992 w 1484196"/>
                          <a:gd name="connsiteY120" fmla="*/ 632873 h 768059"/>
                          <a:gd name="connsiteX121" fmla="*/ 161748 w 1484196"/>
                          <a:gd name="connsiteY121" fmla="*/ 637377 h 768059"/>
                          <a:gd name="connsiteX122" fmla="*/ 166253 w 1484196"/>
                          <a:gd name="connsiteY122" fmla="*/ 644134 h 768059"/>
                          <a:gd name="connsiteX123" fmla="*/ 186523 w 1484196"/>
                          <a:gd name="connsiteY123" fmla="*/ 646386 h 768059"/>
                          <a:gd name="connsiteX124" fmla="*/ 197784 w 1484196"/>
                          <a:gd name="connsiteY124" fmla="*/ 648638 h 768059"/>
                          <a:gd name="connsiteX125" fmla="*/ 204540 w 1484196"/>
                          <a:gd name="connsiteY125" fmla="*/ 655395 h 768059"/>
                          <a:gd name="connsiteX126" fmla="*/ 211297 w 1484196"/>
                          <a:gd name="connsiteY126" fmla="*/ 657647 h 768059"/>
                          <a:gd name="connsiteX127" fmla="*/ 238324 w 1484196"/>
                          <a:gd name="connsiteY127" fmla="*/ 662151 h 768059"/>
                          <a:gd name="connsiteX128" fmla="*/ 283368 w 1484196"/>
                          <a:gd name="connsiteY128" fmla="*/ 668908 h 768059"/>
                          <a:gd name="connsiteX129" fmla="*/ 290125 w 1484196"/>
                          <a:gd name="connsiteY129" fmla="*/ 675665 h 768059"/>
                          <a:gd name="connsiteX130" fmla="*/ 292377 w 1484196"/>
                          <a:gd name="connsiteY130" fmla="*/ 686926 h 768059"/>
                          <a:gd name="connsiteX131" fmla="*/ 301386 w 1484196"/>
                          <a:gd name="connsiteY131" fmla="*/ 691430 h 768059"/>
                          <a:gd name="connsiteX132" fmla="*/ 312647 w 1484196"/>
                          <a:gd name="connsiteY132" fmla="*/ 702691 h 768059"/>
                          <a:gd name="connsiteX133" fmla="*/ 314899 w 1484196"/>
                          <a:gd name="connsiteY133" fmla="*/ 709448 h 768059"/>
                          <a:gd name="connsiteX134" fmla="*/ 328412 w 1484196"/>
                          <a:gd name="connsiteY134" fmla="*/ 729718 h 768059"/>
                          <a:gd name="connsiteX135" fmla="*/ 330665 w 1484196"/>
                          <a:gd name="connsiteY135" fmla="*/ 736474 h 768059"/>
                          <a:gd name="connsiteX136" fmla="*/ 335169 w 1484196"/>
                          <a:gd name="connsiteY136" fmla="*/ 743231 h 768059"/>
                          <a:gd name="connsiteX137" fmla="*/ 391474 w 1484196"/>
                          <a:gd name="connsiteY137" fmla="*/ 752240 h 768059"/>
                          <a:gd name="connsiteX138" fmla="*/ 459041 w 1484196"/>
                          <a:gd name="connsiteY138" fmla="*/ 756744 h 768059"/>
                          <a:gd name="connsiteX139" fmla="*/ 474806 w 1484196"/>
                          <a:gd name="connsiteY139" fmla="*/ 768006 h 768059"/>
                          <a:gd name="connsiteX140" fmla="*/ 501833 w 1484196"/>
                          <a:gd name="connsiteY140" fmla="*/ 761249 h 768059"/>
                          <a:gd name="connsiteX141" fmla="*/ 510842 w 1484196"/>
                          <a:gd name="connsiteY141" fmla="*/ 758997 h 768059"/>
                          <a:gd name="connsiteX142" fmla="*/ 528860 w 1484196"/>
                          <a:gd name="connsiteY142" fmla="*/ 754492 h 768059"/>
                          <a:gd name="connsiteX143" fmla="*/ 607687 w 1484196"/>
                          <a:gd name="connsiteY143" fmla="*/ 752240 h 768059"/>
                          <a:gd name="connsiteX144" fmla="*/ 670749 w 1484196"/>
                          <a:gd name="connsiteY144" fmla="*/ 747736 h 768059"/>
                          <a:gd name="connsiteX145" fmla="*/ 677506 w 1484196"/>
                          <a:gd name="connsiteY145" fmla="*/ 745483 h 768059"/>
                          <a:gd name="connsiteX146" fmla="*/ 686515 w 1484196"/>
                          <a:gd name="connsiteY146" fmla="*/ 743231 h 768059"/>
                          <a:gd name="connsiteX147" fmla="*/ 718046 w 1484196"/>
                          <a:gd name="connsiteY147" fmla="*/ 740979 h 768059"/>
                          <a:gd name="connsiteX148" fmla="*/ 745072 w 1484196"/>
                          <a:gd name="connsiteY148" fmla="*/ 713952 h 768059"/>
                          <a:gd name="connsiteX149" fmla="*/ 756333 w 1484196"/>
                          <a:gd name="connsiteY149" fmla="*/ 702691 h 768059"/>
                          <a:gd name="connsiteX150" fmla="*/ 760838 w 1484196"/>
                          <a:gd name="connsiteY150" fmla="*/ 698187 h 768059"/>
                          <a:gd name="connsiteX151" fmla="*/ 772099 w 1484196"/>
                          <a:gd name="connsiteY151" fmla="*/ 684674 h 768059"/>
                          <a:gd name="connsiteX152" fmla="*/ 783360 w 1484196"/>
                          <a:gd name="connsiteY152" fmla="*/ 673412 h 768059"/>
                          <a:gd name="connsiteX153" fmla="*/ 787865 w 1484196"/>
                          <a:gd name="connsiteY153" fmla="*/ 666656 h 768059"/>
                          <a:gd name="connsiteX154" fmla="*/ 794621 w 1484196"/>
                          <a:gd name="connsiteY154" fmla="*/ 664404 h 768059"/>
                          <a:gd name="connsiteX155" fmla="*/ 796873 w 1484196"/>
                          <a:gd name="connsiteY155" fmla="*/ 657647 h 768059"/>
                          <a:gd name="connsiteX156" fmla="*/ 826152 w 1484196"/>
                          <a:gd name="connsiteY156" fmla="*/ 655395 h 768059"/>
                          <a:gd name="connsiteX157" fmla="*/ 848674 w 1484196"/>
                          <a:gd name="connsiteY157" fmla="*/ 639629 h 768059"/>
                          <a:gd name="connsiteX158" fmla="*/ 866692 w 1484196"/>
                          <a:gd name="connsiteY158" fmla="*/ 635125 h 768059"/>
                          <a:gd name="connsiteX159" fmla="*/ 875701 w 1484196"/>
                          <a:gd name="connsiteY159" fmla="*/ 632873 h 768059"/>
                          <a:gd name="connsiteX160" fmla="*/ 882458 w 1484196"/>
                          <a:gd name="connsiteY160" fmla="*/ 628368 h 768059"/>
                          <a:gd name="connsiteX161" fmla="*/ 902728 w 1484196"/>
                          <a:gd name="connsiteY161" fmla="*/ 619359 h 768059"/>
                          <a:gd name="connsiteX162" fmla="*/ 913989 w 1484196"/>
                          <a:gd name="connsiteY162" fmla="*/ 608098 h 768059"/>
                          <a:gd name="connsiteX163" fmla="*/ 929754 w 1484196"/>
                          <a:gd name="connsiteY163" fmla="*/ 603594 h 768059"/>
                          <a:gd name="connsiteX164" fmla="*/ 968042 w 1484196"/>
                          <a:gd name="connsiteY164" fmla="*/ 605846 h 768059"/>
                          <a:gd name="connsiteX165" fmla="*/ 972546 w 1484196"/>
                          <a:gd name="connsiteY165" fmla="*/ 612603 h 768059"/>
                          <a:gd name="connsiteX166" fmla="*/ 977051 w 1484196"/>
                          <a:gd name="connsiteY166" fmla="*/ 617107 h 768059"/>
                          <a:gd name="connsiteX167" fmla="*/ 997321 w 1484196"/>
                          <a:gd name="connsiteY167" fmla="*/ 623864 h 768059"/>
                          <a:gd name="connsiteX168" fmla="*/ 1006330 w 1484196"/>
                          <a:gd name="connsiteY168" fmla="*/ 632873 h 768059"/>
                          <a:gd name="connsiteX169" fmla="*/ 1010834 w 1484196"/>
                          <a:gd name="connsiteY169" fmla="*/ 641881 h 768059"/>
                          <a:gd name="connsiteX170" fmla="*/ 1024347 w 1484196"/>
                          <a:gd name="connsiteY170" fmla="*/ 650890 h 768059"/>
                          <a:gd name="connsiteX171" fmla="*/ 1028852 w 1484196"/>
                          <a:gd name="connsiteY171" fmla="*/ 664404 h 768059"/>
                          <a:gd name="connsiteX172" fmla="*/ 1035608 w 1484196"/>
                          <a:gd name="connsiteY172" fmla="*/ 668908 h 768059"/>
                          <a:gd name="connsiteX173" fmla="*/ 1046869 w 1484196"/>
                          <a:gd name="connsiteY173" fmla="*/ 671160 h 768059"/>
                          <a:gd name="connsiteX174" fmla="*/ 1053626 w 1484196"/>
                          <a:gd name="connsiteY174" fmla="*/ 673412 h 768059"/>
                          <a:gd name="connsiteX175" fmla="*/ 1055878 w 1484196"/>
                          <a:gd name="connsiteY175" fmla="*/ 680169 h 768059"/>
                          <a:gd name="connsiteX176" fmla="*/ 1064887 w 1484196"/>
                          <a:gd name="connsiteY176" fmla="*/ 682421 h 768059"/>
                          <a:gd name="connsiteX177" fmla="*/ 1073896 w 1484196"/>
                          <a:gd name="connsiteY177" fmla="*/ 686926 h 768059"/>
                          <a:gd name="connsiteX178" fmla="*/ 1091914 w 1484196"/>
                          <a:gd name="connsiteY178" fmla="*/ 691430 h 768059"/>
                          <a:gd name="connsiteX179" fmla="*/ 1098670 w 1484196"/>
                          <a:gd name="connsiteY179" fmla="*/ 700439 h 768059"/>
                          <a:gd name="connsiteX180" fmla="*/ 1103175 w 1484196"/>
                          <a:gd name="connsiteY180" fmla="*/ 707196 h 768059"/>
                          <a:gd name="connsiteX181" fmla="*/ 1109932 w 1484196"/>
                          <a:gd name="connsiteY181" fmla="*/ 711700 h 768059"/>
                          <a:gd name="connsiteX182" fmla="*/ 1118940 w 1484196"/>
                          <a:gd name="connsiteY182" fmla="*/ 727466 h 768059"/>
                          <a:gd name="connsiteX183" fmla="*/ 1121193 w 1484196"/>
                          <a:gd name="connsiteY183" fmla="*/ 736474 h 768059"/>
                          <a:gd name="connsiteX184" fmla="*/ 1136958 w 1484196"/>
                          <a:gd name="connsiteY184" fmla="*/ 743231 h 768059"/>
                          <a:gd name="connsiteX185" fmla="*/ 1179750 w 1484196"/>
                          <a:gd name="connsiteY185" fmla="*/ 745483 h 768059"/>
                          <a:gd name="connsiteX186" fmla="*/ 1195516 w 1484196"/>
                          <a:gd name="connsiteY186" fmla="*/ 743231 h 768059"/>
                          <a:gd name="connsiteX187" fmla="*/ 1236056 w 1484196"/>
                          <a:gd name="connsiteY187" fmla="*/ 745483 h 768059"/>
                          <a:gd name="connsiteX188" fmla="*/ 1256326 w 1484196"/>
                          <a:gd name="connsiteY188" fmla="*/ 747736 h 768059"/>
                          <a:gd name="connsiteX189" fmla="*/ 1269839 w 1484196"/>
                          <a:gd name="connsiteY189" fmla="*/ 729718 h 768059"/>
                          <a:gd name="connsiteX190" fmla="*/ 1276596 w 1484196"/>
                          <a:gd name="connsiteY190" fmla="*/ 727466 h 768059"/>
                          <a:gd name="connsiteX191" fmla="*/ 1292361 w 1484196"/>
                          <a:gd name="connsiteY191" fmla="*/ 713952 h 768059"/>
                          <a:gd name="connsiteX192" fmla="*/ 1294613 w 1484196"/>
                          <a:gd name="connsiteY192" fmla="*/ 707196 h 768059"/>
                          <a:gd name="connsiteX193" fmla="*/ 1299118 w 1484196"/>
                          <a:gd name="connsiteY193" fmla="*/ 700439 h 768059"/>
                          <a:gd name="connsiteX194" fmla="*/ 1303622 w 1484196"/>
                          <a:gd name="connsiteY194" fmla="*/ 691430 h 768059"/>
                          <a:gd name="connsiteX195" fmla="*/ 1310379 w 1484196"/>
                          <a:gd name="connsiteY195" fmla="*/ 689178 h 768059"/>
                          <a:gd name="connsiteX196" fmla="*/ 1314883 w 1484196"/>
                          <a:gd name="connsiteY196" fmla="*/ 680169 h 768059"/>
                          <a:gd name="connsiteX197" fmla="*/ 1321640 w 1484196"/>
                          <a:gd name="connsiteY197" fmla="*/ 675665 h 768059"/>
                          <a:gd name="connsiteX198" fmla="*/ 1323892 w 1484196"/>
                          <a:gd name="connsiteY198" fmla="*/ 666656 h 768059"/>
                          <a:gd name="connsiteX199" fmla="*/ 1326144 w 1484196"/>
                          <a:gd name="connsiteY199" fmla="*/ 659899 h 768059"/>
                          <a:gd name="connsiteX200" fmla="*/ 1330649 w 1484196"/>
                          <a:gd name="connsiteY200" fmla="*/ 655395 h 768059"/>
                          <a:gd name="connsiteX201" fmla="*/ 1339658 w 1484196"/>
                          <a:gd name="connsiteY201" fmla="*/ 641881 h 768059"/>
                          <a:gd name="connsiteX202" fmla="*/ 1341910 w 1484196"/>
                          <a:gd name="connsiteY202" fmla="*/ 632873 h 768059"/>
                          <a:gd name="connsiteX203" fmla="*/ 1344162 w 1484196"/>
                          <a:gd name="connsiteY203" fmla="*/ 610350 h 768059"/>
                          <a:gd name="connsiteX204" fmla="*/ 1348666 w 1484196"/>
                          <a:gd name="connsiteY204" fmla="*/ 601341 h 768059"/>
                          <a:gd name="connsiteX205" fmla="*/ 1353171 w 1484196"/>
                          <a:gd name="connsiteY205" fmla="*/ 585576 h 768059"/>
                          <a:gd name="connsiteX206" fmla="*/ 1359928 w 1484196"/>
                          <a:gd name="connsiteY206" fmla="*/ 576567 h 768059"/>
                          <a:gd name="connsiteX207" fmla="*/ 1364432 w 1484196"/>
                          <a:gd name="connsiteY207" fmla="*/ 542784 h 768059"/>
                          <a:gd name="connsiteX208" fmla="*/ 1366684 w 1484196"/>
                          <a:gd name="connsiteY208" fmla="*/ 533775 h 768059"/>
                          <a:gd name="connsiteX209" fmla="*/ 1368936 w 1484196"/>
                          <a:gd name="connsiteY209" fmla="*/ 477470 h 768059"/>
                          <a:gd name="connsiteX210" fmla="*/ 1384702 w 1484196"/>
                          <a:gd name="connsiteY210" fmla="*/ 454947 h 768059"/>
                          <a:gd name="connsiteX211" fmla="*/ 1391459 w 1484196"/>
                          <a:gd name="connsiteY211" fmla="*/ 443686 h 768059"/>
                          <a:gd name="connsiteX212" fmla="*/ 1398215 w 1484196"/>
                          <a:gd name="connsiteY212" fmla="*/ 434677 h 768059"/>
                          <a:gd name="connsiteX213" fmla="*/ 1400467 w 1484196"/>
                          <a:gd name="connsiteY213" fmla="*/ 385129 h 768059"/>
                          <a:gd name="connsiteX214" fmla="*/ 1402720 w 1484196"/>
                          <a:gd name="connsiteY214" fmla="*/ 373868 h 768059"/>
                          <a:gd name="connsiteX215" fmla="*/ 1409476 w 1484196"/>
                          <a:gd name="connsiteY215" fmla="*/ 367111 h 768059"/>
                          <a:gd name="connsiteX216" fmla="*/ 1422990 w 1484196"/>
                          <a:gd name="connsiteY216" fmla="*/ 157655 h 768059"/>
                          <a:gd name="connsiteX217" fmla="*/ 1436503 w 1484196"/>
                          <a:gd name="connsiteY217" fmla="*/ 141889 h 768059"/>
                          <a:gd name="connsiteX218" fmla="*/ 1441007 w 1484196"/>
                          <a:gd name="connsiteY218" fmla="*/ 135133 h 768059"/>
                          <a:gd name="connsiteX219" fmla="*/ 1447764 w 1484196"/>
                          <a:gd name="connsiteY219" fmla="*/ 132880 h 768059"/>
                          <a:gd name="connsiteX220" fmla="*/ 1454521 w 1484196"/>
                          <a:gd name="connsiteY220" fmla="*/ 128376 h 768059"/>
                          <a:gd name="connsiteX221" fmla="*/ 1456773 w 1484196"/>
                          <a:gd name="connsiteY221" fmla="*/ 99097 h 768059"/>
                          <a:gd name="connsiteX222" fmla="*/ 1463530 w 1484196"/>
                          <a:gd name="connsiteY222" fmla="*/ 94593 h 768059"/>
                          <a:gd name="connsiteX223" fmla="*/ 1474791 w 1484196"/>
                          <a:gd name="connsiteY223" fmla="*/ 83332 h 768059"/>
                          <a:gd name="connsiteX224" fmla="*/ 1477043 w 1484196"/>
                          <a:gd name="connsiteY224" fmla="*/ 76575 h 768059"/>
                          <a:gd name="connsiteX225" fmla="*/ 1483800 w 1484196"/>
                          <a:gd name="connsiteY225" fmla="*/ 74323 h 768059"/>
                          <a:gd name="connsiteX226" fmla="*/ 1481547 w 1484196"/>
                          <a:gd name="connsiteY226" fmla="*/ 0 h 768059"/>
                          <a:gd name="connsiteX227" fmla="*/ 1470286 w 1484196"/>
                          <a:gd name="connsiteY227" fmla="*/ 9008 h 768059"/>
                          <a:gd name="connsiteX228" fmla="*/ 1468034 w 1484196"/>
                          <a:gd name="connsiteY228" fmla="*/ 18017 h 768059"/>
                          <a:gd name="connsiteX229" fmla="*/ 1461277 w 1484196"/>
                          <a:gd name="connsiteY229" fmla="*/ 20270 h 768059"/>
                          <a:gd name="connsiteX230" fmla="*/ 1470286 w 1484196"/>
                          <a:gd name="connsiteY23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05443 w 1484196"/>
                          <a:gd name="connsiteY110" fmla="*/ 533775 h 768059"/>
                          <a:gd name="connsiteX111" fmla="*/ 64903 w 1484196"/>
                          <a:gd name="connsiteY111" fmla="*/ 536027 h 768059"/>
                          <a:gd name="connsiteX112" fmla="*/ 49629 w 1484196"/>
                          <a:gd name="connsiteY112" fmla="*/ 536930 h 768059"/>
                          <a:gd name="connsiteX113" fmla="*/ 11467 w 1484196"/>
                          <a:gd name="connsiteY113" fmla="*/ 550729 h 768059"/>
                          <a:gd name="connsiteX114" fmla="*/ 0 w 1484196"/>
                          <a:gd name="connsiteY114" fmla="*/ 573331 h 768059"/>
                          <a:gd name="connsiteX115" fmla="*/ 7169 w 1484196"/>
                          <a:gd name="connsiteY115" fmla="*/ 603101 h 768059"/>
                          <a:gd name="connsiteX116" fmla="*/ 33291 w 1484196"/>
                          <a:gd name="connsiteY116" fmla="*/ 618170 h 768059"/>
                          <a:gd name="connsiteX117" fmla="*/ 113011 w 1484196"/>
                          <a:gd name="connsiteY117" fmla="*/ 629432 h 768059"/>
                          <a:gd name="connsiteX118" fmla="*/ 161337 w 1484196"/>
                          <a:gd name="connsiteY118" fmla="*/ 639709 h 768059"/>
                          <a:gd name="connsiteX119" fmla="*/ 154992 w 1484196"/>
                          <a:gd name="connsiteY119" fmla="*/ 632873 h 768059"/>
                          <a:gd name="connsiteX120" fmla="*/ 161748 w 1484196"/>
                          <a:gd name="connsiteY120" fmla="*/ 637377 h 768059"/>
                          <a:gd name="connsiteX121" fmla="*/ 166253 w 1484196"/>
                          <a:gd name="connsiteY121" fmla="*/ 644134 h 768059"/>
                          <a:gd name="connsiteX122" fmla="*/ 186523 w 1484196"/>
                          <a:gd name="connsiteY122" fmla="*/ 646386 h 768059"/>
                          <a:gd name="connsiteX123" fmla="*/ 197784 w 1484196"/>
                          <a:gd name="connsiteY123" fmla="*/ 648638 h 768059"/>
                          <a:gd name="connsiteX124" fmla="*/ 204540 w 1484196"/>
                          <a:gd name="connsiteY124" fmla="*/ 655395 h 768059"/>
                          <a:gd name="connsiteX125" fmla="*/ 211297 w 1484196"/>
                          <a:gd name="connsiteY125" fmla="*/ 657647 h 768059"/>
                          <a:gd name="connsiteX126" fmla="*/ 238324 w 1484196"/>
                          <a:gd name="connsiteY126" fmla="*/ 662151 h 768059"/>
                          <a:gd name="connsiteX127" fmla="*/ 283368 w 1484196"/>
                          <a:gd name="connsiteY127" fmla="*/ 668908 h 768059"/>
                          <a:gd name="connsiteX128" fmla="*/ 290125 w 1484196"/>
                          <a:gd name="connsiteY128" fmla="*/ 675665 h 768059"/>
                          <a:gd name="connsiteX129" fmla="*/ 292377 w 1484196"/>
                          <a:gd name="connsiteY129" fmla="*/ 686926 h 768059"/>
                          <a:gd name="connsiteX130" fmla="*/ 301386 w 1484196"/>
                          <a:gd name="connsiteY130" fmla="*/ 691430 h 768059"/>
                          <a:gd name="connsiteX131" fmla="*/ 312647 w 1484196"/>
                          <a:gd name="connsiteY131" fmla="*/ 702691 h 768059"/>
                          <a:gd name="connsiteX132" fmla="*/ 314899 w 1484196"/>
                          <a:gd name="connsiteY132" fmla="*/ 709448 h 768059"/>
                          <a:gd name="connsiteX133" fmla="*/ 328412 w 1484196"/>
                          <a:gd name="connsiteY133" fmla="*/ 729718 h 768059"/>
                          <a:gd name="connsiteX134" fmla="*/ 330665 w 1484196"/>
                          <a:gd name="connsiteY134" fmla="*/ 736474 h 768059"/>
                          <a:gd name="connsiteX135" fmla="*/ 335169 w 1484196"/>
                          <a:gd name="connsiteY135" fmla="*/ 743231 h 768059"/>
                          <a:gd name="connsiteX136" fmla="*/ 391474 w 1484196"/>
                          <a:gd name="connsiteY136" fmla="*/ 752240 h 768059"/>
                          <a:gd name="connsiteX137" fmla="*/ 459041 w 1484196"/>
                          <a:gd name="connsiteY137" fmla="*/ 756744 h 768059"/>
                          <a:gd name="connsiteX138" fmla="*/ 474806 w 1484196"/>
                          <a:gd name="connsiteY138" fmla="*/ 768006 h 768059"/>
                          <a:gd name="connsiteX139" fmla="*/ 501833 w 1484196"/>
                          <a:gd name="connsiteY139" fmla="*/ 761249 h 768059"/>
                          <a:gd name="connsiteX140" fmla="*/ 510842 w 1484196"/>
                          <a:gd name="connsiteY140" fmla="*/ 758997 h 768059"/>
                          <a:gd name="connsiteX141" fmla="*/ 528860 w 1484196"/>
                          <a:gd name="connsiteY141" fmla="*/ 754492 h 768059"/>
                          <a:gd name="connsiteX142" fmla="*/ 607687 w 1484196"/>
                          <a:gd name="connsiteY142" fmla="*/ 752240 h 768059"/>
                          <a:gd name="connsiteX143" fmla="*/ 670749 w 1484196"/>
                          <a:gd name="connsiteY143" fmla="*/ 747736 h 768059"/>
                          <a:gd name="connsiteX144" fmla="*/ 677506 w 1484196"/>
                          <a:gd name="connsiteY144" fmla="*/ 745483 h 768059"/>
                          <a:gd name="connsiteX145" fmla="*/ 686515 w 1484196"/>
                          <a:gd name="connsiteY145" fmla="*/ 743231 h 768059"/>
                          <a:gd name="connsiteX146" fmla="*/ 718046 w 1484196"/>
                          <a:gd name="connsiteY146" fmla="*/ 740979 h 768059"/>
                          <a:gd name="connsiteX147" fmla="*/ 745072 w 1484196"/>
                          <a:gd name="connsiteY147" fmla="*/ 713952 h 768059"/>
                          <a:gd name="connsiteX148" fmla="*/ 756333 w 1484196"/>
                          <a:gd name="connsiteY148" fmla="*/ 702691 h 768059"/>
                          <a:gd name="connsiteX149" fmla="*/ 760838 w 1484196"/>
                          <a:gd name="connsiteY149" fmla="*/ 698187 h 768059"/>
                          <a:gd name="connsiteX150" fmla="*/ 772099 w 1484196"/>
                          <a:gd name="connsiteY150" fmla="*/ 684674 h 768059"/>
                          <a:gd name="connsiteX151" fmla="*/ 783360 w 1484196"/>
                          <a:gd name="connsiteY151" fmla="*/ 673412 h 768059"/>
                          <a:gd name="connsiteX152" fmla="*/ 787865 w 1484196"/>
                          <a:gd name="connsiteY152" fmla="*/ 666656 h 768059"/>
                          <a:gd name="connsiteX153" fmla="*/ 794621 w 1484196"/>
                          <a:gd name="connsiteY153" fmla="*/ 664404 h 768059"/>
                          <a:gd name="connsiteX154" fmla="*/ 796873 w 1484196"/>
                          <a:gd name="connsiteY154" fmla="*/ 657647 h 768059"/>
                          <a:gd name="connsiteX155" fmla="*/ 826152 w 1484196"/>
                          <a:gd name="connsiteY155" fmla="*/ 655395 h 768059"/>
                          <a:gd name="connsiteX156" fmla="*/ 848674 w 1484196"/>
                          <a:gd name="connsiteY156" fmla="*/ 639629 h 768059"/>
                          <a:gd name="connsiteX157" fmla="*/ 866692 w 1484196"/>
                          <a:gd name="connsiteY157" fmla="*/ 635125 h 768059"/>
                          <a:gd name="connsiteX158" fmla="*/ 875701 w 1484196"/>
                          <a:gd name="connsiteY158" fmla="*/ 632873 h 768059"/>
                          <a:gd name="connsiteX159" fmla="*/ 882458 w 1484196"/>
                          <a:gd name="connsiteY159" fmla="*/ 628368 h 768059"/>
                          <a:gd name="connsiteX160" fmla="*/ 902728 w 1484196"/>
                          <a:gd name="connsiteY160" fmla="*/ 619359 h 768059"/>
                          <a:gd name="connsiteX161" fmla="*/ 913989 w 1484196"/>
                          <a:gd name="connsiteY161" fmla="*/ 608098 h 768059"/>
                          <a:gd name="connsiteX162" fmla="*/ 929754 w 1484196"/>
                          <a:gd name="connsiteY162" fmla="*/ 603594 h 768059"/>
                          <a:gd name="connsiteX163" fmla="*/ 968042 w 1484196"/>
                          <a:gd name="connsiteY163" fmla="*/ 605846 h 768059"/>
                          <a:gd name="connsiteX164" fmla="*/ 972546 w 1484196"/>
                          <a:gd name="connsiteY164" fmla="*/ 612603 h 768059"/>
                          <a:gd name="connsiteX165" fmla="*/ 977051 w 1484196"/>
                          <a:gd name="connsiteY165" fmla="*/ 617107 h 768059"/>
                          <a:gd name="connsiteX166" fmla="*/ 997321 w 1484196"/>
                          <a:gd name="connsiteY166" fmla="*/ 623864 h 768059"/>
                          <a:gd name="connsiteX167" fmla="*/ 1006330 w 1484196"/>
                          <a:gd name="connsiteY167" fmla="*/ 632873 h 768059"/>
                          <a:gd name="connsiteX168" fmla="*/ 1010834 w 1484196"/>
                          <a:gd name="connsiteY168" fmla="*/ 641881 h 768059"/>
                          <a:gd name="connsiteX169" fmla="*/ 1024347 w 1484196"/>
                          <a:gd name="connsiteY169" fmla="*/ 650890 h 768059"/>
                          <a:gd name="connsiteX170" fmla="*/ 1028852 w 1484196"/>
                          <a:gd name="connsiteY170" fmla="*/ 664404 h 768059"/>
                          <a:gd name="connsiteX171" fmla="*/ 1035608 w 1484196"/>
                          <a:gd name="connsiteY171" fmla="*/ 668908 h 768059"/>
                          <a:gd name="connsiteX172" fmla="*/ 1046869 w 1484196"/>
                          <a:gd name="connsiteY172" fmla="*/ 671160 h 768059"/>
                          <a:gd name="connsiteX173" fmla="*/ 1053626 w 1484196"/>
                          <a:gd name="connsiteY173" fmla="*/ 673412 h 768059"/>
                          <a:gd name="connsiteX174" fmla="*/ 1055878 w 1484196"/>
                          <a:gd name="connsiteY174" fmla="*/ 680169 h 768059"/>
                          <a:gd name="connsiteX175" fmla="*/ 1064887 w 1484196"/>
                          <a:gd name="connsiteY175" fmla="*/ 682421 h 768059"/>
                          <a:gd name="connsiteX176" fmla="*/ 1073896 w 1484196"/>
                          <a:gd name="connsiteY176" fmla="*/ 686926 h 768059"/>
                          <a:gd name="connsiteX177" fmla="*/ 1091914 w 1484196"/>
                          <a:gd name="connsiteY177" fmla="*/ 691430 h 768059"/>
                          <a:gd name="connsiteX178" fmla="*/ 1098670 w 1484196"/>
                          <a:gd name="connsiteY178" fmla="*/ 700439 h 768059"/>
                          <a:gd name="connsiteX179" fmla="*/ 1103175 w 1484196"/>
                          <a:gd name="connsiteY179" fmla="*/ 707196 h 768059"/>
                          <a:gd name="connsiteX180" fmla="*/ 1109932 w 1484196"/>
                          <a:gd name="connsiteY180" fmla="*/ 711700 h 768059"/>
                          <a:gd name="connsiteX181" fmla="*/ 1118940 w 1484196"/>
                          <a:gd name="connsiteY181" fmla="*/ 727466 h 768059"/>
                          <a:gd name="connsiteX182" fmla="*/ 1121193 w 1484196"/>
                          <a:gd name="connsiteY182" fmla="*/ 736474 h 768059"/>
                          <a:gd name="connsiteX183" fmla="*/ 1136958 w 1484196"/>
                          <a:gd name="connsiteY183" fmla="*/ 743231 h 768059"/>
                          <a:gd name="connsiteX184" fmla="*/ 1179750 w 1484196"/>
                          <a:gd name="connsiteY184" fmla="*/ 745483 h 768059"/>
                          <a:gd name="connsiteX185" fmla="*/ 1195516 w 1484196"/>
                          <a:gd name="connsiteY185" fmla="*/ 743231 h 768059"/>
                          <a:gd name="connsiteX186" fmla="*/ 1236056 w 1484196"/>
                          <a:gd name="connsiteY186" fmla="*/ 745483 h 768059"/>
                          <a:gd name="connsiteX187" fmla="*/ 1256326 w 1484196"/>
                          <a:gd name="connsiteY187" fmla="*/ 747736 h 768059"/>
                          <a:gd name="connsiteX188" fmla="*/ 1269839 w 1484196"/>
                          <a:gd name="connsiteY188" fmla="*/ 729718 h 768059"/>
                          <a:gd name="connsiteX189" fmla="*/ 1276596 w 1484196"/>
                          <a:gd name="connsiteY189" fmla="*/ 727466 h 768059"/>
                          <a:gd name="connsiteX190" fmla="*/ 1292361 w 1484196"/>
                          <a:gd name="connsiteY190" fmla="*/ 713952 h 768059"/>
                          <a:gd name="connsiteX191" fmla="*/ 1294613 w 1484196"/>
                          <a:gd name="connsiteY191" fmla="*/ 707196 h 768059"/>
                          <a:gd name="connsiteX192" fmla="*/ 1299118 w 1484196"/>
                          <a:gd name="connsiteY192" fmla="*/ 700439 h 768059"/>
                          <a:gd name="connsiteX193" fmla="*/ 1303622 w 1484196"/>
                          <a:gd name="connsiteY193" fmla="*/ 691430 h 768059"/>
                          <a:gd name="connsiteX194" fmla="*/ 1310379 w 1484196"/>
                          <a:gd name="connsiteY194" fmla="*/ 689178 h 768059"/>
                          <a:gd name="connsiteX195" fmla="*/ 1314883 w 1484196"/>
                          <a:gd name="connsiteY195" fmla="*/ 680169 h 768059"/>
                          <a:gd name="connsiteX196" fmla="*/ 1321640 w 1484196"/>
                          <a:gd name="connsiteY196" fmla="*/ 675665 h 768059"/>
                          <a:gd name="connsiteX197" fmla="*/ 1323892 w 1484196"/>
                          <a:gd name="connsiteY197" fmla="*/ 666656 h 768059"/>
                          <a:gd name="connsiteX198" fmla="*/ 1326144 w 1484196"/>
                          <a:gd name="connsiteY198" fmla="*/ 659899 h 768059"/>
                          <a:gd name="connsiteX199" fmla="*/ 1330649 w 1484196"/>
                          <a:gd name="connsiteY199" fmla="*/ 655395 h 768059"/>
                          <a:gd name="connsiteX200" fmla="*/ 1339658 w 1484196"/>
                          <a:gd name="connsiteY200" fmla="*/ 641881 h 768059"/>
                          <a:gd name="connsiteX201" fmla="*/ 1341910 w 1484196"/>
                          <a:gd name="connsiteY201" fmla="*/ 632873 h 768059"/>
                          <a:gd name="connsiteX202" fmla="*/ 1344162 w 1484196"/>
                          <a:gd name="connsiteY202" fmla="*/ 610350 h 768059"/>
                          <a:gd name="connsiteX203" fmla="*/ 1348666 w 1484196"/>
                          <a:gd name="connsiteY203" fmla="*/ 601341 h 768059"/>
                          <a:gd name="connsiteX204" fmla="*/ 1353171 w 1484196"/>
                          <a:gd name="connsiteY204" fmla="*/ 585576 h 768059"/>
                          <a:gd name="connsiteX205" fmla="*/ 1359928 w 1484196"/>
                          <a:gd name="connsiteY205" fmla="*/ 576567 h 768059"/>
                          <a:gd name="connsiteX206" fmla="*/ 1364432 w 1484196"/>
                          <a:gd name="connsiteY206" fmla="*/ 542784 h 768059"/>
                          <a:gd name="connsiteX207" fmla="*/ 1366684 w 1484196"/>
                          <a:gd name="connsiteY207" fmla="*/ 533775 h 768059"/>
                          <a:gd name="connsiteX208" fmla="*/ 1368936 w 1484196"/>
                          <a:gd name="connsiteY208" fmla="*/ 477470 h 768059"/>
                          <a:gd name="connsiteX209" fmla="*/ 1384702 w 1484196"/>
                          <a:gd name="connsiteY209" fmla="*/ 454947 h 768059"/>
                          <a:gd name="connsiteX210" fmla="*/ 1391459 w 1484196"/>
                          <a:gd name="connsiteY210" fmla="*/ 443686 h 768059"/>
                          <a:gd name="connsiteX211" fmla="*/ 1398215 w 1484196"/>
                          <a:gd name="connsiteY211" fmla="*/ 434677 h 768059"/>
                          <a:gd name="connsiteX212" fmla="*/ 1400467 w 1484196"/>
                          <a:gd name="connsiteY212" fmla="*/ 385129 h 768059"/>
                          <a:gd name="connsiteX213" fmla="*/ 1402720 w 1484196"/>
                          <a:gd name="connsiteY213" fmla="*/ 373868 h 768059"/>
                          <a:gd name="connsiteX214" fmla="*/ 1409476 w 1484196"/>
                          <a:gd name="connsiteY214" fmla="*/ 367111 h 768059"/>
                          <a:gd name="connsiteX215" fmla="*/ 1422990 w 1484196"/>
                          <a:gd name="connsiteY215" fmla="*/ 157655 h 768059"/>
                          <a:gd name="connsiteX216" fmla="*/ 1436503 w 1484196"/>
                          <a:gd name="connsiteY216" fmla="*/ 141889 h 768059"/>
                          <a:gd name="connsiteX217" fmla="*/ 1441007 w 1484196"/>
                          <a:gd name="connsiteY217" fmla="*/ 135133 h 768059"/>
                          <a:gd name="connsiteX218" fmla="*/ 1447764 w 1484196"/>
                          <a:gd name="connsiteY218" fmla="*/ 132880 h 768059"/>
                          <a:gd name="connsiteX219" fmla="*/ 1454521 w 1484196"/>
                          <a:gd name="connsiteY219" fmla="*/ 128376 h 768059"/>
                          <a:gd name="connsiteX220" fmla="*/ 1456773 w 1484196"/>
                          <a:gd name="connsiteY220" fmla="*/ 99097 h 768059"/>
                          <a:gd name="connsiteX221" fmla="*/ 1463530 w 1484196"/>
                          <a:gd name="connsiteY221" fmla="*/ 94593 h 768059"/>
                          <a:gd name="connsiteX222" fmla="*/ 1474791 w 1484196"/>
                          <a:gd name="connsiteY222" fmla="*/ 83332 h 768059"/>
                          <a:gd name="connsiteX223" fmla="*/ 1477043 w 1484196"/>
                          <a:gd name="connsiteY223" fmla="*/ 76575 h 768059"/>
                          <a:gd name="connsiteX224" fmla="*/ 1483800 w 1484196"/>
                          <a:gd name="connsiteY224" fmla="*/ 74323 h 768059"/>
                          <a:gd name="connsiteX225" fmla="*/ 1481547 w 1484196"/>
                          <a:gd name="connsiteY225" fmla="*/ 0 h 768059"/>
                          <a:gd name="connsiteX226" fmla="*/ 1470286 w 1484196"/>
                          <a:gd name="connsiteY226" fmla="*/ 9008 h 768059"/>
                          <a:gd name="connsiteX227" fmla="*/ 1468034 w 1484196"/>
                          <a:gd name="connsiteY227" fmla="*/ 18017 h 768059"/>
                          <a:gd name="connsiteX228" fmla="*/ 1461277 w 1484196"/>
                          <a:gd name="connsiteY228" fmla="*/ 20270 h 768059"/>
                          <a:gd name="connsiteX229" fmla="*/ 1470286 w 1484196"/>
                          <a:gd name="connsiteY22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168505 w 1484196"/>
                          <a:gd name="connsiteY108" fmla="*/ 536027 h 768059"/>
                          <a:gd name="connsiteX109" fmla="*/ 105443 w 1484196"/>
                          <a:gd name="connsiteY109" fmla="*/ 533775 h 768059"/>
                          <a:gd name="connsiteX110" fmla="*/ 64903 w 1484196"/>
                          <a:gd name="connsiteY110" fmla="*/ 536027 h 768059"/>
                          <a:gd name="connsiteX111" fmla="*/ 49629 w 1484196"/>
                          <a:gd name="connsiteY111" fmla="*/ 536930 h 768059"/>
                          <a:gd name="connsiteX112" fmla="*/ 11467 w 1484196"/>
                          <a:gd name="connsiteY112" fmla="*/ 550729 h 768059"/>
                          <a:gd name="connsiteX113" fmla="*/ 0 w 1484196"/>
                          <a:gd name="connsiteY113" fmla="*/ 573331 h 768059"/>
                          <a:gd name="connsiteX114" fmla="*/ 7169 w 1484196"/>
                          <a:gd name="connsiteY114" fmla="*/ 603101 h 768059"/>
                          <a:gd name="connsiteX115" fmla="*/ 33291 w 1484196"/>
                          <a:gd name="connsiteY115" fmla="*/ 618170 h 768059"/>
                          <a:gd name="connsiteX116" fmla="*/ 113011 w 1484196"/>
                          <a:gd name="connsiteY116" fmla="*/ 629432 h 768059"/>
                          <a:gd name="connsiteX117" fmla="*/ 161337 w 1484196"/>
                          <a:gd name="connsiteY117" fmla="*/ 639709 h 768059"/>
                          <a:gd name="connsiteX118" fmla="*/ 154992 w 1484196"/>
                          <a:gd name="connsiteY118" fmla="*/ 632873 h 768059"/>
                          <a:gd name="connsiteX119" fmla="*/ 161748 w 1484196"/>
                          <a:gd name="connsiteY119" fmla="*/ 637377 h 768059"/>
                          <a:gd name="connsiteX120" fmla="*/ 166253 w 1484196"/>
                          <a:gd name="connsiteY120" fmla="*/ 644134 h 768059"/>
                          <a:gd name="connsiteX121" fmla="*/ 186523 w 1484196"/>
                          <a:gd name="connsiteY121" fmla="*/ 646386 h 768059"/>
                          <a:gd name="connsiteX122" fmla="*/ 197784 w 1484196"/>
                          <a:gd name="connsiteY122" fmla="*/ 648638 h 768059"/>
                          <a:gd name="connsiteX123" fmla="*/ 204540 w 1484196"/>
                          <a:gd name="connsiteY123" fmla="*/ 655395 h 768059"/>
                          <a:gd name="connsiteX124" fmla="*/ 211297 w 1484196"/>
                          <a:gd name="connsiteY124" fmla="*/ 657647 h 768059"/>
                          <a:gd name="connsiteX125" fmla="*/ 238324 w 1484196"/>
                          <a:gd name="connsiteY125" fmla="*/ 662151 h 768059"/>
                          <a:gd name="connsiteX126" fmla="*/ 283368 w 1484196"/>
                          <a:gd name="connsiteY126" fmla="*/ 668908 h 768059"/>
                          <a:gd name="connsiteX127" fmla="*/ 290125 w 1484196"/>
                          <a:gd name="connsiteY127" fmla="*/ 675665 h 768059"/>
                          <a:gd name="connsiteX128" fmla="*/ 292377 w 1484196"/>
                          <a:gd name="connsiteY128" fmla="*/ 686926 h 768059"/>
                          <a:gd name="connsiteX129" fmla="*/ 301386 w 1484196"/>
                          <a:gd name="connsiteY129" fmla="*/ 691430 h 768059"/>
                          <a:gd name="connsiteX130" fmla="*/ 312647 w 1484196"/>
                          <a:gd name="connsiteY130" fmla="*/ 702691 h 768059"/>
                          <a:gd name="connsiteX131" fmla="*/ 314899 w 1484196"/>
                          <a:gd name="connsiteY131" fmla="*/ 709448 h 768059"/>
                          <a:gd name="connsiteX132" fmla="*/ 328412 w 1484196"/>
                          <a:gd name="connsiteY132" fmla="*/ 729718 h 768059"/>
                          <a:gd name="connsiteX133" fmla="*/ 330665 w 1484196"/>
                          <a:gd name="connsiteY133" fmla="*/ 736474 h 768059"/>
                          <a:gd name="connsiteX134" fmla="*/ 335169 w 1484196"/>
                          <a:gd name="connsiteY134" fmla="*/ 743231 h 768059"/>
                          <a:gd name="connsiteX135" fmla="*/ 391474 w 1484196"/>
                          <a:gd name="connsiteY135" fmla="*/ 752240 h 768059"/>
                          <a:gd name="connsiteX136" fmla="*/ 459041 w 1484196"/>
                          <a:gd name="connsiteY136" fmla="*/ 756744 h 768059"/>
                          <a:gd name="connsiteX137" fmla="*/ 474806 w 1484196"/>
                          <a:gd name="connsiteY137" fmla="*/ 768006 h 768059"/>
                          <a:gd name="connsiteX138" fmla="*/ 501833 w 1484196"/>
                          <a:gd name="connsiteY138" fmla="*/ 761249 h 768059"/>
                          <a:gd name="connsiteX139" fmla="*/ 510842 w 1484196"/>
                          <a:gd name="connsiteY139" fmla="*/ 758997 h 768059"/>
                          <a:gd name="connsiteX140" fmla="*/ 528860 w 1484196"/>
                          <a:gd name="connsiteY140" fmla="*/ 754492 h 768059"/>
                          <a:gd name="connsiteX141" fmla="*/ 607687 w 1484196"/>
                          <a:gd name="connsiteY141" fmla="*/ 752240 h 768059"/>
                          <a:gd name="connsiteX142" fmla="*/ 670749 w 1484196"/>
                          <a:gd name="connsiteY142" fmla="*/ 747736 h 768059"/>
                          <a:gd name="connsiteX143" fmla="*/ 677506 w 1484196"/>
                          <a:gd name="connsiteY143" fmla="*/ 745483 h 768059"/>
                          <a:gd name="connsiteX144" fmla="*/ 686515 w 1484196"/>
                          <a:gd name="connsiteY144" fmla="*/ 743231 h 768059"/>
                          <a:gd name="connsiteX145" fmla="*/ 718046 w 1484196"/>
                          <a:gd name="connsiteY145" fmla="*/ 740979 h 768059"/>
                          <a:gd name="connsiteX146" fmla="*/ 745072 w 1484196"/>
                          <a:gd name="connsiteY146" fmla="*/ 713952 h 768059"/>
                          <a:gd name="connsiteX147" fmla="*/ 756333 w 1484196"/>
                          <a:gd name="connsiteY147" fmla="*/ 702691 h 768059"/>
                          <a:gd name="connsiteX148" fmla="*/ 760838 w 1484196"/>
                          <a:gd name="connsiteY148" fmla="*/ 698187 h 768059"/>
                          <a:gd name="connsiteX149" fmla="*/ 772099 w 1484196"/>
                          <a:gd name="connsiteY149" fmla="*/ 684674 h 768059"/>
                          <a:gd name="connsiteX150" fmla="*/ 783360 w 1484196"/>
                          <a:gd name="connsiteY150" fmla="*/ 673412 h 768059"/>
                          <a:gd name="connsiteX151" fmla="*/ 787865 w 1484196"/>
                          <a:gd name="connsiteY151" fmla="*/ 666656 h 768059"/>
                          <a:gd name="connsiteX152" fmla="*/ 794621 w 1484196"/>
                          <a:gd name="connsiteY152" fmla="*/ 664404 h 768059"/>
                          <a:gd name="connsiteX153" fmla="*/ 796873 w 1484196"/>
                          <a:gd name="connsiteY153" fmla="*/ 657647 h 768059"/>
                          <a:gd name="connsiteX154" fmla="*/ 826152 w 1484196"/>
                          <a:gd name="connsiteY154" fmla="*/ 655395 h 768059"/>
                          <a:gd name="connsiteX155" fmla="*/ 848674 w 1484196"/>
                          <a:gd name="connsiteY155" fmla="*/ 639629 h 768059"/>
                          <a:gd name="connsiteX156" fmla="*/ 866692 w 1484196"/>
                          <a:gd name="connsiteY156" fmla="*/ 635125 h 768059"/>
                          <a:gd name="connsiteX157" fmla="*/ 875701 w 1484196"/>
                          <a:gd name="connsiteY157" fmla="*/ 632873 h 768059"/>
                          <a:gd name="connsiteX158" fmla="*/ 882458 w 1484196"/>
                          <a:gd name="connsiteY158" fmla="*/ 628368 h 768059"/>
                          <a:gd name="connsiteX159" fmla="*/ 902728 w 1484196"/>
                          <a:gd name="connsiteY159" fmla="*/ 619359 h 768059"/>
                          <a:gd name="connsiteX160" fmla="*/ 913989 w 1484196"/>
                          <a:gd name="connsiteY160" fmla="*/ 608098 h 768059"/>
                          <a:gd name="connsiteX161" fmla="*/ 929754 w 1484196"/>
                          <a:gd name="connsiteY161" fmla="*/ 603594 h 768059"/>
                          <a:gd name="connsiteX162" fmla="*/ 968042 w 1484196"/>
                          <a:gd name="connsiteY162" fmla="*/ 605846 h 768059"/>
                          <a:gd name="connsiteX163" fmla="*/ 972546 w 1484196"/>
                          <a:gd name="connsiteY163" fmla="*/ 612603 h 768059"/>
                          <a:gd name="connsiteX164" fmla="*/ 977051 w 1484196"/>
                          <a:gd name="connsiteY164" fmla="*/ 617107 h 768059"/>
                          <a:gd name="connsiteX165" fmla="*/ 997321 w 1484196"/>
                          <a:gd name="connsiteY165" fmla="*/ 623864 h 768059"/>
                          <a:gd name="connsiteX166" fmla="*/ 1006330 w 1484196"/>
                          <a:gd name="connsiteY166" fmla="*/ 632873 h 768059"/>
                          <a:gd name="connsiteX167" fmla="*/ 1010834 w 1484196"/>
                          <a:gd name="connsiteY167" fmla="*/ 641881 h 768059"/>
                          <a:gd name="connsiteX168" fmla="*/ 1024347 w 1484196"/>
                          <a:gd name="connsiteY168" fmla="*/ 650890 h 768059"/>
                          <a:gd name="connsiteX169" fmla="*/ 1028852 w 1484196"/>
                          <a:gd name="connsiteY169" fmla="*/ 664404 h 768059"/>
                          <a:gd name="connsiteX170" fmla="*/ 1035608 w 1484196"/>
                          <a:gd name="connsiteY170" fmla="*/ 668908 h 768059"/>
                          <a:gd name="connsiteX171" fmla="*/ 1046869 w 1484196"/>
                          <a:gd name="connsiteY171" fmla="*/ 671160 h 768059"/>
                          <a:gd name="connsiteX172" fmla="*/ 1053626 w 1484196"/>
                          <a:gd name="connsiteY172" fmla="*/ 673412 h 768059"/>
                          <a:gd name="connsiteX173" fmla="*/ 1055878 w 1484196"/>
                          <a:gd name="connsiteY173" fmla="*/ 680169 h 768059"/>
                          <a:gd name="connsiteX174" fmla="*/ 1064887 w 1484196"/>
                          <a:gd name="connsiteY174" fmla="*/ 682421 h 768059"/>
                          <a:gd name="connsiteX175" fmla="*/ 1073896 w 1484196"/>
                          <a:gd name="connsiteY175" fmla="*/ 686926 h 768059"/>
                          <a:gd name="connsiteX176" fmla="*/ 1091914 w 1484196"/>
                          <a:gd name="connsiteY176" fmla="*/ 691430 h 768059"/>
                          <a:gd name="connsiteX177" fmla="*/ 1098670 w 1484196"/>
                          <a:gd name="connsiteY177" fmla="*/ 700439 h 768059"/>
                          <a:gd name="connsiteX178" fmla="*/ 1103175 w 1484196"/>
                          <a:gd name="connsiteY178" fmla="*/ 707196 h 768059"/>
                          <a:gd name="connsiteX179" fmla="*/ 1109932 w 1484196"/>
                          <a:gd name="connsiteY179" fmla="*/ 711700 h 768059"/>
                          <a:gd name="connsiteX180" fmla="*/ 1118940 w 1484196"/>
                          <a:gd name="connsiteY180" fmla="*/ 727466 h 768059"/>
                          <a:gd name="connsiteX181" fmla="*/ 1121193 w 1484196"/>
                          <a:gd name="connsiteY181" fmla="*/ 736474 h 768059"/>
                          <a:gd name="connsiteX182" fmla="*/ 1136958 w 1484196"/>
                          <a:gd name="connsiteY182" fmla="*/ 743231 h 768059"/>
                          <a:gd name="connsiteX183" fmla="*/ 1179750 w 1484196"/>
                          <a:gd name="connsiteY183" fmla="*/ 745483 h 768059"/>
                          <a:gd name="connsiteX184" fmla="*/ 1195516 w 1484196"/>
                          <a:gd name="connsiteY184" fmla="*/ 743231 h 768059"/>
                          <a:gd name="connsiteX185" fmla="*/ 1236056 w 1484196"/>
                          <a:gd name="connsiteY185" fmla="*/ 745483 h 768059"/>
                          <a:gd name="connsiteX186" fmla="*/ 1256326 w 1484196"/>
                          <a:gd name="connsiteY186" fmla="*/ 747736 h 768059"/>
                          <a:gd name="connsiteX187" fmla="*/ 1269839 w 1484196"/>
                          <a:gd name="connsiteY187" fmla="*/ 729718 h 768059"/>
                          <a:gd name="connsiteX188" fmla="*/ 1276596 w 1484196"/>
                          <a:gd name="connsiteY188" fmla="*/ 727466 h 768059"/>
                          <a:gd name="connsiteX189" fmla="*/ 1292361 w 1484196"/>
                          <a:gd name="connsiteY189" fmla="*/ 713952 h 768059"/>
                          <a:gd name="connsiteX190" fmla="*/ 1294613 w 1484196"/>
                          <a:gd name="connsiteY190" fmla="*/ 707196 h 768059"/>
                          <a:gd name="connsiteX191" fmla="*/ 1299118 w 1484196"/>
                          <a:gd name="connsiteY191" fmla="*/ 700439 h 768059"/>
                          <a:gd name="connsiteX192" fmla="*/ 1303622 w 1484196"/>
                          <a:gd name="connsiteY192" fmla="*/ 691430 h 768059"/>
                          <a:gd name="connsiteX193" fmla="*/ 1310379 w 1484196"/>
                          <a:gd name="connsiteY193" fmla="*/ 689178 h 768059"/>
                          <a:gd name="connsiteX194" fmla="*/ 1314883 w 1484196"/>
                          <a:gd name="connsiteY194" fmla="*/ 680169 h 768059"/>
                          <a:gd name="connsiteX195" fmla="*/ 1321640 w 1484196"/>
                          <a:gd name="connsiteY195" fmla="*/ 675665 h 768059"/>
                          <a:gd name="connsiteX196" fmla="*/ 1323892 w 1484196"/>
                          <a:gd name="connsiteY196" fmla="*/ 666656 h 768059"/>
                          <a:gd name="connsiteX197" fmla="*/ 1326144 w 1484196"/>
                          <a:gd name="connsiteY197" fmla="*/ 659899 h 768059"/>
                          <a:gd name="connsiteX198" fmla="*/ 1330649 w 1484196"/>
                          <a:gd name="connsiteY198" fmla="*/ 655395 h 768059"/>
                          <a:gd name="connsiteX199" fmla="*/ 1339658 w 1484196"/>
                          <a:gd name="connsiteY199" fmla="*/ 641881 h 768059"/>
                          <a:gd name="connsiteX200" fmla="*/ 1341910 w 1484196"/>
                          <a:gd name="connsiteY200" fmla="*/ 632873 h 768059"/>
                          <a:gd name="connsiteX201" fmla="*/ 1344162 w 1484196"/>
                          <a:gd name="connsiteY201" fmla="*/ 610350 h 768059"/>
                          <a:gd name="connsiteX202" fmla="*/ 1348666 w 1484196"/>
                          <a:gd name="connsiteY202" fmla="*/ 601341 h 768059"/>
                          <a:gd name="connsiteX203" fmla="*/ 1353171 w 1484196"/>
                          <a:gd name="connsiteY203" fmla="*/ 585576 h 768059"/>
                          <a:gd name="connsiteX204" fmla="*/ 1359928 w 1484196"/>
                          <a:gd name="connsiteY204" fmla="*/ 576567 h 768059"/>
                          <a:gd name="connsiteX205" fmla="*/ 1364432 w 1484196"/>
                          <a:gd name="connsiteY205" fmla="*/ 542784 h 768059"/>
                          <a:gd name="connsiteX206" fmla="*/ 1366684 w 1484196"/>
                          <a:gd name="connsiteY206" fmla="*/ 533775 h 768059"/>
                          <a:gd name="connsiteX207" fmla="*/ 1368936 w 1484196"/>
                          <a:gd name="connsiteY207" fmla="*/ 477470 h 768059"/>
                          <a:gd name="connsiteX208" fmla="*/ 1384702 w 1484196"/>
                          <a:gd name="connsiteY208" fmla="*/ 454947 h 768059"/>
                          <a:gd name="connsiteX209" fmla="*/ 1391459 w 1484196"/>
                          <a:gd name="connsiteY209" fmla="*/ 443686 h 768059"/>
                          <a:gd name="connsiteX210" fmla="*/ 1398215 w 1484196"/>
                          <a:gd name="connsiteY210" fmla="*/ 434677 h 768059"/>
                          <a:gd name="connsiteX211" fmla="*/ 1400467 w 1484196"/>
                          <a:gd name="connsiteY211" fmla="*/ 385129 h 768059"/>
                          <a:gd name="connsiteX212" fmla="*/ 1402720 w 1484196"/>
                          <a:gd name="connsiteY212" fmla="*/ 373868 h 768059"/>
                          <a:gd name="connsiteX213" fmla="*/ 1409476 w 1484196"/>
                          <a:gd name="connsiteY213" fmla="*/ 367111 h 768059"/>
                          <a:gd name="connsiteX214" fmla="*/ 1422990 w 1484196"/>
                          <a:gd name="connsiteY214" fmla="*/ 157655 h 768059"/>
                          <a:gd name="connsiteX215" fmla="*/ 1436503 w 1484196"/>
                          <a:gd name="connsiteY215" fmla="*/ 141889 h 768059"/>
                          <a:gd name="connsiteX216" fmla="*/ 1441007 w 1484196"/>
                          <a:gd name="connsiteY216" fmla="*/ 135133 h 768059"/>
                          <a:gd name="connsiteX217" fmla="*/ 1447764 w 1484196"/>
                          <a:gd name="connsiteY217" fmla="*/ 132880 h 768059"/>
                          <a:gd name="connsiteX218" fmla="*/ 1454521 w 1484196"/>
                          <a:gd name="connsiteY218" fmla="*/ 128376 h 768059"/>
                          <a:gd name="connsiteX219" fmla="*/ 1456773 w 1484196"/>
                          <a:gd name="connsiteY219" fmla="*/ 99097 h 768059"/>
                          <a:gd name="connsiteX220" fmla="*/ 1463530 w 1484196"/>
                          <a:gd name="connsiteY220" fmla="*/ 94593 h 768059"/>
                          <a:gd name="connsiteX221" fmla="*/ 1474791 w 1484196"/>
                          <a:gd name="connsiteY221" fmla="*/ 83332 h 768059"/>
                          <a:gd name="connsiteX222" fmla="*/ 1477043 w 1484196"/>
                          <a:gd name="connsiteY222" fmla="*/ 76575 h 768059"/>
                          <a:gd name="connsiteX223" fmla="*/ 1483800 w 1484196"/>
                          <a:gd name="connsiteY223" fmla="*/ 74323 h 768059"/>
                          <a:gd name="connsiteX224" fmla="*/ 1481547 w 1484196"/>
                          <a:gd name="connsiteY224" fmla="*/ 0 h 768059"/>
                          <a:gd name="connsiteX225" fmla="*/ 1470286 w 1484196"/>
                          <a:gd name="connsiteY225" fmla="*/ 9008 h 768059"/>
                          <a:gd name="connsiteX226" fmla="*/ 1468034 w 1484196"/>
                          <a:gd name="connsiteY226" fmla="*/ 18017 h 768059"/>
                          <a:gd name="connsiteX227" fmla="*/ 1461277 w 1484196"/>
                          <a:gd name="connsiteY227" fmla="*/ 20270 h 768059"/>
                          <a:gd name="connsiteX228" fmla="*/ 1470286 w 1484196"/>
                          <a:gd name="connsiteY22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54089 w 1484196"/>
                          <a:gd name="connsiteY103" fmla="*/ 556297 h 768059"/>
                          <a:gd name="connsiteX104" fmla="*/ 247333 w 1484196"/>
                          <a:gd name="connsiteY104" fmla="*/ 554045 h 768059"/>
                          <a:gd name="connsiteX105" fmla="*/ 242828 w 1484196"/>
                          <a:gd name="connsiteY105" fmla="*/ 549541 h 768059"/>
                          <a:gd name="connsiteX106" fmla="*/ 224810 w 1484196"/>
                          <a:gd name="connsiteY106" fmla="*/ 545036 h 768059"/>
                          <a:gd name="connsiteX107" fmla="*/ 168505 w 1484196"/>
                          <a:gd name="connsiteY107" fmla="*/ 536027 h 768059"/>
                          <a:gd name="connsiteX108" fmla="*/ 105443 w 1484196"/>
                          <a:gd name="connsiteY108" fmla="*/ 533775 h 768059"/>
                          <a:gd name="connsiteX109" fmla="*/ 64903 w 1484196"/>
                          <a:gd name="connsiteY109" fmla="*/ 536027 h 768059"/>
                          <a:gd name="connsiteX110" fmla="*/ 49629 w 1484196"/>
                          <a:gd name="connsiteY110" fmla="*/ 536930 h 768059"/>
                          <a:gd name="connsiteX111" fmla="*/ 11467 w 1484196"/>
                          <a:gd name="connsiteY111" fmla="*/ 550729 h 768059"/>
                          <a:gd name="connsiteX112" fmla="*/ 0 w 1484196"/>
                          <a:gd name="connsiteY112" fmla="*/ 573331 h 768059"/>
                          <a:gd name="connsiteX113" fmla="*/ 7169 w 1484196"/>
                          <a:gd name="connsiteY113" fmla="*/ 603101 h 768059"/>
                          <a:gd name="connsiteX114" fmla="*/ 33291 w 1484196"/>
                          <a:gd name="connsiteY114" fmla="*/ 618170 h 768059"/>
                          <a:gd name="connsiteX115" fmla="*/ 113011 w 1484196"/>
                          <a:gd name="connsiteY115" fmla="*/ 629432 h 768059"/>
                          <a:gd name="connsiteX116" fmla="*/ 161337 w 1484196"/>
                          <a:gd name="connsiteY116" fmla="*/ 639709 h 768059"/>
                          <a:gd name="connsiteX117" fmla="*/ 154992 w 1484196"/>
                          <a:gd name="connsiteY117" fmla="*/ 632873 h 768059"/>
                          <a:gd name="connsiteX118" fmla="*/ 161748 w 1484196"/>
                          <a:gd name="connsiteY118" fmla="*/ 637377 h 768059"/>
                          <a:gd name="connsiteX119" fmla="*/ 166253 w 1484196"/>
                          <a:gd name="connsiteY119" fmla="*/ 644134 h 768059"/>
                          <a:gd name="connsiteX120" fmla="*/ 186523 w 1484196"/>
                          <a:gd name="connsiteY120" fmla="*/ 646386 h 768059"/>
                          <a:gd name="connsiteX121" fmla="*/ 197784 w 1484196"/>
                          <a:gd name="connsiteY121" fmla="*/ 648638 h 768059"/>
                          <a:gd name="connsiteX122" fmla="*/ 204540 w 1484196"/>
                          <a:gd name="connsiteY122" fmla="*/ 655395 h 768059"/>
                          <a:gd name="connsiteX123" fmla="*/ 211297 w 1484196"/>
                          <a:gd name="connsiteY123" fmla="*/ 657647 h 768059"/>
                          <a:gd name="connsiteX124" fmla="*/ 238324 w 1484196"/>
                          <a:gd name="connsiteY124" fmla="*/ 662151 h 768059"/>
                          <a:gd name="connsiteX125" fmla="*/ 283368 w 1484196"/>
                          <a:gd name="connsiteY125" fmla="*/ 668908 h 768059"/>
                          <a:gd name="connsiteX126" fmla="*/ 290125 w 1484196"/>
                          <a:gd name="connsiteY126" fmla="*/ 675665 h 768059"/>
                          <a:gd name="connsiteX127" fmla="*/ 292377 w 1484196"/>
                          <a:gd name="connsiteY127" fmla="*/ 686926 h 768059"/>
                          <a:gd name="connsiteX128" fmla="*/ 301386 w 1484196"/>
                          <a:gd name="connsiteY128" fmla="*/ 691430 h 768059"/>
                          <a:gd name="connsiteX129" fmla="*/ 312647 w 1484196"/>
                          <a:gd name="connsiteY129" fmla="*/ 702691 h 768059"/>
                          <a:gd name="connsiteX130" fmla="*/ 314899 w 1484196"/>
                          <a:gd name="connsiteY130" fmla="*/ 709448 h 768059"/>
                          <a:gd name="connsiteX131" fmla="*/ 328412 w 1484196"/>
                          <a:gd name="connsiteY131" fmla="*/ 729718 h 768059"/>
                          <a:gd name="connsiteX132" fmla="*/ 330665 w 1484196"/>
                          <a:gd name="connsiteY132" fmla="*/ 736474 h 768059"/>
                          <a:gd name="connsiteX133" fmla="*/ 335169 w 1484196"/>
                          <a:gd name="connsiteY133" fmla="*/ 743231 h 768059"/>
                          <a:gd name="connsiteX134" fmla="*/ 391474 w 1484196"/>
                          <a:gd name="connsiteY134" fmla="*/ 752240 h 768059"/>
                          <a:gd name="connsiteX135" fmla="*/ 459041 w 1484196"/>
                          <a:gd name="connsiteY135" fmla="*/ 756744 h 768059"/>
                          <a:gd name="connsiteX136" fmla="*/ 474806 w 1484196"/>
                          <a:gd name="connsiteY136" fmla="*/ 768006 h 768059"/>
                          <a:gd name="connsiteX137" fmla="*/ 501833 w 1484196"/>
                          <a:gd name="connsiteY137" fmla="*/ 761249 h 768059"/>
                          <a:gd name="connsiteX138" fmla="*/ 510842 w 1484196"/>
                          <a:gd name="connsiteY138" fmla="*/ 758997 h 768059"/>
                          <a:gd name="connsiteX139" fmla="*/ 528860 w 1484196"/>
                          <a:gd name="connsiteY139" fmla="*/ 754492 h 768059"/>
                          <a:gd name="connsiteX140" fmla="*/ 607687 w 1484196"/>
                          <a:gd name="connsiteY140" fmla="*/ 752240 h 768059"/>
                          <a:gd name="connsiteX141" fmla="*/ 670749 w 1484196"/>
                          <a:gd name="connsiteY141" fmla="*/ 747736 h 768059"/>
                          <a:gd name="connsiteX142" fmla="*/ 677506 w 1484196"/>
                          <a:gd name="connsiteY142" fmla="*/ 745483 h 768059"/>
                          <a:gd name="connsiteX143" fmla="*/ 686515 w 1484196"/>
                          <a:gd name="connsiteY143" fmla="*/ 743231 h 768059"/>
                          <a:gd name="connsiteX144" fmla="*/ 718046 w 1484196"/>
                          <a:gd name="connsiteY144" fmla="*/ 740979 h 768059"/>
                          <a:gd name="connsiteX145" fmla="*/ 745072 w 1484196"/>
                          <a:gd name="connsiteY145" fmla="*/ 713952 h 768059"/>
                          <a:gd name="connsiteX146" fmla="*/ 756333 w 1484196"/>
                          <a:gd name="connsiteY146" fmla="*/ 702691 h 768059"/>
                          <a:gd name="connsiteX147" fmla="*/ 760838 w 1484196"/>
                          <a:gd name="connsiteY147" fmla="*/ 698187 h 768059"/>
                          <a:gd name="connsiteX148" fmla="*/ 772099 w 1484196"/>
                          <a:gd name="connsiteY148" fmla="*/ 684674 h 768059"/>
                          <a:gd name="connsiteX149" fmla="*/ 783360 w 1484196"/>
                          <a:gd name="connsiteY149" fmla="*/ 673412 h 768059"/>
                          <a:gd name="connsiteX150" fmla="*/ 787865 w 1484196"/>
                          <a:gd name="connsiteY150" fmla="*/ 666656 h 768059"/>
                          <a:gd name="connsiteX151" fmla="*/ 794621 w 1484196"/>
                          <a:gd name="connsiteY151" fmla="*/ 664404 h 768059"/>
                          <a:gd name="connsiteX152" fmla="*/ 796873 w 1484196"/>
                          <a:gd name="connsiteY152" fmla="*/ 657647 h 768059"/>
                          <a:gd name="connsiteX153" fmla="*/ 826152 w 1484196"/>
                          <a:gd name="connsiteY153" fmla="*/ 655395 h 768059"/>
                          <a:gd name="connsiteX154" fmla="*/ 848674 w 1484196"/>
                          <a:gd name="connsiteY154" fmla="*/ 639629 h 768059"/>
                          <a:gd name="connsiteX155" fmla="*/ 866692 w 1484196"/>
                          <a:gd name="connsiteY155" fmla="*/ 635125 h 768059"/>
                          <a:gd name="connsiteX156" fmla="*/ 875701 w 1484196"/>
                          <a:gd name="connsiteY156" fmla="*/ 632873 h 768059"/>
                          <a:gd name="connsiteX157" fmla="*/ 882458 w 1484196"/>
                          <a:gd name="connsiteY157" fmla="*/ 628368 h 768059"/>
                          <a:gd name="connsiteX158" fmla="*/ 902728 w 1484196"/>
                          <a:gd name="connsiteY158" fmla="*/ 619359 h 768059"/>
                          <a:gd name="connsiteX159" fmla="*/ 913989 w 1484196"/>
                          <a:gd name="connsiteY159" fmla="*/ 608098 h 768059"/>
                          <a:gd name="connsiteX160" fmla="*/ 929754 w 1484196"/>
                          <a:gd name="connsiteY160" fmla="*/ 603594 h 768059"/>
                          <a:gd name="connsiteX161" fmla="*/ 968042 w 1484196"/>
                          <a:gd name="connsiteY161" fmla="*/ 605846 h 768059"/>
                          <a:gd name="connsiteX162" fmla="*/ 972546 w 1484196"/>
                          <a:gd name="connsiteY162" fmla="*/ 612603 h 768059"/>
                          <a:gd name="connsiteX163" fmla="*/ 977051 w 1484196"/>
                          <a:gd name="connsiteY163" fmla="*/ 617107 h 768059"/>
                          <a:gd name="connsiteX164" fmla="*/ 997321 w 1484196"/>
                          <a:gd name="connsiteY164" fmla="*/ 623864 h 768059"/>
                          <a:gd name="connsiteX165" fmla="*/ 1006330 w 1484196"/>
                          <a:gd name="connsiteY165" fmla="*/ 632873 h 768059"/>
                          <a:gd name="connsiteX166" fmla="*/ 1010834 w 1484196"/>
                          <a:gd name="connsiteY166" fmla="*/ 641881 h 768059"/>
                          <a:gd name="connsiteX167" fmla="*/ 1024347 w 1484196"/>
                          <a:gd name="connsiteY167" fmla="*/ 650890 h 768059"/>
                          <a:gd name="connsiteX168" fmla="*/ 1028852 w 1484196"/>
                          <a:gd name="connsiteY168" fmla="*/ 664404 h 768059"/>
                          <a:gd name="connsiteX169" fmla="*/ 1035608 w 1484196"/>
                          <a:gd name="connsiteY169" fmla="*/ 668908 h 768059"/>
                          <a:gd name="connsiteX170" fmla="*/ 1046869 w 1484196"/>
                          <a:gd name="connsiteY170" fmla="*/ 671160 h 768059"/>
                          <a:gd name="connsiteX171" fmla="*/ 1053626 w 1484196"/>
                          <a:gd name="connsiteY171" fmla="*/ 673412 h 768059"/>
                          <a:gd name="connsiteX172" fmla="*/ 1055878 w 1484196"/>
                          <a:gd name="connsiteY172" fmla="*/ 680169 h 768059"/>
                          <a:gd name="connsiteX173" fmla="*/ 1064887 w 1484196"/>
                          <a:gd name="connsiteY173" fmla="*/ 682421 h 768059"/>
                          <a:gd name="connsiteX174" fmla="*/ 1073896 w 1484196"/>
                          <a:gd name="connsiteY174" fmla="*/ 686926 h 768059"/>
                          <a:gd name="connsiteX175" fmla="*/ 1091914 w 1484196"/>
                          <a:gd name="connsiteY175" fmla="*/ 691430 h 768059"/>
                          <a:gd name="connsiteX176" fmla="*/ 1098670 w 1484196"/>
                          <a:gd name="connsiteY176" fmla="*/ 700439 h 768059"/>
                          <a:gd name="connsiteX177" fmla="*/ 1103175 w 1484196"/>
                          <a:gd name="connsiteY177" fmla="*/ 707196 h 768059"/>
                          <a:gd name="connsiteX178" fmla="*/ 1109932 w 1484196"/>
                          <a:gd name="connsiteY178" fmla="*/ 711700 h 768059"/>
                          <a:gd name="connsiteX179" fmla="*/ 1118940 w 1484196"/>
                          <a:gd name="connsiteY179" fmla="*/ 727466 h 768059"/>
                          <a:gd name="connsiteX180" fmla="*/ 1121193 w 1484196"/>
                          <a:gd name="connsiteY180" fmla="*/ 736474 h 768059"/>
                          <a:gd name="connsiteX181" fmla="*/ 1136958 w 1484196"/>
                          <a:gd name="connsiteY181" fmla="*/ 743231 h 768059"/>
                          <a:gd name="connsiteX182" fmla="*/ 1179750 w 1484196"/>
                          <a:gd name="connsiteY182" fmla="*/ 745483 h 768059"/>
                          <a:gd name="connsiteX183" fmla="*/ 1195516 w 1484196"/>
                          <a:gd name="connsiteY183" fmla="*/ 743231 h 768059"/>
                          <a:gd name="connsiteX184" fmla="*/ 1236056 w 1484196"/>
                          <a:gd name="connsiteY184" fmla="*/ 745483 h 768059"/>
                          <a:gd name="connsiteX185" fmla="*/ 1256326 w 1484196"/>
                          <a:gd name="connsiteY185" fmla="*/ 747736 h 768059"/>
                          <a:gd name="connsiteX186" fmla="*/ 1269839 w 1484196"/>
                          <a:gd name="connsiteY186" fmla="*/ 729718 h 768059"/>
                          <a:gd name="connsiteX187" fmla="*/ 1276596 w 1484196"/>
                          <a:gd name="connsiteY187" fmla="*/ 727466 h 768059"/>
                          <a:gd name="connsiteX188" fmla="*/ 1292361 w 1484196"/>
                          <a:gd name="connsiteY188" fmla="*/ 713952 h 768059"/>
                          <a:gd name="connsiteX189" fmla="*/ 1294613 w 1484196"/>
                          <a:gd name="connsiteY189" fmla="*/ 707196 h 768059"/>
                          <a:gd name="connsiteX190" fmla="*/ 1299118 w 1484196"/>
                          <a:gd name="connsiteY190" fmla="*/ 700439 h 768059"/>
                          <a:gd name="connsiteX191" fmla="*/ 1303622 w 1484196"/>
                          <a:gd name="connsiteY191" fmla="*/ 691430 h 768059"/>
                          <a:gd name="connsiteX192" fmla="*/ 1310379 w 1484196"/>
                          <a:gd name="connsiteY192" fmla="*/ 689178 h 768059"/>
                          <a:gd name="connsiteX193" fmla="*/ 1314883 w 1484196"/>
                          <a:gd name="connsiteY193" fmla="*/ 680169 h 768059"/>
                          <a:gd name="connsiteX194" fmla="*/ 1321640 w 1484196"/>
                          <a:gd name="connsiteY194" fmla="*/ 675665 h 768059"/>
                          <a:gd name="connsiteX195" fmla="*/ 1323892 w 1484196"/>
                          <a:gd name="connsiteY195" fmla="*/ 666656 h 768059"/>
                          <a:gd name="connsiteX196" fmla="*/ 1326144 w 1484196"/>
                          <a:gd name="connsiteY196" fmla="*/ 659899 h 768059"/>
                          <a:gd name="connsiteX197" fmla="*/ 1330649 w 1484196"/>
                          <a:gd name="connsiteY197" fmla="*/ 655395 h 768059"/>
                          <a:gd name="connsiteX198" fmla="*/ 1339658 w 1484196"/>
                          <a:gd name="connsiteY198" fmla="*/ 641881 h 768059"/>
                          <a:gd name="connsiteX199" fmla="*/ 1341910 w 1484196"/>
                          <a:gd name="connsiteY199" fmla="*/ 632873 h 768059"/>
                          <a:gd name="connsiteX200" fmla="*/ 1344162 w 1484196"/>
                          <a:gd name="connsiteY200" fmla="*/ 610350 h 768059"/>
                          <a:gd name="connsiteX201" fmla="*/ 1348666 w 1484196"/>
                          <a:gd name="connsiteY201" fmla="*/ 601341 h 768059"/>
                          <a:gd name="connsiteX202" fmla="*/ 1353171 w 1484196"/>
                          <a:gd name="connsiteY202" fmla="*/ 585576 h 768059"/>
                          <a:gd name="connsiteX203" fmla="*/ 1359928 w 1484196"/>
                          <a:gd name="connsiteY203" fmla="*/ 576567 h 768059"/>
                          <a:gd name="connsiteX204" fmla="*/ 1364432 w 1484196"/>
                          <a:gd name="connsiteY204" fmla="*/ 542784 h 768059"/>
                          <a:gd name="connsiteX205" fmla="*/ 1366684 w 1484196"/>
                          <a:gd name="connsiteY205" fmla="*/ 533775 h 768059"/>
                          <a:gd name="connsiteX206" fmla="*/ 1368936 w 1484196"/>
                          <a:gd name="connsiteY206" fmla="*/ 477470 h 768059"/>
                          <a:gd name="connsiteX207" fmla="*/ 1384702 w 1484196"/>
                          <a:gd name="connsiteY207" fmla="*/ 454947 h 768059"/>
                          <a:gd name="connsiteX208" fmla="*/ 1391459 w 1484196"/>
                          <a:gd name="connsiteY208" fmla="*/ 443686 h 768059"/>
                          <a:gd name="connsiteX209" fmla="*/ 1398215 w 1484196"/>
                          <a:gd name="connsiteY209" fmla="*/ 434677 h 768059"/>
                          <a:gd name="connsiteX210" fmla="*/ 1400467 w 1484196"/>
                          <a:gd name="connsiteY210" fmla="*/ 385129 h 768059"/>
                          <a:gd name="connsiteX211" fmla="*/ 1402720 w 1484196"/>
                          <a:gd name="connsiteY211" fmla="*/ 373868 h 768059"/>
                          <a:gd name="connsiteX212" fmla="*/ 1409476 w 1484196"/>
                          <a:gd name="connsiteY212" fmla="*/ 367111 h 768059"/>
                          <a:gd name="connsiteX213" fmla="*/ 1422990 w 1484196"/>
                          <a:gd name="connsiteY213" fmla="*/ 157655 h 768059"/>
                          <a:gd name="connsiteX214" fmla="*/ 1436503 w 1484196"/>
                          <a:gd name="connsiteY214" fmla="*/ 141889 h 768059"/>
                          <a:gd name="connsiteX215" fmla="*/ 1441007 w 1484196"/>
                          <a:gd name="connsiteY215" fmla="*/ 135133 h 768059"/>
                          <a:gd name="connsiteX216" fmla="*/ 1447764 w 1484196"/>
                          <a:gd name="connsiteY216" fmla="*/ 132880 h 768059"/>
                          <a:gd name="connsiteX217" fmla="*/ 1454521 w 1484196"/>
                          <a:gd name="connsiteY217" fmla="*/ 128376 h 768059"/>
                          <a:gd name="connsiteX218" fmla="*/ 1456773 w 1484196"/>
                          <a:gd name="connsiteY218" fmla="*/ 99097 h 768059"/>
                          <a:gd name="connsiteX219" fmla="*/ 1463530 w 1484196"/>
                          <a:gd name="connsiteY219" fmla="*/ 94593 h 768059"/>
                          <a:gd name="connsiteX220" fmla="*/ 1474791 w 1484196"/>
                          <a:gd name="connsiteY220" fmla="*/ 83332 h 768059"/>
                          <a:gd name="connsiteX221" fmla="*/ 1477043 w 1484196"/>
                          <a:gd name="connsiteY221" fmla="*/ 76575 h 768059"/>
                          <a:gd name="connsiteX222" fmla="*/ 1483800 w 1484196"/>
                          <a:gd name="connsiteY222" fmla="*/ 74323 h 768059"/>
                          <a:gd name="connsiteX223" fmla="*/ 1481547 w 1484196"/>
                          <a:gd name="connsiteY223" fmla="*/ 0 h 768059"/>
                          <a:gd name="connsiteX224" fmla="*/ 1470286 w 1484196"/>
                          <a:gd name="connsiteY224" fmla="*/ 9008 h 768059"/>
                          <a:gd name="connsiteX225" fmla="*/ 1468034 w 1484196"/>
                          <a:gd name="connsiteY225" fmla="*/ 18017 h 768059"/>
                          <a:gd name="connsiteX226" fmla="*/ 1461277 w 1484196"/>
                          <a:gd name="connsiteY226" fmla="*/ 20270 h 768059"/>
                          <a:gd name="connsiteX227" fmla="*/ 1470286 w 1484196"/>
                          <a:gd name="connsiteY22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66253 w 1484196"/>
                          <a:gd name="connsiteY118" fmla="*/ 644134 h 768059"/>
                          <a:gd name="connsiteX119" fmla="*/ 186523 w 1484196"/>
                          <a:gd name="connsiteY119" fmla="*/ 646386 h 768059"/>
                          <a:gd name="connsiteX120" fmla="*/ 197784 w 1484196"/>
                          <a:gd name="connsiteY120" fmla="*/ 648638 h 768059"/>
                          <a:gd name="connsiteX121" fmla="*/ 204540 w 1484196"/>
                          <a:gd name="connsiteY121" fmla="*/ 655395 h 768059"/>
                          <a:gd name="connsiteX122" fmla="*/ 211297 w 1484196"/>
                          <a:gd name="connsiteY122" fmla="*/ 657647 h 768059"/>
                          <a:gd name="connsiteX123" fmla="*/ 238324 w 1484196"/>
                          <a:gd name="connsiteY123" fmla="*/ 662151 h 768059"/>
                          <a:gd name="connsiteX124" fmla="*/ 283368 w 1484196"/>
                          <a:gd name="connsiteY124" fmla="*/ 668908 h 768059"/>
                          <a:gd name="connsiteX125" fmla="*/ 290125 w 1484196"/>
                          <a:gd name="connsiteY125" fmla="*/ 675665 h 768059"/>
                          <a:gd name="connsiteX126" fmla="*/ 292377 w 1484196"/>
                          <a:gd name="connsiteY126" fmla="*/ 686926 h 768059"/>
                          <a:gd name="connsiteX127" fmla="*/ 301386 w 1484196"/>
                          <a:gd name="connsiteY127" fmla="*/ 691430 h 768059"/>
                          <a:gd name="connsiteX128" fmla="*/ 312647 w 1484196"/>
                          <a:gd name="connsiteY128" fmla="*/ 702691 h 768059"/>
                          <a:gd name="connsiteX129" fmla="*/ 314899 w 1484196"/>
                          <a:gd name="connsiteY129" fmla="*/ 709448 h 768059"/>
                          <a:gd name="connsiteX130" fmla="*/ 328412 w 1484196"/>
                          <a:gd name="connsiteY130" fmla="*/ 729718 h 768059"/>
                          <a:gd name="connsiteX131" fmla="*/ 330665 w 1484196"/>
                          <a:gd name="connsiteY131" fmla="*/ 736474 h 768059"/>
                          <a:gd name="connsiteX132" fmla="*/ 335169 w 1484196"/>
                          <a:gd name="connsiteY132" fmla="*/ 743231 h 768059"/>
                          <a:gd name="connsiteX133" fmla="*/ 391474 w 1484196"/>
                          <a:gd name="connsiteY133" fmla="*/ 752240 h 768059"/>
                          <a:gd name="connsiteX134" fmla="*/ 459041 w 1484196"/>
                          <a:gd name="connsiteY134" fmla="*/ 756744 h 768059"/>
                          <a:gd name="connsiteX135" fmla="*/ 474806 w 1484196"/>
                          <a:gd name="connsiteY135" fmla="*/ 768006 h 768059"/>
                          <a:gd name="connsiteX136" fmla="*/ 501833 w 1484196"/>
                          <a:gd name="connsiteY136" fmla="*/ 761249 h 768059"/>
                          <a:gd name="connsiteX137" fmla="*/ 510842 w 1484196"/>
                          <a:gd name="connsiteY137" fmla="*/ 758997 h 768059"/>
                          <a:gd name="connsiteX138" fmla="*/ 528860 w 1484196"/>
                          <a:gd name="connsiteY138" fmla="*/ 754492 h 768059"/>
                          <a:gd name="connsiteX139" fmla="*/ 607687 w 1484196"/>
                          <a:gd name="connsiteY139" fmla="*/ 752240 h 768059"/>
                          <a:gd name="connsiteX140" fmla="*/ 670749 w 1484196"/>
                          <a:gd name="connsiteY140" fmla="*/ 747736 h 768059"/>
                          <a:gd name="connsiteX141" fmla="*/ 677506 w 1484196"/>
                          <a:gd name="connsiteY141" fmla="*/ 745483 h 768059"/>
                          <a:gd name="connsiteX142" fmla="*/ 686515 w 1484196"/>
                          <a:gd name="connsiteY142" fmla="*/ 743231 h 768059"/>
                          <a:gd name="connsiteX143" fmla="*/ 718046 w 1484196"/>
                          <a:gd name="connsiteY143" fmla="*/ 740979 h 768059"/>
                          <a:gd name="connsiteX144" fmla="*/ 745072 w 1484196"/>
                          <a:gd name="connsiteY144" fmla="*/ 713952 h 768059"/>
                          <a:gd name="connsiteX145" fmla="*/ 756333 w 1484196"/>
                          <a:gd name="connsiteY145" fmla="*/ 702691 h 768059"/>
                          <a:gd name="connsiteX146" fmla="*/ 760838 w 1484196"/>
                          <a:gd name="connsiteY146" fmla="*/ 698187 h 768059"/>
                          <a:gd name="connsiteX147" fmla="*/ 772099 w 1484196"/>
                          <a:gd name="connsiteY147" fmla="*/ 684674 h 768059"/>
                          <a:gd name="connsiteX148" fmla="*/ 783360 w 1484196"/>
                          <a:gd name="connsiteY148" fmla="*/ 673412 h 768059"/>
                          <a:gd name="connsiteX149" fmla="*/ 787865 w 1484196"/>
                          <a:gd name="connsiteY149" fmla="*/ 666656 h 768059"/>
                          <a:gd name="connsiteX150" fmla="*/ 794621 w 1484196"/>
                          <a:gd name="connsiteY150" fmla="*/ 664404 h 768059"/>
                          <a:gd name="connsiteX151" fmla="*/ 796873 w 1484196"/>
                          <a:gd name="connsiteY151" fmla="*/ 657647 h 768059"/>
                          <a:gd name="connsiteX152" fmla="*/ 826152 w 1484196"/>
                          <a:gd name="connsiteY152" fmla="*/ 655395 h 768059"/>
                          <a:gd name="connsiteX153" fmla="*/ 848674 w 1484196"/>
                          <a:gd name="connsiteY153" fmla="*/ 639629 h 768059"/>
                          <a:gd name="connsiteX154" fmla="*/ 866692 w 1484196"/>
                          <a:gd name="connsiteY154" fmla="*/ 635125 h 768059"/>
                          <a:gd name="connsiteX155" fmla="*/ 875701 w 1484196"/>
                          <a:gd name="connsiteY155" fmla="*/ 632873 h 768059"/>
                          <a:gd name="connsiteX156" fmla="*/ 882458 w 1484196"/>
                          <a:gd name="connsiteY156" fmla="*/ 628368 h 768059"/>
                          <a:gd name="connsiteX157" fmla="*/ 902728 w 1484196"/>
                          <a:gd name="connsiteY157" fmla="*/ 619359 h 768059"/>
                          <a:gd name="connsiteX158" fmla="*/ 913989 w 1484196"/>
                          <a:gd name="connsiteY158" fmla="*/ 608098 h 768059"/>
                          <a:gd name="connsiteX159" fmla="*/ 929754 w 1484196"/>
                          <a:gd name="connsiteY159" fmla="*/ 603594 h 768059"/>
                          <a:gd name="connsiteX160" fmla="*/ 968042 w 1484196"/>
                          <a:gd name="connsiteY160" fmla="*/ 605846 h 768059"/>
                          <a:gd name="connsiteX161" fmla="*/ 972546 w 1484196"/>
                          <a:gd name="connsiteY161" fmla="*/ 612603 h 768059"/>
                          <a:gd name="connsiteX162" fmla="*/ 977051 w 1484196"/>
                          <a:gd name="connsiteY162" fmla="*/ 617107 h 768059"/>
                          <a:gd name="connsiteX163" fmla="*/ 997321 w 1484196"/>
                          <a:gd name="connsiteY163" fmla="*/ 623864 h 768059"/>
                          <a:gd name="connsiteX164" fmla="*/ 1006330 w 1484196"/>
                          <a:gd name="connsiteY164" fmla="*/ 632873 h 768059"/>
                          <a:gd name="connsiteX165" fmla="*/ 1010834 w 1484196"/>
                          <a:gd name="connsiteY165" fmla="*/ 641881 h 768059"/>
                          <a:gd name="connsiteX166" fmla="*/ 1024347 w 1484196"/>
                          <a:gd name="connsiteY166" fmla="*/ 650890 h 768059"/>
                          <a:gd name="connsiteX167" fmla="*/ 1028852 w 1484196"/>
                          <a:gd name="connsiteY167" fmla="*/ 664404 h 768059"/>
                          <a:gd name="connsiteX168" fmla="*/ 1035608 w 1484196"/>
                          <a:gd name="connsiteY168" fmla="*/ 668908 h 768059"/>
                          <a:gd name="connsiteX169" fmla="*/ 1046869 w 1484196"/>
                          <a:gd name="connsiteY169" fmla="*/ 671160 h 768059"/>
                          <a:gd name="connsiteX170" fmla="*/ 1053626 w 1484196"/>
                          <a:gd name="connsiteY170" fmla="*/ 673412 h 768059"/>
                          <a:gd name="connsiteX171" fmla="*/ 1055878 w 1484196"/>
                          <a:gd name="connsiteY171" fmla="*/ 680169 h 768059"/>
                          <a:gd name="connsiteX172" fmla="*/ 1064887 w 1484196"/>
                          <a:gd name="connsiteY172" fmla="*/ 682421 h 768059"/>
                          <a:gd name="connsiteX173" fmla="*/ 1073896 w 1484196"/>
                          <a:gd name="connsiteY173" fmla="*/ 686926 h 768059"/>
                          <a:gd name="connsiteX174" fmla="*/ 1091914 w 1484196"/>
                          <a:gd name="connsiteY174" fmla="*/ 691430 h 768059"/>
                          <a:gd name="connsiteX175" fmla="*/ 1098670 w 1484196"/>
                          <a:gd name="connsiteY175" fmla="*/ 700439 h 768059"/>
                          <a:gd name="connsiteX176" fmla="*/ 1103175 w 1484196"/>
                          <a:gd name="connsiteY176" fmla="*/ 707196 h 768059"/>
                          <a:gd name="connsiteX177" fmla="*/ 1109932 w 1484196"/>
                          <a:gd name="connsiteY177" fmla="*/ 711700 h 768059"/>
                          <a:gd name="connsiteX178" fmla="*/ 1118940 w 1484196"/>
                          <a:gd name="connsiteY178" fmla="*/ 727466 h 768059"/>
                          <a:gd name="connsiteX179" fmla="*/ 1121193 w 1484196"/>
                          <a:gd name="connsiteY179" fmla="*/ 736474 h 768059"/>
                          <a:gd name="connsiteX180" fmla="*/ 1136958 w 1484196"/>
                          <a:gd name="connsiteY180" fmla="*/ 743231 h 768059"/>
                          <a:gd name="connsiteX181" fmla="*/ 1179750 w 1484196"/>
                          <a:gd name="connsiteY181" fmla="*/ 745483 h 768059"/>
                          <a:gd name="connsiteX182" fmla="*/ 1195516 w 1484196"/>
                          <a:gd name="connsiteY182" fmla="*/ 743231 h 768059"/>
                          <a:gd name="connsiteX183" fmla="*/ 1236056 w 1484196"/>
                          <a:gd name="connsiteY183" fmla="*/ 745483 h 768059"/>
                          <a:gd name="connsiteX184" fmla="*/ 1256326 w 1484196"/>
                          <a:gd name="connsiteY184" fmla="*/ 747736 h 768059"/>
                          <a:gd name="connsiteX185" fmla="*/ 1269839 w 1484196"/>
                          <a:gd name="connsiteY185" fmla="*/ 729718 h 768059"/>
                          <a:gd name="connsiteX186" fmla="*/ 1276596 w 1484196"/>
                          <a:gd name="connsiteY186" fmla="*/ 727466 h 768059"/>
                          <a:gd name="connsiteX187" fmla="*/ 1292361 w 1484196"/>
                          <a:gd name="connsiteY187" fmla="*/ 713952 h 768059"/>
                          <a:gd name="connsiteX188" fmla="*/ 1294613 w 1484196"/>
                          <a:gd name="connsiteY188" fmla="*/ 707196 h 768059"/>
                          <a:gd name="connsiteX189" fmla="*/ 1299118 w 1484196"/>
                          <a:gd name="connsiteY189" fmla="*/ 700439 h 768059"/>
                          <a:gd name="connsiteX190" fmla="*/ 1303622 w 1484196"/>
                          <a:gd name="connsiteY190" fmla="*/ 691430 h 768059"/>
                          <a:gd name="connsiteX191" fmla="*/ 1310379 w 1484196"/>
                          <a:gd name="connsiteY191" fmla="*/ 689178 h 768059"/>
                          <a:gd name="connsiteX192" fmla="*/ 1314883 w 1484196"/>
                          <a:gd name="connsiteY192" fmla="*/ 680169 h 768059"/>
                          <a:gd name="connsiteX193" fmla="*/ 1321640 w 1484196"/>
                          <a:gd name="connsiteY193" fmla="*/ 675665 h 768059"/>
                          <a:gd name="connsiteX194" fmla="*/ 1323892 w 1484196"/>
                          <a:gd name="connsiteY194" fmla="*/ 666656 h 768059"/>
                          <a:gd name="connsiteX195" fmla="*/ 1326144 w 1484196"/>
                          <a:gd name="connsiteY195" fmla="*/ 659899 h 768059"/>
                          <a:gd name="connsiteX196" fmla="*/ 1330649 w 1484196"/>
                          <a:gd name="connsiteY196" fmla="*/ 655395 h 768059"/>
                          <a:gd name="connsiteX197" fmla="*/ 1339658 w 1484196"/>
                          <a:gd name="connsiteY197" fmla="*/ 641881 h 768059"/>
                          <a:gd name="connsiteX198" fmla="*/ 1341910 w 1484196"/>
                          <a:gd name="connsiteY198" fmla="*/ 632873 h 768059"/>
                          <a:gd name="connsiteX199" fmla="*/ 1344162 w 1484196"/>
                          <a:gd name="connsiteY199" fmla="*/ 610350 h 768059"/>
                          <a:gd name="connsiteX200" fmla="*/ 1348666 w 1484196"/>
                          <a:gd name="connsiteY200" fmla="*/ 601341 h 768059"/>
                          <a:gd name="connsiteX201" fmla="*/ 1353171 w 1484196"/>
                          <a:gd name="connsiteY201" fmla="*/ 585576 h 768059"/>
                          <a:gd name="connsiteX202" fmla="*/ 1359928 w 1484196"/>
                          <a:gd name="connsiteY202" fmla="*/ 576567 h 768059"/>
                          <a:gd name="connsiteX203" fmla="*/ 1364432 w 1484196"/>
                          <a:gd name="connsiteY203" fmla="*/ 542784 h 768059"/>
                          <a:gd name="connsiteX204" fmla="*/ 1366684 w 1484196"/>
                          <a:gd name="connsiteY204" fmla="*/ 533775 h 768059"/>
                          <a:gd name="connsiteX205" fmla="*/ 1368936 w 1484196"/>
                          <a:gd name="connsiteY205" fmla="*/ 477470 h 768059"/>
                          <a:gd name="connsiteX206" fmla="*/ 1384702 w 1484196"/>
                          <a:gd name="connsiteY206" fmla="*/ 454947 h 768059"/>
                          <a:gd name="connsiteX207" fmla="*/ 1391459 w 1484196"/>
                          <a:gd name="connsiteY207" fmla="*/ 443686 h 768059"/>
                          <a:gd name="connsiteX208" fmla="*/ 1398215 w 1484196"/>
                          <a:gd name="connsiteY208" fmla="*/ 434677 h 768059"/>
                          <a:gd name="connsiteX209" fmla="*/ 1400467 w 1484196"/>
                          <a:gd name="connsiteY209" fmla="*/ 385129 h 768059"/>
                          <a:gd name="connsiteX210" fmla="*/ 1402720 w 1484196"/>
                          <a:gd name="connsiteY210" fmla="*/ 373868 h 768059"/>
                          <a:gd name="connsiteX211" fmla="*/ 1409476 w 1484196"/>
                          <a:gd name="connsiteY211" fmla="*/ 367111 h 768059"/>
                          <a:gd name="connsiteX212" fmla="*/ 1422990 w 1484196"/>
                          <a:gd name="connsiteY212" fmla="*/ 157655 h 768059"/>
                          <a:gd name="connsiteX213" fmla="*/ 1436503 w 1484196"/>
                          <a:gd name="connsiteY213" fmla="*/ 141889 h 768059"/>
                          <a:gd name="connsiteX214" fmla="*/ 1441007 w 1484196"/>
                          <a:gd name="connsiteY214" fmla="*/ 135133 h 768059"/>
                          <a:gd name="connsiteX215" fmla="*/ 1447764 w 1484196"/>
                          <a:gd name="connsiteY215" fmla="*/ 132880 h 768059"/>
                          <a:gd name="connsiteX216" fmla="*/ 1454521 w 1484196"/>
                          <a:gd name="connsiteY216" fmla="*/ 128376 h 768059"/>
                          <a:gd name="connsiteX217" fmla="*/ 1456773 w 1484196"/>
                          <a:gd name="connsiteY217" fmla="*/ 99097 h 768059"/>
                          <a:gd name="connsiteX218" fmla="*/ 1463530 w 1484196"/>
                          <a:gd name="connsiteY218" fmla="*/ 94593 h 768059"/>
                          <a:gd name="connsiteX219" fmla="*/ 1474791 w 1484196"/>
                          <a:gd name="connsiteY219" fmla="*/ 83332 h 768059"/>
                          <a:gd name="connsiteX220" fmla="*/ 1477043 w 1484196"/>
                          <a:gd name="connsiteY220" fmla="*/ 76575 h 768059"/>
                          <a:gd name="connsiteX221" fmla="*/ 1483800 w 1484196"/>
                          <a:gd name="connsiteY221" fmla="*/ 74323 h 768059"/>
                          <a:gd name="connsiteX222" fmla="*/ 1481547 w 1484196"/>
                          <a:gd name="connsiteY222" fmla="*/ 0 h 768059"/>
                          <a:gd name="connsiteX223" fmla="*/ 1470286 w 1484196"/>
                          <a:gd name="connsiteY223" fmla="*/ 9008 h 768059"/>
                          <a:gd name="connsiteX224" fmla="*/ 1468034 w 1484196"/>
                          <a:gd name="connsiteY224" fmla="*/ 18017 h 768059"/>
                          <a:gd name="connsiteX225" fmla="*/ 1461277 w 1484196"/>
                          <a:gd name="connsiteY225" fmla="*/ 20270 h 768059"/>
                          <a:gd name="connsiteX226" fmla="*/ 1470286 w 1484196"/>
                          <a:gd name="connsiteY22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186523 w 1484196"/>
                          <a:gd name="connsiteY117" fmla="*/ 646386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04540 w 1484196"/>
                          <a:gd name="connsiteY118" fmla="*/ 655395 h 768059"/>
                          <a:gd name="connsiteX119" fmla="*/ 211297 w 1484196"/>
                          <a:gd name="connsiteY119" fmla="*/ 657647 h 768059"/>
                          <a:gd name="connsiteX120" fmla="*/ 238324 w 1484196"/>
                          <a:gd name="connsiteY120" fmla="*/ 662151 h 768059"/>
                          <a:gd name="connsiteX121" fmla="*/ 283368 w 1484196"/>
                          <a:gd name="connsiteY121" fmla="*/ 668908 h 768059"/>
                          <a:gd name="connsiteX122" fmla="*/ 290125 w 1484196"/>
                          <a:gd name="connsiteY122" fmla="*/ 675665 h 768059"/>
                          <a:gd name="connsiteX123" fmla="*/ 292377 w 1484196"/>
                          <a:gd name="connsiteY123" fmla="*/ 686926 h 768059"/>
                          <a:gd name="connsiteX124" fmla="*/ 301386 w 1484196"/>
                          <a:gd name="connsiteY124" fmla="*/ 691430 h 768059"/>
                          <a:gd name="connsiteX125" fmla="*/ 312647 w 1484196"/>
                          <a:gd name="connsiteY125" fmla="*/ 702691 h 768059"/>
                          <a:gd name="connsiteX126" fmla="*/ 314899 w 1484196"/>
                          <a:gd name="connsiteY126" fmla="*/ 709448 h 768059"/>
                          <a:gd name="connsiteX127" fmla="*/ 328412 w 1484196"/>
                          <a:gd name="connsiteY127" fmla="*/ 729718 h 768059"/>
                          <a:gd name="connsiteX128" fmla="*/ 330665 w 1484196"/>
                          <a:gd name="connsiteY128" fmla="*/ 736474 h 768059"/>
                          <a:gd name="connsiteX129" fmla="*/ 335169 w 1484196"/>
                          <a:gd name="connsiteY129" fmla="*/ 743231 h 768059"/>
                          <a:gd name="connsiteX130" fmla="*/ 391474 w 1484196"/>
                          <a:gd name="connsiteY130" fmla="*/ 752240 h 768059"/>
                          <a:gd name="connsiteX131" fmla="*/ 459041 w 1484196"/>
                          <a:gd name="connsiteY131" fmla="*/ 756744 h 768059"/>
                          <a:gd name="connsiteX132" fmla="*/ 474806 w 1484196"/>
                          <a:gd name="connsiteY132" fmla="*/ 768006 h 768059"/>
                          <a:gd name="connsiteX133" fmla="*/ 501833 w 1484196"/>
                          <a:gd name="connsiteY133" fmla="*/ 761249 h 768059"/>
                          <a:gd name="connsiteX134" fmla="*/ 510842 w 1484196"/>
                          <a:gd name="connsiteY134" fmla="*/ 758997 h 768059"/>
                          <a:gd name="connsiteX135" fmla="*/ 528860 w 1484196"/>
                          <a:gd name="connsiteY135" fmla="*/ 754492 h 768059"/>
                          <a:gd name="connsiteX136" fmla="*/ 607687 w 1484196"/>
                          <a:gd name="connsiteY136" fmla="*/ 752240 h 768059"/>
                          <a:gd name="connsiteX137" fmla="*/ 670749 w 1484196"/>
                          <a:gd name="connsiteY137" fmla="*/ 747736 h 768059"/>
                          <a:gd name="connsiteX138" fmla="*/ 677506 w 1484196"/>
                          <a:gd name="connsiteY138" fmla="*/ 745483 h 768059"/>
                          <a:gd name="connsiteX139" fmla="*/ 686515 w 1484196"/>
                          <a:gd name="connsiteY139" fmla="*/ 743231 h 768059"/>
                          <a:gd name="connsiteX140" fmla="*/ 718046 w 1484196"/>
                          <a:gd name="connsiteY140" fmla="*/ 740979 h 768059"/>
                          <a:gd name="connsiteX141" fmla="*/ 745072 w 1484196"/>
                          <a:gd name="connsiteY141" fmla="*/ 713952 h 768059"/>
                          <a:gd name="connsiteX142" fmla="*/ 756333 w 1484196"/>
                          <a:gd name="connsiteY142" fmla="*/ 702691 h 768059"/>
                          <a:gd name="connsiteX143" fmla="*/ 760838 w 1484196"/>
                          <a:gd name="connsiteY143" fmla="*/ 698187 h 768059"/>
                          <a:gd name="connsiteX144" fmla="*/ 772099 w 1484196"/>
                          <a:gd name="connsiteY144" fmla="*/ 684674 h 768059"/>
                          <a:gd name="connsiteX145" fmla="*/ 783360 w 1484196"/>
                          <a:gd name="connsiteY145" fmla="*/ 673412 h 768059"/>
                          <a:gd name="connsiteX146" fmla="*/ 787865 w 1484196"/>
                          <a:gd name="connsiteY146" fmla="*/ 666656 h 768059"/>
                          <a:gd name="connsiteX147" fmla="*/ 794621 w 1484196"/>
                          <a:gd name="connsiteY147" fmla="*/ 664404 h 768059"/>
                          <a:gd name="connsiteX148" fmla="*/ 796873 w 1484196"/>
                          <a:gd name="connsiteY148" fmla="*/ 657647 h 768059"/>
                          <a:gd name="connsiteX149" fmla="*/ 826152 w 1484196"/>
                          <a:gd name="connsiteY149" fmla="*/ 655395 h 768059"/>
                          <a:gd name="connsiteX150" fmla="*/ 848674 w 1484196"/>
                          <a:gd name="connsiteY150" fmla="*/ 639629 h 768059"/>
                          <a:gd name="connsiteX151" fmla="*/ 866692 w 1484196"/>
                          <a:gd name="connsiteY151" fmla="*/ 635125 h 768059"/>
                          <a:gd name="connsiteX152" fmla="*/ 875701 w 1484196"/>
                          <a:gd name="connsiteY152" fmla="*/ 632873 h 768059"/>
                          <a:gd name="connsiteX153" fmla="*/ 882458 w 1484196"/>
                          <a:gd name="connsiteY153" fmla="*/ 628368 h 768059"/>
                          <a:gd name="connsiteX154" fmla="*/ 902728 w 1484196"/>
                          <a:gd name="connsiteY154" fmla="*/ 619359 h 768059"/>
                          <a:gd name="connsiteX155" fmla="*/ 913989 w 1484196"/>
                          <a:gd name="connsiteY155" fmla="*/ 608098 h 768059"/>
                          <a:gd name="connsiteX156" fmla="*/ 929754 w 1484196"/>
                          <a:gd name="connsiteY156" fmla="*/ 603594 h 768059"/>
                          <a:gd name="connsiteX157" fmla="*/ 968042 w 1484196"/>
                          <a:gd name="connsiteY157" fmla="*/ 605846 h 768059"/>
                          <a:gd name="connsiteX158" fmla="*/ 972546 w 1484196"/>
                          <a:gd name="connsiteY158" fmla="*/ 612603 h 768059"/>
                          <a:gd name="connsiteX159" fmla="*/ 977051 w 1484196"/>
                          <a:gd name="connsiteY159" fmla="*/ 617107 h 768059"/>
                          <a:gd name="connsiteX160" fmla="*/ 997321 w 1484196"/>
                          <a:gd name="connsiteY160" fmla="*/ 623864 h 768059"/>
                          <a:gd name="connsiteX161" fmla="*/ 1006330 w 1484196"/>
                          <a:gd name="connsiteY161" fmla="*/ 632873 h 768059"/>
                          <a:gd name="connsiteX162" fmla="*/ 1010834 w 1484196"/>
                          <a:gd name="connsiteY162" fmla="*/ 641881 h 768059"/>
                          <a:gd name="connsiteX163" fmla="*/ 1024347 w 1484196"/>
                          <a:gd name="connsiteY163" fmla="*/ 650890 h 768059"/>
                          <a:gd name="connsiteX164" fmla="*/ 1028852 w 1484196"/>
                          <a:gd name="connsiteY164" fmla="*/ 664404 h 768059"/>
                          <a:gd name="connsiteX165" fmla="*/ 1035608 w 1484196"/>
                          <a:gd name="connsiteY165" fmla="*/ 668908 h 768059"/>
                          <a:gd name="connsiteX166" fmla="*/ 1046869 w 1484196"/>
                          <a:gd name="connsiteY166" fmla="*/ 671160 h 768059"/>
                          <a:gd name="connsiteX167" fmla="*/ 1053626 w 1484196"/>
                          <a:gd name="connsiteY167" fmla="*/ 673412 h 768059"/>
                          <a:gd name="connsiteX168" fmla="*/ 1055878 w 1484196"/>
                          <a:gd name="connsiteY168" fmla="*/ 680169 h 768059"/>
                          <a:gd name="connsiteX169" fmla="*/ 1064887 w 1484196"/>
                          <a:gd name="connsiteY169" fmla="*/ 682421 h 768059"/>
                          <a:gd name="connsiteX170" fmla="*/ 1073896 w 1484196"/>
                          <a:gd name="connsiteY170" fmla="*/ 686926 h 768059"/>
                          <a:gd name="connsiteX171" fmla="*/ 1091914 w 1484196"/>
                          <a:gd name="connsiteY171" fmla="*/ 691430 h 768059"/>
                          <a:gd name="connsiteX172" fmla="*/ 1098670 w 1484196"/>
                          <a:gd name="connsiteY172" fmla="*/ 700439 h 768059"/>
                          <a:gd name="connsiteX173" fmla="*/ 1103175 w 1484196"/>
                          <a:gd name="connsiteY173" fmla="*/ 707196 h 768059"/>
                          <a:gd name="connsiteX174" fmla="*/ 1109932 w 1484196"/>
                          <a:gd name="connsiteY174" fmla="*/ 711700 h 768059"/>
                          <a:gd name="connsiteX175" fmla="*/ 1118940 w 1484196"/>
                          <a:gd name="connsiteY175" fmla="*/ 727466 h 768059"/>
                          <a:gd name="connsiteX176" fmla="*/ 1121193 w 1484196"/>
                          <a:gd name="connsiteY176" fmla="*/ 736474 h 768059"/>
                          <a:gd name="connsiteX177" fmla="*/ 1136958 w 1484196"/>
                          <a:gd name="connsiteY177" fmla="*/ 743231 h 768059"/>
                          <a:gd name="connsiteX178" fmla="*/ 1179750 w 1484196"/>
                          <a:gd name="connsiteY178" fmla="*/ 745483 h 768059"/>
                          <a:gd name="connsiteX179" fmla="*/ 1195516 w 1484196"/>
                          <a:gd name="connsiteY179" fmla="*/ 743231 h 768059"/>
                          <a:gd name="connsiteX180" fmla="*/ 1236056 w 1484196"/>
                          <a:gd name="connsiteY180" fmla="*/ 745483 h 768059"/>
                          <a:gd name="connsiteX181" fmla="*/ 1256326 w 1484196"/>
                          <a:gd name="connsiteY181" fmla="*/ 747736 h 768059"/>
                          <a:gd name="connsiteX182" fmla="*/ 1269839 w 1484196"/>
                          <a:gd name="connsiteY182" fmla="*/ 729718 h 768059"/>
                          <a:gd name="connsiteX183" fmla="*/ 1276596 w 1484196"/>
                          <a:gd name="connsiteY183" fmla="*/ 727466 h 768059"/>
                          <a:gd name="connsiteX184" fmla="*/ 1292361 w 1484196"/>
                          <a:gd name="connsiteY184" fmla="*/ 713952 h 768059"/>
                          <a:gd name="connsiteX185" fmla="*/ 1294613 w 1484196"/>
                          <a:gd name="connsiteY185" fmla="*/ 707196 h 768059"/>
                          <a:gd name="connsiteX186" fmla="*/ 1299118 w 1484196"/>
                          <a:gd name="connsiteY186" fmla="*/ 700439 h 768059"/>
                          <a:gd name="connsiteX187" fmla="*/ 1303622 w 1484196"/>
                          <a:gd name="connsiteY187" fmla="*/ 691430 h 768059"/>
                          <a:gd name="connsiteX188" fmla="*/ 1310379 w 1484196"/>
                          <a:gd name="connsiteY188" fmla="*/ 689178 h 768059"/>
                          <a:gd name="connsiteX189" fmla="*/ 1314883 w 1484196"/>
                          <a:gd name="connsiteY189" fmla="*/ 680169 h 768059"/>
                          <a:gd name="connsiteX190" fmla="*/ 1321640 w 1484196"/>
                          <a:gd name="connsiteY190" fmla="*/ 675665 h 768059"/>
                          <a:gd name="connsiteX191" fmla="*/ 1323892 w 1484196"/>
                          <a:gd name="connsiteY191" fmla="*/ 666656 h 768059"/>
                          <a:gd name="connsiteX192" fmla="*/ 1326144 w 1484196"/>
                          <a:gd name="connsiteY192" fmla="*/ 659899 h 768059"/>
                          <a:gd name="connsiteX193" fmla="*/ 1330649 w 1484196"/>
                          <a:gd name="connsiteY193" fmla="*/ 655395 h 768059"/>
                          <a:gd name="connsiteX194" fmla="*/ 1339658 w 1484196"/>
                          <a:gd name="connsiteY194" fmla="*/ 641881 h 768059"/>
                          <a:gd name="connsiteX195" fmla="*/ 1341910 w 1484196"/>
                          <a:gd name="connsiteY195" fmla="*/ 632873 h 768059"/>
                          <a:gd name="connsiteX196" fmla="*/ 1344162 w 1484196"/>
                          <a:gd name="connsiteY196" fmla="*/ 610350 h 768059"/>
                          <a:gd name="connsiteX197" fmla="*/ 1348666 w 1484196"/>
                          <a:gd name="connsiteY197" fmla="*/ 601341 h 768059"/>
                          <a:gd name="connsiteX198" fmla="*/ 1353171 w 1484196"/>
                          <a:gd name="connsiteY198" fmla="*/ 585576 h 768059"/>
                          <a:gd name="connsiteX199" fmla="*/ 1359928 w 1484196"/>
                          <a:gd name="connsiteY199" fmla="*/ 576567 h 768059"/>
                          <a:gd name="connsiteX200" fmla="*/ 1364432 w 1484196"/>
                          <a:gd name="connsiteY200" fmla="*/ 542784 h 768059"/>
                          <a:gd name="connsiteX201" fmla="*/ 1366684 w 1484196"/>
                          <a:gd name="connsiteY201" fmla="*/ 533775 h 768059"/>
                          <a:gd name="connsiteX202" fmla="*/ 1368936 w 1484196"/>
                          <a:gd name="connsiteY202" fmla="*/ 477470 h 768059"/>
                          <a:gd name="connsiteX203" fmla="*/ 1384702 w 1484196"/>
                          <a:gd name="connsiteY203" fmla="*/ 454947 h 768059"/>
                          <a:gd name="connsiteX204" fmla="*/ 1391459 w 1484196"/>
                          <a:gd name="connsiteY204" fmla="*/ 443686 h 768059"/>
                          <a:gd name="connsiteX205" fmla="*/ 1398215 w 1484196"/>
                          <a:gd name="connsiteY205" fmla="*/ 434677 h 768059"/>
                          <a:gd name="connsiteX206" fmla="*/ 1400467 w 1484196"/>
                          <a:gd name="connsiteY206" fmla="*/ 385129 h 768059"/>
                          <a:gd name="connsiteX207" fmla="*/ 1402720 w 1484196"/>
                          <a:gd name="connsiteY207" fmla="*/ 373868 h 768059"/>
                          <a:gd name="connsiteX208" fmla="*/ 1409476 w 1484196"/>
                          <a:gd name="connsiteY208" fmla="*/ 367111 h 768059"/>
                          <a:gd name="connsiteX209" fmla="*/ 1422990 w 1484196"/>
                          <a:gd name="connsiteY209" fmla="*/ 157655 h 768059"/>
                          <a:gd name="connsiteX210" fmla="*/ 1436503 w 1484196"/>
                          <a:gd name="connsiteY210" fmla="*/ 141889 h 768059"/>
                          <a:gd name="connsiteX211" fmla="*/ 1441007 w 1484196"/>
                          <a:gd name="connsiteY211" fmla="*/ 135133 h 768059"/>
                          <a:gd name="connsiteX212" fmla="*/ 1447764 w 1484196"/>
                          <a:gd name="connsiteY212" fmla="*/ 132880 h 768059"/>
                          <a:gd name="connsiteX213" fmla="*/ 1454521 w 1484196"/>
                          <a:gd name="connsiteY213" fmla="*/ 128376 h 768059"/>
                          <a:gd name="connsiteX214" fmla="*/ 1456773 w 1484196"/>
                          <a:gd name="connsiteY214" fmla="*/ 99097 h 768059"/>
                          <a:gd name="connsiteX215" fmla="*/ 1463530 w 1484196"/>
                          <a:gd name="connsiteY215" fmla="*/ 94593 h 768059"/>
                          <a:gd name="connsiteX216" fmla="*/ 1474791 w 1484196"/>
                          <a:gd name="connsiteY216" fmla="*/ 83332 h 768059"/>
                          <a:gd name="connsiteX217" fmla="*/ 1477043 w 1484196"/>
                          <a:gd name="connsiteY217" fmla="*/ 76575 h 768059"/>
                          <a:gd name="connsiteX218" fmla="*/ 1483800 w 1484196"/>
                          <a:gd name="connsiteY218" fmla="*/ 74323 h 768059"/>
                          <a:gd name="connsiteX219" fmla="*/ 1481547 w 1484196"/>
                          <a:gd name="connsiteY219" fmla="*/ 0 h 768059"/>
                          <a:gd name="connsiteX220" fmla="*/ 1470286 w 1484196"/>
                          <a:gd name="connsiteY220" fmla="*/ 9008 h 768059"/>
                          <a:gd name="connsiteX221" fmla="*/ 1468034 w 1484196"/>
                          <a:gd name="connsiteY221" fmla="*/ 18017 h 768059"/>
                          <a:gd name="connsiteX222" fmla="*/ 1461277 w 1484196"/>
                          <a:gd name="connsiteY222" fmla="*/ 20270 h 768059"/>
                          <a:gd name="connsiteX223" fmla="*/ 1470286 w 1484196"/>
                          <a:gd name="connsiteY22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11297 w 1484196"/>
                          <a:gd name="connsiteY118" fmla="*/ 657647 h 768059"/>
                          <a:gd name="connsiteX119" fmla="*/ 238324 w 1484196"/>
                          <a:gd name="connsiteY119" fmla="*/ 662151 h 768059"/>
                          <a:gd name="connsiteX120" fmla="*/ 283368 w 1484196"/>
                          <a:gd name="connsiteY120" fmla="*/ 668908 h 768059"/>
                          <a:gd name="connsiteX121" fmla="*/ 290125 w 1484196"/>
                          <a:gd name="connsiteY121" fmla="*/ 675665 h 768059"/>
                          <a:gd name="connsiteX122" fmla="*/ 292377 w 1484196"/>
                          <a:gd name="connsiteY122" fmla="*/ 686926 h 768059"/>
                          <a:gd name="connsiteX123" fmla="*/ 301386 w 1484196"/>
                          <a:gd name="connsiteY123" fmla="*/ 691430 h 768059"/>
                          <a:gd name="connsiteX124" fmla="*/ 312647 w 1484196"/>
                          <a:gd name="connsiteY124" fmla="*/ 702691 h 768059"/>
                          <a:gd name="connsiteX125" fmla="*/ 314899 w 1484196"/>
                          <a:gd name="connsiteY125" fmla="*/ 709448 h 768059"/>
                          <a:gd name="connsiteX126" fmla="*/ 328412 w 1484196"/>
                          <a:gd name="connsiteY126" fmla="*/ 729718 h 768059"/>
                          <a:gd name="connsiteX127" fmla="*/ 330665 w 1484196"/>
                          <a:gd name="connsiteY127" fmla="*/ 736474 h 768059"/>
                          <a:gd name="connsiteX128" fmla="*/ 335169 w 1484196"/>
                          <a:gd name="connsiteY128" fmla="*/ 743231 h 768059"/>
                          <a:gd name="connsiteX129" fmla="*/ 391474 w 1484196"/>
                          <a:gd name="connsiteY129" fmla="*/ 752240 h 768059"/>
                          <a:gd name="connsiteX130" fmla="*/ 459041 w 1484196"/>
                          <a:gd name="connsiteY130" fmla="*/ 756744 h 768059"/>
                          <a:gd name="connsiteX131" fmla="*/ 474806 w 1484196"/>
                          <a:gd name="connsiteY131" fmla="*/ 768006 h 768059"/>
                          <a:gd name="connsiteX132" fmla="*/ 501833 w 1484196"/>
                          <a:gd name="connsiteY132" fmla="*/ 761249 h 768059"/>
                          <a:gd name="connsiteX133" fmla="*/ 510842 w 1484196"/>
                          <a:gd name="connsiteY133" fmla="*/ 758997 h 768059"/>
                          <a:gd name="connsiteX134" fmla="*/ 528860 w 1484196"/>
                          <a:gd name="connsiteY134" fmla="*/ 754492 h 768059"/>
                          <a:gd name="connsiteX135" fmla="*/ 607687 w 1484196"/>
                          <a:gd name="connsiteY135" fmla="*/ 752240 h 768059"/>
                          <a:gd name="connsiteX136" fmla="*/ 670749 w 1484196"/>
                          <a:gd name="connsiteY136" fmla="*/ 747736 h 768059"/>
                          <a:gd name="connsiteX137" fmla="*/ 677506 w 1484196"/>
                          <a:gd name="connsiteY137" fmla="*/ 745483 h 768059"/>
                          <a:gd name="connsiteX138" fmla="*/ 686515 w 1484196"/>
                          <a:gd name="connsiteY138" fmla="*/ 743231 h 768059"/>
                          <a:gd name="connsiteX139" fmla="*/ 718046 w 1484196"/>
                          <a:gd name="connsiteY139" fmla="*/ 740979 h 768059"/>
                          <a:gd name="connsiteX140" fmla="*/ 745072 w 1484196"/>
                          <a:gd name="connsiteY140" fmla="*/ 713952 h 768059"/>
                          <a:gd name="connsiteX141" fmla="*/ 756333 w 1484196"/>
                          <a:gd name="connsiteY141" fmla="*/ 702691 h 768059"/>
                          <a:gd name="connsiteX142" fmla="*/ 760838 w 1484196"/>
                          <a:gd name="connsiteY142" fmla="*/ 698187 h 768059"/>
                          <a:gd name="connsiteX143" fmla="*/ 772099 w 1484196"/>
                          <a:gd name="connsiteY143" fmla="*/ 684674 h 768059"/>
                          <a:gd name="connsiteX144" fmla="*/ 783360 w 1484196"/>
                          <a:gd name="connsiteY144" fmla="*/ 673412 h 768059"/>
                          <a:gd name="connsiteX145" fmla="*/ 787865 w 1484196"/>
                          <a:gd name="connsiteY145" fmla="*/ 666656 h 768059"/>
                          <a:gd name="connsiteX146" fmla="*/ 794621 w 1484196"/>
                          <a:gd name="connsiteY146" fmla="*/ 664404 h 768059"/>
                          <a:gd name="connsiteX147" fmla="*/ 796873 w 1484196"/>
                          <a:gd name="connsiteY147" fmla="*/ 657647 h 768059"/>
                          <a:gd name="connsiteX148" fmla="*/ 826152 w 1484196"/>
                          <a:gd name="connsiteY148" fmla="*/ 655395 h 768059"/>
                          <a:gd name="connsiteX149" fmla="*/ 848674 w 1484196"/>
                          <a:gd name="connsiteY149" fmla="*/ 639629 h 768059"/>
                          <a:gd name="connsiteX150" fmla="*/ 866692 w 1484196"/>
                          <a:gd name="connsiteY150" fmla="*/ 635125 h 768059"/>
                          <a:gd name="connsiteX151" fmla="*/ 875701 w 1484196"/>
                          <a:gd name="connsiteY151" fmla="*/ 632873 h 768059"/>
                          <a:gd name="connsiteX152" fmla="*/ 882458 w 1484196"/>
                          <a:gd name="connsiteY152" fmla="*/ 628368 h 768059"/>
                          <a:gd name="connsiteX153" fmla="*/ 902728 w 1484196"/>
                          <a:gd name="connsiteY153" fmla="*/ 619359 h 768059"/>
                          <a:gd name="connsiteX154" fmla="*/ 913989 w 1484196"/>
                          <a:gd name="connsiteY154" fmla="*/ 608098 h 768059"/>
                          <a:gd name="connsiteX155" fmla="*/ 929754 w 1484196"/>
                          <a:gd name="connsiteY155" fmla="*/ 603594 h 768059"/>
                          <a:gd name="connsiteX156" fmla="*/ 968042 w 1484196"/>
                          <a:gd name="connsiteY156" fmla="*/ 605846 h 768059"/>
                          <a:gd name="connsiteX157" fmla="*/ 972546 w 1484196"/>
                          <a:gd name="connsiteY157" fmla="*/ 612603 h 768059"/>
                          <a:gd name="connsiteX158" fmla="*/ 977051 w 1484196"/>
                          <a:gd name="connsiteY158" fmla="*/ 617107 h 768059"/>
                          <a:gd name="connsiteX159" fmla="*/ 997321 w 1484196"/>
                          <a:gd name="connsiteY159" fmla="*/ 623864 h 768059"/>
                          <a:gd name="connsiteX160" fmla="*/ 1006330 w 1484196"/>
                          <a:gd name="connsiteY160" fmla="*/ 632873 h 768059"/>
                          <a:gd name="connsiteX161" fmla="*/ 1010834 w 1484196"/>
                          <a:gd name="connsiteY161" fmla="*/ 641881 h 768059"/>
                          <a:gd name="connsiteX162" fmla="*/ 1024347 w 1484196"/>
                          <a:gd name="connsiteY162" fmla="*/ 650890 h 768059"/>
                          <a:gd name="connsiteX163" fmla="*/ 1028852 w 1484196"/>
                          <a:gd name="connsiteY163" fmla="*/ 664404 h 768059"/>
                          <a:gd name="connsiteX164" fmla="*/ 1035608 w 1484196"/>
                          <a:gd name="connsiteY164" fmla="*/ 668908 h 768059"/>
                          <a:gd name="connsiteX165" fmla="*/ 1046869 w 1484196"/>
                          <a:gd name="connsiteY165" fmla="*/ 671160 h 768059"/>
                          <a:gd name="connsiteX166" fmla="*/ 1053626 w 1484196"/>
                          <a:gd name="connsiteY166" fmla="*/ 673412 h 768059"/>
                          <a:gd name="connsiteX167" fmla="*/ 1055878 w 1484196"/>
                          <a:gd name="connsiteY167" fmla="*/ 680169 h 768059"/>
                          <a:gd name="connsiteX168" fmla="*/ 1064887 w 1484196"/>
                          <a:gd name="connsiteY168" fmla="*/ 682421 h 768059"/>
                          <a:gd name="connsiteX169" fmla="*/ 1073896 w 1484196"/>
                          <a:gd name="connsiteY169" fmla="*/ 686926 h 768059"/>
                          <a:gd name="connsiteX170" fmla="*/ 1091914 w 1484196"/>
                          <a:gd name="connsiteY170" fmla="*/ 691430 h 768059"/>
                          <a:gd name="connsiteX171" fmla="*/ 1098670 w 1484196"/>
                          <a:gd name="connsiteY171" fmla="*/ 700439 h 768059"/>
                          <a:gd name="connsiteX172" fmla="*/ 1103175 w 1484196"/>
                          <a:gd name="connsiteY172" fmla="*/ 707196 h 768059"/>
                          <a:gd name="connsiteX173" fmla="*/ 1109932 w 1484196"/>
                          <a:gd name="connsiteY173" fmla="*/ 711700 h 768059"/>
                          <a:gd name="connsiteX174" fmla="*/ 1118940 w 1484196"/>
                          <a:gd name="connsiteY174" fmla="*/ 727466 h 768059"/>
                          <a:gd name="connsiteX175" fmla="*/ 1121193 w 1484196"/>
                          <a:gd name="connsiteY175" fmla="*/ 736474 h 768059"/>
                          <a:gd name="connsiteX176" fmla="*/ 1136958 w 1484196"/>
                          <a:gd name="connsiteY176" fmla="*/ 743231 h 768059"/>
                          <a:gd name="connsiteX177" fmla="*/ 1179750 w 1484196"/>
                          <a:gd name="connsiteY177" fmla="*/ 745483 h 768059"/>
                          <a:gd name="connsiteX178" fmla="*/ 1195516 w 1484196"/>
                          <a:gd name="connsiteY178" fmla="*/ 743231 h 768059"/>
                          <a:gd name="connsiteX179" fmla="*/ 1236056 w 1484196"/>
                          <a:gd name="connsiteY179" fmla="*/ 745483 h 768059"/>
                          <a:gd name="connsiteX180" fmla="*/ 1256326 w 1484196"/>
                          <a:gd name="connsiteY180" fmla="*/ 747736 h 768059"/>
                          <a:gd name="connsiteX181" fmla="*/ 1269839 w 1484196"/>
                          <a:gd name="connsiteY181" fmla="*/ 729718 h 768059"/>
                          <a:gd name="connsiteX182" fmla="*/ 1276596 w 1484196"/>
                          <a:gd name="connsiteY182" fmla="*/ 727466 h 768059"/>
                          <a:gd name="connsiteX183" fmla="*/ 1292361 w 1484196"/>
                          <a:gd name="connsiteY183" fmla="*/ 713952 h 768059"/>
                          <a:gd name="connsiteX184" fmla="*/ 1294613 w 1484196"/>
                          <a:gd name="connsiteY184" fmla="*/ 707196 h 768059"/>
                          <a:gd name="connsiteX185" fmla="*/ 1299118 w 1484196"/>
                          <a:gd name="connsiteY185" fmla="*/ 700439 h 768059"/>
                          <a:gd name="connsiteX186" fmla="*/ 1303622 w 1484196"/>
                          <a:gd name="connsiteY186" fmla="*/ 691430 h 768059"/>
                          <a:gd name="connsiteX187" fmla="*/ 1310379 w 1484196"/>
                          <a:gd name="connsiteY187" fmla="*/ 689178 h 768059"/>
                          <a:gd name="connsiteX188" fmla="*/ 1314883 w 1484196"/>
                          <a:gd name="connsiteY188" fmla="*/ 680169 h 768059"/>
                          <a:gd name="connsiteX189" fmla="*/ 1321640 w 1484196"/>
                          <a:gd name="connsiteY189" fmla="*/ 675665 h 768059"/>
                          <a:gd name="connsiteX190" fmla="*/ 1323892 w 1484196"/>
                          <a:gd name="connsiteY190" fmla="*/ 666656 h 768059"/>
                          <a:gd name="connsiteX191" fmla="*/ 1326144 w 1484196"/>
                          <a:gd name="connsiteY191" fmla="*/ 659899 h 768059"/>
                          <a:gd name="connsiteX192" fmla="*/ 1330649 w 1484196"/>
                          <a:gd name="connsiteY192" fmla="*/ 655395 h 768059"/>
                          <a:gd name="connsiteX193" fmla="*/ 1339658 w 1484196"/>
                          <a:gd name="connsiteY193" fmla="*/ 641881 h 768059"/>
                          <a:gd name="connsiteX194" fmla="*/ 1341910 w 1484196"/>
                          <a:gd name="connsiteY194" fmla="*/ 632873 h 768059"/>
                          <a:gd name="connsiteX195" fmla="*/ 1344162 w 1484196"/>
                          <a:gd name="connsiteY195" fmla="*/ 610350 h 768059"/>
                          <a:gd name="connsiteX196" fmla="*/ 1348666 w 1484196"/>
                          <a:gd name="connsiteY196" fmla="*/ 601341 h 768059"/>
                          <a:gd name="connsiteX197" fmla="*/ 1353171 w 1484196"/>
                          <a:gd name="connsiteY197" fmla="*/ 585576 h 768059"/>
                          <a:gd name="connsiteX198" fmla="*/ 1359928 w 1484196"/>
                          <a:gd name="connsiteY198" fmla="*/ 576567 h 768059"/>
                          <a:gd name="connsiteX199" fmla="*/ 1364432 w 1484196"/>
                          <a:gd name="connsiteY199" fmla="*/ 542784 h 768059"/>
                          <a:gd name="connsiteX200" fmla="*/ 1366684 w 1484196"/>
                          <a:gd name="connsiteY200" fmla="*/ 533775 h 768059"/>
                          <a:gd name="connsiteX201" fmla="*/ 1368936 w 1484196"/>
                          <a:gd name="connsiteY201" fmla="*/ 477470 h 768059"/>
                          <a:gd name="connsiteX202" fmla="*/ 1384702 w 1484196"/>
                          <a:gd name="connsiteY202" fmla="*/ 454947 h 768059"/>
                          <a:gd name="connsiteX203" fmla="*/ 1391459 w 1484196"/>
                          <a:gd name="connsiteY203" fmla="*/ 443686 h 768059"/>
                          <a:gd name="connsiteX204" fmla="*/ 1398215 w 1484196"/>
                          <a:gd name="connsiteY204" fmla="*/ 434677 h 768059"/>
                          <a:gd name="connsiteX205" fmla="*/ 1400467 w 1484196"/>
                          <a:gd name="connsiteY205" fmla="*/ 385129 h 768059"/>
                          <a:gd name="connsiteX206" fmla="*/ 1402720 w 1484196"/>
                          <a:gd name="connsiteY206" fmla="*/ 373868 h 768059"/>
                          <a:gd name="connsiteX207" fmla="*/ 1409476 w 1484196"/>
                          <a:gd name="connsiteY207" fmla="*/ 367111 h 768059"/>
                          <a:gd name="connsiteX208" fmla="*/ 1422990 w 1484196"/>
                          <a:gd name="connsiteY208" fmla="*/ 157655 h 768059"/>
                          <a:gd name="connsiteX209" fmla="*/ 1436503 w 1484196"/>
                          <a:gd name="connsiteY209" fmla="*/ 141889 h 768059"/>
                          <a:gd name="connsiteX210" fmla="*/ 1441007 w 1484196"/>
                          <a:gd name="connsiteY210" fmla="*/ 135133 h 768059"/>
                          <a:gd name="connsiteX211" fmla="*/ 1447764 w 1484196"/>
                          <a:gd name="connsiteY211" fmla="*/ 132880 h 768059"/>
                          <a:gd name="connsiteX212" fmla="*/ 1454521 w 1484196"/>
                          <a:gd name="connsiteY212" fmla="*/ 128376 h 768059"/>
                          <a:gd name="connsiteX213" fmla="*/ 1456773 w 1484196"/>
                          <a:gd name="connsiteY213" fmla="*/ 99097 h 768059"/>
                          <a:gd name="connsiteX214" fmla="*/ 1463530 w 1484196"/>
                          <a:gd name="connsiteY214" fmla="*/ 94593 h 768059"/>
                          <a:gd name="connsiteX215" fmla="*/ 1474791 w 1484196"/>
                          <a:gd name="connsiteY215" fmla="*/ 83332 h 768059"/>
                          <a:gd name="connsiteX216" fmla="*/ 1477043 w 1484196"/>
                          <a:gd name="connsiteY216" fmla="*/ 76575 h 768059"/>
                          <a:gd name="connsiteX217" fmla="*/ 1483800 w 1484196"/>
                          <a:gd name="connsiteY217" fmla="*/ 74323 h 768059"/>
                          <a:gd name="connsiteX218" fmla="*/ 1481547 w 1484196"/>
                          <a:gd name="connsiteY218" fmla="*/ 0 h 768059"/>
                          <a:gd name="connsiteX219" fmla="*/ 1470286 w 1484196"/>
                          <a:gd name="connsiteY219" fmla="*/ 9008 h 768059"/>
                          <a:gd name="connsiteX220" fmla="*/ 1468034 w 1484196"/>
                          <a:gd name="connsiteY220" fmla="*/ 18017 h 768059"/>
                          <a:gd name="connsiteX221" fmla="*/ 1461277 w 1484196"/>
                          <a:gd name="connsiteY221" fmla="*/ 20270 h 768059"/>
                          <a:gd name="connsiteX222" fmla="*/ 1470286 w 1484196"/>
                          <a:gd name="connsiteY22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83368 w 1484196"/>
                          <a:gd name="connsiteY119" fmla="*/ 668908 h 768059"/>
                          <a:gd name="connsiteX120" fmla="*/ 290125 w 1484196"/>
                          <a:gd name="connsiteY120" fmla="*/ 675665 h 768059"/>
                          <a:gd name="connsiteX121" fmla="*/ 292377 w 1484196"/>
                          <a:gd name="connsiteY121" fmla="*/ 686926 h 768059"/>
                          <a:gd name="connsiteX122" fmla="*/ 301386 w 1484196"/>
                          <a:gd name="connsiteY122" fmla="*/ 691430 h 768059"/>
                          <a:gd name="connsiteX123" fmla="*/ 312647 w 1484196"/>
                          <a:gd name="connsiteY123" fmla="*/ 702691 h 768059"/>
                          <a:gd name="connsiteX124" fmla="*/ 314899 w 1484196"/>
                          <a:gd name="connsiteY124" fmla="*/ 709448 h 768059"/>
                          <a:gd name="connsiteX125" fmla="*/ 328412 w 1484196"/>
                          <a:gd name="connsiteY125" fmla="*/ 729718 h 768059"/>
                          <a:gd name="connsiteX126" fmla="*/ 330665 w 1484196"/>
                          <a:gd name="connsiteY126" fmla="*/ 736474 h 768059"/>
                          <a:gd name="connsiteX127" fmla="*/ 335169 w 1484196"/>
                          <a:gd name="connsiteY127" fmla="*/ 743231 h 768059"/>
                          <a:gd name="connsiteX128" fmla="*/ 391474 w 1484196"/>
                          <a:gd name="connsiteY128" fmla="*/ 752240 h 768059"/>
                          <a:gd name="connsiteX129" fmla="*/ 459041 w 1484196"/>
                          <a:gd name="connsiteY129" fmla="*/ 756744 h 768059"/>
                          <a:gd name="connsiteX130" fmla="*/ 474806 w 1484196"/>
                          <a:gd name="connsiteY130" fmla="*/ 768006 h 768059"/>
                          <a:gd name="connsiteX131" fmla="*/ 501833 w 1484196"/>
                          <a:gd name="connsiteY131" fmla="*/ 761249 h 768059"/>
                          <a:gd name="connsiteX132" fmla="*/ 510842 w 1484196"/>
                          <a:gd name="connsiteY132" fmla="*/ 758997 h 768059"/>
                          <a:gd name="connsiteX133" fmla="*/ 528860 w 1484196"/>
                          <a:gd name="connsiteY133" fmla="*/ 754492 h 768059"/>
                          <a:gd name="connsiteX134" fmla="*/ 607687 w 1484196"/>
                          <a:gd name="connsiteY134" fmla="*/ 752240 h 768059"/>
                          <a:gd name="connsiteX135" fmla="*/ 670749 w 1484196"/>
                          <a:gd name="connsiteY135" fmla="*/ 747736 h 768059"/>
                          <a:gd name="connsiteX136" fmla="*/ 677506 w 1484196"/>
                          <a:gd name="connsiteY136" fmla="*/ 745483 h 768059"/>
                          <a:gd name="connsiteX137" fmla="*/ 686515 w 1484196"/>
                          <a:gd name="connsiteY137" fmla="*/ 743231 h 768059"/>
                          <a:gd name="connsiteX138" fmla="*/ 718046 w 1484196"/>
                          <a:gd name="connsiteY138" fmla="*/ 740979 h 768059"/>
                          <a:gd name="connsiteX139" fmla="*/ 745072 w 1484196"/>
                          <a:gd name="connsiteY139" fmla="*/ 713952 h 768059"/>
                          <a:gd name="connsiteX140" fmla="*/ 756333 w 1484196"/>
                          <a:gd name="connsiteY140" fmla="*/ 702691 h 768059"/>
                          <a:gd name="connsiteX141" fmla="*/ 760838 w 1484196"/>
                          <a:gd name="connsiteY141" fmla="*/ 698187 h 768059"/>
                          <a:gd name="connsiteX142" fmla="*/ 772099 w 1484196"/>
                          <a:gd name="connsiteY142" fmla="*/ 684674 h 768059"/>
                          <a:gd name="connsiteX143" fmla="*/ 783360 w 1484196"/>
                          <a:gd name="connsiteY143" fmla="*/ 673412 h 768059"/>
                          <a:gd name="connsiteX144" fmla="*/ 787865 w 1484196"/>
                          <a:gd name="connsiteY144" fmla="*/ 666656 h 768059"/>
                          <a:gd name="connsiteX145" fmla="*/ 794621 w 1484196"/>
                          <a:gd name="connsiteY145" fmla="*/ 664404 h 768059"/>
                          <a:gd name="connsiteX146" fmla="*/ 796873 w 1484196"/>
                          <a:gd name="connsiteY146" fmla="*/ 657647 h 768059"/>
                          <a:gd name="connsiteX147" fmla="*/ 826152 w 1484196"/>
                          <a:gd name="connsiteY147" fmla="*/ 655395 h 768059"/>
                          <a:gd name="connsiteX148" fmla="*/ 848674 w 1484196"/>
                          <a:gd name="connsiteY148" fmla="*/ 639629 h 768059"/>
                          <a:gd name="connsiteX149" fmla="*/ 866692 w 1484196"/>
                          <a:gd name="connsiteY149" fmla="*/ 635125 h 768059"/>
                          <a:gd name="connsiteX150" fmla="*/ 875701 w 1484196"/>
                          <a:gd name="connsiteY150" fmla="*/ 632873 h 768059"/>
                          <a:gd name="connsiteX151" fmla="*/ 882458 w 1484196"/>
                          <a:gd name="connsiteY151" fmla="*/ 628368 h 768059"/>
                          <a:gd name="connsiteX152" fmla="*/ 902728 w 1484196"/>
                          <a:gd name="connsiteY152" fmla="*/ 619359 h 768059"/>
                          <a:gd name="connsiteX153" fmla="*/ 913989 w 1484196"/>
                          <a:gd name="connsiteY153" fmla="*/ 608098 h 768059"/>
                          <a:gd name="connsiteX154" fmla="*/ 929754 w 1484196"/>
                          <a:gd name="connsiteY154" fmla="*/ 603594 h 768059"/>
                          <a:gd name="connsiteX155" fmla="*/ 968042 w 1484196"/>
                          <a:gd name="connsiteY155" fmla="*/ 605846 h 768059"/>
                          <a:gd name="connsiteX156" fmla="*/ 972546 w 1484196"/>
                          <a:gd name="connsiteY156" fmla="*/ 612603 h 768059"/>
                          <a:gd name="connsiteX157" fmla="*/ 977051 w 1484196"/>
                          <a:gd name="connsiteY157" fmla="*/ 617107 h 768059"/>
                          <a:gd name="connsiteX158" fmla="*/ 997321 w 1484196"/>
                          <a:gd name="connsiteY158" fmla="*/ 623864 h 768059"/>
                          <a:gd name="connsiteX159" fmla="*/ 1006330 w 1484196"/>
                          <a:gd name="connsiteY159" fmla="*/ 632873 h 768059"/>
                          <a:gd name="connsiteX160" fmla="*/ 1010834 w 1484196"/>
                          <a:gd name="connsiteY160" fmla="*/ 641881 h 768059"/>
                          <a:gd name="connsiteX161" fmla="*/ 1024347 w 1484196"/>
                          <a:gd name="connsiteY161" fmla="*/ 650890 h 768059"/>
                          <a:gd name="connsiteX162" fmla="*/ 1028852 w 1484196"/>
                          <a:gd name="connsiteY162" fmla="*/ 664404 h 768059"/>
                          <a:gd name="connsiteX163" fmla="*/ 1035608 w 1484196"/>
                          <a:gd name="connsiteY163" fmla="*/ 668908 h 768059"/>
                          <a:gd name="connsiteX164" fmla="*/ 1046869 w 1484196"/>
                          <a:gd name="connsiteY164" fmla="*/ 671160 h 768059"/>
                          <a:gd name="connsiteX165" fmla="*/ 1053626 w 1484196"/>
                          <a:gd name="connsiteY165" fmla="*/ 673412 h 768059"/>
                          <a:gd name="connsiteX166" fmla="*/ 1055878 w 1484196"/>
                          <a:gd name="connsiteY166" fmla="*/ 680169 h 768059"/>
                          <a:gd name="connsiteX167" fmla="*/ 1064887 w 1484196"/>
                          <a:gd name="connsiteY167" fmla="*/ 682421 h 768059"/>
                          <a:gd name="connsiteX168" fmla="*/ 1073896 w 1484196"/>
                          <a:gd name="connsiteY168" fmla="*/ 686926 h 768059"/>
                          <a:gd name="connsiteX169" fmla="*/ 1091914 w 1484196"/>
                          <a:gd name="connsiteY169" fmla="*/ 691430 h 768059"/>
                          <a:gd name="connsiteX170" fmla="*/ 1098670 w 1484196"/>
                          <a:gd name="connsiteY170" fmla="*/ 700439 h 768059"/>
                          <a:gd name="connsiteX171" fmla="*/ 1103175 w 1484196"/>
                          <a:gd name="connsiteY171" fmla="*/ 707196 h 768059"/>
                          <a:gd name="connsiteX172" fmla="*/ 1109932 w 1484196"/>
                          <a:gd name="connsiteY172" fmla="*/ 711700 h 768059"/>
                          <a:gd name="connsiteX173" fmla="*/ 1118940 w 1484196"/>
                          <a:gd name="connsiteY173" fmla="*/ 727466 h 768059"/>
                          <a:gd name="connsiteX174" fmla="*/ 1121193 w 1484196"/>
                          <a:gd name="connsiteY174" fmla="*/ 736474 h 768059"/>
                          <a:gd name="connsiteX175" fmla="*/ 1136958 w 1484196"/>
                          <a:gd name="connsiteY175" fmla="*/ 743231 h 768059"/>
                          <a:gd name="connsiteX176" fmla="*/ 1179750 w 1484196"/>
                          <a:gd name="connsiteY176" fmla="*/ 745483 h 768059"/>
                          <a:gd name="connsiteX177" fmla="*/ 1195516 w 1484196"/>
                          <a:gd name="connsiteY177" fmla="*/ 743231 h 768059"/>
                          <a:gd name="connsiteX178" fmla="*/ 1236056 w 1484196"/>
                          <a:gd name="connsiteY178" fmla="*/ 745483 h 768059"/>
                          <a:gd name="connsiteX179" fmla="*/ 1256326 w 1484196"/>
                          <a:gd name="connsiteY179" fmla="*/ 747736 h 768059"/>
                          <a:gd name="connsiteX180" fmla="*/ 1269839 w 1484196"/>
                          <a:gd name="connsiteY180" fmla="*/ 729718 h 768059"/>
                          <a:gd name="connsiteX181" fmla="*/ 1276596 w 1484196"/>
                          <a:gd name="connsiteY181" fmla="*/ 727466 h 768059"/>
                          <a:gd name="connsiteX182" fmla="*/ 1292361 w 1484196"/>
                          <a:gd name="connsiteY182" fmla="*/ 713952 h 768059"/>
                          <a:gd name="connsiteX183" fmla="*/ 1294613 w 1484196"/>
                          <a:gd name="connsiteY183" fmla="*/ 707196 h 768059"/>
                          <a:gd name="connsiteX184" fmla="*/ 1299118 w 1484196"/>
                          <a:gd name="connsiteY184" fmla="*/ 700439 h 768059"/>
                          <a:gd name="connsiteX185" fmla="*/ 1303622 w 1484196"/>
                          <a:gd name="connsiteY185" fmla="*/ 691430 h 768059"/>
                          <a:gd name="connsiteX186" fmla="*/ 1310379 w 1484196"/>
                          <a:gd name="connsiteY186" fmla="*/ 689178 h 768059"/>
                          <a:gd name="connsiteX187" fmla="*/ 1314883 w 1484196"/>
                          <a:gd name="connsiteY187" fmla="*/ 680169 h 768059"/>
                          <a:gd name="connsiteX188" fmla="*/ 1321640 w 1484196"/>
                          <a:gd name="connsiteY188" fmla="*/ 675665 h 768059"/>
                          <a:gd name="connsiteX189" fmla="*/ 1323892 w 1484196"/>
                          <a:gd name="connsiteY189" fmla="*/ 666656 h 768059"/>
                          <a:gd name="connsiteX190" fmla="*/ 1326144 w 1484196"/>
                          <a:gd name="connsiteY190" fmla="*/ 659899 h 768059"/>
                          <a:gd name="connsiteX191" fmla="*/ 1330649 w 1484196"/>
                          <a:gd name="connsiteY191" fmla="*/ 655395 h 768059"/>
                          <a:gd name="connsiteX192" fmla="*/ 1339658 w 1484196"/>
                          <a:gd name="connsiteY192" fmla="*/ 641881 h 768059"/>
                          <a:gd name="connsiteX193" fmla="*/ 1341910 w 1484196"/>
                          <a:gd name="connsiteY193" fmla="*/ 632873 h 768059"/>
                          <a:gd name="connsiteX194" fmla="*/ 1344162 w 1484196"/>
                          <a:gd name="connsiteY194" fmla="*/ 610350 h 768059"/>
                          <a:gd name="connsiteX195" fmla="*/ 1348666 w 1484196"/>
                          <a:gd name="connsiteY195" fmla="*/ 601341 h 768059"/>
                          <a:gd name="connsiteX196" fmla="*/ 1353171 w 1484196"/>
                          <a:gd name="connsiteY196" fmla="*/ 585576 h 768059"/>
                          <a:gd name="connsiteX197" fmla="*/ 1359928 w 1484196"/>
                          <a:gd name="connsiteY197" fmla="*/ 576567 h 768059"/>
                          <a:gd name="connsiteX198" fmla="*/ 1364432 w 1484196"/>
                          <a:gd name="connsiteY198" fmla="*/ 542784 h 768059"/>
                          <a:gd name="connsiteX199" fmla="*/ 1366684 w 1484196"/>
                          <a:gd name="connsiteY199" fmla="*/ 533775 h 768059"/>
                          <a:gd name="connsiteX200" fmla="*/ 1368936 w 1484196"/>
                          <a:gd name="connsiteY200" fmla="*/ 477470 h 768059"/>
                          <a:gd name="connsiteX201" fmla="*/ 1384702 w 1484196"/>
                          <a:gd name="connsiteY201" fmla="*/ 454947 h 768059"/>
                          <a:gd name="connsiteX202" fmla="*/ 1391459 w 1484196"/>
                          <a:gd name="connsiteY202" fmla="*/ 443686 h 768059"/>
                          <a:gd name="connsiteX203" fmla="*/ 1398215 w 1484196"/>
                          <a:gd name="connsiteY203" fmla="*/ 434677 h 768059"/>
                          <a:gd name="connsiteX204" fmla="*/ 1400467 w 1484196"/>
                          <a:gd name="connsiteY204" fmla="*/ 385129 h 768059"/>
                          <a:gd name="connsiteX205" fmla="*/ 1402720 w 1484196"/>
                          <a:gd name="connsiteY205" fmla="*/ 373868 h 768059"/>
                          <a:gd name="connsiteX206" fmla="*/ 1409476 w 1484196"/>
                          <a:gd name="connsiteY206" fmla="*/ 367111 h 768059"/>
                          <a:gd name="connsiteX207" fmla="*/ 1422990 w 1484196"/>
                          <a:gd name="connsiteY207" fmla="*/ 157655 h 768059"/>
                          <a:gd name="connsiteX208" fmla="*/ 1436503 w 1484196"/>
                          <a:gd name="connsiteY208" fmla="*/ 141889 h 768059"/>
                          <a:gd name="connsiteX209" fmla="*/ 1441007 w 1484196"/>
                          <a:gd name="connsiteY209" fmla="*/ 135133 h 768059"/>
                          <a:gd name="connsiteX210" fmla="*/ 1447764 w 1484196"/>
                          <a:gd name="connsiteY210" fmla="*/ 132880 h 768059"/>
                          <a:gd name="connsiteX211" fmla="*/ 1454521 w 1484196"/>
                          <a:gd name="connsiteY211" fmla="*/ 128376 h 768059"/>
                          <a:gd name="connsiteX212" fmla="*/ 1456773 w 1484196"/>
                          <a:gd name="connsiteY212" fmla="*/ 99097 h 768059"/>
                          <a:gd name="connsiteX213" fmla="*/ 1463530 w 1484196"/>
                          <a:gd name="connsiteY213" fmla="*/ 94593 h 768059"/>
                          <a:gd name="connsiteX214" fmla="*/ 1474791 w 1484196"/>
                          <a:gd name="connsiteY214" fmla="*/ 83332 h 768059"/>
                          <a:gd name="connsiteX215" fmla="*/ 1477043 w 1484196"/>
                          <a:gd name="connsiteY215" fmla="*/ 76575 h 768059"/>
                          <a:gd name="connsiteX216" fmla="*/ 1483800 w 1484196"/>
                          <a:gd name="connsiteY216" fmla="*/ 74323 h 768059"/>
                          <a:gd name="connsiteX217" fmla="*/ 1481547 w 1484196"/>
                          <a:gd name="connsiteY217" fmla="*/ 0 h 768059"/>
                          <a:gd name="connsiteX218" fmla="*/ 1470286 w 1484196"/>
                          <a:gd name="connsiteY218" fmla="*/ 9008 h 768059"/>
                          <a:gd name="connsiteX219" fmla="*/ 1468034 w 1484196"/>
                          <a:gd name="connsiteY219" fmla="*/ 18017 h 768059"/>
                          <a:gd name="connsiteX220" fmla="*/ 1461277 w 1484196"/>
                          <a:gd name="connsiteY220" fmla="*/ 20270 h 768059"/>
                          <a:gd name="connsiteX221" fmla="*/ 1470286 w 1484196"/>
                          <a:gd name="connsiteY22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90125 w 1484196"/>
                          <a:gd name="connsiteY119" fmla="*/ 675665 h 768059"/>
                          <a:gd name="connsiteX120" fmla="*/ 292377 w 1484196"/>
                          <a:gd name="connsiteY120" fmla="*/ 686926 h 768059"/>
                          <a:gd name="connsiteX121" fmla="*/ 301386 w 1484196"/>
                          <a:gd name="connsiteY121" fmla="*/ 691430 h 768059"/>
                          <a:gd name="connsiteX122" fmla="*/ 312647 w 1484196"/>
                          <a:gd name="connsiteY122" fmla="*/ 702691 h 768059"/>
                          <a:gd name="connsiteX123" fmla="*/ 314899 w 1484196"/>
                          <a:gd name="connsiteY123" fmla="*/ 709448 h 768059"/>
                          <a:gd name="connsiteX124" fmla="*/ 328412 w 1484196"/>
                          <a:gd name="connsiteY124" fmla="*/ 729718 h 768059"/>
                          <a:gd name="connsiteX125" fmla="*/ 330665 w 1484196"/>
                          <a:gd name="connsiteY125" fmla="*/ 736474 h 768059"/>
                          <a:gd name="connsiteX126" fmla="*/ 335169 w 1484196"/>
                          <a:gd name="connsiteY126" fmla="*/ 743231 h 768059"/>
                          <a:gd name="connsiteX127" fmla="*/ 391474 w 1484196"/>
                          <a:gd name="connsiteY127" fmla="*/ 752240 h 768059"/>
                          <a:gd name="connsiteX128" fmla="*/ 459041 w 1484196"/>
                          <a:gd name="connsiteY128" fmla="*/ 756744 h 768059"/>
                          <a:gd name="connsiteX129" fmla="*/ 474806 w 1484196"/>
                          <a:gd name="connsiteY129" fmla="*/ 768006 h 768059"/>
                          <a:gd name="connsiteX130" fmla="*/ 501833 w 1484196"/>
                          <a:gd name="connsiteY130" fmla="*/ 761249 h 768059"/>
                          <a:gd name="connsiteX131" fmla="*/ 510842 w 1484196"/>
                          <a:gd name="connsiteY131" fmla="*/ 758997 h 768059"/>
                          <a:gd name="connsiteX132" fmla="*/ 528860 w 1484196"/>
                          <a:gd name="connsiteY132" fmla="*/ 754492 h 768059"/>
                          <a:gd name="connsiteX133" fmla="*/ 607687 w 1484196"/>
                          <a:gd name="connsiteY133" fmla="*/ 752240 h 768059"/>
                          <a:gd name="connsiteX134" fmla="*/ 670749 w 1484196"/>
                          <a:gd name="connsiteY134" fmla="*/ 747736 h 768059"/>
                          <a:gd name="connsiteX135" fmla="*/ 677506 w 1484196"/>
                          <a:gd name="connsiteY135" fmla="*/ 745483 h 768059"/>
                          <a:gd name="connsiteX136" fmla="*/ 686515 w 1484196"/>
                          <a:gd name="connsiteY136" fmla="*/ 743231 h 768059"/>
                          <a:gd name="connsiteX137" fmla="*/ 718046 w 1484196"/>
                          <a:gd name="connsiteY137" fmla="*/ 740979 h 768059"/>
                          <a:gd name="connsiteX138" fmla="*/ 745072 w 1484196"/>
                          <a:gd name="connsiteY138" fmla="*/ 713952 h 768059"/>
                          <a:gd name="connsiteX139" fmla="*/ 756333 w 1484196"/>
                          <a:gd name="connsiteY139" fmla="*/ 702691 h 768059"/>
                          <a:gd name="connsiteX140" fmla="*/ 760838 w 1484196"/>
                          <a:gd name="connsiteY140" fmla="*/ 698187 h 768059"/>
                          <a:gd name="connsiteX141" fmla="*/ 772099 w 1484196"/>
                          <a:gd name="connsiteY141" fmla="*/ 684674 h 768059"/>
                          <a:gd name="connsiteX142" fmla="*/ 783360 w 1484196"/>
                          <a:gd name="connsiteY142" fmla="*/ 673412 h 768059"/>
                          <a:gd name="connsiteX143" fmla="*/ 787865 w 1484196"/>
                          <a:gd name="connsiteY143" fmla="*/ 666656 h 768059"/>
                          <a:gd name="connsiteX144" fmla="*/ 794621 w 1484196"/>
                          <a:gd name="connsiteY144" fmla="*/ 664404 h 768059"/>
                          <a:gd name="connsiteX145" fmla="*/ 796873 w 1484196"/>
                          <a:gd name="connsiteY145" fmla="*/ 657647 h 768059"/>
                          <a:gd name="connsiteX146" fmla="*/ 826152 w 1484196"/>
                          <a:gd name="connsiteY146" fmla="*/ 655395 h 768059"/>
                          <a:gd name="connsiteX147" fmla="*/ 848674 w 1484196"/>
                          <a:gd name="connsiteY147" fmla="*/ 639629 h 768059"/>
                          <a:gd name="connsiteX148" fmla="*/ 866692 w 1484196"/>
                          <a:gd name="connsiteY148" fmla="*/ 635125 h 768059"/>
                          <a:gd name="connsiteX149" fmla="*/ 875701 w 1484196"/>
                          <a:gd name="connsiteY149" fmla="*/ 632873 h 768059"/>
                          <a:gd name="connsiteX150" fmla="*/ 882458 w 1484196"/>
                          <a:gd name="connsiteY150" fmla="*/ 628368 h 768059"/>
                          <a:gd name="connsiteX151" fmla="*/ 902728 w 1484196"/>
                          <a:gd name="connsiteY151" fmla="*/ 619359 h 768059"/>
                          <a:gd name="connsiteX152" fmla="*/ 913989 w 1484196"/>
                          <a:gd name="connsiteY152" fmla="*/ 608098 h 768059"/>
                          <a:gd name="connsiteX153" fmla="*/ 929754 w 1484196"/>
                          <a:gd name="connsiteY153" fmla="*/ 603594 h 768059"/>
                          <a:gd name="connsiteX154" fmla="*/ 968042 w 1484196"/>
                          <a:gd name="connsiteY154" fmla="*/ 605846 h 768059"/>
                          <a:gd name="connsiteX155" fmla="*/ 972546 w 1484196"/>
                          <a:gd name="connsiteY155" fmla="*/ 612603 h 768059"/>
                          <a:gd name="connsiteX156" fmla="*/ 977051 w 1484196"/>
                          <a:gd name="connsiteY156" fmla="*/ 617107 h 768059"/>
                          <a:gd name="connsiteX157" fmla="*/ 997321 w 1484196"/>
                          <a:gd name="connsiteY157" fmla="*/ 623864 h 768059"/>
                          <a:gd name="connsiteX158" fmla="*/ 1006330 w 1484196"/>
                          <a:gd name="connsiteY158" fmla="*/ 632873 h 768059"/>
                          <a:gd name="connsiteX159" fmla="*/ 1010834 w 1484196"/>
                          <a:gd name="connsiteY159" fmla="*/ 641881 h 768059"/>
                          <a:gd name="connsiteX160" fmla="*/ 1024347 w 1484196"/>
                          <a:gd name="connsiteY160" fmla="*/ 650890 h 768059"/>
                          <a:gd name="connsiteX161" fmla="*/ 1028852 w 1484196"/>
                          <a:gd name="connsiteY161" fmla="*/ 664404 h 768059"/>
                          <a:gd name="connsiteX162" fmla="*/ 1035608 w 1484196"/>
                          <a:gd name="connsiteY162" fmla="*/ 668908 h 768059"/>
                          <a:gd name="connsiteX163" fmla="*/ 1046869 w 1484196"/>
                          <a:gd name="connsiteY163" fmla="*/ 671160 h 768059"/>
                          <a:gd name="connsiteX164" fmla="*/ 1053626 w 1484196"/>
                          <a:gd name="connsiteY164" fmla="*/ 673412 h 768059"/>
                          <a:gd name="connsiteX165" fmla="*/ 1055878 w 1484196"/>
                          <a:gd name="connsiteY165" fmla="*/ 680169 h 768059"/>
                          <a:gd name="connsiteX166" fmla="*/ 1064887 w 1484196"/>
                          <a:gd name="connsiteY166" fmla="*/ 682421 h 768059"/>
                          <a:gd name="connsiteX167" fmla="*/ 1073896 w 1484196"/>
                          <a:gd name="connsiteY167" fmla="*/ 686926 h 768059"/>
                          <a:gd name="connsiteX168" fmla="*/ 1091914 w 1484196"/>
                          <a:gd name="connsiteY168" fmla="*/ 691430 h 768059"/>
                          <a:gd name="connsiteX169" fmla="*/ 1098670 w 1484196"/>
                          <a:gd name="connsiteY169" fmla="*/ 700439 h 768059"/>
                          <a:gd name="connsiteX170" fmla="*/ 1103175 w 1484196"/>
                          <a:gd name="connsiteY170" fmla="*/ 707196 h 768059"/>
                          <a:gd name="connsiteX171" fmla="*/ 1109932 w 1484196"/>
                          <a:gd name="connsiteY171" fmla="*/ 711700 h 768059"/>
                          <a:gd name="connsiteX172" fmla="*/ 1118940 w 1484196"/>
                          <a:gd name="connsiteY172" fmla="*/ 727466 h 768059"/>
                          <a:gd name="connsiteX173" fmla="*/ 1121193 w 1484196"/>
                          <a:gd name="connsiteY173" fmla="*/ 736474 h 768059"/>
                          <a:gd name="connsiteX174" fmla="*/ 1136958 w 1484196"/>
                          <a:gd name="connsiteY174" fmla="*/ 743231 h 768059"/>
                          <a:gd name="connsiteX175" fmla="*/ 1179750 w 1484196"/>
                          <a:gd name="connsiteY175" fmla="*/ 745483 h 768059"/>
                          <a:gd name="connsiteX176" fmla="*/ 1195516 w 1484196"/>
                          <a:gd name="connsiteY176" fmla="*/ 743231 h 768059"/>
                          <a:gd name="connsiteX177" fmla="*/ 1236056 w 1484196"/>
                          <a:gd name="connsiteY177" fmla="*/ 745483 h 768059"/>
                          <a:gd name="connsiteX178" fmla="*/ 1256326 w 1484196"/>
                          <a:gd name="connsiteY178" fmla="*/ 747736 h 768059"/>
                          <a:gd name="connsiteX179" fmla="*/ 1269839 w 1484196"/>
                          <a:gd name="connsiteY179" fmla="*/ 729718 h 768059"/>
                          <a:gd name="connsiteX180" fmla="*/ 1276596 w 1484196"/>
                          <a:gd name="connsiteY180" fmla="*/ 727466 h 768059"/>
                          <a:gd name="connsiteX181" fmla="*/ 1292361 w 1484196"/>
                          <a:gd name="connsiteY181" fmla="*/ 713952 h 768059"/>
                          <a:gd name="connsiteX182" fmla="*/ 1294613 w 1484196"/>
                          <a:gd name="connsiteY182" fmla="*/ 707196 h 768059"/>
                          <a:gd name="connsiteX183" fmla="*/ 1299118 w 1484196"/>
                          <a:gd name="connsiteY183" fmla="*/ 700439 h 768059"/>
                          <a:gd name="connsiteX184" fmla="*/ 1303622 w 1484196"/>
                          <a:gd name="connsiteY184" fmla="*/ 691430 h 768059"/>
                          <a:gd name="connsiteX185" fmla="*/ 1310379 w 1484196"/>
                          <a:gd name="connsiteY185" fmla="*/ 689178 h 768059"/>
                          <a:gd name="connsiteX186" fmla="*/ 1314883 w 1484196"/>
                          <a:gd name="connsiteY186" fmla="*/ 680169 h 768059"/>
                          <a:gd name="connsiteX187" fmla="*/ 1321640 w 1484196"/>
                          <a:gd name="connsiteY187" fmla="*/ 675665 h 768059"/>
                          <a:gd name="connsiteX188" fmla="*/ 1323892 w 1484196"/>
                          <a:gd name="connsiteY188" fmla="*/ 666656 h 768059"/>
                          <a:gd name="connsiteX189" fmla="*/ 1326144 w 1484196"/>
                          <a:gd name="connsiteY189" fmla="*/ 659899 h 768059"/>
                          <a:gd name="connsiteX190" fmla="*/ 1330649 w 1484196"/>
                          <a:gd name="connsiteY190" fmla="*/ 655395 h 768059"/>
                          <a:gd name="connsiteX191" fmla="*/ 1339658 w 1484196"/>
                          <a:gd name="connsiteY191" fmla="*/ 641881 h 768059"/>
                          <a:gd name="connsiteX192" fmla="*/ 1341910 w 1484196"/>
                          <a:gd name="connsiteY192" fmla="*/ 632873 h 768059"/>
                          <a:gd name="connsiteX193" fmla="*/ 1344162 w 1484196"/>
                          <a:gd name="connsiteY193" fmla="*/ 610350 h 768059"/>
                          <a:gd name="connsiteX194" fmla="*/ 1348666 w 1484196"/>
                          <a:gd name="connsiteY194" fmla="*/ 601341 h 768059"/>
                          <a:gd name="connsiteX195" fmla="*/ 1353171 w 1484196"/>
                          <a:gd name="connsiteY195" fmla="*/ 585576 h 768059"/>
                          <a:gd name="connsiteX196" fmla="*/ 1359928 w 1484196"/>
                          <a:gd name="connsiteY196" fmla="*/ 576567 h 768059"/>
                          <a:gd name="connsiteX197" fmla="*/ 1364432 w 1484196"/>
                          <a:gd name="connsiteY197" fmla="*/ 542784 h 768059"/>
                          <a:gd name="connsiteX198" fmla="*/ 1366684 w 1484196"/>
                          <a:gd name="connsiteY198" fmla="*/ 533775 h 768059"/>
                          <a:gd name="connsiteX199" fmla="*/ 1368936 w 1484196"/>
                          <a:gd name="connsiteY199" fmla="*/ 477470 h 768059"/>
                          <a:gd name="connsiteX200" fmla="*/ 1384702 w 1484196"/>
                          <a:gd name="connsiteY200" fmla="*/ 454947 h 768059"/>
                          <a:gd name="connsiteX201" fmla="*/ 1391459 w 1484196"/>
                          <a:gd name="connsiteY201" fmla="*/ 443686 h 768059"/>
                          <a:gd name="connsiteX202" fmla="*/ 1398215 w 1484196"/>
                          <a:gd name="connsiteY202" fmla="*/ 434677 h 768059"/>
                          <a:gd name="connsiteX203" fmla="*/ 1400467 w 1484196"/>
                          <a:gd name="connsiteY203" fmla="*/ 385129 h 768059"/>
                          <a:gd name="connsiteX204" fmla="*/ 1402720 w 1484196"/>
                          <a:gd name="connsiteY204" fmla="*/ 373868 h 768059"/>
                          <a:gd name="connsiteX205" fmla="*/ 1409476 w 1484196"/>
                          <a:gd name="connsiteY205" fmla="*/ 367111 h 768059"/>
                          <a:gd name="connsiteX206" fmla="*/ 1422990 w 1484196"/>
                          <a:gd name="connsiteY206" fmla="*/ 157655 h 768059"/>
                          <a:gd name="connsiteX207" fmla="*/ 1436503 w 1484196"/>
                          <a:gd name="connsiteY207" fmla="*/ 141889 h 768059"/>
                          <a:gd name="connsiteX208" fmla="*/ 1441007 w 1484196"/>
                          <a:gd name="connsiteY208" fmla="*/ 135133 h 768059"/>
                          <a:gd name="connsiteX209" fmla="*/ 1447764 w 1484196"/>
                          <a:gd name="connsiteY209" fmla="*/ 132880 h 768059"/>
                          <a:gd name="connsiteX210" fmla="*/ 1454521 w 1484196"/>
                          <a:gd name="connsiteY210" fmla="*/ 128376 h 768059"/>
                          <a:gd name="connsiteX211" fmla="*/ 1456773 w 1484196"/>
                          <a:gd name="connsiteY211" fmla="*/ 99097 h 768059"/>
                          <a:gd name="connsiteX212" fmla="*/ 1463530 w 1484196"/>
                          <a:gd name="connsiteY212" fmla="*/ 94593 h 768059"/>
                          <a:gd name="connsiteX213" fmla="*/ 1474791 w 1484196"/>
                          <a:gd name="connsiteY213" fmla="*/ 83332 h 768059"/>
                          <a:gd name="connsiteX214" fmla="*/ 1477043 w 1484196"/>
                          <a:gd name="connsiteY214" fmla="*/ 76575 h 768059"/>
                          <a:gd name="connsiteX215" fmla="*/ 1483800 w 1484196"/>
                          <a:gd name="connsiteY215" fmla="*/ 74323 h 768059"/>
                          <a:gd name="connsiteX216" fmla="*/ 1481547 w 1484196"/>
                          <a:gd name="connsiteY216" fmla="*/ 0 h 768059"/>
                          <a:gd name="connsiteX217" fmla="*/ 1470286 w 1484196"/>
                          <a:gd name="connsiteY217" fmla="*/ 9008 h 768059"/>
                          <a:gd name="connsiteX218" fmla="*/ 1468034 w 1484196"/>
                          <a:gd name="connsiteY218" fmla="*/ 18017 h 768059"/>
                          <a:gd name="connsiteX219" fmla="*/ 1461277 w 1484196"/>
                          <a:gd name="connsiteY219" fmla="*/ 20270 h 768059"/>
                          <a:gd name="connsiteX220" fmla="*/ 1470286 w 1484196"/>
                          <a:gd name="connsiteY22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0125 w 1484196"/>
                          <a:gd name="connsiteY100" fmla="*/ 578819 h 768059"/>
                          <a:gd name="connsiteX101" fmla="*/ 254089 w 1484196"/>
                          <a:gd name="connsiteY101" fmla="*/ 556297 h 768059"/>
                          <a:gd name="connsiteX102" fmla="*/ 247333 w 1484196"/>
                          <a:gd name="connsiteY102" fmla="*/ 554045 h 768059"/>
                          <a:gd name="connsiteX103" fmla="*/ 242828 w 1484196"/>
                          <a:gd name="connsiteY103" fmla="*/ 549541 h 768059"/>
                          <a:gd name="connsiteX104" fmla="*/ 224810 w 1484196"/>
                          <a:gd name="connsiteY104" fmla="*/ 545036 h 768059"/>
                          <a:gd name="connsiteX105" fmla="*/ 168505 w 1484196"/>
                          <a:gd name="connsiteY105" fmla="*/ 536027 h 768059"/>
                          <a:gd name="connsiteX106" fmla="*/ 105443 w 1484196"/>
                          <a:gd name="connsiteY106" fmla="*/ 533775 h 768059"/>
                          <a:gd name="connsiteX107" fmla="*/ 64903 w 1484196"/>
                          <a:gd name="connsiteY107" fmla="*/ 536027 h 768059"/>
                          <a:gd name="connsiteX108" fmla="*/ 49629 w 1484196"/>
                          <a:gd name="connsiteY108" fmla="*/ 536930 h 768059"/>
                          <a:gd name="connsiteX109" fmla="*/ 11467 w 1484196"/>
                          <a:gd name="connsiteY109" fmla="*/ 550729 h 768059"/>
                          <a:gd name="connsiteX110" fmla="*/ 0 w 1484196"/>
                          <a:gd name="connsiteY110" fmla="*/ 573331 h 768059"/>
                          <a:gd name="connsiteX111" fmla="*/ 7169 w 1484196"/>
                          <a:gd name="connsiteY111" fmla="*/ 603101 h 768059"/>
                          <a:gd name="connsiteX112" fmla="*/ 33291 w 1484196"/>
                          <a:gd name="connsiteY112" fmla="*/ 618170 h 768059"/>
                          <a:gd name="connsiteX113" fmla="*/ 113011 w 1484196"/>
                          <a:gd name="connsiteY113" fmla="*/ 629432 h 768059"/>
                          <a:gd name="connsiteX114" fmla="*/ 154992 w 1484196"/>
                          <a:gd name="connsiteY114" fmla="*/ 632873 h 768059"/>
                          <a:gd name="connsiteX115" fmla="*/ 161748 w 1484196"/>
                          <a:gd name="connsiteY115" fmla="*/ 637377 h 768059"/>
                          <a:gd name="connsiteX116" fmla="*/ 207372 w 1484196"/>
                          <a:gd name="connsiteY116" fmla="*/ 640429 h 768059"/>
                          <a:gd name="connsiteX117" fmla="*/ 238324 w 1484196"/>
                          <a:gd name="connsiteY117" fmla="*/ 662151 h 768059"/>
                          <a:gd name="connsiteX118" fmla="*/ 290125 w 1484196"/>
                          <a:gd name="connsiteY118" fmla="*/ 675665 h 768059"/>
                          <a:gd name="connsiteX119" fmla="*/ 292377 w 1484196"/>
                          <a:gd name="connsiteY119" fmla="*/ 686926 h 768059"/>
                          <a:gd name="connsiteX120" fmla="*/ 301386 w 1484196"/>
                          <a:gd name="connsiteY120" fmla="*/ 691430 h 768059"/>
                          <a:gd name="connsiteX121" fmla="*/ 312647 w 1484196"/>
                          <a:gd name="connsiteY121" fmla="*/ 702691 h 768059"/>
                          <a:gd name="connsiteX122" fmla="*/ 314899 w 1484196"/>
                          <a:gd name="connsiteY122" fmla="*/ 709448 h 768059"/>
                          <a:gd name="connsiteX123" fmla="*/ 328412 w 1484196"/>
                          <a:gd name="connsiteY123" fmla="*/ 729718 h 768059"/>
                          <a:gd name="connsiteX124" fmla="*/ 330665 w 1484196"/>
                          <a:gd name="connsiteY124" fmla="*/ 736474 h 768059"/>
                          <a:gd name="connsiteX125" fmla="*/ 335169 w 1484196"/>
                          <a:gd name="connsiteY125" fmla="*/ 743231 h 768059"/>
                          <a:gd name="connsiteX126" fmla="*/ 391474 w 1484196"/>
                          <a:gd name="connsiteY126" fmla="*/ 752240 h 768059"/>
                          <a:gd name="connsiteX127" fmla="*/ 459041 w 1484196"/>
                          <a:gd name="connsiteY127" fmla="*/ 756744 h 768059"/>
                          <a:gd name="connsiteX128" fmla="*/ 474806 w 1484196"/>
                          <a:gd name="connsiteY128" fmla="*/ 768006 h 768059"/>
                          <a:gd name="connsiteX129" fmla="*/ 501833 w 1484196"/>
                          <a:gd name="connsiteY129" fmla="*/ 761249 h 768059"/>
                          <a:gd name="connsiteX130" fmla="*/ 510842 w 1484196"/>
                          <a:gd name="connsiteY130" fmla="*/ 758997 h 768059"/>
                          <a:gd name="connsiteX131" fmla="*/ 528860 w 1484196"/>
                          <a:gd name="connsiteY131" fmla="*/ 754492 h 768059"/>
                          <a:gd name="connsiteX132" fmla="*/ 607687 w 1484196"/>
                          <a:gd name="connsiteY132" fmla="*/ 752240 h 768059"/>
                          <a:gd name="connsiteX133" fmla="*/ 670749 w 1484196"/>
                          <a:gd name="connsiteY133" fmla="*/ 747736 h 768059"/>
                          <a:gd name="connsiteX134" fmla="*/ 677506 w 1484196"/>
                          <a:gd name="connsiteY134" fmla="*/ 745483 h 768059"/>
                          <a:gd name="connsiteX135" fmla="*/ 686515 w 1484196"/>
                          <a:gd name="connsiteY135" fmla="*/ 743231 h 768059"/>
                          <a:gd name="connsiteX136" fmla="*/ 718046 w 1484196"/>
                          <a:gd name="connsiteY136" fmla="*/ 740979 h 768059"/>
                          <a:gd name="connsiteX137" fmla="*/ 745072 w 1484196"/>
                          <a:gd name="connsiteY137" fmla="*/ 713952 h 768059"/>
                          <a:gd name="connsiteX138" fmla="*/ 756333 w 1484196"/>
                          <a:gd name="connsiteY138" fmla="*/ 702691 h 768059"/>
                          <a:gd name="connsiteX139" fmla="*/ 760838 w 1484196"/>
                          <a:gd name="connsiteY139" fmla="*/ 698187 h 768059"/>
                          <a:gd name="connsiteX140" fmla="*/ 772099 w 1484196"/>
                          <a:gd name="connsiteY140" fmla="*/ 684674 h 768059"/>
                          <a:gd name="connsiteX141" fmla="*/ 783360 w 1484196"/>
                          <a:gd name="connsiteY141" fmla="*/ 673412 h 768059"/>
                          <a:gd name="connsiteX142" fmla="*/ 787865 w 1484196"/>
                          <a:gd name="connsiteY142" fmla="*/ 666656 h 768059"/>
                          <a:gd name="connsiteX143" fmla="*/ 794621 w 1484196"/>
                          <a:gd name="connsiteY143" fmla="*/ 664404 h 768059"/>
                          <a:gd name="connsiteX144" fmla="*/ 796873 w 1484196"/>
                          <a:gd name="connsiteY144" fmla="*/ 657647 h 768059"/>
                          <a:gd name="connsiteX145" fmla="*/ 826152 w 1484196"/>
                          <a:gd name="connsiteY145" fmla="*/ 655395 h 768059"/>
                          <a:gd name="connsiteX146" fmla="*/ 848674 w 1484196"/>
                          <a:gd name="connsiteY146" fmla="*/ 639629 h 768059"/>
                          <a:gd name="connsiteX147" fmla="*/ 866692 w 1484196"/>
                          <a:gd name="connsiteY147" fmla="*/ 635125 h 768059"/>
                          <a:gd name="connsiteX148" fmla="*/ 875701 w 1484196"/>
                          <a:gd name="connsiteY148" fmla="*/ 632873 h 768059"/>
                          <a:gd name="connsiteX149" fmla="*/ 882458 w 1484196"/>
                          <a:gd name="connsiteY149" fmla="*/ 628368 h 768059"/>
                          <a:gd name="connsiteX150" fmla="*/ 902728 w 1484196"/>
                          <a:gd name="connsiteY150" fmla="*/ 619359 h 768059"/>
                          <a:gd name="connsiteX151" fmla="*/ 913989 w 1484196"/>
                          <a:gd name="connsiteY151" fmla="*/ 608098 h 768059"/>
                          <a:gd name="connsiteX152" fmla="*/ 929754 w 1484196"/>
                          <a:gd name="connsiteY152" fmla="*/ 603594 h 768059"/>
                          <a:gd name="connsiteX153" fmla="*/ 968042 w 1484196"/>
                          <a:gd name="connsiteY153" fmla="*/ 605846 h 768059"/>
                          <a:gd name="connsiteX154" fmla="*/ 972546 w 1484196"/>
                          <a:gd name="connsiteY154" fmla="*/ 612603 h 768059"/>
                          <a:gd name="connsiteX155" fmla="*/ 977051 w 1484196"/>
                          <a:gd name="connsiteY155" fmla="*/ 617107 h 768059"/>
                          <a:gd name="connsiteX156" fmla="*/ 997321 w 1484196"/>
                          <a:gd name="connsiteY156" fmla="*/ 623864 h 768059"/>
                          <a:gd name="connsiteX157" fmla="*/ 1006330 w 1484196"/>
                          <a:gd name="connsiteY157" fmla="*/ 632873 h 768059"/>
                          <a:gd name="connsiteX158" fmla="*/ 1010834 w 1484196"/>
                          <a:gd name="connsiteY158" fmla="*/ 641881 h 768059"/>
                          <a:gd name="connsiteX159" fmla="*/ 1024347 w 1484196"/>
                          <a:gd name="connsiteY159" fmla="*/ 650890 h 768059"/>
                          <a:gd name="connsiteX160" fmla="*/ 1028852 w 1484196"/>
                          <a:gd name="connsiteY160" fmla="*/ 664404 h 768059"/>
                          <a:gd name="connsiteX161" fmla="*/ 1035608 w 1484196"/>
                          <a:gd name="connsiteY161" fmla="*/ 668908 h 768059"/>
                          <a:gd name="connsiteX162" fmla="*/ 1046869 w 1484196"/>
                          <a:gd name="connsiteY162" fmla="*/ 671160 h 768059"/>
                          <a:gd name="connsiteX163" fmla="*/ 1053626 w 1484196"/>
                          <a:gd name="connsiteY163" fmla="*/ 673412 h 768059"/>
                          <a:gd name="connsiteX164" fmla="*/ 1055878 w 1484196"/>
                          <a:gd name="connsiteY164" fmla="*/ 680169 h 768059"/>
                          <a:gd name="connsiteX165" fmla="*/ 1064887 w 1484196"/>
                          <a:gd name="connsiteY165" fmla="*/ 682421 h 768059"/>
                          <a:gd name="connsiteX166" fmla="*/ 1073896 w 1484196"/>
                          <a:gd name="connsiteY166" fmla="*/ 686926 h 768059"/>
                          <a:gd name="connsiteX167" fmla="*/ 1091914 w 1484196"/>
                          <a:gd name="connsiteY167" fmla="*/ 691430 h 768059"/>
                          <a:gd name="connsiteX168" fmla="*/ 1098670 w 1484196"/>
                          <a:gd name="connsiteY168" fmla="*/ 700439 h 768059"/>
                          <a:gd name="connsiteX169" fmla="*/ 1103175 w 1484196"/>
                          <a:gd name="connsiteY169" fmla="*/ 707196 h 768059"/>
                          <a:gd name="connsiteX170" fmla="*/ 1109932 w 1484196"/>
                          <a:gd name="connsiteY170" fmla="*/ 711700 h 768059"/>
                          <a:gd name="connsiteX171" fmla="*/ 1118940 w 1484196"/>
                          <a:gd name="connsiteY171" fmla="*/ 727466 h 768059"/>
                          <a:gd name="connsiteX172" fmla="*/ 1121193 w 1484196"/>
                          <a:gd name="connsiteY172" fmla="*/ 736474 h 768059"/>
                          <a:gd name="connsiteX173" fmla="*/ 1136958 w 1484196"/>
                          <a:gd name="connsiteY173" fmla="*/ 743231 h 768059"/>
                          <a:gd name="connsiteX174" fmla="*/ 1179750 w 1484196"/>
                          <a:gd name="connsiteY174" fmla="*/ 745483 h 768059"/>
                          <a:gd name="connsiteX175" fmla="*/ 1195516 w 1484196"/>
                          <a:gd name="connsiteY175" fmla="*/ 743231 h 768059"/>
                          <a:gd name="connsiteX176" fmla="*/ 1236056 w 1484196"/>
                          <a:gd name="connsiteY176" fmla="*/ 745483 h 768059"/>
                          <a:gd name="connsiteX177" fmla="*/ 1256326 w 1484196"/>
                          <a:gd name="connsiteY177" fmla="*/ 747736 h 768059"/>
                          <a:gd name="connsiteX178" fmla="*/ 1269839 w 1484196"/>
                          <a:gd name="connsiteY178" fmla="*/ 729718 h 768059"/>
                          <a:gd name="connsiteX179" fmla="*/ 1276596 w 1484196"/>
                          <a:gd name="connsiteY179" fmla="*/ 727466 h 768059"/>
                          <a:gd name="connsiteX180" fmla="*/ 1292361 w 1484196"/>
                          <a:gd name="connsiteY180" fmla="*/ 713952 h 768059"/>
                          <a:gd name="connsiteX181" fmla="*/ 1294613 w 1484196"/>
                          <a:gd name="connsiteY181" fmla="*/ 707196 h 768059"/>
                          <a:gd name="connsiteX182" fmla="*/ 1299118 w 1484196"/>
                          <a:gd name="connsiteY182" fmla="*/ 700439 h 768059"/>
                          <a:gd name="connsiteX183" fmla="*/ 1303622 w 1484196"/>
                          <a:gd name="connsiteY183" fmla="*/ 691430 h 768059"/>
                          <a:gd name="connsiteX184" fmla="*/ 1310379 w 1484196"/>
                          <a:gd name="connsiteY184" fmla="*/ 689178 h 768059"/>
                          <a:gd name="connsiteX185" fmla="*/ 1314883 w 1484196"/>
                          <a:gd name="connsiteY185" fmla="*/ 680169 h 768059"/>
                          <a:gd name="connsiteX186" fmla="*/ 1321640 w 1484196"/>
                          <a:gd name="connsiteY186" fmla="*/ 675665 h 768059"/>
                          <a:gd name="connsiteX187" fmla="*/ 1323892 w 1484196"/>
                          <a:gd name="connsiteY187" fmla="*/ 666656 h 768059"/>
                          <a:gd name="connsiteX188" fmla="*/ 1326144 w 1484196"/>
                          <a:gd name="connsiteY188" fmla="*/ 659899 h 768059"/>
                          <a:gd name="connsiteX189" fmla="*/ 1330649 w 1484196"/>
                          <a:gd name="connsiteY189" fmla="*/ 655395 h 768059"/>
                          <a:gd name="connsiteX190" fmla="*/ 1339658 w 1484196"/>
                          <a:gd name="connsiteY190" fmla="*/ 641881 h 768059"/>
                          <a:gd name="connsiteX191" fmla="*/ 1341910 w 1484196"/>
                          <a:gd name="connsiteY191" fmla="*/ 632873 h 768059"/>
                          <a:gd name="connsiteX192" fmla="*/ 1344162 w 1484196"/>
                          <a:gd name="connsiteY192" fmla="*/ 610350 h 768059"/>
                          <a:gd name="connsiteX193" fmla="*/ 1348666 w 1484196"/>
                          <a:gd name="connsiteY193" fmla="*/ 601341 h 768059"/>
                          <a:gd name="connsiteX194" fmla="*/ 1353171 w 1484196"/>
                          <a:gd name="connsiteY194" fmla="*/ 585576 h 768059"/>
                          <a:gd name="connsiteX195" fmla="*/ 1359928 w 1484196"/>
                          <a:gd name="connsiteY195" fmla="*/ 576567 h 768059"/>
                          <a:gd name="connsiteX196" fmla="*/ 1364432 w 1484196"/>
                          <a:gd name="connsiteY196" fmla="*/ 542784 h 768059"/>
                          <a:gd name="connsiteX197" fmla="*/ 1366684 w 1484196"/>
                          <a:gd name="connsiteY197" fmla="*/ 533775 h 768059"/>
                          <a:gd name="connsiteX198" fmla="*/ 1368936 w 1484196"/>
                          <a:gd name="connsiteY198" fmla="*/ 477470 h 768059"/>
                          <a:gd name="connsiteX199" fmla="*/ 1384702 w 1484196"/>
                          <a:gd name="connsiteY199" fmla="*/ 454947 h 768059"/>
                          <a:gd name="connsiteX200" fmla="*/ 1391459 w 1484196"/>
                          <a:gd name="connsiteY200" fmla="*/ 443686 h 768059"/>
                          <a:gd name="connsiteX201" fmla="*/ 1398215 w 1484196"/>
                          <a:gd name="connsiteY201" fmla="*/ 434677 h 768059"/>
                          <a:gd name="connsiteX202" fmla="*/ 1400467 w 1484196"/>
                          <a:gd name="connsiteY202" fmla="*/ 385129 h 768059"/>
                          <a:gd name="connsiteX203" fmla="*/ 1402720 w 1484196"/>
                          <a:gd name="connsiteY203" fmla="*/ 373868 h 768059"/>
                          <a:gd name="connsiteX204" fmla="*/ 1409476 w 1484196"/>
                          <a:gd name="connsiteY204" fmla="*/ 367111 h 768059"/>
                          <a:gd name="connsiteX205" fmla="*/ 1422990 w 1484196"/>
                          <a:gd name="connsiteY205" fmla="*/ 157655 h 768059"/>
                          <a:gd name="connsiteX206" fmla="*/ 1436503 w 1484196"/>
                          <a:gd name="connsiteY206" fmla="*/ 141889 h 768059"/>
                          <a:gd name="connsiteX207" fmla="*/ 1441007 w 1484196"/>
                          <a:gd name="connsiteY207" fmla="*/ 135133 h 768059"/>
                          <a:gd name="connsiteX208" fmla="*/ 1447764 w 1484196"/>
                          <a:gd name="connsiteY208" fmla="*/ 132880 h 768059"/>
                          <a:gd name="connsiteX209" fmla="*/ 1454521 w 1484196"/>
                          <a:gd name="connsiteY209" fmla="*/ 128376 h 768059"/>
                          <a:gd name="connsiteX210" fmla="*/ 1456773 w 1484196"/>
                          <a:gd name="connsiteY210" fmla="*/ 99097 h 768059"/>
                          <a:gd name="connsiteX211" fmla="*/ 1463530 w 1484196"/>
                          <a:gd name="connsiteY211" fmla="*/ 94593 h 768059"/>
                          <a:gd name="connsiteX212" fmla="*/ 1474791 w 1484196"/>
                          <a:gd name="connsiteY212" fmla="*/ 83332 h 768059"/>
                          <a:gd name="connsiteX213" fmla="*/ 1477043 w 1484196"/>
                          <a:gd name="connsiteY213" fmla="*/ 76575 h 768059"/>
                          <a:gd name="connsiteX214" fmla="*/ 1483800 w 1484196"/>
                          <a:gd name="connsiteY214" fmla="*/ 74323 h 768059"/>
                          <a:gd name="connsiteX215" fmla="*/ 1481547 w 1484196"/>
                          <a:gd name="connsiteY215" fmla="*/ 0 h 768059"/>
                          <a:gd name="connsiteX216" fmla="*/ 1470286 w 1484196"/>
                          <a:gd name="connsiteY216" fmla="*/ 9008 h 768059"/>
                          <a:gd name="connsiteX217" fmla="*/ 1468034 w 1484196"/>
                          <a:gd name="connsiteY217" fmla="*/ 18017 h 768059"/>
                          <a:gd name="connsiteX218" fmla="*/ 1461277 w 1484196"/>
                          <a:gd name="connsiteY218" fmla="*/ 20270 h 768059"/>
                          <a:gd name="connsiteX219" fmla="*/ 1470286 w 1484196"/>
                          <a:gd name="connsiteY21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290125 w 1484196"/>
                          <a:gd name="connsiteY99" fmla="*/ 578819 h 768059"/>
                          <a:gd name="connsiteX100" fmla="*/ 254089 w 1484196"/>
                          <a:gd name="connsiteY100" fmla="*/ 556297 h 768059"/>
                          <a:gd name="connsiteX101" fmla="*/ 247333 w 1484196"/>
                          <a:gd name="connsiteY101" fmla="*/ 554045 h 768059"/>
                          <a:gd name="connsiteX102" fmla="*/ 242828 w 1484196"/>
                          <a:gd name="connsiteY102" fmla="*/ 549541 h 768059"/>
                          <a:gd name="connsiteX103" fmla="*/ 224810 w 1484196"/>
                          <a:gd name="connsiteY103" fmla="*/ 545036 h 768059"/>
                          <a:gd name="connsiteX104" fmla="*/ 168505 w 1484196"/>
                          <a:gd name="connsiteY104" fmla="*/ 536027 h 768059"/>
                          <a:gd name="connsiteX105" fmla="*/ 105443 w 1484196"/>
                          <a:gd name="connsiteY105" fmla="*/ 533775 h 768059"/>
                          <a:gd name="connsiteX106" fmla="*/ 64903 w 1484196"/>
                          <a:gd name="connsiteY106" fmla="*/ 536027 h 768059"/>
                          <a:gd name="connsiteX107" fmla="*/ 49629 w 1484196"/>
                          <a:gd name="connsiteY107" fmla="*/ 536930 h 768059"/>
                          <a:gd name="connsiteX108" fmla="*/ 11467 w 1484196"/>
                          <a:gd name="connsiteY108" fmla="*/ 550729 h 768059"/>
                          <a:gd name="connsiteX109" fmla="*/ 0 w 1484196"/>
                          <a:gd name="connsiteY109" fmla="*/ 573331 h 768059"/>
                          <a:gd name="connsiteX110" fmla="*/ 7169 w 1484196"/>
                          <a:gd name="connsiteY110" fmla="*/ 603101 h 768059"/>
                          <a:gd name="connsiteX111" fmla="*/ 33291 w 1484196"/>
                          <a:gd name="connsiteY111" fmla="*/ 618170 h 768059"/>
                          <a:gd name="connsiteX112" fmla="*/ 113011 w 1484196"/>
                          <a:gd name="connsiteY112" fmla="*/ 629432 h 768059"/>
                          <a:gd name="connsiteX113" fmla="*/ 154992 w 1484196"/>
                          <a:gd name="connsiteY113" fmla="*/ 632873 h 768059"/>
                          <a:gd name="connsiteX114" fmla="*/ 161748 w 1484196"/>
                          <a:gd name="connsiteY114" fmla="*/ 637377 h 768059"/>
                          <a:gd name="connsiteX115" fmla="*/ 207372 w 1484196"/>
                          <a:gd name="connsiteY115" fmla="*/ 640429 h 768059"/>
                          <a:gd name="connsiteX116" fmla="*/ 238324 w 1484196"/>
                          <a:gd name="connsiteY116" fmla="*/ 662151 h 768059"/>
                          <a:gd name="connsiteX117" fmla="*/ 290125 w 1484196"/>
                          <a:gd name="connsiteY117" fmla="*/ 675665 h 768059"/>
                          <a:gd name="connsiteX118" fmla="*/ 292377 w 1484196"/>
                          <a:gd name="connsiteY118" fmla="*/ 686926 h 768059"/>
                          <a:gd name="connsiteX119" fmla="*/ 301386 w 1484196"/>
                          <a:gd name="connsiteY119" fmla="*/ 691430 h 768059"/>
                          <a:gd name="connsiteX120" fmla="*/ 312647 w 1484196"/>
                          <a:gd name="connsiteY120" fmla="*/ 702691 h 768059"/>
                          <a:gd name="connsiteX121" fmla="*/ 314899 w 1484196"/>
                          <a:gd name="connsiteY121" fmla="*/ 709448 h 768059"/>
                          <a:gd name="connsiteX122" fmla="*/ 328412 w 1484196"/>
                          <a:gd name="connsiteY122" fmla="*/ 729718 h 768059"/>
                          <a:gd name="connsiteX123" fmla="*/ 330665 w 1484196"/>
                          <a:gd name="connsiteY123" fmla="*/ 736474 h 768059"/>
                          <a:gd name="connsiteX124" fmla="*/ 335169 w 1484196"/>
                          <a:gd name="connsiteY124" fmla="*/ 743231 h 768059"/>
                          <a:gd name="connsiteX125" fmla="*/ 391474 w 1484196"/>
                          <a:gd name="connsiteY125" fmla="*/ 752240 h 768059"/>
                          <a:gd name="connsiteX126" fmla="*/ 459041 w 1484196"/>
                          <a:gd name="connsiteY126" fmla="*/ 756744 h 768059"/>
                          <a:gd name="connsiteX127" fmla="*/ 474806 w 1484196"/>
                          <a:gd name="connsiteY127" fmla="*/ 768006 h 768059"/>
                          <a:gd name="connsiteX128" fmla="*/ 501833 w 1484196"/>
                          <a:gd name="connsiteY128" fmla="*/ 761249 h 768059"/>
                          <a:gd name="connsiteX129" fmla="*/ 510842 w 1484196"/>
                          <a:gd name="connsiteY129" fmla="*/ 758997 h 768059"/>
                          <a:gd name="connsiteX130" fmla="*/ 528860 w 1484196"/>
                          <a:gd name="connsiteY130" fmla="*/ 754492 h 768059"/>
                          <a:gd name="connsiteX131" fmla="*/ 607687 w 1484196"/>
                          <a:gd name="connsiteY131" fmla="*/ 752240 h 768059"/>
                          <a:gd name="connsiteX132" fmla="*/ 670749 w 1484196"/>
                          <a:gd name="connsiteY132" fmla="*/ 747736 h 768059"/>
                          <a:gd name="connsiteX133" fmla="*/ 677506 w 1484196"/>
                          <a:gd name="connsiteY133" fmla="*/ 745483 h 768059"/>
                          <a:gd name="connsiteX134" fmla="*/ 686515 w 1484196"/>
                          <a:gd name="connsiteY134" fmla="*/ 743231 h 768059"/>
                          <a:gd name="connsiteX135" fmla="*/ 718046 w 1484196"/>
                          <a:gd name="connsiteY135" fmla="*/ 740979 h 768059"/>
                          <a:gd name="connsiteX136" fmla="*/ 745072 w 1484196"/>
                          <a:gd name="connsiteY136" fmla="*/ 713952 h 768059"/>
                          <a:gd name="connsiteX137" fmla="*/ 756333 w 1484196"/>
                          <a:gd name="connsiteY137" fmla="*/ 702691 h 768059"/>
                          <a:gd name="connsiteX138" fmla="*/ 760838 w 1484196"/>
                          <a:gd name="connsiteY138" fmla="*/ 698187 h 768059"/>
                          <a:gd name="connsiteX139" fmla="*/ 772099 w 1484196"/>
                          <a:gd name="connsiteY139" fmla="*/ 684674 h 768059"/>
                          <a:gd name="connsiteX140" fmla="*/ 783360 w 1484196"/>
                          <a:gd name="connsiteY140" fmla="*/ 673412 h 768059"/>
                          <a:gd name="connsiteX141" fmla="*/ 787865 w 1484196"/>
                          <a:gd name="connsiteY141" fmla="*/ 666656 h 768059"/>
                          <a:gd name="connsiteX142" fmla="*/ 794621 w 1484196"/>
                          <a:gd name="connsiteY142" fmla="*/ 664404 h 768059"/>
                          <a:gd name="connsiteX143" fmla="*/ 796873 w 1484196"/>
                          <a:gd name="connsiteY143" fmla="*/ 657647 h 768059"/>
                          <a:gd name="connsiteX144" fmla="*/ 826152 w 1484196"/>
                          <a:gd name="connsiteY144" fmla="*/ 655395 h 768059"/>
                          <a:gd name="connsiteX145" fmla="*/ 848674 w 1484196"/>
                          <a:gd name="connsiteY145" fmla="*/ 639629 h 768059"/>
                          <a:gd name="connsiteX146" fmla="*/ 866692 w 1484196"/>
                          <a:gd name="connsiteY146" fmla="*/ 635125 h 768059"/>
                          <a:gd name="connsiteX147" fmla="*/ 875701 w 1484196"/>
                          <a:gd name="connsiteY147" fmla="*/ 632873 h 768059"/>
                          <a:gd name="connsiteX148" fmla="*/ 882458 w 1484196"/>
                          <a:gd name="connsiteY148" fmla="*/ 628368 h 768059"/>
                          <a:gd name="connsiteX149" fmla="*/ 902728 w 1484196"/>
                          <a:gd name="connsiteY149" fmla="*/ 619359 h 768059"/>
                          <a:gd name="connsiteX150" fmla="*/ 913989 w 1484196"/>
                          <a:gd name="connsiteY150" fmla="*/ 608098 h 768059"/>
                          <a:gd name="connsiteX151" fmla="*/ 929754 w 1484196"/>
                          <a:gd name="connsiteY151" fmla="*/ 603594 h 768059"/>
                          <a:gd name="connsiteX152" fmla="*/ 968042 w 1484196"/>
                          <a:gd name="connsiteY152" fmla="*/ 605846 h 768059"/>
                          <a:gd name="connsiteX153" fmla="*/ 972546 w 1484196"/>
                          <a:gd name="connsiteY153" fmla="*/ 612603 h 768059"/>
                          <a:gd name="connsiteX154" fmla="*/ 977051 w 1484196"/>
                          <a:gd name="connsiteY154" fmla="*/ 617107 h 768059"/>
                          <a:gd name="connsiteX155" fmla="*/ 997321 w 1484196"/>
                          <a:gd name="connsiteY155" fmla="*/ 623864 h 768059"/>
                          <a:gd name="connsiteX156" fmla="*/ 1006330 w 1484196"/>
                          <a:gd name="connsiteY156" fmla="*/ 632873 h 768059"/>
                          <a:gd name="connsiteX157" fmla="*/ 1010834 w 1484196"/>
                          <a:gd name="connsiteY157" fmla="*/ 641881 h 768059"/>
                          <a:gd name="connsiteX158" fmla="*/ 1024347 w 1484196"/>
                          <a:gd name="connsiteY158" fmla="*/ 650890 h 768059"/>
                          <a:gd name="connsiteX159" fmla="*/ 1028852 w 1484196"/>
                          <a:gd name="connsiteY159" fmla="*/ 664404 h 768059"/>
                          <a:gd name="connsiteX160" fmla="*/ 1035608 w 1484196"/>
                          <a:gd name="connsiteY160" fmla="*/ 668908 h 768059"/>
                          <a:gd name="connsiteX161" fmla="*/ 1046869 w 1484196"/>
                          <a:gd name="connsiteY161" fmla="*/ 671160 h 768059"/>
                          <a:gd name="connsiteX162" fmla="*/ 1053626 w 1484196"/>
                          <a:gd name="connsiteY162" fmla="*/ 673412 h 768059"/>
                          <a:gd name="connsiteX163" fmla="*/ 1055878 w 1484196"/>
                          <a:gd name="connsiteY163" fmla="*/ 680169 h 768059"/>
                          <a:gd name="connsiteX164" fmla="*/ 1064887 w 1484196"/>
                          <a:gd name="connsiteY164" fmla="*/ 682421 h 768059"/>
                          <a:gd name="connsiteX165" fmla="*/ 1073896 w 1484196"/>
                          <a:gd name="connsiteY165" fmla="*/ 686926 h 768059"/>
                          <a:gd name="connsiteX166" fmla="*/ 1091914 w 1484196"/>
                          <a:gd name="connsiteY166" fmla="*/ 691430 h 768059"/>
                          <a:gd name="connsiteX167" fmla="*/ 1098670 w 1484196"/>
                          <a:gd name="connsiteY167" fmla="*/ 700439 h 768059"/>
                          <a:gd name="connsiteX168" fmla="*/ 1103175 w 1484196"/>
                          <a:gd name="connsiteY168" fmla="*/ 707196 h 768059"/>
                          <a:gd name="connsiteX169" fmla="*/ 1109932 w 1484196"/>
                          <a:gd name="connsiteY169" fmla="*/ 711700 h 768059"/>
                          <a:gd name="connsiteX170" fmla="*/ 1118940 w 1484196"/>
                          <a:gd name="connsiteY170" fmla="*/ 727466 h 768059"/>
                          <a:gd name="connsiteX171" fmla="*/ 1121193 w 1484196"/>
                          <a:gd name="connsiteY171" fmla="*/ 736474 h 768059"/>
                          <a:gd name="connsiteX172" fmla="*/ 1136958 w 1484196"/>
                          <a:gd name="connsiteY172" fmla="*/ 743231 h 768059"/>
                          <a:gd name="connsiteX173" fmla="*/ 1179750 w 1484196"/>
                          <a:gd name="connsiteY173" fmla="*/ 745483 h 768059"/>
                          <a:gd name="connsiteX174" fmla="*/ 1195516 w 1484196"/>
                          <a:gd name="connsiteY174" fmla="*/ 743231 h 768059"/>
                          <a:gd name="connsiteX175" fmla="*/ 1236056 w 1484196"/>
                          <a:gd name="connsiteY175" fmla="*/ 745483 h 768059"/>
                          <a:gd name="connsiteX176" fmla="*/ 1256326 w 1484196"/>
                          <a:gd name="connsiteY176" fmla="*/ 747736 h 768059"/>
                          <a:gd name="connsiteX177" fmla="*/ 1269839 w 1484196"/>
                          <a:gd name="connsiteY177" fmla="*/ 729718 h 768059"/>
                          <a:gd name="connsiteX178" fmla="*/ 1276596 w 1484196"/>
                          <a:gd name="connsiteY178" fmla="*/ 727466 h 768059"/>
                          <a:gd name="connsiteX179" fmla="*/ 1292361 w 1484196"/>
                          <a:gd name="connsiteY179" fmla="*/ 713952 h 768059"/>
                          <a:gd name="connsiteX180" fmla="*/ 1294613 w 1484196"/>
                          <a:gd name="connsiteY180" fmla="*/ 707196 h 768059"/>
                          <a:gd name="connsiteX181" fmla="*/ 1299118 w 1484196"/>
                          <a:gd name="connsiteY181" fmla="*/ 700439 h 768059"/>
                          <a:gd name="connsiteX182" fmla="*/ 1303622 w 1484196"/>
                          <a:gd name="connsiteY182" fmla="*/ 691430 h 768059"/>
                          <a:gd name="connsiteX183" fmla="*/ 1310379 w 1484196"/>
                          <a:gd name="connsiteY183" fmla="*/ 689178 h 768059"/>
                          <a:gd name="connsiteX184" fmla="*/ 1314883 w 1484196"/>
                          <a:gd name="connsiteY184" fmla="*/ 680169 h 768059"/>
                          <a:gd name="connsiteX185" fmla="*/ 1321640 w 1484196"/>
                          <a:gd name="connsiteY185" fmla="*/ 675665 h 768059"/>
                          <a:gd name="connsiteX186" fmla="*/ 1323892 w 1484196"/>
                          <a:gd name="connsiteY186" fmla="*/ 666656 h 768059"/>
                          <a:gd name="connsiteX187" fmla="*/ 1326144 w 1484196"/>
                          <a:gd name="connsiteY187" fmla="*/ 659899 h 768059"/>
                          <a:gd name="connsiteX188" fmla="*/ 1330649 w 1484196"/>
                          <a:gd name="connsiteY188" fmla="*/ 655395 h 768059"/>
                          <a:gd name="connsiteX189" fmla="*/ 1339658 w 1484196"/>
                          <a:gd name="connsiteY189" fmla="*/ 641881 h 768059"/>
                          <a:gd name="connsiteX190" fmla="*/ 1341910 w 1484196"/>
                          <a:gd name="connsiteY190" fmla="*/ 632873 h 768059"/>
                          <a:gd name="connsiteX191" fmla="*/ 1344162 w 1484196"/>
                          <a:gd name="connsiteY191" fmla="*/ 610350 h 768059"/>
                          <a:gd name="connsiteX192" fmla="*/ 1348666 w 1484196"/>
                          <a:gd name="connsiteY192" fmla="*/ 601341 h 768059"/>
                          <a:gd name="connsiteX193" fmla="*/ 1353171 w 1484196"/>
                          <a:gd name="connsiteY193" fmla="*/ 585576 h 768059"/>
                          <a:gd name="connsiteX194" fmla="*/ 1359928 w 1484196"/>
                          <a:gd name="connsiteY194" fmla="*/ 576567 h 768059"/>
                          <a:gd name="connsiteX195" fmla="*/ 1364432 w 1484196"/>
                          <a:gd name="connsiteY195" fmla="*/ 542784 h 768059"/>
                          <a:gd name="connsiteX196" fmla="*/ 1366684 w 1484196"/>
                          <a:gd name="connsiteY196" fmla="*/ 533775 h 768059"/>
                          <a:gd name="connsiteX197" fmla="*/ 1368936 w 1484196"/>
                          <a:gd name="connsiteY197" fmla="*/ 477470 h 768059"/>
                          <a:gd name="connsiteX198" fmla="*/ 1384702 w 1484196"/>
                          <a:gd name="connsiteY198" fmla="*/ 454947 h 768059"/>
                          <a:gd name="connsiteX199" fmla="*/ 1391459 w 1484196"/>
                          <a:gd name="connsiteY199" fmla="*/ 443686 h 768059"/>
                          <a:gd name="connsiteX200" fmla="*/ 1398215 w 1484196"/>
                          <a:gd name="connsiteY200" fmla="*/ 434677 h 768059"/>
                          <a:gd name="connsiteX201" fmla="*/ 1400467 w 1484196"/>
                          <a:gd name="connsiteY201" fmla="*/ 385129 h 768059"/>
                          <a:gd name="connsiteX202" fmla="*/ 1402720 w 1484196"/>
                          <a:gd name="connsiteY202" fmla="*/ 373868 h 768059"/>
                          <a:gd name="connsiteX203" fmla="*/ 1409476 w 1484196"/>
                          <a:gd name="connsiteY203" fmla="*/ 367111 h 768059"/>
                          <a:gd name="connsiteX204" fmla="*/ 1422990 w 1484196"/>
                          <a:gd name="connsiteY204" fmla="*/ 157655 h 768059"/>
                          <a:gd name="connsiteX205" fmla="*/ 1436503 w 1484196"/>
                          <a:gd name="connsiteY205" fmla="*/ 141889 h 768059"/>
                          <a:gd name="connsiteX206" fmla="*/ 1441007 w 1484196"/>
                          <a:gd name="connsiteY206" fmla="*/ 135133 h 768059"/>
                          <a:gd name="connsiteX207" fmla="*/ 1447764 w 1484196"/>
                          <a:gd name="connsiteY207" fmla="*/ 132880 h 768059"/>
                          <a:gd name="connsiteX208" fmla="*/ 1454521 w 1484196"/>
                          <a:gd name="connsiteY208" fmla="*/ 128376 h 768059"/>
                          <a:gd name="connsiteX209" fmla="*/ 1456773 w 1484196"/>
                          <a:gd name="connsiteY209" fmla="*/ 99097 h 768059"/>
                          <a:gd name="connsiteX210" fmla="*/ 1463530 w 1484196"/>
                          <a:gd name="connsiteY210" fmla="*/ 94593 h 768059"/>
                          <a:gd name="connsiteX211" fmla="*/ 1474791 w 1484196"/>
                          <a:gd name="connsiteY211" fmla="*/ 83332 h 768059"/>
                          <a:gd name="connsiteX212" fmla="*/ 1477043 w 1484196"/>
                          <a:gd name="connsiteY212" fmla="*/ 76575 h 768059"/>
                          <a:gd name="connsiteX213" fmla="*/ 1483800 w 1484196"/>
                          <a:gd name="connsiteY213" fmla="*/ 74323 h 768059"/>
                          <a:gd name="connsiteX214" fmla="*/ 1481547 w 1484196"/>
                          <a:gd name="connsiteY214" fmla="*/ 0 h 768059"/>
                          <a:gd name="connsiteX215" fmla="*/ 1470286 w 1484196"/>
                          <a:gd name="connsiteY215" fmla="*/ 9008 h 768059"/>
                          <a:gd name="connsiteX216" fmla="*/ 1468034 w 1484196"/>
                          <a:gd name="connsiteY216" fmla="*/ 18017 h 768059"/>
                          <a:gd name="connsiteX217" fmla="*/ 1461277 w 1484196"/>
                          <a:gd name="connsiteY217" fmla="*/ 20270 h 768059"/>
                          <a:gd name="connsiteX218" fmla="*/ 1470286 w 1484196"/>
                          <a:gd name="connsiteY21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48682 w 1484196"/>
                          <a:gd name="connsiteY96" fmla="*/ 610350 h 768059"/>
                          <a:gd name="connsiteX97" fmla="*/ 328412 w 1484196"/>
                          <a:gd name="connsiteY97" fmla="*/ 603594 h 768059"/>
                          <a:gd name="connsiteX98" fmla="*/ 290125 w 1484196"/>
                          <a:gd name="connsiteY98" fmla="*/ 578819 h 768059"/>
                          <a:gd name="connsiteX99" fmla="*/ 254089 w 1484196"/>
                          <a:gd name="connsiteY99" fmla="*/ 556297 h 768059"/>
                          <a:gd name="connsiteX100" fmla="*/ 247333 w 1484196"/>
                          <a:gd name="connsiteY100" fmla="*/ 554045 h 768059"/>
                          <a:gd name="connsiteX101" fmla="*/ 242828 w 1484196"/>
                          <a:gd name="connsiteY101" fmla="*/ 549541 h 768059"/>
                          <a:gd name="connsiteX102" fmla="*/ 224810 w 1484196"/>
                          <a:gd name="connsiteY102" fmla="*/ 545036 h 768059"/>
                          <a:gd name="connsiteX103" fmla="*/ 168505 w 1484196"/>
                          <a:gd name="connsiteY103" fmla="*/ 536027 h 768059"/>
                          <a:gd name="connsiteX104" fmla="*/ 105443 w 1484196"/>
                          <a:gd name="connsiteY104" fmla="*/ 533775 h 768059"/>
                          <a:gd name="connsiteX105" fmla="*/ 64903 w 1484196"/>
                          <a:gd name="connsiteY105" fmla="*/ 536027 h 768059"/>
                          <a:gd name="connsiteX106" fmla="*/ 49629 w 1484196"/>
                          <a:gd name="connsiteY106" fmla="*/ 536930 h 768059"/>
                          <a:gd name="connsiteX107" fmla="*/ 11467 w 1484196"/>
                          <a:gd name="connsiteY107" fmla="*/ 550729 h 768059"/>
                          <a:gd name="connsiteX108" fmla="*/ 0 w 1484196"/>
                          <a:gd name="connsiteY108" fmla="*/ 573331 h 768059"/>
                          <a:gd name="connsiteX109" fmla="*/ 7169 w 1484196"/>
                          <a:gd name="connsiteY109" fmla="*/ 603101 h 768059"/>
                          <a:gd name="connsiteX110" fmla="*/ 33291 w 1484196"/>
                          <a:gd name="connsiteY110" fmla="*/ 618170 h 768059"/>
                          <a:gd name="connsiteX111" fmla="*/ 113011 w 1484196"/>
                          <a:gd name="connsiteY111" fmla="*/ 629432 h 768059"/>
                          <a:gd name="connsiteX112" fmla="*/ 154992 w 1484196"/>
                          <a:gd name="connsiteY112" fmla="*/ 632873 h 768059"/>
                          <a:gd name="connsiteX113" fmla="*/ 161748 w 1484196"/>
                          <a:gd name="connsiteY113" fmla="*/ 637377 h 768059"/>
                          <a:gd name="connsiteX114" fmla="*/ 207372 w 1484196"/>
                          <a:gd name="connsiteY114" fmla="*/ 640429 h 768059"/>
                          <a:gd name="connsiteX115" fmla="*/ 238324 w 1484196"/>
                          <a:gd name="connsiteY115" fmla="*/ 662151 h 768059"/>
                          <a:gd name="connsiteX116" fmla="*/ 290125 w 1484196"/>
                          <a:gd name="connsiteY116" fmla="*/ 675665 h 768059"/>
                          <a:gd name="connsiteX117" fmla="*/ 292377 w 1484196"/>
                          <a:gd name="connsiteY117" fmla="*/ 686926 h 768059"/>
                          <a:gd name="connsiteX118" fmla="*/ 301386 w 1484196"/>
                          <a:gd name="connsiteY118" fmla="*/ 691430 h 768059"/>
                          <a:gd name="connsiteX119" fmla="*/ 312647 w 1484196"/>
                          <a:gd name="connsiteY119" fmla="*/ 702691 h 768059"/>
                          <a:gd name="connsiteX120" fmla="*/ 314899 w 1484196"/>
                          <a:gd name="connsiteY120" fmla="*/ 709448 h 768059"/>
                          <a:gd name="connsiteX121" fmla="*/ 328412 w 1484196"/>
                          <a:gd name="connsiteY121" fmla="*/ 729718 h 768059"/>
                          <a:gd name="connsiteX122" fmla="*/ 330665 w 1484196"/>
                          <a:gd name="connsiteY122" fmla="*/ 736474 h 768059"/>
                          <a:gd name="connsiteX123" fmla="*/ 335169 w 1484196"/>
                          <a:gd name="connsiteY123" fmla="*/ 743231 h 768059"/>
                          <a:gd name="connsiteX124" fmla="*/ 391474 w 1484196"/>
                          <a:gd name="connsiteY124" fmla="*/ 752240 h 768059"/>
                          <a:gd name="connsiteX125" fmla="*/ 459041 w 1484196"/>
                          <a:gd name="connsiteY125" fmla="*/ 756744 h 768059"/>
                          <a:gd name="connsiteX126" fmla="*/ 474806 w 1484196"/>
                          <a:gd name="connsiteY126" fmla="*/ 768006 h 768059"/>
                          <a:gd name="connsiteX127" fmla="*/ 501833 w 1484196"/>
                          <a:gd name="connsiteY127" fmla="*/ 761249 h 768059"/>
                          <a:gd name="connsiteX128" fmla="*/ 510842 w 1484196"/>
                          <a:gd name="connsiteY128" fmla="*/ 758997 h 768059"/>
                          <a:gd name="connsiteX129" fmla="*/ 528860 w 1484196"/>
                          <a:gd name="connsiteY129" fmla="*/ 754492 h 768059"/>
                          <a:gd name="connsiteX130" fmla="*/ 607687 w 1484196"/>
                          <a:gd name="connsiteY130" fmla="*/ 752240 h 768059"/>
                          <a:gd name="connsiteX131" fmla="*/ 670749 w 1484196"/>
                          <a:gd name="connsiteY131" fmla="*/ 747736 h 768059"/>
                          <a:gd name="connsiteX132" fmla="*/ 677506 w 1484196"/>
                          <a:gd name="connsiteY132" fmla="*/ 745483 h 768059"/>
                          <a:gd name="connsiteX133" fmla="*/ 686515 w 1484196"/>
                          <a:gd name="connsiteY133" fmla="*/ 743231 h 768059"/>
                          <a:gd name="connsiteX134" fmla="*/ 718046 w 1484196"/>
                          <a:gd name="connsiteY134" fmla="*/ 740979 h 768059"/>
                          <a:gd name="connsiteX135" fmla="*/ 745072 w 1484196"/>
                          <a:gd name="connsiteY135" fmla="*/ 713952 h 768059"/>
                          <a:gd name="connsiteX136" fmla="*/ 756333 w 1484196"/>
                          <a:gd name="connsiteY136" fmla="*/ 702691 h 768059"/>
                          <a:gd name="connsiteX137" fmla="*/ 760838 w 1484196"/>
                          <a:gd name="connsiteY137" fmla="*/ 698187 h 768059"/>
                          <a:gd name="connsiteX138" fmla="*/ 772099 w 1484196"/>
                          <a:gd name="connsiteY138" fmla="*/ 684674 h 768059"/>
                          <a:gd name="connsiteX139" fmla="*/ 783360 w 1484196"/>
                          <a:gd name="connsiteY139" fmla="*/ 673412 h 768059"/>
                          <a:gd name="connsiteX140" fmla="*/ 787865 w 1484196"/>
                          <a:gd name="connsiteY140" fmla="*/ 666656 h 768059"/>
                          <a:gd name="connsiteX141" fmla="*/ 794621 w 1484196"/>
                          <a:gd name="connsiteY141" fmla="*/ 664404 h 768059"/>
                          <a:gd name="connsiteX142" fmla="*/ 796873 w 1484196"/>
                          <a:gd name="connsiteY142" fmla="*/ 657647 h 768059"/>
                          <a:gd name="connsiteX143" fmla="*/ 826152 w 1484196"/>
                          <a:gd name="connsiteY143" fmla="*/ 655395 h 768059"/>
                          <a:gd name="connsiteX144" fmla="*/ 848674 w 1484196"/>
                          <a:gd name="connsiteY144" fmla="*/ 639629 h 768059"/>
                          <a:gd name="connsiteX145" fmla="*/ 866692 w 1484196"/>
                          <a:gd name="connsiteY145" fmla="*/ 635125 h 768059"/>
                          <a:gd name="connsiteX146" fmla="*/ 875701 w 1484196"/>
                          <a:gd name="connsiteY146" fmla="*/ 632873 h 768059"/>
                          <a:gd name="connsiteX147" fmla="*/ 882458 w 1484196"/>
                          <a:gd name="connsiteY147" fmla="*/ 628368 h 768059"/>
                          <a:gd name="connsiteX148" fmla="*/ 902728 w 1484196"/>
                          <a:gd name="connsiteY148" fmla="*/ 619359 h 768059"/>
                          <a:gd name="connsiteX149" fmla="*/ 913989 w 1484196"/>
                          <a:gd name="connsiteY149" fmla="*/ 608098 h 768059"/>
                          <a:gd name="connsiteX150" fmla="*/ 929754 w 1484196"/>
                          <a:gd name="connsiteY150" fmla="*/ 603594 h 768059"/>
                          <a:gd name="connsiteX151" fmla="*/ 968042 w 1484196"/>
                          <a:gd name="connsiteY151" fmla="*/ 605846 h 768059"/>
                          <a:gd name="connsiteX152" fmla="*/ 972546 w 1484196"/>
                          <a:gd name="connsiteY152" fmla="*/ 612603 h 768059"/>
                          <a:gd name="connsiteX153" fmla="*/ 977051 w 1484196"/>
                          <a:gd name="connsiteY153" fmla="*/ 617107 h 768059"/>
                          <a:gd name="connsiteX154" fmla="*/ 997321 w 1484196"/>
                          <a:gd name="connsiteY154" fmla="*/ 623864 h 768059"/>
                          <a:gd name="connsiteX155" fmla="*/ 1006330 w 1484196"/>
                          <a:gd name="connsiteY155" fmla="*/ 632873 h 768059"/>
                          <a:gd name="connsiteX156" fmla="*/ 1010834 w 1484196"/>
                          <a:gd name="connsiteY156" fmla="*/ 641881 h 768059"/>
                          <a:gd name="connsiteX157" fmla="*/ 1024347 w 1484196"/>
                          <a:gd name="connsiteY157" fmla="*/ 650890 h 768059"/>
                          <a:gd name="connsiteX158" fmla="*/ 1028852 w 1484196"/>
                          <a:gd name="connsiteY158" fmla="*/ 664404 h 768059"/>
                          <a:gd name="connsiteX159" fmla="*/ 1035608 w 1484196"/>
                          <a:gd name="connsiteY159" fmla="*/ 668908 h 768059"/>
                          <a:gd name="connsiteX160" fmla="*/ 1046869 w 1484196"/>
                          <a:gd name="connsiteY160" fmla="*/ 671160 h 768059"/>
                          <a:gd name="connsiteX161" fmla="*/ 1053626 w 1484196"/>
                          <a:gd name="connsiteY161" fmla="*/ 673412 h 768059"/>
                          <a:gd name="connsiteX162" fmla="*/ 1055878 w 1484196"/>
                          <a:gd name="connsiteY162" fmla="*/ 680169 h 768059"/>
                          <a:gd name="connsiteX163" fmla="*/ 1064887 w 1484196"/>
                          <a:gd name="connsiteY163" fmla="*/ 682421 h 768059"/>
                          <a:gd name="connsiteX164" fmla="*/ 1073896 w 1484196"/>
                          <a:gd name="connsiteY164" fmla="*/ 686926 h 768059"/>
                          <a:gd name="connsiteX165" fmla="*/ 1091914 w 1484196"/>
                          <a:gd name="connsiteY165" fmla="*/ 691430 h 768059"/>
                          <a:gd name="connsiteX166" fmla="*/ 1098670 w 1484196"/>
                          <a:gd name="connsiteY166" fmla="*/ 700439 h 768059"/>
                          <a:gd name="connsiteX167" fmla="*/ 1103175 w 1484196"/>
                          <a:gd name="connsiteY167" fmla="*/ 707196 h 768059"/>
                          <a:gd name="connsiteX168" fmla="*/ 1109932 w 1484196"/>
                          <a:gd name="connsiteY168" fmla="*/ 711700 h 768059"/>
                          <a:gd name="connsiteX169" fmla="*/ 1118940 w 1484196"/>
                          <a:gd name="connsiteY169" fmla="*/ 727466 h 768059"/>
                          <a:gd name="connsiteX170" fmla="*/ 1121193 w 1484196"/>
                          <a:gd name="connsiteY170" fmla="*/ 736474 h 768059"/>
                          <a:gd name="connsiteX171" fmla="*/ 1136958 w 1484196"/>
                          <a:gd name="connsiteY171" fmla="*/ 743231 h 768059"/>
                          <a:gd name="connsiteX172" fmla="*/ 1179750 w 1484196"/>
                          <a:gd name="connsiteY172" fmla="*/ 745483 h 768059"/>
                          <a:gd name="connsiteX173" fmla="*/ 1195516 w 1484196"/>
                          <a:gd name="connsiteY173" fmla="*/ 743231 h 768059"/>
                          <a:gd name="connsiteX174" fmla="*/ 1236056 w 1484196"/>
                          <a:gd name="connsiteY174" fmla="*/ 745483 h 768059"/>
                          <a:gd name="connsiteX175" fmla="*/ 1256326 w 1484196"/>
                          <a:gd name="connsiteY175" fmla="*/ 747736 h 768059"/>
                          <a:gd name="connsiteX176" fmla="*/ 1269839 w 1484196"/>
                          <a:gd name="connsiteY176" fmla="*/ 729718 h 768059"/>
                          <a:gd name="connsiteX177" fmla="*/ 1276596 w 1484196"/>
                          <a:gd name="connsiteY177" fmla="*/ 727466 h 768059"/>
                          <a:gd name="connsiteX178" fmla="*/ 1292361 w 1484196"/>
                          <a:gd name="connsiteY178" fmla="*/ 713952 h 768059"/>
                          <a:gd name="connsiteX179" fmla="*/ 1294613 w 1484196"/>
                          <a:gd name="connsiteY179" fmla="*/ 707196 h 768059"/>
                          <a:gd name="connsiteX180" fmla="*/ 1299118 w 1484196"/>
                          <a:gd name="connsiteY180" fmla="*/ 700439 h 768059"/>
                          <a:gd name="connsiteX181" fmla="*/ 1303622 w 1484196"/>
                          <a:gd name="connsiteY181" fmla="*/ 691430 h 768059"/>
                          <a:gd name="connsiteX182" fmla="*/ 1310379 w 1484196"/>
                          <a:gd name="connsiteY182" fmla="*/ 689178 h 768059"/>
                          <a:gd name="connsiteX183" fmla="*/ 1314883 w 1484196"/>
                          <a:gd name="connsiteY183" fmla="*/ 680169 h 768059"/>
                          <a:gd name="connsiteX184" fmla="*/ 1321640 w 1484196"/>
                          <a:gd name="connsiteY184" fmla="*/ 675665 h 768059"/>
                          <a:gd name="connsiteX185" fmla="*/ 1323892 w 1484196"/>
                          <a:gd name="connsiteY185" fmla="*/ 666656 h 768059"/>
                          <a:gd name="connsiteX186" fmla="*/ 1326144 w 1484196"/>
                          <a:gd name="connsiteY186" fmla="*/ 659899 h 768059"/>
                          <a:gd name="connsiteX187" fmla="*/ 1330649 w 1484196"/>
                          <a:gd name="connsiteY187" fmla="*/ 655395 h 768059"/>
                          <a:gd name="connsiteX188" fmla="*/ 1339658 w 1484196"/>
                          <a:gd name="connsiteY188" fmla="*/ 641881 h 768059"/>
                          <a:gd name="connsiteX189" fmla="*/ 1341910 w 1484196"/>
                          <a:gd name="connsiteY189" fmla="*/ 632873 h 768059"/>
                          <a:gd name="connsiteX190" fmla="*/ 1344162 w 1484196"/>
                          <a:gd name="connsiteY190" fmla="*/ 610350 h 768059"/>
                          <a:gd name="connsiteX191" fmla="*/ 1348666 w 1484196"/>
                          <a:gd name="connsiteY191" fmla="*/ 601341 h 768059"/>
                          <a:gd name="connsiteX192" fmla="*/ 1353171 w 1484196"/>
                          <a:gd name="connsiteY192" fmla="*/ 585576 h 768059"/>
                          <a:gd name="connsiteX193" fmla="*/ 1359928 w 1484196"/>
                          <a:gd name="connsiteY193" fmla="*/ 576567 h 768059"/>
                          <a:gd name="connsiteX194" fmla="*/ 1364432 w 1484196"/>
                          <a:gd name="connsiteY194" fmla="*/ 542784 h 768059"/>
                          <a:gd name="connsiteX195" fmla="*/ 1366684 w 1484196"/>
                          <a:gd name="connsiteY195" fmla="*/ 533775 h 768059"/>
                          <a:gd name="connsiteX196" fmla="*/ 1368936 w 1484196"/>
                          <a:gd name="connsiteY196" fmla="*/ 477470 h 768059"/>
                          <a:gd name="connsiteX197" fmla="*/ 1384702 w 1484196"/>
                          <a:gd name="connsiteY197" fmla="*/ 454947 h 768059"/>
                          <a:gd name="connsiteX198" fmla="*/ 1391459 w 1484196"/>
                          <a:gd name="connsiteY198" fmla="*/ 443686 h 768059"/>
                          <a:gd name="connsiteX199" fmla="*/ 1398215 w 1484196"/>
                          <a:gd name="connsiteY199" fmla="*/ 434677 h 768059"/>
                          <a:gd name="connsiteX200" fmla="*/ 1400467 w 1484196"/>
                          <a:gd name="connsiteY200" fmla="*/ 385129 h 768059"/>
                          <a:gd name="connsiteX201" fmla="*/ 1402720 w 1484196"/>
                          <a:gd name="connsiteY201" fmla="*/ 373868 h 768059"/>
                          <a:gd name="connsiteX202" fmla="*/ 1409476 w 1484196"/>
                          <a:gd name="connsiteY202" fmla="*/ 367111 h 768059"/>
                          <a:gd name="connsiteX203" fmla="*/ 1422990 w 1484196"/>
                          <a:gd name="connsiteY203" fmla="*/ 157655 h 768059"/>
                          <a:gd name="connsiteX204" fmla="*/ 1436503 w 1484196"/>
                          <a:gd name="connsiteY204" fmla="*/ 141889 h 768059"/>
                          <a:gd name="connsiteX205" fmla="*/ 1441007 w 1484196"/>
                          <a:gd name="connsiteY205" fmla="*/ 135133 h 768059"/>
                          <a:gd name="connsiteX206" fmla="*/ 1447764 w 1484196"/>
                          <a:gd name="connsiteY206" fmla="*/ 132880 h 768059"/>
                          <a:gd name="connsiteX207" fmla="*/ 1454521 w 1484196"/>
                          <a:gd name="connsiteY207" fmla="*/ 128376 h 768059"/>
                          <a:gd name="connsiteX208" fmla="*/ 1456773 w 1484196"/>
                          <a:gd name="connsiteY208" fmla="*/ 99097 h 768059"/>
                          <a:gd name="connsiteX209" fmla="*/ 1463530 w 1484196"/>
                          <a:gd name="connsiteY209" fmla="*/ 94593 h 768059"/>
                          <a:gd name="connsiteX210" fmla="*/ 1474791 w 1484196"/>
                          <a:gd name="connsiteY210" fmla="*/ 83332 h 768059"/>
                          <a:gd name="connsiteX211" fmla="*/ 1477043 w 1484196"/>
                          <a:gd name="connsiteY211" fmla="*/ 76575 h 768059"/>
                          <a:gd name="connsiteX212" fmla="*/ 1483800 w 1484196"/>
                          <a:gd name="connsiteY212" fmla="*/ 74323 h 768059"/>
                          <a:gd name="connsiteX213" fmla="*/ 1481547 w 1484196"/>
                          <a:gd name="connsiteY213" fmla="*/ 0 h 768059"/>
                          <a:gd name="connsiteX214" fmla="*/ 1470286 w 1484196"/>
                          <a:gd name="connsiteY214" fmla="*/ 9008 h 768059"/>
                          <a:gd name="connsiteX215" fmla="*/ 1468034 w 1484196"/>
                          <a:gd name="connsiteY215" fmla="*/ 18017 h 768059"/>
                          <a:gd name="connsiteX216" fmla="*/ 1461277 w 1484196"/>
                          <a:gd name="connsiteY216" fmla="*/ 20270 h 768059"/>
                          <a:gd name="connsiteX217" fmla="*/ 1470286 w 1484196"/>
                          <a:gd name="connsiteY21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292377 w 1484196"/>
                          <a:gd name="connsiteY116" fmla="*/ 686926 h 768059"/>
                          <a:gd name="connsiteX117" fmla="*/ 301386 w 1484196"/>
                          <a:gd name="connsiteY117" fmla="*/ 691430 h 768059"/>
                          <a:gd name="connsiteX118" fmla="*/ 312647 w 1484196"/>
                          <a:gd name="connsiteY118" fmla="*/ 702691 h 768059"/>
                          <a:gd name="connsiteX119" fmla="*/ 314899 w 1484196"/>
                          <a:gd name="connsiteY119" fmla="*/ 709448 h 768059"/>
                          <a:gd name="connsiteX120" fmla="*/ 328412 w 1484196"/>
                          <a:gd name="connsiteY120" fmla="*/ 729718 h 768059"/>
                          <a:gd name="connsiteX121" fmla="*/ 330665 w 1484196"/>
                          <a:gd name="connsiteY121" fmla="*/ 736474 h 768059"/>
                          <a:gd name="connsiteX122" fmla="*/ 335169 w 1484196"/>
                          <a:gd name="connsiteY122" fmla="*/ 743231 h 768059"/>
                          <a:gd name="connsiteX123" fmla="*/ 391474 w 1484196"/>
                          <a:gd name="connsiteY123" fmla="*/ 752240 h 768059"/>
                          <a:gd name="connsiteX124" fmla="*/ 459041 w 1484196"/>
                          <a:gd name="connsiteY124" fmla="*/ 756744 h 768059"/>
                          <a:gd name="connsiteX125" fmla="*/ 474806 w 1484196"/>
                          <a:gd name="connsiteY125" fmla="*/ 768006 h 768059"/>
                          <a:gd name="connsiteX126" fmla="*/ 501833 w 1484196"/>
                          <a:gd name="connsiteY126" fmla="*/ 761249 h 768059"/>
                          <a:gd name="connsiteX127" fmla="*/ 510842 w 1484196"/>
                          <a:gd name="connsiteY127" fmla="*/ 758997 h 768059"/>
                          <a:gd name="connsiteX128" fmla="*/ 528860 w 1484196"/>
                          <a:gd name="connsiteY128" fmla="*/ 754492 h 768059"/>
                          <a:gd name="connsiteX129" fmla="*/ 607687 w 1484196"/>
                          <a:gd name="connsiteY129" fmla="*/ 752240 h 768059"/>
                          <a:gd name="connsiteX130" fmla="*/ 670749 w 1484196"/>
                          <a:gd name="connsiteY130" fmla="*/ 747736 h 768059"/>
                          <a:gd name="connsiteX131" fmla="*/ 677506 w 1484196"/>
                          <a:gd name="connsiteY131" fmla="*/ 745483 h 768059"/>
                          <a:gd name="connsiteX132" fmla="*/ 686515 w 1484196"/>
                          <a:gd name="connsiteY132" fmla="*/ 743231 h 768059"/>
                          <a:gd name="connsiteX133" fmla="*/ 718046 w 1484196"/>
                          <a:gd name="connsiteY133" fmla="*/ 740979 h 768059"/>
                          <a:gd name="connsiteX134" fmla="*/ 745072 w 1484196"/>
                          <a:gd name="connsiteY134" fmla="*/ 713952 h 768059"/>
                          <a:gd name="connsiteX135" fmla="*/ 756333 w 1484196"/>
                          <a:gd name="connsiteY135" fmla="*/ 702691 h 768059"/>
                          <a:gd name="connsiteX136" fmla="*/ 760838 w 1484196"/>
                          <a:gd name="connsiteY136" fmla="*/ 698187 h 768059"/>
                          <a:gd name="connsiteX137" fmla="*/ 772099 w 1484196"/>
                          <a:gd name="connsiteY137" fmla="*/ 684674 h 768059"/>
                          <a:gd name="connsiteX138" fmla="*/ 783360 w 1484196"/>
                          <a:gd name="connsiteY138" fmla="*/ 673412 h 768059"/>
                          <a:gd name="connsiteX139" fmla="*/ 787865 w 1484196"/>
                          <a:gd name="connsiteY139" fmla="*/ 666656 h 768059"/>
                          <a:gd name="connsiteX140" fmla="*/ 794621 w 1484196"/>
                          <a:gd name="connsiteY140" fmla="*/ 664404 h 768059"/>
                          <a:gd name="connsiteX141" fmla="*/ 796873 w 1484196"/>
                          <a:gd name="connsiteY141" fmla="*/ 657647 h 768059"/>
                          <a:gd name="connsiteX142" fmla="*/ 826152 w 1484196"/>
                          <a:gd name="connsiteY142" fmla="*/ 655395 h 768059"/>
                          <a:gd name="connsiteX143" fmla="*/ 848674 w 1484196"/>
                          <a:gd name="connsiteY143" fmla="*/ 639629 h 768059"/>
                          <a:gd name="connsiteX144" fmla="*/ 866692 w 1484196"/>
                          <a:gd name="connsiteY144" fmla="*/ 635125 h 768059"/>
                          <a:gd name="connsiteX145" fmla="*/ 875701 w 1484196"/>
                          <a:gd name="connsiteY145" fmla="*/ 632873 h 768059"/>
                          <a:gd name="connsiteX146" fmla="*/ 882458 w 1484196"/>
                          <a:gd name="connsiteY146" fmla="*/ 628368 h 768059"/>
                          <a:gd name="connsiteX147" fmla="*/ 902728 w 1484196"/>
                          <a:gd name="connsiteY147" fmla="*/ 619359 h 768059"/>
                          <a:gd name="connsiteX148" fmla="*/ 913989 w 1484196"/>
                          <a:gd name="connsiteY148" fmla="*/ 608098 h 768059"/>
                          <a:gd name="connsiteX149" fmla="*/ 929754 w 1484196"/>
                          <a:gd name="connsiteY149" fmla="*/ 603594 h 768059"/>
                          <a:gd name="connsiteX150" fmla="*/ 968042 w 1484196"/>
                          <a:gd name="connsiteY150" fmla="*/ 605846 h 768059"/>
                          <a:gd name="connsiteX151" fmla="*/ 972546 w 1484196"/>
                          <a:gd name="connsiteY151" fmla="*/ 612603 h 768059"/>
                          <a:gd name="connsiteX152" fmla="*/ 977051 w 1484196"/>
                          <a:gd name="connsiteY152" fmla="*/ 617107 h 768059"/>
                          <a:gd name="connsiteX153" fmla="*/ 997321 w 1484196"/>
                          <a:gd name="connsiteY153" fmla="*/ 623864 h 768059"/>
                          <a:gd name="connsiteX154" fmla="*/ 1006330 w 1484196"/>
                          <a:gd name="connsiteY154" fmla="*/ 632873 h 768059"/>
                          <a:gd name="connsiteX155" fmla="*/ 1010834 w 1484196"/>
                          <a:gd name="connsiteY155" fmla="*/ 641881 h 768059"/>
                          <a:gd name="connsiteX156" fmla="*/ 1024347 w 1484196"/>
                          <a:gd name="connsiteY156" fmla="*/ 650890 h 768059"/>
                          <a:gd name="connsiteX157" fmla="*/ 1028852 w 1484196"/>
                          <a:gd name="connsiteY157" fmla="*/ 664404 h 768059"/>
                          <a:gd name="connsiteX158" fmla="*/ 1035608 w 1484196"/>
                          <a:gd name="connsiteY158" fmla="*/ 668908 h 768059"/>
                          <a:gd name="connsiteX159" fmla="*/ 1046869 w 1484196"/>
                          <a:gd name="connsiteY159" fmla="*/ 671160 h 768059"/>
                          <a:gd name="connsiteX160" fmla="*/ 1053626 w 1484196"/>
                          <a:gd name="connsiteY160" fmla="*/ 673412 h 768059"/>
                          <a:gd name="connsiteX161" fmla="*/ 1055878 w 1484196"/>
                          <a:gd name="connsiteY161" fmla="*/ 680169 h 768059"/>
                          <a:gd name="connsiteX162" fmla="*/ 1064887 w 1484196"/>
                          <a:gd name="connsiteY162" fmla="*/ 682421 h 768059"/>
                          <a:gd name="connsiteX163" fmla="*/ 1073896 w 1484196"/>
                          <a:gd name="connsiteY163" fmla="*/ 686926 h 768059"/>
                          <a:gd name="connsiteX164" fmla="*/ 1091914 w 1484196"/>
                          <a:gd name="connsiteY164" fmla="*/ 691430 h 768059"/>
                          <a:gd name="connsiteX165" fmla="*/ 1098670 w 1484196"/>
                          <a:gd name="connsiteY165" fmla="*/ 700439 h 768059"/>
                          <a:gd name="connsiteX166" fmla="*/ 1103175 w 1484196"/>
                          <a:gd name="connsiteY166" fmla="*/ 707196 h 768059"/>
                          <a:gd name="connsiteX167" fmla="*/ 1109932 w 1484196"/>
                          <a:gd name="connsiteY167" fmla="*/ 711700 h 768059"/>
                          <a:gd name="connsiteX168" fmla="*/ 1118940 w 1484196"/>
                          <a:gd name="connsiteY168" fmla="*/ 727466 h 768059"/>
                          <a:gd name="connsiteX169" fmla="*/ 1121193 w 1484196"/>
                          <a:gd name="connsiteY169" fmla="*/ 736474 h 768059"/>
                          <a:gd name="connsiteX170" fmla="*/ 1136958 w 1484196"/>
                          <a:gd name="connsiteY170" fmla="*/ 743231 h 768059"/>
                          <a:gd name="connsiteX171" fmla="*/ 1179750 w 1484196"/>
                          <a:gd name="connsiteY171" fmla="*/ 745483 h 768059"/>
                          <a:gd name="connsiteX172" fmla="*/ 1195516 w 1484196"/>
                          <a:gd name="connsiteY172" fmla="*/ 743231 h 768059"/>
                          <a:gd name="connsiteX173" fmla="*/ 1236056 w 1484196"/>
                          <a:gd name="connsiteY173" fmla="*/ 745483 h 768059"/>
                          <a:gd name="connsiteX174" fmla="*/ 1256326 w 1484196"/>
                          <a:gd name="connsiteY174" fmla="*/ 747736 h 768059"/>
                          <a:gd name="connsiteX175" fmla="*/ 1269839 w 1484196"/>
                          <a:gd name="connsiteY175" fmla="*/ 729718 h 768059"/>
                          <a:gd name="connsiteX176" fmla="*/ 1276596 w 1484196"/>
                          <a:gd name="connsiteY176" fmla="*/ 727466 h 768059"/>
                          <a:gd name="connsiteX177" fmla="*/ 1292361 w 1484196"/>
                          <a:gd name="connsiteY177" fmla="*/ 713952 h 768059"/>
                          <a:gd name="connsiteX178" fmla="*/ 1294613 w 1484196"/>
                          <a:gd name="connsiteY178" fmla="*/ 707196 h 768059"/>
                          <a:gd name="connsiteX179" fmla="*/ 1299118 w 1484196"/>
                          <a:gd name="connsiteY179" fmla="*/ 700439 h 768059"/>
                          <a:gd name="connsiteX180" fmla="*/ 1303622 w 1484196"/>
                          <a:gd name="connsiteY180" fmla="*/ 691430 h 768059"/>
                          <a:gd name="connsiteX181" fmla="*/ 1310379 w 1484196"/>
                          <a:gd name="connsiteY181" fmla="*/ 689178 h 768059"/>
                          <a:gd name="connsiteX182" fmla="*/ 1314883 w 1484196"/>
                          <a:gd name="connsiteY182" fmla="*/ 680169 h 768059"/>
                          <a:gd name="connsiteX183" fmla="*/ 1321640 w 1484196"/>
                          <a:gd name="connsiteY183" fmla="*/ 675665 h 768059"/>
                          <a:gd name="connsiteX184" fmla="*/ 1323892 w 1484196"/>
                          <a:gd name="connsiteY184" fmla="*/ 666656 h 768059"/>
                          <a:gd name="connsiteX185" fmla="*/ 1326144 w 1484196"/>
                          <a:gd name="connsiteY185" fmla="*/ 659899 h 768059"/>
                          <a:gd name="connsiteX186" fmla="*/ 1330649 w 1484196"/>
                          <a:gd name="connsiteY186" fmla="*/ 655395 h 768059"/>
                          <a:gd name="connsiteX187" fmla="*/ 1339658 w 1484196"/>
                          <a:gd name="connsiteY187" fmla="*/ 641881 h 768059"/>
                          <a:gd name="connsiteX188" fmla="*/ 1341910 w 1484196"/>
                          <a:gd name="connsiteY188" fmla="*/ 632873 h 768059"/>
                          <a:gd name="connsiteX189" fmla="*/ 1344162 w 1484196"/>
                          <a:gd name="connsiteY189" fmla="*/ 610350 h 768059"/>
                          <a:gd name="connsiteX190" fmla="*/ 1348666 w 1484196"/>
                          <a:gd name="connsiteY190" fmla="*/ 601341 h 768059"/>
                          <a:gd name="connsiteX191" fmla="*/ 1353171 w 1484196"/>
                          <a:gd name="connsiteY191" fmla="*/ 585576 h 768059"/>
                          <a:gd name="connsiteX192" fmla="*/ 1359928 w 1484196"/>
                          <a:gd name="connsiteY192" fmla="*/ 576567 h 768059"/>
                          <a:gd name="connsiteX193" fmla="*/ 1364432 w 1484196"/>
                          <a:gd name="connsiteY193" fmla="*/ 542784 h 768059"/>
                          <a:gd name="connsiteX194" fmla="*/ 1366684 w 1484196"/>
                          <a:gd name="connsiteY194" fmla="*/ 533775 h 768059"/>
                          <a:gd name="connsiteX195" fmla="*/ 1368936 w 1484196"/>
                          <a:gd name="connsiteY195" fmla="*/ 477470 h 768059"/>
                          <a:gd name="connsiteX196" fmla="*/ 1384702 w 1484196"/>
                          <a:gd name="connsiteY196" fmla="*/ 454947 h 768059"/>
                          <a:gd name="connsiteX197" fmla="*/ 1391459 w 1484196"/>
                          <a:gd name="connsiteY197" fmla="*/ 443686 h 768059"/>
                          <a:gd name="connsiteX198" fmla="*/ 1398215 w 1484196"/>
                          <a:gd name="connsiteY198" fmla="*/ 434677 h 768059"/>
                          <a:gd name="connsiteX199" fmla="*/ 1400467 w 1484196"/>
                          <a:gd name="connsiteY199" fmla="*/ 385129 h 768059"/>
                          <a:gd name="connsiteX200" fmla="*/ 1402720 w 1484196"/>
                          <a:gd name="connsiteY200" fmla="*/ 373868 h 768059"/>
                          <a:gd name="connsiteX201" fmla="*/ 1409476 w 1484196"/>
                          <a:gd name="connsiteY201" fmla="*/ 367111 h 768059"/>
                          <a:gd name="connsiteX202" fmla="*/ 1422990 w 1484196"/>
                          <a:gd name="connsiteY202" fmla="*/ 157655 h 768059"/>
                          <a:gd name="connsiteX203" fmla="*/ 1436503 w 1484196"/>
                          <a:gd name="connsiteY203" fmla="*/ 141889 h 768059"/>
                          <a:gd name="connsiteX204" fmla="*/ 1441007 w 1484196"/>
                          <a:gd name="connsiteY204" fmla="*/ 135133 h 768059"/>
                          <a:gd name="connsiteX205" fmla="*/ 1447764 w 1484196"/>
                          <a:gd name="connsiteY205" fmla="*/ 132880 h 768059"/>
                          <a:gd name="connsiteX206" fmla="*/ 1454521 w 1484196"/>
                          <a:gd name="connsiteY206" fmla="*/ 128376 h 768059"/>
                          <a:gd name="connsiteX207" fmla="*/ 1456773 w 1484196"/>
                          <a:gd name="connsiteY207" fmla="*/ 99097 h 768059"/>
                          <a:gd name="connsiteX208" fmla="*/ 1463530 w 1484196"/>
                          <a:gd name="connsiteY208" fmla="*/ 94593 h 768059"/>
                          <a:gd name="connsiteX209" fmla="*/ 1474791 w 1484196"/>
                          <a:gd name="connsiteY209" fmla="*/ 83332 h 768059"/>
                          <a:gd name="connsiteX210" fmla="*/ 1477043 w 1484196"/>
                          <a:gd name="connsiteY210" fmla="*/ 76575 h 768059"/>
                          <a:gd name="connsiteX211" fmla="*/ 1483800 w 1484196"/>
                          <a:gd name="connsiteY211" fmla="*/ 74323 h 768059"/>
                          <a:gd name="connsiteX212" fmla="*/ 1481547 w 1484196"/>
                          <a:gd name="connsiteY212" fmla="*/ 0 h 768059"/>
                          <a:gd name="connsiteX213" fmla="*/ 1470286 w 1484196"/>
                          <a:gd name="connsiteY213" fmla="*/ 9008 h 768059"/>
                          <a:gd name="connsiteX214" fmla="*/ 1468034 w 1484196"/>
                          <a:gd name="connsiteY214" fmla="*/ 18017 h 768059"/>
                          <a:gd name="connsiteX215" fmla="*/ 1461277 w 1484196"/>
                          <a:gd name="connsiteY215" fmla="*/ 20270 h 768059"/>
                          <a:gd name="connsiteX216" fmla="*/ 1470286 w 1484196"/>
                          <a:gd name="connsiteY21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01386 w 1484196"/>
                          <a:gd name="connsiteY116" fmla="*/ 691430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28412 w 1484196"/>
                          <a:gd name="connsiteY118" fmla="*/ 729718 h 768059"/>
                          <a:gd name="connsiteX119" fmla="*/ 330665 w 1484196"/>
                          <a:gd name="connsiteY119" fmla="*/ 736474 h 768059"/>
                          <a:gd name="connsiteX120" fmla="*/ 335169 w 1484196"/>
                          <a:gd name="connsiteY120" fmla="*/ 743231 h 768059"/>
                          <a:gd name="connsiteX121" fmla="*/ 391474 w 1484196"/>
                          <a:gd name="connsiteY121" fmla="*/ 752240 h 768059"/>
                          <a:gd name="connsiteX122" fmla="*/ 459041 w 1484196"/>
                          <a:gd name="connsiteY122" fmla="*/ 756744 h 768059"/>
                          <a:gd name="connsiteX123" fmla="*/ 474806 w 1484196"/>
                          <a:gd name="connsiteY123" fmla="*/ 768006 h 768059"/>
                          <a:gd name="connsiteX124" fmla="*/ 501833 w 1484196"/>
                          <a:gd name="connsiteY124" fmla="*/ 761249 h 768059"/>
                          <a:gd name="connsiteX125" fmla="*/ 510842 w 1484196"/>
                          <a:gd name="connsiteY125" fmla="*/ 758997 h 768059"/>
                          <a:gd name="connsiteX126" fmla="*/ 528860 w 1484196"/>
                          <a:gd name="connsiteY126" fmla="*/ 754492 h 768059"/>
                          <a:gd name="connsiteX127" fmla="*/ 607687 w 1484196"/>
                          <a:gd name="connsiteY127" fmla="*/ 752240 h 768059"/>
                          <a:gd name="connsiteX128" fmla="*/ 670749 w 1484196"/>
                          <a:gd name="connsiteY128" fmla="*/ 747736 h 768059"/>
                          <a:gd name="connsiteX129" fmla="*/ 677506 w 1484196"/>
                          <a:gd name="connsiteY129" fmla="*/ 745483 h 768059"/>
                          <a:gd name="connsiteX130" fmla="*/ 686515 w 1484196"/>
                          <a:gd name="connsiteY130" fmla="*/ 743231 h 768059"/>
                          <a:gd name="connsiteX131" fmla="*/ 718046 w 1484196"/>
                          <a:gd name="connsiteY131" fmla="*/ 740979 h 768059"/>
                          <a:gd name="connsiteX132" fmla="*/ 745072 w 1484196"/>
                          <a:gd name="connsiteY132" fmla="*/ 713952 h 768059"/>
                          <a:gd name="connsiteX133" fmla="*/ 756333 w 1484196"/>
                          <a:gd name="connsiteY133" fmla="*/ 702691 h 768059"/>
                          <a:gd name="connsiteX134" fmla="*/ 760838 w 1484196"/>
                          <a:gd name="connsiteY134" fmla="*/ 698187 h 768059"/>
                          <a:gd name="connsiteX135" fmla="*/ 772099 w 1484196"/>
                          <a:gd name="connsiteY135" fmla="*/ 684674 h 768059"/>
                          <a:gd name="connsiteX136" fmla="*/ 783360 w 1484196"/>
                          <a:gd name="connsiteY136" fmla="*/ 673412 h 768059"/>
                          <a:gd name="connsiteX137" fmla="*/ 787865 w 1484196"/>
                          <a:gd name="connsiteY137" fmla="*/ 666656 h 768059"/>
                          <a:gd name="connsiteX138" fmla="*/ 794621 w 1484196"/>
                          <a:gd name="connsiteY138" fmla="*/ 664404 h 768059"/>
                          <a:gd name="connsiteX139" fmla="*/ 796873 w 1484196"/>
                          <a:gd name="connsiteY139" fmla="*/ 657647 h 768059"/>
                          <a:gd name="connsiteX140" fmla="*/ 826152 w 1484196"/>
                          <a:gd name="connsiteY140" fmla="*/ 655395 h 768059"/>
                          <a:gd name="connsiteX141" fmla="*/ 848674 w 1484196"/>
                          <a:gd name="connsiteY141" fmla="*/ 639629 h 768059"/>
                          <a:gd name="connsiteX142" fmla="*/ 866692 w 1484196"/>
                          <a:gd name="connsiteY142" fmla="*/ 635125 h 768059"/>
                          <a:gd name="connsiteX143" fmla="*/ 875701 w 1484196"/>
                          <a:gd name="connsiteY143" fmla="*/ 632873 h 768059"/>
                          <a:gd name="connsiteX144" fmla="*/ 882458 w 1484196"/>
                          <a:gd name="connsiteY144" fmla="*/ 628368 h 768059"/>
                          <a:gd name="connsiteX145" fmla="*/ 902728 w 1484196"/>
                          <a:gd name="connsiteY145" fmla="*/ 619359 h 768059"/>
                          <a:gd name="connsiteX146" fmla="*/ 913989 w 1484196"/>
                          <a:gd name="connsiteY146" fmla="*/ 608098 h 768059"/>
                          <a:gd name="connsiteX147" fmla="*/ 929754 w 1484196"/>
                          <a:gd name="connsiteY147" fmla="*/ 603594 h 768059"/>
                          <a:gd name="connsiteX148" fmla="*/ 968042 w 1484196"/>
                          <a:gd name="connsiteY148" fmla="*/ 605846 h 768059"/>
                          <a:gd name="connsiteX149" fmla="*/ 972546 w 1484196"/>
                          <a:gd name="connsiteY149" fmla="*/ 612603 h 768059"/>
                          <a:gd name="connsiteX150" fmla="*/ 977051 w 1484196"/>
                          <a:gd name="connsiteY150" fmla="*/ 617107 h 768059"/>
                          <a:gd name="connsiteX151" fmla="*/ 997321 w 1484196"/>
                          <a:gd name="connsiteY151" fmla="*/ 623864 h 768059"/>
                          <a:gd name="connsiteX152" fmla="*/ 1006330 w 1484196"/>
                          <a:gd name="connsiteY152" fmla="*/ 632873 h 768059"/>
                          <a:gd name="connsiteX153" fmla="*/ 1010834 w 1484196"/>
                          <a:gd name="connsiteY153" fmla="*/ 641881 h 768059"/>
                          <a:gd name="connsiteX154" fmla="*/ 1024347 w 1484196"/>
                          <a:gd name="connsiteY154" fmla="*/ 650890 h 768059"/>
                          <a:gd name="connsiteX155" fmla="*/ 1028852 w 1484196"/>
                          <a:gd name="connsiteY155" fmla="*/ 664404 h 768059"/>
                          <a:gd name="connsiteX156" fmla="*/ 1035608 w 1484196"/>
                          <a:gd name="connsiteY156" fmla="*/ 668908 h 768059"/>
                          <a:gd name="connsiteX157" fmla="*/ 1046869 w 1484196"/>
                          <a:gd name="connsiteY157" fmla="*/ 671160 h 768059"/>
                          <a:gd name="connsiteX158" fmla="*/ 1053626 w 1484196"/>
                          <a:gd name="connsiteY158" fmla="*/ 673412 h 768059"/>
                          <a:gd name="connsiteX159" fmla="*/ 1055878 w 1484196"/>
                          <a:gd name="connsiteY159" fmla="*/ 680169 h 768059"/>
                          <a:gd name="connsiteX160" fmla="*/ 1064887 w 1484196"/>
                          <a:gd name="connsiteY160" fmla="*/ 682421 h 768059"/>
                          <a:gd name="connsiteX161" fmla="*/ 1073896 w 1484196"/>
                          <a:gd name="connsiteY161" fmla="*/ 686926 h 768059"/>
                          <a:gd name="connsiteX162" fmla="*/ 1091914 w 1484196"/>
                          <a:gd name="connsiteY162" fmla="*/ 691430 h 768059"/>
                          <a:gd name="connsiteX163" fmla="*/ 1098670 w 1484196"/>
                          <a:gd name="connsiteY163" fmla="*/ 700439 h 768059"/>
                          <a:gd name="connsiteX164" fmla="*/ 1103175 w 1484196"/>
                          <a:gd name="connsiteY164" fmla="*/ 707196 h 768059"/>
                          <a:gd name="connsiteX165" fmla="*/ 1109932 w 1484196"/>
                          <a:gd name="connsiteY165" fmla="*/ 711700 h 768059"/>
                          <a:gd name="connsiteX166" fmla="*/ 1118940 w 1484196"/>
                          <a:gd name="connsiteY166" fmla="*/ 727466 h 768059"/>
                          <a:gd name="connsiteX167" fmla="*/ 1121193 w 1484196"/>
                          <a:gd name="connsiteY167" fmla="*/ 736474 h 768059"/>
                          <a:gd name="connsiteX168" fmla="*/ 1136958 w 1484196"/>
                          <a:gd name="connsiteY168" fmla="*/ 743231 h 768059"/>
                          <a:gd name="connsiteX169" fmla="*/ 1179750 w 1484196"/>
                          <a:gd name="connsiteY169" fmla="*/ 745483 h 768059"/>
                          <a:gd name="connsiteX170" fmla="*/ 1195516 w 1484196"/>
                          <a:gd name="connsiteY170" fmla="*/ 743231 h 768059"/>
                          <a:gd name="connsiteX171" fmla="*/ 1236056 w 1484196"/>
                          <a:gd name="connsiteY171" fmla="*/ 745483 h 768059"/>
                          <a:gd name="connsiteX172" fmla="*/ 1256326 w 1484196"/>
                          <a:gd name="connsiteY172" fmla="*/ 747736 h 768059"/>
                          <a:gd name="connsiteX173" fmla="*/ 1269839 w 1484196"/>
                          <a:gd name="connsiteY173" fmla="*/ 729718 h 768059"/>
                          <a:gd name="connsiteX174" fmla="*/ 1276596 w 1484196"/>
                          <a:gd name="connsiteY174" fmla="*/ 727466 h 768059"/>
                          <a:gd name="connsiteX175" fmla="*/ 1292361 w 1484196"/>
                          <a:gd name="connsiteY175" fmla="*/ 713952 h 768059"/>
                          <a:gd name="connsiteX176" fmla="*/ 1294613 w 1484196"/>
                          <a:gd name="connsiteY176" fmla="*/ 707196 h 768059"/>
                          <a:gd name="connsiteX177" fmla="*/ 1299118 w 1484196"/>
                          <a:gd name="connsiteY177" fmla="*/ 700439 h 768059"/>
                          <a:gd name="connsiteX178" fmla="*/ 1303622 w 1484196"/>
                          <a:gd name="connsiteY178" fmla="*/ 691430 h 768059"/>
                          <a:gd name="connsiteX179" fmla="*/ 1310379 w 1484196"/>
                          <a:gd name="connsiteY179" fmla="*/ 689178 h 768059"/>
                          <a:gd name="connsiteX180" fmla="*/ 1314883 w 1484196"/>
                          <a:gd name="connsiteY180" fmla="*/ 680169 h 768059"/>
                          <a:gd name="connsiteX181" fmla="*/ 1321640 w 1484196"/>
                          <a:gd name="connsiteY181" fmla="*/ 675665 h 768059"/>
                          <a:gd name="connsiteX182" fmla="*/ 1323892 w 1484196"/>
                          <a:gd name="connsiteY182" fmla="*/ 666656 h 768059"/>
                          <a:gd name="connsiteX183" fmla="*/ 1326144 w 1484196"/>
                          <a:gd name="connsiteY183" fmla="*/ 659899 h 768059"/>
                          <a:gd name="connsiteX184" fmla="*/ 1330649 w 1484196"/>
                          <a:gd name="connsiteY184" fmla="*/ 655395 h 768059"/>
                          <a:gd name="connsiteX185" fmla="*/ 1339658 w 1484196"/>
                          <a:gd name="connsiteY185" fmla="*/ 641881 h 768059"/>
                          <a:gd name="connsiteX186" fmla="*/ 1341910 w 1484196"/>
                          <a:gd name="connsiteY186" fmla="*/ 632873 h 768059"/>
                          <a:gd name="connsiteX187" fmla="*/ 1344162 w 1484196"/>
                          <a:gd name="connsiteY187" fmla="*/ 610350 h 768059"/>
                          <a:gd name="connsiteX188" fmla="*/ 1348666 w 1484196"/>
                          <a:gd name="connsiteY188" fmla="*/ 601341 h 768059"/>
                          <a:gd name="connsiteX189" fmla="*/ 1353171 w 1484196"/>
                          <a:gd name="connsiteY189" fmla="*/ 585576 h 768059"/>
                          <a:gd name="connsiteX190" fmla="*/ 1359928 w 1484196"/>
                          <a:gd name="connsiteY190" fmla="*/ 576567 h 768059"/>
                          <a:gd name="connsiteX191" fmla="*/ 1364432 w 1484196"/>
                          <a:gd name="connsiteY191" fmla="*/ 542784 h 768059"/>
                          <a:gd name="connsiteX192" fmla="*/ 1366684 w 1484196"/>
                          <a:gd name="connsiteY192" fmla="*/ 533775 h 768059"/>
                          <a:gd name="connsiteX193" fmla="*/ 1368936 w 1484196"/>
                          <a:gd name="connsiteY193" fmla="*/ 477470 h 768059"/>
                          <a:gd name="connsiteX194" fmla="*/ 1384702 w 1484196"/>
                          <a:gd name="connsiteY194" fmla="*/ 454947 h 768059"/>
                          <a:gd name="connsiteX195" fmla="*/ 1391459 w 1484196"/>
                          <a:gd name="connsiteY195" fmla="*/ 443686 h 768059"/>
                          <a:gd name="connsiteX196" fmla="*/ 1398215 w 1484196"/>
                          <a:gd name="connsiteY196" fmla="*/ 434677 h 768059"/>
                          <a:gd name="connsiteX197" fmla="*/ 1400467 w 1484196"/>
                          <a:gd name="connsiteY197" fmla="*/ 385129 h 768059"/>
                          <a:gd name="connsiteX198" fmla="*/ 1402720 w 1484196"/>
                          <a:gd name="connsiteY198" fmla="*/ 373868 h 768059"/>
                          <a:gd name="connsiteX199" fmla="*/ 1409476 w 1484196"/>
                          <a:gd name="connsiteY199" fmla="*/ 367111 h 768059"/>
                          <a:gd name="connsiteX200" fmla="*/ 1422990 w 1484196"/>
                          <a:gd name="connsiteY200" fmla="*/ 157655 h 768059"/>
                          <a:gd name="connsiteX201" fmla="*/ 1436503 w 1484196"/>
                          <a:gd name="connsiteY201" fmla="*/ 141889 h 768059"/>
                          <a:gd name="connsiteX202" fmla="*/ 1441007 w 1484196"/>
                          <a:gd name="connsiteY202" fmla="*/ 135133 h 768059"/>
                          <a:gd name="connsiteX203" fmla="*/ 1447764 w 1484196"/>
                          <a:gd name="connsiteY203" fmla="*/ 132880 h 768059"/>
                          <a:gd name="connsiteX204" fmla="*/ 1454521 w 1484196"/>
                          <a:gd name="connsiteY204" fmla="*/ 128376 h 768059"/>
                          <a:gd name="connsiteX205" fmla="*/ 1456773 w 1484196"/>
                          <a:gd name="connsiteY205" fmla="*/ 99097 h 768059"/>
                          <a:gd name="connsiteX206" fmla="*/ 1463530 w 1484196"/>
                          <a:gd name="connsiteY206" fmla="*/ 94593 h 768059"/>
                          <a:gd name="connsiteX207" fmla="*/ 1474791 w 1484196"/>
                          <a:gd name="connsiteY207" fmla="*/ 83332 h 768059"/>
                          <a:gd name="connsiteX208" fmla="*/ 1477043 w 1484196"/>
                          <a:gd name="connsiteY208" fmla="*/ 76575 h 768059"/>
                          <a:gd name="connsiteX209" fmla="*/ 1483800 w 1484196"/>
                          <a:gd name="connsiteY209" fmla="*/ 74323 h 768059"/>
                          <a:gd name="connsiteX210" fmla="*/ 1481547 w 1484196"/>
                          <a:gd name="connsiteY210" fmla="*/ 0 h 768059"/>
                          <a:gd name="connsiteX211" fmla="*/ 1470286 w 1484196"/>
                          <a:gd name="connsiteY211" fmla="*/ 9008 h 768059"/>
                          <a:gd name="connsiteX212" fmla="*/ 1468034 w 1484196"/>
                          <a:gd name="connsiteY212" fmla="*/ 18017 h 768059"/>
                          <a:gd name="connsiteX213" fmla="*/ 1461277 w 1484196"/>
                          <a:gd name="connsiteY213" fmla="*/ 20270 h 768059"/>
                          <a:gd name="connsiteX214" fmla="*/ 1470286 w 1484196"/>
                          <a:gd name="connsiteY21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28412 w 1484196"/>
                          <a:gd name="connsiteY117" fmla="*/ 729718 h 768059"/>
                          <a:gd name="connsiteX118" fmla="*/ 330665 w 1484196"/>
                          <a:gd name="connsiteY118" fmla="*/ 736474 h 768059"/>
                          <a:gd name="connsiteX119" fmla="*/ 335169 w 1484196"/>
                          <a:gd name="connsiteY119" fmla="*/ 743231 h 768059"/>
                          <a:gd name="connsiteX120" fmla="*/ 391474 w 1484196"/>
                          <a:gd name="connsiteY120" fmla="*/ 752240 h 768059"/>
                          <a:gd name="connsiteX121" fmla="*/ 459041 w 1484196"/>
                          <a:gd name="connsiteY121" fmla="*/ 756744 h 768059"/>
                          <a:gd name="connsiteX122" fmla="*/ 474806 w 1484196"/>
                          <a:gd name="connsiteY122" fmla="*/ 768006 h 768059"/>
                          <a:gd name="connsiteX123" fmla="*/ 501833 w 1484196"/>
                          <a:gd name="connsiteY123" fmla="*/ 761249 h 768059"/>
                          <a:gd name="connsiteX124" fmla="*/ 510842 w 1484196"/>
                          <a:gd name="connsiteY124" fmla="*/ 758997 h 768059"/>
                          <a:gd name="connsiteX125" fmla="*/ 528860 w 1484196"/>
                          <a:gd name="connsiteY125" fmla="*/ 754492 h 768059"/>
                          <a:gd name="connsiteX126" fmla="*/ 607687 w 1484196"/>
                          <a:gd name="connsiteY126" fmla="*/ 752240 h 768059"/>
                          <a:gd name="connsiteX127" fmla="*/ 670749 w 1484196"/>
                          <a:gd name="connsiteY127" fmla="*/ 747736 h 768059"/>
                          <a:gd name="connsiteX128" fmla="*/ 677506 w 1484196"/>
                          <a:gd name="connsiteY128" fmla="*/ 745483 h 768059"/>
                          <a:gd name="connsiteX129" fmla="*/ 686515 w 1484196"/>
                          <a:gd name="connsiteY129" fmla="*/ 743231 h 768059"/>
                          <a:gd name="connsiteX130" fmla="*/ 718046 w 1484196"/>
                          <a:gd name="connsiteY130" fmla="*/ 740979 h 768059"/>
                          <a:gd name="connsiteX131" fmla="*/ 745072 w 1484196"/>
                          <a:gd name="connsiteY131" fmla="*/ 713952 h 768059"/>
                          <a:gd name="connsiteX132" fmla="*/ 756333 w 1484196"/>
                          <a:gd name="connsiteY132" fmla="*/ 702691 h 768059"/>
                          <a:gd name="connsiteX133" fmla="*/ 760838 w 1484196"/>
                          <a:gd name="connsiteY133" fmla="*/ 698187 h 768059"/>
                          <a:gd name="connsiteX134" fmla="*/ 772099 w 1484196"/>
                          <a:gd name="connsiteY134" fmla="*/ 684674 h 768059"/>
                          <a:gd name="connsiteX135" fmla="*/ 783360 w 1484196"/>
                          <a:gd name="connsiteY135" fmla="*/ 673412 h 768059"/>
                          <a:gd name="connsiteX136" fmla="*/ 787865 w 1484196"/>
                          <a:gd name="connsiteY136" fmla="*/ 666656 h 768059"/>
                          <a:gd name="connsiteX137" fmla="*/ 794621 w 1484196"/>
                          <a:gd name="connsiteY137" fmla="*/ 664404 h 768059"/>
                          <a:gd name="connsiteX138" fmla="*/ 796873 w 1484196"/>
                          <a:gd name="connsiteY138" fmla="*/ 657647 h 768059"/>
                          <a:gd name="connsiteX139" fmla="*/ 826152 w 1484196"/>
                          <a:gd name="connsiteY139" fmla="*/ 655395 h 768059"/>
                          <a:gd name="connsiteX140" fmla="*/ 848674 w 1484196"/>
                          <a:gd name="connsiteY140" fmla="*/ 639629 h 768059"/>
                          <a:gd name="connsiteX141" fmla="*/ 866692 w 1484196"/>
                          <a:gd name="connsiteY141" fmla="*/ 635125 h 768059"/>
                          <a:gd name="connsiteX142" fmla="*/ 875701 w 1484196"/>
                          <a:gd name="connsiteY142" fmla="*/ 632873 h 768059"/>
                          <a:gd name="connsiteX143" fmla="*/ 882458 w 1484196"/>
                          <a:gd name="connsiteY143" fmla="*/ 628368 h 768059"/>
                          <a:gd name="connsiteX144" fmla="*/ 902728 w 1484196"/>
                          <a:gd name="connsiteY144" fmla="*/ 619359 h 768059"/>
                          <a:gd name="connsiteX145" fmla="*/ 913989 w 1484196"/>
                          <a:gd name="connsiteY145" fmla="*/ 608098 h 768059"/>
                          <a:gd name="connsiteX146" fmla="*/ 929754 w 1484196"/>
                          <a:gd name="connsiteY146" fmla="*/ 603594 h 768059"/>
                          <a:gd name="connsiteX147" fmla="*/ 968042 w 1484196"/>
                          <a:gd name="connsiteY147" fmla="*/ 605846 h 768059"/>
                          <a:gd name="connsiteX148" fmla="*/ 972546 w 1484196"/>
                          <a:gd name="connsiteY148" fmla="*/ 612603 h 768059"/>
                          <a:gd name="connsiteX149" fmla="*/ 977051 w 1484196"/>
                          <a:gd name="connsiteY149" fmla="*/ 617107 h 768059"/>
                          <a:gd name="connsiteX150" fmla="*/ 997321 w 1484196"/>
                          <a:gd name="connsiteY150" fmla="*/ 623864 h 768059"/>
                          <a:gd name="connsiteX151" fmla="*/ 1006330 w 1484196"/>
                          <a:gd name="connsiteY151" fmla="*/ 632873 h 768059"/>
                          <a:gd name="connsiteX152" fmla="*/ 1010834 w 1484196"/>
                          <a:gd name="connsiteY152" fmla="*/ 641881 h 768059"/>
                          <a:gd name="connsiteX153" fmla="*/ 1024347 w 1484196"/>
                          <a:gd name="connsiteY153" fmla="*/ 650890 h 768059"/>
                          <a:gd name="connsiteX154" fmla="*/ 1028852 w 1484196"/>
                          <a:gd name="connsiteY154" fmla="*/ 664404 h 768059"/>
                          <a:gd name="connsiteX155" fmla="*/ 1035608 w 1484196"/>
                          <a:gd name="connsiteY155" fmla="*/ 668908 h 768059"/>
                          <a:gd name="connsiteX156" fmla="*/ 1046869 w 1484196"/>
                          <a:gd name="connsiteY156" fmla="*/ 671160 h 768059"/>
                          <a:gd name="connsiteX157" fmla="*/ 1053626 w 1484196"/>
                          <a:gd name="connsiteY157" fmla="*/ 673412 h 768059"/>
                          <a:gd name="connsiteX158" fmla="*/ 1055878 w 1484196"/>
                          <a:gd name="connsiteY158" fmla="*/ 680169 h 768059"/>
                          <a:gd name="connsiteX159" fmla="*/ 1064887 w 1484196"/>
                          <a:gd name="connsiteY159" fmla="*/ 682421 h 768059"/>
                          <a:gd name="connsiteX160" fmla="*/ 1073896 w 1484196"/>
                          <a:gd name="connsiteY160" fmla="*/ 686926 h 768059"/>
                          <a:gd name="connsiteX161" fmla="*/ 1091914 w 1484196"/>
                          <a:gd name="connsiteY161" fmla="*/ 691430 h 768059"/>
                          <a:gd name="connsiteX162" fmla="*/ 1098670 w 1484196"/>
                          <a:gd name="connsiteY162" fmla="*/ 700439 h 768059"/>
                          <a:gd name="connsiteX163" fmla="*/ 1103175 w 1484196"/>
                          <a:gd name="connsiteY163" fmla="*/ 707196 h 768059"/>
                          <a:gd name="connsiteX164" fmla="*/ 1109932 w 1484196"/>
                          <a:gd name="connsiteY164" fmla="*/ 711700 h 768059"/>
                          <a:gd name="connsiteX165" fmla="*/ 1118940 w 1484196"/>
                          <a:gd name="connsiteY165" fmla="*/ 727466 h 768059"/>
                          <a:gd name="connsiteX166" fmla="*/ 1121193 w 1484196"/>
                          <a:gd name="connsiteY166" fmla="*/ 736474 h 768059"/>
                          <a:gd name="connsiteX167" fmla="*/ 1136958 w 1484196"/>
                          <a:gd name="connsiteY167" fmla="*/ 743231 h 768059"/>
                          <a:gd name="connsiteX168" fmla="*/ 1179750 w 1484196"/>
                          <a:gd name="connsiteY168" fmla="*/ 745483 h 768059"/>
                          <a:gd name="connsiteX169" fmla="*/ 1195516 w 1484196"/>
                          <a:gd name="connsiteY169" fmla="*/ 743231 h 768059"/>
                          <a:gd name="connsiteX170" fmla="*/ 1236056 w 1484196"/>
                          <a:gd name="connsiteY170" fmla="*/ 745483 h 768059"/>
                          <a:gd name="connsiteX171" fmla="*/ 1256326 w 1484196"/>
                          <a:gd name="connsiteY171" fmla="*/ 747736 h 768059"/>
                          <a:gd name="connsiteX172" fmla="*/ 1269839 w 1484196"/>
                          <a:gd name="connsiteY172" fmla="*/ 729718 h 768059"/>
                          <a:gd name="connsiteX173" fmla="*/ 1276596 w 1484196"/>
                          <a:gd name="connsiteY173" fmla="*/ 727466 h 768059"/>
                          <a:gd name="connsiteX174" fmla="*/ 1292361 w 1484196"/>
                          <a:gd name="connsiteY174" fmla="*/ 713952 h 768059"/>
                          <a:gd name="connsiteX175" fmla="*/ 1294613 w 1484196"/>
                          <a:gd name="connsiteY175" fmla="*/ 707196 h 768059"/>
                          <a:gd name="connsiteX176" fmla="*/ 1299118 w 1484196"/>
                          <a:gd name="connsiteY176" fmla="*/ 700439 h 768059"/>
                          <a:gd name="connsiteX177" fmla="*/ 1303622 w 1484196"/>
                          <a:gd name="connsiteY177" fmla="*/ 691430 h 768059"/>
                          <a:gd name="connsiteX178" fmla="*/ 1310379 w 1484196"/>
                          <a:gd name="connsiteY178" fmla="*/ 689178 h 768059"/>
                          <a:gd name="connsiteX179" fmla="*/ 1314883 w 1484196"/>
                          <a:gd name="connsiteY179" fmla="*/ 680169 h 768059"/>
                          <a:gd name="connsiteX180" fmla="*/ 1321640 w 1484196"/>
                          <a:gd name="connsiteY180" fmla="*/ 675665 h 768059"/>
                          <a:gd name="connsiteX181" fmla="*/ 1323892 w 1484196"/>
                          <a:gd name="connsiteY181" fmla="*/ 666656 h 768059"/>
                          <a:gd name="connsiteX182" fmla="*/ 1326144 w 1484196"/>
                          <a:gd name="connsiteY182" fmla="*/ 659899 h 768059"/>
                          <a:gd name="connsiteX183" fmla="*/ 1330649 w 1484196"/>
                          <a:gd name="connsiteY183" fmla="*/ 655395 h 768059"/>
                          <a:gd name="connsiteX184" fmla="*/ 1339658 w 1484196"/>
                          <a:gd name="connsiteY184" fmla="*/ 641881 h 768059"/>
                          <a:gd name="connsiteX185" fmla="*/ 1341910 w 1484196"/>
                          <a:gd name="connsiteY185" fmla="*/ 632873 h 768059"/>
                          <a:gd name="connsiteX186" fmla="*/ 1344162 w 1484196"/>
                          <a:gd name="connsiteY186" fmla="*/ 610350 h 768059"/>
                          <a:gd name="connsiteX187" fmla="*/ 1348666 w 1484196"/>
                          <a:gd name="connsiteY187" fmla="*/ 601341 h 768059"/>
                          <a:gd name="connsiteX188" fmla="*/ 1353171 w 1484196"/>
                          <a:gd name="connsiteY188" fmla="*/ 585576 h 768059"/>
                          <a:gd name="connsiteX189" fmla="*/ 1359928 w 1484196"/>
                          <a:gd name="connsiteY189" fmla="*/ 576567 h 768059"/>
                          <a:gd name="connsiteX190" fmla="*/ 1364432 w 1484196"/>
                          <a:gd name="connsiteY190" fmla="*/ 542784 h 768059"/>
                          <a:gd name="connsiteX191" fmla="*/ 1366684 w 1484196"/>
                          <a:gd name="connsiteY191" fmla="*/ 533775 h 768059"/>
                          <a:gd name="connsiteX192" fmla="*/ 1368936 w 1484196"/>
                          <a:gd name="connsiteY192" fmla="*/ 477470 h 768059"/>
                          <a:gd name="connsiteX193" fmla="*/ 1384702 w 1484196"/>
                          <a:gd name="connsiteY193" fmla="*/ 454947 h 768059"/>
                          <a:gd name="connsiteX194" fmla="*/ 1391459 w 1484196"/>
                          <a:gd name="connsiteY194" fmla="*/ 443686 h 768059"/>
                          <a:gd name="connsiteX195" fmla="*/ 1398215 w 1484196"/>
                          <a:gd name="connsiteY195" fmla="*/ 434677 h 768059"/>
                          <a:gd name="connsiteX196" fmla="*/ 1400467 w 1484196"/>
                          <a:gd name="connsiteY196" fmla="*/ 385129 h 768059"/>
                          <a:gd name="connsiteX197" fmla="*/ 1402720 w 1484196"/>
                          <a:gd name="connsiteY197" fmla="*/ 373868 h 768059"/>
                          <a:gd name="connsiteX198" fmla="*/ 1409476 w 1484196"/>
                          <a:gd name="connsiteY198" fmla="*/ 367111 h 768059"/>
                          <a:gd name="connsiteX199" fmla="*/ 1422990 w 1484196"/>
                          <a:gd name="connsiteY199" fmla="*/ 157655 h 768059"/>
                          <a:gd name="connsiteX200" fmla="*/ 1436503 w 1484196"/>
                          <a:gd name="connsiteY200" fmla="*/ 141889 h 768059"/>
                          <a:gd name="connsiteX201" fmla="*/ 1441007 w 1484196"/>
                          <a:gd name="connsiteY201" fmla="*/ 135133 h 768059"/>
                          <a:gd name="connsiteX202" fmla="*/ 1447764 w 1484196"/>
                          <a:gd name="connsiteY202" fmla="*/ 132880 h 768059"/>
                          <a:gd name="connsiteX203" fmla="*/ 1454521 w 1484196"/>
                          <a:gd name="connsiteY203" fmla="*/ 128376 h 768059"/>
                          <a:gd name="connsiteX204" fmla="*/ 1456773 w 1484196"/>
                          <a:gd name="connsiteY204" fmla="*/ 99097 h 768059"/>
                          <a:gd name="connsiteX205" fmla="*/ 1463530 w 1484196"/>
                          <a:gd name="connsiteY205" fmla="*/ 94593 h 768059"/>
                          <a:gd name="connsiteX206" fmla="*/ 1474791 w 1484196"/>
                          <a:gd name="connsiteY206" fmla="*/ 83332 h 768059"/>
                          <a:gd name="connsiteX207" fmla="*/ 1477043 w 1484196"/>
                          <a:gd name="connsiteY207" fmla="*/ 76575 h 768059"/>
                          <a:gd name="connsiteX208" fmla="*/ 1483800 w 1484196"/>
                          <a:gd name="connsiteY208" fmla="*/ 74323 h 768059"/>
                          <a:gd name="connsiteX209" fmla="*/ 1481547 w 1484196"/>
                          <a:gd name="connsiteY209" fmla="*/ 0 h 768059"/>
                          <a:gd name="connsiteX210" fmla="*/ 1470286 w 1484196"/>
                          <a:gd name="connsiteY210" fmla="*/ 9008 h 768059"/>
                          <a:gd name="connsiteX211" fmla="*/ 1468034 w 1484196"/>
                          <a:gd name="connsiteY211" fmla="*/ 18017 h 768059"/>
                          <a:gd name="connsiteX212" fmla="*/ 1461277 w 1484196"/>
                          <a:gd name="connsiteY212" fmla="*/ 20270 h 768059"/>
                          <a:gd name="connsiteX213" fmla="*/ 1470286 w 1484196"/>
                          <a:gd name="connsiteY21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30665 w 1484196"/>
                          <a:gd name="connsiteY117" fmla="*/ 736474 h 768059"/>
                          <a:gd name="connsiteX118" fmla="*/ 335169 w 1484196"/>
                          <a:gd name="connsiteY118" fmla="*/ 743231 h 768059"/>
                          <a:gd name="connsiteX119" fmla="*/ 391474 w 1484196"/>
                          <a:gd name="connsiteY119" fmla="*/ 752240 h 768059"/>
                          <a:gd name="connsiteX120" fmla="*/ 459041 w 1484196"/>
                          <a:gd name="connsiteY120" fmla="*/ 756744 h 768059"/>
                          <a:gd name="connsiteX121" fmla="*/ 474806 w 1484196"/>
                          <a:gd name="connsiteY121" fmla="*/ 768006 h 768059"/>
                          <a:gd name="connsiteX122" fmla="*/ 501833 w 1484196"/>
                          <a:gd name="connsiteY122" fmla="*/ 761249 h 768059"/>
                          <a:gd name="connsiteX123" fmla="*/ 510842 w 1484196"/>
                          <a:gd name="connsiteY123" fmla="*/ 758997 h 768059"/>
                          <a:gd name="connsiteX124" fmla="*/ 528860 w 1484196"/>
                          <a:gd name="connsiteY124" fmla="*/ 754492 h 768059"/>
                          <a:gd name="connsiteX125" fmla="*/ 607687 w 1484196"/>
                          <a:gd name="connsiteY125" fmla="*/ 752240 h 768059"/>
                          <a:gd name="connsiteX126" fmla="*/ 670749 w 1484196"/>
                          <a:gd name="connsiteY126" fmla="*/ 747736 h 768059"/>
                          <a:gd name="connsiteX127" fmla="*/ 677506 w 1484196"/>
                          <a:gd name="connsiteY127" fmla="*/ 745483 h 768059"/>
                          <a:gd name="connsiteX128" fmla="*/ 686515 w 1484196"/>
                          <a:gd name="connsiteY128" fmla="*/ 743231 h 768059"/>
                          <a:gd name="connsiteX129" fmla="*/ 718046 w 1484196"/>
                          <a:gd name="connsiteY129" fmla="*/ 740979 h 768059"/>
                          <a:gd name="connsiteX130" fmla="*/ 745072 w 1484196"/>
                          <a:gd name="connsiteY130" fmla="*/ 713952 h 768059"/>
                          <a:gd name="connsiteX131" fmla="*/ 756333 w 1484196"/>
                          <a:gd name="connsiteY131" fmla="*/ 702691 h 768059"/>
                          <a:gd name="connsiteX132" fmla="*/ 760838 w 1484196"/>
                          <a:gd name="connsiteY132" fmla="*/ 698187 h 768059"/>
                          <a:gd name="connsiteX133" fmla="*/ 772099 w 1484196"/>
                          <a:gd name="connsiteY133" fmla="*/ 684674 h 768059"/>
                          <a:gd name="connsiteX134" fmla="*/ 783360 w 1484196"/>
                          <a:gd name="connsiteY134" fmla="*/ 673412 h 768059"/>
                          <a:gd name="connsiteX135" fmla="*/ 787865 w 1484196"/>
                          <a:gd name="connsiteY135" fmla="*/ 666656 h 768059"/>
                          <a:gd name="connsiteX136" fmla="*/ 794621 w 1484196"/>
                          <a:gd name="connsiteY136" fmla="*/ 664404 h 768059"/>
                          <a:gd name="connsiteX137" fmla="*/ 796873 w 1484196"/>
                          <a:gd name="connsiteY137" fmla="*/ 657647 h 768059"/>
                          <a:gd name="connsiteX138" fmla="*/ 826152 w 1484196"/>
                          <a:gd name="connsiteY138" fmla="*/ 655395 h 768059"/>
                          <a:gd name="connsiteX139" fmla="*/ 848674 w 1484196"/>
                          <a:gd name="connsiteY139" fmla="*/ 639629 h 768059"/>
                          <a:gd name="connsiteX140" fmla="*/ 866692 w 1484196"/>
                          <a:gd name="connsiteY140" fmla="*/ 635125 h 768059"/>
                          <a:gd name="connsiteX141" fmla="*/ 875701 w 1484196"/>
                          <a:gd name="connsiteY141" fmla="*/ 632873 h 768059"/>
                          <a:gd name="connsiteX142" fmla="*/ 882458 w 1484196"/>
                          <a:gd name="connsiteY142" fmla="*/ 628368 h 768059"/>
                          <a:gd name="connsiteX143" fmla="*/ 902728 w 1484196"/>
                          <a:gd name="connsiteY143" fmla="*/ 619359 h 768059"/>
                          <a:gd name="connsiteX144" fmla="*/ 913989 w 1484196"/>
                          <a:gd name="connsiteY144" fmla="*/ 608098 h 768059"/>
                          <a:gd name="connsiteX145" fmla="*/ 929754 w 1484196"/>
                          <a:gd name="connsiteY145" fmla="*/ 603594 h 768059"/>
                          <a:gd name="connsiteX146" fmla="*/ 968042 w 1484196"/>
                          <a:gd name="connsiteY146" fmla="*/ 605846 h 768059"/>
                          <a:gd name="connsiteX147" fmla="*/ 972546 w 1484196"/>
                          <a:gd name="connsiteY147" fmla="*/ 612603 h 768059"/>
                          <a:gd name="connsiteX148" fmla="*/ 977051 w 1484196"/>
                          <a:gd name="connsiteY148" fmla="*/ 617107 h 768059"/>
                          <a:gd name="connsiteX149" fmla="*/ 997321 w 1484196"/>
                          <a:gd name="connsiteY149" fmla="*/ 623864 h 768059"/>
                          <a:gd name="connsiteX150" fmla="*/ 1006330 w 1484196"/>
                          <a:gd name="connsiteY150" fmla="*/ 632873 h 768059"/>
                          <a:gd name="connsiteX151" fmla="*/ 1010834 w 1484196"/>
                          <a:gd name="connsiteY151" fmla="*/ 641881 h 768059"/>
                          <a:gd name="connsiteX152" fmla="*/ 1024347 w 1484196"/>
                          <a:gd name="connsiteY152" fmla="*/ 650890 h 768059"/>
                          <a:gd name="connsiteX153" fmla="*/ 1028852 w 1484196"/>
                          <a:gd name="connsiteY153" fmla="*/ 664404 h 768059"/>
                          <a:gd name="connsiteX154" fmla="*/ 1035608 w 1484196"/>
                          <a:gd name="connsiteY154" fmla="*/ 668908 h 768059"/>
                          <a:gd name="connsiteX155" fmla="*/ 1046869 w 1484196"/>
                          <a:gd name="connsiteY155" fmla="*/ 671160 h 768059"/>
                          <a:gd name="connsiteX156" fmla="*/ 1053626 w 1484196"/>
                          <a:gd name="connsiteY156" fmla="*/ 673412 h 768059"/>
                          <a:gd name="connsiteX157" fmla="*/ 1055878 w 1484196"/>
                          <a:gd name="connsiteY157" fmla="*/ 680169 h 768059"/>
                          <a:gd name="connsiteX158" fmla="*/ 1064887 w 1484196"/>
                          <a:gd name="connsiteY158" fmla="*/ 682421 h 768059"/>
                          <a:gd name="connsiteX159" fmla="*/ 1073896 w 1484196"/>
                          <a:gd name="connsiteY159" fmla="*/ 686926 h 768059"/>
                          <a:gd name="connsiteX160" fmla="*/ 1091914 w 1484196"/>
                          <a:gd name="connsiteY160" fmla="*/ 691430 h 768059"/>
                          <a:gd name="connsiteX161" fmla="*/ 1098670 w 1484196"/>
                          <a:gd name="connsiteY161" fmla="*/ 700439 h 768059"/>
                          <a:gd name="connsiteX162" fmla="*/ 1103175 w 1484196"/>
                          <a:gd name="connsiteY162" fmla="*/ 707196 h 768059"/>
                          <a:gd name="connsiteX163" fmla="*/ 1109932 w 1484196"/>
                          <a:gd name="connsiteY163" fmla="*/ 711700 h 768059"/>
                          <a:gd name="connsiteX164" fmla="*/ 1118940 w 1484196"/>
                          <a:gd name="connsiteY164" fmla="*/ 727466 h 768059"/>
                          <a:gd name="connsiteX165" fmla="*/ 1121193 w 1484196"/>
                          <a:gd name="connsiteY165" fmla="*/ 736474 h 768059"/>
                          <a:gd name="connsiteX166" fmla="*/ 1136958 w 1484196"/>
                          <a:gd name="connsiteY166" fmla="*/ 743231 h 768059"/>
                          <a:gd name="connsiteX167" fmla="*/ 1179750 w 1484196"/>
                          <a:gd name="connsiteY167" fmla="*/ 745483 h 768059"/>
                          <a:gd name="connsiteX168" fmla="*/ 1195516 w 1484196"/>
                          <a:gd name="connsiteY168" fmla="*/ 743231 h 768059"/>
                          <a:gd name="connsiteX169" fmla="*/ 1236056 w 1484196"/>
                          <a:gd name="connsiteY169" fmla="*/ 745483 h 768059"/>
                          <a:gd name="connsiteX170" fmla="*/ 1256326 w 1484196"/>
                          <a:gd name="connsiteY170" fmla="*/ 747736 h 768059"/>
                          <a:gd name="connsiteX171" fmla="*/ 1269839 w 1484196"/>
                          <a:gd name="connsiteY171" fmla="*/ 729718 h 768059"/>
                          <a:gd name="connsiteX172" fmla="*/ 1276596 w 1484196"/>
                          <a:gd name="connsiteY172" fmla="*/ 727466 h 768059"/>
                          <a:gd name="connsiteX173" fmla="*/ 1292361 w 1484196"/>
                          <a:gd name="connsiteY173" fmla="*/ 713952 h 768059"/>
                          <a:gd name="connsiteX174" fmla="*/ 1294613 w 1484196"/>
                          <a:gd name="connsiteY174" fmla="*/ 707196 h 768059"/>
                          <a:gd name="connsiteX175" fmla="*/ 1299118 w 1484196"/>
                          <a:gd name="connsiteY175" fmla="*/ 700439 h 768059"/>
                          <a:gd name="connsiteX176" fmla="*/ 1303622 w 1484196"/>
                          <a:gd name="connsiteY176" fmla="*/ 691430 h 768059"/>
                          <a:gd name="connsiteX177" fmla="*/ 1310379 w 1484196"/>
                          <a:gd name="connsiteY177" fmla="*/ 689178 h 768059"/>
                          <a:gd name="connsiteX178" fmla="*/ 1314883 w 1484196"/>
                          <a:gd name="connsiteY178" fmla="*/ 680169 h 768059"/>
                          <a:gd name="connsiteX179" fmla="*/ 1321640 w 1484196"/>
                          <a:gd name="connsiteY179" fmla="*/ 675665 h 768059"/>
                          <a:gd name="connsiteX180" fmla="*/ 1323892 w 1484196"/>
                          <a:gd name="connsiteY180" fmla="*/ 666656 h 768059"/>
                          <a:gd name="connsiteX181" fmla="*/ 1326144 w 1484196"/>
                          <a:gd name="connsiteY181" fmla="*/ 659899 h 768059"/>
                          <a:gd name="connsiteX182" fmla="*/ 1330649 w 1484196"/>
                          <a:gd name="connsiteY182" fmla="*/ 655395 h 768059"/>
                          <a:gd name="connsiteX183" fmla="*/ 1339658 w 1484196"/>
                          <a:gd name="connsiteY183" fmla="*/ 641881 h 768059"/>
                          <a:gd name="connsiteX184" fmla="*/ 1341910 w 1484196"/>
                          <a:gd name="connsiteY184" fmla="*/ 632873 h 768059"/>
                          <a:gd name="connsiteX185" fmla="*/ 1344162 w 1484196"/>
                          <a:gd name="connsiteY185" fmla="*/ 610350 h 768059"/>
                          <a:gd name="connsiteX186" fmla="*/ 1348666 w 1484196"/>
                          <a:gd name="connsiteY186" fmla="*/ 601341 h 768059"/>
                          <a:gd name="connsiteX187" fmla="*/ 1353171 w 1484196"/>
                          <a:gd name="connsiteY187" fmla="*/ 585576 h 768059"/>
                          <a:gd name="connsiteX188" fmla="*/ 1359928 w 1484196"/>
                          <a:gd name="connsiteY188" fmla="*/ 576567 h 768059"/>
                          <a:gd name="connsiteX189" fmla="*/ 1364432 w 1484196"/>
                          <a:gd name="connsiteY189" fmla="*/ 542784 h 768059"/>
                          <a:gd name="connsiteX190" fmla="*/ 1366684 w 1484196"/>
                          <a:gd name="connsiteY190" fmla="*/ 533775 h 768059"/>
                          <a:gd name="connsiteX191" fmla="*/ 1368936 w 1484196"/>
                          <a:gd name="connsiteY191" fmla="*/ 477470 h 768059"/>
                          <a:gd name="connsiteX192" fmla="*/ 1384702 w 1484196"/>
                          <a:gd name="connsiteY192" fmla="*/ 454947 h 768059"/>
                          <a:gd name="connsiteX193" fmla="*/ 1391459 w 1484196"/>
                          <a:gd name="connsiteY193" fmla="*/ 443686 h 768059"/>
                          <a:gd name="connsiteX194" fmla="*/ 1398215 w 1484196"/>
                          <a:gd name="connsiteY194" fmla="*/ 434677 h 768059"/>
                          <a:gd name="connsiteX195" fmla="*/ 1400467 w 1484196"/>
                          <a:gd name="connsiteY195" fmla="*/ 385129 h 768059"/>
                          <a:gd name="connsiteX196" fmla="*/ 1402720 w 1484196"/>
                          <a:gd name="connsiteY196" fmla="*/ 373868 h 768059"/>
                          <a:gd name="connsiteX197" fmla="*/ 1409476 w 1484196"/>
                          <a:gd name="connsiteY197" fmla="*/ 367111 h 768059"/>
                          <a:gd name="connsiteX198" fmla="*/ 1422990 w 1484196"/>
                          <a:gd name="connsiteY198" fmla="*/ 157655 h 768059"/>
                          <a:gd name="connsiteX199" fmla="*/ 1436503 w 1484196"/>
                          <a:gd name="connsiteY199" fmla="*/ 141889 h 768059"/>
                          <a:gd name="connsiteX200" fmla="*/ 1441007 w 1484196"/>
                          <a:gd name="connsiteY200" fmla="*/ 135133 h 768059"/>
                          <a:gd name="connsiteX201" fmla="*/ 1447764 w 1484196"/>
                          <a:gd name="connsiteY201" fmla="*/ 132880 h 768059"/>
                          <a:gd name="connsiteX202" fmla="*/ 1454521 w 1484196"/>
                          <a:gd name="connsiteY202" fmla="*/ 128376 h 768059"/>
                          <a:gd name="connsiteX203" fmla="*/ 1456773 w 1484196"/>
                          <a:gd name="connsiteY203" fmla="*/ 99097 h 768059"/>
                          <a:gd name="connsiteX204" fmla="*/ 1463530 w 1484196"/>
                          <a:gd name="connsiteY204" fmla="*/ 94593 h 768059"/>
                          <a:gd name="connsiteX205" fmla="*/ 1474791 w 1484196"/>
                          <a:gd name="connsiteY205" fmla="*/ 83332 h 768059"/>
                          <a:gd name="connsiteX206" fmla="*/ 1477043 w 1484196"/>
                          <a:gd name="connsiteY206" fmla="*/ 76575 h 768059"/>
                          <a:gd name="connsiteX207" fmla="*/ 1483800 w 1484196"/>
                          <a:gd name="connsiteY207" fmla="*/ 74323 h 768059"/>
                          <a:gd name="connsiteX208" fmla="*/ 1481547 w 1484196"/>
                          <a:gd name="connsiteY208" fmla="*/ 0 h 768059"/>
                          <a:gd name="connsiteX209" fmla="*/ 1470286 w 1484196"/>
                          <a:gd name="connsiteY209" fmla="*/ 9008 h 768059"/>
                          <a:gd name="connsiteX210" fmla="*/ 1468034 w 1484196"/>
                          <a:gd name="connsiteY210" fmla="*/ 18017 h 768059"/>
                          <a:gd name="connsiteX211" fmla="*/ 1461277 w 1484196"/>
                          <a:gd name="connsiteY211" fmla="*/ 20270 h 768059"/>
                          <a:gd name="connsiteX212" fmla="*/ 1470286 w 1484196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170683 w 1493131"/>
                          <a:gd name="connsiteY112" fmla="*/ 637377 h 768059"/>
                          <a:gd name="connsiteX113" fmla="*/ 216307 w 1493131"/>
                          <a:gd name="connsiteY113" fmla="*/ 640429 h 768059"/>
                          <a:gd name="connsiteX114" fmla="*/ 247259 w 1493131"/>
                          <a:gd name="connsiteY114" fmla="*/ 662151 h 768059"/>
                          <a:gd name="connsiteX115" fmla="*/ 299060 w 1493131"/>
                          <a:gd name="connsiteY115" fmla="*/ 675665 h 768059"/>
                          <a:gd name="connsiteX116" fmla="*/ 334148 w 1493131"/>
                          <a:gd name="connsiteY116" fmla="*/ 700365 h 768059"/>
                          <a:gd name="connsiteX117" fmla="*/ 339600 w 1493131"/>
                          <a:gd name="connsiteY117" fmla="*/ 736474 h 768059"/>
                          <a:gd name="connsiteX118" fmla="*/ 344104 w 1493131"/>
                          <a:gd name="connsiteY118" fmla="*/ 743231 h 768059"/>
                          <a:gd name="connsiteX119" fmla="*/ 400409 w 1493131"/>
                          <a:gd name="connsiteY119" fmla="*/ 752240 h 768059"/>
                          <a:gd name="connsiteX120" fmla="*/ 467976 w 1493131"/>
                          <a:gd name="connsiteY120" fmla="*/ 756744 h 768059"/>
                          <a:gd name="connsiteX121" fmla="*/ 483741 w 1493131"/>
                          <a:gd name="connsiteY121" fmla="*/ 768006 h 768059"/>
                          <a:gd name="connsiteX122" fmla="*/ 510768 w 1493131"/>
                          <a:gd name="connsiteY122" fmla="*/ 761249 h 768059"/>
                          <a:gd name="connsiteX123" fmla="*/ 519777 w 1493131"/>
                          <a:gd name="connsiteY123" fmla="*/ 758997 h 768059"/>
                          <a:gd name="connsiteX124" fmla="*/ 537795 w 1493131"/>
                          <a:gd name="connsiteY124" fmla="*/ 754492 h 768059"/>
                          <a:gd name="connsiteX125" fmla="*/ 616622 w 1493131"/>
                          <a:gd name="connsiteY125" fmla="*/ 752240 h 768059"/>
                          <a:gd name="connsiteX126" fmla="*/ 679684 w 1493131"/>
                          <a:gd name="connsiteY126" fmla="*/ 747736 h 768059"/>
                          <a:gd name="connsiteX127" fmla="*/ 686441 w 1493131"/>
                          <a:gd name="connsiteY127" fmla="*/ 745483 h 768059"/>
                          <a:gd name="connsiteX128" fmla="*/ 695450 w 1493131"/>
                          <a:gd name="connsiteY128" fmla="*/ 743231 h 768059"/>
                          <a:gd name="connsiteX129" fmla="*/ 726981 w 1493131"/>
                          <a:gd name="connsiteY129" fmla="*/ 740979 h 768059"/>
                          <a:gd name="connsiteX130" fmla="*/ 754007 w 1493131"/>
                          <a:gd name="connsiteY130" fmla="*/ 713952 h 768059"/>
                          <a:gd name="connsiteX131" fmla="*/ 765268 w 1493131"/>
                          <a:gd name="connsiteY131" fmla="*/ 702691 h 768059"/>
                          <a:gd name="connsiteX132" fmla="*/ 769773 w 1493131"/>
                          <a:gd name="connsiteY132" fmla="*/ 698187 h 768059"/>
                          <a:gd name="connsiteX133" fmla="*/ 781034 w 1493131"/>
                          <a:gd name="connsiteY133" fmla="*/ 684674 h 768059"/>
                          <a:gd name="connsiteX134" fmla="*/ 792295 w 1493131"/>
                          <a:gd name="connsiteY134" fmla="*/ 673412 h 768059"/>
                          <a:gd name="connsiteX135" fmla="*/ 796800 w 1493131"/>
                          <a:gd name="connsiteY135" fmla="*/ 666656 h 768059"/>
                          <a:gd name="connsiteX136" fmla="*/ 803556 w 1493131"/>
                          <a:gd name="connsiteY136" fmla="*/ 664404 h 768059"/>
                          <a:gd name="connsiteX137" fmla="*/ 805808 w 1493131"/>
                          <a:gd name="connsiteY137" fmla="*/ 657647 h 768059"/>
                          <a:gd name="connsiteX138" fmla="*/ 835087 w 1493131"/>
                          <a:gd name="connsiteY138" fmla="*/ 655395 h 768059"/>
                          <a:gd name="connsiteX139" fmla="*/ 857609 w 1493131"/>
                          <a:gd name="connsiteY139" fmla="*/ 639629 h 768059"/>
                          <a:gd name="connsiteX140" fmla="*/ 875627 w 1493131"/>
                          <a:gd name="connsiteY140" fmla="*/ 635125 h 768059"/>
                          <a:gd name="connsiteX141" fmla="*/ 884636 w 1493131"/>
                          <a:gd name="connsiteY141" fmla="*/ 632873 h 768059"/>
                          <a:gd name="connsiteX142" fmla="*/ 891393 w 1493131"/>
                          <a:gd name="connsiteY142" fmla="*/ 628368 h 768059"/>
                          <a:gd name="connsiteX143" fmla="*/ 911663 w 1493131"/>
                          <a:gd name="connsiteY143" fmla="*/ 619359 h 768059"/>
                          <a:gd name="connsiteX144" fmla="*/ 922924 w 1493131"/>
                          <a:gd name="connsiteY144" fmla="*/ 608098 h 768059"/>
                          <a:gd name="connsiteX145" fmla="*/ 938689 w 1493131"/>
                          <a:gd name="connsiteY145" fmla="*/ 603594 h 768059"/>
                          <a:gd name="connsiteX146" fmla="*/ 976977 w 1493131"/>
                          <a:gd name="connsiteY146" fmla="*/ 605846 h 768059"/>
                          <a:gd name="connsiteX147" fmla="*/ 981481 w 1493131"/>
                          <a:gd name="connsiteY147" fmla="*/ 612603 h 768059"/>
                          <a:gd name="connsiteX148" fmla="*/ 985986 w 1493131"/>
                          <a:gd name="connsiteY148" fmla="*/ 617107 h 768059"/>
                          <a:gd name="connsiteX149" fmla="*/ 1006256 w 1493131"/>
                          <a:gd name="connsiteY149" fmla="*/ 623864 h 768059"/>
                          <a:gd name="connsiteX150" fmla="*/ 1015265 w 1493131"/>
                          <a:gd name="connsiteY150" fmla="*/ 632873 h 768059"/>
                          <a:gd name="connsiteX151" fmla="*/ 1019769 w 1493131"/>
                          <a:gd name="connsiteY151" fmla="*/ 641881 h 768059"/>
                          <a:gd name="connsiteX152" fmla="*/ 1033282 w 1493131"/>
                          <a:gd name="connsiteY152" fmla="*/ 650890 h 768059"/>
                          <a:gd name="connsiteX153" fmla="*/ 1037787 w 1493131"/>
                          <a:gd name="connsiteY153" fmla="*/ 664404 h 768059"/>
                          <a:gd name="connsiteX154" fmla="*/ 1044543 w 1493131"/>
                          <a:gd name="connsiteY154" fmla="*/ 668908 h 768059"/>
                          <a:gd name="connsiteX155" fmla="*/ 1055804 w 1493131"/>
                          <a:gd name="connsiteY155" fmla="*/ 671160 h 768059"/>
                          <a:gd name="connsiteX156" fmla="*/ 1062561 w 1493131"/>
                          <a:gd name="connsiteY156" fmla="*/ 673412 h 768059"/>
                          <a:gd name="connsiteX157" fmla="*/ 1064813 w 1493131"/>
                          <a:gd name="connsiteY157" fmla="*/ 680169 h 768059"/>
                          <a:gd name="connsiteX158" fmla="*/ 1073822 w 1493131"/>
                          <a:gd name="connsiteY158" fmla="*/ 682421 h 768059"/>
                          <a:gd name="connsiteX159" fmla="*/ 1082831 w 1493131"/>
                          <a:gd name="connsiteY159" fmla="*/ 686926 h 768059"/>
                          <a:gd name="connsiteX160" fmla="*/ 1100849 w 1493131"/>
                          <a:gd name="connsiteY160" fmla="*/ 691430 h 768059"/>
                          <a:gd name="connsiteX161" fmla="*/ 1107605 w 1493131"/>
                          <a:gd name="connsiteY161" fmla="*/ 700439 h 768059"/>
                          <a:gd name="connsiteX162" fmla="*/ 1112110 w 1493131"/>
                          <a:gd name="connsiteY162" fmla="*/ 707196 h 768059"/>
                          <a:gd name="connsiteX163" fmla="*/ 1118867 w 1493131"/>
                          <a:gd name="connsiteY163" fmla="*/ 711700 h 768059"/>
                          <a:gd name="connsiteX164" fmla="*/ 1127875 w 1493131"/>
                          <a:gd name="connsiteY164" fmla="*/ 727466 h 768059"/>
                          <a:gd name="connsiteX165" fmla="*/ 1130128 w 1493131"/>
                          <a:gd name="connsiteY165" fmla="*/ 736474 h 768059"/>
                          <a:gd name="connsiteX166" fmla="*/ 1145893 w 1493131"/>
                          <a:gd name="connsiteY166" fmla="*/ 743231 h 768059"/>
                          <a:gd name="connsiteX167" fmla="*/ 1188685 w 1493131"/>
                          <a:gd name="connsiteY167" fmla="*/ 745483 h 768059"/>
                          <a:gd name="connsiteX168" fmla="*/ 1204451 w 1493131"/>
                          <a:gd name="connsiteY168" fmla="*/ 743231 h 768059"/>
                          <a:gd name="connsiteX169" fmla="*/ 1244991 w 1493131"/>
                          <a:gd name="connsiteY169" fmla="*/ 745483 h 768059"/>
                          <a:gd name="connsiteX170" fmla="*/ 1265261 w 1493131"/>
                          <a:gd name="connsiteY170" fmla="*/ 747736 h 768059"/>
                          <a:gd name="connsiteX171" fmla="*/ 1278774 w 1493131"/>
                          <a:gd name="connsiteY171" fmla="*/ 729718 h 768059"/>
                          <a:gd name="connsiteX172" fmla="*/ 1285531 w 1493131"/>
                          <a:gd name="connsiteY172" fmla="*/ 727466 h 768059"/>
                          <a:gd name="connsiteX173" fmla="*/ 1301296 w 1493131"/>
                          <a:gd name="connsiteY173" fmla="*/ 713952 h 768059"/>
                          <a:gd name="connsiteX174" fmla="*/ 1303548 w 1493131"/>
                          <a:gd name="connsiteY174" fmla="*/ 707196 h 768059"/>
                          <a:gd name="connsiteX175" fmla="*/ 1308053 w 1493131"/>
                          <a:gd name="connsiteY175" fmla="*/ 700439 h 768059"/>
                          <a:gd name="connsiteX176" fmla="*/ 1312557 w 1493131"/>
                          <a:gd name="connsiteY176" fmla="*/ 691430 h 768059"/>
                          <a:gd name="connsiteX177" fmla="*/ 1319314 w 1493131"/>
                          <a:gd name="connsiteY177" fmla="*/ 689178 h 768059"/>
                          <a:gd name="connsiteX178" fmla="*/ 1323818 w 1493131"/>
                          <a:gd name="connsiteY178" fmla="*/ 680169 h 768059"/>
                          <a:gd name="connsiteX179" fmla="*/ 1330575 w 1493131"/>
                          <a:gd name="connsiteY179" fmla="*/ 675665 h 768059"/>
                          <a:gd name="connsiteX180" fmla="*/ 1332827 w 1493131"/>
                          <a:gd name="connsiteY180" fmla="*/ 666656 h 768059"/>
                          <a:gd name="connsiteX181" fmla="*/ 1335079 w 1493131"/>
                          <a:gd name="connsiteY181" fmla="*/ 659899 h 768059"/>
                          <a:gd name="connsiteX182" fmla="*/ 1339584 w 1493131"/>
                          <a:gd name="connsiteY182" fmla="*/ 655395 h 768059"/>
                          <a:gd name="connsiteX183" fmla="*/ 1348593 w 1493131"/>
                          <a:gd name="connsiteY183" fmla="*/ 641881 h 768059"/>
                          <a:gd name="connsiteX184" fmla="*/ 1350845 w 1493131"/>
                          <a:gd name="connsiteY184" fmla="*/ 632873 h 768059"/>
                          <a:gd name="connsiteX185" fmla="*/ 1353097 w 1493131"/>
                          <a:gd name="connsiteY185" fmla="*/ 610350 h 768059"/>
                          <a:gd name="connsiteX186" fmla="*/ 1357601 w 1493131"/>
                          <a:gd name="connsiteY186" fmla="*/ 601341 h 768059"/>
                          <a:gd name="connsiteX187" fmla="*/ 1362106 w 1493131"/>
                          <a:gd name="connsiteY187" fmla="*/ 585576 h 768059"/>
                          <a:gd name="connsiteX188" fmla="*/ 1368863 w 1493131"/>
                          <a:gd name="connsiteY188" fmla="*/ 576567 h 768059"/>
                          <a:gd name="connsiteX189" fmla="*/ 1373367 w 1493131"/>
                          <a:gd name="connsiteY189" fmla="*/ 542784 h 768059"/>
                          <a:gd name="connsiteX190" fmla="*/ 1375619 w 1493131"/>
                          <a:gd name="connsiteY190" fmla="*/ 533775 h 768059"/>
                          <a:gd name="connsiteX191" fmla="*/ 1377871 w 1493131"/>
                          <a:gd name="connsiteY191" fmla="*/ 477470 h 768059"/>
                          <a:gd name="connsiteX192" fmla="*/ 1393637 w 1493131"/>
                          <a:gd name="connsiteY192" fmla="*/ 454947 h 768059"/>
                          <a:gd name="connsiteX193" fmla="*/ 1400394 w 1493131"/>
                          <a:gd name="connsiteY193" fmla="*/ 443686 h 768059"/>
                          <a:gd name="connsiteX194" fmla="*/ 1407150 w 1493131"/>
                          <a:gd name="connsiteY194" fmla="*/ 434677 h 768059"/>
                          <a:gd name="connsiteX195" fmla="*/ 1409402 w 1493131"/>
                          <a:gd name="connsiteY195" fmla="*/ 385129 h 768059"/>
                          <a:gd name="connsiteX196" fmla="*/ 1411655 w 1493131"/>
                          <a:gd name="connsiteY196" fmla="*/ 373868 h 768059"/>
                          <a:gd name="connsiteX197" fmla="*/ 1418411 w 1493131"/>
                          <a:gd name="connsiteY197" fmla="*/ 367111 h 768059"/>
                          <a:gd name="connsiteX198" fmla="*/ 1431925 w 1493131"/>
                          <a:gd name="connsiteY198" fmla="*/ 157655 h 768059"/>
                          <a:gd name="connsiteX199" fmla="*/ 1445438 w 1493131"/>
                          <a:gd name="connsiteY199" fmla="*/ 141889 h 768059"/>
                          <a:gd name="connsiteX200" fmla="*/ 1449942 w 1493131"/>
                          <a:gd name="connsiteY200" fmla="*/ 135133 h 768059"/>
                          <a:gd name="connsiteX201" fmla="*/ 1456699 w 1493131"/>
                          <a:gd name="connsiteY201" fmla="*/ 132880 h 768059"/>
                          <a:gd name="connsiteX202" fmla="*/ 1463456 w 1493131"/>
                          <a:gd name="connsiteY202" fmla="*/ 128376 h 768059"/>
                          <a:gd name="connsiteX203" fmla="*/ 1465708 w 1493131"/>
                          <a:gd name="connsiteY203" fmla="*/ 99097 h 768059"/>
                          <a:gd name="connsiteX204" fmla="*/ 1472465 w 1493131"/>
                          <a:gd name="connsiteY204" fmla="*/ 94593 h 768059"/>
                          <a:gd name="connsiteX205" fmla="*/ 1483726 w 1493131"/>
                          <a:gd name="connsiteY205" fmla="*/ 83332 h 768059"/>
                          <a:gd name="connsiteX206" fmla="*/ 1485978 w 1493131"/>
                          <a:gd name="connsiteY206" fmla="*/ 76575 h 768059"/>
                          <a:gd name="connsiteX207" fmla="*/ 1492735 w 1493131"/>
                          <a:gd name="connsiteY207" fmla="*/ 74323 h 768059"/>
                          <a:gd name="connsiteX208" fmla="*/ 1490482 w 1493131"/>
                          <a:gd name="connsiteY208" fmla="*/ 0 h 768059"/>
                          <a:gd name="connsiteX209" fmla="*/ 1479221 w 1493131"/>
                          <a:gd name="connsiteY209" fmla="*/ 9008 h 768059"/>
                          <a:gd name="connsiteX210" fmla="*/ 1476969 w 1493131"/>
                          <a:gd name="connsiteY210" fmla="*/ 18017 h 768059"/>
                          <a:gd name="connsiteX211" fmla="*/ 1470212 w 1493131"/>
                          <a:gd name="connsiteY211" fmla="*/ 20270 h 768059"/>
                          <a:gd name="connsiteX212" fmla="*/ 1479221 w 1493131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47259 w 1493131"/>
                          <a:gd name="connsiteY113" fmla="*/ 662151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68108 w 1493131"/>
                          <a:gd name="connsiteY113" fmla="*/ 659173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54741 w 1496109"/>
                          <a:gd name="connsiteY100" fmla="*/ 549541 h 768059"/>
                          <a:gd name="connsiteX101" fmla="*/ 236723 w 1496109"/>
                          <a:gd name="connsiteY101" fmla="*/ 545036 h 768059"/>
                          <a:gd name="connsiteX102" fmla="*/ 180418 w 1496109"/>
                          <a:gd name="connsiteY102" fmla="*/ 536027 h 768059"/>
                          <a:gd name="connsiteX103" fmla="*/ 117356 w 1496109"/>
                          <a:gd name="connsiteY103" fmla="*/ 533775 h 768059"/>
                          <a:gd name="connsiteX104" fmla="*/ 76816 w 1496109"/>
                          <a:gd name="connsiteY104" fmla="*/ 536027 h 768059"/>
                          <a:gd name="connsiteX105" fmla="*/ 61542 w 1496109"/>
                          <a:gd name="connsiteY105" fmla="*/ 536930 h 768059"/>
                          <a:gd name="connsiteX106" fmla="*/ 23380 w 1496109"/>
                          <a:gd name="connsiteY106" fmla="*/ 550729 h 768059"/>
                          <a:gd name="connsiteX107" fmla="*/ 0 w 1496109"/>
                          <a:gd name="connsiteY107" fmla="*/ 573331 h 768059"/>
                          <a:gd name="connsiteX108" fmla="*/ 19082 w 1496109"/>
                          <a:gd name="connsiteY108" fmla="*/ 603101 h 768059"/>
                          <a:gd name="connsiteX109" fmla="*/ 45204 w 1496109"/>
                          <a:gd name="connsiteY109" fmla="*/ 618170 h 768059"/>
                          <a:gd name="connsiteX110" fmla="*/ 124924 w 1496109"/>
                          <a:gd name="connsiteY110" fmla="*/ 629432 h 768059"/>
                          <a:gd name="connsiteX111" fmla="*/ 166905 w 1496109"/>
                          <a:gd name="connsiteY111" fmla="*/ 632873 h 768059"/>
                          <a:gd name="connsiteX112" fmla="*/ 219285 w 1496109"/>
                          <a:gd name="connsiteY112" fmla="*/ 640429 h 768059"/>
                          <a:gd name="connsiteX113" fmla="*/ 271086 w 1496109"/>
                          <a:gd name="connsiteY113" fmla="*/ 659173 h 768059"/>
                          <a:gd name="connsiteX114" fmla="*/ 302038 w 1496109"/>
                          <a:gd name="connsiteY114" fmla="*/ 675665 h 768059"/>
                          <a:gd name="connsiteX115" fmla="*/ 337126 w 1496109"/>
                          <a:gd name="connsiteY115" fmla="*/ 700365 h 768059"/>
                          <a:gd name="connsiteX116" fmla="*/ 342578 w 1496109"/>
                          <a:gd name="connsiteY116" fmla="*/ 736474 h 768059"/>
                          <a:gd name="connsiteX117" fmla="*/ 347082 w 1496109"/>
                          <a:gd name="connsiteY117" fmla="*/ 743231 h 768059"/>
                          <a:gd name="connsiteX118" fmla="*/ 403387 w 1496109"/>
                          <a:gd name="connsiteY118" fmla="*/ 752240 h 768059"/>
                          <a:gd name="connsiteX119" fmla="*/ 470954 w 1496109"/>
                          <a:gd name="connsiteY119" fmla="*/ 756744 h 768059"/>
                          <a:gd name="connsiteX120" fmla="*/ 486719 w 1496109"/>
                          <a:gd name="connsiteY120" fmla="*/ 768006 h 768059"/>
                          <a:gd name="connsiteX121" fmla="*/ 513746 w 1496109"/>
                          <a:gd name="connsiteY121" fmla="*/ 761249 h 768059"/>
                          <a:gd name="connsiteX122" fmla="*/ 522755 w 1496109"/>
                          <a:gd name="connsiteY122" fmla="*/ 758997 h 768059"/>
                          <a:gd name="connsiteX123" fmla="*/ 540773 w 1496109"/>
                          <a:gd name="connsiteY123" fmla="*/ 754492 h 768059"/>
                          <a:gd name="connsiteX124" fmla="*/ 619600 w 1496109"/>
                          <a:gd name="connsiteY124" fmla="*/ 752240 h 768059"/>
                          <a:gd name="connsiteX125" fmla="*/ 682662 w 1496109"/>
                          <a:gd name="connsiteY125" fmla="*/ 747736 h 768059"/>
                          <a:gd name="connsiteX126" fmla="*/ 689419 w 1496109"/>
                          <a:gd name="connsiteY126" fmla="*/ 745483 h 768059"/>
                          <a:gd name="connsiteX127" fmla="*/ 698428 w 1496109"/>
                          <a:gd name="connsiteY127" fmla="*/ 743231 h 768059"/>
                          <a:gd name="connsiteX128" fmla="*/ 729959 w 1496109"/>
                          <a:gd name="connsiteY128" fmla="*/ 740979 h 768059"/>
                          <a:gd name="connsiteX129" fmla="*/ 756985 w 1496109"/>
                          <a:gd name="connsiteY129" fmla="*/ 713952 h 768059"/>
                          <a:gd name="connsiteX130" fmla="*/ 768246 w 1496109"/>
                          <a:gd name="connsiteY130" fmla="*/ 702691 h 768059"/>
                          <a:gd name="connsiteX131" fmla="*/ 772751 w 1496109"/>
                          <a:gd name="connsiteY131" fmla="*/ 698187 h 768059"/>
                          <a:gd name="connsiteX132" fmla="*/ 784012 w 1496109"/>
                          <a:gd name="connsiteY132" fmla="*/ 684674 h 768059"/>
                          <a:gd name="connsiteX133" fmla="*/ 795273 w 1496109"/>
                          <a:gd name="connsiteY133" fmla="*/ 673412 h 768059"/>
                          <a:gd name="connsiteX134" fmla="*/ 799778 w 1496109"/>
                          <a:gd name="connsiteY134" fmla="*/ 666656 h 768059"/>
                          <a:gd name="connsiteX135" fmla="*/ 806534 w 1496109"/>
                          <a:gd name="connsiteY135" fmla="*/ 664404 h 768059"/>
                          <a:gd name="connsiteX136" fmla="*/ 808786 w 1496109"/>
                          <a:gd name="connsiteY136" fmla="*/ 657647 h 768059"/>
                          <a:gd name="connsiteX137" fmla="*/ 838065 w 1496109"/>
                          <a:gd name="connsiteY137" fmla="*/ 655395 h 768059"/>
                          <a:gd name="connsiteX138" fmla="*/ 860587 w 1496109"/>
                          <a:gd name="connsiteY138" fmla="*/ 639629 h 768059"/>
                          <a:gd name="connsiteX139" fmla="*/ 878605 w 1496109"/>
                          <a:gd name="connsiteY139" fmla="*/ 635125 h 768059"/>
                          <a:gd name="connsiteX140" fmla="*/ 887614 w 1496109"/>
                          <a:gd name="connsiteY140" fmla="*/ 632873 h 768059"/>
                          <a:gd name="connsiteX141" fmla="*/ 894371 w 1496109"/>
                          <a:gd name="connsiteY141" fmla="*/ 628368 h 768059"/>
                          <a:gd name="connsiteX142" fmla="*/ 914641 w 1496109"/>
                          <a:gd name="connsiteY142" fmla="*/ 619359 h 768059"/>
                          <a:gd name="connsiteX143" fmla="*/ 925902 w 1496109"/>
                          <a:gd name="connsiteY143" fmla="*/ 608098 h 768059"/>
                          <a:gd name="connsiteX144" fmla="*/ 941667 w 1496109"/>
                          <a:gd name="connsiteY144" fmla="*/ 603594 h 768059"/>
                          <a:gd name="connsiteX145" fmla="*/ 979955 w 1496109"/>
                          <a:gd name="connsiteY145" fmla="*/ 605846 h 768059"/>
                          <a:gd name="connsiteX146" fmla="*/ 984459 w 1496109"/>
                          <a:gd name="connsiteY146" fmla="*/ 612603 h 768059"/>
                          <a:gd name="connsiteX147" fmla="*/ 988964 w 1496109"/>
                          <a:gd name="connsiteY147" fmla="*/ 617107 h 768059"/>
                          <a:gd name="connsiteX148" fmla="*/ 1009234 w 1496109"/>
                          <a:gd name="connsiteY148" fmla="*/ 623864 h 768059"/>
                          <a:gd name="connsiteX149" fmla="*/ 1018243 w 1496109"/>
                          <a:gd name="connsiteY149" fmla="*/ 632873 h 768059"/>
                          <a:gd name="connsiteX150" fmla="*/ 1022747 w 1496109"/>
                          <a:gd name="connsiteY150" fmla="*/ 641881 h 768059"/>
                          <a:gd name="connsiteX151" fmla="*/ 1036260 w 1496109"/>
                          <a:gd name="connsiteY151" fmla="*/ 650890 h 768059"/>
                          <a:gd name="connsiteX152" fmla="*/ 1040765 w 1496109"/>
                          <a:gd name="connsiteY152" fmla="*/ 664404 h 768059"/>
                          <a:gd name="connsiteX153" fmla="*/ 1047521 w 1496109"/>
                          <a:gd name="connsiteY153" fmla="*/ 668908 h 768059"/>
                          <a:gd name="connsiteX154" fmla="*/ 1058782 w 1496109"/>
                          <a:gd name="connsiteY154" fmla="*/ 671160 h 768059"/>
                          <a:gd name="connsiteX155" fmla="*/ 1065539 w 1496109"/>
                          <a:gd name="connsiteY155" fmla="*/ 673412 h 768059"/>
                          <a:gd name="connsiteX156" fmla="*/ 1067791 w 1496109"/>
                          <a:gd name="connsiteY156" fmla="*/ 680169 h 768059"/>
                          <a:gd name="connsiteX157" fmla="*/ 1076800 w 1496109"/>
                          <a:gd name="connsiteY157" fmla="*/ 682421 h 768059"/>
                          <a:gd name="connsiteX158" fmla="*/ 1085809 w 1496109"/>
                          <a:gd name="connsiteY158" fmla="*/ 686926 h 768059"/>
                          <a:gd name="connsiteX159" fmla="*/ 1103827 w 1496109"/>
                          <a:gd name="connsiteY159" fmla="*/ 691430 h 768059"/>
                          <a:gd name="connsiteX160" fmla="*/ 1110583 w 1496109"/>
                          <a:gd name="connsiteY160" fmla="*/ 700439 h 768059"/>
                          <a:gd name="connsiteX161" fmla="*/ 1115088 w 1496109"/>
                          <a:gd name="connsiteY161" fmla="*/ 707196 h 768059"/>
                          <a:gd name="connsiteX162" fmla="*/ 1121845 w 1496109"/>
                          <a:gd name="connsiteY162" fmla="*/ 711700 h 768059"/>
                          <a:gd name="connsiteX163" fmla="*/ 1130853 w 1496109"/>
                          <a:gd name="connsiteY163" fmla="*/ 727466 h 768059"/>
                          <a:gd name="connsiteX164" fmla="*/ 1133106 w 1496109"/>
                          <a:gd name="connsiteY164" fmla="*/ 736474 h 768059"/>
                          <a:gd name="connsiteX165" fmla="*/ 1148871 w 1496109"/>
                          <a:gd name="connsiteY165" fmla="*/ 743231 h 768059"/>
                          <a:gd name="connsiteX166" fmla="*/ 1191663 w 1496109"/>
                          <a:gd name="connsiteY166" fmla="*/ 745483 h 768059"/>
                          <a:gd name="connsiteX167" fmla="*/ 1207429 w 1496109"/>
                          <a:gd name="connsiteY167" fmla="*/ 743231 h 768059"/>
                          <a:gd name="connsiteX168" fmla="*/ 1247969 w 1496109"/>
                          <a:gd name="connsiteY168" fmla="*/ 745483 h 768059"/>
                          <a:gd name="connsiteX169" fmla="*/ 1268239 w 1496109"/>
                          <a:gd name="connsiteY169" fmla="*/ 747736 h 768059"/>
                          <a:gd name="connsiteX170" fmla="*/ 1281752 w 1496109"/>
                          <a:gd name="connsiteY170" fmla="*/ 729718 h 768059"/>
                          <a:gd name="connsiteX171" fmla="*/ 1288509 w 1496109"/>
                          <a:gd name="connsiteY171" fmla="*/ 727466 h 768059"/>
                          <a:gd name="connsiteX172" fmla="*/ 1304274 w 1496109"/>
                          <a:gd name="connsiteY172" fmla="*/ 713952 h 768059"/>
                          <a:gd name="connsiteX173" fmla="*/ 1306526 w 1496109"/>
                          <a:gd name="connsiteY173" fmla="*/ 707196 h 768059"/>
                          <a:gd name="connsiteX174" fmla="*/ 1311031 w 1496109"/>
                          <a:gd name="connsiteY174" fmla="*/ 700439 h 768059"/>
                          <a:gd name="connsiteX175" fmla="*/ 1315535 w 1496109"/>
                          <a:gd name="connsiteY175" fmla="*/ 691430 h 768059"/>
                          <a:gd name="connsiteX176" fmla="*/ 1322292 w 1496109"/>
                          <a:gd name="connsiteY176" fmla="*/ 689178 h 768059"/>
                          <a:gd name="connsiteX177" fmla="*/ 1326796 w 1496109"/>
                          <a:gd name="connsiteY177" fmla="*/ 680169 h 768059"/>
                          <a:gd name="connsiteX178" fmla="*/ 1333553 w 1496109"/>
                          <a:gd name="connsiteY178" fmla="*/ 675665 h 768059"/>
                          <a:gd name="connsiteX179" fmla="*/ 1335805 w 1496109"/>
                          <a:gd name="connsiteY179" fmla="*/ 666656 h 768059"/>
                          <a:gd name="connsiteX180" fmla="*/ 1338057 w 1496109"/>
                          <a:gd name="connsiteY180" fmla="*/ 659899 h 768059"/>
                          <a:gd name="connsiteX181" fmla="*/ 1342562 w 1496109"/>
                          <a:gd name="connsiteY181" fmla="*/ 655395 h 768059"/>
                          <a:gd name="connsiteX182" fmla="*/ 1351571 w 1496109"/>
                          <a:gd name="connsiteY182" fmla="*/ 641881 h 768059"/>
                          <a:gd name="connsiteX183" fmla="*/ 1353823 w 1496109"/>
                          <a:gd name="connsiteY183" fmla="*/ 632873 h 768059"/>
                          <a:gd name="connsiteX184" fmla="*/ 1356075 w 1496109"/>
                          <a:gd name="connsiteY184" fmla="*/ 610350 h 768059"/>
                          <a:gd name="connsiteX185" fmla="*/ 1360579 w 1496109"/>
                          <a:gd name="connsiteY185" fmla="*/ 601341 h 768059"/>
                          <a:gd name="connsiteX186" fmla="*/ 1365084 w 1496109"/>
                          <a:gd name="connsiteY186" fmla="*/ 585576 h 768059"/>
                          <a:gd name="connsiteX187" fmla="*/ 1371841 w 1496109"/>
                          <a:gd name="connsiteY187" fmla="*/ 576567 h 768059"/>
                          <a:gd name="connsiteX188" fmla="*/ 1376345 w 1496109"/>
                          <a:gd name="connsiteY188" fmla="*/ 542784 h 768059"/>
                          <a:gd name="connsiteX189" fmla="*/ 1378597 w 1496109"/>
                          <a:gd name="connsiteY189" fmla="*/ 533775 h 768059"/>
                          <a:gd name="connsiteX190" fmla="*/ 1380849 w 1496109"/>
                          <a:gd name="connsiteY190" fmla="*/ 477470 h 768059"/>
                          <a:gd name="connsiteX191" fmla="*/ 1396615 w 1496109"/>
                          <a:gd name="connsiteY191" fmla="*/ 454947 h 768059"/>
                          <a:gd name="connsiteX192" fmla="*/ 1403372 w 1496109"/>
                          <a:gd name="connsiteY192" fmla="*/ 443686 h 768059"/>
                          <a:gd name="connsiteX193" fmla="*/ 1410128 w 1496109"/>
                          <a:gd name="connsiteY193" fmla="*/ 434677 h 768059"/>
                          <a:gd name="connsiteX194" fmla="*/ 1412380 w 1496109"/>
                          <a:gd name="connsiteY194" fmla="*/ 385129 h 768059"/>
                          <a:gd name="connsiteX195" fmla="*/ 1414633 w 1496109"/>
                          <a:gd name="connsiteY195" fmla="*/ 373868 h 768059"/>
                          <a:gd name="connsiteX196" fmla="*/ 1421389 w 1496109"/>
                          <a:gd name="connsiteY196" fmla="*/ 367111 h 768059"/>
                          <a:gd name="connsiteX197" fmla="*/ 1434903 w 1496109"/>
                          <a:gd name="connsiteY197" fmla="*/ 157655 h 768059"/>
                          <a:gd name="connsiteX198" fmla="*/ 1448416 w 1496109"/>
                          <a:gd name="connsiteY198" fmla="*/ 141889 h 768059"/>
                          <a:gd name="connsiteX199" fmla="*/ 1452920 w 1496109"/>
                          <a:gd name="connsiteY199" fmla="*/ 135133 h 768059"/>
                          <a:gd name="connsiteX200" fmla="*/ 1459677 w 1496109"/>
                          <a:gd name="connsiteY200" fmla="*/ 132880 h 768059"/>
                          <a:gd name="connsiteX201" fmla="*/ 1466434 w 1496109"/>
                          <a:gd name="connsiteY201" fmla="*/ 128376 h 768059"/>
                          <a:gd name="connsiteX202" fmla="*/ 1468686 w 1496109"/>
                          <a:gd name="connsiteY202" fmla="*/ 99097 h 768059"/>
                          <a:gd name="connsiteX203" fmla="*/ 1475443 w 1496109"/>
                          <a:gd name="connsiteY203" fmla="*/ 94593 h 768059"/>
                          <a:gd name="connsiteX204" fmla="*/ 1486704 w 1496109"/>
                          <a:gd name="connsiteY204" fmla="*/ 83332 h 768059"/>
                          <a:gd name="connsiteX205" fmla="*/ 1488956 w 1496109"/>
                          <a:gd name="connsiteY205" fmla="*/ 76575 h 768059"/>
                          <a:gd name="connsiteX206" fmla="*/ 1495713 w 1496109"/>
                          <a:gd name="connsiteY206" fmla="*/ 74323 h 768059"/>
                          <a:gd name="connsiteX207" fmla="*/ 1493460 w 1496109"/>
                          <a:gd name="connsiteY207" fmla="*/ 0 h 768059"/>
                          <a:gd name="connsiteX208" fmla="*/ 1482199 w 1496109"/>
                          <a:gd name="connsiteY208" fmla="*/ 9008 h 768059"/>
                          <a:gd name="connsiteX209" fmla="*/ 1479947 w 1496109"/>
                          <a:gd name="connsiteY209" fmla="*/ 18017 h 768059"/>
                          <a:gd name="connsiteX210" fmla="*/ 1473190 w 1496109"/>
                          <a:gd name="connsiteY210" fmla="*/ 20270 h 768059"/>
                          <a:gd name="connsiteX211" fmla="*/ 1482199 w 1496109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9082 w 1496109"/>
                          <a:gd name="connsiteY107" fmla="*/ 603101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6104 w 1496109"/>
                          <a:gd name="connsiteY107" fmla="*/ 613525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837 w 1496747"/>
                          <a:gd name="connsiteY0" fmla="*/ 18017 h 768059"/>
                          <a:gd name="connsiteX1" fmla="*/ 1482837 w 1496747"/>
                          <a:gd name="connsiteY1" fmla="*/ 18017 h 768059"/>
                          <a:gd name="connsiteX2" fmla="*/ 1455811 w 1496747"/>
                          <a:gd name="connsiteY2" fmla="*/ 38287 h 768059"/>
                          <a:gd name="connsiteX3" fmla="*/ 1433288 w 1496747"/>
                          <a:gd name="connsiteY3" fmla="*/ 49548 h 768059"/>
                          <a:gd name="connsiteX4" fmla="*/ 1426532 w 1496747"/>
                          <a:gd name="connsiteY4" fmla="*/ 54053 h 768059"/>
                          <a:gd name="connsiteX5" fmla="*/ 1415271 w 1496747"/>
                          <a:gd name="connsiteY5" fmla="*/ 60809 h 768059"/>
                          <a:gd name="connsiteX6" fmla="*/ 1401757 w 1496747"/>
                          <a:gd name="connsiteY6" fmla="*/ 67566 h 768059"/>
                          <a:gd name="connsiteX7" fmla="*/ 1392749 w 1496747"/>
                          <a:gd name="connsiteY7" fmla="*/ 76575 h 768059"/>
                          <a:gd name="connsiteX8" fmla="*/ 1383740 w 1496747"/>
                          <a:gd name="connsiteY8" fmla="*/ 83332 h 768059"/>
                          <a:gd name="connsiteX9" fmla="*/ 1372479 w 1496747"/>
                          <a:gd name="connsiteY9" fmla="*/ 94593 h 768059"/>
                          <a:gd name="connsiteX10" fmla="*/ 1363470 w 1496747"/>
                          <a:gd name="connsiteY10" fmla="*/ 112610 h 768059"/>
                          <a:gd name="connsiteX11" fmla="*/ 1361217 w 1496747"/>
                          <a:gd name="connsiteY11" fmla="*/ 119367 h 768059"/>
                          <a:gd name="connsiteX12" fmla="*/ 1356713 w 1496747"/>
                          <a:gd name="connsiteY12" fmla="*/ 128376 h 768059"/>
                          <a:gd name="connsiteX13" fmla="*/ 1352209 w 1496747"/>
                          <a:gd name="connsiteY13" fmla="*/ 155403 h 768059"/>
                          <a:gd name="connsiteX14" fmla="*/ 1347704 w 1496747"/>
                          <a:gd name="connsiteY14" fmla="*/ 164411 h 768059"/>
                          <a:gd name="connsiteX15" fmla="*/ 1345452 w 1496747"/>
                          <a:gd name="connsiteY15" fmla="*/ 175673 h 768059"/>
                          <a:gd name="connsiteX16" fmla="*/ 1340948 w 1496747"/>
                          <a:gd name="connsiteY16" fmla="*/ 182429 h 768059"/>
                          <a:gd name="connsiteX17" fmla="*/ 1336443 w 1496747"/>
                          <a:gd name="connsiteY17" fmla="*/ 191438 h 768059"/>
                          <a:gd name="connsiteX18" fmla="*/ 1331939 w 1496747"/>
                          <a:gd name="connsiteY18" fmla="*/ 225221 h 768059"/>
                          <a:gd name="connsiteX19" fmla="*/ 1320678 w 1496747"/>
                          <a:gd name="connsiteY19" fmla="*/ 245491 h 768059"/>
                          <a:gd name="connsiteX20" fmla="*/ 1309417 w 1496747"/>
                          <a:gd name="connsiteY20" fmla="*/ 259005 h 768059"/>
                          <a:gd name="connsiteX21" fmla="*/ 1307164 w 1496747"/>
                          <a:gd name="connsiteY21" fmla="*/ 265761 h 768059"/>
                          <a:gd name="connsiteX22" fmla="*/ 1302660 w 1496747"/>
                          <a:gd name="connsiteY22" fmla="*/ 270266 h 768059"/>
                          <a:gd name="connsiteX23" fmla="*/ 1293651 w 1496747"/>
                          <a:gd name="connsiteY23" fmla="*/ 288283 h 768059"/>
                          <a:gd name="connsiteX24" fmla="*/ 1291399 w 1496747"/>
                          <a:gd name="connsiteY24" fmla="*/ 297292 h 768059"/>
                          <a:gd name="connsiteX25" fmla="*/ 1289147 w 1496747"/>
                          <a:gd name="connsiteY25" fmla="*/ 304049 h 768059"/>
                          <a:gd name="connsiteX26" fmla="*/ 1275633 w 1496747"/>
                          <a:gd name="connsiteY26" fmla="*/ 335580 h 768059"/>
                          <a:gd name="connsiteX27" fmla="*/ 1271129 w 1496747"/>
                          <a:gd name="connsiteY27" fmla="*/ 382876 h 768059"/>
                          <a:gd name="connsiteX28" fmla="*/ 1264372 w 1496747"/>
                          <a:gd name="connsiteY28" fmla="*/ 409903 h 768059"/>
                          <a:gd name="connsiteX29" fmla="*/ 1255363 w 1496747"/>
                          <a:gd name="connsiteY29" fmla="*/ 432425 h 768059"/>
                          <a:gd name="connsiteX30" fmla="*/ 1248607 w 1496747"/>
                          <a:gd name="connsiteY30" fmla="*/ 481974 h 768059"/>
                          <a:gd name="connsiteX31" fmla="*/ 1244102 w 1496747"/>
                          <a:gd name="connsiteY31" fmla="*/ 488731 h 768059"/>
                          <a:gd name="connsiteX32" fmla="*/ 1239598 w 1496747"/>
                          <a:gd name="connsiteY32" fmla="*/ 509001 h 768059"/>
                          <a:gd name="connsiteX33" fmla="*/ 1235093 w 1496747"/>
                          <a:gd name="connsiteY33" fmla="*/ 518009 h 768059"/>
                          <a:gd name="connsiteX34" fmla="*/ 1230589 w 1496747"/>
                          <a:gd name="connsiteY34" fmla="*/ 540532 h 768059"/>
                          <a:gd name="connsiteX35" fmla="*/ 1226084 w 1496747"/>
                          <a:gd name="connsiteY35" fmla="*/ 545036 h 768059"/>
                          <a:gd name="connsiteX36" fmla="*/ 1221580 w 1496747"/>
                          <a:gd name="connsiteY36" fmla="*/ 551793 h 768059"/>
                          <a:gd name="connsiteX37" fmla="*/ 1219328 w 1496747"/>
                          <a:gd name="connsiteY37" fmla="*/ 560802 h 768059"/>
                          <a:gd name="connsiteX38" fmla="*/ 1214823 w 1496747"/>
                          <a:gd name="connsiteY38" fmla="*/ 567558 h 768059"/>
                          <a:gd name="connsiteX39" fmla="*/ 1212571 w 1496747"/>
                          <a:gd name="connsiteY39" fmla="*/ 583324 h 768059"/>
                          <a:gd name="connsiteX40" fmla="*/ 1203562 w 1496747"/>
                          <a:gd name="connsiteY40" fmla="*/ 662151 h 768059"/>
                          <a:gd name="connsiteX41" fmla="*/ 1194553 w 1496747"/>
                          <a:gd name="connsiteY41" fmla="*/ 668908 h 768059"/>
                          <a:gd name="connsiteX42" fmla="*/ 1174284 w 1496747"/>
                          <a:gd name="connsiteY42" fmla="*/ 671160 h 768059"/>
                          <a:gd name="connsiteX43" fmla="*/ 1151761 w 1496747"/>
                          <a:gd name="connsiteY43" fmla="*/ 666656 h 768059"/>
                          <a:gd name="connsiteX44" fmla="*/ 1135996 w 1496747"/>
                          <a:gd name="connsiteY44" fmla="*/ 646386 h 768059"/>
                          <a:gd name="connsiteX45" fmla="*/ 1122483 w 1496747"/>
                          <a:gd name="connsiteY45" fmla="*/ 635125 h 768059"/>
                          <a:gd name="connsiteX46" fmla="*/ 1115726 w 1496747"/>
                          <a:gd name="connsiteY46" fmla="*/ 621611 h 768059"/>
                          <a:gd name="connsiteX47" fmla="*/ 1113474 w 1496747"/>
                          <a:gd name="connsiteY47" fmla="*/ 614855 h 768059"/>
                          <a:gd name="connsiteX48" fmla="*/ 1099960 w 1496747"/>
                          <a:gd name="connsiteY48" fmla="*/ 605846 h 768059"/>
                          <a:gd name="connsiteX49" fmla="*/ 1088699 w 1496747"/>
                          <a:gd name="connsiteY49" fmla="*/ 596837 h 768059"/>
                          <a:gd name="connsiteX50" fmla="*/ 1081943 w 1496747"/>
                          <a:gd name="connsiteY50" fmla="*/ 592333 h 768059"/>
                          <a:gd name="connsiteX51" fmla="*/ 1063925 w 1496747"/>
                          <a:gd name="connsiteY51" fmla="*/ 587828 h 768059"/>
                          <a:gd name="connsiteX52" fmla="*/ 1061673 w 1496747"/>
                          <a:gd name="connsiteY52" fmla="*/ 581072 h 768059"/>
                          <a:gd name="connsiteX53" fmla="*/ 1050412 w 1496747"/>
                          <a:gd name="connsiteY53" fmla="*/ 569810 h 768059"/>
                          <a:gd name="connsiteX54" fmla="*/ 1048159 w 1496747"/>
                          <a:gd name="connsiteY54" fmla="*/ 563054 h 768059"/>
                          <a:gd name="connsiteX55" fmla="*/ 1034646 w 1496747"/>
                          <a:gd name="connsiteY55" fmla="*/ 551793 h 768059"/>
                          <a:gd name="connsiteX56" fmla="*/ 1023385 w 1496747"/>
                          <a:gd name="connsiteY56" fmla="*/ 542784 h 768059"/>
                          <a:gd name="connsiteX57" fmla="*/ 1016628 w 1496747"/>
                          <a:gd name="connsiteY57" fmla="*/ 540532 h 768059"/>
                          <a:gd name="connsiteX58" fmla="*/ 1005367 w 1496747"/>
                          <a:gd name="connsiteY58" fmla="*/ 536027 h 768059"/>
                          <a:gd name="connsiteX59" fmla="*/ 996358 w 1496747"/>
                          <a:gd name="connsiteY59" fmla="*/ 531523 h 768059"/>
                          <a:gd name="connsiteX60" fmla="*/ 989602 w 1496747"/>
                          <a:gd name="connsiteY60" fmla="*/ 529271 h 768059"/>
                          <a:gd name="connsiteX61" fmla="*/ 980593 w 1496747"/>
                          <a:gd name="connsiteY61" fmla="*/ 524766 h 768059"/>
                          <a:gd name="connsiteX62" fmla="*/ 906270 w 1496747"/>
                          <a:gd name="connsiteY62" fmla="*/ 522514 h 768059"/>
                          <a:gd name="connsiteX63" fmla="*/ 856721 w 1496747"/>
                          <a:gd name="connsiteY63" fmla="*/ 527018 h 768059"/>
                          <a:gd name="connsiteX64" fmla="*/ 827442 w 1496747"/>
                          <a:gd name="connsiteY64" fmla="*/ 529271 h 768059"/>
                          <a:gd name="connsiteX65" fmla="*/ 820685 w 1496747"/>
                          <a:gd name="connsiteY65" fmla="*/ 547288 h 768059"/>
                          <a:gd name="connsiteX66" fmla="*/ 813929 w 1496747"/>
                          <a:gd name="connsiteY66" fmla="*/ 549541 h 768059"/>
                          <a:gd name="connsiteX67" fmla="*/ 809424 w 1496747"/>
                          <a:gd name="connsiteY67" fmla="*/ 554045 h 768059"/>
                          <a:gd name="connsiteX68" fmla="*/ 789154 w 1496747"/>
                          <a:gd name="connsiteY68" fmla="*/ 558549 h 768059"/>
                          <a:gd name="connsiteX69" fmla="*/ 780146 w 1496747"/>
                          <a:gd name="connsiteY69" fmla="*/ 560802 h 768059"/>
                          <a:gd name="connsiteX70" fmla="*/ 768884 w 1496747"/>
                          <a:gd name="connsiteY70" fmla="*/ 565306 h 768059"/>
                          <a:gd name="connsiteX71" fmla="*/ 762128 w 1496747"/>
                          <a:gd name="connsiteY71" fmla="*/ 567558 h 768059"/>
                          <a:gd name="connsiteX72" fmla="*/ 750867 w 1496747"/>
                          <a:gd name="connsiteY72" fmla="*/ 578819 h 768059"/>
                          <a:gd name="connsiteX73" fmla="*/ 746362 w 1496747"/>
                          <a:gd name="connsiteY73" fmla="*/ 585576 h 768059"/>
                          <a:gd name="connsiteX74" fmla="*/ 739606 w 1496747"/>
                          <a:gd name="connsiteY74" fmla="*/ 587828 h 768059"/>
                          <a:gd name="connsiteX75" fmla="*/ 732849 w 1496747"/>
                          <a:gd name="connsiteY75" fmla="*/ 594585 h 768059"/>
                          <a:gd name="connsiteX76" fmla="*/ 723840 w 1496747"/>
                          <a:gd name="connsiteY76" fmla="*/ 608098 h 768059"/>
                          <a:gd name="connsiteX77" fmla="*/ 717084 w 1496747"/>
                          <a:gd name="connsiteY77" fmla="*/ 623864 h 768059"/>
                          <a:gd name="connsiteX78" fmla="*/ 710327 w 1496747"/>
                          <a:gd name="connsiteY78" fmla="*/ 626116 h 768059"/>
                          <a:gd name="connsiteX79" fmla="*/ 708075 w 1496747"/>
                          <a:gd name="connsiteY79" fmla="*/ 635125 h 768059"/>
                          <a:gd name="connsiteX80" fmla="*/ 701318 w 1496747"/>
                          <a:gd name="connsiteY80" fmla="*/ 637377 h 768059"/>
                          <a:gd name="connsiteX81" fmla="*/ 692309 w 1496747"/>
                          <a:gd name="connsiteY81" fmla="*/ 644134 h 768059"/>
                          <a:gd name="connsiteX82" fmla="*/ 667535 w 1496747"/>
                          <a:gd name="connsiteY82" fmla="*/ 648638 h 768059"/>
                          <a:gd name="connsiteX83" fmla="*/ 649517 w 1496747"/>
                          <a:gd name="connsiteY83" fmla="*/ 657647 h 768059"/>
                          <a:gd name="connsiteX84" fmla="*/ 640508 w 1496747"/>
                          <a:gd name="connsiteY84" fmla="*/ 662151 h 768059"/>
                          <a:gd name="connsiteX85" fmla="*/ 622490 w 1496747"/>
                          <a:gd name="connsiteY85" fmla="*/ 666656 h 768059"/>
                          <a:gd name="connsiteX86" fmla="*/ 613482 w 1496747"/>
                          <a:gd name="connsiteY86" fmla="*/ 671160 h 768059"/>
                          <a:gd name="connsiteX87" fmla="*/ 588707 w 1496747"/>
                          <a:gd name="connsiteY87" fmla="*/ 673412 h 768059"/>
                          <a:gd name="connsiteX88" fmla="*/ 581951 w 1496747"/>
                          <a:gd name="connsiteY88" fmla="*/ 671160 h 768059"/>
                          <a:gd name="connsiteX89" fmla="*/ 572942 w 1496747"/>
                          <a:gd name="connsiteY89" fmla="*/ 666656 h 768059"/>
                          <a:gd name="connsiteX90" fmla="*/ 566185 w 1496747"/>
                          <a:gd name="connsiteY90" fmla="*/ 662151 h 768059"/>
                          <a:gd name="connsiteX91" fmla="*/ 552672 w 1496747"/>
                          <a:gd name="connsiteY91" fmla="*/ 657647 h 768059"/>
                          <a:gd name="connsiteX92" fmla="*/ 417539 w 1496747"/>
                          <a:gd name="connsiteY92" fmla="*/ 657647 h 768059"/>
                          <a:gd name="connsiteX93" fmla="*/ 401773 w 1496747"/>
                          <a:gd name="connsiteY93" fmla="*/ 641881 h 768059"/>
                          <a:gd name="connsiteX94" fmla="*/ 399521 w 1496747"/>
                          <a:gd name="connsiteY94" fmla="*/ 635125 h 768059"/>
                          <a:gd name="connsiteX95" fmla="*/ 388260 w 1496747"/>
                          <a:gd name="connsiteY95" fmla="*/ 626116 h 768059"/>
                          <a:gd name="connsiteX96" fmla="*/ 340963 w 1496747"/>
                          <a:gd name="connsiteY96" fmla="*/ 603594 h 768059"/>
                          <a:gd name="connsiteX97" fmla="*/ 302676 w 1496747"/>
                          <a:gd name="connsiteY97" fmla="*/ 578819 h 768059"/>
                          <a:gd name="connsiteX98" fmla="*/ 266640 w 1496747"/>
                          <a:gd name="connsiteY98" fmla="*/ 556297 h 768059"/>
                          <a:gd name="connsiteX99" fmla="*/ 259884 w 1496747"/>
                          <a:gd name="connsiteY99" fmla="*/ 554045 h 768059"/>
                          <a:gd name="connsiteX100" fmla="*/ 237361 w 1496747"/>
                          <a:gd name="connsiteY100" fmla="*/ 545036 h 768059"/>
                          <a:gd name="connsiteX101" fmla="*/ 181056 w 1496747"/>
                          <a:gd name="connsiteY101" fmla="*/ 536027 h 768059"/>
                          <a:gd name="connsiteX102" fmla="*/ 117994 w 1496747"/>
                          <a:gd name="connsiteY102" fmla="*/ 533775 h 768059"/>
                          <a:gd name="connsiteX103" fmla="*/ 77454 w 1496747"/>
                          <a:gd name="connsiteY103" fmla="*/ 536027 h 768059"/>
                          <a:gd name="connsiteX104" fmla="*/ 62180 w 1496747"/>
                          <a:gd name="connsiteY104" fmla="*/ 536930 h 768059"/>
                          <a:gd name="connsiteX105" fmla="*/ 24018 w 1496747"/>
                          <a:gd name="connsiteY105" fmla="*/ 550729 h 768059"/>
                          <a:gd name="connsiteX106" fmla="*/ 638 w 1496747"/>
                          <a:gd name="connsiteY106" fmla="*/ 573331 h 768059"/>
                          <a:gd name="connsiteX107" fmla="*/ 11078 w 1496747"/>
                          <a:gd name="connsiteY107" fmla="*/ 580884 h 768059"/>
                          <a:gd name="connsiteX108" fmla="*/ 16742 w 1496747"/>
                          <a:gd name="connsiteY108" fmla="*/ 613525 h 768059"/>
                          <a:gd name="connsiteX109" fmla="*/ 45842 w 1496747"/>
                          <a:gd name="connsiteY109" fmla="*/ 618170 h 768059"/>
                          <a:gd name="connsiteX110" fmla="*/ 125562 w 1496747"/>
                          <a:gd name="connsiteY110" fmla="*/ 629432 h 768059"/>
                          <a:gd name="connsiteX111" fmla="*/ 167543 w 1496747"/>
                          <a:gd name="connsiteY111" fmla="*/ 632873 h 768059"/>
                          <a:gd name="connsiteX112" fmla="*/ 219923 w 1496747"/>
                          <a:gd name="connsiteY112" fmla="*/ 640429 h 768059"/>
                          <a:gd name="connsiteX113" fmla="*/ 271724 w 1496747"/>
                          <a:gd name="connsiteY113" fmla="*/ 659173 h 768059"/>
                          <a:gd name="connsiteX114" fmla="*/ 302676 w 1496747"/>
                          <a:gd name="connsiteY114" fmla="*/ 675665 h 768059"/>
                          <a:gd name="connsiteX115" fmla="*/ 337764 w 1496747"/>
                          <a:gd name="connsiteY115" fmla="*/ 700365 h 768059"/>
                          <a:gd name="connsiteX116" fmla="*/ 343216 w 1496747"/>
                          <a:gd name="connsiteY116" fmla="*/ 736474 h 768059"/>
                          <a:gd name="connsiteX117" fmla="*/ 347720 w 1496747"/>
                          <a:gd name="connsiteY117" fmla="*/ 743231 h 768059"/>
                          <a:gd name="connsiteX118" fmla="*/ 404025 w 1496747"/>
                          <a:gd name="connsiteY118" fmla="*/ 752240 h 768059"/>
                          <a:gd name="connsiteX119" fmla="*/ 471592 w 1496747"/>
                          <a:gd name="connsiteY119" fmla="*/ 756744 h 768059"/>
                          <a:gd name="connsiteX120" fmla="*/ 487357 w 1496747"/>
                          <a:gd name="connsiteY120" fmla="*/ 768006 h 768059"/>
                          <a:gd name="connsiteX121" fmla="*/ 514384 w 1496747"/>
                          <a:gd name="connsiteY121" fmla="*/ 761249 h 768059"/>
                          <a:gd name="connsiteX122" fmla="*/ 523393 w 1496747"/>
                          <a:gd name="connsiteY122" fmla="*/ 758997 h 768059"/>
                          <a:gd name="connsiteX123" fmla="*/ 541411 w 1496747"/>
                          <a:gd name="connsiteY123" fmla="*/ 754492 h 768059"/>
                          <a:gd name="connsiteX124" fmla="*/ 620238 w 1496747"/>
                          <a:gd name="connsiteY124" fmla="*/ 752240 h 768059"/>
                          <a:gd name="connsiteX125" fmla="*/ 683300 w 1496747"/>
                          <a:gd name="connsiteY125" fmla="*/ 747736 h 768059"/>
                          <a:gd name="connsiteX126" fmla="*/ 690057 w 1496747"/>
                          <a:gd name="connsiteY126" fmla="*/ 745483 h 768059"/>
                          <a:gd name="connsiteX127" fmla="*/ 699066 w 1496747"/>
                          <a:gd name="connsiteY127" fmla="*/ 743231 h 768059"/>
                          <a:gd name="connsiteX128" fmla="*/ 730597 w 1496747"/>
                          <a:gd name="connsiteY128" fmla="*/ 740979 h 768059"/>
                          <a:gd name="connsiteX129" fmla="*/ 757623 w 1496747"/>
                          <a:gd name="connsiteY129" fmla="*/ 713952 h 768059"/>
                          <a:gd name="connsiteX130" fmla="*/ 768884 w 1496747"/>
                          <a:gd name="connsiteY130" fmla="*/ 702691 h 768059"/>
                          <a:gd name="connsiteX131" fmla="*/ 773389 w 1496747"/>
                          <a:gd name="connsiteY131" fmla="*/ 698187 h 768059"/>
                          <a:gd name="connsiteX132" fmla="*/ 784650 w 1496747"/>
                          <a:gd name="connsiteY132" fmla="*/ 684674 h 768059"/>
                          <a:gd name="connsiteX133" fmla="*/ 795911 w 1496747"/>
                          <a:gd name="connsiteY133" fmla="*/ 673412 h 768059"/>
                          <a:gd name="connsiteX134" fmla="*/ 800416 w 1496747"/>
                          <a:gd name="connsiteY134" fmla="*/ 666656 h 768059"/>
                          <a:gd name="connsiteX135" fmla="*/ 807172 w 1496747"/>
                          <a:gd name="connsiteY135" fmla="*/ 664404 h 768059"/>
                          <a:gd name="connsiteX136" fmla="*/ 809424 w 1496747"/>
                          <a:gd name="connsiteY136" fmla="*/ 657647 h 768059"/>
                          <a:gd name="connsiteX137" fmla="*/ 838703 w 1496747"/>
                          <a:gd name="connsiteY137" fmla="*/ 655395 h 768059"/>
                          <a:gd name="connsiteX138" fmla="*/ 861225 w 1496747"/>
                          <a:gd name="connsiteY138" fmla="*/ 639629 h 768059"/>
                          <a:gd name="connsiteX139" fmla="*/ 879243 w 1496747"/>
                          <a:gd name="connsiteY139" fmla="*/ 635125 h 768059"/>
                          <a:gd name="connsiteX140" fmla="*/ 888252 w 1496747"/>
                          <a:gd name="connsiteY140" fmla="*/ 632873 h 768059"/>
                          <a:gd name="connsiteX141" fmla="*/ 895009 w 1496747"/>
                          <a:gd name="connsiteY141" fmla="*/ 628368 h 768059"/>
                          <a:gd name="connsiteX142" fmla="*/ 915279 w 1496747"/>
                          <a:gd name="connsiteY142" fmla="*/ 619359 h 768059"/>
                          <a:gd name="connsiteX143" fmla="*/ 926540 w 1496747"/>
                          <a:gd name="connsiteY143" fmla="*/ 608098 h 768059"/>
                          <a:gd name="connsiteX144" fmla="*/ 942305 w 1496747"/>
                          <a:gd name="connsiteY144" fmla="*/ 603594 h 768059"/>
                          <a:gd name="connsiteX145" fmla="*/ 980593 w 1496747"/>
                          <a:gd name="connsiteY145" fmla="*/ 605846 h 768059"/>
                          <a:gd name="connsiteX146" fmla="*/ 985097 w 1496747"/>
                          <a:gd name="connsiteY146" fmla="*/ 612603 h 768059"/>
                          <a:gd name="connsiteX147" fmla="*/ 989602 w 1496747"/>
                          <a:gd name="connsiteY147" fmla="*/ 617107 h 768059"/>
                          <a:gd name="connsiteX148" fmla="*/ 1009872 w 1496747"/>
                          <a:gd name="connsiteY148" fmla="*/ 623864 h 768059"/>
                          <a:gd name="connsiteX149" fmla="*/ 1018881 w 1496747"/>
                          <a:gd name="connsiteY149" fmla="*/ 632873 h 768059"/>
                          <a:gd name="connsiteX150" fmla="*/ 1023385 w 1496747"/>
                          <a:gd name="connsiteY150" fmla="*/ 641881 h 768059"/>
                          <a:gd name="connsiteX151" fmla="*/ 1036898 w 1496747"/>
                          <a:gd name="connsiteY151" fmla="*/ 650890 h 768059"/>
                          <a:gd name="connsiteX152" fmla="*/ 1041403 w 1496747"/>
                          <a:gd name="connsiteY152" fmla="*/ 664404 h 768059"/>
                          <a:gd name="connsiteX153" fmla="*/ 1048159 w 1496747"/>
                          <a:gd name="connsiteY153" fmla="*/ 668908 h 768059"/>
                          <a:gd name="connsiteX154" fmla="*/ 1059420 w 1496747"/>
                          <a:gd name="connsiteY154" fmla="*/ 671160 h 768059"/>
                          <a:gd name="connsiteX155" fmla="*/ 1066177 w 1496747"/>
                          <a:gd name="connsiteY155" fmla="*/ 673412 h 768059"/>
                          <a:gd name="connsiteX156" fmla="*/ 1068429 w 1496747"/>
                          <a:gd name="connsiteY156" fmla="*/ 680169 h 768059"/>
                          <a:gd name="connsiteX157" fmla="*/ 1077438 w 1496747"/>
                          <a:gd name="connsiteY157" fmla="*/ 682421 h 768059"/>
                          <a:gd name="connsiteX158" fmla="*/ 1086447 w 1496747"/>
                          <a:gd name="connsiteY158" fmla="*/ 686926 h 768059"/>
                          <a:gd name="connsiteX159" fmla="*/ 1104465 w 1496747"/>
                          <a:gd name="connsiteY159" fmla="*/ 691430 h 768059"/>
                          <a:gd name="connsiteX160" fmla="*/ 1111221 w 1496747"/>
                          <a:gd name="connsiteY160" fmla="*/ 700439 h 768059"/>
                          <a:gd name="connsiteX161" fmla="*/ 1115726 w 1496747"/>
                          <a:gd name="connsiteY161" fmla="*/ 707196 h 768059"/>
                          <a:gd name="connsiteX162" fmla="*/ 1122483 w 1496747"/>
                          <a:gd name="connsiteY162" fmla="*/ 711700 h 768059"/>
                          <a:gd name="connsiteX163" fmla="*/ 1131491 w 1496747"/>
                          <a:gd name="connsiteY163" fmla="*/ 727466 h 768059"/>
                          <a:gd name="connsiteX164" fmla="*/ 1133744 w 1496747"/>
                          <a:gd name="connsiteY164" fmla="*/ 736474 h 768059"/>
                          <a:gd name="connsiteX165" fmla="*/ 1149509 w 1496747"/>
                          <a:gd name="connsiteY165" fmla="*/ 743231 h 768059"/>
                          <a:gd name="connsiteX166" fmla="*/ 1192301 w 1496747"/>
                          <a:gd name="connsiteY166" fmla="*/ 745483 h 768059"/>
                          <a:gd name="connsiteX167" fmla="*/ 1208067 w 1496747"/>
                          <a:gd name="connsiteY167" fmla="*/ 743231 h 768059"/>
                          <a:gd name="connsiteX168" fmla="*/ 1248607 w 1496747"/>
                          <a:gd name="connsiteY168" fmla="*/ 745483 h 768059"/>
                          <a:gd name="connsiteX169" fmla="*/ 1268877 w 1496747"/>
                          <a:gd name="connsiteY169" fmla="*/ 747736 h 768059"/>
                          <a:gd name="connsiteX170" fmla="*/ 1282390 w 1496747"/>
                          <a:gd name="connsiteY170" fmla="*/ 729718 h 768059"/>
                          <a:gd name="connsiteX171" fmla="*/ 1289147 w 1496747"/>
                          <a:gd name="connsiteY171" fmla="*/ 727466 h 768059"/>
                          <a:gd name="connsiteX172" fmla="*/ 1304912 w 1496747"/>
                          <a:gd name="connsiteY172" fmla="*/ 713952 h 768059"/>
                          <a:gd name="connsiteX173" fmla="*/ 1307164 w 1496747"/>
                          <a:gd name="connsiteY173" fmla="*/ 707196 h 768059"/>
                          <a:gd name="connsiteX174" fmla="*/ 1311669 w 1496747"/>
                          <a:gd name="connsiteY174" fmla="*/ 700439 h 768059"/>
                          <a:gd name="connsiteX175" fmla="*/ 1316173 w 1496747"/>
                          <a:gd name="connsiteY175" fmla="*/ 691430 h 768059"/>
                          <a:gd name="connsiteX176" fmla="*/ 1322930 w 1496747"/>
                          <a:gd name="connsiteY176" fmla="*/ 689178 h 768059"/>
                          <a:gd name="connsiteX177" fmla="*/ 1327434 w 1496747"/>
                          <a:gd name="connsiteY177" fmla="*/ 680169 h 768059"/>
                          <a:gd name="connsiteX178" fmla="*/ 1334191 w 1496747"/>
                          <a:gd name="connsiteY178" fmla="*/ 675665 h 768059"/>
                          <a:gd name="connsiteX179" fmla="*/ 1336443 w 1496747"/>
                          <a:gd name="connsiteY179" fmla="*/ 666656 h 768059"/>
                          <a:gd name="connsiteX180" fmla="*/ 1338695 w 1496747"/>
                          <a:gd name="connsiteY180" fmla="*/ 659899 h 768059"/>
                          <a:gd name="connsiteX181" fmla="*/ 1343200 w 1496747"/>
                          <a:gd name="connsiteY181" fmla="*/ 655395 h 768059"/>
                          <a:gd name="connsiteX182" fmla="*/ 1352209 w 1496747"/>
                          <a:gd name="connsiteY182" fmla="*/ 641881 h 768059"/>
                          <a:gd name="connsiteX183" fmla="*/ 1354461 w 1496747"/>
                          <a:gd name="connsiteY183" fmla="*/ 632873 h 768059"/>
                          <a:gd name="connsiteX184" fmla="*/ 1356713 w 1496747"/>
                          <a:gd name="connsiteY184" fmla="*/ 610350 h 768059"/>
                          <a:gd name="connsiteX185" fmla="*/ 1361217 w 1496747"/>
                          <a:gd name="connsiteY185" fmla="*/ 601341 h 768059"/>
                          <a:gd name="connsiteX186" fmla="*/ 1365722 w 1496747"/>
                          <a:gd name="connsiteY186" fmla="*/ 585576 h 768059"/>
                          <a:gd name="connsiteX187" fmla="*/ 1372479 w 1496747"/>
                          <a:gd name="connsiteY187" fmla="*/ 576567 h 768059"/>
                          <a:gd name="connsiteX188" fmla="*/ 1376983 w 1496747"/>
                          <a:gd name="connsiteY188" fmla="*/ 542784 h 768059"/>
                          <a:gd name="connsiteX189" fmla="*/ 1379235 w 1496747"/>
                          <a:gd name="connsiteY189" fmla="*/ 533775 h 768059"/>
                          <a:gd name="connsiteX190" fmla="*/ 1381487 w 1496747"/>
                          <a:gd name="connsiteY190" fmla="*/ 477470 h 768059"/>
                          <a:gd name="connsiteX191" fmla="*/ 1397253 w 1496747"/>
                          <a:gd name="connsiteY191" fmla="*/ 454947 h 768059"/>
                          <a:gd name="connsiteX192" fmla="*/ 1404010 w 1496747"/>
                          <a:gd name="connsiteY192" fmla="*/ 443686 h 768059"/>
                          <a:gd name="connsiteX193" fmla="*/ 1410766 w 1496747"/>
                          <a:gd name="connsiteY193" fmla="*/ 434677 h 768059"/>
                          <a:gd name="connsiteX194" fmla="*/ 1413018 w 1496747"/>
                          <a:gd name="connsiteY194" fmla="*/ 385129 h 768059"/>
                          <a:gd name="connsiteX195" fmla="*/ 1415271 w 1496747"/>
                          <a:gd name="connsiteY195" fmla="*/ 373868 h 768059"/>
                          <a:gd name="connsiteX196" fmla="*/ 1422027 w 1496747"/>
                          <a:gd name="connsiteY196" fmla="*/ 367111 h 768059"/>
                          <a:gd name="connsiteX197" fmla="*/ 1435541 w 1496747"/>
                          <a:gd name="connsiteY197" fmla="*/ 157655 h 768059"/>
                          <a:gd name="connsiteX198" fmla="*/ 1449054 w 1496747"/>
                          <a:gd name="connsiteY198" fmla="*/ 141889 h 768059"/>
                          <a:gd name="connsiteX199" fmla="*/ 1453558 w 1496747"/>
                          <a:gd name="connsiteY199" fmla="*/ 135133 h 768059"/>
                          <a:gd name="connsiteX200" fmla="*/ 1460315 w 1496747"/>
                          <a:gd name="connsiteY200" fmla="*/ 132880 h 768059"/>
                          <a:gd name="connsiteX201" fmla="*/ 1467072 w 1496747"/>
                          <a:gd name="connsiteY201" fmla="*/ 128376 h 768059"/>
                          <a:gd name="connsiteX202" fmla="*/ 1469324 w 1496747"/>
                          <a:gd name="connsiteY202" fmla="*/ 99097 h 768059"/>
                          <a:gd name="connsiteX203" fmla="*/ 1476081 w 1496747"/>
                          <a:gd name="connsiteY203" fmla="*/ 94593 h 768059"/>
                          <a:gd name="connsiteX204" fmla="*/ 1487342 w 1496747"/>
                          <a:gd name="connsiteY204" fmla="*/ 83332 h 768059"/>
                          <a:gd name="connsiteX205" fmla="*/ 1489594 w 1496747"/>
                          <a:gd name="connsiteY205" fmla="*/ 76575 h 768059"/>
                          <a:gd name="connsiteX206" fmla="*/ 1496351 w 1496747"/>
                          <a:gd name="connsiteY206" fmla="*/ 74323 h 768059"/>
                          <a:gd name="connsiteX207" fmla="*/ 1494098 w 1496747"/>
                          <a:gd name="connsiteY207" fmla="*/ 0 h 768059"/>
                          <a:gd name="connsiteX208" fmla="*/ 1482837 w 1496747"/>
                          <a:gd name="connsiteY208" fmla="*/ 9008 h 768059"/>
                          <a:gd name="connsiteX209" fmla="*/ 1480585 w 1496747"/>
                          <a:gd name="connsiteY209" fmla="*/ 18017 h 768059"/>
                          <a:gd name="connsiteX210" fmla="*/ 1473828 w 1496747"/>
                          <a:gd name="connsiteY210" fmla="*/ 20270 h 768059"/>
                          <a:gd name="connsiteX211" fmla="*/ 1482837 w 1496747"/>
                          <a:gd name="connsiteY211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47185 w 1496212"/>
                          <a:gd name="connsiteY116" fmla="*/ 743231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78458 w 1496212"/>
                          <a:gd name="connsiteY116" fmla="*/ 749187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78458 w 1496212"/>
                          <a:gd name="connsiteY115" fmla="*/ 749187 h 768059"/>
                          <a:gd name="connsiteX116" fmla="*/ 403490 w 1496212"/>
                          <a:gd name="connsiteY116" fmla="*/ 752240 h 768059"/>
                          <a:gd name="connsiteX117" fmla="*/ 471057 w 1496212"/>
                          <a:gd name="connsiteY117" fmla="*/ 756744 h 768059"/>
                          <a:gd name="connsiteX118" fmla="*/ 486822 w 1496212"/>
                          <a:gd name="connsiteY118" fmla="*/ 768006 h 768059"/>
                          <a:gd name="connsiteX119" fmla="*/ 513849 w 1496212"/>
                          <a:gd name="connsiteY119" fmla="*/ 761249 h 768059"/>
                          <a:gd name="connsiteX120" fmla="*/ 522858 w 1496212"/>
                          <a:gd name="connsiteY120" fmla="*/ 758997 h 768059"/>
                          <a:gd name="connsiteX121" fmla="*/ 540876 w 1496212"/>
                          <a:gd name="connsiteY121" fmla="*/ 754492 h 768059"/>
                          <a:gd name="connsiteX122" fmla="*/ 619703 w 1496212"/>
                          <a:gd name="connsiteY122" fmla="*/ 752240 h 768059"/>
                          <a:gd name="connsiteX123" fmla="*/ 682765 w 1496212"/>
                          <a:gd name="connsiteY123" fmla="*/ 747736 h 768059"/>
                          <a:gd name="connsiteX124" fmla="*/ 689522 w 1496212"/>
                          <a:gd name="connsiteY124" fmla="*/ 745483 h 768059"/>
                          <a:gd name="connsiteX125" fmla="*/ 698531 w 1496212"/>
                          <a:gd name="connsiteY125" fmla="*/ 743231 h 768059"/>
                          <a:gd name="connsiteX126" fmla="*/ 730062 w 1496212"/>
                          <a:gd name="connsiteY126" fmla="*/ 740979 h 768059"/>
                          <a:gd name="connsiteX127" fmla="*/ 757088 w 1496212"/>
                          <a:gd name="connsiteY127" fmla="*/ 713952 h 768059"/>
                          <a:gd name="connsiteX128" fmla="*/ 768349 w 1496212"/>
                          <a:gd name="connsiteY128" fmla="*/ 702691 h 768059"/>
                          <a:gd name="connsiteX129" fmla="*/ 772854 w 1496212"/>
                          <a:gd name="connsiteY129" fmla="*/ 698187 h 768059"/>
                          <a:gd name="connsiteX130" fmla="*/ 784115 w 1496212"/>
                          <a:gd name="connsiteY130" fmla="*/ 684674 h 768059"/>
                          <a:gd name="connsiteX131" fmla="*/ 795376 w 1496212"/>
                          <a:gd name="connsiteY131" fmla="*/ 673412 h 768059"/>
                          <a:gd name="connsiteX132" fmla="*/ 799881 w 1496212"/>
                          <a:gd name="connsiteY132" fmla="*/ 666656 h 768059"/>
                          <a:gd name="connsiteX133" fmla="*/ 806637 w 1496212"/>
                          <a:gd name="connsiteY133" fmla="*/ 664404 h 768059"/>
                          <a:gd name="connsiteX134" fmla="*/ 808889 w 1496212"/>
                          <a:gd name="connsiteY134" fmla="*/ 657647 h 768059"/>
                          <a:gd name="connsiteX135" fmla="*/ 838168 w 1496212"/>
                          <a:gd name="connsiteY135" fmla="*/ 655395 h 768059"/>
                          <a:gd name="connsiteX136" fmla="*/ 860690 w 1496212"/>
                          <a:gd name="connsiteY136" fmla="*/ 639629 h 768059"/>
                          <a:gd name="connsiteX137" fmla="*/ 878708 w 1496212"/>
                          <a:gd name="connsiteY137" fmla="*/ 635125 h 768059"/>
                          <a:gd name="connsiteX138" fmla="*/ 887717 w 1496212"/>
                          <a:gd name="connsiteY138" fmla="*/ 632873 h 768059"/>
                          <a:gd name="connsiteX139" fmla="*/ 894474 w 1496212"/>
                          <a:gd name="connsiteY139" fmla="*/ 628368 h 768059"/>
                          <a:gd name="connsiteX140" fmla="*/ 914744 w 1496212"/>
                          <a:gd name="connsiteY140" fmla="*/ 619359 h 768059"/>
                          <a:gd name="connsiteX141" fmla="*/ 926005 w 1496212"/>
                          <a:gd name="connsiteY141" fmla="*/ 608098 h 768059"/>
                          <a:gd name="connsiteX142" fmla="*/ 941770 w 1496212"/>
                          <a:gd name="connsiteY142" fmla="*/ 603594 h 768059"/>
                          <a:gd name="connsiteX143" fmla="*/ 980058 w 1496212"/>
                          <a:gd name="connsiteY143" fmla="*/ 605846 h 768059"/>
                          <a:gd name="connsiteX144" fmla="*/ 984562 w 1496212"/>
                          <a:gd name="connsiteY144" fmla="*/ 612603 h 768059"/>
                          <a:gd name="connsiteX145" fmla="*/ 989067 w 1496212"/>
                          <a:gd name="connsiteY145" fmla="*/ 617107 h 768059"/>
                          <a:gd name="connsiteX146" fmla="*/ 1009337 w 1496212"/>
                          <a:gd name="connsiteY146" fmla="*/ 623864 h 768059"/>
                          <a:gd name="connsiteX147" fmla="*/ 1018346 w 1496212"/>
                          <a:gd name="connsiteY147" fmla="*/ 632873 h 768059"/>
                          <a:gd name="connsiteX148" fmla="*/ 1022850 w 1496212"/>
                          <a:gd name="connsiteY148" fmla="*/ 641881 h 768059"/>
                          <a:gd name="connsiteX149" fmla="*/ 1036363 w 1496212"/>
                          <a:gd name="connsiteY149" fmla="*/ 650890 h 768059"/>
                          <a:gd name="connsiteX150" fmla="*/ 1040868 w 1496212"/>
                          <a:gd name="connsiteY150" fmla="*/ 664404 h 768059"/>
                          <a:gd name="connsiteX151" fmla="*/ 1047624 w 1496212"/>
                          <a:gd name="connsiteY151" fmla="*/ 668908 h 768059"/>
                          <a:gd name="connsiteX152" fmla="*/ 1058885 w 1496212"/>
                          <a:gd name="connsiteY152" fmla="*/ 671160 h 768059"/>
                          <a:gd name="connsiteX153" fmla="*/ 1065642 w 1496212"/>
                          <a:gd name="connsiteY153" fmla="*/ 673412 h 768059"/>
                          <a:gd name="connsiteX154" fmla="*/ 1067894 w 1496212"/>
                          <a:gd name="connsiteY154" fmla="*/ 680169 h 768059"/>
                          <a:gd name="connsiteX155" fmla="*/ 1076903 w 1496212"/>
                          <a:gd name="connsiteY155" fmla="*/ 682421 h 768059"/>
                          <a:gd name="connsiteX156" fmla="*/ 1085912 w 1496212"/>
                          <a:gd name="connsiteY156" fmla="*/ 686926 h 768059"/>
                          <a:gd name="connsiteX157" fmla="*/ 1103930 w 1496212"/>
                          <a:gd name="connsiteY157" fmla="*/ 691430 h 768059"/>
                          <a:gd name="connsiteX158" fmla="*/ 1110686 w 1496212"/>
                          <a:gd name="connsiteY158" fmla="*/ 700439 h 768059"/>
                          <a:gd name="connsiteX159" fmla="*/ 1115191 w 1496212"/>
                          <a:gd name="connsiteY159" fmla="*/ 707196 h 768059"/>
                          <a:gd name="connsiteX160" fmla="*/ 1121948 w 1496212"/>
                          <a:gd name="connsiteY160" fmla="*/ 711700 h 768059"/>
                          <a:gd name="connsiteX161" fmla="*/ 1130956 w 1496212"/>
                          <a:gd name="connsiteY161" fmla="*/ 727466 h 768059"/>
                          <a:gd name="connsiteX162" fmla="*/ 1133209 w 1496212"/>
                          <a:gd name="connsiteY162" fmla="*/ 736474 h 768059"/>
                          <a:gd name="connsiteX163" fmla="*/ 1148974 w 1496212"/>
                          <a:gd name="connsiteY163" fmla="*/ 743231 h 768059"/>
                          <a:gd name="connsiteX164" fmla="*/ 1191766 w 1496212"/>
                          <a:gd name="connsiteY164" fmla="*/ 745483 h 768059"/>
                          <a:gd name="connsiteX165" fmla="*/ 1207532 w 1496212"/>
                          <a:gd name="connsiteY165" fmla="*/ 743231 h 768059"/>
                          <a:gd name="connsiteX166" fmla="*/ 1248072 w 1496212"/>
                          <a:gd name="connsiteY166" fmla="*/ 745483 h 768059"/>
                          <a:gd name="connsiteX167" fmla="*/ 1268342 w 1496212"/>
                          <a:gd name="connsiteY167" fmla="*/ 747736 h 768059"/>
                          <a:gd name="connsiteX168" fmla="*/ 1281855 w 1496212"/>
                          <a:gd name="connsiteY168" fmla="*/ 729718 h 768059"/>
                          <a:gd name="connsiteX169" fmla="*/ 1288612 w 1496212"/>
                          <a:gd name="connsiteY169" fmla="*/ 727466 h 768059"/>
                          <a:gd name="connsiteX170" fmla="*/ 1304377 w 1496212"/>
                          <a:gd name="connsiteY170" fmla="*/ 713952 h 768059"/>
                          <a:gd name="connsiteX171" fmla="*/ 1306629 w 1496212"/>
                          <a:gd name="connsiteY171" fmla="*/ 707196 h 768059"/>
                          <a:gd name="connsiteX172" fmla="*/ 1311134 w 1496212"/>
                          <a:gd name="connsiteY172" fmla="*/ 700439 h 768059"/>
                          <a:gd name="connsiteX173" fmla="*/ 1315638 w 1496212"/>
                          <a:gd name="connsiteY173" fmla="*/ 691430 h 768059"/>
                          <a:gd name="connsiteX174" fmla="*/ 1322395 w 1496212"/>
                          <a:gd name="connsiteY174" fmla="*/ 689178 h 768059"/>
                          <a:gd name="connsiteX175" fmla="*/ 1326899 w 1496212"/>
                          <a:gd name="connsiteY175" fmla="*/ 680169 h 768059"/>
                          <a:gd name="connsiteX176" fmla="*/ 1333656 w 1496212"/>
                          <a:gd name="connsiteY176" fmla="*/ 675665 h 768059"/>
                          <a:gd name="connsiteX177" fmla="*/ 1335908 w 1496212"/>
                          <a:gd name="connsiteY177" fmla="*/ 666656 h 768059"/>
                          <a:gd name="connsiteX178" fmla="*/ 1338160 w 1496212"/>
                          <a:gd name="connsiteY178" fmla="*/ 659899 h 768059"/>
                          <a:gd name="connsiteX179" fmla="*/ 1342665 w 1496212"/>
                          <a:gd name="connsiteY179" fmla="*/ 655395 h 768059"/>
                          <a:gd name="connsiteX180" fmla="*/ 1351674 w 1496212"/>
                          <a:gd name="connsiteY180" fmla="*/ 641881 h 768059"/>
                          <a:gd name="connsiteX181" fmla="*/ 1353926 w 1496212"/>
                          <a:gd name="connsiteY181" fmla="*/ 632873 h 768059"/>
                          <a:gd name="connsiteX182" fmla="*/ 1356178 w 1496212"/>
                          <a:gd name="connsiteY182" fmla="*/ 610350 h 768059"/>
                          <a:gd name="connsiteX183" fmla="*/ 1360682 w 1496212"/>
                          <a:gd name="connsiteY183" fmla="*/ 601341 h 768059"/>
                          <a:gd name="connsiteX184" fmla="*/ 1365187 w 1496212"/>
                          <a:gd name="connsiteY184" fmla="*/ 585576 h 768059"/>
                          <a:gd name="connsiteX185" fmla="*/ 1371944 w 1496212"/>
                          <a:gd name="connsiteY185" fmla="*/ 576567 h 768059"/>
                          <a:gd name="connsiteX186" fmla="*/ 1376448 w 1496212"/>
                          <a:gd name="connsiteY186" fmla="*/ 542784 h 768059"/>
                          <a:gd name="connsiteX187" fmla="*/ 1378700 w 1496212"/>
                          <a:gd name="connsiteY187" fmla="*/ 533775 h 768059"/>
                          <a:gd name="connsiteX188" fmla="*/ 1380952 w 1496212"/>
                          <a:gd name="connsiteY188" fmla="*/ 477470 h 768059"/>
                          <a:gd name="connsiteX189" fmla="*/ 1396718 w 1496212"/>
                          <a:gd name="connsiteY189" fmla="*/ 454947 h 768059"/>
                          <a:gd name="connsiteX190" fmla="*/ 1403475 w 1496212"/>
                          <a:gd name="connsiteY190" fmla="*/ 443686 h 768059"/>
                          <a:gd name="connsiteX191" fmla="*/ 1410231 w 1496212"/>
                          <a:gd name="connsiteY191" fmla="*/ 434677 h 768059"/>
                          <a:gd name="connsiteX192" fmla="*/ 1412483 w 1496212"/>
                          <a:gd name="connsiteY192" fmla="*/ 385129 h 768059"/>
                          <a:gd name="connsiteX193" fmla="*/ 1414736 w 1496212"/>
                          <a:gd name="connsiteY193" fmla="*/ 373868 h 768059"/>
                          <a:gd name="connsiteX194" fmla="*/ 1421492 w 1496212"/>
                          <a:gd name="connsiteY194" fmla="*/ 367111 h 768059"/>
                          <a:gd name="connsiteX195" fmla="*/ 1435006 w 1496212"/>
                          <a:gd name="connsiteY195" fmla="*/ 157655 h 768059"/>
                          <a:gd name="connsiteX196" fmla="*/ 1448519 w 1496212"/>
                          <a:gd name="connsiteY196" fmla="*/ 141889 h 768059"/>
                          <a:gd name="connsiteX197" fmla="*/ 1453023 w 1496212"/>
                          <a:gd name="connsiteY197" fmla="*/ 135133 h 768059"/>
                          <a:gd name="connsiteX198" fmla="*/ 1459780 w 1496212"/>
                          <a:gd name="connsiteY198" fmla="*/ 132880 h 768059"/>
                          <a:gd name="connsiteX199" fmla="*/ 1466537 w 1496212"/>
                          <a:gd name="connsiteY199" fmla="*/ 128376 h 768059"/>
                          <a:gd name="connsiteX200" fmla="*/ 1468789 w 1496212"/>
                          <a:gd name="connsiteY200" fmla="*/ 99097 h 768059"/>
                          <a:gd name="connsiteX201" fmla="*/ 1475546 w 1496212"/>
                          <a:gd name="connsiteY201" fmla="*/ 94593 h 768059"/>
                          <a:gd name="connsiteX202" fmla="*/ 1486807 w 1496212"/>
                          <a:gd name="connsiteY202" fmla="*/ 83332 h 768059"/>
                          <a:gd name="connsiteX203" fmla="*/ 1489059 w 1496212"/>
                          <a:gd name="connsiteY203" fmla="*/ 76575 h 768059"/>
                          <a:gd name="connsiteX204" fmla="*/ 1495816 w 1496212"/>
                          <a:gd name="connsiteY204" fmla="*/ 74323 h 768059"/>
                          <a:gd name="connsiteX205" fmla="*/ 1493563 w 1496212"/>
                          <a:gd name="connsiteY205" fmla="*/ 0 h 768059"/>
                          <a:gd name="connsiteX206" fmla="*/ 1482302 w 1496212"/>
                          <a:gd name="connsiteY206" fmla="*/ 9008 h 768059"/>
                          <a:gd name="connsiteX207" fmla="*/ 1480050 w 1496212"/>
                          <a:gd name="connsiteY207" fmla="*/ 18017 h 768059"/>
                          <a:gd name="connsiteX208" fmla="*/ 1473293 w 1496212"/>
                          <a:gd name="connsiteY208" fmla="*/ 20270 h 768059"/>
                          <a:gd name="connsiteX209" fmla="*/ 1482302 w 1496212"/>
                          <a:gd name="connsiteY209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87725 w 1496212"/>
                          <a:gd name="connsiteY94" fmla="*/ 626116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85817 w 1496212"/>
                          <a:gd name="connsiteY94" fmla="*/ 637474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5817 w 1496212"/>
                          <a:gd name="connsiteY93" fmla="*/ 637474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1298"/>
                          <a:gd name="connsiteX1" fmla="*/ 1482302 w 1496212"/>
                          <a:gd name="connsiteY1" fmla="*/ 18017 h 761298"/>
                          <a:gd name="connsiteX2" fmla="*/ 1455276 w 1496212"/>
                          <a:gd name="connsiteY2" fmla="*/ 38287 h 761298"/>
                          <a:gd name="connsiteX3" fmla="*/ 1432753 w 1496212"/>
                          <a:gd name="connsiteY3" fmla="*/ 49548 h 761298"/>
                          <a:gd name="connsiteX4" fmla="*/ 1425997 w 1496212"/>
                          <a:gd name="connsiteY4" fmla="*/ 54053 h 761298"/>
                          <a:gd name="connsiteX5" fmla="*/ 1414736 w 1496212"/>
                          <a:gd name="connsiteY5" fmla="*/ 60809 h 761298"/>
                          <a:gd name="connsiteX6" fmla="*/ 1401222 w 1496212"/>
                          <a:gd name="connsiteY6" fmla="*/ 67566 h 761298"/>
                          <a:gd name="connsiteX7" fmla="*/ 1392214 w 1496212"/>
                          <a:gd name="connsiteY7" fmla="*/ 76575 h 761298"/>
                          <a:gd name="connsiteX8" fmla="*/ 1383205 w 1496212"/>
                          <a:gd name="connsiteY8" fmla="*/ 83332 h 761298"/>
                          <a:gd name="connsiteX9" fmla="*/ 1371944 w 1496212"/>
                          <a:gd name="connsiteY9" fmla="*/ 94593 h 761298"/>
                          <a:gd name="connsiteX10" fmla="*/ 1362935 w 1496212"/>
                          <a:gd name="connsiteY10" fmla="*/ 112610 h 761298"/>
                          <a:gd name="connsiteX11" fmla="*/ 1360682 w 1496212"/>
                          <a:gd name="connsiteY11" fmla="*/ 119367 h 761298"/>
                          <a:gd name="connsiteX12" fmla="*/ 1356178 w 1496212"/>
                          <a:gd name="connsiteY12" fmla="*/ 128376 h 761298"/>
                          <a:gd name="connsiteX13" fmla="*/ 1351674 w 1496212"/>
                          <a:gd name="connsiteY13" fmla="*/ 155403 h 761298"/>
                          <a:gd name="connsiteX14" fmla="*/ 1347169 w 1496212"/>
                          <a:gd name="connsiteY14" fmla="*/ 164411 h 761298"/>
                          <a:gd name="connsiteX15" fmla="*/ 1344917 w 1496212"/>
                          <a:gd name="connsiteY15" fmla="*/ 175673 h 761298"/>
                          <a:gd name="connsiteX16" fmla="*/ 1340413 w 1496212"/>
                          <a:gd name="connsiteY16" fmla="*/ 182429 h 761298"/>
                          <a:gd name="connsiteX17" fmla="*/ 1335908 w 1496212"/>
                          <a:gd name="connsiteY17" fmla="*/ 191438 h 761298"/>
                          <a:gd name="connsiteX18" fmla="*/ 1331404 w 1496212"/>
                          <a:gd name="connsiteY18" fmla="*/ 225221 h 761298"/>
                          <a:gd name="connsiteX19" fmla="*/ 1320143 w 1496212"/>
                          <a:gd name="connsiteY19" fmla="*/ 245491 h 761298"/>
                          <a:gd name="connsiteX20" fmla="*/ 1308882 w 1496212"/>
                          <a:gd name="connsiteY20" fmla="*/ 259005 h 761298"/>
                          <a:gd name="connsiteX21" fmla="*/ 1306629 w 1496212"/>
                          <a:gd name="connsiteY21" fmla="*/ 265761 h 761298"/>
                          <a:gd name="connsiteX22" fmla="*/ 1302125 w 1496212"/>
                          <a:gd name="connsiteY22" fmla="*/ 270266 h 761298"/>
                          <a:gd name="connsiteX23" fmla="*/ 1293116 w 1496212"/>
                          <a:gd name="connsiteY23" fmla="*/ 288283 h 761298"/>
                          <a:gd name="connsiteX24" fmla="*/ 1290864 w 1496212"/>
                          <a:gd name="connsiteY24" fmla="*/ 297292 h 761298"/>
                          <a:gd name="connsiteX25" fmla="*/ 1288612 w 1496212"/>
                          <a:gd name="connsiteY25" fmla="*/ 304049 h 761298"/>
                          <a:gd name="connsiteX26" fmla="*/ 1275098 w 1496212"/>
                          <a:gd name="connsiteY26" fmla="*/ 335580 h 761298"/>
                          <a:gd name="connsiteX27" fmla="*/ 1270594 w 1496212"/>
                          <a:gd name="connsiteY27" fmla="*/ 382876 h 761298"/>
                          <a:gd name="connsiteX28" fmla="*/ 1263837 w 1496212"/>
                          <a:gd name="connsiteY28" fmla="*/ 409903 h 761298"/>
                          <a:gd name="connsiteX29" fmla="*/ 1254828 w 1496212"/>
                          <a:gd name="connsiteY29" fmla="*/ 432425 h 761298"/>
                          <a:gd name="connsiteX30" fmla="*/ 1248072 w 1496212"/>
                          <a:gd name="connsiteY30" fmla="*/ 481974 h 761298"/>
                          <a:gd name="connsiteX31" fmla="*/ 1243567 w 1496212"/>
                          <a:gd name="connsiteY31" fmla="*/ 488731 h 761298"/>
                          <a:gd name="connsiteX32" fmla="*/ 1239063 w 1496212"/>
                          <a:gd name="connsiteY32" fmla="*/ 509001 h 761298"/>
                          <a:gd name="connsiteX33" fmla="*/ 1234558 w 1496212"/>
                          <a:gd name="connsiteY33" fmla="*/ 518009 h 761298"/>
                          <a:gd name="connsiteX34" fmla="*/ 1230054 w 1496212"/>
                          <a:gd name="connsiteY34" fmla="*/ 540532 h 761298"/>
                          <a:gd name="connsiteX35" fmla="*/ 1225549 w 1496212"/>
                          <a:gd name="connsiteY35" fmla="*/ 545036 h 761298"/>
                          <a:gd name="connsiteX36" fmla="*/ 1221045 w 1496212"/>
                          <a:gd name="connsiteY36" fmla="*/ 551793 h 761298"/>
                          <a:gd name="connsiteX37" fmla="*/ 1218793 w 1496212"/>
                          <a:gd name="connsiteY37" fmla="*/ 560802 h 761298"/>
                          <a:gd name="connsiteX38" fmla="*/ 1214288 w 1496212"/>
                          <a:gd name="connsiteY38" fmla="*/ 567558 h 761298"/>
                          <a:gd name="connsiteX39" fmla="*/ 1212036 w 1496212"/>
                          <a:gd name="connsiteY39" fmla="*/ 583324 h 761298"/>
                          <a:gd name="connsiteX40" fmla="*/ 1203027 w 1496212"/>
                          <a:gd name="connsiteY40" fmla="*/ 662151 h 761298"/>
                          <a:gd name="connsiteX41" fmla="*/ 1194018 w 1496212"/>
                          <a:gd name="connsiteY41" fmla="*/ 668908 h 761298"/>
                          <a:gd name="connsiteX42" fmla="*/ 1173749 w 1496212"/>
                          <a:gd name="connsiteY42" fmla="*/ 671160 h 761298"/>
                          <a:gd name="connsiteX43" fmla="*/ 1151226 w 1496212"/>
                          <a:gd name="connsiteY43" fmla="*/ 666656 h 761298"/>
                          <a:gd name="connsiteX44" fmla="*/ 1135461 w 1496212"/>
                          <a:gd name="connsiteY44" fmla="*/ 646386 h 761298"/>
                          <a:gd name="connsiteX45" fmla="*/ 1121948 w 1496212"/>
                          <a:gd name="connsiteY45" fmla="*/ 635125 h 761298"/>
                          <a:gd name="connsiteX46" fmla="*/ 1115191 w 1496212"/>
                          <a:gd name="connsiteY46" fmla="*/ 621611 h 761298"/>
                          <a:gd name="connsiteX47" fmla="*/ 1112939 w 1496212"/>
                          <a:gd name="connsiteY47" fmla="*/ 614855 h 761298"/>
                          <a:gd name="connsiteX48" fmla="*/ 1099425 w 1496212"/>
                          <a:gd name="connsiteY48" fmla="*/ 605846 h 761298"/>
                          <a:gd name="connsiteX49" fmla="*/ 1088164 w 1496212"/>
                          <a:gd name="connsiteY49" fmla="*/ 596837 h 761298"/>
                          <a:gd name="connsiteX50" fmla="*/ 1081408 w 1496212"/>
                          <a:gd name="connsiteY50" fmla="*/ 592333 h 761298"/>
                          <a:gd name="connsiteX51" fmla="*/ 1063390 w 1496212"/>
                          <a:gd name="connsiteY51" fmla="*/ 587828 h 761298"/>
                          <a:gd name="connsiteX52" fmla="*/ 1061138 w 1496212"/>
                          <a:gd name="connsiteY52" fmla="*/ 581072 h 761298"/>
                          <a:gd name="connsiteX53" fmla="*/ 1049877 w 1496212"/>
                          <a:gd name="connsiteY53" fmla="*/ 569810 h 761298"/>
                          <a:gd name="connsiteX54" fmla="*/ 1047624 w 1496212"/>
                          <a:gd name="connsiteY54" fmla="*/ 563054 h 761298"/>
                          <a:gd name="connsiteX55" fmla="*/ 1034111 w 1496212"/>
                          <a:gd name="connsiteY55" fmla="*/ 551793 h 761298"/>
                          <a:gd name="connsiteX56" fmla="*/ 1022850 w 1496212"/>
                          <a:gd name="connsiteY56" fmla="*/ 542784 h 761298"/>
                          <a:gd name="connsiteX57" fmla="*/ 1016093 w 1496212"/>
                          <a:gd name="connsiteY57" fmla="*/ 540532 h 761298"/>
                          <a:gd name="connsiteX58" fmla="*/ 1004832 w 1496212"/>
                          <a:gd name="connsiteY58" fmla="*/ 536027 h 761298"/>
                          <a:gd name="connsiteX59" fmla="*/ 995823 w 1496212"/>
                          <a:gd name="connsiteY59" fmla="*/ 531523 h 761298"/>
                          <a:gd name="connsiteX60" fmla="*/ 989067 w 1496212"/>
                          <a:gd name="connsiteY60" fmla="*/ 529271 h 761298"/>
                          <a:gd name="connsiteX61" fmla="*/ 980058 w 1496212"/>
                          <a:gd name="connsiteY61" fmla="*/ 524766 h 761298"/>
                          <a:gd name="connsiteX62" fmla="*/ 905735 w 1496212"/>
                          <a:gd name="connsiteY62" fmla="*/ 522514 h 761298"/>
                          <a:gd name="connsiteX63" fmla="*/ 856186 w 1496212"/>
                          <a:gd name="connsiteY63" fmla="*/ 527018 h 761298"/>
                          <a:gd name="connsiteX64" fmla="*/ 826907 w 1496212"/>
                          <a:gd name="connsiteY64" fmla="*/ 529271 h 761298"/>
                          <a:gd name="connsiteX65" fmla="*/ 820150 w 1496212"/>
                          <a:gd name="connsiteY65" fmla="*/ 547288 h 761298"/>
                          <a:gd name="connsiteX66" fmla="*/ 813394 w 1496212"/>
                          <a:gd name="connsiteY66" fmla="*/ 549541 h 761298"/>
                          <a:gd name="connsiteX67" fmla="*/ 808889 w 1496212"/>
                          <a:gd name="connsiteY67" fmla="*/ 554045 h 761298"/>
                          <a:gd name="connsiteX68" fmla="*/ 788619 w 1496212"/>
                          <a:gd name="connsiteY68" fmla="*/ 558549 h 761298"/>
                          <a:gd name="connsiteX69" fmla="*/ 779611 w 1496212"/>
                          <a:gd name="connsiteY69" fmla="*/ 560802 h 761298"/>
                          <a:gd name="connsiteX70" fmla="*/ 768349 w 1496212"/>
                          <a:gd name="connsiteY70" fmla="*/ 565306 h 761298"/>
                          <a:gd name="connsiteX71" fmla="*/ 761593 w 1496212"/>
                          <a:gd name="connsiteY71" fmla="*/ 567558 h 761298"/>
                          <a:gd name="connsiteX72" fmla="*/ 750332 w 1496212"/>
                          <a:gd name="connsiteY72" fmla="*/ 578819 h 761298"/>
                          <a:gd name="connsiteX73" fmla="*/ 745827 w 1496212"/>
                          <a:gd name="connsiteY73" fmla="*/ 585576 h 761298"/>
                          <a:gd name="connsiteX74" fmla="*/ 739071 w 1496212"/>
                          <a:gd name="connsiteY74" fmla="*/ 587828 h 761298"/>
                          <a:gd name="connsiteX75" fmla="*/ 732314 w 1496212"/>
                          <a:gd name="connsiteY75" fmla="*/ 594585 h 761298"/>
                          <a:gd name="connsiteX76" fmla="*/ 723305 w 1496212"/>
                          <a:gd name="connsiteY76" fmla="*/ 608098 h 761298"/>
                          <a:gd name="connsiteX77" fmla="*/ 716549 w 1496212"/>
                          <a:gd name="connsiteY77" fmla="*/ 623864 h 761298"/>
                          <a:gd name="connsiteX78" fmla="*/ 709792 w 1496212"/>
                          <a:gd name="connsiteY78" fmla="*/ 626116 h 761298"/>
                          <a:gd name="connsiteX79" fmla="*/ 707540 w 1496212"/>
                          <a:gd name="connsiteY79" fmla="*/ 635125 h 761298"/>
                          <a:gd name="connsiteX80" fmla="*/ 700783 w 1496212"/>
                          <a:gd name="connsiteY80" fmla="*/ 637377 h 761298"/>
                          <a:gd name="connsiteX81" fmla="*/ 691774 w 1496212"/>
                          <a:gd name="connsiteY81" fmla="*/ 644134 h 761298"/>
                          <a:gd name="connsiteX82" fmla="*/ 667000 w 1496212"/>
                          <a:gd name="connsiteY82" fmla="*/ 648638 h 761298"/>
                          <a:gd name="connsiteX83" fmla="*/ 648982 w 1496212"/>
                          <a:gd name="connsiteY83" fmla="*/ 657647 h 761298"/>
                          <a:gd name="connsiteX84" fmla="*/ 639973 w 1496212"/>
                          <a:gd name="connsiteY84" fmla="*/ 662151 h 761298"/>
                          <a:gd name="connsiteX85" fmla="*/ 621955 w 1496212"/>
                          <a:gd name="connsiteY85" fmla="*/ 666656 h 761298"/>
                          <a:gd name="connsiteX86" fmla="*/ 612947 w 1496212"/>
                          <a:gd name="connsiteY86" fmla="*/ 671160 h 761298"/>
                          <a:gd name="connsiteX87" fmla="*/ 588172 w 1496212"/>
                          <a:gd name="connsiteY87" fmla="*/ 673412 h 761298"/>
                          <a:gd name="connsiteX88" fmla="*/ 581416 w 1496212"/>
                          <a:gd name="connsiteY88" fmla="*/ 671160 h 761298"/>
                          <a:gd name="connsiteX89" fmla="*/ 572407 w 1496212"/>
                          <a:gd name="connsiteY89" fmla="*/ 666656 h 761298"/>
                          <a:gd name="connsiteX90" fmla="*/ 565650 w 1496212"/>
                          <a:gd name="connsiteY90" fmla="*/ 662151 h 761298"/>
                          <a:gd name="connsiteX91" fmla="*/ 552137 w 1496212"/>
                          <a:gd name="connsiteY91" fmla="*/ 657647 h 761298"/>
                          <a:gd name="connsiteX92" fmla="*/ 417004 w 1496212"/>
                          <a:gd name="connsiteY92" fmla="*/ 657647 h 761298"/>
                          <a:gd name="connsiteX93" fmla="*/ 385817 w 1496212"/>
                          <a:gd name="connsiteY93" fmla="*/ 637474 h 761298"/>
                          <a:gd name="connsiteX94" fmla="*/ 340428 w 1496212"/>
                          <a:gd name="connsiteY94" fmla="*/ 603594 h 761298"/>
                          <a:gd name="connsiteX95" fmla="*/ 302141 w 1496212"/>
                          <a:gd name="connsiteY95" fmla="*/ 578819 h 761298"/>
                          <a:gd name="connsiteX96" fmla="*/ 266105 w 1496212"/>
                          <a:gd name="connsiteY96" fmla="*/ 556297 h 761298"/>
                          <a:gd name="connsiteX97" fmla="*/ 259349 w 1496212"/>
                          <a:gd name="connsiteY97" fmla="*/ 554045 h 761298"/>
                          <a:gd name="connsiteX98" fmla="*/ 236826 w 1496212"/>
                          <a:gd name="connsiteY98" fmla="*/ 545036 h 761298"/>
                          <a:gd name="connsiteX99" fmla="*/ 180521 w 1496212"/>
                          <a:gd name="connsiteY99" fmla="*/ 536027 h 761298"/>
                          <a:gd name="connsiteX100" fmla="*/ 117459 w 1496212"/>
                          <a:gd name="connsiteY100" fmla="*/ 533775 h 761298"/>
                          <a:gd name="connsiteX101" fmla="*/ 76919 w 1496212"/>
                          <a:gd name="connsiteY101" fmla="*/ 536027 h 761298"/>
                          <a:gd name="connsiteX102" fmla="*/ 61645 w 1496212"/>
                          <a:gd name="connsiteY102" fmla="*/ 536930 h 761298"/>
                          <a:gd name="connsiteX103" fmla="*/ 23483 w 1496212"/>
                          <a:gd name="connsiteY103" fmla="*/ 550729 h 761298"/>
                          <a:gd name="connsiteX104" fmla="*/ 103 w 1496212"/>
                          <a:gd name="connsiteY104" fmla="*/ 573331 h 761298"/>
                          <a:gd name="connsiteX105" fmla="*/ 16207 w 1496212"/>
                          <a:gd name="connsiteY105" fmla="*/ 613525 h 761298"/>
                          <a:gd name="connsiteX106" fmla="*/ 45307 w 1496212"/>
                          <a:gd name="connsiteY106" fmla="*/ 618170 h 761298"/>
                          <a:gd name="connsiteX107" fmla="*/ 125027 w 1496212"/>
                          <a:gd name="connsiteY107" fmla="*/ 629432 h 761298"/>
                          <a:gd name="connsiteX108" fmla="*/ 167008 w 1496212"/>
                          <a:gd name="connsiteY108" fmla="*/ 632873 h 761298"/>
                          <a:gd name="connsiteX109" fmla="*/ 219388 w 1496212"/>
                          <a:gd name="connsiteY109" fmla="*/ 640429 h 761298"/>
                          <a:gd name="connsiteX110" fmla="*/ 271189 w 1496212"/>
                          <a:gd name="connsiteY110" fmla="*/ 659173 h 761298"/>
                          <a:gd name="connsiteX111" fmla="*/ 302141 w 1496212"/>
                          <a:gd name="connsiteY111" fmla="*/ 675665 h 761298"/>
                          <a:gd name="connsiteX112" fmla="*/ 337229 w 1496212"/>
                          <a:gd name="connsiteY112" fmla="*/ 700365 h 761298"/>
                          <a:gd name="connsiteX113" fmla="*/ 378458 w 1496212"/>
                          <a:gd name="connsiteY113" fmla="*/ 749187 h 761298"/>
                          <a:gd name="connsiteX114" fmla="*/ 403490 w 1496212"/>
                          <a:gd name="connsiteY114" fmla="*/ 752240 h 761298"/>
                          <a:gd name="connsiteX115" fmla="*/ 471057 w 1496212"/>
                          <a:gd name="connsiteY115" fmla="*/ 756744 h 761298"/>
                          <a:gd name="connsiteX116" fmla="*/ 513849 w 1496212"/>
                          <a:gd name="connsiteY116" fmla="*/ 761249 h 761298"/>
                          <a:gd name="connsiteX117" fmla="*/ 522858 w 1496212"/>
                          <a:gd name="connsiteY117" fmla="*/ 758997 h 761298"/>
                          <a:gd name="connsiteX118" fmla="*/ 540876 w 1496212"/>
                          <a:gd name="connsiteY118" fmla="*/ 754492 h 761298"/>
                          <a:gd name="connsiteX119" fmla="*/ 619703 w 1496212"/>
                          <a:gd name="connsiteY119" fmla="*/ 752240 h 761298"/>
                          <a:gd name="connsiteX120" fmla="*/ 682765 w 1496212"/>
                          <a:gd name="connsiteY120" fmla="*/ 747736 h 761298"/>
                          <a:gd name="connsiteX121" fmla="*/ 689522 w 1496212"/>
                          <a:gd name="connsiteY121" fmla="*/ 745483 h 761298"/>
                          <a:gd name="connsiteX122" fmla="*/ 698531 w 1496212"/>
                          <a:gd name="connsiteY122" fmla="*/ 743231 h 761298"/>
                          <a:gd name="connsiteX123" fmla="*/ 730062 w 1496212"/>
                          <a:gd name="connsiteY123" fmla="*/ 740979 h 761298"/>
                          <a:gd name="connsiteX124" fmla="*/ 757088 w 1496212"/>
                          <a:gd name="connsiteY124" fmla="*/ 713952 h 761298"/>
                          <a:gd name="connsiteX125" fmla="*/ 768349 w 1496212"/>
                          <a:gd name="connsiteY125" fmla="*/ 702691 h 761298"/>
                          <a:gd name="connsiteX126" fmla="*/ 772854 w 1496212"/>
                          <a:gd name="connsiteY126" fmla="*/ 698187 h 761298"/>
                          <a:gd name="connsiteX127" fmla="*/ 784115 w 1496212"/>
                          <a:gd name="connsiteY127" fmla="*/ 684674 h 761298"/>
                          <a:gd name="connsiteX128" fmla="*/ 795376 w 1496212"/>
                          <a:gd name="connsiteY128" fmla="*/ 673412 h 761298"/>
                          <a:gd name="connsiteX129" fmla="*/ 799881 w 1496212"/>
                          <a:gd name="connsiteY129" fmla="*/ 666656 h 761298"/>
                          <a:gd name="connsiteX130" fmla="*/ 806637 w 1496212"/>
                          <a:gd name="connsiteY130" fmla="*/ 664404 h 761298"/>
                          <a:gd name="connsiteX131" fmla="*/ 808889 w 1496212"/>
                          <a:gd name="connsiteY131" fmla="*/ 657647 h 761298"/>
                          <a:gd name="connsiteX132" fmla="*/ 838168 w 1496212"/>
                          <a:gd name="connsiteY132" fmla="*/ 655395 h 761298"/>
                          <a:gd name="connsiteX133" fmla="*/ 860690 w 1496212"/>
                          <a:gd name="connsiteY133" fmla="*/ 639629 h 761298"/>
                          <a:gd name="connsiteX134" fmla="*/ 878708 w 1496212"/>
                          <a:gd name="connsiteY134" fmla="*/ 635125 h 761298"/>
                          <a:gd name="connsiteX135" fmla="*/ 887717 w 1496212"/>
                          <a:gd name="connsiteY135" fmla="*/ 632873 h 761298"/>
                          <a:gd name="connsiteX136" fmla="*/ 894474 w 1496212"/>
                          <a:gd name="connsiteY136" fmla="*/ 628368 h 761298"/>
                          <a:gd name="connsiteX137" fmla="*/ 914744 w 1496212"/>
                          <a:gd name="connsiteY137" fmla="*/ 619359 h 761298"/>
                          <a:gd name="connsiteX138" fmla="*/ 926005 w 1496212"/>
                          <a:gd name="connsiteY138" fmla="*/ 608098 h 761298"/>
                          <a:gd name="connsiteX139" fmla="*/ 941770 w 1496212"/>
                          <a:gd name="connsiteY139" fmla="*/ 603594 h 761298"/>
                          <a:gd name="connsiteX140" fmla="*/ 980058 w 1496212"/>
                          <a:gd name="connsiteY140" fmla="*/ 605846 h 761298"/>
                          <a:gd name="connsiteX141" fmla="*/ 984562 w 1496212"/>
                          <a:gd name="connsiteY141" fmla="*/ 612603 h 761298"/>
                          <a:gd name="connsiteX142" fmla="*/ 989067 w 1496212"/>
                          <a:gd name="connsiteY142" fmla="*/ 617107 h 761298"/>
                          <a:gd name="connsiteX143" fmla="*/ 1009337 w 1496212"/>
                          <a:gd name="connsiteY143" fmla="*/ 623864 h 761298"/>
                          <a:gd name="connsiteX144" fmla="*/ 1018346 w 1496212"/>
                          <a:gd name="connsiteY144" fmla="*/ 632873 h 761298"/>
                          <a:gd name="connsiteX145" fmla="*/ 1022850 w 1496212"/>
                          <a:gd name="connsiteY145" fmla="*/ 641881 h 761298"/>
                          <a:gd name="connsiteX146" fmla="*/ 1036363 w 1496212"/>
                          <a:gd name="connsiteY146" fmla="*/ 650890 h 761298"/>
                          <a:gd name="connsiteX147" fmla="*/ 1040868 w 1496212"/>
                          <a:gd name="connsiteY147" fmla="*/ 664404 h 761298"/>
                          <a:gd name="connsiteX148" fmla="*/ 1047624 w 1496212"/>
                          <a:gd name="connsiteY148" fmla="*/ 668908 h 761298"/>
                          <a:gd name="connsiteX149" fmla="*/ 1058885 w 1496212"/>
                          <a:gd name="connsiteY149" fmla="*/ 671160 h 761298"/>
                          <a:gd name="connsiteX150" fmla="*/ 1065642 w 1496212"/>
                          <a:gd name="connsiteY150" fmla="*/ 673412 h 761298"/>
                          <a:gd name="connsiteX151" fmla="*/ 1067894 w 1496212"/>
                          <a:gd name="connsiteY151" fmla="*/ 680169 h 761298"/>
                          <a:gd name="connsiteX152" fmla="*/ 1076903 w 1496212"/>
                          <a:gd name="connsiteY152" fmla="*/ 682421 h 761298"/>
                          <a:gd name="connsiteX153" fmla="*/ 1085912 w 1496212"/>
                          <a:gd name="connsiteY153" fmla="*/ 686926 h 761298"/>
                          <a:gd name="connsiteX154" fmla="*/ 1103930 w 1496212"/>
                          <a:gd name="connsiteY154" fmla="*/ 691430 h 761298"/>
                          <a:gd name="connsiteX155" fmla="*/ 1110686 w 1496212"/>
                          <a:gd name="connsiteY155" fmla="*/ 700439 h 761298"/>
                          <a:gd name="connsiteX156" fmla="*/ 1115191 w 1496212"/>
                          <a:gd name="connsiteY156" fmla="*/ 707196 h 761298"/>
                          <a:gd name="connsiteX157" fmla="*/ 1121948 w 1496212"/>
                          <a:gd name="connsiteY157" fmla="*/ 711700 h 761298"/>
                          <a:gd name="connsiteX158" fmla="*/ 1130956 w 1496212"/>
                          <a:gd name="connsiteY158" fmla="*/ 727466 h 761298"/>
                          <a:gd name="connsiteX159" fmla="*/ 1133209 w 1496212"/>
                          <a:gd name="connsiteY159" fmla="*/ 736474 h 761298"/>
                          <a:gd name="connsiteX160" fmla="*/ 1148974 w 1496212"/>
                          <a:gd name="connsiteY160" fmla="*/ 743231 h 761298"/>
                          <a:gd name="connsiteX161" fmla="*/ 1191766 w 1496212"/>
                          <a:gd name="connsiteY161" fmla="*/ 745483 h 761298"/>
                          <a:gd name="connsiteX162" fmla="*/ 1207532 w 1496212"/>
                          <a:gd name="connsiteY162" fmla="*/ 743231 h 761298"/>
                          <a:gd name="connsiteX163" fmla="*/ 1248072 w 1496212"/>
                          <a:gd name="connsiteY163" fmla="*/ 745483 h 761298"/>
                          <a:gd name="connsiteX164" fmla="*/ 1268342 w 1496212"/>
                          <a:gd name="connsiteY164" fmla="*/ 747736 h 761298"/>
                          <a:gd name="connsiteX165" fmla="*/ 1281855 w 1496212"/>
                          <a:gd name="connsiteY165" fmla="*/ 729718 h 761298"/>
                          <a:gd name="connsiteX166" fmla="*/ 1288612 w 1496212"/>
                          <a:gd name="connsiteY166" fmla="*/ 727466 h 761298"/>
                          <a:gd name="connsiteX167" fmla="*/ 1304377 w 1496212"/>
                          <a:gd name="connsiteY167" fmla="*/ 713952 h 761298"/>
                          <a:gd name="connsiteX168" fmla="*/ 1306629 w 1496212"/>
                          <a:gd name="connsiteY168" fmla="*/ 707196 h 761298"/>
                          <a:gd name="connsiteX169" fmla="*/ 1311134 w 1496212"/>
                          <a:gd name="connsiteY169" fmla="*/ 700439 h 761298"/>
                          <a:gd name="connsiteX170" fmla="*/ 1315638 w 1496212"/>
                          <a:gd name="connsiteY170" fmla="*/ 691430 h 761298"/>
                          <a:gd name="connsiteX171" fmla="*/ 1322395 w 1496212"/>
                          <a:gd name="connsiteY171" fmla="*/ 689178 h 761298"/>
                          <a:gd name="connsiteX172" fmla="*/ 1326899 w 1496212"/>
                          <a:gd name="connsiteY172" fmla="*/ 680169 h 761298"/>
                          <a:gd name="connsiteX173" fmla="*/ 1333656 w 1496212"/>
                          <a:gd name="connsiteY173" fmla="*/ 675665 h 761298"/>
                          <a:gd name="connsiteX174" fmla="*/ 1335908 w 1496212"/>
                          <a:gd name="connsiteY174" fmla="*/ 666656 h 761298"/>
                          <a:gd name="connsiteX175" fmla="*/ 1338160 w 1496212"/>
                          <a:gd name="connsiteY175" fmla="*/ 659899 h 761298"/>
                          <a:gd name="connsiteX176" fmla="*/ 1342665 w 1496212"/>
                          <a:gd name="connsiteY176" fmla="*/ 655395 h 761298"/>
                          <a:gd name="connsiteX177" fmla="*/ 1351674 w 1496212"/>
                          <a:gd name="connsiteY177" fmla="*/ 641881 h 761298"/>
                          <a:gd name="connsiteX178" fmla="*/ 1353926 w 1496212"/>
                          <a:gd name="connsiteY178" fmla="*/ 632873 h 761298"/>
                          <a:gd name="connsiteX179" fmla="*/ 1356178 w 1496212"/>
                          <a:gd name="connsiteY179" fmla="*/ 610350 h 761298"/>
                          <a:gd name="connsiteX180" fmla="*/ 1360682 w 1496212"/>
                          <a:gd name="connsiteY180" fmla="*/ 601341 h 761298"/>
                          <a:gd name="connsiteX181" fmla="*/ 1365187 w 1496212"/>
                          <a:gd name="connsiteY181" fmla="*/ 585576 h 761298"/>
                          <a:gd name="connsiteX182" fmla="*/ 1371944 w 1496212"/>
                          <a:gd name="connsiteY182" fmla="*/ 576567 h 761298"/>
                          <a:gd name="connsiteX183" fmla="*/ 1376448 w 1496212"/>
                          <a:gd name="connsiteY183" fmla="*/ 542784 h 761298"/>
                          <a:gd name="connsiteX184" fmla="*/ 1378700 w 1496212"/>
                          <a:gd name="connsiteY184" fmla="*/ 533775 h 761298"/>
                          <a:gd name="connsiteX185" fmla="*/ 1380952 w 1496212"/>
                          <a:gd name="connsiteY185" fmla="*/ 477470 h 761298"/>
                          <a:gd name="connsiteX186" fmla="*/ 1396718 w 1496212"/>
                          <a:gd name="connsiteY186" fmla="*/ 454947 h 761298"/>
                          <a:gd name="connsiteX187" fmla="*/ 1403475 w 1496212"/>
                          <a:gd name="connsiteY187" fmla="*/ 443686 h 761298"/>
                          <a:gd name="connsiteX188" fmla="*/ 1410231 w 1496212"/>
                          <a:gd name="connsiteY188" fmla="*/ 434677 h 761298"/>
                          <a:gd name="connsiteX189" fmla="*/ 1412483 w 1496212"/>
                          <a:gd name="connsiteY189" fmla="*/ 385129 h 761298"/>
                          <a:gd name="connsiteX190" fmla="*/ 1414736 w 1496212"/>
                          <a:gd name="connsiteY190" fmla="*/ 373868 h 761298"/>
                          <a:gd name="connsiteX191" fmla="*/ 1421492 w 1496212"/>
                          <a:gd name="connsiteY191" fmla="*/ 367111 h 761298"/>
                          <a:gd name="connsiteX192" fmla="*/ 1435006 w 1496212"/>
                          <a:gd name="connsiteY192" fmla="*/ 157655 h 761298"/>
                          <a:gd name="connsiteX193" fmla="*/ 1448519 w 1496212"/>
                          <a:gd name="connsiteY193" fmla="*/ 141889 h 761298"/>
                          <a:gd name="connsiteX194" fmla="*/ 1453023 w 1496212"/>
                          <a:gd name="connsiteY194" fmla="*/ 135133 h 761298"/>
                          <a:gd name="connsiteX195" fmla="*/ 1459780 w 1496212"/>
                          <a:gd name="connsiteY195" fmla="*/ 132880 h 761298"/>
                          <a:gd name="connsiteX196" fmla="*/ 1466537 w 1496212"/>
                          <a:gd name="connsiteY196" fmla="*/ 128376 h 761298"/>
                          <a:gd name="connsiteX197" fmla="*/ 1468789 w 1496212"/>
                          <a:gd name="connsiteY197" fmla="*/ 99097 h 761298"/>
                          <a:gd name="connsiteX198" fmla="*/ 1475546 w 1496212"/>
                          <a:gd name="connsiteY198" fmla="*/ 94593 h 761298"/>
                          <a:gd name="connsiteX199" fmla="*/ 1486807 w 1496212"/>
                          <a:gd name="connsiteY199" fmla="*/ 83332 h 761298"/>
                          <a:gd name="connsiteX200" fmla="*/ 1489059 w 1496212"/>
                          <a:gd name="connsiteY200" fmla="*/ 76575 h 761298"/>
                          <a:gd name="connsiteX201" fmla="*/ 1495816 w 1496212"/>
                          <a:gd name="connsiteY201" fmla="*/ 74323 h 761298"/>
                          <a:gd name="connsiteX202" fmla="*/ 1493563 w 1496212"/>
                          <a:gd name="connsiteY202" fmla="*/ 0 h 761298"/>
                          <a:gd name="connsiteX203" fmla="*/ 1482302 w 1496212"/>
                          <a:gd name="connsiteY203" fmla="*/ 9008 h 761298"/>
                          <a:gd name="connsiteX204" fmla="*/ 1480050 w 1496212"/>
                          <a:gd name="connsiteY204" fmla="*/ 18017 h 761298"/>
                          <a:gd name="connsiteX205" fmla="*/ 1473293 w 1496212"/>
                          <a:gd name="connsiteY205" fmla="*/ 20270 h 761298"/>
                          <a:gd name="connsiteX206" fmla="*/ 1482302 w 1496212"/>
                          <a:gd name="connsiteY206" fmla="*/ 18017 h 761298"/>
                          <a:gd name="connsiteX0" fmla="*/ 1482302 w 1496212"/>
                          <a:gd name="connsiteY0" fmla="*/ 18017 h 759055"/>
                          <a:gd name="connsiteX1" fmla="*/ 1482302 w 1496212"/>
                          <a:gd name="connsiteY1" fmla="*/ 18017 h 759055"/>
                          <a:gd name="connsiteX2" fmla="*/ 1455276 w 1496212"/>
                          <a:gd name="connsiteY2" fmla="*/ 38287 h 759055"/>
                          <a:gd name="connsiteX3" fmla="*/ 1432753 w 1496212"/>
                          <a:gd name="connsiteY3" fmla="*/ 49548 h 759055"/>
                          <a:gd name="connsiteX4" fmla="*/ 1425997 w 1496212"/>
                          <a:gd name="connsiteY4" fmla="*/ 54053 h 759055"/>
                          <a:gd name="connsiteX5" fmla="*/ 1414736 w 1496212"/>
                          <a:gd name="connsiteY5" fmla="*/ 60809 h 759055"/>
                          <a:gd name="connsiteX6" fmla="*/ 1401222 w 1496212"/>
                          <a:gd name="connsiteY6" fmla="*/ 67566 h 759055"/>
                          <a:gd name="connsiteX7" fmla="*/ 1392214 w 1496212"/>
                          <a:gd name="connsiteY7" fmla="*/ 76575 h 759055"/>
                          <a:gd name="connsiteX8" fmla="*/ 1383205 w 1496212"/>
                          <a:gd name="connsiteY8" fmla="*/ 83332 h 759055"/>
                          <a:gd name="connsiteX9" fmla="*/ 1371944 w 1496212"/>
                          <a:gd name="connsiteY9" fmla="*/ 94593 h 759055"/>
                          <a:gd name="connsiteX10" fmla="*/ 1362935 w 1496212"/>
                          <a:gd name="connsiteY10" fmla="*/ 112610 h 759055"/>
                          <a:gd name="connsiteX11" fmla="*/ 1360682 w 1496212"/>
                          <a:gd name="connsiteY11" fmla="*/ 119367 h 759055"/>
                          <a:gd name="connsiteX12" fmla="*/ 1356178 w 1496212"/>
                          <a:gd name="connsiteY12" fmla="*/ 128376 h 759055"/>
                          <a:gd name="connsiteX13" fmla="*/ 1351674 w 1496212"/>
                          <a:gd name="connsiteY13" fmla="*/ 155403 h 759055"/>
                          <a:gd name="connsiteX14" fmla="*/ 1347169 w 1496212"/>
                          <a:gd name="connsiteY14" fmla="*/ 164411 h 759055"/>
                          <a:gd name="connsiteX15" fmla="*/ 1344917 w 1496212"/>
                          <a:gd name="connsiteY15" fmla="*/ 175673 h 759055"/>
                          <a:gd name="connsiteX16" fmla="*/ 1340413 w 1496212"/>
                          <a:gd name="connsiteY16" fmla="*/ 182429 h 759055"/>
                          <a:gd name="connsiteX17" fmla="*/ 1335908 w 1496212"/>
                          <a:gd name="connsiteY17" fmla="*/ 191438 h 759055"/>
                          <a:gd name="connsiteX18" fmla="*/ 1331404 w 1496212"/>
                          <a:gd name="connsiteY18" fmla="*/ 225221 h 759055"/>
                          <a:gd name="connsiteX19" fmla="*/ 1320143 w 1496212"/>
                          <a:gd name="connsiteY19" fmla="*/ 245491 h 759055"/>
                          <a:gd name="connsiteX20" fmla="*/ 1308882 w 1496212"/>
                          <a:gd name="connsiteY20" fmla="*/ 259005 h 759055"/>
                          <a:gd name="connsiteX21" fmla="*/ 1306629 w 1496212"/>
                          <a:gd name="connsiteY21" fmla="*/ 265761 h 759055"/>
                          <a:gd name="connsiteX22" fmla="*/ 1302125 w 1496212"/>
                          <a:gd name="connsiteY22" fmla="*/ 270266 h 759055"/>
                          <a:gd name="connsiteX23" fmla="*/ 1293116 w 1496212"/>
                          <a:gd name="connsiteY23" fmla="*/ 288283 h 759055"/>
                          <a:gd name="connsiteX24" fmla="*/ 1290864 w 1496212"/>
                          <a:gd name="connsiteY24" fmla="*/ 297292 h 759055"/>
                          <a:gd name="connsiteX25" fmla="*/ 1288612 w 1496212"/>
                          <a:gd name="connsiteY25" fmla="*/ 304049 h 759055"/>
                          <a:gd name="connsiteX26" fmla="*/ 1275098 w 1496212"/>
                          <a:gd name="connsiteY26" fmla="*/ 335580 h 759055"/>
                          <a:gd name="connsiteX27" fmla="*/ 1270594 w 1496212"/>
                          <a:gd name="connsiteY27" fmla="*/ 382876 h 759055"/>
                          <a:gd name="connsiteX28" fmla="*/ 1263837 w 1496212"/>
                          <a:gd name="connsiteY28" fmla="*/ 409903 h 759055"/>
                          <a:gd name="connsiteX29" fmla="*/ 1254828 w 1496212"/>
                          <a:gd name="connsiteY29" fmla="*/ 432425 h 759055"/>
                          <a:gd name="connsiteX30" fmla="*/ 1248072 w 1496212"/>
                          <a:gd name="connsiteY30" fmla="*/ 481974 h 759055"/>
                          <a:gd name="connsiteX31" fmla="*/ 1243567 w 1496212"/>
                          <a:gd name="connsiteY31" fmla="*/ 488731 h 759055"/>
                          <a:gd name="connsiteX32" fmla="*/ 1239063 w 1496212"/>
                          <a:gd name="connsiteY32" fmla="*/ 509001 h 759055"/>
                          <a:gd name="connsiteX33" fmla="*/ 1234558 w 1496212"/>
                          <a:gd name="connsiteY33" fmla="*/ 518009 h 759055"/>
                          <a:gd name="connsiteX34" fmla="*/ 1230054 w 1496212"/>
                          <a:gd name="connsiteY34" fmla="*/ 540532 h 759055"/>
                          <a:gd name="connsiteX35" fmla="*/ 1225549 w 1496212"/>
                          <a:gd name="connsiteY35" fmla="*/ 545036 h 759055"/>
                          <a:gd name="connsiteX36" fmla="*/ 1221045 w 1496212"/>
                          <a:gd name="connsiteY36" fmla="*/ 551793 h 759055"/>
                          <a:gd name="connsiteX37" fmla="*/ 1218793 w 1496212"/>
                          <a:gd name="connsiteY37" fmla="*/ 560802 h 759055"/>
                          <a:gd name="connsiteX38" fmla="*/ 1214288 w 1496212"/>
                          <a:gd name="connsiteY38" fmla="*/ 567558 h 759055"/>
                          <a:gd name="connsiteX39" fmla="*/ 1212036 w 1496212"/>
                          <a:gd name="connsiteY39" fmla="*/ 583324 h 759055"/>
                          <a:gd name="connsiteX40" fmla="*/ 1203027 w 1496212"/>
                          <a:gd name="connsiteY40" fmla="*/ 662151 h 759055"/>
                          <a:gd name="connsiteX41" fmla="*/ 1194018 w 1496212"/>
                          <a:gd name="connsiteY41" fmla="*/ 668908 h 759055"/>
                          <a:gd name="connsiteX42" fmla="*/ 1173749 w 1496212"/>
                          <a:gd name="connsiteY42" fmla="*/ 671160 h 759055"/>
                          <a:gd name="connsiteX43" fmla="*/ 1151226 w 1496212"/>
                          <a:gd name="connsiteY43" fmla="*/ 666656 h 759055"/>
                          <a:gd name="connsiteX44" fmla="*/ 1135461 w 1496212"/>
                          <a:gd name="connsiteY44" fmla="*/ 646386 h 759055"/>
                          <a:gd name="connsiteX45" fmla="*/ 1121948 w 1496212"/>
                          <a:gd name="connsiteY45" fmla="*/ 635125 h 759055"/>
                          <a:gd name="connsiteX46" fmla="*/ 1115191 w 1496212"/>
                          <a:gd name="connsiteY46" fmla="*/ 621611 h 759055"/>
                          <a:gd name="connsiteX47" fmla="*/ 1112939 w 1496212"/>
                          <a:gd name="connsiteY47" fmla="*/ 614855 h 759055"/>
                          <a:gd name="connsiteX48" fmla="*/ 1099425 w 1496212"/>
                          <a:gd name="connsiteY48" fmla="*/ 605846 h 759055"/>
                          <a:gd name="connsiteX49" fmla="*/ 1088164 w 1496212"/>
                          <a:gd name="connsiteY49" fmla="*/ 596837 h 759055"/>
                          <a:gd name="connsiteX50" fmla="*/ 1081408 w 1496212"/>
                          <a:gd name="connsiteY50" fmla="*/ 592333 h 759055"/>
                          <a:gd name="connsiteX51" fmla="*/ 1063390 w 1496212"/>
                          <a:gd name="connsiteY51" fmla="*/ 587828 h 759055"/>
                          <a:gd name="connsiteX52" fmla="*/ 1061138 w 1496212"/>
                          <a:gd name="connsiteY52" fmla="*/ 581072 h 759055"/>
                          <a:gd name="connsiteX53" fmla="*/ 1049877 w 1496212"/>
                          <a:gd name="connsiteY53" fmla="*/ 569810 h 759055"/>
                          <a:gd name="connsiteX54" fmla="*/ 1047624 w 1496212"/>
                          <a:gd name="connsiteY54" fmla="*/ 563054 h 759055"/>
                          <a:gd name="connsiteX55" fmla="*/ 1034111 w 1496212"/>
                          <a:gd name="connsiteY55" fmla="*/ 551793 h 759055"/>
                          <a:gd name="connsiteX56" fmla="*/ 1022850 w 1496212"/>
                          <a:gd name="connsiteY56" fmla="*/ 542784 h 759055"/>
                          <a:gd name="connsiteX57" fmla="*/ 1016093 w 1496212"/>
                          <a:gd name="connsiteY57" fmla="*/ 540532 h 759055"/>
                          <a:gd name="connsiteX58" fmla="*/ 1004832 w 1496212"/>
                          <a:gd name="connsiteY58" fmla="*/ 536027 h 759055"/>
                          <a:gd name="connsiteX59" fmla="*/ 995823 w 1496212"/>
                          <a:gd name="connsiteY59" fmla="*/ 531523 h 759055"/>
                          <a:gd name="connsiteX60" fmla="*/ 989067 w 1496212"/>
                          <a:gd name="connsiteY60" fmla="*/ 529271 h 759055"/>
                          <a:gd name="connsiteX61" fmla="*/ 980058 w 1496212"/>
                          <a:gd name="connsiteY61" fmla="*/ 524766 h 759055"/>
                          <a:gd name="connsiteX62" fmla="*/ 905735 w 1496212"/>
                          <a:gd name="connsiteY62" fmla="*/ 522514 h 759055"/>
                          <a:gd name="connsiteX63" fmla="*/ 856186 w 1496212"/>
                          <a:gd name="connsiteY63" fmla="*/ 527018 h 759055"/>
                          <a:gd name="connsiteX64" fmla="*/ 826907 w 1496212"/>
                          <a:gd name="connsiteY64" fmla="*/ 529271 h 759055"/>
                          <a:gd name="connsiteX65" fmla="*/ 820150 w 1496212"/>
                          <a:gd name="connsiteY65" fmla="*/ 547288 h 759055"/>
                          <a:gd name="connsiteX66" fmla="*/ 813394 w 1496212"/>
                          <a:gd name="connsiteY66" fmla="*/ 549541 h 759055"/>
                          <a:gd name="connsiteX67" fmla="*/ 808889 w 1496212"/>
                          <a:gd name="connsiteY67" fmla="*/ 554045 h 759055"/>
                          <a:gd name="connsiteX68" fmla="*/ 788619 w 1496212"/>
                          <a:gd name="connsiteY68" fmla="*/ 558549 h 759055"/>
                          <a:gd name="connsiteX69" fmla="*/ 779611 w 1496212"/>
                          <a:gd name="connsiteY69" fmla="*/ 560802 h 759055"/>
                          <a:gd name="connsiteX70" fmla="*/ 768349 w 1496212"/>
                          <a:gd name="connsiteY70" fmla="*/ 565306 h 759055"/>
                          <a:gd name="connsiteX71" fmla="*/ 761593 w 1496212"/>
                          <a:gd name="connsiteY71" fmla="*/ 567558 h 759055"/>
                          <a:gd name="connsiteX72" fmla="*/ 750332 w 1496212"/>
                          <a:gd name="connsiteY72" fmla="*/ 578819 h 759055"/>
                          <a:gd name="connsiteX73" fmla="*/ 745827 w 1496212"/>
                          <a:gd name="connsiteY73" fmla="*/ 585576 h 759055"/>
                          <a:gd name="connsiteX74" fmla="*/ 739071 w 1496212"/>
                          <a:gd name="connsiteY74" fmla="*/ 587828 h 759055"/>
                          <a:gd name="connsiteX75" fmla="*/ 732314 w 1496212"/>
                          <a:gd name="connsiteY75" fmla="*/ 594585 h 759055"/>
                          <a:gd name="connsiteX76" fmla="*/ 723305 w 1496212"/>
                          <a:gd name="connsiteY76" fmla="*/ 608098 h 759055"/>
                          <a:gd name="connsiteX77" fmla="*/ 716549 w 1496212"/>
                          <a:gd name="connsiteY77" fmla="*/ 623864 h 759055"/>
                          <a:gd name="connsiteX78" fmla="*/ 709792 w 1496212"/>
                          <a:gd name="connsiteY78" fmla="*/ 626116 h 759055"/>
                          <a:gd name="connsiteX79" fmla="*/ 707540 w 1496212"/>
                          <a:gd name="connsiteY79" fmla="*/ 635125 h 759055"/>
                          <a:gd name="connsiteX80" fmla="*/ 700783 w 1496212"/>
                          <a:gd name="connsiteY80" fmla="*/ 637377 h 759055"/>
                          <a:gd name="connsiteX81" fmla="*/ 691774 w 1496212"/>
                          <a:gd name="connsiteY81" fmla="*/ 644134 h 759055"/>
                          <a:gd name="connsiteX82" fmla="*/ 667000 w 1496212"/>
                          <a:gd name="connsiteY82" fmla="*/ 648638 h 759055"/>
                          <a:gd name="connsiteX83" fmla="*/ 648982 w 1496212"/>
                          <a:gd name="connsiteY83" fmla="*/ 657647 h 759055"/>
                          <a:gd name="connsiteX84" fmla="*/ 639973 w 1496212"/>
                          <a:gd name="connsiteY84" fmla="*/ 662151 h 759055"/>
                          <a:gd name="connsiteX85" fmla="*/ 621955 w 1496212"/>
                          <a:gd name="connsiteY85" fmla="*/ 666656 h 759055"/>
                          <a:gd name="connsiteX86" fmla="*/ 612947 w 1496212"/>
                          <a:gd name="connsiteY86" fmla="*/ 671160 h 759055"/>
                          <a:gd name="connsiteX87" fmla="*/ 588172 w 1496212"/>
                          <a:gd name="connsiteY87" fmla="*/ 673412 h 759055"/>
                          <a:gd name="connsiteX88" fmla="*/ 581416 w 1496212"/>
                          <a:gd name="connsiteY88" fmla="*/ 671160 h 759055"/>
                          <a:gd name="connsiteX89" fmla="*/ 572407 w 1496212"/>
                          <a:gd name="connsiteY89" fmla="*/ 666656 h 759055"/>
                          <a:gd name="connsiteX90" fmla="*/ 565650 w 1496212"/>
                          <a:gd name="connsiteY90" fmla="*/ 662151 h 759055"/>
                          <a:gd name="connsiteX91" fmla="*/ 552137 w 1496212"/>
                          <a:gd name="connsiteY91" fmla="*/ 657647 h 759055"/>
                          <a:gd name="connsiteX92" fmla="*/ 417004 w 1496212"/>
                          <a:gd name="connsiteY92" fmla="*/ 657647 h 759055"/>
                          <a:gd name="connsiteX93" fmla="*/ 385817 w 1496212"/>
                          <a:gd name="connsiteY93" fmla="*/ 637474 h 759055"/>
                          <a:gd name="connsiteX94" fmla="*/ 340428 w 1496212"/>
                          <a:gd name="connsiteY94" fmla="*/ 603594 h 759055"/>
                          <a:gd name="connsiteX95" fmla="*/ 302141 w 1496212"/>
                          <a:gd name="connsiteY95" fmla="*/ 578819 h 759055"/>
                          <a:gd name="connsiteX96" fmla="*/ 266105 w 1496212"/>
                          <a:gd name="connsiteY96" fmla="*/ 556297 h 759055"/>
                          <a:gd name="connsiteX97" fmla="*/ 259349 w 1496212"/>
                          <a:gd name="connsiteY97" fmla="*/ 554045 h 759055"/>
                          <a:gd name="connsiteX98" fmla="*/ 236826 w 1496212"/>
                          <a:gd name="connsiteY98" fmla="*/ 545036 h 759055"/>
                          <a:gd name="connsiteX99" fmla="*/ 180521 w 1496212"/>
                          <a:gd name="connsiteY99" fmla="*/ 536027 h 759055"/>
                          <a:gd name="connsiteX100" fmla="*/ 117459 w 1496212"/>
                          <a:gd name="connsiteY100" fmla="*/ 533775 h 759055"/>
                          <a:gd name="connsiteX101" fmla="*/ 76919 w 1496212"/>
                          <a:gd name="connsiteY101" fmla="*/ 536027 h 759055"/>
                          <a:gd name="connsiteX102" fmla="*/ 61645 w 1496212"/>
                          <a:gd name="connsiteY102" fmla="*/ 536930 h 759055"/>
                          <a:gd name="connsiteX103" fmla="*/ 23483 w 1496212"/>
                          <a:gd name="connsiteY103" fmla="*/ 550729 h 759055"/>
                          <a:gd name="connsiteX104" fmla="*/ 103 w 1496212"/>
                          <a:gd name="connsiteY104" fmla="*/ 573331 h 759055"/>
                          <a:gd name="connsiteX105" fmla="*/ 16207 w 1496212"/>
                          <a:gd name="connsiteY105" fmla="*/ 613525 h 759055"/>
                          <a:gd name="connsiteX106" fmla="*/ 45307 w 1496212"/>
                          <a:gd name="connsiteY106" fmla="*/ 618170 h 759055"/>
                          <a:gd name="connsiteX107" fmla="*/ 125027 w 1496212"/>
                          <a:gd name="connsiteY107" fmla="*/ 629432 h 759055"/>
                          <a:gd name="connsiteX108" fmla="*/ 167008 w 1496212"/>
                          <a:gd name="connsiteY108" fmla="*/ 632873 h 759055"/>
                          <a:gd name="connsiteX109" fmla="*/ 219388 w 1496212"/>
                          <a:gd name="connsiteY109" fmla="*/ 640429 h 759055"/>
                          <a:gd name="connsiteX110" fmla="*/ 271189 w 1496212"/>
                          <a:gd name="connsiteY110" fmla="*/ 659173 h 759055"/>
                          <a:gd name="connsiteX111" fmla="*/ 302141 w 1496212"/>
                          <a:gd name="connsiteY111" fmla="*/ 675665 h 759055"/>
                          <a:gd name="connsiteX112" fmla="*/ 337229 w 1496212"/>
                          <a:gd name="connsiteY112" fmla="*/ 700365 h 759055"/>
                          <a:gd name="connsiteX113" fmla="*/ 378458 w 1496212"/>
                          <a:gd name="connsiteY113" fmla="*/ 749187 h 759055"/>
                          <a:gd name="connsiteX114" fmla="*/ 403490 w 1496212"/>
                          <a:gd name="connsiteY114" fmla="*/ 752240 h 759055"/>
                          <a:gd name="connsiteX115" fmla="*/ 471057 w 1496212"/>
                          <a:gd name="connsiteY115" fmla="*/ 756744 h 759055"/>
                          <a:gd name="connsiteX116" fmla="*/ 522858 w 1496212"/>
                          <a:gd name="connsiteY116" fmla="*/ 758997 h 759055"/>
                          <a:gd name="connsiteX117" fmla="*/ 540876 w 1496212"/>
                          <a:gd name="connsiteY117" fmla="*/ 754492 h 759055"/>
                          <a:gd name="connsiteX118" fmla="*/ 619703 w 1496212"/>
                          <a:gd name="connsiteY118" fmla="*/ 752240 h 759055"/>
                          <a:gd name="connsiteX119" fmla="*/ 682765 w 1496212"/>
                          <a:gd name="connsiteY119" fmla="*/ 747736 h 759055"/>
                          <a:gd name="connsiteX120" fmla="*/ 689522 w 1496212"/>
                          <a:gd name="connsiteY120" fmla="*/ 745483 h 759055"/>
                          <a:gd name="connsiteX121" fmla="*/ 698531 w 1496212"/>
                          <a:gd name="connsiteY121" fmla="*/ 743231 h 759055"/>
                          <a:gd name="connsiteX122" fmla="*/ 730062 w 1496212"/>
                          <a:gd name="connsiteY122" fmla="*/ 740979 h 759055"/>
                          <a:gd name="connsiteX123" fmla="*/ 757088 w 1496212"/>
                          <a:gd name="connsiteY123" fmla="*/ 713952 h 759055"/>
                          <a:gd name="connsiteX124" fmla="*/ 768349 w 1496212"/>
                          <a:gd name="connsiteY124" fmla="*/ 702691 h 759055"/>
                          <a:gd name="connsiteX125" fmla="*/ 772854 w 1496212"/>
                          <a:gd name="connsiteY125" fmla="*/ 698187 h 759055"/>
                          <a:gd name="connsiteX126" fmla="*/ 784115 w 1496212"/>
                          <a:gd name="connsiteY126" fmla="*/ 684674 h 759055"/>
                          <a:gd name="connsiteX127" fmla="*/ 795376 w 1496212"/>
                          <a:gd name="connsiteY127" fmla="*/ 673412 h 759055"/>
                          <a:gd name="connsiteX128" fmla="*/ 799881 w 1496212"/>
                          <a:gd name="connsiteY128" fmla="*/ 666656 h 759055"/>
                          <a:gd name="connsiteX129" fmla="*/ 806637 w 1496212"/>
                          <a:gd name="connsiteY129" fmla="*/ 664404 h 759055"/>
                          <a:gd name="connsiteX130" fmla="*/ 808889 w 1496212"/>
                          <a:gd name="connsiteY130" fmla="*/ 657647 h 759055"/>
                          <a:gd name="connsiteX131" fmla="*/ 838168 w 1496212"/>
                          <a:gd name="connsiteY131" fmla="*/ 655395 h 759055"/>
                          <a:gd name="connsiteX132" fmla="*/ 860690 w 1496212"/>
                          <a:gd name="connsiteY132" fmla="*/ 639629 h 759055"/>
                          <a:gd name="connsiteX133" fmla="*/ 878708 w 1496212"/>
                          <a:gd name="connsiteY133" fmla="*/ 635125 h 759055"/>
                          <a:gd name="connsiteX134" fmla="*/ 887717 w 1496212"/>
                          <a:gd name="connsiteY134" fmla="*/ 632873 h 759055"/>
                          <a:gd name="connsiteX135" fmla="*/ 894474 w 1496212"/>
                          <a:gd name="connsiteY135" fmla="*/ 628368 h 759055"/>
                          <a:gd name="connsiteX136" fmla="*/ 914744 w 1496212"/>
                          <a:gd name="connsiteY136" fmla="*/ 619359 h 759055"/>
                          <a:gd name="connsiteX137" fmla="*/ 926005 w 1496212"/>
                          <a:gd name="connsiteY137" fmla="*/ 608098 h 759055"/>
                          <a:gd name="connsiteX138" fmla="*/ 941770 w 1496212"/>
                          <a:gd name="connsiteY138" fmla="*/ 603594 h 759055"/>
                          <a:gd name="connsiteX139" fmla="*/ 980058 w 1496212"/>
                          <a:gd name="connsiteY139" fmla="*/ 605846 h 759055"/>
                          <a:gd name="connsiteX140" fmla="*/ 984562 w 1496212"/>
                          <a:gd name="connsiteY140" fmla="*/ 612603 h 759055"/>
                          <a:gd name="connsiteX141" fmla="*/ 989067 w 1496212"/>
                          <a:gd name="connsiteY141" fmla="*/ 617107 h 759055"/>
                          <a:gd name="connsiteX142" fmla="*/ 1009337 w 1496212"/>
                          <a:gd name="connsiteY142" fmla="*/ 623864 h 759055"/>
                          <a:gd name="connsiteX143" fmla="*/ 1018346 w 1496212"/>
                          <a:gd name="connsiteY143" fmla="*/ 632873 h 759055"/>
                          <a:gd name="connsiteX144" fmla="*/ 1022850 w 1496212"/>
                          <a:gd name="connsiteY144" fmla="*/ 641881 h 759055"/>
                          <a:gd name="connsiteX145" fmla="*/ 1036363 w 1496212"/>
                          <a:gd name="connsiteY145" fmla="*/ 650890 h 759055"/>
                          <a:gd name="connsiteX146" fmla="*/ 1040868 w 1496212"/>
                          <a:gd name="connsiteY146" fmla="*/ 664404 h 759055"/>
                          <a:gd name="connsiteX147" fmla="*/ 1047624 w 1496212"/>
                          <a:gd name="connsiteY147" fmla="*/ 668908 h 759055"/>
                          <a:gd name="connsiteX148" fmla="*/ 1058885 w 1496212"/>
                          <a:gd name="connsiteY148" fmla="*/ 671160 h 759055"/>
                          <a:gd name="connsiteX149" fmla="*/ 1065642 w 1496212"/>
                          <a:gd name="connsiteY149" fmla="*/ 673412 h 759055"/>
                          <a:gd name="connsiteX150" fmla="*/ 1067894 w 1496212"/>
                          <a:gd name="connsiteY150" fmla="*/ 680169 h 759055"/>
                          <a:gd name="connsiteX151" fmla="*/ 1076903 w 1496212"/>
                          <a:gd name="connsiteY151" fmla="*/ 682421 h 759055"/>
                          <a:gd name="connsiteX152" fmla="*/ 1085912 w 1496212"/>
                          <a:gd name="connsiteY152" fmla="*/ 686926 h 759055"/>
                          <a:gd name="connsiteX153" fmla="*/ 1103930 w 1496212"/>
                          <a:gd name="connsiteY153" fmla="*/ 691430 h 759055"/>
                          <a:gd name="connsiteX154" fmla="*/ 1110686 w 1496212"/>
                          <a:gd name="connsiteY154" fmla="*/ 700439 h 759055"/>
                          <a:gd name="connsiteX155" fmla="*/ 1115191 w 1496212"/>
                          <a:gd name="connsiteY155" fmla="*/ 707196 h 759055"/>
                          <a:gd name="connsiteX156" fmla="*/ 1121948 w 1496212"/>
                          <a:gd name="connsiteY156" fmla="*/ 711700 h 759055"/>
                          <a:gd name="connsiteX157" fmla="*/ 1130956 w 1496212"/>
                          <a:gd name="connsiteY157" fmla="*/ 727466 h 759055"/>
                          <a:gd name="connsiteX158" fmla="*/ 1133209 w 1496212"/>
                          <a:gd name="connsiteY158" fmla="*/ 736474 h 759055"/>
                          <a:gd name="connsiteX159" fmla="*/ 1148974 w 1496212"/>
                          <a:gd name="connsiteY159" fmla="*/ 743231 h 759055"/>
                          <a:gd name="connsiteX160" fmla="*/ 1191766 w 1496212"/>
                          <a:gd name="connsiteY160" fmla="*/ 745483 h 759055"/>
                          <a:gd name="connsiteX161" fmla="*/ 1207532 w 1496212"/>
                          <a:gd name="connsiteY161" fmla="*/ 743231 h 759055"/>
                          <a:gd name="connsiteX162" fmla="*/ 1248072 w 1496212"/>
                          <a:gd name="connsiteY162" fmla="*/ 745483 h 759055"/>
                          <a:gd name="connsiteX163" fmla="*/ 1268342 w 1496212"/>
                          <a:gd name="connsiteY163" fmla="*/ 747736 h 759055"/>
                          <a:gd name="connsiteX164" fmla="*/ 1281855 w 1496212"/>
                          <a:gd name="connsiteY164" fmla="*/ 729718 h 759055"/>
                          <a:gd name="connsiteX165" fmla="*/ 1288612 w 1496212"/>
                          <a:gd name="connsiteY165" fmla="*/ 727466 h 759055"/>
                          <a:gd name="connsiteX166" fmla="*/ 1304377 w 1496212"/>
                          <a:gd name="connsiteY166" fmla="*/ 713952 h 759055"/>
                          <a:gd name="connsiteX167" fmla="*/ 1306629 w 1496212"/>
                          <a:gd name="connsiteY167" fmla="*/ 707196 h 759055"/>
                          <a:gd name="connsiteX168" fmla="*/ 1311134 w 1496212"/>
                          <a:gd name="connsiteY168" fmla="*/ 700439 h 759055"/>
                          <a:gd name="connsiteX169" fmla="*/ 1315638 w 1496212"/>
                          <a:gd name="connsiteY169" fmla="*/ 691430 h 759055"/>
                          <a:gd name="connsiteX170" fmla="*/ 1322395 w 1496212"/>
                          <a:gd name="connsiteY170" fmla="*/ 689178 h 759055"/>
                          <a:gd name="connsiteX171" fmla="*/ 1326899 w 1496212"/>
                          <a:gd name="connsiteY171" fmla="*/ 680169 h 759055"/>
                          <a:gd name="connsiteX172" fmla="*/ 1333656 w 1496212"/>
                          <a:gd name="connsiteY172" fmla="*/ 675665 h 759055"/>
                          <a:gd name="connsiteX173" fmla="*/ 1335908 w 1496212"/>
                          <a:gd name="connsiteY173" fmla="*/ 666656 h 759055"/>
                          <a:gd name="connsiteX174" fmla="*/ 1338160 w 1496212"/>
                          <a:gd name="connsiteY174" fmla="*/ 659899 h 759055"/>
                          <a:gd name="connsiteX175" fmla="*/ 1342665 w 1496212"/>
                          <a:gd name="connsiteY175" fmla="*/ 655395 h 759055"/>
                          <a:gd name="connsiteX176" fmla="*/ 1351674 w 1496212"/>
                          <a:gd name="connsiteY176" fmla="*/ 641881 h 759055"/>
                          <a:gd name="connsiteX177" fmla="*/ 1353926 w 1496212"/>
                          <a:gd name="connsiteY177" fmla="*/ 632873 h 759055"/>
                          <a:gd name="connsiteX178" fmla="*/ 1356178 w 1496212"/>
                          <a:gd name="connsiteY178" fmla="*/ 610350 h 759055"/>
                          <a:gd name="connsiteX179" fmla="*/ 1360682 w 1496212"/>
                          <a:gd name="connsiteY179" fmla="*/ 601341 h 759055"/>
                          <a:gd name="connsiteX180" fmla="*/ 1365187 w 1496212"/>
                          <a:gd name="connsiteY180" fmla="*/ 585576 h 759055"/>
                          <a:gd name="connsiteX181" fmla="*/ 1371944 w 1496212"/>
                          <a:gd name="connsiteY181" fmla="*/ 576567 h 759055"/>
                          <a:gd name="connsiteX182" fmla="*/ 1376448 w 1496212"/>
                          <a:gd name="connsiteY182" fmla="*/ 542784 h 759055"/>
                          <a:gd name="connsiteX183" fmla="*/ 1378700 w 1496212"/>
                          <a:gd name="connsiteY183" fmla="*/ 533775 h 759055"/>
                          <a:gd name="connsiteX184" fmla="*/ 1380952 w 1496212"/>
                          <a:gd name="connsiteY184" fmla="*/ 477470 h 759055"/>
                          <a:gd name="connsiteX185" fmla="*/ 1396718 w 1496212"/>
                          <a:gd name="connsiteY185" fmla="*/ 454947 h 759055"/>
                          <a:gd name="connsiteX186" fmla="*/ 1403475 w 1496212"/>
                          <a:gd name="connsiteY186" fmla="*/ 443686 h 759055"/>
                          <a:gd name="connsiteX187" fmla="*/ 1410231 w 1496212"/>
                          <a:gd name="connsiteY187" fmla="*/ 434677 h 759055"/>
                          <a:gd name="connsiteX188" fmla="*/ 1412483 w 1496212"/>
                          <a:gd name="connsiteY188" fmla="*/ 385129 h 759055"/>
                          <a:gd name="connsiteX189" fmla="*/ 1414736 w 1496212"/>
                          <a:gd name="connsiteY189" fmla="*/ 373868 h 759055"/>
                          <a:gd name="connsiteX190" fmla="*/ 1421492 w 1496212"/>
                          <a:gd name="connsiteY190" fmla="*/ 367111 h 759055"/>
                          <a:gd name="connsiteX191" fmla="*/ 1435006 w 1496212"/>
                          <a:gd name="connsiteY191" fmla="*/ 157655 h 759055"/>
                          <a:gd name="connsiteX192" fmla="*/ 1448519 w 1496212"/>
                          <a:gd name="connsiteY192" fmla="*/ 141889 h 759055"/>
                          <a:gd name="connsiteX193" fmla="*/ 1453023 w 1496212"/>
                          <a:gd name="connsiteY193" fmla="*/ 135133 h 759055"/>
                          <a:gd name="connsiteX194" fmla="*/ 1459780 w 1496212"/>
                          <a:gd name="connsiteY194" fmla="*/ 132880 h 759055"/>
                          <a:gd name="connsiteX195" fmla="*/ 1466537 w 1496212"/>
                          <a:gd name="connsiteY195" fmla="*/ 128376 h 759055"/>
                          <a:gd name="connsiteX196" fmla="*/ 1468789 w 1496212"/>
                          <a:gd name="connsiteY196" fmla="*/ 99097 h 759055"/>
                          <a:gd name="connsiteX197" fmla="*/ 1475546 w 1496212"/>
                          <a:gd name="connsiteY197" fmla="*/ 94593 h 759055"/>
                          <a:gd name="connsiteX198" fmla="*/ 1486807 w 1496212"/>
                          <a:gd name="connsiteY198" fmla="*/ 83332 h 759055"/>
                          <a:gd name="connsiteX199" fmla="*/ 1489059 w 1496212"/>
                          <a:gd name="connsiteY199" fmla="*/ 76575 h 759055"/>
                          <a:gd name="connsiteX200" fmla="*/ 1495816 w 1496212"/>
                          <a:gd name="connsiteY200" fmla="*/ 74323 h 759055"/>
                          <a:gd name="connsiteX201" fmla="*/ 1493563 w 1496212"/>
                          <a:gd name="connsiteY201" fmla="*/ 0 h 759055"/>
                          <a:gd name="connsiteX202" fmla="*/ 1482302 w 1496212"/>
                          <a:gd name="connsiteY202" fmla="*/ 9008 h 759055"/>
                          <a:gd name="connsiteX203" fmla="*/ 1480050 w 1496212"/>
                          <a:gd name="connsiteY203" fmla="*/ 18017 h 759055"/>
                          <a:gd name="connsiteX204" fmla="*/ 1473293 w 1496212"/>
                          <a:gd name="connsiteY204" fmla="*/ 20270 h 759055"/>
                          <a:gd name="connsiteX205" fmla="*/ 1482302 w 1496212"/>
                          <a:gd name="connsiteY205" fmla="*/ 18017 h 75905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0876 w 1496212"/>
                          <a:gd name="connsiteY116" fmla="*/ 754492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8322 w 1496212"/>
                          <a:gd name="connsiteY116" fmla="*/ 753003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548322 w 1496212"/>
                          <a:gd name="connsiteY115" fmla="*/ 753003 h 758095"/>
                          <a:gd name="connsiteX116" fmla="*/ 619703 w 1496212"/>
                          <a:gd name="connsiteY116" fmla="*/ 752240 h 758095"/>
                          <a:gd name="connsiteX117" fmla="*/ 682765 w 1496212"/>
                          <a:gd name="connsiteY117" fmla="*/ 747736 h 758095"/>
                          <a:gd name="connsiteX118" fmla="*/ 689522 w 1496212"/>
                          <a:gd name="connsiteY118" fmla="*/ 745483 h 758095"/>
                          <a:gd name="connsiteX119" fmla="*/ 698531 w 1496212"/>
                          <a:gd name="connsiteY119" fmla="*/ 743231 h 758095"/>
                          <a:gd name="connsiteX120" fmla="*/ 730062 w 1496212"/>
                          <a:gd name="connsiteY120" fmla="*/ 740979 h 758095"/>
                          <a:gd name="connsiteX121" fmla="*/ 757088 w 1496212"/>
                          <a:gd name="connsiteY121" fmla="*/ 713952 h 758095"/>
                          <a:gd name="connsiteX122" fmla="*/ 768349 w 1496212"/>
                          <a:gd name="connsiteY122" fmla="*/ 702691 h 758095"/>
                          <a:gd name="connsiteX123" fmla="*/ 772854 w 1496212"/>
                          <a:gd name="connsiteY123" fmla="*/ 698187 h 758095"/>
                          <a:gd name="connsiteX124" fmla="*/ 784115 w 1496212"/>
                          <a:gd name="connsiteY124" fmla="*/ 684674 h 758095"/>
                          <a:gd name="connsiteX125" fmla="*/ 795376 w 1496212"/>
                          <a:gd name="connsiteY125" fmla="*/ 673412 h 758095"/>
                          <a:gd name="connsiteX126" fmla="*/ 799881 w 1496212"/>
                          <a:gd name="connsiteY126" fmla="*/ 666656 h 758095"/>
                          <a:gd name="connsiteX127" fmla="*/ 806637 w 1496212"/>
                          <a:gd name="connsiteY127" fmla="*/ 664404 h 758095"/>
                          <a:gd name="connsiteX128" fmla="*/ 808889 w 1496212"/>
                          <a:gd name="connsiteY128" fmla="*/ 657647 h 758095"/>
                          <a:gd name="connsiteX129" fmla="*/ 838168 w 1496212"/>
                          <a:gd name="connsiteY129" fmla="*/ 655395 h 758095"/>
                          <a:gd name="connsiteX130" fmla="*/ 860690 w 1496212"/>
                          <a:gd name="connsiteY130" fmla="*/ 639629 h 758095"/>
                          <a:gd name="connsiteX131" fmla="*/ 878708 w 1496212"/>
                          <a:gd name="connsiteY131" fmla="*/ 635125 h 758095"/>
                          <a:gd name="connsiteX132" fmla="*/ 887717 w 1496212"/>
                          <a:gd name="connsiteY132" fmla="*/ 632873 h 758095"/>
                          <a:gd name="connsiteX133" fmla="*/ 894474 w 1496212"/>
                          <a:gd name="connsiteY133" fmla="*/ 628368 h 758095"/>
                          <a:gd name="connsiteX134" fmla="*/ 914744 w 1496212"/>
                          <a:gd name="connsiteY134" fmla="*/ 619359 h 758095"/>
                          <a:gd name="connsiteX135" fmla="*/ 926005 w 1496212"/>
                          <a:gd name="connsiteY135" fmla="*/ 608098 h 758095"/>
                          <a:gd name="connsiteX136" fmla="*/ 941770 w 1496212"/>
                          <a:gd name="connsiteY136" fmla="*/ 603594 h 758095"/>
                          <a:gd name="connsiteX137" fmla="*/ 980058 w 1496212"/>
                          <a:gd name="connsiteY137" fmla="*/ 605846 h 758095"/>
                          <a:gd name="connsiteX138" fmla="*/ 984562 w 1496212"/>
                          <a:gd name="connsiteY138" fmla="*/ 612603 h 758095"/>
                          <a:gd name="connsiteX139" fmla="*/ 989067 w 1496212"/>
                          <a:gd name="connsiteY139" fmla="*/ 617107 h 758095"/>
                          <a:gd name="connsiteX140" fmla="*/ 1009337 w 1496212"/>
                          <a:gd name="connsiteY140" fmla="*/ 623864 h 758095"/>
                          <a:gd name="connsiteX141" fmla="*/ 1018346 w 1496212"/>
                          <a:gd name="connsiteY141" fmla="*/ 632873 h 758095"/>
                          <a:gd name="connsiteX142" fmla="*/ 1022850 w 1496212"/>
                          <a:gd name="connsiteY142" fmla="*/ 641881 h 758095"/>
                          <a:gd name="connsiteX143" fmla="*/ 1036363 w 1496212"/>
                          <a:gd name="connsiteY143" fmla="*/ 650890 h 758095"/>
                          <a:gd name="connsiteX144" fmla="*/ 1040868 w 1496212"/>
                          <a:gd name="connsiteY144" fmla="*/ 664404 h 758095"/>
                          <a:gd name="connsiteX145" fmla="*/ 1047624 w 1496212"/>
                          <a:gd name="connsiteY145" fmla="*/ 668908 h 758095"/>
                          <a:gd name="connsiteX146" fmla="*/ 1058885 w 1496212"/>
                          <a:gd name="connsiteY146" fmla="*/ 671160 h 758095"/>
                          <a:gd name="connsiteX147" fmla="*/ 1065642 w 1496212"/>
                          <a:gd name="connsiteY147" fmla="*/ 673412 h 758095"/>
                          <a:gd name="connsiteX148" fmla="*/ 1067894 w 1496212"/>
                          <a:gd name="connsiteY148" fmla="*/ 680169 h 758095"/>
                          <a:gd name="connsiteX149" fmla="*/ 1076903 w 1496212"/>
                          <a:gd name="connsiteY149" fmla="*/ 682421 h 758095"/>
                          <a:gd name="connsiteX150" fmla="*/ 1085912 w 1496212"/>
                          <a:gd name="connsiteY150" fmla="*/ 686926 h 758095"/>
                          <a:gd name="connsiteX151" fmla="*/ 1103930 w 1496212"/>
                          <a:gd name="connsiteY151" fmla="*/ 691430 h 758095"/>
                          <a:gd name="connsiteX152" fmla="*/ 1110686 w 1496212"/>
                          <a:gd name="connsiteY152" fmla="*/ 700439 h 758095"/>
                          <a:gd name="connsiteX153" fmla="*/ 1115191 w 1496212"/>
                          <a:gd name="connsiteY153" fmla="*/ 707196 h 758095"/>
                          <a:gd name="connsiteX154" fmla="*/ 1121948 w 1496212"/>
                          <a:gd name="connsiteY154" fmla="*/ 711700 h 758095"/>
                          <a:gd name="connsiteX155" fmla="*/ 1130956 w 1496212"/>
                          <a:gd name="connsiteY155" fmla="*/ 727466 h 758095"/>
                          <a:gd name="connsiteX156" fmla="*/ 1133209 w 1496212"/>
                          <a:gd name="connsiteY156" fmla="*/ 736474 h 758095"/>
                          <a:gd name="connsiteX157" fmla="*/ 1148974 w 1496212"/>
                          <a:gd name="connsiteY157" fmla="*/ 743231 h 758095"/>
                          <a:gd name="connsiteX158" fmla="*/ 1191766 w 1496212"/>
                          <a:gd name="connsiteY158" fmla="*/ 745483 h 758095"/>
                          <a:gd name="connsiteX159" fmla="*/ 1207532 w 1496212"/>
                          <a:gd name="connsiteY159" fmla="*/ 743231 h 758095"/>
                          <a:gd name="connsiteX160" fmla="*/ 1248072 w 1496212"/>
                          <a:gd name="connsiteY160" fmla="*/ 745483 h 758095"/>
                          <a:gd name="connsiteX161" fmla="*/ 1268342 w 1496212"/>
                          <a:gd name="connsiteY161" fmla="*/ 747736 h 758095"/>
                          <a:gd name="connsiteX162" fmla="*/ 1281855 w 1496212"/>
                          <a:gd name="connsiteY162" fmla="*/ 729718 h 758095"/>
                          <a:gd name="connsiteX163" fmla="*/ 1288612 w 1496212"/>
                          <a:gd name="connsiteY163" fmla="*/ 727466 h 758095"/>
                          <a:gd name="connsiteX164" fmla="*/ 1304377 w 1496212"/>
                          <a:gd name="connsiteY164" fmla="*/ 713952 h 758095"/>
                          <a:gd name="connsiteX165" fmla="*/ 1306629 w 1496212"/>
                          <a:gd name="connsiteY165" fmla="*/ 707196 h 758095"/>
                          <a:gd name="connsiteX166" fmla="*/ 1311134 w 1496212"/>
                          <a:gd name="connsiteY166" fmla="*/ 700439 h 758095"/>
                          <a:gd name="connsiteX167" fmla="*/ 1315638 w 1496212"/>
                          <a:gd name="connsiteY167" fmla="*/ 691430 h 758095"/>
                          <a:gd name="connsiteX168" fmla="*/ 1322395 w 1496212"/>
                          <a:gd name="connsiteY168" fmla="*/ 689178 h 758095"/>
                          <a:gd name="connsiteX169" fmla="*/ 1326899 w 1496212"/>
                          <a:gd name="connsiteY169" fmla="*/ 680169 h 758095"/>
                          <a:gd name="connsiteX170" fmla="*/ 1333656 w 1496212"/>
                          <a:gd name="connsiteY170" fmla="*/ 675665 h 758095"/>
                          <a:gd name="connsiteX171" fmla="*/ 1335908 w 1496212"/>
                          <a:gd name="connsiteY171" fmla="*/ 666656 h 758095"/>
                          <a:gd name="connsiteX172" fmla="*/ 1338160 w 1496212"/>
                          <a:gd name="connsiteY172" fmla="*/ 659899 h 758095"/>
                          <a:gd name="connsiteX173" fmla="*/ 1342665 w 1496212"/>
                          <a:gd name="connsiteY173" fmla="*/ 655395 h 758095"/>
                          <a:gd name="connsiteX174" fmla="*/ 1351674 w 1496212"/>
                          <a:gd name="connsiteY174" fmla="*/ 641881 h 758095"/>
                          <a:gd name="connsiteX175" fmla="*/ 1353926 w 1496212"/>
                          <a:gd name="connsiteY175" fmla="*/ 632873 h 758095"/>
                          <a:gd name="connsiteX176" fmla="*/ 1356178 w 1496212"/>
                          <a:gd name="connsiteY176" fmla="*/ 610350 h 758095"/>
                          <a:gd name="connsiteX177" fmla="*/ 1360682 w 1496212"/>
                          <a:gd name="connsiteY177" fmla="*/ 601341 h 758095"/>
                          <a:gd name="connsiteX178" fmla="*/ 1365187 w 1496212"/>
                          <a:gd name="connsiteY178" fmla="*/ 585576 h 758095"/>
                          <a:gd name="connsiteX179" fmla="*/ 1371944 w 1496212"/>
                          <a:gd name="connsiteY179" fmla="*/ 576567 h 758095"/>
                          <a:gd name="connsiteX180" fmla="*/ 1376448 w 1496212"/>
                          <a:gd name="connsiteY180" fmla="*/ 542784 h 758095"/>
                          <a:gd name="connsiteX181" fmla="*/ 1378700 w 1496212"/>
                          <a:gd name="connsiteY181" fmla="*/ 533775 h 758095"/>
                          <a:gd name="connsiteX182" fmla="*/ 1380952 w 1496212"/>
                          <a:gd name="connsiteY182" fmla="*/ 477470 h 758095"/>
                          <a:gd name="connsiteX183" fmla="*/ 1396718 w 1496212"/>
                          <a:gd name="connsiteY183" fmla="*/ 454947 h 758095"/>
                          <a:gd name="connsiteX184" fmla="*/ 1403475 w 1496212"/>
                          <a:gd name="connsiteY184" fmla="*/ 443686 h 758095"/>
                          <a:gd name="connsiteX185" fmla="*/ 1410231 w 1496212"/>
                          <a:gd name="connsiteY185" fmla="*/ 434677 h 758095"/>
                          <a:gd name="connsiteX186" fmla="*/ 1412483 w 1496212"/>
                          <a:gd name="connsiteY186" fmla="*/ 385129 h 758095"/>
                          <a:gd name="connsiteX187" fmla="*/ 1414736 w 1496212"/>
                          <a:gd name="connsiteY187" fmla="*/ 373868 h 758095"/>
                          <a:gd name="connsiteX188" fmla="*/ 1421492 w 1496212"/>
                          <a:gd name="connsiteY188" fmla="*/ 367111 h 758095"/>
                          <a:gd name="connsiteX189" fmla="*/ 1435006 w 1496212"/>
                          <a:gd name="connsiteY189" fmla="*/ 157655 h 758095"/>
                          <a:gd name="connsiteX190" fmla="*/ 1448519 w 1496212"/>
                          <a:gd name="connsiteY190" fmla="*/ 141889 h 758095"/>
                          <a:gd name="connsiteX191" fmla="*/ 1453023 w 1496212"/>
                          <a:gd name="connsiteY191" fmla="*/ 135133 h 758095"/>
                          <a:gd name="connsiteX192" fmla="*/ 1459780 w 1496212"/>
                          <a:gd name="connsiteY192" fmla="*/ 132880 h 758095"/>
                          <a:gd name="connsiteX193" fmla="*/ 1466537 w 1496212"/>
                          <a:gd name="connsiteY193" fmla="*/ 128376 h 758095"/>
                          <a:gd name="connsiteX194" fmla="*/ 1468789 w 1496212"/>
                          <a:gd name="connsiteY194" fmla="*/ 99097 h 758095"/>
                          <a:gd name="connsiteX195" fmla="*/ 1475546 w 1496212"/>
                          <a:gd name="connsiteY195" fmla="*/ 94593 h 758095"/>
                          <a:gd name="connsiteX196" fmla="*/ 1486807 w 1496212"/>
                          <a:gd name="connsiteY196" fmla="*/ 83332 h 758095"/>
                          <a:gd name="connsiteX197" fmla="*/ 1489059 w 1496212"/>
                          <a:gd name="connsiteY197" fmla="*/ 76575 h 758095"/>
                          <a:gd name="connsiteX198" fmla="*/ 1495816 w 1496212"/>
                          <a:gd name="connsiteY198" fmla="*/ 74323 h 758095"/>
                          <a:gd name="connsiteX199" fmla="*/ 1493563 w 1496212"/>
                          <a:gd name="connsiteY199" fmla="*/ 0 h 758095"/>
                          <a:gd name="connsiteX200" fmla="*/ 1482302 w 1496212"/>
                          <a:gd name="connsiteY200" fmla="*/ 9008 h 758095"/>
                          <a:gd name="connsiteX201" fmla="*/ 1480050 w 1496212"/>
                          <a:gd name="connsiteY201" fmla="*/ 18017 h 758095"/>
                          <a:gd name="connsiteX202" fmla="*/ 1473293 w 1496212"/>
                          <a:gd name="connsiteY202" fmla="*/ 20270 h 758095"/>
                          <a:gd name="connsiteX203" fmla="*/ 1482302 w 1496212"/>
                          <a:gd name="connsiteY20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52137 w 1496212"/>
                          <a:gd name="connsiteY90" fmla="*/ 657647 h 758095"/>
                          <a:gd name="connsiteX91" fmla="*/ 417004 w 1496212"/>
                          <a:gd name="connsiteY91" fmla="*/ 657647 h 758095"/>
                          <a:gd name="connsiteX92" fmla="*/ 385817 w 1496212"/>
                          <a:gd name="connsiteY92" fmla="*/ 637474 h 758095"/>
                          <a:gd name="connsiteX93" fmla="*/ 340428 w 1496212"/>
                          <a:gd name="connsiteY93" fmla="*/ 603594 h 758095"/>
                          <a:gd name="connsiteX94" fmla="*/ 302141 w 1496212"/>
                          <a:gd name="connsiteY94" fmla="*/ 578819 h 758095"/>
                          <a:gd name="connsiteX95" fmla="*/ 266105 w 1496212"/>
                          <a:gd name="connsiteY95" fmla="*/ 556297 h 758095"/>
                          <a:gd name="connsiteX96" fmla="*/ 259349 w 1496212"/>
                          <a:gd name="connsiteY96" fmla="*/ 554045 h 758095"/>
                          <a:gd name="connsiteX97" fmla="*/ 236826 w 1496212"/>
                          <a:gd name="connsiteY97" fmla="*/ 545036 h 758095"/>
                          <a:gd name="connsiteX98" fmla="*/ 180521 w 1496212"/>
                          <a:gd name="connsiteY98" fmla="*/ 536027 h 758095"/>
                          <a:gd name="connsiteX99" fmla="*/ 117459 w 1496212"/>
                          <a:gd name="connsiteY99" fmla="*/ 533775 h 758095"/>
                          <a:gd name="connsiteX100" fmla="*/ 76919 w 1496212"/>
                          <a:gd name="connsiteY100" fmla="*/ 536027 h 758095"/>
                          <a:gd name="connsiteX101" fmla="*/ 61645 w 1496212"/>
                          <a:gd name="connsiteY101" fmla="*/ 536930 h 758095"/>
                          <a:gd name="connsiteX102" fmla="*/ 23483 w 1496212"/>
                          <a:gd name="connsiteY102" fmla="*/ 550729 h 758095"/>
                          <a:gd name="connsiteX103" fmla="*/ 103 w 1496212"/>
                          <a:gd name="connsiteY103" fmla="*/ 573331 h 758095"/>
                          <a:gd name="connsiteX104" fmla="*/ 16207 w 1496212"/>
                          <a:gd name="connsiteY104" fmla="*/ 613525 h 758095"/>
                          <a:gd name="connsiteX105" fmla="*/ 45307 w 1496212"/>
                          <a:gd name="connsiteY105" fmla="*/ 618170 h 758095"/>
                          <a:gd name="connsiteX106" fmla="*/ 125027 w 1496212"/>
                          <a:gd name="connsiteY106" fmla="*/ 629432 h 758095"/>
                          <a:gd name="connsiteX107" fmla="*/ 167008 w 1496212"/>
                          <a:gd name="connsiteY107" fmla="*/ 632873 h 758095"/>
                          <a:gd name="connsiteX108" fmla="*/ 219388 w 1496212"/>
                          <a:gd name="connsiteY108" fmla="*/ 640429 h 758095"/>
                          <a:gd name="connsiteX109" fmla="*/ 271189 w 1496212"/>
                          <a:gd name="connsiteY109" fmla="*/ 659173 h 758095"/>
                          <a:gd name="connsiteX110" fmla="*/ 302141 w 1496212"/>
                          <a:gd name="connsiteY110" fmla="*/ 675665 h 758095"/>
                          <a:gd name="connsiteX111" fmla="*/ 337229 w 1496212"/>
                          <a:gd name="connsiteY111" fmla="*/ 700365 h 758095"/>
                          <a:gd name="connsiteX112" fmla="*/ 378458 w 1496212"/>
                          <a:gd name="connsiteY112" fmla="*/ 749187 h 758095"/>
                          <a:gd name="connsiteX113" fmla="*/ 403490 w 1496212"/>
                          <a:gd name="connsiteY113" fmla="*/ 752240 h 758095"/>
                          <a:gd name="connsiteX114" fmla="*/ 548322 w 1496212"/>
                          <a:gd name="connsiteY114" fmla="*/ 753003 h 758095"/>
                          <a:gd name="connsiteX115" fmla="*/ 619703 w 1496212"/>
                          <a:gd name="connsiteY115" fmla="*/ 752240 h 758095"/>
                          <a:gd name="connsiteX116" fmla="*/ 682765 w 1496212"/>
                          <a:gd name="connsiteY116" fmla="*/ 747736 h 758095"/>
                          <a:gd name="connsiteX117" fmla="*/ 689522 w 1496212"/>
                          <a:gd name="connsiteY117" fmla="*/ 745483 h 758095"/>
                          <a:gd name="connsiteX118" fmla="*/ 698531 w 1496212"/>
                          <a:gd name="connsiteY118" fmla="*/ 743231 h 758095"/>
                          <a:gd name="connsiteX119" fmla="*/ 730062 w 1496212"/>
                          <a:gd name="connsiteY119" fmla="*/ 740979 h 758095"/>
                          <a:gd name="connsiteX120" fmla="*/ 757088 w 1496212"/>
                          <a:gd name="connsiteY120" fmla="*/ 713952 h 758095"/>
                          <a:gd name="connsiteX121" fmla="*/ 768349 w 1496212"/>
                          <a:gd name="connsiteY121" fmla="*/ 702691 h 758095"/>
                          <a:gd name="connsiteX122" fmla="*/ 772854 w 1496212"/>
                          <a:gd name="connsiteY122" fmla="*/ 698187 h 758095"/>
                          <a:gd name="connsiteX123" fmla="*/ 784115 w 1496212"/>
                          <a:gd name="connsiteY123" fmla="*/ 684674 h 758095"/>
                          <a:gd name="connsiteX124" fmla="*/ 795376 w 1496212"/>
                          <a:gd name="connsiteY124" fmla="*/ 673412 h 758095"/>
                          <a:gd name="connsiteX125" fmla="*/ 799881 w 1496212"/>
                          <a:gd name="connsiteY125" fmla="*/ 666656 h 758095"/>
                          <a:gd name="connsiteX126" fmla="*/ 806637 w 1496212"/>
                          <a:gd name="connsiteY126" fmla="*/ 664404 h 758095"/>
                          <a:gd name="connsiteX127" fmla="*/ 808889 w 1496212"/>
                          <a:gd name="connsiteY127" fmla="*/ 657647 h 758095"/>
                          <a:gd name="connsiteX128" fmla="*/ 838168 w 1496212"/>
                          <a:gd name="connsiteY128" fmla="*/ 655395 h 758095"/>
                          <a:gd name="connsiteX129" fmla="*/ 860690 w 1496212"/>
                          <a:gd name="connsiteY129" fmla="*/ 639629 h 758095"/>
                          <a:gd name="connsiteX130" fmla="*/ 878708 w 1496212"/>
                          <a:gd name="connsiteY130" fmla="*/ 635125 h 758095"/>
                          <a:gd name="connsiteX131" fmla="*/ 887717 w 1496212"/>
                          <a:gd name="connsiteY131" fmla="*/ 632873 h 758095"/>
                          <a:gd name="connsiteX132" fmla="*/ 894474 w 1496212"/>
                          <a:gd name="connsiteY132" fmla="*/ 628368 h 758095"/>
                          <a:gd name="connsiteX133" fmla="*/ 914744 w 1496212"/>
                          <a:gd name="connsiteY133" fmla="*/ 619359 h 758095"/>
                          <a:gd name="connsiteX134" fmla="*/ 926005 w 1496212"/>
                          <a:gd name="connsiteY134" fmla="*/ 608098 h 758095"/>
                          <a:gd name="connsiteX135" fmla="*/ 941770 w 1496212"/>
                          <a:gd name="connsiteY135" fmla="*/ 603594 h 758095"/>
                          <a:gd name="connsiteX136" fmla="*/ 980058 w 1496212"/>
                          <a:gd name="connsiteY136" fmla="*/ 605846 h 758095"/>
                          <a:gd name="connsiteX137" fmla="*/ 984562 w 1496212"/>
                          <a:gd name="connsiteY137" fmla="*/ 612603 h 758095"/>
                          <a:gd name="connsiteX138" fmla="*/ 989067 w 1496212"/>
                          <a:gd name="connsiteY138" fmla="*/ 617107 h 758095"/>
                          <a:gd name="connsiteX139" fmla="*/ 1009337 w 1496212"/>
                          <a:gd name="connsiteY139" fmla="*/ 623864 h 758095"/>
                          <a:gd name="connsiteX140" fmla="*/ 1018346 w 1496212"/>
                          <a:gd name="connsiteY140" fmla="*/ 632873 h 758095"/>
                          <a:gd name="connsiteX141" fmla="*/ 1022850 w 1496212"/>
                          <a:gd name="connsiteY141" fmla="*/ 641881 h 758095"/>
                          <a:gd name="connsiteX142" fmla="*/ 1036363 w 1496212"/>
                          <a:gd name="connsiteY142" fmla="*/ 650890 h 758095"/>
                          <a:gd name="connsiteX143" fmla="*/ 1040868 w 1496212"/>
                          <a:gd name="connsiteY143" fmla="*/ 664404 h 758095"/>
                          <a:gd name="connsiteX144" fmla="*/ 1047624 w 1496212"/>
                          <a:gd name="connsiteY144" fmla="*/ 668908 h 758095"/>
                          <a:gd name="connsiteX145" fmla="*/ 1058885 w 1496212"/>
                          <a:gd name="connsiteY145" fmla="*/ 671160 h 758095"/>
                          <a:gd name="connsiteX146" fmla="*/ 1065642 w 1496212"/>
                          <a:gd name="connsiteY146" fmla="*/ 673412 h 758095"/>
                          <a:gd name="connsiteX147" fmla="*/ 1067894 w 1496212"/>
                          <a:gd name="connsiteY147" fmla="*/ 680169 h 758095"/>
                          <a:gd name="connsiteX148" fmla="*/ 1076903 w 1496212"/>
                          <a:gd name="connsiteY148" fmla="*/ 682421 h 758095"/>
                          <a:gd name="connsiteX149" fmla="*/ 1085912 w 1496212"/>
                          <a:gd name="connsiteY149" fmla="*/ 686926 h 758095"/>
                          <a:gd name="connsiteX150" fmla="*/ 1103930 w 1496212"/>
                          <a:gd name="connsiteY150" fmla="*/ 691430 h 758095"/>
                          <a:gd name="connsiteX151" fmla="*/ 1110686 w 1496212"/>
                          <a:gd name="connsiteY151" fmla="*/ 700439 h 758095"/>
                          <a:gd name="connsiteX152" fmla="*/ 1115191 w 1496212"/>
                          <a:gd name="connsiteY152" fmla="*/ 707196 h 758095"/>
                          <a:gd name="connsiteX153" fmla="*/ 1121948 w 1496212"/>
                          <a:gd name="connsiteY153" fmla="*/ 711700 h 758095"/>
                          <a:gd name="connsiteX154" fmla="*/ 1130956 w 1496212"/>
                          <a:gd name="connsiteY154" fmla="*/ 727466 h 758095"/>
                          <a:gd name="connsiteX155" fmla="*/ 1133209 w 1496212"/>
                          <a:gd name="connsiteY155" fmla="*/ 736474 h 758095"/>
                          <a:gd name="connsiteX156" fmla="*/ 1148974 w 1496212"/>
                          <a:gd name="connsiteY156" fmla="*/ 743231 h 758095"/>
                          <a:gd name="connsiteX157" fmla="*/ 1191766 w 1496212"/>
                          <a:gd name="connsiteY157" fmla="*/ 745483 h 758095"/>
                          <a:gd name="connsiteX158" fmla="*/ 1207532 w 1496212"/>
                          <a:gd name="connsiteY158" fmla="*/ 743231 h 758095"/>
                          <a:gd name="connsiteX159" fmla="*/ 1248072 w 1496212"/>
                          <a:gd name="connsiteY159" fmla="*/ 745483 h 758095"/>
                          <a:gd name="connsiteX160" fmla="*/ 1268342 w 1496212"/>
                          <a:gd name="connsiteY160" fmla="*/ 747736 h 758095"/>
                          <a:gd name="connsiteX161" fmla="*/ 1281855 w 1496212"/>
                          <a:gd name="connsiteY161" fmla="*/ 729718 h 758095"/>
                          <a:gd name="connsiteX162" fmla="*/ 1288612 w 1496212"/>
                          <a:gd name="connsiteY162" fmla="*/ 727466 h 758095"/>
                          <a:gd name="connsiteX163" fmla="*/ 1304377 w 1496212"/>
                          <a:gd name="connsiteY163" fmla="*/ 713952 h 758095"/>
                          <a:gd name="connsiteX164" fmla="*/ 1306629 w 1496212"/>
                          <a:gd name="connsiteY164" fmla="*/ 707196 h 758095"/>
                          <a:gd name="connsiteX165" fmla="*/ 1311134 w 1496212"/>
                          <a:gd name="connsiteY165" fmla="*/ 700439 h 758095"/>
                          <a:gd name="connsiteX166" fmla="*/ 1315638 w 1496212"/>
                          <a:gd name="connsiteY166" fmla="*/ 691430 h 758095"/>
                          <a:gd name="connsiteX167" fmla="*/ 1322395 w 1496212"/>
                          <a:gd name="connsiteY167" fmla="*/ 689178 h 758095"/>
                          <a:gd name="connsiteX168" fmla="*/ 1326899 w 1496212"/>
                          <a:gd name="connsiteY168" fmla="*/ 680169 h 758095"/>
                          <a:gd name="connsiteX169" fmla="*/ 1333656 w 1496212"/>
                          <a:gd name="connsiteY169" fmla="*/ 675665 h 758095"/>
                          <a:gd name="connsiteX170" fmla="*/ 1335908 w 1496212"/>
                          <a:gd name="connsiteY170" fmla="*/ 666656 h 758095"/>
                          <a:gd name="connsiteX171" fmla="*/ 1338160 w 1496212"/>
                          <a:gd name="connsiteY171" fmla="*/ 659899 h 758095"/>
                          <a:gd name="connsiteX172" fmla="*/ 1342665 w 1496212"/>
                          <a:gd name="connsiteY172" fmla="*/ 655395 h 758095"/>
                          <a:gd name="connsiteX173" fmla="*/ 1351674 w 1496212"/>
                          <a:gd name="connsiteY173" fmla="*/ 641881 h 758095"/>
                          <a:gd name="connsiteX174" fmla="*/ 1353926 w 1496212"/>
                          <a:gd name="connsiteY174" fmla="*/ 632873 h 758095"/>
                          <a:gd name="connsiteX175" fmla="*/ 1356178 w 1496212"/>
                          <a:gd name="connsiteY175" fmla="*/ 610350 h 758095"/>
                          <a:gd name="connsiteX176" fmla="*/ 1360682 w 1496212"/>
                          <a:gd name="connsiteY176" fmla="*/ 601341 h 758095"/>
                          <a:gd name="connsiteX177" fmla="*/ 1365187 w 1496212"/>
                          <a:gd name="connsiteY177" fmla="*/ 585576 h 758095"/>
                          <a:gd name="connsiteX178" fmla="*/ 1371944 w 1496212"/>
                          <a:gd name="connsiteY178" fmla="*/ 576567 h 758095"/>
                          <a:gd name="connsiteX179" fmla="*/ 1376448 w 1496212"/>
                          <a:gd name="connsiteY179" fmla="*/ 542784 h 758095"/>
                          <a:gd name="connsiteX180" fmla="*/ 1378700 w 1496212"/>
                          <a:gd name="connsiteY180" fmla="*/ 533775 h 758095"/>
                          <a:gd name="connsiteX181" fmla="*/ 1380952 w 1496212"/>
                          <a:gd name="connsiteY181" fmla="*/ 477470 h 758095"/>
                          <a:gd name="connsiteX182" fmla="*/ 1396718 w 1496212"/>
                          <a:gd name="connsiteY182" fmla="*/ 454947 h 758095"/>
                          <a:gd name="connsiteX183" fmla="*/ 1403475 w 1496212"/>
                          <a:gd name="connsiteY183" fmla="*/ 443686 h 758095"/>
                          <a:gd name="connsiteX184" fmla="*/ 1410231 w 1496212"/>
                          <a:gd name="connsiteY184" fmla="*/ 434677 h 758095"/>
                          <a:gd name="connsiteX185" fmla="*/ 1412483 w 1496212"/>
                          <a:gd name="connsiteY185" fmla="*/ 385129 h 758095"/>
                          <a:gd name="connsiteX186" fmla="*/ 1414736 w 1496212"/>
                          <a:gd name="connsiteY186" fmla="*/ 373868 h 758095"/>
                          <a:gd name="connsiteX187" fmla="*/ 1421492 w 1496212"/>
                          <a:gd name="connsiteY187" fmla="*/ 367111 h 758095"/>
                          <a:gd name="connsiteX188" fmla="*/ 1435006 w 1496212"/>
                          <a:gd name="connsiteY188" fmla="*/ 157655 h 758095"/>
                          <a:gd name="connsiteX189" fmla="*/ 1448519 w 1496212"/>
                          <a:gd name="connsiteY189" fmla="*/ 141889 h 758095"/>
                          <a:gd name="connsiteX190" fmla="*/ 1453023 w 1496212"/>
                          <a:gd name="connsiteY190" fmla="*/ 135133 h 758095"/>
                          <a:gd name="connsiteX191" fmla="*/ 1459780 w 1496212"/>
                          <a:gd name="connsiteY191" fmla="*/ 132880 h 758095"/>
                          <a:gd name="connsiteX192" fmla="*/ 1466537 w 1496212"/>
                          <a:gd name="connsiteY192" fmla="*/ 128376 h 758095"/>
                          <a:gd name="connsiteX193" fmla="*/ 1468789 w 1496212"/>
                          <a:gd name="connsiteY193" fmla="*/ 99097 h 758095"/>
                          <a:gd name="connsiteX194" fmla="*/ 1475546 w 1496212"/>
                          <a:gd name="connsiteY194" fmla="*/ 94593 h 758095"/>
                          <a:gd name="connsiteX195" fmla="*/ 1486807 w 1496212"/>
                          <a:gd name="connsiteY195" fmla="*/ 83332 h 758095"/>
                          <a:gd name="connsiteX196" fmla="*/ 1489059 w 1496212"/>
                          <a:gd name="connsiteY196" fmla="*/ 76575 h 758095"/>
                          <a:gd name="connsiteX197" fmla="*/ 1495816 w 1496212"/>
                          <a:gd name="connsiteY197" fmla="*/ 74323 h 758095"/>
                          <a:gd name="connsiteX198" fmla="*/ 1493563 w 1496212"/>
                          <a:gd name="connsiteY198" fmla="*/ 0 h 758095"/>
                          <a:gd name="connsiteX199" fmla="*/ 1482302 w 1496212"/>
                          <a:gd name="connsiteY199" fmla="*/ 9008 h 758095"/>
                          <a:gd name="connsiteX200" fmla="*/ 1480050 w 1496212"/>
                          <a:gd name="connsiteY200" fmla="*/ 18017 h 758095"/>
                          <a:gd name="connsiteX201" fmla="*/ 1473293 w 1496212"/>
                          <a:gd name="connsiteY201" fmla="*/ 20270 h 758095"/>
                          <a:gd name="connsiteX202" fmla="*/ 1482302 w 1496212"/>
                          <a:gd name="connsiteY20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52137 w 1496212"/>
                          <a:gd name="connsiteY89" fmla="*/ 657647 h 758095"/>
                          <a:gd name="connsiteX90" fmla="*/ 417004 w 1496212"/>
                          <a:gd name="connsiteY90" fmla="*/ 657647 h 758095"/>
                          <a:gd name="connsiteX91" fmla="*/ 385817 w 1496212"/>
                          <a:gd name="connsiteY91" fmla="*/ 637474 h 758095"/>
                          <a:gd name="connsiteX92" fmla="*/ 340428 w 1496212"/>
                          <a:gd name="connsiteY92" fmla="*/ 603594 h 758095"/>
                          <a:gd name="connsiteX93" fmla="*/ 302141 w 1496212"/>
                          <a:gd name="connsiteY93" fmla="*/ 578819 h 758095"/>
                          <a:gd name="connsiteX94" fmla="*/ 266105 w 1496212"/>
                          <a:gd name="connsiteY94" fmla="*/ 556297 h 758095"/>
                          <a:gd name="connsiteX95" fmla="*/ 259349 w 1496212"/>
                          <a:gd name="connsiteY95" fmla="*/ 554045 h 758095"/>
                          <a:gd name="connsiteX96" fmla="*/ 236826 w 1496212"/>
                          <a:gd name="connsiteY96" fmla="*/ 545036 h 758095"/>
                          <a:gd name="connsiteX97" fmla="*/ 180521 w 1496212"/>
                          <a:gd name="connsiteY97" fmla="*/ 536027 h 758095"/>
                          <a:gd name="connsiteX98" fmla="*/ 117459 w 1496212"/>
                          <a:gd name="connsiteY98" fmla="*/ 533775 h 758095"/>
                          <a:gd name="connsiteX99" fmla="*/ 76919 w 1496212"/>
                          <a:gd name="connsiteY99" fmla="*/ 536027 h 758095"/>
                          <a:gd name="connsiteX100" fmla="*/ 61645 w 1496212"/>
                          <a:gd name="connsiteY100" fmla="*/ 536930 h 758095"/>
                          <a:gd name="connsiteX101" fmla="*/ 23483 w 1496212"/>
                          <a:gd name="connsiteY101" fmla="*/ 550729 h 758095"/>
                          <a:gd name="connsiteX102" fmla="*/ 103 w 1496212"/>
                          <a:gd name="connsiteY102" fmla="*/ 573331 h 758095"/>
                          <a:gd name="connsiteX103" fmla="*/ 16207 w 1496212"/>
                          <a:gd name="connsiteY103" fmla="*/ 613525 h 758095"/>
                          <a:gd name="connsiteX104" fmla="*/ 45307 w 1496212"/>
                          <a:gd name="connsiteY104" fmla="*/ 618170 h 758095"/>
                          <a:gd name="connsiteX105" fmla="*/ 125027 w 1496212"/>
                          <a:gd name="connsiteY105" fmla="*/ 629432 h 758095"/>
                          <a:gd name="connsiteX106" fmla="*/ 167008 w 1496212"/>
                          <a:gd name="connsiteY106" fmla="*/ 632873 h 758095"/>
                          <a:gd name="connsiteX107" fmla="*/ 219388 w 1496212"/>
                          <a:gd name="connsiteY107" fmla="*/ 640429 h 758095"/>
                          <a:gd name="connsiteX108" fmla="*/ 271189 w 1496212"/>
                          <a:gd name="connsiteY108" fmla="*/ 659173 h 758095"/>
                          <a:gd name="connsiteX109" fmla="*/ 302141 w 1496212"/>
                          <a:gd name="connsiteY109" fmla="*/ 675665 h 758095"/>
                          <a:gd name="connsiteX110" fmla="*/ 337229 w 1496212"/>
                          <a:gd name="connsiteY110" fmla="*/ 700365 h 758095"/>
                          <a:gd name="connsiteX111" fmla="*/ 378458 w 1496212"/>
                          <a:gd name="connsiteY111" fmla="*/ 749187 h 758095"/>
                          <a:gd name="connsiteX112" fmla="*/ 403490 w 1496212"/>
                          <a:gd name="connsiteY112" fmla="*/ 752240 h 758095"/>
                          <a:gd name="connsiteX113" fmla="*/ 548322 w 1496212"/>
                          <a:gd name="connsiteY113" fmla="*/ 753003 h 758095"/>
                          <a:gd name="connsiteX114" fmla="*/ 619703 w 1496212"/>
                          <a:gd name="connsiteY114" fmla="*/ 752240 h 758095"/>
                          <a:gd name="connsiteX115" fmla="*/ 682765 w 1496212"/>
                          <a:gd name="connsiteY115" fmla="*/ 747736 h 758095"/>
                          <a:gd name="connsiteX116" fmla="*/ 689522 w 1496212"/>
                          <a:gd name="connsiteY116" fmla="*/ 745483 h 758095"/>
                          <a:gd name="connsiteX117" fmla="*/ 698531 w 1496212"/>
                          <a:gd name="connsiteY117" fmla="*/ 743231 h 758095"/>
                          <a:gd name="connsiteX118" fmla="*/ 730062 w 1496212"/>
                          <a:gd name="connsiteY118" fmla="*/ 740979 h 758095"/>
                          <a:gd name="connsiteX119" fmla="*/ 757088 w 1496212"/>
                          <a:gd name="connsiteY119" fmla="*/ 713952 h 758095"/>
                          <a:gd name="connsiteX120" fmla="*/ 768349 w 1496212"/>
                          <a:gd name="connsiteY120" fmla="*/ 702691 h 758095"/>
                          <a:gd name="connsiteX121" fmla="*/ 772854 w 1496212"/>
                          <a:gd name="connsiteY121" fmla="*/ 698187 h 758095"/>
                          <a:gd name="connsiteX122" fmla="*/ 784115 w 1496212"/>
                          <a:gd name="connsiteY122" fmla="*/ 684674 h 758095"/>
                          <a:gd name="connsiteX123" fmla="*/ 795376 w 1496212"/>
                          <a:gd name="connsiteY123" fmla="*/ 673412 h 758095"/>
                          <a:gd name="connsiteX124" fmla="*/ 799881 w 1496212"/>
                          <a:gd name="connsiteY124" fmla="*/ 666656 h 758095"/>
                          <a:gd name="connsiteX125" fmla="*/ 806637 w 1496212"/>
                          <a:gd name="connsiteY125" fmla="*/ 664404 h 758095"/>
                          <a:gd name="connsiteX126" fmla="*/ 808889 w 1496212"/>
                          <a:gd name="connsiteY126" fmla="*/ 657647 h 758095"/>
                          <a:gd name="connsiteX127" fmla="*/ 838168 w 1496212"/>
                          <a:gd name="connsiteY127" fmla="*/ 655395 h 758095"/>
                          <a:gd name="connsiteX128" fmla="*/ 860690 w 1496212"/>
                          <a:gd name="connsiteY128" fmla="*/ 639629 h 758095"/>
                          <a:gd name="connsiteX129" fmla="*/ 878708 w 1496212"/>
                          <a:gd name="connsiteY129" fmla="*/ 635125 h 758095"/>
                          <a:gd name="connsiteX130" fmla="*/ 887717 w 1496212"/>
                          <a:gd name="connsiteY130" fmla="*/ 632873 h 758095"/>
                          <a:gd name="connsiteX131" fmla="*/ 894474 w 1496212"/>
                          <a:gd name="connsiteY131" fmla="*/ 628368 h 758095"/>
                          <a:gd name="connsiteX132" fmla="*/ 914744 w 1496212"/>
                          <a:gd name="connsiteY132" fmla="*/ 619359 h 758095"/>
                          <a:gd name="connsiteX133" fmla="*/ 926005 w 1496212"/>
                          <a:gd name="connsiteY133" fmla="*/ 608098 h 758095"/>
                          <a:gd name="connsiteX134" fmla="*/ 941770 w 1496212"/>
                          <a:gd name="connsiteY134" fmla="*/ 603594 h 758095"/>
                          <a:gd name="connsiteX135" fmla="*/ 980058 w 1496212"/>
                          <a:gd name="connsiteY135" fmla="*/ 605846 h 758095"/>
                          <a:gd name="connsiteX136" fmla="*/ 984562 w 1496212"/>
                          <a:gd name="connsiteY136" fmla="*/ 612603 h 758095"/>
                          <a:gd name="connsiteX137" fmla="*/ 989067 w 1496212"/>
                          <a:gd name="connsiteY137" fmla="*/ 617107 h 758095"/>
                          <a:gd name="connsiteX138" fmla="*/ 1009337 w 1496212"/>
                          <a:gd name="connsiteY138" fmla="*/ 623864 h 758095"/>
                          <a:gd name="connsiteX139" fmla="*/ 1018346 w 1496212"/>
                          <a:gd name="connsiteY139" fmla="*/ 632873 h 758095"/>
                          <a:gd name="connsiteX140" fmla="*/ 1022850 w 1496212"/>
                          <a:gd name="connsiteY140" fmla="*/ 641881 h 758095"/>
                          <a:gd name="connsiteX141" fmla="*/ 1036363 w 1496212"/>
                          <a:gd name="connsiteY141" fmla="*/ 650890 h 758095"/>
                          <a:gd name="connsiteX142" fmla="*/ 1040868 w 1496212"/>
                          <a:gd name="connsiteY142" fmla="*/ 664404 h 758095"/>
                          <a:gd name="connsiteX143" fmla="*/ 1047624 w 1496212"/>
                          <a:gd name="connsiteY143" fmla="*/ 668908 h 758095"/>
                          <a:gd name="connsiteX144" fmla="*/ 1058885 w 1496212"/>
                          <a:gd name="connsiteY144" fmla="*/ 671160 h 758095"/>
                          <a:gd name="connsiteX145" fmla="*/ 1065642 w 1496212"/>
                          <a:gd name="connsiteY145" fmla="*/ 673412 h 758095"/>
                          <a:gd name="connsiteX146" fmla="*/ 1067894 w 1496212"/>
                          <a:gd name="connsiteY146" fmla="*/ 680169 h 758095"/>
                          <a:gd name="connsiteX147" fmla="*/ 1076903 w 1496212"/>
                          <a:gd name="connsiteY147" fmla="*/ 682421 h 758095"/>
                          <a:gd name="connsiteX148" fmla="*/ 1085912 w 1496212"/>
                          <a:gd name="connsiteY148" fmla="*/ 686926 h 758095"/>
                          <a:gd name="connsiteX149" fmla="*/ 1103930 w 1496212"/>
                          <a:gd name="connsiteY149" fmla="*/ 691430 h 758095"/>
                          <a:gd name="connsiteX150" fmla="*/ 1110686 w 1496212"/>
                          <a:gd name="connsiteY150" fmla="*/ 700439 h 758095"/>
                          <a:gd name="connsiteX151" fmla="*/ 1115191 w 1496212"/>
                          <a:gd name="connsiteY151" fmla="*/ 707196 h 758095"/>
                          <a:gd name="connsiteX152" fmla="*/ 1121948 w 1496212"/>
                          <a:gd name="connsiteY152" fmla="*/ 711700 h 758095"/>
                          <a:gd name="connsiteX153" fmla="*/ 1130956 w 1496212"/>
                          <a:gd name="connsiteY153" fmla="*/ 727466 h 758095"/>
                          <a:gd name="connsiteX154" fmla="*/ 1133209 w 1496212"/>
                          <a:gd name="connsiteY154" fmla="*/ 736474 h 758095"/>
                          <a:gd name="connsiteX155" fmla="*/ 1148974 w 1496212"/>
                          <a:gd name="connsiteY155" fmla="*/ 743231 h 758095"/>
                          <a:gd name="connsiteX156" fmla="*/ 1191766 w 1496212"/>
                          <a:gd name="connsiteY156" fmla="*/ 745483 h 758095"/>
                          <a:gd name="connsiteX157" fmla="*/ 1207532 w 1496212"/>
                          <a:gd name="connsiteY157" fmla="*/ 743231 h 758095"/>
                          <a:gd name="connsiteX158" fmla="*/ 1248072 w 1496212"/>
                          <a:gd name="connsiteY158" fmla="*/ 745483 h 758095"/>
                          <a:gd name="connsiteX159" fmla="*/ 1268342 w 1496212"/>
                          <a:gd name="connsiteY159" fmla="*/ 747736 h 758095"/>
                          <a:gd name="connsiteX160" fmla="*/ 1281855 w 1496212"/>
                          <a:gd name="connsiteY160" fmla="*/ 729718 h 758095"/>
                          <a:gd name="connsiteX161" fmla="*/ 1288612 w 1496212"/>
                          <a:gd name="connsiteY161" fmla="*/ 727466 h 758095"/>
                          <a:gd name="connsiteX162" fmla="*/ 1304377 w 1496212"/>
                          <a:gd name="connsiteY162" fmla="*/ 713952 h 758095"/>
                          <a:gd name="connsiteX163" fmla="*/ 1306629 w 1496212"/>
                          <a:gd name="connsiteY163" fmla="*/ 707196 h 758095"/>
                          <a:gd name="connsiteX164" fmla="*/ 1311134 w 1496212"/>
                          <a:gd name="connsiteY164" fmla="*/ 700439 h 758095"/>
                          <a:gd name="connsiteX165" fmla="*/ 1315638 w 1496212"/>
                          <a:gd name="connsiteY165" fmla="*/ 691430 h 758095"/>
                          <a:gd name="connsiteX166" fmla="*/ 1322395 w 1496212"/>
                          <a:gd name="connsiteY166" fmla="*/ 689178 h 758095"/>
                          <a:gd name="connsiteX167" fmla="*/ 1326899 w 1496212"/>
                          <a:gd name="connsiteY167" fmla="*/ 680169 h 758095"/>
                          <a:gd name="connsiteX168" fmla="*/ 1333656 w 1496212"/>
                          <a:gd name="connsiteY168" fmla="*/ 675665 h 758095"/>
                          <a:gd name="connsiteX169" fmla="*/ 1335908 w 1496212"/>
                          <a:gd name="connsiteY169" fmla="*/ 666656 h 758095"/>
                          <a:gd name="connsiteX170" fmla="*/ 1338160 w 1496212"/>
                          <a:gd name="connsiteY170" fmla="*/ 659899 h 758095"/>
                          <a:gd name="connsiteX171" fmla="*/ 1342665 w 1496212"/>
                          <a:gd name="connsiteY171" fmla="*/ 655395 h 758095"/>
                          <a:gd name="connsiteX172" fmla="*/ 1351674 w 1496212"/>
                          <a:gd name="connsiteY172" fmla="*/ 641881 h 758095"/>
                          <a:gd name="connsiteX173" fmla="*/ 1353926 w 1496212"/>
                          <a:gd name="connsiteY173" fmla="*/ 632873 h 758095"/>
                          <a:gd name="connsiteX174" fmla="*/ 1356178 w 1496212"/>
                          <a:gd name="connsiteY174" fmla="*/ 610350 h 758095"/>
                          <a:gd name="connsiteX175" fmla="*/ 1360682 w 1496212"/>
                          <a:gd name="connsiteY175" fmla="*/ 601341 h 758095"/>
                          <a:gd name="connsiteX176" fmla="*/ 1365187 w 1496212"/>
                          <a:gd name="connsiteY176" fmla="*/ 585576 h 758095"/>
                          <a:gd name="connsiteX177" fmla="*/ 1371944 w 1496212"/>
                          <a:gd name="connsiteY177" fmla="*/ 576567 h 758095"/>
                          <a:gd name="connsiteX178" fmla="*/ 1376448 w 1496212"/>
                          <a:gd name="connsiteY178" fmla="*/ 542784 h 758095"/>
                          <a:gd name="connsiteX179" fmla="*/ 1378700 w 1496212"/>
                          <a:gd name="connsiteY179" fmla="*/ 533775 h 758095"/>
                          <a:gd name="connsiteX180" fmla="*/ 1380952 w 1496212"/>
                          <a:gd name="connsiteY180" fmla="*/ 477470 h 758095"/>
                          <a:gd name="connsiteX181" fmla="*/ 1396718 w 1496212"/>
                          <a:gd name="connsiteY181" fmla="*/ 454947 h 758095"/>
                          <a:gd name="connsiteX182" fmla="*/ 1403475 w 1496212"/>
                          <a:gd name="connsiteY182" fmla="*/ 443686 h 758095"/>
                          <a:gd name="connsiteX183" fmla="*/ 1410231 w 1496212"/>
                          <a:gd name="connsiteY183" fmla="*/ 434677 h 758095"/>
                          <a:gd name="connsiteX184" fmla="*/ 1412483 w 1496212"/>
                          <a:gd name="connsiteY184" fmla="*/ 385129 h 758095"/>
                          <a:gd name="connsiteX185" fmla="*/ 1414736 w 1496212"/>
                          <a:gd name="connsiteY185" fmla="*/ 373868 h 758095"/>
                          <a:gd name="connsiteX186" fmla="*/ 1421492 w 1496212"/>
                          <a:gd name="connsiteY186" fmla="*/ 367111 h 758095"/>
                          <a:gd name="connsiteX187" fmla="*/ 1435006 w 1496212"/>
                          <a:gd name="connsiteY187" fmla="*/ 157655 h 758095"/>
                          <a:gd name="connsiteX188" fmla="*/ 1448519 w 1496212"/>
                          <a:gd name="connsiteY188" fmla="*/ 141889 h 758095"/>
                          <a:gd name="connsiteX189" fmla="*/ 1453023 w 1496212"/>
                          <a:gd name="connsiteY189" fmla="*/ 135133 h 758095"/>
                          <a:gd name="connsiteX190" fmla="*/ 1459780 w 1496212"/>
                          <a:gd name="connsiteY190" fmla="*/ 132880 h 758095"/>
                          <a:gd name="connsiteX191" fmla="*/ 1466537 w 1496212"/>
                          <a:gd name="connsiteY191" fmla="*/ 128376 h 758095"/>
                          <a:gd name="connsiteX192" fmla="*/ 1468789 w 1496212"/>
                          <a:gd name="connsiteY192" fmla="*/ 99097 h 758095"/>
                          <a:gd name="connsiteX193" fmla="*/ 1475546 w 1496212"/>
                          <a:gd name="connsiteY193" fmla="*/ 94593 h 758095"/>
                          <a:gd name="connsiteX194" fmla="*/ 1486807 w 1496212"/>
                          <a:gd name="connsiteY194" fmla="*/ 83332 h 758095"/>
                          <a:gd name="connsiteX195" fmla="*/ 1489059 w 1496212"/>
                          <a:gd name="connsiteY195" fmla="*/ 76575 h 758095"/>
                          <a:gd name="connsiteX196" fmla="*/ 1495816 w 1496212"/>
                          <a:gd name="connsiteY196" fmla="*/ 74323 h 758095"/>
                          <a:gd name="connsiteX197" fmla="*/ 1493563 w 1496212"/>
                          <a:gd name="connsiteY197" fmla="*/ 0 h 758095"/>
                          <a:gd name="connsiteX198" fmla="*/ 1482302 w 1496212"/>
                          <a:gd name="connsiteY198" fmla="*/ 9008 h 758095"/>
                          <a:gd name="connsiteX199" fmla="*/ 1480050 w 1496212"/>
                          <a:gd name="connsiteY199" fmla="*/ 18017 h 758095"/>
                          <a:gd name="connsiteX200" fmla="*/ 1473293 w 1496212"/>
                          <a:gd name="connsiteY200" fmla="*/ 20270 h 758095"/>
                          <a:gd name="connsiteX201" fmla="*/ 1482302 w 1496212"/>
                          <a:gd name="connsiteY20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52137 w 1496212"/>
                          <a:gd name="connsiteY88" fmla="*/ 657647 h 758095"/>
                          <a:gd name="connsiteX89" fmla="*/ 417004 w 1496212"/>
                          <a:gd name="connsiteY89" fmla="*/ 657647 h 758095"/>
                          <a:gd name="connsiteX90" fmla="*/ 385817 w 1496212"/>
                          <a:gd name="connsiteY90" fmla="*/ 637474 h 758095"/>
                          <a:gd name="connsiteX91" fmla="*/ 340428 w 1496212"/>
                          <a:gd name="connsiteY91" fmla="*/ 603594 h 758095"/>
                          <a:gd name="connsiteX92" fmla="*/ 302141 w 1496212"/>
                          <a:gd name="connsiteY92" fmla="*/ 578819 h 758095"/>
                          <a:gd name="connsiteX93" fmla="*/ 266105 w 1496212"/>
                          <a:gd name="connsiteY93" fmla="*/ 556297 h 758095"/>
                          <a:gd name="connsiteX94" fmla="*/ 259349 w 1496212"/>
                          <a:gd name="connsiteY94" fmla="*/ 554045 h 758095"/>
                          <a:gd name="connsiteX95" fmla="*/ 236826 w 1496212"/>
                          <a:gd name="connsiteY95" fmla="*/ 545036 h 758095"/>
                          <a:gd name="connsiteX96" fmla="*/ 180521 w 1496212"/>
                          <a:gd name="connsiteY96" fmla="*/ 536027 h 758095"/>
                          <a:gd name="connsiteX97" fmla="*/ 117459 w 1496212"/>
                          <a:gd name="connsiteY97" fmla="*/ 533775 h 758095"/>
                          <a:gd name="connsiteX98" fmla="*/ 76919 w 1496212"/>
                          <a:gd name="connsiteY98" fmla="*/ 536027 h 758095"/>
                          <a:gd name="connsiteX99" fmla="*/ 61645 w 1496212"/>
                          <a:gd name="connsiteY99" fmla="*/ 536930 h 758095"/>
                          <a:gd name="connsiteX100" fmla="*/ 23483 w 1496212"/>
                          <a:gd name="connsiteY100" fmla="*/ 550729 h 758095"/>
                          <a:gd name="connsiteX101" fmla="*/ 103 w 1496212"/>
                          <a:gd name="connsiteY101" fmla="*/ 573331 h 758095"/>
                          <a:gd name="connsiteX102" fmla="*/ 16207 w 1496212"/>
                          <a:gd name="connsiteY102" fmla="*/ 613525 h 758095"/>
                          <a:gd name="connsiteX103" fmla="*/ 45307 w 1496212"/>
                          <a:gd name="connsiteY103" fmla="*/ 618170 h 758095"/>
                          <a:gd name="connsiteX104" fmla="*/ 125027 w 1496212"/>
                          <a:gd name="connsiteY104" fmla="*/ 629432 h 758095"/>
                          <a:gd name="connsiteX105" fmla="*/ 167008 w 1496212"/>
                          <a:gd name="connsiteY105" fmla="*/ 632873 h 758095"/>
                          <a:gd name="connsiteX106" fmla="*/ 219388 w 1496212"/>
                          <a:gd name="connsiteY106" fmla="*/ 640429 h 758095"/>
                          <a:gd name="connsiteX107" fmla="*/ 271189 w 1496212"/>
                          <a:gd name="connsiteY107" fmla="*/ 659173 h 758095"/>
                          <a:gd name="connsiteX108" fmla="*/ 302141 w 1496212"/>
                          <a:gd name="connsiteY108" fmla="*/ 675665 h 758095"/>
                          <a:gd name="connsiteX109" fmla="*/ 337229 w 1496212"/>
                          <a:gd name="connsiteY109" fmla="*/ 700365 h 758095"/>
                          <a:gd name="connsiteX110" fmla="*/ 378458 w 1496212"/>
                          <a:gd name="connsiteY110" fmla="*/ 749187 h 758095"/>
                          <a:gd name="connsiteX111" fmla="*/ 403490 w 1496212"/>
                          <a:gd name="connsiteY111" fmla="*/ 752240 h 758095"/>
                          <a:gd name="connsiteX112" fmla="*/ 548322 w 1496212"/>
                          <a:gd name="connsiteY112" fmla="*/ 753003 h 758095"/>
                          <a:gd name="connsiteX113" fmla="*/ 619703 w 1496212"/>
                          <a:gd name="connsiteY113" fmla="*/ 752240 h 758095"/>
                          <a:gd name="connsiteX114" fmla="*/ 682765 w 1496212"/>
                          <a:gd name="connsiteY114" fmla="*/ 747736 h 758095"/>
                          <a:gd name="connsiteX115" fmla="*/ 689522 w 1496212"/>
                          <a:gd name="connsiteY115" fmla="*/ 745483 h 758095"/>
                          <a:gd name="connsiteX116" fmla="*/ 698531 w 1496212"/>
                          <a:gd name="connsiteY116" fmla="*/ 743231 h 758095"/>
                          <a:gd name="connsiteX117" fmla="*/ 730062 w 1496212"/>
                          <a:gd name="connsiteY117" fmla="*/ 740979 h 758095"/>
                          <a:gd name="connsiteX118" fmla="*/ 757088 w 1496212"/>
                          <a:gd name="connsiteY118" fmla="*/ 713952 h 758095"/>
                          <a:gd name="connsiteX119" fmla="*/ 768349 w 1496212"/>
                          <a:gd name="connsiteY119" fmla="*/ 702691 h 758095"/>
                          <a:gd name="connsiteX120" fmla="*/ 772854 w 1496212"/>
                          <a:gd name="connsiteY120" fmla="*/ 698187 h 758095"/>
                          <a:gd name="connsiteX121" fmla="*/ 784115 w 1496212"/>
                          <a:gd name="connsiteY121" fmla="*/ 684674 h 758095"/>
                          <a:gd name="connsiteX122" fmla="*/ 795376 w 1496212"/>
                          <a:gd name="connsiteY122" fmla="*/ 673412 h 758095"/>
                          <a:gd name="connsiteX123" fmla="*/ 799881 w 1496212"/>
                          <a:gd name="connsiteY123" fmla="*/ 666656 h 758095"/>
                          <a:gd name="connsiteX124" fmla="*/ 806637 w 1496212"/>
                          <a:gd name="connsiteY124" fmla="*/ 664404 h 758095"/>
                          <a:gd name="connsiteX125" fmla="*/ 808889 w 1496212"/>
                          <a:gd name="connsiteY125" fmla="*/ 657647 h 758095"/>
                          <a:gd name="connsiteX126" fmla="*/ 838168 w 1496212"/>
                          <a:gd name="connsiteY126" fmla="*/ 655395 h 758095"/>
                          <a:gd name="connsiteX127" fmla="*/ 860690 w 1496212"/>
                          <a:gd name="connsiteY127" fmla="*/ 639629 h 758095"/>
                          <a:gd name="connsiteX128" fmla="*/ 878708 w 1496212"/>
                          <a:gd name="connsiteY128" fmla="*/ 635125 h 758095"/>
                          <a:gd name="connsiteX129" fmla="*/ 887717 w 1496212"/>
                          <a:gd name="connsiteY129" fmla="*/ 632873 h 758095"/>
                          <a:gd name="connsiteX130" fmla="*/ 894474 w 1496212"/>
                          <a:gd name="connsiteY130" fmla="*/ 628368 h 758095"/>
                          <a:gd name="connsiteX131" fmla="*/ 914744 w 1496212"/>
                          <a:gd name="connsiteY131" fmla="*/ 619359 h 758095"/>
                          <a:gd name="connsiteX132" fmla="*/ 926005 w 1496212"/>
                          <a:gd name="connsiteY132" fmla="*/ 608098 h 758095"/>
                          <a:gd name="connsiteX133" fmla="*/ 941770 w 1496212"/>
                          <a:gd name="connsiteY133" fmla="*/ 603594 h 758095"/>
                          <a:gd name="connsiteX134" fmla="*/ 980058 w 1496212"/>
                          <a:gd name="connsiteY134" fmla="*/ 605846 h 758095"/>
                          <a:gd name="connsiteX135" fmla="*/ 984562 w 1496212"/>
                          <a:gd name="connsiteY135" fmla="*/ 612603 h 758095"/>
                          <a:gd name="connsiteX136" fmla="*/ 989067 w 1496212"/>
                          <a:gd name="connsiteY136" fmla="*/ 617107 h 758095"/>
                          <a:gd name="connsiteX137" fmla="*/ 1009337 w 1496212"/>
                          <a:gd name="connsiteY137" fmla="*/ 623864 h 758095"/>
                          <a:gd name="connsiteX138" fmla="*/ 1018346 w 1496212"/>
                          <a:gd name="connsiteY138" fmla="*/ 632873 h 758095"/>
                          <a:gd name="connsiteX139" fmla="*/ 1022850 w 1496212"/>
                          <a:gd name="connsiteY139" fmla="*/ 641881 h 758095"/>
                          <a:gd name="connsiteX140" fmla="*/ 1036363 w 1496212"/>
                          <a:gd name="connsiteY140" fmla="*/ 650890 h 758095"/>
                          <a:gd name="connsiteX141" fmla="*/ 1040868 w 1496212"/>
                          <a:gd name="connsiteY141" fmla="*/ 664404 h 758095"/>
                          <a:gd name="connsiteX142" fmla="*/ 1047624 w 1496212"/>
                          <a:gd name="connsiteY142" fmla="*/ 668908 h 758095"/>
                          <a:gd name="connsiteX143" fmla="*/ 1058885 w 1496212"/>
                          <a:gd name="connsiteY143" fmla="*/ 671160 h 758095"/>
                          <a:gd name="connsiteX144" fmla="*/ 1065642 w 1496212"/>
                          <a:gd name="connsiteY144" fmla="*/ 673412 h 758095"/>
                          <a:gd name="connsiteX145" fmla="*/ 1067894 w 1496212"/>
                          <a:gd name="connsiteY145" fmla="*/ 680169 h 758095"/>
                          <a:gd name="connsiteX146" fmla="*/ 1076903 w 1496212"/>
                          <a:gd name="connsiteY146" fmla="*/ 682421 h 758095"/>
                          <a:gd name="connsiteX147" fmla="*/ 1085912 w 1496212"/>
                          <a:gd name="connsiteY147" fmla="*/ 686926 h 758095"/>
                          <a:gd name="connsiteX148" fmla="*/ 1103930 w 1496212"/>
                          <a:gd name="connsiteY148" fmla="*/ 691430 h 758095"/>
                          <a:gd name="connsiteX149" fmla="*/ 1110686 w 1496212"/>
                          <a:gd name="connsiteY149" fmla="*/ 700439 h 758095"/>
                          <a:gd name="connsiteX150" fmla="*/ 1115191 w 1496212"/>
                          <a:gd name="connsiteY150" fmla="*/ 707196 h 758095"/>
                          <a:gd name="connsiteX151" fmla="*/ 1121948 w 1496212"/>
                          <a:gd name="connsiteY151" fmla="*/ 711700 h 758095"/>
                          <a:gd name="connsiteX152" fmla="*/ 1130956 w 1496212"/>
                          <a:gd name="connsiteY152" fmla="*/ 727466 h 758095"/>
                          <a:gd name="connsiteX153" fmla="*/ 1133209 w 1496212"/>
                          <a:gd name="connsiteY153" fmla="*/ 736474 h 758095"/>
                          <a:gd name="connsiteX154" fmla="*/ 1148974 w 1496212"/>
                          <a:gd name="connsiteY154" fmla="*/ 743231 h 758095"/>
                          <a:gd name="connsiteX155" fmla="*/ 1191766 w 1496212"/>
                          <a:gd name="connsiteY155" fmla="*/ 745483 h 758095"/>
                          <a:gd name="connsiteX156" fmla="*/ 1207532 w 1496212"/>
                          <a:gd name="connsiteY156" fmla="*/ 743231 h 758095"/>
                          <a:gd name="connsiteX157" fmla="*/ 1248072 w 1496212"/>
                          <a:gd name="connsiteY157" fmla="*/ 745483 h 758095"/>
                          <a:gd name="connsiteX158" fmla="*/ 1268342 w 1496212"/>
                          <a:gd name="connsiteY158" fmla="*/ 747736 h 758095"/>
                          <a:gd name="connsiteX159" fmla="*/ 1281855 w 1496212"/>
                          <a:gd name="connsiteY159" fmla="*/ 729718 h 758095"/>
                          <a:gd name="connsiteX160" fmla="*/ 1288612 w 1496212"/>
                          <a:gd name="connsiteY160" fmla="*/ 727466 h 758095"/>
                          <a:gd name="connsiteX161" fmla="*/ 1304377 w 1496212"/>
                          <a:gd name="connsiteY161" fmla="*/ 713952 h 758095"/>
                          <a:gd name="connsiteX162" fmla="*/ 1306629 w 1496212"/>
                          <a:gd name="connsiteY162" fmla="*/ 707196 h 758095"/>
                          <a:gd name="connsiteX163" fmla="*/ 1311134 w 1496212"/>
                          <a:gd name="connsiteY163" fmla="*/ 700439 h 758095"/>
                          <a:gd name="connsiteX164" fmla="*/ 1315638 w 1496212"/>
                          <a:gd name="connsiteY164" fmla="*/ 691430 h 758095"/>
                          <a:gd name="connsiteX165" fmla="*/ 1322395 w 1496212"/>
                          <a:gd name="connsiteY165" fmla="*/ 689178 h 758095"/>
                          <a:gd name="connsiteX166" fmla="*/ 1326899 w 1496212"/>
                          <a:gd name="connsiteY166" fmla="*/ 680169 h 758095"/>
                          <a:gd name="connsiteX167" fmla="*/ 1333656 w 1496212"/>
                          <a:gd name="connsiteY167" fmla="*/ 675665 h 758095"/>
                          <a:gd name="connsiteX168" fmla="*/ 1335908 w 1496212"/>
                          <a:gd name="connsiteY168" fmla="*/ 666656 h 758095"/>
                          <a:gd name="connsiteX169" fmla="*/ 1338160 w 1496212"/>
                          <a:gd name="connsiteY169" fmla="*/ 659899 h 758095"/>
                          <a:gd name="connsiteX170" fmla="*/ 1342665 w 1496212"/>
                          <a:gd name="connsiteY170" fmla="*/ 655395 h 758095"/>
                          <a:gd name="connsiteX171" fmla="*/ 1351674 w 1496212"/>
                          <a:gd name="connsiteY171" fmla="*/ 641881 h 758095"/>
                          <a:gd name="connsiteX172" fmla="*/ 1353926 w 1496212"/>
                          <a:gd name="connsiteY172" fmla="*/ 632873 h 758095"/>
                          <a:gd name="connsiteX173" fmla="*/ 1356178 w 1496212"/>
                          <a:gd name="connsiteY173" fmla="*/ 610350 h 758095"/>
                          <a:gd name="connsiteX174" fmla="*/ 1360682 w 1496212"/>
                          <a:gd name="connsiteY174" fmla="*/ 601341 h 758095"/>
                          <a:gd name="connsiteX175" fmla="*/ 1365187 w 1496212"/>
                          <a:gd name="connsiteY175" fmla="*/ 585576 h 758095"/>
                          <a:gd name="connsiteX176" fmla="*/ 1371944 w 1496212"/>
                          <a:gd name="connsiteY176" fmla="*/ 576567 h 758095"/>
                          <a:gd name="connsiteX177" fmla="*/ 1376448 w 1496212"/>
                          <a:gd name="connsiteY177" fmla="*/ 542784 h 758095"/>
                          <a:gd name="connsiteX178" fmla="*/ 1378700 w 1496212"/>
                          <a:gd name="connsiteY178" fmla="*/ 533775 h 758095"/>
                          <a:gd name="connsiteX179" fmla="*/ 1380952 w 1496212"/>
                          <a:gd name="connsiteY179" fmla="*/ 477470 h 758095"/>
                          <a:gd name="connsiteX180" fmla="*/ 1396718 w 1496212"/>
                          <a:gd name="connsiteY180" fmla="*/ 454947 h 758095"/>
                          <a:gd name="connsiteX181" fmla="*/ 1403475 w 1496212"/>
                          <a:gd name="connsiteY181" fmla="*/ 443686 h 758095"/>
                          <a:gd name="connsiteX182" fmla="*/ 1410231 w 1496212"/>
                          <a:gd name="connsiteY182" fmla="*/ 434677 h 758095"/>
                          <a:gd name="connsiteX183" fmla="*/ 1412483 w 1496212"/>
                          <a:gd name="connsiteY183" fmla="*/ 385129 h 758095"/>
                          <a:gd name="connsiteX184" fmla="*/ 1414736 w 1496212"/>
                          <a:gd name="connsiteY184" fmla="*/ 373868 h 758095"/>
                          <a:gd name="connsiteX185" fmla="*/ 1421492 w 1496212"/>
                          <a:gd name="connsiteY185" fmla="*/ 367111 h 758095"/>
                          <a:gd name="connsiteX186" fmla="*/ 1435006 w 1496212"/>
                          <a:gd name="connsiteY186" fmla="*/ 157655 h 758095"/>
                          <a:gd name="connsiteX187" fmla="*/ 1448519 w 1496212"/>
                          <a:gd name="connsiteY187" fmla="*/ 141889 h 758095"/>
                          <a:gd name="connsiteX188" fmla="*/ 1453023 w 1496212"/>
                          <a:gd name="connsiteY188" fmla="*/ 135133 h 758095"/>
                          <a:gd name="connsiteX189" fmla="*/ 1459780 w 1496212"/>
                          <a:gd name="connsiteY189" fmla="*/ 132880 h 758095"/>
                          <a:gd name="connsiteX190" fmla="*/ 1466537 w 1496212"/>
                          <a:gd name="connsiteY190" fmla="*/ 128376 h 758095"/>
                          <a:gd name="connsiteX191" fmla="*/ 1468789 w 1496212"/>
                          <a:gd name="connsiteY191" fmla="*/ 99097 h 758095"/>
                          <a:gd name="connsiteX192" fmla="*/ 1475546 w 1496212"/>
                          <a:gd name="connsiteY192" fmla="*/ 94593 h 758095"/>
                          <a:gd name="connsiteX193" fmla="*/ 1486807 w 1496212"/>
                          <a:gd name="connsiteY193" fmla="*/ 83332 h 758095"/>
                          <a:gd name="connsiteX194" fmla="*/ 1489059 w 1496212"/>
                          <a:gd name="connsiteY194" fmla="*/ 76575 h 758095"/>
                          <a:gd name="connsiteX195" fmla="*/ 1495816 w 1496212"/>
                          <a:gd name="connsiteY195" fmla="*/ 74323 h 758095"/>
                          <a:gd name="connsiteX196" fmla="*/ 1493563 w 1496212"/>
                          <a:gd name="connsiteY196" fmla="*/ 0 h 758095"/>
                          <a:gd name="connsiteX197" fmla="*/ 1482302 w 1496212"/>
                          <a:gd name="connsiteY197" fmla="*/ 9008 h 758095"/>
                          <a:gd name="connsiteX198" fmla="*/ 1480050 w 1496212"/>
                          <a:gd name="connsiteY198" fmla="*/ 18017 h 758095"/>
                          <a:gd name="connsiteX199" fmla="*/ 1473293 w 1496212"/>
                          <a:gd name="connsiteY199" fmla="*/ 20270 h 758095"/>
                          <a:gd name="connsiteX200" fmla="*/ 1482302 w 1496212"/>
                          <a:gd name="connsiteY20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2137 w 1496212"/>
                          <a:gd name="connsiteY87" fmla="*/ 65764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49766 w 1496212"/>
                          <a:gd name="connsiteY88" fmla="*/ 674028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550648 w 1496212"/>
                          <a:gd name="connsiteY86" fmla="*/ 677007 h 758095"/>
                          <a:gd name="connsiteX87" fmla="*/ 449766 w 1496212"/>
                          <a:gd name="connsiteY87" fmla="*/ 674028 h 758095"/>
                          <a:gd name="connsiteX88" fmla="*/ 385817 w 1496212"/>
                          <a:gd name="connsiteY88" fmla="*/ 637474 h 758095"/>
                          <a:gd name="connsiteX89" fmla="*/ 340428 w 1496212"/>
                          <a:gd name="connsiteY89" fmla="*/ 603594 h 758095"/>
                          <a:gd name="connsiteX90" fmla="*/ 302141 w 1496212"/>
                          <a:gd name="connsiteY90" fmla="*/ 578819 h 758095"/>
                          <a:gd name="connsiteX91" fmla="*/ 266105 w 1496212"/>
                          <a:gd name="connsiteY91" fmla="*/ 556297 h 758095"/>
                          <a:gd name="connsiteX92" fmla="*/ 259349 w 1496212"/>
                          <a:gd name="connsiteY92" fmla="*/ 554045 h 758095"/>
                          <a:gd name="connsiteX93" fmla="*/ 236826 w 1496212"/>
                          <a:gd name="connsiteY93" fmla="*/ 545036 h 758095"/>
                          <a:gd name="connsiteX94" fmla="*/ 180521 w 1496212"/>
                          <a:gd name="connsiteY94" fmla="*/ 536027 h 758095"/>
                          <a:gd name="connsiteX95" fmla="*/ 117459 w 1496212"/>
                          <a:gd name="connsiteY95" fmla="*/ 533775 h 758095"/>
                          <a:gd name="connsiteX96" fmla="*/ 76919 w 1496212"/>
                          <a:gd name="connsiteY96" fmla="*/ 536027 h 758095"/>
                          <a:gd name="connsiteX97" fmla="*/ 61645 w 1496212"/>
                          <a:gd name="connsiteY97" fmla="*/ 536930 h 758095"/>
                          <a:gd name="connsiteX98" fmla="*/ 23483 w 1496212"/>
                          <a:gd name="connsiteY98" fmla="*/ 550729 h 758095"/>
                          <a:gd name="connsiteX99" fmla="*/ 103 w 1496212"/>
                          <a:gd name="connsiteY99" fmla="*/ 573331 h 758095"/>
                          <a:gd name="connsiteX100" fmla="*/ 16207 w 1496212"/>
                          <a:gd name="connsiteY100" fmla="*/ 613525 h 758095"/>
                          <a:gd name="connsiteX101" fmla="*/ 45307 w 1496212"/>
                          <a:gd name="connsiteY101" fmla="*/ 618170 h 758095"/>
                          <a:gd name="connsiteX102" fmla="*/ 125027 w 1496212"/>
                          <a:gd name="connsiteY102" fmla="*/ 629432 h 758095"/>
                          <a:gd name="connsiteX103" fmla="*/ 167008 w 1496212"/>
                          <a:gd name="connsiteY103" fmla="*/ 632873 h 758095"/>
                          <a:gd name="connsiteX104" fmla="*/ 219388 w 1496212"/>
                          <a:gd name="connsiteY104" fmla="*/ 640429 h 758095"/>
                          <a:gd name="connsiteX105" fmla="*/ 271189 w 1496212"/>
                          <a:gd name="connsiteY105" fmla="*/ 659173 h 758095"/>
                          <a:gd name="connsiteX106" fmla="*/ 302141 w 1496212"/>
                          <a:gd name="connsiteY106" fmla="*/ 675665 h 758095"/>
                          <a:gd name="connsiteX107" fmla="*/ 337229 w 1496212"/>
                          <a:gd name="connsiteY107" fmla="*/ 700365 h 758095"/>
                          <a:gd name="connsiteX108" fmla="*/ 378458 w 1496212"/>
                          <a:gd name="connsiteY108" fmla="*/ 749187 h 758095"/>
                          <a:gd name="connsiteX109" fmla="*/ 403490 w 1496212"/>
                          <a:gd name="connsiteY109" fmla="*/ 752240 h 758095"/>
                          <a:gd name="connsiteX110" fmla="*/ 548322 w 1496212"/>
                          <a:gd name="connsiteY110" fmla="*/ 753003 h 758095"/>
                          <a:gd name="connsiteX111" fmla="*/ 619703 w 1496212"/>
                          <a:gd name="connsiteY111" fmla="*/ 752240 h 758095"/>
                          <a:gd name="connsiteX112" fmla="*/ 682765 w 1496212"/>
                          <a:gd name="connsiteY112" fmla="*/ 747736 h 758095"/>
                          <a:gd name="connsiteX113" fmla="*/ 689522 w 1496212"/>
                          <a:gd name="connsiteY113" fmla="*/ 745483 h 758095"/>
                          <a:gd name="connsiteX114" fmla="*/ 698531 w 1496212"/>
                          <a:gd name="connsiteY114" fmla="*/ 743231 h 758095"/>
                          <a:gd name="connsiteX115" fmla="*/ 730062 w 1496212"/>
                          <a:gd name="connsiteY115" fmla="*/ 740979 h 758095"/>
                          <a:gd name="connsiteX116" fmla="*/ 757088 w 1496212"/>
                          <a:gd name="connsiteY116" fmla="*/ 713952 h 758095"/>
                          <a:gd name="connsiteX117" fmla="*/ 768349 w 1496212"/>
                          <a:gd name="connsiteY117" fmla="*/ 702691 h 758095"/>
                          <a:gd name="connsiteX118" fmla="*/ 772854 w 1496212"/>
                          <a:gd name="connsiteY118" fmla="*/ 698187 h 758095"/>
                          <a:gd name="connsiteX119" fmla="*/ 784115 w 1496212"/>
                          <a:gd name="connsiteY119" fmla="*/ 684674 h 758095"/>
                          <a:gd name="connsiteX120" fmla="*/ 795376 w 1496212"/>
                          <a:gd name="connsiteY120" fmla="*/ 673412 h 758095"/>
                          <a:gd name="connsiteX121" fmla="*/ 799881 w 1496212"/>
                          <a:gd name="connsiteY121" fmla="*/ 666656 h 758095"/>
                          <a:gd name="connsiteX122" fmla="*/ 806637 w 1496212"/>
                          <a:gd name="connsiteY122" fmla="*/ 664404 h 758095"/>
                          <a:gd name="connsiteX123" fmla="*/ 808889 w 1496212"/>
                          <a:gd name="connsiteY123" fmla="*/ 657647 h 758095"/>
                          <a:gd name="connsiteX124" fmla="*/ 838168 w 1496212"/>
                          <a:gd name="connsiteY124" fmla="*/ 655395 h 758095"/>
                          <a:gd name="connsiteX125" fmla="*/ 860690 w 1496212"/>
                          <a:gd name="connsiteY125" fmla="*/ 639629 h 758095"/>
                          <a:gd name="connsiteX126" fmla="*/ 878708 w 1496212"/>
                          <a:gd name="connsiteY126" fmla="*/ 635125 h 758095"/>
                          <a:gd name="connsiteX127" fmla="*/ 887717 w 1496212"/>
                          <a:gd name="connsiteY127" fmla="*/ 632873 h 758095"/>
                          <a:gd name="connsiteX128" fmla="*/ 894474 w 1496212"/>
                          <a:gd name="connsiteY128" fmla="*/ 628368 h 758095"/>
                          <a:gd name="connsiteX129" fmla="*/ 914744 w 1496212"/>
                          <a:gd name="connsiteY129" fmla="*/ 619359 h 758095"/>
                          <a:gd name="connsiteX130" fmla="*/ 926005 w 1496212"/>
                          <a:gd name="connsiteY130" fmla="*/ 608098 h 758095"/>
                          <a:gd name="connsiteX131" fmla="*/ 941770 w 1496212"/>
                          <a:gd name="connsiteY131" fmla="*/ 603594 h 758095"/>
                          <a:gd name="connsiteX132" fmla="*/ 980058 w 1496212"/>
                          <a:gd name="connsiteY132" fmla="*/ 605846 h 758095"/>
                          <a:gd name="connsiteX133" fmla="*/ 984562 w 1496212"/>
                          <a:gd name="connsiteY133" fmla="*/ 612603 h 758095"/>
                          <a:gd name="connsiteX134" fmla="*/ 989067 w 1496212"/>
                          <a:gd name="connsiteY134" fmla="*/ 617107 h 758095"/>
                          <a:gd name="connsiteX135" fmla="*/ 1009337 w 1496212"/>
                          <a:gd name="connsiteY135" fmla="*/ 623864 h 758095"/>
                          <a:gd name="connsiteX136" fmla="*/ 1018346 w 1496212"/>
                          <a:gd name="connsiteY136" fmla="*/ 632873 h 758095"/>
                          <a:gd name="connsiteX137" fmla="*/ 1022850 w 1496212"/>
                          <a:gd name="connsiteY137" fmla="*/ 641881 h 758095"/>
                          <a:gd name="connsiteX138" fmla="*/ 1036363 w 1496212"/>
                          <a:gd name="connsiteY138" fmla="*/ 650890 h 758095"/>
                          <a:gd name="connsiteX139" fmla="*/ 1040868 w 1496212"/>
                          <a:gd name="connsiteY139" fmla="*/ 664404 h 758095"/>
                          <a:gd name="connsiteX140" fmla="*/ 1047624 w 1496212"/>
                          <a:gd name="connsiteY140" fmla="*/ 668908 h 758095"/>
                          <a:gd name="connsiteX141" fmla="*/ 1058885 w 1496212"/>
                          <a:gd name="connsiteY141" fmla="*/ 671160 h 758095"/>
                          <a:gd name="connsiteX142" fmla="*/ 1065642 w 1496212"/>
                          <a:gd name="connsiteY142" fmla="*/ 673412 h 758095"/>
                          <a:gd name="connsiteX143" fmla="*/ 1067894 w 1496212"/>
                          <a:gd name="connsiteY143" fmla="*/ 680169 h 758095"/>
                          <a:gd name="connsiteX144" fmla="*/ 1076903 w 1496212"/>
                          <a:gd name="connsiteY144" fmla="*/ 682421 h 758095"/>
                          <a:gd name="connsiteX145" fmla="*/ 1085912 w 1496212"/>
                          <a:gd name="connsiteY145" fmla="*/ 686926 h 758095"/>
                          <a:gd name="connsiteX146" fmla="*/ 1103930 w 1496212"/>
                          <a:gd name="connsiteY146" fmla="*/ 691430 h 758095"/>
                          <a:gd name="connsiteX147" fmla="*/ 1110686 w 1496212"/>
                          <a:gd name="connsiteY147" fmla="*/ 700439 h 758095"/>
                          <a:gd name="connsiteX148" fmla="*/ 1115191 w 1496212"/>
                          <a:gd name="connsiteY148" fmla="*/ 707196 h 758095"/>
                          <a:gd name="connsiteX149" fmla="*/ 1121948 w 1496212"/>
                          <a:gd name="connsiteY149" fmla="*/ 711700 h 758095"/>
                          <a:gd name="connsiteX150" fmla="*/ 1130956 w 1496212"/>
                          <a:gd name="connsiteY150" fmla="*/ 727466 h 758095"/>
                          <a:gd name="connsiteX151" fmla="*/ 1133209 w 1496212"/>
                          <a:gd name="connsiteY151" fmla="*/ 736474 h 758095"/>
                          <a:gd name="connsiteX152" fmla="*/ 1148974 w 1496212"/>
                          <a:gd name="connsiteY152" fmla="*/ 743231 h 758095"/>
                          <a:gd name="connsiteX153" fmla="*/ 1191766 w 1496212"/>
                          <a:gd name="connsiteY153" fmla="*/ 745483 h 758095"/>
                          <a:gd name="connsiteX154" fmla="*/ 1207532 w 1496212"/>
                          <a:gd name="connsiteY154" fmla="*/ 743231 h 758095"/>
                          <a:gd name="connsiteX155" fmla="*/ 1248072 w 1496212"/>
                          <a:gd name="connsiteY155" fmla="*/ 745483 h 758095"/>
                          <a:gd name="connsiteX156" fmla="*/ 1268342 w 1496212"/>
                          <a:gd name="connsiteY156" fmla="*/ 747736 h 758095"/>
                          <a:gd name="connsiteX157" fmla="*/ 1281855 w 1496212"/>
                          <a:gd name="connsiteY157" fmla="*/ 729718 h 758095"/>
                          <a:gd name="connsiteX158" fmla="*/ 1288612 w 1496212"/>
                          <a:gd name="connsiteY158" fmla="*/ 727466 h 758095"/>
                          <a:gd name="connsiteX159" fmla="*/ 1304377 w 1496212"/>
                          <a:gd name="connsiteY159" fmla="*/ 713952 h 758095"/>
                          <a:gd name="connsiteX160" fmla="*/ 1306629 w 1496212"/>
                          <a:gd name="connsiteY160" fmla="*/ 707196 h 758095"/>
                          <a:gd name="connsiteX161" fmla="*/ 1311134 w 1496212"/>
                          <a:gd name="connsiteY161" fmla="*/ 700439 h 758095"/>
                          <a:gd name="connsiteX162" fmla="*/ 1315638 w 1496212"/>
                          <a:gd name="connsiteY162" fmla="*/ 691430 h 758095"/>
                          <a:gd name="connsiteX163" fmla="*/ 1322395 w 1496212"/>
                          <a:gd name="connsiteY163" fmla="*/ 689178 h 758095"/>
                          <a:gd name="connsiteX164" fmla="*/ 1326899 w 1496212"/>
                          <a:gd name="connsiteY164" fmla="*/ 680169 h 758095"/>
                          <a:gd name="connsiteX165" fmla="*/ 1333656 w 1496212"/>
                          <a:gd name="connsiteY165" fmla="*/ 675665 h 758095"/>
                          <a:gd name="connsiteX166" fmla="*/ 1335908 w 1496212"/>
                          <a:gd name="connsiteY166" fmla="*/ 666656 h 758095"/>
                          <a:gd name="connsiteX167" fmla="*/ 1338160 w 1496212"/>
                          <a:gd name="connsiteY167" fmla="*/ 659899 h 758095"/>
                          <a:gd name="connsiteX168" fmla="*/ 1342665 w 1496212"/>
                          <a:gd name="connsiteY168" fmla="*/ 655395 h 758095"/>
                          <a:gd name="connsiteX169" fmla="*/ 1351674 w 1496212"/>
                          <a:gd name="connsiteY169" fmla="*/ 641881 h 758095"/>
                          <a:gd name="connsiteX170" fmla="*/ 1353926 w 1496212"/>
                          <a:gd name="connsiteY170" fmla="*/ 632873 h 758095"/>
                          <a:gd name="connsiteX171" fmla="*/ 1356178 w 1496212"/>
                          <a:gd name="connsiteY171" fmla="*/ 610350 h 758095"/>
                          <a:gd name="connsiteX172" fmla="*/ 1360682 w 1496212"/>
                          <a:gd name="connsiteY172" fmla="*/ 601341 h 758095"/>
                          <a:gd name="connsiteX173" fmla="*/ 1365187 w 1496212"/>
                          <a:gd name="connsiteY173" fmla="*/ 585576 h 758095"/>
                          <a:gd name="connsiteX174" fmla="*/ 1371944 w 1496212"/>
                          <a:gd name="connsiteY174" fmla="*/ 576567 h 758095"/>
                          <a:gd name="connsiteX175" fmla="*/ 1376448 w 1496212"/>
                          <a:gd name="connsiteY175" fmla="*/ 542784 h 758095"/>
                          <a:gd name="connsiteX176" fmla="*/ 1378700 w 1496212"/>
                          <a:gd name="connsiteY176" fmla="*/ 533775 h 758095"/>
                          <a:gd name="connsiteX177" fmla="*/ 1380952 w 1496212"/>
                          <a:gd name="connsiteY177" fmla="*/ 477470 h 758095"/>
                          <a:gd name="connsiteX178" fmla="*/ 1396718 w 1496212"/>
                          <a:gd name="connsiteY178" fmla="*/ 454947 h 758095"/>
                          <a:gd name="connsiteX179" fmla="*/ 1403475 w 1496212"/>
                          <a:gd name="connsiteY179" fmla="*/ 443686 h 758095"/>
                          <a:gd name="connsiteX180" fmla="*/ 1410231 w 1496212"/>
                          <a:gd name="connsiteY180" fmla="*/ 434677 h 758095"/>
                          <a:gd name="connsiteX181" fmla="*/ 1412483 w 1496212"/>
                          <a:gd name="connsiteY181" fmla="*/ 385129 h 758095"/>
                          <a:gd name="connsiteX182" fmla="*/ 1414736 w 1496212"/>
                          <a:gd name="connsiteY182" fmla="*/ 373868 h 758095"/>
                          <a:gd name="connsiteX183" fmla="*/ 1421492 w 1496212"/>
                          <a:gd name="connsiteY183" fmla="*/ 367111 h 758095"/>
                          <a:gd name="connsiteX184" fmla="*/ 1435006 w 1496212"/>
                          <a:gd name="connsiteY184" fmla="*/ 157655 h 758095"/>
                          <a:gd name="connsiteX185" fmla="*/ 1448519 w 1496212"/>
                          <a:gd name="connsiteY185" fmla="*/ 141889 h 758095"/>
                          <a:gd name="connsiteX186" fmla="*/ 1453023 w 1496212"/>
                          <a:gd name="connsiteY186" fmla="*/ 135133 h 758095"/>
                          <a:gd name="connsiteX187" fmla="*/ 1459780 w 1496212"/>
                          <a:gd name="connsiteY187" fmla="*/ 132880 h 758095"/>
                          <a:gd name="connsiteX188" fmla="*/ 1466537 w 1496212"/>
                          <a:gd name="connsiteY188" fmla="*/ 128376 h 758095"/>
                          <a:gd name="connsiteX189" fmla="*/ 1468789 w 1496212"/>
                          <a:gd name="connsiteY189" fmla="*/ 99097 h 758095"/>
                          <a:gd name="connsiteX190" fmla="*/ 1475546 w 1496212"/>
                          <a:gd name="connsiteY190" fmla="*/ 94593 h 758095"/>
                          <a:gd name="connsiteX191" fmla="*/ 1486807 w 1496212"/>
                          <a:gd name="connsiteY191" fmla="*/ 83332 h 758095"/>
                          <a:gd name="connsiteX192" fmla="*/ 1489059 w 1496212"/>
                          <a:gd name="connsiteY192" fmla="*/ 76575 h 758095"/>
                          <a:gd name="connsiteX193" fmla="*/ 1495816 w 1496212"/>
                          <a:gd name="connsiteY193" fmla="*/ 74323 h 758095"/>
                          <a:gd name="connsiteX194" fmla="*/ 1493563 w 1496212"/>
                          <a:gd name="connsiteY194" fmla="*/ 0 h 758095"/>
                          <a:gd name="connsiteX195" fmla="*/ 1482302 w 1496212"/>
                          <a:gd name="connsiteY195" fmla="*/ 9008 h 758095"/>
                          <a:gd name="connsiteX196" fmla="*/ 1480050 w 1496212"/>
                          <a:gd name="connsiteY196" fmla="*/ 18017 h 758095"/>
                          <a:gd name="connsiteX197" fmla="*/ 1473293 w 1496212"/>
                          <a:gd name="connsiteY197" fmla="*/ 20270 h 758095"/>
                          <a:gd name="connsiteX198" fmla="*/ 1482302 w 1496212"/>
                          <a:gd name="connsiteY19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47419 w 1496212"/>
                          <a:gd name="connsiteY84" fmla="*/ 668108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7419 w 1496212"/>
                          <a:gd name="connsiteY83" fmla="*/ 668108 h 758095"/>
                          <a:gd name="connsiteX84" fmla="*/ 550648 w 1496212"/>
                          <a:gd name="connsiteY84" fmla="*/ 677007 h 758095"/>
                          <a:gd name="connsiteX85" fmla="*/ 449766 w 1496212"/>
                          <a:gd name="connsiteY85" fmla="*/ 674028 h 758095"/>
                          <a:gd name="connsiteX86" fmla="*/ 385817 w 1496212"/>
                          <a:gd name="connsiteY86" fmla="*/ 637474 h 758095"/>
                          <a:gd name="connsiteX87" fmla="*/ 340428 w 1496212"/>
                          <a:gd name="connsiteY87" fmla="*/ 603594 h 758095"/>
                          <a:gd name="connsiteX88" fmla="*/ 302141 w 1496212"/>
                          <a:gd name="connsiteY88" fmla="*/ 578819 h 758095"/>
                          <a:gd name="connsiteX89" fmla="*/ 266105 w 1496212"/>
                          <a:gd name="connsiteY89" fmla="*/ 556297 h 758095"/>
                          <a:gd name="connsiteX90" fmla="*/ 259349 w 1496212"/>
                          <a:gd name="connsiteY90" fmla="*/ 554045 h 758095"/>
                          <a:gd name="connsiteX91" fmla="*/ 236826 w 1496212"/>
                          <a:gd name="connsiteY91" fmla="*/ 545036 h 758095"/>
                          <a:gd name="connsiteX92" fmla="*/ 180521 w 1496212"/>
                          <a:gd name="connsiteY92" fmla="*/ 536027 h 758095"/>
                          <a:gd name="connsiteX93" fmla="*/ 117459 w 1496212"/>
                          <a:gd name="connsiteY93" fmla="*/ 533775 h 758095"/>
                          <a:gd name="connsiteX94" fmla="*/ 76919 w 1496212"/>
                          <a:gd name="connsiteY94" fmla="*/ 536027 h 758095"/>
                          <a:gd name="connsiteX95" fmla="*/ 61645 w 1496212"/>
                          <a:gd name="connsiteY95" fmla="*/ 536930 h 758095"/>
                          <a:gd name="connsiteX96" fmla="*/ 23483 w 1496212"/>
                          <a:gd name="connsiteY96" fmla="*/ 550729 h 758095"/>
                          <a:gd name="connsiteX97" fmla="*/ 103 w 1496212"/>
                          <a:gd name="connsiteY97" fmla="*/ 573331 h 758095"/>
                          <a:gd name="connsiteX98" fmla="*/ 16207 w 1496212"/>
                          <a:gd name="connsiteY98" fmla="*/ 613525 h 758095"/>
                          <a:gd name="connsiteX99" fmla="*/ 45307 w 1496212"/>
                          <a:gd name="connsiteY99" fmla="*/ 618170 h 758095"/>
                          <a:gd name="connsiteX100" fmla="*/ 125027 w 1496212"/>
                          <a:gd name="connsiteY100" fmla="*/ 629432 h 758095"/>
                          <a:gd name="connsiteX101" fmla="*/ 167008 w 1496212"/>
                          <a:gd name="connsiteY101" fmla="*/ 632873 h 758095"/>
                          <a:gd name="connsiteX102" fmla="*/ 219388 w 1496212"/>
                          <a:gd name="connsiteY102" fmla="*/ 640429 h 758095"/>
                          <a:gd name="connsiteX103" fmla="*/ 271189 w 1496212"/>
                          <a:gd name="connsiteY103" fmla="*/ 659173 h 758095"/>
                          <a:gd name="connsiteX104" fmla="*/ 302141 w 1496212"/>
                          <a:gd name="connsiteY104" fmla="*/ 675665 h 758095"/>
                          <a:gd name="connsiteX105" fmla="*/ 337229 w 1496212"/>
                          <a:gd name="connsiteY105" fmla="*/ 700365 h 758095"/>
                          <a:gd name="connsiteX106" fmla="*/ 378458 w 1496212"/>
                          <a:gd name="connsiteY106" fmla="*/ 749187 h 758095"/>
                          <a:gd name="connsiteX107" fmla="*/ 403490 w 1496212"/>
                          <a:gd name="connsiteY107" fmla="*/ 752240 h 758095"/>
                          <a:gd name="connsiteX108" fmla="*/ 548322 w 1496212"/>
                          <a:gd name="connsiteY108" fmla="*/ 753003 h 758095"/>
                          <a:gd name="connsiteX109" fmla="*/ 619703 w 1496212"/>
                          <a:gd name="connsiteY109" fmla="*/ 752240 h 758095"/>
                          <a:gd name="connsiteX110" fmla="*/ 682765 w 1496212"/>
                          <a:gd name="connsiteY110" fmla="*/ 747736 h 758095"/>
                          <a:gd name="connsiteX111" fmla="*/ 689522 w 1496212"/>
                          <a:gd name="connsiteY111" fmla="*/ 745483 h 758095"/>
                          <a:gd name="connsiteX112" fmla="*/ 698531 w 1496212"/>
                          <a:gd name="connsiteY112" fmla="*/ 743231 h 758095"/>
                          <a:gd name="connsiteX113" fmla="*/ 730062 w 1496212"/>
                          <a:gd name="connsiteY113" fmla="*/ 740979 h 758095"/>
                          <a:gd name="connsiteX114" fmla="*/ 757088 w 1496212"/>
                          <a:gd name="connsiteY114" fmla="*/ 713952 h 758095"/>
                          <a:gd name="connsiteX115" fmla="*/ 768349 w 1496212"/>
                          <a:gd name="connsiteY115" fmla="*/ 702691 h 758095"/>
                          <a:gd name="connsiteX116" fmla="*/ 772854 w 1496212"/>
                          <a:gd name="connsiteY116" fmla="*/ 698187 h 758095"/>
                          <a:gd name="connsiteX117" fmla="*/ 784115 w 1496212"/>
                          <a:gd name="connsiteY117" fmla="*/ 684674 h 758095"/>
                          <a:gd name="connsiteX118" fmla="*/ 795376 w 1496212"/>
                          <a:gd name="connsiteY118" fmla="*/ 673412 h 758095"/>
                          <a:gd name="connsiteX119" fmla="*/ 799881 w 1496212"/>
                          <a:gd name="connsiteY119" fmla="*/ 666656 h 758095"/>
                          <a:gd name="connsiteX120" fmla="*/ 806637 w 1496212"/>
                          <a:gd name="connsiteY120" fmla="*/ 664404 h 758095"/>
                          <a:gd name="connsiteX121" fmla="*/ 808889 w 1496212"/>
                          <a:gd name="connsiteY121" fmla="*/ 657647 h 758095"/>
                          <a:gd name="connsiteX122" fmla="*/ 838168 w 1496212"/>
                          <a:gd name="connsiteY122" fmla="*/ 655395 h 758095"/>
                          <a:gd name="connsiteX123" fmla="*/ 860690 w 1496212"/>
                          <a:gd name="connsiteY123" fmla="*/ 639629 h 758095"/>
                          <a:gd name="connsiteX124" fmla="*/ 878708 w 1496212"/>
                          <a:gd name="connsiteY124" fmla="*/ 635125 h 758095"/>
                          <a:gd name="connsiteX125" fmla="*/ 887717 w 1496212"/>
                          <a:gd name="connsiteY125" fmla="*/ 632873 h 758095"/>
                          <a:gd name="connsiteX126" fmla="*/ 894474 w 1496212"/>
                          <a:gd name="connsiteY126" fmla="*/ 628368 h 758095"/>
                          <a:gd name="connsiteX127" fmla="*/ 914744 w 1496212"/>
                          <a:gd name="connsiteY127" fmla="*/ 619359 h 758095"/>
                          <a:gd name="connsiteX128" fmla="*/ 926005 w 1496212"/>
                          <a:gd name="connsiteY128" fmla="*/ 608098 h 758095"/>
                          <a:gd name="connsiteX129" fmla="*/ 941770 w 1496212"/>
                          <a:gd name="connsiteY129" fmla="*/ 603594 h 758095"/>
                          <a:gd name="connsiteX130" fmla="*/ 980058 w 1496212"/>
                          <a:gd name="connsiteY130" fmla="*/ 605846 h 758095"/>
                          <a:gd name="connsiteX131" fmla="*/ 984562 w 1496212"/>
                          <a:gd name="connsiteY131" fmla="*/ 612603 h 758095"/>
                          <a:gd name="connsiteX132" fmla="*/ 989067 w 1496212"/>
                          <a:gd name="connsiteY132" fmla="*/ 617107 h 758095"/>
                          <a:gd name="connsiteX133" fmla="*/ 1009337 w 1496212"/>
                          <a:gd name="connsiteY133" fmla="*/ 623864 h 758095"/>
                          <a:gd name="connsiteX134" fmla="*/ 1018346 w 1496212"/>
                          <a:gd name="connsiteY134" fmla="*/ 632873 h 758095"/>
                          <a:gd name="connsiteX135" fmla="*/ 1022850 w 1496212"/>
                          <a:gd name="connsiteY135" fmla="*/ 641881 h 758095"/>
                          <a:gd name="connsiteX136" fmla="*/ 1036363 w 1496212"/>
                          <a:gd name="connsiteY136" fmla="*/ 650890 h 758095"/>
                          <a:gd name="connsiteX137" fmla="*/ 1040868 w 1496212"/>
                          <a:gd name="connsiteY137" fmla="*/ 664404 h 758095"/>
                          <a:gd name="connsiteX138" fmla="*/ 1047624 w 1496212"/>
                          <a:gd name="connsiteY138" fmla="*/ 668908 h 758095"/>
                          <a:gd name="connsiteX139" fmla="*/ 1058885 w 1496212"/>
                          <a:gd name="connsiteY139" fmla="*/ 671160 h 758095"/>
                          <a:gd name="connsiteX140" fmla="*/ 1065642 w 1496212"/>
                          <a:gd name="connsiteY140" fmla="*/ 673412 h 758095"/>
                          <a:gd name="connsiteX141" fmla="*/ 1067894 w 1496212"/>
                          <a:gd name="connsiteY141" fmla="*/ 680169 h 758095"/>
                          <a:gd name="connsiteX142" fmla="*/ 1076903 w 1496212"/>
                          <a:gd name="connsiteY142" fmla="*/ 682421 h 758095"/>
                          <a:gd name="connsiteX143" fmla="*/ 1085912 w 1496212"/>
                          <a:gd name="connsiteY143" fmla="*/ 686926 h 758095"/>
                          <a:gd name="connsiteX144" fmla="*/ 1103930 w 1496212"/>
                          <a:gd name="connsiteY144" fmla="*/ 691430 h 758095"/>
                          <a:gd name="connsiteX145" fmla="*/ 1110686 w 1496212"/>
                          <a:gd name="connsiteY145" fmla="*/ 700439 h 758095"/>
                          <a:gd name="connsiteX146" fmla="*/ 1115191 w 1496212"/>
                          <a:gd name="connsiteY146" fmla="*/ 707196 h 758095"/>
                          <a:gd name="connsiteX147" fmla="*/ 1121948 w 1496212"/>
                          <a:gd name="connsiteY147" fmla="*/ 711700 h 758095"/>
                          <a:gd name="connsiteX148" fmla="*/ 1130956 w 1496212"/>
                          <a:gd name="connsiteY148" fmla="*/ 727466 h 758095"/>
                          <a:gd name="connsiteX149" fmla="*/ 1133209 w 1496212"/>
                          <a:gd name="connsiteY149" fmla="*/ 736474 h 758095"/>
                          <a:gd name="connsiteX150" fmla="*/ 1148974 w 1496212"/>
                          <a:gd name="connsiteY150" fmla="*/ 743231 h 758095"/>
                          <a:gd name="connsiteX151" fmla="*/ 1191766 w 1496212"/>
                          <a:gd name="connsiteY151" fmla="*/ 745483 h 758095"/>
                          <a:gd name="connsiteX152" fmla="*/ 1207532 w 1496212"/>
                          <a:gd name="connsiteY152" fmla="*/ 743231 h 758095"/>
                          <a:gd name="connsiteX153" fmla="*/ 1248072 w 1496212"/>
                          <a:gd name="connsiteY153" fmla="*/ 745483 h 758095"/>
                          <a:gd name="connsiteX154" fmla="*/ 1268342 w 1496212"/>
                          <a:gd name="connsiteY154" fmla="*/ 747736 h 758095"/>
                          <a:gd name="connsiteX155" fmla="*/ 1281855 w 1496212"/>
                          <a:gd name="connsiteY155" fmla="*/ 729718 h 758095"/>
                          <a:gd name="connsiteX156" fmla="*/ 1288612 w 1496212"/>
                          <a:gd name="connsiteY156" fmla="*/ 727466 h 758095"/>
                          <a:gd name="connsiteX157" fmla="*/ 1304377 w 1496212"/>
                          <a:gd name="connsiteY157" fmla="*/ 713952 h 758095"/>
                          <a:gd name="connsiteX158" fmla="*/ 1306629 w 1496212"/>
                          <a:gd name="connsiteY158" fmla="*/ 707196 h 758095"/>
                          <a:gd name="connsiteX159" fmla="*/ 1311134 w 1496212"/>
                          <a:gd name="connsiteY159" fmla="*/ 700439 h 758095"/>
                          <a:gd name="connsiteX160" fmla="*/ 1315638 w 1496212"/>
                          <a:gd name="connsiteY160" fmla="*/ 691430 h 758095"/>
                          <a:gd name="connsiteX161" fmla="*/ 1322395 w 1496212"/>
                          <a:gd name="connsiteY161" fmla="*/ 689178 h 758095"/>
                          <a:gd name="connsiteX162" fmla="*/ 1326899 w 1496212"/>
                          <a:gd name="connsiteY162" fmla="*/ 680169 h 758095"/>
                          <a:gd name="connsiteX163" fmla="*/ 1333656 w 1496212"/>
                          <a:gd name="connsiteY163" fmla="*/ 675665 h 758095"/>
                          <a:gd name="connsiteX164" fmla="*/ 1335908 w 1496212"/>
                          <a:gd name="connsiteY164" fmla="*/ 666656 h 758095"/>
                          <a:gd name="connsiteX165" fmla="*/ 1338160 w 1496212"/>
                          <a:gd name="connsiteY165" fmla="*/ 659899 h 758095"/>
                          <a:gd name="connsiteX166" fmla="*/ 1342665 w 1496212"/>
                          <a:gd name="connsiteY166" fmla="*/ 655395 h 758095"/>
                          <a:gd name="connsiteX167" fmla="*/ 1351674 w 1496212"/>
                          <a:gd name="connsiteY167" fmla="*/ 641881 h 758095"/>
                          <a:gd name="connsiteX168" fmla="*/ 1353926 w 1496212"/>
                          <a:gd name="connsiteY168" fmla="*/ 632873 h 758095"/>
                          <a:gd name="connsiteX169" fmla="*/ 1356178 w 1496212"/>
                          <a:gd name="connsiteY169" fmla="*/ 610350 h 758095"/>
                          <a:gd name="connsiteX170" fmla="*/ 1360682 w 1496212"/>
                          <a:gd name="connsiteY170" fmla="*/ 601341 h 758095"/>
                          <a:gd name="connsiteX171" fmla="*/ 1365187 w 1496212"/>
                          <a:gd name="connsiteY171" fmla="*/ 585576 h 758095"/>
                          <a:gd name="connsiteX172" fmla="*/ 1371944 w 1496212"/>
                          <a:gd name="connsiteY172" fmla="*/ 576567 h 758095"/>
                          <a:gd name="connsiteX173" fmla="*/ 1376448 w 1496212"/>
                          <a:gd name="connsiteY173" fmla="*/ 542784 h 758095"/>
                          <a:gd name="connsiteX174" fmla="*/ 1378700 w 1496212"/>
                          <a:gd name="connsiteY174" fmla="*/ 533775 h 758095"/>
                          <a:gd name="connsiteX175" fmla="*/ 1380952 w 1496212"/>
                          <a:gd name="connsiteY175" fmla="*/ 477470 h 758095"/>
                          <a:gd name="connsiteX176" fmla="*/ 1396718 w 1496212"/>
                          <a:gd name="connsiteY176" fmla="*/ 454947 h 758095"/>
                          <a:gd name="connsiteX177" fmla="*/ 1403475 w 1496212"/>
                          <a:gd name="connsiteY177" fmla="*/ 443686 h 758095"/>
                          <a:gd name="connsiteX178" fmla="*/ 1410231 w 1496212"/>
                          <a:gd name="connsiteY178" fmla="*/ 434677 h 758095"/>
                          <a:gd name="connsiteX179" fmla="*/ 1412483 w 1496212"/>
                          <a:gd name="connsiteY179" fmla="*/ 385129 h 758095"/>
                          <a:gd name="connsiteX180" fmla="*/ 1414736 w 1496212"/>
                          <a:gd name="connsiteY180" fmla="*/ 373868 h 758095"/>
                          <a:gd name="connsiteX181" fmla="*/ 1421492 w 1496212"/>
                          <a:gd name="connsiteY181" fmla="*/ 367111 h 758095"/>
                          <a:gd name="connsiteX182" fmla="*/ 1435006 w 1496212"/>
                          <a:gd name="connsiteY182" fmla="*/ 157655 h 758095"/>
                          <a:gd name="connsiteX183" fmla="*/ 1448519 w 1496212"/>
                          <a:gd name="connsiteY183" fmla="*/ 141889 h 758095"/>
                          <a:gd name="connsiteX184" fmla="*/ 1453023 w 1496212"/>
                          <a:gd name="connsiteY184" fmla="*/ 135133 h 758095"/>
                          <a:gd name="connsiteX185" fmla="*/ 1459780 w 1496212"/>
                          <a:gd name="connsiteY185" fmla="*/ 132880 h 758095"/>
                          <a:gd name="connsiteX186" fmla="*/ 1466537 w 1496212"/>
                          <a:gd name="connsiteY186" fmla="*/ 128376 h 758095"/>
                          <a:gd name="connsiteX187" fmla="*/ 1468789 w 1496212"/>
                          <a:gd name="connsiteY187" fmla="*/ 99097 h 758095"/>
                          <a:gd name="connsiteX188" fmla="*/ 1475546 w 1496212"/>
                          <a:gd name="connsiteY188" fmla="*/ 94593 h 758095"/>
                          <a:gd name="connsiteX189" fmla="*/ 1486807 w 1496212"/>
                          <a:gd name="connsiteY189" fmla="*/ 83332 h 758095"/>
                          <a:gd name="connsiteX190" fmla="*/ 1489059 w 1496212"/>
                          <a:gd name="connsiteY190" fmla="*/ 76575 h 758095"/>
                          <a:gd name="connsiteX191" fmla="*/ 1495816 w 1496212"/>
                          <a:gd name="connsiteY191" fmla="*/ 74323 h 758095"/>
                          <a:gd name="connsiteX192" fmla="*/ 1493563 w 1496212"/>
                          <a:gd name="connsiteY192" fmla="*/ 0 h 758095"/>
                          <a:gd name="connsiteX193" fmla="*/ 1482302 w 1496212"/>
                          <a:gd name="connsiteY193" fmla="*/ 9008 h 758095"/>
                          <a:gd name="connsiteX194" fmla="*/ 1480050 w 1496212"/>
                          <a:gd name="connsiteY194" fmla="*/ 18017 h 758095"/>
                          <a:gd name="connsiteX195" fmla="*/ 1473293 w 1496212"/>
                          <a:gd name="connsiteY195" fmla="*/ 20270 h 758095"/>
                          <a:gd name="connsiteX196" fmla="*/ 1482302 w 1496212"/>
                          <a:gd name="connsiteY19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19703 w 1496212"/>
                          <a:gd name="connsiteY108" fmla="*/ 752240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50976 w 1496212"/>
                          <a:gd name="connsiteY108" fmla="*/ 747772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691774 w 1496212"/>
                          <a:gd name="connsiteY80" fmla="*/ 644134 h 758095"/>
                          <a:gd name="connsiteX81" fmla="*/ 647419 w 1496212"/>
                          <a:gd name="connsiteY81" fmla="*/ 668108 h 758095"/>
                          <a:gd name="connsiteX82" fmla="*/ 550648 w 1496212"/>
                          <a:gd name="connsiteY82" fmla="*/ 677007 h 758095"/>
                          <a:gd name="connsiteX83" fmla="*/ 449766 w 1496212"/>
                          <a:gd name="connsiteY83" fmla="*/ 674028 h 758095"/>
                          <a:gd name="connsiteX84" fmla="*/ 385817 w 1496212"/>
                          <a:gd name="connsiteY84" fmla="*/ 637474 h 758095"/>
                          <a:gd name="connsiteX85" fmla="*/ 340428 w 1496212"/>
                          <a:gd name="connsiteY85" fmla="*/ 603594 h 758095"/>
                          <a:gd name="connsiteX86" fmla="*/ 302141 w 1496212"/>
                          <a:gd name="connsiteY86" fmla="*/ 578819 h 758095"/>
                          <a:gd name="connsiteX87" fmla="*/ 266105 w 1496212"/>
                          <a:gd name="connsiteY87" fmla="*/ 556297 h 758095"/>
                          <a:gd name="connsiteX88" fmla="*/ 259349 w 1496212"/>
                          <a:gd name="connsiteY88" fmla="*/ 554045 h 758095"/>
                          <a:gd name="connsiteX89" fmla="*/ 236826 w 1496212"/>
                          <a:gd name="connsiteY89" fmla="*/ 545036 h 758095"/>
                          <a:gd name="connsiteX90" fmla="*/ 180521 w 1496212"/>
                          <a:gd name="connsiteY90" fmla="*/ 536027 h 758095"/>
                          <a:gd name="connsiteX91" fmla="*/ 117459 w 1496212"/>
                          <a:gd name="connsiteY91" fmla="*/ 533775 h 758095"/>
                          <a:gd name="connsiteX92" fmla="*/ 76919 w 1496212"/>
                          <a:gd name="connsiteY92" fmla="*/ 536027 h 758095"/>
                          <a:gd name="connsiteX93" fmla="*/ 61645 w 1496212"/>
                          <a:gd name="connsiteY93" fmla="*/ 536930 h 758095"/>
                          <a:gd name="connsiteX94" fmla="*/ 23483 w 1496212"/>
                          <a:gd name="connsiteY94" fmla="*/ 550729 h 758095"/>
                          <a:gd name="connsiteX95" fmla="*/ 103 w 1496212"/>
                          <a:gd name="connsiteY95" fmla="*/ 573331 h 758095"/>
                          <a:gd name="connsiteX96" fmla="*/ 16207 w 1496212"/>
                          <a:gd name="connsiteY96" fmla="*/ 613525 h 758095"/>
                          <a:gd name="connsiteX97" fmla="*/ 45307 w 1496212"/>
                          <a:gd name="connsiteY97" fmla="*/ 618170 h 758095"/>
                          <a:gd name="connsiteX98" fmla="*/ 125027 w 1496212"/>
                          <a:gd name="connsiteY98" fmla="*/ 629432 h 758095"/>
                          <a:gd name="connsiteX99" fmla="*/ 167008 w 1496212"/>
                          <a:gd name="connsiteY99" fmla="*/ 632873 h 758095"/>
                          <a:gd name="connsiteX100" fmla="*/ 219388 w 1496212"/>
                          <a:gd name="connsiteY100" fmla="*/ 640429 h 758095"/>
                          <a:gd name="connsiteX101" fmla="*/ 271189 w 1496212"/>
                          <a:gd name="connsiteY101" fmla="*/ 659173 h 758095"/>
                          <a:gd name="connsiteX102" fmla="*/ 302141 w 1496212"/>
                          <a:gd name="connsiteY102" fmla="*/ 675665 h 758095"/>
                          <a:gd name="connsiteX103" fmla="*/ 337229 w 1496212"/>
                          <a:gd name="connsiteY103" fmla="*/ 700365 h 758095"/>
                          <a:gd name="connsiteX104" fmla="*/ 378458 w 1496212"/>
                          <a:gd name="connsiteY104" fmla="*/ 749187 h 758095"/>
                          <a:gd name="connsiteX105" fmla="*/ 403490 w 1496212"/>
                          <a:gd name="connsiteY105" fmla="*/ 752240 h 758095"/>
                          <a:gd name="connsiteX106" fmla="*/ 548322 w 1496212"/>
                          <a:gd name="connsiteY106" fmla="*/ 753003 h 758095"/>
                          <a:gd name="connsiteX107" fmla="*/ 650976 w 1496212"/>
                          <a:gd name="connsiteY107" fmla="*/ 747772 h 758095"/>
                          <a:gd name="connsiteX108" fmla="*/ 682765 w 1496212"/>
                          <a:gd name="connsiteY108" fmla="*/ 747736 h 758095"/>
                          <a:gd name="connsiteX109" fmla="*/ 689522 w 1496212"/>
                          <a:gd name="connsiteY109" fmla="*/ 745483 h 758095"/>
                          <a:gd name="connsiteX110" fmla="*/ 698531 w 1496212"/>
                          <a:gd name="connsiteY110" fmla="*/ 743231 h 758095"/>
                          <a:gd name="connsiteX111" fmla="*/ 730062 w 1496212"/>
                          <a:gd name="connsiteY111" fmla="*/ 740979 h 758095"/>
                          <a:gd name="connsiteX112" fmla="*/ 757088 w 1496212"/>
                          <a:gd name="connsiteY112" fmla="*/ 713952 h 758095"/>
                          <a:gd name="connsiteX113" fmla="*/ 768349 w 1496212"/>
                          <a:gd name="connsiteY113" fmla="*/ 702691 h 758095"/>
                          <a:gd name="connsiteX114" fmla="*/ 772854 w 1496212"/>
                          <a:gd name="connsiteY114" fmla="*/ 698187 h 758095"/>
                          <a:gd name="connsiteX115" fmla="*/ 784115 w 1496212"/>
                          <a:gd name="connsiteY115" fmla="*/ 684674 h 758095"/>
                          <a:gd name="connsiteX116" fmla="*/ 795376 w 1496212"/>
                          <a:gd name="connsiteY116" fmla="*/ 673412 h 758095"/>
                          <a:gd name="connsiteX117" fmla="*/ 799881 w 1496212"/>
                          <a:gd name="connsiteY117" fmla="*/ 666656 h 758095"/>
                          <a:gd name="connsiteX118" fmla="*/ 806637 w 1496212"/>
                          <a:gd name="connsiteY118" fmla="*/ 664404 h 758095"/>
                          <a:gd name="connsiteX119" fmla="*/ 808889 w 1496212"/>
                          <a:gd name="connsiteY119" fmla="*/ 657647 h 758095"/>
                          <a:gd name="connsiteX120" fmla="*/ 838168 w 1496212"/>
                          <a:gd name="connsiteY120" fmla="*/ 655395 h 758095"/>
                          <a:gd name="connsiteX121" fmla="*/ 860690 w 1496212"/>
                          <a:gd name="connsiteY121" fmla="*/ 639629 h 758095"/>
                          <a:gd name="connsiteX122" fmla="*/ 878708 w 1496212"/>
                          <a:gd name="connsiteY122" fmla="*/ 635125 h 758095"/>
                          <a:gd name="connsiteX123" fmla="*/ 887717 w 1496212"/>
                          <a:gd name="connsiteY123" fmla="*/ 632873 h 758095"/>
                          <a:gd name="connsiteX124" fmla="*/ 894474 w 1496212"/>
                          <a:gd name="connsiteY124" fmla="*/ 628368 h 758095"/>
                          <a:gd name="connsiteX125" fmla="*/ 914744 w 1496212"/>
                          <a:gd name="connsiteY125" fmla="*/ 619359 h 758095"/>
                          <a:gd name="connsiteX126" fmla="*/ 926005 w 1496212"/>
                          <a:gd name="connsiteY126" fmla="*/ 608098 h 758095"/>
                          <a:gd name="connsiteX127" fmla="*/ 941770 w 1496212"/>
                          <a:gd name="connsiteY127" fmla="*/ 603594 h 758095"/>
                          <a:gd name="connsiteX128" fmla="*/ 980058 w 1496212"/>
                          <a:gd name="connsiteY128" fmla="*/ 605846 h 758095"/>
                          <a:gd name="connsiteX129" fmla="*/ 984562 w 1496212"/>
                          <a:gd name="connsiteY129" fmla="*/ 612603 h 758095"/>
                          <a:gd name="connsiteX130" fmla="*/ 989067 w 1496212"/>
                          <a:gd name="connsiteY130" fmla="*/ 617107 h 758095"/>
                          <a:gd name="connsiteX131" fmla="*/ 1009337 w 1496212"/>
                          <a:gd name="connsiteY131" fmla="*/ 623864 h 758095"/>
                          <a:gd name="connsiteX132" fmla="*/ 1018346 w 1496212"/>
                          <a:gd name="connsiteY132" fmla="*/ 632873 h 758095"/>
                          <a:gd name="connsiteX133" fmla="*/ 1022850 w 1496212"/>
                          <a:gd name="connsiteY133" fmla="*/ 641881 h 758095"/>
                          <a:gd name="connsiteX134" fmla="*/ 1036363 w 1496212"/>
                          <a:gd name="connsiteY134" fmla="*/ 650890 h 758095"/>
                          <a:gd name="connsiteX135" fmla="*/ 1040868 w 1496212"/>
                          <a:gd name="connsiteY135" fmla="*/ 664404 h 758095"/>
                          <a:gd name="connsiteX136" fmla="*/ 1047624 w 1496212"/>
                          <a:gd name="connsiteY136" fmla="*/ 668908 h 758095"/>
                          <a:gd name="connsiteX137" fmla="*/ 1058885 w 1496212"/>
                          <a:gd name="connsiteY137" fmla="*/ 671160 h 758095"/>
                          <a:gd name="connsiteX138" fmla="*/ 1065642 w 1496212"/>
                          <a:gd name="connsiteY138" fmla="*/ 673412 h 758095"/>
                          <a:gd name="connsiteX139" fmla="*/ 1067894 w 1496212"/>
                          <a:gd name="connsiteY139" fmla="*/ 680169 h 758095"/>
                          <a:gd name="connsiteX140" fmla="*/ 1076903 w 1496212"/>
                          <a:gd name="connsiteY140" fmla="*/ 682421 h 758095"/>
                          <a:gd name="connsiteX141" fmla="*/ 1085912 w 1496212"/>
                          <a:gd name="connsiteY141" fmla="*/ 686926 h 758095"/>
                          <a:gd name="connsiteX142" fmla="*/ 1103930 w 1496212"/>
                          <a:gd name="connsiteY142" fmla="*/ 691430 h 758095"/>
                          <a:gd name="connsiteX143" fmla="*/ 1110686 w 1496212"/>
                          <a:gd name="connsiteY143" fmla="*/ 700439 h 758095"/>
                          <a:gd name="connsiteX144" fmla="*/ 1115191 w 1496212"/>
                          <a:gd name="connsiteY144" fmla="*/ 707196 h 758095"/>
                          <a:gd name="connsiteX145" fmla="*/ 1121948 w 1496212"/>
                          <a:gd name="connsiteY145" fmla="*/ 711700 h 758095"/>
                          <a:gd name="connsiteX146" fmla="*/ 1130956 w 1496212"/>
                          <a:gd name="connsiteY146" fmla="*/ 727466 h 758095"/>
                          <a:gd name="connsiteX147" fmla="*/ 1133209 w 1496212"/>
                          <a:gd name="connsiteY147" fmla="*/ 736474 h 758095"/>
                          <a:gd name="connsiteX148" fmla="*/ 1148974 w 1496212"/>
                          <a:gd name="connsiteY148" fmla="*/ 743231 h 758095"/>
                          <a:gd name="connsiteX149" fmla="*/ 1191766 w 1496212"/>
                          <a:gd name="connsiteY149" fmla="*/ 745483 h 758095"/>
                          <a:gd name="connsiteX150" fmla="*/ 1207532 w 1496212"/>
                          <a:gd name="connsiteY150" fmla="*/ 743231 h 758095"/>
                          <a:gd name="connsiteX151" fmla="*/ 1248072 w 1496212"/>
                          <a:gd name="connsiteY151" fmla="*/ 745483 h 758095"/>
                          <a:gd name="connsiteX152" fmla="*/ 1268342 w 1496212"/>
                          <a:gd name="connsiteY152" fmla="*/ 747736 h 758095"/>
                          <a:gd name="connsiteX153" fmla="*/ 1281855 w 1496212"/>
                          <a:gd name="connsiteY153" fmla="*/ 729718 h 758095"/>
                          <a:gd name="connsiteX154" fmla="*/ 1288612 w 1496212"/>
                          <a:gd name="connsiteY154" fmla="*/ 727466 h 758095"/>
                          <a:gd name="connsiteX155" fmla="*/ 1304377 w 1496212"/>
                          <a:gd name="connsiteY155" fmla="*/ 713952 h 758095"/>
                          <a:gd name="connsiteX156" fmla="*/ 1306629 w 1496212"/>
                          <a:gd name="connsiteY156" fmla="*/ 707196 h 758095"/>
                          <a:gd name="connsiteX157" fmla="*/ 1311134 w 1496212"/>
                          <a:gd name="connsiteY157" fmla="*/ 700439 h 758095"/>
                          <a:gd name="connsiteX158" fmla="*/ 1315638 w 1496212"/>
                          <a:gd name="connsiteY158" fmla="*/ 691430 h 758095"/>
                          <a:gd name="connsiteX159" fmla="*/ 1322395 w 1496212"/>
                          <a:gd name="connsiteY159" fmla="*/ 689178 h 758095"/>
                          <a:gd name="connsiteX160" fmla="*/ 1326899 w 1496212"/>
                          <a:gd name="connsiteY160" fmla="*/ 680169 h 758095"/>
                          <a:gd name="connsiteX161" fmla="*/ 1333656 w 1496212"/>
                          <a:gd name="connsiteY161" fmla="*/ 675665 h 758095"/>
                          <a:gd name="connsiteX162" fmla="*/ 1335908 w 1496212"/>
                          <a:gd name="connsiteY162" fmla="*/ 666656 h 758095"/>
                          <a:gd name="connsiteX163" fmla="*/ 1338160 w 1496212"/>
                          <a:gd name="connsiteY163" fmla="*/ 659899 h 758095"/>
                          <a:gd name="connsiteX164" fmla="*/ 1342665 w 1496212"/>
                          <a:gd name="connsiteY164" fmla="*/ 655395 h 758095"/>
                          <a:gd name="connsiteX165" fmla="*/ 1351674 w 1496212"/>
                          <a:gd name="connsiteY165" fmla="*/ 641881 h 758095"/>
                          <a:gd name="connsiteX166" fmla="*/ 1353926 w 1496212"/>
                          <a:gd name="connsiteY166" fmla="*/ 632873 h 758095"/>
                          <a:gd name="connsiteX167" fmla="*/ 1356178 w 1496212"/>
                          <a:gd name="connsiteY167" fmla="*/ 610350 h 758095"/>
                          <a:gd name="connsiteX168" fmla="*/ 1360682 w 1496212"/>
                          <a:gd name="connsiteY168" fmla="*/ 601341 h 758095"/>
                          <a:gd name="connsiteX169" fmla="*/ 1365187 w 1496212"/>
                          <a:gd name="connsiteY169" fmla="*/ 585576 h 758095"/>
                          <a:gd name="connsiteX170" fmla="*/ 1371944 w 1496212"/>
                          <a:gd name="connsiteY170" fmla="*/ 576567 h 758095"/>
                          <a:gd name="connsiteX171" fmla="*/ 1376448 w 1496212"/>
                          <a:gd name="connsiteY171" fmla="*/ 542784 h 758095"/>
                          <a:gd name="connsiteX172" fmla="*/ 1378700 w 1496212"/>
                          <a:gd name="connsiteY172" fmla="*/ 533775 h 758095"/>
                          <a:gd name="connsiteX173" fmla="*/ 1380952 w 1496212"/>
                          <a:gd name="connsiteY173" fmla="*/ 477470 h 758095"/>
                          <a:gd name="connsiteX174" fmla="*/ 1396718 w 1496212"/>
                          <a:gd name="connsiteY174" fmla="*/ 454947 h 758095"/>
                          <a:gd name="connsiteX175" fmla="*/ 1403475 w 1496212"/>
                          <a:gd name="connsiteY175" fmla="*/ 443686 h 758095"/>
                          <a:gd name="connsiteX176" fmla="*/ 1410231 w 1496212"/>
                          <a:gd name="connsiteY176" fmla="*/ 434677 h 758095"/>
                          <a:gd name="connsiteX177" fmla="*/ 1412483 w 1496212"/>
                          <a:gd name="connsiteY177" fmla="*/ 385129 h 758095"/>
                          <a:gd name="connsiteX178" fmla="*/ 1414736 w 1496212"/>
                          <a:gd name="connsiteY178" fmla="*/ 373868 h 758095"/>
                          <a:gd name="connsiteX179" fmla="*/ 1421492 w 1496212"/>
                          <a:gd name="connsiteY179" fmla="*/ 367111 h 758095"/>
                          <a:gd name="connsiteX180" fmla="*/ 1435006 w 1496212"/>
                          <a:gd name="connsiteY180" fmla="*/ 157655 h 758095"/>
                          <a:gd name="connsiteX181" fmla="*/ 1448519 w 1496212"/>
                          <a:gd name="connsiteY181" fmla="*/ 141889 h 758095"/>
                          <a:gd name="connsiteX182" fmla="*/ 1453023 w 1496212"/>
                          <a:gd name="connsiteY182" fmla="*/ 135133 h 758095"/>
                          <a:gd name="connsiteX183" fmla="*/ 1459780 w 1496212"/>
                          <a:gd name="connsiteY183" fmla="*/ 132880 h 758095"/>
                          <a:gd name="connsiteX184" fmla="*/ 1466537 w 1496212"/>
                          <a:gd name="connsiteY184" fmla="*/ 128376 h 758095"/>
                          <a:gd name="connsiteX185" fmla="*/ 1468789 w 1496212"/>
                          <a:gd name="connsiteY185" fmla="*/ 99097 h 758095"/>
                          <a:gd name="connsiteX186" fmla="*/ 1475546 w 1496212"/>
                          <a:gd name="connsiteY186" fmla="*/ 94593 h 758095"/>
                          <a:gd name="connsiteX187" fmla="*/ 1486807 w 1496212"/>
                          <a:gd name="connsiteY187" fmla="*/ 83332 h 758095"/>
                          <a:gd name="connsiteX188" fmla="*/ 1489059 w 1496212"/>
                          <a:gd name="connsiteY188" fmla="*/ 76575 h 758095"/>
                          <a:gd name="connsiteX189" fmla="*/ 1495816 w 1496212"/>
                          <a:gd name="connsiteY189" fmla="*/ 74323 h 758095"/>
                          <a:gd name="connsiteX190" fmla="*/ 1493563 w 1496212"/>
                          <a:gd name="connsiteY190" fmla="*/ 0 h 758095"/>
                          <a:gd name="connsiteX191" fmla="*/ 1482302 w 1496212"/>
                          <a:gd name="connsiteY191" fmla="*/ 9008 h 758095"/>
                          <a:gd name="connsiteX192" fmla="*/ 1480050 w 1496212"/>
                          <a:gd name="connsiteY192" fmla="*/ 18017 h 758095"/>
                          <a:gd name="connsiteX193" fmla="*/ 1473293 w 1496212"/>
                          <a:gd name="connsiteY193" fmla="*/ 20270 h 758095"/>
                          <a:gd name="connsiteX194" fmla="*/ 1482302 w 1496212"/>
                          <a:gd name="connsiteY19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691774 w 1496212"/>
                          <a:gd name="connsiteY79" fmla="*/ 644134 h 758095"/>
                          <a:gd name="connsiteX80" fmla="*/ 647419 w 1496212"/>
                          <a:gd name="connsiteY80" fmla="*/ 668108 h 758095"/>
                          <a:gd name="connsiteX81" fmla="*/ 550648 w 1496212"/>
                          <a:gd name="connsiteY81" fmla="*/ 677007 h 758095"/>
                          <a:gd name="connsiteX82" fmla="*/ 449766 w 1496212"/>
                          <a:gd name="connsiteY82" fmla="*/ 674028 h 758095"/>
                          <a:gd name="connsiteX83" fmla="*/ 385817 w 1496212"/>
                          <a:gd name="connsiteY83" fmla="*/ 637474 h 758095"/>
                          <a:gd name="connsiteX84" fmla="*/ 340428 w 1496212"/>
                          <a:gd name="connsiteY84" fmla="*/ 603594 h 758095"/>
                          <a:gd name="connsiteX85" fmla="*/ 302141 w 1496212"/>
                          <a:gd name="connsiteY85" fmla="*/ 578819 h 758095"/>
                          <a:gd name="connsiteX86" fmla="*/ 266105 w 1496212"/>
                          <a:gd name="connsiteY86" fmla="*/ 556297 h 758095"/>
                          <a:gd name="connsiteX87" fmla="*/ 259349 w 1496212"/>
                          <a:gd name="connsiteY87" fmla="*/ 554045 h 758095"/>
                          <a:gd name="connsiteX88" fmla="*/ 236826 w 1496212"/>
                          <a:gd name="connsiteY88" fmla="*/ 545036 h 758095"/>
                          <a:gd name="connsiteX89" fmla="*/ 180521 w 1496212"/>
                          <a:gd name="connsiteY89" fmla="*/ 536027 h 758095"/>
                          <a:gd name="connsiteX90" fmla="*/ 117459 w 1496212"/>
                          <a:gd name="connsiteY90" fmla="*/ 533775 h 758095"/>
                          <a:gd name="connsiteX91" fmla="*/ 76919 w 1496212"/>
                          <a:gd name="connsiteY91" fmla="*/ 536027 h 758095"/>
                          <a:gd name="connsiteX92" fmla="*/ 61645 w 1496212"/>
                          <a:gd name="connsiteY92" fmla="*/ 536930 h 758095"/>
                          <a:gd name="connsiteX93" fmla="*/ 23483 w 1496212"/>
                          <a:gd name="connsiteY93" fmla="*/ 550729 h 758095"/>
                          <a:gd name="connsiteX94" fmla="*/ 103 w 1496212"/>
                          <a:gd name="connsiteY94" fmla="*/ 573331 h 758095"/>
                          <a:gd name="connsiteX95" fmla="*/ 16207 w 1496212"/>
                          <a:gd name="connsiteY95" fmla="*/ 613525 h 758095"/>
                          <a:gd name="connsiteX96" fmla="*/ 45307 w 1496212"/>
                          <a:gd name="connsiteY96" fmla="*/ 618170 h 758095"/>
                          <a:gd name="connsiteX97" fmla="*/ 125027 w 1496212"/>
                          <a:gd name="connsiteY97" fmla="*/ 629432 h 758095"/>
                          <a:gd name="connsiteX98" fmla="*/ 167008 w 1496212"/>
                          <a:gd name="connsiteY98" fmla="*/ 632873 h 758095"/>
                          <a:gd name="connsiteX99" fmla="*/ 219388 w 1496212"/>
                          <a:gd name="connsiteY99" fmla="*/ 640429 h 758095"/>
                          <a:gd name="connsiteX100" fmla="*/ 271189 w 1496212"/>
                          <a:gd name="connsiteY100" fmla="*/ 659173 h 758095"/>
                          <a:gd name="connsiteX101" fmla="*/ 302141 w 1496212"/>
                          <a:gd name="connsiteY101" fmla="*/ 675665 h 758095"/>
                          <a:gd name="connsiteX102" fmla="*/ 337229 w 1496212"/>
                          <a:gd name="connsiteY102" fmla="*/ 700365 h 758095"/>
                          <a:gd name="connsiteX103" fmla="*/ 378458 w 1496212"/>
                          <a:gd name="connsiteY103" fmla="*/ 749187 h 758095"/>
                          <a:gd name="connsiteX104" fmla="*/ 403490 w 1496212"/>
                          <a:gd name="connsiteY104" fmla="*/ 752240 h 758095"/>
                          <a:gd name="connsiteX105" fmla="*/ 548322 w 1496212"/>
                          <a:gd name="connsiteY105" fmla="*/ 753003 h 758095"/>
                          <a:gd name="connsiteX106" fmla="*/ 650976 w 1496212"/>
                          <a:gd name="connsiteY106" fmla="*/ 747772 h 758095"/>
                          <a:gd name="connsiteX107" fmla="*/ 682765 w 1496212"/>
                          <a:gd name="connsiteY107" fmla="*/ 747736 h 758095"/>
                          <a:gd name="connsiteX108" fmla="*/ 689522 w 1496212"/>
                          <a:gd name="connsiteY108" fmla="*/ 745483 h 758095"/>
                          <a:gd name="connsiteX109" fmla="*/ 698531 w 1496212"/>
                          <a:gd name="connsiteY109" fmla="*/ 743231 h 758095"/>
                          <a:gd name="connsiteX110" fmla="*/ 730062 w 1496212"/>
                          <a:gd name="connsiteY110" fmla="*/ 740979 h 758095"/>
                          <a:gd name="connsiteX111" fmla="*/ 757088 w 1496212"/>
                          <a:gd name="connsiteY111" fmla="*/ 713952 h 758095"/>
                          <a:gd name="connsiteX112" fmla="*/ 768349 w 1496212"/>
                          <a:gd name="connsiteY112" fmla="*/ 702691 h 758095"/>
                          <a:gd name="connsiteX113" fmla="*/ 772854 w 1496212"/>
                          <a:gd name="connsiteY113" fmla="*/ 698187 h 758095"/>
                          <a:gd name="connsiteX114" fmla="*/ 784115 w 1496212"/>
                          <a:gd name="connsiteY114" fmla="*/ 684674 h 758095"/>
                          <a:gd name="connsiteX115" fmla="*/ 795376 w 1496212"/>
                          <a:gd name="connsiteY115" fmla="*/ 673412 h 758095"/>
                          <a:gd name="connsiteX116" fmla="*/ 799881 w 1496212"/>
                          <a:gd name="connsiteY116" fmla="*/ 666656 h 758095"/>
                          <a:gd name="connsiteX117" fmla="*/ 806637 w 1496212"/>
                          <a:gd name="connsiteY117" fmla="*/ 664404 h 758095"/>
                          <a:gd name="connsiteX118" fmla="*/ 808889 w 1496212"/>
                          <a:gd name="connsiteY118" fmla="*/ 657647 h 758095"/>
                          <a:gd name="connsiteX119" fmla="*/ 838168 w 1496212"/>
                          <a:gd name="connsiteY119" fmla="*/ 655395 h 758095"/>
                          <a:gd name="connsiteX120" fmla="*/ 860690 w 1496212"/>
                          <a:gd name="connsiteY120" fmla="*/ 639629 h 758095"/>
                          <a:gd name="connsiteX121" fmla="*/ 878708 w 1496212"/>
                          <a:gd name="connsiteY121" fmla="*/ 635125 h 758095"/>
                          <a:gd name="connsiteX122" fmla="*/ 887717 w 1496212"/>
                          <a:gd name="connsiteY122" fmla="*/ 632873 h 758095"/>
                          <a:gd name="connsiteX123" fmla="*/ 894474 w 1496212"/>
                          <a:gd name="connsiteY123" fmla="*/ 628368 h 758095"/>
                          <a:gd name="connsiteX124" fmla="*/ 914744 w 1496212"/>
                          <a:gd name="connsiteY124" fmla="*/ 619359 h 758095"/>
                          <a:gd name="connsiteX125" fmla="*/ 926005 w 1496212"/>
                          <a:gd name="connsiteY125" fmla="*/ 608098 h 758095"/>
                          <a:gd name="connsiteX126" fmla="*/ 941770 w 1496212"/>
                          <a:gd name="connsiteY126" fmla="*/ 603594 h 758095"/>
                          <a:gd name="connsiteX127" fmla="*/ 980058 w 1496212"/>
                          <a:gd name="connsiteY127" fmla="*/ 605846 h 758095"/>
                          <a:gd name="connsiteX128" fmla="*/ 984562 w 1496212"/>
                          <a:gd name="connsiteY128" fmla="*/ 612603 h 758095"/>
                          <a:gd name="connsiteX129" fmla="*/ 989067 w 1496212"/>
                          <a:gd name="connsiteY129" fmla="*/ 617107 h 758095"/>
                          <a:gd name="connsiteX130" fmla="*/ 1009337 w 1496212"/>
                          <a:gd name="connsiteY130" fmla="*/ 623864 h 758095"/>
                          <a:gd name="connsiteX131" fmla="*/ 1018346 w 1496212"/>
                          <a:gd name="connsiteY131" fmla="*/ 632873 h 758095"/>
                          <a:gd name="connsiteX132" fmla="*/ 1022850 w 1496212"/>
                          <a:gd name="connsiteY132" fmla="*/ 641881 h 758095"/>
                          <a:gd name="connsiteX133" fmla="*/ 1036363 w 1496212"/>
                          <a:gd name="connsiteY133" fmla="*/ 650890 h 758095"/>
                          <a:gd name="connsiteX134" fmla="*/ 1040868 w 1496212"/>
                          <a:gd name="connsiteY134" fmla="*/ 664404 h 758095"/>
                          <a:gd name="connsiteX135" fmla="*/ 1047624 w 1496212"/>
                          <a:gd name="connsiteY135" fmla="*/ 668908 h 758095"/>
                          <a:gd name="connsiteX136" fmla="*/ 1058885 w 1496212"/>
                          <a:gd name="connsiteY136" fmla="*/ 671160 h 758095"/>
                          <a:gd name="connsiteX137" fmla="*/ 1065642 w 1496212"/>
                          <a:gd name="connsiteY137" fmla="*/ 673412 h 758095"/>
                          <a:gd name="connsiteX138" fmla="*/ 1067894 w 1496212"/>
                          <a:gd name="connsiteY138" fmla="*/ 680169 h 758095"/>
                          <a:gd name="connsiteX139" fmla="*/ 1076903 w 1496212"/>
                          <a:gd name="connsiteY139" fmla="*/ 682421 h 758095"/>
                          <a:gd name="connsiteX140" fmla="*/ 1085912 w 1496212"/>
                          <a:gd name="connsiteY140" fmla="*/ 686926 h 758095"/>
                          <a:gd name="connsiteX141" fmla="*/ 1103930 w 1496212"/>
                          <a:gd name="connsiteY141" fmla="*/ 691430 h 758095"/>
                          <a:gd name="connsiteX142" fmla="*/ 1110686 w 1496212"/>
                          <a:gd name="connsiteY142" fmla="*/ 700439 h 758095"/>
                          <a:gd name="connsiteX143" fmla="*/ 1115191 w 1496212"/>
                          <a:gd name="connsiteY143" fmla="*/ 707196 h 758095"/>
                          <a:gd name="connsiteX144" fmla="*/ 1121948 w 1496212"/>
                          <a:gd name="connsiteY144" fmla="*/ 711700 h 758095"/>
                          <a:gd name="connsiteX145" fmla="*/ 1130956 w 1496212"/>
                          <a:gd name="connsiteY145" fmla="*/ 727466 h 758095"/>
                          <a:gd name="connsiteX146" fmla="*/ 1133209 w 1496212"/>
                          <a:gd name="connsiteY146" fmla="*/ 736474 h 758095"/>
                          <a:gd name="connsiteX147" fmla="*/ 1148974 w 1496212"/>
                          <a:gd name="connsiteY147" fmla="*/ 743231 h 758095"/>
                          <a:gd name="connsiteX148" fmla="*/ 1191766 w 1496212"/>
                          <a:gd name="connsiteY148" fmla="*/ 745483 h 758095"/>
                          <a:gd name="connsiteX149" fmla="*/ 1207532 w 1496212"/>
                          <a:gd name="connsiteY149" fmla="*/ 743231 h 758095"/>
                          <a:gd name="connsiteX150" fmla="*/ 1248072 w 1496212"/>
                          <a:gd name="connsiteY150" fmla="*/ 745483 h 758095"/>
                          <a:gd name="connsiteX151" fmla="*/ 1268342 w 1496212"/>
                          <a:gd name="connsiteY151" fmla="*/ 747736 h 758095"/>
                          <a:gd name="connsiteX152" fmla="*/ 1281855 w 1496212"/>
                          <a:gd name="connsiteY152" fmla="*/ 729718 h 758095"/>
                          <a:gd name="connsiteX153" fmla="*/ 1288612 w 1496212"/>
                          <a:gd name="connsiteY153" fmla="*/ 727466 h 758095"/>
                          <a:gd name="connsiteX154" fmla="*/ 1304377 w 1496212"/>
                          <a:gd name="connsiteY154" fmla="*/ 713952 h 758095"/>
                          <a:gd name="connsiteX155" fmla="*/ 1306629 w 1496212"/>
                          <a:gd name="connsiteY155" fmla="*/ 707196 h 758095"/>
                          <a:gd name="connsiteX156" fmla="*/ 1311134 w 1496212"/>
                          <a:gd name="connsiteY156" fmla="*/ 700439 h 758095"/>
                          <a:gd name="connsiteX157" fmla="*/ 1315638 w 1496212"/>
                          <a:gd name="connsiteY157" fmla="*/ 691430 h 758095"/>
                          <a:gd name="connsiteX158" fmla="*/ 1322395 w 1496212"/>
                          <a:gd name="connsiteY158" fmla="*/ 689178 h 758095"/>
                          <a:gd name="connsiteX159" fmla="*/ 1326899 w 1496212"/>
                          <a:gd name="connsiteY159" fmla="*/ 680169 h 758095"/>
                          <a:gd name="connsiteX160" fmla="*/ 1333656 w 1496212"/>
                          <a:gd name="connsiteY160" fmla="*/ 675665 h 758095"/>
                          <a:gd name="connsiteX161" fmla="*/ 1335908 w 1496212"/>
                          <a:gd name="connsiteY161" fmla="*/ 666656 h 758095"/>
                          <a:gd name="connsiteX162" fmla="*/ 1338160 w 1496212"/>
                          <a:gd name="connsiteY162" fmla="*/ 659899 h 758095"/>
                          <a:gd name="connsiteX163" fmla="*/ 1342665 w 1496212"/>
                          <a:gd name="connsiteY163" fmla="*/ 655395 h 758095"/>
                          <a:gd name="connsiteX164" fmla="*/ 1351674 w 1496212"/>
                          <a:gd name="connsiteY164" fmla="*/ 641881 h 758095"/>
                          <a:gd name="connsiteX165" fmla="*/ 1353926 w 1496212"/>
                          <a:gd name="connsiteY165" fmla="*/ 632873 h 758095"/>
                          <a:gd name="connsiteX166" fmla="*/ 1356178 w 1496212"/>
                          <a:gd name="connsiteY166" fmla="*/ 610350 h 758095"/>
                          <a:gd name="connsiteX167" fmla="*/ 1360682 w 1496212"/>
                          <a:gd name="connsiteY167" fmla="*/ 601341 h 758095"/>
                          <a:gd name="connsiteX168" fmla="*/ 1365187 w 1496212"/>
                          <a:gd name="connsiteY168" fmla="*/ 585576 h 758095"/>
                          <a:gd name="connsiteX169" fmla="*/ 1371944 w 1496212"/>
                          <a:gd name="connsiteY169" fmla="*/ 576567 h 758095"/>
                          <a:gd name="connsiteX170" fmla="*/ 1376448 w 1496212"/>
                          <a:gd name="connsiteY170" fmla="*/ 542784 h 758095"/>
                          <a:gd name="connsiteX171" fmla="*/ 1378700 w 1496212"/>
                          <a:gd name="connsiteY171" fmla="*/ 533775 h 758095"/>
                          <a:gd name="connsiteX172" fmla="*/ 1380952 w 1496212"/>
                          <a:gd name="connsiteY172" fmla="*/ 477470 h 758095"/>
                          <a:gd name="connsiteX173" fmla="*/ 1396718 w 1496212"/>
                          <a:gd name="connsiteY173" fmla="*/ 454947 h 758095"/>
                          <a:gd name="connsiteX174" fmla="*/ 1403475 w 1496212"/>
                          <a:gd name="connsiteY174" fmla="*/ 443686 h 758095"/>
                          <a:gd name="connsiteX175" fmla="*/ 1410231 w 1496212"/>
                          <a:gd name="connsiteY175" fmla="*/ 434677 h 758095"/>
                          <a:gd name="connsiteX176" fmla="*/ 1412483 w 1496212"/>
                          <a:gd name="connsiteY176" fmla="*/ 385129 h 758095"/>
                          <a:gd name="connsiteX177" fmla="*/ 1414736 w 1496212"/>
                          <a:gd name="connsiteY177" fmla="*/ 373868 h 758095"/>
                          <a:gd name="connsiteX178" fmla="*/ 1421492 w 1496212"/>
                          <a:gd name="connsiteY178" fmla="*/ 367111 h 758095"/>
                          <a:gd name="connsiteX179" fmla="*/ 1435006 w 1496212"/>
                          <a:gd name="connsiteY179" fmla="*/ 157655 h 758095"/>
                          <a:gd name="connsiteX180" fmla="*/ 1448519 w 1496212"/>
                          <a:gd name="connsiteY180" fmla="*/ 141889 h 758095"/>
                          <a:gd name="connsiteX181" fmla="*/ 1453023 w 1496212"/>
                          <a:gd name="connsiteY181" fmla="*/ 135133 h 758095"/>
                          <a:gd name="connsiteX182" fmla="*/ 1459780 w 1496212"/>
                          <a:gd name="connsiteY182" fmla="*/ 132880 h 758095"/>
                          <a:gd name="connsiteX183" fmla="*/ 1466537 w 1496212"/>
                          <a:gd name="connsiteY183" fmla="*/ 128376 h 758095"/>
                          <a:gd name="connsiteX184" fmla="*/ 1468789 w 1496212"/>
                          <a:gd name="connsiteY184" fmla="*/ 99097 h 758095"/>
                          <a:gd name="connsiteX185" fmla="*/ 1475546 w 1496212"/>
                          <a:gd name="connsiteY185" fmla="*/ 94593 h 758095"/>
                          <a:gd name="connsiteX186" fmla="*/ 1486807 w 1496212"/>
                          <a:gd name="connsiteY186" fmla="*/ 83332 h 758095"/>
                          <a:gd name="connsiteX187" fmla="*/ 1489059 w 1496212"/>
                          <a:gd name="connsiteY187" fmla="*/ 76575 h 758095"/>
                          <a:gd name="connsiteX188" fmla="*/ 1495816 w 1496212"/>
                          <a:gd name="connsiteY188" fmla="*/ 74323 h 758095"/>
                          <a:gd name="connsiteX189" fmla="*/ 1493563 w 1496212"/>
                          <a:gd name="connsiteY189" fmla="*/ 0 h 758095"/>
                          <a:gd name="connsiteX190" fmla="*/ 1482302 w 1496212"/>
                          <a:gd name="connsiteY190" fmla="*/ 9008 h 758095"/>
                          <a:gd name="connsiteX191" fmla="*/ 1480050 w 1496212"/>
                          <a:gd name="connsiteY191" fmla="*/ 18017 h 758095"/>
                          <a:gd name="connsiteX192" fmla="*/ 1473293 w 1496212"/>
                          <a:gd name="connsiteY192" fmla="*/ 20270 h 758095"/>
                          <a:gd name="connsiteX193" fmla="*/ 1482302 w 1496212"/>
                          <a:gd name="connsiteY19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16549 w 1496212"/>
                          <a:gd name="connsiteY76" fmla="*/ 623864 h 758095"/>
                          <a:gd name="connsiteX77" fmla="*/ 709792 w 1496212"/>
                          <a:gd name="connsiteY77" fmla="*/ 626116 h 758095"/>
                          <a:gd name="connsiteX78" fmla="*/ 691774 w 1496212"/>
                          <a:gd name="connsiteY78" fmla="*/ 644134 h 758095"/>
                          <a:gd name="connsiteX79" fmla="*/ 647419 w 1496212"/>
                          <a:gd name="connsiteY79" fmla="*/ 668108 h 758095"/>
                          <a:gd name="connsiteX80" fmla="*/ 550648 w 1496212"/>
                          <a:gd name="connsiteY80" fmla="*/ 677007 h 758095"/>
                          <a:gd name="connsiteX81" fmla="*/ 449766 w 1496212"/>
                          <a:gd name="connsiteY81" fmla="*/ 674028 h 758095"/>
                          <a:gd name="connsiteX82" fmla="*/ 385817 w 1496212"/>
                          <a:gd name="connsiteY82" fmla="*/ 637474 h 758095"/>
                          <a:gd name="connsiteX83" fmla="*/ 340428 w 1496212"/>
                          <a:gd name="connsiteY83" fmla="*/ 603594 h 758095"/>
                          <a:gd name="connsiteX84" fmla="*/ 302141 w 1496212"/>
                          <a:gd name="connsiteY84" fmla="*/ 578819 h 758095"/>
                          <a:gd name="connsiteX85" fmla="*/ 266105 w 1496212"/>
                          <a:gd name="connsiteY85" fmla="*/ 556297 h 758095"/>
                          <a:gd name="connsiteX86" fmla="*/ 259349 w 1496212"/>
                          <a:gd name="connsiteY86" fmla="*/ 554045 h 758095"/>
                          <a:gd name="connsiteX87" fmla="*/ 236826 w 1496212"/>
                          <a:gd name="connsiteY87" fmla="*/ 545036 h 758095"/>
                          <a:gd name="connsiteX88" fmla="*/ 180521 w 1496212"/>
                          <a:gd name="connsiteY88" fmla="*/ 536027 h 758095"/>
                          <a:gd name="connsiteX89" fmla="*/ 117459 w 1496212"/>
                          <a:gd name="connsiteY89" fmla="*/ 533775 h 758095"/>
                          <a:gd name="connsiteX90" fmla="*/ 76919 w 1496212"/>
                          <a:gd name="connsiteY90" fmla="*/ 536027 h 758095"/>
                          <a:gd name="connsiteX91" fmla="*/ 61645 w 1496212"/>
                          <a:gd name="connsiteY91" fmla="*/ 536930 h 758095"/>
                          <a:gd name="connsiteX92" fmla="*/ 23483 w 1496212"/>
                          <a:gd name="connsiteY92" fmla="*/ 550729 h 758095"/>
                          <a:gd name="connsiteX93" fmla="*/ 103 w 1496212"/>
                          <a:gd name="connsiteY93" fmla="*/ 573331 h 758095"/>
                          <a:gd name="connsiteX94" fmla="*/ 16207 w 1496212"/>
                          <a:gd name="connsiteY94" fmla="*/ 613525 h 758095"/>
                          <a:gd name="connsiteX95" fmla="*/ 45307 w 1496212"/>
                          <a:gd name="connsiteY95" fmla="*/ 618170 h 758095"/>
                          <a:gd name="connsiteX96" fmla="*/ 125027 w 1496212"/>
                          <a:gd name="connsiteY96" fmla="*/ 629432 h 758095"/>
                          <a:gd name="connsiteX97" fmla="*/ 167008 w 1496212"/>
                          <a:gd name="connsiteY97" fmla="*/ 632873 h 758095"/>
                          <a:gd name="connsiteX98" fmla="*/ 219388 w 1496212"/>
                          <a:gd name="connsiteY98" fmla="*/ 640429 h 758095"/>
                          <a:gd name="connsiteX99" fmla="*/ 271189 w 1496212"/>
                          <a:gd name="connsiteY99" fmla="*/ 659173 h 758095"/>
                          <a:gd name="connsiteX100" fmla="*/ 302141 w 1496212"/>
                          <a:gd name="connsiteY100" fmla="*/ 675665 h 758095"/>
                          <a:gd name="connsiteX101" fmla="*/ 337229 w 1496212"/>
                          <a:gd name="connsiteY101" fmla="*/ 700365 h 758095"/>
                          <a:gd name="connsiteX102" fmla="*/ 378458 w 1496212"/>
                          <a:gd name="connsiteY102" fmla="*/ 749187 h 758095"/>
                          <a:gd name="connsiteX103" fmla="*/ 403490 w 1496212"/>
                          <a:gd name="connsiteY103" fmla="*/ 752240 h 758095"/>
                          <a:gd name="connsiteX104" fmla="*/ 548322 w 1496212"/>
                          <a:gd name="connsiteY104" fmla="*/ 753003 h 758095"/>
                          <a:gd name="connsiteX105" fmla="*/ 650976 w 1496212"/>
                          <a:gd name="connsiteY105" fmla="*/ 747772 h 758095"/>
                          <a:gd name="connsiteX106" fmla="*/ 682765 w 1496212"/>
                          <a:gd name="connsiteY106" fmla="*/ 747736 h 758095"/>
                          <a:gd name="connsiteX107" fmla="*/ 689522 w 1496212"/>
                          <a:gd name="connsiteY107" fmla="*/ 745483 h 758095"/>
                          <a:gd name="connsiteX108" fmla="*/ 698531 w 1496212"/>
                          <a:gd name="connsiteY108" fmla="*/ 743231 h 758095"/>
                          <a:gd name="connsiteX109" fmla="*/ 730062 w 1496212"/>
                          <a:gd name="connsiteY109" fmla="*/ 740979 h 758095"/>
                          <a:gd name="connsiteX110" fmla="*/ 757088 w 1496212"/>
                          <a:gd name="connsiteY110" fmla="*/ 713952 h 758095"/>
                          <a:gd name="connsiteX111" fmla="*/ 768349 w 1496212"/>
                          <a:gd name="connsiteY111" fmla="*/ 702691 h 758095"/>
                          <a:gd name="connsiteX112" fmla="*/ 772854 w 1496212"/>
                          <a:gd name="connsiteY112" fmla="*/ 698187 h 758095"/>
                          <a:gd name="connsiteX113" fmla="*/ 784115 w 1496212"/>
                          <a:gd name="connsiteY113" fmla="*/ 684674 h 758095"/>
                          <a:gd name="connsiteX114" fmla="*/ 795376 w 1496212"/>
                          <a:gd name="connsiteY114" fmla="*/ 673412 h 758095"/>
                          <a:gd name="connsiteX115" fmla="*/ 799881 w 1496212"/>
                          <a:gd name="connsiteY115" fmla="*/ 666656 h 758095"/>
                          <a:gd name="connsiteX116" fmla="*/ 806637 w 1496212"/>
                          <a:gd name="connsiteY116" fmla="*/ 664404 h 758095"/>
                          <a:gd name="connsiteX117" fmla="*/ 808889 w 1496212"/>
                          <a:gd name="connsiteY117" fmla="*/ 657647 h 758095"/>
                          <a:gd name="connsiteX118" fmla="*/ 838168 w 1496212"/>
                          <a:gd name="connsiteY118" fmla="*/ 655395 h 758095"/>
                          <a:gd name="connsiteX119" fmla="*/ 860690 w 1496212"/>
                          <a:gd name="connsiteY119" fmla="*/ 639629 h 758095"/>
                          <a:gd name="connsiteX120" fmla="*/ 878708 w 1496212"/>
                          <a:gd name="connsiteY120" fmla="*/ 635125 h 758095"/>
                          <a:gd name="connsiteX121" fmla="*/ 887717 w 1496212"/>
                          <a:gd name="connsiteY121" fmla="*/ 632873 h 758095"/>
                          <a:gd name="connsiteX122" fmla="*/ 894474 w 1496212"/>
                          <a:gd name="connsiteY122" fmla="*/ 628368 h 758095"/>
                          <a:gd name="connsiteX123" fmla="*/ 914744 w 1496212"/>
                          <a:gd name="connsiteY123" fmla="*/ 619359 h 758095"/>
                          <a:gd name="connsiteX124" fmla="*/ 926005 w 1496212"/>
                          <a:gd name="connsiteY124" fmla="*/ 608098 h 758095"/>
                          <a:gd name="connsiteX125" fmla="*/ 941770 w 1496212"/>
                          <a:gd name="connsiteY125" fmla="*/ 603594 h 758095"/>
                          <a:gd name="connsiteX126" fmla="*/ 980058 w 1496212"/>
                          <a:gd name="connsiteY126" fmla="*/ 605846 h 758095"/>
                          <a:gd name="connsiteX127" fmla="*/ 984562 w 1496212"/>
                          <a:gd name="connsiteY127" fmla="*/ 612603 h 758095"/>
                          <a:gd name="connsiteX128" fmla="*/ 989067 w 1496212"/>
                          <a:gd name="connsiteY128" fmla="*/ 617107 h 758095"/>
                          <a:gd name="connsiteX129" fmla="*/ 1009337 w 1496212"/>
                          <a:gd name="connsiteY129" fmla="*/ 623864 h 758095"/>
                          <a:gd name="connsiteX130" fmla="*/ 1018346 w 1496212"/>
                          <a:gd name="connsiteY130" fmla="*/ 632873 h 758095"/>
                          <a:gd name="connsiteX131" fmla="*/ 1022850 w 1496212"/>
                          <a:gd name="connsiteY131" fmla="*/ 641881 h 758095"/>
                          <a:gd name="connsiteX132" fmla="*/ 1036363 w 1496212"/>
                          <a:gd name="connsiteY132" fmla="*/ 650890 h 758095"/>
                          <a:gd name="connsiteX133" fmla="*/ 1040868 w 1496212"/>
                          <a:gd name="connsiteY133" fmla="*/ 664404 h 758095"/>
                          <a:gd name="connsiteX134" fmla="*/ 1047624 w 1496212"/>
                          <a:gd name="connsiteY134" fmla="*/ 668908 h 758095"/>
                          <a:gd name="connsiteX135" fmla="*/ 1058885 w 1496212"/>
                          <a:gd name="connsiteY135" fmla="*/ 671160 h 758095"/>
                          <a:gd name="connsiteX136" fmla="*/ 1065642 w 1496212"/>
                          <a:gd name="connsiteY136" fmla="*/ 673412 h 758095"/>
                          <a:gd name="connsiteX137" fmla="*/ 1067894 w 1496212"/>
                          <a:gd name="connsiteY137" fmla="*/ 680169 h 758095"/>
                          <a:gd name="connsiteX138" fmla="*/ 1076903 w 1496212"/>
                          <a:gd name="connsiteY138" fmla="*/ 682421 h 758095"/>
                          <a:gd name="connsiteX139" fmla="*/ 1085912 w 1496212"/>
                          <a:gd name="connsiteY139" fmla="*/ 686926 h 758095"/>
                          <a:gd name="connsiteX140" fmla="*/ 1103930 w 1496212"/>
                          <a:gd name="connsiteY140" fmla="*/ 691430 h 758095"/>
                          <a:gd name="connsiteX141" fmla="*/ 1110686 w 1496212"/>
                          <a:gd name="connsiteY141" fmla="*/ 700439 h 758095"/>
                          <a:gd name="connsiteX142" fmla="*/ 1115191 w 1496212"/>
                          <a:gd name="connsiteY142" fmla="*/ 707196 h 758095"/>
                          <a:gd name="connsiteX143" fmla="*/ 1121948 w 1496212"/>
                          <a:gd name="connsiteY143" fmla="*/ 711700 h 758095"/>
                          <a:gd name="connsiteX144" fmla="*/ 1130956 w 1496212"/>
                          <a:gd name="connsiteY144" fmla="*/ 727466 h 758095"/>
                          <a:gd name="connsiteX145" fmla="*/ 1133209 w 1496212"/>
                          <a:gd name="connsiteY145" fmla="*/ 736474 h 758095"/>
                          <a:gd name="connsiteX146" fmla="*/ 1148974 w 1496212"/>
                          <a:gd name="connsiteY146" fmla="*/ 743231 h 758095"/>
                          <a:gd name="connsiteX147" fmla="*/ 1191766 w 1496212"/>
                          <a:gd name="connsiteY147" fmla="*/ 745483 h 758095"/>
                          <a:gd name="connsiteX148" fmla="*/ 1207532 w 1496212"/>
                          <a:gd name="connsiteY148" fmla="*/ 743231 h 758095"/>
                          <a:gd name="connsiteX149" fmla="*/ 1248072 w 1496212"/>
                          <a:gd name="connsiteY149" fmla="*/ 745483 h 758095"/>
                          <a:gd name="connsiteX150" fmla="*/ 1268342 w 1496212"/>
                          <a:gd name="connsiteY150" fmla="*/ 747736 h 758095"/>
                          <a:gd name="connsiteX151" fmla="*/ 1281855 w 1496212"/>
                          <a:gd name="connsiteY151" fmla="*/ 729718 h 758095"/>
                          <a:gd name="connsiteX152" fmla="*/ 1288612 w 1496212"/>
                          <a:gd name="connsiteY152" fmla="*/ 727466 h 758095"/>
                          <a:gd name="connsiteX153" fmla="*/ 1304377 w 1496212"/>
                          <a:gd name="connsiteY153" fmla="*/ 713952 h 758095"/>
                          <a:gd name="connsiteX154" fmla="*/ 1306629 w 1496212"/>
                          <a:gd name="connsiteY154" fmla="*/ 707196 h 758095"/>
                          <a:gd name="connsiteX155" fmla="*/ 1311134 w 1496212"/>
                          <a:gd name="connsiteY155" fmla="*/ 700439 h 758095"/>
                          <a:gd name="connsiteX156" fmla="*/ 1315638 w 1496212"/>
                          <a:gd name="connsiteY156" fmla="*/ 691430 h 758095"/>
                          <a:gd name="connsiteX157" fmla="*/ 1322395 w 1496212"/>
                          <a:gd name="connsiteY157" fmla="*/ 689178 h 758095"/>
                          <a:gd name="connsiteX158" fmla="*/ 1326899 w 1496212"/>
                          <a:gd name="connsiteY158" fmla="*/ 680169 h 758095"/>
                          <a:gd name="connsiteX159" fmla="*/ 1333656 w 1496212"/>
                          <a:gd name="connsiteY159" fmla="*/ 675665 h 758095"/>
                          <a:gd name="connsiteX160" fmla="*/ 1335908 w 1496212"/>
                          <a:gd name="connsiteY160" fmla="*/ 666656 h 758095"/>
                          <a:gd name="connsiteX161" fmla="*/ 1338160 w 1496212"/>
                          <a:gd name="connsiteY161" fmla="*/ 659899 h 758095"/>
                          <a:gd name="connsiteX162" fmla="*/ 1342665 w 1496212"/>
                          <a:gd name="connsiteY162" fmla="*/ 655395 h 758095"/>
                          <a:gd name="connsiteX163" fmla="*/ 1351674 w 1496212"/>
                          <a:gd name="connsiteY163" fmla="*/ 641881 h 758095"/>
                          <a:gd name="connsiteX164" fmla="*/ 1353926 w 1496212"/>
                          <a:gd name="connsiteY164" fmla="*/ 632873 h 758095"/>
                          <a:gd name="connsiteX165" fmla="*/ 1356178 w 1496212"/>
                          <a:gd name="connsiteY165" fmla="*/ 610350 h 758095"/>
                          <a:gd name="connsiteX166" fmla="*/ 1360682 w 1496212"/>
                          <a:gd name="connsiteY166" fmla="*/ 601341 h 758095"/>
                          <a:gd name="connsiteX167" fmla="*/ 1365187 w 1496212"/>
                          <a:gd name="connsiteY167" fmla="*/ 585576 h 758095"/>
                          <a:gd name="connsiteX168" fmla="*/ 1371944 w 1496212"/>
                          <a:gd name="connsiteY168" fmla="*/ 576567 h 758095"/>
                          <a:gd name="connsiteX169" fmla="*/ 1376448 w 1496212"/>
                          <a:gd name="connsiteY169" fmla="*/ 542784 h 758095"/>
                          <a:gd name="connsiteX170" fmla="*/ 1378700 w 1496212"/>
                          <a:gd name="connsiteY170" fmla="*/ 533775 h 758095"/>
                          <a:gd name="connsiteX171" fmla="*/ 1380952 w 1496212"/>
                          <a:gd name="connsiteY171" fmla="*/ 477470 h 758095"/>
                          <a:gd name="connsiteX172" fmla="*/ 1396718 w 1496212"/>
                          <a:gd name="connsiteY172" fmla="*/ 454947 h 758095"/>
                          <a:gd name="connsiteX173" fmla="*/ 1403475 w 1496212"/>
                          <a:gd name="connsiteY173" fmla="*/ 443686 h 758095"/>
                          <a:gd name="connsiteX174" fmla="*/ 1410231 w 1496212"/>
                          <a:gd name="connsiteY174" fmla="*/ 434677 h 758095"/>
                          <a:gd name="connsiteX175" fmla="*/ 1412483 w 1496212"/>
                          <a:gd name="connsiteY175" fmla="*/ 385129 h 758095"/>
                          <a:gd name="connsiteX176" fmla="*/ 1414736 w 1496212"/>
                          <a:gd name="connsiteY176" fmla="*/ 373868 h 758095"/>
                          <a:gd name="connsiteX177" fmla="*/ 1421492 w 1496212"/>
                          <a:gd name="connsiteY177" fmla="*/ 367111 h 758095"/>
                          <a:gd name="connsiteX178" fmla="*/ 1435006 w 1496212"/>
                          <a:gd name="connsiteY178" fmla="*/ 157655 h 758095"/>
                          <a:gd name="connsiteX179" fmla="*/ 1448519 w 1496212"/>
                          <a:gd name="connsiteY179" fmla="*/ 141889 h 758095"/>
                          <a:gd name="connsiteX180" fmla="*/ 1453023 w 1496212"/>
                          <a:gd name="connsiteY180" fmla="*/ 135133 h 758095"/>
                          <a:gd name="connsiteX181" fmla="*/ 1459780 w 1496212"/>
                          <a:gd name="connsiteY181" fmla="*/ 132880 h 758095"/>
                          <a:gd name="connsiteX182" fmla="*/ 1466537 w 1496212"/>
                          <a:gd name="connsiteY182" fmla="*/ 128376 h 758095"/>
                          <a:gd name="connsiteX183" fmla="*/ 1468789 w 1496212"/>
                          <a:gd name="connsiteY183" fmla="*/ 99097 h 758095"/>
                          <a:gd name="connsiteX184" fmla="*/ 1475546 w 1496212"/>
                          <a:gd name="connsiteY184" fmla="*/ 94593 h 758095"/>
                          <a:gd name="connsiteX185" fmla="*/ 1486807 w 1496212"/>
                          <a:gd name="connsiteY185" fmla="*/ 83332 h 758095"/>
                          <a:gd name="connsiteX186" fmla="*/ 1489059 w 1496212"/>
                          <a:gd name="connsiteY186" fmla="*/ 76575 h 758095"/>
                          <a:gd name="connsiteX187" fmla="*/ 1495816 w 1496212"/>
                          <a:gd name="connsiteY187" fmla="*/ 74323 h 758095"/>
                          <a:gd name="connsiteX188" fmla="*/ 1493563 w 1496212"/>
                          <a:gd name="connsiteY188" fmla="*/ 0 h 758095"/>
                          <a:gd name="connsiteX189" fmla="*/ 1482302 w 1496212"/>
                          <a:gd name="connsiteY189" fmla="*/ 9008 h 758095"/>
                          <a:gd name="connsiteX190" fmla="*/ 1480050 w 1496212"/>
                          <a:gd name="connsiteY190" fmla="*/ 18017 h 758095"/>
                          <a:gd name="connsiteX191" fmla="*/ 1473293 w 1496212"/>
                          <a:gd name="connsiteY191" fmla="*/ 20270 h 758095"/>
                          <a:gd name="connsiteX192" fmla="*/ 1482302 w 1496212"/>
                          <a:gd name="connsiteY19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2314 w 1496212"/>
                          <a:gd name="connsiteY74" fmla="*/ 594585 h 758095"/>
                          <a:gd name="connsiteX75" fmla="*/ 716549 w 1496212"/>
                          <a:gd name="connsiteY75" fmla="*/ 623864 h 758095"/>
                          <a:gd name="connsiteX76" fmla="*/ 709792 w 1496212"/>
                          <a:gd name="connsiteY76" fmla="*/ 626116 h 758095"/>
                          <a:gd name="connsiteX77" fmla="*/ 691774 w 1496212"/>
                          <a:gd name="connsiteY77" fmla="*/ 644134 h 758095"/>
                          <a:gd name="connsiteX78" fmla="*/ 647419 w 1496212"/>
                          <a:gd name="connsiteY78" fmla="*/ 668108 h 758095"/>
                          <a:gd name="connsiteX79" fmla="*/ 550648 w 1496212"/>
                          <a:gd name="connsiteY79" fmla="*/ 677007 h 758095"/>
                          <a:gd name="connsiteX80" fmla="*/ 449766 w 1496212"/>
                          <a:gd name="connsiteY80" fmla="*/ 674028 h 758095"/>
                          <a:gd name="connsiteX81" fmla="*/ 385817 w 1496212"/>
                          <a:gd name="connsiteY81" fmla="*/ 637474 h 758095"/>
                          <a:gd name="connsiteX82" fmla="*/ 340428 w 1496212"/>
                          <a:gd name="connsiteY82" fmla="*/ 603594 h 758095"/>
                          <a:gd name="connsiteX83" fmla="*/ 302141 w 1496212"/>
                          <a:gd name="connsiteY83" fmla="*/ 578819 h 758095"/>
                          <a:gd name="connsiteX84" fmla="*/ 266105 w 1496212"/>
                          <a:gd name="connsiteY84" fmla="*/ 556297 h 758095"/>
                          <a:gd name="connsiteX85" fmla="*/ 259349 w 1496212"/>
                          <a:gd name="connsiteY85" fmla="*/ 554045 h 758095"/>
                          <a:gd name="connsiteX86" fmla="*/ 236826 w 1496212"/>
                          <a:gd name="connsiteY86" fmla="*/ 545036 h 758095"/>
                          <a:gd name="connsiteX87" fmla="*/ 180521 w 1496212"/>
                          <a:gd name="connsiteY87" fmla="*/ 536027 h 758095"/>
                          <a:gd name="connsiteX88" fmla="*/ 117459 w 1496212"/>
                          <a:gd name="connsiteY88" fmla="*/ 533775 h 758095"/>
                          <a:gd name="connsiteX89" fmla="*/ 76919 w 1496212"/>
                          <a:gd name="connsiteY89" fmla="*/ 536027 h 758095"/>
                          <a:gd name="connsiteX90" fmla="*/ 61645 w 1496212"/>
                          <a:gd name="connsiteY90" fmla="*/ 536930 h 758095"/>
                          <a:gd name="connsiteX91" fmla="*/ 23483 w 1496212"/>
                          <a:gd name="connsiteY91" fmla="*/ 550729 h 758095"/>
                          <a:gd name="connsiteX92" fmla="*/ 103 w 1496212"/>
                          <a:gd name="connsiteY92" fmla="*/ 573331 h 758095"/>
                          <a:gd name="connsiteX93" fmla="*/ 16207 w 1496212"/>
                          <a:gd name="connsiteY93" fmla="*/ 613525 h 758095"/>
                          <a:gd name="connsiteX94" fmla="*/ 45307 w 1496212"/>
                          <a:gd name="connsiteY94" fmla="*/ 618170 h 758095"/>
                          <a:gd name="connsiteX95" fmla="*/ 125027 w 1496212"/>
                          <a:gd name="connsiteY95" fmla="*/ 629432 h 758095"/>
                          <a:gd name="connsiteX96" fmla="*/ 167008 w 1496212"/>
                          <a:gd name="connsiteY96" fmla="*/ 632873 h 758095"/>
                          <a:gd name="connsiteX97" fmla="*/ 219388 w 1496212"/>
                          <a:gd name="connsiteY97" fmla="*/ 640429 h 758095"/>
                          <a:gd name="connsiteX98" fmla="*/ 271189 w 1496212"/>
                          <a:gd name="connsiteY98" fmla="*/ 659173 h 758095"/>
                          <a:gd name="connsiteX99" fmla="*/ 302141 w 1496212"/>
                          <a:gd name="connsiteY99" fmla="*/ 675665 h 758095"/>
                          <a:gd name="connsiteX100" fmla="*/ 337229 w 1496212"/>
                          <a:gd name="connsiteY100" fmla="*/ 700365 h 758095"/>
                          <a:gd name="connsiteX101" fmla="*/ 378458 w 1496212"/>
                          <a:gd name="connsiteY101" fmla="*/ 749187 h 758095"/>
                          <a:gd name="connsiteX102" fmla="*/ 403490 w 1496212"/>
                          <a:gd name="connsiteY102" fmla="*/ 752240 h 758095"/>
                          <a:gd name="connsiteX103" fmla="*/ 548322 w 1496212"/>
                          <a:gd name="connsiteY103" fmla="*/ 753003 h 758095"/>
                          <a:gd name="connsiteX104" fmla="*/ 650976 w 1496212"/>
                          <a:gd name="connsiteY104" fmla="*/ 747772 h 758095"/>
                          <a:gd name="connsiteX105" fmla="*/ 682765 w 1496212"/>
                          <a:gd name="connsiteY105" fmla="*/ 747736 h 758095"/>
                          <a:gd name="connsiteX106" fmla="*/ 689522 w 1496212"/>
                          <a:gd name="connsiteY106" fmla="*/ 745483 h 758095"/>
                          <a:gd name="connsiteX107" fmla="*/ 698531 w 1496212"/>
                          <a:gd name="connsiteY107" fmla="*/ 743231 h 758095"/>
                          <a:gd name="connsiteX108" fmla="*/ 730062 w 1496212"/>
                          <a:gd name="connsiteY108" fmla="*/ 740979 h 758095"/>
                          <a:gd name="connsiteX109" fmla="*/ 757088 w 1496212"/>
                          <a:gd name="connsiteY109" fmla="*/ 713952 h 758095"/>
                          <a:gd name="connsiteX110" fmla="*/ 768349 w 1496212"/>
                          <a:gd name="connsiteY110" fmla="*/ 702691 h 758095"/>
                          <a:gd name="connsiteX111" fmla="*/ 772854 w 1496212"/>
                          <a:gd name="connsiteY111" fmla="*/ 698187 h 758095"/>
                          <a:gd name="connsiteX112" fmla="*/ 784115 w 1496212"/>
                          <a:gd name="connsiteY112" fmla="*/ 684674 h 758095"/>
                          <a:gd name="connsiteX113" fmla="*/ 795376 w 1496212"/>
                          <a:gd name="connsiteY113" fmla="*/ 673412 h 758095"/>
                          <a:gd name="connsiteX114" fmla="*/ 799881 w 1496212"/>
                          <a:gd name="connsiteY114" fmla="*/ 666656 h 758095"/>
                          <a:gd name="connsiteX115" fmla="*/ 806637 w 1496212"/>
                          <a:gd name="connsiteY115" fmla="*/ 664404 h 758095"/>
                          <a:gd name="connsiteX116" fmla="*/ 808889 w 1496212"/>
                          <a:gd name="connsiteY116" fmla="*/ 657647 h 758095"/>
                          <a:gd name="connsiteX117" fmla="*/ 838168 w 1496212"/>
                          <a:gd name="connsiteY117" fmla="*/ 655395 h 758095"/>
                          <a:gd name="connsiteX118" fmla="*/ 860690 w 1496212"/>
                          <a:gd name="connsiteY118" fmla="*/ 639629 h 758095"/>
                          <a:gd name="connsiteX119" fmla="*/ 878708 w 1496212"/>
                          <a:gd name="connsiteY119" fmla="*/ 635125 h 758095"/>
                          <a:gd name="connsiteX120" fmla="*/ 887717 w 1496212"/>
                          <a:gd name="connsiteY120" fmla="*/ 632873 h 758095"/>
                          <a:gd name="connsiteX121" fmla="*/ 894474 w 1496212"/>
                          <a:gd name="connsiteY121" fmla="*/ 628368 h 758095"/>
                          <a:gd name="connsiteX122" fmla="*/ 914744 w 1496212"/>
                          <a:gd name="connsiteY122" fmla="*/ 619359 h 758095"/>
                          <a:gd name="connsiteX123" fmla="*/ 926005 w 1496212"/>
                          <a:gd name="connsiteY123" fmla="*/ 608098 h 758095"/>
                          <a:gd name="connsiteX124" fmla="*/ 941770 w 1496212"/>
                          <a:gd name="connsiteY124" fmla="*/ 603594 h 758095"/>
                          <a:gd name="connsiteX125" fmla="*/ 980058 w 1496212"/>
                          <a:gd name="connsiteY125" fmla="*/ 605846 h 758095"/>
                          <a:gd name="connsiteX126" fmla="*/ 984562 w 1496212"/>
                          <a:gd name="connsiteY126" fmla="*/ 612603 h 758095"/>
                          <a:gd name="connsiteX127" fmla="*/ 989067 w 1496212"/>
                          <a:gd name="connsiteY127" fmla="*/ 617107 h 758095"/>
                          <a:gd name="connsiteX128" fmla="*/ 1009337 w 1496212"/>
                          <a:gd name="connsiteY128" fmla="*/ 623864 h 758095"/>
                          <a:gd name="connsiteX129" fmla="*/ 1018346 w 1496212"/>
                          <a:gd name="connsiteY129" fmla="*/ 632873 h 758095"/>
                          <a:gd name="connsiteX130" fmla="*/ 1022850 w 1496212"/>
                          <a:gd name="connsiteY130" fmla="*/ 641881 h 758095"/>
                          <a:gd name="connsiteX131" fmla="*/ 1036363 w 1496212"/>
                          <a:gd name="connsiteY131" fmla="*/ 650890 h 758095"/>
                          <a:gd name="connsiteX132" fmla="*/ 1040868 w 1496212"/>
                          <a:gd name="connsiteY132" fmla="*/ 664404 h 758095"/>
                          <a:gd name="connsiteX133" fmla="*/ 1047624 w 1496212"/>
                          <a:gd name="connsiteY133" fmla="*/ 668908 h 758095"/>
                          <a:gd name="connsiteX134" fmla="*/ 1058885 w 1496212"/>
                          <a:gd name="connsiteY134" fmla="*/ 671160 h 758095"/>
                          <a:gd name="connsiteX135" fmla="*/ 1065642 w 1496212"/>
                          <a:gd name="connsiteY135" fmla="*/ 673412 h 758095"/>
                          <a:gd name="connsiteX136" fmla="*/ 1067894 w 1496212"/>
                          <a:gd name="connsiteY136" fmla="*/ 680169 h 758095"/>
                          <a:gd name="connsiteX137" fmla="*/ 1076903 w 1496212"/>
                          <a:gd name="connsiteY137" fmla="*/ 682421 h 758095"/>
                          <a:gd name="connsiteX138" fmla="*/ 1085912 w 1496212"/>
                          <a:gd name="connsiteY138" fmla="*/ 686926 h 758095"/>
                          <a:gd name="connsiteX139" fmla="*/ 1103930 w 1496212"/>
                          <a:gd name="connsiteY139" fmla="*/ 691430 h 758095"/>
                          <a:gd name="connsiteX140" fmla="*/ 1110686 w 1496212"/>
                          <a:gd name="connsiteY140" fmla="*/ 700439 h 758095"/>
                          <a:gd name="connsiteX141" fmla="*/ 1115191 w 1496212"/>
                          <a:gd name="connsiteY141" fmla="*/ 707196 h 758095"/>
                          <a:gd name="connsiteX142" fmla="*/ 1121948 w 1496212"/>
                          <a:gd name="connsiteY142" fmla="*/ 711700 h 758095"/>
                          <a:gd name="connsiteX143" fmla="*/ 1130956 w 1496212"/>
                          <a:gd name="connsiteY143" fmla="*/ 727466 h 758095"/>
                          <a:gd name="connsiteX144" fmla="*/ 1133209 w 1496212"/>
                          <a:gd name="connsiteY144" fmla="*/ 736474 h 758095"/>
                          <a:gd name="connsiteX145" fmla="*/ 1148974 w 1496212"/>
                          <a:gd name="connsiteY145" fmla="*/ 743231 h 758095"/>
                          <a:gd name="connsiteX146" fmla="*/ 1191766 w 1496212"/>
                          <a:gd name="connsiteY146" fmla="*/ 745483 h 758095"/>
                          <a:gd name="connsiteX147" fmla="*/ 1207532 w 1496212"/>
                          <a:gd name="connsiteY147" fmla="*/ 743231 h 758095"/>
                          <a:gd name="connsiteX148" fmla="*/ 1248072 w 1496212"/>
                          <a:gd name="connsiteY148" fmla="*/ 745483 h 758095"/>
                          <a:gd name="connsiteX149" fmla="*/ 1268342 w 1496212"/>
                          <a:gd name="connsiteY149" fmla="*/ 747736 h 758095"/>
                          <a:gd name="connsiteX150" fmla="*/ 1281855 w 1496212"/>
                          <a:gd name="connsiteY150" fmla="*/ 729718 h 758095"/>
                          <a:gd name="connsiteX151" fmla="*/ 1288612 w 1496212"/>
                          <a:gd name="connsiteY151" fmla="*/ 727466 h 758095"/>
                          <a:gd name="connsiteX152" fmla="*/ 1304377 w 1496212"/>
                          <a:gd name="connsiteY152" fmla="*/ 713952 h 758095"/>
                          <a:gd name="connsiteX153" fmla="*/ 1306629 w 1496212"/>
                          <a:gd name="connsiteY153" fmla="*/ 707196 h 758095"/>
                          <a:gd name="connsiteX154" fmla="*/ 1311134 w 1496212"/>
                          <a:gd name="connsiteY154" fmla="*/ 700439 h 758095"/>
                          <a:gd name="connsiteX155" fmla="*/ 1315638 w 1496212"/>
                          <a:gd name="connsiteY155" fmla="*/ 691430 h 758095"/>
                          <a:gd name="connsiteX156" fmla="*/ 1322395 w 1496212"/>
                          <a:gd name="connsiteY156" fmla="*/ 689178 h 758095"/>
                          <a:gd name="connsiteX157" fmla="*/ 1326899 w 1496212"/>
                          <a:gd name="connsiteY157" fmla="*/ 680169 h 758095"/>
                          <a:gd name="connsiteX158" fmla="*/ 1333656 w 1496212"/>
                          <a:gd name="connsiteY158" fmla="*/ 675665 h 758095"/>
                          <a:gd name="connsiteX159" fmla="*/ 1335908 w 1496212"/>
                          <a:gd name="connsiteY159" fmla="*/ 666656 h 758095"/>
                          <a:gd name="connsiteX160" fmla="*/ 1338160 w 1496212"/>
                          <a:gd name="connsiteY160" fmla="*/ 659899 h 758095"/>
                          <a:gd name="connsiteX161" fmla="*/ 1342665 w 1496212"/>
                          <a:gd name="connsiteY161" fmla="*/ 655395 h 758095"/>
                          <a:gd name="connsiteX162" fmla="*/ 1351674 w 1496212"/>
                          <a:gd name="connsiteY162" fmla="*/ 641881 h 758095"/>
                          <a:gd name="connsiteX163" fmla="*/ 1353926 w 1496212"/>
                          <a:gd name="connsiteY163" fmla="*/ 632873 h 758095"/>
                          <a:gd name="connsiteX164" fmla="*/ 1356178 w 1496212"/>
                          <a:gd name="connsiteY164" fmla="*/ 610350 h 758095"/>
                          <a:gd name="connsiteX165" fmla="*/ 1360682 w 1496212"/>
                          <a:gd name="connsiteY165" fmla="*/ 601341 h 758095"/>
                          <a:gd name="connsiteX166" fmla="*/ 1365187 w 1496212"/>
                          <a:gd name="connsiteY166" fmla="*/ 585576 h 758095"/>
                          <a:gd name="connsiteX167" fmla="*/ 1371944 w 1496212"/>
                          <a:gd name="connsiteY167" fmla="*/ 576567 h 758095"/>
                          <a:gd name="connsiteX168" fmla="*/ 1376448 w 1496212"/>
                          <a:gd name="connsiteY168" fmla="*/ 542784 h 758095"/>
                          <a:gd name="connsiteX169" fmla="*/ 1378700 w 1496212"/>
                          <a:gd name="connsiteY169" fmla="*/ 533775 h 758095"/>
                          <a:gd name="connsiteX170" fmla="*/ 1380952 w 1496212"/>
                          <a:gd name="connsiteY170" fmla="*/ 477470 h 758095"/>
                          <a:gd name="connsiteX171" fmla="*/ 1396718 w 1496212"/>
                          <a:gd name="connsiteY171" fmla="*/ 454947 h 758095"/>
                          <a:gd name="connsiteX172" fmla="*/ 1403475 w 1496212"/>
                          <a:gd name="connsiteY172" fmla="*/ 443686 h 758095"/>
                          <a:gd name="connsiteX173" fmla="*/ 1410231 w 1496212"/>
                          <a:gd name="connsiteY173" fmla="*/ 434677 h 758095"/>
                          <a:gd name="connsiteX174" fmla="*/ 1412483 w 1496212"/>
                          <a:gd name="connsiteY174" fmla="*/ 385129 h 758095"/>
                          <a:gd name="connsiteX175" fmla="*/ 1414736 w 1496212"/>
                          <a:gd name="connsiteY175" fmla="*/ 373868 h 758095"/>
                          <a:gd name="connsiteX176" fmla="*/ 1421492 w 1496212"/>
                          <a:gd name="connsiteY176" fmla="*/ 367111 h 758095"/>
                          <a:gd name="connsiteX177" fmla="*/ 1435006 w 1496212"/>
                          <a:gd name="connsiteY177" fmla="*/ 157655 h 758095"/>
                          <a:gd name="connsiteX178" fmla="*/ 1448519 w 1496212"/>
                          <a:gd name="connsiteY178" fmla="*/ 141889 h 758095"/>
                          <a:gd name="connsiteX179" fmla="*/ 1453023 w 1496212"/>
                          <a:gd name="connsiteY179" fmla="*/ 135133 h 758095"/>
                          <a:gd name="connsiteX180" fmla="*/ 1459780 w 1496212"/>
                          <a:gd name="connsiteY180" fmla="*/ 132880 h 758095"/>
                          <a:gd name="connsiteX181" fmla="*/ 1466537 w 1496212"/>
                          <a:gd name="connsiteY181" fmla="*/ 128376 h 758095"/>
                          <a:gd name="connsiteX182" fmla="*/ 1468789 w 1496212"/>
                          <a:gd name="connsiteY182" fmla="*/ 99097 h 758095"/>
                          <a:gd name="connsiteX183" fmla="*/ 1475546 w 1496212"/>
                          <a:gd name="connsiteY183" fmla="*/ 94593 h 758095"/>
                          <a:gd name="connsiteX184" fmla="*/ 1486807 w 1496212"/>
                          <a:gd name="connsiteY184" fmla="*/ 83332 h 758095"/>
                          <a:gd name="connsiteX185" fmla="*/ 1489059 w 1496212"/>
                          <a:gd name="connsiteY185" fmla="*/ 76575 h 758095"/>
                          <a:gd name="connsiteX186" fmla="*/ 1495816 w 1496212"/>
                          <a:gd name="connsiteY186" fmla="*/ 74323 h 758095"/>
                          <a:gd name="connsiteX187" fmla="*/ 1493563 w 1496212"/>
                          <a:gd name="connsiteY187" fmla="*/ 0 h 758095"/>
                          <a:gd name="connsiteX188" fmla="*/ 1482302 w 1496212"/>
                          <a:gd name="connsiteY188" fmla="*/ 9008 h 758095"/>
                          <a:gd name="connsiteX189" fmla="*/ 1480050 w 1496212"/>
                          <a:gd name="connsiteY189" fmla="*/ 18017 h 758095"/>
                          <a:gd name="connsiteX190" fmla="*/ 1473293 w 1496212"/>
                          <a:gd name="connsiteY190" fmla="*/ 20270 h 758095"/>
                          <a:gd name="connsiteX191" fmla="*/ 1482302 w 1496212"/>
                          <a:gd name="connsiteY19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16549 w 1496212"/>
                          <a:gd name="connsiteY74" fmla="*/ 623864 h 758095"/>
                          <a:gd name="connsiteX75" fmla="*/ 709792 w 1496212"/>
                          <a:gd name="connsiteY75" fmla="*/ 626116 h 758095"/>
                          <a:gd name="connsiteX76" fmla="*/ 691774 w 1496212"/>
                          <a:gd name="connsiteY76" fmla="*/ 644134 h 758095"/>
                          <a:gd name="connsiteX77" fmla="*/ 647419 w 1496212"/>
                          <a:gd name="connsiteY77" fmla="*/ 668108 h 758095"/>
                          <a:gd name="connsiteX78" fmla="*/ 550648 w 1496212"/>
                          <a:gd name="connsiteY78" fmla="*/ 677007 h 758095"/>
                          <a:gd name="connsiteX79" fmla="*/ 449766 w 1496212"/>
                          <a:gd name="connsiteY79" fmla="*/ 674028 h 758095"/>
                          <a:gd name="connsiteX80" fmla="*/ 385817 w 1496212"/>
                          <a:gd name="connsiteY80" fmla="*/ 637474 h 758095"/>
                          <a:gd name="connsiteX81" fmla="*/ 340428 w 1496212"/>
                          <a:gd name="connsiteY81" fmla="*/ 603594 h 758095"/>
                          <a:gd name="connsiteX82" fmla="*/ 302141 w 1496212"/>
                          <a:gd name="connsiteY82" fmla="*/ 578819 h 758095"/>
                          <a:gd name="connsiteX83" fmla="*/ 266105 w 1496212"/>
                          <a:gd name="connsiteY83" fmla="*/ 556297 h 758095"/>
                          <a:gd name="connsiteX84" fmla="*/ 259349 w 1496212"/>
                          <a:gd name="connsiteY84" fmla="*/ 554045 h 758095"/>
                          <a:gd name="connsiteX85" fmla="*/ 236826 w 1496212"/>
                          <a:gd name="connsiteY85" fmla="*/ 545036 h 758095"/>
                          <a:gd name="connsiteX86" fmla="*/ 180521 w 1496212"/>
                          <a:gd name="connsiteY86" fmla="*/ 536027 h 758095"/>
                          <a:gd name="connsiteX87" fmla="*/ 117459 w 1496212"/>
                          <a:gd name="connsiteY87" fmla="*/ 533775 h 758095"/>
                          <a:gd name="connsiteX88" fmla="*/ 76919 w 1496212"/>
                          <a:gd name="connsiteY88" fmla="*/ 536027 h 758095"/>
                          <a:gd name="connsiteX89" fmla="*/ 61645 w 1496212"/>
                          <a:gd name="connsiteY89" fmla="*/ 536930 h 758095"/>
                          <a:gd name="connsiteX90" fmla="*/ 23483 w 1496212"/>
                          <a:gd name="connsiteY90" fmla="*/ 550729 h 758095"/>
                          <a:gd name="connsiteX91" fmla="*/ 103 w 1496212"/>
                          <a:gd name="connsiteY91" fmla="*/ 573331 h 758095"/>
                          <a:gd name="connsiteX92" fmla="*/ 16207 w 1496212"/>
                          <a:gd name="connsiteY92" fmla="*/ 613525 h 758095"/>
                          <a:gd name="connsiteX93" fmla="*/ 45307 w 1496212"/>
                          <a:gd name="connsiteY93" fmla="*/ 618170 h 758095"/>
                          <a:gd name="connsiteX94" fmla="*/ 125027 w 1496212"/>
                          <a:gd name="connsiteY94" fmla="*/ 629432 h 758095"/>
                          <a:gd name="connsiteX95" fmla="*/ 167008 w 1496212"/>
                          <a:gd name="connsiteY95" fmla="*/ 632873 h 758095"/>
                          <a:gd name="connsiteX96" fmla="*/ 219388 w 1496212"/>
                          <a:gd name="connsiteY96" fmla="*/ 640429 h 758095"/>
                          <a:gd name="connsiteX97" fmla="*/ 271189 w 1496212"/>
                          <a:gd name="connsiteY97" fmla="*/ 659173 h 758095"/>
                          <a:gd name="connsiteX98" fmla="*/ 302141 w 1496212"/>
                          <a:gd name="connsiteY98" fmla="*/ 675665 h 758095"/>
                          <a:gd name="connsiteX99" fmla="*/ 337229 w 1496212"/>
                          <a:gd name="connsiteY99" fmla="*/ 700365 h 758095"/>
                          <a:gd name="connsiteX100" fmla="*/ 378458 w 1496212"/>
                          <a:gd name="connsiteY100" fmla="*/ 749187 h 758095"/>
                          <a:gd name="connsiteX101" fmla="*/ 403490 w 1496212"/>
                          <a:gd name="connsiteY101" fmla="*/ 752240 h 758095"/>
                          <a:gd name="connsiteX102" fmla="*/ 548322 w 1496212"/>
                          <a:gd name="connsiteY102" fmla="*/ 753003 h 758095"/>
                          <a:gd name="connsiteX103" fmla="*/ 650976 w 1496212"/>
                          <a:gd name="connsiteY103" fmla="*/ 747772 h 758095"/>
                          <a:gd name="connsiteX104" fmla="*/ 682765 w 1496212"/>
                          <a:gd name="connsiteY104" fmla="*/ 747736 h 758095"/>
                          <a:gd name="connsiteX105" fmla="*/ 689522 w 1496212"/>
                          <a:gd name="connsiteY105" fmla="*/ 745483 h 758095"/>
                          <a:gd name="connsiteX106" fmla="*/ 698531 w 1496212"/>
                          <a:gd name="connsiteY106" fmla="*/ 743231 h 758095"/>
                          <a:gd name="connsiteX107" fmla="*/ 730062 w 1496212"/>
                          <a:gd name="connsiteY107" fmla="*/ 740979 h 758095"/>
                          <a:gd name="connsiteX108" fmla="*/ 757088 w 1496212"/>
                          <a:gd name="connsiteY108" fmla="*/ 713952 h 758095"/>
                          <a:gd name="connsiteX109" fmla="*/ 768349 w 1496212"/>
                          <a:gd name="connsiteY109" fmla="*/ 702691 h 758095"/>
                          <a:gd name="connsiteX110" fmla="*/ 772854 w 1496212"/>
                          <a:gd name="connsiteY110" fmla="*/ 698187 h 758095"/>
                          <a:gd name="connsiteX111" fmla="*/ 784115 w 1496212"/>
                          <a:gd name="connsiteY111" fmla="*/ 684674 h 758095"/>
                          <a:gd name="connsiteX112" fmla="*/ 795376 w 1496212"/>
                          <a:gd name="connsiteY112" fmla="*/ 673412 h 758095"/>
                          <a:gd name="connsiteX113" fmla="*/ 799881 w 1496212"/>
                          <a:gd name="connsiteY113" fmla="*/ 666656 h 758095"/>
                          <a:gd name="connsiteX114" fmla="*/ 806637 w 1496212"/>
                          <a:gd name="connsiteY114" fmla="*/ 664404 h 758095"/>
                          <a:gd name="connsiteX115" fmla="*/ 808889 w 1496212"/>
                          <a:gd name="connsiteY115" fmla="*/ 657647 h 758095"/>
                          <a:gd name="connsiteX116" fmla="*/ 838168 w 1496212"/>
                          <a:gd name="connsiteY116" fmla="*/ 655395 h 758095"/>
                          <a:gd name="connsiteX117" fmla="*/ 860690 w 1496212"/>
                          <a:gd name="connsiteY117" fmla="*/ 639629 h 758095"/>
                          <a:gd name="connsiteX118" fmla="*/ 878708 w 1496212"/>
                          <a:gd name="connsiteY118" fmla="*/ 635125 h 758095"/>
                          <a:gd name="connsiteX119" fmla="*/ 887717 w 1496212"/>
                          <a:gd name="connsiteY119" fmla="*/ 632873 h 758095"/>
                          <a:gd name="connsiteX120" fmla="*/ 894474 w 1496212"/>
                          <a:gd name="connsiteY120" fmla="*/ 628368 h 758095"/>
                          <a:gd name="connsiteX121" fmla="*/ 914744 w 1496212"/>
                          <a:gd name="connsiteY121" fmla="*/ 619359 h 758095"/>
                          <a:gd name="connsiteX122" fmla="*/ 926005 w 1496212"/>
                          <a:gd name="connsiteY122" fmla="*/ 608098 h 758095"/>
                          <a:gd name="connsiteX123" fmla="*/ 941770 w 1496212"/>
                          <a:gd name="connsiteY123" fmla="*/ 603594 h 758095"/>
                          <a:gd name="connsiteX124" fmla="*/ 980058 w 1496212"/>
                          <a:gd name="connsiteY124" fmla="*/ 605846 h 758095"/>
                          <a:gd name="connsiteX125" fmla="*/ 984562 w 1496212"/>
                          <a:gd name="connsiteY125" fmla="*/ 612603 h 758095"/>
                          <a:gd name="connsiteX126" fmla="*/ 989067 w 1496212"/>
                          <a:gd name="connsiteY126" fmla="*/ 617107 h 758095"/>
                          <a:gd name="connsiteX127" fmla="*/ 1009337 w 1496212"/>
                          <a:gd name="connsiteY127" fmla="*/ 623864 h 758095"/>
                          <a:gd name="connsiteX128" fmla="*/ 1018346 w 1496212"/>
                          <a:gd name="connsiteY128" fmla="*/ 632873 h 758095"/>
                          <a:gd name="connsiteX129" fmla="*/ 1022850 w 1496212"/>
                          <a:gd name="connsiteY129" fmla="*/ 641881 h 758095"/>
                          <a:gd name="connsiteX130" fmla="*/ 1036363 w 1496212"/>
                          <a:gd name="connsiteY130" fmla="*/ 650890 h 758095"/>
                          <a:gd name="connsiteX131" fmla="*/ 1040868 w 1496212"/>
                          <a:gd name="connsiteY131" fmla="*/ 664404 h 758095"/>
                          <a:gd name="connsiteX132" fmla="*/ 1047624 w 1496212"/>
                          <a:gd name="connsiteY132" fmla="*/ 668908 h 758095"/>
                          <a:gd name="connsiteX133" fmla="*/ 1058885 w 1496212"/>
                          <a:gd name="connsiteY133" fmla="*/ 671160 h 758095"/>
                          <a:gd name="connsiteX134" fmla="*/ 1065642 w 1496212"/>
                          <a:gd name="connsiteY134" fmla="*/ 673412 h 758095"/>
                          <a:gd name="connsiteX135" fmla="*/ 1067894 w 1496212"/>
                          <a:gd name="connsiteY135" fmla="*/ 680169 h 758095"/>
                          <a:gd name="connsiteX136" fmla="*/ 1076903 w 1496212"/>
                          <a:gd name="connsiteY136" fmla="*/ 682421 h 758095"/>
                          <a:gd name="connsiteX137" fmla="*/ 1085912 w 1496212"/>
                          <a:gd name="connsiteY137" fmla="*/ 686926 h 758095"/>
                          <a:gd name="connsiteX138" fmla="*/ 1103930 w 1496212"/>
                          <a:gd name="connsiteY138" fmla="*/ 691430 h 758095"/>
                          <a:gd name="connsiteX139" fmla="*/ 1110686 w 1496212"/>
                          <a:gd name="connsiteY139" fmla="*/ 700439 h 758095"/>
                          <a:gd name="connsiteX140" fmla="*/ 1115191 w 1496212"/>
                          <a:gd name="connsiteY140" fmla="*/ 707196 h 758095"/>
                          <a:gd name="connsiteX141" fmla="*/ 1121948 w 1496212"/>
                          <a:gd name="connsiteY141" fmla="*/ 711700 h 758095"/>
                          <a:gd name="connsiteX142" fmla="*/ 1130956 w 1496212"/>
                          <a:gd name="connsiteY142" fmla="*/ 727466 h 758095"/>
                          <a:gd name="connsiteX143" fmla="*/ 1133209 w 1496212"/>
                          <a:gd name="connsiteY143" fmla="*/ 736474 h 758095"/>
                          <a:gd name="connsiteX144" fmla="*/ 1148974 w 1496212"/>
                          <a:gd name="connsiteY144" fmla="*/ 743231 h 758095"/>
                          <a:gd name="connsiteX145" fmla="*/ 1191766 w 1496212"/>
                          <a:gd name="connsiteY145" fmla="*/ 745483 h 758095"/>
                          <a:gd name="connsiteX146" fmla="*/ 1207532 w 1496212"/>
                          <a:gd name="connsiteY146" fmla="*/ 743231 h 758095"/>
                          <a:gd name="connsiteX147" fmla="*/ 1248072 w 1496212"/>
                          <a:gd name="connsiteY147" fmla="*/ 745483 h 758095"/>
                          <a:gd name="connsiteX148" fmla="*/ 1268342 w 1496212"/>
                          <a:gd name="connsiteY148" fmla="*/ 747736 h 758095"/>
                          <a:gd name="connsiteX149" fmla="*/ 1281855 w 1496212"/>
                          <a:gd name="connsiteY149" fmla="*/ 729718 h 758095"/>
                          <a:gd name="connsiteX150" fmla="*/ 1288612 w 1496212"/>
                          <a:gd name="connsiteY150" fmla="*/ 727466 h 758095"/>
                          <a:gd name="connsiteX151" fmla="*/ 1304377 w 1496212"/>
                          <a:gd name="connsiteY151" fmla="*/ 713952 h 758095"/>
                          <a:gd name="connsiteX152" fmla="*/ 1306629 w 1496212"/>
                          <a:gd name="connsiteY152" fmla="*/ 707196 h 758095"/>
                          <a:gd name="connsiteX153" fmla="*/ 1311134 w 1496212"/>
                          <a:gd name="connsiteY153" fmla="*/ 700439 h 758095"/>
                          <a:gd name="connsiteX154" fmla="*/ 1315638 w 1496212"/>
                          <a:gd name="connsiteY154" fmla="*/ 691430 h 758095"/>
                          <a:gd name="connsiteX155" fmla="*/ 1322395 w 1496212"/>
                          <a:gd name="connsiteY155" fmla="*/ 689178 h 758095"/>
                          <a:gd name="connsiteX156" fmla="*/ 1326899 w 1496212"/>
                          <a:gd name="connsiteY156" fmla="*/ 680169 h 758095"/>
                          <a:gd name="connsiteX157" fmla="*/ 1333656 w 1496212"/>
                          <a:gd name="connsiteY157" fmla="*/ 675665 h 758095"/>
                          <a:gd name="connsiteX158" fmla="*/ 1335908 w 1496212"/>
                          <a:gd name="connsiteY158" fmla="*/ 666656 h 758095"/>
                          <a:gd name="connsiteX159" fmla="*/ 1338160 w 1496212"/>
                          <a:gd name="connsiteY159" fmla="*/ 659899 h 758095"/>
                          <a:gd name="connsiteX160" fmla="*/ 1342665 w 1496212"/>
                          <a:gd name="connsiteY160" fmla="*/ 655395 h 758095"/>
                          <a:gd name="connsiteX161" fmla="*/ 1351674 w 1496212"/>
                          <a:gd name="connsiteY161" fmla="*/ 641881 h 758095"/>
                          <a:gd name="connsiteX162" fmla="*/ 1353926 w 1496212"/>
                          <a:gd name="connsiteY162" fmla="*/ 632873 h 758095"/>
                          <a:gd name="connsiteX163" fmla="*/ 1356178 w 1496212"/>
                          <a:gd name="connsiteY163" fmla="*/ 610350 h 758095"/>
                          <a:gd name="connsiteX164" fmla="*/ 1360682 w 1496212"/>
                          <a:gd name="connsiteY164" fmla="*/ 601341 h 758095"/>
                          <a:gd name="connsiteX165" fmla="*/ 1365187 w 1496212"/>
                          <a:gd name="connsiteY165" fmla="*/ 585576 h 758095"/>
                          <a:gd name="connsiteX166" fmla="*/ 1371944 w 1496212"/>
                          <a:gd name="connsiteY166" fmla="*/ 576567 h 758095"/>
                          <a:gd name="connsiteX167" fmla="*/ 1376448 w 1496212"/>
                          <a:gd name="connsiteY167" fmla="*/ 542784 h 758095"/>
                          <a:gd name="connsiteX168" fmla="*/ 1378700 w 1496212"/>
                          <a:gd name="connsiteY168" fmla="*/ 533775 h 758095"/>
                          <a:gd name="connsiteX169" fmla="*/ 1380952 w 1496212"/>
                          <a:gd name="connsiteY169" fmla="*/ 477470 h 758095"/>
                          <a:gd name="connsiteX170" fmla="*/ 1396718 w 1496212"/>
                          <a:gd name="connsiteY170" fmla="*/ 454947 h 758095"/>
                          <a:gd name="connsiteX171" fmla="*/ 1403475 w 1496212"/>
                          <a:gd name="connsiteY171" fmla="*/ 443686 h 758095"/>
                          <a:gd name="connsiteX172" fmla="*/ 1410231 w 1496212"/>
                          <a:gd name="connsiteY172" fmla="*/ 434677 h 758095"/>
                          <a:gd name="connsiteX173" fmla="*/ 1412483 w 1496212"/>
                          <a:gd name="connsiteY173" fmla="*/ 385129 h 758095"/>
                          <a:gd name="connsiteX174" fmla="*/ 1414736 w 1496212"/>
                          <a:gd name="connsiteY174" fmla="*/ 373868 h 758095"/>
                          <a:gd name="connsiteX175" fmla="*/ 1421492 w 1496212"/>
                          <a:gd name="connsiteY175" fmla="*/ 367111 h 758095"/>
                          <a:gd name="connsiteX176" fmla="*/ 1435006 w 1496212"/>
                          <a:gd name="connsiteY176" fmla="*/ 157655 h 758095"/>
                          <a:gd name="connsiteX177" fmla="*/ 1448519 w 1496212"/>
                          <a:gd name="connsiteY177" fmla="*/ 141889 h 758095"/>
                          <a:gd name="connsiteX178" fmla="*/ 1453023 w 1496212"/>
                          <a:gd name="connsiteY178" fmla="*/ 135133 h 758095"/>
                          <a:gd name="connsiteX179" fmla="*/ 1459780 w 1496212"/>
                          <a:gd name="connsiteY179" fmla="*/ 132880 h 758095"/>
                          <a:gd name="connsiteX180" fmla="*/ 1466537 w 1496212"/>
                          <a:gd name="connsiteY180" fmla="*/ 128376 h 758095"/>
                          <a:gd name="connsiteX181" fmla="*/ 1468789 w 1496212"/>
                          <a:gd name="connsiteY181" fmla="*/ 99097 h 758095"/>
                          <a:gd name="connsiteX182" fmla="*/ 1475546 w 1496212"/>
                          <a:gd name="connsiteY182" fmla="*/ 94593 h 758095"/>
                          <a:gd name="connsiteX183" fmla="*/ 1486807 w 1496212"/>
                          <a:gd name="connsiteY183" fmla="*/ 83332 h 758095"/>
                          <a:gd name="connsiteX184" fmla="*/ 1489059 w 1496212"/>
                          <a:gd name="connsiteY184" fmla="*/ 76575 h 758095"/>
                          <a:gd name="connsiteX185" fmla="*/ 1495816 w 1496212"/>
                          <a:gd name="connsiteY185" fmla="*/ 74323 h 758095"/>
                          <a:gd name="connsiteX186" fmla="*/ 1493563 w 1496212"/>
                          <a:gd name="connsiteY186" fmla="*/ 0 h 758095"/>
                          <a:gd name="connsiteX187" fmla="*/ 1482302 w 1496212"/>
                          <a:gd name="connsiteY187" fmla="*/ 9008 h 758095"/>
                          <a:gd name="connsiteX188" fmla="*/ 1480050 w 1496212"/>
                          <a:gd name="connsiteY188" fmla="*/ 18017 h 758095"/>
                          <a:gd name="connsiteX189" fmla="*/ 1473293 w 1496212"/>
                          <a:gd name="connsiteY189" fmla="*/ 20270 h 758095"/>
                          <a:gd name="connsiteX190" fmla="*/ 1482302 w 1496212"/>
                          <a:gd name="connsiteY19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09792 w 1496212"/>
                          <a:gd name="connsiteY74" fmla="*/ 626116 h 758095"/>
                          <a:gd name="connsiteX75" fmla="*/ 691774 w 1496212"/>
                          <a:gd name="connsiteY75" fmla="*/ 644134 h 758095"/>
                          <a:gd name="connsiteX76" fmla="*/ 647419 w 1496212"/>
                          <a:gd name="connsiteY76" fmla="*/ 668108 h 758095"/>
                          <a:gd name="connsiteX77" fmla="*/ 550648 w 1496212"/>
                          <a:gd name="connsiteY77" fmla="*/ 677007 h 758095"/>
                          <a:gd name="connsiteX78" fmla="*/ 449766 w 1496212"/>
                          <a:gd name="connsiteY78" fmla="*/ 674028 h 758095"/>
                          <a:gd name="connsiteX79" fmla="*/ 385817 w 1496212"/>
                          <a:gd name="connsiteY79" fmla="*/ 637474 h 758095"/>
                          <a:gd name="connsiteX80" fmla="*/ 340428 w 1496212"/>
                          <a:gd name="connsiteY80" fmla="*/ 603594 h 758095"/>
                          <a:gd name="connsiteX81" fmla="*/ 302141 w 1496212"/>
                          <a:gd name="connsiteY81" fmla="*/ 578819 h 758095"/>
                          <a:gd name="connsiteX82" fmla="*/ 266105 w 1496212"/>
                          <a:gd name="connsiteY82" fmla="*/ 556297 h 758095"/>
                          <a:gd name="connsiteX83" fmla="*/ 259349 w 1496212"/>
                          <a:gd name="connsiteY83" fmla="*/ 554045 h 758095"/>
                          <a:gd name="connsiteX84" fmla="*/ 236826 w 1496212"/>
                          <a:gd name="connsiteY84" fmla="*/ 545036 h 758095"/>
                          <a:gd name="connsiteX85" fmla="*/ 180521 w 1496212"/>
                          <a:gd name="connsiteY85" fmla="*/ 536027 h 758095"/>
                          <a:gd name="connsiteX86" fmla="*/ 117459 w 1496212"/>
                          <a:gd name="connsiteY86" fmla="*/ 533775 h 758095"/>
                          <a:gd name="connsiteX87" fmla="*/ 76919 w 1496212"/>
                          <a:gd name="connsiteY87" fmla="*/ 536027 h 758095"/>
                          <a:gd name="connsiteX88" fmla="*/ 61645 w 1496212"/>
                          <a:gd name="connsiteY88" fmla="*/ 536930 h 758095"/>
                          <a:gd name="connsiteX89" fmla="*/ 23483 w 1496212"/>
                          <a:gd name="connsiteY89" fmla="*/ 550729 h 758095"/>
                          <a:gd name="connsiteX90" fmla="*/ 103 w 1496212"/>
                          <a:gd name="connsiteY90" fmla="*/ 573331 h 758095"/>
                          <a:gd name="connsiteX91" fmla="*/ 16207 w 1496212"/>
                          <a:gd name="connsiteY91" fmla="*/ 613525 h 758095"/>
                          <a:gd name="connsiteX92" fmla="*/ 45307 w 1496212"/>
                          <a:gd name="connsiteY92" fmla="*/ 618170 h 758095"/>
                          <a:gd name="connsiteX93" fmla="*/ 125027 w 1496212"/>
                          <a:gd name="connsiteY93" fmla="*/ 629432 h 758095"/>
                          <a:gd name="connsiteX94" fmla="*/ 167008 w 1496212"/>
                          <a:gd name="connsiteY94" fmla="*/ 632873 h 758095"/>
                          <a:gd name="connsiteX95" fmla="*/ 219388 w 1496212"/>
                          <a:gd name="connsiteY95" fmla="*/ 640429 h 758095"/>
                          <a:gd name="connsiteX96" fmla="*/ 271189 w 1496212"/>
                          <a:gd name="connsiteY96" fmla="*/ 659173 h 758095"/>
                          <a:gd name="connsiteX97" fmla="*/ 302141 w 1496212"/>
                          <a:gd name="connsiteY97" fmla="*/ 675665 h 758095"/>
                          <a:gd name="connsiteX98" fmla="*/ 337229 w 1496212"/>
                          <a:gd name="connsiteY98" fmla="*/ 700365 h 758095"/>
                          <a:gd name="connsiteX99" fmla="*/ 378458 w 1496212"/>
                          <a:gd name="connsiteY99" fmla="*/ 749187 h 758095"/>
                          <a:gd name="connsiteX100" fmla="*/ 403490 w 1496212"/>
                          <a:gd name="connsiteY100" fmla="*/ 752240 h 758095"/>
                          <a:gd name="connsiteX101" fmla="*/ 548322 w 1496212"/>
                          <a:gd name="connsiteY101" fmla="*/ 753003 h 758095"/>
                          <a:gd name="connsiteX102" fmla="*/ 650976 w 1496212"/>
                          <a:gd name="connsiteY102" fmla="*/ 747772 h 758095"/>
                          <a:gd name="connsiteX103" fmla="*/ 682765 w 1496212"/>
                          <a:gd name="connsiteY103" fmla="*/ 747736 h 758095"/>
                          <a:gd name="connsiteX104" fmla="*/ 689522 w 1496212"/>
                          <a:gd name="connsiteY104" fmla="*/ 745483 h 758095"/>
                          <a:gd name="connsiteX105" fmla="*/ 698531 w 1496212"/>
                          <a:gd name="connsiteY105" fmla="*/ 743231 h 758095"/>
                          <a:gd name="connsiteX106" fmla="*/ 730062 w 1496212"/>
                          <a:gd name="connsiteY106" fmla="*/ 740979 h 758095"/>
                          <a:gd name="connsiteX107" fmla="*/ 757088 w 1496212"/>
                          <a:gd name="connsiteY107" fmla="*/ 713952 h 758095"/>
                          <a:gd name="connsiteX108" fmla="*/ 768349 w 1496212"/>
                          <a:gd name="connsiteY108" fmla="*/ 702691 h 758095"/>
                          <a:gd name="connsiteX109" fmla="*/ 772854 w 1496212"/>
                          <a:gd name="connsiteY109" fmla="*/ 698187 h 758095"/>
                          <a:gd name="connsiteX110" fmla="*/ 784115 w 1496212"/>
                          <a:gd name="connsiteY110" fmla="*/ 684674 h 758095"/>
                          <a:gd name="connsiteX111" fmla="*/ 795376 w 1496212"/>
                          <a:gd name="connsiteY111" fmla="*/ 673412 h 758095"/>
                          <a:gd name="connsiteX112" fmla="*/ 799881 w 1496212"/>
                          <a:gd name="connsiteY112" fmla="*/ 666656 h 758095"/>
                          <a:gd name="connsiteX113" fmla="*/ 806637 w 1496212"/>
                          <a:gd name="connsiteY113" fmla="*/ 664404 h 758095"/>
                          <a:gd name="connsiteX114" fmla="*/ 808889 w 1496212"/>
                          <a:gd name="connsiteY114" fmla="*/ 657647 h 758095"/>
                          <a:gd name="connsiteX115" fmla="*/ 838168 w 1496212"/>
                          <a:gd name="connsiteY115" fmla="*/ 655395 h 758095"/>
                          <a:gd name="connsiteX116" fmla="*/ 860690 w 1496212"/>
                          <a:gd name="connsiteY116" fmla="*/ 639629 h 758095"/>
                          <a:gd name="connsiteX117" fmla="*/ 878708 w 1496212"/>
                          <a:gd name="connsiteY117" fmla="*/ 635125 h 758095"/>
                          <a:gd name="connsiteX118" fmla="*/ 887717 w 1496212"/>
                          <a:gd name="connsiteY118" fmla="*/ 632873 h 758095"/>
                          <a:gd name="connsiteX119" fmla="*/ 894474 w 1496212"/>
                          <a:gd name="connsiteY119" fmla="*/ 628368 h 758095"/>
                          <a:gd name="connsiteX120" fmla="*/ 914744 w 1496212"/>
                          <a:gd name="connsiteY120" fmla="*/ 619359 h 758095"/>
                          <a:gd name="connsiteX121" fmla="*/ 926005 w 1496212"/>
                          <a:gd name="connsiteY121" fmla="*/ 608098 h 758095"/>
                          <a:gd name="connsiteX122" fmla="*/ 941770 w 1496212"/>
                          <a:gd name="connsiteY122" fmla="*/ 603594 h 758095"/>
                          <a:gd name="connsiteX123" fmla="*/ 980058 w 1496212"/>
                          <a:gd name="connsiteY123" fmla="*/ 605846 h 758095"/>
                          <a:gd name="connsiteX124" fmla="*/ 984562 w 1496212"/>
                          <a:gd name="connsiteY124" fmla="*/ 612603 h 758095"/>
                          <a:gd name="connsiteX125" fmla="*/ 989067 w 1496212"/>
                          <a:gd name="connsiteY125" fmla="*/ 617107 h 758095"/>
                          <a:gd name="connsiteX126" fmla="*/ 1009337 w 1496212"/>
                          <a:gd name="connsiteY126" fmla="*/ 623864 h 758095"/>
                          <a:gd name="connsiteX127" fmla="*/ 1018346 w 1496212"/>
                          <a:gd name="connsiteY127" fmla="*/ 632873 h 758095"/>
                          <a:gd name="connsiteX128" fmla="*/ 1022850 w 1496212"/>
                          <a:gd name="connsiteY128" fmla="*/ 641881 h 758095"/>
                          <a:gd name="connsiteX129" fmla="*/ 1036363 w 1496212"/>
                          <a:gd name="connsiteY129" fmla="*/ 650890 h 758095"/>
                          <a:gd name="connsiteX130" fmla="*/ 1040868 w 1496212"/>
                          <a:gd name="connsiteY130" fmla="*/ 664404 h 758095"/>
                          <a:gd name="connsiteX131" fmla="*/ 1047624 w 1496212"/>
                          <a:gd name="connsiteY131" fmla="*/ 668908 h 758095"/>
                          <a:gd name="connsiteX132" fmla="*/ 1058885 w 1496212"/>
                          <a:gd name="connsiteY132" fmla="*/ 671160 h 758095"/>
                          <a:gd name="connsiteX133" fmla="*/ 1065642 w 1496212"/>
                          <a:gd name="connsiteY133" fmla="*/ 673412 h 758095"/>
                          <a:gd name="connsiteX134" fmla="*/ 1067894 w 1496212"/>
                          <a:gd name="connsiteY134" fmla="*/ 680169 h 758095"/>
                          <a:gd name="connsiteX135" fmla="*/ 1076903 w 1496212"/>
                          <a:gd name="connsiteY135" fmla="*/ 682421 h 758095"/>
                          <a:gd name="connsiteX136" fmla="*/ 1085912 w 1496212"/>
                          <a:gd name="connsiteY136" fmla="*/ 686926 h 758095"/>
                          <a:gd name="connsiteX137" fmla="*/ 1103930 w 1496212"/>
                          <a:gd name="connsiteY137" fmla="*/ 691430 h 758095"/>
                          <a:gd name="connsiteX138" fmla="*/ 1110686 w 1496212"/>
                          <a:gd name="connsiteY138" fmla="*/ 700439 h 758095"/>
                          <a:gd name="connsiteX139" fmla="*/ 1115191 w 1496212"/>
                          <a:gd name="connsiteY139" fmla="*/ 707196 h 758095"/>
                          <a:gd name="connsiteX140" fmla="*/ 1121948 w 1496212"/>
                          <a:gd name="connsiteY140" fmla="*/ 711700 h 758095"/>
                          <a:gd name="connsiteX141" fmla="*/ 1130956 w 1496212"/>
                          <a:gd name="connsiteY141" fmla="*/ 727466 h 758095"/>
                          <a:gd name="connsiteX142" fmla="*/ 1133209 w 1496212"/>
                          <a:gd name="connsiteY142" fmla="*/ 736474 h 758095"/>
                          <a:gd name="connsiteX143" fmla="*/ 1148974 w 1496212"/>
                          <a:gd name="connsiteY143" fmla="*/ 743231 h 758095"/>
                          <a:gd name="connsiteX144" fmla="*/ 1191766 w 1496212"/>
                          <a:gd name="connsiteY144" fmla="*/ 745483 h 758095"/>
                          <a:gd name="connsiteX145" fmla="*/ 1207532 w 1496212"/>
                          <a:gd name="connsiteY145" fmla="*/ 743231 h 758095"/>
                          <a:gd name="connsiteX146" fmla="*/ 1248072 w 1496212"/>
                          <a:gd name="connsiteY146" fmla="*/ 745483 h 758095"/>
                          <a:gd name="connsiteX147" fmla="*/ 1268342 w 1496212"/>
                          <a:gd name="connsiteY147" fmla="*/ 747736 h 758095"/>
                          <a:gd name="connsiteX148" fmla="*/ 1281855 w 1496212"/>
                          <a:gd name="connsiteY148" fmla="*/ 729718 h 758095"/>
                          <a:gd name="connsiteX149" fmla="*/ 1288612 w 1496212"/>
                          <a:gd name="connsiteY149" fmla="*/ 727466 h 758095"/>
                          <a:gd name="connsiteX150" fmla="*/ 1304377 w 1496212"/>
                          <a:gd name="connsiteY150" fmla="*/ 713952 h 758095"/>
                          <a:gd name="connsiteX151" fmla="*/ 1306629 w 1496212"/>
                          <a:gd name="connsiteY151" fmla="*/ 707196 h 758095"/>
                          <a:gd name="connsiteX152" fmla="*/ 1311134 w 1496212"/>
                          <a:gd name="connsiteY152" fmla="*/ 700439 h 758095"/>
                          <a:gd name="connsiteX153" fmla="*/ 1315638 w 1496212"/>
                          <a:gd name="connsiteY153" fmla="*/ 691430 h 758095"/>
                          <a:gd name="connsiteX154" fmla="*/ 1322395 w 1496212"/>
                          <a:gd name="connsiteY154" fmla="*/ 689178 h 758095"/>
                          <a:gd name="connsiteX155" fmla="*/ 1326899 w 1496212"/>
                          <a:gd name="connsiteY155" fmla="*/ 680169 h 758095"/>
                          <a:gd name="connsiteX156" fmla="*/ 1333656 w 1496212"/>
                          <a:gd name="connsiteY156" fmla="*/ 675665 h 758095"/>
                          <a:gd name="connsiteX157" fmla="*/ 1335908 w 1496212"/>
                          <a:gd name="connsiteY157" fmla="*/ 666656 h 758095"/>
                          <a:gd name="connsiteX158" fmla="*/ 1338160 w 1496212"/>
                          <a:gd name="connsiteY158" fmla="*/ 659899 h 758095"/>
                          <a:gd name="connsiteX159" fmla="*/ 1342665 w 1496212"/>
                          <a:gd name="connsiteY159" fmla="*/ 655395 h 758095"/>
                          <a:gd name="connsiteX160" fmla="*/ 1351674 w 1496212"/>
                          <a:gd name="connsiteY160" fmla="*/ 641881 h 758095"/>
                          <a:gd name="connsiteX161" fmla="*/ 1353926 w 1496212"/>
                          <a:gd name="connsiteY161" fmla="*/ 632873 h 758095"/>
                          <a:gd name="connsiteX162" fmla="*/ 1356178 w 1496212"/>
                          <a:gd name="connsiteY162" fmla="*/ 610350 h 758095"/>
                          <a:gd name="connsiteX163" fmla="*/ 1360682 w 1496212"/>
                          <a:gd name="connsiteY163" fmla="*/ 601341 h 758095"/>
                          <a:gd name="connsiteX164" fmla="*/ 1365187 w 1496212"/>
                          <a:gd name="connsiteY164" fmla="*/ 585576 h 758095"/>
                          <a:gd name="connsiteX165" fmla="*/ 1371944 w 1496212"/>
                          <a:gd name="connsiteY165" fmla="*/ 576567 h 758095"/>
                          <a:gd name="connsiteX166" fmla="*/ 1376448 w 1496212"/>
                          <a:gd name="connsiteY166" fmla="*/ 542784 h 758095"/>
                          <a:gd name="connsiteX167" fmla="*/ 1378700 w 1496212"/>
                          <a:gd name="connsiteY167" fmla="*/ 533775 h 758095"/>
                          <a:gd name="connsiteX168" fmla="*/ 1380952 w 1496212"/>
                          <a:gd name="connsiteY168" fmla="*/ 477470 h 758095"/>
                          <a:gd name="connsiteX169" fmla="*/ 1396718 w 1496212"/>
                          <a:gd name="connsiteY169" fmla="*/ 454947 h 758095"/>
                          <a:gd name="connsiteX170" fmla="*/ 1403475 w 1496212"/>
                          <a:gd name="connsiteY170" fmla="*/ 443686 h 758095"/>
                          <a:gd name="connsiteX171" fmla="*/ 1410231 w 1496212"/>
                          <a:gd name="connsiteY171" fmla="*/ 434677 h 758095"/>
                          <a:gd name="connsiteX172" fmla="*/ 1412483 w 1496212"/>
                          <a:gd name="connsiteY172" fmla="*/ 385129 h 758095"/>
                          <a:gd name="connsiteX173" fmla="*/ 1414736 w 1496212"/>
                          <a:gd name="connsiteY173" fmla="*/ 373868 h 758095"/>
                          <a:gd name="connsiteX174" fmla="*/ 1421492 w 1496212"/>
                          <a:gd name="connsiteY174" fmla="*/ 367111 h 758095"/>
                          <a:gd name="connsiteX175" fmla="*/ 1435006 w 1496212"/>
                          <a:gd name="connsiteY175" fmla="*/ 157655 h 758095"/>
                          <a:gd name="connsiteX176" fmla="*/ 1448519 w 1496212"/>
                          <a:gd name="connsiteY176" fmla="*/ 141889 h 758095"/>
                          <a:gd name="connsiteX177" fmla="*/ 1453023 w 1496212"/>
                          <a:gd name="connsiteY177" fmla="*/ 135133 h 758095"/>
                          <a:gd name="connsiteX178" fmla="*/ 1459780 w 1496212"/>
                          <a:gd name="connsiteY178" fmla="*/ 132880 h 758095"/>
                          <a:gd name="connsiteX179" fmla="*/ 1466537 w 1496212"/>
                          <a:gd name="connsiteY179" fmla="*/ 128376 h 758095"/>
                          <a:gd name="connsiteX180" fmla="*/ 1468789 w 1496212"/>
                          <a:gd name="connsiteY180" fmla="*/ 99097 h 758095"/>
                          <a:gd name="connsiteX181" fmla="*/ 1475546 w 1496212"/>
                          <a:gd name="connsiteY181" fmla="*/ 94593 h 758095"/>
                          <a:gd name="connsiteX182" fmla="*/ 1486807 w 1496212"/>
                          <a:gd name="connsiteY182" fmla="*/ 83332 h 758095"/>
                          <a:gd name="connsiteX183" fmla="*/ 1489059 w 1496212"/>
                          <a:gd name="connsiteY183" fmla="*/ 76575 h 758095"/>
                          <a:gd name="connsiteX184" fmla="*/ 1495816 w 1496212"/>
                          <a:gd name="connsiteY184" fmla="*/ 74323 h 758095"/>
                          <a:gd name="connsiteX185" fmla="*/ 1493563 w 1496212"/>
                          <a:gd name="connsiteY185" fmla="*/ 0 h 758095"/>
                          <a:gd name="connsiteX186" fmla="*/ 1482302 w 1496212"/>
                          <a:gd name="connsiteY186" fmla="*/ 9008 h 758095"/>
                          <a:gd name="connsiteX187" fmla="*/ 1480050 w 1496212"/>
                          <a:gd name="connsiteY187" fmla="*/ 18017 h 758095"/>
                          <a:gd name="connsiteX188" fmla="*/ 1473293 w 1496212"/>
                          <a:gd name="connsiteY188" fmla="*/ 20270 h 758095"/>
                          <a:gd name="connsiteX189" fmla="*/ 1482302 w 1496212"/>
                          <a:gd name="connsiteY18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50332 w 1496212"/>
                          <a:gd name="connsiteY71" fmla="*/ 578819 h 758095"/>
                          <a:gd name="connsiteX72" fmla="*/ 732314 w 1496212"/>
                          <a:gd name="connsiteY72" fmla="*/ 594585 h 758095"/>
                          <a:gd name="connsiteX73" fmla="*/ 709792 w 1496212"/>
                          <a:gd name="connsiteY73" fmla="*/ 626116 h 758095"/>
                          <a:gd name="connsiteX74" fmla="*/ 691774 w 1496212"/>
                          <a:gd name="connsiteY74" fmla="*/ 644134 h 758095"/>
                          <a:gd name="connsiteX75" fmla="*/ 647419 w 1496212"/>
                          <a:gd name="connsiteY75" fmla="*/ 668108 h 758095"/>
                          <a:gd name="connsiteX76" fmla="*/ 550648 w 1496212"/>
                          <a:gd name="connsiteY76" fmla="*/ 677007 h 758095"/>
                          <a:gd name="connsiteX77" fmla="*/ 449766 w 1496212"/>
                          <a:gd name="connsiteY77" fmla="*/ 674028 h 758095"/>
                          <a:gd name="connsiteX78" fmla="*/ 385817 w 1496212"/>
                          <a:gd name="connsiteY78" fmla="*/ 637474 h 758095"/>
                          <a:gd name="connsiteX79" fmla="*/ 340428 w 1496212"/>
                          <a:gd name="connsiteY79" fmla="*/ 603594 h 758095"/>
                          <a:gd name="connsiteX80" fmla="*/ 302141 w 1496212"/>
                          <a:gd name="connsiteY80" fmla="*/ 578819 h 758095"/>
                          <a:gd name="connsiteX81" fmla="*/ 266105 w 1496212"/>
                          <a:gd name="connsiteY81" fmla="*/ 556297 h 758095"/>
                          <a:gd name="connsiteX82" fmla="*/ 259349 w 1496212"/>
                          <a:gd name="connsiteY82" fmla="*/ 554045 h 758095"/>
                          <a:gd name="connsiteX83" fmla="*/ 236826 w 1496212"/>
                          <a:gd name="connsiteY83" fmla="*/ 545036 h 758095"/>
                          <a:gd name="connsiteX84" fmla="*/ 180521 w 1496212"/>
                          <a:gd name="connsiteY84" fmla="*/ 536027 h 758095"/>
                          <a:gd name="connsiteX85" fmla="*/ 117459 w 1496212"/>
                          <a:gd name="connsiteY85" fmla="*/ 533775 h 758095"/>
                          <a:gd name="connsiteX86" fmla="*/ 76919 w 1496212"/>
                          <a:gd name="connsiteY86" fmla="*/ 536027 h 758095"/>
                          <a:gd name="connsiteX87" fmla="*/ 61645 w 1496212"/>
                          <a:gd name="connsiteY87" fmla="*/ 536930 h 758095"/>
                          <a:gd name="connsiteX88" fmla="*/ 23483 w 1496212"/>
                          <a:gd name="connsiteY88" fmla="*/ 550729 h 758095"/>
                          <a:gd name="connsiteX89" fmla="*/ 103 w 1496212"/>
                          <a:gd name="connsiteY89" fmla="*/ 573331 h 758095"/>
                          <a:gd name="connsiteX90" fmla="*/ 16207 w 1496212"/>
                          <a:gd name="connsiteY90" fmla="*/ 613525 h 758095"/>
                          <a:gd name="connsiteX91" fmla="*/ 45307 w 1496212"/>
                          <a:gd name="connsiteY91" fmla="*/ 618170 h 758095"/>
                          <a:gd name="connsiteX92" fmla="*/ 125027 w 1496212"/>
                          <a:gd name="connsiteY92" fmla="*/ 629432 h 758095"/>
                          <a:gd name="connsiteX93" fmla="*/ 167008 w 1496212"/>
                          <a:gd name="connsiteY93" fmla="*/ 632873 h 758095"/>
                          <a:gd name="connsiteX94" fmla="*/ 219388 w 1496212"/>
                          <a:gd name="connsiteY94" fmla="*/ 640429 h 758095"/>
                          <a:gd name="connsiteX95" fmla="*/ 271189 w 1496212"/>
                          <a:gd name="connsiteY95" fmla="*/ 659173 h 758095"/>
                          <a:gd name="connsiteX96" fmla="*/ 302141 w 1496212"/>
                          <a:gd name="connsiteY96" fmla="*/ 675665 h 758095"/>
                          <a:gd name="connsiteX97" fmla="*/ 337229 w 1496212"/>
                          <a:gd name="connsiteY97" fmla="*/ 700365 h 758095"/>
                          <a:gd name="connsiteX98" fmla="*/ 378458 w 1496212"/>
                          <a:gd name="connsiteY98" fmla="*/ 749187 h 758095"/>
                          <a:gd name="connsiteX99" fmla="*/ 403490 w 1496212"/>
                          <a:gd name="connsiteY99" fmla="*/ 752240 h 758095"/>
                          <a:gd name="connsiteX100" fmla="*/ 548322 w 1496212"/>
                          <a:gd name="connsiteY100" fmla="*/ 753003 h 758095"/>
                          <a:gd name="connsiteX101" fmla="*/ 650976 w 1496212"/>
                          <a:gd name="connsiteY101" fmla="*/ 747772 h 758095"/>
                          <a:gd name="connsiteX102" fmla="*/ 682765 w 1496212"/>
                          <a:gd name="connsiteY102" fmla="*/ 747736 h 758095"/>
                          <a:gd name="connsiteX103" fmla="*/ 689522 w 1496212"/>
                          <a:gd name="connsiteY103" fmla="*/ 745483 h 758095"/>
                          <a:gd name="connsiteX104" fmla="*/ 698531 w 1496212"/>
                          <a:gd name="connsiteY104" fmla="*/ 743231 h 758095"/>
                          <a:gd name="connsiteX105" fmla="*/ 730062 w 1496212"/>
                          <a:gd name="connsiteY105" fmla="*/ 740979 h 758095"/>
                          <a:gd name="connsiteX106" fmla="*/ 757088 w 1496212"/>
                          <a:gd name="connsiteY106" fmla="*/ 713952 h 758095"/>
                          <a:gd name="connsiteX107" fmla="*/ 768349 w 1496212"/>
                          <a:gd name="connsiteY107" fmla="*/ 702691 h 758095"/>
                          <a:gd name="connsiteX108" fmla="*/ 772854 w 1496212"/>
                          <a:gd name="connsiteY108" fmla="*/ 698187 h 758095"/>
                          <a:gd name="connsiteX109" fmla="*/ 784115 w 1496212"/>
                          <a:gd name="connsiteY109" fmla="*/ 684674 h 758095"/>
                          <a:gd name="connsiteX110" fmla="*/ 795376 w 1496212"/>
                          <a:gd name="connsiteY110" fmla="*/ 673412 h 758095"/>
                          <a:gd name="connsiteX111" fmla="*/ 799881 w 1496212"/>
                          <a:gd name="connsiteY111" fmla="*/ 666656 h 758095"/>
                          <a:gd name="connsiteX112" fmla="*/ 806637 w 1496212"/>
                          <a:gd name="connsiteY112" fmla="*/ 664404 h 758095"/>
                          <a:gd name="connsiteX113" fmla="*/ 808889 w 1496212"/>
                          <a:gd name="connsiteY113" fmla="*/ 657647 h 758095"/>
                          <a:gd name="connsiteX114" fmla="*/ 838168 w 1496212"/>
                          <a:gd name="connsiteY114" fmla="*/ 655395 h 758095"/>
                          <a:gd name="connsiteX115" fmla="*/ 860690 w 1496212"/>
                          <a:gd name="connsiteY115" fmla="*/ 639629 h 758095"/>
                          <a:gd name="connsiteX116" fmla="*/ 878708 w 1496212"/>
                          <a:gd name="connsiteY116" fmla="*/ 635125 h 758095"/>
                          <a:gd name="connsiteX117" fmla="*/ 887717 w 1496212"/>
                          <a:gd name="connsiteY117" fmla="*/ 632873 h 758095"/>
                          <a:gd name="connsiteX118" fmla="*/ 894474 w 1496212"/>
                          <a:gd name="connsiteY118" fmla="*/ 628368 h 758095"/>
                          <a:gd name="connsiteX119" fmla="*/ 914744 w 1496212"/>
                          <a:gd name="connsiteY119" fmla="*/ 619359 h 758095"/>
                          <a:gd name="connsiteX120" fmla="*/ 926005 w 1496212"/>
                          <a:gd name="connsiteY120" fmla="*/ 608098 h 758095"/>
                          <a:gd name="connsiteX121" fmla="*/ 941770 w 1496212"/>
                          <a:gd name="connsiteY121" fmla="*/ 603594 h 758095"/>
                          <a:gd name="connsiteX122" fmla="*/ 980058 w 1496212"/>
                          <a:gd name="connsiteY122" fmla="*/ 605846 h 758095"/>
                          <a:gd name="connsiteX123" fmla="*/ 984562 w 1496212"/>
                          <a:gd name="connsiteY123" fmla="*/ 612603 h 758095"/>
                          <a:gd name="connsiteX124" fmla="*/ 989067 w 1496212"/>
                          <a:gd name="connsiteY124" fmla="*/ 617107 h 758095"/>
                          <a:gd name="connsiteX125" fmla="*/ 1009337 w 1496212"/>
                          <a:gd name="connsiteY125" fmla="*/ 623864 h 758095"/>
                          <a:gd name="connsiteX126" fmla="*/ 1018346 w 1496212"/>
                          <a:gd name="connsiteY126" fmla="*/ 632873 h 758095"/>
                          <a:gd name="connsiteX127" fmla="*/ 1022850 w 1496212"/>
                          <a:gd name="connsiteY127" fmla="*/ 641881 h 758095"/>
                          <a:gd name="connsiteX128" fmla="*/ 1036363 w 1496212"/>
                          <a:gd name="connsiteY128" fmla="*/ 650890 h 758095"/>
                          <a:gd name="connsiteX129" fmla="*/ 1040868 w 1496212"/>
                          <a:gd name="connsiteY129" fmla="*/ 664404 h 758095"/>
                          <a:gd name="connsiteX130" fmla="*/ 1047624 w 1496212"/>
                          <a:gd name="connsiteY130" fmla="*/ 668908 h 758095"/>
                          <a:gd name="connsiteX131" fmla="*/ 1058885 w 1496212"/>
                          <a:gd name="connsiteY131" fmla="*/ 671160 h 758095"/>
                          <a:gd name="connsiteX132" fmla="*/ 1065642 w 1496212"/>
                          <a:gd name="connsiteY132" fmla="*/ 673412 h 758095"/>
                          <a:gd name="connsiteX133" fmla="*/ 1067894 w 1496212"/>
                          <a:gd name="connsiteY133" fmla="*/ 680169 h 758095"/>
                          <a:gd name="connsiteX134" fmla="*/ 1076903 w 1496212"/>
                          <a:gd name="connsiteY134" fmla="*/ 682421 h 758095"/>
                          <a:gd name="connsiteX135" fmla="*/ 1085912 w 1496212"/>
                          <a:gd name="connsiteY135" fmla="*/ 686926 h 758095"/>
                          <a:gd name="connsiteX136" fmla="*/ 1103930 w 1496212"/>
                          <a:gd name="connsiteY136" fmla="*/ 691430 h 758095"/>
                          <a:gd name="connsiteX137" fmla="*/ 1110686 w 1496212"/>
                          <a:gd name="connsiteY137" fmla="*/ 700439 h 758095"/>
                          <a:gd name="connsiteX138" fmla="*/ 1115191 w 1496212"/>
                          <a:gd name="connsiteY138" fmla="*/ 707196 h 758095"/>
                          <a:gd name="connsiteX139" fmla="*/ 1121948 w 1496212"/>
                          <a:gd name="connsiteY139" fmla="*/ 711700 h 758095"/>
                          <a:gd name="connsiteX140" fmla="*/ 1130956 w 1496212"/>
                          <a:gd name="connsiteY140" fmla="*/ 727466 h 758095"/>
                          <a:gd name="connsiteX141" fmla="*/ 1133209 w 1496212"/>
                          <a:gd name="connsiteY141" fmla="*/ 736474 h 758095"/>
                          <a:gd name="connsiteX142" fmla="*/ 1148974 w 1496212"/>
                          <a:gd name="connsiteY142" fmla="*/ 743231 h 758095"/>
                          <a:gd name="connsiteX143" fmla="*/ 1191766 w 1496212"/>
                          <a:gd name="connsiteY143" fmla="*/ 745483 h 758095"/>
                          <a:gd name="connsiteX144" fmla="*/ 1207532 w 1496212"/>
                          <a:gd name="connsiteY144" fmla="*/ 743231 h 758095"/>
                          <a:gd name="connsiteX145" fmla="*/ 1248072 w 1496212"/>
                          <a:gd name="connsiteY145" fmla="*/ 745483 h 758095"/>
                          <a:gd name="connsiteX146" fmla="*/ 1268342 w 1496212"/>
                          <a:gd name="connsiteY146" fmla="*/ 747736 h 758095"/>
                          <a:gd name="connsiteX147" fmla="*/ 1281855 w 1496212"/>
                          <a:gd name="connsiteY147" fmla="*/ 729718 h 758095"/>
                          <a:gd name="connsiteX148" fmla="*/ 1288612 w 1496212"/>
                          <a:gd name="connsiteY148" fmla="*/ 727466 h 758095"/>
                          <a:gd name="connsiteX149" fmla="*/ 1304377 w 1496212"/>
                          <a:gd name="connsiteY149" fmla="*/ 713952 h 758095"/>
                          <a:gd name="connsiteX150" fmla="*/ 1306629 w 1496212"/>
                          <a:gd name="connsiteY150" fmla="*/ 707196 h 758095"/>
                          <a:gd name="connsiteX151" fmla="*/ 1311134 w 1496212"/>
                          <a:gd name="connsiteY151" fmla="*/ 700439 h 758095"/>
                          <a:gd name="connsiteX152" fmla="*/ 1315638 w 1496212"/>
                          <a:gd name="connsiteY152" fmla="*/ 691430 h 758095"/>
                          <a:gd name="connsiteX153" fmla="*/ 1322395 w 1496212"/>
                          <a:gd name="connsiteY153" fmla="*/ 689178 h 758095"/>
                          <a:gd name="connsiteX154" fmla="*/ 1326899 w 1496212"/>
                          <a:gd name="connsiteY154" fmla="*/ 680169 h 758095"/>
                          <a:gd name="connsiteX155" fmla="*/ 1333656 w 1496212"/>
                          <a:gd name="connsiteY155" fmla="*/ 675665 h 758095"/>
                          <a:gd name="connsiteX156" fmla="*/ 1335908 w 1496212"/>
                          <a:gd name="connsiteY156" fmla="*/ 666656 h 758095"/>
                          <a:gd name="connsiteX157" fmla="*/ 1338160 w 1496212"/>
                          <a:gd name="connsiteY157" fmla="*/ 659899 h 758095"/>
                          <a:gd name="connsiteX158" fmla="*/ 1342665 w 1496212"/>
                          <a:gd name="connsiteY158" fmla="*/ 655395 h 758095"/>
                          <a:gd name="connsiteX159" fmla="*/ 1351674 w 1496212"/>
                          <a:gd name="connsiteY159" fmla="*/ 641881 h 758095"/>
                          <a:gd name="connsiteX160" fmla="*/ 1353926 w 1496212"/>
                          <a:gd name="connsiteY160" fmla="*/ 632873 h 758095"/>
                          <a:gd name="connsiteX161" fmla="*/ 1356178 w 1496212"/>
                          <a:gd name="connsiteY161" fmla="*/ 610350 h 758095"/>
                          <a:gd name="connsiteX162" fmla="*/ 1360682 w 1496212"/>
                          <a:gd name="connsiteY162" fmla="*/ 601341 h 758095"/>
                          <a:gd name="connsiteX163" fmla="*/ 1365187 w 1496212"/>
                          <a:gd name="connsiteY163" fmla="*/ 585576 h 758095"/>
                          <a:gd name="connsiteX164" fmla="*/ 1371944 w 1496212"/>
                          <a:gd name="connsiteY164" fmla="*/ 576567 h 758095"/>
                          <a:gd name="connsiteX165" fmla="*/ 1376448 w 1496212"/>
                          <a:gd name="connsiteY165" fmla="*/ 542784 h 758095"/>
                          <a:gd name="connsiteX166" fmla="*/ 1378700 w 1496212"/>
                          <a:gd name="connsiteY166" fmla="*/ 533775 h 758095"/>
                          <a:gd name="connsiteX167" fmla="*/ 1380952 w 1496212"/>
                          <a:gd name="connsiteY167" fmla="*/ 477470 h 758095"/>
                          <a:gd name="connsiteX168" fmla="*/ 1396718 w 1496212"/>
                          <a:gd name="connsiteY168" fmla="*/ 454947 h 758095"/>
                          <a:gd name="connsiteX169" fmla="*/ 1403475 w 1496212"/>
                          <a:gd name="connsiteY169" fmla="*/ 443686 h 758095"/>
                          <a:gd name="connsiteX170" fmla="*/ 1410231 w 1496212"/>
                          <a:gd name="connsiteY170" fmla="*/ 434677 h 758095"/>
                          <a:gd name="connsiteX171" fmla="*/ 1412483 w 1496212"/>
                          <a:gd name="connsiteY171" fmla="*/ 385129 h 758095"/>
                          <a:gd name="connsiteX172" fmla="*/ 1414736 w 1496212"/>
                          <a:gd name="connsiteY172" fmla="*/ 373868 h 758095"/>
                          <a:gd name="connsiteX173" fmla="*/ 1421492 w 1496212"/>
                          <a:gd name="connsiteY173" fmla="*/ 367111 h 758095"/>
                          <a:gd name="connsiteX174" fmla="*/ 1435006 w 1496212"/>
                          <a:gd name="connsiteY174" fmla="*/ 157655 h 758095"/>
                          <a:gd name="connsiteX175" fmla="*/ 1448519 w 1496212"/>
                          <a:gd name="connsiteY175" fmla="*/ 141889 h 758095"/>
                          <a:gd name="connsiteX176" fmla="*/ 1453023 w 1496212"/>
                          <a:gd name="connsiteY176" fmla="*/ 135133 h 758095"/>
                          <a:gd name="connsiteX177" fmla="*/ 1459780 w 1496212"/>
                          <a:gd name="connsiteY177" fmla="*/ 132880 h 758095"/>
                          <a:gd name="connsiteX178" fmla="*/ 1466537 w 1496212"/>
                          <a:gd name="connsiteY178" fmla="*/ 128376 h 758095"/>
                          <a:gd name="connsiteX179" fmla="*/ 1468789 w 1496212"/>
                          <a:gd name="connsiteY179" fmla="*/ 99097 h 758095"/>
                          <a:gd name="connsiteX180" fmla="*/ 1475546 w 1496212"/>
                          <a:gd name="connsiteY180" fmla="*/ 94593 h 758095"/>
                          <a:gd name="connsiteX181" fmla="*/ 1486807 w 1496212"/>
                          <a:gd name="connsiteY181" fmla="*/ 83332 h 758095"/>
                          <a:gd name="connsiteX182" fmla="*/ 1489059 w 1496212"/>
                          <a:gd name="connsiteY182" fmla="*/ 76575 h 758095"/>
                          <a:gd name="connsiteX183" fmla="*/ 1495816 w 1496212"/>
                          <a:gd name="connsiteY183" fmla="*/ 74323 h 758095"/>
                          <a:gd name="connsiteX184" fmla="*/ 1493563 w 1496212"/>
                          <a:gd name="connsiteY184" fmla="*/ 0 h 758095"/>
                          <a:gd name="connsiteX185" fmla="*/ 1482302 w 1496212"/>
                          <a:gd name="connsiteY185" fmla="*/ 9008 h 758095"/>
                          <a:gd name="connsiteX186" fmla="*/ 1480050 w 1496212"/>
                          <a:gd name="connsiteY186" fmla="*/ 18017 h 758095"/>
                          <a:gd name="connsiteX187" fmla="*/ 1473293 w 1496212"/>
                          <a:gd name="connsiteY187" fmla="*/ 20270 h 758095"/>
                          <a:gd name="connsiteX188" fmla="*/ 1482302 w 1496212"/>
                          <a:gd name="connsiteY18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50332 w 1496212"/>
                          <a:gd name="connsiteY70" fmla="*/ 578819 h 758095"/>
                          <a:gd name="connsiteX71" fmla="*/ 732314 w 1496212"/>
                          <a:gd name="connsiteY71" fmla="*/ 594585 h 758095"/>
                          <a:gd name="connsiteX72" fmla="*/ 709792 w 1496212"/>
                          <a:gd name="connsiteY72" fmla="*/ 626116 h 758095"/>
                          <a:gd name="connsiteX73" fmla="*/ 691774 w 1496212"/>
                          <a:gd name="connsiteY73" fmla="*/ 644134 h 758095"/>
                          <a:gd name="connsiteX74" fmla="*/ 647419 w 1496212"/>
                          <a:gd name="connsiteY74" fmla="*/ 668108 h 758095"/>
                          <a:gd name="connsiteX75" fmla="*/ 550648 w 1496212"/>
                          <a:gd name="connsiteY75" fmla="*/ 677007 h 758095"/>
                          <a:gd name="connsiteX76" fmla="*/ 449766 w 1496212"/>
                          <a:gd name="connsiteY76" fmla="*/ 674028 h 758095"/>
                          <a:gd name="connsiteX77" fmla="*/ 385817 w 1496212"/>
                          <a:gd name="connsiteY77" fmla="*/ 637474 h 758095"/>
                          <a:gd name="connsiteX78" fmla="*/ 340428 w 1496212"/>
                          <a:gd name="connsiteY78" fmla="*/ 603594 h 758095"/>
                          <a:gd name="connsiteX79" fmla="*/ 302141 w 1496212"/>
                          <a:gd name="connsiteY79" fmla="*/ 578819 h 758095"/>
                          <a:gd name="connsiteX80" fmla="*/ 266105 w 1496212"/>
                          <a:gd name="connsiteY80" fmla="*/ 556297 h 758095"/>
                          <a:gd name="connsiteX81" fmla="*/ 259349 w 1496212"/>
                          <a:gd name="connsiteY81" fmla="*/ 554045 h 758095"/>
                          <a:gd name="connsiteX82" fmla="*/ 236826 w 1496212"/>
                          <a:gd name="connsiteY82" fmla="*/ 545036 h 758095"/>
                          <a:gd name="connsiteX83" fmla="*/ 180521 w 1496212"/>
                          <a:gd name="connsiteY83" fmla="*/ 536027 h 758095"/>
                          <a:gd name="connsiteX84" fmla="*/ 117459 w 1496212"/>
                          <a:gd name="connsiteY84" fmla="*/ 533775 h 758095"/>
                          <a:gd name="connsiteX85" fmla="*/ 76919 w 1496212"/>
                          <a:gd name="connsiteY85" fmla="*/ 536027 h 758095"/>
                          <a:gd name="connsiteX86" fmla="*/ 61645 w 1496212"/>
                          <a:gd name="connsiteY86" fmla="*/ 536930 h 758095"/>
                          <a:gd name="connsiteX87" fmla="*/ 23483 w 1496212"/>
                          <a:gd name="connsiteY87" fmla="*/ 550729 h 758095"/>
                          <a:gd name="connsiteX88" fmla="*/ 103 w 1496212"/>
                          <a:gd name="connsiteY88" fmla="*/ 573331 h 758095"/>
                          <a:gd name="connsiteX89" fmla="*/ 16207 w 1496212"/>
                          <a:gd name="connsiteY89" fmla="*/ 613525 h 758095"/>
                          <a:gd name="connsiteX90" fmla="*/ 45307 w 1496212"/>
                          <a:gd name="connsiteY90" fmla="*/ 618170 h 758095"/>
                          <a:gd name="connsiteX91" fmla="*/ 125027 w 1496212"/>
                          <a:gd name="connsiteY91" fmla="*/ 629432 h 758095"/>
                          <a:gd name="connsiteX92" fmla="*/ 167008 w 1496212"/>
                          <a:gd name="connsiteY92" fmla="*/ 632873 h 758095"/>
                          <a:gd name="connsiteX93" fmla="*/ 219388 w 1496212"/>
                          <a:gd name="connsiteY93" fmla="*/ 640429 h 758095"/>
                          <a:gd name="connsiteX94" fmla="*/ 271189 w 1496212"/>
                          <a:gd name="connsiteY94" fmla="*/ 659173 h 758095"/>
                          <a:gd name="connsiteX95" fmla="*/ 302141 w 1496212"/>
                          <a:gd name="connsiteY95" fmla="*/ 675665 h 758095"/>
                          <a:gd name="connsiteX96" fmla="*/ 337229 w 1496212"/>
                          <a:gd name="connsiteY96" fmla="*/ 700365 h 758095"/>
                          <a:gd name="connsiteX97" fmla="*/ 378458 w 1496212"/>
                          <a:gd name="connsiteY97" fmla="*/ 749187 h 758095"/>
                          <a:gd name="connsiteX98" fmla="*/ 403490 w 1496212"/>
                          <a:gd name="connsiteY98" fmla="*/ 752240 h 758095"/>
                          <a:gd name="connsiteX99" fmla="*/ 548322 w 1496212"/>
                          <a:gd name="connsiteY99" fmla="*/ 753003 h 758095"/>
                          <a:gd name="connsiteX100" fmla="*/ 650976 w 1496212"/>
                          <a:gd name="connsiteY100" fmla="*/ 747772 h 758095"/>
                          <a:gd name="connsiteX101" fmla="*/ 682765 w 1496212"/>
                          <a:gd name="connsiteY101" fmla="*/ 747736 h 758095"/>
                          <a:gd name="connsiteX102" fmla="*/ 689522 w 1496212"/>
                          <a:gd name="connsiteY102" fmla="*/ 745483 h 758095"/>
                          <a:gd name="connsiteX103" fmla="*/ 698531 w 1496212"/>
                          <a:gd name="connsiteY103" fmla="*/ 743231 h 758095"/>
                          <a:gd name="connsiteX104" fmla="*/ 730062 w 1496212"/>
                          <a:gd name="connsiteY104" fmla="*/ 740979 h 758095"/>
                          <a:gd name="connsiteX105" fmla="*/ 757088 w 1496212"/>
                          <a:gd name="connsiteY105" fmla="*/ 713952 h 758095"/>
                          <a:gd name="connsiteX106" fmla="*/ 768349 w 1496212"/>
                          <a:gd name="connsiteY106" fmla="*/ 702691 h 758095"/>
                          <a:gd name="connsiteX107" fmla="*/ 772854 w 1496212"/>
                          <a:gd name="connsiteY107" fmla="*/ 698187 h 758095"/>
                          <a:gd name="connsiteX108" fmla="*/ 784115 w 1496212"/>
                          <a:gd name="connsiteY108" fmla="*/ 684674 h 758095"/>
                          <a:gd name="connsiteX109" fmla="*/ 795376 w 1496212"/>
                          <a:gd name="connsiteY109" fmla="*/ 673412 h 758095"/>
                          <a:gd name="connsiteX110" fmla="*/ 799881 w 1496212"/>
                          <a:gd name="connsiteY110" fmla="*/ 666656 h 758095"/>
                          <a:gd name="connsiteX111" fmla="*/ 806637 w 1496212"/>
                          <a:gd name="connsiteY111" fmla="*/ 664404 h 758095"/>
                          <a:gd name="connsiteX112" fmla="*/ 808889 w 1496212"/>
                          <a:gd name="connsiteY112" fmla="*/ 657647 h 758095"/>
                          <a:gd name="connsiteX113" fmla="*/ 838168 w 1496212"/>
                          <a:gd name="connsiteY113" fmla="*/ 655395 h 758095"/>
                          <a:gd name="connsiteX114" fmla="*/ 860690 w 1496212"/>
                          <a:gd name="connsiteY114" fmla="*/ 639629 h 758095"/>
                          <a:gd name="connsiteX115" fmla="*/ 878708 w 1496212"/>
                          <a:gd name="connsiteY115" fmla="*/ 635125 h 758095"/>
                          <a:gd name="connsiteX116" fmla="*/ 887717 w 1496212"/>
                          <a:gd name="connsiteY116" fmla="*/ 632873 h 758095"/>
                          <a:gd name="connsiteX117" fmla="*/ 894474 w 1496212"/>
                          <a:gd name="connsiteY117" fmla="*/ 628368 h 758095"/>
                          <a:gd name="connsiteX118" fmla="*/ 914744 w 1496212"/>
                          <a:gd name="connsiteY118" fmla="*/ 619359 h 758095"/>
                          <a:gd name="connsiteX119" fmla="*/ 926005 w 1496212"/>
                          <a:gd name="connsiteY119" fmla="*/ 608098 h 758095"/>
                          <a:gd name="connsiteX120" fmla="*/ 941770 w 1496212"/>
                          <a:gd name="connsiteY120" fmla="*/ 603594 h 758095"/>
                          <a:gd name="connsiteX121" fmla="*/ 980058 w 1496212"/>
                          <a:gd name="connsiteY121" fmla="*/ 605846 h 758095"/>
                          <a:gd name="connsiteX122" fmla="*/ 984562 w 1496212"/>
                          <a:gd name="connsiteY122" fmla="*/ 612603 h 758095"/>
                          <a:gd name="connsiteX123" fmla="*/ 989067 w 1496212"/>
                          <a:gd name="connsiteY123" fmla="*/ 617107 h 758095"/>
                          <a:gd name="connsiteX124" fmla="*/ 1009337 w 1496212"/>
                          <a:gd name="connsiteY124" fmla="*/ 623864 h 758095"/>
                          <a:gd name="connsiteX125" fmla="*/ 1018346 w 1496212"/>
                          <a:gd name="connsiteY125" fmla="*/ 632873 h 758095"/>
                          <a:gd name="connsiteX126" fmla="*/ 1022850 w 1496212"/>
                          <a:gd name="connsiteY126" fmla="*/ 641881 h 758095"/>
                          <a:gd name="connsiteX127" fmla="*/ 1036363 w 1496212"/>
                          <a:gd name="connsiteY127" fmla="*/ 650890 h 758095"/>
                          <a:gd name="connsiteX128" fmla="*/ 1040868 w 1496212"/>
                          <a:gd name="connsiteY128" fmla="*/ 664404 h 758095"/>
                          <a:gd name="connsiteX129" fmla="*/ 1047624 w 1496212"/>
                          <a:gd name="connsiteY129" fmla="*/ 668908 h 758095"/>
                          <a:gd name="connsiteX130" fmla="*/ 1058885 w 1496212"/>
                          <a:gd name="connsiteY130" fmla="*/ 671160 h 758095"/>
                          <a:gd name="connsiteX131" fmla="*/ 1065642 w 1496212"/>
                          <a:gd name="connsiteY131" fmla="*/ 673412 h 758095"/>
                          <a:gd name="connsiteX132" fmla="*/ 1067894 w 1496212"/>
                          <a:gd name="connsiteY132" fmla="*/ 680169 h 758095"/>
                          <a:gd name="connsiteX133" fmla="*/ 1076903 w 1496212"/>
                          <a:gd name="connsiteY133" fmla="*/ 682421 h 758095"/>
                          <a:gd name="connsiteX134" fmla="*/ 1085912 w 1496212"/>
                          <a:gd name="connsiteY134" fmla="*/ 686926 h 758095"/>
                          <a:gd name="connsiteX135" fmla="*/ 1103930 w 1496212"/>
                          <a:gd name="connsiteY135" fmla="*/ 691430 h 758095"/>
                          <a:gd name="connsiteX136" fmla="*/ 1110686 w 1496212"/>
                          <a:gd name="connsiteY136" fmla="*/ 700439 h 758095"/>
                          <a:gd name="connsiteX137" fmla="*/ 1115191 w 1496212"/>
                          <a:gd name="connsiteY137" fmla="*/ 707196 h 758095"/>
                          <a:gd name="connsiteX138" fmla="*/ 1121948 w 1496212"/>
                          <a:gd name="connsiteY138" fmla="*/ 711700 h 758095"/>
                          <a:gd name="connsiteX139" fmla="*/ 1130956 w 1496212"/>
                          <a:gd name="connsiteY139" fmla="*/ 727466 h 758095"/>
                          <a:gd name="connsiteX140" fmla="*/ 1133209 w 1496212"/>
                          <a:gd name="connsiteY140" fmla="*/ 736474 h 758095"/>
                          <a:gd name="connsiteX141" fmla="*/ 1148974 w 1496212"/>
                          <a:gd name="connsiteY141" fmla="*/ 743231 h 758095"/>
                          <a:gd name="connsiteX142" fmla="*/ 1191766 w 1496212"/>
                          <a:gd name="connsiteY142" fmla="*/ 745483 h 758095"/>
                          <a:gd name="connsiteX143" fmla="*/ 1207532 w 1496212"/>
                          <a:gd name="connsiteY143" fmla="*/ 743231 h 758095"/>
                          <a:gd name="connsiteX144" fmla="*/ 1248072 w 1496212"/>
                          <a:gd name="connsiteY144" fmla="*/ 745483 h 758095"/>
                          <a:gd name="connsiteX145" fmla="*/ 1268342 w 1496212"/>
                          <a:gd name="connsiteY145" fmla="*/ 747736 h 758095"/>
                          <a:gd name="connsiteX146" fmla="*/ 1281855 w 1496212"/>
                          <a:gd name="connsiteY146" fmla="*/ 729718 h 758095"/>
                          <a:gd name="connsiteX147" fmla="*/ 1288612 w 1496212"/>
                          <a:gd name="connsiteY147" fmla="*/ 727466 h 758095"/>
                          <a:gd name="connsiteX148" fmla="*/ 1304377 w 1496212"/>
                          <a:gd name="connsiteY148" fmla="*/ 713952 h 758095"/>
                          <a:gd name="connsiteX149" fmla="*/ 1306629 w 1496212"/>
                          <a:gd name="connsiteY149" fmla="*/ 707196 h 758095"/>
                          <a:gd name="connsiteX150" fmla="*/ 1311134 w 1496212"/>
                          <a:gd name="connsiteY150" fmla="*/ 700439 h 758095"/>
                          <a:gd name="connsiteX151" fmla="*/ 1315638 w 1496212"/>
                          <a:gd name="connsiteY151" fmla="*/ 691430 h 758095"/>
                          <a:gd name="connsiteX152" fmla="*/ 1322395 w 1496212"/>
                          <a:gd name="connsiteY152" fmla="*/ 689178 h 758095"/>
                          <a:gd name="connsiteX153" fmla="*/ 1326899 w 1496212"/>
                          <a:gd name="connsiteY153" fmla="*/ 680169 h 758095"/>
                          <a:gd name="connsiteX154" fmla="*/ 1333656 w 1496212"/>
                          <a:gd name="connsiteY154" fmla="*/ 675665 h 758095"/>
                          <a:gd name="connsiteX155" fmla="*/ 1335908 w 1496212"/>
                          <a:gd name="connsiteY155" fmla="*/ 666656 h 758095"/>
                          <a:gd name="connsiteX156" fmla="*/ 1338160 w 1496212"/>
                          <a:gd name="connsiteY156" fmla="*/ 659899 h 758095"/>
                          <a:gd name="connsiteX157" fmla="*/ 1342665 w 1496212"/>
                          <a:gd name="connsiteY157" fmla="*/ 655395 h 758095"/>
                          <a:gd name="connsiteX158" fmla="*/ 1351674 w 1496212"/>
                          <a:gd name="connsiteY158" fmla="*/ 641881 h 758095"/>
                          <a:gd name="connsiteX159" fmla="*/ 1353926 w 1496212"/>
                          <a:gd name="connsiteY159" fmla="*/ 632873 h 758095"/>
                          <a:gd name="connsiteX160" fmla="*/ 1356178 w 1496212"/>
                          <a:gd name="connsiteY160" fmla="*/ 610350 h 758095"/>
                          <a:gd name="connsiteX161" fmla="*/ 1360682 w 1496212"/>
                          <a:gd name="connsiteY161" fmla="*/ 601341 h 758095"/>
                          <a:gd name="connsiteX162" fmla="*/ 1365187 w 1496212"/>
                          <a:gd name="connsiteY162" fmla="*/ 585576 h 758095"/>
                          <a:gd name="connsiteX163" fmla="*/ 1371944 w 1496212"/>
                          <a:gd name="connsiteY163" fmla="*/ 576567 h 758095"/>
                          <a:gd name="connsiteX164" fmla="*/ 1376448 w 1496212"/>
                          <a:gd name="connsiteY164" fmla="*/ 542784 h 758095"/>
                          <a:gd name="connsiteX165" fmla="*/ 1378700 w 1496212"/>
                          <a:gd name="connsiteY165" fmla="*/ 533775 h 758095"/>
                          <a:gd name="connsiteX166" fmla="*/ 1380952 w 1496212"/>
                          <a:gd name="connsiteY166" fmla="*/ 477470 h 758095"/>
                          <a:gd name="connsiteX167" fmla="*/ 1396718 w 1496212"/>
                          <a:gd name="connsiteY167" fmla="*/ 454947 h 758095"/>
                          <a:gd name="connsiteX168" fmla="*/ 1403475 w 1496212"/>
                          <a:gd name="connsiteY168" fmla="*/ 443686 h 758095"/>
                          <a:gd name="connsiteX169" fmla="*/ 1410231 w 1496212"/>
                          <a:gd name="connsiteY169" fmla="*/ 434677 h 758095"/>
                          <a:gd name="connsiteX170" fmla="*/ 1412483 w 1496212"/>
                          <a:gd name="connsiteY170" fmla="*/ 385129 h 758095"/>
                          <a:gd name="connsiteX171" fmla="*/ 1414736 w 1496212"/>
                          <a:gd name="connsiteY171" fmla="*/ 373868 h 758095"/>
                          <a:gd name="connsiteX172" fmla="*/ 1421492 w 1496212"/>
                          <a:gd name="connsiteY172" fmla="*/ 367111 h 758095"/>
                          <a:gd name="connsiteX173" fmla="*/ 1435006 w 1496212"/>
                          <a:gd name="connsiteY173" fmla="*/ 157655 h 758095"/>
                          <a:gd name="connsiteX174" fmla="*/ 1448519 w 1496212"/>
                          <a:gd name="connsiteY174" fmla="*/ 141889 h 758095"/>
                          <a:gd name="connsiteX175" fmla="*/ 1453023 w 1496212"/>
                          <a:gd name="connsiteY175" fmla="*/ 135133 h 758095"/>
                          <a:gd name="connsiteX176" fmla="*/ 1459780 w 1496212"/>
                          <a:gd name="connsiteY176" fmla="*/ 132880 h 758095"/>
                          <a:gd name="connsiteX177" fmla="*/ 1466537 w 1496212"/>
                          <a:gd name="connsiteY177" fmla="*/ 128376 h 758095"/>
                          <a:gd name="connsiteX178" fmla="*/ 1468789 w 1496212"/>
                          <a:gd name="connsiteY178" fmla="*/ 99097 h 758095"/>
                          <a:gd name="connsiteX179" fmla="*/ 1475546 w 1496212"/>
                          <a:gd name="connsiteY179" fmla="*/ 94593 h 758095"/>
                          <a:gd name="connsiteX180" fmla="*/ 1486807 w 1496212"/>
                          <a:gd name="connsiteY180" fmla="*/ 83332 h 758095"/>
                          <a:gd name="connsiteX181" fmla="*/ 1489059 w 1496212"/>
                          <a:gd name="connsiteY181" fmla="*/ 76575 h 758095"/>
                          <a:gd name="connsiteX182" fmla="*/ 1495816 w 1496212"/>
                          <a:gd name="connsiteY182" fmla="*/ 74323 h 758095"/>
                          <a:gd name="connsiteX183" fmla="*/ 1493563 w 1496212"/>
                          <a:gd name="connsiteY183" fmla="*/ 0 h 758095"/>
                          <a:gd name="connsiteX184" fmla="*/ 1482302 w 1496212"/>
                          <a:gd name="connsiteY184" fmla="*/ 9008 h 758095"/>
                          <a:gd name="connsiteX185" fmla="*/ 1480050 w 1496212"/>
                          <a:gd name="connsiteY185" fmla="*/ 18017 h 758095"/>
                          <a:gd name="connsiteX186" fmla="*/ 1473293 w 1496212"/>
                          <a:gd name="connsiteY186" fmla="*/ 20270 h 758095"/>
                          <a:gd name="connsiteX187" fmla="*/ 1482302 w 1496212"/>
                          <a:gd name="connsiteY18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788619 w 1496212"/>
                          <a:gd name="connsiteY67" fmla="*/ 558549 h 758095"/>
                          <a:gd name="connsiteX68" fmla="*/ 779611 w 1496212"/>
                          <a:gd name="connsiteY68" fmla="*/ 560802 h 758095"/>
                          <a:gd name="connsiteX69" fmla="*/ 750332 w 1496212"/>
                          <a:gd name="connsiteY69" fmla="*/ 578819 h 758095"/>
                          <a:gd name="connsiteX70" fmla="*/ 732314 w 1496212"/>
                          <a:gd name="connsiteY70" fmla="*/ 594585 h 758095"/>
                          <a:gd name="connsiteX71" fmla="*/ 709792 w 1496212"/>
                          <a:gd name="connsiteY71" fmla="*/ 626116 h 758095"/>
                          <a:gd name="connsiteX72" fmla="*/ 691774 w 1496212"/>
                          <a:gd name="connsiteY72" fmla="*/ 644134 h 758095"/>
                          <a:gd name="connsiteX73" fmla="*/ 647419 w 1496212"/>
                          <a:gd name="connsiteY73" fmla="*/ 668108 h 758095"/>
                          <a:gd name="connsiteX74" fmla="*/ 550648 w 1496212"/>
                          <a:gd name="connsiteY74" fmla="*/ 677007 h 758095"/>
                          <a:gd name="connsiteX75" fmla="*/ 449766 w 1496212"/>
                          <a:gd name="connsiteY75" fmla="*/ 674028 h 758095"/>
                          <a:gd name="connsiteX76" fmla="*/ 385817 w 1496212"/>
                          <a:gd name="connsiteY76" fmla="*/ 637474 h 758095"/>
                          <a:gd name="connsiteX77" fmla="*/ 340428 w 1496212"/>
                          <a:gd name="connsiteY77" fmla="*/ 603594 h 758095"/>
                          <a:gd name="connsiteX78" fmla="*/ 302141 w 1496212"/>
                          <a:gd name="connsiteY78" fmla="*/ 578819 h 758095"/>
                          <a:gd name="connsiteX79" fmla="*/ 266105 w 1496212"/>
                          <a:gd name="connsiteY79" fmla="*/ 556297 h 758095"/>
                          <a:gd name="connsiteX80" fmla="*/ 259349 w 1496212"/>
                          <a:gd name="connsiteY80" fmla="*/ 554045 h 758095"/>
                          <a:gd name="connsiteX81" fmla="*/ 236826 w 1496212"/>
                          <a:gd name="connsiteY81" fmla="*/ 545036 h 758095"/>
                          <a:gd name="connsiteX82" fmla="*/ 180521 w 1496212"/>
                          <a:gd name="connsiteY82" fmla="*/ 536027 h 758095"/>
                          <a:gd name="connsiteX83" fmla="*/ 117459 w 1496212"/>
                          <a:gd name="connsiteY83" fmla="*/ 533775 h 758095"/>
                          <a:gd name="connsiteX84" fmla="*/ 76919 w 1496212"/>
                          <a:gd name="connsiteY84" fmla="*/ 536027 h 758095"/>
                          <a:gd name="connsiteX85" fmla="*/ 61645 w 1496212"/>
                          <a:gd name="connsiteY85" fmla="*/ 536930 h 758095"/>
                          <a:gd name="connsiteX86" fmla="*/ 23483 w 1496212"/>
                          <a:gd name="connsiteY86" fmla="*/ 550729 h 758095"/>
                          <a:gd name="connsiteX87" fmla="*/ 103 w 1496212"/>
                          <a:gd name="connsiteY87" fmla="*/ 573331 h 758095"/>
                          <a:gd name="connsiteX88" fmla="*/ 16207 w 1496212"/>
                          <a:gd name="connsiteY88" fmla="*/ 613525 h 758095"/>
                          <a:gd name="connsiteX89" fmla="*/ 45307 w 1496212"/>
                          <a:gd name="connsiteY89" fmla="*/ 618170 h 758095"/>
                          <a:gd name="connsiteX90" fmla="*/ 125027 w 1496212"/>
                          <a:gd name="connsiteY90" fmla="*/ 629432 h 758095"/>
                          <a:gd name="connsiteX91" fmla="*/ 167008 w 1496212"/>
                          <a:gd name="connsiteY91" fmla="*/ 632873 h 758095"/>
                          <a:gd name="connsiteX92" fmla="*/ 219388 w 1496212"/>
                          <a:gd name="connsiteY92" fmla="*/ 640429 h 758095"/>
                          <a:gd name="connsiteX93" fmla="*/ 271189 w 1496212"/>
                          <a:gd name="connsiteY93" fmla="*/ 659173 h 758095"/>
                          <a:gd name="connsiteX94" fmla="*/ 302141 w 1496212"/>
                          <a:gd name="connsiteY94" fmla="*/ 675665 h 758095"/>
                          <a:gd name="connsiteX95" fmla="*/ 337229 w 1496212"/>
                          <a:gd name="connsiteY95" fmla="*/ 700365 h 758095"/>
                          <a:gd name="connsiteX96" fmla="*/ 378458 w 1496212"/>
                          <a:gd name="connsiteY96" fmla="*/ 749187 h 758095"/>
                          <a:gd name="connsiteX97" fmla="*/ 403490 w 1496212"/>
                          <a:gd name="connsiteY97" fmla="*/ 752240 h 758095"/>
                          <a:gd name="connsiteX98" fmla="*/ 548322 w 1496212"/>
                          <a:gd name="connsiteY98" fmla="*/ 753003 h 758095"/>
                          <a:gd name="connsiteX99" fmla="*/ 650976 w 1496212"/>
                          <a:gd name="connsiteY99" fmla="*/ 747772 h 758095"/>
                          <a:gd name="connsiteX100" fmla="*/ 682765 w 1496212"/>
                          <a:gd name="connsiteY100" fmla="*/ 747736 h 758095"/>
                          <a:gd name="connsiteX101" fmla="*/ 689522 w 1496212"/>
                          <a:gd name="connsiteY101" fmla="*/ 745483 h 758095"/>
                          <a:gd name="connsiteX102" fmla="*/ 698531 w 1496212"/>
                          <a:gd name="connsiteY102" fmla="*/ 743231 h 758095"/>
                          <a:gd name="connsiteX103" fmla="*/ 730062 w 1496212"/>
                          <a:gd name="connsiteY103" fmla="*/ 740979 h 758095"/>
                          <a:gd name="connsiteX104" fmla="*/ 757088 w 1496212"/>
                          <a:gd name="connsiteY104" fmla="*/ 713952 h 758095"/>
                          <a:gd name="connsiteX105" fmla="*/ 768349 w 1496212"/>
                          <a:gd name="connsiteY105" fmla="*/ 702691 h 758095"/>
                          <a:gd name="connsiteX106" fmla="*/ 772854 w 1496212"/>
                          <a:gd name="connsiteY106" fmla="*/ 698187 h 758095"/>
                          <a:gd name="connsiteX107" fmla="*/ 784115 w 1496212"/>
                          <a:gd name="connsiteY107" fmla="*/ 684674 h 758095"/>
                          <a:gd name="connsiteX108" fmla="*/ 795376 w 1496212"/>
                          <a:gd name="connsiteY108" fmla="*/ 673412 h 758095"/>
                          <a:gd name="connsiteX109" fmla="*/ 799881 w 1496212"/>
                          <a:gd name="connsiteY109" fmla="*/ 666656 h 758095"/>
                          <a:gd name="connsiteX110" fmla="*/ 806637 w 1496212"/>
                          <a:gd name="connsiteY110" fmla="*/ 664404 h 758095"/>
                          <a:gd name="connsiteX111" fmla="*/ 808889 w 1496212"/>
                          <a:gd name="connsiteY111" fmla="*/ 657647 h 758095"/>
                          <a:gd name="connsiteX112" fmla="*/ 838168 w 1496212"/>
                          <a:gd name="connsiteY112" fmla="*/ 655395 h 758095"/>
                          <a:gd name="connsiteX113" fmla="*/ 860690 w 1496212"/>
                          <a:gd name="connsiteY113" fmla="*/ 639629 h 758095"/>
                          <a:gd name="connsiteX114" fmla="*/ 878708 w 1496212"/>
                          <a:gd name="connsiteY114" fmla="*/ 635125 h 758095"/>
                          <a:gd name="connsiteX115" fmla="*/ 887717 w 1496212"/>
                          <a:gd name="connsiteY115" fmla="*/ 632873 h 758095"/>
                          <a:gd name="connsiteX116" fmla="*/ 894474 w 1496212"/>
                          <a:gd name="connsiteY116" fmla="*/ 628368 h 758095"/>
                          <a:gd name="connsiteX117" fmla="*/ 914744 w 1496212"/>
                          <a:gd name="connsiteY117" fmla="*/ 619359 h 758095"/>
                          <a:gd name="connsiteX118" fmla="*/ 926005 w 1496212"/>
                          <a:gd name="connsiteY118" fmla="*/ 608098 h 758095"/>
                          <a:gd name="connsiteX119" fmla="*/ 941770 w 1496212"/>
                          <a:gd name="connsiteY119" fmla="*/ 603594 h 758095"/>
                          <a:gd name="connsiteX120" fmla="*/ 980058 w 1496212"/>
                          <a:gd name="connsiteY120" fmla="*/ 605846 h 758095"/>
                          <a:gd name="connsiteX121" fmla="*/ 984562 w 1496212"/>
                          <a:gd name="connsiteY121" fmla="*/ 612603 h 758095"/>
                          <a:gd name="connsiteX122" fmla="*/ 989067 w 1496212"/>
                          <a:gd name="connsiteY122" fmla="*/ 617107 h 758095"/>
                          <a:gd name="connsiteX123" fmla="*/ 1009337 w 1496212"/>
                          <a:gd name="connsiteY123" fmla="*/ 623864 h 758095"/>
                          <a:gd name="connsiteX124" fmla="*/ 1018346 w 1496212"/>
                          <a:gd name="connsiteY124" fmla="*/ 632873 h 758095"/>
                          <a:gd name="connsiteX125" fmla="*/ 1022850 w 1496212"/>
                          <a:gd name="connsiteY125" fmla="*/ 641881 h 758095"/>
                          <a:gd name="connsiteX126" fmla="*/ 1036363 w 1496212"/>
                          <a:gd name="connsiteY126" fmla="*/ 650890 h 758095"/>
                          <a:gd name="connsiteX127" fmla="*/ 1040868 w 1496212"/>
                          <a:gd name="connsiteY127" fmla="*/ 664404 h 758095"/>
                          <a:gd name="connsiteX128" fmla="*/ 1047624 w 1496212"/>
                          <a:gd name="connsiteY128" fmla="*/ 668908 h 758095"/>
                          <a:gd name="connsiteX129" fmla="*/ 1058885 w 1496212"/>
                          <a:gd name="connsiteY129" fmla="*/ 671160 h 758095"/>
                          <a:gd name="connsiteX130" fmla="*/ 1065642 w 1496212"/>
                          <a:gd name="connsiteY130" fmla="*/ 673412 h 758095"/>
                          <a:gd name="connsiteX131" fmla="*/ 1067894 w 1496212"/>
                          <a:gd name="connsiteY131" fmla="*/ 680169 h 758095"/>
                          <a:gd name="connsiteX132" fmla="*/ 1076903 w 1496212"/>
                          <a:gd name="connsiteY132" fmla="*/ 682421 h 758095"/>
                          <a:gd name="connsiteX133" fmla="*/ 1085912 w 1496212"/>
                          <a:gd name="connsiteY133" fmla="*/ 686926 h 758095"/>
                          <a:gd name="connsiteX134" fmla="*/ 1103930 w 1496212"/>
                          <a:gd name="connsiteY134" fmla="*/ 691430 h 758095"/>
                          <a:gd name="connsiteX135" fmla="*/ 1110686 w 1496212"/>
                          <a:gd name="connsiteY135" fmla="*/ 700439 h 758095"/>
                          <a:gd name="connsiteX136" fmla="*/ 1115191 w 1496212"/>
                          <a:gd name="connsiteY136" fmla="*/ 707196 h 758095"/>
                          <a:gd name="connsiteX137" fmla="*/ 1121948 w 1496212"/>
                          <a:gd name="connsiteY137" fmla="*/ 711700 h 758095"/>
                          <a:gd name="connsiteX138" fmla="*/ 1130956 w 1496212"/>
                          <a:gd name="connsiteY138" fmla="*/ 727466 h 758095"/>
                          <a:gd name="connsiteX139" fmla="*/ 1133209 w 1496212"/>
                          <a:gd name="connsiteY139" fmla="*/ 736474 h 758095"/>
                          <a:gd name="connsiteX140" fmla="*/ 1148974 w 1496212"/>
                          <a:gd name="connsiteY140" fmla="*/ 743231 h 758095"/>
                          <a:gd name="connsiteX141" fmla="*/ 1191766 w 1496212"/>
                          <a:gd name="connsiteY141" fmla="*/ 745483 h 758095"/>
                          <a:gd name="connsiteX142" fmla="*/ 1207532 w 1496212"/>
                          <a:gd name="connsiteY142" fmla="*/ 743231 h 758095"/>
                          <a:gd name="connsiteX143" fmla="*/ 1248072 w 1496212"/>
                          <a:gd name="connsiteY143" fmla="*/ 745483 h 758095"/>
                          <a:gd name="connsiteX144" fmla="*/ 1268342 w 1496212"/>
                          <a:gd name="connsiteY144" fmla="*/ 747736 h 758095"/>
                          <a:gd name="connsiteX145" fmla="*/ 1281855 w 1496212"/>
                          <a:gd name="connsiteY145" fmla="*/ 729718 h 758095"/>
                          <a:gd name="connsiteX146" fmla="*/ 1288612 w 1496212"/>
                          <a:gd name="connsiteY146" fmla="*/ 727466 h 758095"/>
                          <a:gd name="connsiteX147" fmla="*/ 1304377 w 1496212"/>
                          <a:gd name="connsiteY147" fmla="*/ 713952 h 758095"/>
                          <a:gd name="connsiteX148" fmla="*/ 1306629 w 1496212"/>
                          <a:gd name="connsiteY148" fmla="*/ 707196 h 758095"/>
                          <a:gd name="connsiteX149" fmla="*/ 1311134 w 1496212"/>
                          <a:gd name="connsiteY149" fmla="*/ 700439 h 758095"/>
                          <a:gd name="connsiteX150" fmla="*/ 1315638 w 1496212"/>
                          <a:gd name="connsiteY150" fmla="*/ 691430 h 758095"/>
                          <a:gd name="connsiteX151" fmla="*/ 1322395 w 1496212"/>
                          <a:gd name="connsiteY151" fmla="*/ 689178 h 758095"/>
                          <a:gd name="connsiteX152" fmla="*/ 1326899 w 1496212"/>
                          <a:gd name="connsiteY152" fmla="*/ 680169 h 758095"/>
                          <a:gd name="connsiteX153" fmla="*/ 1333656 w 1496212"/>
                          <a:gd name="connsiteY153" fmla="*/ 675665 h 758095"/>
                          <a:gd name="connsiteX154" fmla="*/ 1335908 w 1496212"/>
                          <a:gd name="connsiteY154" fmla="*/ 666656 h 758095"/>
                          <a:gd name="connsiteX155" fmla="*/ 1338160 w 1496212"/>
                          <a:gd name="connsiteY155" fmla="*/ 659899 h 758095"/>
                          <a:gd name="connsiteX156" fmla="*/ 1342665 w 1496212"/>
                          <a:gd name="connsiteY156" fmla="*/ 655395 h 758095"/>
                          <a:gd name="connsiteX157" fmla="*/ 1351674 w 1496212"/>
                          <a:gd name="connsiteY157" fmla="*/ 641881 h 758095"/>
                          <a:gd name="connsiteX158" fmla="*/ 1353926 w 1496212"/>
                          <a:gd name="connsiteY158" fmla="*/ 632873 h 758095"/>
                          <a:gd name="connsiteX159" fmla="*/ 1356178 w 1496212"/>
                          <a:gd name="connsiteY159" fmla="*/ 610350 h 758095"/>
                          <a:gd name="connsiteX160" fmla="*/ 1360682 w 1496212"/>
                          <a:gd name="connsiteY160" fmla="*/ 601341 h 758095"/>
                          <a:gd name="connsiteX161" fmla="*/ 1365187 w 1496212"/>
                          <a:gd name="connsiteY161" fmla="*/ 585576 h 758095"/>
                          <a:gd name="connsiteX162" fmla="*/ 1371944 w 1496212"/>
                          <a:gd name="connsiteY162" fmla="*/ 576567 h 758095"/>
                          <a:gd name="connsiteX163" fmla="*/ 1376448 w 1496212"/>
                          <a:gd name="connsiteY163" fmla="*/ 542784 h 758095"/>
                          <a:gd name="connsiteX164" fmla="*/ 1378700 w 1496212"/>
                          <a:gd name="connsiteY164" fmla="*/ 533775 h 758095"/>
                          <a:gd name="connsiteX165" fmla="*/ 1380952 w 1496212"/>
                          <a:gd name="connsiteY165" fmla="*/ 477470 h 758095"/>
                          <a:gd name="connsiteX166" fmla="*/ 1396718 w 1496212"/>
                          <a:gd name="connsiteY166" fmla="*/ 454947 h 758095"/>
                          <a:gd name="connsiteX167" fmla="*/ 1403475 w 1496212"/>
                          <a:gd name="connsiteY167" fmla="*/ 443686 h 758095"/>
                          <a:gd name="connsiteX168" fmla="*/ 1410231 w 1496212"/>
                          <a:gd name="connsiteY168" fmla="*/ 434677 h 758095"/>
                          <a:gd name="connsiteX169" fmla="*/ 1412483 w 1496212"/>
                          <a:gd name="connsiteY169" fmla="*/ 385129 h 758095"/>
                          <a:gd name="connsiteX170" fmla="*/ 1414736 w 1496212"/>
                          <a:gd name="connsiteY170" fmla="*/ 373868 h 758095"/>
                          <a:gd name="connsiteX171" fmla="*/ 1421492 w 1496212"/>
                          <a:gd name="connsiteY171" fmla="*/ 367111 h 758095"/>
                          <a:gd name="connsiteX172" fmla="*/ 1435006 w 1496212"/>
                          <a:gd name="connsiteY172" fmla="*/ 157655 h 758095"/>
                          <a:gd name="connsiteX173" fmla="*/ 1448519 w 1496212"/>
                          <a:gd name="connsiteY173" fmla="*/ 141889 h 758095"/>
                          <a:gd name="connsiteX174" fmla="*/ 1453023 w 1496212"/>
                          <a:gd name="connsiteY174" fmla="*/ 135133 h 758095"/>
                          <a:gd name="connsiteX175" fmla="*/ 1459780 w 1496212"/>
                          <a:gd name="connsiteY175" fmla="*/ 132880 h 758095"/>
                          <a:gd name="connsiteX176" fmla="*/ 1466537 w 1496212"/>
                          <a:gd name="connsiteY176" fmla="*/ 128376 h 758095"/>
                          <a:gd name="connsiteX177" fmla="*/ 1468789 w 1496212"/>
                          <a:gd name="connsiteY177" fmla="*/ 99097 h 758095"/>
                          <a:gd name="connsiteX178" fmla="*/ 1475546 w 1496212"/>
                          <a:gd name="connsiteY178" fmla="*/ 94593 h 758095"/>
                          <a:gd name="connsiteX179" fmla="*/ 1486807 w 1496212"/>
                          <a:gd name="connsiteY179" fmla="*/ 83332 h 758095"/>
                          <a:gd name="connsiteX180" fmla="*/ 1489059 w 1496212"/>
                          <a:gd name="connsiteY180" fmla="*/ 76575 h 758095"/>
                          <a:gd name="connsiteX181" fmla="*/ 1495816 w 1496212"/>
                          <a:gd name="connsiteY181" fmla="*/ 74323 h 758095"/>
                          <a:gd name="connsiteX182" fmla="*/ 1493563 w 1496212"/>
                          <a:gd name="connsiteY182" fmla="*/ 0 h 758095"/>
                          <a:gd name="connsiteX183" fmla="*/ 1482302 w 1496212"/>
                          <a:gd name="connsiteY183" fmla="*/ 9008 h 758095"/>
                          <a:gd name="connsiteX184" fmla="*/ 1480050 w 1496212"/>
                          <a:gd name="connsiteY184" fmla="*/ 18017 h 758095"/>
                          <a:gd name="connsiteX185" fmla="*/ 1473293 w 1496212"/>
                          <a:gd name="connsiteY185" fmla="*/ 20270 h 758095"/>
                          <a:gd name="connsiteX186" fmla="*/ 1482302 w 1496212"/>
                          <a:gd name="connsiteY18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788619 w 1496212"/>
                          <a:gd name="connsiteY66" fmla="*/ 558549 h 758095"/>
                          <a:gd name="connsiteX67" fmla="*/ 779611 w 1496212"/>
                          <a:gd name="connsiteY67" fmla="*/ 560802 h 758095"/>
                          <a:gd name="connsiteX68" fmla="*/ 750332 w 1496212"/>
                          <a:gd name="connsiteY68" fmla="*/ 578819 h 758095"/>
                          <a:gd name="connsiteX69" fmla="*/ 732314 w 1496212"/>
                          <a:gd name="connsiteY69" fmla="*/ 594585 h 758095"/>
                          <a:gd name="connsiteX70" fmla="*/ 709792 w 1496212"/>
                          <a:gd name="connsiteY70" fmla="*/ 626116 h 758095"/>
                          <a:gd name="connsiteX71" fmla="*/ 691774 w 1496212"/>
                          <a:gd name="connsiteY71" fmla="*/ 644134 h 758095"/>
                          <a:gd name="connsiteX72" fmla="*/ 647419 w 1496212"/>
                          <a:gd name="connsiteY72" fmla="*/ 668108 h 758095"/>
                          <a:gd name="connsiteX73" fmla="*/ 550648 w 1496212"/>
                          <a:gd name="connsiteY73" fmla="*/ 677007 h 758095"/>
                          <a:gd name="connsiteX74" fmla="*/ 449766 w 1496212"/>
                          <a:gd name="connsiteY74" fmla="*/ 674028 h 758095"/>
                          <a:gd name="connsiteX75" fmla="*/ 385817 w 1496212"/>
                          <a:gd name="connsiteY75" fmla="*/ 637474 h 758095"/>
                          <a:gd name="connsiteX76" fmla="*/ 340428 w 1496212"/>
                          <a:gd name="connsiteY76" fmla="*/ 603594 h 758095"/>
                          <a:gd name="connsiteX77" fmla="*/ 302141 w 1496212"/>
                          <a:gd name="connsiteY77" fmla="*/ 578819 h 758095"/>
                          <a:gd name="connsiteX78" fmla="*/ 266105 w 1496212"/>
                          <a:gd name="connsiteY78" fmla="*/ 556297 h 758095"/>
                          <a:gd name="connsiteX79" fmla="*/ 259349 w 1496212"/>
                          <a:gd name="connsiteY79" fmla="*/ 554045 h 758095"/>
                          <a:gd name="connsiteX80" fmla="*/ 236826 w 1496212"/>
                          <a:gd name="connsiteY80" fmla="*/ 545036 h 758095"/>
                          <a:gd name="connsiteX81" fmla="*/ 180521 w 1496212"/>
                          <a:gd name="connsiteY81" fmla="*/ 536027 h 758095"/>
                          <a:gd name="connsiteX82" fmla="*/ 117459 w 1496212"/>
                          <a:gd name="connsiteY82" fmla="*/ 533775 h 758095"/>
                          <a:gd name="connsiteX83" fmla="*/ 76919 w 1496212"/>
                          <a:gd name="connsiteY83" fmla="*/ 536027 h 758095"/>
                          <a:gd name="connsiteX84" fmla="*/ 61645 w 1496212"/>
                          <a:gd name="connsiteY84" fmla="*/ 536930 h 758095"/>
                          <a:gd name="connsiteX85" fmla="*/ 23483 w 1496212"/>
                          <a:gd name="connsiteY85" fmla="*/ 550729 h 758095"/>
                          <a:gd name="connsiteX86" fmla="*/ 103 w 1496212"/>
                          <a:gd name="connsiteY86" fmla="*/ 573331 h 758095"/>
                          <a:gd name="connsiteX87" fmla="*/ 16207 w 1496212"/>
                          <a:gd name="connsiteY87" fmla="*/ 613525 h 758095"/>
                          <a:gd name="connsiteX88" fmla="*/ 45307 w 1496212"/>
                          <a:gd name="connsiteY88" fmla="*/ 618170 h 758095"/>
                          <a:gd name="connsiteX89" fmla="*/ 125027 w 1496212"/>
                          <a:gd name="connsiteY89" fmla="*/ 629432 h 758095"/>
                          <a:gd name="connsiteX90" fmla="*/ 167008 w 1496212"/>
                          <a:gd name="connsiteY90" fmla="*/ 632873 h 758095"/>
                          <a:gd name="connsiteX91" fmla="*/ 219388 w 1496212"/>
                          <a:gd name="connsiteY91" fmla="*/ 640429 h 758095"/>
                          <a:gd name="connsiteX92" fmla="*/ 271189 w 1496212"/>
                          <a:gd name="connsiteY92" fmla="*/ 659173 h 758095"/>
                          <a:gd name="connsiteX93" fmla="*/ 302141 w 1496212"/>
                          <a:gd name="connsiteY93" fmla="*/ 675665 h 758095"/>
                          <a:gd name="connsiteX94" fmla="*/ 337229 w 1496212"/>
                          <a:gd name="connsiteY94" fmla="*/ 700365 h 758095"/>
                          <a:gd name="connsiteX95" fmla="*/ 378458 w 1496212"/>
                          <a:gd name="connsiteY95" fmla="*/ 749187 h 758095"/>
                          <a:gd name="connsiteX96" fmla="*/ 403490 w 1496212"/>
                          <a:gd name="connsiteY96" fmla="*/ 752240 h 758095"/>
                          <a:gd name="connsiteX97" fmla="*/ 548322 w 1496212"/>
                          <a:gd name="connsiteY97" fmla="*/ 753003 h 758095"/>
                          <a:gd name="connsiteX98" fmla="*/ 650976 w 1496212"/>
                          <a:gd name="connsiteY98" fmla="*/ 747772 h 758095"/>
                          <a:gd name="connsiteX99" fmla="*/ 682765 w 1496212"/>
                          <a:gd name="connsiteY99" fmla="*/ 747736 h 758095"/>
                          <a:gd name="connsiteX100" fmla="*/ 689522 w 1496212"/>
                          <a:gd name="connsiteY100" fmla="*/ 745483 h 758095"/>
                          <a:gd name="connsiteX101" fmla="*/ 698531 w 1496212"/>
                          <a:gd name="connsiteY101" fmla="*/ 743231 h 758095"/>
                          <a:gd name="connsiteX102" fmla="*/ 730062 w 1496212"/>
                          <a:gd name="connsiteY102" fmla="*/ 740979 h 758095"/>
                          <a:gd name="connsiteX103" fmla="*/ 757088 w 1496212"/>
                          <a:gd name="connsiteY103" fmla="*/ 713952 h 758095"/>
                          <a:gd name="connsiteX104" fmla="*/ 768349 w 1496212"/>
                          <a:gd name="connsiteY104" fmla="*/ 702691 h 758095"/>
                          <a:gd name="connsiteX105" fmla="*/ 772854 w 1496212"/>
                          <a:gd name="connsiteY105" fmla="*/ 698187 h 758095"/>
                          <a:gd name="connsiteX106" fmla="*/ 784115 w 1496212"/>
                          <a:gd name="connsiteY106" fmla="*/ 684674 h 758095"/>
                          <a:gd name="connsiteX107" fmla="*/ 795376 w 1496212"/>
                          <a:gd name="connsiteY107" fmla="*/ 673412 h 758095"/>
                          <a:gd name="connsiteX108" fmla="*/ 799881 w 1496212"/>
                          <a:gd name="connsiteY108" fmla="*/ 666656 h 758095"/>
                          <a:gd name="connsiteX109" fmla="*/ 806637 w 1496212"/>
                          <a:gd name="connsiteY109" fmla="*/ 664404 h 758095"/>
                          <a:gd name="connsiteX110" fmla="*/ 808889 w 1496212"/>
                          <a:gd name="connsiteY110" fmla="*/ 657647 h 758095"/>
                          <a:gd name="connsiteX111" fmla="*/ 838168 w 1496212"/>
                          <a:gd name="connsiteY111" fmla="*/ 655395 h 758095"/>
                          <a:gd name="connsiteX112" fmla="*/ 860690 w 1496212"/>
                          <a:gd name="connsiteY112" fmla="*/ 639629 h 758095"/>
                          <a:gd name="connsiteX113" fmla="*/ 878708 w 1496212"/>
                          <a:gd name="connsiteY113" fmla="*/ 635125 h 758095"/>
                          <a:gd name="connsiteX114" fmla="*/ 887717 w 1496212"/>
                          <a:gd name="connsiteY114" fmla="*/ 632873 h 758095"/>
                          <a:gd name="connsiteX115" fmla="*/ 894474 w 1496212"/>
                          <a:gd name="connsiteY115" fmla="*/ 628368 h 758095"/>
                          <a:gd name="connsiteX116" fmla="*/ 914744 w 1496212"/>
                          <a:gd name="connsiteY116" fmla="*/ 619359 h 758095"/>
                          <a:gd name="connsiteX117" fmla="*/ 926005 w 1496212"/>
                          <a:gd name="connsiteY117" fmla="*/ 608098 h 758095"/>
                          <a:gd name="connsiteX118" fmla="*/ 941770 w 1496212"/>
                          <a:gd name="connsiteY118" fmla="*/ 603594 h 758095"/>
                          <a:gd name="connsiteX119" fmla="*/ 980058 w 1496212"/>
                          <a:gd name="connsiteY119" fmla="*/ 605846 h 758095"/>
                          <a:gd name="connsiteX120" fmla="*/ 984562 w 1496212"/>
                          <a:gd name="connsiteY120" fmla="*/ 612603 h 758095"/>
                          <a:gd name="connsiteX121" fmla="*/ 989067 w 1496212"/>
                          <a:gd name="connsiteY121" fmla="*/ 617107 h 758095"/>
                          <a:gd name="connsiteX122" fmla="*/ 1009337 w 1496212"/>
                          <a:gd name="connsiteY122" fmla="*/ 623864 h 758095"/>
                          <a:gd name="connsiteX123" fmla="*/ 1018346 w 1496212"/>
                          <a:gd name="connsiteY123" fmla="*/ 632873 h 758095"/>
                          <a:gd name="connsiteX124" fmla="*/ 1022850 w 1496212"/>
                          <a:gd name="connsiteY124" fmla="*/ 641881 h 758095"/>
                          <a:gd name="connsiteX125" fmla="*/ 1036363 w 1496212"/>
                          <a:gd name="connsiteY125" fmla="*/ 650890 h 758095"/>
                          <a:gd name="connsiteX126" fmla="*/ 1040868 w 1496212"/>
                          <a:gd name="connsiteY126" fmla="*/ 664404 h 758095"/>
                          <a:gd name="connsiteX127" fmla="*/ 1047624 w 1496212"/>
                          <a:gd name="connsiteY127" fmla="*/ 668908 h 758095"/>
                          <a:gd name="connsiteX128" fmla="*/ 1058885 w 1496212"/>
                          <a:gd name="connsiteY128" fmla="*/ 671160 h 758095"/>
                          <a:gd name="connsiteX129" fmla="*/ 1065642 w 1496212"/>
                          <a:gd name="connsiteY129" fmla="*/ 673412 h 758095"/>
                          <a:gd name="connsiteX130" fmla="*/ 1067894 w 1496212"/>
                          <a:gd name="connsiteY130" fmla="*/ 680169 h 758095"/>
                          <a:gd name="connsiteX131" fmla="*/ 1076903 w 1496212"/>
                          <a:gd name="connsiteY131" fmla="*/ 682421 h 758095"/>
                          <a:gd name="connsiteX132" fmla="*/ 1085912 w 1496212"/>
                          <a:gd name="connsiteY132" fmla="*/ 686926 h 758095"/>
                          <a:gd name="connsiteX133" fmla="*/ 1103930 w 1496212"/>
                          <a:gd name="connsiteY133" fmla="*/ 691430 h 758095"/>
                          <a:gd name="connsiteX134" fmla="*/ 1110686 w 1496212"/>
                          <a:gd name="connsiteY134" fmla="*/ 700439 h 758095"/>
                          <a:gd name="connsiteX135" fmla="*/ 1115191 w 1496212"/>
                          <a:gd name="connsiteY135" fmla="*/ 707196 h 758095"/>
                          <a:gd name="connsiteX136" fmla="*/ 1121948 w 1496212"/>
                          <a:gd name="connsiteY136" fmla="*/ 711700 h 758095"/>
                          <a:gd name="connsiteX137" fmla="*/ 1130956 w 1496212"/>
                          <a:gd name="connsiteY137" fmla="*/ 727466 h 758095"/>
                          <a:gd name="connsiteX138" fmla="*/ 1133209 w 1496212"/>
                          <a:gd name="connsiteY138" fmla="*/ 736474 h 758095"/>
                          <a:gd name="connsiteX139" fmla="*/ 1148974 w 1496212"/>
                          <a:gd name="connsiteY139" fmla="*/ 743231 h 758095"/>
                          <a:gd name="connsiteX140" fmla="*/ 1191766 w 1496212"/>
                          <a:gd name="connsiteY140" fmla="*/ 745483 h 758095"/>
                          <a:gd name="connsiteX141" fmla="*/ 1207532 w 1496212"/>
                          <a:gd name="connsiteY141" fmla="*/ 743231 h 758095"/>
                          <a:gd name="connsiteX142" fmla="*/ 1248072 w 1496212"/>
                          <a:gd name="connsiteY142" fmla="*/ 745483 h 758095"/>
                          <a:gd name="connsiteX143" fmla="*/ 1268342 w 1496212"/>
                          <a:gd name="connsiteY143" fmla="*/ 747736 h 758095"/>
                          <a:gd name="connsiteX144" fmla="*/ 1281855 w 1496212"/>
                          <a:gd name="connsiteY144" fmla="*/ 729718 h 758095"/>
                          <a:gd name="connsiteX145" fmla="*/ 1288612 w 1496212"/>
                          <a:gd name="connsiteY145" fmla="*/ 727466 h 758095"/>
                          <a:gd name="connsiteX146" fmla="*/ 1304377 w 1496212"/>
                          <a:gd name="connsiteY146" fmla="*/ 713952 h 758095"/>
                          <a:gd name="connsiteX147" fmla="*/ 1306629 w 1496212"/>
                          <a:gd name="connsiteY147" fmla="*/ 707196 h 758095"/>
                          <a:gd name="connsiteX148" fmla="*/ 1311134 w 1496212"/>
                          <a:gd name="connsiteY148" fmla="*/ 700439 h 758095"/>
                          <a:gd name="connsiteX149" fmla="*/ 1315638 w 1496212"/>
                          <a:gd name="connsiteY149" fmla="*/ 691430 h 758095"/>
                          <a:gd name="connsiteX150" fmla="*/ 1322395 w 1496212"/>
                          <a:gd name="connsiteY150" fmla="*/ 689178 h 758095"/>
                          <a:gd name="connsiteX151" fmla="*/ 1326899 w 1496212"/>
                          <a:gd name="connsiteY151" fmla="*/ 680169 h 758095"/>
                          <a:gd name="connsiteX152" fmla="*/ 1333656 w 1496212"/>
                          <a:gd name="connsiteY152" fmla="*/ 675665 h 758095"/>
                          <a:gd name="connsiteX153" fmla="*/ 1335908 w 1496212"/>
                          <a:gd name="connsiteY153" fmla="*/ 666656 h 758095"/>
                          <a:gd name="connsiteX154" fmla="*/ 1338160 w 1496212"/>
                          <a:gd name="connsiteY154" fmla="*/ 659899 h 758095"/>
                          <a:gd name="connsiteX155" fmla="*/ 1342665 w 1496212"/>
                          <a:gd name="connsiteY155" fmla="*/ 655395 h 758095"/>
                          <a:gd name="connsiteX156" fmla="*/ 1351674 w 1496212"/>
                          <a:gd name="connsiteY156" fmla="*/ 641881 h 758095"/>
                          <a:gd name="connsiteX157" fmla="*/ 1353926 w 1496212"/>
                          <a:gd name="connsiteY157" fmla="*/ 632873 h 758095"/>
                          <a:gd name="connsiteX158" fmla="*/ 1356178 w 1496212"/>
                          <a:gd name="connsiteY158" fmla="*/ 610350 h 758095"/>
                          <a:gd name="connsiteX159" fmla="*/ 1360682 w 1496212"/>
                          <a:gd name="connsiteY159" fmla="*/ 601341 h 758095"/>
                          <a:gd name="connsiteX160" fmla="*/ 1365187 w 1496212"/>
                          <a:gd name="connsiteY160" fmla="*/ 585576 h 758095"/>
                          <a:gd name="connsiteX161" fmla="*/ 1371944 w 1496212"/>
                          <a:gd name="connsiteY161" fmla="*/ 576567 h 758095"/>
                          <a:gd name="connsiteX162" fmla="*/ 1376448 w 1496212"/>
                          <a:gd name="connsiteY162" fmla="*/ 542784 h 758095"/>
                          <a:gd name="connsiteX163" fmla="*/ 1378700 w 1496212"/>
                          <a:gd name="connsiteY163" fmla="*/ 533775 h 758095"/>
                          <a:gd name="connsiteX164" fmla="*/ 1380952 w 1496212"/>
                          <a:gd name="connsiteY164" fmla="*/ 477470 h 758095"/>
                          <a:gd name="connsiteX165" fmla="*/ 1396718 w 1496212"/>
                          <a:gd name="connsiteY165" fmla="*/ 454947 h 758095"/>
                          <a:gd name="connsiteX166" fmla="*/ 1403475 w 1496212"/>
                          <a:gd name="connsiteY166" fmla="*/ 443686 h 758095"/>
                          <a:gd name="connsiteX167" fmla="*/ 1410231 w 1496212"/>
                          <a:gd name="connsiteY167" fmla="*/ 434677 h 758095"/>
                          <a:gd name="connsiteX168" fmla="*/ 1412483 w 1496212"/>
                          <a:gd name="connsiteY168" fmla="*/ 385129 h 758095"/>
                          <a:gd name="connsiteX169" fmla="*/ 1414736 w 1496212"/>
                          <a:gd name="connsiteY169" fmla="*/ 373868 h 758095"/>
                          <a:gd name="connsiteX170" fmla="*/ 1421492 w 1496212"/>
                          <a:gd name="connsiteY170" fmla="*/ 367111 h 758095"/>
                          <a:gd name="connsiteX171" fmla="*/ 1435006 w 1496212"/>
                          <a:gd name="connsiteY171" fmla="*/ 157655 h 758095"/>
                          <a:gd name="connsiteX172" fmla="*/ 1448519 w 1496212"/>
                          <a:gd name="connsiteY172" fmla="*/ 141889 h 758095"/>
                          <a:gd name="connsiteX173" fmla="*/ 1453023 w 1496212"/>
                          <a:gd name="connsiteY173" fmla="*/ 135133 h 758095"/>
                          <a:gd name="connsiteX174" fmla="*/ 1459780 w 1496212"/>
                          <a:gd name="connsiteY174" fmla="*/ 132880 h 758095"/>
                          <a:gd name="connsiteX175" fmla="*/ 1466537 w 1496212"/>
                          <a:gd name="connsiteY175" fmla="*/ 128376 h 758095"/>
                          <a:gd name="connsiteX176" fmla="*/ 1468789 w 1496212"/>
                          <a:gd name="connsiteY176" fmla="*/ 99097 h 758095"/>
                          <a:gd name="connsiteX177" fmla="*/ 1475546 w 1496212"/>
                          <a:gd name="connsiteY177" fmla="*/ 94593 h 758095"/>
                          <a:gd name="connsiteX178" fmla="*/ 1486807 w 1496212"/>
                          <a:gd name="connsiteY178" fmla="*/ 83332 h 758095"/>
                          <a:gd name="connsiteX179" fmla="*/ 1489059 w 1496212"/>
                          <a:gd name="connsiteY179" fmla="*/ 76575 h 758095"/>
                          <a:gd name="connsiteX180" fmla="*/ 1495816 w 1496212"/>
                          <a:gd name="connsiteY180" fmla="*/ 74323 h 758095"/>
                          <a:gd name="connsiteX181" fmla="*/ 1493563 w 1496212"/>
                          <a:gd name="connsiteY181" fmla="*/ 0 h 758095"/>
                          <a:gd name="connsiteX182" fmla="*/ 1482302 w 1496212"/>
                          <a:gd name="connsiteY182" fmla="*/ 9008 h 758095"/>
                          <a:gd name="connsiteX183" fmla="*/ 1480050 w 1496212"/>
                          <a:gd name="connsiteY183" fmla="*/ 18017 h 758095"/>
                          <a:gd name="connsiteX184" fmla="*/ 1473293 w 1496212"/>
                          <a:gd name="connsiteY184" fmla="*/ 20270 h 758095"/>
                          <a:gd name="connsiteX185" fmla="*/ 1482302 w 1496212"/>
                          <a:gd name="connsiteY18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88619 w 1496212"/>
                          <a:gd name="connsiteY65" fmla="*/ 558549 h 758095"/>
                          <a:gd name="connsiteX66" fmla="*/ 779611 w 1496212"/>
                          <a:gd name="connsiteY66" fmla="*/ 560802 h 758095"/>
                          <a:gd name="connsiteX67" fmla="*/ 750332 w 1496212"/>
                          <a:gd name="connsiteY67" fmla="*/ 578819 h 758095"/>
                          <a:gd name="connsiteX68" fmla="*/ 732314 w 1496212"/>
                          <a:gd name="connsiteY68" fmla="*/ 594585 h 758095"/>
                          <a:gd name="connsiteX69" fmla="*/ 709792 w 1496212"/>
                          <a:gd name="connsiteY69" fmla="*/ 626116 h 758095"/>
                          <a:gd name="connsiteX70" fmla="*/ 691774 w 1496212"/>
                          <a:gd name="connsiteY70" fmla="*/ 644134 h 758095"/>
                          <a:gd name="connsiteX71" fmla="*/ 647419 w 1496212"/>
                          <a:gd name="connsiteY71" fmla="*/ 668108 h 758095"/>
                          <a:gd name="connsiteX72" fmla="*/ 550648 w 1496212"/>
                          <a:gd name="connsiteY72" fmla="*/ 677007 h 758095"/>
                          <a:gd name="connsiteX73" fmla="*/ 449766 w 1496212"/>
                          <a:gd name="connsiteY73" fmla="*/ 674028 h 758095"/>
                          <a:gd name="connsiteX74" fmla="*/ 385817 w 1496212"/>
                          <a:gd name="connsiteY74" fmla="*/ 637474 h 758095"/>
                          <a:gd name="connsiteX75" fmla="*/ 340428 w 1496212"/>
                          <a:gd name="connsiteY75" fmla="*/ 603594 h 758095"/>
                          <a:gd name="connsiteX76" fmla="*/ 302141 w 1496212"/>
                          <a:gd name="connsiteY76" fmla="*/ 578819 h 758095"/>
                          <a:gd name="connsiteX77" fmla="*/ 266105 w 1496212"/>
                          <a:gd name="connsiteY77" fmla="*/ 556297 h 758095"/>
                          <a:gd name="connsiteX78" fmla="*/ 259349 w 1496212"/>
                          <a:gd name="connsiteY78" fmla="*/ 554045 h 758095"/>
                          <a:gd name="connsiteX79" fmla="*/ 236826 w 1496212"/>
                          <a:gd name="connsiteY79" fmla="*/ 545036 h 758095"/>
                          <a:gd name="connsiteX80" fmla="*/ 180521 w 1496212"/>
                          <a:gd name="connsiteY80" fmla="*/ 536027 h 758095"/>
                          <a:gd name="connsiteX81" fmla="*/ 117459 w 1496212"/>
                          <a:gd name="connsiteY81" fmla="*/ 533775 h 758095"/>
                          <a:gd name="connsiteX82" fmla="*/ 76919 w 1496212"/>
                          <a:gd name="connsiteY82" fmla="*/ 536027 h 758095"/>
                          <a:gd name="connsiteX83" fmla="*/ 61645 w 1496212"/>
                          <a:gd name="connsiteY83" fmla="*/ 536930 h 758095"/>
                          <a:gd name="connsiteX84" fmla="*/ 23483 w 1496212"/>
                          <a:gd name="connsiteY84" fmla="*/ 550729 h 758095"/>
                          <a:gd name="connsiteX85" fmla="*/ 103 w 1496212"/>
                          <a:gd name="connsiteY85" fmla="*/ 573331 h 758095"/>
                          <a:gd name="connsiteX86" fmla="*/ 16207 w 1496212"/>
                          <a:gd name="connsiteY86" fmla="*/ 613525 h 758095"/>
                          <a:gd name="connsiteX87" fmla="*/ 45307 w 1496212"/>
                          <a:gd name="connsiteY87" fmla="*/ 618170 h 758095"/>
                          <a:gd name="connsiteX88" fmla="*/ 125027 w 1496212"/>
                          <a:gd name="connsiteY88" fmla="*/ 629432 h 758095"/>
                          <a:gd name="connsiteX89" fmla="*/ 167008 w 1496212"/>
                          <a:gd name="connsiteY89" fmla="*/ 632873 h 758095"/>
                          <a:gd name="connsiteX90" fmla="*/ 219388 w 1496212"/>
                          <a:gd name="connsiteY90" fmla="*/ 640429 h 758095"/>
                          <a:gd name="connsiteX91" fmla="*/ 271189 w 1496212"/>
                          <a:gd name="connsiteY91" fmla="*/ 659173 h 758095"/>
                          <a:gd name="connsiteX92" fmla="*/ 302141 w 1496212"/>
                          <a:gd name="connsiteY92" fmla="*/ 675665 h 758095"/>
                          <a:gd name="connsiteX93" fmla="*/ 337229 w 1496212"/>
                          <a:gd name="connsiteY93" fmla="*/ 700365 h 758095"/>
                          <a:gd name="connsiteX94" fmla="*/ 378458 w 1496212"/>
                          <a:gd name="connsiteY94" fmla="*/ 749187 h 758095"/>
                          <a:gd name="connsiteX95" fmla="*/ 403490 w 1496212"/>
                          <a:gd name="connsiteY95" fmla="*/ 752240 h 758095"/>
                          <a:gd name="connsiteX96" fmla="*/ 548322 w 1496212"/>
                          <a:gd name="connsiteY96" fmla="*/ 753003 h 758095"/>
                          <a:gd name="connsiteX97" fmla="*/ 650976 w 1496212"/>
                          <a:gd name="connsiteY97" fmla="*/ 747772 h 758095"/>
                          <a:gd name="connsiteX98" fmla="*/ 682765 w 1496212"/>
                          <a:gd name="connsiteY98" fmla="*/ 747736 h 758095"/>
                          <a:gd name="connsiteX99" fmla="*/ 689522 w 1496212"/>
                          <a:gd name="connsiteY99" fmla="*/ 745483 h 758095"/>
                          <a:gd name="connsiteX100" fmla="*/ 698531 w 1496212"/>
                          <a:gd name="connsiteY100" fmla="*/ 743231 h 758095"/>
                          <a:gd name="connsiteX101" fmla="*/ 730062 w 1496212"/>
                          <a:gd name="connsiteY101" fmla="*/ 740979 h 758095"/>
                          <a:gd name="connsiteX102" fmla="*/ 757088 w 1496212"/>
                          <a:gd name="connsiteY102" fmla="*/ 713952 h 758095"/>
                          <a:gd name="connsiteX103" fmla="*/ 768349 w 1496212"/>
                          <a:gd name="connsiteY103" fmla="*/ 702691 h 758095"/>
                          <a:gd name="connsiteX104" fmla="*/ 772854 w 1496212"/>
                          <a:gd name="connsiteY104" fmla="*/ 698187 h 758095"/>
                          <a:gd name="connsiteX105" fmla="*/ 784115 w 1496212"/>
                          <a:gd name="connsiteY105" fmla="*/ 684674 h 758095"/>
                          <a:gd name="connsiteX106" fmla="*/ 795376 w 1496212"/>
                          <a:gd name="connsiteY106" fmla="*/ 673412 h 758095"/>
                          <a:gd name="connsiteX107" fmla="*/ 799881 w 1496212"/>
                          <a:gd name="connsiteY107" fmla="*/ 666656 h 758095"/>
                          <a:gd name="connsiteX108" fmla="*/ 806637 w 1496212"/>
                          <a:gd name="connsiteY108" fmla="*/ 664404 h 758095"/>
                          <a:gd name="connsiteX109" fmla="*/ 808889 w 1496212"/>
                          <a:gd name="connsiteY109" fmla="*/ 657647 h 758095"/>
                          <a:gd name="connsiteX110" fmla="*/ 838168 w 1496212"/>
                          <a:gd name="connsiteY110" fmla="*/ 655395 h 758095"/>
                          <a:gd name="connsiteX111" fmla="*/ 860690 w 1496212"/>
                          <a:gd name="connsiteY111" fmla="*/ 639629 h 758095"/>
                          <a:gd name="connsiteX112" fmla="*/ 878708 w 1496212"/>
                          <a:gd name="connsiteY112" fmla="*/ 635125 h 758095"/>
                          <a:gd name="connsiteX113" fmla="*/ 887717 w 1496212"/>
                          <a:gd name="connsiteY113" fmla="*/ 632873 h 758095"/>
                          <a:gd name="connsiteX114" fmla="*/ 894474 w 1496212"/>
                          <a:gd name="connsiteY114" fmla="*/ 628368 h 758095"/>
                          <a:gd name="connsiteX115" fmla="*/ 914744 w 1496212"/>
                          <a:gd name="connsiteY115" fmla="*/ 619359 h 758095"/>
                          <a:gd name="connsiteX116" fmla="*/ 926005 w 1496212"/>
                          <a:gd name="connsiteY116" fmla="*/ 608098 h 758095"/>
                          <a:gd name="connsiteX117" fmla="*/ 941770 w 1496212"/>
                          <a:gd name="connsiteY117" fmla="*/ 603594 h 758095"/>
                          <a:gd name="connsiteX118" fmla="*/ 980058 w 1496212"/>
                          <a:gd name="connsiteY118" fmla="*/ 605846 h 758095"/>
                          <a:gd name="connsiteX119" fmla="*/ 984562 w 1496212"/>
                          <a:gd name="connsiteY119" fmla="*/ 612603 h 758095"/>
                          <a:gd name="connsiteX120" fmla="*/ 989067 w 1496212"/>
                          <a:gd name="connsiteY120" fmla="*/ 617107 h 758095"/>
                          <a:gd name="connsiteX121" fmla="*/ 1009337 w 1496212"/>
                          <a:gd name="connsiteY121" fmla="*/ 623864 h 758095"/>
                          <a:gd name="connsiteX122" fmla="*/ 1018346 w 1496212"/>
                          <a:gd name="connsiteY122" fmla="*/ 632873 h 758095"/>
                          <a:gd name="connsiteX123" fmla="*/ 1022850 w 1496212"/>
                          <a:gd name="connsiteY123" fmla="*/ 641881 h 758095"/>
                          <a:gd name="connsiteX124" fmla="*/ 1036363 w 1496212"/>
                          <a:gd name="connsiteY124" fmla="*/ 650890 h 758095"/>
                          <a:gd name="connsiteX125" fmla="*/ 1040868 w 1496212"/>
                          <a:gd name="connsiteY125" fmla="*/ 664404 h 758095"/>
                          <a:gd name="connsiteX126" fmla="*/ 1047624 w 1496212"/>
                          <a:gd name="connsiteY126" fmla="*/ 668908 h 758095"/>
                          <a:gd name="connsiteX127" fmla="*/ 1058885 w 1496212"/>
                          <a:gd name="connsiteY127" fmla="*/ 671160 h 758095"/>
                          <a:gd name="connsiteX128" fmla="*/ 1065642 w 1496212"/>
                          <a:gd name="connsiteY128" fmla="*/ 673412 h 758095"/>
                          <a:gd name="connsiteX129" fmla="*/ 1067894 w 1496212"/>
                          <a:gd name="connsiteY129" fmla="*/ 680169 h 758095"/>
                          <a:gd name="connsiteX130" fmla="*/ 1076903 w 1496212"/>
                          <a:gd name="connsiteY130" fmla="*/ 682421 h 758095"/>
                          <a:gd name="connsiteX131" fmla="*/ 1085912 w 1496212"/>
                          <a:gd name="connsiteY131" fmla="*/ 686926 h 758095"/>
                          <a:gd name="connsiteX132" fmla="*/ 1103930 w 1496212"/>
                          <a:gd name="connsiteY132" fmla="*/ 691430 h 758095"/>
                          <a:gd name="connsiteX133" fmla="*/ 1110686 w 1496212"/>
                          <a:gd name="connsiteY133" fmla="*/ 700439 h 758095"/>
                          <a:gd name="connsiteX134" fmla="*/ 1115191 w 1496212"/>
                          <a:gd name="connsiteY134" fmla="*/ 707196 h 758095"/>
                          <a:gd name="connsiteX135" fmla="*/ 1121948 w 1496212"/>
                          <a:gd name="connsiteY135" fmla="*/ 711700 h 758095"/>
                          <a:gd name="connsiteX136" fmla="*/ 1130956 w 1496212"/>
                          <a:gd name="connsiteY136" fmla="*/ 727466 h 758095"/>
                          <a:gd name="connsiteX137" fmla="*/ 1133209 w 1496212"/>
                          <a:gd name="connsiteY137" fmla="*/ 736474 h 758095"/>
                          <a:gd name="connsiteX138" fmla="*/ 1148974 w 1496212"/>
                          <a:gd name="connsiteY138" fmla="*/ 743231 h 758095"/>
                          <a:gd name="connsiteX139" fmla="*/ 1191766 w 1496212"/>
                          <a:gd name="connsiteY139" fmla="*/ 745483 h 758095"/>
                          <a:gd name="connsiteX140" fmla="*/ 1207532 w 1496212"/>
                          <a:gd name="connsiteY140" fmla="*/ 743231 h 758095"/>
                          <a:gd name="connsiteX141" fmla="*/ 1248072 w 1496212"/>
                          <a:gd name="connsiteY141" fmla="*/ 745483 h 758095"/>
                          <a:gd name="connsiteX142" fmla="*/ 1268342 w 1496212"/>
                          <a:gd name="connsiteY142" fmla="*/ 747736 h 758095"/>
                          <a:gd name="connsiteX143" fmla="*/ 1281855 w 1496212"/>
                          <a:gd name="connsiteY143" fmla="*/ 729718 h 758095"/>
                          <a:gd name="connsiteX144" fmla="*/ 1288612 w 1496212"/>
                          <a:gd name="connsiteY144" fmla="*/ 727466 h 758095"/>
                          <a:gd name="connsiteX145" fmla="*/ 1304377 w 1496212"/>
                          <a:gd name="connsiteY145" fmla="*/ 713952 h 758095"/>
                          <a:gd name="connsiteX146" fmla="*/ 1306629 w 1496212"/>
                          <a:gd name="connsiteY146" fmla="*/ 707196 h 758095"/>
                          <a:gd name="connsiteX147" fmla="*/ 1311134 w 1496212"/>
                          <a:gd name="connsiteY147" fmla="*/ 700439 h 758095"/>
                          <a:gd name="connsiteX148" fmla="*/ 1315638 w 1496212"/>
                          <a:gd name="connsiteY148" fmla="*/ 691430 h 758095"/>
                          <a:gd name="connsiteX149" fmla="*/ 1322395 w 1496212"/>
                          <a:gd name="connsiteY149" fmla="*/ 689178 h 758095"/>
                          <a:gd name="connsiteX150" fmla="*/ 1326899 w 1496212"/>
                          <a:gd name="connsiteY150" fmla="*/ 680169 h 758095"/>
                          <a:gd name="connsiteX151" fmla="*/ 1333656 w 1496212"/>
                          <a:gd name="connsiteY151" fmla="*/ 675665 h 758095"/>
                          <a:gd name="connsiteX152" fmla="*/ 1335908 w 1496212"/>
                          <a:gd name="connsiteY152" fmla="*/ 666656 h 758095"/>
                          <a:gd name="connsiteX153" fmla="*/ 1338160 w 1496212"/>
                          <a:gd name="connsiteY153" fmla="*/ 659899 h 758095"/>
                          <a:gd name="connsiteX154" fmla="*/ 1342665 w 1496212"/>
                          <a:gd name="connsiteY154" fmla="*/ 655395 h 758095"/>
                          <a:gd name="connsiteX155" fmla="*/ 1351674 w 1496212"/>
                          <a:gd name="connsiteY155" fmla="*/ 641881 h 758095"/>
                          <a:gd name="connsiteX156" fmla="*/ 1353926 w 1496212"/>
                          <a:gd name="connsiteY156" fmla="*/ 632873 h 758095"/>
                          <a:gd name="connsiteX157" fmla="*/ 1356178 w 1496212"/>
                          <a:gd name="connsiteY157" fmla="*/ 610350 h 758095"/>
                          <a:gd name="connsiteX158" fmla="*/ 1360682 w 1496212"/>
                          <a:gd name="connsiteY158" fmla="*/ 601341 h 758095"/>
                          <a:gd name="connsiteX159" fmla="*/ 1365187 w 1496212"/>
                          <a:gd name="connsiteY159" fmla="*/ 585576 h 758095"/>
                          <a:gd name="connsiteX160" fmla="*/ 1371944 w 1496212"/>
                          <a:gd name="connsiteY160" fmla="*/ 576567 h 758095"/>
                          <a:gd name="connsiteX161" fmla="*/ 1376448 w 1496212"/>
                          <a:gd name="connsiteY161" fmla="*/ 542784 h 758095"/>
                          <a:gd name="connsiteX162" fmla="*/ 1378700 w 1496212"/>
                          <a:gd name="connsiteY162" fmla="*/ 533775 h 758095"/>
                          <a:gd name="connsiteX163" fmla="*/ 1380952 w 1496212"/>
                          <a:gd name="connsiteY163" fmla="*/ 477470 h 758095"/>
                          <a:gd name="connsiteX164" fmla="*/ 1396718 w 1496212"/>
                          <a:gd name="connsiteY164" fmla="*/ 454947 h 758095"/>
                          <a:gd name="connsiteX165" fmla="*/ 1403475 w 1496212"/>
                          <a:gd name="connsiteY165" fmla="*/ 443686 h 758095"/>
                          <a:gd name="connsiteX166" fmla="*/ 1410231 w 1496212"/>
                          <a:gd name="connsiteY166" fmla="*/ 434677 h 758095"/>
                          <a:gd name="connsiteX167" fmla="*/ 1412483 w 1496212"/>
                          <a:gd name="connsiteY167" fmla="*/ 385129 h 758095"/>
                          <a:gd name="connsiteX168" fmla="*/ 1414736 w 1496212"/>
                          <a:gd name="connsiteY168" fmla="*/ 373868 h 758095"/>
                          <a:gd name="connsiteX169" fmla="*/ 1421492 w 1496212"/>
                          <a:gd name="connsiteY169" fmla="*/ 367111 h 758095"/>
                          <a:gd name="connsiteX170" fmla="*/ 1435006 w 1496212"/>
                          <a:gd name="connsiteY170" fmla="*/ 157655 h 758095"/>
                          <a:gd name="connsiteX171" fmla="*/ 1448519 w 1496212"/>
                          <a:gd name="connsiteY171" fmla="*/ 141889 h 758095"/>
                          <a:gd name="connsiteX172" fmla="*/ 1453023 w 1496212"/>
                          <a:gd name="connsiteY172" fmla="*/ 135133 h 758095"/>
                          <a:gd name="connsiteX173" fmla="*/ 1459780 w 1496212"/>
                          <a:gd name="connsiteY173" fmla="*/ 132880 h 758095"/>
                          <a:gd name="connsiteX174" fmla="*/ 1466537 w 1496212"/>
                          <a:gd name="connsiteY174" fmla="*/ 128376 h 758095"/>
                          <a:gd name="connsiteX175" fmla="*/ 1468789 w 1496212"/>
                          <a:gd name="connsiteY175" fmla="*/ 99097 h 758095"/>
                          <a:gd name="connsiteX176" fmla="*/ 1475546 w 1496212"/>
                          <a:gd name="connsiteY176" fmla="*/ 94593 h 758095"/>
                          <a:gd name="connsiteX177" fmla="*/ 1486807 w 1496212"/>
                          <a:gd name="connsiteY177" fmla="*/ 83332 h 758095"/>
                          <a:gd name="connsiteX178" fmla="*/ 1489059 w 1496212"/>
                          <a:gd name="connsiteY178" fmla="*/ 76575 h 758095"/>
                          <a:gd name="connsiteX179" fmla="*/ 1495816 w 1496212"/>
                          <a:gd name="connsiteY179" fmla="*/ 74323 h 758095"/>
                          <a:gd name="connsiteX180" fmla="*/ 1493563 w 1496212"/>
                          <a:gd name="connsiteY180" fmla="*/ 0 h 758095"/>
                          <a:gd name="connsiteX181" fmla="*/ 1482302 w 1496212"/>
                          <a:gd name="connsiteY181" fmla="*/ 9008 h 758095"/>
                          <a:gd name="connsiteX182" fmla="*/ 1480050 w 1496212"/>
                          <a:gd name="connsiteY182" fmla="*/ 18017 h 758095"/>
                          <a:gd name="connsiteX183" fmla="*/ 1473293 w 1496212"/>
                          <a:gd name="connsiteY183" fmla="*/ 20270 h 758095"/>
                          <a:gd name="connsiteX184" fmla="*/ 1482302 w 1496212"/>
                          <a:gd name="connsiteY18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79611 w 1496212"/>
                          <a:gd name="connsiteY65" fmla="*/ 56080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90651 w 1496212"/>
                          <a:gd name="connsiteY63" fmla="*/ 507915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917457 w 1496212"/>
                          <a:gd name="connsiteY63" fmla="*/ 510893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0036 w 1496212"/>
                          <a:gd name="connsiteY64" fmla="*/ 542932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698531 w 1496212"/>
                          <a:gd name="connsiteY96" fmla="*/ 743231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57088 w 1496212"/>
                          <a:gd name="connsiteY97" fmla="*/ 71395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84115 w 1496212"/>
                          <a:gd name="connsiteY99" fmla="*/ 684674 h 758095"/>
                          <a:gd name="connsiteX100" fmla="*/ 795376 w 1496212"/>
                          <a:gd name="connsiteY100" fmla="*/ 673412 h 758095"/>
                          <a:gd name="connsiteX101" fmla="*/ 799881 w 1496212"/>
                          <a:gd name="connsiteY101" fmla="*/ 666656 h 758095"/>
                          <a:gd name="connsiteX102" fmla="*/ 806637 w 1496212"/>
                          <a:gd name="connsiteY102" fmla="*/ 664404 h 758095"/>
                          <a:gd name="connsiteX103" fmla="*/ 808889 w 1496212"/>
                          <a:gd name="connsiteY103" fmla="*/ 657647 h 758095"/>
                          <a:gd name="connsiteX104" fmla="*/ 838168 w 1496212"/>
                          <a:gd name="connsiteY104" fmla="*/ 655395 h 758095"/>
                          <a:gd name="connsiteX105" fmla="*/ 860690 w 1496212"/>
                          <a:gd name="connsiteY105" fmla="*/ 639629 h 758095"/>
                          <a:gd name="connsiteX106" fmla="*/ 878708 w 1496212"/>
                          <a:gd name="connsiteY106" fmla="*/ 635125 h 758095"/>
                          <a:gd name="connsiteX107" fmla="*/ 887717 w 1496212"/>
                          <a:gd name="connsiteY107" fmla="*/ 632873 h 758095"/>
                          <a:gd name="connsiteX108" fmla="*/ 894474 w 1496212"/>
                          <a:gd name="connsiteY108" fmla="*/ 628368 h 758095"/>
                          <a:gd name="connsiteX109" fmla="*/ 914744 w 1496212"/>
                          <a:gd name="connsiteY109" fmla="*/ 619359 h 758095"/>
                          <a:gd name="connsiteX110" fmla="*/ 926005 w 1496212"/>
                          <a:gd name="connsiteY110" fmla="*/ 608098 h 758095"/>
                          <a:gd name="connsiteX111" fmla="*/ 941770 w 1496212"/>
                          <a:gd name="connsiteY111" fmla="*/ 603594 h 758095"/>
                          <a:gd name="connsiteX112" fmla="*/ 980058 w 1496212"/>
                          <a:gd name="connsiteY112" fmla="*/ 605846 h 758095"/>
                          <a:gd name="connsiteX113" fmla="*/ 984562 w 1496212"/>
                          <a:gd name="connsiteY113" fmla="*/ 612603 h 758095"/>
                          <a:gd name="connsiteX114" fmla="*/ 989067 w 1496212"/>
                          <a:gd name="connsiteY114" fmla="*/ 617107 h 758095"/>
                          <a:gd name="connsiteX115" fmla="*/ 1009337 w 1496212"/>
                          <a:gd name="connsiteY115" fmla="*/ 623864 h 758095"/>
                          <a:gd name="connsiteX116" fmla="*/ 1018346 w 1496212"/>
                          <a:gd name="connsiteY116" fmla="*/ 632873 h 758095"/>
                          <a:gd name="connsiteX117" fmla="*/ 1022850 w 1496212"/>
                          <a:gd name="connsiteY117" fmla="*/ 641881 h 758095"/>
                          <a:gd name="connsiteX118" fmla="*/ 1036363 w 1496212"/>
                          <a:gd name="connsiteY118" fmla="*/ 650890 h 758095"/>
                          <a:gd name="connsiteX119" fmla="*/ 1040868 w 1496212"/>
                          <a:gd name="connsiteY119" fmla="*/ 664404 h 758095"/>
                          <a:gd name="connsiteX120" fmla="*/ 1047624 w 1496212"/>
                          <a:gd name="connsiteY120" fmla="*/ 668908 h 758095"/>
                          <a:gd name="connsiteX121" fmla="*/ 1058885 w 1496212"/>
                          <a:gd name="connsiteY121" fmla="*/ 671160 h 758095"/>
                          <a:gd name="connsiteX122" fmla="*/ 1065642 w 1496212"/>
                          <a:gd name="connsiteY122" fmla="*/ 673412 h 758095"/>
                          <a:gd name="connsiteX123" fmla="*/ 1067894 w 1496212"/>
                          <a:gd name="connsiteY123" fmla="*/ 680169 h 758095"/>
                          <a:gd name="connsiteX124" fmla="*/ 1076903 w 1496212"/>
                          <a:gd name="connsiteY124" fmla="*/ 682421 h 758095"/>
                          <a:gd name="connsiteX125" fmla="*/ 1085912 w 1496212"/>
                          <a:gd name="connsiteY125" fmla="*/ 686926 h 758095"/>
                          <a:gd name="connsiteX126" fmla="*/ 1103930 w 1496212"/>
                          <a:gd name="connsiteY126" fmla="*/ 691430 h 758095"/>
                          <a:gd name="connsiteX127" fmla="*/ 1110686 w 1496212"/>
                          <a:gd name="connsiteY127" fmla="*/ 700439 h 758095"/>
                          <a:gd name="connsiteX128" fmla="*/ 1115191 w 1496212"/>
                          <a:gd name="connsiteY128" fmla="*/ 707196 h 758095"/>
                          <a:gd name="connsiteX129" fmla="*/ 1121948 w 1496212"/>
                          <a:gd name="connsiteY129" fmla="*/ 711700 h 758095"/>
                          <a:gd name="connsiteX130" fmla="*/ 1130956 w 1496212"/>
                          <a:gd name="connsiteY130" fmla="*/ 727466 h 758095"/>
                          <a:gd name="connsiteX131" fmla="*/ 1133209 w 1496212"/>
                          <a:gd name="connsiteY131" fmla="*/ 736474 h 758095"/>
                          <a:gd name="connsiteX132" fmla="*/ 1148974 w 1496212"/>
                          <a:gd name="connsiteY132" fmla="*/ 743231 h 758095"/>
                          <a:gd name="connsiteX133" fmla="*/ 1191766 w 1496212"/>
                          <a:gd name="connsiteY133" fmla="*/ 745483 h 758095"/>
                          <a:gd name="connsiteX134" fmla="*/ 1207532 w 1496212"/>
                          <a:gd name="connsiteY134" fmla="*/ 743231 h 758095"/>
                          <a:gd name="connsiteX135" fmla="*/ 1248072 w 1496212"/>
                          <a:gd name="connsiteY135" fmla="*/ 745483 h 758095"/>
                          <a:gd name="connsiteX136" fmla="*/ 1268342 w 1496212"/>
                          <a:gd name="connsiteY136" fmla="*/ 747736 h 758095"/>
                          <a:gd name="connsiteX137" fmla="*/ 1281855 w 1496212"/>
                          <a:gd name="connsiteY137" fmla="*/ 729718 h 758095"/>
                          <a:gd name="connsiteX138" fmla="*/ 1288612 w 1496212"/>
                          <a:gd name="connsiteY138" fmla="*/ 727466 h 758095"/>
                          <a:gd name="connsiteX139" fmla="*/ 1304377 w 1496212"/>
                          <a:gd name="connsiteY139" fmla="*/ 713952 h 758095"/>
                          <a:gd name="connsiteX140" fmla="*/ 1306629 w 1496212"/>
                          <a:gd name="connsiteY140" fmla="*/ 707196 h 758095"/>
                          <a:gd name="connsiteX141" fmla="*/ 1311134 w 1496212"/>
                          <a:gd name="connsiteY141" fmla="*/ 700439 h 758095"/>
                          <a:gd name="connsiteX142" fmla="*/ 1315638 w 1496212"/>
                          <a:gd name="connsiteY142" fmla="*/ 691430 h 758095"/>
                          <a:gd name="connsiteX143" fmla="*/ 1322395 w 1496212"/>
                          <a:gd name="connsiteY143" fmla="*/ 689178 h 758095"/>
                          <a:gd name="connsiteX144" fmla="*/ 1326899 w 1496212"/>
                          <a:gd name="connsiteY144" fmla="*/ 680169 h 758095"/>
                          <a:gd name="connsiteX145" fmla="*/ 1333656 w 1496212"/>
                          <a:gd name="connsiteY145" fmla="*/ 675665 h 758095"/>
                          <a:gd name="connsiteX146" fmla="*/ 1335908 w 1496212"/>
                          <a:gd name="connsiteY146" fmla="*/ 666656 h 758095"/>
                          <a:gd name="connsiteX147" fmla="*/ 1338160 w 1496212"/>
                          <a:gd name="connsiteY147" fmla="*/ 659899 h 758095"/>
                          <a:gd name="connsiteX148" fmla="*/ 1342665 w 1496212"/>
                          <a:gd name="connsiteY148" fmla="*/ 655395 h 758095"/>
                          <a:gd name="connsiteX149" fmla="*/ 1351674 w 1496212"/>
                          <a:gd name="connsiteY149" fmla="*/ 641881 h 758095"/>
                          <a:gd name="connsiteX150" fmla="*/ 1353926 w 1496212"/>
                          <a:gd name="connsiteY150" fmla="*/ 632873 h 758095"/>
                          <a:gd name="connsiteX151" fmla="*/ 1356178 w 1496212"/>
                          <a:gd name="connsiteY151" fmla="*/ 610350 h 758095"/>
                          <a:gd name="connsiteX152" fmla="*/ 1360682 w 1496212"/>
                          <a:gd name="connsiteY152" fmla="*/ 601341 h 758095"/>
                          <a:gd name="connsiteX153" fmla="*/ 1365187 w 1496212"/>
                          <a:gd name="connsiteY153" fmla="*/ 585576 h 758095"/>
                          <a:gd name="connsiteX154" fmla="*/ 1371944 w 1496212"/>
                          <a:gd name="connsiteY154" fmla="*/ 576567 h 758095"/>
                          <a:gd name="connsiteX155" fmla="*/ 1376448 w 1496212"/>
                          <a:gd name="connsiteY155" fmla="*/ 542784 h 758095"/>
                          <a:gd name="connsiteX156" fmla="*/ 1378700 w 1496212"/>
                          <a:gd name="connsiteY156" fmla="*/ 533775 h 758095"/>
                          <a:gd name="connsiteX157" fmla="*/ 1380952 w 1496212"/>
                          <a:gd name="connsiteY157" fmla="*/ 477470 h 758095"/>
                          <a:gd name="connsiteX158" fmla="*/ 1396718 w 1496212"/>
                          <a:gd name="connsiteY158" fmla="*/ 454947 h 758095"/>
                          <a:gd name="connsiteX159" fmla="*/ 1403475 w 1496212"/>
                          <a:gd name="connsiteY159" fmla="*/ 443686 h 758095"/>
                          <a:gd name="connsiteX160" fmla="*/ 1410231 w 1496212"/>
                          <a:gd name="connsiteY160" fmla="*/ 434677 h 758095"/>
                          <a:gd name="connsiteX161" fmla="*/ 1412483 w 1496212"/>
                          <a:gd name="connsiteY161" fmla="*/ 385129 h 758095"/>
                          <a:gd name="connsiteX162" fmla="*/ 1414736 w 1496212"/>
                          <a:gd name="connsiteY162" fmla="*/ 373868 h 758095"/>
                          <a:gd name="connsiteX163" fmla="*/ 1421492 w 1496212"/>
                          <a:gd name="connsiteY163" fmla="*/ 367111 h 758095"/>
                          <a:gd name="connsiteX164" fmla="*/ 1435006 w 1496212"/>
                          <a:gd name="connsiteY164" fmla="*/ 157655 h 758095"/>
                          <a:gd name="connsiteX165" fmla="*/ 1448519 w 1496212"/>
                          <a:gd name="connsiteY165" fmla="*/ 141889 h 758095"/>
                          <a:gd name="connsiteX166" fmla="*/ 1453023 w 1496212"/>
                          <a:gd name="connsiteY166" fmla="*/ 135133 h 758095"/>
                          <a:gd name="connsiteX167" fmla="*/ 1459780 w 1496212"/>
                          <a:gd name="connsiteY167" fmla="*/ 132880 h 758095"/>
                          <a:gd name="connsiteX168" fmla="*/ 1466537 w 1496212"/>
                          <a:gd name="connsiteY168" fmla="*/ 128376 h 758095"/>
                          <a:gd name="connsiteX169" fmla="*/ 1468789 w 1496212"/>
                          <a:gd name="connsiteY169" fmla="*/ 99097 h 758095"/>
                          <a:gd name="connsiteX170" fmla="*/ 1475546 w 1496212"/>
                          <a:gd name="connsiteY170" fmla="*/ 94593 h 758095"/>
                          <a:gd name="connsiteX171" fmla="*/ 1486807 w 1496212"/>
                          <a:gd name="connsiteY171" fmla="*/ 83332 h 758095"/>
                          <a:gd name="connsiteX172" fmla="*/ 1489059 w 1496212"/>
                          <a:gd name="connsiteY172" fmla="*/ 76575 h 758095"/>
                          <a:gd name="connsiteX173" fmla="*/ 1495816 w 1496212"/>
                          <a:gd name="connsiteY173" fmla="*/ 74323 h 758095"/>
                          <a:gd name="connsiteX174" fmla="*/ 1493563 w 1496212"/>
                          <a:gd name="connsiteY174" fmla="*/ 0 h 758095"/>
                          <a:gd name="connsiteX175" fmla="*/ 1482302 w 1496212"/>
                          <a:gd name="connsiteY175" fmla="*/ 9008 h 758095"/>
                          <a:gd name="connsiteX176" fmla="*/ 1480050 w 1496212"/>
                          <a:gd name="connsiteY176" fmla="*/ 18017 h 758095"/>
                          <a:gd name="connsiteX177" fmla="*/ 1473293 w 1496212"/>
                          <a:gd name="connsiteY177" fmla="*/ 20270 h 758095"/>
                          <a:gd name="connsiteX178" fmla="*/ 1482302 w 1496212"/>
                          <a:gd name="connsiteY17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84115 w 1496212"/>
                          <a:gd name="connsiteY98" fmla="*/ 684674 h 758095"/>
                          <a:gd name="connsiteX99" fmla="*/ 795376 w 1496212"/>
                          <a:gd name="connsiteY99" fmla="*/ 673412 h 758095"/>
                          <a:gd name="connsiteX100" fmla="*/ 799881 w 1496212"/>
                          <a:gd name="connsiteY100" fmla="*/ 666656 h 758095"/>
                          <a:gd name="connsiteX101" fmla="*/ 806637 w 1496212"/>
                          <a:gd name="connsiteY101" fmla="*/ 664404 h 758095"/>
                          <a:gd name="connsiteX102" fmla="*/ 808889 w 1496212"/>
                          <a:gd name="connsiteY102" fmla="*/ 657647 h 758095"/>
                          <a:gd name="connsiteX103" fmla="*/ 838168 w 1496212"/>
                          <a:gd name="connsiteY103" fmla="*/ 655395 h 758095"/>
                          <a:gd name="connsiteX104" fmla="*/ 860690 w 1496212"/>
                          <a:gd name="connsiteY104" fmla="*/ 639629 h 758095"/>
                          <a:gd name="connsiteX105" fmla="*/ 878708 w 1496212"/>
                          <a:gd name="connsiteY105" fmla="*/ 635125 h 758095"/>
                          <a:gd name="connsiteX106" fmla="*/ 887717 w 1496212"/>
                          <a:gd name="connsiteY106" fmla="*/ 632873 h 758095"/>
                          <a:gd name="connsiteX107" fmla="*/ 894474 w 1496212"/>
                          <a:gd name="connsiteY107" fmla="*/ 628368 h 758095"/>
                          <a:gd name="connsiteX108" fmla="*/ 914744 w 1496212"/>
                          <a:gd name="connsiteY108" fmla="*/ 619359 h 758095"/>
                          <a:gd name="connsiteX109" fmla="*/ 926005 w 1496212"/>
                          <a:gd name="connsiteY109" fmla="*/ 608098 h 758095"/>
                          <a:gd name="connsiteX110" fmla="*/ 941770 w 1496212"/>
                          <a:gd name="connsiteY110" fmla="*/ 603594 h 758095"/>
                          <a:gd name="connsiteX111" fmla="*/ 980058 w 1496212"/>
                          <a:gd name="connsiteY111" fmla="*/ 605846 h 758095"/>
                          <a:gd name="connsiteX112" fmla="*/ 984562 w 1496212"/>
                          <a:gd name="connsiteY112" fmla="*/ 612603 h 758095"/>
                          <a:gd name="connsiteX113" fmla="*/ 989067 w 1496212"/>
                          <a:gd name="connsiteY113" fmla="*/ 617107 h 758095"/>
                          <a:gd name="connsiteX114" fmla="*/ 1009337 w 1496212"/>
                          <a:gd name="connsiteY114" fmla="*/ 623864 h 758095"/>
                          <a:gd name="connsiteX115" fmla="*/ 1018346 w 1496212"/>
                          <a:gd name="connsiteY115" fmla="*/ 632873 h 758095"/>
                          <a:gd name="connsiteX116" fmla="*/ 1022850 w 1496212"/>
                          <a:gd name="connsiteY116" fmla="*/ 641881 h 758095"/>
                          <a:gd name="connsiteX117" fmla="*/ 1036363 w 1496212"/>
                          <a:gd name="connsiteY117" fmla="*/ 650890 h 758095"/>
                          <a:gd name="connsiteX118" fmla="*/ 1040868 w 1496212"/>
                          <a:gd name="connsiteY118" fmla="*/ 664404 h 758095"/>
                          <a:gd name="connsiteX119" fmla="*/ 1047624 w 1496212"/>
                          <a:gd name="connsiteY119" fmla="*/ 668908 h 758095"/>
                          <a:gd name="connsiteX120" fmla="*/ 1058885 w 1496212"/>
                          <a:gd name="connsiteY120" fmla="*/ 671160 h 758095"/>
                          <a:gd name="connsiteX121" fmla="*/ 1065642 w 1496212"/>
                          <a:gd name="connsiteY121" fmla="*/ 673412 h 758095"/>
                          <a:gd name="connsiteX122" fmla="*/ 1067894 w 1496212"/>
                          <a:gd name="connsiteY122" fmla="*/ 680169 h 758095"/>
                          <a:gd name="connsiteX123" fmla="*/ 1076903 w 1496212"/>
                          <a:gd name="connsiteY123" fmla="*/ 682421 h 758095"/>
                          <a:gd name="connsiteX124" fmla="*/ 1085912 w 1496212"/>
                          <a:gd name="connsiteY124" fmla="*/ 686926 h 758095"/>
                          <a:gd name="connsiteX125" fmla="*/ 1103930 w 1496212"/>
                          <a:gd name="connsiteY125" fmla="*/ 691430 h 758095"/>
                          <a:gd name="connsiteX126" fmla="*/ 1110686 w 1496212"/>
                          <a:gd name="connsiteY126" fmla="*/ 700439 h 758095"/>
                          <a:gd name="connsiteX127" fmla="*/ 1115191 w 1496212"/>
                          <a:gd name="connsiteY127" fmla="*/ 707196 h 758095"/>
                          <a:gd name="connsiteX128" fmla="*/ 1121948 w 1496212"/>
                          <a:gd name="connsiteY128" fmla="*/ 711700 h 758095"/>
                          <a:gd name="connsiteX129" fmla="*/ 1130956 w 1496212"/>
                          <a:gd name="connsiteY129" fmla="*/ 727466 h 758095"/>
                          <a:gd name="connsiteX130" fmla="*/ 1133209 w 1496212"/>
                          <a:gd name="connsiteY130" fmla="*/ 736474 h 758095"/>
                          <a:gd name="connsiteX131" fmla="*/ 1148974 w 1496212"/>
                          <a:gd name="connsiteY131" fmla="*/ 743231 h 758095"/>
                          <a:gd name="connsiteX132" fmla="*/ 1191766 w 1496212"/>
                          <a:gd name="connsiteY132" fmla="*/ 745483 h 758095"/>
                          <a:gd name="connsiteX133" fmla="*/ 1207532 w 1496212"/>
                          <a:gd name="connsiteY133" fmla="*/ 743231 h 758095"/>
                          <a:gd name="connsiteX134" fmla="*/ 1248072 w 1496212"/>
                          <a:gd name="connsiteY134" fmla="*/ 745483 h 758095"/>
                          <a:gd name="connsiteX135" fmla="*/ 1268342 w 1496212"/>
                          <a:gd name="connsiteY135" fmla="*/ 747736 h 758095"/>
                          <a:gd name="connsiteX136" fmla="*/ 1281855 w 1496212"/>
                          <a:gd name="connsiteY136" fmla="*/ 729718 h 758095"/>
                          <a:gd name="connsiteX137" fmla="*/ 1288612 w 1496212"/>
                          <a:gd name="connsiteY137" fmla="*/ 727466 h 758095"/>
                          <a:gd name="connsiteX138" fmla="*/ 1304377 w 1496212"/>
                          <a:gd name="connsiteY138" fmla="*/ 713952 h 758095"/>
                          <a:gd name="connsiteX139" fmla="*/ 1306629 w 1496212"/>
                          <a:gd name="connsiteY139" fmla="*/ 707196 h 758095"/>
                          <a:gd name="connsiteX140" fmla="*/ 1311134 w 1496212"/>
                          <a:gd name="connsiteY140" fmla="*/ 700439 h 758095"/>
                          <a:gd name="connsiteX141" fmla="*/ 1315638 w 1496212"/>
                          <a:gd name="connsiteY141" fmla="*/ 691430 h 758095"/>
                          <a:gd name="connsiteX142" fmla="*/ 1322395 w 1496212"/>
                          <a:gd name="connsiteY142" fmla="*/ 689178 h 758095"/>
                          <a:gd name="connsiteX143" fmla="*/ 1326899 w 1496212"/>
                          <a:gd name="connsiteY143" fmla="*/ 680169 h 758095"/>
                          <a:gd name="connsiteX144" fmla="*/ 1333656 w 1496212"/>
                          <a:gd name="connsiteY144" fmla="*/ 675665 h 758095"/>
                          <a:gd name="connsiteX145" fmla="*/ 1335908 w 1496212"/>
                          <a:gd name="connsiteY145" fmla="*/ 666656 h 758095"/>
                          <a:gd name="connsiteX146" fmla="*/ 1338160 w 1496212"/>
                          <a:gd name="connsiteY146" fmla="*/ 659899 h 758095"/>
                          <a:gd name="connsiteX147" fmla="*/ 1342665 w 1496212"/>
                          <a:gd name="connsiteY147" fmla="*/ 655395 h 758095"/>
                          <a:gd name="connsiteX148" fmla="*/ 1351674 w 1496212"/>
                          <a:gd name="connsiteY148" fmla="*/ 641881 h 758095"/>
                          <a:gd name="connsiteX149" fmla="*/ 1353926 w 1496212"/>
                          <a:gd name="connsiteY149" fmla="*/ 632873 h 758095"/>
                          <a:gd name="connsiteX150" fmla="*/ 1356178 w 1496212"/>
                          <a:gd name="connsiteY150" fmla="*/ 610350 h 758095"/>
                          <a:gd name="connsiteX151" fmla="*/ 1360682 w 1496212"/>
                          <a:gd name="connsiteY151" fmla="*/ 601341 h 758095"/>
                          <a:gd name="connsiteX152" fmla="*/ 1365187 w 1496212"/>
                          <a:gd name="connsiteY152" fmla="*/ 585576 h 758095"/>
                          <a:gd name="connsiteX153" fmla="*/ 1371944 w 1496212"/>
                          <a:gd name="connsiteY153" fmla="*/ 576567 h 758095"/>
                          <a:gd name="connsiteX154" fmla="*/ 1376448 w 1496212"/>
                          <a:gd name="connsiteY154" fmla="*/ 542784 h 758095"/>
                          <a:gd name="connsiteX155" fmla="*/ 1378700 w 1496212"/>
                          <a:gd name="connsiteY155" fmla="*/ 533775 h 758095"/>
                          <a:gd name="connsiteX156" fmla="*/ 1380952 w 1496212"/>
                          <a:gd name="connsiteY156" fmla="*/ 477470 h 758095"/>
                          <a:gd name="connsiteX157" fmla="*/ 1396718 w 1496212"/>
                          <a:gd name="connsiteY157" fmla="*/ 454947 h 758095"/>
                          <a:gd name="connsiteX158" fmla="*/ 1403475 w 1496212"/>
                          <a:gd name="connsiteY158" fmla="*/ 443686 h 758095"/>
                          <a:gd name="connsiteX159" fmla="*/ 1410231 w 1496212"/>
                          <a:gd name="connsiteY159" fmla="*/ 434677 h 758095"/>
                          <a:gd name="connsiteX160" fmla="*/ 1412483 w 1496212"/>
                          <a:gd name="connsiteY160" fmla="*/ 385129 h 758095"/>
                          <a:gd name="connsiteX161" fmla="*/ 1414736 w 1496212"/>
                          <a:gd name="connsiteY161" fmla="*/ 373868 h 758095"/>
                          <a:gd name="connsiteX162" fmla="*/ 1421492 w 1496212"/>
                          <a:gd name="connsiteY162" fmla="*/ 367111 h 758095"/>
                          <a:gd name="connsiteX163" fmla="*/ 1435006 w 1496212"/>
                          <a:gd name="connsiteY163" fmla="*/ 157655 h 758095"/>
                          <a:gd name="connsiteX164" fmla="*/ 1448519 w 1496212"/>
                          <a:gd name="connsiteY164" fmla="*/ 141889 h 758095"/>
                          <a:gd name="connsiteX165" fmla="*/ 1453023 w 1496212"/>
                          <a:gd name="connsiteY165" fmla="*/ 135133 h 758095"/>
                          <a:gd name="connsiteX166" fmla="*/ 1459780 w 1496212"/>
                          <a:gd name="connsiteY166" fmla="*/ 132880 h 758095"/>
                          <a:gd name="connsiteX167" fmla="*/ 1466537 w 1496212"/>
                          <a:gd name="connsiteY167" fmla="*/ 128376 h 758095"/>
                          <a:gd name="connsiteX168" fmla="*/ 1468789 w 1496212"/>
                          <a:gd name="connsiteY168" fmla="*/ 99097 h 758095"/>
                          <a:gd name="connsiteX169" fmla="*/ 1475546 w 1496212"/>
                          <a:gd name="connsiteY169" fmla="*/ 94593 h 758095"/>
                          <a:gd name="connsiteX170" fmla="*/ 1486807 w 1496212"/>
                          <a:gd name="connsiteY170" fmla="*/ 83332 h 758095"/>
                          <a:gd name="connsiteX171" fmla="*/ 1489059 w 1496212"/>
                          <a:gd name="connsiteY171" fmla="*/ 76575 h 758095"/>
                          <a:gd name="connsiteX172" fmla="*/ 1495816 w 1496212"/>
                          <a:gd name="connsiteY172" fmla="*/ 74323 h 758095"/>
                          <a:gd name="connsiteX173" fmla="*/ 1493563 w 1496212"/>
                          <a:gd name="connsiteY173" fmla="*/ 0 h 758095"/>
                          <a:gd name="connsiteX174" fmla="*/ 1482302 w 1496212"/>
                          <a:gd name="connsiteY174" fmla="*/ 9008 h 758095"/>
                          <a:gd name="connsiteX175" fmla="*/ 1480050 w 1496212"/>
                          <a:gd name="connsiteY175" fmla="*/ 18017 h 758095"/>
                          <a:gd name="connsiteX176" fmla="*/ 1473293 w 1496212"/>
                          <a:gd name="connsiteY176" fmla="*/ 20270 h 758095"/>
                          <a:gd name="connsiteX177" fmla="*/ 1482302 w 1496212"/>
                          <a:gd name="connsiteY17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5376 w 1496212"/>
                          <a:gd name="connsiteY98" fmla="*/ 673412 h 758095"/>
                          <a:gd name="connsiteX99" fmla="*/ 799881 w 1496212"/>
                          <a:gd name="connsiteY99" fmla="*/ 666656 h 758095"/>
                          <a:gd name="connsiteX100" fmla="*/ 806637 w 1496212"/>
                          <a:gd name="connsiteY100" fmla="*/ 664404 h 758095"/>
                          <a:gd name="connsiteX101" fmla="*/ 808889 w 1496212"/>
                          <a:gd name="connsiteY101" fmla="*/ 657647 h 758095"/>
                          <a:gd name="connsiteX102" fmla="*/ 838168 w 1496212"/>
                          <a:gd name="connsiteY102" fmla="*/ 655395 h 758095"/>
                          <a:gd name="connsiteX103" fmla="*/ 860690 w 1496212"/>
                          <a:gd name="connsiteY103" fmla="*/ 639629 h 758095"/>
                          <a:gd name="connsiteX104" fmla="*/ 878708 w 1496212"/>
                          <a:gd name="connsiteY104" fmla="*/ 635125 h 758095"/>
                          <a:gd name="connsiteX105" fmla="*/ 887717 w 1496212"/>
                          <a:gd name="connsiteY105" fmla="*/ 632873 h 758095"/>
                          <a:gd name="connsiteX106" fmla="*/ 894474 w 1496212"/>
                          <a:gd name="connsiteY106" fmla="*/ 628368 h 758095"/>
                          <a:gd name="connsiteX107" fmla="*/ 914744 w 1496212"/>
                          <a:gd name="connsiteY107" fmla="*/ 619359 h 758095"/>
                          <a:gd name="connsiteX108" fmla="*/ 926005 w 1496212"/>
                          <a:gd name="connsiteY108" fmla="*/ 608098 h 758095"/>
                          <a:gd name="connsiteX109" fmla="*/ 941770 w 1496212"/>
                          <a:gd name="connsiteY109" fmla="*/ 603594 h 758095"/>
                          <a:gd name="connsiteX110" fmla="*/ 980058 w 1496212"/>
                          <a:gd name="connsiteY110" fmla="*/ 605846 h 758095"/>
                          <a:gd name="connsiteX111" fmla="*/ 984562 w 1496212"/>
                          <a:gd name="connsiteY111" fmla="*/ 612603 h 758095"/>
                          <a:gd name="connsiteX112" fmla="*/ 989067 w 1496212"/>
                          <a:gd name="connsiteY112" fmla="*/ 617107 h 758095"/>
                          <a:gd name="connsiteX113" fmla="*/ 1009337 w 1496212"/>
                          <a:gd name="connsiteY113" fmla="*/ 623864 h 758095"/>
                          <a:gd name="connsiteX114" fmla="*/ 1018346 w 1496212"/>
                          <a:gd name="connsiteY114" fmla="*/ 632873 h 758095"/>
                          <a:gd name="connsiteX115" fmla="*/ 1022850 w 1496212"/>
                          <a:gd name="connsiteY115" fmla="*/ 641881 h 758095"/>
                          <a:gd name="connsiteX116" fmla="*/ 1036363 w 1496212"/>
                          <a:gd name="connsiteY116" fmla="*/ 650890 h 758095"/>
                          <a:gd name="connsiteX117" fmla="*/ 1040868 w 1496212"/>
                          <a:gd name="connsiteY117" fmla="*/ 664404 h 758095"/>
                          <a:gd name="connsiteX118" fmla="*/ 1047624 w 1496212"/>
                          <a:gd name="connsiteY118" fmla="*/ 668908 h 758095"/>
                          <a:gd name="connsiteX119" fmla="*/ 1058885 w 1496212"/>
                          <a:gd name="connsiteY119" fmla="*/ 671160 h 758095"/>
                          <a:gd name="connsiteX120" fmla="*/ 1065642 w 1496212"/>
                          <a:gd name="connsiteY120" fmla="*/ 673412 h 758095"/>
                          <a:gd name="connsiteX121" fmla="*/ 1067894 w 1496212"/>
                          <a:gd name="connsiteY121" fmla="*/ 680169 h 758095"/>
                          <a:gd name="connsiteX122" fmla="*/ 1076903 w 1496212"/>
                          <a:gd name="connsiteY122" fmla="*/ 682421 h 758095"/>
                          <a:gd name="connsiteX123" fmla="*/ 1085912 w 1496212"/>
                          <a:gd name="connsiteY123" fmla="*/ 686926 h 758095"/>
                          <a:gd name="connsiteX124" fmla="*/ 1103930 w 1496212"/>
                          <a:gd name="connsiteY124" fmla="*/ 691430 h 758095"/>
                          <a:gd name="connsiteX125" fmla="*/ 1110686 w 1496212"/>
                          <a:gd name="connsiteY125" fmla="*/ 700439 h 758095"/>
                          <a:gd name="connsiteX126" fmla="*/ 1115191 w 1496212"/>
                          <a:gd name="connsiteY126" fmla="*/ 707196 h 758095"/>
                          <a:gd name="connsiteX127" fmla="*/ 1121948 w 1496212"/>
                          <a:gd name="connsiteY127" fmla="*/ 711700 h 758095"/>
                          <a:gd name="connsiteX128" fmla="*/ 1130956 w 1496212"/>
                          <a:gd name="connsiteY128" fmla="*/ 727466 h 758095"/>
                          <a:gd name="connsiteX129" fmla="*/ 1133209 w 1496212"/>
                          <a:gd name="connsiteY129" fmla="*/ 736474 h 758095"/>
                          <a:gd name="connsiteX130" fmla="*/ 1148974 w 1496212"/>
                          <a:gd name="connsiteY130" fmla="*/ 743231 h 758095"/>
                          <a:gd name="connsiteX131" fmla="*/ 1191766 w 1496212"/>
                          <a:gd name="connsiteY131" fmla="*/ 745483 h 758095"/>
                          <a:gd name="connsiteX132" fmla="*/ 1207532 w 1496212"/>
                          <a:gd name="connsiteY132" fmla="*/ 743231 h 758095"/>
                          <a:gd name="connsiteX133" fmla="*/ 1248072 w 1496212"/>
                          <a:gd name="connsiteY133" fmla="*/ 745483 h 758095"/>
                          <a:gd name="connsiteX134" fmla="*/ 1268342 w 1496212"/>
                          <a:gd name="connsiteY134" fmla="*/ 747736 h 758095"/>
                          <a:gd name="connsiteX135" fmla="*/ 1281855 w 1496212"/>
                          <a:gd name="connsiteY135" fmla="*/ 729718 h 758095"/>
                          <a:gd name="connsiteX136" fmla="*/ 1288612 w 1496212"/>
                          <a:gd name="connsiteY136" fmla="*/ 727466 h 758095"/>
                          <a:gd name="connsiteX137" fmla="*/ 1304377 w 1496212"/>
                          <a:gd name="connsiteY137" fmla="*/ 713952 h 758095"/>
                          <a:gd name="connsiteX138" fmla="*/ 1306629 w 1496212"/>
                          <a:gd name="connsiteY138" fmla="*/ 707196 h 758095"/>
                          <a:gd name="connsiteX139" fmla="*/ 1311134 w 1496212"/>
                          <a:gd name="connsiteY139" fmla="*/ 700439 h 758095"/>
                          <a:gd name="connsiteX140" fmla="*/ 1315638 w 1496212"/>
                          <a:gd name="connsiteY140" fmla="*/ 691430 h 758095"/>
                          <a:gd name="connsiteX141" fmla="*/ 1322395 w 1496212"/>
                          <a:gd name="connsiteY141" fmla="*/ 689178 h 758095"/>
                          <a:gd name="connsiteX142" fmla="*/ 1326899 w 1496212"/>
                          <a:gd name="connsiteY142" fmla="*/ 680169 h 758095"/>
                          <a:gd name="connsiteX143" fmla="*/ 1333656 w 1496212"/>
                          <a:gd name="connsiteY143" fmla="*/ 675665 h 758095"/>
                          <a:gd name="connsiteX144" fmla="*/ 1335908 w 1496212"/>
                          <a:gd name="connsiteY144" fmla="*/ 666656 h 758095"/>
                          <a:gd name="connsiteX145" fmla="*/ 1338160 w 1496212"/>
                          <a:gd name="connsiteY145" fmla="*/ 659899 h 758095"/>
                          <a:gd name="connsiteX146" fmla="*/ 1342665 w 1496212"/>
                          <a:gd name="connsiteY146" fmla="*/ 655395 h 758095"/>
                          <a:gd name="connsiteX147" fmla="*/ 1351674 w 1496212"/>
                          <a:gd name="connsiteY147" fmla="*/ 641881 h 758095"/>
                          <a:gd name="connsiteX148" fmla="*/ 1353926 w 1496212"/>
                          <a:gd name="connsiteY148" fmla="*/ 632873 h 758095"/>
                          <a:gd name="connsiteX149" fmla="*/ 1356178 w 1496212"/>
                          <a:gd name="connsiteY149" fmla="*/ 610350 h 758095"/>
                          <a:gd name="connsiteX150" fmla="*/ 1360682 w 1496212"/>
                          <a:gd name="connsiteY150" fmla="*/ 601341 h 758095"/>
                          <a:gd name="connsiteX151" fmla="*/ 1365187 w 1496212"/>
                          <a:gd name="connsiteY151" fmla="*/ 585576 h 758095"/>
                          <a:gd name="connsiteX152" fmla="*/ 1371944 w 1496212"/>
                          <a:gd name="connsiteY152" fmla="*/ 576567 h 758095"/>
                          <a:gd name="connsiteX153" fmla="*/ 1376448 w 1496212"/>
                          <a:gd name="connsiteY153" fmla="*/ 542784 h 758095"/>
                          <a:gd name="connsiteX154" fmla="*/ 1378700 w 1496212"/>
                          <a:gd name="connsiteY154" fmla="*/ 533775 h 758095"/>
                          <a:gd name="connsiteX155" fmla="*/ 1380952 w 1496212"/>
                          <a:gd name="connsiteY155" fmla="*/ 477470 h 758095"/>
                          <a:gd name="connsiteX156" fmla="*/ 1396718 w 1496212"/>
                          <a:gd name="connsiteY156" fmla="*/ 454947 h 758095"/>
                          <a:gd name="connsiteX157" fmla="*/ 1403475 w 1496212"/>
                          <a:gd name="connsiteY157" fmla="*/ 443686 h 758095"/>
                          <a:gd name="connsiteX158" fmla="*/ 1410231 w 1496212"/>
                          <a:gd name="connsiteY158" fmla="*/ 434677 h 758095"/>
                          <a:gd name="connsiteX159" fmla="*/ 1412483 w 1496212"/>
                          <a:gd name="connsiteY159" fmla="*/ 385129 h 758095"/>
                          <a:gd name="connsiteX160" fmla="*/ 1414736 w 1496212"/>
                          <a:gd name="connsiteY160" fmla="*/ 373868 h 758095"/>
                          <a:gd name="connsiteX161" fmla="*/ 1421492 w 1496212"/>
                          <a:gd name="connsiteY161" fmla="*/ 367111 h 758095"/>
                          <a:gd name="connsiteX162" fmla="*/ 1435006 w 1496212"/>
                          <a:gd name="connsiteY162" fmla="*/ 157655 h 758095"/>
                          <a:gd name="connsiteX163" fmla="*/ 1448519 w 1496212"/>
                          <a:gd name="connsiteY163" fmla="*/ 141889 h 758095"/>
                          <a:gd name="connsiteX164" fmla="*/ 1453023 w 1496212"/>
                          <a:gd name="connsiteY164" fmla="*/ 135133 h 758095"/>
                          <a:gd name="connsiteX165" fmla="*/ 1459780 w 1496212"/>
                          <a:gd name="connsiteY165" fmla="*/ 132880 h 758095"/>
                          <a:gd name="connsiteX166" fmla="*/ 1466537 w 1496212"/>
                          <a:gd name="connsiteY166" fmla="*/ 128376 h 758095"/>
                          <a:gd name="connsiteX167" fmla="*/ 1468789 w 1496212"/>
                          <a:gd name="connsiteY167" fmla="*/ 99097 h 758095"/>
                          <a:gd name="connsiteX168" fmla="*/ 1475546 w 1496212"/>
                          <a:gd name="connsiteY168" fmla="*/ 94593 h 758095"/>
                          <a:gd name="connsiteX169" fmla="*/ 1486807 w 1496212"/>
                          <a:gd name="connsiteY169" fmla="*/ 83332 h 758095"/>
                          <a:gd name="connsiteX170" fmla="*/ 1489059 w 1496212"/>
                          <a:gd name="connsiteY170" fmla="*/ 76575 h 758095"/>
                          <a:gd name="connsiteX171" fmla="*/ 1495816 w 1496212"/>
                          <a:gd name="connsiteY171" fmla="*/ 74323 h 758095"/>
                          <a:gd name="connsiteX172" fmla="*/ 1493563 w 1496212"/>
                          <a:gd name="connsiteY172" fmla="*/ 0 h 758095"/>
                          <a:gd name="connsiteX173" fmla="*/ 1482302 w 1496212"/>
                          <a:gd name="connsiteY173" fmla="*/ 9008 h 758095"/>
                          <a:gd name="connsiteX174" fmla="*/ 1480050 w 1496212"/>
                          <a:gd name="connsiteY174" fmla="*/ 18017 h 758095"/>
                          <a:gd name="connsiteX175" fmla="*/ 1473293 w 1496212"/>
                          <a:gd name="connsiteY175" fmla="*/ 20270 h 758095"/>
                          <a:gd name="connsiteX176" fmla="*/ 1482302 w 1496212"/>
                          <a:gd name="connsiteY17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9881 w 1496212"/>
                          <a:gd name="connsiteY98" fmla="*/ 666656 h 758095"/>
                          <a:gd name="connsiteX99" fmla="*/ 806637 w 1496212"/>
                          <a:gd name="connsiteY99" fmla="*/ 664404 h 758095"/>
                          <a:gd name="connsiteX100" fmla="*/ 808889 w 1496212"/>
                          <a:gd name="connsiteY100" fmla="*/ 657647 h 758095"/>
                          <a:gd name="connsiteX101" fmla="*/ 838168 w 1496212"/>
                          <a:gd name="connsiteY101" fmla="*/ 655395 h 758095"/>
                          <a:gd name="connsiteX102" fmla="*/ 860690 w 1496212"/>
                          <a:gd name="connsiteY102" fmla="*/ 639629 h 758095"/>
                          <a:gd name="connsiteX103" fmla="*/ 878708 w 1496212"/>
                          <a:gd name="connsiteY103" fmla="*/ 635125 h 758095"/>
                          <a:gd name="connsiteX104" fmla="*/ 887717 w 1496212"/>
                          <a:gd name="connsiteY104" fmla="*/ 632873 h 758095"/>
                          <a:gd name="connsiteX105" fmla="*/ 894474 w 1496212"/>
                          <a:gd name="connsiteY105" fmla="*/ 628368 h 758095"/>
                          <a:gd name="connsiteX106" fmla="*/ 914744 w 1496212"/>
                          <a:gd name="connsiteY106" fmla="*/ 619359 h 758095"/>
                          <a:gd name="connsiteX107" fmla="*/ 926005 w 1496212"/>
                          <a:gd name="connsiteY107" fmla="*/ 608098 h 758095"/>
                          <a:gd name="connsiteX108" fmla="*/ 941770 w 1496212"/>
                          <a:gd name="connsiteY108" fmla="*/ 603594 h 758095"/>
                          <a:gd name="connsiteX109" fmla="*/ 980058 w 1496212"/>
                          <a:gd name="connsiteY109" fmla="*/ 605846 h 758095"/>
                          <a:gd name="connsiteX110" fmla="*/ 984562 w 1496212"/>
                          <a:gd name="connsiteY110" fmla="*/ 612603 h 758095"/>
                          <a:gd name="connsiteX111" fmla="*/ 989067 w 1496212"/>
                          <a:gd name="connsiteY111" fmla="*/ 617107 h 758095"/>
                          <a:gd name="connsiteX112" fmla="*/ 1009337 w 1496212"/>
                          <a:gd name="connsiteY112" fmla="*/ 623864 h 758095"/>
                          <a:gd name="connsiteX113" fmla="*/ 1018346 w 1496212"/>
                          <a:gd name="connsiteY113" fmla="*/ 632873 h 758095"/>
                          <a:gd name="connsiteX114" fmla="*/ 1022850 w 1496212"/>
                          <a:gd name="connsiteY114" fmla="*/ 641881 h 758095"/>
                          <a:gd name="connsiteX115" fmla="*/ 1036363 w 1496212"/>
                          <a:gd name="connsiteY115" fmla="*/ 650890 h 758095"/>
                          <a:gd name="connsiteX116" fmla="*/ 1040868 w 1496212"/>
                          <a:gd name="connsiteY116" fmla="*/ 664404 h 758095"/>
                          <a:gd name="connsiteX117" fmla="*/ 1047624 w 1496212"/>
                          <a:gd name="connsiteY117" fmla="*/ 668908 h 758095"/>
                          <a:gd name="connsiteX118" fmla="*/ 1058885 w 1496212"/>
                          <a:gd name="connsiteY118" fmla="*/ 671160 h 758095"/>
                          <a:gd name="connsiteX119" fmla="*/ 1065642 w 1496212"/>
                          <a:gd name="connsiteY119" fmla="*/ 673412 h 758095"/>
                          <a:gd name="connsiteX120" fmla="*/ 1067894 w 1496212"/>
                          <a:gd name="connsiteY120" fmla="*/ 680169 h 758095"/>
                          <a:gd name="connsiteX121" fmla="*/ 1076903 w 1496212"/>
                          <a:gd name="connsiteY121" fmla="*/ 682421 h 758095"/>
                          <a:gd name="connsiteX122" fmla="*/ 1085912 w 1496212"/>
                          <a:gd name="connsiteY122" fmla="*/ 686926 h 758095"/>
                          <a:gd name="connsiteX123" fmla="*/ 1103930 w 1496212"/>
                          <a:gd name="connsiteY123" fmla="*/ 691430 h 758095"/>
                          <a:gd name="connsiteX124" fmla="*/ 1110686 w 1496212"/>
                          <a:gd name="connsiteY124" fmla="*/ 700439 h 758095"/>
                          <a:gd name="connsiteX125" fmla="*/ 1115191 w 1496212"/>
                          <a:gd name="connsiteY125" fmla="*/ 707196 h 758095"/>
                          <a:gd name="connsiteX126" fmla="*/ 1121948 w 1496212"/>
                          <a:gd name="connsiteY126" fmla="*/ 711700 h 758095"/>
                          <a:gd name="connsiteX127" fmla="*/ 1130956 w 1496212"/>
                          <a:gd name="connsiteY127" fmla="*/ 727466 h 758095"/>
                          <a:gd name="connsiteX128" fmla="*/ 1133209 w 1496212"/>
                          <a:gd name="connsiteY128" fmla="*/ 736474 h 758095"/>
                          <a:gd name="connsiteX129" fmla="*/ 1148974 w 1496212"/>
                          <a:gd name="connsiteY129" fmla="*/ 743231 h 758095"/>
                          <a:gd name="connsiteX130" fmla="*/ 1191766 w 1496212"/>
                          <a:gd name="connsiteY130" fmla="*/ 745483 h 758095"/>
                          <a:gd name="connsiteX131" fmla="*/ 1207532 w 1496212"/>
                          <a:gd name="connsiteY131" fmla="*/ 743231 h 758095"/>
                          <a:gd name="connsiteX132" fmla="*/ 1248072 w 1496212"/>
                          <a:gd name="connsiteY132" fmla="*/ 745483 h 758095"/>
                          <a:gd name="connsiteX133" fmla="*/ 1268342 w 1496212"/>
                          <a:gd name="connsiteY133" fmla="*/ 747736 h 758095"/>
                          <a:gd name="connsiteX134" fmla="*/ 1281855 w 1496212"/>
                          <a:gd name="connsiteY134" fmla="*/ 729718 h 758095"/>
                          <a:gd name="connsiteX135" fmla="*/ 1288612 w 1496212"/>
                          <a:gd name="connsiteY135" fmla="*/ 727466 h 758095"/>
                          <a:gd name="connsiteX136" fmla="*/ 1304377 w 1496212"/>
                          <a:gd name="connsiteY136" fmla="*/ 713952 h 758095"/>
                          <a:gd name="connsiteX137" fmla="*/ 1306629 w 1496212"/>
                          <a:gd name="connsiteY137" fmla="*/ 707196 h 758095"/>
                          <a:gd name="connsiteX138" fmla="*/ 1311134 w 1496212"/>
                          <a:gd name="connsiteY138" fmla="*/ 700439 h 758095"/>
                          <a:gd name="connsiteX139" fmla="*/ 1315638 w 1496212"/>
                          <a:gd name="connsiteY139" fmla="*/ 691430 h 758095"/>
                          <a:gd name="connsiteX140" fmla="*/ 1322395 w 1496212"/>
                          <a:gd name="connsiteY140" fmla="*/ 689178 h 758095"/>
                          <a:gd name="connsiteX141" fmla="*/ 1326899 w 1496212"/>
                          <a:gd name="connsiteY141" fmla="*/ 680169 h 758095"/>
                          <a:gd name="connsiteX142" fmla="*/ 1333656 w 1496212"/>
                          <a:gd name="connsiteY142" fmla="*/ 675665 h 758095"/>
                          <a:gd name="connsiteX143" fmla="*/ 1335908 w 1496212"/>
                          <a:gd name="connsiteY143" fmla="*/ 666656 h 758095"/>
                          <a:gd name="connsiteX144" fmla="*/ 1338160 w 1496212"/>
                          <a:gd name="connsiteY144" fmla="*/ 659899 h 758095"/>
                          <a:gd name="connsiteX145" fmla="*/ 1342665 w 1496212"/>
                          <a:gd name="connsiteY145" fmla="*/ 655395 h 758095"/>
                          <a:gd name="connsiteX146" fmla="*/ 1351674 w 1496212"/>
                          <a:gd name="connsiteY146" fmla="*/ 641881 h 758095"/>
                          <a:gd name="connsiteX147" fmla="*/ 1353926 w 1496212"/>
                          <a:gd name="connsiteY147" fmla="*/ 632873 h 758095"/>
                          <a:gd name="connsiteX148" fmla="*/ 1356178 w 1496212"/>
                          <a:gd name="connsiteY148" fmla="*/ 610350 h 758095"/>
                          <a:gd name="connsiteX149" fmla="*/ 1360682 w 1496212"/>
                          <a:gd name="connsiteY149" fmla="*/ 601341 h 758095"/>
                          <a:gd name="connsiteX150" fmla="*/ 1365187 w 1496212"/>
                          <a:gd name="connsiteY150" fmla="*/ 585576 h 758095"/>
                          <a:gd name="connsiteX151" fmla="*/ 1371944 w 1496212"/>
                          <a:gd name="connsiteY151" fmla="*/ 576567 h 758095"/>
                          <a:gd name="connsiteX152" fmla="*/ 1376448 w 1496212"/>
                          <a:gd name="connsiteY152" fmla="*/ 542784 h 758095"/>
                          <a:gd name="connsiteX153" fmla="*/ 1378700 w 1496212"/>
                          <a:gd name="connsiteY153" fmla="*/ 533775 h 758095"/>
                          <a:gd name="connsiteX154" fmla="*/ 1380952 w 1496212"/>
                          <a:gd name="connsiteY154" fmla="*/ 477470 h 758095"/>
                          <a:gd name="connsiteX155" fmla="*/ 1396718 w 1496212"/>
                          <a:gd name="connsiteY155" fmla="*/ 454947 h 758095"/>
                          <a:gd name="connsiteX156" fmla="*/ 1403475 w 1496212"/>
                          <a:gd name="connsiteY156" fmla="*/ 443686 h 758095"/>
                          <a:gd name="connsiteX157" fmla="*/ 1410231 w 1496212"/>
                          <a:gd name="connsiteY157" fmla="*/ 434677 h 758095"/>
                          <a:gd name="connsiteX158" fmla="*/ 1412483 w 1496212"/>
                          <a:gd name="connsiteY158" fmla="*/ 385129 h 758095"/>
                          <a:gd name="connsiteX159" fmla="*/ 1414736 w 1496212"/>
                          <a:gd name="connsiteY159" fmla="*/ 373868 h 758095"/>
                          <a:gd name="connsiteX160" fmla="*/ 1421492 w 1496212"/>
                          <a:gd name="connsiteY160" fmla="*/ 367111 h 758095"/>
                          <a:gd name="connsiteX161" fmla="*/ 1435006 w 1496212"/>
                          <a:gd name="connsiteY161" fmla="*/ 157655 h 758095"/>
                          <a:gd name="connsiteX162" fmla="*/ 1448519 w 1496212"/>
                          <a:gd name="connsiteY162" fmla="*/ 141889 h 758095"/>
                          <a:gd name="connsiteX163" fmla="*/ 1453023 w 1496212"/>
                          <a:gd name="connsiteY163" fmla="*/ 135133 h 758095"/>
                          <a:gd name="connsiteX164" fmla="*/ 1459780 w 1496212"/>
                          <a:gd name="connsiteY164" fmla="*/ 132880 h 758095"/>
                          <a:gd name="connsiteX165" fmla="*/ 1466537 w 1496212"/>
                          <a:gd name="connsiteY165" fmla="*/ 128376 h 758095"/>
                          <a:gd name="connsiteX166" fmla="*/ 1468789 w 1496212"/>
                          <a:gd name="connsiteY166" fmla="*/ 99097 h 758095"/>
                          <a:gd name="connsiteX167" fmla="*/ 1475546 w 1496212"/>
                          <a:gd name="connsiteY167" fmla="*/ 94593 h 758095"/>
                          <a:gd name="connsiteX168" fmla="*/ 1486807 w 1496212"/>
                          <a:gd name="connsiteY168" fmla="*/ 83332 h 758095"/>
                          <a:gd name="connsiteX169" fmla="*/ 1489059 w 1496212"/>
                          <a:gd name="connsiteY169" fmla="*/ 76575 h 758095"/>
                          <a:gd name="connsiteX170" fmla="*/ 1495816 w 1496212"/>
                          <a:gd name="connsiteY170" fmla="*/ 74323 h 758095"/>
                          <a:gd name="connsiteX171" fmla="*/ 1493563 w 1496212"/>
                          <a:gd name="connsiteY171" fmla="*/ 0 h 758095"/>
                          <a:gd name="connsiteX172" fmla="*/ 1482302 w 1496212"/>
                          <a:gd name="connsiteY172" fmla="*/ 9008 h 758095"/>
                          <a:gd name="connsiteX173" fmla="*/ 1480050 w 1496212"/>
                          <a:gd name="connsiteY173" fmla="*/ 18017 h 758095"/>
                          <a:gd name="connsiteX174" fmla="*/ 1473293 w 1496212"/>
                          <a:gd name="connsiteY174" fmla="*/ 20270 h 758095"/>
                          <a:gd name="connsiteX175" fmla="*/ 1482302 w 1496212"/>
                          <a:gd name="connsiteY17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08889 w 1496212"/>
                          <a:gd name="connsiteY99" fmla="*/ 657647 h 758095"/>
                          <a:gd name="connsiteX100" fmla="*/ 838168 w 1496212"/>
                          <a:gd name="connsiteY100" fmla="*/ 655395 h 758095"/>
                          <a:gd name="connsiteX101" fmla="*/ 860690 w 1496212"/>
                          <a:gd name="connsiteY101" fmla="*/ 639629 h 758095"/>
                          <a:gd name="connsiteX102" fmla="*/ 878708 w 1496212"/>
                          <a:gd name="connsiteY102" fmla="*/ 635125 h 758095"/>
                          <a:gd name="connsiteX103" fmla="*/ 887717 w 1496212"/>
                          <a:gd name="connsiteY103" fmla="*/ 632873 h 758095"/>
                          <a:gd name="connsiteX104" fmla="*/ 894474 w 1496212"/>
                          <a:gd name="connsiteY104" fmla="*/ 628368 h 758095"/>
                          <a:gd name="connsiteX105" fmla="*/ 914744 w 1496212"/>
                          <a:gd name="connsiteY105" fmla="*/ 619359 h 758095"/>
                          <a:gd name="connsiteX106" fmla="*/ 926005 w 1496212"/>
                          <a:gd name="connsiteY106" fmla="*/ 608098 h 758095"/>
                          <a:gd name="connsiteX107" fmla="*/ 941770 w 1496212"/>
                          <a:gd name="connsiteY107" fmla="*/ 603594 h 758095"/>
                          <a:gd name="connsiteX108" fmla="*/ 980058 w 1496212"/>
                          <a:gd name="connsiteY108" fmla="*/ 605846 h 758095"/>
                          <a:gd name="connsiteX109" fmla="*/ 984562 w 1496212"/>
                          <a:gd name="connsiteY109" fmla="*/ 612603 h 758095"/>
                          <a:gd name="connsiteX110" fmla="*/ 989067 w 1496212"/>
                          <a:gd name="connsiteY110" fmla="*/ 617107 h 758095"/>
                          <a:gd name="connsiteX111" fmla="*/ 1009337 w 1496212"/>
                          <a:gd name="connsiteY111" fmla="*/ 623864 h 758095"/>
                          <a:gd name="connsiteX112" fmla="*/ 1018346 w 1496212"/>
                          <a:gd name="connsiteY112" fmla="*/ 632873 h 758095"/>
                          <a:gd name="connsiteX113" fmla="*/ 1022850 w 1496212"/>
                          <a:gd name="connsiteY113" fmla="*/ 641881 h 758095"/>
                          <a:gd name="connsiteX114" fmla="*/ 1036363 w 1496212"/>
                          <a:gd name="connsiteY114" fmla="*/ 650890 h 758095"/>
                          <a:gd name="connsiteX115" fmla="*/ 1040868 w 1496212"/>
                          <a:gd name="connsiteY115" fmla="*/ 664404 h 758095"/>
                          <a:gd name="connsiteX116" fmla="*/ 1047624 w 1496212"/>
                          <a:gd name="connsiteY116" fmla="*/ 668908 h 758095"/>
                          <a:gd name="connsiteX117" fmla="*/ 1058885 w 1496212"/>
                          <a:gd name="connsiteY117" fmla="*/ 671160 h 758095"/>
                          <a:gd name="connsiteX118" fmla="*/ 1065642 w 1496212"/>
                          <a:gd name="connsiteY118" fmla="*/ 673412 h 758095"/>
                          <a:gd name="connsiteX119" fmla="*/ 1067894 w 1496212"/>
                          <a:gd name="connsiteY119" fmla="*/ 680169 h 758095"/>
                          <a:gd name="connsiteX120" fmla="*/ 1076903 w 1496212"/>
                          <a:gd name="connsiteY120" fmla="*/ 682421 h 758095"/>
                          <a:gd name="connsiteX121" fmla="*/ 1085912 w 1496212"/>
                          <a:gd name="connsiteY121" fmla="*/ 686926 h 758095"/>
                          <a:gd name="connsiteX122" fmla="*/ 1103930 w 1496212"/>
                          <a:gd name="connsiteY122" fmla="*/ 691430 h 758095"/>
                          <a:gd name="connsiteX123" fmla="*/ 1110686 w 1496212"/>
                          <a:gd name="connsiteY123" fmla="*/ 700439 h 758095"/>
                          <a:gd name="connsiteX124" fmla="*/ 1115191 w 1496212"/>
                          <a:gd name="connsiteY124" fmla="*/ 707196 h 758095"/>
                          <a:gd name="connsiteX125" fmla="*/ 1121948 w 1496212"/>
                          <a:gd name="connsiteY125" fmla="*/ 711700 h 758095"/>
                          <a:gd name="connsiteX126" fmla="*/ 1130956 w 1496212"/>
                          <a:gd name="connsiteY126" fmla="*/ 727466 h 758095"/>
                          <a:gd name="connsiteX127" fmla="*/ 1133209 w 1496212"/>
                          <a:gd name="connsiteY127" fmla="*/ 736474 h 758095"/>
                          <a:gd name="connsiteX128" fmla="*/ 1148974 w 1496212"/>
                          <a:gd name="connsiteY128" fmla="*/ 743231 h 758095"/>
                          <a:gd name="connsiteX129" fmla="*/ 1191766 w 1496212"/>
                          <a:gd name="connsiteY129" fmla="*/ 745483 h 758095"/>
                          <a:gd name="connsiteX130" fmla="*/ 1207532 w 1496212"/>
                          <a:gd name="connsiteY130" fmla="*/ 743231 h 758095"/>
                          <a:gd name="connsiteX131" fmla="*/ 1248072 w 1496212"/>
                          <a:gd name="connsiteY131" fmla="*/ 745483 h 758095"/>
                          <a:gd name="connsiteX132" fmla="*/ 1268342 w 1496212"/>
                          <a:gd name="connsiteY132" fmla="*/ 747736 h 758095"/>
                          <a:gd name="connsiteX133" fmla="*/ 1281855 w 1496212"/>
                          <a:gd name="connsiteY133" fmla="*/ 729718 h 758095"/>
                          <a:gd name="connsiteX134" fmla="*/ 1288612 w 1496212"/>
                          <a:gd name="connsiteY134" fmla="*/ 727466 h 758095"/>
                          <a:gd name="connsiteX135" fmla="*/ 1304377 w 1496212"/>
                          <a:gd name="connsiteY135" fmla="*/ 713952 h 758095"/>
                          <a:gd name="connsiteX136" fmla="*/ 1306629 w 1496212"/>
                          <a:gd name="connsiteY136" fmla="*/ 707196 h 758095"/>
                          <a:gd name="connsiteX137" fmla="*/ 1311134 w 1496212"/>
                          <a:gd name="connsiteY137" fmla="*/ 700439 h 758095"/>
                          <a:gd name="connsiteX138" fmla="*/ 1315638 w 1496212"/>
                          <a:gd name="connsiteY138" fmla="*/ 691430 h 758095"/>
                          <a:gd name="connsiteX139" fmla="*/ 1322395 w 1496212"/>
                          <a:gd name="connsiteY139" fmla="*/ 689178 h 758095"/>
                          <a:gd name="connsiteX140" fmla="*/ 1326899 w 1496212"/>
                          <a:gd name="connsiteY140" fmla="*/ 680169 h 758095"/>
                          <a:gd name="connsiteX141" fmla="*/ 1333656 w 1496212"/>
                          <a:gd name="connsiteY141" fmla="*/ 675665 h 758095"/>
                          <a:gd name="connsiteX142" fmla="*/ 1335908 w 1496212"/>
                          <a:gd name="connsiteY142" fmla="*/ 666656 h 758095"/>
                          <a:gd name="connsiteX143" fmla="*/ 1338160 w 1496212"/>
                          <a:gd name="connsiteY143" fmla="*/ 659899 h 758095"/>
                          <a:gd name="connsiteX144" fmla="*/ 1342665 w 1496212"/>
                          <a:gd name="connsiteY144" fmla="*/ 655395 h 758095"/>
                          <a:gd name="connsiteX145" fmla="*/ 1351674 w 1496212"/>
                          <a:gd name="connsiteY145" fmla="*/ 641881 h 758095"/>
                          <a:gd name="connsiteX146" fmla="*/ 1353926 w 1496212"/>
                          <a:gd name="connsiteY146" fmla="*/ 632873 h 758095"/>
                          <a:gd name="connsiteX147" fmla="*/ 1356178 w 1496212"/>
                          <a:gd name="connsiteY147" fmla="*/ 610350 h 758095"/>
                          <a:gd name="connsiteX148" fmla="*/ 1360682 w 1496212"/>
                          <a:gd name="connsiteY148" fmla="*/ 601341 h 758095"/>
                          <a:gd name="connsiteX149" fmla="*/ 1365187 w 1496212"/>
                          <a:gd name="connsiteY149" fmla="*/ 585576 h 758095"/>
                          <a:gd name="connsiteX150" fmla="*/ 1371944 w 1496212"/>
                          <a:gd name="connsiteY150" fmla="*/ 576567 h 758095"/>
                          <a:gd name="connsiteX151" fmla="*/ 1376448 w 1496212"/>
                          <a:gd name="connsiteY151" fmla="*/ 542784 h 758095"/>
                          <a:gd name="connsiteX152" fmla="*/ 1378700 w 1496212"/>
                          <a:gd name="connsiteY152" fmla="*/ 533775 h 758095"/>
                          <a:gd name="connsiteX153" fmla="*/ 1380952 w 1496212"/>
                          <a:gd name="connsiteY153" fmla="*/ 477470 h 758095"/>
                          <a:gd name="connsiteX154" fmla="*/ 1396718 w 1496212"/>
                          <a:gd name="connsiteY154" fmla="*/ 454947 h 758095"/>
                          <a:gd name="connsiteX155" fmla="*/ 1403475 w 1496212"/>
                          <a:gd name="connsiteY155" fmla="*/ 443686 h 758095"/>
                          <a:gd name="connsiteX156" fmla="*/ 1410231 w 1496212"/>
                          <a:gd name="connsiteY156" fmla="*/ 434677 h 758095"/>
                          <a:gd name="connsiteX157" fmla="*/ 1412483 w 1496212"/>
                          <a:gd name="connsiteY157" fmla="*/ 385129 h 758095"/>
                          <a:gd name="connsiteX158" fmla="*/ 1414736 w 1496212"/>
                          <a:gd name="connsiteY158" fmla="*/ 373868 h 758095"/>
                          <a:gd name="connsiteX159" fmla="*/ 1421492 w 1496212"/>
                          <a:gd name="connsiteY159" fmla="*/ 367111 h 758095"/>
                          <a:gd name="connsiteX160" fmla="*/ 1435006 w 1496212"/>
                          <a:gd name="connsiteY160" fmla="*/ 157655 h 758095"/>
                          <a:gd name="connsiteX161" fmla="*/ 1448519 w 1496212"/>
                          <a:gd name="connsiteY161" fmla="*/ 141889 h 758095"/>
                          <a:gd name="connsiteX162" fmla="*/ 1453023 w 1496212"/>
                          <a:gd name="connsiteY162" fmla="*/ 135133 h 758095"/>
                          <a:gd name="connsiteX163" fmla="*/ 1459780 w 1496212"/>
                          <a:gd name="connsiteY163" fmla="*/ 132880 h 758095"/>
                          <a:gd name="connsiteX164" fmla="*/ 1466537 w 1496212"/>
                          <a:gd name="connsiteY164" fmla="*/ 128376 h 758095"/>
                          <a:gd name="connsiteX165" fmla="*/ 1468789 w 1496212"/>
                          <a:gd name="connsiteY165" fmla="*/ 99097 h 758095"/>
                          <a:gd name="connsiteX166" fmla="*/ 1475546 w 1496212"/>
                          <a:gd name="connsiteY166" fmla="*/ 94593 h 758095"/>
                          <a:gd name="connsiteX167" fmla="*/ 1486807 w 1496212"/>
                          <a:gd name="connsiteY167" fmla="*/ 83332 h 758095"/>
                          <a:gd name="connsiteX168" fmla="*/ 1489059 w 1496212"/>
                          <a:gd name="connsiteY168" fmla="*/ 76575 h 758095"/>
                          <a:gd name="connsiteX169" fmla="*/ 1495816 w 1496212"/>
                          <a:gd name="connsiteY169" fmla="*/ 74323 h 758095"/>
                          <a:gd name="connsiteX170" fmla="*/ 1493563 w 1496212"/>
                          <a:gd name="connsiteY170" fmla="*/ 0 h 758095"/>
                          <a:gd name="connsiteX171" fmla="*/ 1482302 w 1496212"/>
                          <a:gd name="connsiteY171" fmla="*/ 9008 h 758095"/>
                          <a:gd name="connsiteX172" fmla="*/ 1480050 w 1496212"/>
                          <a:gd name="connsiteY172" fmla="*/ 18017 h 758095"/>
                          <a:gd name="connsiteX173" fmla="*/ 1473293 w 1496212"/>
                          <a:gd name="connsiteY173" fmla="*/ 20270 h 758095"/>
                          <a:gd name="connsiteX174" fmla="*/ 1482302 w 1496212"/>
                          <a:gd name="connsiteY17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0690 w 1496212"/>
                          <a:gd name="connsiteY99" fmla="*/ 639629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94474 w 1496212"/>
                          <a:gd name="connsiteY101" fmla="*/ 628368 h 758095"/>
                          <a:gd name="connsiteX102" fmla="*/ 914744 w 1496212"/>
                          <a:gd name="connsiteY102" fmla="*/ 619359 h 758095"/>
                          <a:gd name="connsiteX103" fmla="*/ 926005 w 1496212"/>
                          <a:gd name="connsiteY103" fmla="*/ 608098 h 758095"/>
                          <a:gd name="connsiteX104" fmla="*/ 941770 w 1496212"/>
                          <a:gd name="connsiteY104" fmla="*/ 603594 h 758095"/>
                          <a:gd name="connsiteX105" fmla="*/ 980058 w 1496212"/>
                          <a:gd name="connsiteY105" fmla="*/ 605846 h 758095"/>
                          <a:gd name="connsiteX106" fmla="*/ 984562 w 1496212"/>
                          <a:gd name="connsiteY106" fmla="*/ 612603 h 758095"/>
                          <a:gd name="connsiteX107" fmla="*/ 989067 w 1496212"/>
                          <a:gd name="connsiteY107" fmla="*/ 617107 h 758095"/>
                          <a:gd name="connsiteX108" fmla="*/ 1009337 w 1496212"/>
                          <a:gd name="connsiteY108" fmla="*/ 623864 h 758095"/>
                          <a:gd name="connsiteX109" fmla="*/ 1018346 w 1496212"/>
                          <a:gd name="connsiteY109" fmla="*/ 632873 h 758095"/>
                          <a:gd name="connsiteX110" fmla="*/ 1022850 w 1496212"/>
                          <a:gd name="connsiteY110" fmla="*/ 641881 h 758095"/>
                          <a:gd name="connsiteX111" fmla="*/ 1036363 w 1496212"/>
                          <a:gd name="connsiteY111" fmla="*/ 650890 h 758095"/>
                          <a:gd name="connsiteX112" fmla="*/ 1040868 w 1496212"/>
                          <a:gd name="connsiteY112" fmla="*/ 664404 h 758095"/>
                          <a:gd name="connsiteX113" fmla="*/ 1047624 w 1496212"/>
                          <a:gd name="connsiteY113" fmla="*/ 668908 h 758095"/>
                          <a:gd name="connsiteX114" fmla="*/ 1058885 w 1496212"/>
                          <a:gd name="connsiteY114" fmla="*/ 671160 h 758095"/>
                          <a:gd name="connsiteX115" fmla="*/ 1065642 w 1496212"/>
                          <a:gd name="connsiteY115" fmla="*/ 673412 h 758095"/>
                          <a:gd name="connsiteX116" fmla="*/ 1067894 w 1496212"/>
                          <a:gd name="connsiteY116" fmla="*/ 680169 h 758095"/>
                          <a:gd name="connsiteX117" fmla="*/ 1076903 w 1496212"/>
                          <a:gd name="connsiteY117" fmla="*/ 682421 h 758095"/>
                          <a:gd name="connsiteX118" fmla="*/ 1085912 w 1496212"/>
                          <a:gd name="connsiteY118" fmla="*/ 686926 h 758095"/>
                          <a:gd name="connsiteX119" fmla="*/ 1103930 w 1496212"/>
                          <a:gd name="connsiteY119" fmla="*/ 691430 h 758095"/>
                          <a:gd name="connsiteX120" fmla="*/ 1110686 w 1496212"/>
                          <a:gd name="connsiteY120" fmla="*/ 700439 h 758095"/>
                          <a:gd name="connsiteX121" fmla="*/ 1115191 w 1496212"/>
                          <a:gd name="connsiteY121" fmla="*/ 707196 h 758095"/>
                          <a:gd name="connsiteX122" fmla="*/ 1121948 w 1496212"/>
                          <a:gd name="connsiteY122" fmla="*/ 711700 h 758095"/>
                          <a:gd name="connsiteX123" fmla="*/ 1130956 w 1496212"/>
                          <a:gd name="connsiteY123" fmla="*/ 727466 h 758095"/>
                          <a:gd name="connsiteX124" fmla="*/ 1133209 w 1496212"/>
                          <a:gd name="connsiteY124" fmla="*/ 736474 h 758095"/>
                          <a:gd name="connsiteX125" fmla="*/ 1148974 w 1496212"/>
                          <a:gd name="connsiteY125" fmla="*/ 743231 h 758095"/>
                          <a:gd name="connsiteX126" fmla="*/ 1191766 w 1496212"/>
                          <a:gd name="connsiteY126" fmla="*/ 745483 h 758095"/>
                          <a:gd name="connsiteX127" fmla="*/ 1207532 w 1496212"/>
                          <a:gd name="connsiteY127" fmla="*/ 743231 h 758095"/>
                          <a:gd name="connsiteX128" fmla="*/ 1248072 w 1496212"/>
                          <a:gd name="connsiteY128" fmla="*/ 745483 h 758095"/>
                          <a:gd name="connsiteX129" fmla="*/ 1268342 w 1496212"/>
                          <a:gd name="connsiteY129" fmla="*/ 747736 h 758095"/>
                          <a:gd name="connsiteX130" fmla="*/ 1281855 w 1496212"/>
                          <a:gd name="connsiteY130" fmla="*/ 729718 h 758095"/>
                          <a:gd name="connsiteX131" fmla="*/ 1288612 w 1496212"/>
                          <a:gd name="connsiteY131" fmla="*/ 727466 h 758095"/>
                          <a:gd name="connsiteX132" fmla="*/ 1304377 w 1496212"/>
                          <a:gd name="connsiteY132" fmla="*/ 713952 h 758095"/>
                          <a:gd name="connsiteX133" fmla="*/ 1306629 w 1496212"/>
                          <a:gd name="connsiteY133" fmla="*/ 707196 h 758095"/>
                          <a:gd name="connsiteX134" fmla="*/ 1311134 w 1496212"/>
                          <a:gd name="connsiteY134" fmla="*/ 700439 h 758095"/>
                          <a:gd name="connsiteX135" fmla="*/ 1315638 w 1496212"/>
                          <a:gd name="connsiteY135" fmla="*/ 691430 h 758095"/>
                          <a:gd name="connsiteX136" fmla="*/ 1322395 w 1496212"/>
                          <a:gd name="connsiteY136" fmla="*/ 689178 h 758095"/>
                          <a:gd name="connsiteX137" fmla="*/ 1326899 w 1496212"/>
                          <a:gd name="connsiteY137" fmla="*/ 680169 h 758095"/>
                          <a:gd name="connsiteX138" fmla="*/ 1333656 w 1496212"/>
                          <a:gd name="connsiteY138" fmla="*/ 675665 h 758095"/>
                          <a:gd name="connsiteX139" fmla="*/ 1335908 w 1496212"/>
                          <a:gd name="connsiteY139" fmla="*/ 666656 h 758095"/>
                          <a:gd name="connsiteX140" fmla="*/ 1338160 w 1496212"/>
                          <a:gd name="connsiteY140" fmla="*/ 659899 h 758095"/>
                          <a:gd name="connsiteX141" fmla="*/ 1342665 w 1496212"/>
                          <a:gd name="connsiteY141" fmla="*/ 655395 h 758095"/>
                          <a:gd name="connsiteX142" fmla="*/ 1351674 w 1496212"/>
                          <a:gd name="connsiteY142" fmla="*/ 641881 h 758095"/>
                          <a:gd name="connsiteX143" fmla="*/ 1353926 w 1496212"/>
                          <a:gd name="connsiteY143" fmla="*/ 632873 h 758095"/>
                          <a:gd name="connsiteX144" fmla="*/ 1356178 w 1496212"/>
                          <a:gd name="connsiteY144" fmla="*/ 610350 h 758095"/>
                          <a:gd name="connsiteX145" fmla="*/ 1360682 w 1496212"/>
                          <a:gd name="connsiteY145" fmla="*/ 601341 h 758095"/>
                          <a:gd name="connsiteX146" fmla="*/ 1365187 w 1496212"/>
                          <a:gd name="connsiteY146" fmla="*/ 585576 h 758095"/>
                          <a:gd name="connsiteX147" fmla="*/ 1371944 w 1496212"/>
                          <a:gd name="connsiteY147" fmla="*/ 576567 h 758095"/>
                          <a:gd name="connsiteX148" fmla="*/ 1376448 w 1496212"/>
                          <a:gd name="connsiteY148" fmla="*/ 542784 h 758095"/>
                          <a:gd name="connsiteX149" fmla="*/ 1378700 w 1496212"/>
                          <a:gd name="connsiteY149" fmla="*/ 533775 h 758095"/>
                          <a:gd name="connsiteX150" fmla="*/ 1380952 w 1496212"/>
                          <a:gd name="connsiteY150" fmla="*/ 477470 h 758095"/>
                          <a:gd name="connsiteX151" fmla="*/ 1396718 w 1496212"/>
                          <a:gd name="connsiteY151" fmla="*/ 454947 h 758095"/>
                          <a:gd name="connsiteX152" fmla="*/ 1403475 w 1496212"/>
                          <a:gd name="connsiteY152" fmla="*/ 443686 h 758095"/>
                          <a:gd name="connsiteX153" fmla="*/ 1410231 w 1496212"/>
                          <a:gd name="connsiteY153" fmla="*/ 434677 h 758095"/>
                          <a:gd name="connsiteX154" fmla="*/ 1412483 w 1496212"/>
                          <a:gd name="connsiteY154" fmla="*/ 385129 h 758095"/>
                          <a:gd name="connsiteX155" fmla="*/ 1414736 w 1496212"/>
                          <a:gd name="connsiteY155" fmla="*/ 373868 h 758095"/>
                          <a:gd name="connsiteX156" fmla="*/ 1421492 w 1496212"/>
                          <a:gd name="connsiteY156" fmla="*/ 367111 h 758095"/>
                          <a:gd name="connsiteX157" fmla="*/ 1435006 w 1496212"/>
                          <a:gd name="connsiteY157" fmla="*/ 157655 h 758095"/>
                          <a:gd name="connsiteX158" fmla="*/ 1448519 w 1496212"/>
                          <a:gd name="connsiteY158" fmla="*/ 141889 h 758095"/>
                          <a:gd name="connsiteX159" fmla="*/ 1453023 w 1496212"/>
                          <a:gd name="connsiteY159" fmla="*/ 135133 h 758095"/>
                          <a:gd name="connsiteX160" fmla="*/ 1459780 w 1496212"/>
                          <a:gd name="connsiteY160" fmla="*/ 132880 h 758095"/>
                          <a:gd name="connsiteX161" fmla="*/ 1466537 w 1496212"/>
                          <a:gd name="connsiteY161" fmla="*/ 128376 h 758095"/>
                          <a:gd name="connsiteX162" fmla="*/ 1468789 w 1496212"/>
                          <a:gd name="connsiteY162" fmla="*/ 99097 h 758095"/>
                          <a:gd name="connsiteX163" fmla="*/ 1475546 w 1496212"/>
                          <a:gd name="connsiteY163" fmla="*/ 94593 h 758095"/>
                          <a:gd name="connsiteX164" fmla="*/ 1486807 w 1496212"/>
                          <a:gd name="connsiteY164" fmla="*/ 83332 h 758095"/>
                          <a:gd name="connsiteX165" fmla="*/ 1489059 w 1496212"/>
                          <a:gd name="connsiteY165" fmla="*/ 76575 h 758095"/>
                          <a:gd name="connsiteX166" fmla="*/ 1495816 w 1496212"/>
                          <a:gd name="connsiteY166" fmla="*/ 74323 h 758095"/>
                          <a:gd name="connsiteX167" fmla="*/ 1493563 w 1496212"/>
                          <a:gd name="connsiteY167" fmla="*/ 0 h 758095"/>
                          <a:gd name="connsiteX168" fmla="*/ 1482302 w 1496212"/>
                          <a:gd name="connsiteY168" fmla="*/ 9008 h 758095"/>
                          <a:gd name="connsiteX169" fmla="*/ 1480050 w 1496212"/>
                          <a:gd name="connsiteY169" fmla="*/ 18017 h 758095"/>
                          <a:gd name="connsiteX170" fmla="*/ 1473293 w 1496212"/>
                          <a:gd name="connsiteY170" fmla="*/ 20270 h 758095"/>
                          <a:gd name="connsiteX171" fmla="*/ 1482302 w 1496212"/>
                          <a:gd name="connsiteY17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94474 w 1496212"/>
                          <a:gd name="connsiteY100" fmla="*/ 628368 h 758095"/>
                          <a:gd name="connsiteX101" fmla="*/ 914744 w 1496212"/>
                          <a:gd name="connsiteY101" fmla="*/ 619359 h 758095"/>
                          <a:gd name="connsiteX102" fmla="*/ 926005 w 1496212"/>
                          <a:gd name="connsiteY102" fmla="*/ 608098 h 758095"/>
                          <a:gd name="connsiteX103" fmla="*/ 941770 w 1496212"/>
                          <a:gd name="connsiteY103" fmla="*/ 603594 h 758095"/>
                          <a:gd name="connsiteX104" fmla="*/ 980058 w 1496212"/>
                          <a:gd name="connsiteY104" fmla="*/ 605846 h 758095"/>
                          <a:gd name="connsiteX105" fmla="*/ 984562 w 1496212"/>
                          <a:gd name="connsiteY105" fmla="*/ 612603 h 758095"/>
                          <a:gd name="connsiteX106" fmla="*/ 989067 w 1496212"/>
                          <a:gd name="connsiteY106" fmla="*/ 617107 h 758095"/>
                          <a:gd name="connsiteX107" fmla="*/ 1009337 w 1496212"/>
                          <a:gd name="connsiteY107" fmla="*/ 623864 h 758095"/>
                          <a:gd name="connsiteX108" fmla="*/ 1018346 w 1496212"/>
                          <a:gd name="connsiteY108" fmla="*/ 632873 h 758095"/>
                          <a:gd name="connsiteX109" fmla="*/ 1022850 w 1496212"/>
                          <a:gd name="connsiteY109" fmla="*/ 641881 h 758095"/>
                          <a:gd name="connsiteX110" fmla="*/ 1036363 w 1496212"/>
                          <a:gd name="connsiteY110" fmla="*/ 650890 h 758095"/>
                          <a:gd name="connsiteX111" fmla="*/ 1040868 w 1496212"/>
                          <a:gd name="connsiteY111" fmla="*/ 664404 h 758095"/>
                          <a:gd name="connsiteX112" fmla="*/ 1047624 w 1496212"/>
                          <a:gd name="connsiteY112" fmla="*/ 668908 h 758095"/>
                          <a:gd name="connsiteX113" fmla="*/ 1058885 w 1496212"/>
                          <a:gd name="connsiteY113" fmla="*/ 671160 h 758095"/>
                          <a:gd name="connsiteX114" fmla="*/ 1065642 w 1496212"/>
                          <a:gd name="connsiteY114" fmla="*/ 673412 h 758095"/>
                          <a:gd name="connsiteX115" fmla="*/ 1067894 w 1496212"/>
                          <a:gd name="connsiteY115" fmla="*/ 680169 h 758095"/>
                          <a:gd name="connsiteX116" fmla="*/ 1076903 w 1496212"/>
                          <a:gd name="connsiteY116" fmla="*/ 682421 h 758095"/>
                          <a:gd name="connsiteX117" fmla="*/ 1085912 w 1496212"/>
                          <a:gd name="connsiteY117" fmla="*/ 686926 h 758095"/>
                          <a:gd name="connsiteX118" fmla="*/ 1103930 w 1496212"/>
                          <a:gd name="connsiteY118" fmla="*/ 691430 h 758095"/>
                          <a:gd name="connsiteX119" fmla="*/ 1110686 w 1496212"/>
                          <a:gd name="connsiteY119" fmla="*/ 700439 h 758095"/>
                          <a:gd name="connsiteX120" fmla="*/ 1115191 w 1496212"/>
                          <a:gd name="connsiteY120" fmla="*/ 707196 h 758095"/>
                          <a:gd name="connsiteX121" fmla="*/ 1121948 w 1496212"/>
                          <a:gd name="connsiteY121" fmla="*/ 711700 h 758095"/>
                          <a:gd name="connsiteX122" fmla="*/ 1130956 w 1496212"/>
                          <a:gd name="connsiteY122" fmla="*/ 727466 h 758095"/>
                          <a:gd name="connsiteX123" fmla="*/ 1133209 w 1496212"/>
                          <a:gd name="connsiteY123" fmla="*/ 736474 h 758095"/>
                          <a:gd name="connsiteX124" fmla="*/ 1148974 w 1496212"/>
                          <a:gd name="connsiteY124" fmla="*/ 743231 h 758095"/>
                          <a:gd name="connsiteX125" fmla="*/ 1191766 w 1496212"/>
                          <a:gd name="connsiteY125" fmla="*/ 745483 h 758095"/>
                          <a:gd name="connsiteX126" fmla="*/ 1207532 w 1496212"/>
                          <a:gd name="connsiteY126" fmla="*/ 743231 h 758095"/>
                          <a:gd name="connsiteX127" fmla="*/ 1248072 w 1496212"/>
                          <a:gd name="connsiteY127" fmla="*/ 745483 h 758095"/>
                          <a:gd name="connsiteX128" fmla="*/ 1268342 w 1496212"/>
                          <a:gd name="connsiteY128" fmla="*/ 747736 h 758095"/>
                          <a:gd name="connsiteX129" fmla="*/ 1281855 w 1496212"/>
                          <a:gd name="connsiteY129" fmla="*/ 729718 h 758095"/>
                          <a:gd name="connsiteX130" fmla="*/ 1288612 w 1496212"/>
                          <a:gd name="connsiteY130" fmla="*/ 727466 h 758095"/>
                          <a:gd name="connsiteX131" fmla="*/ 1304377 w 1496212"/>
                          <a:gd name="connsiteY131" fmla="*/ 713952 h 758095"/>
                          <a:gd name="connsiteX132" fmla="*/ 1306629 w 1496212"/>
                          <a:gd name="connsiteY132" fmla="*/ 707196 h 758095"/>
                          <a:gd name="connsiteX133" fmla="*/ 1311134 w 1496212"/>
                          <a:gd name="connsiteY133" fmla="*/ 700439 h 758095"/>
                          <a:gd name="connsiteX134" fmla="*/ 1315638 w 1496212"/>
                          <a:gd name="connsiteY134" fmla="*/ 691430 h 758095"/>
                          <a:gd name="connsiteX135" fmla="*/ 1322395 w 1496212"/>
                          <a:gd name="connsiteY135" fmla="*/ 689178 h 758095"/>
                          <a:gd name="connsiteX136" fmla="*/ 1326899 w 1496212"/>
                          <a:gd name="connsiteY136" fmla="*/ 680169 h 758095"/>
                          <a:gd name="connsiteX137" fmla="*/ 1333656 w 1496212"/>
                          <a:gd name="connsiteY137" fmla="*/ 675665 h 758095"/>
                          <a:gd name="connsiteX138" fmla="*/ 1335908 w 1496212"/>
                          <a:gd name="connsiteY138" fmla="*/ 666656 h 758095"/>
                          <a:gd name="connsiteX139" fmla="*/ 1338160 w 1496212"/>
                          <a:gd name="connsiteY139" fmla="*/ 659899 h 758095"/>
                          <a:gd name="connsiteX140" fmla="*/ 1342665 w 1496212"/>
                          <a:gd name="connsiteY140" fmla="*/ 655395 h 758095"/>
                          <a:gd name="connsiteX141" fmla="*/ 1351674 w 1496212"/>
                          <a:gd name="connsiteY141" fmla="*/ 641881 h 758095"/>
                          <a:gd name="connsiteX142" fmla="*/ 1353926 w 1496212"/>
                          <a:gd name="connsiteY142" fmla="*/ 632873 h 758095"/>
                          <a:gd name="connsiteX143" fmla="*/ 1356178 w 1496212"/>
                          <a:gd name="connsiteY143" fmla="*/ 610350 h 758095"/>
                          <a:gd name="connsiteX144" fmla="*/ 1360682 w 1496212"/>
                          <a:gd name="connsiteY144" fmla="*/ 601341 h 758095"/>
                          <a:gd name="connsiteX145" fmla="*/ 1365187 w 1496212"/>
                          <a:gd name="connsiteY145" fmla="*/ 585576 h 758095"/>
                          <a:gd name="connsiteX146" fmla="*/ 1371944 w 1496212"/>
                          <a:gd name="connsiteY146" fmla="*/ 576567 h 758095"/>
                          <a:gd name="connsiteX147" fmla="*/ 1376448 w 1496212"/>
                          <a:gd name="connsiteY147" fmla="*/ 542784 h 758095"/>
                          <a:gd name="connsiteX148" fmla="*/ 1378700 w 1496212"/>
                          <a:gd name="connsiteY148" fmla="*/ 533775 h 758095"/>
                          <a:gd name="connsiteX149" fmla="*/ 1380952 w 1496212"/>
                          <a:gd name="connsiteY149" fmla="*/ 477470 h 758095"/>
                          <a:gd name="connsiteX150" fmla="*/ 1396718 w 1496212"/>
                          <a:gd name="connsiteY150" fmla="*/ 454947 h 758095"/>
                          <a:gd name="connsiteX151" fmla="*/ 1403475 w 1496212"/>
                          <a:gd name="connsiteY151" fmla="*/ 443686 h 758095"/>
                          <a:gd name="connsiteX152" fmla="*/ 1410231 w 1496212"/>
                          <a:gd name="connsiteY152" fmla="*/ 434677 h 758095"/>
                          <a:gd name="connsiteX153" fmla="*/ 1412483 w 1496212"/>
                          <a:gd name="connsiteY153" fmla="*/ 385129 h 758095"/>
                          <a:gd name="connsiteX154" fmla="*/ 1414736 w 1496212"/>
                          <a:gd name="connsiteY154" fmla="*/ 373868 h 758095"/>
                          <a:gd name="connsiteX155" fmla="*/ 1421492 w 1496212"/>
                          <a:gd name="connsiteY155" fmla="*/ 367111 h 758095"/>
                          <a:gd name="connsiteX156" fmla="*/ 1435006 w 1496212"/>
                          <a:gd name="connsiteY156" fmla="*/ 157655 h 758095"/>
                          <a:gd name="connsiteX157" fmla="*/ 1448519 w 1496212"/>
                          <a:gd name="connsiteY157" fmla="*/ 141889 h 758095"/>
                          <a:gd name="connsiteX158" fmla="*/ 1453023 w 1496212"/>
                          <a:gd name="connsiteY158" fmla="*/ 135133 h 758095"/>
                          <a:gd name="connsiteX159" fmla="*/ 1459780 w 1496212"/>
                          <a:gd name="connsiteY159" fmla="*/ 132880 h 758095"/>
                          <a:gd name="connsiteX160" fmla="*/ 1466537 w 1496212"/>
                          <a:gd name="connsiteY160" fmla="*/ 128376 h 758095"/>
                          <a:gd name="connsiteX161" fmla="*/ 1468789 w 1496212"/>
                          <a:gd name="connsiteY161" fmla="*/ 99097 h 758095"/>
                          <a:gd name="connsiteX162" fmla="*/ 1475546 w 1496212"/>
                          <a:gd name="connsiteY162" fmla="*/ 94593 h 758095"/>
                          <a:gd name="connsiteX163" fmla="*/ 1486807 w 1496212"/>
                          <a:gd name="connsiteY163" fmla="*/ 83332 h 758095"/>
                          <a:gd name="connsiteX164" fmla="*/ 1489059 w 1496212"/>
                          <a:gd name="connsiteY164" fmla="*/ 76575 h 758095"/>
                          <a:gd name="connsiteX165" fmla="*/ 1495816 w 1496212"/>
                          <a:gd name="connsiteY165" fmla="*/ 74323 h 758095"/>
                          <a:gd name="connsiteX166" fmla="*/ 1493563 w 1496212"/>
                          <a:gd name="connsiteY166" fmla="*/ 0 h 758095"/>
                          <a:gd name="connsiteX167" fmla="*/ 1482302 w 1496212"/>
                          <a:gd name="connsiteY167" fmla="*/ 9008 h 758095"/>
                          <a:gd name="connsiteX168" fmla="*/ 1480050 w 1496212"/>
                          <a:gd name="connsiteY168" fmla="*/ 18017 h 758095"/>
                          <a:gd name="connsiteX169" fmla="*/ 1473293 w 1496212"/>
                          <a:gd name="connsiteY169" fmla="*/ 20270 h 758095"/>
                          <a:gd name="connsiteX170" fmla="*/ 1482302 w 1496212"/>
                          <a:gd name="connsiteY17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4744 w 1496212"/>
                          <a:gd name="connsiteY100" fmla="*/ 619359 h 758095"/>
                          <a:gd name="connsiteX101" fmla="*/ 926005 w 1496212"/>
                          <a:gd name="connsiteY101" fmla="*/ 608098 h 758095"/>
                          <a:gd name="connsiteX102" fmla="*/ 941770 w 1496212"/>
                          <a:gd name="connsiteY102" fmla="*/ 603594 h 758095"/>
                          <a:gd name="connsiteX103" fmla="*/ 980058 w 1496212"/>
                          <a:gd name="connsiteY103" fmla="*/ 605846 h 758095"/>
                          <a:gd name="connsiteX104" fmla="*/ 984562 w 1496212"/>
                          <a:gd name="connsiteY104" fmla="*/ 612603 h 758095"/>
                          <a:gd name="connsiteX105" fmla="*/ 989067 w 1496212"/>
                          <a:gd name="connsiteY105" fmla="*/ 617107 h 758095"/>
                          <a:gd name="connsiteX106" fmla="*/ 1009337 w 1496212"/>
                          <a:gd name="connsiteY106" fmla="*/ 623864 h 758095"/>
                          <a:gd name="connsiteX107" fmla="*/ 1018346 w 1496212"/>
                          <a:gd name="connsiteY107" fmla="*/ 632873 h 758095"/>
                          <a:gd name="connsiteX108" fmla="*/ 1022850 w 1496212"/>
                          <a:gd name="connsiteY108" fmla="*/ 641881 h 758095"/>
                          <a:gd name="connsiteX109" fmla="*/ 1036363 w 1496212"/>
                          <a:gd name="connsiteY109" fmla="*/ 650890 h 758095"/>
                          <a:gd name="connsiteX110" fmla="*/ 1040868 w 1496212"/>
                          <a:gd name="connsiteY110" fmla="*/ 664404 h 758095"/>
                          <a:gd name="connsiteX111" fmla="*/ 1047624 w 1496212"/>
                          <a:gd name="connsiteY111" fmla="*/ 668908 h 758095"/>
                          <a:gd name="connsiteX112" fmla="*/ 1058885 w 1496212"/>
                          <a:gd name="connsiteY112" fmla="*/ 671160 h 758095"/>
                          <a:gd name="connsiteX113" fmla="*/ 1065642 w 1496212"/>
                          <a:gd name="connsiteY113" fmla="*/ 673412 h 758095"/>
                          <a:gd name="connsiteX114" fmla="*/ 1067894 w 1496212"/>
                          <a:gd name="connsiteY114" fmla="*/ 680169 h 758095"/>
                          <a:gd name="connsiteX115" fmla="*/ 1076903 w 1496212"/>
                          <a:gd name="connsiteY115" fmla="*/ 682421 h 758095"/>
                          <a:gd name="connsiteX116" fmla="*/ 1085912 w 1496212"/>
                          <a:gd name="connsiteY116" fmla="*/ 686926 h 758095"/>
                          <a:gd name="connsiteX117" fmla="*/ 1103930 w 1496212"/>
                          <a:gd name="connsiteY117" fmla="*/ 691430 h 758095"/>
                          <a:gd name="connsiteX118" fmla="*/ 1110686 w 1496212"/>
                          <a:gd name="connsiteY118" fmla="*/ 700439 h 758095"/>
                          <a:gd name="connsiteX119" fmla="*/ 1115191 w 1496212"/>
                          <a:gd name="connsiteY119" fmla="*/ 707196 h 758095"/>
                          <a:gd name="connsiteX120" fmla="*/ 1121948 w 1496212"/>
                          <a:gd name="connsiteY120" fmla="*/ 711700 h 758095"/>
                          <a:gd name="connsiteX121" fmla="*/ 1130956 w 1496212"/>
                          <a:gd name="connsiteY121" fmla="*/ 727466 h 758095"/>
                          <a:gd name="connsiteX122" fmla="*/ 1133209 w 1496212"/>
                          <a:gd name="connsiteY122" fmla="*/ 736474 h 758095"/>
                          <a:gd name="connsiteX123" fmla="*/ 1148974 w 1496212"/>
                          <a:gd name="connsiteY123" fmla="*/ 743231 h 758095"/>
                          <a:gd name="connsiteX124" fmla="*/ 1191766 w 1496212"/>
                          <a:gd name="connsiteY124" fmla="*/ 745483 h 758095"/>
                          <a:gd name="connsiteX125" fmla="*/ 1207532 w 1496212"/>
                          <a:gd name="connsiteY125" fmla="*/ 743231 h 758095"/>
                          <a:gd name="connsiteX126" fmla="*/ 1248072 w 1496212"/>
                          <a:gd name="connsiteY126" fmla="*/ 745483 h 758095"/>
                          <a:gd name="connsiteX127" fmla="*/ 1268342 w 1496212"/>
                          <a:gd name="connsiteY127" fmla="*/ 747736 h 758095"/>
                          <a:gd name="connsiteX128" fmla="*/ 1281855 w 1496212"/>
                          <a:gd name="connsiteY128" fmla="*/ 729718 h 758095"/>
                          <a:gd name="connsiteX129" fmla="*/ 1288612 w 1496212"/>
                          <a:gd name="connsiteY129" fmla="*/ 727466 h 758095"/>
                          <a:gd name="connsiteX130" fmla="*/ 1304377 w 1496212"/>
                          <a:gd name="connsiteY130" fmla="*/ 713952 h 758095"/>
                          <a:gd name="connsiteX131" fmla="*/ 1306629 w 1496212"/>
                          <a:gd name="connsiteY131" fmla="*/ 707196 h 758095"/>
                          <a:gd name="connsiteX132" fmla="*/ 1311134 w 1496212"/>
                          <a:gd name="connsiteY132" fmla="*/ 700439 h 758095"/>
                          <a:gd name="connsiteX133" fmla="*/ 1315638 w 1496212"/>
                          <a:gd name="connsiteY133" fmla="*/ 691430 h 758095"/>
                          <a:gd name="connsiteX134" fmla="*/ 1322395 w 1496212"/>
                          <a:gd name="connsiteY134" fmla="*/ 689178 h 758095"/>
                          <a:gd name="connsiteX135" fmla="*/ 1326899 w 1496212"/>
                          <a:gd name="connsiteY135" fmla="*/ 680169 h 758095"/>
                          <a:gd name="connsiteX136" fmla="*/ 1333656 w 1496212"/>
                          <a:gd name="connsiteY136" fmla="*/ 675665 h 758095"/>
                          <a:gd name="connsiteX137" fmla="*/ 1335908 w 1496212"/>
                          <a:gd name="connsiteY137" fmla="*/ 666656 h 758095"/>
                          <a:gd name="connsiteX138" fmla="*/ 1338160 w 1496212"/>
                          <a:gd name="connsiteY138" fmla="*/ 659899 h 758095"/>
                          <a:gd name="connsiteX139" fmla="*/ 1342665 w 1496212"/>
                          <a:gd name="connsiteY139" fmla="*/ 655395 h 758095"/>
                          <a:gd name="connsiteX140" fmla="*/ 1351674 w 1496212"/>
                          <a:gd name="connsiteY140" fmla="*/ 641881 h 758095"/>
                          <a:gd name="connsiteX141" fmla="*/ 1353926 w 1496212"/>
                          <a:gd name="connsiteY141" fmla="*/ 632873 h 758095"/>
                          <a:gd name="connsiteX142" fmla="*/ 1356178 w 1496212"/>
                          <a:gd name="connsiteY142" fmla="*/ 610350 h 758095"/>
                          <a:gd name="connsiteX143" fmla="*/ 1360682 w 1496212"/>
                          <a:gd name="connsiteY143" fmla="*/ 601341 h 758095"/>
                          <a:gd name="connsiteX144" fmla="*/ 1365187 w 1496212"/>
                          <a:gd name="connsiteY144" fmla="*/ 585576 h 758095"/>
                          <a:gd name="connsiteX145" fmla="*/ 1371944 w 1496212"/>
                          <a:gd name="connsiteY145" fmla="*/ 576567 h 758095"/>
                          <a:gd name="connsiteX146" fmla="*/ 1376448 w 1496212"/>
                          <a:gd name="connsiteY146" fmla="*/ 542784 h 758095"/>
                          <a:gd name="connsiteX147" fmla="*/ 1378700 w 1496212"/>
                          <a:gd name="connsiteY147" fmla="*/ 533775 h 758095"/>
                          <a:gd name="connsiteX148" fmla="*/ 1380952 w 1496212"/>
                          <a:gd name="connsiteY148" fmla="*/ 477470 h 758095"/>
                          <a:gd name="connsiteX149" fmla="*/ 1396718 w 1496212"/>
                          <a:gd name="connsiteY149" fmla="*/ 454947 h 758095"/>
                          <a:gd name="connsiteX150" fmla="*/ 1403475 w 1496212"/>
                          <a:gd name="connsiteY150" fmla="*/ 443686 h 758095"/>
                          <a:gd name="connsiteX151" fmla="*/ 1410231 w 1496212"/>
                          <a:gd name="connsiteY151" fmla="*/ 434677 h 758095"/>
                          <a:gd name="connsiteX152" fmla="*/ 1412483 w 1496212"/>
                          <a:gd name="connsiteY152" fmla="*/ 385129 h 758095"/>
                          <a:gd name="connsiteX153" fmla="*/ 1414736 w 1496212"/>
                          <a:gd name="connsiteY153" fmla="*/ 373868 h 758095"/>
                          <a:gd name="connsiteX154" fmla="*/ 1421492 w 1496212"/>
                          <a:gd name="connsiteY154" fmla="*/ 367111 h 758095"/>
                          <a:gd name="connsiteX155" fmla="*/ 1435006 w 1496212"/>
                          <a:gd name="connsiteY155" fmla="*/ 157655 h 758095"/>
                          <a:gd name="connsiteX156" fmla="*/ 1448519 w 1496212"/>
                          <a:gd name="connsiteY156" fmla="*/ 141889 h 758095"/>
                          <a:gd name="connsiteX157" fmla="*/ 1453023 w 1496212"/>
                          <a:gd name="connsiteY157" fmla="*/ 135133 h 758095"/>
                          <a:gd name="connsiteX158" fmla="*/ 1459780 w 1496212"/>
                          <a:gd name="connsiteY158" fmla="*/ 132880 h 758095"/>
                          <a:gd name="connsiteX159" fmla="*/ 1466537 w 1496212"/>
                          <a:gd name="connsiteY159" fmla="*/ 128376 h 758095"/>
                          <a:gd name="connsiteX160" fmla="*/ 1468789 w 1496212"/>
                          <a:gd name="connsiteY160" fmla="*/ 99097 h 758095"/>
                          <a:gd name="connsiteX161" fmla="*/ 1475546 w 1496212"/>
                          <a:gd name="connsiteY161" fmla="*/ 94593 h 758095"/>
                          <a:gd name="connsiteX162" fmla="*/ 1486807 w 1496212"/>
                          <a:gd name="connsiteY162" fmla="*/ 83332 h 758095"/>
                          <a:gd name="connsiteX163" fmla="*/ 1489059 w 1496212"/>
                          <a:gd name="connsiteY163" fmla="*/ 76575 h 758095"/>
                          <a:gd name="connsiteX164" fmla="*/ 1495816 w 1496212"/>
                          <a:gd name="connsiteY164" fmla="*/ 74323 h 758095"/>
                          <a:gd name="connsiteX165" fmla="*/ 1493563 w 1496212"/>
                          <a:gd name="connsiteY165" fmla="*/ 0 h 758095"/>
                          <a:gd name="connsiteX166" fmla="*/ 1482302 w 1496212"/>
                          <a:gd name="connsiteY166" fmla="*/ 9008 h 758095"/>
                          <a:gd name="connsiteX167" fmla="*/ 1480050 w 1496212"/>
                          <a:gd name="connsiteY167" fmla="*/ 18017 h 758095"/>
                          <a:gd name="connsiteX168" fmla="*/ 1473293 w 1496212"/>
                          <a:gd name="connsiteY168" fmla="*/ 20270 h 758095"/>
                          <a:gd name="connsiteX169" fmla="*/ 1482302 w 1496212"/>
                          <a:gd name="connsiteY16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26005 w 1496212"/>
                          <a:gd name="connsiteY100" fmla="*/ 608098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80058 w 1496212"/>
                          <a:gd name="connsiteY101" fmla="*/ 605846 h 758095"/>
                          <a:gd name="connsiteX102" fmla="*/ 984562 w 1496212"/>
                          <a:gd name="connsiteY102" fmla="*/ 612603 h 758095"/>
                          <a:gd name="connsiteX103" fmla="*/ 989067 w 1496212"/>
                          <a:gd name="connsiteY103" fmla="*/ 617107 h 758095"/>
                          <a:gd name="connsiteX104" fmla="*/ 1009337 w 1496212"/>
                          <a:gd name="connsiteY104" fmla="*/ 623864 h 758095"/>
                          <a:gd name="connsiteX105" fmla="*/ 1018346 w 1496212"/>
                          <a:gd name="connsiteY105" fmla="*/ 632873 h 758095"/>
                          <a:gd name="connsiteX106" fmla="*/ 1022850 w 1496212"/>
                          <a:gd name="connsiteY106" fmla="*/ 641881 h 758095"/>
                          <a:gd name="connsiteX107" fmla="*/ 1036363 w 1496212"/>
                          <a:gd name="connsiteY107" fmla="*/ 650890 h 758095"/>
                          <a:gd name="connsiteX108" fmla="*/ 1040868 w 1496212"/>
                          <a:gd name="connsiteY108" fmla="*/ 664404 h 758095"/>
                          <a:gd name="connsiteX109" fmla="*/ 1047624 w 1496212"/>
                          <a:gd name="connsiteY109" fmla="*/ 668908 h 758095"/>
                          <a:gd name="connsiteX110" fmla="*/ 1058885 w 1496212"/>
                          <a:gd name="connsiteY110" fmla="*/ 671160 h 758095"/>
                          <a:gd name="connsiteX111" fmla="*/ 1065642 w 1496212"/>
                          <a:gd name="connsiteY111" fmla="*/ 673412 h 758095"/>
                          <a:gd name="connsiteX112" fmla="*/ 1067894 w 1496212"/>
                          <a:gd name="connsiteY112" fmla="*/ 680169 h 758095"/>
                          <a:gd name="connsiteX113" fmla="*/ 1076903 w 1496212"/>
                          <a:gd name="connsiteY113" fmla="*/ 682421 h 758095"/>
                          <a:gd name="connsiteX114" fmla="*/ 1085912 w 1496212"/>
                          <a:gd name="connsiteY114" fmla="*/ 686926 h 758095"/>
                          <a:gd name="connsiteX115" fmla="*/ 1103930 w 1496212"/>
                          <a:gd name="connsiteY115" fmla="*/ 691430 h 758095"/>
                          <a:gd name="connsiteX116" fmla="*/ 1110686 w 1496212"/>
                          <a:gd name="connsiteY116" fmla="*/ 700439 h 758095"/>
                          <a:gd name="connsiteX117" fmla="*/ 1115191 w 1496212"/>
                          <a:gd name="connsiteY117" fmla="*/ 707196 h 758095"/>
                          <a:gd name="connsiteX118" fmla="*/ 1121948 w 1496212"/>
                          <a:gd name="connsiteY118" fmla="*/ 711700 h 758095"/>
                          <a:gd name="connsiteX119" fmla="*/ 1130956 w 1496212"/>
                          <a:gd name="connsiteY119" fmla="*/ 727466 h 758095"/>
                          <a:gd name="connsiteX120" fmla="*/ 1133209 w 1496212"/>
                          <a:gd name="connsiteY120" fmla="*/ 736474 h 758095"/>
                          <a:gd name="connsiteX121" fmla="*/ 1148974 w 1496212"/>
                          <a:gd name="connsiteY121" fmla="*/ 743231 h 758095"/>
                          <a:gd name="connsiteX122" fmla="*/ 1191766 w 1496212"/>
                          <a:gd name="connsiteY122" fmla="*/ 745483 h 758095"/>
                          <a:gd name="connsiteX123" fmla="*/ 1207532 w 1496212"/>
                          <a:gd name="connsiteY123" fmla="*/ 743231 h 758095"/>
                          <a:gd name="connsiteX124" fmla="*/ 1248072 w 1496212"/>
                          <a:gd name="connsiteY124" fmla="*/ 745483 h 758095"/>
                          <a:gd name="connsiteX125" fmla="*/ 1268342 w 1496212"/>
                          <a:gd name="connsiteY125" fmla="*/ 747736 h 758095"/>
                          <a:gd name="connsiteX126" fmla="*/ 1281855 w 1496212"/>
                          <a:gd name="connsiteY126" fmla="*/ 729718 h 758095"/>
                          <a:gd name="connsiteX127" fmla="*/ 1288612 w 1496212"/>
                          <a:gd name="connsiteY127" fmla="*/ 727466 h 758095"/>
                          <a:gd name="connsiteX128" fmla="*/ 1304377 w 1496212"/>
                          <a:gd name="connsiteY128" fmla="*/ 713952 h 758095"/>
                          <a:gd name="connsiteX129" fmla="*/ 1306629 w 1496212"/>
                          <a:gd name="connsiteY129" fmla="*/ 707196 h 758095"/>
                          <a:gd name="connsiteX130" fmla="*/ 1311134 w 1496212"/>
                          <a:gd name="connsiteY130" fmla="*/ 700439 h 758095"/>
                          <a:gd name="connsiteX131" fmla="*/ 1315638 w 1496212"/>
                          <a:gd name="connsiteY131" fmla="*/ 691430 h 758095"/>
                          <a:gd name="connsiteX132" fmla="*/ 1322395 w 1496212"/>
                          <a:gd name="connsiteY132" fmla="*/ 689178 h 758095"/>
                          <a:gd name="connsiteX133" fmla="*/ 1326899 w 1496212"/>
                          <a:gd name="connsiteY133" fmla="*/ 680169 h 758095"/>
                          <a:gd name="connsiteX134" fmla="*/ 1333656 w 1496212"/>
                          <a:gd name="connsiteY134" fmla="*/ 675665 h 758095"/>
                          <a:gd name="connsiteX135" fmla="*/ 1335908 w 1496212"/>
                          <a:gd name="connsiteY135" fmla="*/ 666656 h 758095"/>
                          <a:gd name="connsiteX136" fmla="*/ 1338160 w 1496212"/>
                          <a:gd name="connsiteY136" fmla="*/ 659899 h 758095"/>
                          <a:gd name="connsiteX137" fmla="*/ 1342665 w 1496212"/>
                          <a:gd name="connsiteY137" fmla="*/ 655395 h 758095"/>
                          <a:gd name="connsiteX138" fmla="*/ 1351674 w 1496212"/>
                          <a:gd name="connsiteY138" fmla="*/ 641881 h 758095"/>
                          <a:gd name="connsiteX139" fmla="*/ 1353926 w 1496212"/>
                          <a:gd name="connsiteY139" fmla="*/ 632873 h 758095"/>
                          <a:gd name="connsiteX140" fmla="*/ 1356178 w 1496212"/>
                          <a:gd name="connsiteY140" fmla="*/ 610350 h 758095"/>
                          <a:gd name="connsiteX141" fmla="*/ 1360682 w 1496212"/>
                          <a:gd name="connsiteY141" fmla="*/ 601341 h 758095"/>
                          <a:gd name="connsiteX142" fmla="*/ 1365187 w 1496212"/>
                          <a:gd name="connsiteY142" fmla="*/ 585576 h 758095"/>
                          <a:gd name="connsiteX143" fmla="*/ 1371944 w 1496212"/>
                          <a:gd name="connsiteY143" fmla="*/ 576567 h 758095"/>
                          <a:gd name="connsiteX144" fmla="*/ 1376448 w 1496212"/>
                          <a:gd name="connsiteY144" fmla="*/ 542784 h 758095"/>
                          <a:gd name="connsiteX145" fmla="*/ 1378700 w 1496212"/>
                          <a:gd name="connsiteY145" fmla="*/ 533775 h 758095"/>
                          <a:gd name="connsiteX146" fmla="*/ 1380952 w 1496212"/>
                          <a:gd name="connsiteY146" fmla="*/ 477470 h 758095"/>
                          <a:gd name="connsiteX147" fmla="*/ 1396718 w 1496212"/>
                          <a:gd name="connsiteY147" fmla="*/ 454947 h 758095"/>
                          <a:gd name="connsiteX148" fmla="*/ 1403475 w 1496212"/>
                          <a:gd name="connsiteY148" fmla="*/ 443686 h 758095"/>
                          <a:gd name="connsiteX149" fmla="*/ 1410231 w 1496212"/>
                          <a:gd name="connsiteY149" fmla="*/ 434677 h 758095"/>
                          <a:gd name="connsiteX150" fmla="*/ 1412483 w 1496212"/>
                          <a:gd name="connsiteY150" fmla="*/ 385129 h 758095"/>
                          <a:gd name="connsiteX151" fmla="*/ 1414736 w 1496212"/>
                          <a:gd name="connsiteY151" fmla="*/ 373868 h 758095"/>
                          <a:gd name="connsiteX152" fmla="*/ 1421492 w 1496212"/>
                          <a:gd name="connsiteY152" fmla="*/ 367111 h 758095"/>
                          <a:gd name="connsiteX153" fmla="*/ 1435006 w 1496212"/>
                          <a:gd name="connsiteY153" fmla="*/ 157655 h 758095"/>
                          <a:gd name="connsiteX154" fmla="*/ 1448519 w 1496212"/>
                          <a:gd name="connsiteY154" fmla="*/ 141889 h 758095"/>
                          <a:gd name="connsiteX155" fmla="*/ 1453023 w 1496212"/>
                          <a:gd name="connsiteY155" fmla="*/ 135133 h 758095"/>
                          <a:gd name="connsiteX156" fmla="*/ 1459780 w 1496212"/>
                          <a:gd name="connsiteY156" fmla="*/ 132880 h 758095"/>
                          <a:gd name="connsiteX157" fmla="*/ 1466537 w 1496212"/>
                          <a:gd name="connsiteY157" fmla="*/ 128376 h 758095"/>
                          <a:gd name="connsiteX158" fmla="*/ 1468789 w 1496212"/>
                          <a:gd name="connsiteY158" fmla="*/ 99097 h 758095"/>
                          <a:gd name="connsiteX159" fmla="*/ 1475546 w 1496212"/>
                          <a:gd name="connsiteY159" fmla="*/ 94593 h 758095"/>
                          <a:gd name="connsiteX160" fmla="*/ 1486807 w 1496212"/>
                          <a:gd name="connsiteY160" fmla="*/ 83332 h 758095"/>
                          <a:gd name="connsiteX161" fmla="*/ 1489059 w 1496212"/>
                          <a:gd name="connsiteY161" fmla="*/ 76575 h 758095"/>
                          <a:gd name="connsiteX162" fmla="*/ 1495816 w 1496212"/>
                          <a:gd name="connsiteY162" fmla="*/ 74323 h 758095"/>
                          <a:gd name="connsiteX163" fmla="*/ 1493563 w 1496212"/>
                          <a:gd name="connsiteY163" fmla="*/ 0 h 758095"/>
                          <a:gd name="connsiteX164" fmla="*/ 1482302 w 1496212"/>
                          <a:gd name="connsiteY164" fmla="*/ 9008 h 758095"/>
                          <a:gd name="connsiteX165" fmla="*/ 1480050 w 1496212"/>
                          <a:gd name="connsiteY165" fmla="*/ 18017 h 758095"/>
                          <a:gd name="connsiteX166" fmla="*/ 1473293 w 1496212"/>
                          <a:gd name="connsiteY166" fmla="*/ 20270 h 758095"/>
                          <a:gd name="connsiteX167" fmla="*/ 1482302 w 1496212"/>
                          <a:gd name="connsiteY16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9067 w 1496212"/>
                          <a:gd name="connsiteY59" fmla="*/ 529271 h 758095"/>
                          <a:gd name="connsiteX60" fmla="*/ 980058 w 1496212"/>
                          <a:gd name="connsiteY60" fmla="*/ 524766 h 758095"/>
                          <a:gd name="connsiteX61" fmla="*/ 905735 w 1496212"/>
                          <a:gd name="connsiteY61" fmla="*/ 522514 h 758095"/>
                          <a:gd name="connsiteX62" fmla="*/ 856186 w 1496212"/>
                          <a:gd name="connsiteY62" fmla="*/ 527018 h 758095"/>
                          <a:gd name="connsiteX63" fmla="*/ 795992 w 1496212"/>
                          <a:gd name="connsiteY63" fmla="*/ 547399 h 758095"/>
                          <a:gd name="connsiteX64" fmla="*/ 750332 w 1496212"/>
                          <a:gd name="connsiteY64" fmla="*/ 578819 h 758095"/>
                          <a:gd name="connsiteX65" fmla="*/ 709792 w 1496212"/>
                          <a:gd name="connsiteY65" fmla="*/ 626116 h 758095"/>
                          <a:gd name="connsiteX66" fmla="*/ 691774 w 1496212"/>
                          <a:gd name="connsiteY66" fmla="*/ 644134 h 758095"/>
                          <a:gd name="connsiteX67" fmla="*/ 647419 w 1496212"/>
                          <a:gd name="connsiteY67" fmla="*/ 668108 h 758095"/>
                          <a:gd name="connsiteX68" fmla="*/ 550648 w 1496212"/>
                          <a:gd name="connsiteY68" fmla="*/ 677007 h 758095"/>
                          <a:gd name="connsiteX69" fmla="*/ 449766 w 1496212"/>
                          <a:gd name="connsiteY69" fmla="*/ 674028 h 758095"/>
                          <a:gd name="connsiteX70" fmla="*/ 385817 w 1496212"/>
                          <a:gd name="connsiteY70" fmla="*/ 637474 h 758095"/>
                          <a:gd name="connsiteX71" fmla="*/ 340428 w 1496212"/>
                          <a:gd name="connsiteY71" fmla="*/ 603594 h 758095"/>
                          <a:gd name="connsiteX72" fmla="*/ 302141 w 1496212"/>
                          <a:gd name="connsiteY72" fmla="*/ 578819 h 758095"/>
                          <a:gd name="connsiteX73" fmla="*/ 266105 w 1496212"/>
                          <a:gd name="connsiteY73" fmla="*/ 556297 h 758095"/>
                          <a:gd name="connsiteX74" fmla="*/ 259349 w 1496212"/>
                          <a:gd name="connsiteY74" fmla="*/ 554045 h 758095"/>
                          <a:gd name="connsiteX75" fmla="*/ 236826 w 1496212"/>
                          <a:gd name="connsiteY75" fmla="*/ 545036 h 758095"/>
                          <a:gd name="connsiteX76" fmla="*/ 180521 w 1496212"/>
                          <a:gd name="connsiteY76" fmla="*/ 536027 h 758095"/>
                          <a:gd name="connsiteX77" fmla="*/ 117459 w 1496212"/>
                          <a:gd name="connsiteY77" fmla="*/ 533775 h 758095"/>
                          <a:gd name="connsiteX78" fmla="*/ 76919 w 1496212"/>
                          <a:gd name="connsiteY78" fmla="*/ 536027 h 758095"/>
                          <a:gd name="connsiteX79" fmla="*/ 61645 w 1496212"/>
                          <a:gd name="connsiteY79" fmla="*/ 536930 h 758095"/>
                          <a:gd name="connsiteX80" fmla="*/ 23483 w 1496212"/>
                          <a:gd name="connsiteY80" fmla="*/ 550729 h 758095"/>
                          <a:gd name="connsiteX81" fmla="*/ 103 w 1496212"/>
                          <a:gd name="connsiteY81" fmla="*/ 573331 h 758095"/>
                          <a:gd name="connsiteX82" fmla="*/ 16207 w 1496212"/>
                          <a:gd name="connsiteY82" fmla="*/ 613525 h 758095"/>
                          <a:gd name="connsiteX83" fmla="*/ 45307 w 1496212"/>
                          <a:gd name="connsiteY83" fmla="*/ 618170 h 758095"/>
                          <a:gd name="connsiteX84" fmla="*/ 125027 w 1496212"/>
                          <a:gd name="connsiteY84" fmla="*/ 629432 h 758095"/>
                          <a:gd name="connsiteX85" fmla="*/ 167008 w 1496212"/>
                          <a:gd name="connsiteY85" fmla="*/ 632873 h 758095"/>
                          <a:gd name="connsiteX86" fmla="*/ 219388 w 1496212"/>
                          <a:gd name="connsiteY86" fmla="*/ 640429 h 758095"/>
                          <a:gd name="connsiteX87" fmla="*/ 271189 w 1496212"/>
                          <a:gd name="connsiteY87" fmla="*/ 659173 h 758095"/>
                          <a:gd name="connsiteX88" fmla="*/ 302141 w 1496212"/>
                          <a:gd name="connsiteY88" fmla="*/ 675665 h 758095"/>
                          <a:gd name="connsiteX89" fmla="*/ 337229 w 1496212"/>
                          <a:gd name="connsiteY89" fmla="*/ 700365 h 758095"/>
                          <a:gd name="connsiteX90" fmla="*/ 378458 w 1496212"/>
                          <a:gd name="connsiteY90" fmla="*/ 749187 h 758095"/>
                          <a:gd name="connsiteX91" fmla="*/ 403490 w 1496212"/>
                          <a:gd name="connsiteY91" fmla="*/ 752240 h 758095"/>
                          <a:gd name="connsiteX92" fmla="*/ 548322 w 1496212"/>
                          <a:gd name="connsiteY92" fmla="*/ 753003 h 758095"/>
                          <a:gd name="connsiteX93" fmla="*/ 650976 w 1496212"/>
                          <a:gd name="connsiteY93" fmla="*/ 747772 h 758095"/>
                          <a:gd name="connsiteX94" fmla="*/ 689522 w 1496212"/>
                          <a:gd name="connsiteY94" fmla="*/ 745483 h 758095"/>
                          <a:gd name="connsiteX95" fmla="*/ 719380 w 1496212"/>
                          <a:gd name="connsiteY95" fmla="*/ 726850 h 758095"/>
                          <a:gd name="connsiteX96" fmla="*/ 766023 w 1496212"/>
                          <a:gd name="connsiteY96" fmla="*/ 676722 h 758095"/>
                          <a:gd name="connsiteX97" fmla="*/ 818551 w 1496212"/>
                          <a:gd name="connsiteY97" fmla="*/ 631642 h 758095"/>
                          <a:gd name="connsiteX98" fmla="*/ 869625 w 1496212"/>
                          <a:gd name="connsiteY98" fmla="*/ 611335 h 758095"/>
                          <a:gd name="connsiteX99" fmla="*/ 917070 w 1496212"/>
                          <a:gd name="connsiteY99" fmla="*/ 603630 h 758095"/>
                          <a:gd name="connsiteX100" fmla="*/ 980058 w 1496212"/>
                          <a:gd name="connsiteY100" fmla="*/ 605846 h 758095"/>
                          <a:gd name="connsiteX101" fmla="*/ 984562 w 1496212"/>
                          <a:gd name="connsiteY101" fmla="*/ 612603 h 758095"/>
                          <a:gd name="connsiteX102" fmla="*/ 989067 w 1496212"/>
                          <a:gd name="connsiteY102" fmla="*/ 617107 h 758095"/>
                          <a:gd name="connsiteX103" fmla="*/ 1009337 w 1496212"/>
                          <a:gd name="connsiteY103" fmla="*/ 623864 h 758095"/>
                          <a:gd name="connsiteX104" fmla="*/ 1018346 w 1496212"/>
                          <a:gd name="connsiteY104" fmla="*/ 632873 h 758095"/>
                          <a:gd name="connsiteX105" fmla="*/ 1022850 w 1496212"/>
                          <a:gd name="connsiteY105" fmla="*/ 641881 h 758095"/>
                          <a:gd name="connsiteX106" fmla="*/ 1036363 w 1496212"/>
                          <a:gd name="connsiteY106" fmla="*/ 650890 h 758095"/>
                          <a:gd name="connsiteX107" fmla="*/ 1040868 w 1496212"/>
                          <a:gd name="connsiteY107" fmla="*/ 664404 h 758095"/>
                          <a:gd name="connsiteX108" fmla="*/ 1047624 w 1496212"/>
                          <a:gd name="connsiteY108" fmla="*/ 668908 h 758095"/>
                          <a:gd name="connsiteX109" fmla="*/ 1058885 w 1496212"/>
                          <a:gd name="connsiteY109" fmla="*/ 671160 h 758095"/>
                          <a:gd name="connsiteX110" fmla="*/ 1065642 w 1496212"/>
                          <a:gd name="connsiteY110" fmla="*/ 673412 h 758095"/>
                          <a:gd name="connsiteX111" fmla="*/ 1067894 w 1496212"/>
                          <a:gd name="connsiteY111" fmla="*/ 680169 h 758095"/>
                          <a:gd name="connsiteX112" fmla="*/ 1076903 w 1496212"/>
                          <a:gd name="connsiteY112" fmla="*/ 682421 h 758095"/>
                          <a:gd name="connsiteX113" fmla="*/ 1085912 w 1496212"/>
                          <a:gd name="connsiteY113" fmla="*/ 686926 h 758095"/>
                          <a:gd name="connsiteX114" fmla="*/ 1103930 w 1496212"/>
                          <a:gd name="connsiteY114" fmla="*/ 691430 h 758095"/>
                          <a:gd name="connsiteX115" fmla="*/ 1110686 w 1496212"/>
                          <a:gd name="connsiteY115" fmla="*/ 700439 h 758095"/>
                          <a:gd name="connsiteX116" fmla="*/ 1115191 w 1496212"/>
                          <a:gd name="connsiteY116" fmla="*/ 707196 h 758095"/>
                          <a:gd name="connsiteX117" fmla="*/ 1121948 w 1496212"/>
                          <a:gd name="connsiteY117" fmla="*/ 711700 h 758095"/>
                          <a:gd name="connsiteX118" fmla="*/ 1130956 w 1496212"/>
                          <a:gd name="connsiteY118" fmla="*/ 727466 h 758095"/>
                          <a:gd name="connsiteX119" fmla="*/ 1133209 w 1496212"/>
                          <a:gd name="connsiteY119" fmla="*/ 736474 h 758095"/>
                          <a:gd name="connsiteX120" fmla="*/ 1148974 w 1496212"/>
                          <a:gd name="connsiteY120" fmla="*/ 743231 h 758095"/>
                          <a:gd name="connsiteX121" fmla="*/ 1191766 w 1496212"/>
                          <a:gd name="connsiteY121" fmla="*/ 745483 h 758095"/>
                          <a:gd name="connsiteX122" fmla="*/ 1207532 w 1496212"/>
                          <a:gd name="connsiteY122" fmla="*/ 743231 h 758095"/>
                          <a:gd name="connsiteX123" fmla="*/ 1248072 w 1496212"/>
                          <a:gd name="connsiteY123" fmla="*/ 745483 h 758095"/>
                          <a:gd name="connsiteX124" fmla="*/ 1268342 w 1496212"/>
                          <a:gd name="connsiteY124" fmla="*/ 747736 h 758095"/>
                          <a:gd name="connsiteX125" fmla="*/ 1281855 w 1496212"/>
                          <a:gd name="connsiteY125" fmla="*/ 729718 h 758095"/>
                          <a:gd name="connsiteX126" fmla="*/ 1288612 w 1496212"/>
                          <a:gd name="connsiteY126" fmla="*/ 727466 h 758095"/>
                          <a:gd name="connsiteX127" fmla="*/ 1304377 w 1496212"/>
                          <a:gd name="connsiteY127" fmla="*/ 713952 h 758095"/>
                          <a:gd name="connsiteX128" fmla="*/ 1306629 w 1496212"/>
                          <a:gd name="connsiteY128" fmla="*/ 707196 h 758095"/>
                          <a:gd name="connsiteX129" fmla="*/ 1311134 w 1496212"/>
                          <a:gd name="connsiteY129" fmla="*/ 700439 h 758095"/>
                          <a:gd name="connsiteX130" fmla="*/ 1315638 w 1496212"/>
                          <a:gd name="connsiteY130" fmla="*/ 691430 h 758095"/>
                          <a:gd name="connsiteX131" fmla="*/ 1322395 w 1496212"/>
                          <a:gd name="connsiteY131" fmla="*/ 689178 h 758095"/>
                          <a:gd name="connsiteX132" fmla="*/ 1326899 w 1496212"/>
                          <a:gd name="connsiteY132" fmla="*/ 680169 h 758095"/>
                          <a:gd name="connsiteX133" fmla="*/ 1333656 w 1496212"/>
                          <a:gd name="connsiteY133" fmla="*/ 675665 h 758095"/>
                          <a:gd name="connsiteX134" fmla="*/ 1335908 w 1496212"/>
                          <a:gd name="connsiteY134" fmla="*/ 666656 h 758095"/>
                          <a:gd name="connsiteX135" fmla="*/ 1338160 w 1496212"/>
                          <a:gd name="connsiteY135" fmla="*/ 659899 h 758095"/>
                          <a:gd name="connsiteX136" fmla="*/ 1342665 w 1496212"/>
                          <a:gd name="connsiteY136" fmla="*/ 655395 h 758095"/>
                          <a:gd name="connsiteX137" fmla="*/ 1351674 w 1496212"/>
                          <a:gd name="connsiteY137" fmla="*/ 641881 h 758095"/>
                          <a:gd name="connsiteX138" fmla="*/ 1353926 w 1496212"/>
                          <a:gd name="connsiteY138" fmla="*/ 632873 h 758095"/>
                          <a:gd name="connsiteX139" fmla="*/ 1356178 w 1496212"/>
                          <a:gd name="connsiteY139" fmla="*/ 610350 h 758095"/>
                          <a:gd name="connsiteX140" fmla="*/ 1360682 w 1496212"/>
                          <a:gd name="connsiteY140" fmla="*/ 601341 h 758095"/>
                          <a:gd name="connsiteX141" fmla="*/ 1365187 w 1496212"/>
                          <a:gd name="connsiteY141" fmla="*/ 585576 h 758095"/>
                          <a:gd name="connsiteX142" fmla="*/ 1371944 w 1496212"/>
                          <a:gd name="connsiteY142" fmla="*/ 576567 h 758095"/>
                          <a:gd name="connsiteX143" fmla="*/ 1376448 w 1496212"/>
                          <a:gd name="connsiteY143" fmla="*/ 542784 h 758095"/>
                          <a:gd name="connsiteX144" fmla="*/ 1378700 w 1496212"/>
                          <a:gd name="connsiteY144" fmla="*/ 533775 h 758095"/>
                          <a:gd name="connsiteX145" fmla="*/ 1380952 w 1496212"/>
                          <a:gd name="connsiteY145" fmla="*/ 477470 h 758095"/>
                          <a:gd name="connsiteX146" fmla="*/ 1396718 w 1496212"/>
                          <a:gd name="connsiteY146" fmla="*/ 454947 h 758095"/>
                          <a:gd name="connsiteX147" fmla="*/ 1403475 w 1496212"/>
                          <a:gd name="connsiteY147" fmla="*/ 443686 h 758095"/>
                          <a:gd name="connsiteX148" fmla="*/ 1410231 w 1496212"/>
                          <a:gd name="connsiteY148" fmla="*/ 434677 h 758095"/>
                          <a:gd name="connsiteX149" fmla="*/ 1412483 w 1496212"/>
                          <a:gd name="connsiteY149" fmla="*/ 385129 h 758095"/>
                          <a:gd name="connsiteX150" fmla="*/ 1414736 w 1496212"/>
                          <a:gd name="connsiteY150" fmla="*/ 373868 h 758095"/>
                          <a:gd name="connsiteX151" fmla="*/ 1421492 w 1496212"/>
                          <a:gd name="connsiteY151" fmla="*/ 367111 h 758095"/>
                          <a:gd name="connsiteX152" fmla="*/ 1435006 w 1496212"/>
                          <a:gd name="connsiteY152" fmla="*/ 157655 h 758095"/>
                          <a:gd name="connsiteX153" fmla="*/ 1448519 w 1496212"/>
                          <a:gd name="connsiteY153" fmla="*/ 141889 h 758095"/>
                          <a:gd name="connsiteX154" fmla="*/ 1453023 w 1496212"/>
                          <a:gd name="connsiteY154" fmla="*/ 135133 h 758095"/>
                          <a:gd name="connsiteX155" fmla="*/ 1459780 w 1496212"/>
                          <a:gd name="connsiteY155" fmla="*/ 132880 h 758095"/>
                          <a:gd name="connsiteX156" fmla="*/ 1466537 w 1496212"/>
                          <a:gd name="connsiteY156" fmla="*/ 128376 h 758095"/>
                          <a:gd name="connsiteX157" fmla="*/ 1468789 w 1496212"/>
                          <a:gd name="connsiteY157" fmla="*/ 99097 h 758095"/>
                          <a:gd name="connsiteX158" fmla="*/ 1475546 w 1496212"/>
                          <a:gd name="connsiteY158" fmla="*/ 94593 h 758095"/>
                          <a:gd name="connsiteX159" fmla="*/ 1486807 w 1496212"/>
                          <a:gd name="connsiteY159" fmla="*/ 83332 h 758095"/>
                          <a:gd name="connsiteX160" fmla="*/ 1489059 w 1496212"/>
                          <a:gd name="connsiteY160" fmla="*/ 76575 h 758095"/>
                          <a:gd name="connsiteX161" fmla="*/ 1495816 w 1496212"/>
                          <a:gd name="connsiteY161" fmla="*/ 74323 h 758095"/>
                          <a:gd name="connsiteX162" fmla="*/ 1493563 w 1496212"/>
                          <a:gd name="connsiteY162" fmla="*/ 0 h 758095"/>
                          <a:gd name="connsiteX163" fmla="*/ 1482302 w 1496212"/>
                          <a:gd name="connsiteY163" fmla="*/ 9008 h 758095"/>
                          <a:gd name="connsiteX164" fmla="*/ 1480050 w 1496212"/>
                          <a:gd name="connsiteY164" fmla="*/ 18017 h 758095"/>
                          <a:gd name="connsiteX165" fmla="*/ 1473293 w 1496212"/>
                          <a:gd name="connsiteY165" fmla="*/ 20270 h 758095"/>
                          <a:gd name="connsiteX166" fmla="*/ 1482302 w 1496212"/>
                          <a:gd name="connsiteY16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0058 w 1496212"/>
                          <a:gd name="connsiteY59" fmla="*/ 524766 h 758095"/>
                          <a:gd name="connsiteX60" fmla="*/ 905735 w 1496212"/>
                          <a:gd name="connsiteY60" fmla="*/ 522514 h 758095"/>
                          <a:gd name="connsiteX61" fmla="*/ 856186 w 1496212"/>
                          <a:gd name="connsiteY61" fmla="*/ 527018 h 758095"/>
                          <a:gd name="connsiteX62" fmla="*/ 795992 w 1496212"/>
                          <a:gd name="connsiteY62" fmla="*/ 547399 h 758095"/>
                          <a:gd name="connsiteX63" fmla="*/ 750332 w 1496212"/>
                          <a:gd name="connsiteY63" fmla="*/ 578819 h 758095"/>
                          <a:gd name="connsiteX64" fmla="*/ 709792 w 1496212"/>
                          <a:gd name="connsiteY64" fmla="*/ 626116 h 758095"/>
                          <a:gd name="connsiteX65" fmla="*/ 691774 w 1496212"/>
                          <a:gd name="connsiteY65" fmla="*/ 644134 h 758095"/>
                          <a:gd name="connsiteX66" fmla="*/ 647419 w 1496212"/>
                          <a:gd name="connsiteY66" fmla="*/ 668108 h 758095"/>
                          <a:gd name="connsiteX67" fmla="*/ 550648 w 1496212"/>
                          <a:gd name="connsiteY67" fmla="*/ 677007 h 758095"/>
                          <a:gd name="connsiteX68" fmla="*/ 449766 w 1496212"/>
                          <a:gd name="connsiteY68" fmla="*/ 674028 h 758095"/>
                          <a:gd name="connsiteX69" fmla="*/ 385817 w 1496212"/>
                          <a:gd name="connsiteY69" fmla="*/ 637474 h 758095"/>
                          <a:gd name="connsiteX70" fmla="*/ 340428 w 1496212"/>
                          <a:gd name="connsiteY70" fmla="*/ 603594 h 758095"/>
                          <a:gd name="connsiteX71" fmla="*/ 302141 w 1496212"/>
                          <a:gd name="connsiteY71" fmla="*/ 578819 h 758095"/>
                          <a:gd name="connsiteX72" fmla="*/ 266105 w 1496212"/>
                          <a:gd name="connsiteY72" fmla="*/ 556297 h 758095"/>
                          <a:gd name="connsiteX73" fmla="*/ 259349 w 1496212"/>
                          <a:gd name="connsiteY73" fmla="*/ 554045 h 758095"/>
                          <a:gd name="connsiteX74" fmla="*/ 236826 w 1496212"/>
                          <a:gd name="connsiteY74" fmla="*/ 545036 h 758095"/>
                          <a:gd name="connsiteX75" fmla="*/ 180521 w 1496212"/>
                          <a:gd name="connsiteY75" fmla="*/ 536027 h 758095"/>
                          <a:gd name="connsiteX76" fmla="*/ 117459 w 1496212"/>
                          <a:gd name="connsiteY76" fmla="*/ 533775 h 758095"/>
                          <a:gd name="connsiteX77" fmla="*/ 76919 w 1496212"/>
                          <a:gd name="connsiteY77" fmla="*/ 536027 h 758095"/>
                          <a:gd name="connsiteX78" fmla="*/ 61645 w 1496212"/>
                          <a:gd name="connsiteY78" fmla="*/ 536930 h 758095"/>
                          <a:gd name="connsiteX79" fmla="*/ 23483 w 1496212"/>
                          <a:gd name="connsiteY79" fmla="*/ 550729 h 758095"/>
                          <a:gd name="connsiteX80" fmla="*/ 103 w 1496212"/>
                          <a:gd name="connsiteY80" fmla="*/ 573331 h 758095"/>
                          <a:gd name="connsiteX81" fmla="*/ 16207 w 1496212"/>
                          <a:gd name="connsiteY81" fmla="*/ 613525 h 758095"/>
                          <a:gd name="connsiteX82" fmla="*/ 45307 w 1496212"/>
                          <a:gd name="connsiteY82" fmla="*/ 618170 h 758095"/>
                          <a:gd name="connsiteX83" fmla="*/ 125027 w 1496212"/>
                          <a:gd name="connsiteY83" fmla="*/ 629432 h 758095"/>
                          <a:gd name="connsiteX84" fmla="*/ 167008 w 1496212"/>
                          <a:gd name="connsiteY84" fmla="*/ 632873 h 758095"/>
                          <a:gd name="connsiteX85" fmla="*/ 219388 w 1496212"/>
                          <a:gd name="connsiteY85" fmla="*/ 640429 h 758095"/>
                          <a:gd name="connsiteX86" fmla="*/ 271189 w 1496212"/>
                          <a:gd name="connsiteY86" fmla="*/ 659173 h 758095"/>
                          <a:gd name="connsiteX87" fmla="*/ 302141 w 1496212"/>
                          <a:gd name="connsiteY87" fmla="*/ 675665 h 758095"/>
                          <a:gd name="connsiteX88" fmla="*/ 337229 w 1496212"/>
                          <a:gd name="connsiteY88" fmla="*/ 700365 h 758095"/>
                          <a:gd name="connsiteX89" fmla="*/ 378458 w 1496212"/>
                          <a:gd name="connsiteY89" fmla="*/ 749187 h 758095"/>
                          <a:gd name="connsiteX90" fmla="*/ 403490 w 1496212"/>
                          <a:gd name="connsiteY90" fmla="*/ 752240 h 758095"/>
                          <a:gd name="connsiteX91" fmla="*/ 548322 w 1496212"/>
                          <a:gd name="connsiteY91" fmla="*/ 753003 h 758095"/>
                          <a:gd name="connsiteX92" fmla="*/ 650976 w 1496212"/>
                          <a:gd name="connsiteY92" fmla="*/ 747772 h 758095"/>
                          <a:gd name="connsiteX93" fmla="*/ 689522 w 1496212"/>
                          <a:gd name="connsiteY93" fmla="*/ 745483 h 758095"/>
                          <a:gd name="connsiteX94" fmla="*/ 719380 w 1496212"/>
                          <a:gd name="connsiteY94" fmla="*/ 726850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19380 w 1496212"/>
                          <a:gd name="connsiteY93" fmla="*/ 726850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8740 w 1496212"/>
                          <a:gd name="connsiteY93" fmla="*/ 716426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38740 w 1496212"/>
                          <a:gd name="connsiteY94" fmla="*/ 716426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63566 w 1496212"/>
                          <a:gd name="connsiteY88" fmla="*/ 738763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22921 w 1496283"/>
                          <a:gd name="connsiteY56" fmla="*/ 542784 h 758095"/>
                          <a:gd name="connsiteX57" fmla="*/ 1016164 w 1496283"/>
                          <a:gd name="connsiteY57" fmla="*/ 540532 h 758095"/>
                          <a:gd name="connsiteX58" fmla="*/ 980129 w 1496283"/>
                          <a:gd name="connsiteY58" fmla="*/ 524766 h 758095"/>
                          <a:gd name="connsiteX59" fmla="*/ 905806 w 1496283"/>
                          <a:gd name="connsiteY59" fmla="*/ 522514 h 758095"/>
                          <a:gd name="connsiteX60" fmla="*/ 856257 w 1496283"/>
                          <a:gd name="connsiteY60" fmla="*/ 527018 h 758095"/>
                          <a:gd name="connsiteX61" fmla="*/ 796063 w 1496283"/>
                          <a:gd name="connsiteY61" fmla="*/ 547399 h 758095"/>
                          <a:gd name="connsiteX62" fmla="*/ 750403 w 1496283"/>
                          <a:gd name="connsiteY62" fmla="*/ 578819 h 758095"/>
                          <a:gd name="connsiteX63" fmla="*/ 709863 w 1496283"/>
                          <a:gd name="connsiteY63" fmla="*/ 626116 h 758095"/>
                          <a:gd name="connsiteX64" fmla="*/ 691845 w 1496283"/>
                          <a:gd name="connsiteY64" fmla="*/ 644134 h 758095"/>
                          <a:gd name="connsiteX65" fmla="*/ 647490 w 1496283"/>
                          <a:gd name="connsiteY65" fmla="*/ 668108 h 758095"/>
                          <a:gd name="connsiteX66" fmla="*/ 550719 w 1496283"/>
                          <a:gd name="connsiteY66" fmla="*/ 677007 h 758095"/>
                          <a:gd name="connsiteX67" fmla="*/ 449837 w 1496283"/>
                          <a:gd name="connsiteY67" fmla="*/ 674028 h 758095"/>
                          <a:gd name="connsiteX68" fmla="*/ 385888 w 1496283"/>
                          <a:gd name="connsiteY68" fmla="*/ 637474 h 758095"/>
                          <a:gd name="connsiteX69" fmla="*/ 340499 w 1496283"/>
                          <a:gd name="connsiteY69" fmla="*/ 603594 h 758095"/>
                          <a:gd name="connsiteX70" fmla="*/ 302212 w 1496283"/>
                          <a:gd name="connsiteY70" fmla="*/ 578819 h 758095"/>
                          <a:gd name="connsiteX71" fmla="*/ 266176 w 1496283"/>
                          <a:gd name="connsiteY71" fmla="*/ 556297 h 758095"/>
                          <a:gd name="connsiteX72" fmla="*/ 259420 w 1496283"/>
                          <a:gd name="connsiteY72" fmla="*/ 554045 h 758095"/>
                          <a:gd name="connsiteX73" fmla="*/ 236897 w 1496283"/>
                          <a:gd name="connsiteY73" fmla="*/ 545036 h 758095"/>
                          <a:gd name="connsiteX74" fmla="*/ 180592 w 1496283"/>
                          <a:gd name="connsiteY74" fmla="*/ 536027 h 758095"/>
                          <a:gd name="connsiteX75" fmla="*/ 117530 w 1496283"/>
                          <a:gd name="connsiteY75" fmla="*/ 533775 h 758095"/>
                          <a:gd name="connsiteX76" fmla="*/ 76990 w 1496283"/>
                          <a:gd name="connsiteY76" fmla="*/ 536027 h 758095"/>
                          <a:gd name="connsiteX77" fmla="*/ 61716 w 1496283"/>
                          <a:gd name="connsiteY77" fmla="*/ 536930 h 758095"/>
                          <a:gd name="connsiteX78" fmla="*/ 23554 w 1496283"/>
                          <a:gd name="connsiteY78" fmla="*/ 550729 h 758095"/>
                          <a:gd name="connsiteX79" fmla="*/ 174 w 1496283"/>
                          <a:gd name="connsiteY79" fmla="*/ 573331 h 758095"/>
                          <a:gd name="connsiteX80" fmla="*/ 16278 w 1496283"/>
                          <a:gd name="connsiteY80" fmla="*/ 613525 h 758095"/>
                          <a:gd name="connsiteX81" fmla="*/ 73673 w 1496283"/>
                          <a:gd name="connsiteY81" fmla="*/ 624127 h 758095"/>
                          <a:gd name="connsiteX82" fmla="*/ 125098 w 1496283"/>
                          <a:gd name="connsiteY82" fmla="*/ 629432 h 758095"/>
                          <a:gd name="connsiteX83" fmla="*/ 167079 w 1496283"/>
                          <a:gd name="connsiteY83" fmla="*/ 632873 h 758095"/>
                          <a:gd name="connsiteX84" fmla="*/ 219459 w 1496283"/>
                          <a:gd name="connsiteY84" fmla="*/ 640429 h 758095"/>
                          <a:gd name="connsiteX85" fmla="*/ 271260 w 1496283"/>
                          <a:gd name="connsiteY85" fmla="*/ 659173 h 758095"/>
                          <a:gd name="connsiteX86" fmla="*/ 302212 w 1496283"/>
                          <a:gd name="connsiteY86" fmla="*/ 675665 h 758095"/>
                          <a:gd name="connsiteX87" fmla="*/ 337300 w 1496283"/>
                          <a:gd name="connsiteY87" fmla="*/ 700365 h 758095"/>
                          <a:gd name="connsiteX88" fmla="*/ 363637 w 1496283"/>
                          <a:gd name="connsiteY88" fmla="*/ 738763 h 758095"/>
                          <a:gd name="connsiteX89" fmla="*/ 403561 w 1496283"/>
                          <a:gd name="connsiteY89" fmla="*/ 752240 h 758095"/>
                          <a:gd name="connsiteX90" fmla="*/ 548393 w 1496283"/>
                          <a:gd name="connsiteY90" fmla="*/ 753003 h 758095"/>
                          <a:gd name="connsiteX91" fmla="*/ 651047 w 1496283"/>
                          <a:gd name="connsiteY91" fmla="*/ 747772 h 758095"/>
                          <a:gd name="connsiteX92" fmla="*/ 689593 w 1496283"/>
                          <a:gd name="connsiteY92" fmla="*/ 745483 h 758095"/>
                          <a:gd name="connsiteX93" fmla="*/ 735846 w 1496283"/>
                          <a:gd name="connsiteY93" fmla="*/ 708955 h 758095"/>
                          <a:gd name="connsiteX94" fmla="*/ 766094 w 1496283"/>
                          <a:gd name="connsiteY94" fmla="*/ 676722 h 758095"/>
                          <a:gd name="connsiteX95" fmla="*/ 818622 w 1496283"/>
                          <a:gd name="connsiteY95" fmla="*/ 631642 h 758095"/>
                          <a:gd name="connsiteX96" fmla="*/ 869696 w 1496283"/>
                          <a:gd name="connsiteY96" fmla="*/ 611335 h 758095"/>
                          <a:gd name="connsiteX97" fmla="*/ 917141 w 1496283"/>
                          <a:gd name="connsiteY97" fmla="*/ 603630 h 758095"/>
                          <a:gd name="connsiteX98" fmla="*/ 980129 w 1496283"/>
                          <a:gd name="connsiteY98" fmla="*/ 605846 h 758095"/>
                          <a:gd name="connsiteX99" fmla="*/ 984633 w 1496283"/>
                          <a:gd name="connsiteY99" fmla="*/ 612603 h 758095"/>
                          <a:gd name="connsiteX100" fmla="*/ 1009408 w 1496283"/>
                          <a:gd name="connsiteY100" fmla="*/ 623864 h 758095"/>
                          <a:gd name="connsiteX101" fmla="*/ 1018417 w 1496283"/>
                          <a:gd name="connsiteY101" fmla="*/ 632873 h 758095"/>
                          <a:gd name="connsiteX102" fmla="*/ 1022921 w 1496283"/>
                          <a:gd name="connsiteY102" fmla="*/ 641881 h 758095"/>
                          <a:gd name="connsiteX103" fmla="*/ 1036434 w 1496283"/>
                          <a:gd name="connsiteY103" fmla="*/ 650890 h 758095"/>
                          <a:gd name="connsiteX104" fmla="*/ 1040939 w 1496283"/>
                          <a:gd name="connsiteY104" fmla="*/ 664404 h 758095"/>
                          <a:gd name="connsiteX105" fmla="*/ 1047695 w 1496283"/>
                          <a:gd name="connsiteY105" fmla="*/ 668908 h 758095"/>
                          <a:gd name="connsiteX106" fmla="*/ 1058956 w 1496283"/>
                          <a:gd name="connsiteY106" fmla="*/ 671160 h 758095"/>
                          <a:gd name="connsiteX107" fmla="*/ 1065713 w 1496283"/>
                          <a:gd name="connsiteY107" fmla="*/ 673412 h 758095"/>
                          <a:gd name="connsiteX108" fmla="*/ 1067965 w 1496283"/>
                          <a:gd name="connsiteY108" fmla="*/ 680169 h 758095"/>
                          <a:gd name="connsiteX109" fmla="*/ 1076974 w 1496283"/>
                          <a:gd name="connsiteY109" fmla="*/ 682421 h 758095"/>
                          <a:gd name="connsiteX110" fmla="*/ 1085983 w 1496283"/>
                          <a:gd name="connsiteY110" fmla="*/ 686926 h 758095"/>
                          <a:gd name="connsiteX111" fmla="*/ 1104001 w 1496283"/>
                          <a:gd name="connsiteY111" fmla="*/ 691430 h 758095"/>
                          <a:gd name="connsiteX112" fmla="*/ 1110757 w 1496283"/>
                          <a:gd name="connsiteY112" fmla="*/ 700439 h 758095"/>
                          <a:gd name="connsiteX113" fmla="*/ 1115262 w 1496283"/>
                          <a:gd name="connsiteY113" fmla="*/ 707196 h 758095"/>
                          <a:gd name="connsiteX114" fmla="*/ 1122019 w 1496283"/>
                          <a:gd name="connsiteY114" fmla="*/ 711700 h 758095"/>
                          <a:gd name="connsiteX115" fmla="*/ 1131027 w 1496283"/>
                          <a:gd name="connsiteY115" fmla="*/ 727466 h 758095"/>
                          <a:gd name="connsiteX116" fmla="*/ 1133280 w 1496283"/>
                          <a:gd name="connsiteY116" fmla="*/ 736474 h 758095"/>
                          <a:gd name="connsiteX117" fmla="*/ 1149045 w 1496283"/>
                          <a:gd name="connsiteY117" fmla="*/ 743231 h 758095"/>
                          <a:gd name="connsiteX118" fmla="*/ 1191837 w 1496283"/>
                          <a:gd name="connsiteY118" fmla="*/ 745483 h 758095"/>
                          <a:gd name="connsiteX119" fmla="*/ 1207603 w 1496283"/>
                          <a:gd name="connsiteY119" fmla="*/ 743231 h 758095"/>
                          <a:gd name="connsiteX120" fmla="*/ 1248143 w 1496283"/>
                          <a:gd name="connsiteY120" fmla="*/ 745483 h 758095"/>
                          <a:gd name="connsiteX121" fmla="*/ 1268413 w 1496283"/>
                          <a:gd name="connsiteY121" fmla="*/ 747736 h 758095"/>
                          <a:gd name="connsiteX122" fmla="*/ 1281926 w 1496283"/>
                          <a:gd name="connsiteY122" fmla="*/ 729718 h 758095"/>
                          <a:gd name="connsiteX123" fmla="*/ 1288683 w 1496283"/>
                          <a:gd name="connsiteY123" fmla="*/ 727466 h 758095"/>
                          <a:gd name="connsiteX124" fmla="*/ 1304448 w 1496283"/>
                          <a:gd name="connsiteY124" fmla="*/ 713952 h 758095"/>
                          <a:gd name="connsiteX125" fmla="*/ 1306700 w 1496283"/>
                          <a:gd name="connsiteY125" fmla="*/ 707196 h 758095"/>
                          <a:gd name="connsiteX126" fmla="*/ 1311205 w 1496283"/>
                          <a:gd name="connsiteY126" fmla="*/ 700439 h 758095"/>
                          <a:gd name="connsiteX127" fmla="*/ 1315709 w 1496283"/>
                          <a:gd name="connsiteY127" fmla="*/ 691430 h 758095"/>
                          <a:gd name="connsiteX128" fmla="*/ 1322466 w 1496283"/>
                          <a:gd name="connsiteY128" fmla="*/ 689178 h 758095"/>
                          <a:gd name="connsiteX129" fmla="*/ 1326970 w 1496283"/>
                          <a:gd name="connsiteY129" fmla="*/ 680169 h 758095"/>
                          <a:gd name="connsiteX130" fmla="*/ 1333727 w 1496283"/>
                          <a:gd name="connsiteY130" fmla="*/ 675665 h 758095"/>
                          <a:gd name="connsiteX131" fmla="*/ 1335979 w 1496283"/>
                          <a:gd name="connsiteY131" fmla="*/ 666656 h 758095"/>
                          <a:gd name="connsiteX132" fmla="*/ 1338231 w 1496283"/>
                          <a:gd name="connsiteY132" fmla="*/ 659899 h 758095"/>
                          <a:gd name="connsiteX133" fmla="*/ 1342736 w 1496283"/>
                          <a:gd name="connsiteY133" fmla="*/ 655395 h 758095"/>
                          <a:gd name="connsiteX134" fmla="*/ 1351745 w 1496283"/>
                          <a:gd name="connsiteY134" fmla="*/ 641881 h 758095"/>
                          <a:gd name="connsiteX135" fmla="*/ 1353997 w 1496283"/>
                          <a:gd name="connsiteY135" fmla="*/ 632873 h 758095"/>
                          <a:gd name="connsiteX136" fmla="*/ 1356249 w 1496283"/>
                          <a:gd name="connsiteY136" fmla="*/ 610350 h 758095"/>
                          <a:gd name="connsiteX137" fmla="*/ 1360753 w 1496283"/>
                          <a:gd name="connsiteY137" fmla="*/ 601341 h 758095"/>
                          <a:gd name="connsiteX138" fmla="*/ 1365258 w 1496283"/>
                          <a:gd name="connsiteY138" fmla="*/ 585576 h 758095"/>
                          <a:gd name="connsiteX139" fmla="*/ 1372015 w 1496283"/>
                          <a:gd name="connsiteY139" fmla="*/ 576567 h 758095"/>
                          <a:gd name="connsiteX140" fmla="*/ 1376519 w 1496283"/>
                          <a:gd name="connsiteY140" fmla="*/ 542784 h 758095"/>
                          <a:gd name="connsiteX141" fmla="*/ 1378771 w 1496283"/>
                          <a:gd name="connsiteY141" fmla="*/ 533775 h 758095"/>
                          <a:gd name="connsiteX142" fmla="*/ 1381023 w 1496283"/>
                          <a:gd name="connsiteY142" fmla="*/ 477470 h 758095"/>
                          <a:gd name="connsiteX143" fmla="*/ 1396789 w 1496283"/>
                          <a:gd name="connsiteY143" fmla="*/ 454947 h 758095"/>
                          <a:gd name="connsiteX144" fmla="*/ 1403546 w 1496283"/>
                          <a:gd name="connsiteY144" fmla="*/ 443686 h 758095"/>
                          <a:gd name="connsiteX145" fmla="*/ 1410302 w 1496283"/>
                          <a:gd name="connsiteY145" fmla="*/ 434677 h 758095"/>
                          <a:gd name="connsiteX146" fmla="*/ 1412554 w 1496283"/>
                          <a:gd name="connsiteY146" fmla="*/ 385129 h 758095"/>
                          <a:gd name="connsiteX147" fmla="*/ 1414807 w 1496283"/>
                          <a:gd name="connsiteY147" fmla="*/ 373868 h 758095"/>
                          <a:gd name="connsiteX148" fmla="*/ 1421563 w 1496283"/>
                          <a:gd name="connsiteY148" fmla="*/ 367111 h 758095"/>
                          <a:gd name="connsiteX149" fmla="*/ 1435077 w 1496283"/>
                          <a:gd name="connsiteY149" fmla="*/ 157655 h 758095"/>
                          <a:gd name="connsiteX150" fmla="*/ 1448590 w 1496283"/>
                          <a:gd name="connsiteY150" fmla="*/ 141889 h 758095"/>
                          <a:gd name="connsiteX151" fmla="*/ 1453094 w 1496283"/>
                          <a:gd name="connsiteY151" fmla="*/ 135133 h 758095"/>
                          <a:gd name="connsiteX152" fmla="*/ 1459851 w 1496283"/>
                          <a:gd name="connsiteY152" fmla="*/ 132880 h 758095"/>
                          <a:gd name="connsiteX153" fmla="*/ 1466608 w 1496283"/>
                          <a:gd name="connsiteY153" fmla="*/ 128376 h 758095"/>
                          <a:gd name="connsiteX154" fmla="*/ 1468860 w 1496283"/>
                          <a:gd name="connsiteY154" fmla="*/ 99097 h 758095"/>
                          <a:gd name="connsiteX155" fmla="*/ 1475617 w 1496283"/>
                          <a:gd name="connsiteY155" fmla="*/ 94593 h 758095"/>
                          <a:gd name="connsiteX156" fmla="*/ 1486878 w 1496283"/>
                          <a:gd name="connsiteY156" fmla="*/ 83332 h 758095"/>
                          <a:gd name="connsiteX157" fmla="*/ 1489130 w 1496283"/>
                          <a:gd name="connsiteY157" fmla="*/ 76575 h 758095"/>
                          <a:gd name="connsiteX158" fmla="*/ 1495887 w 1496283"/>
                          <a:gd name="connsiteY158" fmla="*/ 74323 h 758095"/>
                          <a:gd name="connsiteX159" fmla="*/ 1493634 w 1496283"/>
                          <a:gd name="connsiteY159" fmla="*/ 0 h 758095"/>
                          <a:gd name="connsiteX160" fmla="*/ 1482373 w 1496283"/>
                          <a:gd name="connsiteY160" fmla="*/ 9008 h 758095"/>
                          <a:gd name="connsiteX161" fmla="*/ 1480121 w 1496283"/>
                          <a:gd name="connsiteY161" fmla="*/ 18017 h 758095"/>
                          <a:gd name="connsiteX162" fmla="*/ 1473364 w 1496283"/>
                          <a:gd name="connsiteY162" fmla="*/ 20270 h 758095"/>
                          <a:gd name="connsiteX163" fmla="*/ 1482373 w 1496283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984633 w 1496283"/>
                          <a:gd name="connsiteY98" fmla="*/ 612603 h 758095"/>
                          <a:gd name="connsiteX99" fmla="*/ 1009408 w 1496283"/>
                          <a:gd name="connsiteY99" fmla="*/ 623864 h 758095"/>
                          <a:gd name="connsiteX100" fmla="*/ 1018417 w 1496283"/>
                          <a:gd name="connsiteY100" fmla="*/ 632873 h 758095"/>
                          <a:gd name="connsiteX101" fmla="*/ 1022921 w 1496283"/>
                          <a:gd name="connsiteY101" fmla="*/ 641881 h 758095"/>
                          <a:gd name="connsiteX102" fmla="*/ 1036434 w 1496283"/>
                          <a:gd name="connsiteY102" fmla="*/ 650890 h 758095"/>
                          <a:gd name="connsiteX103" fmla="*/ 1040939 w 1496283"/>
                          <a:gd name="connsiteY103" fmla="*/ 664404 h 758095"/>
                          <a:gd name="connsiteX104" fmla="*/ 1047695 w 1496283"/>
                          <a:gd name="connsiteY104" fmla="*/ 668908 h 758095"/>
                          <a:gd name="connsiteX105" fmla="*/ 1058956 w 1496283"/>
                          <a:gd name="connsiteY105" fmla="*/ 671160 h 758095"/>
                          <a:gd name="connsiteX106" fmla="*/ 1065713 w 1496283"/>
                          <a:gd name="connsiteY106" fmla="*/ 673412 h 758095"/>
                          <a:gd name="connsiteX107" fmla="*/ 1067965 w 1496283"/>
                          <a:gd name="connsiteY107" fmla="*/ 680169 h 758095"/>
                          <a:gd name="connsiteX108" fmla="*/ 1076974 w 1496283"/>
                          <a:gd name="connsiteY108" fmla="*/ 682421 h 758095"/>
                          <a:gd name="connsiteX109" fmla="*/ 1085983 w 1496283"/>
                          <a:gd name="connsiteY109" fmla="*/ 686926 h 758095"/>
                          <a:gd name="connsiteX110" fmla="*/ 1104001 w 1496283"/>
                          <a:gd name="connsiteY110" fmla="*/ 691430 h 758095"/>
                          <a:gd name="connsiteX111" fmla="*/ 1110757 w 1496283"/>
                          <a:gd name="connsiteY111" fmla="*/ 700439 h 758095"/>
                          <a:gd name="connsiteX112" fmla="*/ 1115262 w 1496283"/>
                          <a:gd name="connsiteY112" fmla="*/ 707196 h 758095"/>
                          <a:gd name="connsiteX113" fmla="*/ 1122019 w 1496283"/>
                          <a:gd name="connsiteY113" fmla="*/ 711700 h 758095"/>
                          <a:gd name="connsiteX114" fmla="*/ 1131027 w 1496283"/>
                          <a:gd name="connsiteY114" fmla="*/ 727466 h 758095"/>
                          <a:gd name="connsiteX115" fmla="*/ 1133280 w 1496283"/>
                          <a:gd name="connsiteY115" fmla="*/ 736474 h 758095"/>
                          <a:gd name="connsiteX116" fmla="*/ 1149045 w 1496283"/>
                          <a:gd name="connsiteY116" fmla="*/ 743231 h 758095"/>
                          <a:gd name="connsiteX117" fmla="*/ 1191837 w 1496283"/>
                          <a:gd name="connsiteY117" fmla="*/ 745483 h 758095"/>
                          <a:gd name="connsiteX118" fmla="*/ 1207603 w 1496283"/>
                          <a:gd name="connsiteY118" fmla="*/ 743231 h 758095"/>
                          <a:gd name="connsiteX119" fmla="*/ 1248143 w 1496283"/>
                          <a:gd name="connsiteY119" fmla="*/ 745483 h 758095"/>
                          <a:gd name="connsiteX120" fmla="*/ 1268413 w 1496283"/>
                          <a:gd name="connsiteY120" fmla="*/ 747736 h 758095"/>
                          <a:gd name="connsiteX121" fmla="*/ 1281926 w 1496283"/>
                          <a:gd name="connsiteY121" fmla="*/ 729718 h 758095"/>
                          <a:gd name="connsiteX122" fmla="*/ 1288683 w 1496283"/>
                          <a:gd name="connsiteY122" fmla="*/ 727466 h 758095"/>
                          <a:gd name="connsiteX123" fmla="*/ 1304448 w 1496283"/>
                          <a:gd name="connsiteY123" fmla="*/ 713952 h 758095"/>
                          <a:gd name="connsiteX124" fmla="*/ 1306700 w 1496283"/>
                          <a:gd name="connsiteY124" fmla="*/ 707196 h 758095"/>
                          <a:gd name="connsiteX125" fmla="*/ 1311205 w 1496283"/>
                          <a:gd name="connsiteY125" fmla="*/ 700439 h 758095"/>
                          <a:gd name="connsiteX126" fmla="*/ 1315709 w 1496283"/>
                          <a:gd name="connsiteY126" fmla="*/ 691430 h 758095"/>
                          <a:gd name="connsiteX127" fmla="*/ 1322466 w 1496283"/>
                          <a:gd name="connsiteY127" fmla="*/ 689178 h 758095"/>
                          <a:gd name="connsiteX128" fmla="*/ 1326970 w 1496283"/>
                          <a:gd name="connsiteY128" fmla="*/ 680169 h 758095"/>
                          <a:gd name="connsiteX129" fmla="*/ 1333727 w 1496283"/>
                          <a:gd name="connsiteY129" fmla="*/ 675665 h 758095"/>
                          <a:gd name="connsiteX130" fmla="*/ 1335979 w 1496283"/>
                          <a:gd name="connsiteY130" fmla="*/ 666656 h 758095"/>
                          <a:gd name="connsiteX131" fmla="*/ 1338231 w 1496283"/>
                          <a:gd name="connsiteY131" fmla="*/ 659899 h 758095"/>
                          <a:gd name="connsiteX132" fmla="*/ 1342736 w 1496283"/>
                          <a:gd name="connsiteY132" fmla="*/ 655395 h 758095"/>
                          <a:gd name="connsiteX133" fmla="*/ 1351745 w 1496283"/>
                          <a:gd name="connsiteY133" fmla="*/ 641881 h 758095"/>
                          <a:gd name="connsiteX134" fmla="*/ 1353997 w 1496283"/>
                          <a:gd name="connsiteY134" fmla="*/ 632873 h 758095"/>
                          <a:gd name="connsiteX135" fmla="*/ 1356249 w 1496283"/>
                          <a:gd name="connsiteY135" fmla="*/ 610350 h 758095"/>
                          <a:gd name="connsiteX136" fmla="*/ 1360753 w 1496283"/>
                          <a:gd name="connsiteY136" fmla="*/ 601341 h 758095"/>
                          <a:gd name="connsiteX137" fmla="*/ 1365258 w 1496283"/>
                          <a:gd name="connsiteY137" fmla="*/ 585576 h 758095"/>
                          <a:gd name="connsiteX138" fmla="*/ 1372015 w 1496283"/>
                          <a:gd name="connsiteY138" fmla="*/ 576567 h 758095"/>
                          <a:gd name="connsiteX139" fmla="*/ 1376519 w 1496283"/>
                          <a:gd name="connsiteY139" fmla="*/ 542784 h 758095"/>
                          <a:gd name="connsiteX140" fmla="*/ 1378771 w 1496283"/>
                          <a:gd name="connsiteY140" fmla="*/ 533775 h 758095"/>
                          <a:gd name="connsiteX141" fmla="*/ 1381023 w 1496283"/>
                          <a:gd name="connsiteY141" fmla="*/ 477470 h 758095"/>
                          <a:gd name="connsiteX142" fmla="*/ 1396789 w 1496283"/>
                          <a:gd name="connsiteY142" fmla="*/ 454947 h 758095"/>
                          <a:gd name="connsiteX143" fmla="*/ 1403546 w 1496283"/>
                          <a:gd name="connsiteY143" fmla="*/ 443686 h 758095"/>
                          <a:gd name="connsiteX144" fmla="*/ 1410302 w 1496283"/>
                          <a:gd name="connsiteY144" fmla="*/ 434677 h 758095"/>
                          <a:gd name="connsiteX145" fmla="*/ 1412554 w 1496283"/>
                          <a:gd name="connsiteY145" fmla="*/ 385129 h 758095"/>
                          <a:gd name="connsiteX146" fmla="*/ 1414807 w 1496283"/>
                          <a:gd name="connsiteY146" fmla="*/ 373868 h 758095"/>
                          <a:gd name="connsiteX147" fmla="*/ 1421563 w 1496283"/>
                          <a:gd name="connsiteY147" fmla="*/ 367111 h 758095"/>
                          <a:gd name="connsiteX148" fmla="*/ 1435077 w 1496283"/>
                          <a:gd name="connsiteY148" fmla="*/ 157655 h 758095"/>
                          <a:gd name="connsiteX149" fmla="*/ 1448590 w 1496283"/>
                          <a:gd name="connsiteY149" fmla="*/ 141889 h 758095"/>
                          <a:gd name="connsiteX150" fmla="*/ 1453094 w 1496283"/>
                          <a:gd name="connsiteY150" fmla="*/ 135133 h 758095"/>
                          <a:gd name="connsiteX151" fmla="*/ 1459851 w 1496283"/>
                          <a:gd name="connsiteY151" fmla="*/ 132880 h 758095"/>
                          <a:gd name="connsiteX152" fmla="*/ 1466608 w 1496283"/>
                          <a:gd name="connsiteY152" fmla="*/ 128376 h 758095"/>
                          <a:gd name="connsiteX153" fmla="*/ 1468860 w 1496283"/>
                          <a:gd name="connsiteY153" fmla="*/ 99097 h 758095"/>
                          <a:gd name="connsiteX154" fmla="*/ 1475617 w 1496283"/>
                          <a:gd name="connsiteY154" fmla="*/ 94593 h 758095"/>
                          <a:gd name="connsiteX155" fmla="*/ 1486878 w 1496283"/>
                          <a:gd name="connsiteY155" fmla="*/ 83332 h 758095"/>
                          <a:gd name="connsiteX156" fmla="*/ 1489130 w 1496283"/>
                          <a:gd name="connsiteY156" fmla="*/ 76575 h 758095"/>
                          <a:gd name="connsiteX157" fmla="*/ 1495887 w 1496283"/>
                          <a:gd name="connsiteY157" fmla="*/ 74323 h 758095"/>
                          <a:gd name="connsiteX158" fmla="*/ 1493634 w 1496283"/>
                          <a:gd name="connsiteY158" fmla="*/ 0 h 758095"/>
                          <a:gd name="connsiteX159" fmla="*/ 1482373 w 1496283"/>
                          <a:gd name="connsiteY159" fmla="*/ 9008 h 758095"/>
                          <a:gd name="connsiteX160" fmla="*/ 1480121 w 1496283"/>
                          <a:gd name="connsiteY160" fmla="*/ 18017 h 758095"/>
                          <a:gd name="connsiteX161" fmla="*/ 1473364 w 1496283"/>
                          <a:gd name="connsiteY161" fmla="*/ 20270 h 758095"/>
                          <a:gd name="connsiteX162" fmla="*/ 1482373 w 1496283"/>
                          <a:gd name="connsiteY16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1009408 w 1496283"/>
                          <a:gd name="connsiteY98" fmla="*/ 623864 h 758095"/>
                          <a:gd name="connsiteX99" fmla="*/ 1018417 w 1496283"/>
                          <a:gd name="connsiteY99" fmla="*/ 632873 h 758095"/>
                          <a:gd name="connsiteX100" fmla="*/ 1022921 w 1496283"/>
                          <a:gd name="connsiteY100" fmla="*/ 641881 h 758095"/>
                          <a:gd name="connsiteX101" fmla="*/ 1036434 w 1496283"/>
                          <a:gd name="connsiteY101" fmla="*/ 650890 h 758095"/>
                          <a:gd name="connsiteX102" fmla="*/ 1040939 w 1496283"/>
                          <a:gd name="connsiteY102" fmla="*/ 664404 h 758095"/>
                          <a:gd name="connsiteX103" fmla="*/ 1047695 w 1496283"/>
                          <a:gd name="connsiteY103" fmla="*/ 668908 h 758095"/>
                          <a:gd name="connsiteX104" fmla="*/ 1058956 w 1496283"/>
                          <a:gd name="connsiteY104" fmla="*/ 671160 h 758095"/>
                          <a:gd name="connsiteX105" fmla="*/ 1065713 w 1496283"/>
                          <a:gd name="connsiteY105" fmla="*/ 673412 h 758095"/>
                          <a:gd name="connsiteX106" fmla="*/ 1067965 w 1496283"/>
                          <a:gd name="connsiteY106" fmla="*/ 680169 h 758095"/>
                          <a:gd name="connsiteX107" fmla="*/ 1076974 w 1496283"/>
                          <a:gd name="connsiteY107" fmla="*/ 682421 h 758095"/>
                          <a:gd name="connsiteX108" fmla="*/ 1085983 w 1496283"/>
                          <a:gd name="connsiteY108" fmla="*/ 686926 h 758095"/>
                          <a:gd name="connsiteX109" fmla="*/ 1104001 w 1496283"/>
                          <a:gd name="connsiteY109" fmla="*/ 691430 h 758095"/>
                          <a:gd name="connsiteX110" fmla="*/ 1110757 w 1496283"/>
                          <a:gd name="connsiteY110" fmla="*/ 700439 h 758095"/>
                          <a:gd name="connsiteX111" fmla="*/ 1115262 w 1496283"/>
                          <a:gd name="connsiteY111" fmla="*/ 707196 h 758095"/>
                          <a:gd name="connsiteX112" fmla="*/ 1122019 w 1496283"/>
                          <a:gd name="connsiteY112" fmla="*/ 711700 h 758095"/>
                          <a:gd name="connsiteX113" fmla="*/ 1131027 w 1496283"/>
                          <a:gd name="connsiteY113" fmla="*/ 727466 h 758095"/>
                          <a:gd name="connsiteX114" fmla="*/ 1133280 w 1496283"/>
                          <a:gd name="connsiteY114" fmla="*/ 736474 h 758095"/>
                          <a:gd name="connsiteX115" fmla="*/ 1149045 w 1496283"/>
                          <a:gd name="connsiteY115" fmla="*/ 743231 h 758095"/>
                          <a:gd name="connsiteX116" fmla="*/ 1191837 w 1496283"/>
                          <a:gd name="connsiteY116" fmla="*/ 745483 h 758095"/>
                          <a:gd name="connsiteX117" fmla="*/ 1207603 w 1496283"/>
                          <a:gd name="connsiteY117" fmla="*/ 743231 h 758095"/>
                          <a:gd name="connsiteX118" fmla="*/ 1248143 w 1496283"/>
                          <a:gd name="connsiteY118" fmla="*/ 745483 h 758095"/>
                          <a:gd name="connsiteX119" fmla="*/ 1268413 w 1496283"/>
                          <a:gd name="connsiteY119" fmla="*/ 747736 h 758095"/>
                          <a:gd name="connsiteX120" fmla="*/ 1281926 w 1496283"/>
                          <a:gd name="connsiteY120" fmla="*/ 729718 h 758095"/>
                          <a:gd name="connsiteX121" fmla="*/ 1288683 w 1496283"/>
                          <a:gd name="connsiteY121" fmla="*/ 727466 h 758095"/>
                          <a:gd name="connsiteX122" fmla="*/ 1304448 w 1496283"/>
                          <a:gd name="connsiteY122" fmla="*/ 713952 h 758095"/>
                          <a:gd name="connsiteX123" fmla="*/ 1306700 w 1496283"/>
                          <a:gd name="connsiteY123" fmla="*/ 707196 h 758095"/>
                          <a:gd name="connsiteX124" fmla="*/ 1311205 w 1496283"/>
                          <a:gd name="connsiteY124" fmla="*/ 700439 h 758095"/>
                          <a:gd name="connsiteX125" fmla="*/ 1315709 w 1496283"/>
                          <a:gd name="connsiteY125" fmla="*/ 691430 h 758095"/>
                          <a:gd name="connsiteX126" fmla="*/ 1322466 w 1496283"/>
                          <a:gd name="connsiteY126" fmla="*/ 689178 h 758095"/>
                          <a:gd name="connsiteX127" fmla="*/ 1326970 w 1496283"/>
                          <a:gd name="connsiteY127" fmla="*/ 680169 h 758095"/>
                          <a:gd name="connsiteX128" fmla="*/ 1333727 w 1496283"/>
                          <a:gd name="connsiteY128" fmla="*/ 675665 h 758095"/>
                          <a:gd name="connsiteX129" fmla="*/ 1335979 w 1496283"/>
                          <a:gd name="connsiteY129" fmla="*/ 666656 h 758095"/>
                          <a:gd name="connsiteX130" fmla="*/ 1338231 w 1496283"/>
                          <a:gd name="connsiteY130" fmla="*/ 659899 h 758095"/>
                          <a:gd name="connsiteX131" fmla="*/ 1342736 w 1496283"/>
                          <a:gd name="connsiteY131" fmla="*/ 655395 h 758095"/>
                          <a:gd name="connsiteX132" fmla="*/ 1351745 w 1496283"/>
                          <a:gd name="connsiteY132" fmla="*/ 641881 h 758095"/>
                          <a:gd name="connsiteX133" fmla="*/ 1353997 w 1496283"/>
                          <a:gd name="connsiteY133" fmla="*/ 632873 h 758095"/>
                          <a:gd name="connsiteX134" fmla="*/ 1356249 w 1496283"/>
                          <a:gd name="connsiteY134" fmla="*/ 610350 h 758095"/>
                          <a:gd name="connsiteX135" fmla="*/ 1360753 w 1496283"/>
                          <a:gd name="connsiteY135" fmla="*/ 601341 h 758095"/>
                          <a:gd name="connsiteX136" fmla="*/ 1365258 w 1496283"/>
                          <a:gd name="connsiteY136" fmla="*/ 585576 h 758095"/>
                          <a:gd name="connsiteX137" fmla="*/ 1372015 w 1496283"/>
                          <a:gd name="connsiteY137" fmla="*/ 576567 h 758095"/>
                          <a:gd name="connsiteX138" fmla="*/ 1376519 w 1496283"/>
                          <a:gd name="connsiteY138" fmla="*/ 542784 h 758095"/>
                          <a:gd name="connsiteX139" fmla="*/ 1378771 w 1496283"/>
                          <a:gd name="connsiteY139" fmla="*/ 533775 h 758095"/>
                          <a:gd name="connsiteX140" fmla="*/ 1381023 w 1496283"/>
                          <a:gd name="connsiteY140" fmla="*/ 477470 h 758095"/>
                          <a:gd name="connsiteX141" fmla="*/ 1396789 w 1496283"/>
                          <a:gd name="connsiteY141" fmla="*/ 454947 h 758095"/>
                          <a:gd name="connsiteX142" fmla="*/ 1403546 w 1496283"/>
                          <a:gd name="connsiteY142" fmla="*/ 443686 h 758095"/>
                          <a:gd name="connsiteX143" fmla="*/ 1410302 w 1496283"/>
                          <a:gd name="connsiteY143" fmla="*/ 434677 h 758095"/>
                          <a:gd name="connsiteX144" fmla="*/ 1412554 w 1496283"/>
                          <a:gd name="connsiteY144" fmla="*/ 385129 h 758095"/>
                          <a:gd name="connsiteX145" fmla="*/ 1414807 w 1496283"/>
                          <a:gd name="connsiteY145" fmla="*/ 373868 h 758095"/>
                          <a:gd name="connsiteX146" fmla="*/ 1421563 w 1496283"/>
                          <a:gd name="connsiteY146" fmla="*/ 367111 h 758095"/>
                          <a:gd name="connsiteX147" fmla="*/ 1435077 w 1496283"/>
                          <a:gd name="connsiteY147" fmla="*/ 157655 h 758095"/>
                          <a:gd name="connsiteX148" fmla="*/ 1448590 w 1496283"/>
                          <a:gd name="connsiteY148" fmla="*/ 141889 h 758095"/>
                          <a:gd name="connsiteX149" fmla="*/ 1453094 w 1496283"/>
                          <a:gd name="connsiteY149" fmla="*/ 135133 h 758095"/>
                          <a:gd name="connsiteX150" fmla="*/ 1459851 w 1496283"/>
                          <a:gd name="connsiteY150" fmla="*/ 132880 h 758095"/>
                          <a:gd name="connsiteX151" fmla="*/ 1466608 w 1496283"/>
                          <a:gd name="connsiteY151" fmla="*/ 128376 h 758095"/>
                          <a:gd name="connsiteX152" fmla="*/ 1468860 w 1496283"/>
                          <a:gd name="connsiteY152" fmla="*/ 99097 h 758095"/>
                          <a:gd name="connsiteX153" fmla="*/ 1475617 w 1496283"/>
                          <a:gd name="connsiteY153" fmla="*/ 94593 h 758095"/>
                          <a:gd name="connsiteX154" fmla="*/ 1486878 w 1496283"/>
                          <a:gd name="connsiteY154" fmla="*/ 83332 h 758095"/>
                          <a:gd name="connsiteX155" fmla="*/ 1489130 w 1496283"/>
                          <a:gd name="connsiteY155" fmla="*/ 76575 h 758095"/>
                          <a:gd name="connsiteX156" fmla="*/ 1495887 w 1496283"/>
                          <a:gd name="connsiteY156" fmla="*/ 74323 h 758095"/>
                          <a:gd name="connsiteX157" fmla="*/ 1493634 w 1496283"/>
                          <a:gd name="connsiteY157" fmla="*/ 0 h 758095"/>
                          <a:gd name="connsiteX158" fmla="*/ 1482373 w 1496283"/>
                          <a:gd name="connsiteY158" fmla="*/ 9008 h 758095"/>
                          <a:gd name="connsiteX159" fmla="*/ 1480121 w 1496283"/>
                          <a:gd name="connsiteY159" fmla="*/ 18017 h 758095"/>
                          <a:gd name="connsiteX160" fmla="*/ 1473364 w 1496283"/>
                          <a:gd name="connsiteY160" fmla="*/ 20270 h 758095"/>
                          <a:gd name="connsiteX161" fmla="*/ 1482373 w 1496283"/>
                          <a:gd name="connsiteY16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09408 w 1496283"/>
                          <a:gd name="connsiteY97" fmla="*/ 623864 h 758095"/>
                          <a:gd name="connsiteX98" fmla="*/ 1018417 w 1496283"/>
                          <a:gd name="connsiteY98" fmla="*/ 632873 h 758095"/>
                          <a:gd name="connsiteX99" fmla="*/ 1022921 w 1496283"/>
                          <a:gd name="connsiteY99" fmla="*/ 641881 h 758095"/>
                          <a:gd name="connsiteX100" fmla="*/ 1036434 w 1496283"/>
                          <a:gd name="connsiteY100" fmla="*/ 650890 h 758095"/>
                          <a:gd name="connsiteX101" fmla="*/ 1040939 w 1496283"/>
                          <a:gd name="connsiteY101" fmla="*/ 664404 h 758095"/>
                          <a:gd name="connsiteX102" fmla="*/ 1047695 w 1496283"/>
                          <a:gd name="connsiteY102" fmla="*/ 668908 h 758095"/>
                          <a:gd name="connsiteX103" fmla="*/ 1058956 w 1496283"/>
                          <a:gd name="connsiteY103" fmla="*/ 671160 h 758095"/>
                          <a:gd name="connsiteX104" fmla="*/ 1065713 w 1496283"/>
                          <a:gd name="connsiteY104" fmla="*/ 673412 h 758095"/>
                          <a:gd name="connsiteX105" fmla="*/ 1067965 w 1496283"/>
                          <a:gd name="connsiteY105" fmla="*/ 680169 h 758095"/>
                          <a:gd name="connsiteX106" fmla="*/ 1076974 w 1496283"/>
                          <a:gd name="connsiteY106" fmla="*/ 682421 h 758095"/>
                          <a:gd name="connsiteX107" fmla="*/ 1085983 w 1496283"/>
                          <a:gd name="connsiteY107" fmla="*/ 686926 h 758095"/>
                          <a:gd name="connsiteX108" fmla="*/ 1104001 w 1496283"/>
                          <a:gd name="connsiteY108" fmla="*/ 691430 h 758095"/>
                          <a:gd name="connsiteX109" fmla="*/ 1110757 w 1496283"/>
                          <a:gd name="connsiteY109" fmla="*/ 700439 h 758095"/>
                          <a:gd name="connsiteX110" fmla="*/ 1115262 w 1496283"/>
                          <a:gd name="connsiteY110" fmla="*/ 707196 h 758095"/>
                          <a:gd name="connsiteX111" fmla="*/ 1122019 w 1496283"/>
                          <a:gd name="connsiteY111" fmla="*/ 711700 h 758095"/>
                          <a:gd name="connsiteX112" fmla="*/ 1131027 w 1496283"/>
                          <a:gd name="connsiteY112" fmla="*/ 727466 h 758095"/>
                          <a:gd name="connsiteX113" fmla="*/ 1133280 w 1496283"/>
                          <a:gd name="connsiteY113" fmla="*/ 736474 h 758095"/>
                          <a:gd name="connsiteX114" fmla="*/ 1149045 w 1496283"/>
                          <a:gd name="connsiteY114" fmla="*/ 743231 h 758095"/>
                          <a:gd name="connsiteX115" fmla="*/ 1191837 w 1496283"/>
                          <a:gd name="connsiteY115" fmla="*/ 745483 h 758095"/>
                          <a:gd name="connsiteX116" fmla="*/ 1207603 w 1496283"/>
                          <a:gd name="connsiteY116" fmla="*/ 743231 h 758095"/>
                          <a:gd name="connsiteX117" fmla="*/ 1248143 w 1496283"/>
                          <a:gd name="connsiteY117" fmla="*/ 745483 h 758095"/>
                          <a:gd name="connsiteX118" fmla="*/ 1268413 w 1496283"/>
                          <a:gd name="connsiteY118" fmla="*/ 747736 h 758095"/>
                          <a:gd name="connsiteX119" fmla="*/ 1281926 w 1496283"/>
                          <a:gd name="connsiteY119" fmla="*/ 729718 h 758095"/>
                          <a:gd name="connsiteX120" fmla="*/ 1288683 w 1496283"/>
                          <a:gd name="connsiteY120" fmla="*/ 727466 h 758095"/>
                          <a:gd name="connsiteX121" fmla="*/ 1304448 w 1496283"/>
                          <a:gd name="connsiteY121" fmla="*/ 713952 h 758095"/>
                          <a:gd name="connsiteX122" fmla="*/ 1306700 w 1496283"/>
                          <a:gd name="connsiteY122" fmla="*/ 707196 h 758095"/>
                          <a:gd name="connsiteX123" fmla="*/ 1311205 w 1496283"/>
                          <a:gd name="connsiteY123" fmla="*/ 700439 h 758095"/>
                          <a:gd name="connsiteX124" fmla="*/ 1315709 w 1496283"/>
                          <a:gd name="connsiteY124" fmla="*/ 691430 h 758095"/>
                          <a:gd name="connsiteX125" fmla="*/ 1322466 w 1496283"/>
                          <a:gd name="connsiteY125" fmla="*/ 689178 h 758095"/>
                          <a:gd name="connsiteX126" fmla="*/ 1326970 w 1496283"/>
                          <a:gd name="connsiteY126" fmla="*/ 680169 h 758095"/>
                          <a:gd name="connsiteX127" fmla="*/ 1333727 w 1496283"/>
                          <a:gd name="connsiteY127" fmla="*/ 675665 h 758095"/>
                          <a:gd name="connsiteX128" fmla="*/ 1335979 w 1496283"/>
                          <a:gd name="connsiteY128" fmla="*/ 666656 h 758095"/>
                          <a:gd name="connsiteX129" fmla="*/ 1338231 w 1496283"/>
                          <a:gd name="connsiteY129" fmla="*/ 659899 h 758095"/>
                          <a:gd name="connsiteX130" fmla="*/ 1342736 w 1496283"/>
                          <a:gd name="connsiteY130" fmla="*/ 655395 h 758095"/>
                          <a:gd name="connsiteX131" fmla="*/ 1351745 w 1496283"/>
                          <a:gd name="connsiteY131" fmla="*/ 641881 h 758095"/>
                          <a:gd name="connsiteX132" fmla="*/ 1353997 w 1496283"/>
                          <a:gd name="connsiteY132" fmla="*/ 632873 h 758095"/>
                          <a:gd name="connsiteX133" fmla="*/ 1356249 w 1496283"/>
                          <a:gd name="connsiteY133" fmla="*/ 610350 h 758095"/>
                          <a:gd name="connsiteX134" fmla="*/ 1360753 w 1496283"/>
                          <a:gd name="connsiteY134" fmla="*/ 601341 h 758095"/>
                          <a:gd name="connsiteX135" fmla="*/ 1365258 w 1496283"/>
                          <a:gd name="connsiteY135" fmla="*/ 585576 h 758095"/>
                          <a:gd name="connsiteX136" fmla="*/ 1372015 w 1496283"/>
                          <a:gd name="connsiteY136" fmla="*/ 576567 h 758095"/>
                          <a:gd name="connsiteX137" fmla="*/ 1376519 w 1496283"/>
                          <a:gd name="connsiteY137" fmla="*/ 542784 h 758095"/>
                          <a:gd name="connsiteX138" fmla="*/ 1378771 w 1496283"/>
                          <a:gd name="connsiteY138" fmla="*/ 533775 h 758095"/>
                          <a:gd name="connsiteX139" fmla="*/ 1381023 w 1496283"/>
                          <a:gd name="connsiteY139" fmla="*/ 477470 h 758095"/>
                          <a:gd name="connsiteX140" fmla="*/ 1396789 w 1496283"/>
                          <a:gd name="connsiteY140" fmla="*/ 454947 h 758095"/>
                          <a:gd name="connsiteX141" fmla="*/ 1403546 w 1496283"/>
                          <a:gd name="connsiteY141" fmla="*/ 443686 h 758095"/>
                          <a:gd name="connsiteX142" fmla="*/ 1410302 w 1496283"/>
                          <a:gd name="connsiteY142" fmla="*/ 434677 h 758095"/>
                          <a:gd name="connsiteX143" fmla="*/ 1412554 w 1496283"/>
                          <a:gd name="connsiteY143" fmla="*/ 385129 h 758095"/>
                          <a:gd name="connsiteX144" fmla="*/ 1414807 w 1496283"/>
                          <a:gd name="connsiteY144" fmla="*/ 373868 h 758095"/>
                          <a:gd name="connsiteX145" fmla="*/ 1421563 w 1496283"/>
                          <a:gd name="connsiteY145" fmla="*/ 367111 h 758095"/>
                          <a:gd name="connsiteX146" fmla="*/ 1435077 w 1496283"/>
                          <a:gd name="connsiteY146" fmla="*/ 157655 h 758095"/>
                          <a:gd name="connsiteX147" fmla="*/ 1448590 w 1496283"/>
                          <a:gd name="connsiteY147" fmla="*/ 141889 h 758095"/>
                          <a:gd name="connsiteX148" fmla="*/ 1453094 w 1496283"/>
                          <a:gd name="connsiteY148" fmla="*/ 135133 h 758095"/>
                          <a:gd name="connsiteX149" fmla="*/ 1459851 w 1496283"/>
                          <a:gd name="connsiteY149" fmla="*/ 132880 h 758095"/>
                          <a:gd name="connsiteX150" fmla="*/ 1466608 w 1496283"/>
                          <a:gd name="connsiteY150" fmla="*/ 128376 h 758095"/>
                          <a:gd name="connsiteX151" fmla="*/ 1468860 w 1496283"/>
                          <a:gd name="connsiteY151" fmla="*/ 99097 h 758095"/>
                          <a:gd name="connsiteX152" fmla="*/ 1475617 w 1496283"/>
                          <a:gd name="connsiteY152" fmla="*/ 94593 h 758095"/>
                          <a:gd name="connsiteX153" fmla="*/ 1486878 w 1496283"/>
                          <a:gd name="connsiteY153" fmla="*/ 83332 h 758095"/>
                          <a:gd name="connsiteX154" fmla="*/ 1489130 w 1496283"/>
                          <a:gd name="connsiteY154" fmla="*/ 76575 h 758095"/>
                          <a:gd name="connsiteX155" fmla="*/ 1495887 w 1496283"/>
                          <a:gd name="connsiteY155" fmla="*/ 74323 h 758095"/>
                          <a:gd name="connsiteX156" fmla="*/ 1493634 w 1496283"/>
                          <a:gd name="connsiteY156" fmla="*/ 0 h 758095"/>
                          <a:gd name="connsiteX157" fmla="*/ 1482373 w 1496283"/>
                          <a:gd name="connsiteY157" fmla="*/ 9008 h 758095"/>
                          <a:gd name="connsiteX158" fmla="*/ 1480121 w 1496283"/>
                          <a:gd name="connsiteY158" fmla="*/ 18017 h 758095"/>
                          <a:gd name="connsiteX159" fmla="*/ 1473364 w 1496283"/>
                          <a:gd name="connsiteY159" fmla="*/ 20270 h 758095"/>
                          <a:gd name="connsiteX160" fmla="*/ 1482373 w 1496283"/>
                          <a:gd name="connsiteY16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22921 w 1496283"/>
                          <a:gd name="connsiteY98" fmla="*/ 641881 h 758095"/>
                          <a:gd name="connsiteX99" fmla="*/ 1036434 w 1496283"/>
                          <a:gd name="connsiteY99" fmla="*/ 650890 h 758095"/>
                          <a:gd name="connsiteX100" fmla="*/ 1040939 w 1496283"/>
                          <a:gd name="connsiteY100" fmla="*/ 664404 h 758095"/>
                          <a:gd name="connsiteX101" fmla="*/ 1047695 w 1496283"/>
                          <a:gd name="connsiteY101" fmla="*/ 668908 h 758095"/>
                          <a:gd name="connsiteX102" fmla="*/ 1058956 w 1496283"/>
                          <a:gd name="connsiteY102" fmla="*/ 671160 h 758095"/>
                          <a:gd name="connsiteX103" fmla="*/ 1065713 w 1496283"/>
                          <a:gd name="connsiteY103" fmla="*/ 673412 h 758095"/>
                          <a:gd name="connsiteX104" fmla="*/ 1067965 w 1496283"/>
                          <a:gd name="connsiteY104" fmla="*/ 680169 h 758095"/>
                          <a:gd name="connsiteX105" fmla="*/ 1076974 w 1496283"/>
                          <a:gd name="connsiteY105" fmla="*/ 682421 h 758095"/>
                          <a:gd name="connsiteX106" fmla="*/ 1085983 w 1496283"/>
                          <a:gd name="connsiteY106" fmla="*/ 686926 h 758095"/>
                          <a:gd name="connsiteX107" fmla="*/ 1104001 w 1496283"/>
                          <a:gd name="connsiteY107" fmla="*/ 691430 h 758095"/>
                          <a:gd name="connsiteX108" fmla="*/ 1110757 w 1496283"/>
                          <a:gd name="connsiteY108" fmla="*/ 700439 h 758095"/>
                          <a:gd name="connsiteX109" fmla="*/ 1115262 w 1496283"/>
                          <a:gd name="connsiteY109" fmla="*/ 707196 h 758095"/>
                          <a:gd name="connsiteX110" fmla="*/ 1122019 w 1496283"/>
                          <a:gd name="connsiteY110" fmla="*/ 711700 h 758095"/>
                          <a:gd name="connsiteX111" fmla="*/ 1131027 w 1496283"/>
                          <a:gd name="connsiteY111" fmla="*/ 727466 h 758095"/>
                          <a:gd name="connsiteX112" fmla="*/ 1133280 w 1496283"/>
                          <a:gd name="connsiteY112" fmla="*/ 736474 h 758095"/>
                          <a:gd name="connsiteX113" fmla="*/ 1149045 w 1496283"/>
                          <a:gd name="connsiteY113" fmla="*/ 743231 h 758095"/>
                          <a:gd name="connsiteX114" fmla="*/ 1191837 w 1496283"/>
                          <a:gd name="connsiteY114" fmla="*/ 745483 h 758095"/>
                          <a:gd name="connsiteX115" fmla="*/ 1207603 w 1496283"/>
                          <a:gd name="connsiteY115" fmla="*/ 743231 h 758095"/>
                          <a:gd name="connsiteX116" fmla="*/ 1248143 w 1496283"/>
                          <a:gd name="connsiteY116" fmla="*/ 745483 h 758095"/>
                          <a:gd name="connsiteX117" fmla="*/ 1268413 w 1496283"/>
                          <a:gd name="connsiteY117" fmla="*/ 747736 h 758095"/>
                          <a:gd name="connsiteX118" fmla="*/ 1281926 w 1496283"/>
                          <a:gd name="connsiteY118" fmla="*/ 729718 h 758095"/>
                          <a:gd name="connsiteX119" fmla="*/ 1288683 w 1496283"/>
                          <a:gd name="connsiteY119" fmla="*/ 727466 h 758095"/>
                          <a:gd name="connsiteX120" fmla="*/ 1304448 w 1496283"/>
                          <a:gd name="connsiteY120" fmla="*/ 713952 h 758095"/>
                          <a:gd name="connsiteX121" fmla="*/ 1306700 w 1496283"/>
                          <a:gd name="connsiteY121" fmla="*/ 707196 h 758095"/>
                          <a:gd name="connsiteX122" fmla="*/ 1311205 w 1496283"/>
                          <a:gd name="connsiteY122" fmla="*/ 700439 h 758095"/>
                          <a:gd name="connsiteX123" fmla="*/ 1315709 w 1496283"/>
                          <a:gd name="connsiteY123" fmla="*/ 691430 h 758095"/>
                          <a:gd name="connsiteX124" fmla="*/ 1322466 w 1496283"/>
                          <a:gd name="connsiteY124" fmla="*/ 689178 h 758095"/>
                          <a:gd name="connsiteX125" fmla="*/ 1326970 w 1496283"/>
                          <a:gd name="connsiteY125" fmla="*/ 680169 h 758095"/>
                          <a:gd name="connsiteX126" fmla="*/ 1333727 w 1496283"/>
                          <a:gd name="connsiteY126" fmla="*/ 675665 h 758095"/>
                          <a:gd name="connsiteX127" fmla="*/ 1335979 w 1496283"/>
                          <a:gd name="connsiteY127" fmla="*/ 666656 h 758095"/>
                          <a:gd name="connsiteX128" fmla="*/ 1338231 w 1496283"/>
                          <a:gd name="connsiteY128" fmla="*/ 659899 h 758095"/>
                          <a:gd name="connsiteX129" fmla="*/ 1342736 w 1496283"/>
                          <a:gd name="connsiteY129" fmla="*/ 655395 h 758095"/>
                          <a:gd name="connsiteX130" fmla="*/ 1351745 w 1496283"/>
                          <a:gd name="connsiteY130" fmla="*/ 641881 h 758095"/>
                          <a:gd name="connsiteX131" fmla="*/ 1353997 w 1496283"/>
                          <a:gd name="connsiteY131" fmla="*/ 632873 h 758095"/>
                          <a:gd name="connsiteX132" fmla="*/ 1356249 w 1496283"/>
                          <a:gd name="connsiteY132" fmla="*/ 610350 h 758095"/>
                          <a:gd name="connsiteX133" fmla="*/ 1360753 w 1496283"/>
                          <a:gd name="connsiteY133" fmla="*/ 601341 h 758095"/>
                          <a:gd name="connsiteX134" fmla="*/ 1365258 w 1496283"/>
                          <a:gd name="connsiteY134" fmla="*/ 585576 h 758095"/>
                          <a:gd name="connsiteX135" fmla="*/ 1372015 w 1496283"/>
                          <a:gd name="connsiteY135" fmla="*/ 576567 h 758095"/>
                          <a:gd name="connsiteX136" fmla="*/ 1376519 w 1496283"/>
                          <a:gd name="connsiteY136" fmla="*/ 542784 h 758095"/>
                          <a:gd name="connsiteX137" fmla="*/ 1378771 w 1496283"/>
                          <a:gd name="connsiteY137" fmla="*/ 533775 h 758095"/>
                          <a:gd name="connsiteX138" fmla="*/ 1381023 w 1496283"/>
                          <a:gd name="connsiteY138" fmla="*/ 477470 h 758095"/>
                          <a:gd name="connsiteX139" fmla="*/ 1396789 w 1496283"/>
                          <a:gd name="connsiteY139" fmla="*/ 454947 h 758095"/>
                          <a:gd name="connsiteX140" fmla="*/ 1403546 w 1496283"/>
                          <a:gd name="connsiteY140" fmla="*/ 443686 h 758095"/>
                          <a:gd name="connsiteX141" fmla="*/ 1410302 w 1496283"/>
                          <a:gd name="connsiteY141" fmla="*/ 434677 h 758095"/>
                          <a:gd name="connsiteX142" fmla="*/ 1412554 w 1496283"/>
                          <a:gd name="connsiteY142" fmla="*/ 385129 h 758095"/>
                          <a:gd name="connsiteX143" fmla="*/ 1414807 w 1496283"/>
                          <a:gd name="connsiteY143" fmla="*/ 373868 h 758095"/>
                          <a:gd name="connsiteX144" fmla="*/ 1421563 w 1496283"/>
                          <a:gd name="connsiteY144" fmla="*/ 367111 h 758095"/>
                          <a:gd name="connsiteX145" fmla="*/ 1435077 w 1496283"/>
                          <a:gd name="connsiteY145" fmla="*/ 157655 h 758095"/>
                          <a:gd name="connsiteX146" fmla="*/ 1448590 w 1496283"/>
                          <a:gd name="connsiteY146" fmla="*/ 141889 h 758095"/>
                          <a:gd name="connsiteX147" fmla="*/ 1453094 w 1496283"/>
                          <a:gd name="connsiteY147" fmla="*/ 135133 h 758095"/>
                          <a:gd name="connsiteX148" fmla="*/ 1459851 w 1496283"/>
                          <a:gd name="connsiteY148" fmla="*/ 132880 h 758095"/>
                          <a:gd name="connsiteX149" fmla="*/ 1466608 w 1496283"/>
                          <a:gd name="connsiteY149" fmla="*/ 128376 h 758095"/>
                          <a:gd name="connsiteX150" fmla="*/ 1468860 w 1496283"/>
                          <a:gd name="connsiteY150" fmla="*/ 99097 h 758095"/>
                          <a:gd name="connsiteX151" fmla="*/ 1475617 w 1496283"/>
                          <a:gd name="connsiteY151" fmla="*/ 94593 h 758095"/>
                          <a:gd name="connsiteX152" fmla="*/ 1486878 w 1496283"/>
                          <a:gd name="connsiteY152" fmla="*/ 83332 h 758095"/>
                          <a:gd name="connsiteX153" fmla="*/ 1489130 w 1496283"/>
                          <a:gd name="connsiteY153" fmla="*/ 76575 h 758095"/>
                          <a:gd name="connsiteX154" fmla="*/ 1495887 w 1496283"/>
                          <a:gd name="connsiteY154" fmla="*/ 74323 h 758095"/>
                          <a:gd name="connsiteX155" fmla="*/ 1493634 w 1496283"/>
                          <a:gd name="connsiteY155" fmla="*/ 0 h 758095"/>
                          <a:gd name="connsiteX156" fmla="*/ 1482373 w 1496283"/>
                          <a:gd name="connsiteY156" fmla="*/ 9008 h 758095"/>
                          <a:gd name="connsiteX157" fmla="*/ 1480121 w 1496283"/>
                          <a:gd name="connsiteY157" fmla="*/ 18017 h 758095"/>
                          <a:gd name="connsiteX158" fmla="*/ 1473364 w 1496283"/>
                          <a:gd name="connsiteY158" fmla="*/ 20270 h 758095"/>
                          <a:gd name="connsiteX159" fmla="*/ 1482373 w 1496283"/>
                          <a:gd name="connsiteY15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36434 w 1496283"/>
                          <a:gd name="connsiteY98" fmla="*/ 650890 h 758095"/>
                          <a:gd name="connsiteX99" fmla="*/ 1040939 w 1496283"/>
                          <a:gd name="connsiteY99" fmla="*/ 664404 h 758095"/>
                          <a:gd name="connsiteX100" fmla="*/ 1047695 w 1496283"/>
                          <a:gd name="connsiteY100" fmla="*/ 668908 h 758095"/>
                          <a:gd name="connsiteX101" fmla="*/ 1058956 w 1496283"/>
                          <a:gd name="connsiteY101" fmla="*/ 671160 h 758095"/>
                          <a:gd name="connsiteX102" fmla="*/ 1065713 w 1496283"/>
                          <a:gd name="connsiteY102" fmla="*/ 673412 h 758095"/>
                          <a:gd name="connsiteX103" fmla="*/ 1067965 w 1496283"/>
                          <a:gd name="connsiteY103" fmla="*/ 680169 h 758095"/>
                          <a:gd name="connsiteX104" fmla="*/ 1076974 w 1496283"/>
                          <a:gd name="connsiteY104" fmla="*/ 682421 h 758095"/>
                          <a:gd name="connsiteX105" fmla="*/ 1085983 w 1496283"/>
                          <a:gd name="connsiteY105" fmla="*/ 686926 h 758095"/>
                          <a:gd name="connsiteX106" fmla="*/ 1104001 w 1496283"/>
                          <a:gd name="connsiteY106" fmla="*/ 691430 h 758095"/>
                          <a:gd name="connsiteX107" fmla="*/ 1110757 w 1496283"/>
                          <a:gd name="connsiteY107" fmla="*/ 700439 h 758095"/>
                          <a:gd name="connsiteX108" fmla="*/ 1115262 w 1496283"/>
                          <a:gd name="connsiteY108" fmla="*/ 707196 h 758095"/>
                          <a:gd name="connsiteX109" fmla="*/ 1122019 w 1496283"/>
                          <a:gd name="connsiteY109" fmla="*/ 711700 h 758095"/>
                          <a:gd name="connsiteX110" fmla="*/ 1131027 w 1496283"/>
                          <a:gd name="connsiteY110" fmla="*/ 727466 h 758095"/>
                          <a:gd name="connsiteX111" fmla="*/ 1133280 w 1496283"/>
                          <a:gd name="connsiteY111" fmla="*/ 736474 h 758095"/>
                          <a:gd name="connsiteX112" fmla="*/ 1149045 w 1496283"/>
                          <a:gd name="connsiteY112" fmla="*/ 743231 h 758095"/>
                          <a:gd name="connsiteX113" fmla="*/ 1191837 w 1496283"/>
                          <a:gd name="connsiteY113" fmla="*/ 745483 h 758095"/>
                          <a:gd name="connsiteX114" fmla="*/ 1207603 w 1496283"/>
                          <a:gd name="connsiteY114" fmla="*/ 743231 h 758095"/>
                          <a:gd name="connsiteX115" fmla="*/ 1248143 w 1496283"/>
                          <a:gd name="connsiteY115" fmla="*/ 745483 h 758095"/>
                          <a:gd name="connsiteX116" fmla="*/ 1268413 w 1496283"/>
                          <a:gd name="connsiteY116" fmla="*/ 747736 h 758095"/>
                          <a:gd name="connsiteX117" fmla="*/ 1281926 w 1496283"/>
                          <a:gd name="connsiteY117" fmla="*/ 729718 h 758095"/>
                          <a:gd name="connsiteX118" fmla="*/ 1288683 w 1496283"/>
                          <a:gd name="connsiteY118" fmla="*/ 727466 h 758095"/>
                          <a:gd name="connsiteX119" fmla="*/ 1304448 w 1496283"/>
                          <a:gd name="connsiteY119" fmla="*/ 713952 h 758095"/>
                          <a:gd name="connsiteX120" fmla="*/ 1306700 w 1496283"/>
                          <a:gd name="connsiteY120" fmla="*/ 707196 h 758095"/>
                          <a:gd name="connsiteX121" fmla="*/ 1311205 w 1496283"/>
                          <a:gd name="connsiteY121" fmla="*/ 700439 h 758095"/>
                          <a:gd name="connsiteX122" fmla="*/ 1315709 w 1496283"/>
                          <a:gd name="connsiteY122" fmla="*/ 691430 h 758095"/>
                          <a:gd name="connsiteX123" fmla="*/ 1322466 w 1496283"/>
                          <a:gd name="connsiteY123" fmla="*/ 689178 h 758095"/>
                          <a:gd name="connsiteX124" fmla="*/ 1326970 w 1496283"/>
                          <a:gd name="connsiteY124" fmla="*/ 680169 h 758095"/>
                          <a:gd name="connsiteX125" fmla="*/ 1333727 w 1496283"/>
                          <a:gd name="connsiteY125" fmla="*/ 675665 h 758095"/>
                          <a:gd name="connsiteX126" fmla="*/ 1335979 w 1496283"/>
                          <a:gd name="connsiteY126" fmla="*/ 666656 h 758095"/>
                          <a:gd name="connsiteX127" fmla="*/ 1338231 w 1496283"/>
                          <a:gd name="connsiteY127" fmla="*/ 659899 h 758095"/>
                          <a:gd name="connsiteX128" fmla="*/ 1342736 w 1496283"/>
                          <a:gd name="connsiteY128" fmla="*/ 655395 h 758095"/>
                          <a:gd name="connsiteX129" fmla="*/ 1351745 w 1496283"/>
                          <a:gd name="connsiteY129" fmla="*/ 641881 h 758095"/>
                          <a:gd name="connsiteX130" fmla="*/ 1353997 w 1496283"/>
                          <a:gd name="connsiteY130" fmla="*/ 632873 h 758095"/>
                          <a:gd name="connsiteX131" fmla="*/ 1356249 w 1496283"/>
                          <a:gd name="connsiteY131" fmla="*/ 610350 h 758095"/>
                          <a:gd name="connsiteX132" fmla="*/ 1360753 w 1496283"/>
                          <a:gd name="connsiteY132" fmla="*/ 601341 h 758095"/>
                          <a:gd name="connsiteX133" fmla="*/ 1365258 w 1496283"/>
                          <a:gd name="connsiteY133" fmla="*/ 585576 h 758095"/>
                          <a:gd name="connsiteX134" fmla="*/ 1372015 w 1496283"/>
                          <a:gd name="connsiteY134" fmla="*/ 576567 h 758095"/>
                          <a:gd name="connsiteX135" fmla="*/ 1376519 w 1496283"/>
                          <a:gd name="connsiteY135" fmla="*/ 542784 h 758095"/>
                          <a:gd name="connsiteX136" fmla="*/ 1378771 w 1496283"/>
                          <a:gd name="connsiteY136" fmla="*/ 533775 h 758095"/>
                          <a:gd name="connsiteX137" fmla="*/ 1381023 w 1496283"/>
                          <a:gd name="connsiteY137" fmla="*/ 477470 h 758095"/>
                          <a:gd name="connsiteX138" fmla="*/ 1396789 w 1496283"/>
                          <a:gd name="connsiteY138" fmla="*/ 454947 h 758095"/>
                          <a:gd name="connsiteX139" fmla="*/ 1403546 w 1496283"/>
                          <a:gd name="connsiteY139" fmla="*/ 443686 h 758095"/>
                          <a:gd name="connsiteX140" fmla="*/ 1410302 w 1496283"/>
                          <a:gd name="connsiteY140" fmla="*/ 434677 h 758095"/>
                          <a:gd name="connsiteX141" fmla="*/ 1412554 w 1496283"/>
                          <a:gd name="connsiteY141" fmla="*/ 385129 h 758095"/>
                          <a:gd name="connsiteX142" fmla="*/ 1414807 w 1496283"/>
                          <a:gd name="connsiteY142" fmla="*/ 373868 h 758095"/>
                          <a:gd name="connsiteX143" fmla="*/ 1421563 w 1496283"/>
                          <a:gd name="connsiteY143" fmla="*/ 367111 h 758095"/>
                          <a:gd name="connsiteX144" fmla="*/ 1435077 w 1496283"/>
                          <a:gd name="connsiteY144" fmla="*/ 157655 h 758095"/>
                          <a:gd name="connsiteX145" fmla="*/ 1448590 w 1496283"/>
                          <a:gd name="connsiteY145" fmla="*/ 141889 h 758095"/>
                          <a:gd name="connsiteX146" fmla="*/ 1453094 w 1496283"/>
                          <a:gd name="connsiteY146" fmla="*/ 135133 h 758095"/>
                          <a:gd name="connsiteX147" fmla="*/ 1459851 w 1496283"/>
                          <a:gd name="connsiteY147" fmla="*/ 132880 h 758095"/>
                          <a:gd name="connsiteX148" fmla="*/ 1466608 w 1496283"/>
                          <a:gd name="connsiteY148" fmla="*/ 128376 h 758095"/>
                          <a:gd name="connsiteX149" fmla="*/ 1468860 w 1496283"/>
                          <a:gd name="connsiteY149" fmla="*/ 99097 h 758095"/>
                          <a:gd name="connsiteX150" fmla="*/ 1475617 w 1496283"/>
                          <a:gd name="connsiteY150" fmla="*/ 94593 h 758095"/>
                          <a:gd name="connsiteX151" fmla="*/ 1486878 w 1496283"/>
                          <a:gd name="connsiteY151" fmla="*/ 83332 h 758095"/>
                          <a:gd name="connsiteX152" fmla="*/ 1489130 w 1496283"/>
                          <a:gd name="connsiteY152" fmla="*/ 76575 h 758095"/>
                          <a:gd name="connsiteX153" fmla="*/ 1495887 w 1496283"/>
                          <a:gd name="connsiteY153" fmla="*/ 74323 h 758095"/>
                          <a:gd name="connsiteX154" fmla="*/ 1493634 w 1496283"/>
                          <a:gd name="connsiteY154" fmla="*/ 0 h 758095"/>
                          <a:gd name="connsiteX155" fmla="*/ 1482373 w 1496283"/>
                          <a:gd name="connsiteY155" fmla="*/ 9008 h 758095"/>
                          <a:gd name="connsiteX156" fmla="*/ 1480121 w 1496283"/>
                          <a:gd name="connsiteY156" fmla="*/ 18017 h 758095"/>
                          <a:gd name="connsiteX157" fmla="*/ 1473364 w 1496283"/>
                          <a:gd name="connsiteY157" fmla="*/ 20270 h 758095"/>
                          <a:gd name="connsiteX158" fmla="*/ 1482373 w 1496283"/>
                          <a:gd name="connsiteY15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80129 w 1496283"/>
                          <a:gd name="connsiteY95" fmla="*/ 605846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7695 w 1496283"/>
                          <a:gd name="connsiteY98" fmla="*/ 668908 h 758095"/>
                          <a:gd name="connsiteX99" fmla="*/ 1058956 w 1496283"/>
                          <a:gd name="connsiteY99" fmla="*/ 671160 h 758095"/>
                          <a:gd name="connsiteX100" fmla="*/ 1065713 w 1496283"/>
                          <a:gd name="connsiteY100" fmla="*/ 673412 h 758095"/>
                          <a:gd name="connsiteX101" fmla="*/ 1067965 w 1496283"/>
                          <a:gd name="connsiteY101" fmla="*/ 680169 h 758095"/>
                          <a:gd name="connsiteX102" fmla="*/ 1076974 w 1496283"/>
                          <a:gd name="connsiteY102" fmla="*/ 682421 h 758095"/>
                          <a:gd name="connsiteX103" fmla="*/ 1085983 w 1496283"/>
                          <a:gd name="connsiteY103" fmla="*/ 686926 h 758095"/>
                          <a:gd name="connsiteX104" fmla="*/ 1104001 w 1496283"/>
                          <a:gd name="connsiteY104" fmla="*/ 691430 h 758095"/>
                          <a:gd name="connsiteX105" fmla="*/ 1110757 w 1496283"/>
                          <a:gd name="connsiteY105" fmla="*/ 700439 h 758095"/>
                          <a:gd name="connsiteX106" fmla="*/ 1115262 w 1496283"/>
                          <a:gd name="connsiteY106" fmla="*/ 707196 h 758095"/>
                          <a:gd name="connsiteX107" fmla="*/ 1122019 w 1496283"/>
                          <a:gd name="connsiteY107" fmla="*/ 711700 h 758095"/>
                          <a:gd name="connsiteX108" fmla="*/ 1131027 w 1496283"/>
                          <a:gd name="connsiteY108" fmla="*/ 727466 h 758095"/>
                          <a:gd name="connsiteX109" fmla="*/ 1133280 w 1496283"/>
                          <a:gd name="connsiteY109" fmla="*/ 736474 h 758095"/>
                          <a:gd name="connsiteX110" fmla="*/ 1149045 w 1496283"/>
                          <a:gd name="connsiteY110" fmla="*/ 743231 h 758095"/>
                          <a:gd name="connsiteX111" fmla="*/ 1191837 w 1496283"/>
                          <a:gd name="connsiteY111" fmla="*/ 745483 h 758095"/>
                          <a:gd name="connsiteX112" fmla="*/ 1207603 w 1496283"/>
                          <a:gd name="connsiteY112" fmla="*/ 743231 h 758095"/>
                          <a:gd name="connsiteX113" fmla="*/ 1248143 w 1496283"/>
                          <a:gd name="connsiteY113" fmla="*/ 745483 h 758095"/>
                          <a:gd name="connsiteX114" fmla="*/ 1268413 w 1496283"/>
                          <a:gd name="connsiteY114" fmla="*/ 747736 h 758095"/>
                          <a:gd name="connsiteX115" fmla="*/ 1281926 w 1496283"/>
                          <a:gd name="connsiteY115" fmla="*/ 729718 h 758095"/>
                          <a:gd name="connsiteX116" fmla="*/ 1288683 w 1496283"/>
                          <a:gd name="connsiteY116" fmla="*/ 727466 h 758095"/>
                          <a:gd name="connsiteX117" fmla="*/ 1304448 w 1496283"/>
                          <a:gd name="connsiteY117" fmla="*/ 713952 h 758095"/>
                          <a:gd name="connsiteX118" fmla="*/ 1306700 w 1496283"/>
                          <a:gd name="connsiteY118" fmla="*/ 707196 h 758095"/>
                          <a:gd name="connsiteX119" fmla="*/ 1311205 w 1496283"/>
                          <a:gd name="connsiteY119" fmla="*/ 700439 h 758095"/>
                          <a:gd name="connsiteX120" fmla="*/ 1315709 w 1496283"/>
                          <a:gd name="connsiteY120" fmla="*/ 691430 h 758095"/>
                          <a:gd name="connsiteX121" fmla="*/ 1322466 w 1496283"/>
                          <a:gd name="connsiteY121" fmla="*/ 689178 h 758095"/>
                          <a:gd name="connsiteX122" fmla="*/ 1326970 w 1496283"/>
                          <a:gd name="connsiteY122" fmla="*/ 680169 h 758095"/>
                          <a:gd name="connsiteX123" fmla="*/ 1333727 w 1496283"/>
                          <a:gd name="connsiteY123" fmla="*/ 675665 h 758095"/>
                          <a:gd name="connsiteX124" fmla="*/ 1335979 w 1496283"/>
                          <a:gd name="connsiteY124" fmla="*/ 666656 h 758095"/>
                          <a:gd name="connsiteX125" fmla="*/ 1338231 w 1496283"/>
                          <a:gd name="connsiteY125" fmla="*/ 659899 h 758095"/>
                          <a:gd name="connsiteX126" fmla="*/ 1342736 w 1496283"/>
                          <a:gd name="connsiteY126" fmla="*/ 655395 h 758095"/>
                          <a:gd name="connsiteX127" fmla="*/ 1351745 w 1496283"/>
                          <a:gd name="connsiteY127" fmla="*/ 641881 h 758095"/>
                          <a:gd name="connsiteX128" fmla="*/ 1353997 w 1496283"/>
                          <a:gd name="connsiteY128" fmla="*/ 632873 h 758095"/>
                          <a:gd name="connsiteX129" fmla="*/ 1356249 w 1496283"/>
                          <a:gd name="connsiteY129" fmla="*/ 610350 h 758095"/>
                          <a:gd name="connsiteX130" fmla="*/ 1360753 w 1496283"/>
                          <a:gd name="connsiteY130" fmla="*/ 601341 h 758095"/>
                          <a:gd name="connsiteX131" fmla="*/ 1365258 w 1496283"/>
                          <a:gd name="connsiteY131" fmla="*/ 585576 h 758095"/>
                          <a:gd name="connsiteX132" fmla="*/ 1372015 w 1496283"/>
                          <a:gd name="connsiteY132" fmla="*/ 576567 h 758095"/>
                          <a:gd name="connsiteX133" fmla="*/ 1376519 w 1496283"/>
                          <a:gd name="connsiteY133" fmla="*/ 542784 h 758095"/>
                          <a:gd name="connsiteX134" fmla="*/ 1378771 w 1496283"/>
                          <a:gd name="connsiteY134" fmla="*/ 533775 h 758095"/>
                          <a:gd name="connsiteX135" fmla="*/ 1381023 w 1496283"/>
                          <a:gd name="connsiteY135" fmla="*/ 477470 h 758095"/>
                          <a:gd name="connsiteX136" fmla="*/ 1396789 w 1496283"/>
                          <a:gd name="connsiteY136" fmla="*/ 454947 h 758095"/>
                          <a:gd name="connsiteX137" fmla="*/ 1403546 w 1496283"/>
                          <a:gd name="connsiteY137" fmla="*/ 443686 h 758095"/>
                          <a:gd name="connsiteX138" fmla="*/ 1410302 w 1496283"/>
                          <a:gd name="connsiteY138" fmla="*/ 434677 h 758095"/>
                          <a:gd name="connsiteX139" fmla="*/ 1412554 w 1496283"/>
                          <a:gd name="connsiteY139" fmla="*/ 385129 h 758095"/>
                          <a:gd name="connsiteX140" fmla="*/ 1414807 w 1496283"/>
                          <a:gd name="connsiteY140" fmla="*/ 373868 h 758095"/>
                          <a:gd name="connsiteX141" fmla="*/ 1421563 w 1496283"/>
                          <a:gd name="connsiteY141" fmla="*/ 367111 h 758095"/>
                          <a:gd name="connsiteX142" fmla="*/ 1435077 w 1496283"/>
                          <a:gd name="connsiteY142" fmla="*/ 157655 h 758095"/>
                          <a:gd name="connsiteX143" fmla="*/ 1448590 w 1496283"/>
                          <a:gd name="connsiteY143" fmla="*/ 141889 h 758095"/>
                          <a:gd name="connsiteX144" fmla="*/ 1453094 w 1496283"/>
                          <a:gd name="connsiteY144" fmla="*/ 135133 h 758095"/>
                          <a:gd name="connsiteX145" fmla="*/ 1459851 w 1496283"/>
                          <a:gd name="connsiteY145" fmla="*/ 132880 h 758095"/>
                          <a:gd name="connsiteX146" fmla="*/ 1466608 w 1496283"/>
                          <a:gd name="connsiteY146" fmla="*/ 128376 h 758095"/>
                          <a:gd name="connsiteX147" fmla="*/ 1468860 w 1496283"/>
                          <a:gd name="connsiteY147" fmla="*/ 99097 h 758095"/>
                          <a:gd name="connsiteX148" fmla="*/ 1475617 w 1496283"/>
                          <a:gd name="connsiteY148" fmla="*/ 94593 h 758095"/>
                          <a:gd name="connsiteX149" fmla="*/ 1486878 w 1496283"/>
                          <a:gd name="connsiteY149" fmla="*/ 83332 h 758095"/>
                          <a:gd name="connsiteX150" fmla="*/ 1489130 w 1496283"/>
                          <a:gd name="connsiteY150" fmla="*/ 76575 h 758095"/>
                          <a:gd name="connsiteX151" fmla="*/ 1495887 w 1496283"/>
                          <a:gd name="connsiteY151" fmla="*/ 74323 h 758095"/>
                          <a:gd name="connsiteX152" fmla="*/ 1493634 w 1496283"/>
                          <a:gd name="connsiteY152" fmla="*/ 0 h 758095"/>
                          <a:gd name="connsiteX153" fmla="*/ 1482373 w 1496283"/>
                          <a:gd name="connsiteY153" fmla="*/ 9008 h 758095"/>
                          <a:gd name="connsiteX154" fmla="*/ 1480121 w 1496283"/>
                          <a:gd name="connsiteY154" fmla="*/ 18017 h 758095"/>
                          <a:gd name="connsiteX155" fmla="*/ 1473364 w 1496283"/>
                          <a:gd name="connsiteY155" fmla="*/ 20270 h 758095"/>
                          <a:gd name="connsiteX156" fmla="*/ 1482373 w 1496283"/>
                          <a:gd name="connsiteY15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1209 w 1496283"/>
                          <a:gd name="connsiteY51" fmla="*/ 581072 h 758095"/>
                          <a:gd name="connsiteX52" fmla="*/ 1047695 w 1496283"/>
                          <a:gd name="connsiteY52" fmla="*/ 563054 h 758095"/>
                          <a:gd name="connsiteX53" fmla="*/ 1016164 w 1496283"/>
                          <a:gd name="connsiteY53" fmla="*/ 540532 h 758095"/>
                          <a:gd name="connsiteX54" fmla="*/ 980129 w 1496283"/>
                          <a:gd name="connsiteY54" fmla="*/ 524766 h 758095"/>
                          <a:gd name="connsiteX55" fmla="*/ 905806 w 1496283"/>
                          <a:gd name="connsiteY55" fmla="*/ 522514 h 758095"/>
                          <a:gd name="connsiteX56" fmla="*/ 856257 w 1496283"/>
                          <a:gd name="connsiteY56" fmla="*/ 527018 h 758095"/>
                          <a:gd name="connsiteX57" fmla="*/ 796063 w 1496283"/>
                          <a:gd name="connsiteY57" fmla="*/ 547399 h 758095"/>
                          <a:gd name="connsiteX58" fmla="*/ 750403 w 1496283"/>
                          <a:gd name="connsiteY58" fmla="*/ 578819 h 758095"/>
                          <a:gd name="connsiteX59" fmla="*/ 709863 w 1496283"/>
                          <a:gd name="connsiteY59" fmla="*/ 626116 h 758095"/>
                          <a:gd name="connsiteX60" fmla="*/ 691845 w 1496283"/>
                          <a:gd name="connsiteY60" fmla="*/ 644134 h 758095"/>
                          <a:gd name="connsiteX61" fmla="*/ 647490 w 1496283"/>
                          <a:gd name="connsiteY61" fmla="*/ 668108 h 758095"/>
                          <a:gd name="connsiteX62" fmla="*/ 550719 w 1496283"/>
                          <a:gd name="connsiteY62" fmla="*/ 677007 h 758095"/>
                          <a:gd name="connsiteX63" fmla="*/ 449837 w 1496283"/>
                          <a:gd name="connsiteY63" fmla="*/ 674028 h 758095"/>
                          <a:gd name="connsiteX64" fmla="*/ 385888 w 1496283"/>
                          <a:gd name="connsiteY64" fmla="*/ 637474 h 758095"/>
                          <a:gd name="connsiteX65" fmla="*/ 340499 w 1496283"/>
                          <a:gd name="connsiteY65" fmla="*/ 603594 h 758095"/>
                          <a:gd name="connsiteX66" fmla="*/ 302212 w 1496283"/>
                          <a:gd name="connsiteY66" fmla="*/ 578819 h 758095"/>
                          <a:gd name="connsiteX67" fmla="*/ 266176 w 1496283"/>
                          <a:gd name="connsiteY67" fmla="*/ 556297 h 758095"/>
                          <a:gd name="connsiteX68" fmla="*/ 259420 w 1496283"/>
                          <a:gd name="connsiteY68" fmla="*/ 554045 h 758095"/>
                          <a:gd name="connsiteX69" fmla="*/ 236897 w 1496283"/>
                          <a:gd name="connsiteY69" fmla="*/ 545036 h 758095"/>
                          <a:gd name="connsiteX70" fmla="*/ 180592 w 1496283"/>
                          <a:gd name="connsiteY70" fmla="*/ 536027 h 758095"/>
                          <a:gd name="connsiteX71" fmla="*/ 117530 w 1496283"/>
                          <a:gd name="connsiteY71" fmla="*/ 533775 h 758095"/>
                          <a:gd name="connsiteX72" fmla="*/ 76990 w 1496283"/>
                          <a:gd name="connsiteY72" fmla="*/ 536027 h 758095"/>
                          <a:gd name="connsiteX73" fmla="*/ 61716 w 1496283"/>
                          <a:gd name="connsiteY73" fmla="*/ 536930 h 758095"/>
                          <a:gd name="connsiteX74" fmla="*/ 23554 w 1496283"/>
                          <a:gd name="connsiteY74" fmla="*/ 550729 h 758095"/>
                          <a:gd name="connsiteX75" fmla="*/ 174 w 1496283"/>
                          <a:gd name="connsiteY75" fmla="*/ 573331 h 758095"/>
                          <a:gd name="connsiteX76" fmla="*/ 16278 w 1496283"/>
                          <a:gd name="connsiteY76" fmla="*/ 613525 h 758095"/>
                          <a:gd name="connsiteX77" fmla="*/ 73673 w 1496283"/>
                          <a:gd name="connsiteY77" fmla="*/ 624127 h 758095"/>
                          <a:gd name="connsiteX78" fmla="*/ 125098 w 1496283"/>
                          <a:gd name="connsiteY78" fmla="*/ 629432 h 758095"/>
                          <a:gd name="connsiteX79" fmla="*/ 167079 w 1496283"/>
                          <a:gd name="connsiteY79" fmla="*/ 632873 h 758095"/>
                          <a:gd name="connsiteX80" fmla="*/ 219459 w 1496283"/>
                          <a:gd name="connsiteY80" fmla="*/ 640429 h 758095"/>
                          <a:gd name="connsiteX81" fmla="*/ 271260 w 1496283"/>
                          <a:gd name="connsiteY81" fmla="*/ 659173 h 758095"/>
                          <a:gd name="connsiteX82" fmla="*/ 302212 w 1496283"/>
                          <a:gd name="connsiteY82" fmla="*/ 675665 h 758095"/>
                          <a:gd name="connsiteX83" fmla="*/ 337300 w 1496283"/>
                          <a:gd name="connsiteY83" fmla="*/ 700365 h 758095"/>
                          <a:gd name="connsiteX84" fmla="*/ 363637 w 1496283"/>
                          <a:gd name="connsiteY84" fmla="*/ 738763 h 758095"/>
                          <a:gd name="connsiteX85" fmla="*/ 403561 w 1496283"/>
                          <a:gd name="connsiteY85" fmla="*/ 752240 h 758095"/>
                          <a:gd name="connsiteX86" fmla="*/ 548393 w 1496283"/>
                          <a:gd name="connsiteY86" fmla="*/ 753003 h 758095"/>
                          <a:gd name="connsiteX87" fmla="*/ 630198 w 1496283"/>
                          <a:gd name="connsiteY87" fmla="*/ 750751 h 758095"/>
                          <a:gd name="connsiteX88" fmla="*/ 689593 w 1496283"/>
                          <a:gd name="connsiteY88" fmla="*/ 745483 h 758095"/>
                          <a:gd name="connsiteX89" fmla="*/ 735846 w 1496283"/>
                          <a:gd name="connsiteY89" fmla="*/ 708955 h 758095"/>
                          <a:gd name="connsiteX90" fmla="*/ 766094 w 1496283"/>
                          <a:gd name="connsiteY90" fmla="*/ 676722 h 758095"/>
                          <a:gd name="connsiteX91" fmla="*/ 818622 w 1496283"/>
                          <a:gd name="connsiteY91" fmla="*/ 631642 h 758095"/>
                          <a:gd name="connsiteX92" fmla="*/ 869696 w 1496283"/>
                          <a:gd name="connsiteY92" fmla="*/ 611335 h 758095"/>
                          <a:gd name="connsiteX93" fmla="*/ 932033 w 1496283"/>
                          <a:gd name="connsiteY93" fmla="*/ 606609 h 758095"/>
                          <a:gd name="connsiteX94" fmla="*/ 990553 w 1496283"/>
                          <a:gd name="connsiteY94" fmla="*/ 619249 h 758095"/>
                          <a:gd name="connsiteX95" fmla="*/ 1018417 w 1496283"/>
                          <a:gd name="connsiteY95" fmla="*/ 632873 h 758095"/>
                          <a:gd name="connsiteX96" fmla="*/ 1036434 w 1496283"/>
                          <a:gd name="connsiteY96" fmla="*/ 650890 h 758095"/>
                          <a:gd name="connsiteX97" fmla="*/ 1047695 w 1496283"/>
                          <a:gd name="connsiteY97" fmla="*/ 668908 h 758095"/>
                          <a:gd name="connsiteX98" fmla="*/ 1058956 w 1496283"/>
                          <a:gd name="connsiteY98" fmla="*/ 671160 h 758095"/>
                          <a:gd name="connsiteX99" fmla="*/ 1065713 w 1496283"/>
                          <a:gd name="connsiteY99" fmla="*/ 673412 h 758095"/>
                          <a:gd name="connsiteX100" fmla="*/ 1067965 w 1496283"/>
                          <a:gd name="connsiteY100" fmla="*/ 680169 h 758095"/>
                          <a:gd name="connsiteX101" fmla="*/ 1076974 w 1496283"/>
                          <a:gd name="connsiteY101" fmla="*/ 682421 h 758095"/>
                          <a:gd name="connsiteX102" fmla="*/ 1085983 w 1496283"/>
                          <a:gd name="connsiteY102" fmla="*/ 686926 h 758095"/>
                          <a:gd name="connsiteX103" fmla="*/ 1104001 w 1496283"/>
                          <a:gd name="connsiteY103" fmla="*/ 691430 h 758095"/>
                          <a:gd name="connsiteX104" fmla="*/ 1110757 w 1496283"/>
                          <a:gd name="connsiteY104" fmla="*/ 700439 h 758095"/>
                          <a:gd name="connsiteX105" fmla="*/ 1115262 w 1496283"/>
                          <a:gd name="connsiteY105" fmla="*/ 707196 h 758095"/>
                          <a:gd name="connsiteX106" fmla="*/ 1122019 w 1496283"/>
                          <a:gd name="connsiteY106" fmla="*/ 711700 h 758095"/>
                          <a:gd name="connsiteX107" fmla="*/ 1131027 w 1496283"/>
                          <a:gd name="connsiteY107" fmla="*/ 727466 h 758095"/>
                          <a:gd name="connsiteX108" fmla="*/ 1133280 w 1496283"/>
                          <a:gd name="connsiteY108" fmla="*/ 736474 h 758095"/>
                          <a:gd name="connsiteX109" fmla="*/ 1149045 w 1496283"/>
                          <a:gd name="connsiteY109" fmla="*/ 743231 h 758095"/>
                          <a:gd name="connsiteX110" fmla="*/ 1191837 w 1496283"/>
                          <a:gd name="connsiteY110" fmla="*/ 745483 h 758095"/>
                          <a:gd name="connsiteX111" fmla="*/ 1207603 w 1496283"/>
                          <a:gd name="connsiteY111" fmla="*/ 743231 h 758095"/>
                          <a:gd name="connsiteX112" fmla="*/ 1248143 w 1496283"/>
                          <a:gd name="connsiteY112" fmla="*/ 745483 h 758095"/>
                          <a:gd name="connsiteX113" fmla="*/ 1268413 w 1496283"/>
                          <a:gd name="connsiteY113" fmla="*/ 747736 h 758095"/>
                          <a:gd name="connsiteX114" fmla="*/ 1281926 w 1496283"/>
                          <a:gd name="connsiteY114" fmla="*/ 729718 h 758095"/>
                          <a:gd name="connsiteX115" fmla="*/ 1288683 w 1496283"/>
                          <a:gd name="connsiteY115" fmla="*/ 727466 h 758095"/>
                          <a:gd name="connsiteX116" fmla="*/ 1304448 w 1496283"/>
                          <a:gd name="connsiteY116" fmla="*/ 713952 h 758095"/>
                          <a:gd name="connsiteX117" fmla="*/ 1306700 w 1496283"/>
                          <a:gd name="connsiteY117" fmla="*/ 707196 h 758095"/>
                          <a:gd name="connsiteX118" fmla="*/ 1311205 w 1496283"/>
                          <a:gd name="connsiteY118" fmla="*/ 700439 h 758095"/>
                          <a:gd name="connsiteX119" fmla="*/ 1315709 w 1496283"/>
                          <a:gd name="connsiteY119" fmla="*/ 691430 h 758095"/>
                          <a:gd name="connsiteX120" fmla="*/ 1322466 w 1496283"/>
                          <a:gd name="connsiteY120" fmla="*/ 689178 h 758095"/>
                          <a:gd name="connsiteX121" fmla="*/ 1326970 w 1496283"/>
                          <a:gd name="connsiteY121" fmla="*/ 680169 h 758095"/>
                          <a:gd name="connsiteX122" fmla="*/ 1333727 w 1496283"/>
                          <a:gd name="connsiteY122" fmla="*/ 675665 h 758095"/>
                          <a:gd name="connsiteX123" fmla="*/ 1335979 w 1496283"/>
                          <a:gd name="connsiteY123" fmla="*/ 666656 h 758095"/>
                          <a:gd name="connsiteX124" fmla="*/ 1338231 w 1496283"/>
                          <a:gd name="connsiteY124" fmla="*/ 659899 h 758095"/>
                          <a:gd name="connsiteX125" fmla="*/ 1342736 w 1496283"/>
                          <a:gd name="connsiteY125" fmla="*/ 655395 h 758095"/>
                          <a:gd name="connsiteX126" fmla="*/ 1351745 w 1496283"/>
                          <a:gd name="connsiteY126" fmla="*/ 641881 h 758095"/>
                          <a:gd name="connsiteX127" fmla="*/ 1353997 w 1496283"/>
                          <a:gd name="connsiteY127" fmla="*/ 632873 h 758095"/>
                          <a:gd name="connsiteX128" fmla="*/ 1356249 w 1496283"/>
                          <a:gd name="connsiteY128" fmla="*/ 610350 h 758095"/>
                          <a:gd name="connsiteX129" fmla="*/ 1360753 w 1496283"/>
                          <a:gd name="connsiteY129" fmla="*/ 601341 h 758095"/>
                          <a:gd name="connsiteX130" fmla="*/ 1365258 w 1496283"/>
                          <a:gd name="connsiteY130" fmla="*/ 585576 h 758095"/>
                          <a:gd name="connsiteX131" fmla="*/ 1372015 w 1496283"/>
                          <a:gd name="connsiteY131" fmla="*/ 576567 h 758095"/>
                          <a:gd name="connsiteX132" fmla="*/ 1376519 w 1496283"/>
                          <a:gd name="connsiteY132" fmla="*/ 542784 h 758095"/>
                          <a:gd name="connsiteX133" fmla="*/ 1378771 w 1496283"/>
                          <a:gd name="connsiteY133" fmla="*/ 533775 h 758095"/>
                          <a:gd name="connsiteX134" fmla="*/ 1381023 w 1496283"/>
                          <a:gd name="connsiteY134" fmla="*/ 477470 h 758095"/>
                          <a:gd name="connsiteX135" fmla="*/ 1396789 w 1496283"/>
                          <a:gd name="connsiteY135" fmla="*/ 454947 h 758095"/>
                          <a:gd name="connsiteX136" fmla="*/ 1403546 w 1496283"/>
                          <a:gd name="connsiteY136" fmla="*/ 443686 h 758095"/>
                          <a:gd name="connsiteX137" fmla="*/ 1410302 w 1496283"/>
                          <a:gd name="connsiteY137" fmla="*/ 434677 h 758095"/>
                          <a:gd name="connsiteX138" fmla="*/ 1412554 w 1496283"/>
                          <a:gd name="connsiteY138" fmla="*/ 385129 h 758095"/>
                          <a:gd name="connsiteX139" fmla="*/ 1414807 w 1496283"/>
                          <a:gd name="connsiteY139" fmla="*/ 373868 h 758095"/>
                          <a:gd name="connsiteX140" fmla="*/ 1421563 w 1496283"/>
                          <a:gd name="connsiteY140" fmla="*/ 367111 h 758095"/>
                          <a:gd name="connsiteX141" fmla="*/ 1435077 w 1496283"/>
                          <a:gd name="connsiteY141" fmla="*/ 157655 h 758095"/>
                          <a:gd name="connsiteX142" fmla="*/ 1448590 w 1496283"/>
                          <a:gd name="connsiteY142" fmla="*/ 141889 h 758095"/>
                          <a:gd name="connsiteX143" fmla="*/ 1453094 w 1496283"/>
                          <a:gd name="connsiteY143" fmla="*/ 135133 h 758095"/>
                          <a:gd name="connsiteX144" fmla="*/ 1459851 w 1496283"/>
                          <a:gd name="connsiteY144" fmla="*/ 132880 h 758095"/>
                          <a:gd name="connsiteX145" fmla="*/ 1466608 w 1496283"/>
                          <a:gd name="connsiteY145" fmla="*/ 128376 h 758095"/>
                          <a:gd name="connsiteX146" fmla="*/ 1468860 w 1496283"/>
                          <a:gd name="connsiteY146" fmla="*/ 99097 h 758095"/>
                          <a:gd name="connsiteX147" fmla="*/ 1475617 w 1496283"/>
                          <a:gd name="connsiteY147" fmla="*/ 94593 h 758095"/>
                          <a:gd name="connsiteX148" fmla="*/ 1486878 w 1496283"/>
                          <a:gd name="connsiteY148" fmla="*/ 83332 h 758095"/>
                          <a:gd name="connsiteX149" fmla="*/ 1489130 w 1496283"/>
                          <a:gd name="connsiteY149" fmla="*/ 76575 h 758095"/>
                          <a:gd name="connsiteX150" fmla="*/ 1495887 w 1496283"/>
                          <a:gd name="connsiteY150" fmla="*/ 74323 h 758095"/>
                          <a:gd name="connsiteX151" fmla="*/ 1493634 w 1496283"/>
                          <a:gd name="connsiteY151" fmla="*/ 0 h 758095"/>
                          <a:gd name="connsiteX152" fmla="*/ 1482373 w 1496283"/>
                          <a:gd name="connsiteY152" fmla="*/ 9008 h 758095"/>
                          <a:gd name="connsiteX153" fmla="*/ 1480121 w 1496283"/>
                          <a:gd name="connsiteY153" fmla="*/ 18017 h 758095"/>
                          <a:gd name="connsiteX154" fmla="*/ 1473364 w 1496283"/>
                          <a:gd name="connsiteY154" fmla="*/ 20270 h 758095"/>
                          <a:gd name="connsiteX155" fmla="*/ 1482373 w 1496283"/>
                          <a:gd name="connsiteY15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61209 w 1496283"/>
                          <a:gd name="connsiteY50" fmla="*/ 581072 h 758095"/>
                          <a:gd name="connsiteX51" fmla="*/ 1047695 w 1496283"/>
                          <a:gd name="connsiteY51" fmla="*/ 563054 h 758095"/>
                          <a:gd name="connsiteX52" fmla="*/ 1016164 w 1496283"/>
                          <a:gd name="connsiteY52" fmla="*/ 540532 h 758095"/>
                          <a:gd name="connsiteX53" fmla="*/ 980129 w 1496283"/>
                          <a:gd name="connsiteY53" fmla="*/ 524766 h 758095"/>
                          <a:gd name="connsiteX54" fmla="*/ 905806 w 1496283"/>
                          <a:gd name="connsiteY54" fmla="*/ 522514 h 758095"/>
                          <a:gd name="connsiteX55" fmla="*/ 856257 w 1496283"/>
                          <a:gd name="connsiteY55" fmla="*/ 527018 h 758095"/>
                          <a:gd name="connsiteX56" fmla="*/ 796063 w 1496283"/>
                          <a:gd name="connsiteY56" fmla="*/ 547399 h 758095"/>
                          <a:gd name="connsiteX57" fmla="*/ 750403 w 1496283"/>
                          <a:gd name="connsiteY57" fmla="*/ 578819 h 758095"/>
                          <a:gd name="connsiteX58" fmla="*/ 709863 w 1496283"/>
                          <a:gd name="connsiteY58" fmla="*/ 626116 h 758095"/>
                          <a:gd name="connsiteX59" fmla="*/ 691845 w 1496283"/>
                          <a:gd name="connsiteY59" fmla="*/ 644134 h 758095"/>
                          <a:gd name="connsiteX60" fmla="*/ 647490 w 1496283"/>
                          <a:gd name="connsiteY60" fmla="*/ 668108 h 758095"/>
                          <a:gd name="connsiteX61" fmla="*/ 550719 w 1496283"/>
                          <a:gd name="connsiteY61" fmla="*/ 677007 h 758095"/>
                          <a:gd name="connsiteX62" fmla="*/ 449837 w 1496283"/>
                          <a:gd name="connsiteY62" fmla="*/ 674028 h 758095"/>
                          <a:gd name="connsiteX63" fmla="*/ 385888 w 1496283"/>
                          <a:gd name="connsiteY63" fmla="*/ 637474 h 758095"/>
                          <a:gd name="connsiteX64" fmla="*/ 340499 w 1496283"/>
                          <a:gd name="connsiteY64" fmla="*/ 603594 h 758095"/>
                          <a:gd name="connsiteX65" fmla="*/ 302212 w 1496283"/>
                          <a:gd name="connsiteY65" fmla="*/ 578819 h 758095"/>
                          <a:gd name="connsiteX66" fmla="*/ 266176 w 1496283"/>
                          <a:gd name="connsiteY66" fmla="*/ 556297 h 758095"/>
                          <a:gd name="connsiteX67" fmla="*/ 259420 w 1496283"/>
                          <a:gd name="connsiteY67" fmla="*/ 554045 h 758095"/>
                          <a:gd name="connsiteX68" fmla="*/ 236897 w 1496283"/>
                          <a:gd name="connsiteY68" fmla="*/ 545036 h 758095"/>
                          <a:gd name="connsiteX69" fmla="*/ 180592 w 1496283"/>
                          <a:gd name="connsiteY69" fmla="*/ 536027 h 758095"/>
                          <a:gd name="connsiteX70" fmla="*/ 117530 w 1496283"/>
                          <a:gd name="connsiteY70" fmla="*/ 533775 h 758095"/>
                          <a:gd name="connsiteX71" fmla="*/ 76990 w 1496283"/>
                          <a:gd name="connsiteY71" fmla="*/ 536027 h 758095"/>
                          <a:gd name="connsiteX72" fmla="*/ 61716 w 1496283"/>
                          <a:gd name="connsiteY72" fmla="*/ 536930 h 758095"/>
                          <a:gd name="connsiteX73" fmla="*/ 23554 w 1496283"/>
                          <a:gd name="connsiteY73" fmla="*/ 550729 h 758095"/>
                          <a:gd name="connsiteX74" fmla="*/ 174 w 1496283"/>
                          <a:gd name="connsiteY74" fmla="*/ 573331 h 758095"/>
                          <a:gd name="connsiteX75" fmla="*/ 16278 w 1496283"/>
                          <a:gd name="connsiteY75" fmla="*/ 613525 h 758095"/>
                          <a:gd name="connsiteX76" fmla="*/ 73673 w 1496283"/>
                          <a:gd name="connsiteY76" fmla="*/ 624127 h 758095"/>
                          <a:gd name="connsiteX77" fmla="*/ 125098 w 1496283"/>
                          <a:gd name="connsiteY77" fmla="*/ 629432 h 758095"/>
                          <a:gd name="connsiteX78" fmla="*/ 167079 w 1496283"/>
                          <a:gd name="connsiteY78" fmla="*/ 632873 h 758095"/>
                          <a:gd name="connsiteX79" fmla="*/ 219459 w 1496283"/>
                          <a:gd name="connsiteY79" fmla="*/ 640429 h 758095"/>
                          <a:gd name="connsiteX80" fmla="*/ 271260 w 1496283"/>
                          <a:gd name="connsiteY80" fmla="*/ 659173 h 758095"/>
                          <a:gd name="connsiteX81" fmla="*/ 302212 w 1496283"/>
                          <a:gd name="connsiteY81" fmla="*/ 675665 h 758095"/>
                          <a:gd name="connsiteX82" fmla="*/ 337300 w 1496283"/>
                          <a:gd name="connsiteY82" fmla="*/ 700365 h 758095"/>
                          <a:gd name="connsiteX83" fmla="*/ 363637 w 1496283"/>
                          <a:gd name="connsiteY83" fmla="*/ 738763 h 758095"/>
                          <a:gd name="connsiteX84" fmla="*/ 403561 w 1496283"/>
                          <a:gd name="connsiteY84" fmla="*/ 752240 h 758095"/>
                          <a:gd name="connsiteX85" fmla="*/ 548393 w 1496283"/>
                          <a:gd name="connsiteY85" fmla="*/ 753003 h 758095"/>
                          <a:gd name="connsiteX86" fmla="*/ 630198 w 1496283"/>
                          <a:gd name="connsiteY86" fmla="*/ 750751 h 758095"/>
                          <a:gd name="connsiteX87" fmla="*/ 689593 w 1496283"/>
                          <a:gd name="connsiteY87" fmla="*/ 745483 h 758095"/>
                          <a:gd name="connsiteX88" fmla="*/ 735846 w 1496283"/>
                          <a:gd name="connsiteY88" fmla="*/ 708955 h 758095"/>
                          <a:gd name="connsiteX89" fmla="*/ 766094 w 1496283"/>
                          <a:gd name="connsiteY89" fmla="*/ 676722 h 758095"/>
                          <a:gd name="connsiteX90" fmla="*/ 818622 w 1496283"/>
                          <a:gd name="connsiteY90" fmla="*/ 631642 h 758095"/>
                          <a:gd name="connsiteX91" fmla="*/ 869696 w 1496283"/>
                          <a:gd name="connsiteY91" fmla="*/ 611335 h 758095"/>
                          <a:gd name="connsiteX92" fmla="*/ 932033 w 1496283"/>
                          <a:gd name="connsiteY92" fmla="*/ 606609 h 758095"/>
                          <a:gd name="connsiteX93" fmla="*/ 990553 w 1496283"/>
                          <a:gd name="connsiteY93" fmla="*/ 619249 h 758095"/>
                          <a:gd name="connsiteX94" fmla="*/ 1018417 w 1496283"/>
                          <a:gd name="connsiteY94" fmla="*/ 632873 h 758095"/>
                          <a:gd name="connsiteX95" fmla="*/ 1036434 w 1496283"/>
                          <a:gd name="connsiteY95" fmla="*/ 650890 h 758095"/>
                          <a:gd name="connsiteX96" fmla="*/ 1047695 w 1496283"/>
                          <a:gd name="connsiteY96" fmla="*/ 668908 h 758095"/>
                          <a:gd name="connsiteX97" fmla="*/ 1058956 w 1496283"/>
                          <a:gd name="connsiteY97" fmla="*/ 671160 h 758095"/>
                          <a:gd name="connsiteX98" fmla="*/ 1065713 w 1496283"/>
                          <a:gd name="connsiteY98" fmla="*/ 673412 h 758095"/>
                          <a:gd name="connsiteX99" fmla="*/ 1067965 w 1496283"/>
                          <a:gd name="connsiteY99" fmla="*/ 680169 h 758095"/>
                          <a:gd name="connsiteX100" fmla="*/ 1076974 w 1496283"/>
                          <a:gd name="connsiteY100" fmla="*/ 682421 h 758095"/>
                          <a:gd name="connsiteX101" fmla="*/ 1085983 w 1496283"/>
                          <a:gd name="connsiteY101" fmla="*/ 686926 h 758095"/>
                          <a:gd name="connsiteX102" fmla="*/ 1104001 w 1496283"/>
                          <a:gd name="connsiteY102" fmla="*/ 691430 h 758095"/>
                          <a:gd name="connsiteX103" fmla="*/ 1110757 w 1496283"/>
                          <a:gd name="connsiteY103" fmla="*/ 700439 h 758095"/>
                          <a:gd name="connsiteX104" fmla="*/ 1115262 w 1496283"/>
                          <a:gd name="connsiteY104" fmla="*/ 707196 h 758095"/>
                          <a:gd name="connsiteX105" fmla="*/ 1122019 w 1496283"/>
                          <a:gd name="connsiteY105" fmla="*/ 711700 h 758095"/>
                          <a:gd name="connsiteX106" fmla="*/ 1131027 w 1496283"/>
                          <a:gd name="connsiteY106" fmla="*/ 727466 h 758095"/>
                          <a:gd name="connsiteX107" fmla="*/ 1133280 w 1496283"/>
                          <a:gd name="connsiteY107" fmla="*/ 736474 h 758095"/>
                          <a:gd name="connsiteX108" fmla="*/ 1149045 w 1496283"/>
                          <a:gd name="connsiteY108" fmla="*/ 743231 h 758095"/>
                          <a:gd name="connsiteX109" fmla="*/ 1191837 w 1496283"/>
                          <a:gd name="connsiteY109" fmla="*/ 745483 h 758095"/>
                          <a:gd name="connsiteX110" fmla="*/ 1207603 w 1496283"/>
                          <a:gd name="connsiteY110" fmla="*/ 743231 h 758095"/>
                          <a:gd name="connsiteX111" fmla="*/ 1248143 w 1496283"/>
                          <a:gd name="connsiteY111" fmla="*/ 745483 h 758095"/>
                          <a:gd name="connsiteX112" fmla="*/ 1268413 w 1496283"/>
                          <a:gd name="connsiteY112" fmla="*/ 747736 h 758095"/>
                          <a:gd name="connsiteX113" fmla="*/ 1281926 w 1496283"/>
                          <a:gd name="connsiteY113" fmla="*/ 729718 h 758095"/>
                          <a:gd name="connsiteX114" fmla="*/ 1288683 w 1496283"/>
                          <a:gd name="connsiteY114" fmla="*/ 727466 h 758095"/>
                          <a:gd name="connsiteX115" fmla="*/ 1304448 w 1496283"/>
                          <a:gd name="connsiteY115" fmla="*/ 713952 h 758095"/>
                          <a:gd name="connsiteX116" fmla="*/ 1306700 w 1496283"/>
                          <a:gd name="connsiteY116" fmla="*/ 707196 h 758095"/>
                          <a:gd name="connsiteX117" fmla="*/ 1311205 w 1496283"/>
                          <a:gd name="connsiteY117" fmla="*/ 700439 h 758095"/>
                          <a:gd name="connsiteX118" fmla="*/ 1315709 w 1496283"/>
                          <a:gd name="connsiteY118" fmla="*/ 691430 h 758095"/>
                          <a:gd name="connsiteX119" fmla="*/ 1322466 w 1496283"/>
                          <a:gd name="connsiteY119" fmla="*/ 689178 h 758095"/>
                          <a:gd name="connsiteX120" fmla="*/ 1326970 w 1496283"/>
                          <a:gd name="connsiteY120" fmla="*/ 680169 h 758095"/>
                          <a:gd name="connsiteX121" fmla="*/ 1333727 w 1496283"/>
                          <a:gd name="connsiteY121" fmla="*/ 675665 h 758095"/>
                          <a:gd name="connsiteX122" fmla="*/ 1335979 w 1496283"/>
                          <a:gd name="connsiteY122" fmla="*/ 666656 h 758095"/>
                          <a:gd name="connsiteX123" fmla="*/ 1338231 w 1496283"/>
                          <a:gd name="connsiteY123" fmla="*/ 659899 h 758095"/>
                          <a:gd name="connsiteX124" fmla="*/ 1342736 w 1496283"/>
                          <a:gd name="connsiteY124" fmla="*/ 655395 h 758095"/>
                          <a:gd name="connsiteX125" fmla="*/ 1351745 w 1496283"/>
                          <a:gd name="connsiteY125" fmla="*/ 641881 h 758095"/>
                          <a:gd name="connsiteX126" fmla="*/ 1353997 w 1496283"/>
                          <a:gd name="connsiteY126" fmla="*/ 632873 h 758095"/>
                          <a:gd name="connsiteX127" fmla="*/ 1356249 w 1496283"/>
                          <a:gd name="connsiteY127" fmla="*/ 610350 h 758095"/>
                          <a:gd name="connsiteX128" fmla="*/ 1360753 w 1496283"/>
                          <a:gd name="connsiteY128" fmla="*/ 601341 h 758095"/>
                          <a:gd name="connsiteX129" fmla="*/ 1365258 w 1496283"/>
                          <a:gd name="connsiteY129" fmla="*/ 585576 h 758095"/>
                          <a:gd name="connsiteX130" fmla="*/ 1372015 w 1496283"/>
                          <a:gd name="connsiteY130" fmla="*/ 576567 h 758095"/>
                          <a:gd name="connsiteX131" fmla="*/ 1376519 w 1496283"/>
                          <a:gd name="connsiteY131" fmla="*/ 542784 h 758095"/>
                          <a:gd name="connsiteX132" fmla="*/ 1378771 w 1496283"/>
                          <a:gd name="connsiteY132" fmla="*/ 533775 h 758095"/>
                          <a:gd name="connsiteX133" fmla="*/ 1381023 w 1496283"/>
                          <a:gd name="connsiteY133" fmla="*/ 477470 h 758095"/>
                          <a:gd name="connsiteX134" fmla="*/ 1396789 w 1496283"/>
                          <a:gd name="connsiteY134" fmla="*/ 454947 h 758095"/>
                          <a:gd name="connsiteX135" fmla="*/ 1403546 w 1496283"/>
                          <a:gd name="connsiteY135" fmla="*/ 443686 h 758095"/>
                          <a:gd name="connsiteX136" fmla="*/ 1410302 w 1496283"/>
                          <a:gd name="connsiteY136" fmla="*/ 434677 h 758095"/>
                          <a:gd name="connsiteX137" fmla="*/ 1412554 w 1496283"/>
                          <a:gd name="connsiteY137" fmla="*/ 385129 h 758095"/>
                          <a:gd name="connsiteX138" fmla="*/ 1414807 w 1496283"/>
                          <a:gd name="connsiteY138" fmla="*/ 373868 h 758095"/>
                          <a:gd name="connsiteX139" fmla="*/ 1421563 w 1496283"/>
                          <a:gd name="connsiteY139" fmla="*/ 367111 h 758095"/>
                          <a:gd name="connsiteX140" fmla="*/ 1435077 w 1496283"/>
                          <a:gd name="connsiteY140" fmla="*/ 157655 h 758095"/>
                          <a:gd name="connsiteX141" fmla="*/ 1448590 w 1496283"/>
                          <a:gd name="connsiteY141" fmla="*/ 141889 h 758095"/>
                          <a:gd name="connsiteX142" fmla="*/ 1453094 w 1496283"/>
                          <a:gd name="connsiteY142" fmla="*/ 135133 h 758095"/>
                          <a:gd name="connsiteX143" fmla="*/ 1459851 w 1496283"/>
                          <a:gd name="connsiteY143" fmla="*/ 132880 h 758095"/>
                          <a:gd name="connsiteX144" fmla="*/ 1466608 w 1496283"/>
                          <a:gd name="connsiteY144" fmla="*/ 128376 h 758095"/>
                          <a:gd name="connsiteX145" fmla="*/ 1468860 w 1496283"/>
                          <a:gd name="connsiteY145" fmla="*/ 99097 h 758095"/>
                          <a:gd name="connsiteX146" fmla="*/ 1475617 w 1496283"/>
                          <a:gd name="connsiteY146" fmla="*/ 94593 h 758095"/>
                          <a:gd name="connsiteX147" fmla="*/ 1486878 w 1496283"/>
                          <a:gd name="connsiteY147" fmla="*/ 83332 h 758095"/>
                          <a:gd name="connsiteX148" fmla="*/ 1489130 w 1496283"/>
                          <a:gd name="connsiteY148" fmla="*/ 76575 h 758095"/>
                          <a:gd name="connsiteX149" fmla="*/ 1495887 w 1496283"/>
                          <a:gd name="connsiteY149" fmla="*/ 74323 h 758095"/>
                          <a:gd name="connsiteX150" fmla="*/ 1493634 w 1496283"/>
                          <a:gd name="connsiteY150" fmla="*/ 0 h 758095"/>
                          <a:gd name="connsiteX151" fmla="*/ 1482373 w 1496283"/>
                          <a:gd name="connsiteY151" fmla="*/ 9008 h 758095"/>
                          <a:gd name="connsiteX152" fmla="*/ 1480121 w 1496283"/>
                          <a:gd name="connsiteY152" fmla="*/ 18017 h 758095"/>
                          <a:gd name="connsiteX153" fmla="*/ 1473364 w 1496283"/>
                          <a:gd name="connsiteY153" fmla="*/ 20270 h 758095"/>
                          <a:gd name="connsiteX154" fmla="*/ 1482373 w 1496283"/>
                          <a:gd name="connsiteY15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47695 w 1496283"/>
                          <a:gd name="connsiteY95" fmla="*/ 668908 h 758095"/>
                          <a:gd name="connsiteX96" fmla="*/ 1058956 w 1496283"/>
                          <a:gd name="connsiteY96" fmla="*/ 671160 h 758095"/>
                          <a:gd name="connsiteX97" fmla="*/ 1065713 w 1496283"/>
                          <a:gd name="connsiteY97" fmla="*/ 673412 h 758095"/>
                          <a:gd name="connsiteX98" fmla="*/ 1067965 w 1496283"/>
                          <a:gd name="connsiteY98" fmla="*/ 680169 h 758095"/>
                          <a:gd name="connsiteX99" fmla="*/ 1076974 w 1496283"/>
                          <a:gd name="connsiteY99" fmla="*/ 682421 h 758095"/>
                          <a:gd name="connsiteX100" fmla="*/ 1085983 w 1496283"/>
                          <a:gd name="connsiteY100" fmla="*/ 686926 h 758095"/>
                          <a:gd name="connsiteX101" fmla="*/ 1104001 w 1496283"/>
                          <a:gd name="connsiteY101" fmla="*/ 691430 h 758095"/>
                          <a:gd name="connsiteX102" fmla="*/ 1110757 w 1496283"/>
                          <a:gd name="connsiteY102" fmla="*/ 700439 h 758095"/>
                          <a:gd name="connsiteX103" fmla="*/ 1115262 w 1496283"/>
                          <a:gd name="connsiteY103" fmla="*/ 707196 h 758095"/>
                          <a:gd name="connsiteX104" fmla="*/ 1122019 w 1496283"/>
                          <a:gd name="connsiteY104" fmla="*/ 711700 h 758095"/>
                          <a:gd name="connsiteX105" fmla="*/ 1131027 w 1496283"/>
                          <a:gd name="connsiteY105" fmla="*/ 727466 h 758095"/>
                          <a:gd name="connsiteX106" fmla="*/ 1133280 w 1496283"/>
                          <a:gd name="connsiteY106" fmla="*/ 736474 h 758095"/>
                          <a:gd name="connsiteX107" fmla="*/ 1149045 w 1496283"/>
                          <a:gd name="connsiteY107" fmla="*/ 743231 h 758095"/>
                          <a:gd name="connsiteX108" fmla="*/ 1191837 w 1496283"/>
                          <a:gd name="connsiteY108" fmla="*/ 745483 h 758095"/>
                          <a:gd name="connsiteX109" fmla="*/ 1207603 w 1496283"/>
                          <a:gd name="connsiteY109" fmla="*/ 743231 h 758095"/>
                          <a:gd name="connsiteX110" fmla="*/ 1248143 w 1496283"/>
                          <a:gd name="connsiteY110" fmla="*/ 745483 h 758095"/>
                          <a:gd name="connsiteX111" fmla="*/ 1268413 w 1496283"/>
                          <a:gd name="connsiteY111" fmla="*/ 747736 h 758095"/>
                          <a:gd name="connsiteX112" fmla="*/ 1281926 w 1496283"/>
                          <a:gd name="connsiteY112" fmla="*/ 729718 h 758095"/>
                          <a:gd name="connsiteX113" fmla="*/ 1288683 w 1496283"/>
                          <a:gd name="connsiteY113" fmla="*/ 727466 h 758095"/>
                          <a:gd name="connsiteX114" fmla="*/ 1304448 w 1496283"/>
                          <a:gd name="connsiteY114" fmla="*/ 713952 h 758095"/>
                          <a:gd name="connsiteX115" fmla="*/ 1306700 w 1496283"/>
                          <a:gd name="connsiteY115" fmla="*/ 707196 h 758095"/>
                          <a:gd name="connsiteX116" fmla="*/ 1311205 w 1496283"/>
                          <a:gd name="connsiteY116" fmla="*/ 700439 h 758095"/>
                          <a:gd name="connsiteX117" fmla="*/ 1315709 w 1496283"/>
                          <a:gd name="connsiteY117" fmla="*/ 691430 h 758095"/>
                          <a:gd name="connsiteX118" fmla="*/ 1322466 w 1496283"/>
                          <a:gd name="connsiteY118" fmla="*/ 689178 h 758095"/>
                          <a:gd name="connsiteX119" fmla="*/ 1326970 w 1496283"/>
                          <a:gd name="connsiteY119" fmla="*/ 680169 h 758095"/>
                          <a:gd name="connsiteX120" fmla="*/ 1333727 w 1496283"/>
                          <a:gd name="connsiteY120" fmla="*/ 675665 h 758095"/>
                          <a:gd name="connsiteX121" fmla="*/ 1335979 w 1496283"/>
                          <a:gd name="connsiteY121" fmla="*/ 666656 h 758095"/>
                          <a:gd name="connsiteX122" fmla="*/ 1338231 w 1496283"/>
                          <a:gd name="connsiteY122" fmla="*/ 659899 h 758095"/>
                          <a:gd name="connsiteX123" fmla="*/ 1342736 w 1496283"/>
                          <a:gd name="connsiteY123" fmla="*/ 655395 h 758095"/>
                          <a:gd name="connsiteX124" fmla="*/ 1351745 w 1496283"/>
                          <a:gd name="connsiteY124" fmla="*/ 641881 h 758095"/>
                          <a:gd name="connsiteX125" fmla="*/ 1353997 w 1496283"/>
                          <a:gd name="connsiteY125" fmla="*/ 632873 h 758095"/>
                          <a:gd name="connsiteX126" fmla="*/ 1356249 w 1496283"/>
                          <a:gd name="connsiteY126" fmla="*/ 610350 h 758095"/>
                          <a:gd name="connsiteX127" fmla="*/ 1360753 w 1496283"/>
                          <a:gd name="connsiteY127" fmla="*/ 601341 h 758095"/>
                          <a:gd name="connsiteX128" fmla="*/ 1365258 w 1496283"/>
                          <a:gd name="connsiteY128" fmla="*/ 585576 h 758095"/>
                          <a:gd name="connsiteX129" fmla="*/ 1372015 w 1496283"/>
                          <a:gd name="connsiteY129" fmla="*/ 576567 h 758095"/>
                          <a:gd name="connsiteX130" fmla="*/ 1376519 w 1496283"/>
                          <a:gd name="connsiteY130" fmla="*/ 542784 h 758095"/>
                          <a:gd name="connsiteX131" fmla="*/ 1378771 w 1496283"/>
                          <a:gd name="connsiteY131" fmla="*/ 533775 h 758095"/>
                          <a:gd name="connsiteX132" fmla="*/ 1381023 w 1496283"/>
                          <a:gd name="connsiteY132" fmla="*/ 477470 h 758095"/>
                          <a:gd name="connsiteX133" fmla="*/ 1396789 w 1496283"/>
                          <a:gd name="connsiteY133" fmla="*/ 454947 h 758095"/>
                          <a:gd name="connsiteX134" fmla="*/ 1403546 w 1496283"/>
                          <a:gd name="connsiteY134" fmla="*/ 443686 h 758095"/>
                          <a:gd name="connsiteX135" fmla="*/ 1410302 w 1496283"/>
                          <a:gd name="connsiteY135" fmla="*/ 434677 h 758095"/>
                          <a:gd name="connsiteX136" fmla="*/ 1412554 w 1496283"/>
                          <a:gd name="connsiteY136" fmla="*/ 385129 h 758095"/>
                          <a:gd name="connsiteX137" fmla="*/ 1414807 w 1496283"/>
                          <a:gd name="connsiteY137" fmla="*/ 373868 h 758095"/>
                          <a:gd name="connsiteX138" fmla="*/ 1421563 w 1496283"/>
                          <a:gd name="connsiteY138" fmla="*/ 367111 h 758095"/>
                          <a:gd name="connsiteX139" fmla="*/ 1435077 w 1496283"/>
                          <a:gd name="connsiteY139" fmla="*/ 157655 h 758095"/>
                          <a:gd name="connsiteX140" fmla="*/ 1448590 w 1496283"/>
                          <a:gd name="connsiteY140" fmla="*/ 141889 h 758095"/>
                          <a:gd name="connsiteX141" fmla="*/ 1453094 w 1496283"/>
                          <a:gd name="connsiteY141" fmla="*/ 135133 h 758095"/>
                          <a:gd name="connsiteX142" fmla="*/ 1459851 w 1496283"/>
                          <a:gd name="connsiteY142" fmla="*/ 132880 h 758095"/>
                          <a:gd name="connsiteX143" fmla="*/ 1466608 w 1496283"/>
                          <a:gd name="connsiteY143" fmla="*/ 128376 h 758095"/>
                          <a:gd name="connsiteX144" fmla="*/ 1468860 w 1496283"/>
                          <a:gd name="connsiteY144" fmla="*/ 99097 h 758095"/>
                          <a:gd name="connsiteX145" fmla="*/ 1475617 w 1496283"/>
                          <a:gd name="connsiteY145" fmla="*/ 94593 h 758095"/>
                          <a:gd name="connsiteX146" fmla="*/ 1486878 w 1496283"/>
                          <a:gd name="connsiteY146" fmla="*/ 83332 h 758095"/>
                          <a:gd name="connsiteX147" fmla="*/ 1489130 w 1496283"/>
                          <a:gd name="connsiteY147" fmla="*/ 76575 h 758095"/>
                          <a:gd name="connsiteX148" fmla="*/ 1495887 w 1496283"/>
                          <a:gd name="connsiteY148" fmla="*/ 74323 h 758095"/>
                          <a:gd name="connsiteX149" fmla="*/ 1493634 w 1496283"/>
                          <a:gd name="connsiteY149" fmla="*/ 0 h 758095"/>
                          <a:gd name="connsiteX150" fmla="*/ 1482373 w 1496283"/>
                          <a:gd name="connsiteY150" fmla="*/ 9008 h 758095"/>
                          <a:gd name="connsiteX151" fmla="*/ 1480121 w 1496283"/>
                          <a:gd name="connsiteY151" fmla="*/ 18017 h 758095"/>
                          <a:gd name="connsiteX152" fmla="*/ 1473364 w 1496283"/>
                          <a:gd name="connsiteY152" fmla="*/ 20270 h 758095"/>
                          <a:gd name="connsiteX153" fmla="*/ 1482373 w 1496283"/>
                          <a:gd name="connsiteY15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58956 w 1496283"/>
                          <a:gd name="connsiteY95" fmla="*/ 671160 h 758095"/>
                          <a:gd name="connsiteX96" fmla="*/ 1065713 w 1496283"/>
                          <a:gd name="connsiteY96" fmla="*/ 673412 h 758095"/>
                          <a:gd name="connsiteX97" fmla="*/ 1067965 w 1496283"/>
                          <a:gd name="connsiteY97" fmla="*/ 680169 h 758095"/>
                          <a:gd name="connsiteX98" fmla="*/ 1076974 w 1496283"/>
                          <a:gd name="connsiteY98" fmla="*/ 682421 h 758095"/>
                          <a:gd name="connsiteX99" fmla="*/ 1085983 w 1496283"/>
                          <a:gd name="connsiteY99" fmla="*/ 686926 h 758095"/>
                          <a:gd name="connsiteX100" fmla="*/ 1104001 w 1496283"/>
                          <a:gd name="connsiteY100" fmla="*/ 691430 h 758095"/>
                          <a:gd name="connsiteX101" fmla="*/ 1110757 w 1496283"/>
                          <a:gd name="connsiteY101" fmla="*/ 700439 h 758095"/>
                          <a:gd name="connsiteX102" fmla="*/ 1115262 w 1496283"/>
                          <a:gd name="connsiteY102" fmla="*/ 707196 h 758095"/>
                          <a:gd name="connsiteX103" fmla="*/ 1122019 w 1496283"/>
                          <a:gd name="connsiteY103" fmla="*/ 711700 h 758095"/>
                          <a:gd name="connsiteX104" fmla="*/ 1131027 w 1496283"/>
                          <a:gd name="connsiteY104" fmla="*/ 727466 h 758095"/>
                          <a:gd name="connsiteX105" fmla="*/ 1133280 w 1496283"/>
                          <a:gd name="connsiteY105" fmla="*/ 736474 h 758095"/>
                          <a:gd name="connsiteX106" fmla="*/ 1149045 w 1496283"/>
                          <a:gd name="connsiteY106" fmla="*/ 743231 h 758095"/>
                          <a:gd name="connsiteX107" fmla="*/ 1191837 w 1496283"/>
                          <a:gd name="connsiteY107" fmla="*/ 745483 h 758095"/>
                          <a:gd name="connsiteX108" fmla="*/ 1207603 w 1496283"/>
                          <a:gd name="connsiteY108" fmla="*/ 743231 h 758095"/>
                          <a:gd name="connsiteX109" fmla="*/ 1248143 w 1496283"/>
                          <a:gd name="connsiteY109" fmla="*/ 745483 h 758095"/>
                          <a:gd name="connsiteX110" fmla="*/ 1268413 w 1496283"/>
                          <a:gd name="connsiteY110" fmla="*/ 747736 h 758095"/>
                          <a:gd name="connsiteX111" fmla="*/ 1281926 w 1496283"/>
                          <a:gd name="connsiteY111" fmla="*/ 729718 h 758095"/>
                          <a:gd name="connsiteX112" fmla="*/ 1288683 w 1496283"/>
                          <a:gd name="connsiteY112" fmla="*/ 727466 h 758095"/>
                          <a:gd name="connsiteX113" fmla="*/ 1304448 w 1496283"/>
                          <a:gd name="connsiteY113" fmla="*/ 713952 h 758095"/>
                          <a:gd name="connsiteX114" fmla="*/ 1306700 w 1496283"/>
                          <a:gd name="connsiteY114" fmla="*/ 707196 h 758095"/>
                          <a:gd name="connsiteX115" fmla="*/ 1311205 w 1496283"/>
                          <a:gd name="connsiteY115" fmla="*/ 700439 h 758095"/>
                          <a:gd name="connsiteX116" fmla="*/ 1315709 w 1496283"/>
                          <a:gd name="connsiteY116" fmla="*/ 691430 h 758095"/>
                          <a:gd name="connsiteX117" fmla="*/ 1322466 w 1496283"/>
                          <a:gd name="connsiteY117" fmla="*/ 689178 h 758095"/>
                          <a:gd name="connsiteX118" fmla="*/ 1326970 w 1496283"/>
                          <a:gd name="connsiteY118" fmla="*/ 680169 h 758095"/>
                          <a:gd name="connsiteX119" fmla="*/ 1333727 w 1496283"/>
                          <a:gd name="connsiteY119" fmla="*/ 675665 h 758095"/>
                          <a:gd name="connsiteX120" fmla="*/ 1335979 w 1496283"/>
                          <a:gd name="connsiteY120" fmla="*/ 666656 h 758095"/>
                          <a:gd name="connsiteX121" fmla="*/ 1338231 w 1496283"/>
                          <a:gd name="connsiteY121" fmla="*/ 659899 h 758095"/>
                          <a:gd name="connsiteX122" fmla="*/ 1342736 w 1496283"/>
                          <a:gd name="connsiteY122" fmla="*/ 655395 h 758095"/>
                          <a:gd name="connsiteX123" fmla="*/ 1351745 w 1496283"/>
                          <a:gd name="connsiteY123" fmla="*/ 641881 h 758095"/>
                          <a:gd name="connsiteX124" fmla="*/ 1353997 w 1496283"/>
                          <a:gd name="connsiteY124" fmla="*/ 632873 h 758095"/>
                          <a:gd name="connsiteX125" fmla="*/ 1356249 w 1496283"/>
                          <a:gd name="connsiteY125" fmla="*/ 610350 h 758095"/>
                          <a:gd name="connsiteX126" fmla="*/ 1360753 w 1496283"/>
                          <a:gd name="connsiteY126" fmla="*/ 601341 h 758095"/>
                          <a:gd name="connsiteX127" fmla="*/ 1365258 w 1496283"/>
                          <a:gd name="connsiteY127" fmla="*/ 585576 h 758095"/>
                          <a:gd name="connsiteX128" fmla="*/ 1372015 w 1496283"/>
                          <a:gd name="connsiteY128" fmla="*/ 576567 h 758095"/>
                          <a:gd name="connsiteX129" fmla="*/ 1376519 w 1496283"/>
                          <a:gd name="connsiteY129" fmla="*/ 542784 h 758095"/>
                          <a:gd name="connsiteX130" fmla="*/ 1378771 w 1496283"/>
                          <a:gd name="connsiteY130" fmla="*/ 533775 h 758095"/>
                          <a:gd name="connsiteX131" fmla="*/ 1381023 w 1496283"/>
                          <a:gd name="connsiteY131" fmla="*/ 477470 h 758095"/>
                          <a:gd name="connsiteX132" fmla="*/ 1396789 w 1496283"/>
                          <a:gd name="connsiteY132" fmla="*/ 454947 h 758095"/>
                          <a:gd name="connsiteX133" fmla="*/ 1403546 w 1496283"/>
                          <a:gd name="connsiteY133" fmla="*/ 443686 h 758095"/>
                          <a:gd name="connsiteX134" fmla="*/ 1410302 w 1496283"/>
                          <a:gd name="connsiteY134" fmla="*/ 434677 h 758095"/>
                          <a:gd name="connsiteX135" fmla="*/ 1412554 w 1496283"/>
                          <a:gd name="connsiteY135" fmla="*/ 385129 h 758095"/>
                          <a:gd name="connsiteX136" fmla="*/ 1414807 w 1496283"/>
                          <a:gd name="connsiteY136" fmla="*/ 373868 h 758095"/>
                          <a:gd name="connsiteX137" fmla="*/ 1421563 w 1496283"/>
                          <a:gd name="connsiteY137" fmla="*/ 367111 h 758095"/>
                          <a:gd name="connsiteX138" fmla="*/ 1435077 w 1496283"/>
                          <a:gd name="connsiteY138" fmla="*/ 157655 h 758095"/>
                          <a:gd name="connsiteX139" fmla="*/ 1448590 w 1496283"/>
                          <a:gd name="connsiteY139" fmla="*/ 141889 h 758095"/>
                          <a:gd name="connsiteX140" fmla="*/ 1453094 w 1496283"/>
                          <a:gd name="connsiteY140" fmla="*/ 135133 h 758095"/>
                          <a:gd name="connsiteX141" fmla="*/ 1459851 w 1496283"/>
                          <a:gd name="connsiteY141" fmla="*/ 132880 h 758095"/>
                          <a:gd name="connsiteX142" fmla="*/ 1466608 w 1496283"/>
                          <a:gd name="connsiteY142" fmla="*/ 128376 h 758095"/>
                          <a:gd name="connsiteX143" fmla="*/ 1468860 w 1496283"/>
                          <a:gd name="connsiteY143" fmla="*/ 99097 h 758095"/>
                          <a:gd name="connsiteX144" fmla="*/ 1475617 w 1496283"/>
                          <a:gd name="connsiteY144" fmla="*/ 94593 h 758095"/>
                          <a:gd name="connsiteX145" fmla="*/ 1486878 w 1496283"/>
                          <a:gd name="connsiteY145" fmla="*/ 83332 h 758095"/>
                          <a:gd name="connsiteX146" fmla="*/ 1489130 w 1496283"/>
                          <a:gd name="connsiteY146" fmla="*/ 76575 h 758095"/>
                          <a:gd name="connsiteX147" fmla="*/ 1495887 w 1496283"/>
                          <a:gd name="connsiteY147" fmla="*/ 74323 h 758095"/>
                          <a:gd name="connsiteX148" fmla="*/ 1493634 w 1496283"/>
                          <a:gd name="connsiteY148" fmla="*/ 0 h 758095"/>
                          <a:gd name="connsiteX149" fmla="*/ 1482373 w 1496283"/>
                          <a:gd name="connsiteY149" fmla="*/ 9008 h 758095"/>
                          <a:gd name="connsiteX150" fmla="*/ 1480121 w 1496283"/>
                          <a:gd name="connsiteY150" fmla="*/ 18017 h 758095"/>
                          <a:gd name="connsiteX151" fmla="*/ 1473364 w 1496283"/>
                          <a:gd name="connsiteY151" fmla="*/ 20270 h 758095"/>
                          <a:gd name="connsiteX152" fmla="*/ 1482373 w 1496283"/>
                          <a:gd name="connsiteY15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58956 w 1496283"/>
                          <a:gd name="connsiteY94" fmla="*/ 671160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72359 w 1496283"/>
                          <a:gd name="connsiteY94" fmla="*/ 677117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47695 w 1496283"/>
                          <a:gd name="connsiteY49" fmla="*/ 563054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43733 w 1496283"/>
                          <a:gd name="connsiteY92" fmla="*/ 661167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0840 w 1496283"/>
                          <a:gd name="connsiteY49" fmla="*/ 576272 h 758095"/>
                          <a:gd name="connsiteX50" fmla="*/ 1002467 w 1496283"/>
                          <a:gd name="connsiteY50" fmla="*/ 535190 h 758095"/>
                          <a:gd name="connsiteX51" fmla="*/ 905806 w 1496283"/>
                          <a:gd name="connsiteY51" fmla="*/ 522514 h 758095"/>
                          <a:gd name="connsiteX52" fmla="*/ 856257 w 1496283"/>
                          <a:gd name="connsiteY52" fmla="*/ 527018 h 758095"/>
                          <a:gd name="connsiteX53" fmla="*/ 796063 w 1496283"/>
                          <a:gd name="connsiteY53" fmla="*/ 547399 h 758095"/>
                          <a:gd name="connsiteX54" fmla="*/ 750403 w 1496283"/>
                          <a:gd name="connsiteY54" fmla="*/ 578819 h 758095"/>
                          <a:gd name="connsiteX55" fmla="*/ 709863 w 1496283"/>
                          <a:gd name="connsiteY55" fmla="*/ 626116 h 758095"/>
                          <a:gd name="connsiteX56" fmla="*/ 691845 w 1496283"/>
                          <a:gd name="connsiteY56" fmla="*/ 644134 h 758095"/>
                          <a:gd name="connsiteX57" fmla="*/ 647490 w 1496283"/>
                          <a:gd name="connsiteY57" fmla="*/ 668108 h 758095"/>
                          <a:gd name="connsiteX58" fmla="*/ 550719 w 1496283"/>
                          <a:gd name="connsiteY58" fmla="*/ 677007 h 758095"/>
                          <a:gd name="connsiteX59" fmla="*/ 449837 w 1496283"/>
                          <a:gd name="connsiteY59" fmla="*/ 674028 h 758095"/>
                          <a:gd name="connsiteX60" fmla="*/ 385888 w 1496283"/>
                          <a:gd name="connsiteY60" fmla="*/ 637474 h 758095"/>
                          <a:gd name="connsiteX61" fmla="*/ 340499 w 1496283"/>
                          <a:gd name="connsiteY61" fmla="*/ 603594 h 758095"/>
                          <a:gd name="connsiteX62" fmla="*/ 302212 w 1496283"/>
                          <a:gd name="connsiteY62" fmla="*/ 578819 h 758095"/>
                          <a:gd name="connsiteX63" fmla="*/ 266176 w 1496283"/>
                          <a:gd name="connsiteY63" fmla="*/ 556297 h 758095"/>
                          <a:gd name="connsiteX64" fmla="*/ 259420 w 1496283"/>
                          <a:gd name="connsiteY64" fmla="*/ 554045 h 758095"/>
                          <a:gd name="connsiteX65" fmla="*/ 236897 w 1496283"/>
                          <a:gd name="connsiteY65" fmla="*/ 545036 h 758095"/>
                          <a:gd name="connsiteX66" fmla="*/ 180592 w 1496283"/>
                          <a:gd name="connsiteY66" fmla="*/ 536027 h 758095"/>
                          <a:gd name="connsiteX67" fmla="*/ 117530 w 1496283"/>
                          <a:gd name="connsiteY67" fmla="*/ 533775 h 758095"/>
                          <a:gd name="connsiteX68" fmla="*/ 76990 w 1496283"/>
                          <a:gd name="connsiteY68" fmla="*/ 536027 h 758095"/>
                          <a:gd name="connsiteX69" fmla="*/ 61716 w 1496283"/>
                          <a:gd name="connsiteY69" fmla="*/ 536930 h 758095"/>
                          <a:gd name="connsiteX70" fmla="*/ 23554 w 1496283"/>
                          <a:gd name="connsiteY70" fmla="*/ 550729 h 758095"/>
                          <a:gd name="connsiteX71" fmla="*/ 174 w 1496283"/>
                          <a:gd name="connsiteY71" fmla="*/ 573331 h 758095"/>
                          <a:gd name="connsiteX72" fmla="*/ 16278 w 1496283"/>
                          <a:gd name="connsiteY72" fmla="*/ 613525 h 758095"/>
                          <a:gd name="connsiteX73" fmla="*/ 73673 w 1496283"/>
                          <a:gd name="connsiteY73" fmla="*/ 624127 h 758095"/>
                          <a:gd name="connsiteX74" fmla="*/ 125098 w 1496283"/>
                          <a:gd name="connsiteY74" fmla="*/ 629432 h 758095"/>
                          <a:gd name="connsiteX75" fmla="*/ 167079 w 1496283"/>
                          <a:gd name="connsiteY75" fmla="*/ 632873 h 758095"/>
                          <a:gd name="connsiteX76" fmla="*/ 219459 w 1496283"/>
                          <a:gd name="connsiteY76" fmla="*/ 640429 h 758095"/>
                          <a:gd name="connsiteX77" fmla="*/ 271260 w 1496283"/>
                          <a:gd name="connsiteY77" fmla="*/ 659173 h 758095"/>
                          <a:gd name="connsiteX78" fmla="*/ 302212 w 1496283"/>
                          <a:gd name="connsiteY78" fmla="*/ 675665 h 758095"/>
                          <a:gd name="connsiteX79" fmla="*/ 337300 w 1496283"/>
                          <a:gd name="connsiteY79" fmla="*/ 700365 h 758095"/>
                          <a:gd name="connsiteX80" fmla="*/ 363637 w 1496283"/>
                          <a:gd name="connsiteY80" fmla="*/ 738763 h 758095"/>
                          <a:gd name="connsiteX81" fmla="*/ 403561 w 1496283"/>
                          <a:gd name="connsiteY81" fmla="*/ 752240 h 758095"/>
                          <a:gd name="connsiteX82" fmla="*/ 548393 w 1496283"/>
                          <a:gd name="connsiteY82" fmla="*/ 753003 h 758095"/>
                          <a:gd name="connsiteX83" fmla="*/ 630198 w 1496283"/>
                          <a:gd name="connsiteY83" fmla="*/ 750751 h 758095"/>
                          <a:gd name="connsiteX84" fmla="*/ 689593 w 1496283"/>
                          <a:gd name="connsiteY84" fmla="*/ 745483 h 758095"/>
                          <a:gd name="connsiteX85" fmla="*/ 735846 w 1496283"/>
                          <a:gd name="connsiteY85" fmla="*/ 708955 h 758095"/>
                          <a:gd name="connsiteX86" fmla="*/ 766094 w 1496283"/>
                          <a:gd name="connsiteY86" fmla="*/ 676722 h 758095"/>
                          <a:gd name="connsiteX87" fmla="*/ 818622 w 1496283"/>
                          <a:gd name="connsiteY87" fmla="*/ 631642 h 758095"/>
                          <a:gd name="connsiteX88" fmla="*/ 869696 w 1496283"/>
                          <a:gd name="connsiteY88" fmla="*/ 611335 h 758095"/>
                          <a:gd name="connsiteX89" fmla="*/ 932033 w 1496283"/>
                          <a:gd name="connsiteY89" fmla="*/ 606609 h 758095"/>
                          <a:gd name="connsiteX90" fmla="*/ 990553 w 1496283"/>
                          <a:gd name="connsiteY90" fmla="*/ 619249 h 758095"/>
                          <a:gd name="connsiteX91" fmla="*/ 1043733 w 1496283"/>
                          <a:gd name="connsiteY91" fmla="*/ 661167 h 758095"/>
                          <a:gd name="connsiteX92" fmla="*/ 1072359 w 1496283"/>
                          <a:gd name="connsiteY92" fmla="*/ 677117 h 758095"/>
                          <a:gd name="connsiteX93" fmla="*/ 1065713 w 1496283"/>
                          <a:gd name="connsiteY93" fmla="*/ 673412 h 758095"/>
                          <a:gd name="connsiteX94" fmla="*/ 1067965 w 1496283"/>
                          <a:gd name="connsiteY94" fmla="*/ 680169 h 758095"/>
                          <a:gd name="connsiteX95" fmla="*/ 1076974 w 1496283"/>
                          <a:gd name="connsiteY95" fmla="*/ 682421 h 758095"/>
                          <a:gd name="connsiteX96" fmla="*/ 1085983 w 1496283"/>
                          <a:gd name="connsiteY96" fmla="*/ 686926 h 758095"/>
                          <a:gd name="connsiteX97" fmla="*/ 1104001 w 1496283"/>
                          <a:gd name="connsiteY97" fmla="*/ 691430 h 758095"/>
                          <a:gd name="connsiteX98" fmla="*/ 1110757 w 1496283"/>
                          <a:gd name="connsiteY98" fmla="*/ 700439 h 758095"/>
                          <a:gd name="connsiteX99" fmla="*/ 1115262 w 1496283"/>
                          <a:gd name="connsiteY99" fmla="*/ 707196 h 758095"/>
                          <a:gd name="connsiteX100" fmla="*/ 1122019 w 1496283"/>
                          <a:gd name="connsiteY100" fmla="*/ 711700 h 758095"/>
                          <a:gd name="connsiteX101" fmla="*/ 1131027 w 1496283"/>
                          <a:gd name="connsiteY101" fmla="*/ 727466 h 758095"/>
                          <a:gd name="connsiteX102" fmla="*/ 1133280 w 1496283"/>
                          <a:gd name="connsiteY102" fmla="*/ 736474 h 758095"/>
                          <a:gd name="connsiteX103" fmla="*/ 1149045 w 1496283"/>
                          <a:gd name="connsiteY103" fmla="*/ 743231 h 758095"/>
                          <a:gd name="connsiteX104" fmla="*/ 1191837 w 1496283"/>
                          <a:gd name="connsiteY104" fmla="*/ 745483 h 758095"/>
                          <a:gd name="connsiteX105" fmla="*/ 1207603 w 1496283"/>
                          <a:gd name="connsiteY105" fmla="*/ 743231 h 758095"/>
                          <a:gd name="connsiteX106" fmla="*/ 1248143 w 1496283"/>
                          <a:gd name="connsiteY106" fmla="*/ 745483 h 758095"/>
                          <a:gd name="connsiteX107" fmla="*/ 1268413 w 1496283"/>
                          <a:gd name="connsiteY107" fmla="*/ 747736 h 758095"/>
                          <a:gd name="connsiteX108" fmla="*/ 1281926 w 1496283"/>
                          <a:gd name="connsiteY108" fmla="*/ 729718 h 758095"/>
                          <a:gd name="connsiteX109" fmla="*/ 1288683 w 1496283"/>
                          <a:gd name="connsiteY109" fmla="*/ 727466 h 758095"/>
                          <a:gd name="connsiteX110" fmla="*/ 1304448 w 1496283"/>
                          <a:gd name="connsiteY110" fmla="*/ 713952 h 758095"/>
                          <a:gd name="connsiteX111" fmla="*/ 1306700 w 1496283"/>
                          <a:gd name="connsiteY111" fmla="*/ 707196 h 758095"/>
                          <a:gd name="connsiteX112" fmla="*/ 1311205 w 1496283"/>
                          <a:gd name="connsiteY112" fmla="*/ 700439 h 758095"/>
                          <a:gd name="connsiteX113" fmla="*/ 1315709 w 1496283"/>
                          <a:gd name="connsiteY113" fmla="*/ 691430 h 758095"/>
                          <a:gd name="connsiteX114" fmla="*/ 1322466 w 1496283"/>
                          <a:gd name="connsiteY114" fmla="*/ 689178 h 758095"/>
                          <a:gd name="connsiteX115" fmla="*/ 1326970 w 1496283"/>
                          <a:gd name="connsiteY115" fmla="*/ 680169 h 758095"/>
                          <a:gd name="connsiteX116" fmla="*/ 1333727 w 1496283"/>
                          <a:gd name="connsiteY116" fmla="*/ 675665 h 758095"/>
                          <a:gd name="connsiteX117" fmla="*/ 1335979 w 1496283"/>
                          <a:gd name="connsiteY117" fmla="*/ 666656 h 758095"/>
                          <a:gd name="connsiteX118" fmla="*/ 1338231 w 1496283"/>
                          <a:gd name="connsiteY118" fmla="*/ 659899 h 758095"/>
                          <a:gd name="connsiteX119" fmla="*/ 1342736 w 1496283"/>
                          <a:gd name="connsiteY119" fmla="*/ 655395 h 758095"/>
                          <a:gd name="connsiteX120" fmla="*/ 1351745 w 1496283"/>
                          <a:gd name="connsiteY120" fmla="*/ 641881 h 758095"/>
                          <a:gd name="connsiteX121" fmla="*/ 1353997 w 1496283"/>
                          <a:gd name="connsiteY121" fmla="*/ 632873 h 758095"/>
                          <a:gd name="connsiteX122" fmla="*/ 1356249 w 1496283"/>
                          <a:gd name="connsiteY122" fmla="*/ 610350 h 758095"/>
                          <a:gd name="connsiteX123" fmla="*/ 1360753 w 1496283"/>
                          <a:gd name="connsiteY123" fmla="*/ 601341 h 758095"/>
                          <a:gd name="connsiteX124" fmla="*/ 1365258 w 1496283"/>
                          <a:gd name="connsiteY124" fmla="*/ 585576 h 758095"/>
                          <a:gd name="connsiteX125" fmla="*/ 1372015 w 1496283"/>
                          <a:gd name="connsiteY125" fmla="*/ 576567 h 758095"/>
                          <a:gd name="connsiteX126" fmla="*/ 1376519 w 1496283"/>
                          <a:gd name="connsiteY126" fmla="*/ 542784 h 758095"/>
                          <a:gd name="connsiteX127" fmla="*/ 1378771 w 1496283"/>
                          <a:gd name="connsiteY127" fmla="*/ 533775 h 758095"/>
                          <a:gd name="connsiteX128" fmla="*/ 1381023 w 1496283"/>
                          <a:gd name="connsiteY128" fmla="*/ 477470 h 758095"/>
                          <a:gd name="connsiteX129" fmla="*/ 1396789 w 1496283"/>
                          <a:gd name="connsiteY129" fmla="*/ 454947 h 758095"/>
                          <a:gd name="connsiteX130" fmla="*/ 1403546 w 1496283"/>
                          <a:gd name="connsiteY130" fmla="*/ 443686 h 758095"/>
                          <a:gd name="connsiteX131" fmla="*/ 1410302 w 1496283"/>
                          <a:gd name="connsiteY131" fmla="*/ 434677 h 758095"/>
                          <a:gd name="connsiteX132" fmla="*/ 1412554 w 1496283"/>
                          <a:gd name="connsiteY132" fmla="*/ 385129 h 758095"/>
                          <a:gd name="connsiteX133" fmla="*/ 1414807 w 1496283"/>
                          <a:gd name="connsiteY133" fmla="*/ 373868 h 758095"/>
                          <a:gd name="connsiteX134" fmla="*/ 1421563 w 1496283"/>
                          <a:gd name="connsiteY134" fmla="*/ 367111 h 758095"/>
                          <a:gd name="connsiteX135" fmla="*/ 1435077 w 1496283"/>
                          <a:gd name="connsiteY135" fmla="*/ 157655 h 758095"/>
                          <a:gd name="connsiteX136" fmla="*/ 1448590 w 1496283"/>
                          <a:gd name="connsiteY136" fmla="*/ 141889 h 758095"/>
                          <a:gd name="connsiteX137" fmla="*/ 1453094 w 1496283"/>
                          <a:gd name="connsiteY137" fmla="*/ 135133 h 758095"/>
                          <a:gd name="connsiteX138" fmla="*/ 1459851 w 1496283"/>
                          <a:gd name="connsiteY138" fmla="*/ 132880 h 758095"/>
                          <a:gd name="connsiteX139" fmla="*/ 1466608 w 1496283"/>
                          <a:gd name="connsiteY139" fmla="*/ 128376 h 758095"/>
                          <a:gd name="connsiteX140" fmla="*/ 1468860 w 1496283"/>
                          <a:gd name="connsiteY140" fmla="*/ 99097 h 758095"/>
                          <a:gd name="connsiteX141" fmla="*/ 1475617 w 1496283"/>
                          <a:gd name="connsiteY141" fmla="*/ 94593 h 758095"/>
                          <a:gd name="connsiteX142" fmla="*/ 1486878 w 1496283"/>
                          <a:gd name="connsiteY142" fmla="*/ 83332 h 758095"/>
                          <a:gd name="connsiteX143" fmla="*/ 1489130 w 1496283"/>
                          <a:gd name="connsiteY143" fmla="*/ 76575 h 758095"/>
                          <a:gd name="connsiteX144" fmla="*/ 1495887 w 1496283"/>
                          <a:gd name="connsiteY144" fmla="*/ 74323 h 758095"/>
                          <a:gd name="connsiteX145" fmla="*/ 1493634 w 1496283"/>
                          <a:gd name="connsiteY145" fmla="*/ 0 h 758095"/>
                          <a:gd name="connsiteX146" fmla="*/ 1482373 w 1496283"/>
                          <a:gd name="connsiteY146" fmla="*/ 9008 h 758095"/>
                          <a:gd name="connsiteX147" fmla="*/ 1480121 w 1496283"/>
                          <a:gd name="connsiteY147" fmla="*/ 18017 h 758095"/>
                          <a:gd name="connsiteX148" fmla="*/ 1473364 w 1496283"/>
                          <a:gd name="connsiteY148" fmla="*/ 20270 h 758095"/>
                          <a:gd name="connsiteX149" fmla="*/ 1482373 w 1496283"/>
                          <a:gd name="connsiteY14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60840 w 1496283"/>
                          <a:gd name="connsiteY48" fmla="*/ 576272 h 758095"/>
                          <a:gd name="connsiteX49" fmla="*/ 1002467 w 1496283"/>
                          <a:gd name="connsiteY49" fmla="*/ 535190 h 758095"/>
                          <a:gd name="connsiteX50" fmla="*/ 905806 w 1496283"/>
                          <a:gd name="connsiteY50" fmla="*/ 522514 h 758095"/>
                          <a:gd name="connsiteX51" fmla="*/ 856257 w 1496283"/>
                          <a:gd name="connsiteY51" fmla="*/ 527018 h 758095"/>
                          <a:gd name="connsiteX52" fmla="*/ 796063 w 1496283"/>
                          <a:gd name="connsiteY52" fmla="*/ 547399 h 758095"/>
                          <a:gd name="connsiteX53" fmla="*/ 750403 w 1496283"/>
                          <a:gd name="connsiteY53" fmla="*/ 578819 h 758095"/>
                          <a:gd name="connsiteX54" fmla="*/ 709863 w 1496283"/>
                          <a:gd name="connsiteY54" fmla="*/ 626116 h 758095"/>
                          <a:gd name="connsiteX55" fmla="*/ 691845 w 1496283"/>
                          <a:gd name="connsiteY55" fmla="*/ 644134 h 758095"/>
                          <a:gd name="connsiteX56" fmla="*/ 647490 w 1496283"/>
                          <a:gd name="connsiteY56" fmla="*/ 668108 h 758095"/>
                          <a:gd name="connsiteX57" fmla="*/ 550719 w 1496283"/>
                          <a:gd name="connsiteY57" fmla="*/ 677007 h 758095"/>
                          <a:gd name="connsiteX58" fmla="*/ 449837 w 1496283"/>
                          <a:gd name="connsiteY58" fmla="*/ 674028 h 758095"/>
                          <a:gd name="connsiteX59" fmla="*/ 385888 w 1496283"/>
                          <a:gd name="connsiteY59" fmla="*/ 637474 h 758095"/>
                          <a:gd name="connsiteX60" fmla="*/ 340499 w 1496283"/>
                          <a:gd name="connsiteY60" fmla="*/ 603594 h 758095"/>
                          <a:gd name="connsiteX61" fmla="*/ 302212 w 1496283"/>
                          <a:gd name="connsiteY61" fmla="*/ 578819 h 758095"/>
                          <a:gd name="connsiteX62" fmla="*/ 266176 w 1496283"/>
                          <a:gd name="connsiteY62" fmla="*/ 556297 h 758095"/>
                          <a:gd name="connsiteX63" fmla="*/ 259420 w 1496283"/>
                          <a:gd name="connsiteY63" fmla="*/ 554045 h 758095"/>
                          <a:gd name="connsiteX64" fmla="*/ 236897 w 1496283"/>
                          <a:gd name="connsiteY64" fmla="*/ 545036 h 758095"/>
                          <a:gd name="connsiteX65" fmla="*/ 180592 w 1496283"/>
                          <a:gd name="connsiteY65" fmla="*/ 536027 h 758095"/>
                          <a:gd name="connsiteX66" fmla="*/ 117530 w 1496283"/>
                          <a:gd name="connsiteY66" fmla="*/ 533775 h 758095"/>
                          <a:gd name="connsiteX67" fmla="*/ 76990 w 1496283"/>
                          <a:gd name="connsiteY67" fmla="*/ 536027 h 758095"/>
                          <a:gd name="connsiteX68" fmla="*/ 61716 w 1496283"/>
                          <a:gd name="connsiteY68" fmla="*/ 536930 h 758095"/>
                          <a:gd name="connsiteX69" fmla="*/ 23554 w 1496283"/>
                          <a:gd name="connsiteY69" fmla="*/ 550729 h 758095"/>
                          <a:gd name="connsiteX70" fmla="*/ 174 w 1496283"/>
                          <a:gd name="connsiteY70" fmla="*/ 573331 h 758095"/>
                          <a:gd name="connsiteX71" fmla="*/ 16278 w 1496283"/>
                          <a:gd name="connsiteY71" fmla="*/ 613525 h 758095"/>
                          <a:gd name="connsiteX72" fmla="*/ 73673 w 1496283"/>
                          <a:gd name="connsiteY72" fmla="*/ 624127 h 758095"/>
                          <a:gd name="connsiteX73" fmla="*/ 125098 w 1496283"/>
                          <a:gd name="connsiteY73" fmla="*/ 629432 h 758095"/>
                          <a:gd name="connsiteX74" fmla="*/ 167079 w 1496283"/>
                          <a:gd name="connsiteY74" fmla="*/ 632873 h 758095"/>
                          <a:gd name="connsiteX75" fmla="*/ 219459 w 1496283"/>
                          <a:gd name="connsiteY75" fmla="*/ 640429 h 758095"/>
                          <a:gd name="connsiteX76" fmla="*/ 271260 w 1496283"/>
                          <a:gd name="connsiteY76" fmla="*/ 659173 h 758095"/>
                          <a:gd name="connsiteX77" fmla="*/ 302212 w 1496283"/>
                          <a:gd name="connsiteY77" fmla="*/ 675665 h 758095"/>
                          <a:gd name="connsiteX78" fmla="*/ 337300 w 1496283"/>
                          <a:gd name="connsiteY78" fmla="*/ 700365 h 758095"/>
                          <a:gd name="connsiteX79" fmla="*/ 363637 w 1496283"/>
                          <a:gd name="connsiteY79" fmla="*/ 738763 h 758095"/>
                          <a:gd name="connsiteX80" fmla="*/ 403561 w 1496283"/>
                          <a:gd name="connsiteY80" fmla="*/ 752240 h 758095"/>
                          <a:gd name="connsiteX81" fmla="*/ 548393 w 1496283"/>
                          <a:gd name="connsiteY81" fmla="*/ 753003 h 758095"/>
                          <a:gd name="connsiteX82" fmla="*/ 630198 w 1496283"/>
                          <a:gd name="connsiteY82" fmla="*/ 750751 h 758095"/>
                          <a:gd name="connsiteX83" fmla="*/ 689593 w 1496283"/>
                          <a:gd name="connsiteY83" fmla="*/ 745483 h 758095"/>
                          <a:gd name="connsiteX84" fmla="*/ 735846 w 1496283"/>
                          <a:gd name="connsiteY84" fmla="*/ 708955 h 758095"/>
                          <a:gd name="connsiteX85" fmla="*/ 766094 w 1496283"/>
                          <a:gd name="connsiteY85" fmla="*/ 676722 h 758095"/>
                          <a:gd name="connsiteX86" fmla="*/ 818622 w 1496283"/>
                          <a:gd name="connsiteY86" fmla="*/ 631642 h 758095"/>
                          <a:gd name="connsiteX87" fmla="*/ 869696 w 1496283"/>
                          <a:gd name="connsiteY87" fmla="*/ 611335 h 758095"/>
                          <a:gd name="connsiteX88" fmla="*/ 932033 w 1496283"/>
                          <a:gd name="connsiteY88" fmla="*/ 606609 h 758095"/>
                          <a:gd name="connsiteX89" fmla="*/ 990553 w 1496283"/>
                          <a:gd name="connsiteY89" fmla="*/ 619249 h 758095"/>
                          <a:gd name="connsiteX90" fmla="*/ 1043733 w 1496283"/>
                          <a:gd name="connsiteY90" fmla="*/ 661167 h 758095"/>
                          <a:gd name="connsiteX91" fmla="*/ 1072359 w 1496283"/>
                          <a:gd name="connsiteY91" fmla="*/ 677117 h 758095"/>
                          <a:gd name="connsiteX92" fmla="*/ 1065713 w 1496283"/>
                          <a:gd name="connsiteY92" fmla="*/ 673412 h 758095"/>
                          <a:gd name="connsiteX93" fmla="*/ 1067965 w 1496283"/>
                          <a:gd name="connsiteY93" fmla="*/ 680169 h 758095"/>
                          <a:gd name="connsiteX94" fmla="*/ 1076974 w 1496283"/>
                          <a:gd name="connsiteY94" fmla="*/ 682421 h 758095"/>
                          <a:gd name="connsiteX95" fmla="*/ 1085983 w 1496283"/>
                          <a:gd name="connsiteY95" fmla="*/ 686926 h 758095"/>
                          <a:gd name="connsiteX96" fmla="*/ 1104001 w 1496283"/>
                          <a:gd name="connsiteY96" fmla="*/ 691430 h 758095"/>
                          <a:gd name="connsiteX97" fmla="*/ 1110757 w 1496283"/>
                          <a:gd name="connsiteY97" fmla="*/ 700439 h 758095"/>
                          <a:gd name="connsiteX98" fmla="*/ 1115262 w 1496283"/>
                          <a:gd name="connsiteY98" fmla="*/ 707196 h 758095"/>
                          <a:gd name="connsiteX99" fmla="*/ 1122019 w 1496283"/>
                          <a:gd name="connsiteY99" fmla="*/ 711700 h 758095"/>
                          <a:gd name="connsiteX100" fmla="*/ 1131027 w 1496283"/>
                          <a:gd name="connsiteY100" fmla="*/ 727466 h 758095"/>
                          <a:gd name="connsiteX101" fmla="*/ 1133280 w 1496283"/>
                          <a:gd name="connsiteY101" fmla="*/ 736474 h 758095"/>
                          <a:gd name="connsiteX102" fmla="*/ 1149045 w 1496283"/>
                          <a:gd name="connsiteY102" fmla="*/ 743231 h 758095"/>
                          <a:gd name="connsiteX103" fmla="*/ 1191837 w 1496283"/>
                          <a:gd name="connsiteY103" fmla="*/ 745483 h 758095"/>
                          <a:gd name="connsiteX104" fmla="*/ 1207603 w 1496283"/>
                          <a:gd name="connsiteY104" fmla="*/ 743231 h 758095"/>
                          <a:gd name="connsiteX105" fmla="*/ 1248143 w 1496283"/>
                          <a:gd name="connsiteY105" fmla="*/ 745483 h 758095"/>
                          <a:gd name="connsiteX106" fmla="*/ 1268413 w 1496283"/>
                          <a:gd name="connsiteY106" fmla="*/ 747736 h 758095"/>
                          <a:gd name="connsiteX107" fmla="*/ 1281926 w 1496283"/>
                          <a:gd name="connsiteY107" fmla="*/ 729718 h 758095"/>
                          <a:gd name="connsiteX108" fmla="*/ 1288683 w 1496283"/>
                          <a:gd name="connsiteY108" fmla="*/ 727466 h 758095"/>
                          <a:gd name="connsiteX109" fmla="*/ 1304448 w 1496283"/>
                          <a:gd name="connsiteY109" fmla="*/ 713952 h 758095"/>
                          <a:gd name="connsiteX110" fmla="*/ 1306700 w 1496283"/>
                          <a:gd name="connsiteY110" fmla="*/ 707196 h 758095"/>
                          <a:gd name="connsiteX111" fmla="*/ 1311205 w 1496283"/>
                          <a:gd name="connsiteY111" fmla="*/ 700439 h 758095"/>
                          <a:gd name="connsiteX112" fmla="*/ 1315709 w 1496283"/>
                          <a:gd name="connsiteY112" fmla="*/ 691430 h 758095"/>
                          <a:gd name="connsiteX113" fmla="*/ 1322466 w 1496283"/>
                          <a:gd name="connsiteY113" fmla="*/ 689178 h 758095"/>
                          <a:gd name="connsiteX114" fmla="*/ 1326970 w 1496283"/>
                          <a:gd name="connsiteY114" fmla="*/ 680169 h 758095"/>
                          <a:gd name="connsiteX115" fmla="*/ 1333727 w 1496283"/>
                          <a:gd name="connsiteY115" fmla="*/ 675665 h 758095"/>
                          <a:gd name="connsiteX116" fmla="*/ 1335979 w 1496283"/>
                          <a:gd name="connsiteY116" fmla="*/ 666656 h 758095"/>
                          <a:gd name="connsiteX117" fmla="*/ 1338231 w 1496283"/>
                          <a:gd name="connsiteY117" fmla="*/ 659899 h 758095"/>
                          <a:gd name="connsiteX118" fmla="*/ 1342736 w 1496283"/>
                          <a:gd name="connsiteY118" fmla="*/ 655395 h 758095"/>
                          <a:gd name="connsiteX119" fmla="*/ 1351745 w 1496283"/>
                          <a:gd name="connsiteY119" fmla="*/ 641881 h 758095"/>
                          <a:gd name="connsiteX120" fmla="*/ 1353997 w 1496283"/>
                          <a:gd name="connsiteY120" fmla="*/ 632873 h 758095"/>
                          <a:gd name="connsiteX121" fmla="*/ 1356249 w 1496283"/>
                          <a:gd name="connsiteY121" fmla="*/ 610350 h 758095"/>
                          <a:gd name="connsiteX122" fmla="*/ 1360753 w 1496283"/>
                          <a:gd name="connsiteY122" fmla="*/ 601341 h 758095"/>
                          <a:gd name="connsiteX123" fmla="*/ 1365258 w 1496283"/>
                          <a:gd name="connsiteY123" fmla="*/ 585576 h 758095"/>
                          <a:gd name="connsiteX124" fmla="*/ 1372015 w 1496283"/>
                          <a:gd name="connsiteY124" fmla="*/ 576567 h 758095"/>
                          <a:gd name="connsiteX125" fmla="*/ 1376519 w 1496283"/>
                          <a:gd name="connsiteY125" fmla="*/ 542784 h 758095"/>
                          <a:gd name="connsiteX126" fmla="*/ 1378771 w 1496283"/>
                          <a:gd name="connsiteY126" fmla="*/ 533775 h 758095"/>
                          <a:gd name="connsiteX127" fmla="*/ 1381023 w 1496283"/>
                          <a:gd name="connsiteY127" fmla="*/ 477470 h 758095"/>
                          <a:gd name="connsiteX128" fmla="*/ 1396789 w 1496283"/>
                          <a:gd name="connsiteY128" fmla="*/ 454947 h 758095"/>
                          <a:gd name="connsiteX129" fmla="*/ 1403546 w 1496283"/>
                          <a:gd name="connsiteY129" fmla="*/ 443686 h 758095"/>
                          <a:gd name="connsiteX130" fmla="*/ 1410302 w 1496283"/>
                          <a:gd name="connsiteY130" fmla="*/ 434677 h 758095"/>
                          <a:gd name="connsiteX131" fmla="*/ 1412554 w 1496283"/>
                          <a:gd name="connsiteY131" fmla="*/ 385129 h 758095"/>
                          <a:gd name="connsiteX132" fmla="*/ 1414807 w 1496283"/>
                          <a:gd name="connsiteY132" fmla="*/ 373868 h 758095"/>
                          <a:gd name="connsiteX133" fmla="*/ 1421563 w 1496283"/>
                          <a:gd name="connsiteY133" fmla="*/ 367111 h 758095"/>
                          <a:gd name="connsiteX134" fmla="*/ 1435077 w 1496283"/>
                          <a:gd name="connsiteY134" fmla="*/ 157655 h 758095"/>
                          <a:gd name="connsiteX135" fmla="*/ 1448590 w 1496283"/>
                          <a:gd name="connsiteY135" fmla="*/ 141889 h 758095"/>
                          <a:gd name="connsiteX136" fmla="*/ 1453094 w 1496283"/>
                          <a:gd name="connsiteY136" fmla="*/ 135133 h 758095"/>
                          <a:gd name="connsiteX137" fmla="*/ 1459851 w 1496283"/>
                          <a:gd name="connsiteY137" fmla="*/ 132880 h 758095"/>
                          <a:gd name="connsiteX138" fmla="*/ 1466608 w 1496283"/>
                          <a:gd name="connsiteY138" fmla="*/ 128376 h 758095"/>
                          <a:gd name="connsiteX139" fmla="*/ 1468860 w 1496283"/>
                          <a:gd name="connsiteY139" fmla="*/ 99097 h 758095"/>
                          <a:gd name="connsiteX140" fmla="*/ 1475617 w 1496283"/>
                          <a:gd name="connsiteY140" fmla="*/ 94593 h 758095"/>
                          <a:gd name="connsiteX141" fmla="*/ 1486878 w 1496283"/>
                          <a:gd name="connsiteY141" fmla="*/ 83332 h 758095"/>
                          <a:gd name="connsiteX142" fmla="*/ 1489130 w 1496283"/>
                          <a:gd name="connsiteY142" fmla="*/ 76575 h 758095"/>
                          <a:gd name="connsiteX143" fmla="*/ 1495887 w 1496283"/>
                          <a:gd name="connsiteY143" fmla="*/ 74323 h 758095"/>
                          <a:gd name="connsiteX144" fmla="*/ 1493634 w 1496283"/>
                          <a:gd name="connsiteY144" fmla="*/ 0 h 758095"/>
                          <a:gd name="connsiteX145" fmla="*/ 1482373 w 1496283"/>
                          <a:gd name="connsiteY145" fmla="*/ 9008 h 758095"/>
                          <a:gd name="connsiteX146" fmla="*/ 1480121 w 1496283"/>
                          <a:gd name="connsiteY146" fmla="*/ 18017 h 758095"/>
                          <a:gd name="connsiteX147" fmla="*/ 1473364 w 1496283"/>
                          <a:gd name="connsiteY147" fmla="*/ 20270 h 758095"/>
                          <a:gd name="connsiteX148" fmla="*/ 1482373 w 1496283"/>
                          <a:gd name="connsiteY14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67965 w 1496283"/>
                          <a:gd name="connsiteY92" fmla="*/ 680169 h 758095"/>
                          <a:gd name="connsiteX93" fmla="*/ 1076974 w 1496283"/>
                          <a:gd name="connsiteY93" fmla="*/ 682421 h 758095"/>
                          <a:gd name="connsiteX94" fmla="*/ 1085983 w 1496283"/>
                          <a:gd name="connsiteY94" fmla="*/ 686926 h 758095"/>
                          <a:gd name="connsiteX95" fmla="*/ 1104001 w 1496283"/>
                          <a:gd name="connsiteY95" fmla="*/ 691430 h 758095"/>
                          <a:gd name="connsiteX96" fmla="*/ 1110757 w 1496283"/>
                          <a:gd name="connsiteY96" fmla="*/ 700439 h 758095"/>
                          <a:gd name="connsiteX97" fmla="*/ 1115262 w 1496283"/>
                          <a:gd name="connsiteY97" fmla="*/ 707196 h 758095"/>
                          <a:gd name="connsiteX98" fmla="*/ 1122019 w 1496283"/>
                          <a:gd name="connsiteY98" fmla="*/ 711700 h 758095"/>
                          <a:gd name="connsiteX99" fmla="*/ 1131027 w 1496283"/>
                          <a:gd name="connsiteY99" fmla="*/ 727466 h 758095"/>
                          <a:gd name="connsiteX100" fmla="*/ 1133280 w 1496283"/>
                          <a:gd name="connsiteY100" fmla="*/ 736474 h 758095"/>
                          <a:gd name="connsiteX101" fmla="*/ 1149045 w 1496283"/>
                          <a:gd name="connsiteY101" fmla="*/ 743231 h 758095"/>
                          <a:gd name="connsiteX102" fmla="*/ 1191837 w 1496283"/>
                          <a:gd name="connsiteY102" fmla="*/ 745483 h 758095"/>
                          <a:gd name="connsiteX103" fmla="*/ 1207603 w 1496283"/>
                          <a:gd name="connsiteY103" fmla="*/ 743231 h 758095"/>
                          <a:gd name="connsiteX104" fmla="*/ 1248143 w 1496283"/>
                          <a:gd name="connsiteY104" fmla="*/ 745483 h 758095"/>
                          <a:gd name="connsiteX105" fmla="*/ 1268413 w 1496283"/>
                          <a:gd name="connsiteY105" fmla="*/ 747736 h 758095"/>
                          <a:gd name="connsiteX106" fmla="*/ 1281926 w 1496283"/>
                          <a:gd name="connsiteY106" fmla="*/ 729718 h 758095"/>
                          <a:gd name="connsiteX107" fmla="*/ 1288683 w 1496283"/>
                          <a:gd name="connsiteY107" fmla="*/ 727466 h 758095"/>
                          <a:gd name="connsiteX108" fmla="*/ 1304448 w 1496283"/>
                          <a:gd name="connsiteY108" fmla="*/ 713952 h 758095"/>
                          <a:gd name="connsiteX109" fmla="*/ 1306700 w 1496283"/>
                          <a:gd name="connsiteY109" fmla="*/ 707196 h 758095"/>
                          <a:gd name="connsiteX110" fmla="*/ 1311205 w 1496283"/>
                          <a:gd name="connsiteY110" fmla="*/ 700439 h 758095"/>
                          <a:gd name="connsiteX111" fmla="*/ 1315709 w 1496283"/>
                          <a:gd name="connsiteY111" fmla="*/ 691430 h 758095"/>
                          <a:gd name="connsiteX112" fmla="*/ 1322466 w 1496283"/>
                          <a:gd name="connsiteY112" fmla="*/ 689178 h 758095"/>
                          <a:gd name="connsiteX113" fmla="*/ 1326970 w 1496283"/>
                          <a:gd name="connsiteY113" fmla="*/ 680169 h 758095"/>
                          <a:gd name="connsiteX114" fmla="*/ 1333727 w 1496283"/>
                          <a:gd name="connsiteY114" fmla="*/ 675665 h 758095"/>
                          <a:gd name="connsiteX115" fmla="*/ 1335979 w 1496283"/>
                          <a:gd name="connsiteY115" fmla="*/ 666656 h 758095"/>
                          <a:gd name="connsiteX116" fmla="*/ 1338231 w 1496283"/>
                          <a:gd name="connsiteY116" fmla="*/ 659899 h 758095"/>
                          <a:gd name="connsiteX117" fmla="*/ 1342736 w 1496283"/>
                          <a:gd name="connsiteY117" fmla="*/ 655395 h 758095"/>
                          <a:gd name="connsiteX118" fmla="*/ 1351745 w 1496283"/>
                          <a:gd name="connsiteY118" fmla="*/ 641881 h 758095"/>
                          <a:gd name="connsiteX119" fmla="*/ 1353997 w 1496283"/>
                          <a:gd name="connsiteY119" fmla="*/ 632873 h 758095"/>
                          <a:gd name="connsiteX120" fmla="*/ 1356249 w 1496283"/>
                          <a:gd name="connsiteY120" fmla="*/ 610350 h 758095"/>
                          <a:gd name="connsiteX121" fmla="*/ 1360753 w 1496283"/>
                          <a:gd name="connsiteY121" fmla="*/ 601341 h 758095"/>
                          <a:gd name="connsiteX122" fmla="*/ 1365258 w 1496283"/>
                          <a:gd name="connsiteY122" fmla="*/ 585576 h 758095"/>
                          <a:gd name="connsiteX123" fmla="*/ 1372015 w 1496283"/>
                          <a:gd name="connsiteY123" fmla="*/ 576567 h 758095"/>
                          <a:gd name="connsiteX124" fmla="*/ 1376519 w 1496283"/>
                          <a:gd name="connsiteY124" fmla="*/ 542784 h 758095"/>
                          <a:gd name="connsiteX125" fmla="*/ 1378771 w 1496283"/>
                          <a:gd name="connsiteY125" fmla="*/ 533775 h 758095"/>
                          <a:gd name="connsiteX126" fmla="*/ 1381023 w 1496283"/>
                          <a:gd name="connsiteY126" fmla="*/ 477470 h 758095"/>
                          <a:gd name="connsiteX127" fmla="*/ 1396789 w 1496283"/>
                          <a:gd name="connsiteY127" fmla="*/ 454947 h 758095"/>
                          <a:gd name="connsiteX128" fmla="*/ 1403546 w 1496283"/>
                          <a:gd name="connsiteY128" fmla="*/ 443686 h 758095"/>
                          <a:gd name="connsiteX129" fmla="*/ 1410302 w 1496283"/>
                          <a:gd name="connsiteY129" fmla="*/ 434677 h 758095"/>
                          <a:gd name="connsiteX130" fmla="*/ 1412554 w 1496283"/>
                          <a:gd name="connsiteY130" fmla="*/ 385129 h 758095"/>
                          <a:gd name="connsiteX131" fmla="*/ 1414807 w 1496283"/>
                          <a:gd name="connsiteY131" fmla="*/ 373868 h 758095"/>
                          <a:gd name="connsiteX132" fmla="*/ 1421563 w 1496283"/>
                          <a:gd name="connsiteY132" fmla="*/ 367111 h 758095"/>
                          <a:gd name="connsiteX133" fmla="*/ 1435077 w 1496283"/>
                          <a:gd name="connsiteY133" fmla="*/ 157655 h 758095"/>
                          <a:gd name="connsiteX134" fmla="*/ 1448590 w 1496283"/>
                          <a:gd name="connsiteY134" fmla="*/ 141889 h 758095"/>
                          <a:gd name="connsiteX135" fmla="*/ 1453094 w 1496283"/>
                          <a:gd name="connsiteY135" fmla="*/ 135133 h 758095"/>
                          <a:gd name="connsiteX136" fmla="*/ 1459851 w 1496283"/>
                          <a:gd name="connsiteY136" fmla="*/ 132880 h 758095"/>
                          <a:gd name="connsiteX137" fmla="*/ 1466608 w 1496283"/>
                          <a:gd name="connsiteY137" fmla="*/ 128376 h 758095"/>
                          <a:gd name="connsiteX138" fmla="*/ 1468860 w 1496283"/>
                          <a:gd name="connsiteY138" fmla="*/ 99097 h 758095"/>
                          <a:gd name="connsiteX139" fmla="*/ 1475617 w 1496283"/>
                          <a:gd name="connsiteY139" fmla="*/ 94593 h 758095"/>
                          <a:gd name="connsiteX140" fmla="*/ 1486878 w 1496283"/>
                          <a:gd name="connsiteY140" fmla="*/ 83332 h 758095"/>
                          <a:gd name="connsiteX141" fmla="*/ 1489130 w 1496283"/>
                          <a:gd name="connsiteY141" fmla="*/ 76575 h 758095"/>
                          <a:gd name="connsiteX142" fmla="*/ 1495887 w 1496283"/>
                          <a:gd name="connsiteY142" fmla="*/ 74323 h 758095"/>
                          <a:gd name="connsiteX143" fmla="*/ 1493634 w 1496283"/>
                          <a:gd name="connsiteY143" fmla="*/ 0 h 758095"/>
                          <a:gd name="connsiteX144" fmla="*/ 1482373 w 1496283"/>
                          <a:gd name="connsiteY144" fmla="*/ 9008 h 758095"/>
                          <a:gd name="connsiteX145" fmla="*/ 1480121 w 1496283"/>
                          <a:gd name="connsiteY145" fmla="*/ 18017 h 758095"/>
                          <a:gd name="connsiteX146" fmla="*/ 1473364 w 1496283"/>
                          <a:gd name="connsiteY146" fmla="*/ 20270 h 758095"/>
                          <a:gd name="connsiteX147" fmla="*/ 1482373 w 1496283"/>
                          <a:gd name="connsiteY14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76974 w 1496283"/>
                          <a:gd name="connsiteY92" fmla="*/ 682421 h 758095"/>
                          <a:gd name="connsiteX93" fmla="*/ 1085983 w 1496283"/>
                          <a:gd name="connsiteY93" fmla="*/ 686926 h 758095"/>
                          <a:gd name="connsiteX94" fmla="*/ 1104001 w 1496283"/>
                          <a:gd name="connsiteY94" fmla="*/ 691430 h 758095"/>
                          <a:gd name="connsiteX95" fmla="*/ 1110757 w 1496283"/>
                          <a:gd name="connsiteY95" fmla="*/ 700439 h 758095"/>
                          <a:gd name="connsiteX96" fmla="*/ 1115262 w 1496283"/>
                          <a:gd name="connsiteY96" fmla="*/ 707196 h 758095"/>
                          <a:gd name="connsiteX97" fmla="*/ 1122019 w 1496283"/>
                          <a:gd name="connsiteY97" fmla="*/ 711700 h 758095"/>
                          <a:gd name="connsiteX98" fmla="*/ 1131027 w 1496283"/>
                          <a:gd name="connsiteY98" fmla="*/ 727466 h 758095"/>
                          <a:gd name="connsiteX99" fmla="*/ 1133280 w 1496283"/>
                          <a:gd name="connsiteY99" fmla="*/ 736474 h 758095"/>
                          <a:gd name="connsiteX100" fmla="*/ 1149045 w 1496283"/>
                          <a:gd name="connsiteY100" fmla="*/ 743231 h 758095"/>
                          <a:gd name="connsiteX101" fmla="*/ 1191837 w 1496283"/>
                          <a:gd name="connsiteY101" fmla="*/ 745483 h 758095"/>
                          <a:gd name="connsiteX102" fmla="*/ 1207603 w 1496283"/>
                          <a:gd name="connsiteY102" fmla="*/ 743231 h 758095"/>
                          <a:gd name="connsiteX103" fmla="*/ 1248143 w 1496283"/>
                          <a:gd name="connsiteY103" fmla="*/ 745483 h 758095"/>
                          <a:gd name="connsiteX104" fmla="*/ 1268413 w 1496283"/>
                          <a:gd name="connsiteY104" fmla="*/ 747736 h 758095"/>
                          <a:gd name="connsiteX105" fmla="*/ 1281926 w 1496283"/>
                          <a:gd name="connsiteY105" fmla="*/ 729718 h 758095"/>
                          <a:gd name="connsiteX106" fmla="*/ 1288683 w 1496283"/>
                          <a:gd name="connsiteY106" fmla="*/ 727466 h 758095"/>
                          <a:gd name="connsiteX107" fmla="*/ 1304448 w 1496283"/>
                          <a:gd name="connsiteY107" fmla="*/ 713952 h 758095"/>
                          <a:gd name="connsiteX108" fmla="*/ 1306700 w 1496283"/>
                          <a:gd name="connsiteY108" fmla="*/ 707196 h 758095"/>
                          <a:gd name="connsiteX109" fmla="*/ 1311205 w 1496283"/>
                          <a:gd name="connsiteY109" fmla="*/ 700439 h 758095"/>
                          <a:gd name="connsiteX110" fmla="*/ 1315709 w 1496283"/>
                          <a:gd name="connsiteY110" fmla="*/ 691430 h 758095"/>
                          <a:gd name="connsiteX111" fmla="*/ 1322466 w 1496283"/>
                          <a:gd name="connsiteY111" fmla="*/ 689178 h 758095"/>
                          <a:gd name="connsiteX112" fmla="*/ 1326970 w 1496283"/>
                          <a:gd name="connsiteY112" fmla="*/ 680169 h 758095"/>
                          <a:gd name="connsiteX113" fmla="*/ 1333727 w 1496283"/>
                          <a:gd name="connsiteY113" fmla="*/ 675665 h 758095"/>
                          <a:gd name="connsiteX114" fmla="*/ 1335979 w 1496283"/>
                          <a:gd name="connsiteY114" fmla="*/ 666656 h 758095"/>
                          <a:gd name="connsiteX115" fmla="*/ 1338231 w 1496283"/>
                          <a:gd name="connsiteY115" fmla="*/ 659899 h 758095"/>
                          <a:gd name="connsiteX116" fmla="*/ 1342736 w 1496283"/>
                          <a:gd name="connsiteY116" fmla="*/ 655395 h 758095"/>
                          <a:gd name="connsiteX117" fmla="*/ 1351745 w 1496283"/>
                          <a:gd name="connsiteY117" fmla="*/ 641881 h 758095"/>
                          <a:gd name="connsiteX118" fmla="*/ 1353997 w 1496283"/>
                          <a:gd name="connsiteY118" fmla="*/ 632873 h 758095"/>
                          <a:gd name="connsiteX119" fmla="*/ 1356249 w 1496283"/>
                          <a:gd name="connsiteY119" fmla="*/ 610350 h 758095"/>
                          <a:gd name="connsiteX120" fmla="*/ 1360753 w 1496283"/>
                          <a:gd name="connsiteY120" fmla="*/ 601341 h 758095"/>
                          <a:gd name="connsiteX121" fmla="*/ 1365258 w 1496283"/>
                          <a:gd name="connsiteY121" fmla="*/ 585576 h 758095"/>
                          <a:gd name="connsiteX122" fmla="*/ 1372015 w 1496283"/>
                          <a:gd name="connsiteY122" fmla="*/ 576567 h 758095"/>
                          <a:gd name="connsiteX123" fmla="*/ 1376519 w 1496283"/>
                          <a:gd name="connsiteY123" fmla="*/ 542784 h 758095"/>
                          <a:gd name="connsiteX124" fmla="*/ 1378771 w 1496283"/>
                          <a:gd name="connsiteY124" fmla="*/ 533775 h 758095"/>
                          <a:gd name="connsiteX125" fmla="*/ 1381023 w 1496283"/>
                          <a:gd name="connsiteY125" fmla="*/ 477470 h 758095"/>
                          <a:gd name="connsiteX126" fmla="*/ 1396789 w 1496283"/>
                          <a:gd name="connsiteY126" fmla="*/ 454947 h 758095"/>
                          <a:gd name="connsiteX127" fmla="*/ 1403546 w 1496283"/>
                          <a:gd name="connsiteY127" fmla="*/ 443686 h 758095"/>
                          <a:gd name="connsiteX128" fmla="*/ 1410302 w 1496283"/>
                          <a:gd name="connsiteY128" fmla="*/ 434677 h 758095"/>
                          <a:gd name="connsiteX129" fmla="*/ 1412554 w 1496283"/>
                          <a:gd name="connsiteY129" fmla="*/ 385129 h 758095"/>
                          <a:gd name="connsiteX130" fmla="*/ 1414807 w 1496283"/>
                          <a:gd name="connsiteY130" fmla="*/ 373868 h 758095"/>
                          <a:gd name="connsiteX131" fmla="*/ 1421563 w 1496283"/>
                          <a:gd name="connsiteY131" fmla="*/ 367111 h 758095"/>
                          <a:gd name="connsiteX132" fmla="*/ 1435077 w 1496283"/>
                          <a:gd name="connsiteY132" fmla="*/ 157655 h 758095"/>
                          <a:gd name="connsiteX133" fmla="*/ 1448590 w 1496283"/>
                          <a:gd name="connsiteY133" fmla="*/ 141889 h 758095"/>
                          <a:gd name="connsiteX134" fmla="*/ 1453094 w 1496283"/>
                          <a:gd name="connsiteY134" fmla="*/ 135133 h 758095"/>
                          <a:gd name="connsiteX135" fmla="*/ 1459851 w 1496283"/>
                          <a:gd name="connsiteY135" fmla="*/ 132880 h 758095"/>
                          <a:gd name="connsiteX136" fmla="*/ 1466608 w 1496283"/>
                          <a:gd name="connsiteY136" fmla="*/ 128376 h 758095"/>
                          <a:gd name="connsiteX137" fmla="*/ 1468860 w 1496283"/>
                          <a:gd name="connsiteY137" fmla="*/ 99097 h 758095"/>
                          <a:gd name="connsiteX138" fmla="*/ 1475617 w 1496283"/>
                          <a:gd name="connsiteY138" fmla="*/ 94593 h 758095"/>
                          <a:gd name="connsiteX139" fmla="*/ 1486878 w 1496283"/>
                          <a:gd name="connsiteY139" fmla="*/ 83332 h 758095"/>
                          <a:gd name="connsiteX140" fmla="*/ 1489130 w 1496283"/>
                          <a:gd name="connsiteY140" fmla="*/ 76575 h 758095"/>
                          <a:gd name="connsiteX141" fmla="*/ 1495887 w 1496283"/>
                          <a:gd name="connsiteY141" fmla="*/ 74323 h 758095"/>
                          <a:gd name="connsiteX142" fmla="*/ 1493634 w 1496283"/>
                          <a:gd name="connsiteY142" fmla="*/ 0 h 758095"/>
                          <a:gd name="connsiteX143" fmla="*/ 1482373 w 1496283"/>
                          <a:gd name="connsiteY143" fmla="*/ 9008 h 758095"/>
                          <a:gd name="connsiteX144" fmla="*/ 1480121 w 1496283"/>
                          <a:gd name="connsiteY144" fmla="*/ 18017 h 758095"/>
                          <a:gd name="connsiteX145" fmla="*/ 1473364 w 1496283"/>
                          <a:gd name="connsiteY145" fmla="*/ 20270 h 758095"/>
                          <a:gd name="connsiteX146" fmla="*/ 1482373 w 1496283"/>
                          <a:gd name="connsiteY14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22019 w 1496283"/>
                          <a:gd name="connsiteY96" fmla="*/ 711700 h 758095"/>
                          <a:gd name="connsiteX97" fmla="*/ 1131027 w 1496283"/>
                          <a:gd name="connsiteY97" fmla="*/ 727466 h 758095"/>
                          <a:gd name="connsiteX98" fmla="*/ 1133280 w 1496283"/>
                          <a:gd name="connsiteY98" fmla="*/ 736474 h 758095"/>
                          <a:gd name="connsiteX99" fmla="*/ 1149045 w 1496283"/>
                          <a:gd name="connsiteY99" fmla="*/ 743231 h 758095"/>
                          <a:gd name="connsiteX100" fmla="*/ 1191837 w 1496283"/>
                          <a:gd name="connsiteY100" fmla="*/ 745483 h 758095"/>
                          <a:gd name="connsiteX101" fmla="*/ 1207603 w 1496283"/>
                          <a:gd name="connsiteY101" fmla="*/ 743231 h 758095"/>
                          <a:gd name="connsiteX102" fmla="*/ 1248143 w 1496283"/>
                          <a:gd name="connsiteY102" fmla="*/ 745483 h 758095"/>
                          <a:gd name="connsiteX103" fmla="*/ 1268413 w 1496283"/>
                          <a:gd name="connsiteY103" fmla="*/ 747736 h 758095"/>
                          <a:gd name="connsiteX104" fmla="*/ 1281926 w 1496283"/>
                          <a:gd name="connsiteY104" fmla="*/ 729718 h 758095"/>
                          <a:gd name="connsiteX105" fmla="*/ 1288683 w 1496283"/>
                          <a:gd name="connsiteY105" fmla="*/ 727466 h 758095"/>
                          <a:gd name="connsiteX106" fmla="*/ 1304448 w 1496283"/>
                          <a:gd name="connsiteY106" fmla="*/ 713952 h 758095"/>
                          <a:gd name="connsiteX107" fmla="*/ 1306700 w 1496283"/>
                          <a:gd name="connsiteY107" fmla="*/ 707196 h 758095"/>
                          <a:gd name="connsiteX108" fmla="*/ 1311205 w 1496283"/>
                          <a:gd name="connsiteY108" fmla="*/ 700439 h 758095"/>
                          <a:gd name="connsiteX109" fmla="*/ 1315709 w 1496283"/>
                          <a:gd name="connsiteY109" fmla="*/ 691430 h 758095"/>
                          <a:gd name="connsiteX110" fmla="*/ 1322466 w 1496283"/>
                          <a:gd name="connsiteY110" fmla="*/ 689178 h 758095"/>
                          <a:gd name="connsiteX111" fmla="*/ 1326970 w 1496283"/>
                          <a:gd name="connsiteY111" fmla="*/ 680169 h 758095"/>
                          <a:gd name="connsiteX112" fmla="*/ 1333727 w 1496283"/>
                          <a:gd name="connsiteY112" fmla="*/ 675665 h 758095"/>
                          <a:gd name="connsiteX113" fmla="*/ 1335979 w 1496283"/>
                          <a:gd name="connsiteY113" fmla="*/ 666656 h 758095"/>
                          <a:gd name="connsiteX114" fmla="*/ 1338231 w 1496283"/>
                          <a:gd name="connsiteY114" fmla="*/ 659899 h 758095"/>
                          <a:gd name="connsiteX115" fmla="*/ 1342736 w 1496283"/>
                          <a:gd name="connsiteY115" fmla="*/ 655395 h 758095"/>
                          <a:gd name="connsiteX116" fmla="*/ 1351745 w 1496283"/>
                          <a:gd name="connsiteY116" fmla="*/ 641881 h 758095"/>
                          <a:gd name="connsiteX117" fmla="*/ 1353997 w 1496283"/>
                          <a:gd name="connsiteY117" fmla="*/ 632873 h 758095"/>
                          <a:gd name="connsiteX118" fmla="*/ 1356249 w 1496283"/>
                          <a:gd name="connsiteY118" fmla="*/ 610350 h 758095"/>
                          <a:gd name="connsiteX119" fmla="*/ 1360753 w 1496283"/>
                          <a:gd name="connsiteY119" fmla="*/ 601341 h 758095"/>
                          <a:gd name="connsiteX120" fmla="*/ 1365258 w 1496283"/>
                          <a:gd name="connsiteY120" fmla="*/ 585576 h 758095"/>
                          <a:gd name="connsiteX121" fmla="*/ 1372015 w 1496283"/>
                          <a:gd name="connsiteY121" fmla="*/ 576567 h 758095"/>
                          <a:gd name="connsiteX122" fmla="*/ 1376519 w 1496283"/>
                          <a:gd name="connsiteY122" fmla="*/ 542784 h 758095"/>
                          <a:gd name="connsiteX123" fmla="*/ 1378771 w 1496283"/>
                          <a:gd name="connsiteY123" fmla="*/ 533775 h 758095"/>
                          <a:gd name="connsiteX124" fmla="*/ 1381023 w 1496283"/>
                          <a:gd name="connsiteY124" fmla="*/ 477470 h 758095"/>
                          <a:gd name="connsiteX125" fmla="*/ 1396789 w 1496283"/>
                          <a:gd name="connsiteY125" fmla="*/ 454947 h 758095"/>
                          <a:gd name="connsiteX126" fmla="*/ 1403546 w 1496283"/>
                          <a:gd name="connsiteY126" fmla="*/ 443686 h 758095"/>
                          <a:gd name="connsiteX127" fmla="*/ 1410302 w 1496283"/>
                          <a:gd name="connsiteY127" fmla="*/ 434677 h 758095"/>
                          <a:gd name="connsiteX128" fmla="*/ 1412554 w 1496283"/>
                          <a:gd name="connsiteY128" fmla="*/ 385129 h 758095"/>
                          <a:gd name="connsiteX129" fmla="*/ 1414807 w 1496283"/>
                          <a:gd name="connsiteY129" fmla="*/ 373868 h 758095"/>
                          <a:gd name="connsiteX130" fmla="*/ 1421563 w 1496283"/>
                          <a:gd name="connsiteY130" fmla="*/ 367111 h 758095"/>
                          <a:gd name="connsiteX131" fmla="*/ 1435077 w 1496283"/>
                          <a:gd name="connsiteY131" fmla="*/ 157655 h 758095"/>
                          <a:gd name="connsiteX132" fmla="*/ 1448590 w 1496283"/>
                          <a:gd name="connsiteY132" fmla="*/ 141889 h 758095"/>
                          <a:gd name="connsiteX133" fmla="*/ 1453094 w 1496283"/>
                          <a:gd name="connsiteY133" fmla="*/ 135133 h 758095"/>
                          <a:gd name="connsiteX134" fmla="*/ 1459851 w 1496283"/>
                          <a:gd name="connsiteY134" fmla="*/ 132880 h 758095"/>
                          <a:gd name="connsiteX135" fmla="*/ 1466608 w 1496283"/>
                          <a:gd name="connsiteY135" fmla="*/ 128376 h 758095"/>
                          <a:gd name="connsiteX136" fmla="*/ 1468860 w 1496283"/>
                          <a:gd name="connsiteY136" fmla="*/ 99097 h 758095"/>
                          <a:gd name="connsiteX137" fmla="*/ 1475617 w 1496283"/>
                          <a:gd name="connsiteY137" fmla="*/ 94593 h 758095"/>
                          <a:gd name="connsiteX138" fmla="*/ 1486878 w 1496283"/>
                          <a:gd name="connsiteY138" fmla="*/ 83332 h 758095"/>
                          <a:gd name="connsiteX139" fmla="*/ 1489130 w 1496283"/>
                          <a:gd name="connsiteY139" fmla="*/ 76575 h 758095"/>
                          <a:gd name="connsiteX140" fmla="*/ 1495887 w 1496283"/>
                          <a:gd name="connsiteY140" fmla="*/ 74323 h 758095"/>
                          <a:gd name="connsiteX141" fmla="*/ 1493634 w 1496283"/>
                          <a:gd name="connsiteY141" fmla="*/ 0 h 758095"/>
                          <a:gd name="connsiteX142" fmla="*/ 1482373 w 1496283"/>
                          <a:gd name="connsiteY142" fmla="*/ 9008 h 758095"/>
                          <a:gd name="connsiteX143" fmla="*/ 1480121 w 1496283"/>
                          <a:gd name="connsiteY143" fmla="*/ 18017 h 758095"/>
                          <a:gd name="connsiteX144" fmla="*/ 1473364 w 1496283"/>
                          <a:gd name="connsiteY144" fmla="*/ 20270 h 758095"/>
                          <a:gd name="connsiteX145" fmla="*/ 1482373 w 1496283"/>
                          <a:gd name="connsiteY14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31027 w 1496283"/>
                          <a:gd name="connsiteY96" fmla="*/ 727466 h 758095"/>
                          <a:gd name="connsiteX97" fmla="*/ 1133280 w 1496283"/>
                          <a:gd name="connsiteY97" fmla="*/ 736474 h 758095"/>
                          <a:gd name="connsiteX98" fmla="*/ 1149045 w 1496283"/>
                          <a:gd name="connsiteY98" fmla="*/ 743231 h 758095"/>
                          <a:gd name="connsiteX99" fmla="*/ 1191837 w 1496283"/>
                          <a:gd name="connsiteY99" fmla="*/ 745483 h 758095"/>
                          <a:gd name="connsiteX100" fmla="*/ 1207603 w 1496283"/>
                          <a:gd name="connsiteY100" fmla="*/ 743231 h 758095"/>
                          <a:gd name="connsiteX101" fmla="*/ 1248143 w 1496283"/>
                          <a:gd name="connsiteY101" fmla="*/ 745483 h 758095"/>
                          <a:gd name="connsiteX102" fmla="*/ 1268413 w 1496283"/>
                          <a:gd name="connsiteY102" fmla="*/ 747736 h 758095"/>
                          <a:gd name="connsiteX103" fmla="*/ 1281926 w 1496283"/>
                          <a:gd name="connsiteY103" fmla="*/ 729718 h 758095"/>
                          <a:gd name="connsiteX104" fmla="*/ 1288683 w 1496283"/>
                          <a:gd name="connsiteY104" fmla="*/ 727466 h 758095"/>
                          <a:gd name="connsiteX105" fmla="*/ 1304448 w 1496283"/>
                          <a:gd name="connsiteY105" fmla="*/ 713952 h 758095"/>
                          <a:gd name="connsiteX106" fmla="*/ 1306700 w 1496283"/>
                          <a:gd name="connsiteY106" fmla="*/ 707196 h 758095"/>
                          <a:gd name="connsiteX107" fmla="*/ 1311205 w 1496283"/>
                          <a:gd name="connsiteY107" fmla="*/ 700439 h 758095"/>
                          <a:gd name="connsiteX108" fmla="*/ 1315709 w 1496283"/>
                          <a:gd name="connsiteY108" fmla="*/ 691430 h 758095"/>
                          <a:gd name="connsiteX109" fmla="*/ 1322466 w 1496283"/>
                          <a:gd name="connsiteY109" fmla="*/ 689178 h 758095"/>
                          <a:gd name="connsiteX110" fmla="*/ 1326970 w 1496283"/>
                          <a:gd name="connsiteY110" fmla="*/ 680169 h 758095"/>
                          <a:gd name="connsiteX111" fmla="*/ 1333727 w 1496283"/>
                          <a:gd name="connsiteY111" fmla="*/ 675665 h 758095"/>
                          <a:gd name="connsiteX112" fmla="*/ 1335979 w 1496283"/>
                          <a:gd name="connsiteY112" fmla="*/ 666656 h 758095"/>
                          <a:gd name="connsiteX113" fmla="*/ 1338231 w 1496283"/>
                          <a:gd name="connsiteY113" fmla="*/ 659899 h 758095"/>
                          <a:gd name="connsiteX114" fmla="*/ 1342736 w 1496283"/>
                          <a:gd name="connsiteY114" fmla="*/ 655395 h 758095"/>
                          <a:gd name="connsiteX115" fmla="*/ 1351745 w 1496283"/>
                          <a:gd name="connsiteY115" fmla="*/ 641881 h 758095"/>
                          <a:gd name="connsiteX116" fmla="*/ 1353997 w 1496283"/>
                          <a:gd name="connsiteY116" fmla="*/ 632873 h 758095"/>
                          <a:gd name="connsiteX117" fmla="*/ 1356249 w 1496283"/>
                          <a:gd name="connsiteY117" fmla="*/ 610350 h 758095"/>
                          <a:gd name="connsiteX118" fmla="*/ 1360753 w 1496283"/>
                          <a:gd name="connsiteY118" fmla="*/ 601341 h 758095"/>
                          <a:gd name="connsiteX119" fmla="*/ 1365258 w 1496283"/>
                          <a:gd name="connsiteY119" fmla="*/ 585576 h 758095"/>
                          <a:gd name="connsiteX120" fmla="*/ 1372015 w 1496283"/>
                          <a:gd name="connsiteY120" fmla="*/ 576567 h 758095"/>
                          <a:gd name="connsiteX121" fmla="*/ 1376519 w 1496283"/>
                          <a:gd name="connsiteY121" fmla="*/ 542784 h 758095"/>
                          <a:gd name="connsiteX122" fmla="*/ 1378771 w 1496283"/>
                          <a:gd name="connsiteY122" fmla="*/ 533775 h 758095"/>
                          <a:gd name="connsiteX123" fmla="*/ 1381023 w 1496283"/>
                          <a:gd name="connsiteY123" fmla="*/ 477470 h 758095"/>
                          <a:gd name="connsiteX124" fmla="*/ 1396789 w 1496283"/>
                          <a:gd name="connsiteY124" fmla="*/ 454947 h 758095"/>
                          <a:gd name="connsiteX125" fmla="*/ 1403546 w 1496283"/>
                          <a:gd name="connsiteY125" fmla="*/ 443686 h 758095"/>
                          <a:gd name="connsiteX126" fmla="*/ 1410302 w 1496283"/>
                          <a:gd name="connsiteY126" fmla="*/ 434677 h 758095"/>
                          <a:gd name="connsiteX127" fmla="*/ 1412554 w 1496283"/>
                          <a:gd name="connsiteY127" fmla="*/ 385129 h 758095"/>
                          <a:gd name="connsiteX128" fmla="*/ 1414807 w 1496283"/>
                          <a:gd name="connsiteY128" fmla="*/ 373868 h 758095"/>
                          <a:gd name="connsiteX129" fmla="*/ 1421563 w 1496283"/>
                          <a:gd name="connsiteY129" fmla="*/ 367111 h 758095"/>
                          <a:gd name="connsiteX130" fmla="*/ 1435077 w 1496283"/>
                          <a:gd name="connsiteY130" fmla="*/ 157655 h 758095"/>
                          <a:gd name="connsiteX131" fmla="*/ 1448590 w 1496283"/>
                          <a:gd name="connsiteY131" fmla="*/ 141889 h 758095"/>
                          <a:gd name="connsiteX132" fmla="*/ 1453094 w 1496283"/>
                          <a:gd name="connsiteY132" fmla="*/ 135133 h 758095"/>
                          <a:gd name="connsiteX133" fmla="*/ 1459851 w 1496283"/>
                          <a:gd name="connsiteY133" fmla="*/ 132880 h 758095"/>
                          <a:gd name="connsiteX134" fmla="*/ 1466608 w 1496283"/>
                          <a:gd name="connsiteY134" fmla="*/ 128376 h 758095"/>
                          <a:gd name="connsiteX135" fmla="*/ 1468860 w 1496283"/>
                          <a:gd name="connsiteY135" fmla="*/ 99097 h 758095"/>
                          <a:gd name="connsiteX136" fmla="*/ 1475617 w 1496283"/>
                          <a:gd name="connsiteY136" fmla="*/ 94593 h 758095"/>
                          <a:gd name="connsiteX137" fmla="*/ 1486878 w 1496283"/>
                          <a:gd name="connsiteY137" fmla="*/ 83332 h 758095"/>
                          <a:gd name="connsiteX138" fmla="*/ 1489130 w 1496283"/>
                          <a:gd name="connsiteY138" fmla="*/ 76575 h 758095"/>
                          <a:gd name="connsiteX139" fmla="*/ 1495887 w 1496283"/>
                          <a:gd name="connsiteY139" fmla="*/ 74323 h 758095"/>
                          <a:gd name="connsiteX140" fmla="*/ 1493634 w 1496283"/>
                          <a:gd name="connsiteY140" fmla="*/ 0 h 758095"/>
                          <a:gd name="connsiteX141" fmla="*/ 1482373 w 1496283"/>
                          <a:gd name="connsiteY141" fmla="*/ 9008 h 758095"/>
                          <a:gd name="connsiteX142" fmla="*/ 1480121 w 1496283"/>
                          <a:gd name="connsiteY142" fmla="*/ 18017 h 758095"/>
                          <a:gd name="connsiteX143" fmla="*/ 1473364 w 1496283"/>
                          <a:gd name="connsiteY143" fmla="*/ 20270 h 758095"/>
                          <a:gd name="connsiteX144" fmla="*/ 1482373 w 1496283"/>
                          <a:gd name="connsiteY14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0757 w 1496283"/>
                          <a:gd name="connsiteY93" fmla="*/ 700439 h 758095"/>
                          <a:gd name="connsiteX94" fmla="*/ 1115262 w 1496283"/>
                          <a:gd name="connsiteY94" fmla="*/ 707196 h 758095"/>
                          <a:gd name="connsiteX95" fmla="*/ 1131027 w 1496283"/>
                          <a:gd name="connsiteY95" fmla="*/ 727466 h 758095"/>
                          <a:gd name="connsiteX96" fmla="*/ 1133280 w 1496283"/>
                          <a:gd name="connsiteY96" fmla="*/ 736474 h 758095"/>
                          <a:gd name="connsiteX97" fmla="*/ 1149045 w 1496283"/>
                          <a:gd name="connsiteY97" fmla="*/ 743231 h 758095"/>
                          <a:gd name="connsiteX98" fmla="*/ 1191837 w 1496283"/>
                          <a:gd name="connsiteY98" fmla="*/ 745483 h 758095"/>
                          <a:gd name="connsiteX99" fmla="*/ 1207603 w 1496283"/>
                          <a:gd name="connsiteY99" fmla="*/ 743231 h 758095"/>
                          <a:gd name="connsiteX100" fmla="*/ 1248143 w 1496283"/>
                          <a:gd name="connsiteY100" fmla="*/ 745483 h 758095"/>
                          <a:gd name="connsiteX101" fmla="*/ 1268413 w 1496283"/>
                          <a:gd name="connsiteY101" fmla="*/ 747736 h 758095"/>
                          <a:gd name="connsiteX102" fmla="*/ 1281926 w 1496283"/>
                          <a:gd name="connsiteY102" fmla="*/ 729718 h 758095"/>
                          <a:gd name="connsiteX103" fmla="*/ 1288683 w 1496283"/>
                          <a:gd name="connsiteY103" fmla="*/ 727466 h 758095"/>
                          <a:gd name="connsiteX104" fmla="*/ 1304448 w 1496283"/>
                          <a:gd name="connsiteY104" fmla="*/ 713952 h 758095"/>
                          <a:gd name="connsiteX105" fmla="*/ 1306700 w 1496283"/>
                          <a:gd name="connsiteY105" fmla="*/ 707196 h 758095"/>
                          <a:gd name="connsiteX106" fmla="*/ 1311205 w 1496283"/>
                          <a:gd name="connsiteY106" fmla="*/ 700439 h 758095"/>
                          <a:gd name="connsiteX107" fmla="*/ 1315709 w 1496283"/>
                          <a:gd name="connsiteY107" fmla="*/ 691430 h 758095"/>
                          <a:gd name="connsiteX108" fmla="*/ 1322466 w 1496283"/>
                          <a:gd name="connsiteY108" fmla="*/ 689178 h 758095"/>
                          <a:gd name="connsiteX109" fmla="*/ 1326970 w 1496283"/>
                          <a:gd name="connsiteY109" fmla="*/ 680169 h 758095"/>
                          <a:gd name="connsiteX110" fmla="*/ 1333727 w 1496283"/>
                          <a:gd name="connsiteY110" fmla="*/ 675665 h 758095"/>
                          <a:gd name="connsiteX111" fmla="*/ 1335979 w 1496283"/>
                          <a:gd name="connsiteY111" fmla="*/ 666656 h 758095"/>
                          <a:gd name="connsiteX112" fmla="*/ 1338231 w 1496283"/>
                          <a:gd name="connsiteY112" fmla="*/ 659899 h 758095"/>
                          <a:gd name="connsiteX113" fmla="*/ 1342736 w 1496283"/>
                          <a:gd name="connsiteY113" fmla="*/ 655395 h 758095"/>
                          <a:gd name="connsiteX114" fmla="*/ 1351745 w 1496283"/>
                          <a:gd name="connsiteY114" fmla="*/ 641881 h 758095"/>
                          <a:gd name="connsiteX115" fmla="*/ 1353997 w 1496283"/>
                          <a:gd name="connsiteY115" fmla="*/ 632873 h 758095"/>
                          <a:gd name="connsiteX116" fmla="*/ 1356249 w 1496283"/>
                          <a:gd name="connsiteY116" fmla="*/ 610350 h 758095"/>
                          <a:gd name="connsiteX117" fmla="*/ 1360753 w 1496283"/>
                          <a:gd name="connsiteY117" fmla="*/ 601341 h 758095"/>
                          <a:gd name="connsiteX118" fmla="*/ 1365258 w 1496283"/>
                          <a:gd name="connsiteY118" fmla="*/ 585576 h 758095"/>
                          <a:gd name="connsiteX119" fmla="*/ 1372015 w 1496283"/>
                          <a:gd name="connsiteY119" fmla="*/ 576567 h 758095"/>
                          <a:gd name="connsiteX120" fmla="*/ 1376519 w 1496283"/>
                          <a:gd name="connsiteY120" fmla="*/ 542784 h 758095"/>
                          <a:gd name="connsiteX121" fmla="*/ 1378771 w 1496283"/>
                          <a:gd name="connsiteY121" fmla="*/ 533775 h 758095"/>
                          <a:gd name="connsiteX122" fmla="*/ 1381023 w 1496283"/>
                          <a:gd name="connsiteY122" fmla="*/ 477470 h 758095"/>
                          <a:gd name="connsiteX123" fmla="*/ 1396789 w 1496283"/>
                          <a:gd name="connsiteY123" fmla="*/ 454947 h 758095"/>
                          <a:gd name="connsiteX124" fmla="*/ 1403546 w 1496283"/>
                          <a:gd name="connsiteY124" fmla="*/ 443686 h 758095"/>
                          <a:gd name="connsiteX125" fmla="*/ 1410302 w 1496283"/>
                          <a:gd name="connsiteY125" fmla="*/ 434677 h 758095"/>
                          <a:gd name="connsiteX126" fmla="*/ 1412554 w 1496283"/>
                          <a:gd name="connsiteY126" fmla="*/ 385129 h 758095"/>
                          <a:gd name="connsiteX127" fmla="*/ 1414807 w 1496283"/>
                          <a:gd name="connsiteY127" fmla="*/ 373868 h 758095"/>
                          <a:gd name="connsiteX128" fmla="*/ 1421563 w 1496283"/>
                          <a:gd name="connsiteY128" fmla="*/ 367111 h 758095"/>
                          <a:gd name="connsiteX129" fmla="*/ 1435077 w 1496283"/>
                          <a:gd name="connsiteY129" fmla="*/ 157655 h 758095"/>
                          <a:gd name="connsiteX130" fmla="*/ 1448590 w 1496283"/>
                          <a:gd name="connsiteY130" fmla="*/ 141889 h 758095"/>
                          <a:gd name="connsiteX131" fmla="*/ 1453094 w 1496283"/>
                          <a:gd name="connsiteY131" fmla="*/ 135133 h 758095"/>
                          <a:gd name="connsiteX132" fmla="*/ 1459851 w 1496283"/>
                          <a:gd name="connsiteY132" fmla="*/ 132880 h 758095"/>
                          <a:gd name="connsiteX133" fmla="*/ 1466608 w 1496283"/>
                          <a:gd name="connsiteY133" fmla="*/ 128376 h 758095"/>
                          <a:gd name="connsiteX134" fmla="*/ 1468860 w 1496283"/>
                          <a:gd name="connsiteY134" fmla="*/ 99097 h 758095"/>
                          <a:gd name="connsiteX135" fmla="*/ 1475617 w 1496283"/>
                          <a:gd name="connsiteY135" fmla="*/ 94593 h 758095"/>
                          <a:gd name="connsiteX136" fmla="*/ 1486878 w 1496283"/>
                          <a:gd name="connsiteY136" fmla="*/ 83332 h 758095"/>
                          <a:gd name="connsiteX137" fmla="*/ 1489130 w 1496283"/>
                          <a:gd name="connsiteY137" fmla="*/ 76575 h 758095"/>
                          <a:gd name="connsiteX138" fmla="*/ 1495887 w 1496283"/>
                          <a:gd name="connsiteY138" fmla="*/ 74323 h 758095"/>
                          <a:gd name="connsiteX139" fmla="*/ 1493634 w 1496283"/>
                          <a:gd name="connsiteY139" fmla="*/ 0 h 758095"/>
                          <a:gd name="connsiteX140" fmla="*/ 1482373 w 1496283"/>
                          <a:gd name="connsiteY140" fmla="*/ 9008 h 758095"/>
                          <a:gd name="connsiteX141" fmla="*/ 1480121 w 1496283"/>
                          <a:gd name="connsiteY141" fmla="*/ 18017 h 758095"/>
                          <a:gd name="connsiteX142" fmla="*/ 1473364 w 1496283"/>
                          <a:gd name="connsiteY142" fmla="*/ 20270 h 758095"/>
                          <a:gd name="connsiteX143" fmla="*/ 1482373 w 1496283"/>
                          <a:gd name="connsiteY14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5262 w 1496283"/>
                          <a:gd name="connsiteY93" fmla="*/ 707196 h 758095"/>
                          <a:gd name="connsiteX94" fmla="*/ 1131027 w 1496283"/>
                          <a:gd name="connsiteY94" fmla="*/ 727466 h 758095"/>
                          <a:gd name="connsiteX95" fmla="*/ 1133280 w 1496283"/>
                          <a:gd name="connsiteY95" fmla="*/ 736474 h 758095"/>
                          <a:gd name="connsiteX96" fmla="*/ 1149045 w 1496283"/>
                          <a:gd name="connsiteY96" fmla="*/ 743231 h 758095"/>
                          <a:gd name="connsiteX97" fmla="*/ 1191837 w 1496283"/>
                          <a:gd name="connsiteY97" fmla="*/ 745483 h 758095"/>
                          <a:gd name="connsiteX98" fmla="*/ 1207603 w 1496283"/>
                          <a:gd name="connsiteY98" fmla="*/ 743231 h 758095"/>
                          <a:gd name="connsiteX99" fmla="*/ 1248143 w 1496283"/>
                          <a:gd name="connsiteY99" fmla="*/ 745483 h 758095"/>
                          <a:gd name="connsiteX100" fmla="*/ 1268413 w 1496283"/>
                          <a:gd name="connsiteY100" fmla="*/ 747736 h 758095"/>
                          <a:gd name="connsiteX101" fmla="*/ 1281926 w 1496283"/>
                          <a:gd name="connsiteY101" fmla="*/ 729718 h 758095"/>
                          <a:gd name="connsiteX102" fmla="*/ 1288683 w 1496283"/>
                          <a:gd name="connsiteY102" fmla="*/ 727466 h 758095"/>
                          <a:gd name="connsiteX103" fmla="*/ 1304448 w 1496283"/>
                          <a:gd name="connsiteY103" fmla="*/ 713952 h 758095"/>
                          <a:gd name="connsiteX104" fmla="*/ 1306700 w 1496283"/>
                          <a:gd name="connsiteY104" fmla="*/ 707196 h 758095"/>
                          <a:gd name="connsiteX105" fmla="*/ 1311205 w 1496283"/>
                          <a:gd name="connsiteY105" fmla="*/ 700439 h 758095"/>
                          <a:gd name="connsiteX106" fmla="*/ 1315709 w 1496283"/>
                          <a:gd name="connsiteY106" fmla="*/ 691430 h 758095"/>
                          <a:gd name="connsiteX107" fmla="*/ 1322466 w 1496283"/>
                          <a:gd name="connsiteY107" fmla="*/ 689178 h 758095"/>
                          <a:gd name="connsiteX108" fmla="*/ 1326970 w 1496283"/>
                          <a:gd name="connsiteY108" fmla="*/ 680169 h 758095"/>
                          <a:gd name="connsiteX109" fmla="*/ 1333727 w 1496283"/>
                          <a:gd name="connsiteY109" fmla="*/ 675665 h 758095"/>
                          <a:gd name="connsiteX110" fmla="*/ 1335979 w 1496283"/>
                          <a:gd name="connsiteY110" fmla="*/ 666656 h 758095"/>
                          <a:gd name="connsiteX111" fmla="*/ 1338231 w 1496283"/>
                          <a:gd name="connsiteY111" fmla="*/ 659899 h 758095"/>
                          <a:gd name="connsiteX112" fmla="*/ 1342736 w 1496283"/>
                          <a:gd name="connsiteY112" fmla="*/ 655395 h 758095"/>
                          <a:gd name="connsiteX113" fmla="*/ 1351745 w 1496283"/>
                          <a:gd name="connsiteY113" fmla="*/ 641881 h 758095"/>
                          <a:gd name="connsiteX114" fmla="*/ 1353997 w 1496283"/>
                          <a:gd name="connsiteY114" fmla="*/ 632873 h 758095"/>
                          <a:gd name="connsiteX115" fmla="*/ 1356249 w 1496283"/>
                          <a:gd name="connsiteY115" fmla="*/ 610350 h 758095"/>
                          <a:gd name="connsiteX116" fmla="*/ 1360753 w 1496283"/>
                          <a:gd name="connsiteY116" fmla="*/ 601341 h 758095"/>
                          <a:gd name="connsiteX117" fmla="*/ 1365258 w 1496283"/>
                          <a:gd name="connsiteY117" fmla="*/ 585576 h 758095"/>
                          <a:gd name="connsiteX118" fmla="*/ 1372015 w 1496283"/>
                          <a:gd name="connsiteY118" fmla="*/ 576567 h 758095"/>
                          <a:gd name="connsiteX119" fmla="*/ 1376519 w 1496283"/>
                          <a:gd name="connsiteY119" fmla="*/ 542784 h 758095"/>
                          <a:gd name="connsiteX120" fmla="*/ 1378771 w 1496283"/>
                          <a:gd name="connsiteY120" fmla="*/ 533775 h 758095"/>
                          <a:gd name="connsiteX121" fmla="*/ 1381023 w 1496283"/>
                          <a:gd name="connsiteY121" fmla="*/ 477470 h 758095"/>
                          <a:gd name="connsiteX122" fmla="*/ 1396789 w 1496283"/>
                          <a:gd name="connsiteY122" fmla="*/ 454947 h 758095"/>
                          <a:gd name="connsiteX123" fmla="*/ 1403546 w 1496283"/>
                          <a:gd name="connsiteY123" fmla="*/ 443686 h 758095"/>
                          <a:gd name="connsiteX124" fmla="*/ 1410302 w 1496283"/>
                          <a:gd name="connsiteY124" fmla="*/ 434677 h 758095"/>
                          <a:gd name="connsiteX125" fmla="*/ 1412554 w 1496283"/>
                          <a:gd name="connsiteY125" fmla="*/ 385129 h 758095"/>
                          <a:gd name="connsiteX126" fmla="*/ 1414807 w 1496283"/>
                          <a:gd name="connsiteY126" fmla="*/ 373868 h 758095"/>
                          <a:gd name="connsiteX127" fmla="*/ 1421563 w 1496283"/>
                          <a:gd name="connsiteY127" fmla="*/ 367111 h 758095"/>
                          <a:gd name="connsiteX128" fmla="*/ 1435077 w 1496283"/>
                          <a:gd name="connsiteY128" fmla="*/ 157655 h 758095"/>
                          <a:gd name="connsiteX129" fmla="*/ 1448590 w 1496283"/>
                          <a:gd name="connsiteY129" fmla="*/ 141889 h 758095"/>
                          <a:gd name="connsiteX130" fmla="*/ 1453094 w 1496283"/>
                          <a:gd name="connsiteY130" fmla="*/ 135133 h 758095"/>
                          <a:gd name="connsiteX131" fmla="*/ 1459851 w 1496283"/>
                          <a:gd name="connsiteY131" fmla="*/ 132880 h 758095"/>
                          <a:gd name="connsiteX132" fmla="*/ 1466608 w 1496283"/>
                          <a:gd name="connsiteY132" fmla="*/ 128376 h 758095"/>
                          <a:gd name="connsiteX133" fmla="*/ 1468860 w 1496283"/>
                          <a:gd name="connsiteY133" fmla="*/ 99097 h 758095"/>
                          <a:gd name="connsiteX134" fmla="*/ 1475617 w 1496283"/>
                          <a:gd name="connsiteY134" fmla="*/ 94593 h 758095"/>
                          <a:gd name="connsiteX135" fmla="*/ 1486878 w 1496283"/>
                          <a:gd name="connsiteY135" fmla="*/ 83332 h 758095"/>
                          <a:gd name="connsiteX136" fmla="*/ 1489130 w 1496283"/>
                          <a:gd name="connsiteY136" fmla="*/ 76575 h 758095"/>
                          <a:gd name="connsiteX137" fmla="*/ 1495887 w 1496283"/>
                          <a:gd name="connsiteY137" fmla="*/ 74323 h 758095"/>
                          <a:gd name="connsiteX138" fmla="*/ 1493634 w 1496283"/>
                          <a:gd name="connsiteY138" fmla="*/ 0 h 758095"/>
                          <a:gd name="connsiteX139" fmla="*/ 1482373 w 1496283"/>
                          <a:gd name="connsiteY139" fmla="*/ 9008 h 758095"/>
                          <a:gd name="connsiteX140" fmla="*/ 1480121 w 1496283"/>
                          <a:gd name="connsiteY140" fmla="*/ 18017 h 758095"/>
                          <a:gd name="connsiteX141" fmla="*/ 1473364 w 1496283"/>
                          <a:gd name="connsiteY141" fmla="*/ 20270 h 758095"/>
                          <a:gd name="connsiteX142" fmla="*/ 1482373 w 1496283"/>
                          <a:gd name="connsiteY14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31027 w 1496283"/>
                          <a:gd name="connsiteY93" fmla="*/ 727466 h 758095"/>
                          <a:gd name="connsiteX94" fmla="*/ 1133280 w 1496283"/>
                          <a:gd name="connsiteY94" fmla="*/ 736474 h 758095"/>
                          <a:gd name="connsiteX95" fmla="*/ 1149045 w 1496283"/>
                          <a:gd name="connsiteY95" fmla="*/ 743231 h 758095"/>
                          <a:gd name="connsiteX96" fmla="*/ 1191837 w 1496283"/>
                          <a:gd name="connsiteY96" fmla="*/ 745483 h 758095"/>
                          <a:gd name="connsiteX97" fmla="*/ 1207603 w 1496283"/>
                          <a:gd name="connsiteY97" fmla="*/ 743231 h 758095"/>
                          <a:gd name="connsiteX98" fmla="*/ 1248143 w 1496283"/>
                          <a:gd name="connsiteY98" fmla="*/ 745483 h 758095"/>
                          <a:gd name="connsiteX99" fmla="*/ 1268413 w 1496283"/>
                          <a:gd name="connsiteY99" fmla="*/ 747736 h 758095"/>
                          <a:gd name="connsiteX100" fmla="*/ 1281926 w 1496283"/>
                          <a:gd name="connsiteY100" fmla="*/ 729718 h 758095"/>
                          <a:gd name="connsiteX101" fmla="*/ 1288683 w 1496283"/>
                          <a:gd name="connsiteY101" fmla="*/ 727466 h 758095"/>
                          <a:gd name="connsiteX102" fmla="*/ 1304448 w 1496283"/>
                          <a:gd name="connsiteY102" fmla="*/ 713952 h 758095"/>
                          <a:gd name="connsiteX103" fmla="*/ 1306700 w 1496283"/>
                          <a:gd name="connsiteY103" fmla="*/ 707196 h 758095"/>
                          <a:gd name="connsiteX104" fmla="*/ 1311205 w 1496283"/>
                          <a:gd name="connsiteY104" fmla="*/ 700439 h 758095"/>
                          <a:gd name="connsiteX105" fmla="*/ 1315709 w 1496283"/>
                          <a:gd name="connsiteY105" fmla="*/ 691430 h 758095"/>
                          <a:gd name="connsiteX106" fmla="*/ 1322466 w 1496283"/>
                          <a:gd name="connsiteY106" fmla="*/ 689178 h 758095"/>
                          <a:gd name="connsiteX107" fmla="*/ 1326970 w 1496283"/>
                          <a:gd name="connsiteY107" fmla="*/ 680169 h 758095"/>
                          <a:gd name="connsiteX108" fmla="*/ 1333727 w 1496283"/>
                          <a:gd name="connsiteY108" fmla="*/ 675665 h 758095"/>
                          <a:gd name="connsiteX109" fmla="*/ 1335979 w 1496283"/>
                          <a:gd name="connsiteY109" fmla="*/ 666656 h 758095"/>
                          <a:gd name="connsiteX110" fmla="*/ 1338231 w 1496283"/>
                          <a:gd name="connsiteY110" fmla="*/ 659899 h 758095"/>
                          <a:gd name="connsiteX111" fmla="*/ 1342736 w 1496283"/>
                          <a:gd name="connsiteY111" fmla="*/ 655395 h 758095"/>
                          <a:gd name="connsiteX112" fmla="*/ 1351745 w 1496283"/>
                          <a:gd name="connsiteY112" fmla="*/ 641881 h 758095"/>
                          <a:gd name="connsiteX113" fmla="*/ 1353997 w 1496283"/>
                          <a:gd name="connsiteY113" fmla="*/ 632873 h 758095"/>
                          <a:gd name="connsiteX114" fmla="*/ 1356249 w 1496283"/>
                          <a:gd name="connsiteY114" fmla="*/ 610350 h 758095"/>
                          <a:gd name="connsiteX115" fmla="*/ 1360753 w 1496283"/>
                          <a:gd name="connsiteY115" fmla="*/ 601341 h 758095"/>
                          <a:gd name="connsiteX116" fmla="*/ 1365258 w 1496283"/>
                          <a:gd name="connsiteY116" fmla="*/ 585576 h 758095"/>
                          <a:gd name="connsiteX117" fmla="*/ 1372015 w 1496283"/>
                          <a:gd name="connsiteY117" fmla="*/ 576567 h 758095"/>
                          <a:gd name="connsiteX118" fmla="*/ 1376519 w 1496283"/>
                          <a:gd name="connsiteY118" fmla="*/ 542784 h 758095"/>
                          <a:gd name="connsiteX119" fmla="*/ 1378771 w 1496283"/>
                          <a:gd name="connsiteY119" fmla="*/ 533775 h 758095"/>
                          <a:gd name="connsiteX120" fmla="*/ 1381023 w 1496283"/>
                          <a:gd name="connsiteY120" fmla="*/ 477470 h 758095"/>
                          <a:gd name="connsiteX121" fmla="*/ 1396789 w 1496283"/>
                          <a:gd name="connsiteY121" fmla="*/ 454947 h 758095"/>
                          <a:gd name="connsiteX122" fmla="*/ 1403546 w 1496283"/>
                          <a:gd name="connsiteY122" fmla="*/ 443686 h 758095"/>
                          <a:gd name="connsiteX123" fmla="*/ 1410302 w 1496283"/>
                          <a:gd name="connsiteY123" fmla="*/ 434677 h 758095"/>
                          <a:gd name="connsiteX124" fmla="*/ 1412554 w 1496283"/>
                          <a:gd name="connsiteY124" fmla="*/ 385129 h 758095"/>
                          <a:gd name="connsiteX125" fmla="*/ 1414807 w 1496283"/>
                          <a:gd name="connsiteY125" fmla="*/ 373868 h 758095"/>
                          <a:gd name="connsiteX126" fmla="*/ 1421563 w 1496283"/>
                          <a:gd name="connsiteY126" fmla="*/ 367111 h 758095"/>
                          <a:gd name="connsiteX127" fmla="*/ 1435077 w 1496283"/>
                          <a:gd name="connsiteY127" fmla="*/ 157655 h 758095"/>
                          <a:gd name="connsiteX128" fmla="*/ 1448590 w 1496283"/>
                          <a:gd name="connsiteY128" fmla="*/ 141889 h 758095"/>
                          <a:gd name="connsiteX129" fmla="*/ 1453094 w 1496283"/>
                          <a:gd name="connsiteY129" fmla="*/ 135133 h 758095"/>
                          <a:gd name="connsiteX130" fmla="*/ 1459851 w 1496283"/>
                          <a:gd name="connsiteY130" fmla="*/ 132880 h 758095"/>
                          <a:gd name="connsiteX131" fmla="*/ 1466608 w 1496283"/>
                          <a:gd name="connsiteY131" fmla="*/ 128376 h 758095"/>
                          <a:gd name="connsiteX132" fmla="*/ 1468860 w 1496283"/>
                          <a:gd name="connsiteY132" fmla="*/ 99097 h 758095"/>
                          <a:gd name="connsiteX133" fmla="*/ 1475617 w 1496283"/>
                          <a:gd name="connsiteY133" fmla="*/ 94593 h 758095"/>
                          <a:gd name="connsiteX134" fmla="*/ 1486878 w 1496283"/>
                          <a:gd name="connsiteY134" fmla="*/ 83332 h 758095"/>
                          <a:gd name="connsiteX135" fmla="*/ 1489130 w 1496283"/>
                          <a:gd name="connsiteY135" fmla="*/ 76575 h 758095"/>
                          <a:gd name="connsiteX136" fmla="*/ 1495887 w 1496283"/>
                          <a:gd name="connsiteY136" fmla="*/ 74323 h 758095"/>
                          <a:gd name="connsiteX137" fmla="*/ 1493634 w 1496283"/>
                          <a:gd name="connsiteY137" fmla="*/ 0 h 758095"/>
                          <a:gd name="connsiteX138" fmla="*/ 1482373 w 1496283"/>
                          <a:gd name="connsiteY138" fmla="*/ 9008 h 758095"/>
                          <a:gd name="connsiteX139" fmla="*/ 1480121 w 1496283"/>
                          <a:gd name="connsiteY139" fmla="*/ 18017 h 758095"/>
                          <a:gd name="connsiteX140" fmla="*/ 1473364 w 1496283"/>
                          <a:gd name="connsiteY140" fmla="*/ 20270 h 758095"/>
                          <a:gd name="connsiteX141" fmla="*/ 1482373 w 1496283"/>
                          <a:gd name="connsiteY14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31027 w 1496283"/>
                          <a:gd name="connsiteY92" fmla="*/ 727466 h 758095"/>
                          <a:gd name="connsiteX93" fmla="*/ 1133280 w 1496283"/>
                          <a:gd name="connsiteY93" fmla="*/ 736474 h 758095"/>
                          <a:gd name="connsiteX94" fmla="*/ 1149045 w 1496283"/>
                          <a:gd name="connsiteY94" fmla="*/ 743231 h 758095"/>
                          <a:gd name="connsiteX95" fmla="*/ 1191837 w 1496283"/>
                          <a:gd name="connsiteY95" fmla="*/ 745483 h 758095"/>
                          <a:gd name="connsiteX96" fmla="*/ 1207603 w 1496283"/>
                          <a:gd name="connsiteY96" fmla="*/ 743231 h 758095"/>
                          <a:gd name="connsiteX97" fmla="*/ 1248143 w 1496283"/>
                          <a:gd name="connsiteY97" fmla="*/ 745483 h 758095"/>
                          <a:gd name="connsiteX98" fmla="*/ 1268413 w 1496283"/>
                          <a:gd name="connsiteY98" fmla="*/ 747736 h 758095"/>
                          <a:gd name="connsiteX99" fmla="*/ 1281926 w 1496283"/>
                          <a:gd name="connsiteY99" fmla="*/ 729718 h 758095"/>
                          <a:gd name="connsiteX100" fmla="*/ 1288683 w 1496283"/>
                          <a:gd name="connsiteY100" fmla="*/ 727466 h 758095"/>
                          <a:gd name="connsiteX101" fmla="*/ 1304448 w 1496283"/>
                          <a:gd name="connsiteY101" fmla="*/ 713952 h 758095"/>
                          <a:gd name="connsiteX102" fmla="*/ 1306700 w 1496283"/>
                          <a:gd name="connsiteY102" fmla="*/ 707196 h 758095"/>
                          <a:gd name="connsiteX103" fmla="*/ 1311205 w 1496283"/>
                          <a:gd name="connsiteY103" fmla="*/ 700439 h 758095"/>
                          <a:gd name="connsiteX104" fmla="*/ 1315709 w 1496283"/>
                          <a:gd name="connsiteY104" fmla="*/ 691430 h 758095"/>
                          <a:gd name="connsiteX105" fmla="*/ 1322466 w 1496283"/>
                          <a:gd name="connsiteY105" fmla="*/ 689178 h 758095"/>
                          <a:gd name="connsiteX106" fmla="*/ 1326970 w 1496283"/>
                          <a:gd name="connsiteY106" fmla="*/ 680169 h 758095"/>
                          <a:gd name="connsiteX107" fmla="*/ 1333727 w 1496283"/>
                          <a:gd name="connsiteY107" fmla="*/ 675665 h 758095"/>
                          <a:gd name="connsiteX108" fmla="*/ 1335979 w 1496283"/>
                          <a:gd name="connsiteY108" fmla="*/ 666656 h 758095"/>
                          <a:gd name="connsiteX109" fmla="*/ 1338231 w 1496283"/>
                          <a:gd name="connsiteY109" fmla="*/ 659899 h 758095"/>
                          <a:gd name="connsiteX110" fmla="*/ 1342736 w 1496283"/>
                          <a:gd name="connsiteY110" fmla="*/ 655395 h 758095"/>
                          <a:gd name="connsiteX111" fmla="*/ 1351745 w 1496283"/>
                          <a:gd name="connsiteY111" fmla="*/ 641881 h 758095"/>
                          <a:gd name="connsiteX112" fmla="*/ 1353997 w 1496283"/>
                          <a:gd name="connsiteY112" fmla="*/ 632873 h 758095"/>
                          <a:gd name="connsiteX113" fmla="*/ 1356249 w 1496283"/>
                          <a:gd name="connsiteY113" fmla="*/ 610350 h 758095"/>
                          <a:gd name="connsiteX114" fmla="*/ 1360753 w 1496283"/>
                          <a:gd name="connsiteY114" fmla="*/ 601341 h 758095"/>
                          <a:gd name="connsiteX115" fmla="*/ 1365258 w 1496283"/>
                          <a:gd name="connsiteY115" fmla="*/ 585576 h 758095"/>
                          <a:gd name="connsiteX116" fmla="*/ 1372015 w 1496283"/>
                          <a:gd name="connsiteY116" fmla="*/ 576567 h 758095"/>
                          <a:gd name="connsiteX117" fmla="*/ 1376519 w 1496283"/>
                          <a:gd name="connsiteY117" fmla="*/ 542784 h 758095"/>
                          <a:gd name="connsiteX118" fmla="*/ 1378771 w 1496283"/>
                          <a:gd name="connsiteY118" fmla="*/ 533775 h 758095"/>
                          <a:gd name="connsiteX119" fmla="*/ 1381023 w 1496283"/>
                          <a:gd name="connsiteY119" fmla="*/ 477470 h 758095"/>
                          <a:gd name="connsiteX120" fmla="*/ 1396789 w 1496283"/>
                          <a:gd name="connsiteY120" fmla="*/ 454947 h 758095"/>
                          <a:gd name="connsiteX121" fmla="*/ 1403546 w 1496283"/>
                          <a:gd name="connsiteY121" fmla="*/ 443686 h 758095"/>
                          <a:gd name="connsiteX122" fmla="*/ 1410302 w 1496283"/>
                          <a:gd name="connsiteY122" fmla="*/ 434677 h 758095"/>
                          <a:gd name="connsiteX123" fmla="*/ 1412554 w 1496283"/>
                          <a:gd name="connsiteY123" fmla="*/ 385129 h 758095"/>
                          <a:gd name="connsiteX124" fmla="*/ 1414807 w 1496283"/>
                          <a:gd name="connsiteY124" fmla="*/ 373868 h 758095"/>
                          <a:gd name="connsiteX125" fmla="*/ 1421563 w 1496283"/>
                          <a:gd name="connsiteY125" fmla="*/ 367111 h 758095"/>
                          <a:gd name="connsiteX126" fmla="*/ 1435077 w 1496283"/>
                          <a:gd name="connsiteY126" fmla="*/ 157655 h 758095"/>
                          <a:gd name="connsiteX127" fmla="*/ 1448590 w 1496283"/>
                          <a:gd name="connsiteY127" fmla="*/ 141889 h 758095"/>
                          <a:gd name="connsiteX128" fmla="*/ 1453094 w 1496283"/>
                          <a:gd name="connsiteY128" fmla="*/ 135133 h 758095"/>
                          <a:gd name="connsiteX129" fmla="*/ 1459851 w 1496283"/>
                          <a:gd name="connsiteY129" fmla="*/ 132880 h 758095"/>
                          <a:gd name="connsiteX130" fmla="*/ 1466608 w 1496283"/>
                          <a:gd name="connsiteY130" fmla="*/ 128376 h 758095"/>
                          <a:gd name="connsiteX131" fmla="*/ 1468860 w 1496283"/>
                          <a:gd name="connsiteY131" fmla="*/ 99097 h 758095"/>
                          <a:gd name="connsiteX132" fmla="*/ 1475617 w 1496283"/>
                          <a:gd name="connsiteY132" fmla="*/ 94593 h 758095"/>
                          <a:gd name="connsiteX133" fmla="*/ 1486878 w 1496283"/>
                          <a:gd name="connsiteY133" fmla="*/ 83332 h 758095"/>
                          <a:gd name="connsiteX134" fmla="*/ 1489130 w 1496283"/>
                          <a:gd name="connsiteY134" fmla="*/ 76575 h 758095"/>
                          <a:gd name="connsiteX135" fmla="*/ 1495887 w 1496283"/>
                          <a:gd name="connsiteY135" fmla="*/ 74323 h 758095"/>
                          <a:gd name="connsiteX136" fmla="*/ 1493634 w 1496283"/>
                          <a:gd name="connsiteY136" fmla="*/ 0 h 758095"/>
                          <a:gd name="connsiteX137" fmla="*/ 1482373 w 1496283"/>
                          <a:gd name="connsiteY137" fmla="*/ 9008 h 758095"/>
                          <a:gd name="connsiteX138" fmla="*/ 1480121 w 1496283"/>
                          <a:gd name="connsiteY138" fmla="*/ 18017 h 758095"/>
                          <a:gd name="connsiteX139" fmla="*/ 1473364 w 1496283"/>
                          <a:gd name="connsiteY139" fmla="*/ 20270 h 758095"/>
                          <a:gd name="connsiteX140" fmla="*/ 1482373 w 1496283"/>
                          <a:gd name="connsiteY14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93602 w 1496283"/>
                          <a:gd name="connsiteY47" fmla="*/ 589675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093602 w 1496283"/>
                          <a:gd name="connsiteY46" fmla="*/ 589675 h 758095"/>
                          <a:gd name="connsiteX47" fmla="*/ 1002467 w 1496283"/>
                          <a:gd name="connsiteY47" fmla="*/ 535190 h 758095"/>
                          <a:gd name="connsiteX48" fmla="*/ 905806 w 1496283"/>
                          <a:gd name="connsiteY48" fmla="*/ 522514 h 758095"/>
                          <a:gd name="connsiteX49" fmla="*/ 856257 w 1496283"/>
                          <a:gd name="connsiteY49" fmla="*/ 527018 h 758095"/>
                          <a:gd name="connsiteX50" fmla="*/ 796063 w 1496283"/>
                          <a:gd name="connsiteY50" fmla="*/ 547399 h 758095"/>
                          <a:gd name="connsiteX51" fmla="*/ 750403 w 1496283"/>
                          <a:gd name="connsiteY51" fmla="*/ 578819 h 758095"/>
                          <a:gd name="connsiteX52" fmla="*/ 709863 w 1496283"/>
                          <a:gd name="connsiteY52" fmla="*/ 626116 h 758095"/>
                          <a:gd name="connsiteX53" fmla="*/ 691845 w 1496283"/>
                          <a:gd name="connsiteY53" fmla="*/ 644134 h 758095"/>
                          <a:gd name="connsiteX54" fmla="*/ 647490 w 1496283"/>
                          <a:gd name="connsiteY54" fmla="*/ 668108 h 758095"/>
                          <a:gd name="connsiteX55" fmla="*/ 550719 w 1496283"/>
                          <a:gd name="connsiteY55" fmla="*/ 677007 h 758095"/>
                          <a:gd name="connsiteX56" fmla="*/ 449837 w 1496283"/>
                          <a:gd name="connsiteY56" fmla="*/ 674028 h 758095"/>
                          <a:gd name="connsiteX57" fmla="*/ 385888 w 1496283"/>
                          <a:gd name="connsiteY57" fmla="*/ 637474 h 758095"/>
                          <a:gd name="connsiteX58" fmla="*/ 340499 w 1496283"/>
                          <a:gd name="connsiteY58" fmla="*/ 603594 h 758095"/>
                          <a:gd name="connsiteX59" fmla="*/ 302212 w 1496283"/>
                          <a:gd name="connsiteY59" fmla="*/ 578819 h 758095"/>
                          <a:gd name="connsiteX60" fmla="*/ 266176 w 1496283"/>
                          <a:gd name="connsiteY60" fmla="*/ 556297 h 758095"/>
                          <a:gd name="connsiteX61" fmla="*/ 259420 w 1496283"/>
                          <a:gd name="connsiteY61" fmla="*/ 554045 h 758095"/>
                          <a:gd name="connsiteX62" fmla="*/ 236897 w 1496283"/>
                          <a:gd name="connsiteY62" fmla="*/ 545036 h 758095"/>
                          <a:gd name="connsiteX63" fmla="*/ 180592 w 1496283"/>
                          <a:gd name="connsiteY63" fmla="*/ 536027 h 758095"/>
                          <a:gd name="connsiteX64" fmla="*/ 117530 w 1496283"/>
                          <a:gd name="connsiteY64" fmla="*/ 533775 h 758095"/>
                          <a:gd name="connsiteX65" fmla="*/ 76990 w 1496283"/>
                          <a:gd name="connsiteY65" fmla="*/ 536027 h 758095"/>
                          <a:gd name="connsiteX66" fmla="*/ 61716 w 1496283"/>
                          <a:gd name="connsiteY66" fmla="*/ 536930 h 758095"/>
                          <a:gd name="connsiteX67" fmla="*/ 23554 w 1496283"/>
                          <a:gd name="connsiteY67" fmla="*/ 550729 h 758095"/>
                          <a:gd name="connsiteX68" fmla="*/ 174 w 1496283"/>
                          <a:gd name="connsiteY68" fmla="*/ 573331 h 758095"/>
                          <a:gd name="connsiteX69" fmla="*/ 16278 w 1496283"/>
                          <a:gd name="connsiteY69" fmla="*/ 613525 h 758095"/>
                          <a:gd name="connsiteX70" fmla="*/ 73673 w 1496283"/>
                          <a:gd name="connsiteY70" fmla="*/ 624127 h 758095"/>
                          <a:gd name="connsiteX71" fmla="*/ 125098 w 1496283"/>
                          <a:gd name="connsiteY71" fmla="*/ 629432 h 758095"/>
                          <a:gd name="connsiteX72" fmla="*/ 167079 w 1496283"/>
                          <a:gd name="connsiteY72" fmla="*/ 632873 h 758095"/>
                          <a:gd name="connsiteX73" fmla="*/ 219459 w 1496283"/>
                          <a:gd name="connsiteY73" fmla="*/ 640429 h 758095"/>
                          <a:gd name="connsiteX74" fmla="*/ 271260 w 1496283"/>
                          <a:gd name="connsiteY74" fmla="*/ 659173 h 758095"/>
                          <a:gd name="connsiteX75" fmla="*/ 302212 w 1496283"/>
                          <a:gd name="connsiteY75" fmla="*/ 675665 h 758095"/>
                          <a:gd name="connsiteX76" fmla="*/ 337300 w 1496283"/>
                          <a:gd name="connsiteY76" fmla="*/ 700365 h 758095"/>
                          <a:gd name="connsiteX77" fmla="*/ 363637 w 1496283"/>
                          <a:gd name="connsiteY77" fmla="*/ 738763 h 758095"/>
                          <a:gd name="connsiteX78" fmla="*/ 403561 w 1496283"/>
                          <a:gd name="connsiteY78" fmla="*/ 752240 h 758095"/>
                          <a:gd name="connsiteX79" fmla="*/ 548393 w 1496283"/>
                          <a:gd name="connsiteY79" fmla="*/ 753003 h 758095"/>
                          <a:gd name="connsiteX80" fmla="*/ 630198 w 1496283"/>
                          <a:gd name="connsiteY80" fmla="*/ 750751 h 758095"/>
                          <a:gd name="connsiteX81" fmla="*/ 689593 w 1496283"/>
                          <a:gd name="connsiteY81" fmla="*/ 745483 h 758095"/>
                          <a:gd name="connsiteX82" fmla="*/ 735846 w 1496283"/>
                          <a:gd name="connsiteY82" fmla="*/ 708955 h 758095"/>
                          <a:gd name="connsiteX83" fmla="*/ 766094 w 1496283"/>
                          <a:gd name="connsiteY83" fmla="*/ 676722 h 758095"/>
                          <a:gd name="connsiteX84" fmla="*/ 818622 w 1496283"/>
                          <a:gd name="connsiteY84" fmla="*/ 631642 h 758095"/>
                          <a:gd name="connsiteX85" fmla="*/ 869696 w 1496283"/>
                          <a:gd name="connsiteY85" fmla="*/ 611335 h 758095"/>
                          <a:gd name="connsiteX86" fmla="*/ 932033 w 1496283"/>
                          <a:gd name="connsiteY86" fmla="*/ 606609 h 758095"/>
                          <a:gd name="connsiteX87" fmla="*/ 990553 w 1496283"/>
                          <a:gd name="connsiteY87" fmla="*/ 619249 h 758095"/>
                          <a:gd name="connsiteX88" fmla="*/ 1055647 w 1496283"/>
                          <a:gd name="connsiteY88" fmla="*/ 656699 h 758095"/>
                          <a:gd name="connsiteX89" fmla="*/ 1085983 w 1496283"/>
                          <a:gd name="connsiteY89" fmla="*/ 686926 h 758095"/>
                          <a:gd name="connsiteX90" fmla="*/ 1131027 w 1496283"/>
                          <a:gd name="connsiteY90" fmla="*/ 727466 h 758095"/>
                          <a:gd name="connsiteX91" fmla="*/ 1133280 w 1496283"/>
                          <a:gd name="connsiteY91" fmla="*/ 736474 h 758095"/>
                          <a:gd name="connsiteX92" fmla="*/ 1149045 w 1496283"/>
                          <a:gd name="connsiteY92" fmla="*/ 743231 h 758095"/>
                          <a:gd name="connsiteX93" fmla="*/ 1191837 w 1496283"/>
                          <a:gd name="connsiteY93" fmla="*/ 745483 h 758095"/>
                          <a:gd name="connsiteX94" fmla="*/ 1207603 w 1496283"/>
                          <a:gd name="connsiteY94" fmla="*/ 743231 h 758095"/>
                          <a:gd name="connsiteX95" fmla="*/ 1248143 w 1496283"/>
                          <a:gd name="connsiteY95" fmla="*/ 745483 h 758095"/>
                          <a:gd name="connsiteX96" fmla="*/ 1268413 w 1496283"/>
                          <a:gd name="connsiteY96" fmla="*/ 747736 h 758095"/>
                          <a:gd name="connsiteX97" fmla="*/ 1281926 w 1496283"/>
                          <a:gd name="connsiteY97" fmla="*/ 729718 h 758095"/>
                          <a:gd name="connsiteX98" fmla="*/ 1288683 w 1496283"/>
                          <a:gd name="connsiteY98" fmla="*/ 727466 h 758095"/>
                          <a:gd name="connsiteX99" fmla="*/ 1304448 w 1496283"/>
                          <a:gd name="connsiteY99" fmla="*/ 713952 h 758095"/>
                          <a:gd name="connsiteX100" fmla="*/ 1306700 w 1496283"/>
                          <a:gd name="connsiteY100" fmla="*/ 707196 h 758095"/>
                          <a:gd name="connsiteX101" fmla="*/ 1311205 w 1496283"/>
                          <a:gd name="connsiteY101" fmla="*/ 700439 h 758095"/>
                          <a:gd name="connsiteX102" fmla="*/ 1315709 w 1496283"/>
                          <a:gd name="connsiteY102" fmla="*/ 691430 h 758095"/>
                          <a:gd name="connsiteX103" fmla="*/ 1322466 w 1496283"/>
                          <a:gd name="connsiteY103" fmla="*/ 689178 h 758095"/>
                          <a:gd name="connsiteX104" fmla="*/ 1326970 w 1496283"/>
                          <a:gd name="connsiteY104" fmla="*/ 680169 h 758095"/>
                          <a:gd name="connsiteX105" fmla="*/ 1333727 w 1496283"/>
                          <a:gd name="connsiteY105" fmla="*/ 675665 h 758095"/>
                          <a:gd name="connsiteX106" fmla="*/ 1335979 w 1496283"/>
                          <a:gd name="connsiteY106" fmla="*/ 666656 h 758095"/>
                          <a:gd name="connsiteX107" fmla="*/ 1338231 w 1496283"/>
                          <a:gd name="connsiteY107" fmla="*/ 659899 h 758095"/>
                          <a:gd name="connsiteX108" fmla="*/ 1342736 w 1496283"/>
                          <a:gd name="connsiteY108" fmla="*/ 655395 h 758095"/>
                          <a:gd name="connsiteX109" fmla="*/ 1351745 w 1496283"/>
                          <a:gd name="connsiteY109" fmla="*/ 641881 h 758095"/>
                          <a:gd name="connsiteX110" fmla="*/ 1353997 w 1496283"/>
                          <a:gd name="connsiteY110" fmla="*/ 632873 h 758095"/>
                          <a:gd name="connsiteX111" fmla="*/ 1356249 w 1496283"/>
                          <a:gd name="connsiteY111" fmla="*/ 610350 h 758095"/>
                          <a:gd name="connsiteX112" fmla="*/ 1360753 w 1496283"/>
                          <a:gd name="connsiteY112" fmla="*/ 601341 h 758095"/>
                          <a:gd name="connsiteX113" fmla="*/ 1365258 w 1496283"/>
                          <a:gd name="connsiteY113" fmla="*/ 585576 h 758095"/>
                          <a:gd name="connsiteX114" fmla="*/ 1372015 w 1496283"/>
                          <a:gd name="connsiteY114" fmla="*/ 576567 h 758095"/>
                          <a:gd name="connsiteX115" fmla="*/ 1376519 w 1496283"/>
                          <a:gd name="connsiteY115" fmla="*/ 542784 h 758095"/>
                          <a:gd name="connsiteX116" fmla="*/ 1378771 w 1496283"/>
                          <a:gd name="connsiteY116" fmla="*/ 533775 h 758095"/>
                          <a:gd name="connsiteX117" fmla="*/ 1381023 w 1496283"/>
                          <a:gd name="connsiteY117" fmla="*/ 477470 h 758095"/>
                          <a:gd name="connsiteX118" fmla="*/ 1396789 w 1496283"/>
                          <a:gd name="connsiteY118" fmla="*/ 454947 h 758095"/>
                          <a:gd name="connsiteX119" fmla="*/ 1403546 w 1496283"/>
                          <a:gd name="connsiteY119" fmla="*/ 443686 h 758095"/>
                          <a:gd name="connsiteX120" fmla="*/ 1410302 w 1496283"/>
                          <a:gd name="connsiteY120" fmla="*/ 434677 h 758095"/>
                          <a:gd name="connsiteX121" fmla="*/ 1412554 w 1496283"/>
                          <a:gd name="connsiteY121" fmla="*/ 385129 h 758095"/>
                          <a:gd name="connsiteX122" fmla="*/ 1414807 w 1496283"/>
                          <a:gd name="connsiteY122" fmla="*/ 373868 h 758095"/>
                          <a:gd name="connsiteX123" fmla="*/ 1421563 w 1496283"/>
                          <a:gd name="connsiteY123" fmla="*/ 367111 h 758095"/>
                          <a:gd name="connsiteX124" fmla="*/ 1435077 w 1496283"/>
                          <a:gd name="connsiteY124" fmla="*/ 157655 h 758095"/>
                          <a:gd name="connsiteX125" fmla="*/ 1448590 w 1496283"/>
                          <a:gd name="connsiteY125" fmla="*/ 141889 h 758095"/>
                          <a:gd name="connsiteX126" fmla="*/ 1453094 w 1496283"/>
                          <a:gd name="connsiteY126" fmla="*/ 135133 h 758095"/>
                          <a:gd name="connsiteX127" fmla="*/ 1459851 w 1496283"/>
                          <a:gd name="connsiteY127" fmla="*/ 132880 h 758095"/>
                          <a:gd name="connsiteX128" fmla="*/ 1466608 w 1496283"/>
                          <a:gd name="connsiteY128" fmla="*/ 128376 h 758095"/>
                          <a:gd name="connsiteX129" fmla="*/ 1468860 w 1496283"/>
                          <a:gd name="connsiteY129" fmla="*/ 99097 h 758095"/>
                          <a:gd name="connsiteX130" fmla="*/ 1475617 w 1496283"/>
                          <a:gd name="connsiteY130" fmla="*/ 94593 h 758095"/>
                          <a:gd name="connsiteX131" fmla="*/ 1486878 w 1496283"/>
                          <a:gd name="connsiteY131" fmla="*/ 83332 h 758095"/>
                          <a:gd name="connsiteX132" fmla="*/ 1489130 w 1496283"/>
                          <a:gd name="connsiteY132" fmla="*/ 76575 h 758095"/>
                          <a:gd name="connsiteX133" fmla="*/ 1495887 w 1496283"/>
                          <a:gd name="connsiteY133" fmla="*/ 74323 h 758095"/>
                          <a:gd name="connsiteX134" fmla="*/ 1493634 w 1496283"/>
                          <a:gd name="connsiteY134" fmla="*/ 0 h 758095"/>
                          <a:gd name="connsiteX135" fmla="*/ 1482373 w 1496283"/>
                          <a:gd name="connsiteY135" fmla="*/ 9008 h 758095"/>
                          <a:gd name="connsiteX136" fmla="*/ 1480121 w 1496283"/>
                          <a:gd name="connsiteY136" fmla="*/ 18017 h 758095"/>
                          <a:gd name="connsiteX137" fmla="*/ 1473364 w 1496283"/>
                          <a:gd name="connsiteY137" fmla="*/ 20270 h 758095"/>
                          <a:gd name="connsiteX138" fmla="*/ 1482373 w 1496283"/>
                          <a:gd name="connsiteY13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093602 w 1496283"/>
                          <a:gd name="connsiteY45" fmla="*/ 589675 h 758095"/>
                          <a:gd name="connsiteX46" fmla="*/ 1002467 w 1496283"/>
                          <a:gd name="connsiteY46" fmla="*/ 535190 h 758095"/>
                          <a:gd name="connsiteX47" fmla="*/ 905806 w 1496283"/>
                          <a:gd name="connsiteY47" fmla="*/ 522514 h 758095"/>
                          <a:gd name="connsiteX48" fmla="*/ 856257 w 1496283"/>
                          <a:gd name="connsiteY48" fmla="*/ 527018 h 758095"/>
                          <a:gd name="connsiteX49" fmla="*/ 796063 w 1496283"/>
                          <a:gd name="connsiteY49" fmla="*/ 547399 h 758095"/>
                          <a:gd name="connsiteX50" fmla="*/ 750403 w 1496283"/>
                          <a:gd name="connsiteY50" fmla="*/ 578819 h 758095"/>
                          <a:gd name="connsiteX51" fmla="*/ 709863 w 1496283"/>
                          <a:gd name="connsiteY51" fmla="*/ 626116 h 758095"/>
                          <a:gd name="connsiteX52" fmla="*/ 691845 w 1496283"/>
                          <a:gd name="connsiteY52" fmla="*/ 644134 h 758095"/>
                          <a:gd name="connsiteX53" fmla="*/ 647490 w 1496283"/>
                          <a:gd name="connsiteY53" fmla="*/ 668108 h 758095"/>
                          <a:gd name="connsiteX54" fmla="*/ 550719 w 1496283"/>
                          <a:gd name="connsiteY54" fmla="*/ 677007 h 758095"/>
                          <a:gd name="connsiteX55" fmla="*/ 449837 w 1496283"/>
                          <a:gd name="connsiteY55" fmla="*/ 674028 h 758095"/>
                          <a:gd name="connsiteX56" fmla="*/ 385888 w 1496283"/>
                          <a:gd name="connsiteY56" fmla="*/ 637474 h 758095"/>
                          <a:gd name="connsiteX57" fmla="*/ 340499 w 1496283"/>
                          <a:gd name="connsiteY57" fmla="*/ 603594 h 758095"/>
                          <a:gd name="connsiteX58" fmla="*/ 302212 w 1496283"/>
                          <a:gd name="connsiteY58" fmla="*/ 578819 h 758095"/>
                          <a:gd name="connsiteX59" fmla="*/ 266176 w 1496283"/>
                          <a:gd name="connsiteY59" fmla="*/ 556297 h 758095"/>
                          <a:gd name="connsiteX60" fmla="*/ 259420 w 1496283"/>
                          <a:gd name="connsiteY60" fmla="*/ 554045 h 758095"/>
                          <a:gd name="connsiteX61" fmla="*/ 236897 w 1496283"/>
                          <a:gd name="connsiteY61" fmla="*/ 545036 h 758095"/>
                          <a:gd name="connsiteX62" fmla="*/ 180592 w 1496283"/>
                          <a:gd name="connsiteY62" fmla="*/ 536027 h 758095"/>
                          <a:gd name="connsiteX63" fmla="*/ 117530 w 1496283"/>
                          <a:gd name="connsiteY63" fmla="*/ 533775 h 758095"/>
                          <a:gd name="connsiteX64" fmla="*/ 76990 w 1496283"/>
                          <a:gd name="connsiteY64" fmla="*/ 536027 h 758095"/>
                          <a:gd name="connsiteX65" fmla="*/ 61716 w 1496283"/>
                          <a:gd name="connsiteY65" fmla="*/ 536930 h 758095"/>
                          <a:gd name="connsiteX66" fmla="*/ 23554 w 1496283"/>
                          <a:gd name="connsiteY66" fmla="*/ 550729 h 758095"/>
                          <a:gd name="connsiteX67" fmla="*/ 174 w 1496283"/>
                          <a:gd name="connsiteY67" fmla="*/ 573331 h 758095"/>
                          <a:gd name="connsiteX68" fmla="*/ 16278 w 1496283"/>
                          <a:gd name="connsiteY68" fmla="*/ 613525 h 758095"/>
                          <a:gd name="connsiteX69" fmla="*/ 73673 w 1496283"/>
                          <a:gd name="connsiteY69" fmla="*/ 624127 h 758095"/>
                          <a:gd name="connsiteX70" fmla="*/ 125098 w 1496283"/>
                          <a:gd name="connsiteY70" fmla="*/ 629432 h 758095"/>
                          <a:gd name="connsiteX71" fmla="*/ 167079 w 1496283"/>
                          <a:gd name="connsiteY71" fmla="*/ 632873 h 758095"/>
                          <a:gd name="connsiteX72" fmla="*/ 219459 w 1496283"/>
                          <a:gd name="connsiteY72" fmla="*/ 640429 h 758095"/>
                          <a:gd name="connsiteX73" fmla="*/ 271260 w 1496283"/>
                          <a:gd name="connsiteY73" fmla="*/ 659173 h 758095"/>
                          <a:gd name="connsiteX74" fmla="*/ 302212 w 1496283"/>
                          <a:gd name="connsiteY74" fmla="*/ 675665 h 758095"/>
                          <a:gd name="connsiteX75" fmla="*/ 337300 w 1496283"/>
                          <a:gd name="connsiteY75" fmla="*/ 700365 h 758095"/>
                          <a:gd name="connsiteX76" fmla="*/ 363637 w 1496283"/>
                          <a:gd name="connsiteY76" fmla="*/ 738763 h 758095"/>
                          <a:gd name="connsiteX77" fmla="*/ 403561 w 1496283"/>
                          <a:gd name="connsiteY77" fmla="*/ 752240 h 758095"/>
                          <a:gd name="connsiteX78" fmla="*/ 548393 w 1496283"/>
                          <a:gd name="connsiteY78" fmla="*/ 753003 h 758095"/>
                          <a:gd name="connsiteX79" fmla="*/ 630198 w 1496283"/>
                          <a:gd name="connsiteY79" fmla="*/ 750751 h 758095"/>
                          <a:gd name="connsiteX80" fmla="*/ 689593 w 1496283"/>
                          <a:gd name="connsiteY80" fmla="*/ 745483 h 758095"/>
                          <a:gd name="connsiteX81" fmla="*/ 735846 w 1496283"/>
                          <a:gd name="connsiteY81" fmla="*/ 708955 h 758095"/>
                          <a:gd name="connsiteX82" fmla="*/ 766094 w 1496283"/>
                          <a:gd name="connsiteY82" fmla="*/ 676722 h 758095"/>
                          <a:gd name="connsiteX83" fmla="*/ 818622 w 1496283"/>
                          <a:gd name="connsiteY83" fmla="*/ 631642 h 758095"/>
                          <a:gd name="connsiteX84" fmla="*/ 869696 w 1496283"/>
                          <a:gd name="connsiteY84" fmla="*/ 611335 h 758095"/>
                          <a:gd name="connsiteX85" fmla="*/ 932033 w 1496283"/>
                          <a:gd name="connsiteY85" fmla="*/ 606609 h 758095"/>
                          <a:gd name="connsiteX86" fmla="*/ 990553 w 1496283"/>
                          <a:gd name="connsiteY86" fmla="*/ 619249 h 758095"/>
                          <a:gd name="connsiteX87" fmla="*/ 1055647 w 1496283"/>
                          <a:gd name="connsiteY87" fmla="*/ 656699 h 758095"/>
                          <a:gd name="connsiteX88" fmla="*/ 1085983 w 1496283"/>
                          <a:gd name="connsiteY88" fmla="*/ 686926 h 758095"/>
                          <a:gd name="connsiteX89" fmla="*/ 1131027 w 1496283"/>
                          <a:gd name="connsiteY89" fmla="*/ 727466 h 758095"/>
                          <a:gd name="connsiteX90" fmla="*/ 1133280 w 1496283"/>
                          <a:gd name="connsiteY90" fmla="*/ 736474 h 758095"/>
                          <a:gd name="connsiteX91" fmla="*/ 1149045 w 1496283"/>
                          <a:gd name="connsiteY91" fmla="*/ 743231 h 758095"/>
                          <a:gd name="connsiteX92" fmla="*/ 1191837 w 1496283"/>
                          <a:gd name="connsiteY92" fmla="*/ 745483 h 758095"/>
                          <a:gd name="connsiteX93" fmla="*/ 1207603 w 1496283"/>
                          <a:gd name="connsiteY93" fmla="*/ 743231 h 758095"/>
                          <a:gd name="connsiteX94" fmla="*/ 1248143 w 1496283"/>
                          <a:gd name="connsiteY94" fmla="*/ 745483 h 758095"/>
                          <a:gd name="connsiteX95" fmla="*/ 1268413 w 1496283"/>
                          <a:gd name="connsiteY95" fmla="*/ 747736 h 758095"/>
                          <a:gd name="connsiteX96" fmla="*/ 1281926 w 1496283"/>
                          <a:gd name="connsiteY96" fmla="*/ 729718 h 758095"/>
                          <a:gd name="connsiteX97" fmla="*/ 1288683 w 1496283"/>
                          <a:gd name="connsiteY97" fmla="*/ 727466 h 758095"/>
                          <a:gd name="connsiteX98" fmla="*/ 1304448 w 1496283"/>
                          <a:gd name="connsiteY98" fmla="*/ 713952 h 758095"/>
                          <a:gd name="connsiteX99" fmla="*/ 1306700 w 1496283"/>
                          <a:gd name="connsiteY99" fmla="*/ 707196 h 758095"/>
                          <a:gd name="connsiteX100" fmla="*/ 1311205 w 1496283"/>
                          <a:gd name="connsiteY100" fmla="*/ 700439 h 758095"/>
                          <a:gd name="connsiteX101" fmla="*/ 1315709 w 1496283"/>
                          <a:gd name="connsiteY101" fmla="*/ 691430 h 758095"/>
                          <a:gd name="connsiteX102" fmla="*/ 1322466 w 1496283"/>
                          <a:gd name="connsiteY102" fmla="*/ 689178 h 758095"/>
                          <a:gd name="connsiteX103" fmla="*/ 1326970 w 1496283"/>
                          <a:gd name="connsiteY103" fmla="*/ 680169 h 758095"/>
                          <a:gd name="connsiteX104" fmla="*/ 1333727 w 1496283"/>
                          <a:gd name="connsiteY104" fmla="*/ 675665 h 758095"/>
                          <a:gd name="connsiteX105" fmla="*/ 1335979 w 1496283"/>
                          <a:gd name="connsiteY105" fmla="*/ 666656 h 758095"/>
                          <a:gd name="connsiteX106" fmla="*/ 1338231 w 1496283"/>
                          <a:gd name="connsiteY106" fmla="*/ 659899 h 758095"/>
                          <a:gd name="connsiteX107" fmla="*/ 1342736 w 1496283"/>
                          <a:gd name="connsiteY107" fmla="*/ 655395 h 758095"/>
                          <a:gd name="connsiteX108" fmla="*/ 1351745 w 1496283"/>
                          <a:gd name="connsiteY108" fmla="*/ 641881 h 758095"/>
                          <a:gd name="connsiteX109" fmla="*/ 1353997 w 1496283"/>
                          <a:gd name="connsiteY109" fmla="*/ 632873 h 758095"/>
                          <a:gd name="connsiteX110" fmla="*/ 1356249 w 1496283"/>
                          <a:gd name="connsiteY110" fmla="*/ 610350 h 758095"/>
                          <a:gd name="connsiteX111" fmla="*/ 1360753 w 1496283"/>
                          <a:gd name="connsiteY111" fmla="*/ 601341 h 758095"/>
                          <a:gd name="connsiteX112" fmla="*/ 1365258 w 1496283"/>
                          <a:gd name="connsiteY112" fmla="*/ 585576 h 758095"/>
                          <a:gd name="connsiteX113" fmla="*/ 1372015 w 1496283"/>
                          <a:gd name="connsiteY113" fmla="*/ 576567 h 758095"/>
                          <a:gd name="connsiteX114" fmla="*/ 1376519 w 1496283"/>
                          <a:gd name="connsiteY114" fmla="*/ 542784 h 758095"/>
                          <a:gd name="connsiteX115" fmla="*/ 1378771 w 1496283"/>
                          <a:gd name="connsiteY115" fmla="*/ 533775 h 758095"/>
                          <a:gd name="connsiteX116" fmla="*/ 1381023 w 1496283"/>
                          <a:gd name="connsiteY116" fmla="*/ 477470 h 758095"/>
                          <a:gd name="connsiteX117" fmla="*/ 1396789 w 1496283"/>
                          <a:gd name="connsiteY117" fmla="*/ 454947 h 758095"/>
                          <a:gd name="connsiteX118" fmla="*/ 1403546 w 1496283"/>
                          <a:gd name="connsiteY118" fmla="*/ 443686 h 758095"/>
                          <a:gd name="connsiteX119" fmla="*/ 1410302 w 1496283"/>
                          <a:gd name="connsiteY119" fmla="*/ 434677 h 758095"/>
                          <a:gd name="connsiteX120" fmla="*/ 1412554 w 1496283"/>
                          <a:gd name="connsiteY120" fmla="*/ 385129 h 758095"/>
                          <a:gd name="connsiteX121" fmla="*/ 1414807 w 1496283"/>
                          <a:gd name="connsiteY121" fmla="*/ 373868 h 758095"/>
                          <a:gd name="connsiteX122" fmla="*/ 1421563 w 1496283"/>
                          <a:gd name="connsiteY122" fmla="*/ 367111 h 758095"/>
                          <a:gd name="connsiteX123" fmla="*/ 1435077 w 1496283"/>
                          <a:gd name="connsiteY123" fmla="*/ 157655 h 758095"/>
                          <a:gd name="connsiteX124" fmla="*/ 1448590 w 1496283"/>
                          <a:gd name="connsiteY124" fmla="*/ 141889 h 758095"/>
                          <a:gd name="connsiteX125" fmla="*/ 1453094 w 1496283"/>
                          <a:gd name="connsiteY125" fmla="*/ 135133 h 758095"/>
                          <a:gd name="connsiteX126" fmla="*/ 1459851 w 1496283"/>
                          <a:gd name="connsiteY126" fmla="*/ 132880 h 758095"/>
                          <a:gd name="connsiteX127" fmla="*/ 1466608 w 1496283"/>
                          <a:gd name="connsiteY127" fmla="*/ 128376 h 758095"/>
                          <a:gd name="connsiteX128" fmla="*/ 1468860 w 1496283"/>
                          <a:gd name="connsiteY128" fmla="*/ 99097 h 758095"/>
                          <a:gd name="connsiteX129" fmla="*/ 1475617 w 1496283"/>
                          <a:gd name="connsiteY129" fmla="*/ 94593 h 758095"/>
                          <a:gd name="connsiteX130" fmla="*/ 1486878 w 1496283"/>
                          <a:gd name="connsiteY130" fmla="*/ 83332 h 758095"/>
                          <a:gd name="connsiteX131" fmla="*/ 1489130 w 1496283"/>
                          <a:gd name="connsiteY131" fmla="*/ 76575 h 758095"/>
                          <a:gd name="connsiteX132" fmla="*/ 1495887 w 1496283"/>
                          <a:gd name="connsiteY132" fmla="*/ 74323 h 758095"/>
                          <a:gd name="connsiteX133" fmla="*/ 1493634 w 1496283"/>
                          <a:gd name="connsiteY133" fmla="*/ 0 h 758095"/>
                          <a:gd name="connsiteX134" fmla="*/ 1482373 w 1496283"/>
                          <a:gd name="connsiteY134" fmla="*/ 9008 h 758095"/>
                          <a:gd name="connsiteX135" fmla="*/ 1480121 w 1496283"/>
                          <a:gd name="connsiteY135" fmla="*/ 18017 h 758095"/>
                          <a:gd name="connsiteX136" fmla="*/ 1473364 w 1496283"/>
                          <a:gd name="connsiteY136" fmla="*/ 20270 h 758095"/>
                          <a:gd name="connsiteX137" fmla="*/ 1482373 w 1496283"/>
                          <a:gd name="connsiteY13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33280 w 1496283"/>
                          <a:gd name="connsiteY89" fmla="*/ 736474 h 758095"/>
                          <a:gd name="connsiteX90" fmla="*/ 1149045 w 1496283"/>
                          <a:gd name="connsiteY90" fmla="*/ 743231 h 758095"/>
                          <a:gd name="connsiteX91" fmla="*/ 1191837 w 1496283"/>
                          <a:gd name="connsiteY91" fmla="*/ 745483 h 758095"/>
                          <a:gd name="connsiteX92" fmla="*/ 1207603 w 1496283"/>
                          <a:gd name="connsiteY92" fmla="*/ 743231 h 758095"/>
                          <a:gd name="connsiteX93" fmla="*/ 1248143 w 1496283"/>
                          <a:gd name="connsiteY93" fmla="*/ 745483 h 758095"/>
                          <a:gd name="connsiteX94" fmla="*/ 1268413 w 1496283"/>
                          <a:gd name="connsiteY94" fmla="*/ 747736 h 758095"/>
                          <a:gd name="connsiteX95" fmla="*/ 1281926 w 1496283"/>
                          <a:gd name="connsiteY95" fmla="*/ 729718 h 758095"/>
                          <a:gd name="connsiteX96" fmla="*/ 1288683 w 1496283"/>
                          <a:gd name="connsiteY96" fmla="*/ 727466 h 758095"/>
                          <a:gd name="connsiteX97" fmla="*/ 1304448 w 1496283"/>
                          <a:gd name="connsiteY97" fmla="*/ 713952 h 758095"/>
                          <a:gd name="connsiteX98" fmla="*/ 1306700 w 1496283"/>
                          <a:gd name="connsiteY98" fmla="*/ 707196 h 758095"/>
                          <a:gd name="connsiteX99" fmla="*/ 1311205 w 1496283"/>
                          <a:gd name="connsiteY99" fmla="*/ 700439 h 758095"/>
                          <a:gd name="connsiteX100" fmla="*/ 1315709 w 1496283"/>
                          <a:gd name="connsiteY100" fmla="*/ 691430 h 758095"/>
                          <a:gd name="connsiteX101" fmla="*/ 1322466 w 1496283"/>
                          <a:gd name="connsiteY101" fmla="*/ 689178 h 758095"/>
                          <a:gd name="connsiteX102" fmla="*/ 1326970 w 1496283"/>
                          <a:gd name="connsiteY102" fmla="*/ 680169 h 758095"/>
                          <a:gd name="connsiteX103" fmla="*/ 1333727 w 1496283"/>
                          <a:gd name="connsiteY103" fmla="*/ 675665 h 758095"/>
                          <a:gd name="connsiteX104" fmla="*/ 1335979 w 1496283"/>
                          <a:gd name="connsiteY104" fmla="*/ 666656 h 758095"/>
                          <a:gd name="connsiteX105" fmla="*/ 1338231 w 1496283"/>
                          <a:gd name="connsiteY105" fmla="*/ 659899 h 758095"/>
                          <a:gd name="connsiteX106" fmla="*/ 1342736 w 1496283"/>
                          <a:gd name="connsiteY106" fmla="*/ 655395 h 758095"/>
                          <a:gd name="connsiteX107" fmla="*/ 1351745 w 1496283"/>
                          <a:gd name="connsiteY107" fmla="*/ 641881 h 758095"/>
                          <a:gd name="connsiteX108" fmla="*/ 1353997 w 1496283"/>
                          <a:gd name="connsiteY108" fmla="*/ 632873 h 758095"/>
                          <a:gd name="connsiteX109" fmla="*/ 1356249 w 1496283"/>
                          <a:gd name="connsiteY109" fmla="*/ 610350 h 758095"/>
                          <a:gd name="connsiteX110" fmla="*/ 1360753 w 1496283"/>
                          <a:gd name="connsiteY110" fmla="*/ 601341 h 758095"/>
                          <a:gd name="connsiteX111" fmla="*/ 1365258 w 1496283"/>
                          <a:gd name="connsiteY111" fmla="*/ 585576 h 758095"/>
                          <a:gd name="connsiteX112" fmla="*/ 1372015 w 1496283"/>
                          <a:gd name="connsiteY112" fmla="*/ 576567 h 758095"/>
                          <a:gd name="connsiteX113" fmla="*/ 1376519 w 1496283"/>
                          <a:gd name="connsiteY113" fmla="*/ 542784 h 758095"/>
                          <a:gd name="connsiteX114" fmla="*/ 1378771 w 1496283"/>
                          <a:gd name="connsiteY114" fmla="*/ 533775 h 758095"/>
                          <a:gd name="connsiteX115" fmla="*/ 1381023 w 1496283"/>
                          <a:gd name="connsiteY115" fmla="*/ 477470 h 758095"/>
                          <a:gd name="connsiteX116" fmla="*/ 1396789 w 1496283"/>
                          <a:gd name="connsiteY116" fmla="*/ 454947 h 758095"/>
                          <a:gd name="connsiteX117" fmla="*/ 1403546 w 1496283"/>
                          <a:gd name="connsiteY117" fmla="*/ 443686 h 758095"/>
                          <a:gd name="connsiteX118" fmla="*/ 1410302 w 1496283"/>
                          <a:gd name="connsiteY118" fmla="*/ 434677 h 758095"/>
                          <a:gd name="connsiteX119" fmla="*/ 1412554 w 1496283"/>
                          <a:gd name="connsiteY119" fmla="*/ 385129 h 758095"/>
                          <a:gd name="connsiteX120" fmla="*/ 1414807 w 1496283"/>
                          <a:gd name="connsiteY120" fmla="*/ 373868 h 758095"/>
                          <a:gd name="connsiteX121" fmla="*/ 1421563 w 1496283"/>
                          <a:gd name="connsiteY121" fmla="*/ 367111 h 758095"/>
                          <a:gd name="connsiteX122" fmla="*/ 1435077 w 1496283"/>
                          <a:gd name="connsiteY122" fmla="*/ 157655 h 758095"/>
                          <a:gd name="connsiteX123" fmla="*/ 1448590 w 1496283"/>
                          <a:gd name="connsiteY123" fmla="*/ 141889 h 758095"/>
                          <a:gd name="connsiteX124" fmla="*/ 1453094 w 1496283"/>
                          <a:gd name="connsiteY124" fmla="*/ 135133 h 758095"/>
                          <a:gd name="connsiteX125" fmla="*/ 1459851 w 1496283"/>
                          <a:gd name="connsiteY125" fmla="*/ 132880 h 758095"/>
                          <a:gd name="connsiteX126" fmla="*/ 1466608 w 1496283"/>
                          <a:gd name="connsiteY126" fmla="*/ 128376 h 758095"/>
                          <a:gd name="connsiteX127" fmla="*/ 1468860 w 1496283"/>
                          <a:gd name="connsiteY127" fmla="*/ 99097 h 758095"/>
                          <a:gd name="connsiteX128" fmla="*/ 1475617 w 1496283"/>
                          <a:gd name="connsiteY128" fmla="*/ 94593 h 758095"/>
                          <a:gd name="connsiteX129" fmla="*/ 1486878 w 1496283"/>
                          <a:gd name="connsiteY129" fmla="*/ 83332 h 758095"/>
                          <a:gd name="connsiteX130" fmla="*/ 1489130 w 1496283"/>
                          <a:gd name="connsiteY130" fmla="*/ 76575 h 758095"/>
                          <a:gd name="connsiteX131" fmla="*/ 1495887 w 1496283"/>
                          <a:gd name="connsiteY131" fmla="*/ 74323 h 758095"/>
                          <a:gd name="connsiteX132" fmla="*/ 1493634 w 1496283"/>
                          <a:gd name="connsiteY132" fmla="*/ 0 h 758095"/>
                          <a:gd name="connsiteX133" fmla="*/ 1482373 w 1496283"/>
                          <a:gd name="connsiteY133" fmla="*/ 9008 h 758095"/>
                          <a:gd name="connsiteX134" fmla="*/ 1480121 w 1496283"/>
                          <a:gd name="connsiteY134" fmla="*/ 18017 h 758095"/>
                          <a:gd name="connsiteX135" fmla="*/ 1473364 w 1496283"/>
                          <a:gd name="connsiteY135" fmla="*/ 20270 h 758095"/>
                          <a:gd name="connsiteX136" fmla="*/ 1482373 w 1496283"/>
                          <a:gd name="connsiteY13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49045 w 1496283"/>
                          <a:gd name="connsiteY89" fmla="*/ 743231 h 758095"/>
                          <a:gd name="connsiteX90" fmla="*/ 1191837 w 1496283"/>
                          <a:gd name="connsiteY90" fmla="*/ 745483 h 758095"/>
                          <a:gd name="connsiteX91" fmla="*/ 1207603 w 1496283"/>
                          <a:gd name="connsiteY91" fmla="*/ 743231 h 758095"/>
                          <a:gd name="connsiteX92" fmla="*/ 1248143 w 1496283"/>
                          <a:gd name="connsiteY92" fmla="*/ 745483 h 758095"/>
                          <a:gd name="connsiteX93" fmla="*/ 1268413 w 1496283"/>
                          <a:gd name="connsiteY93" fmla="*/ 747736 h 758095"/>
                          <a:gd name="connsiteX94" fmla="*/ 1281926 w 1496283"/>
                          <a:gd name="connsiteY94" fmla="*/ 729718 h 758095"/>
                          <a:gd name="connsiteX95" fmla="*/ 1288683 w 1496283"/>
                          <a:gd name="connsiteY95" fmla="*/ 727466 h 758095"/>
                          <a:gd name="connsiteX96" fmla="*/ 1304448 w 1496283"/>
                          <a:gd name="connsiteY96" fmla="*/ 713952 h 758095"/>
                          <a:gd name="connsiteX97" fmla="*/ 1306700 w 1496283"/>
                          <a:gd name="connsiteY97" fmla="*/ 707196 h 758095"/>
                          <a:gd name="connsiteX98" fmla="*/ 1311205 w 1496283"/>
                          <a:gd name="connsiteY98" fmla="*/ 700439 h 758095"/>
                          <a:gd name="connsiteX99" fmla="*/ 1315709 w 1496283"/>
                          <a:gd name="connsiteY99" fmla="*/ 691430 h 758095"/>
                          <a:gd name="connsiteX100" fmla="*/ 1322466 w 1496283"/>
                          <a:gd name="connsiteY100" fmla="*/ 689178 h 758095"/>
                          <a:gd name="connsiteX101" fmla="*/ 1326970 w 1496283"/>
                          <a:gd name="connsiteY101" fmla="*/ 680169 h 758095"/>
                          <a:gd name="connsiteX102" fmla="*/ 1333727 w 1496283"/>
                          <a:gd name="connsiteY102" fmla="*/ 675665 h 758095"/>
                          <a:gd name="connsiteX103" fmla="*/ 1335979 w 1496283"/>
                          <a:gd name="connsiteY103" fmla="*/ 666656 h 758095"/>
                          <a:gd name="connsiteX104" fmla="*/ 1338231 w 1496283"/>
                          <a:gd name="connsiteY104" fmla="*/ 659899 h 758095"/>
                          <a:gd name="connsiteX105" fmla="*/ 1342736 w 1496283"/>
                          <a:gd name="connsiteY105" fmla="*/ 655395 h 758095"/>
                          <a:gd name="connsiteX106" fmla="*/ 1351745 w 1496283"/>
                          <a:gd name="connsiteY106" fmla="*/ 641881 h 758095"/>
                          <a:gd name="connsiteX107" fmla="*/ 1353997 w 1496283"/>
                          <a:gd name="connsiteY107" fmla="*/ 632873 h 758095"/>
                          <a:gd name="connsiteX108" fmla="*/ 1356249 w 1496283"/>
                          <a:gd name="connsiteY108" fmla="*/ 610350 h 758095"/>
                          <a:gd name="connsiteX109" fmla="*/ 1360753 w 1496283"/>
                          <a:gd name="connsiteY109" fmla="*/ 601341 h 758095"/>
                          <a:gd name="connsiteX110" fmla="*/ 1365258 w 1496283"/>
                          <a:gd name="connsiteY110" fmla="*/ 585576 h 758095"/>
                          <a:gd name="connsiteX111" fmla="*/ 1372015 w 1496283"/>
                          <a:gd name="connsiteY111" fmla="*/ 576567 h 758095"/>
                          <a:gd name="connsiteX112" fmla="*/ 1376519 w 1496283"/>
                          <a:gd name="connsiteY112" fmla="*/ 542784 h 758095"/>
                          <a:gd name="connsiteX113" fmla="*/ 1378771 w 1496283"/>
                          <a:gd name="connsiteY113" fmla="*/ 533775 h 758095"/>
                          <a:gd name="connsiteX114" fmla="*/ 1381023 w 1496283"/>
                          <a:gd name="connsiteY114" fmla="*/ 477470 h 758095"/>
                          <a:gd name="connsiteX115" fmla="*/ 1396789 w 1496283"/>
                          <a:gd name="connsiteY115" fmla="*/ 454947 h 758095"/>
                          <a:gd name="connsiteX116" fmla="*/ 1403546 w 1496283"/>
                          <a:gd name="connsiteY116" fmla="*/ 443686 h 758095"/>
                          <a:gd name="connsiteX117" fmla="*/ 1410302 w 1496283"/>
                          <a:gd name="connsiteY117" fmla="*/ 434677 h 758095"/>
                          <a:gd name="connsiteX118" fmla="*/ 1412554 w 1496283"/>
                          <a:gd name="connsiteY118" fmla="*/ 385129 h 758095"/>
                          <a:gd name="connsiteX119" fmla="*/ 1414807 w 1496283"/>
                          <a:gd name="connsiteY119" fmla="*/ 373868 h 758095"/>
                          <a:gd name="connsiteX120" fmla="*/ 1421563 w 1496283"/>
                          <a:gd name="connsiteY120" fmla="*/ 367111 h 758095"/>
                          <a:gd name="connsiteX121" fmla="*/ 1435077 w 1496283"/>
                          <a:gd name="connsiteY121" fmla="*/ 157655 h 758095"/>
                          <a:gd name="connsiteX122" fmla="*/ 1448590 w 1496283"/>
                          <a:gd name="connsiteY122" fmla="*/ 141889 h 758095"/>
                          <a:gd name="connsiteX123" fmla="*/ 1453094 w 1496283"/>
                          <a:gd name="connsiteY123" fmla="*/ 135133 h 758095"/>
                          <a:gd name="connsiteX124" fmla="*/ 1459851 w 1496283"/>
                          <a:gd name="connsiteY124" fmla="*/ 132880 h 758095"/>
                          <a:gd name="connsiteX125" fmla="*/ 1466608 w 1496283"/>
                          <a:gd name="connsiteY125" fmla="*/ 128376 h 758095"/>
                          <a:gd name="connsiteX126" fmla="*/ 1468860 w 1496283"/>
                          <a:gd name="connsiteY126" fmla="*/ 99097 h 758095"/>
                          <a:gd name="connsiteX127" fmla="*/ 1475617 w 1496283"/>
                          <a:gd name="connsiteY127" fmla="*/ 94593 h 758095"/>
                          <a:gd name="connsiteX128" fmla="*/ 1486878 w 1496283"/>
                          <a:gd name="connsiteY128" fmla="*/ 83332 h 758095"/>
                          <a:gd name="connsiteX129" fmla="*/ 1489130 w 1496283"/>
                          <a:gd name="connsiteY129" fmla="*/ 76575 h 758095"/>
                          <a:gd name="connsiteX130" fmla="*/ 1495887 w 1496283"/>
                          <a:gd name="connsiteY130" fmla="*/ 74323 h 758095"/>
                          <a:gd name="connsiteX131" fmla="*/ 1493634 w 1496283"/>
                          <a:gd name="connsiteY131" fmla="*/ 0 h 758095"/>
                          <a:gd name="connsiteX132" fmla="*/ 1482373 w 1496283"/>
                          <a:gd name="connsiteY132" fmla="*/ 9008 h 758095"/>
                          <a:gd name="connsiteX133" fmla="*/ 1480121 w 1496283"/>
                          <a:gd name="connsiteY133" fmla="*/ 18017 h 758095"/>
                          <a:gd name="connsiteX134" fmla="*/ 1473364 w 1496283"/>
                          <a:gd name="connsiteY134" fmla="*/ 20270 h 758095"/>
                          <a:gd name="connsiteX135" fmla="*/ 1482373 w 1496283"/>
                          <a:gd name="connsiteY13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91837 w 1496283"/>
                          <a:gd name="connsiteY89" fmla="*/ 745483 h 758095"/>
                          <a:gd name="connsiteX90" fmla="*/ 1207603 w 1496283"/>
                          <a:gd name="connsiteY90" fmla="*/ 743231 h 758095"/>
                          <a:gd name="connsiteX91" fmla="*/ 1248143 w 1496283"/>
                          <a:gd name="connsiteY91" fmla="*/ 745483 h 758095"/>
                          <a:gd name="connsiteX92" fmla="*/ 1268413 w 1496283"/>
                          <a:gd name="connsiteY92" fmla="*/ 747736 h 758095"/>
                          <a:gd name="connsiteX93" fmla="*/ 1281926 w 1496283"/>
                          <a:gd name="connsiteY93" fmla="*/ 729718 h 758095"/>
                          <a:gd name="connsiteX94" fmla="*/ 1288683 w 1496283"/>
                          <a:gd name="connsiteY94" fmla="*/ 727466 h 758095"/>
                          <a:gd name="connsiteX95" fmla="*/ 1304448 w 1496283"/>
                          <a:gd name="connsiteY95" fmla="*/ 713952 h 758095"/>
                          <a:gd name="connsiteX96" fmla="*/ 1306700 w 1496283"/>
                          <a:gd name="connsiteY96" fmla="*/ 707196 h 758095"/>
                          <a:gd name="connsiteX97" fmla="*/ 1311205 w 1496283"/>
                          <a:gd name="connsiteY97" fmla="*/ 700439 h 758095"/>
                          <a:gd name="connsiteX98" fmla="*/ 1315709 w 1496283"/>
                          <a:gd name="connsiteY98" fmla="*/ 691430 h 758095"/>
                          <a:gd name="connsiteX99" fmla="*/ 1322466 w 1496283"/>
                          <a:gd name="connsiteY99" fmla="*/ 689178 h 758095"/>
                          <a:gd name="connsiteX100" fmla="*/ 1326970 w 1496283"/>
                          <a:gd name="connsiteY100" fmla="*/ 680169 h 758095"/>
                          <a:gd name="connsiteX101" fmla="*/ 1333727 w 1496283"/>
                          <a:gd name="connsiteY101" fmla="*/ 675665 h 758095"/>
                          <a:gd name="connsiteX102" fmla="*/ 1335979 w 1496283"/>
                          <a:gd name="connsiteY102" fmla="*/ 666656 h 758095"/>
                          <a:gd name="connsiteX103" fmla="*/ 1338231 w 1496283"/>
                          <a:gd name="connsiteY103" fmla="*/ 659899 h 758095"/>
                          <a:gd name="connsiteX104" fmla="*/ 1342736 w 1496283"/>
                          <a:gd name="connsiteY104" fmla="*/ 655395 h 758095"/>
                          <a:gd name="connsiteX105" fmla="*/ 1351745 w 1496283"/>
                          <a:gd name="connsiteY105" fmla="*/ 641881 h 758095"/>
                          <a:gd name="connsiteX106" fmla="*/ 1353997 w 1496283"/>
                          <a:gd name="connsiteY106" fmla="*/ 632873 h 758095"/>
                          <a:gd name="connsiteX107" fmla="*/ 1356249 w 1496283"/>
                          <a:gd name="connsiteY107" fmla="*/ 610350 h 758095"/>
                          <a:gd name="connsiteX108" fmla="*/ 1360753 w 1496283"/>
                          <a:gd name="connsiteY108" fmla="*/ 601341 h 758095"/>
                          <a:gd name="connsiteX109" fmla="*/ 1365258 w 1496283"/>
                          <a:gd name="connsiteY109" fmla="*/ 585576 h 758095"/>
                          <a:gd name="connsiteX110" fmla="*/ 1372015 w 1496283"/>
                          <a:gd name="connsiteY110" fmla="*/ 576567 h 758095"/>
                          <a:gd name="connsiteX111" fmla="*/ 1376519 w 1496283"/>
                          <a:gd name="connsiteY111" fmla="*/ 542784 h 758095"/>
                          <a:gd name="connsiteX112" fmla="*/ 1378771 w 1496283"/>
                          <a:gd name="connsiteY112" fmla="*/ 533775 h 758095"/>
                          <a:gd name="connsiteX113" fmla="*/ 1381023 w 1496283"/>
                          <a:gd name="connsiteY113" fmla="*/ 477470 h 758095"/>
                          <a:gd name="connsiteX114" fmla="*/ 1396789 w 1496283"/>
                          <a:gd name="connsiteY114" fmla="*/ 454947 h 758095"/>
                          <a:gd name="connsiteX115" fmla="*/ 1403546 w 1496283"/>
                          <a:gd name="connsiteY115" fmla="*/ 443686 h 758095"/>
                          <a:gd name="connsiteX116" fmla="*/ 1410302 w 1496283"/>
                          <a:gd name="connsiteY116" fmla="*/ 434677 h 758095"/>
                          <a:gd name="connsiteX117" fmla="*/ 1412554 w 1496283"/>
                          <a:gd name="connsiteY117" fmla="*/ 385129 h 758095"/>
                          <a:gd name="connsiteX118" fmla="*/ 1414807 w 1496283"/>
                          <a:gd name="connsiteY118" fmla="*/ 373868 h 758095"/>
                          <a:gd name="connsiteX119" fmla="*/ 1421563 w 1496283"/>
                          <a:gd name="connsiteY119" fmla="*/ 367111 h 758095"/>
                          <a:gd name="connsiteX120" fmla="*/ 1435077 w 1496283"/>
                          <a:gd name="connsiteY120" fmla="*/ 157655 h 758095"/>
                          <a:gd name="connsiteX121" fmla="*/ 1448590 w 1496283"/>
                          <a:gd name="connsiteY121" fmla="*/ 141889 h 758095"/>
                          <a:gd name="connsiteX122" fmla="*/ 1453094 w 1496283"/>
                          <a:gd name="connsiteY122" fmla="*/ 135133 h 758095"/>
                          <a:gd name="connsiteX123" fmla="*/ 1459851 w 1496283"/>
                          <a:gd name="connsiteY123" fmla="*/ 132880 h 758095"/>
                          <a:gd name="connsiteX124" fmla="*/ 1466608 w 1496283"/>
                          <a:gd name="connsiteY124" fmla="*/ 128376 h 758095"/>
                          <a:gd name="connsiteX125" fmla="*/ 1468860 w 1496283"/>
                          <a:gd name="connsiteY125" fmla="*/ 99097 h 758095"/>
                          <a:gd name="connsiteX126" fmla="*/ 1475617 w 1496283"/>
                          <a:gd name="connsiteY126" fmla="*/ 94593 h 758095"/>
                          <a:gd name="connsiteX127" fmla="*/ 1486878 w 1496283"/>
                          <a:gd name="connsiteY127" fmla="*/ 83332 h 758095"/>
                          <a:gd name="connsiteX128" fmla="*/ 1489130 w 1496283"/>
                          <a:gd name="connsiteY128" fmla="*/ 76575 h 758095"/>
                          <a:gd name="connsiteX129" fmla="*/ 1495887 w 1496283"/>
                          <a:gd name="connsiteY129" fmla="*/ 74323 h 758095"/>
                          <a:gd name="connsiteX130" fmla="*/ 1493634 w 1496283"/>
                          <a:gd name="connsiteY130" fmla="*/ 0 h 758095"/>
                          <a:gd name="connsiteX131" fmla="*/ 1482373 w 1496283"/>
                          <a:gd name="connsiteY131" fmla="*/ 9008 h 758095"/>
                          <a:gd name="connsiteX132" fmla="*/ 1480121 w 1496283"/>
                          <a:gd name="connsiteY132" fmla="*/ 18017 h 758095"/>
                          <a:gd name="connsiteX133" fmla="*/ 1473364 w 1496283"/>
                          <a:gd name="connsiteY133" fmla="*/ 20270 h 758095"/>
                          <a:gd name="connsiteX134" fmla="*/ 1482373 w 1496283"/>
                          <a:gd name="connsiteY13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194089 w 1496283"/>
                          <a:gd name="connsiteY40" fmla="*/ 668908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23873 w 1496283"/>
                          <a:gd name="connsiteY40" fmla="*/ 664441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6758"/>
                          <a:gd name="connsiteX1" fmla="*/ 1482373 w 1496283"/>
                          <a:gd name="connsiteY1" fmla="*/ 18017 h 756758"/>
                          <a:gd name="connsiteX2" fmla="*/ 1455347 w 1496283"/>
                          <a:gd name="connsiteY2" fmla="*/ 38287 h 756758"/>
                          <a:gd name="connsiteX3" fmla="*/ 1432824 w 1496283"/>
                          <a:gd name="connsiteY3" fmla="*/ 49548 h 756758"/>
                          <a:gd name="connsiteX4" fmla="*/ 1426068 w 1496283"/>
                          <a:gd name="connsiteY4" fmla="*/ 54053 h 756758"/>
                          <a:gd name="connsiteX5" fmla="*/ 1414807 w 1496283"/>
                          <a:gd name="connsiteY5" fmla="*/ 60809 h 756758"/>
                          <a:gd name="connsiteX6" fmla="*/ 1401293 w 1496283"/>
                          <a:gd name="connsiteY6" fmla="*/ 67566 h 756758"/>
                          <a:gd name="connsiteX7" fmla="*/ 1392285 w 1496283"/>
                          <a:gd name="connsiteY7" fmla="*/ 76575 h 756758"/>
                          <a:gd name="connsiteX8" fmla="*/ 1383276 w 1496283"/>
                          <a:gd name="connsiteY8" fmla="*/ 83332 h 756758"/>
                          <a:gd name="connsiteX9" fmla="*/ 1372015 w 1496283"/>
                          <a:gd name="connsiteY9" fmla="*/ 94593 h 756758"/>
                          <a:gd name="connsiteX10" fmla="*/ 1363006 w 1496283"/>
                          <a:gd name="connsiteY10" fmla="*/ 112610 h 756758"/>
                          <a:gd name="connsiteX11" fmla="*/ 1360753 w 1496283"/>
                          <a:gd name="connsiteY11" fmla="*/ 119367 h 756758"/>
                          <a:gd name="connsiteX12" fmla="*/ 1356249 w 1496283"/>
                          <a:gd name="connsiteY12" fmla="*/ 128376 h 756758"/>
                          <a:gd name="connsiteX13" fmla="*/ 1351745 w 1496283"/>
                          <a:gd name="connsiteY13" fmla="*/ 155403 h 756758"/>
                          <a:gd name="connsiteX14" fmla="*/ 1347240 w 1496283"/>
                          <a:gd name="connsiteY14" fmla="*/ 164411 h 756758"/>
                          <a:gd name="connsiteX15" fmla="*/ 1344988 w 1496283"/>
                          <a:gd name="connsiteY15" fmla="*/ 175673 h 756758"/>
                          <a:gd name="connsiteX16" fmla="*/ 1340484 w 1496283"/>
                          <a:gd name="connsiteY16" fmla="*/ 182429 h 756758"/>
                          <a:gd name="connsiteX17" fmla="*/ 1335979 w 1496283"/>
                          <a:gd name="connsiteY17" fmla="*/ 191438 h 756758"/>
                          <a:gd name="connsiteX18" fmla="*/ 1331475 w 1496283"/>
                          <a:gd name="connsiteY18" fmla="*/ 225221 h 756758"/>
                          <a:gd name="connsiteX19" fmla="*/ 1320214 w 1496283"/>
                          <a:gd name="connsiteY19" fmla="*/ 245491 h 756758"/>
                          <a:gd name="connsiteX20" fmla="*/ 1308953 w 1496283"/>
                          <a:gd name="connsiteY20" fmla="*/ 259005 h 756758"/>
                          <a:gd name="connsiteX21" fmla="*/ 1306700 w 1496283"/>
                          <a:gd name="connsiteY21" fmla="*/ 265761 h 756758"/>
                          <a:gd name="connsiteX22" fmla="*/ 1302196 w 1496283"/>
                          <a:gd name="connsiteY22" fmla="*/ 270266 h 756758"/>
                          <a:gd name="connsiteX23" fmla="*/ 1293187 w 1496283"/>
                          <a:gd name="connsiteY23" fmla="*/ 288283 h 756758"/>
                          <a:gd name="connsiteX24" fmla="*/ 1290935 w 1496283"/>
                          <a:gd name="connsiteY24" fmla="*/ 297292 h 756758"/>
                          <a:gd name="connsiteX25" fmla="*/ 1288683 w 1496283"/>
                          <a:gd name="connsiteY25" fmla="*/ 304049 h 756758"/>
                          <a:gd name="connsiteX26" fmla="*/ 1275169 w 1496283"/>
                          <a:gd name="connsiteY26" fmla="*/ 335580 h 756758"/>
                          <a:gd name="connsiteX27" fmla="*/ 1270665 w 1496283"/>
                          <a:gd name="connsiteY27" fmla="*/ 382876 h 756758"/>
                          <a:gd name="connsiteX28" fmla="*/ 1263908 w 1496283"/>
                          <a:gd name="connsiteY28" fmla="*/ 409903 h 756758"/>
                          <a:gd name="connsiteX29" fmla="*/ 1254899 w 1496283"/>
                          <a:gd name="connsiteY29" fmla="*/ 432425 h 756758"/>
                          <a:gd name="connsiteX30" fmla="*/ 1248143 w 1496283"/>
                          <a:gd name="connsiteY30" fmla="*/ 481974 h 756758"/>
                          <a:gd name="connsiteX31" fmla="*/ 1243638 w 1496283"/>
                          <a:gd name="connsiteY31" fmla="*/ 488731 h 756758"/>
                          <a:gd name="connsiteX32" fmla="*/ 1239134 w 1496283"/>
                          <a:gd name="connsiteY32" fmla="*/ 509001 h 756758"/>
                          <a:gd name="connsiteX33" fmla="*/ 1234629 w 1496283"/>
                          <a:gd name="connsiteY33" fmla="*/ 518009 h 756758"/>
                          <a:gd name="connsiteX34" fmla="*/ 1230125 w 1496283"/>
                          <a:gd name="connsiteY34" fmla="*/ 540532 h 756758"/>
                          <a:gd name="connsiteX35" fmla="*/ 1225620 w 1496283"/>
                          <a:gd name="connsiteY35" fmla="*/ 545036 h 756758"/>
                          <a:gd name="connsiteX36" fmla="*/ 1221116 w 1496283"/>
                          <a:gd name="connsiteY36" fmla="*/ 551793 h 756758"/>
                          <a:gd name="connsiteX37" fmla="*/ 1218864 w 1496283"/>
                          <a:gd name="connsiteY37" fmla="*/ 560802 h 756758"/>
                          <a:gd name="connsiteX38" fmla="*/ 1214359 w 1496283"/>
                          <a:gd name="connsiteY38" fmla="*/ 567558 h 756758"/>
                          <a:gd name="connsiteX39" fmla="*/ 1212107 w 1496283"/>
                          <a:gd name="connsiteY39" fmla="*/ 583324 h 756758"/>
                          <a:gd name="connsiteX40" fmla="*/ 1223873 w 1496283"/>
                          <a:gd name="connsiteY40" fmla="*/ 664441 h 756758"/>
                          <a:gd name="connsiteX41" fmla="*/ 1173820 w 1496283"/>
                          <a:gd name="connsiteY41" fmla="*/ 671160 h 756758"/>
                          <a:gd name="connsiteX42" fmla="*/ 1135532 w 1496283"/>
                          <a:gd name="connsiteY42" fmla="*/ 646386 h 756758"/>
                          <a:gd name="connsiteX43" fmla="*/ 1093602 w 1496283"/>
                          <a:gd name="connsiteY43" fmla="*/ 589675 h 756758"/>
                          <a:gd name="connsiteX44" fmla="*/ 1002467 w 1496283"/>
                          <a:gd name="connsiteY44" fmla="*/ 535190 h 756758"/>
                          <a:gd name="connsiteX45" fmla="*/ 905806 w 1496283"/>
                          <a:gd name="connsiteY45" fmla="*/ 522514 h 756758"/>
                          <a:gd name="connsiteX46" fmla="*/ 856257 w 1496283"/>
                          <a:gd name="connsiteY46" fmla="*/ 527018 h 756758"/>
                          <a:gd name="connsiteX47" fmla="*/ 796063 w 1496283"/>
                          <a:gd name="connsiteY47" fmla="*/ 547399 h 756758"/>
                          <a:gd name="connsiteX48" fmla="*/ 750403 w 1496283"/>
                          <a:gd name="connsiteY48" fmla="*/ 578819 h 756758"/>
                          <a:gd name="connsiteX49" fmla="*/ 709863 w 1496283"/>
                          <a:gd name="connsiteY49" fmla="*/ 626116 h 756758"/>
                          <a:gd name="connsiteX50" fmla="*/ 691845 w 1496283"/>
                          <a:gd name="connsiteY50" fmla="*/ 644134 h 756758"/>
                          <a:gd name="connsiteX51" fmla="*/ 647490 w 1496283"/>
                          <a:gd name="connsiteY51" fmla="*/ 668108 h 756758"/>
                          <a:gd name="connsiteX52" fmla="*/ 550719 w 1496283"/>
                          <a:gd name="connsiteY52" fmla="*/ 677007 h 756758"/>
                          <a:gd name="connsiteX53" fmla="*/ 449837 w 1496283"/>
                          <a:gd name="connsiteY53" fmla="*/ 674028 h 756758"/>
                          <a:gd name="connsiteX54" fmla="*/ 385888 w 1496283"/>
                          <a:gd name="connsiteY54" fmla="*/ 637474 h 756758"/>
                          <a:gd name="connsiteX55" fmla="*/ 340499 w 1496283"/>
                          <a:gd name="connsiteY55" fmla="*/ 603594 h 756758"/>
                          <a:gd name="connsiteX56" fmla="*/ 302212 w 1496283"/>
                          <a:gd name="connsiteY56" fmla="*/ 578819 h 756758"/>
                          <a:gd name="connsiteX57" fmla="*/ 266176 w 1496283"/>
                          <a:gd name="connsiteY57" fmla="*/ 556297 h 756758"/>
                          <a:gd name="connsiteX58" fmla="*/ 259420 w 1496283"/>
                          <a:gd name="connsiteY58" fmla="*/ 554045 h 756758"/>
                          <a:gd name="connsiteX59" fmla="*/ 236897 w 1496283"/>
                          <a:gd name="connsiteY59" fmla="*/ 545036 h 756758"/>
                          <a:gd name="connsiteX60" fmla="*/ 180592 w 1496283"/>
                          <a:gd name="connsiteY60" fmla="*/ 536027 h 756758"/>
                          <a:gd name="connsiteX61" fmla="*/ 117530 w 1496283"/>
                          <a:gd name="connsiteY61" fmla="*/ 533775 h 756758"/>
                          <a:gd name="connsiteX62" fmla="*/ 76990 w 1496283"/>
                          <a:gd name="connsiteY62" fmla="*/ 536027 h 756758"/>
                          <a:gd name="connsiteX63" fmla="*/ 61716 w 1496283"/>
                          <a:gd name="connsiteY63" fmla="*/ 536930 h 756758"/>
                          <a:gd name="connsiteX64" fmla="*/ 23554 w 1496283"/>
                          <a:gd name="connsiteY64" fmla="*/ 550729 h 756758"/>
                          <a:gd name="connsiteX65" fmla="*/ 174 w 1496283"/>
                          <a:gd name="connsiteY65" fmla="*/ 573331 h 756758"/>
                          <a:gd name="connsiteX66" fmla="*/ 16278 w 1496283"/>
                          <a:gd name="connsiteY66" fmla="*/ 613525 h 756758"/>
                          <a:gd name="connsiteX67" fmla="*/ 73673 w 1496283"/>
                          <a:gd name="connsiteY67" fmla="*/ 624127 h 756758"/>
                          <a:gd name="connsiteX68" fmla="*/ 125098 w 1496283"/>
                          <a:gd name="connsiteY68" fmla="*/ 629432 h 756758"/>
                          <a:gd name="connsiteX69" fmla="*/ 167079 w 1496283"/>
                          <a:gd name="connsiteY69" fmla="*/ 632873 h 756758"/>
                          <a:gd name="connsiteX70" fmla="*/ 219459 w 1496283"/>
                          <a:gd name="connsiteY70" fmla="*/ 640429 h 756758"/>
                          <a:gd name="connsiteX71" fmla="*/ 271260 w 1496283"/>
                          <a:gd name="connsiteY71" fmla="*/ 659173 h 756758"/>
                          <a:gd name="connsiteX72" fmla="*/ 302212 w 1496283"/>
                          <a:gd name="connsiteY72" fmla="*/ 675665 h 756758"/>
                          <a:gd name="connsiteX73" fmla="*/ 337300 w 1496283"/>
                          <a:gd name="connsiteY73" fmla="*/ 700365 h 756758"/>
                          <a:gd name="connsiteX74" fmla="*/ 363637 w 1496283"/>
                          <a:gd name="connsiteY74" fmla="*/ 738763 h 756758"/>
                          <a:gd name="connsiteX75" fmla="*/ 403561 w 1496283"/>
                          <a:gd name="connsiteY75" fmla="*/ 752240 h 756758"/>
                          <a:gd name="connsiteX76" fmla="*/ 548393 w 1496283"/>
                          <a:gd name="connsiteY76" fmla="*/ 753003 h 756758"/>
                          <a:gd name="connsiteX77" fmla="*/ 630198 w 1496283"/>
                          <a:gd name="connsiteY77" fmla="*/ 750751 h 756758"/>
                          <a:gd name="connsiteX78" fmla="*/ 689593 w 1496283"/>
                          <a:gd name="connsiteY78" fmla="*/ 745483 h 756758"/>
                          <a:gd name="connsiteX79" fmla="*/ 735846 w 1496283"/>
                          <a:gd name="connsiteY79" fmla="*/ 708955 h 756758"/>
                          <a:gd name="connsiteX80" fmla="*/ 766094 w 1496283"/>
                          <a:gd name="connsiteY80" fmla="*/ 676722 h 756758"/>
                          <a:gd name="connsiteX81" fmla="*/ 818622 w 1496283"/>
                          <a:gd name="connsiteY81" fmla="*/ 631642 h 756758"/>
                          <a:gd name="connsiteX82" fmla="*/ 869696 w 1496283"/>
                          <a:gd name="connsiteY82" fmla="*/ 611335 h 756758"/>
                          <a:gd name="connsiteX83" fmla="*/ 932033 w 1496283"/>
                          <a:gd name="connsiteY83" fmla="*/ 606609 h 756758"/>
                          <a:gd name="connsiteX84" fmla="*/ 990553 w 1496283"/>
                          <a:gd name="connsiteY84" fmla="*/ 619249 h 756758"/>
                          <a:gd name="connsiteX85" fmla="*/ 1055647 w 1496283"/>
                          <a:gd name="connsiteY85" fmla="*/ 656699 h 756758"/>
                          <a:gd name="connsiteX86" fmla="*/ 1085983 w 1496283"/>
                          <a:gd name="connsiteY86" fmla="*/ 686926 h 756758"/>
                          <a:gd name="connsiteX87" fmla="*/ 1131027 w 1496283"/>
                          <a:gd name="connsiteY87" fmla="*/ 727466 h 756758"/>
                          <a:gd name="connsiteX88" fmla="*/ 1191837 w 1496283"/>
                          <a:gd name="connsiteY88" fmla="*/ 745483 h 756758"/>
                          <a:gd name="connsiteX89" fmla="*/ 1248143 w 1496283"/>
                          <a:gd name="connsiteY89" fmla="*/ 745483 h 756758"/>
                          <a:gd name="connsiteX90" fmla="*/ 1268413 w 1496283"/>
                          <a:gd name="connsiteY90" fmla="*/ 747736 h 756758"/>
                          <a:gd name="connsiteX91" fmla="*/ 1281926 w 1496283"/>
                          <a:gd name="connsiteY91" fmla="*/ 729718 h 756758"/>
                          <a:gd name="connsiteX92" fmla="*/ 1288683 w 1496283"/>
                          <a:gd name="connsiteY92" fmla="*/ 727466 h 756758"/>
                          <a:gd name="connsiteX93" fmla="*/ 1304448 w 1496283"/>
                          <a:gd name="connsiteY93" fmla="*/ 713952 h 756758"/>
                          <a:gd name="connsiteX94" fmla="*/ 1306700 w 1496283"/>
                          <a:gd name="connsiteY94" fmla="*/ 707196 h 756758"/>
                          <a:gd name="connsiteX95" fmla="*/ 1311205 w 1496283"/>
                          <a:gd name="connsiteY95" fmla="*/ 700439 h 756758"/>
                          <a:gd name="connsiteX96" fmla="*/ 1315709 w 1496283"/>
                          <a:gd name="connsiteY96" fmla="*/ 691430 h 756758"/>
                          <a:gd name="connsiteX97" fmla="*/ 1322466 w 1496283"/>
                          <a:gd name="connsiteY97" fmla="*/ 689178 h 756758"/>
                          <a:gd name="connsiteX98" fmla="*/ 1326970 w 1496283"/>
                          <a:gd name="connsiteY98" fmla="*/ 680169 h 756758"/>
                          <a:gd name="connsiteX99" fmla="*/ 1333727 w 1496283"/>
                          <a:gd name="connsiteY99" fmla="*/ 675665 h 756758"/>
                          <a:gd name="connsiteX100" fmla="*/ 1335979 w 1496283"/>
                          <a:gd name="connsiteY100" fmla="*/ 666656 h 756758"/>
                          <a:gd name="connsiteX101" fmla="*/ 1338231 w 1496283"/>
                          <a:gd name="connsiteY101" fmla="*/ 659899 h 756758"/>
                          <a:gd name="connsiteX102" fmla="*/ 1342736 w 1496283"/>
                          <a:gd name="connsiteY102" fmla="*/ 655395 h 756758"/>
                          <a:gd name="connsiteX103" fmla="*/ 1351745 w 1496283"/>
                          <a:gd name="connsiteY103" fmla="*/ 641881 h 756758"/>
                          <a:gd name="connsiteX104" fmla="*/ 1353997 w 1496283"/>
                          <a:gd name="connsiteY104" fmla="*/ 632873 h 756758"/>
                          <a:gd name="connsiteX105" fmla="*/ 1356249 w 1496283"/>
                          <a:gd name="connsiteY105" fmla="*/ 610350 h 756758"/>
                          <a:gd name="connsiteX106" fmla="*/ 1360753 w 1496283"/>
                          <a:gd name="connsiteY106" fmla="*/ 601341 h 756758"/>
                          <a:gd name="connsiteX107" fmla="*/ 1365258 w 1496283"/>
                          <a:gd name="connsiteY107" fmla="*/ 585576 h 756758"/>
                          <a:gd name="connsiteX108" fmla="*/ 1372015 w 1496283"/>
                          <a:gd name="connsiteY108" fmla="*/ 576567 h 756758"/>
                          <a:gd name="connsiteX109" fmla="*/ 1376519 w 1496283"/>
                          <a:gd name="connsiteY109" fmla="*/ 542784 h 756758"/>
                          <a:gd name="connsiteX110" fmla="*/ 1378771 w 1496283"/>
                          <a:gd name="connsiteY110" fmla="*/ 533775 h 756758"/>
                          <a:gd name="connsiteX111" fmla="*/ 1381023 w 1496283"/>
                          <a:gd name="connsiteY111" fmla="*/ 477470 h 756758"/>
                          <a:gd name="connsiteX112" fmla="*/ 1396789 w 1496283"/>
                          <a:gd name="connsiteY112" fmla="*/ 454947 h 756758"/>
                          <a:gd name="connsiteX113" fmla="*/ 1403546 w 1496283"/>
                          <a:gd name="connsiteY113" fmla="*/ 443686 h 756758"/>
                          <a:gd name="connsiteX114" fmla="*/ 1410302 w 1496283"/>
                          <a:gd name="connsiteY114" fmla="*/ 434677 h 756758"/>
                          <a:gd name="connsiteX115" fmla="*/ 1412554 w 1496283"/>
                          <a:gd name="connsiteY115" fmla="*/ 385129 h 756758"/>
                          <a:gd name="connsiteX116" fmla="*/ 1414807 w 1496283"/>
                          <a:gd name="connsiteY116" fmla="*/ 373868 h 756758"/>
                          <a:gd name="connsiteX117" fmla="*/ 1421563 w 1496283"/>
                          <a:gd name="connsiteY117" fmla="*/ 367111 h 756758"/>
                          <a:gd name="connsiteX118" fmla="*/ 1435077 w 1496283"/>
                          <a:gd name="connsiteY118" fmla="*/ 157655 h 756758"/>
                          <a:gd name="connsiteX119" fmla="*/ 1448590 w 1496283"/>
                          <a:gd name="connsiteY119" fmla="*/ 141889 h 756758"/>
                          <a:gd name="connsiteX120" fmla="*/ 1453094 w 1496283"/>
                          <a:gd name="connsiteY120" fmla="*/ 135133 h 756758"/>
                          <a:gd name="connsiteX121" fmla="*/ 1459851 w 1496283"/>
                          <a:gd name="connsiteY121" fmla="*/ 132880 h 756758"/>
                          <a:gd name="connsiteX122" fmla="*/ 1466608 w 1496283"/>
                          <a:gd name="connsiteY122" fmla="*/ 128376 h 756758"/>
                          <a:gd name="connsiteX123" fmla="*/ 1468860 w 1496283"/>
                          <a:gd name="connsiteY123" fmla="*/ 99097 h 756758"/>
                          <a:gd name="connsiteX124" fmla="*/ 1475617 w 1496283"/>
                          <a:gd name="connsiteY124" fmla="*/ 94593 h 756758"/>
                          <a:gd name="connsiteX125" fmla="*/ 1486878 w 1496283"/>
                          <a:gd name="connsiteY125" fmla="*/ 83332 h 756758"/>
                          <a:gd name="connsiteX126" fmla="*/ 1489130 w 1496283"/>
                          <a:gd name="connsiteY126" fmla="*/ 76575 h 756758"/>
                          <a:gd name="connsiteX127" fmla="*/ 1495887 w 1496283"/>
                          <a:gd name="connsiteY127" fmla="*/ 74323 h 756758"/>
                          <a:gd name="connsiteX128" fmla="*/ 1493634 w 1496283"/>
                          <a:gd name="connsiteY128" fmla="*/ 0 h 756758"/>
                          <a:gd name="connsiteX129" fmla="*/ 1482373 w 1496283"/>
                          <a:gd name="connsiteY129" fmla="*/ 9008 h 756758"/>
                          <a:gd name="connsiteX130" fmla="*/ 1480121 w 1496283"/>
                          <a:gd name="connsiteY130" fmla="*/ 18017 h 756758"/>
                          <a:gd name="connsiteX131" fmla="*/ 1473364 w 1496283"/>
                          <a:gd name="connsiteY131" fmla="*/ 20270 h 756758"/>
                          <a:gd name="connsiteX132" fmla="*/ 1482373 w 1496283"/>
                          <a:gd name="connsiteY132" fmla="*/ 18017 h 756758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3873 w 1496283"/>
                          <a:gd name="connsiteY40" fmla="*/ 664441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208072 w 1496283"/>
                          <a:gd name="connsiteY41" fmla="*/ 671160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68860 w 1496283"/>
                          <a:gd name="connsiteY121" fmla="*/ 99097 h 753616"/>
                          <a:gd name="connsiteX122" fmla="*/ 1475617 w 1496283"/>
                          <a:gd name="connsiteY122" fmla="*/ 94593 h 753616"/>
                          <a:gd name="connsiteX123" fmla="*/ 1486878 w 1496283"/>
                          <a:gd name="connsiteY123" fmla="*/ 83332 h 753616"/>
                          <a:gd name="connsiteX124" fmla="*/ 1489130 w 1496283"/>
                          <a:gd name="connsiteY124" fmla="*/ 76575 h 753616"/>
                          <a:gd name="connsiteX125" fmla="*/ 1495887 w 1496283"/>
                          <a:gd name="connsiteY125" fmla="*/ 74323 h 753616"/>
                          <a:gd name="connsiteX126" fmla="*/ 1493634 w 1496283"/>
                          <a:gd name="connsiteY126" fmla="*/ 0 h 753616"/>
                          <a:gd name="connsiteX127" fmla="*/ 1482373 w 1496283"/>
                          <a:gd name="connsiteY127" fmla="*/ 9008 h 753616"/>
                          <a:gd name="connsiteX128" fmla="*/ 1480121 w 1496283"/>
                          <a:gd name="connsiteY128" fmla="*/ 18017 h 753616"/>
                          <a:gd name="connsiteX129" fmla="*/ 1473364 w 1496283"/>
                          <a:gd name="connsiteY129" fmla="*/ 20270 h 753616"/>
                          <a:gd name="connsiteX130" fmla="*/ 1482373 w 1496283"/>
                          <a:gd name="connsiteY13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75617 w 1496283"/>
                          <a:gd name="connsiteY121" fmla="*/ 94593 h 753616"/>
                          <a:gd name="connsiteX122" fmla="*/ 1486878 w 1496283"/>
                          <a:gd name="connsiteY122" fmla="*/ 83332 h 753616"/>
                          <a:gd name="connsiteX123" fmla="*/ 1489130 w 1496283"/>
                          <a:gd name="connsiteY123" fmla="*/ 76575 h 753616"/>
                          <a:gd name="connsiteX124" fmla="*/ 1495887 w 1496283"/>
                          <a:gd name="connsiteY124" fmla="*/ 74323 h 753616"/>
                          <a:gd name="connsiteX125" fmla="*/ 1493634 w 1496283"/>
                          <a:gd name="connsiteY125" fmla="*/ 0 h 753616"/>
                          <a:gd name="connsiteX126" fmla="*/ 1482373 w 1496283"/>
                          <a:gd name="connsiteY126" fmla="*/ 9008 h 753616"/>
                          <a:gd name="connsiteX127" fmla="*/ 1480121 w 1496283"/>
                          <a:gd name="connsiteY127" fmla="*/ 18017 h 753616"/>
                          <a:gd name="connsiteX128" fmla="*/ 1473364 w 1496283"/>
                          <a:gd name="connsiteY128" fmla="*/ 20270 h 753616"/>
                          <a:gd name="connsiteX129" fmla="*/ 1482373 w 1496283"/>
                          <a:gd name="connsiteY12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66608 w 1496283"/>
                          <a:gd name="connsiteY118" fmla="*/ 128376 h 753616"/>
                          <a:gd name="connsiteX119" fmla="*/ 1475617 w 1496283"/>
                          <a:gd name="connsiteY119" fmla="*/ 94593 h 753616"/>
                          <a:gd name="connsiteX120" fmla="*/ 1486878 w 1496283"/>
                          <a:gd name="connsiteY120" fmla="*/ 83332 h 753616"/>
                          <a:gd name="connsiteX121" fmla="*/ 1489130 w 1496283"/>
                          <a:gd name="connsiteY121" fmla="*/ 76575 h 753616"/>
                          <a:gd name="connsiteX122" fmla="*/ 1495887 w 1496283"/>
                          <a:gd name="connsiteY122" fmla="*/ 74323 h 753616"/>
                          <a:gd name="connsiteX123" fmla="*/ 1493634 w 1496283"/>
                          <a:gd name="connsiteY123" fmla="*/ 0 h 753616"/>
                          <a:gd name="connsiteX124" fmla="*/ 1482373 w 1496283"/>
                          <a:gd name="connsiteY124" fmla="*/ 9008 h 753616"/>
                          <a:gd name="connsiteX125" fmla="*/ 1480121 w 1496283"/>
                          <a:gd name="connsiteY125" fmla="*/ 18017 h 753616"/>
                          <a:gd name="connsiteX126" fmla="*/ 1473364 w 1496283"/>
                          <a:gd name="connsiteY126" fmla="*/ 20270 h 753616"/>
                          <a:gd name="connsiteX127" fmla="*/ 1482373 w 1496283"/>
                          <a:gd name="connsiteY12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75617 w 1496283"/>
                          <a:gd name="connsiteY118" fmla="*/ 94593 h 753616"/>
                          <a:gd name="connsiteX119" fmla="*/ 1486878 w 1496283"/>
                          <a:gd name="connsiteY119" fmla="*/ 83332 h 753616"/>
                          <a:gd name="connsiteX120" fmla="*/ 1489130 w 1496283"/>
                          <a:gd name="connsiteY120" fmla="*/ 76575 h 753616"/>
                          <a:gd name="connsiteX121" fmla="*/ 1495887 w 1496283"/>
                          <a:gd name="connsiteY121" fmla="*/ 74323 h 753616"/>
                          <a:gd name="connsiteX122" fmla="*/ 1493634 w 1496283"/>
                          <a:gd name="connsiteY122" fmla="*/ 0 h 753616"/>
                          <a:gd name="connsiteX123" fmla="*/ 1482373 w 1496283"/>
                          <a:gd name="connsiteY123" fmla="*/ 9008 h 753616"/>
                          <a:gd name="connsiteX124" fmla="*/ 1480121 w 1496283"/>
                          <a:gd name="connsiteY124" fmla="*/ 18017 h 753616"/>
                          <a:gd name="connsiteX125" fmla="*/ 1473364 w 1496283"/>
                          <a:gd name="connsiteY125" fmla="*/ 20270 h 753616"/>
                          <a:gd name="connsiteX126" fmla="*/ 1482373 w 1496283"/>
                          <a:gd name="connsiteY12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03546 w 1496283"/>
                          <a:gd name="connsiteY110" fmla="*/ 443686 h 753616"/>
                          <a:gd name="connsiteX111" fmla="*/ 1410302 w 1496283"/>
                          <a:gd name="connsiteY111" fmla="*/ 434677 h 753616"/>
                          <a:gd name="connsiteX112" fmla="*/ 1412554 w 1496283"/>
                          <a:gd name="connsiteY112" fmla="*/ 385129 h 753616"/>
                          <a:gd name="connsiteX113" fmla="*/ 1414807 w 1496283"/>
                          <a:gd name="connsiteY113" fmla="*/ 373868 h 753616"/>
                          <a:gd name="connsiteX114" fmla="*/ 1397736 w 1496283"/>
                          <a:gd name="connsiteY114" fmla="*/ 331370 h 753616"/>
                          <a:gd name="connsiteX115" fmla="*/ 1435077 w 1496283"/>
                          <a:gd name="connsiteY115" fmla="*/ 157655 h 753616"/>
                          <a:gd name="connsiteX116" fmla="*/ 1453094 w 1496283"/>
                          <a:gd name="connsiteY116" fmla="*/ 135133 h 753616"/>
                          <a:gd name="connsiteX117" fmla="*/ 1475617 w 1496283"/>
                          <a:gd name="connsiteY117" fmla="*/ 94593 h 753616"/>
                          <a:gd name="connsiteX118" fmla="*/ 1486878 w 1496283"/>
                          <a:gd name="connsiteY118" fmla="*/ 83332 h 753616"/>
                          <a:gd name="connsiteX119" fmla="*/ 1489130 w 1496283"/>
                          <a:gd name="connsiteY119" fmla="*/ 76575 h 753616"/>
                          <a:gd name="connsiteX120" fmla="*/ 1495887 w 1496283"/>
                          <a:gd name="connsiteY120" fmla="*/ 74323 h 753616"/>
                          <a:gd name="connsiteX121" fmla="*/ 1493634 w 1496283"/>
                          <a:gd name="connsiteY121" fmla="*/ 0 h 753616"/>
                          <a:gd name="connsiteX122" fmla="*/ 1482373 w 1496283"/>
                          <a:gd name="connsiteY122" fmla="*/ 9008 h 753616"/>
                          <a:gd name="connsiteX123" fmla="*/ 1480121 w 1496283"/>
                          <a:gd name="connsiteY123" fmla="*/ 18017 h 753616"/>
                          <a:gd name="connsiteX124" fmla="*/ 1473364 w 1496283"/>
                          <a:gd name="connsiteY124" fmla="*/ 20270 h 753616"/>
                          <a:gd name="connsiteX125" fmla="*/ 1482373 w 1496283"/>
                          <a:gd name="connsiteY12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2554 w 1496283"/>
                          <a:gd name="connsiteY111" fmla="*/ 385129 h 753616"/>
                          <a:gd name="connsiteX112" fmla="*/ 1414807 w 1496283"/>
                          <a:gd name="connsiteY112" fmla="*/ 373868 h 753616"/>
                          <a:gd name="connsiteX113" fmla="*/ 1397736 w 1496283"/>
                          <a:gd name="connsiteY113" fmla="*/ 331370 h 753616"/>
                          <a:gd name="connsiteX114" fmla="*/ 1435077 w 1496283"/>
                          <a:gd name="connsiteY114" fmla="*/ 157655 h 753616"/>
                          <a:gd name="connsiteX115" fmla="*/ 1453094 w 1496283"/>
                          <a:gd name="connsiteY115" fmla="*/ 135133 h 753616"/>
                          <a:gd name="connsiteX116" fmla="*/ 1475617 w 1496283"/>
                          <a:gd name="connsiteY116" fmla="*/ 94593 h 753616"/>
                          <a:gd name="connsiteX117" fmla="*/ 1486878 w 1496283"/>
                          <a:gd name="connsiteY117" fmla="*/ 83332 h 753616"/>
                          <a:gd name="connsiteX118" fmla="*/ 1489130 w 1496283"/>
                          <a:gd name="connsiteY118" fmla="*/ 76575 h 753616"/>
                          <a:gd name="connsiteX119" fmla="*/ 1495887 w 1496283"/>
                          <a:gd name="connsiteY119" fmla="*/ 74323 h 753616"/>
                          <a:gd name="connsiteX120" fmla="*/ 1493634 w 1496283"/>
                          <a:gd name="connsiteY120" fmla="*/ 0 h 753616"/>
                          <a:gd name="connsiteX121" fmla="*/ 1482373 w 1496283"/>
                          <a:gd name="connsiteY121" fmla="*/ 9008 h 753616"/>
                          <a:gd name="connsiteX122" fmla="*/ 1480121 w 1496283"/>
                          <a:gd name="connsiteY122" fmla="*/ 18017 h 753616"/>
                          <a:gd name="connsiteX123" fmla="*/ 1473364 w 1496283"/>
                          <a:gd name="connsiteY123" fmla="*/ 20270 h 753616"/>
                          <a:gd name="connsiteX124" fmla="*/ 1482373 w 1496283"/>
                          <a:gd name="connsiteY12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4807 w 1496283"/>
                          <a:gd name="connsiteY111" fmla="*/ 373868 h 753616"/>
                          <a:gd name="connsiteX112" fmla="*/ 1397736 w 1496283"/>
                          <a:gd name="connsiteY112" fmla="*/ 331370 h 753616"/>
                          <a:gd name="connsiteX113" fmla="*/ 1435077 w 1496283"/>
                          <a:gd name="connsiteY113" fmla="*/ 157655 h 753616"/>
                          <a:gd name="connsiteX114" fmla="*/ 1453094 w 1496283"/>
                          <a:gd name="connsiteY114" fmla="*/ 135133 h 753616"/>
                          <a:gd name="connsiteX115" fmla="*/ 1475617 w 1496283"/>
                          <a:gd name="connsiteY115" fmla="*/ 94593 h 753616"/>
                          <a:gd name="connsiteX116" fmla="*/ 1486878 w 1496283"/>
                          <a:gd name="connsiteY116" fmla="*/ 83332 h 753616"/>
                          <a:gd name="connsiteX117" fmla="*/ 1489130 w 1496283"/>
                          <a:gd name="connsiteY117" fmla="*/ 76575 h 753616"/>
                          <a:gd name="connsiteX118" fmla="*/ 1495887 w 1496283"/>
                          <a:gd name="connsiteY118" fmla="*/ 74323 h 753616"/>
                          <a:gd name="connsiteX119" fmla="*/ 1493634 w 1496283"/>
                          <a:gd name="connsiteY119" fmla="*/ 0 h 753616"/>
                          <a:gd name="connsiteX120" fmla="*/ 1482373 w 1496283"/>
                          <a:gd name="connsiteY120" fmla="*/ 9008 h 753616"/>
                          <a:gd name="connsiteX121" fmla="*/ 1480121 w 1496283"/>
                          <a:gd name="connsiteY121" fmla="*/ 18017 h 753616"/>
                          <a:gd name="connsiteX122" fmla="*/ 1473364 w 1496283"/>
                          <a:gd name="connsiteY122" fmla="*/ 20270 h 753616"/>
                          <a:gd name="connsiteX123" fmla="*/ 1482373 w 1496283"/>
                          <a:gd name="connsiteY12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397736 w 1496283"/>
                          <a:gd name="connsiteY111" fmla="*/ 331370 h 753616"/>
                          <a:gd name="connsiteX112" fmla="*/ 1435077 w 1496283"/>
                          <a:gd name="connsiteY112" fmla="*/ 157655 h 753616"/>
                          <a:gd name="connsiteX113" fmla="*/ 1453094 w 1496283"/>
                          <a:gd name="connsiteY113" fmla="*/ 135133 h 753616"/>
                          <a:gd name="connsiteX114" fmla="*/ 1475617 w 1496283"/>
                          <a:gd name="connsiteY114" fmla="*/ 94593 h 753616"/>
                          <a:gd name="connsiteX115" fmla="*/ 1486878 w 1496283"/>
                          <a:gd name="connsiteY115" fmla="*/ 83332 h 753616"/>
                          <a:gd name="connsiteX116" fmla="*/ 1489130 w 1496283"/>
                          <a:gd name="connsiteY116" fmla="*/ 76575 h 753616"/>
                          <a:gd name="connsiteX117" fmla="*/ 1495887 w 1496283"/>
                          <a:gd name="connsiteY117" fmla="*/ 74323 h 753616"/>
                          <a:gd name="connsiteX118" fmla="*/ 1493634 w 1496283"/>
                          <a:gd name="connsiteY118" fmla="*/ 0 h 753616"/>
                          <a:gd name="connsiteX119" fmla="*/ 1482373 w 1496283"/>
                          <a:gd name="connsiteY119" fmla="*/ 9008 h 753616"/>
                          <a:gd name="connsiteX120" fmla="*/ 1480121 w 1496283"/>
                          <a:gd name="connsiteY120" fmla="*/ 18017 h 753616"/>
                          <a:gd name="connsiteX121" fmla="*/ 1473364 w 1496283"/>
                          <a:gd name="connsiteY121" fmla="*/ 20270 h 753616"/>
                          <a:gd name="connsiteX122" fmla="*/ 1482373 w 1496283"/>
                          <a:gd name="connsiteY12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397736 w 1496283"/>
                          <a:gd name="connsiteY110" fmla="*/ 331370 h 753616"/>
                          <a:gd name="connsiteX111" fmla="*/ 1435077 w 1496283"/>
                          <a:gd name="connsiteY111" fmla="*/ 157655 h 753616"/>
                          <a:gd name="connsiteX112" fmla="*/ 1453094 w 1496283"/>
                          <a:gd name="connsiteY112" fmla="*/ 135133 h 753616"/>
                          <a:gd name="connsiteX113" fmla="*/ 1475617 w 1496283"/>
                          <a:gd name="connsiteY113" fmla="*/ 94593 h 753616"/>
                          <a:gd name="connsiteX114" fmla="*/ 1486878 w 1496283"/>
                          <a:gd name="connsiteY114" fmla="*/ 83332 h 753616"/>
                          <a:gd name="connsiteX115" fmla="*/ 1489130 w 1496283"/>
                          <a:gd name="connsiteY115" fmla="*/ 76575 h 753616"/>
                          <a:gd name="connsiteX116" fmla="*/ 1495887 w 1496283"/>
                          <a:gd name="connsiteY116" fmla="*/ 74323 h 753616"/>
                          <a:gd name="connsiteX117" fmla="*/ 1493634 w 1496283"/>
                          <a:gd name="connsiteY117" fmla="*/ 0 h 753616"/>
                          <a:gd name="connsiteX118" fmla="*/ 1482373 w 1496283"/>
                          <a:gd name="connsiteY118" fmla="*/ 9008 h 753616"/>
                          <a:gd name="connsiteX119" fmla="*/ 1480121 w 1496283"/>
                          <a:gd name="connsiteY119" fmla="*/ 18017 h 753616"/>
                          <a:gd name="connsiteX120" fmla="*/ 1473364 w 1496283"/>
                          <a:gd name="connsiteY120" fmla="*/ 20270 h 753616"/>
                          <a:gd name="connsiteX121" fmla="*/ 1482373 w 1496283"/>
                          <a:gd name="connsiteY12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7736 w 1496283"/>
                          <a:gd name="connsiteY109" fmla="*/ 331370 h 753616"/>
                          <a:gd name="connsiteX110" fmla="*/ 1435077 w 1496283"/>
                          <a:gd name="connsiteY110" fmla="*/ 157655 h 753616"/>
                          <a:gd name="connsiteX111" fmla="*/ 1453094 w 1496283"/>
                          <a:gd name="connsiteY111" fmla="*/ 135133 h 753616"/>
                          <a:gd name="connsiteX112" fmla="*/ 1475617 w 1496283"/>
                          <a:gd name="connsiteY112" fmla="*/ 94593 h 753616"/>
                          <a:gd name="connsiteX113" fmla="*/ 1486878 w 1496283"/>
                          <a:gd name="connsiteY113" fmla="*/ 83332 h 753616"/>
                          <a:gd name="connsiteX114" fmla="*/ 1489130 w 1496283"/>
                          <a:gd name="connsiteY114" fmla="*/ 76575 h 753616"/>
                          <a:gd name="connsiteX115" fmla="*/ 1495887 w 1496283"/>
                          <a:gd name="connsiteY115" fmla="*/ 74323 h 753616"/>
                          <a:gd name="connsiteX116" fmla="*/ 1493634 w 1496283"/>
                          <a:gd name="connsiteY116" fmla="*/ 0 h 753616"/>
                          <a:gd name="connsiteX117" fmla="*/ 1482373 w 1496283"/>
                          <a:gd name="connsiteY117" fmla="*/ 9008 h 753616"/>
                          <a:gd name="connsiteX118" fmla="*/ 1480121 w 1496283"/>
                          <a:gd name="connsiteY118" fmla="*/ 18017 h 753616"/>
                          <a:gd name="connsiteX119" fmla="*/ 1473364 w 1496283"/>
                          <a:gd name="connsiteY119" fmla="*/ 20270 h 753616"/>
                          <a:gd name="connsiteX120" fmla="*/ 1482373 w 1496283"/>
                          <a:gd name="connsiteY12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3997 w 1496283"/>
                          <a:gd name="connsiteY100" fmla="*/ 632873 h 753616"/>
                          <a:gd name="connsiteX101" fmla="*/ 1356249 w 1496283"/>
                          <a:gd name="connsiteY101" fmla="*/ 610350 h 753616"/>
                          <a:gd name="connsiteX102" fmla="*/ 1360753 w 1496283"/>
                          <a:gd name="connsiteY102" fmla="*/ 601341 h 753616"/>
                          <a:gd name="connsiteX103" fmla="*/ 1365258 w 1496283"/>
                          <a:gd name="connsiteY103" fmla="*/ 585576 h 753616"/>
                          <a:gd name="connsiteX104" fmla="*/ 1372015 w 1496283"/>
                          <a:gd name="connsiteY104" fmla="*/ 576567 h 753616"/>
                          <a:gd name="connsiteX105" fmla="*/ 1376519 w 1496283"/>
                          <a:gd name="connsiteY105" fmla="*/ 542784 h 753616"/>
                          <a:gd name="connsiteX106" fmla="*/ 1378771 w 1496283"/>
                          <a:gd name="connsiteY106" fmla="*/ 533775 h 753616"/>
                          <a:gd name="connsiteX107" fmla="*/ 1381023 w 1496283"/>
                          <a:gd name="connsiteY107" fmla="*/ 477470 h 753616"/>
                          <a:gd name="connsiteX108" fmla="*/ 1397736 w 1496283"/>
                          <a:gd name="connsiteY108" fmla="*/ 331370 h 753616"/>
                          <a:gd name="connsiteX109" fmla="*/ 1435077 w 1496283"/>
                          <a:gd name="connsiteY109" fmla="*/ 157655 h 753616"/>
                          <a:gd name="connsiteX110" fmla="*/ 1453094 w 1496283"/>
                          <a:gd name="connsiteY110" fmla="*/ 135133 h 753616"/>
                          <a:gd name="connsiteX111" fmla="*/ 1475617 w 1496283"/>
                          <a:gd name="connsiteY111" fmla="*/ 94593 h 753616"/>
                          <a:gd name="connsiteX112" fmla="*/ 1486878 w 1496283"/>
                          <a:gd name="connsiteY112" fmla="*/ 83332 h 753616"/>
                          <a:gd name="connsiteX113" fmla="*/ 1489130 w 1496283"/>
                          <a:gd name="connsiteY113" fmla="*/ 76575 h 753616"/>
                          <a:gd name="connsiteX114" fmla="*/ 1495887 w 1496283"/>
                          <a:gd name="connsiteY114" fmla="*/ 74323 h 753616"/>
                          <a:gd name="connsiteX115" fmla="*/ 1493634 w 1496283"/>
                          <a:gd name="connsiteY115" fmla="*/ 0 h 753616"/>
                          <a:gd name="connsiteX116" fmla="*/ 1482373 w 1496283"/>
                          <a:gd name="connsiteY116" fmla="*/ 9008 h 753616"/>
                          <a:gd name="connsiteX117" fmla="*/ 1480121 w 1496283"/>
                          <a:gd name="connsiteY117" fmla="*/ 18017 h 753616"/>
                          <a:gd name="connsiteX118" fmla="*/ 1473364 w 1496283"/>
                          <a:gd name="connsiteY118" fmla="*/ 20270 h 753616"/>
                          <a:gd name="connsiteX119" fmla="*/ 1482373 w 1496283"/>
                          <a:gd name="connsiteY11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33727 w 1496283"/>
                          <a:gd name="connsiteY95" fmla="*/ 675665 h 753616"/>
                          <a:gd name="connsiteX96" fmla="*/ 1335979 w 1496283"/>
                          <a:gd name="connsiteY96" fmla="*/ 666656 h 753616"/>
                          <a:gd name="connsiteX97" fmla="*/ 1338231 w 1496283"/>
                          <a:gd name="connsiteY97" fmla="*/ 659899 h 753616"/>
                          <a:gd name="connsiteX98" fmla="*/ 1342736 w 1496283"/>
                          <a:gd name="connsiteY98" fmla="*/ 655395 h 753616"/>
                          <a:gd name="connsiteX99" fmla="*/ 1353997 w 1496283"/>
                          <a:gd name="connsiteY99" fmla="*/ 632873 h 753616"/>
                          <a:gd name="connsiteX100" fmla="*/ 1356249 w 1496283"/>
                          <a:gd name="connsiteY100" fmla="*/ 610350 h 753616"/>
                          <a:gd name="connsiteX101" fmla="*/ 1360753 w 1496283"/>
                          <a:gd name="connsiteY101" fmla="*/ 601341 h 753616"/>
                          <a:gd name="connsiteX102" fmla="*/ 1365258 w 1496283"/>
                          <a:gd name="connsiteY102" fmla="*/ 585576 h 753616"/>
                          <a:gd name="connsiteX103" fmla="*/ 1372015 w 1496283"/>
                          <a:gd name="connsiteY103" fmla="*/ 576567 h 753616"/>
                          <a:gd name="connsiteX104" fmla="*/ 1376519 w 1496283"/>
                          <a:gd name="connsiteY104" fmla="*/ 542784 h 753616"/>
                          <a:gd name="connsiteX105" fmla="*/ 1378771 w 1496283"/>
                          <a:gd name="connsiteY105" fmla="*/ 533775 h 753616"/>
                          <a:gd name="connsiteX106" fmla="*/ 1381023 w 1496283"/>
                          <a:gd name="connsiteY106" fmla="*/ 477470 h 753616"/>
                          <a:gd name="connsiteX107" fmla="*/ 1397736 w 1496283"/>
                          <a:gd name="connsiteY107" fmla="*/ 331370 h 753616"/>
                          <a:gd name="connsiteX108" fmla="*/ 1435077 w 1496283"/>
                          <a:gd name="connsiteY108" fmla="*/ 157655 h 753616"/>
                          <a:gd name="connsiteX109" fmla="*/ 1453094 w 1496283"/>
                          <a:gd name="connsiteY109" fmla="*/ 135133 h 753616"/>
                          <a:gd name="connsiteX110" fmla="*/ 1475617 w 1496283"/>
                          <a:gd name="connsiteY110" fmla="*/ 94593 h 753616"/>
                          <a:gd name="connsiteX111" fmla="*/ 1486878 w 1496283"/>
                          <a:gd name="connsiteY111" fmla="*/ 83332 h 753616"/>
                          <a:gd name="connsiteX112" fmla="*/ 1489130 w 1496283"/>
                          <a:gd name="connsiteY112" fmla="*/ 76575 h 753616"/>
                          <a:gd name="connsiteX113" fmla="*/ 1495887 w 1496283"/>
                          <a:gd name="connsiteY113" fmla="*/ 74323 h 753616"/>
                          <a:gd name="connsiteX114" fmla="*/ 1493634 w 1496283"/>
                          <a:gd name="connsiteY114" fmla="*/ 0 h 753616"/>
                          <a:gd name="connsiteX115" fmla="*/ 1482373 w 1496283"/>
                          <a:gd name="connsiteY115" fmla="*/ 9008 h 753616"/>
                          <a:gd name="connsiteX116" fmla="*/ 1480121 w 1496283"/>
                          <a:gd name="connsiteY116" fmla="*/ 18017 h 753616"/>
                          <a:gd name="connsiteX117" fmla="*/ 1473364 w 1496283"/>
                          <a:gd name="connsiteY117" fmla="*/ 20270 h 753616"/>
                          <a:gd name="connsiteX118" fmla="*/ 1482373 w 1496283"/>
                          <a:gd name="connsiteY11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304448 w 1496283"/>
                          <a:gd name="connsiteY89" fmla="*/ 713952 h 753616"/>
                          <a:gd name="connsiteX90" fmla="*/ 1306700 w 1496283"/>
                          <a:gd name="connsiteY90" fmla="*/ 707196 h 753616"/>
                          <a:gd name="connsiteX91" fmla="*/ 1311205 w 1496283"/>
                          <a:gd name="connsiteY91" fmla="*/ 700439 h 753616"/>
                          <a:gd name="connsiteX92" fmla="*/ 1315709 w 1496283"/>
                          <a:gd name="connsiteY92" fmla="*/ 691430 h 753616"/>
                          <a:gd name="connsiteX93" fmla="*/ 1322466 w 1496283"/>
                          <a:gd name="connsiteY93" fmla="*/ 689178 h 753616"/>
                          <a:gd name="connsiteX94" fmla="*/ 1333727 w 1496283"/>
                          <a:gd name="connsiteY94" fmla="*/ 675665 h 753616"/>
                          <a:gd name="connsiteX95" fmla="*/ 1335979 w 1496283"/>
                          <a:gd name="connsiteY95" fmla="*/ 666656 h 753616"/>
                          <a:gd name="connsiteX96" fmla="*/ 1338231 w 1496283"/>
                          <a:gd name="connsiteY96" fmla="*/ 659899 h 753616"/>
                          <a:gd name="connsiteX97" fmla="*/ 1342736 w 1496283"/>
                          <a:gd name="connsiteY97" fmla="*/ 655395 h 753616"/>
                          <a:gd name="connsiteX98" fmla="*/ 1353997 w 1496283"/>
                          <a:gd name="connsiteY98" fmla="*/ 632873 h 753616"/>
                          <a:gd name="connsiteX99" fmla="*/ 1356249 w 1496283"/>
                          <a:gd name="connsiteY99" fmla="*/ 610350 h 753616"/>
                          <a:gd name="connsiteX100" fmla="*/ 1360753 w 1496283"/>
                          <a:gd name="connsiteY100" fmla="*/ 601341 h 753616"/>
                          <a:gd name="connsiteX101" fmla="*/ 1365258 w 1496283"/>
                          <a:gd name="connsiteY101" fmla="*/ 585576 h 753616"/>
                          <a:gd name="connsiteX102" fmla="*/ 1372015 w 1496283"/>
                          <a:gd name="connsiteY102" fmla="*/ 576567 h 753616"/>
                          <a:gd name="connsiteX103" fmla="*/ 1376519 w 1496283"/>
                          <a:gd name="connsiteY103" fmla="*/ 542784 h 753616"/>
                          <a:gd name="connsiteX104" fmla="*/ 1378771 w 1496283"/>
                          <a:gd name="connsiteY104" fmla="*/ 533775 h 753616"/>
                          <a:gd name="connsiteX105" fmla="*/ 1381023 w 1496283"/>
                          <a:gd name="connsiteY105" fmla="*/ 477470 h 753616"/>
                          <a:gd name="connsiteX106" fmla="*/ 1397736 w 1496283"/>
                          <a:gd name="connsiteY106" fmla="*/ 331370 h 753616"/>
                          <a:gd name="connsiteX107" fmla="*/ 1435077 w 1496283"/>
                          <a:gd name="connsiteY107" fmla="*/ 157655 h 753616"/>
                          <a:gd name="connsiteX108" fmla="*/ 1453094 w 1496283"/>
                          <a:gd name="connsiteY108" fmla="*/ 135133 h 753616"/>
                          <a:gd name="connsiteX109" fmla="*/ 1475617 w 1496283"/>
                          <a:gd name="connsiteY109" fmla="*/ 94593 h 753616"/>
                          <a:gd name="connsiteX110" fmla="*/ 1486878 w 1496283"/>
                          <a:gd name="connsiteY110" fmla="*/ 83332 h 753616"/>
                          <a:gd name="connsiteX111" fmla="*/ 1489130 w 1496283"/>
                          <a:gd name="connsiteY111" fmla="*/ 76575 h 753616"/>
                          <a:gd name="connsiteX112" fmla="*/ 1495887 w 1496283"/>
                          <a:gd name="connsiteY112" fmla="*/ 74323 h 753616"/>
                          <a:gd name="connsiteX113" fmla="*/ 1493634 w 1496283"/>
                          <a:gd name="connsiteY113" fmla="*/ 0 h 753616"/>
                          <a:gd name="connsiteX114" fmla="*/ 1482373 w 1496283"/>
                          <a:gd name="connsiteY114" fmla="*/ 9008 h 753616"/>
                          <a:gd name="connsiteX115" fmla="*/ 1480121 w 1496283"/>
                          <a:gd name="connsiteY115" fmla="*/ 18017 h 753616"/>
                          <a:gd name="connsiteX116" fmla="*/ 1473364 w 1496283"/>
                          <a:gd name="connsiteY116" fmla="*/ 20270 h 753616"/>
                          <a:gd name="connsiteX117" fmla="*/ 1482373 w 1496283"/>
                          <a:gd name="connsiteY11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1205 w 1496283"/>
                          <a:gd name="connsiteY90" fmla="*/ 700439 h 753616"/>
                          <a:gd name="connsiteX91" fmla="*/ 1315709 w 1496283"/>
                          <a:gd name="connsiteY91" fmla="*/ 691430 h 753616"/>
                          <a:gd name="connsiteX92" fmla="*/ 1322466 w 1496283"/>
                          <a:gd name="connsiteY92" fmla="*/ 689178 h 753616"/>
                          <a:gd name="connsiteX93" fmla="*/ 1333727 w 1496283"/>
                          <a:gd name="connsiteY93" fmla="*/ 675665 h 753616"/>
                          <a:gd name="connsiteX94" fmla="*/ 1335979 w 1496283"/>
                          <a:gd name="connsiteY94" fmla="*/ 666656 h 753616"/>
                          <a:gd name="connsiteX95" fmla="*/ 1338231 w 1496283"/>
                          <a:gd name="connsiteY95" fmla="*/ 659899 h 753616"/>
                          <a:gd name="connsiteX96" fmla="*/ 1342736 w 1496283"/>
                          <a:gd name="connsiteY96" fmla="*/ 655395 h 753616"/>
                          <a:gd name="connsiteX97" fmla="*/ 1353997 w 1496283"/>
                          <a:gd name="connsiteY97" fmla="*/ 632873 h 753616"/>
                          <a:gd name="connsiteX98" fmla="*/ 1356249 w 1496283"/>
                          <a:gd name="connsiteY98" fmla="*/ 610350 h 753616"/>
                          <a:gd name="connsiteX99" fmla="*/ 1360753 w 1496283"/>
                          <a:gd name="connsiteY99" fmla="*/ 601341 h 753616"/>
                          <a:gd name="connsiteX100" fmla="*/ 1365258 w 1496283"/>
                          <a:gd name="connsiteY100" fmla="*/ 585576 h 753616"/>
                          <a:gd name="connsiteX101" fmla="*/ 1372015 w 1496283"/>
                          <a:gd name="connsiteY101" fmla="*/ 576567 h 753616"/>
                          <a:gd name="connsiteX102" fmla="*/ 1376519 w 1496283"/>
                          <a:gd name="connsiteY102" fmla="*/ 542784 h 753616"/>
                          <a:gd name="connsiteX103" fmla="*/ 1378771 w 1496283"/>
                          <a:gd name="connsiteY103" fmla="*/ 533775 h 753616"/>
                          <a:gd name="connsiteX104" fmla="*/ 1381023 w 1496283"/>
                          <a:gd name="connsiteY104" fmla="*/ 477470 h 753616"/>
                          <a:gd name="connsiteX105" fmla="*/ 1397736 w 1496283"/>
                          <a:gd name="connsiteY105" fmla="*/ 331370 h 753616"/>
                          <a:gd name="connsiteX106" fmla="*/ 1435077 w 1496283"/>
                          <a:gd name="connsiteY106" fmla="*/ 157655 h 753616"/>
                          <a:gd name="connsiteX107" fmla="*/ 1453094 w 1496283"/>
                          <a:gd name="connsiteY107" fmla="*/ 135133 h 753616"/>
                          <a:gd name="connsiteX108" fmla="*/ 1475617 w 1496283"/>
                          <a:gd name="connsiteY108" fmla="*/ 94593 h 753616"/>
                          <a:gd name="connsiteX109" fmla="*/ 1486878 w 1496283"/>
                          <a:gd name="connsiteY109" fmla="*/ 83332 h 753616"/>
                          <a:gd name="connsiteX110" fmla="*/ 1489130 w 1496283"/>
                          <a:gd name="connsiteY110" fmla="*/ 76575 h 753616"/>
                          <a:gd name="connsiteX111" fmla="*/ 1495887 w 1496283"/>
                          <a:gd name="connsiteY111" fmla="*/ 74323 h 753616"/>
                          <a:gd name="connsiteX112" fmla="*/ 1493634 w 1496283"/>
                          <a:gd name="connsiteY112" fmla="*/ 0 h 753616"/>
                          <a:gd name="connsiteX113" fmla="*/ 1482373 w 1496283"/>
                          <a:gd name="connsiteY113" fmla="*/ 9008 h 753616"/>
                          <a:gd name="connsiteX114" fmla="*/ 1480121 w 1496283"/>
                          <a:gd name="connsiteY114" fmla="*/ 18017 h 753616"/>
                          <a:gd name="connsiteX115" fmla="*/ 1473364 w 1496283"/>
                          <a:gd name="connsiteY115" fmla="*/ 20270 h 753616"/>
                          <a:gd name="connsiteX116" fmla="*/ 1482373 w 1496283"/>
                          <a:gd name="connsiteY11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38231 w 1496283"/>
                          <a:gd name="connsiteY94" fmla="*/ 659899 h 753616"/>
                          <a:gd name="connsiteX95" fmla="*/ 1342736 w 1496283"/>
                          <a:gd name="connsiteY95" fmla="*/ 655395 h 753616"/>
                          <a:gd name="connsiteX96" fmla="*/ 1353997 w 1496283"/>
                          <a:gd name="connsiteY96" fmla="*/ 632873 h 753616"/>
                          <a:gd name="connsiteX97" fmla="*/ 1356249 w 1496283"/>
                          <a:gd name="connsiteY97" fmla="*/ 610350 h 753616"/>
                          <a:gd name="connsiteX98" fmla="*/ 1360753 w 1496283"/>
                          <a:gd name="connsiteY98" fmla="*/ 601341 h 753616"/>
                          <a:gd name="connsiteX99" fmla="*/ 1365258 w 1496283"/>
                          <a:gd name="connsiteY99" fmla="*/ 585576 h 753616"/>
                          <a:gd name="connsiteX100" fmla="*/ 1372015 w 1496283"/>
                          <a:gd name="connsiteY100" fmla="*/ 576567 h 753616"/>
                          <a:gd name="connsiteX101" fmla="*/ 1376519 w 1496283"/>
                          <a:gd name="connsiteY101" fmla="*/ 542784 h 753616"/>
                          <a:gd name="connsiteX102" fmla="*/ 1378771 w 1496283"/>
                          <a:gd name="connsiteY102" fmla="*/ 533775 h 753616"/>
                          <a:gd name="connsiteX103" fmla="*/ 1381023 w 1496283"/>
                          <a:gd name="connsiteY103" fmla="*/ 477470 h 753616"/>
                          <a:gd name="connsiteX104" fmla="*/ 1397736 w 1496283"/>
                          <a:gd name="connsiteY104" fmla="*/ 331370 h 753616"/>
                          <a:gd name="connsiteX105" fmla="*/ 1435077 w 1496283"/>
                          <a:gd name="connsiteY105" fmla="*/ 157655 h 753616"/>
                          <a:gd name="connsiteX106" fmla="*/ 1453094 w 1496283"/>
                          <a:gd name="connsiteY106" fmla="*/ 135133 h 753616"/>
                          <a:gd name="connsiteX107" fmla="*/ 1475617 w 1496283"/>
                          <a:gd name="connsiteY107" fmla="*/ 94593 h 753616"/>
                          <a:gd name="connsiteX108" fmla="*/ 1486878 w 1496283"/>
                          <a:gd name="connsiteY108" fmla="*/ 83332 h 753616"/>
                          <a:gd name="connsiteX109" fmla="*/ 1489130 w 1496283"/>
                          <a:gd name="connsiteY109" fmla="*/ 76575 h 753616"/>
                          <a:gd name="connsiteX110" fmla="*/ 1495887 w 1496283"/>
                          <a:gd name="connsiteY110" fmla="*/ 74323 h 753616"/>
                          <a:gd name="connsiteX111" fmla="*/ 1493634 w 1496283"/>
                          <a:gd name="connsiteY111" fmla="*/ 0 h 753616"/>
                          <a:gd name="connsiteX112" fmla="*/ 1482373 w 1496283"/>
                          <a:gd name="connsiteY112" fmla="*/ 9008 h 753616"/>
                          <a:gd name="connsiteX113" fmla="*/ 1480121 w 1496283"/>
                          <a:gd name="connsiteY113" fmla="*/ 18017 h 753616"/>
                          <a:gd name="connsiteX114" fmla="*/ 1473364 w 1496283"/>
                          <a:gd name="connsiteY114" fmla="*/ 20270 h 753616"/>
                          <a:gd name="connsiteX115" fmla="*/ 1482373 w 1496283"/>
                          <a:gd name="connsiteY11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42736 w 1496283"/>
                          <a:gd name="connsiteY94" fmla="*/ 655395 h 753616"/>
                          <a:gd name="connsiteX95" fmla="*/ 1353997 w 1496283"/>
                          <a:gd name="connsiteY95" fmla="*/ 632873 h 753616"/>
                          <a:gd name="connsiteX96" fmla="*/ 1356249 w 1496283"/>
                          <a:gd name="connsiteY96" fmla="*/ 610350 h 753616"/>
                          <a:gd name="connsiteX97" fmla="*/ 1360753 w 1496283"/>
                          <a:gd name="connsiteY97" fmla="*/ 601341 h 753616"/>
                          <a:gd name="connsiteX98" fmla="*/ 1365258 w 1496283"/>
                          <a:gd name="connsiteY98" fmla="*/ 585576 h 753616"/>
                          <a:gd name="connsiteX99" fmla="*/ 1372015 w 1496283"/>
                          <a:gd name="connsiteY99" fmla="*/ 576567 h 753616"/>
                          <a:gd name="connsiteX100" fmla="*/ 1376519 w 1496283"/>
                          <a:gd name="connsiteY100" fmla="*/ 542784 h 753616"/>
                          <a:gd name="connsiteX101" fmla="*/ 1378771 w 1496283"/>
                          <a:gd name="connsiteY101" fmla="*/ 533775 h 753616"/>
                          <a:gd name="connsiteX102" fmla="*/ 1381023 w 1496283"/>
                          <a:gd name="connsiteY102" fmla="*/ 477470 h 753616"/>
                          <a:gd name="connsiteX103" fmla="*/ 1397736 w 1496283"/>
                          <a:gd name="connsiteY103" fmla="*/ 331370 h 753616"/>
                          <a:gd name="connsiteX104" fmla="*/ 1435077 w 1496283"/>
                          <a:gd name="connsiteY104" fmla="*/ 157655 h 753616"/>
                          <a:gd name="connsiteX105" fmla="*/ 1453094 w 1496283"/>
                          <a:gd name="connsiteY105" fmla="*/ 135133 h 753616"/>
                          <a:gd name="connsiteX106" fmla="*/ 1475617 w 1496283"/>
                          <a:gd name="connsiteY106" fmla="*/ 94593 h 753616"/>
                          <a:gd name="connsiteX107" fmla="*/ 1486878 w 1496283"/>
                          <a:gd name="connsiteY107" fmla="*/ 83332 h 753616"/>
                          <a:gd name="connsiteX108" fmla="*/ 1489130 w 1496283"/>
                          <a:gd name="connsiteY108" fmla="*/ 76575 h 753616"/>
                          <a:gd name="connsiteX109" fmla="*/ 1495887 w 1496283"/>
                          <a:gd name="connsiteY109" fmla="*/ 74323 h 753616"/>
                          <a:gd name="connsiteX110" fmla="*/ 1493634 w 1496283"/>
                          <a:gd name="connsiteY110" fmla="*/ 0 h 753616"/>
                          <a:gd name="connsiteX111" fmla="*/ 1482373 w 1496283"/>
                          <a:gd name="connsiteY111" fmla="*/ 9008 h 753616"/>
                          <a:gd name="connsiteX112" fmla="*/ 1480121 w 1496283"/>
                          <a:gd name="connsiteY112" fmla="*/ 18017 h 753616"/>
                          <a:gd name="connsiteX113" fmla="*/ 1473364 w 1496283"/>
                          <a:gd name="connsiteY113" fmla="*/ 20270 h 753616"/>
                          <a:gd name="connsiteX114" fmla="*/ 1482373 w 1496283"/>
                          <a:gd name="connsiteY11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33727 w 1496283"/>
                          <a:gd name="connsiteY91" fmla="*/ 675665 h 753616"/>
                          <a:gd name="connsiteX92" fmla="*/ 1335979 w 1496283"/>
                          <a:gd name="connsiteY92" fmla="*/ 666656 h 753616"/>
                          <a:gd name="connsiteX93" fmla="*/ 1342736 w 1496283"/>
                          <a:gd name="connsiteY93" fmla="*/ 655395 h 753616"/>
                          <a:gd name="connsiteX94" fmla="*/ 1353997 w 1496283"/>
                          <a:gd name="connsiteY94" fmla="*/ 632873 h 753616"/>
                          <a:gd name="connsiteX95" fmla="*/ 1356249 w 1496283"/>
                          <a:gd name="connsiteY95" fmla="*/ 610350 h 753616"/>
                          <a:gd name="connsiteX96" fmla="*/ 1360753 w 1496283"/>
                          <a:gd name="connsiteY96" fmla="*/ 601341 h 753616"/>
                          <a:gd name="connsiteX97" fmla="*/ 1365258 w 1496283"/>
                          <a:gd name="connsiteY97" fmla="*/ 585576 h 753616"/>
                          <a:gd name="connsiteX98" fmla="*/ 1372015 w 1496283"/>
                          <a:gd name="connsiteY98" fmla="*/ 576567 h 753616"/>
                          <a:gd name="connsiteX99" fmla="*/ 1376519 w 1496283"/>
                          <a:gd name="connsiteY99" fmla="*/ 542784 h 753616"/>
                          <a:gd name="connsiteX100" fmla="*/ 1378771 w 1496283"/>
                          <a:gd name="connsiteY100" fmla="*/ 533775 h 753616"/>
                          <a:gd name="connsiteX101" fmla="*/ 1381023 w 1496283"/>
                          <a:gd name="connsiteY101" fmla="*/ 477470 h 753616"/>
                          <a:gd name="connsiteX102" fmla="*/ 1397736 w 1496283"/>
                          <a:gd name="connsiteY102" fmla="*/ 331370 h 753616"/>
                          <a:gd name="connsiteX103" fmla="*/ 1435077 w 1496283"/>
                          <a:gd name="connsiteY103" fmla="*/ 157655 h 753616"/>
                          <a:gd name="connsiteX104" fmla="*/ 1453094 w 1496283"/>
                          <a:gd name="connsiteY104" fmla="*/ 135133 h 753616"/>
                          <a:gd name="connsiteX105" fmla="*/ 1475617 w 1496283"/>
                          <a:gd name="connsiteY105" fmla="*/ 94593 h 753616"/>
                          <a:gd name="connsiteX106" fmla="*/ 1486878 w 1496283"/>
                          <a:gd name="connsiteY106" fmla="*/ 83332 h 753616"/>
                          <a:gd name="connsiteX107" fmla="*/ 1489130 w 1496283"/>
                          <a:gd name="connsiteY107" fmla="*/ 76575 h 753616"/>
                          <a:gd name="connsiteX108" fmla="*/ 1495887 w 1496283"/>
                          <a:gd name="connsiteY108" fmla="*/ 74323 h 753616"/>
                          <a:gd name="connsiteX109" fmla="*/ 1493634 w 1496283"/>
                          <a:gd name="connsiteY109" fmla="*/ 0 h 753616"/>
                          <a:gd name="connsiteX110" fmla="*/ 1482373 w 1496283"/>
                          <a:gd name="connsiteY110" fmla="*/ 9008 h 753616"/>
                          <a:gd name="connsiteX111" fmla="*/ 1480121 w 1496283"/>
                          <a:gd name="connsiteY111" fmla="*/ 18017 h 753616"/>
                          <a:gd name="connsiteX112" fmla="*/ 1473364 w 1496283"/>
                          <a:gd name="connsiteY112" fmla="*/ 20270 h 753616"/>
                          <a:gd name="connsiteX113" fmla="*/ 1482373 w 1496283"/>
                          <a:gd name="connsiteY11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3997 w 1496283"/>
                          <a:gd name="connsiteY93" fmla="*/ 632873 h 753616"/>
                          <a:gd name="connsiteX94" fmla="*/ 1356249 w 1496283"/>
                          <a:gd name="connsiteY94" fmla="*/ 610350 h 753616"/>
                          <a:gd name="connsiteX95" fmla="*/ 1360753 w 1496283"/>
                          <a:gd name="connsiteY95" fmla="*/ 601341 h 753616"/>
                          <a:gd name="connsiteX96" fmla="*/ 1365258 w 1496283"/>
                          <a:gd name="connsiteY96" fmla="*/ 585576 h 753616"/>
                          <a:gd name="connsiteX97" fmla="*/ 1372015 w 1496283"/>
                          <a:gd name="connsiteY97" fmla="*/ 576567 h 753616"/>
                          <a:gd name="connsiteX98" fmla="*/ 1376519 w 1496283"/>
                          <a:gd name="connsiteY98" fmla="*/ 542784 h 753616"/>
                          <a:gd name="connsiteX99" fmla="*/ 1378771 w 1496283"/>
                          <a:gd name="connsiteY99" fmla="*/ 533775 h 753616"/>
                          <a:gd name="connsiteX100" fmla="*/ 1381023 w 1496283"/>
                          <a:gd name="connsiteY100" fmla="*/ 477470 h 753616"/>
                          <a:gd name="connsiteX101" fmla="*/ 1397736 w 1496283"/>
                          <a:gd name="connsiteY101" fmla="*/ 331370 h 753616"/>
                          <a:gd name="connsiteX102" fmla="*/ 1435077 w 1496283"/>
                          <a:gd name="connsiteY102" fmla="*/ 157655 h 753616"/>
                          <a:gd name="connsiteX103" fmla="*/ 1453094 w 1496283"/>
                          <a:gd name="connsiteY103" fmla="*/ 135133 h 753616"/>
                          <a:gd name="connsiteX104" fmla="*/ 1475617 w 1496283"/>
                          <a:gd name="connsiteY104" fmla="*/ 94593 h 753616"/>
                          <a:gd name="connsiteX105" fmla="*/ 1486878 w 1496283"/>
                          <a:gd name="connsiteY105" fmla="*/ 83332 h 753616"/>
                          <a:gd name="connsiteX106" fmla="*/ 1489130 w 1496283"/>
                          <a:gd name="connsiteY106" fmla="*/ 76575 h 753616"/>
                          <a:gd name="connsiteX107" fmla="*/ 1495887 w 1496283"/>
                          <a:gd name="connsiteY107" fmla="*/ 74323 h 753616"/>
                          <a:gd name="connsiteX108" fmla="*/ 1493634 w 1496283"/>
                          <a:gd name="connsiteY108" fmla="*/ 0 h 753616"/>
                          <a:gd name="connsiteX109" fmla="*/ 1482373 w 1496283"/>
                          <a:gd name="connsiteY109" fmla="*/ 9008 h 753616"/>
                          <a:gd name="connsiteX110" fmla="*/ 1480121 w 1496283"/>
                          <a:gd name="connsiteY110" fmla="*/ 18017 h 753616"/>
                          <a:gd name="connsiteX111" fmla="*/ 1473364 w 1496283"/>
                          <a:gd name="connsiteY111" fmla="*/ 20270 h 753616"/>
                          <a:gd name="connsiteX112" fmla="*/ 1482373 w 1496283"/>
                          <a:gd name="connsiteY11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81023 w 1496283"/>
                          <a:gd name="connsiteY99" fmla="*/ 477470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94791 w 1496283"/>
                          <a:gd name="connsiteY102" fmla="*/ 100881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7385"/>
                          <a:gd name="connsiteY0" fmla="*/ 18017 h 753616"/>
                          <a:gd name="connsiteX1" fmla="*/ 1482373 w 1497385"/>
                          <a:gd name="connsiteY1" fmla="*/ 18017 h 753616"/>
                          <a:gd name="connsiteX2" fmla="*/ 1455347 w 1497385"/>
                          <a:gd name="connsiteY2" fmla="*/ 38287 h 753616"/>
                          <a:gd name="connsiteX3" fmla="*/ 1432824 w 1497385"/>
                          <a:gd name="connsiteY3" fmla="*/ 49548 h 753616"/>
                          <a:gd name="connsiteX4" fmla="*/ 1426068 w 1497385"/>
                          <a:gd name="connsiteY4" fmla="*/ 54053 h 753616"/>
                          <a:gd name="connsiteX5" fmla="*/ 1414807 w 1497385"/>
                          <a:gd name="connsiteY5" fmla="*/ 60809 h 753616"/>
                          <a:gd name="connsiteX6" fmla="*/ 1401293 w 1497385"/>
                          <a:gd name="connsiteY6" fmla="*/ 67566 h 753616"/>
                          <a:gd name="connsiteX7" fmla="*/ 1392285 w 1497385"/>
                          <a:gd name="connsiteY7" fmla="*/ 76575 h 753616"/>
                          <a:gd name="connsiteX8" fmla="*/ 1372015 w 1497385"/>
                          <a:gd name="connsiteY8" fmla="*/ 94593 h 753616"/>
                          <a:gd name="connsiteX9" fmla="*/ 1363006 w 1497385"/>
                          <a:gd name="connsiteY9" fmla="*/ 112610 h 753616"/>
                          <a:gd name="connsiteX10" fmla="*/ 1360753 w 1497385"/>
                          <a:gd name="connsiteY10" fmla="*/ 119367 h 753616"/>
                          <a:gd name="connsiteX11" fmla="*/ 1356249 w 1497385"/>
                          <a:gd name="connsiteY11" fmla="*/ 128376 h 753616"/>
                          <a:gd name="connsiteX12" fmla="*/ 1351745 w 1497385"/>
                          <a:gd name="connsiteY12" fmla="*/ 155403 h 753616"/>
                          <a:gd name="connsiteX13" fmla="*/ 1347240 w 1497385"/>
                          <a:gd name="connsiteY13" fmla="*/ 164411 h 753616"/>
                          <a:gd name="connsiteX14" fmla="*/ 1344988 w 1497385"/>
                          <a:gd name="connsiteY14" fmla="*/ 175673 h 753616"/>
                          <a:gd name="connsiteX15" fmla="*/ 1340484 w 1497385"/>
                          <a:gd name="connsiteY15" fmla="*/ 182429 h 753616"/>
                          <a:gd name="connsiteX16" fmla="*/ 1335979 w 1497385"/>
                          <a:gd name="connsiteY16" fmla="*/ 191438 h 753616"/>
                          <a:gd name="connsiteX17" fmla="*/ 1331475 w 1497385"/>
                          <a:gd name="connsiteY17" fmla="*/ 225221 h 753616"/>
                          <a:gd name="connsiteX18" fmla="*/ 1320214 w 1497385"/>
                          <a:gd name="connsiteY18" fmla="*/ 245491 h 753616"/>
                          <a:gd name="connsiteX19" fmla="*/ 1308953 w 1497385"/>
                          <a:gd name="connsiteY19" fmla="*/ 259005 h 753616"/>
                          <a:gd name="connsiteX20" fmla="*/ 1306700 w 1497385"/>
                          <a:gd name="connsiteY20" fmla="*/ 265761 h 753616"/>
                          <a:gd name="connsiteX21" fmla="*/ 1302196 w 1497385"/>
                          <a:gd name="connsiteY21" fmla="*/ 270266 h 753616"/>
                          <a:gd name="connsiteX22" fmla="*/ 1293187 w 1497385"/>
                          <a:gd name="connsiteY22" fmla="*/ 288283 h 753616"/>
                          <a:gd name="connsiteX23" fmla="*/ 1290935 w 1497385"/>
                          <a:gd name="connsiteY23" fmla="*/ 297292 h 753616"/>
                          <a:gd name="connsiteX24" fmla="*/ 1288683 w 1497385"/>
                          <a:gd name="connsiteY24" fmla="*/ 304049 h 753616"/>
                          <a:gd name="connsiteX25" fmla="*/ 1270665 w 1497385"/>
                          <a:gd name="connsiteY25" fmla="*/ 382876 h 753616"/>
                          <a:gd name="connsiteX26" fmla="*/ 1263908 w 1497385"/>
                          <a:gd name="connsiteY26" fmla="*/ 409903 h 753616"/>
                          <a:gd name="connsiteX27" fmla="*/ 1254899 w 1497385"/>
                          <a:gd name="connsiteY27" fmla="*/ 432425 h 753616"/>
                          <a:gd name="connsiteX28" fmla="*/ 1248143 w 1497385"/>
                          <a:gd name="connsiteY28" fmla="*/ 481974 h 753616"/>
                          <a:gd name="connsiteX29" fmla="*/ 1243638 w 1497385"/>
                          <a:gd name="connsiteY29" fmla="*/ 488731 h 753616"/>
                          <a:gd name="connsiteX30" fmla="*/ 1239134 w 1497385"/>
                          <a:gd name="connsiteY30" fmla="*/ 509001 h 753616"/>
                          <a:gd name="connsiteX31" fmla="*/ 1234629 w 1497385"/>
                          <a:gd name="connsiteY31" fmla="*/ 518009 h 753616"/>
                          <a:gd name="connsiteX32" fmla="*/ 1230125 w 1497385"/>
                          <a:gd name="connsiteY32" fmla="*/ 540532 h 753616"/>
                          <a:gd name="connsiteX33" fmla="*/ 1225620 w 1497385"/>
                          <a:gd name="connsiteY33" fmla="*/ 545036 h 753616"/>
                          <a:gd name="connsiteX34" fmla="*/ 1221116 w 1497385"/>
                          <a:gd name="connsiteY34" fmla="*/ 551793 h 753616"/>
                          <a:gd name="connsiteX35" fmla="*/ 1218864 w 1497385"/>
                          <a:gd name="connsiteY35" fmla="*/ 560802 h 753616"/>
                          <a:gd name="connsiteX36" fmla="*/ 1214359 w 1497385"/>
                          <a:gd name="connsiteY36" fmla="*/ 567558 h 753616"/>
                          <a:gd name="connsiteX37" fmla="*/ 1212107 w 1497385"/>
                          <a:gd name="connsiteY37" fmla="*/ 583324 h 753616"/>
                          <a:gd name="connsiteX38" fmla="*/ 1220895 w 1497385"/>
                          <a:gd name="connsiteY38" fmla="*/ 651038 h 753616"/>
                          <a:gd name="connsiteX39" fmla="*/ 1208072 w 1497385"/>
                          <a:gd name="connsiteY39" fmla="*/ 671160 h 753616"/>
                          <a:gd name="connsiteX40" fmla="*/ 1156381 w 1497385"/>
                          <a:gd name="connsiteY40" fmla="*/ 643408 h 753616"/>
                          <a:gd name="connsiteX41" fmla="*/ 1093602 w 1497385"/>
                          <a:gd name="connsiteY41" fmla="*/ 589675 h 753616"/>
                          <a:gd name="connsiteX42" fmla="*/ 1002467 w 1497385"/>
                          <a:gd name="connsiteY42" fmla="*/ 535190 h 753616"/>
                          <a:gd name="connsiteX43" fmla="*/ 905806 w 1497385"/>
                          <a:gd name="connsiteY43" fmla="*/ 522514 h 753616"/>
                          <a:gd name="connsiteX44" fmla="*/ 856257 w 1497385"/>
                          <a:gd name="connsiteY44" fmla="*/ 527018 h 753616"/>
                          <a:gd name="connsiteX45" fmla="*/ 796063 w 1497385"/>
                          <a:gd name="connsiteY45" fmla="*/ 547399 h 753616"/>
                          <a:gd name="connsiteX46" fmla="*/ 750403 w 1497385"/>
                          <a:gd name="connsiteY46" fmla="*/ 578819 h 753616"/>
                          <a:gd name="connsiteX47" fmla="*/ 709863 w 1497385"/>
                          <a:gd name="connsiteY47" fmla="*/ 626116 h 753616"/>
                          <a:gd name="connsiteX48" fmla="*/ 691845 w 1497385"/>
                          <a:gd name="connsiteY48" fmla="*/ 644134 h 753616"/>
                          <a:gd name="connsiteX49" fmla="*/ 647490 w 1497385"/>
                          <a:gd name="connsiteY49" fmla="*/ 668108 h 753616"/>
                          <a:gd name="connsiteX50" fmla="*/ 550719 w 1497385"/>
                          <a:gd name="connsiteY50" fmla="*/ 677007 h 753616"/>
                          <a:gd name="connsiteX51" fmla="*/ 449837 w 1497385"/>
                          <a:gd name="connsiteY51" fmla="*/ 674028 h 753616"/>
                          <a:gd name="connsiteX52" fmla="*/ 385888 w 1497385"/>
                          <a:gd name="connsiteY52" fmla="*/ 637474 h 753616"/>
                          <a:gd name="connsiteX53" fmla="*/ 340499 w 1497385"/>
                          <a:gd name="connsiteY53" fmla="*/ 603594 h 753616"/>
                          <a:gd name="connsiteX54" fmla="*/ 302212 w 1497385"/>
                          <a:gd name="connsiteY54" fmla="*/ 578819 h 753616"/>
                          <a:gd name="connsiteX55" fmla="*/ 266176 w 1497385"/>
                          <a:gd name="connsiteY55" fmla="*/ 556297 h 753616"/>
                          <a:gd name="connsiteX56" fmla="*/ 259420 w 1497385"/>
                          <a:gd name="connsiteY56" fmla="*/ 554045 h 753616"/>
                          <a:gd name="connsiteX57" fmla="*/ 236897 w 1497385"/>
                          <a:gd name="connsiteY57" fmla="*/ 545036 h 753616"/>
                          <a:gd name="connsiteX58" fmla="*/ 180592 w 1497385"/>
                          <a:gd name="connsiteY58" fmla="*/ 536027 h 753616"/>
                          <a:gd name="connsiteX59" fmla="*/ 117530 w 1497385"/>
                          <a:gd name="connsiteY59" fmla="*/ 533775 h 753616"/>
                          <a:gd name="connsiteX60" fmla="*/ 76990 w 1497385"/>
                          <a:gd name="connsiteY60" fmla="*/ 536027 h 753616"/>
                          <a:gd name="connsiteX61" fmla="*/ 61716 w 1497385"/>
                          <a:gd name="connsiteY61" fmla="*/ 536930 h 753616"/>
                          <a:gd name="connsiteX62" fmla="*/ 23554 w 1497385"/>
                          <a:gd name="connsiteY62" fmla="*/ 550729 h 753616"/>
                          <a:gd name="connsiteX63" fmla="*/ 174 w 1497385"/>
                          <a:gd name="connsiteY63" fmla="*/ 573331 h 753616"/>
                          <a:gd name="connsiteX64" fmla="*/ 16278 w 1497385"/>
                          <a:gd name="connsiteY64" fmla="*/ 613525 h 753616"/>
                          <a:gd name="connsiteX65" fmla="*/ 73673 w 1497385"/>
                          <a:gd name="connsiteY65" fmla="*/ 624127 h 753616"/>
                          <a:gd name="connsiteX66" fmla="*/ 125098 w 1497385"/>
                          <a:gd name="connsiteY66" fmla="*/ 629432 h 753616"/>
                          <a:gd name="connsiteX67" fmla="*/ 167079 w 1497385"/>
                          <a:gd name="connsiteY67" fmla="*/ 632873 h 753616"/>
                          <a:gd name="connsiteX68" fmla="*/ 219459 w 1497385"/>
                          <a:gd name="connsiteY68" fmla="*/ 640429 h 753616"/>
                          <a:gd name="connsiteX69" fmla="*/ 271260 w 1497385"/>
                          <a:gd name="connsiteY69" fmla="*/ 659173 h 753616"/>
                          <a:gd name="connsiteX70" fmla="*/ 302212 w 1497385"/>
                          <a:gd name="connsiteY70" fmla="*/ 675665 h 753616"/>
                          <a:gd name="connsiteX71" fmla="*/ 337300 w 1497385"/>
                          <a:gd name="connsiteY71" fmla="*/ 700365 h 753616"/>
                          <a:gd name="connsiteX72" fmla="*/ 363637 w 1497385"/>
                          <a:gd name="connsiteY72" fmla="*/ 738763 h 753616"/>
                          <a:gd name="connsiteX73" fmla="*/ 403561 w 1497385"/>
                          <a:gd name="connsiteY73" fmla="*/ 752240 h 753616"/>
                          <a:gd name="connsiteX74" fmla="*/ 548393 w 1497385"/>
                          <a:gd name="connsiteY74" fmla="*/ 753003 h 753616"/>
                          <a:gd name="connsiteX75" fmla="*/ 630198 w 1497385"/>
                          <a:gd name="connsiteY75" fmla="*/ 750751 h 753616"/>
                          <a:gd name="connsiteX76" fmla="*/ 689593 w 1497385"/>
                          <a:gd name="connsiteY76" fmla="*/ 745483 h 753616"/>
                          <a:gd name="connsiteX77" fmla="*/ 735846 w 1497385"/>
                          <a:gd name="connsiteY77" fmla="*/ 708955 h 753616"/>
                          <a:gd name="connsiteX78" fmla="*/ 766094 w 1497385"/>
                          <a:gd name="connsiteY78" fmla="*/ 676722 h 753616"/>
                          <a:gd name="connsiteX79" fmla="*/ 818622 w 1497385"/>
                          <a:gd name="connsiteY79" fmla="*/ 631642 h 753616"/>
                          <a:gd name="connsiteX80" fmla="*/ 869696 w 1497385"/>
                          <a:gd name="connsiteY80" fmla="*/ 611335 h 753616"/>
                          <a:gd name="connsiteX81" fmla="*/ 932033 w 1497385"/>
                          <a:gd name="connsiteY81" fmla="*/ 606609 h 753616"/>
                          <a:gd name="connsiteX82" fmla="*/ 990553 w 1497385"/>
                          <a:gd name="connsiteY82" fmla="*/ 619249 h 753616"/>
                          <a:gd name="connsiteX83" fmla="*/ 1055647 w 1497385"/>
                          <a:gd name="connsiteY83" fmla="*/ 656699 h 753616"/>
                          <a:gd name="connsiteX84" fmla="*/ 1085983 w 1497385"/>
                          <a:gd name="connsiteY84" fmla="*/ 686926 h 753616"/>
                          <a:gd name="connsiteX85" fmla="*/ 1131027 w 1497385"/>
                          <a:gd name="connsiteY85" fmla="*/ 727466 h 753616"/>
                          <a:gd name="connsiteX86" fmla="*/ 1191837 w 1497385"/>
                          <a:gd name="connsiteY86" fmla="*/ 745483 h 753616"/>
                          <a:gd name="connsiteX87" fmla="*/ 1268413 w 1497385"/>
                          <a:gd name="connsiteY87" fmla="*/ 747736 h 753616"/>
                          <a:gd name="connsiteX88" fmla="*/ 1306700 w 1497385"/>
                          <a:gd name="connsiteY88" fmla="*/ 707196 h 753616"/>
                          <a:gd name="connsiteX89" fmla="*/ 1315709 w 1497385"/>
                          <a:gd name="connsiteY89" fmla="*/ 691430 h 753616"/>
                          <a:gd name="connsiteX90" fmla="*/ 1333727 w 1497385"/>
                          <a:gd name="connsiteY90" fmla="*/ 675665 h 753616"/>
                          <a:gd name="connsiteX91" fmla="*/ 1335979 w 1497385"/>
                          <a:gd name="connsiteY91" fmla="*/ 666656 h 753616"/>
                          <a:gd name="connsiteX92" fmla="*/ 1342736 w 1497385"/>
                          <a:gd name="connsiteY92" fmla="*/ 655395 h 753616"/>
                          <a:gd name="connsiteX93" fmla="*/ 1356249 w 1497385"/>
                          <a:gd name="connsiteY93" fmla="*/ 610350 h 753616"/>
                          <a:gd name="connsiteX94" fmla="*/ 1360753 w 1497385"/>
                          <a:gd name="connsiteY94" fmla="*/ 601341 h 753616"/>
                          <a:gd name="connsiteX95" fmla="*/ 1365258 w 1497385"/>
                          <a:gd name="connsiteY95" fmla="*/ 585576 h 753616"/>
                          <a:gd name="connsiteX96" fmla="*/ 1372015 w 1497385"/>
                          <a:gd name="connsiteY96" fmla="*/ 576567 h 753616"/>
                          <a:gd name="connsiteX97" fmla="*/ 1376519 w 1497385"/>
                          <a:gd name="connsiteY97" fmla="*/ 542784 h 753616"/>
                          <a:gd name="connsiteX98" fmla="*/ 1378771 w 1497385"/>
                          <a:gd name="connsiteY98" fmla="*/ 533775 h 753616"/>
                          <a:gd name="connsiteX99" fmla="*/ 1379534 w 1497385"/>
                          <a:gd name="connsiteY99" fmla="*/ 397054 h 753616"/>
                          <a:gd name="connsiteX100" fmla="*/ 1394757 w 1497385"/>
                          <a:gd name="connsiteY100" fmla="*/ 270314 h 753616"/>
                          <a:gd name="connsiteX101" fmla="*/ 1435077 w 1497385"/>
                          <a:gd name="connsiteY101" fmla="*/ 157655 h 753616"/>
                          <a:gd name="connsiteX102" fmla="*/ 1494791 w 1497385"/>
                          <a:gd name="connsiteY102" fmla="*/ 100881 h 753616"/>
                          <a:gd name="connsiteX103" fmla="*/ 1486878 w 1497385"/>
                          <a:gd name="connsiteY103" fmla="*/ 83332 h 753616"/>
                          <a:gd name="connsiteX104" fmla="*/ 1489130 w 1497385"/>
                          <a:gd name="connsiteY104" fmla="*/ 76575 h 753616"/>
                          <a:gd name="connsiteX105" fmla="*/ 1495887 w 1497385"/>
                          <a:gd name="connsiteY105" fmla="*/ 74323 h 753616"/>
                          <a:gd name="connsiteX106" fmla="*/ 1493634 w 1497385"/>
                          <a:gd name="connsiteY106" fmla="*/ 0 h 753616"/>
                          <a:gd name="connsiteX107" fmla="*/ 1482373 w 1497385"/>
                          <a:gd name="connsiteY107" fmla="*/ 9008 h 753616"/>
                          <a:gd name="connsiteX108" fmla="*/ 1480121 w 1497385"/>
                          <a:gd name="connsiteY108" fmla="*/ 18017 h 753616"/>
                          <a:gd name="connsiteX109" fmla="*/ 1473364 w 1497385"/>
                          <a:gd name="connsiteY109" fmla="*/ 20270 h 753616"/>
                          <a:gd name="connsiteX110" fmla="*/ 1482373 w 1497385"/>
                          <a:gd name="connsiteY110" fmla="*/ 18017 h 753616"/>
                          <a:gd name="connsiteX0" fmla="*/ 1482373 w 1497266"/>
                          <a:gd name="connsiteY0" fmla="*/ 18017 h 753616"/>
                          <a:gd name="connsiteX1" fmla="*/ 1482373 w 1497266"/>
                          <a:gd name="connsiteY1" fmla="*/ 18017 h 753616"/>
                          <a:gd name="connsiteX2" fmla="*/ 1455347 w 1497266"/>
                          <a:gd name="connsiteY2" fmla="*/ 38287 h 753616"/>
                          <a:gd name="connsiteX3" fmla="*/ 1432824 w 1497266"/>
                          <a:gd name="connsiteY3" fmla="*/ 49548 h 753616"/>
                          <a:gd name="connsiteX4" fmla="*/ 1426068 w 1497266"/>
                          <a:gd name="connsiteY4" fmla="*/ 54053 h 753616"/>
                          <a:gd name="connsiteX5" fmla="*/ 1414807 w 1497266"/>
                          <a:gd name="connsiteY5" fmla="*/ 60809 h 753616"/>
                          <a:gd name="connsiteX6" fmla="*/ 1401293 w 1497266"/>
                          <a:gd name="connsiteY6" fmla="*/ 67566 h 753616"/>
                          <a:gd name="connsiteX7" fmla="*/ 1392285 w 1497266"/>
                          <a:gd name="connsiteY7" fmla="*/ 76575 h 753616"/>
                          <a:gd name="connsiteX8" fmla="*/ 1372015 w 1497266"/>
                          <a:gd name="connsiteY8" fmla="*/ 94593 h 753616"/>
                          <a:gd name="connsiteX9" fmla="*/ 1363006 w 1497266"/>
                          <a:gd name="connsiteY9" fmla="*/ 112610 h 753616"/>
                          <a:gd name="connsiteX10" fmla="*/ 1360753 w 1497266"/>
                          <a:gd name="connsiteY10" fmla="*/ 119367 h 753616"/>
                          <a:gd name="connsiteX11" fmla="*/ 1356249 w 1497266"/>
                          <a:gd name="connsiteY11" fmla="*/ 128376 h 753616"/>
                          <a:gd name="connsiteX12" fmla="*/ 1351745 w 1497266"/>
                          <a:gd name="connsiteY12" fmla="*/ 155403 h 753616"/>
                          <a:gd name="connsiteX13" fmla="*/ 1347240 w 1497266"/>
                          <a:gd name="connsiteY13" fmla="*/ 164411 h 753616"/>
                          <a:gd name="connsiteX14" fmla="*/ 1344988 w 1497266"/>
                          <a:gd name="connsiteY14" fmla="*/ 175673 h 753616"/>
                          <a:gd name="connsiteX15" fmla="*/ 1340484 w 1497266"/>
                          <a:gd name="connsiteY15" fmla="*/ 182429 h 753616"/>
                          <a:gd name="connsiteX16" fmla="*/ 1335979 w 1497266"/>
                          <a:gd name="connsiteY16" fmla="*/ 191438 h 753616"/>
                          <a:gd name="connsiteX17" fmla="*/ 1331475 w 1497266"/>
                          <a:gd name="connsiteY17" fmla="*/ 225221 h 753616"/>
                          <a:gd name="connsiteX18" fmla="*/ 1320214 w 1497266"/>
                          <a:gd name="connsiteY18" fmla="*/ 245491 h 753616"/>
                          <a:gd name="connsiteX19" fmla="*/ 1308953 w 1497266"/>
                          <a:gd name="connsiteY19" fmla="*/ 259005 h 753616"/>
                          <a:gd name="connsiteX20" fmla="*/ 1306700 w 1497266"/>
                          <a:gd name="connsiteY20" fmla="*/ 265761 h 753616"/>
                          <a:gd name="connsiteX21" fmla="*/ 1302196 w 1497266"/>
                          <a:gd name="connsiteY21" fmla="*/ 270266 h 753616"/>
                          <a:gd name="connsiteX22" fmla="*/ 1293187 w 1497266"/>
                          <a:gd name="connsiteY22" fmla="*/ 288283 h 753616"/>
                          <a:gd name="connsiteX23" fmla="*/ 1290935 w 1497266"/>
                          <a:gd name="connsiteY23" fmla="*/ 297292 h 753616"/>
                          <a:gd name="connsiteX24" fmla="*/ 1288683 w 1497266"/>
                          <a:gd name="connsiteY24" fmla="*/ 304049 h 753616"/>
                          <a:gd name="connsiteX25" fmla="*/ 1270665 w 1497266"/>
                          <a:gd name="connsiteY25" fmla="*/ 382876 h 753616"/>
                          <a:gd name="connsiteX26" fmla="*/ 1263908 w 1497266"/>
                          <a:gd name="connsiteY26" fmla="*/ 409903 h 753616"/>
                          <a:gd name="connsiteX27" fmla="*/ 1254899 w 1497266"/>
                          <a:gd name="connsiteY27" fmla="*/ 432425 h 753616"/>
                          <a:gd name="connsiteX28" fmla="*/ 1248143 w 1497266"/>
                          <a:gd name="connsiteY28" fmla="*/ 481974 h 753616"/>
                          <a:gd name="connsiteX29" fmla="*/ 1243638 w 1497266"/>
                          <a:gd name="connsiteY29" fmla="*/ 488731 h 753616"/>
                          <a:gd name="connsiteX30" fmla="*/ 1239134 w 1497266"/>
                          <a:gd name="connsiteY30" fmla="*/ 509001 h 753616"/>
                          <a:gd name="connsiteX31" fmla="*/ 1234629 w 1497266"/>
                          <a:gd name="connsiteY31" fmla="*/ 518009 h 753616"/>
                          <a:gd name="connsiteX32" fmla="*/ 1230125 w 1497266"/>
                          <a:gd name="connsiteY32" fmla="*/ 540532 h 753616"/>
                          <a:gd name="connsiteX33" fmla="*/ 1225620 w 1497266"/>
                          <a:gd name="connsiteY33" fmla="*/ 545036 h 753616"/>
                          <a:gd name="connsiteX34" fmla="*/ 1221116 w 1497266"/>
                          <a:gd name="connsiteY34" fmla="*/ 551793 h 753616"/>
                          <a:gd name="connsiteX35" fmla="*/ 1218864 w 1497266"/>
                          <a:gd name="connsiteY35" fmla="*/ 560802 h 753616"/>
                          <a:gd name="connsiteX36" fmla="*/ 1214359 w 1497266"/>
                          <a:gd name="connsiteY36" fmla="*/ 567558 h 753616"/>
                          <a:gd name="connsiteX37" fmla="*/ 1212107 w 1497266"/>
                          <a:gd name="connsiteY37" fmla="*/ 583324 h 753616"/>
                          <a:gd name="connsiteX38" fmla="*/ 1220895 w 1497266"/>
                          <a:gd name="connsiteY38" fmla="*/ 651038 h 753616"/>
                          <a:gd name="connsiteX39" fmla="*/ 1208072 w 1497266"/>
                          <a:gd name="connsiteY39" fmla="*/ 671160 h 753616"/>
                          <a:gd name="connsiteX40" fmla="*/ 1156381 w 1497266"/>
                          <a:gd name="connsiteY40" fmla="*/ 643408 h 753616"/>
                          <a:gd name="connsiteX41" fmla="*/ 1093602 w 1497266"/>
                          <a:gd name="connsiteY41" fmla="*/ 589675 h 753616"/>
                          <a:gd name="connsiteX42" fmla="*/ 1002467 w 1497266"/>
                          <a:gd name="connsiteY42" fmla="*/ 535190 h 753616"/>
                          <a:gd name="connsiteX43" fmla="*/ 905806 w 1497266"/>
                          <a:gd name="connsiteY43" fmla="*/ 522514 h 753616"/>
                          <a:gd name="connsiteX44" fmla="*/ 856257 w 1497266"/>
                          <a:gd name="connsiteY44" fmla="*/ 527018 h 753616"/>
                          <a:gd name="connsiteX45" fmla="*/ 796063 w 1497266"/>
                          <a:gd name="connsiteY45" fmla="*/ 547399 h 753616"/>
                          <a:gd name="connsiteX46" fmla="*/ 750403 w 1497266"/>
                          <a:gd name="connsiteY46" fmla="*/ 578819 h 753616"/>
                          <a:gd name="connsiteX47" fmla="*/ 709863 w 1497266"/>
                          <a:gd name="connsiteY47" fmla="*/ 626116 h 753616"/>
                          <a:gd name="connsiteX48" fmla="*/ 691845 w 1497266"/>
                          <a:gd name="connsiteY48" fmla="*/ 644134 h 753616"/>
                          <a:gd name="connsiteX49" fmla="*/ 647490 w 1497266"/>
                          <a:gd name="connsiteY49" fmla="*/ 668108 h 753616"/>
                          <a:gd name="connsiteX50" fmla="*/ 550719 w 1497266"/>
                          <a:gd name="connsiteY50" fmla="*/ 677007 h 753616"/>
                          <a:gd name="connsiteX51" fmla="*/ 449837 w 1497266"/>
                          <a:gd name="connsiteY51" fmla="*/ 674028 h 753616"/>
                          <a:gd name="connsiteX52" fmla="*/ 385888 w 1497266"/>
                          <a:gd name="connsiteY52" fmla="*/ 637474 h 753616"/>
                          <a:gd name="connsiteX53" fmla="*/ 340499 w 1497266"/>
                          <a:gd name="connsiteY53" fmla="*/ 603594 h 753616"/>
                          <a:gd name="connsiteX54" fmla="*/ 302212 w 1497266"/>
                          <a:gd name="connsiteY54" fmla="*/ 578819 h 753616"/>
                          <a:gd name="connsiteX55" fmla="*/ 266176 w 1497266"/>
                          <a:gd name="connsiteY55" fmla="*/ 556297 h 753616"/>
                          <a:gd name="connsiteX56" fmla="*/ 259420 w 1497266"/>
                          <a:gd name="connsiteY56" fmla="*/ 554045 h 753616"/>
                          <a:gd name="connsiteX57" fmla="*/ 236897 w 1497266"/>
                          <a:gd name="connsiteY57" fmla="*/ 545036 h 753616"/>
                          <a:gd name="connsiteX58" fmla="*/ 180592 w 1497266"/>
                          <a:gd name="connsiteY58" fmla="*/ 536027 h 753616"/>
                          <a:gd name="connsiteX59" fmla="*/ 117530 w 1497266"/>
                          <a:gd name="connsiteY59" fmla="*/ 533775 h 753616"/>
                          <a:gd name="connsiteX60" fmla="*/ 76990 w 1497266"/>
                          <a:gd name="connsiteY60" fmla="*/ 536027 h 753616"/>
                          <a:gd name="connsiteX61" fmla="*/ 61716 w 1497266"/>
                          <a:gd name="connsiteY61" fmla="*/ 536930 h 753616"/>
                          <a:gd name="connsiteX62" fmla="*/ 23554 w 1497266"/>
                          <a:gd name="connsiteY62" fmla="*/ 550729 h 753616"/>
                          <a:gd name="connsiteX63" fmla="*/ 174 w 1497266"/>
                          <a:gd name="connsiteY63" fmla="*/ 573331 h 753616"/>
                          <a:gd name="connsiteX64" fmla="*/ 16278 w 1497266"/>
                          <a:gd name="connsiteY64" fmla="*/ 613525 h 753616"/>
                          <a:gd name="connsiteX65" fmla="*/ 73673 w 1497266"/>
                          <a:gd name="connsiteY65" fmla="*/ 624127 h 753616"/>
                          <a:gd name="connsiteX66" fmla="*/ 125098 w 1497266"/>
                          <a:gd name="connsiteY66" fmla="*/ 629432 h 753616"/>
                          <a:gd name="connsiteX67" fmla="*/ 167079 w 1497266"/>
                          <a:gd name="connsiteY67" fmla="*/ 632873 h 753616"/>
                          <a:gd name="connsiteX68" fmla="*/ 219459 w 1497266"/>
                          <a:gd name="connsiteY68" fmla="*/ 640429 h 753616"/>
                          <a:gd name="connsiteX69" fmla="*/ 271260 w 1497266"/>
                          <a:gd name="connsiteY69" fmla="*/ 659173 h 753616"/>
                          <a:gd name="connsiteX70" fmla="*/ 302212 w 1497266"/>
                          <a:gd name="connsiteY70" fmla="*/ 675665 h 753616"/>
                          <a:gd name="connsiteX71" fmla="*/ 337300 w 1497266"/>
                          <a:gd name="connsiteY71" fmla="*/ 700365 h 753616"/>
                          <a:gd name="connsiteX72" fmla="*/ 363637 w 1497266"/>
                          <a:gd name="connsiteY72" fmla="*/ 738763 h 753616"/>
                          <a:gd name="connsiteX73" fmla="*/ 403561 w 1497266"/>
                          <a:gd name="connsiteY73" fmla="*/ 752240 h 753616"/>
                          <a:gd name="connsiteX74" fmla="*/ 548393 w 1497266"/>
                          <a:gd name="connsiteY74" fmla="*/ 753003 h 753616"/>
                          <a:gd name="connsiteX75" fmla="*/ 630198 w 1497266"/>
                          <a:gd name="connsiteY75" fmla="*/ 750751 h 753616"/>
                          <a:gd name="connsiteX76" fmla="*/ 689593 w 1497266"/>
                          <a:gd name="connsiteY76" fmla="*/ 745483 h 753616"/>
                          <a:gd name="connsiteX77" fmla="*/ 735846 w 1497266"/>
                          <a:gd name="connsiteY77" fmla="*/ 708955 h 753616"/>
                          <a:gd name="connsiteX78" fmla="*/ 766094 w 1497266"/>
                          <a:gd name="connsiteY78" fmla="*/ 676722 h 753616"/>
                          <a:gd name="connsiteX79" fmla="*/ 818622 w 1497266"/>
                          <a:gd name="connsiteY79" fmla="*/ 631642 h 753616"/>
                          <a:gd name="connsiteX80" fmla="*/ 869696 w 1497266"/>
                          <a:gd name="connsiteY80" fmla="*/ 611335 h 753616"/>
                          <a:gd name="connsiteX81" fmla="*/ 932033 w 1497266"/>
                          <a:gd name="connsiteY81" fmla="*/ 606609 h 753616"/>
                          <a:gd name="connsiteX82" fmla="*/ 990553 w 1497266"/>
                          <a:gd name="connsiteY82" fmla="*/ 619249 h 753616"/>
                          <a:gd name="connsiteX83" fmla="*/ 1055647 w 1497266"/>
                          <a:gd name="connsiteY83" fmla="*/ 656699 h 753616"/>
                          <a:gd name="connsiteX84" fmla="*/ 1085983 w 1497266"/>
                          <a:gd name="connsiteY84" fmla="*/ 686926 h 753616"/>
                          <a:gd name="connsiteX85" fmla="*/ 1131027 w 1497266"/>
                          <a:gd name="connsiteY85" fmla="*/ 727466 h 753616"/>
                          <a:gd name="connsiteX86" fmla="*/ 1191837 w 1497266"/>
                          <a:gd name="connsiteY86" fmla="*/ 745483 h 753616"/>
                          <a:gd name="connsiteX87" fmla="*/ 1268413 w 1497266"/>
                          <a:gd name="connsiteY87" fmla="*/ 747736 h 753616"/>
                          <a:gd name="connsiteX88" fmla="*/ 1306700 w 1497266"/>
                          <a:gd name="connsiteY88" fmla="*/ 707196 h 753616"/>
                          <a:gd name="connsiteX89" fmla="*/ 1315709 w 1497266"/>
                          <a:gd name="connsiteY89" fmla="*/ 691430 h 753616"/>
                          <a:gd name="connsiteX90" fmla="*/ 1333727 w 1497266"/>
                          <a:gd name="connsiteY90" fmla="*/ 675665 h 753616"/>
                          <a:gd name="connsiteX91" fmla="*/ 1335979 w 1497266"/>
                          <a:gd name="connsiteY91" fmla="*/ 666656 h 753616"/>
                          <a:gd name="connsiteX92" fmla="*/ 1342736 w 1497266"/>
                          <a:gd name="connsiteY92" fmla="*/ 655395 h 753616"/>
                          <a:gd name="connsiteX93" fmla="*/ 1356249 w 1497266"/>
                          <a:gd name="connsiteY93" fmla="*/ 610350 h 753616"/>
                          <a:gd name="connsiteX94" fmla="*/ 1360753 w 1497266"/>
                          <a:gd name="connsiteY94" fmla="*/ 601341 h 753616"/>
                          <a:gd name="connsiteX95" fmla="*/ 1365258 w 1497266"/>
                          <a:gd name="connsiteY95" fmla="*/ 585576 h 753616"/>
                          <a:gd name="connsiteX96" fmla="*/ 1372015 w 1497266"/>
                          <a:gd name="connsiteY96" fmla="*/ 576567 h 753616"/>
                          <a:gd name="connsiteX97" fmla="*/ 1376519 w 1497266"/>
                          <a:gd name="connsiteY97" fmla="*/ 542784 h 753616"/>
                          <a:gd name="connsiteX98" fmla="*/ 1378771 w 1497266"/>
                          <a:gd name="connsiteY98" fmla="*/ 533775 h 753616"/>
                          <a:gd name="connsiteX99" fmla="*/ 1379534 w 1497266"/>
                          <a:gd name="connsiteY99" fmla="*/ 397054 h 753616"/>
                          <a:gd name="connsiteX100" fmla="*/ 1394757 w 1497266"/>
                          <a:gd name="connsiteY100" fmla="*/ 270314 h 753616"/>
                          <a:gd name="connsiteX101" fmla="*/ 1435077 w 1497266"/>
                          <a:gd name="connsiteY101" fmla="*/ 157655 h 753616"/>
                          <a:gd name="connsiteX102" fmla="*/ 1494791 w 1497266"/>
                          <a:gd name="connsiteY102" fmla="*/ 100881 h 753616"/>
                          <a:gd name="connsiteX103" fmla="*/ 1486878 w 1497266"/>
                          <a:gd name="connsiteY103" fmla="*/ 83332 h 753616"/>
                          <a:gd name="connsiteX104" fmla="*/ 1495887 w 1497266"/>
                          <a:gd name="connsiteY104" fmla="*/ 74323 h 753616"/>
                          <a:gd name="connsiteX105" fmla="*/ 1493634 w 1497266"/>
                          <a:gd name="connsiteY105" fmla="*/ 0 h 753616"/>
                          <a:gd name="connsiteX106" fmla="*/ 1482373 w 1497266"/>
                          <a:gd name="connsiteY106" fmla="*/ 9008 h 753616"/>
                          <a:gd name="connsiteX107" fmla="*/ 1480121 w 1497266"/>
                          <a:gd name="connsiteY107" fmla="*/ 18017 h 753616"/>
                          <a:gd name="connsiteX108" fmla="*/ 1473364 w 1497266"/>
                          <a:gd name="connsiteY108" fmla="*/ 20270 h 753616"/>
                          <a:gd name="connsiteX109" fmla="*/ 1482373 w 1497266"/>
                          <a:gd name="connsiteY109" fmla="*/ 18017 h 753616"/>
                          <a:gd name="connsiteX0" fmla="*/ 1482373 w 1499646"/>
                          <a:gd name="connsiteY0" fmla="*/ 18017 h 753616"/>
                          <a:gd name="connsiteX1" fmla="*/ 1482373 w 1499646"/>
                          <a:gd name="connsiteY1" fmla="*/ 18017 h 753616"/>
                          <a:gd name="connsiteX2" fmla="*/ 1455347 w 1499646"/>
                          <a:gd name="connsiteY2" fmla="*/ 38287 h 753616"/>
                          <a:gd name="connsiteX3" fmla="*/ 1432824 w 1499646"/>
                          <a:gd name="connsiteY3" fmla="*/ 49548 h 753616"/>
                          <a:gd name="connsiteX4" fmla="*/ 1426068 w 1499646"/>
                          <a:gd name="connsiteY4" fmla="*/ 54053 h 753616"/>
                          <a:gd name="connsiteX5" fmla="*/ 1414807 w 1499646"/>
                          <a:gd name="connsiteY5" fmla="*/ 60809 h 753616"/>
                          <a:gd name="connsiteX6" fmla="*/ 1401293 w 1499646"/>
                          <a:gd name="connsiteY6" fmla="*/ 67566 h 753616"/>
                          <a:gd name="connsiteX7" fmla="*/ 1392285 w 1499646"/>
                          <a:gd name="connsiteY7" fmla="*/ 76575 h 753616"/>
                          <a:gd name="connsiteX8" fmla="*/ 1372015 w 1499646"/>
                          <a:gd name="connsiteY8" fmla="*/ 94593 h 753616"/>
                          <a:gd name="connsiteX9" fmla="*/ 1363006 w 1499646"/>
                          <a:gd name="connsiteY9" fmla="*/ 112610 h 753616"/>
                          <a:gd name="connsiteX10" fmla="*/ 1360753 w 1499646"/>
                          <a:gd name="connsiteY10" fmla="*/ 119367 h 753616"/>
                          <a:gd name="connsiteX11" fmla="*/ 1356249 w 1499646"/>
                          <a:gd name="connsiteY11" fmla="*/ 128376 h 753616"/>
                          <a:gd name="connsiteX12" fmla="*/ 1351745 w 1499646"/>
                          <a:gd name="connsiteY12" fmla="*/ 155403 h 753616"/>
                          <a:gd name="connsiteX13" fmla="*/ 1347240 w 1499646"/>
                          <a:gd name="connsiteY13" fmla="*/ 164411 h 753616"/>
                          <a:gd name="connsiteX14" fmla="*/ 1344988 w 1499646"/>
                          <a:gd name="connsiteY14" fmla="*/ 175673 h 753616"/>
                          <a:gd name="connsiteX15" fmla="*/ 1340484 w 1499646"/>
                          <a:gd name="connsiteY15" fmla="*/ 182429 h 753616"/>
                          <a:gd name="connsiteX16" fmla="*/ 1335979 w 1499646"/>
                          <a:gd name="connsiteY16" fmla="*/ 191438 h 753616"/>
                          <a:gd name="connsiteX17" fmla="*/ 1331475 w 1499646"/>
                          <a:gd name="connsiteY17" fmla="*/ 225221 h 753616"/>
                          <a:gd name="connsiteX18" fmla="*/ 1320214 w 1499646"/>
                          <a:gd name="connsiteY18" fmla="*/ 245491 h 753616"/>
                          <a:gd name="connsiteX19" fmla="*/ 1308953 w 1499646"/>
                          <a:gd name="connsiteY19" fmla="*/ 259005 h 753616"/>
                          <a:gd name="connsiteX20" fmla="*/ 1306700 w 1499646"/>
                          <a:gd name="connsiteY20" fmla="*/ 265761 h 753616"/>
                          <a:gd name="connsiteX21" fmla="*/ 1302196 w 1499646"/>
                          <a:gd name="connsiteY21" fmla="*/ 270266 h 753616"/>
                          <a:gd name="connsiteX22" fmla="*/ 1293187 w 1499646"/>
                          <a:gd name="connsiteY22" fmla="*/ 288283 h 753616"/>
                          <a:gd name="connsiteX23" fmla="*/ 1290935 w 1499646"/>
                          <a:gd name="connsiteY23" fmla="*/ 297292 h 753616"/>
                          <a:gd name="connsiteX24" fmla="*/ 1288683 w 1499646"/>
                          <a:gd name="connsiteY24" fmla="*/ 304049 h 753616"/>
                          <a:gd name="connsiteX25" fmla="*/ 1270665 w 1499646"/>
                          <a:gd name="connsiteY25" fmla="*/ 382876 h 753616"/>
                          <a:gd name="connsiteX26" fmla="*/ 1263908 w 1499646"/>
                          <a:gd name="connsiteY26" fmla="*/ 409903 h 753616"/>
                          <a:gd name="connsiteX27" fmla="*/ 1254899 w 1499646"/>
                          <a:gd name="connsiteY27" fmla="*/ 432425 h 753616"/>
                          <a:gd name="connsiteX28" fmla="*/ 1248143 w 1499646"/>
                          <a:gd name="connsiteY28" fmla="*/ 481974 h 753616"/>
                          <a:gd name="connsiteX29" fmla="*/ 1243638 w 1499646"/>
                          <a:gd name="connsiteY29" fmla="*/ 488731 h 753616"/>
                          <a:gd name="connsiteX30" fmla="*/ 1239134 w 1499646"/>
                          <a:gd name="connsiteY30" fmla="*/ 509001 h 753616"/>
                          <a:gd name="connsiteX31" fmla="*/ 1234629 w 1499646"/>
                          <a:gd name="connsiteY31" fmla="*/ 518009 h 753616"/>
                          <a:gd name="connsiteX32" fmla="*/ 1230125 w 1499646"/>
                          <a:gd name="connsiteY32" fmla="*/ 540532 h 753616"/>
                          <a:gd name="connsiteX33" fmla="*/ 1225620 w 1499646"/>
                          <a:gd name="connsiteY33" fmla="*/ 545036 h 753616"/>
                          <a:gd name="connsiteX34" fmla="*/ 1221116 w 1499646"/>
                          <a:gd name="connsiteY34" fmla="*/ 551793 h 753616"/>
                          <a:gd name="connsiteX35" fmla="*/ 1218864 w 1499646"/>
                          <a:gd name="connsiteY35" fmla="*/ 560802 h 753616"/>
                          <a:gd name="connsiteX36" fmla="*/ 1214359 w 1499646"/>
                          <a:gd name="connsiteY36" fmla="*/ 567558 h 753616"/>
                          <a:gd name="connsiteX37" fmla="*/ 1212107 w 1499646"/>
                          <a:gd name="connsiteY37" fmla="*/ 583324 h 753616"/>
                          <a:gd name="connsiteX38" fmla="*/ 1220895 w 1499646"/>
                          <a:gd name="connsiteY38" fmla="*/ 651038 h 753616"/>
                          <a:gd name="connsiteX39" fmla="*/ 1208072 w 1499646"/>
                          <a:gd name="connsiteY39" fmla="*/ 671160 h 753616"/>
                          <a:gd name="connsiteX40" fmla="*/ 1156381 w 1499646"/>
                          <a:gd name="connsiteY40" fmla="*/ 643408 h 753616"/>
                          <a:gd name="connsiteX41" fmla="*/ 1093602 w 1499646"/>
                          <a:gd name="connsiteY41" fmla="*/ 589675 h 753616"/>
                          <a:gd name="connsiteX42" fmla="*/ 1002467 w 1499646"/>
                          <a:gd name="connsiteY42" fmla="*/ 535190 h 753616"/>
                          <a:gd name="connsiteX43" fmla="*/ 905806 w 1499646"/>
                          <a:gd name="connsiteY43" fmla="*/ 522514 h 753616"/>
                          <a:gd name="connsiteX44" fmla="*/ 856257 w 1499646"/>
                          <a:gd name="connsiteY44" fmla="*/ 527018 h 753616"/>
                          <a:gd name="connsiteX45" fmla="*/ 796063 w 1499646"/>
                          <a:gd name="connsiteY45" fmla="*/ 547399 h 753616"/>
                          <a:gd name="connsiteX46" fmla="*/ 750403 w 1499646"/>
                          <a:gd name="connsiteY46" fmla="*/ 578819 h 753616"/>
                          <a:gd name="connsiteX47" fmla="*/ 709863 w 1499646"/>
                          <a:gd name="connsiteY47" fmla="*/ 626116 h 753616"/>
                          <a:gd name="connsiteX48" fmla="*/ 691845 w 1499646"/>
                          <a:gd name="connsiteY48" fmla="*/ 644134 h 753616"/>
                          <a:gd name="connsiteX49" fmla="*/ 647490 w 1499646"/>
                          <a:gd name="connsiteY49" fmla="*/ 668108 h 753616"/>
                          <a:gd name="connsiteX50" fmla="*/ 550719 w 1499646"/>
                          <a:gd name="connsiteY50" fmla="*/ 677007 h 753616"/>
                          <a:gd name="connsiteX51" fmla="*/ 449837 w 1499646"/>
                          <a:gd name="connsiteY51" fmla="*/ 674028 h 753616"/>
                          <a:gd name="connsiteX52" fmla="*/ 385888 w 1499646"/>
                          <a:gd name="connsiteY52" fmla="*/ 637474 h 753616"/>
                          <a:gd name="connsiteX53" fmla="*/ 340499 w 1499646"/>
                          <a:gd name="connsiteY53" fmla="*/ 603594 h 753616"/>
                          <a:gd name="connsiteX54" fmla="*/ 302212 w 1499646"/>
                          <a:gd name="connsiteY54" fmla="*/ 578819 h 753616"/>
                          <a:gd name="connsiteX55" fmla="*/ 266176 w 1499646"/>
                          <a:gd name="connsiteY55" fmla="*/ 556297 h 753616"/>
                          <a:gd name="connsiteX56" fmla="*/ 259420 w 1499646"/>
                          <a:gd name="connsiteY56" fmla="*/ 554045 h 753616"/>
                          <a:gd name="connsiteX57" fmla="*/ 236897 w 1499646"/>
                          <a:gd name="connsiteY57" fmla="*/ 545036 h 753616"/>
                          <a:gd name="connsiteX58" fmla="*/ 180592 w 1499646"/>
                          <a:gd name="connsiteY58" fmla="*/ 536027 h 753616"/>
                          <a:gd name="connsiteX59" fmla="*/ 117530 w 1499646"/>
                          <a:gd name="connsiteY59" fmla="*/ 533775 h 753616"/>
                          <a:gd name="connsiteX60" fmla="*/ 76990 w 1499646"/>
                          <a:gd name="connsiteY60" fmla="*/ 536027 h 753616"/>
                          <a:gd name="connsiteX61" fmla="*/ 61716 w 1499646"/>
                          <a:gd name="connsiteY61" fmla="*/ 536930 h 753616"/>
                          <a:gd name="connsiteX62" fmla="*/ 23554 w 1499646"/>
                          <a:gd name="connsiteY62" fmla="*/ 550729 h 753616"/>
                          <a:gd name="connsiteX63" fmla="*/ 174 w 1499646"/>
                          <a:gd name="connsiteY63" fmla="*/ 573331 h 753616"/>
                          <a:gd name="connsiteX64" fmla="*/ 16278 w 1499646"/>
                          <a:gd name="connsiteY64" fmla="*/ 613525 h 753616"/>
                          <a:gd name="connsiteX65" fmla="*/ 73673 w 1499646"/>
                          <a:gd name="connsiteY65" fmla="*/ 624127 h 753616"/>
                          <a:gd name="connsiteX66" fmla="*/ 125098 w 1499646"/>
                          <a:gd name="connsiteY66" fmla="*/ 629432 h 753616"/>
                          <a:gd name="connsiteX67" fmla="*/ 167079 w 1499646"/>
                          <a:gd name="connsiteY67" fmla="*/ 632873 h 753616"/>
                          <a:gd name="connsiteX68" fmla="*/ 219459 w 1499646"/>
                          <a:gd name="connsiteY68" fmla="*/ 640429 h 753616"/>
                          <a:gd name="connsiteX69" fmla="*/ 271260 w 1499646"/>
                          <a:gd name="connsiteY69" fmla="*/ 659173 h 753616"/>
                          <a:gd name="connsiteX70" fmla="*/ 302212 w 1499646"/>
                          <a:gd name="connsiteY70" fmla="*/ 675665 h 753616"/>
                          <a:gd name="connsiteX71" fmla="*/ 337300 w 1499646"/>
                          <a:gd name="connsiteY71" fmla="*/ 700365 h 753616"/>
                          <a:gd name="connsiteX72" fmla="*/ 363637 w 1499646"/>
                          <a:gd name="connsiteY72" fmla="*/ 738763 h 753616"/>
                          <a:gd name="connsiteX73" fmla="*/ 403561 w 1499646"/>
                          <a:gd name="connsiteY73" fmla="*/ 752240 h 753616"/>
                          <a:gd name="connsiteX74" fmla="*/ 548393 w 1499646"/>
                          <a:gd name="connsiteY74" fmla="*/ 753003 h 753616"/>
                          <a:gd name="connsiteX75" fmla="*/ 630198 w 1499646"/>
                          <a:gd name="connsiteY75" fmla="*/ 750751 h 753616"/>
                          <a:gd name="connsiteX76" fmla="*/ 689593 w 1499646"/>
                          <a:gd name="connsiteY76" fmla="*/ 745483 h 753616"/>
                          <a:gd name="connsiteX77" fmla="*/ 735846 w 1499646"/>
                          <a:gd name="connsiteY77" fmla="*/ 708955 h 753616"/>
                          <a:gd name="connsiteX78" fmla="*/ 766094 w 1499646"/>
                          <a:gd name="connsiteY78" fmla="*/ 676722 h 753616"/>
                          <a:gd name="connsiteX79" fmla="*/ 818622 w 1499646"/>
                          <a:gd name="connsiteY79" fmla="*/ 631642 h 753616"/>
                          <a:gd name="connsiteX80" fmla="*/ 869696 w 1499646"/>
                          <a:gd name="connsiteY80" fmla="*/ 611335 h 753616"/>
                          <a:gd name="connsiteX81" fmla="*/ 932033 w 1499646"/>
                          <a:gd name="connsiteY81" fmla="*/ 606609 h 753616"/>
                          <a:gd name="connsiteX82" fmla="*/ 990553 w 1499646"/>
                          <a:gd name="connsiteY82" fmla="*/ 619249 h 753616"/>
                          <a:gd name="connsiteX83" fmla="*/ 1055647 w 1499646"/>
                          <a:gd name="connsiteY83" fmla="*/ 656699 h 753616"/>
                          <a:gd name="connsiteX84" fmla="*/ 1085983 w 1499646"/>
                          <a:gd name="connsiteY84" fmla="*/ 686926 h 753616"/>
                          <a:gd name="connsiteX85" fmla="*/ 1131027 w 1499646"/>
                          <a:gd name="connsiteY85" fmla="*/ 727466 h 753616"/>
                          <a:gd name="connsiteX86" fmla="*/ 1191837 w 1499646"/>
                          <a:gd name="connsiteY86" fmla="*/ 745483 h 753616"/>
                          <a:gd name="connsiteX87" fmla="*/ 1268413 w 1499646"/>
                          <a:gd name="connsiteY87" fmla="*/ 747736 h 753616"/>
                          <a:gd name="connsiteX88" fmla="*/ 1306700 w 1499646"/>
                          <a:gd name="connsiteY88" fmla="*/ 707196 h 753616"/>
                          <a:gd name="connsiteX89" fmla="*/ 1315709 w 1499646"/>
                          <a:gd name="connsiteY89" fmla="*/ 691430 h 753616"/>
                          <a:gd name="connsiteX90" fmla="*/ 1333727 w 1499646"/>
                          <a:gd name="connsiteY90" fmla="*/ 675665 h 753616"/>
                          <a:gd name="connsiteX91" fmla="*/ 1335979 w 1499646"/>
                          <a:gd name="connsiteY91" fmla="*/ 666656 h 753616"/>
                          <a:gd name="connsiteX92" fmla="*/ 1342736 w 1499646"/>
                          <a:gd name="connsiteY92" fmla="*/ 655395 h 753616"/>
                          <a:gd name="connsiteX93" fmla="*/ 1356249 w 1499646"/>
                          <a:gd name="connsiteY93" fmla="*/ 610350 h 753616"/>
                          <a:gd name="connsiteX94" fmla="*/ 1360753 w 1499646"/>
                          <a:gd name="connsiteY94" fmla="*/ 601341 h 753616"/>
                          <a:gd name="connsiteX95" fmla="*/ 1365258 w 1499646"/>
                          <a:gd name="connsiteY95" fmla="*/ 585576 h 753616"/>
                          <a:gd name="connsiteX96" fmla="*/ 1372015 w 1499646"/>
                          <a:gd name="connsiteY96" fmla="*/ 576567 h 753616"/>
                          <a:gd name="connsiteX97" fmla="*/ 1376519 w 1499646"/>
                          <a:gd name="connsiteY97" fmla="*/ 542784 h 753616"/>
                          <a:gd name="connsiteX98" fmla="*/ 1378771 w 1499646"/>
                          <a:gd name="connsiteY98" fmla="*/ 533775 h 753616"/>
                          <a:gd name="connsiteX99" fmla="*/ 1379534 w 1499646"/>
                          <a:gd name="connsiteY99" fmla="*/ 397054 h 753616"/>
                          <a:gd name="connsiteX100" fmla="*/ 1394757 w 1499646"/>
                          <a:gd name="connsiteY100" fmla="*/ 270314 h 753616"/>
                          <a:gd name="connsiteX101" fmla="*/ 1435077 w 1499646"/>
                          <a:gd name="connsiteY101" fmla="*/ 157655 h 753616"/>
                          <a:gd name="connsiteX102" fmla="*/ 1494791 w 1499646"/>
                          <a:gd name="connsiteY102" fmla="*/ 100881 h 753616"/>
                          <a:gd name="connsiteX103" fmla="*/ 1495887 w 1499646"/>
                          <a:gd name="connsiteY103" fmla="*/ 74323 h 753616"/>
                          <a:gd name="connsiteX104" fmla="*/ 1493634 w 1499646"/>
                          <a:gd name="connsiteY104" fmla="*/ 0 h 753616"/>
                          <a:gd name="connsiteX105" fmla="*/ 1482373 w 1499646"/>
                          <a:gd name="connsiteY105" fmla="*/ 9008 h 753616"/>
                          <a:gd name="connsiteX106" fmla="*/ 1480121 w 1499646"/>
                          <a:gd name="connsiteY106" fmla="*/ 18017 h 753616"/>
                          <a:gd name="connsiteX107" fmla="*/ 1473364 w 1499646"/>
                          <a:gd name="connsiteY107" fmla="*/ 20270 h 753616"/>
                          <a:gd name="connsiteX108" fmla="*/ 1482373 w 1499646"/>
                          <a:gd name="connsiteY10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5979 w 1499290"/>
                          <a:gd name="connsiteY16" fmla="*/ 191438 h 753616"/>
                          <a:gd name="connsiteX17" fmla="*/ 1331475 w 1499290"/>
                          <a:gd name="connsiteY17" fmla="*/ 225221 h 753616"/>
                          <a:gd name="connsiteX18" fmla="*/ 1320214 w 1499290"/>
                          <a:gd name="connsiteY18" fmla="*/ 245491 h 753616"/>
                          <a:gd name="connsiteX19" fmla="*/ 1308953 w 1499290"/>
                          <a:gd name="connsiteY19" fmla="*/ 259005 h 753616"/>
                          <a:gd name="connsiteX20" fmla="*/ 1306700 w 1499290"/>
                          <a:gd name="connsiteY20" fmla="*/ 265761 h 753616"/>
                          <a:gd name="connsiteX21" fmla="*/ 1302196 w 1499290"/>
                          <a:gd name="connsiteY21" fmla="*/ 270266 h 753616"/>
                          <a:gd name="connsiteX22" fmla="*/ 1293187 w 1499290"/>
                          <a:gd name="connsiteY22" fmla="*/ 288283 h 753616"/>
                          <a:gd name="connsiteX23" fmla="*/ 1290935 w 1499290"/>
                          <a:gd name="connsiteY23" fmla="*/ 297292 h 753616"/>
                          <a:gd name="connsiteX24" fmla="*/ 1288683 w 1499290"/>
                          <a:gd name="connsiteY24" fmla="*/ 304049 h 753616"/>
                          <a:gd name="connsiteX25" fmla="*/ 1270665 w 1499290"/>
                          <a:gd name="connsiteY25" fmla="*/ 382876 h 753616"/>
                          <a:gd name="connsiteX26" fmla="*/ 1263908 w 1499290"/>
                          <a:gd name="connsiteY26" fmla="*/ 409903 h 753616"/>
                          <a:gd name="connsiteX27" fmla="*/ 1254899 w 1499290"/>
                          <a:gd name="connsiteY27" fmla="*/ 432425 h 753616"/>
                          <a:gd name="connsiteX28" fmla="*/ 1248143 w 1499290"/>
                          <a:gd name="connsiteY28" fmla="*/ 481974 h 753616"/>
                          <a:gd name="connsiteX29" fmla="*/ 1243638 w 1499290"/>
                          <a:gd name="connsiteY29" fmla="*/ 488731 h 753616"/>
                          <a:gd name="connsiteX30" fmla="*/ 1239134 w 1499290"/>
                          <a:gd name="connsiteY30" fmla="*/ 509001 h 753616"/>
                          <a:gd name="connsiteX31" fmla="*/ 1234629 w 1499290"/>
                          <a:gd name="connsiteY31" fmla="*/ 518009 h 753616"/>
                          <a:gd name="connsiteX32" fmla="*/ 1230125 w 1499290"/>
                          <a:gd name="connsiteY32" fmla="*/ 540532 h 753616"/>
                          <a:gd name="connsiteX33" fmla="*/ 1225620 w 1499290"/>
                          <a:gd name="connsiteY33" fmla="*/ 545036 h 753616"/>
                          <a:gd name="connsiteX34" fmla="*/ 1221116 w 1499290"/>
                          <a:gd name="connsiteY34" fmla="*/ 551793 h 753616"/>
                          <a:gd name="connsiteX35" fmla="*/ 1218864 w 1499290"/>
                          <a:gd name="connsiteY35" fmla="*/ 560802 h 753616"/>
                          <a:gd name="connsiteX36" fmla="*/ 1214359 w 1499290"/>
                          <a:gd name="connsiteY36" fmla="*/ 567558 h 753616"/>
                          <a:gd name="connsiteX37" fmla="*/ 1212107 w 1499290"/>
                          <a:gd name="connsiteY37" fmla="*/ 583324 h 753616"/>
                          <a:gd name="connsiteX38" fmla="*/ 1220895 w 1499290"/>
                          <a:gd name="connsiteY38" fmla="*/ 651038 h 753616"/>
                          <a:gd name="connsiteX39" fmla="*/ 1208072 w 1499290"/>
                          <a:gd name="connsiteY39" fmla="*/ 671160 h 753616"/>
                          <a:gd name="connsiteX40" fmla="*/ 1156381 w 1499290"/>
                          <a:gd name="connsiteY40" fmla="*/ 643408 h 753616"/>
                          <a:gd name="connsiteX41" fmla="*/ 1093602 w 1499290"/>
                          <a:gd name="connsiteY41" fmla="*/ 589675 h 753616"/>
                          <a:gd name="connsiteX42" fmla="*/ 1002467 w 1499290"/>
                          <a:gd name="connsiteY42" fmla="*/ 535190 h 753616"/>
                          <a:gd name="connsiteX43" fmla="*/ 905806 w 1499290"/>
                          <a:gd name="connsiteY43" fmla="*/ 522514 h 753616"/>
                          <a:gd name="connsiteX44" fmla="*/ 856257 w 1499290"/>
                          <a:gd name="connsiteY44" fmla="*/ 527018 h 753616"/>
                          <a:gd name="connsiteX45" fmla="*/ 796063 w 1499290"/>
                          <a:gd name="connsiteY45" fmla="*/ 547399 h 753616"/>
                          <a:gd name="connsiteX46" fmla="*/ 750403 w 1499290"/>
                          <a:gd name="connsiteY46" fmla="*/ 578819 h 753616"/>
                          <a:gd name="connsiteX47" fmla="*/ 709863 w 1499290"/>
                          <a:gd name="connsiteY47" fmla="*/ 626116 h 753616"/>
                          <a:gd name="connsiteX48" fmla="*/ 691845 w 1499290"/>
                          <a:gd name="connsiteY48" fmla="*/ 644134 h 753616"/>
                          <a:gd name="connsiteX49" fmla="*/ 647490 w 1499290"/>
                          <a:gd name="connsiteY49" fmla="*/ 668108 h 753616"/>
                          <a:gd name="connsiteX50" fmla="*/ 550719 w 1499290"/>
                          <a:gd name="connsiteY50" fmla="*/ 677007 h 753616"/>
                          <a:gd name="connsiteX51" fmla="*/ 449837 w 1499290"/>
                          <a:gd name="connsiteY51" fmla="*/ 674028 h 753616"/>
                          <a:gd name="connsiteX52" fmla="*/ 385888 w 1499290"/>
                          <a:gd name="connsiteY52" fmla="*/ 637474 h 753616"/>
                          <a:gd name="connsiteX53" fmla="*/ 340499 w 1499290"/>
                          <a:gd name="connsiteY53" fmla="*/ 603594 h 753616"/>
                          <a:gd name="connsiteX54" fmla="*/ 302212 w 1499290"/>
                          <a:gd name="connsiteY54" fmla="*/ 578819 h 753616"/>
                          <a:gd name="connsiteX55" fmla="*/ 266176 w 1499290"/>
                          <a:gd name="connsiteY55" fmla="*/ 556297 h 753616"/>
                          <a:gd name="connsiteX56" fmla="*/ 259420 w 1499290"/>
                          <a:gd name="connsiteY56" fmla="*/ 554045 h 753616"/>
                          <a:gd name="connsiteX57" fmla="*/ 236897 w 1499290"/>
                          <a:gd name="connsiteY57" fmla="*/ 545036 h 753616"/>
                          <a:gd name="connsiteX58" fmla="*/ 180592 w 1499290"/>
                          <a:gd name="connsiteY58" fmla="*/ 536027 h 753616"/>
                          <a:gd name="connsiteX59" fmla="*/ 117530 w 1499290"/>
                          <a:gd name="connsiteY59" fmla="*/ 533775 h 753616"/>
                          <a:gd name="connsiteX60" fmla="*/ 76990 w 1499290"/>
                          <a:gd name="connsiteY60" fmla="*/ 536027 h 753616"/>
                          <a:gd name="connsiteX61" fmla="*/ 61716 w 1499290"/>
                          <a:gd name="connsiteY61" fmla="*/ 536930 h 753616"/>
                          <a:gd name="connsiteX62" fmla="*/ 23554 w 1499290"/>
                          <a:gd name="connsiteY62" fmla="*/ 550729 h 753616"/>
                          <a:gd name="connsiteX63" fmla="*/ 174 w 1499290"/>
                          <a:gd name="connsiteY63" fmla="*/ 573331 h 753616"/>
                          <a:gd name="connsiteX64" fmla="*/ 16278 w 1499290"/>
                          <a:gd name="connsiteY64" fmla="*/ 613525 h 753616"/>
                          <a:gd name="connsiteX65" fmla="*/ 73673 w 1499290"/>
                          <a:gd name="connsiteY65" fmla="*/ 624127 h 753616"/>
                          <a:gd name="connsiteX66" fmla="*/ 125098 w 1499290"/>
                          <a:gd name="connsiteY66" fmla="*/ 629432 h 753616"/>
                          <a:gd name="connsiteX67" fmla="*/ 167079 w 1499290"/>
                          <a:gd name="connsiteY67" fmla="*/ 632873 h 753616"/>
                          <a:gd name="connsiteX68" fmla="*/ 219459 w 1499290"/>
                          <a:gd name="connsiteY68" fmla="*/ 640429 h 753616"/>
                          <a:gd name="connsiteX69" fmla="*/ 271260 w 1499290"/>
                          <a:gd name="connsiteY69" fmla="*/ 659173 h 753616"/>
                          <a:gd name="connsiteX70" fmla="*/ 302212 w 1499290"/>
                          <a:gd name="connsiteY70" fmla="*/ 675665 h 753616"/>
                          <a:gd name="connsiteX71" fmla="*/ 337300 w 1499290"/>
                          <a:gd name="connsiteY71" fmla="*/ 700365 h 753616"/>
                          <a:gd name="connsiteX72" fmla="*/ 363637 w 1499290"/>
                          <a:gd name="connsiteY72" fmla="*/ 738763 h 753616"/>
                          <a:gd name="connsiteX73" fmla="*/ 403561 w 1499290"/>
                          <a:gd name="connsiteY73" fmla="*/ 752240 h 753616"/>
                          <a:gd name="connsiteX74" fmla="*/ 548393 w 1499290"/>
                          <a:gd name="connsiteY74" fmla="*/ 753003 h 753616"/>
                          <a:gd name="connsiteX75" fmla="*/ 630198 w 1499290"/>
                          <a:gd name="connsiteY75" fmla="*/ 750751 h 753616"/>
                          <a:gd name="connsiteX76" fmla="*/ 689593 w 1499290"/>
                          <a:gd name="connsiteY76" fmla="*/ 745483 h 753616"/>
                          <a:gd name="connsiteX77" fmla="*/ 735846 w 1499290"/>
                          <a:gd name="connsiteY77" fmla="*/ 708955 h 753616"/>
                          <a:gd name="connsiteX78" fmla="*/ 766094 w 1499290"/>
                          <a:gd name="connsiteY78" fmla="*/ 676722 h 753616"/>
                          <a:gd name="connsiteX79" fmla="*/ 818622 w 1499290"/>
                          <a:gd name="connsiteY79" fmla="*/ 631642 h 753616"/>
                          <a:gd name="connsiteX80" fmla="*/ 869696 w 1499290"/>
                          <a:gd name="connsiteY80" fmla="*/ 611335 h 753616"/>
                          <a:gd name="connsiteX81" fmla="*/ 932033 w 1499290"/>
                          <a:gd name="connsiteY81" fmla="*/ 606609 h 753616"/>
                          <a:gd name="connsiteX82" fmla="*/ 990553 w 1499290"/>
                          <a:gd name="connsiteY82" fmla="*/ 619249 h 753616"/>
                          <a:gd name="connsiteX83" fmla="*/ 1055647 w 1499290"/>
                          <a:gd name="connsiteY83" fmla="*/ 656699 h 753616"/>
                          <a:gd name="connsiteX84" fmla="*/ 1085983 w 1499290"/>
                          <a:gd name="connsiteY84" fmla="*/ 686926 h 753616"/>
                          <a:gd name="connsiteX85" fmla="*/ 1131027 w 1499290"/>
                          <a:gd name="connsiteY85" fmla="*/ 727466 h 753616"/>
                          <a:gd name="connsiteX86" fmla="*/ 1191837 w 1499290"/>
                          <a:gd name="connsiteY86" fmla="*/ 745483 h 753616"/>
                          <a:gd name="connsiteX87" fmla="*/ 1268413 w 1499290"/>
                          <a:gd name="connsiteY87" fmla="*/ 747736 h 753616"/>
                          <a:gd name="connsiteX88" fmla="*/ 1306700 w 1499290"/>
                          <a:gd name="connsiteY88" fmla="*/ 707196 h 753616"/>
                          <a:gd name="connsiteX89" fmla="*/ 1315709 w 1499290"/>
                          <a:gd name="connsiteY89" fmla="*/ 691430 h 753616"/>
                          <a:gd name="connsiteX90" fmla="*/ 1333727 w 1499290"/>
                          <a:gd name="connsiteY90" fmla="*/ 675665 h 753616"/>
                          <a:gd name="connsiteX91" fmla="*/ 1335979 w 1499290"/>
                          <a:gd name="connsiteY91" fmla="*/ 666656 h 753616"/>
                          <a:gd name="connsiteX92" fmla="*/ 1342736 w 1499290"/>
                          <a:gd name="connsiteY92" fmla="*/ 655395 h 753616"/>
                          <a:gd name="connsiteX93" fmla="*/ 1356249 w 1499290"/>
                          <a:gd name="connsiteY93" fmla="*/ 610350 h 753616"/>
                          <a:gd name="connsiteX94" fmla="*/ 1360753 w 1499290"/>
                          <a:gd name="connsiteY94" fmla="*/ 601341 h 753616"/>
                          <a:gd name="connsiteX95" fmla="*/ 1365258 w 1499290"/>
                          <a:gd name="connsiteY95" fmla="*/ 585576 h 753616"/>
                          <a:gd name="connsiteX96" fmla="*/ 1372015 w 1499290"/>
                          <a:gd name="connsiteY96" fmla="*/ 576567 h 753616"/>
                          <a:gd name="connsiteX97" fmla="*/ 1376519 w 1499290"/>
                          <a:gd name="connsiteY97" fmla="*/ 542784 h 753616"/>
                          <a:gd name="connsiteX98" fmla="*/ 1378771 w 1499290"/>
                          <a:gd name="connsiteY98" fmla="*/ 533775 h 753616"/>
                          <a:gd name="connsiteX99" fmla="*/ 1379534 w 1499290"/>
                          <a:gd name="connsiteY99" fmla="*/ 397054 h 753616"/>
                          <a:gd name="connsiteX100" fmla="*/ 1394757 w 1499290"/>
                          <a:gd name="connsiteY100" fmla="*/ 270314 h 753616"/>
                          <a:gd name="connsiteX101" fmla="*/ 1435077 w 1499290"/>
                          <a:gd name="connsiteY101" fmla="*/ 157655 h 753616"/>
                          <a:gd name="connsiteX102" fmla="*/ 1494791 w 1499290"/>
                          <a:gd name="connsiteY102" fmla="*/ 100881 h 753616"/>
                          <a:gd name="connsiteX103" fmla="*/ 1493634 w 1499290"/>
                          <a:gd name="connsiteY103" fmla="*/ 0 h 753616"/>
                          <a:gd name="connsiteX104" fmla="*/ 1482373 w 1499290"/>
                          <a:gd name="connsiteY104" fmla="*/ 9008 h 753616"/>
                          <a:gd name="connsiteX105" fmla="*/ 1480121 w 1499290"/>
                          <a:gd name="connsiteY105" fmla="*/ 18017 h 753616"/>
                          <a:gd name="connsiteX106" fmla="*/ 1473364 w 1499290"/>
                          <a:gd name="connsiteY106" fmla="*/ 20270 h 753616"/>
                          <a:gd name="connsiteX107" fmla="*/ 1482373 w 1499290"/>
                          <a:gd name="connsiteY10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1475 w 1499290"/>
                          <a:gd name="connsiteY16" fmla="*/ 225221 h 753616"/>
                          <a:gd name="connsiteX17" fmla="*/ 1320214 w 1499290"/>
                          <a:gd name="connsiteY17" fmla="*/ 245491 h 753616"/>
                          <a:gd name="connsiteX18" fmla="*/ 1308953 w 1499290"/>
                          <a:gd name="connsiteY18" fmla="*/ 259005 h 753616"/>
                          <a:gd name="connsiteX19" fmla="*/ 1306700 w 1499290"/>
                          <a:gd name="connsiteY19" fmla="*/ 265761 h 753616"/>
                          <a:gd name="connsiteX20" fmla="*/ 1302196 w 1499290"/>
                          <a:gd name="connsiteY20" fmla="*/ 270266 h 753616"/>
                          <a:gd name="connsiteX21" fmla="*/ 1293187 w 1499290"/>
                          <a:gd name="connsiteY21" fmla="*/ 288283 h 753616"/>
                          <a:gd name="connsiteX22" fmla="*/ 1290935 w 1499290"/>
                          <a:gd name="connsiteY22" fmla="*/ 297292 h 753616"/>
                          <a:gd name="connsiteX23" fmla="*/ 1288683 w 1499290"/>
                          <a:gd name="connsiteY23" fmla="*/ 304049 h 753616"/>
                          <a:gd name="connsiteX24" fmla="*/ 1270665 w 1499290"/>
                          <a:gd name="connsiteY24" fmla="*/ 382876 h 753616"/>
                          <a:gd name="connsiteX25" fmla="*/ 1263908 w 1499290"/>
                          <a:gd name="connsiteY25" fmla="*/ 409903 h 753616"/>
                          <a:gd name="connsiteX26" fmla="*/ 1254899 w 1499290"/>
                          <a:gd name="connsiteY26" fmla="*/ 432425 h 753616"/>
                          <a:gd name="connsiteX27" fmla="*/ 1248143 w 1499290"/>
                          <a:gd name="connsiteY27" fmla="*/ 481974 h 753616"/>
                          <a:gd name="connsiteX28" fmla="*/ 1243638 w 1499290"/>
                          <a:gd name="connsiteY28" fmla="*/ 488731 h 753616"/>
                          <a:gd name="connsiteX29" fmla="*/ 1239134 w 1499290"/>
                          <a:gd name="connsiteY29" fmla="*/ 509001 h 753616"/>
                          <a:gd name="connsiteX30" fmla="*/ 1234629 w 1499290"/>
                          <a:gd name="connsiteY30" fmla="*/ 518009 h 753616"/>
                          <a:gd name="connsiteX31" fmla="*/ 1230125 w 1499290"/>
                          <a:gd name="connsiteY31" fmla="*/ 540532 h 753616"/>
                          <a:gd name="connsiteX32" fmla="*/ 1225620 w 1499290"/>
                          <a:gd name="connsiteY32" fmla="*/ 545036 h 753616"/>
                          <a:gd name="connsiteX33" fmla="*/ 1221116 w 1499290"/>
                          <a:gd name="connsiteY33" fmla="*/ 551793 h 753616"/>
                          <a:gd name="connsiteX34" fmla="*/ 1218864 w 1499290"/>
                          <a:gd name="connsiteY34" fmla="*/ 560802 h 753616"/>
                          <a:gd name="connsiteX35" fmla="*/ 1214359 w 1499290"/>
                          <a:gd name="connsiteY35" fmla="*/ 567558 h 753616"/>
                          <a:gd name="connsiteX36" fmla="*/ 1212107 w 1499290"/>
                          <a:gd name="connsiteY36" fmla="*/ 583324 h 753616"/>
                          <a:gd name="connsiteX37" fmla="*/ 1220895 w 1499290"/>
                          <a:gd name="connsiteY37" fmla="*/ 651038 h 753616"/>
                          <a:gd name="connsiteX38" fmla="*/ 1208072 w 1499290"/>
                          <a:gd name="connsiteY38" fmla="*/ 671160 h 753616"/>
                          <a:gd name="connsiteX39" fmla="*/ 1156381 w 1499290"/>
                          <a:gd name="connsiteY39" fmla="*/ 643408 h 753616"/>
                          <a:gd name="connsiteX40" fmla="*/ 1093602 w 1499290"/>
                          <a:gd name="connsiteY40" fmla="*/ 589675 h 753616"/>
                          <a:gd name="connsiteX41" fmla="*/ 1002467 w 1499290"/>
                          <a:gd name="connsiteY41" fmla="*/ 535190 h 753616"/>
                          <a:gd name="connsiteX42" fmla="*/ 905806 w 1499290"/>
                          <a:gd name="connsiteY42" fmla="*/ 522514 h 753616"/>
                          <a:gd name="connsiteX43" fmla="*/ 856257 w 1499290"/>
                          <a:gd name="connsiteY43" fmla="*/ 527018 h 753616"/>
                          <a:gd name="connsiteX44" fmla="*/ 796063 w 1499290"/>
                          <a:gd name="connsiteY44" fmla="*/ 547399 h 753616"/>
                          <a:gd name="connsiteX45" fmla="*/ 750403 w 1499290"/>
                          <a:gd name="connsiteY45" fmla="*/ 578819 h 753616"/>
                          <a:gd name="connsiteX46" fmla="*/ 709863 w 1499290"/>
                          <a:gd name="connsiteY46" fmla="*/ 626116 h 753616"/>
                          <a:gd name="connsiteX47" fmla="*/ 691845 w 1499290"/>
                          <a:gd name="connsiteY47" fmla="*/ 644134 h 753616"/>
                          <a:gd name="connsiteX48" fmla="*/ 647490 w 1499290"/>
                          <a:gd name="connsiteY48" fmla="*/ 668108 h 753616"/>
                          <a:gd name="connsiteX49" fmla="*/ 550719 w 1499290"/>
                          <a:gd name="connsiteY49" fmla="*/ 677007 h 753616"/>
                          <a:gd name="connsiteX50" fmla="*/ 449837 w 1499290"/>
                          <a:gd name="connsiteY50" fmla="*/ 674028 h 753616"/>
                          <a:gd name="connsiteX51" fmla="*/ 385888 w 1499290"/>
                          <a:gd name="connsiteY51" fmla="*/ 637474 h 753616"/>
                          <a:gd name="connsiteX52" fmla="*/ 340499 w 1499290"/>
                          <a:gd name="connsiteY52" fmla="*/ 603594 h 753616"/>
                          <a:gd name="connsiteX53" fmla="*/ 302212 w 1499290"/>
                          <a:gd name="connsiteY53" fmla="*/ 578819 h 753616"/>
                          <a:gd name="connsiteX54" fmla="*/ 266176 w 1499290"/>
                          <a:gd name="connsiteY54" fmla="*/ 556297 h 753616"/>
                          <a:gd name="connsiteX55" fmla="*/ 259420 w 1499290"/>
                          <a:gd name="connsiteY55" fmla="*/ 554045 h 753616"/>
                          <a:gd name="connsiteX56" fmla="*/ 236897 w 1499290"/>
                          <a:gd name="connsiteY56" fmla="*/ 545036 h 753616"/>
                          <a:gd name="connsiteX57" fmla="*/ 180592 w 1499290"/>
                          <a:gd name="connsiteY57" fmla="*/ 536027 h 753616"/>
                          <a:gd name="connsiteX58" fmla="*/ 117530 w 1499290"/>
                          <a:gd name="connsiteY58" fmla="*/ 533775 h 753616"/>
                          <a:gd name="connsiteX59" fmla="*/ 76990 w 1499290"/>
                          <a:gd name="connsiteY59" fmla="*/ 536027 h 753616"/>
                          <a:gd name="connsiteX60" fmla="*/ 61716 w 1499290"/>
                          <a:gd name="connsiteY60" fmla="*/ 536930 h 753616"/>
                          <a:gd name="connsiteX61" fmla="*/ 23554 w 1499290"/>
                          <a:gd name="connsiteY61" fmla="*/ 550729 h 753616"/>
                          <a:gd name="connsiteX62" fmla="*/ 174 w 1499290"/>
                          <a:gd name="connsiteY62" fmla="*/ 573331 h 753616"/>
                          <a:gd name="connsiteX63" fmla="*/ 16278 w 1499290"/>
                          <a:gd name="connsiteY63" fmla="*/ 613525 h 753616"/>
                          <a:gd name="connsiteX64" fmla="*/ 73673 w 1499290"/>
                          <a:gd name="connsiteY64" fmla="*/ 624127 h 753616"/>
                          <a:gd name="connsiteX65" fmla="*/ 125098 w 1499290"/>
                          <a:gd name="connsiteY65" fmla="*/ 629432 h 753616"/>
                          <a:gd name="connsiteX66" fmla="*/ 167079 w 1499290"/>
                          <a:gd name="connsiteY66" fmla="*/ 632873 h 753616"/>
                          <a:gd name="connsiteX67" fmla="*/ 219459 w 1499290"/>
                          <a:gd name="connsiteY67" fmla="*/ 640429 h 753616"/>
                          <a:gd name="connsiteX68" fmla="*/ 271260 w 1499290"/>
                          <a:gd name="connsiteY68" fmla="*/ 659173 h 753616"/>
                          <a:gd name="connsiteX69" fmla="*/ 302212 w 1499290"/>
                          <a:gd name="connsiteY69" fmla="*/ 675665 h 753616"/>
                          <a:gd name="connsiteX70" fmla="*/ 337300 w 1499290"/>
                          <a:gd name="connsiteY70" fmla="*/ 700365 h 753616"/>
                          <a:gd name="connsiteX71" fmla="*/ 363637 w 1499290"/>
                          <a:gd name="connsiteY71" fmla="*/ 738763 h 753616"/>
                          <a:gd name="connsiteX72" fmla="*/ 403561 w 1499290"/>
                          <a:gd name="connsiteY72" fmla="*/ 752240 h 753616"/>
                          <a:gd name="connsiteX73" fmla="*/ 548393 w 1499290"/>
                          <a:gd name="connsiteY73" fmla="*/ 753003 h 753616"/>
                          <a:gd name="connsiteX74" fmla="*/ 630198 w 1499290"/>
                          <a:gd name="connsiteY74" fmla="*/ 750751 h 753616"/>
                          <a:gd name="connsiteX75" fmla="*/ 689593 w 1499290"/>
                          <a:gd name="connsiteY75" fmla="*/ 745483 h 753616"/>
                          <a:gd name="connsiteX76" fmla="*/ 735846 w 1499290"/>
                          <a:gd name="connsiteY76" fmla="*/ 708955 h 753616"/>
                          <a:gd name="connsiteX77" fmla="*/ 766094 w 1499290"/>
                          <a:gd name="connsiteY77" fmla="*/ 676722 h 753616"/>
                          <a:gd name="connsiteX78" fmla="*/ 818622 w 1499290"/>
                          <a:gd name="connsiteY78" fmla="*/ 631642 h 753616"/>
                          <a:gd name="connsiteX79" fmla="*/ 869696 w 1499290"/>
                          <a:gd name="connsiteY79" fmla="*/ 611335 h 753616"/>
                          <a:gd name="connsiteX80" fmla="*/ 932033 w 1499290"/>
                          <a:gd name="connsiteY80" fmla="*/ 606609 h 753616"/>
                          <a:gd name="connsiteX81" fmla="*/ 990553 w 1499290"/>
                          <a:gd name="connsiteY81" fmla="*/ 619249 h 753616"/>
                          <a:gd name="connsiteX82" fmla="*/ 1055647 w 1499290"/>
                          <a:gd name="connsiteY82" fmla="*/ 656699 h 753616"/>
                          <a:gd name="connsiteX83" fmla="*/ 1085983 w 1499290"/>
                          <a:gd name="connsiteY83" fmla="*/ 686926 h 753616"/>
                          <a:gd name="connsiteX84" fmla="*/ 1131027 w 1499290"/>
                          <a:gd name="connsiteY84" fmla="*/ 727466 h 753616"/>
                          <a:gd name="connsiteX85" fmla="*/ 1191837 w 1499290"/>
                          <a:gd name="connsiteY85" fmla="*/ 745483 h 753616"/>
                          <a:gd name="connsiteX86" fmla="*/ 1268413 w 1499290"/>
                          <a:gd name="connsiteY86" fmla="*/ 747736 h 753616"/>
                          <a:gd name="connsiteX87" fmla="*/ 1306700 w 1499290"/>
                          <a:gd name="connsiteY87" fmla="*/ 707196 h 753616"/>
                          <a:gd name="connsiteX88" fmla="*/ 1315709 w 1499290"/>
                          <a:gd name="connsiteY88" fmla="*/ 691430 h 753616"/>
                          <a:gd name="connsiteX89" fmla="*/ 1333727 w 1499290"/>
                          <a:gd name="connsiteY89" fmla="*/ 675665 h 753616"/>
                          <a:gd name="connsiteX90" fmla="*/ 1335979 w 1499290"/>
                          <a:gd name="connsiteY90" fmla="*/ 666656 h 753616"/>
                          <a:gd name="connsiteX91" fmla="*/ 1342736 w 1499290"/>
                          <a:gd name="connsiteY91" fmla="*/ 655395 h 753616"/>
                          <a:gd name="connsiteX92" fmla="*/ 1356249 w 1499290"/>
                          <a:gd name="connsiteY92" fmla="*/ 610350 h 753616"/>
                          <a:gd name="connsiteX93" fmla="*/ 1360753 w 1499290"/>
                          <a:gd name="connsiteY93" fmla="*/ 601341 h 753616"/>
                          <a:gd name="connsiteX94" fmla="*/ 1365258 w 1499290"/>
                          <a:gd name="connsiteY94" fmla="*/ 585576 h 753616"/>
                          <a:gd name="connsiteX95" fmla="*/ 1372015 w 1499290"/>
                          <a:gd name="connsiteY95" fmla="*/ 576567 h 753616"/>
                          <a:gd name="connsiteX96" fmla="*/ 1376519 w 1499290"/>
                          <a:gd name="connsiteY96" fmla="*/ 542784 h 753616"/>
                          <a:gd name="connsiteX97" fmla="*/ 1378771 w 1499290"/>
                          <a:gd name="connsiteY97" fmla="*/ 533775 h 753616"/>
                          <a:gd name="connsiteX98" fmla="*/ 1379534 w 1499290"/>
                          <a:gd name="connsiteY98" fmla="*/ 397054 h 753616"/>
                          <a:gd name="connsiteX99" fmla="*/ 1394757 w 1499290"/>
                          <a:gd name="connsiteY99" fmla="*/ 270314 h 753616"/>
                          <a:gd name="connsiteX100" fmla="*/ 1435077 w 1499290"/>
                          <a:gd name="connsiteY100" fmla="*/ 157655 h 753616"/>
                          <a:gd name="connsiteX101" fmla="*/ 1494791 w 1499290"/>
                          <a:gd name="connsiteY101" fmla="*/ 100881 h 753616"/>
                          <a:gd name="connsiteX102" fmla="*/ 1493634 w 1499290"/>
                          <a:gd name="connsiteY102" fmla="*/ 0 h 753616"/>
                          <a:gd name="connsiteX103" fmla="*/ 1482373 w 1499290"/>
                          <a:gd name="connsiteY103" fmla="*/ 9008 h 753616"/>
                          <a:gd name="connsiteX104" fmla="*/ 1480121 w 1499290"/>
                          <a:gd name="connsiteY104" fmla="*/ 18017 h 753616"/>
                          <a:gd name="connsiteX105" fmla="*/ 1473364 w 1499290"/>
                          <a:gd name="connsiteY105" fmla="*/ 20270 h 753616"/>
                          <a:gd name="connsiteX106" fmla="*/ 1482373 w 1499290"/>
                          <a:gd name="connsiteY10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76519 w 1499290"/>
                          <a:gd name="connsiteY95" fmla="*/ 542784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9534 w 1499290"/>
                          <a:gd name="connsiteY96" fmla="*/ 397054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3153 w 1499290"/>
                          <a:gd name="connsiteY96" fmla="*/ 411946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31880 w 1499290"/>
                          <a:gd name="connsiteY96" fmla="*/ 514699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33333 w 1499290"/>
                          <a:gd name="connsiteY94" fmla="*/ 560655 h 753616"/>
                          <a:gd name="connsiteX95" fmla="*/ 1331880 w 1499290"/>
                          <a:gd name="connsiteY95" fmla="*/ 514699 h 753616"/>
                          <a:gd name="connsiteX96" fmla="*/ 1364281 w 1499290"/>
                          <a:gd name="connsiteY96" fmla="*/ 394737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33333 w 1499290"/>
                          <a:gd name="connsiteY93" fmla="*/ 560655 h 753616"/>
                          <a:gd name="connsiteX94" fmla="*/ 1331880 w 1499290"/>
                          <a:gd name="connsiteY94" fmla="*/ 514699 h 753616"/>
                          <a:gd name="connsiteX95" fmla="*/ 1364281 w 1499290"/>
                          <a:gd name="connsiteY95" fmla="*/ 394737 h 753616"/>
                          <a:gd name="connsiteX96" fmla="*/ 1394757 w 1499290"/>
                          <a:gd name="connsiteY96" fmla="*/ 270314 h 753616"/>
                          <a:gd name="connsiteX97" fmla="*/ 1435077 w 1499290"/>
                          <a:gd name="connsiteY97" fmla="*/ 157655 h 753616"/>
                          <a:gd name="connsiteX98" fmla="*/ 1494791 w 1499290"/>
                          <a:gd name="connsiteY98" fmla="*/ 100881 h 753616"/>
                          <a:gd name="connsiteX99" fmla="*/ 1493634 w 1499290"/>
                          <a:gd name="connsiteY99" fmla="*/ 0 h 753616"/>
                          <a:gd name="connsiteX100" fmla="*/ 1482373 w 1499290"/>
                          <a:gd name="connsiteY100" fmla="*/ 9008 h 753616"/>
                          <a:gd name="connsiteX101" fmla="*/ 1480121 w 1499290"/>
                          <a:gd name="connsiteY101" fmla="*/ 18017 h 753616"/>
                          <a:gd name="connsiteX102" fmla="*/ 1473364 w 1499290"/>
                          <a:gd name="connsiteY102" fmla="*/ 20270 h 753616"/>
                          <a:gd name="connsiteX103" fmla="*/ 1482373 w 1499290"/>
                          <a:gd name="connsiteY10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33333 w 1499290"/>
                          <a:gd name="connsiteY92" fmla="*/ 560655 h 753616"/>
                          <a:gd name="connsiteX93" fmla="*/ 1331880 w 1499290"/>
                          <a:gd name="connsiteY93" fmla="*/ 514699 h 753616"/>
                          <a:gd name="connsiteX94" fmla="*/ 1364281 w 1499290"/>
                          <a:gd name="connsiteY94" fmla="*/ 394737 h 753616"/>
                          <a:gd name="connsiteX95" fmla="*/ 1394757 w 1499290"/>
                          <a:gd name="connsiteY95" fmla="*/ 270314 h 753616"/>
                          <a:gd name="connsiteX96" fmla="*/ 1435077 w 1499290"/>
                          <a:gd name="connsiteY96" fmla="*/ 157655 h 753616"/>
                          <a:gd name="connsiteX97" fmla="*/ 1494791 w 1499290"/>
                          <a:gd name="connsiteY97" fmla="*/ 100881 h 753616"/>
                          <a:gd name="connsiteX98" fmla="*/ 1493634 w 1499290"/>
                          <a:gd name="connsiteY98" fmla="*/ 0 h 753616"/>
                          <a:gd name="connsiteX99" fmla="*/ 1482373 w 1499290"/>
                          <a:gd name="connsiteY99" fmla="*/ 9008 h 753616"/>
                          <a:gd name="connsiteX100" fmla="*/ 1480121 w 1499290"/>
                          <a:gd name="connsiteY100" fmla="*/ 18017 h 753616"/>
                          <a:gd name="connsiteX101" fmla="*/ 1473364 w 1499290"/>
                          <a:gd name="connsiteY101" fmla="*/ 20270 h 753616"/>
                          <a:gd name="connsiteX102" fmla="*/ 1482373 w 1499290"/>
                          <a:gd name="connsiteY10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33333 w 1499290"/>
                          <a:gd name="connsiteY91" fmla="*/ 560655 h 753616"/>
                          <a:gd name="connsiteX92" fmla="*/ 1331880 w 1499290"/>
                          <a:gd name="connsiteY92" fmla="*/ 514699 h 753616"/>
                          <a:gd name="connsiteX93" fmla="*/ 1364281 w 1499290"/>
                          <a:gd name="connsiteY93" fmla="*/ 394737 h 753616"/>
                          <a:gd name="connsiteX94" fmla="*/ 1394757 w 1499290"/>
                          <a:gd name="connsiteY94" fmla="*/ 270314 h 753616"/>
                          <a:gd name="connsiteX95" fmla="*/ 1435077 w 1499290"/>
                          <a:gd name="connsiteY95" fmla="*/ 157655 h 753616"/>
                          <a:gd name="connsiteX96" fmla="*/ 1494791 w 1499290"/>
                          <a:gd name="connsiteY96" fmla="*/ 100881 h 753616"/>
                          <a:gd name="connsiteX97" fmla="*/ 1493634 w 1499290"/>
                          <a:gd name="connsiteY97" fmla="*/ 0 h 753616"/>
                          <a:gd name="connsiteX98" fmla="*/ 1482373 w 1499290"/>
                          <a:gd name="connsiteY98" fmla="*/ 9008 h 753616"/>
                          <a:gd name="connsiteX99" fmla="*/ 1480121 w 1499290"/>
                          <a:gd name="connsiteY99" fmla="*/ 18017 h 753616"/>
                          <a:gd name="connsiteX100" fmla="*/ 1473364 w 1499290"/>
                          <a:gd name="connsiteY100" fmla="*/ 20270 h 753616"/>
                          <a:gd name="connsiteX101" fmla="*/ 1482373 w 1499290"/>
                          <a:gd name="connsiteY10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33333 w 1499290"/>
                          <a:gd name="connsiteY90" fmla="*/ 560655 h 753616"/>
                          <a:gd name="connsiteX91" fmla="*/ 1331880 w 1499290"/>
                          <a:gd name="connsiteY91" fmla="*/ 514699 h 753616"/>
                          <a:gd name="connsiteX92" fmla="*/ 1364281 w 1499290"/>
                          <a:gd name="connsiteY92" fmla="*/ 394737 h 753616"/>
                          <a:gd name="connsiteX93" fmla="*/ 1394757 w 1499290"/>
                          <a:gd name="connsiteY93" fmla="*/ 270314 h 753616"/>
                          <a:gd name="connsiteX94" fmla="*/ 1435077 w 1499290"/>
                          <a:gd name="connsiteY94" fmla="*/ 157655 h 753616"/>
                          <a:gd name="connsiteX95" fmla="*/ 1494791 w 1499290"/>
                          <a:gd name="connsiteY95" fmla="*/ 100881 h 753616"/>
                          <a:gd name="connsiteX96" fmla="*/ 1493634 w 1499290"/>
                          <a:gd name="connsiteY96" fmla="*/ 0 h 753616"/>
                          <a:gd name="connsiteX97" fmla="*/ 1482373 w 1499290"/>
                          <a:gd name="connsiteY97" fmla="*/ 9008 h 753616"/>
                          <a:gd name="connsiteX98" fmla="*/ 1480121 w 1499290"/>
                          <a:gd name="connsiteY98" fmla="*/ 18017 h 753616"/>
                          <a:gd name="connsiteX99" fmla="*/ 1473364 w 1499290"/>
                          <a:gd name="connsiteY99" fmla="*/ 20270 h 753616"/>
                          <a:gd name="connsiteX100" fmla="*/ 1482373 w 1499290"/>
                          <a:gd name="connsiteY10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3333 w 1499290"/>
                          <a:gd name="connsiteY89" fmla="*/ 560655 h 753616"/>
                          <a:gd name="connsiteX90" fmla="*/ 1331880 w 1499290"/>
                          <a:gd name="connsiteY90" fmla="*/ 514699 h 753616"/>
                          <a:gd name="connsiteX91" fmla="*/ 1364281 w 1499290"/>
                          <a:gd name="connsiteY91" fmla="*/ 394737 h 753616"/>
                          <a:gd name="connsiteX92" fmla="*/ 1394757 w 1499290"/>
                          <a:gd name="connsiteY92" fmla="*/ 270314 h 753616"/>
                          <a:gd name="connsiteX93" fmla="*/ 1435077 w 1499290"/>
                          <a:gd name="connsiteY93" fmla="*/ 157655 h 753616"/>
                          <a:gd name="connsiteX94" fmla="*/ 1494791 w 1499290"/>
                          <a:gd name="connsiteY94" fmla="*/ 100881 h 753616"/>
                          <a:gd name="connsiteX95" fmla="*/ 1493634 w 1499290"/>
                          <a:gd name="connsiteY95" fmla="*/ 0 h 753616"/>
                          <a:gd name="connsiteX96" fmla="*/ 1482373 w 1499290"/>
                          <a:gd name="connsiteY96" fmla="*/ 9008 h 753616"/>
                          <a:gd name="connsiteX97" fmla="*/ 1480121 w 1499290"/>
                          <a:gd name="connsiteY97" fmla="*/ 18017 h 753616"/>
                          <a:gd name="connsiteX98" fmla="*/ 1473364 w 1499290"/>
                          <a:gd name="connsiteY98" fmla="*/ 20270 h 753616"/>
                          <a:gd name="connsiteX99" fmla="*/ 1482373 w 1499290"/>
                          <a:gd name="connsiteY99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333 w 1499290"/>
                          <a:gd name="connsiteY88" fmla="*/ 560655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3873 w 1499290"/>
                          <a:gd name="connsiteY36" fmla="*/ 600406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2107 w 1499290"/>
                          <a:gd name="connsiteY34" fmla="*/ 583324 h 753616"/>
                          <a:gd name="connsiteX35" fmla="*/ 1223873 w 1499290"/>
                          <a:gd name="connsiteY35" fmla="*/ 600406 h 753616"/>
                          <a:gd name="connsiteX36" fmla="*/ 1222964 w 1499290"/>
                          <a:gd name="connsiteY36" fmla="*/ 663714 h 753616"/>
                          <a:gd name="connsiteX37" fmla="*/ 1156381 w 1499290"/>
                          <a:gd name="connsiteY37" fmla="*/ 643408 h 753616"/>
                          <a:gd name="connsiteX38" fmla="*/ 1093602 w 1499290"/>
                          <a:gd name="connsiteY38" fmla="*/ 589675 h 753616"/>
                          <a:gd name="connsiteX39" fmla="*/ 1002467 w 1499290"/>
                          <a:gd name="connsiteY39" fmla="*/ 535190 h 753616"/>
                          <a:gd name="connsiteX40" fmla="*/ 905806 w 1499290"/>
                          <a:gd name="connsiteY40" fmla="*/ 522514 h 753616"/>
                          <a:gd name="connsiteX41" fmla="*/ 856257 w 1499290"/>
                          <a:gd name="connsiteY41" fmla="*/ 527018 h 753616"/>
                          <a:gd name="connsiteX42" fmla="*/ 796063 w 1499290"/>
                          <a:gd name="connsiteY42" fmla="*/ 547399 h 753616"/>
                          <a:gd name="connsiteX43" fmla="*/ 750403 w 1499290"/>
                          <a:gd name="connsiteY43" fmla="*/ 578819 h 753616"/>
                          <a:gd name="connsiteX44" fmla="*/ 709863 w 1499290"/>
                          <a:gd name="connsiteY44" fmla="*/ 626116 h 753616"/>
                          <a:gd name="connsiteX45" fmla="*/ 691845 w 1499290"/>
                          <a:gd name="connsiteY45" fmla="*/ 644134 h 753616"/>
                          <a:gd name="connsiteX46" fmla="*/ 647490 w 1499290"/>
                          <a:gd name="connsiteY46" fmla="*/ 668108 h 753616"/>
                          <a:gd name="connsiteX47" fmla="*/ 550719 w 1499290"/>
                          <a:gd name="connsiteY47" fmla="*/ 677007 h 753616"/>
                          <a:gd name="connsiteX48" fmla="*/ 449837 w 1499290"/>
                          <a:gd name="connsiteY48" fmla="*/ 674028 h 753616"/>
                          <a:gd name="connsiteX49" fmla="*/ 385888 w 1499290"/>
                          <a:gd name="connsiteY49" fmla="*/ 637474 h 753616"/>
                          <a:gd name="connsiteX50" fmla="*/ 340499 w 1499290"/>
                          <a:gd name="connsiteY50" fmla="*/ 603594 h 753616"/>
                          <a:gd name="connsiteX51" fmla="*/ 302212 w 1499290"/>
                          <a:gd name="connsiteY51" fmla="*/ 578819 h 753616"/>
                          <a:gd name="connsiteX52" fmla="*/ 266176 w 1499290"/>
                          <a:gd name="connsiteY52" fmla="*/ 556297 h 753616"/>
                          <a:gd name="connsiteX53" fmla="*/ 259420 w 1499290"/>
                          <a:gd name="connsiteY53" fmla="*/ 554045 h 753616"/>
                          <a:gd name="connsiteX54" fmla="*/ 236897 w 1499290"/>
                          <a:gd name="connsiteY54" fmla="*/ 545036 h 753616"/>
                          <a:gd name="connsiteX55" fmla="*/ 180592 w 1499290"/>
                          <a:gd name="connsiteY55" fmla="*/ 536027 h 753616"/>
                          <a:gd name="connsiteX56" fmla="*/ 117530 w 1499290"/>
                          <a:gd name="connsiteY56" fmla="*/ 533775 h 753616"/>
                          <a:gd name="connsiteX57" fmla="*/ 76990 w 1499290"/>
                          <a:gd name="connsiteY57" fmla="*/ 536027 h 753616"/>
                          <a:gd name="connsiteX58" fmla="*/ 61716 w 1499290"/>
                          <a:gd name="connsiteY58" fmla="*/ 536930 h 753616"/>
                          <a:gd name="connsiteX59" fmla="*/ 23554 w 1499290"/>
                          <a:gd name="connsiteY59" fmla="*/ 550729 h 753616"/>
                          <a:gd name="connsiteX60" fmla="*/ 174 w 1499290"/>
                          <a:gd name="connsiteY60" fmla="*/ 573331 h 753616"/>
                          <a:gd name="connsiteX61" fmla="*/ 16278 w 1499290"/>
                          <a:gd name="connsiteY61" fmla="*/ 613525 h 753616"/>
                          <a:gd name="connsiteX62" fmla="*/ 73673 w 1499290"/>
                          <a:gd name="connsiteY62" fmla="*/ 624127 h 753616"/>
                          <a:gd name="connsiteX63" fmla="*/ 125098 w 1499290"/>
                          <a:gd name="connsiteY63" fmla="*/ 629432 h 753616"/>
                          <a:gd name="connsiteX64" fmla="*/ 167079 w 1499290"/>
                          <a:gd name="connsiteY64" fmla="*/ 632873 h 753616"/>
                          <a:gd name="connsiteX65" fmla="*/ 219459 w 1499290"/>
                          <a:gd name="connsiteY65" fmla="*/ 640429 h 753616"/>
                          <a:gd name="connsiteX66" fmla="*/ 271260 w 1499290"/>
                          <a:gd name="connsiteY66" fmla="*/ 659173 h 753616"/>
                          <a:gd name="connsiteX67" fmla="*/ 302212 w 1499290"/>
                          <a:gd name="connsiteY67" fmla="*/ 675665 h 753616"/>
                          <a:gd name="connsiteX68" fmla="*/ 337300 w 1499290"/>
                          <a:gd name="connsiteY68" fmla="*/ 700365 h 753616"/>
                          <a:gd name="connsiteX69" fmla="*/ 363637 w 1499290"/>
                          <a:gd name="connsiteY69" fmla="*/ 738763 h 753616"/>
                          <a:gd name="connsiteX70" fmla="*/ 403561 w 1499290"/>
                          <a:gd name="connsiteY70" fmla="*/ 752240 h 753616"/>
                          <a:gd name="connsiteX71" fmla="*/ 548393 w 1499290"/>
                          <a:gd name="connsiteY71" fmla="*/ 753003 h 753616"/>
                          <a:gd name="connsiteX72" fmla="*/ 630198 w 1499290"/>
                          <a:gd name="connsiteY72" fmla="*/ 750751 h 753616"/>
                          <a:gd name="connsiteX73" fmla="*/ 689593 w 1499290"/>
                          <a:gd name="connsiteY73" fmla="*/ 745483 h 753616"/>
                          <a:gd name="connsiteX74" fmla="*/ 735846 w 1499290"/>
                          <a:gd name="connsiteY74" fmla="*/ 708955 h 753616"/>
                          <a:gd name="connsiteX75" fmla="*/ 766094 w 1499290"/>
                          <a:gd name="connsiteY75" fmla="*/ 676722 h 753616"/>
                          <a:gd name="connsiteX76" fmla="*/ 818622 w 1499290"/>
                          <a:gd name="connsiteY76" fmla="*/ 631642 h 753616"/>
                          <a:gd name="connsiteX77" fmla="*/ 869696 w 1499290"/>
                          <a:gd name="connsiteY77" fmla="*/ 611335 h 753616"/>
                          <a:gd name="connsiteX78" fmla="*/ 932033 w 1499290"/>
                          <a:gd name="connsiteY78" fmla="*/ 606609 h 753616"/>
                          <a:gd name="connsiteX79" fmla="*/ 990553 w 1499290"/>
                          <a:gd name="connsiteY79" fmla="*/ 619249 h 753616"/>
                          <a:gd name="connsiteX80" fmla="*/ 1055647 w 1499290"/>
                          <a:gd name="connsiteY80" fmla="*/ 656699 h 753616"/>
                          <a:gd name="connsiteX81" fmla="*/ 1085983 w 1499290"/>
                          <a:gd name="connsiteY81" fmla="*/ 686926 h 753616"/>
                          <a:gd name="connsiteX82" fmla="*/ 1131027 w 1499290"/>
                          <a:gd name="connsiteY82" fmla="*/ 727466 h 753616"/>
                          <a:gd name="connsiteX83" fmla="*/ 1191837 w 1499290"/>
                          <a:gd name="connsiteY83" fmla="*/ 745483 h 753616"/>
                          <a:gd name="connsiteX84" fmla="*/ 1268413 w 1499290"/>
                          <a:gd name="connsiteY84" fmla="*/ 747736 h 753616"/>
                          <a:gd name="connsiteX85" fmla="*/ 1309678 w 1499290"/>
                          <a:gd name="connsiteY85" fmla="*/ 732512 h 753616"/>
                          <a:gd name="connsiteX86" fmla="*/ 1315709 w 1499290"/>
                          <a:gd name="connsiteY86" fmla="*/ 691430 h 753616"/>
                          <a:gd name="connsiteX87" fmla="*/ 1309506 w 1499290"/>
                          <a:gd name="connsiteY87" fmla="*/ 638093 h 753616"/>
                          <a:gd name="connsiteX88" fmla="*/ 1331880 w 1499290"/>
                          <a:gd name="connsiteY88" fmla="*/ 514699 h 753616"/>
                          <a:gd name="connsiteX89" fmla="*/ 1364281 w 1499290"/>
                          <a:gd name="connsiteY89" fmla="*/ 394737 h 753616"/>
                          <a:gd name="connsiteX90" fmla="*/ 1394757 w 1499290"/>
                          <a:gd name="connsiteY90" fmla="*/ 270314 h 753616"/>
                          <a:gd name="connsiteX91" fmla="*/ 1435077 w 1499290"/>
                          <a:gd name="connsiteY91" fmla="*/ 157655 h 753616"/>
                          <a:gd name="connsiteX92" fmla="*/ 1494791 w 1499290"/>
                          <a:gd name="connsiteY92" fmla="*/ 100881 h 753616"/>
                          <a:gd name="connsiteX93" fmla="*/ 1493634 w 1499290"/>
                          <a:gd name="connsiteY93" fmla="*/ 0 h 753616"/>
                          <a:gd name="connsiteX94" fmla="*/ 1482373 w 1499290"/>
                          <a:gd name="connsiteY94" fmla="*/ 9008 h 753616"/>
                          <a:gd name="connsiteX95" fmla="*/ 1480121 w 1499290"/>
                          <a:gd name="connsiteY95" fmla="*/ 18017 h 753616"/>
                          <a:gd name="connsiteX96" fmla="*/ 1473364 w 1499290"/>
                          <a:gd name="connsiteY96" fmla="*/ 20270 h 753616"/>
                          <a:gd name="connsiteX97" fmla="*/ 1482373 w 1499290"/>
                          <a:gd name="connsiteY9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23873 w 1499290"/>
                          <a:gd name="connsiteY34" fmla="*/ 600406 h 753616"/>
                          <a:gd name="connsiteX35" fmla="*/ 1222964 w 1499290"/>
                          <a:gd name="connsiteY35" fmla="*/ 663714 h 753616"/>
                          <a:gd name="connsiteX36" fmla="*/ 1156381 w 1499290"/>
                          <a:gd name="connsiteY36" fmla="*/ 643408 h 753616"/>
                          <a:gd name="connsiteX37" fmla="*/ 1093602 w 1499290"/>
                          <a:gd name="connsiteY37" fmla="*/ 589675 h 753616"/>
                          <a:gd name="connsiteX38" fmla="*/ 1002467 w 1499290"/>
                          <a:gd name="connsiteY38" fmla="*/ 535190 h 753616"/>
                          <a:gd name="connsiteX39" fmla="*/ 905806 w 1499290"/>
                          <a:gd name="connsiteY39" fmla="*/ 522514 h 753616"/>
                          <a:gd name="connsiteX40" fmla="*/ 856257 w 1499290"/>
                          <a:gd name="connsiteY40" fmla="*/ 527018 h 753616"/>
                          <a:gd name="connsiteX41" fmla="*/ 796063 w 1499290"/>
                          <a:gd name="connsiteY41" fmla="*/ 547399 h 753616"/>
                          <a:gd name="connsiteX42" fmla="*/ 750403 w 1499290"/>
                          <a:gd name="connsiteY42" fmla="*/ 578819 h 753616"/>
                          <a:gd name="connsiteX43" fmla="*/ 709863 w 1499290"/>
                          <a:gd name="connsiteY43" fmla="*/ 626116 h 753616"/>
                          <a:gd name="connsiteX44" fmla="*/ 691845 w 1499290"/>
                          <a:gd name="connsiteY44" fmla="*/ 644134 h 753616"/>
                          <a:gd name="connsiteX45" fmla="*/ 647490 w 1499290"/>
                          <a:gd name="connsiteY45" fmla="*/ 668108 h 753616"/>
                          <a:gd name="connsiteX46" fmla="*/ 550719 w 1499290"/>
                          <a:gd name="connsiteY46" fmla="*/ 677007 h 753616"/>
                          <a:gd name="connsiteX47" fmla="*/ 449837 w 1499290"/>
                          <a:gd name="connsiteY47" fmla="*/ 674028 h 753616"/>
                          <a:gd name="connsiteX48" fmla="*/ 385888 w 1499290"/>
                          <a:gd name="connsiteY48" fmla="*/ 637474 h 753616"/>
                          <a:gd name="connsiteX49" fmla="*/ 340499 w 1499290"/>
                          <a:gd name="connsiteY49" fmla="*/ 603594 h 753616"/>
                          <a:gd name="connsiteX50" fmla="*/ 302212 w 1499290"/>
                          <a:gd name="connsiteY50" fmla="*/ 578819 h 753616"/>
                          <a:gd name="connsiteX51" fmla="*/ 266176 w 1499290"/>
                          <a:gd name="connsiteY51" fmla="*/ 556297 h 753616"/>
                          <a:gd name="connsiteX52" fmla="*/ 259420 w 1499290"/>
                          <a:gd name="connsiteY52" fmla="*/ 554045 h 753616"/>
                          <a:gd name="connsiteX53" fmla="*/ 236897 w 1499290"/>
                          <a:gd name="connsiteY53" fmla="*/ 545036 h 753616"/>
                          <a:gd name="connsiteX54" fmla="*/ 180592 w 1499290"/>
                          <a:gd name="connsiteY54" fmla="*/ 536027 h 753616"/>
                          <a:gd name="connsiteX55" fmla="*/ 117530 w 1499290"/>
                          <a:gd name="connsiteY55" fmla="*/ 533775 h 753616"/>
                          <a:gd name="connsiteX56" fmla="*/ 76990 w 1499290"/>
                          <a:gd name="connsiteY56" fmla="*/ 536027 h 753616"/>
                          <a:gd name="connsiteX57" fmla="*/ 61716 w 1499290"/>
                          <a:gd name="connsiteY57" fmla="*/ 536930 h 753616"/>
                          <a:gd name="connsiteX58" fmla="*/ 23554 w 1499290"/>
                          <a:gd name="connsiteY58" fmla="*/ 550729 h 753616"/>
                          <a:gd name="connsiteX59" fmla="*/ 174 w 1499290"/>
                          <a:gd name="connsiteY59" fmla="*/ 573331 h 753616"/>
                          <a:gd name="connsiteX60" fmla="*/ 16278 w 1499290"/>
                          <a:gd name="connsiteY60" fmla="*/ 613525 h 753616"/>
                          <a:gd name="connsiteX61" fmla="*/ 73673 w 1499290"/>
                          <a:gd name="connsiteY61" fmla="*/ 624127 h 753616"/>
                          <a:gd name="connsiteX62" fmla="*/ 125098 w 1499290"/>
                          <a:gd name="connsiteY62" fmla="*/ 629432 h 753616"/>
                          <a:gd name="connsiteX63" fmla="*/ 167079 w 1499290"/>
                          <a:gd name="connsiteY63" fmla="*/ 632873 h 753616"/>
                          <a:gd name="connsiteX64" fmla="*/ 219459 w 1499290"/>
                          <a:gd name="connsiteY64" fmla="*/ 640429 h 753616"/>
                          <a:gd name="connsiteX65" fmla="*/ 271260 w 1499290"/>
                          <a:gd name="connsiteY65" fmla="*/ 659173 h 753616"/>
                          <a:gd name="connsiteX66" fmla="*/ 302212 w 1499290"/>
                          <a:gd name="connsiteY66" fmla="*/ 675665 h 753616"/>
                          <a:gd name="connsiteX67" fmla="*/ 337300 w 1499290"/>
                          <a:gd name="connsiteY67" fmla="*/ 700365 h 753616"/>
                          <a:gd name="connsiteX68" fmla="*/ 363637 w 1499290"/>
                          <a:gd name="connsiteY68" fmla="*/ 738763 h 753616"/>
                          <a:gd name="connsiteX69" fmla="*/ 403561 w 1499290"/>
                          <a:gd name="connsiteY69" fmla="*/ 752240 h 753616"/>
                          <a:gd name="connsiteX70" fmla="*/ 548393 w 1499290"/>
                          <a:gd name="connsiteY70" fmla="*/ 753003 h 753616"/>
                          <a:gd name="connsiteX71" fmla="*/ 630198 w 1499290"/>
                          <a:gd name="connsiteY71" fmla="*/ 750751 h 753616"/>
                          <a:gd name="connsiteX72" fmla="*/ 689593 w 1499290"/>
                          <a:gd name="connsiteY72" fmla="*/ 745483 h 753616"/>
                          <a:gd name="connsiteX73" fmla="*/ 735846 w 1499290"/>
                          <a:gd name="connsiteY73" fmla="*/ 708955 h 753616"/>
                          <a:gd name="connsiteX74" fmla="*/ 766094 w 1499290"/>
                          <a:gd name="connsiteY74" fmla="*/ 676722 h 753616"/>
                          <a:gd name="connsiteX75" fmla="*/ 818622 w 1499290"/>
                          <a:gd name="connsiteY75" fmla="*/ 631642 h 753616"/>
                          <a:gd name="connsiteX76" fmla="*/ 869696 w 1499290"/>
                          <a:gd name="connsiteY76" fmla="*/ 611335 h 753616"/>
                          <a:gd name="connsiteX77" fmla="*/ 932033 w 1499290"/>
                          <a:gd name="connsiteY77" fmla="*/ 606609 h 753616"/>
                          <a:gd name="connsiteX78" fmla="*/ 990553 w 1499290"/>
                          <a:gd name="connsiteY78" fmla="*/ 619249 h 753616"/>
                          <a:gd name="connsiteX79" fmla="*/ 1055647 w 1499290"/>
                          <a:gd name="connsiteY79" fmla="*/ 656699 h 753616"/>
                          <a:gd name="connsiteX80" fmla="*/ 1085983 w 1499290"/>
                          <a:gd name="connsiteY80" fmla="*/ 686926 h 753616"/>
                          <a:gd name="connsiteX81" fmla="*/ 1131027 w 1499290"/>
                          <a:gd name="connsiteY81" fmla="*/ 727466 h 753616"/>
                          <a:gd name="connsiteX82" fmla="*/ 1191837 w 1499290"/>
                          <a:gd name="connsiteY82" fmla="*/ 745483 h 753616"/>
                          <a:gd name="connsiteX83" fmla="*/ 1268413 w 1499290"/>
                          <a:gd name="connsiteY83" fmla="*/ 747736 h 753616"/>
                          <a:gd name="connsiteX84" fmla="*/ 1309678 w 1499290"/>
                          <a:gd name="connsiteY84" fmla="*/ 732512 h 753616"/>
                          <a:gd name="connsiteX85" fmla="*/ 1315709 w 1499290"/>
                          <a:gd name="connsiteY85" fmla="*/ 691430 h 753616"/>
                          <a:gd name="connsiteX86" fmla="*/ 1309506 w 1499290"/>
                          <a:gd name="connsiteY86" fmla="*/ 638093 h 753616"/>
                          <a:gd name="connsiteX87" fmla="*/ 1331880 w 1499290"/>
                          <a:gd name="connsiteY87" fmla="*/ 514699 h 753616"/>
                          <a:gd name="connsiteX88" fmla="*/ 1364281 w 1499290"/>
                          <a:gd name="connsiteY88" fmla="*/ 394737 h 753616"/>
                          <a:gd name="connsiteX89" fmla="*/ 1394757 w 1499290"/>
                          <a:gd name="connsiteY89" fmla="*/ 270314 h 753616"/>
                          <a:gd name="connsiteX90" fmla="*/ 1435077 w 1499290"/>
                          <a:gd name="connsiteY90" fmla="*/ 157655 h 753616"/>
                          <a:gd name="connsiteX91" fmla="*/ 1494791 w 1499290"/>
                          <a:gd name="connsiteY91" fmla="*/ 100881 h 753616"/>
                          <a:gd name="connsiteX92" fmla="*/ 1493634 w 1499290"/>
                          <a:gd name="connsiteY92" fmla="*/ 0 h 753616"/>
                          <a:gd name="connsiteX93" fmla="*/ 1482373 w 1499290"/>
                          <a:gd name="connsiteY93" fmla="*/ 9008 h 753616"/>
                          <a:gd name="connsiteX94" fmla="*/ 1480121 w 1499290"/>
                          <a:gd name="connsiteY94" fmla="*/ 18017 h 753616"/>
                          <a:gd name="connsiteX95" fmla="*/ 1473364 w 1499290"/>
                          <a:gd name="connsiteY95" fmla="*/ 20270 h 753616"/>
                          <a:gd name="connsiteX96" fmla="*/ 1482373 w 1499290"/>
                          <a:gd name="connsiteY9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18864 w 1499290"/>
                          <a:gd name="connsiteY32" fmla="*/ 560802 h 753616"/>
                          <a:gd name="connsiteX33" fmla="*/ 1223873 w 1499290"/>
                          <a:gd name="connsiteY33" fmla="*/ 600406 h 753616"/>
                          <a:gd name="connsiteX34" fmla="*/ 1222964 w 1499290"/>
                          <a:gd name="connsiteY34" fmla="*/ 663714 h 753616"/>
                          <a:gd name="connsiteX35" fmla="*/ 1156381 w 1499290"/>
                          <a:gd name="connsiteY35" fmla="*/ 643408 h 753616"/>
                          <a:gd name="connsiteX36" fmla="*/ 1093602 w 1499290"/>
                          <a:gd name="connsiteY36" fmla="*/ 589675 h 753616"/>
                          <a:gd name="connsiteX37" fmla="*/ 1002467 w 1499290"/>
                          <a:gd name="connsiteY37" fmla="*/ 535190 h 753616"/>
                          <a:gd name="connsiteX38" fmla="*/ 905806 w 1499290"/>
                          <a:gd name="connsiteY38" fmla="*/ 522514 h 753616"/>
                          <a:gd name="connsiteX39" fmla="*/ 856257 w 1499290"/>
                          <a:gd name="connsiteY39" fmla="*/ 527018 h 753616"/>
                          <a:gd name="connsiteX40" fmla="*/ 796063 w 1499290"/>
                          <a:gd name="connsiteY40" fmla="*/ 547399 h 753616"/>
                          <a:gd name="connsiteX41" fmla="*/ 750403 w 1499290"/>
                          <a:gd name="connsiteY41" fmla="*/ 578819 h 753616"/>
                          <a:gd name="connsiteX42" fmla="*/ 709863 w 1499290"/>
                          <a:gd name="connsiteY42" fmla="*/ 626116 h 753616"/>
                          <a:gd name="connsiteX43" fmla="*/ 691845 w 1499290"/>
                          <a:gd name="connsiteY43" fmla="*/ 644134 h 753616"/>
                          <a:gd name="connsiteX44" fmla="*/ 647490 w 1499290"/>
                          <a:gd name="connsiteY44" fmla="*/ 668108 h 753616"/>
                          <a:gd name="connsiteX45" fmla="*/ 550719 w 1499290"/>
                          <a:gd name="connsiteY45" fmla="*/ 677007 h 753616"/>
                          <a:gd name="connsiteX46" fmla="*/ 449837 w 1499290"/>
                          <a:gd name="connsiteY46" fmla="*/ 674028 h 753616"/>
                          <a:gd name="connsiteX47" fmla="*/ 385888 w 1499290"/>
                          <a:gd name="connsiteY47" fmla="*/ 637474 h 753616"/>
                          <a:gd name="connsiteX48" fmla="*/ 340499 w 1499290"/>
                          <a:gd name="connsiteY48" fmla="*/ 603594 h 753616"/>
                          <a:gd name="connsiteX49" fmla="*/ 302212 w 1499290"/>
                          <a:gd name="connsiteY49" fmla="*/ 578819 h 753616"/>
                          <a:gd name="connsiteX50" fmla="*/ 266176 w 1499290"/>
                          <a:gd name="connsiteY50" fmla="*/ 556297 h 753616"/>
                          <a:gd name="connsiteX51" fmla="*/ 259420 w 1499290"/>
                          <a:gd name="connsiteY51" fmla="*/ 554045 h 753616"/>
                          <a:gd name="connsiteX52" fmla="*/ 236897 w 1499290"/>
                          <a:gd name="connsiteY52" fmla="*/ 545036 h 753616"/>
                          <a:gd name="connsiteX53" fmla="*/ 180592 w 1499290"/>
                          <a:gd name="connsiteY53" fmla="*/ 536027 h 753616"/>
                          <a:gd name="connsiteX54" fmla="*/ 117530 w 1499290"/>
                          <a:gd name="connsiteY54" fmla="*/ 533775 h 753616"/>
                          <a:gd name="connsiteX55" fmla="*/ 76990 w 1499290"/>
                          <a:gd name="connsiteY55" fmla="*/ 536027 h 753616"/>
                          <a:gd name="connsiteX56" fmla="*/ 61716 w 1499290"/>
                          <a:gd name="connsiteY56" fmla="*/ 536930 h 753616"/>
                          <a:gd name="connsiteX57" fmla="*/ 23554 w 1499290"/>
                          <a:gd name="connsiteY57" fmla="*/ 550729 h 753616"/>
                          <a:gd name="connsiteX58" fmla="*/ 174 w 1499290"/>
                          <a:gd name="connsiteY58" fmla="*/ 573331 h 753616"/>
                          <a:gd name="connsiteX59" fmla="*/ 16278 w 1499290"/>
                          <a:gd name="connsiteY59" fmla="*/ 613525 h 753616"/>
                          <a:gd name="connsiteX60" fmla="*/ 73673 w 1499290"/>
                          <a:gd name="connsiteY60" fmla="*/ 624127 h 753616"/>
                          <a:gd name="connsiteX61" fmla="*/ 125098 w 1499290"/>
                          <a:gd name="connsiteY61" fmla="*/ 629432 h 753616"/>
                          <a:gd name="connsiteX62" fmla="*/ 167079 w 1499290"/>
                          <a:gd name="connsiteY62" fmla="*/ 632873 h 753616"/>
                          <a:gd name="connsiteX63" fmla="*/ 219459 w 1499290"/>
                          <a:gd name="connsiteY63" fmla="*/ 640429 h 753616"/>
                          <a:gd name="connsiteX64" fmla="*/ 271260 w 1499290"/>
                          <a:gd name="connsiteY64" fmla="*/ 659173 h 753616"/>
                          <a:gd name="connsiteX65" fmla="*/ 302212 w 1499290"/>
                          <a:gd name="connsiteY65" fmla="*/ 675665 h 753616"/>
                          <a:gd name="connsiteX66" fmla="*/ 337300 w 1499290"/>
                          <a:gd name="connsiteY66" fmla="*/ 700365 h 753616"/>
                          <a:gd name="connsiteX67" fmla="*/ 363637 w 1499290"/>
                          <a:gd name="connsiteY67" fmla="*/ 738763 h 753616"/>
                          <a:gd name="connsiteX68" fmla="*/ 403561 w 1499290"/>
                          <a:gd name="connsiteY68" fmla="*/ 752240 h 753616"/>
                          <a:gd name="connsiteX69" fmla="*/ 548393 w 1499290"/>
                          <a:gd name="connsiteY69" fmla="*/ 753003 h 753616"/>
                          <a:gd name="connsiteX70" fmla="*/ 630198 w 1499290"/>
                          <a:gd name="connsiteY70" fmla="*/ 750751 h 753616"/>
                          <a:gd name="connsiteX71" fmla="*/ 689593 w 1499290"/>
                          <a:gd name="connsiteY71" fmla="*/ 745483 h 753616"/>
                          <a:gd name="connsiteX72" fmla="*/ 735846 w 1499290"/>
                          <a:gd name="connsiteY72" fmla="*/ 708955 h 753616"/>
                          <a:gd name="connsiteX73" fmla="*/ 766094 w 1499290"/>
                          <a:gd name="connsiteY73" fmla="*/ 676722 h 753616"/>
                          <a:gd name="connsiteX74" fmla="*/ 818622 w 1499290"/>
                          <a:gd name="connsiteY74" fmla="*/ 631642 h 753616"/>
                          <a:gd name="connsiteX75" fmla="*/ 869696 w 1499290"/>
                          <a:gd name="connsiteY75" fmla="*/ 611335 h 753616"/>
                          <a:gd name="connsiteX76" fmla="*/ 932033 w 1499290"/>
                          <a:gd name="connsiteY76" fmla="*/ 606609 h 753616"/>
                          <a:gd name="connsiteX77" fmla="*/ 990553 w 1499290"/>
                          <a:gd name="connsiteY77" fmla="*/ 619249 h 753616"/>
                          <a:gd name="connsiteX78" fmla="*/ 1055647 w 1499290"/>
                          <a:gd name="connsiteY78" fmla="*/ 656699 h 753616"/>
                          <a:gd name="connsiteX79" fmla="*/ 1085983 w 1499290"/>
                          <a:gd name="connsiteY79" fmla="*/ 686926 h 753616"/>
                          <a:gd name="connsiteX80" fmla="*/ 1131027 w 1499290"/>
                          <a:gd name="connsiteY80" fmla="*/ 727466 h 753616"/>
                          <a:gd name="connsiteX81" fmla="*/ 1191837 w 1499290"/>
                          <a:gd name="connsiteY81" fmla="*/ 745483 h 753616"/>
                          <a:gd name="connsiteX82" fmla="*/ 1268413 w 1499290"/>
                          <a:gd name="connsiteY82" fmla="*/ 747736 h 753616"/>
                          <a:gd name="connsiteX83" fmla="*/ 1309678 w 1499290"/>
                          <a:gd name="connsiteY83" fmla="*/ 732512 h 753616"/>
                          <a:gd name="connsiteX84" fmla="*/ 1315709 w 1499290"/>
                          <a:gd name="connsiteY84" fmla="*/ 691430 h 753616"/>
                          <a:gd name="connsiteX85" fmla="*/ 1309506 w 1499290"/>
                          <a:gd name="connsiteY85" fmla="*/ 638093 h 753616"/>
                          <a:gd name="connsiteX86" fmla="*/ 1331880 w 1499290"/>
                          <a:gd name="connsiteY86" fmla="*/ 514699 h 753616"/>
                          <a:gd name="connsiteX87" fmla="*/ 1364281 w 1499290"/>
                          <a:gd name="connsiteY87" fmla="*/ 394737 h 753616"/>
                          <a:gd name="connsiteX88" fmla="*/ 1394757 w 1499290"/>
                          <a:gd name="connsiteY88" fmla="*/ 270314 h 753616"/>
                          <a:gd name="connsiteX89" fmla="*/ 1435077 w 1499290"/>
                          <a:gd name="connsiteY89" fmla="*/ 157655 h 753616"/>
                          <a:gd name="connsiteX90" fmla="*/ 1494791 w 1499290"/>
                          <a:gd name="connsiteY90" fmla="*/ 100881 h 753616"/>
                          <a:gd name="connsiteX91" fmla="*/ 1493634 w 1499290"/>
                          <a:gd name="connsiteY91" fmla="*/ 0 h 753616"/>
                          <a:gd name="connsiteX92" fmla="*/ 1482373 w 1499290"/>
                          <a:gd name="connsiteY92" fmla="*/ 9008 h 753616"/>
                          <a:gd name="connsiteX93" fmla="*/ 1480121 w 1499290"/>
                          <a:gd name="connsiteY93" fmla="*/ 18017 h 753616"/>
                          <a:gd name="connsiteX94" fmla="*/ 1473364 w 1499290"/>
                          <a:gd name="connsiteY94" fmla="*/ 20270 h 753616"/>
                          <a:gd name="connsiteX95" fmla="*/ 1482373 w 1499290"/>
                          <a:gd name="connsiteY9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3873 w 1499290"/>
                          <a:gd name="connsiteY32" fmla="*/ 600406 h 753616"/>
                          <a:gd name="connsiteX33" fmla="*/ 1222964 w 1499290"/>
                          <a:gd name="connsiteY33" fmla="*/ 663714 h 753616"/>
                          <a:gd name="connsiteX34" fmla="*/ 1156381 w 1499290"/>
                          <a:gd name="connsiteY34" fmla="*/ 643408 h 753616"/>
                          <a:gd name="connsiteX35" fmla="*/ 1093602 w 1499290"/>
                          <a:gd name="connsiteY35" fmla="*/ 589675 h 753616"/>
                          <a:gd name="connsiteX36" fmla="*/ 1002467 w 1499290"/>
                          <a:gd name="connsiteY36" fmla="*/ 535190 h 753616"/>
                          <a:gd name="connsiteX37" fmla="*/ 905806 w 1499290"/>
                          <a:gd name="connsiteY37" fmla="*/ 522514 h 753616"/>
                          <a:gd name="connsiteX38" fmla="*/ 856257 w 1499290"/>
                          <a:gd name="connsiteY38" fmla="*/ 527018 h 753616"/>
                          <a:gd name="connsiteX39" fmla="*/ 796063 w 1499290"/>
                          <a:gd name="connsiteY39" fmla="*/ 547399 h 753616"/>
                          <a:gd name="connsiteX40" fmla="*/ 750403 w 1499290"/>
                          <a:gd name="connsiteY40" fmla="*/ 578819 h 753616"/>
                          <a:gd name="connsiteX41" fmla="*/ 709863 w 1499290"/>
                          <a:gd name="connsiteY41" fmla="*/ 626116 h 753616"/>
                          <a:gd name="connsiteX42" fmla="*/ 691845 w 1499290"/>
                          <a:gd name="connsiteY42" fmla="*/ 644134 h 753616"/>
                          <a:gd name="connsiteX43" fmla="*/ 647490 w 1499290"/>
                          <a:gd name="connsiteY43" fmla="*/ 668108 h 753616"/>
                          <a:gd name="connsiteX44" fmla="*/ 550719 w 1499290"/>
                          <a:gd name="connsiteY44" fmla="*/ 677007 h 753616"/>
                          <a:gd name="connsiteX45" fmla="*/ 449837 w 1499290"/>
                          <a:gd name="connsiteY45" fmla="*/ 674028 h 753616"/>
                          <a:gd name="connsiteX46" fmla="*/ 385888 w 1499290"/>
                          <a:gd name="connsiteY46" fmla="*/ 637474 h 753616"/>
                          <a:gd name="connsiteX47" fmla="*/ 340499 w 1499290"/>
                          <a:gd name="connsiteY47" fmla="*/ 603594 h 753616"/>
                          <a:gd name="connsiteX48" fmla="*/ 302212 w 1499290"/>
                          <a:gd name="connsiteY48" fmla="*/ 578819 h 753616"/>
                          <a:gd name="connsiteX49" fmla="*/ 266176 w 1499290"/>
                          <a:gd name="connsiteY49" fmla="*/ 556297 h 753616"/>
                          <a:gd name="connsiteX50" fmla="*/ 259420 w 1499290"/>
                          <a:gd name="connsiteY50" fmla="*/ 554045 h 753616"/>
                          <a:gd name="connsiteX51" fmla="*/ 236897 w 1499290"/>
                          <a:gd name="connsiteY51" fmla="*/ 545036 h 753616"/>
                          <a:gd name="connsiteX52" fmla="*/ 180592 w 1499290"/>
                          <a:gd name="connsiteY52" fmla="*/ 536027 h 753616"/>
                          <a:gd name="connsiteX53" fmla="*/ 117530 w 1499290"/>
                          <a:gd name="connsiteY53" fmla="*/ 533775 h 753616"/>
                          <a:gd name="connsiteX54" fmla="*/ 76990 w 1499290"/>
                          <a:gd name="connsiteY54" fmla="*/ 536027 h 753616"/>
                          <a:gd name="connsiteX55" fmla="*/ 61716 w 1499290"/>
                          <a:gd name="connsiteY55" fmla="*/ 536930 h 753616"/>
                          <a:gd name="connsiteX56" fmla="*/ 23554 w 1499290"/>
                          <a:gd name="connsiteY56" fmla="*/ 550729 h 753616"/>
                          <a:gd name="connsiteX57" fmla="*/ 174 w 1499290"/>
                          <a:gd name="connsiteY57" fmla="*/ 573331 h 753616"/>
                          <a:gd name="connsiteX58" fmla="*/ 16278 w 1499290"/>
                          <a:gd name="connsiteY58" fmla="*/ 613525 h 753616"/>
                          <a:gd name="connsiteX59" fmla="*/ 73673 w 1499290"/>
                          <a:gd name="connsiteY59" fmla="*/ 624127 h 753616"/>
                          <a:gd name="connsiteX60" fmla="*/ 125098 w 1499290"/>
                          <a:gd name="connsiteY60" fmla="*/ 629432 h 753616"/>
                          <a:gd name="connsiteX61" fmla="*/ 167079 w 1499290"/>
                          <a:gd name="connsiteY61" fmla="*/ 632873 h 753616"/>
                          <a:gd name="connsiteX62" fmla="*/ 219459 w 1499290"/>
                          <a:gd name="connsiteY62" fmla="*/ 640429 h 753616"/>
                          <a:gd name="connsiteX63" fmla="*/ 271260 w 1499290"/>
                          <a:gd name="connsiteY63" fmla="*/ 659173 h 753616"/>
                          <a:gd name="connsiteX64" fmla="*/ 302212 w 1499290"/>
                          <a:gd name="connsiteY64" fmla="*/ 675665 h 753616"/>
                          <a:gd name="connsiteX65" fmla="*/ 337300 w 1499290"/>
                          <a:gd name="connsiteY65" fmla="*/ 700365 h 753616"/>
                          <a:gd name="connsiteX66" fmla="*/ 363637 w 1499290"/>
                          <a:gd name="connsiteY66" fmla="*/ 738763 h 753616"/>
                          <a:gd name="connsiteX67" fmla="*/ 403561 w 1499290"/>
                          <a:gd name="connsiteY67" fmla="*/ 752240 h 753616"/>
                          <a:gd name="connsiteX68" fmla="*/ 548393 w 1499290"/>
                          <a:gd name="connsiteY68" fmla="*/ 753003 h 753616"/>
                          <a:gd name="connsiteX69" fmla="*/ 630198 w 1499290"/>
                          <a:gd name="connsiteY69" fmla="*/ 750751 h 753616"/>
                          <a:gd name="connsiteX70" fmla="*/ 689593 w 1499290"/>
                          <a:gd name="connsiteY70" fmla="*/ 745483 h 753616"/>
                          <a:gd name="connsiteX71" fmla="*/ 735846 w 1499290"/>
                          <a:gd name="connsiteY71" fmla="*/ 708955 h 753616"/>
                          <a:gd name="connsiteX72" fmla="*/ 766094 w 1499290"/>
                          <a:gd name="connsiteY72" fmla="*/ 676722 h 753616"/>
                          <a:gd name="connsiteX73" fmla="*/ 818622 w 1499290"/>
                          <a:gd name="connsiteY73" fmla="*/ 631642 h 753616"/>
                          <a:gd name="connsiteX74" fmla="*/ 869696 w 1499290"/>
                          <a:gd name="connsiteY74" fmla="*/ 611335 h 753616"/>
                          <a:gd name="connsiteX75" fmla="*/ 932033 w 1499290"/>
                          <a:gd name="connsiteY75" fmla="*/ 606609 h 753616"/>
                          <a:gd name="connsiteX76" fmla="*/ 990553 w 1499290"/>
                          <a:gd name="connsiteY76" fmla="*/ 619249 h 753616"/>
                          <a:gd name="connsiteX77" fmla="*/ 1055647 w 1499290"/>
                          <a:gd name="connsiteY77" fmla="*/ 656699 h 753616"/>
                          <a:gd name="connsiteX78" fmla="*/ 1085983 w 1499290"/>
                          <a:gd name="connsiteY78" fmla="*/ 686926 h 753616"/>
                          <a:gd name="connsiteX79" fmla="*/ 1131027 w 1499290"/>
                          <a:gd name="connsiteY79" fmla="*/ 727466 h 753616"/>
                          <a:gd name="connsiteX80" fmla="*/ 1191837 w 1499290"/>
                          <a:gd name="connsiteY80" fmla="*/ 745483 h 753616"/>
                          <a:gd name="connsiteX81" fmla="*/ 1268413 w 1499290"/>
                          <a:gd name="connsiteY81" fmla="*/ 747736 h 753616"/>
                          <a:gd name="connsiteX82" fmla="*/ 1309678 w 1499290"/>
                          <a:gd name="connsiteY82" fmla="*/ 732512 h 753616"/>
                          <a:gd name="connsiteX83" fmla="*/ 1315709 w 1499290"/>
                          <a:gd name="connsiteY83" fmla="*/ 691430 h 753616"/>
                          <a:gd name="connsiteX84" fmla="*/ 1309506 w 1499290"/>
                          <a:gd name="connsiteY84" fmla="*/ 638093 h 753616"/>
                          <a:gd name="connsiteX85" fmla="*/ 1331880 w 1499290"/>
                          <a:gd name="connsiteY85" fmla="*/ 514699 h 753616"/>
                          <a:gd name="connsiteX86" fmla="*/ 1364281 w 1499290"/>
                          <a:gd name="connsiteY86" fmla="*/ 394737 h 753616"/>
                          <a:gd name="connsiteX87" fmla="*/ 1394757 w 1499290"/>
                          <a:gd name="connsiteY87" fmla="*/ 270314 h 753616"/>
                          <a:gd name="connsiteX88" fmla="*/ 1435077 w 1499290"/>
                          <a:gd name="connsiteY88" fmla="*/ 157655 h 753616"/>
                          <a:gd name="connsiteX89" fmla="*/ 1494791 w 1499290"/>
                          <a:gd name="connsiteY89" fmla="*/ 100881 h 753616"/>
                          <a:gd name="connsiteX90" fmla="*/ 1493634 w 1499290"/>
                          <a:gd name="connsiteY90" fmla="*/ 0 h 753616"/>
                          <a:gd name="connsiteX91" fmla="*/ 1482373 w 1499290"/>
                          <a:gd name="connsiteY91" fmla="*/ 9008 h 753616"/>
                          <a:gd name="connsiteX92" fmla="*/ 1480121 w 1499290"/>
                          <a:gd name="connsiteY92" fmla="*/ 18017 h 753616"/>
                          <a:gd name="connsiteX93" fmla="*/ 1473364 w 1499290"/>
                          <a:gd name="connsiteY93" fmla="*/ 20270 h 753616"/>
                          <a:gd name="connsiteX94" fmla="*/ 1482373 w 1499290"/>
                          <a:gd name="connsiteY9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25620 w 1499290"/>
                          <a:gd name="connsiteY30" fmla="*/ 545036 h 753616"/>
                          <a:gd name="connsiteX31" fmla="*/ 1223873 w 1499290"/>
                          <a:gd name="connsiteY31" fmla="*/ 600406 h 753616"/>
                          <a:gd name="connsiteX32" fmla="*/ 1222964 w 1499290"/>
                          <a:gd name="connsiteY32" fmla="*/ 663714 h 753616"/>
                          <a:gd name="connsiteX33" fmla="*/ 1156381 w 1499290"/>
                          <a:gd name="connsiteY33" fmla="*/ 643408 h 753616"/>
                          <a:gd name="connsiteX34" fmla="*/ 1093602 w 1499290"/>
                          <a:gd name="connsiteY34" fmla="*/ 589675 h 753616"/>
                          <a:gd name="connsiteX35" fmla="*/ 1002467 w 1499290"/>
                          <a:gd name="connsiteY35" fmla="*/ 535190 h 753616"/>
                          <a:gd name="connsiteX36" fmla="*/ 905806 w 1499290"/>
                          <a:gd name="connsiteY36" fmla="*/ 522514 h 753616"/>
                          <a:gd name="connsiteX37" fmla="*/ 856257 w 1499290"/>
                          <a:gd name="connsiteY37" fmla="*/ 527018 h 753616"/>
                          <a:gd name="connsiteX38" fmla="*/ 796063 w 1499290"/>
                          <a:gd name="connsiteY38" fmla="*/ 547399 h 753616"/>
                          <a:gd name="connsiteX39" fmla="*/ 750403 w 1499290"/>
                          <a:gd name="connsiteY39" fmla="*/ 578819 h 753616"/>
                          <a:gd name="connsiteX40" fmla="*/ 709863 w 1499290"/>
                          <a:gd name="connsiteY40" fmla="*/ 626116 h 753616"/>
                          <a:gd name="connsiteX41" fmla="*/ 691845 w 1499290"/>
                          <a:gd name="connsiteY41" fmla="*/ 644134 h 753616"/>
                          <a:gd name="connsiteX42" fmla="*/ 647490 w 1499290"/>
                          <a:gd name="connsiteY42" fmla="*/ 668108 h 753616"/>
                          <a:gd name="connsiteX43" fmla="*/ 550719 w 1499290"/>
                          <a:gd name="connsiteY43" fmla="*/ 677007 h 753616"/>
                          <a:gd name="connsiteX44" fmla="*/ 449837 w 1499290"/>
                          <a:gd name="connsiteY44" fmla="*/ 674028 h 753616"/>
                          <a:gd name="connsiteX45" fmla="*/ 385888 w 1499290"/>
                          <a:gd name="connsiteY45" fmla="*/ 637474 h 753616"/>
                          <a:gd name="connsiteX46" fmla="*/ 340499 w 1499290"/>
                          <a:gd name="connsiteY46" fmla="*/ 603594 h 753616"/>
                          <a:gd name="connsiteX47" fmla="*/ 302212 w 1499290"/>
                          <a:gd name="connsiteY47" fmla="*/ 578819 h 753616"/>
                          <a:gd name="connsiteX48" fmla="*/ 266176 w 1499290"/>
                          <a:gd name="connsiteY48" fmla="*/ 556297 h 753616"/>
                          <a:gd name="connsiteX49" fmla="*/ 259420 w 1499290"/>
                          <a:gd name="connsiteY49" fmla="*/ 554045 h 753616"/>
                          <a:gd name="connsiteX50" fmla="*/ 236897 w 1499290"/>
                          <a:gd name="connsiteY50" fmla="*/ 545036 h 753616"/>
                          <a:gd name="connsiteX51" fmla="*/ 180592 w 1499290"/>
                          <a:gd name="connsiteY51" fmla="*/ 536027 h 753616"/>
                          <a:gd name="connsiteX52" fmla="*/ 117530 w 1499290"/>
                          <a:gd name="connsiteY52" fmla="*/ 533775 h 753616"/>
                          <a:gd name="connsiteX53" fmla="*/ 76990 w 1499290"/>
                          <a:gd name="connsiteY53" fmla="*/ 536027 h 753616"/>
                          <a:gd name="connsiteX54" fmla="*/ 61716 w 1499290"/>
                          <a:gd name="connsiteY54" fmla="*/ 536930 h 753616"/>
                          <a:gd name="connsiteX55" fmla="*/ 23554 w 1499290"/>
                          <a:gd name="connsiteY55" fmla="*/ 550729 h 753616"/>
                          <a:gd name="connsiteX56" fmla="*/ 174 w 1499290"/>
                          <a:gd name="connsiteY56" fmla="*/ 573331 h 753616"/>
                          <a:gd name="connsiteX57" fmla="*/ 16278 w 1499290"/>
                          <a:gd name="connsiteY57" fmla="*/ 613525 h 753616"/>
                          <a:gd name="connsiteX58" fmla="*/ 73673 w 1499290"/>
                          <a:gd name="connsiteY58" fmla="*/ 624127 h 753616"/>
                          <a:gd name="connsiteX59" fmla="*/ 125098 w 1499290"/>
                          <a:gd name="connsiteY59" fmla="*/ 629432 h 753616"/>
                          <a:gd name="connsiteX60" fmla="*/ 167079 w 1499290"/>
                          <a:gd name="connsiteY60" fmla="*/ 632873 h 753616"/>
                          <a:gd name="connsiteX61" fmla="*/ 219459 w 1499290"/>
                          <a:gd name="connsiteY61" fmla="*/ 640429 h 753616"/>
                          <a:gd name="connsiteX62" fmla="*/ 271260 w 1499290"/>
                          <a:gd name="connsiteY62" fmla="*/ 659173 h 753616"/>
                          <a:gd name="connsiteX63" fmla="*/ 302212 w 1499290"/>
                          <a:gd name="connsiteY63" fmla="*/ 675665 h 753616"/>
                          <a:gd name="connsiteX64" fmla="*/ 337300 w 1499290"/>
                          <a:gd name="connsiteY64" fmla="*/ 700365 h 753616"/>
                          <a:gd name="connsiteX65" fmla="*/ 363637 w 1499290"/>
                          <a:gd name="connsiteY65" fmla="*/ 738763 h 753616"/>
                          <a:gd name="connsiteX66" fmla="*/ 403561 w 1499290"/>
                          <a:gd name="connsiteY66" fmla="*/ 752240 h 753616"/>
                          <a:gd name="connsiteX67" fmla="*/ 548393 w 1499290"/>
                          <a:gd name="connsiteY67" fmla="*/ 753003 h 753616"/>
                          <a:gd name="connsiteX68" fmla="*/ 630198 w 1499290"/>
                          <a:gd name="connsiteY68" fmla="*/ 750751 h 753616"/>
                          <a:gd name="connsiteX69" fmla="*/ 689593 w 1499290"/>
                          <a:gd name="connsiteY69" fmla="*/ 745483 h 753616"/>
                          <a:gd name="connsiteX70" fmla="*/ 735846 w 1499290"/>
                          <a:gd name="connsiteY70" fmla="*/ 708955 h 753616"/>
                          <a:gd name="connsiteX71" fmla="*/ 766094 w 1499290"/>
                          <a:gd name="connsiteY71" fmla="*/ 676722 h 753616"/>
                          <a:gd name="connsiteX72" fmla="*/ 818622 w 1499290"/>
                          <a:gd name="connsiteY72" fmla="*/ 631642 h 753616"/>
                          <a:gd name="connsiteX73" fmla="*/ 869696 w 1499290"/>
                          <a:gd name="connsiteY73" fmla="*/ 611335 h 753616"/>
                          <a:gd name="connsiteX74" fmla="*/ 932033 w 1499290"/>
                          <a:gd name="connsiteY74" fmla="*/ 606609 h 753616"/>
                          <a:gd name="connsiteX75" fmla="*/ 990553 w 1499290"/>
                          <a:gd name="connsiteY75" fmla="*/ 619249 h 753616"/>
                          <a:gd name="connsiteX76" fmla="*/ 1055647 w 1499290"/>
                          <a:gd name="connsiteY76" fmla="*/ 656699 h 753616"/>
                          <a:gd name="connsiteX77" fmla="*/ 1085983 w 1499290"/>
                          <a:gd name="connsiteY77" fmla="*/ 686926 h 753616"/>
                          <a:gd name="connsiteX78" fmla="*/ 1131027 w 1499290"/>
                          <a:gd name="connsiteY78" fmla="*/ 727466 h 753616"/>
                          <a:gd name="connsiteX79" fmla="*/ 1191837 w 1499290"/>
                          <a:gd name="connsiteY79" fmla="*/ 745483 h 753616"/>
                          <a:gd name="connsiteX80" fmla="*/ 1268413 w 1499290"/>
                          <a:gd name="connsiteY80" fmla="*/ 747736 h 753616"/>
                          <a:gd name="connsiteX81" fmla="*/ 1309678 w 1499290"/>
                          <a:gd name="connsiteY81" fmla="*/ 732512 h 753616"/>
                          <a:gd name="connsiteX82" fmla="*/ 1315709 w 1499290"/>
                          <a:gd name="connsiteY82" fmla="*/ 691430 h 753616"/>
                          <a:gd name="connsiteX83" fmla="*/ 1309506 w 1499290"/>
                          <a:gd name="connsiteY83" fmla="*/ 638093 h 753616"/>
                          <a:gd name="connsiteX84" fmla="*/ 1331880 w 1499290"/>
                          <a:gd name="connsiteY84" fmla="*/ 514699 h 753616"/>
                          <a:gd name="connsiteX85" fmla="*/ 1364281 w 1499290"/>
                          <a:gd name="connsiteY85" fmla="*/ 394737 h 753616"/>
                          <a:gd name="connsiteX86" fmla="*/ 1394757 w 1499290"/>
                          <a:gd name="connsiteY86" fmla="*/ 270314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25620 w 1499290"/>
                          <a:gd name="connsiteY29" fmla="*/ 545036 h 753616"/>
                          <a:gd name="connsiteX30" fmla="*/ 1223873 w 1499290"/>
                          <a:gd name="connsiteY30" fmla="*/ 600406 h 753616"/>
                          <a:gd name="connsiteX31" fmla="*/ 1222964 w 1499290"/>
                          <a:gd name="connsiteY31" fmla="*/ 663714 h 753616"/>
                          <a:gd name="connsiteX32" fmla="*/ 1156381 w 1499290"/>
                          <a:gd name="connsiteY32" fmla="*/ 643408 h 753616"/>
                          <a:gd name="connsiteX33" fmla="*/ 1093602 w 1499290"/>
                          <a:gd name="connsiteY33" fmla="*/ 589675 h 753616"/>
                          <a:gd name="connsiteX34" fmla="*/ 1002467 w 1499290"/>
                          <a:gd name="connsiteY34" fmla="*/ 535190 h 753616"/>
                          <a:gd name="connsiteX35" fmla="*/ 905806 w 1499290"/>
                          <a:gd name="connsiteY35" fmla="*/ 522514 h 753616"/>
                          <a:gd name="connsiteX36" fmla="*/ 856257 w 1499290"/>
                          <a:gd name="connsiteY36" fmla="*/ 527018 h 753616"/>
                          <a:gd name="connsiteX37" fmla="*/ 796063 w 1499290"/>
                          <a:gd name="connsiteY37" fmla="*/ 547399 h 753616"/>
                          <a:gd name="connsiteX38" fmla="*/ 750403 w 1499290"/>
                          <a:gd name="connsiteY38" fmla="*/ 578819 h 753616"/>
                          <a:gd name="connsiteX39" fmla="*/ 709863 w 1499290"/>
                          <a:gd name="connsiteY39" fmla="*/ 626116 h 753616"/>
                          <a:gd name="connsiteX40" fmla="*/ 691845 w 1499290"/>
                          <a:gd name="connsiteY40" fmla="*/ 644134 h 753616"/>
                          <a:gd name="connsiteX41" fmla="*/ 647490 w 1499290"/>
                          <a:gd name="connsiteY41" fmla="*/ 668108 h 753616"/>
                          <a:gd name="connsiteX42" fmla="*/ 550719 w 1499290"/>
                          <a:gd name="connsiteY42" fmla="*/ 677007 h 753616"/>
                          <a:gd name="connsiteX43" fmla="*/ 449837 w 1499290"/>
                          <a:gd name="connsiteY43" fmla="*/ 674028 h 753616"/>
                          <a:gd name="connsiteX44" fmla="*/ 385888 w 1499290"/>
                          <a:gd name="connsiteY44" fmla="*/ 637474 h 753616"/>
                          <a:gd name="connsiteX45" fmla="*/ 340499 w 1499290"/>
                          <a:gd name="connsiteY45" fmla="*/ 603594 h 753616"/>
                          <a:gd name="connsiteX46" fmla="*/ 302212 w 1499290"/>
                          <a:gd name="connsiteY46" fmla="*/ 578819 h 753616"/>
                          <a:gd name="connsiteX47" fmla="*/ 266176 w 1499290"/>
                          <a:gd name="connsiteY47" fmla="*/ 556297 h 753616"/>
                          <a:gd name="connsiteX48" fmla="*/ 259420 w 1499290"/>
                          <a:gd name="connsiteY48" fmla="*/ 554045 h 753616"/>
                          <a:gd name="connsiteX49" fmla="*/ 236897 w 1499290"/>
                          <a:gd name="connsiteY49" fmla="*/ 545036 h 753616"/>
                          <a:gd name="connsiteX50" fmla="*/ 180592 w 1499290"/>
                          <a:gd name="connsiteY50" fmla="*/ 536027 h 753616"/>
                          <a:gd name="connsiteX51" fmla="*/ 117530 w 1499290"/>
                          <a:gd name="connsiteY51" fmla="*/ 533775 h 753616"/>
                          <a:gd name="connsiteX52" fmla="*/ 76990 w 1499290"/>
                          <a:gd name="connsiteY52" fmla="*/ 536027 h 753616"/>
                          <a:gd name="connsiteX53" fmla="*/ 61716 w 1499290"/>
                          <a:gd name="connsiteY53" fmla="*/ 536930 h 753616"/>
                          <a:gd name="connsiteX54" fmla="*/ 23554 w 1499290"/>
                          <a:gd name="connsiteY54" fmla="*/ 550729 h 753616"/>
                          <a:gd name="connsiteX55" fmla="*/ 174 w 1499290"/>
                          <a:gd name="connsiteY55" fmla="*/ 573331 h 753616"/>
                          <a:gd name="connsiteX56" fmla="*/ 16278 w 1499290"/>
                          <a:gd name="connsiteY56" fmla="*/ 613525 h 753616"/>
                          <a:gd name="connsiteX57" fmla="*/ 73673 w 1499290"/>
                          <a:gd name="connsiteY57" fmla="*/ 624127 h 753616"/>
                          <a:gd name="connsiteX58" fmla="*/ 125098 w 1499290"/>
                          <a:gd name="connsiteY58" fmla="*/ 629432 h 753616"/>
                          <a:gd name="connsiteX59" fmla="*/ 167079 w 1499290"/>
                          <a:gd name="connsiteY59" fmla="*/ 632873 h 753616"/>
                          <a:gd name="connsiteX60" fmla="*/ 219459 w 1499290"/>
                          <a:gd name="connsiteY60" fmla="*/ 640429 h 753616"/>
                          <a:gd name="connsiteX61" fmla="*/ 271260 w 1499290"/>
                          <a:gd name="connsiteY61" fmla="*/ 659173 h 753616"/>
                          <a:gd name="connsiteX62" fmla="*/ 302212 w 1499290"/>
                          <a:gd name="connsiteY62" fmla="*/ 675665 h 753616"/>
                          <a:gd name="connsiteX63" fmla="*/ 337300 w 1499290"/>
                          <a:gd name="connsiteY63" fmla="*/ 700365 h 753616"/>
                          <a:gd name="connsiteX64" fmla="*/ 363637 w 1499290"/>
                          <a:gd name="connsiteY64" fmla="*/ 738763 h 753616"/>
                          <a:gd name="connsiteX65" fmla="*/ 403561 w 1499290"/>
                          <a:gd name="connsiteY65" fmla="*/ 752240 h 753616"/>
                          <a:gd name="connsiteX66" fmla="*/ 548393 w 1499290"/>
                          <a:gd name="connsiteY66" fmla="*/ 753003 h 753616"/>
                          <a:gd name="connsiteX67" fmla="*/ 630198 w 1499290"/>
                          <a:gd name="connsiteY67" fmla="*/ 750751 h 753616"/>
                          <a:gd name="connsiteX68" fmla="*/ 689593 w 1499290"/>
                          <a:gd name="connsiteY68" fmla="*/ 745483 h 753616"/>
                          <a:gd name="connsiteX69" fmla="*/ 735846 w 1499290"/>
                          <a:gd name="connsiteY69" fmla="*/ 708955 h 753616"/>
                          <a:gd name="connsiteX70" fmla="*/ 766094 w 1499290"/>
                          <a:gd name="connsiteY70" fmla="*/ 676722 h 753616"/>
                          <a:gd name="connsiteX71" fmla="*/ 818622 w 1499290"/>
                          <a:gd name="connsiteY71" fmla="*/ 631642 h 753616"/>
                          <a:gd name="connsiteX72" fmla="*/ 869696 w 1499290"/>
                          <a:gd name="connsiteY72" fmla="*/ 611335 h 753616"/>
                          <a:gd name="connsiteX73" fmla="*/ 932033 w 1499290"/>
                          <a:gd name="connsiteY73" fmla="*/ 606609 h 753616"/>
                          <a:gd name="connsiteX74" fmla="*/ 990553 w 1499290"/>
                          <a:gd name="connsiteY74" fmla="*/ 619249 h 753616"/>
                          <a:gd name="connsiteX75" fmla="*/ 1055647 w 1499290"/>
                          <a:gd name="connsiteY75" fmla="*/ 656699 h 753616"/>
                          <a:gd name="connsiteX76" fmla="*/ 1085983 w 1499290"/>
                          <a:gd name="connsiteY76" fmla="*/ 686926 h 753616"/>
                          <a:gd name="connsiteX77" fmla="*/ 1131027 w 1499290"/>
                          <a:gd name="connsiteY77" fmla="*/ 727466 h 753616"/>
                          <a:gd name="connsiteX78" fmla="*/ 1191837 w 1499290"/>
                          <a:gd name="connsiteY78" fmla="*/ 745483 h 753616"/>
                          <a:gd name="connsiteX79" fmla="*/ 1268413 w 1499290"/>
                          <a:gd name="connsiteY79" fmla="*/ 747736 h 753616"/>
                          <a:gd name="connsiteX80" fmla="*/ 1309678 w 1499290"/>
                          <a:gd name="connsiteY80" fmla="*/ 732512 h 753616"/>
                          <a:gd name="connsiteX81" fmla="*/ 1315709 w 1499290"/>
                          <a:gd name="connsiteY81" fmla="*/ 691430 h 753616"/>
                          <a:gd name="connsiteX82" fmla="*/ 1309506 w 1499290"/>
                          <a:gd name="connsiteY82" fmla="*/ 638093 h 753616"/>
                          <a:gd name="connsiteX83" fmla="*/ 1331880 w 1499290"/>
                          <a:gd name="connsiteY83" fmla="*/ 514699 h 753616"/>
                          <a:gd name="connsiteX84" fmla="*/ 1364281 w 1499290"/>
                          <a:gd name="connsiteY84" fmla="*/ 394737 h 753616"/>
                          <a:gd name="connsiteX85" fmla="*/ 1394757 w 1499290"/>
                          <a:gd name="connsiteY85" fmla="*/ 270314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302196 w 1499290"/>
                          <a:gd name="connsiteY18" fmla="*/ 270266 h 753616"/>
                          <a:gd name="connsiteX19" fmla="*/ 1293187 w 1499290"/>
                          <a:gd name="connsiteY19" fmla="*/ 288283 h 753616"/>
                          <a:gd name="connsiteX20" fmla="*/ 1290935 w 1499290"/>
                          <a:gd name="connsiteY20" fmla="*/ 297292 h 753616"/>
                          <a:gd name="connsiteX21" fmla="*/ 1288683 w 1499290"/>
                          <a:gd name="connsiteY21" fmla="*/ 304049 h 753616"/>
                          <a:gd name="connsiteX22" fmla="*/ 1270665 w 1499290"/>
                          <a:gd name="connsiteY22" fmla="*/ 382876 h 753616"/>
                          <a:gd name="connsiteX23" fmla="*/ 1263908 w 1499290"/>
                          <a:gd name="connsiteY23" fmla="*/ 409903 h 753616"/>
                          <a:gd name="connsiteX24" fmla="*/ 1254899 w 1499290"/>
                          <a:gd name="connsiteY24" fmla="*/ 432425 h 753616"/>
                          <a:gd name="connsiteX25" fmla="*/ 1248143 w 1499290"/>
                          <a:gd name="connsiteY25" fmla="*/ 481974 h 753616"/>
                          <a:gd name="connsiteX26" fmla="*/ 1243638 w 1499290"/>
                          <a:gd name="connsiteY26" fmla="*/ 488731 h 753616"/>
                          <a:gd name="connsiteX27" fmla="*/ 1239134 w 1499290"/>
                          <a:gd name="connsiteY27" fmla="*/ 509001 h 753616"/>
                          <a:gd name="connsiteX28" fmla="*/ 1225620 w 1499290"/>
                          <a:gd name="connsiteY28" fmla="*/ 545036 h 753616"/>
                          <a:gd name="connsiteX29" fmla="*/ 1223873 w 1499290"/>
                          <a:gd name="connsiteY29" fmla="*/ 600406 h 753616"/>
                          <a:gd name="connsiteX30" fmla="*/ 1222964 w 1499290"/>
                          <a:gd name="connsiteY30" fmla="*/ 663714 h 753616"/>
                          <a:gd name="connsiteX31" fmla="*/ 1156381 w 1499290"/>
                          <a:gd name="connsiteY31" fmla="*/ 643408 h 753616"/>
                          <a:gd name="connsiteX32" fmla="*/ 1093602 w 1499290"/>
                          <a:gd name="connsiteY32" fmla="*/ 589675 h 753616"/>
                          <a:gd name="connsiteX33" fmla="*/ 1002467 w 1499290"/>
                          <a:gd name="connsiteY33" fmla="*/ 535190 h 753616"/>
                          <a:gd name="connsiteX34" fmla="*/ 905806 w 1499290"/>
                          <a:gd name="connsiteY34" fmla="*/ 522514 h 753616"/>
                          <a:gd name="connsiteX35" fmla="*/ 856257 w 1499290"/>
                          <a:gd name="connsiteY35" fmla="*/ 527018 h 753616"/>
                          <a:gd name="connsiteX36" fmla="*/ 796063 w 1499290"/>
                          <a:gd name="connsiteY36" fmla="*/ 547399 h 753616"/>
                          <a:gd name="connsiteX37" fmla="*/ 750403 w 1499290"/>
                          <a:gd name="connsiteY37" fmla="*/ 578819 h 753616"/>
                          <a:gd name="connsiteX38" fmla="*/ 709863 w 1499290"/>
                          <a:gd name="connsiteY38" fmla="*/ 626116 h 753616"/>
                          <a:gd name="connsiteX39" fmla="*/ 691845 w 1499290"/>
                          <a:gd name="connsiteY39" fmla="*/ 644134 h 753616"/>
                          <a:gd name="connsiteX40" fmla="*/ 647490 w 1499290"/>
                          <a:gd name="connsiteY40" fmla="*/ 668108 h 753616"/>
                          <a:gd name="connsiteX41" fmla="*/ 550719 w 1499290"/>
                          <a:gd name="connsiteY41" fmla="*/ 677007 h 753616"/>
                          <a:gd name="connsiteX42" fmla="*/ 449837 w 1499290"/>
                          <a:gd name="connsiteY42" fmla="*/ 674028 h 753616"/>
                          <a:gd name="connsiteX43" fmla="*/ 385888 w 1499290"/>
                          <a:gd name="connsiteY43" fmla="*/ 637474 h 753616"/>
                          <a:gd name="connsiteX44" fmla="*/ 340499 w 1499290"/>
                          <a:gd name="connsiteY44" fmla="*/ 603594 h 753616"/>
                          <a:gd name="connsiteX45" fmla="*/ 302212 w 1499290"/>
                          <a:gd name="connsiteY45" fmla="*/ 578819 h 753616"/>
                          <a:gd name="connsiteX46" fmla="*/ 266176 w 1499290"/>
                          <a:gd name="connsiteY46" fmla="*/ 556297 h 753616"/>
                          <a:gd name="connsiteX47" fmla="*/ 259420 w 1499290"/>
                          <a:gd name="connsiteY47" fmla="*/ 554045 h 753616"/>
                          <a:gd name="connsiteX48" fmla="*/ 236897 w 1499290"/>
                          <a:gd name="connsiteY48" fmla="*/ 545036 h 753616"/>
                          <a:gd name="connsiteX49" fmla="*/ 180592 w 1499290"/>
                          <a:gd name="connsiteY49" fmla="*/ 536027 h 753616"/>
                          <a:gd name="connsiteX50" fmla="*/ 117530 w 1499290"/>
                          <a:gd name="connsiteY50" fmla="*/ 533775 h 753616"/>
                          <a:gd name="connsiteX51" fmla="*/ 76990 w 1499290"/>
                          <a:gd name="connsiteY51" fmla="*/ 536027 h 753616"/>
                          <a:gd name="connsiteX52" fmla="*/ 61716 w 1499290"/>
                          <a:gd name="connsiteY52" fmla="*/ 536930 h 753616"/>
                          <a:gd name="connsiteX53" fmla="*/ 23554 w 1499290"/>
                          <a:gd name="connsiteY53" fmla="*/ 550729 h 753616"/>
                          <a:gd name="connsiteX54" fmla="*/ 174 w 1499290"/>
                          <a:gd name="connsiteY54" fmla="*/ 573331 h 753616"/>
                          <a:gd name="connsiteX55" fmla="*/ 16278 w 1499290"/>
                          <a:gd name="connsiteY55" fmla="*/ 613525 h 753616"/>
                          <a:gd name="connsiteX56" fmla="*/ 73673 w 1499290"/>
                          <a:gd name="connsiteY56" fmla="*/ 624127 h 753616"/>
                          <a:gd name="connsiteX57" fmla="*/ 125098 w 1499290"/>
                          <a:gd name="connsiteY57" fmla="*/ 629432 h 753616"/>
                          <a:gd name="connsiteX58" fmla="*/ 167079 w 1499290"/>
                          <a:gd name="connsiteY58" fmla="*/ 632873 h 753616"/>
                          <a:gd name="connsiteX59" fmla="*/ 219459 w 1499290"/>
                          <a:gd name="connsiteY59" fmla="*/ 640429 h 753616"/>
                          <a:gd name="connsiteX60" fmla="*/ 271260 w 1499290"/>
                          <a:gd name="connsiteY60" fmla="*/ 659173 h 753616"/>
                          <a:gd name="connsiteX61" fmla="*/ 302212 w 1499290"/>
                          <a:gd name="connsiteY61" fmla="*/ 675665 h 753616"/>
                          <a:gd name="connsiteX62" fmla="*/ 337300 w 1499290"/>
                          <a:gd name="connsiteY62" fmla="*/ 700365 h 753616"/>
                          <a:gd name="connsiteX63" fmla="*/ 363637 w 1499290"/>
                          <a:gd name="connsiteY63" fmla="*/ 738763 h 753616"/>
                          <a:gd name="connsiteX64" fmla="*/ 403561 w 1499290"/>
                          <a:gd name="connsiteY64" fmla="*/ 752240 h 753616"/>
                          <a:gd name="connsiteX65" fmla="*/ 548393 w 1499290"/>
                          <a:gd name="connsiteY65" fmla="*/ 753003 h 753616"/>
                          <a:gd name="connsiteX66" fmla="*/ 630198 w 1499290"/>
                          <a:gd name="connsiteY66" fmla="*/ 750751 h 753616"/>
                          <a:gd name="connsiteX67" fmla="*/ 689593 w 1499290"/>
                          <a:gd name="connsiteY67" fmla="*/ 745483 h 753616"/>
                          <a:gd name="connsiteX68" fmla="*/ 735846 w 1499290"/>
                          <a:gd name="connsiteY68" fmla="*/ 708955 h 753616"/>
                          <a:gd name="connsiteX69" fmla="*/ 766094 w 1499290"/>
                          <a:gd name="connsiteY69" fmla="*/ 676722 h 753616"/>
                          <a:gd name="connsiteX70" fmla="*/ 818622 w 1499290"/>
                          <a:gd name="connsiteY70" fmla="*/ 631642 h 753616"/>
                          <a:gd name="connsiteX71" fmla="*/ 869696 w 1499290"/>
                          <a:gd name="connsiteY71" fmla="*/ 611335 h 753616"/>
                          <a:gd name="connsiteX72" fmla="*/ 932033 w 1499290"/>
                          <a:gd name="connsiteY72" fmla="*/ 606609 h 753616"/>
                          <a:gd name="connsiteX73" fmla="*/ 990553 w 1499290"/>
                          <a:gd name="connsiteY73" fmla="*/ 619249 h 753616"/>
                          <a:gd name="connsiteX74" fmla="*/ 1055647 w 1499290"/>
                          <a:gd name="connsiteY74" fmla="*/ 656699 h 753616"/>
                          <a:gd name="connsiteX75" fmla="*/ 1085983 w 1499290"/>
                          <a:gd name="connsiteY75" fmla="*/ 686926 h 753616"/>
                          <a:gd name="connsiteX76" fmla="*/ 1131027 w 1499290"/>
                          <a:gd name="connsiteY76" fmla="*/ 727466 h 753616"/>
                          <a:gd name="connsiteX77" fmla="*/ 1191837 w 1499290"/>
                          <a:gd name="connsiteY77" fmla="*/ 745483 h 753616"/>
                          <a:gd name="connsiteX78" fmla="*/ 1268413 w 1499290"/>
                          <a:gd name="connsiteY78" fmla="*/ 747736 h 753616"/>
                          <a:gd name="connsiteX79" fmla="*/ 1309678 w 1499290"/>
                          <a:gd name="connsiteY79" fmla="*/ 732512 h 753616"/>
                          <a:gd name="connsiteX80" fmla="*/ 1315709 w 1499290"/>
                          <a:gd name="connsiteY80" fmla="*/ 691430 h 753616"/>
                          <a:gd name="connsiteX81" fmla="*/ 1309506 w 1499290"/>
                          <a:gd name="connsiteY81" fmla="*/ 638093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09506 w 1499290"/>
                          <a:gd name="connsiteY80" fmla="*/ 638093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402203 w 1499290"/>
                          <a:gd name="connsiteY84" fmla="*/ 225638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7900 w 1499290"/>
                          <a:gd name="connsiteY83" fmla="*/ 414096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1943 w 1499290"/>
                          <a:gd name="connsiteY83" fmla="*/ 403672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56836 w 1499290"/>
                          <a:gd name="connsiteY84" fmla="*/ 344105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6619 w 1499290"/>
                          <a:gd name="connsiteY85" fmla="*/ 283048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4922 w 1499290"/>
                          <a:gd name="connsiteY83" fmla="*/ 412606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</a:cxnLst>
                        <a:rect l="l" t="t" r="r" b="b"/>
                        <a:pathLst>
                          <a:path w="1499290" h="753616">
                            <a:moveTo>
                              <a:pt x="1482373" y="18017"/>
                            </a:moveTo>
                            <a:lnTo>
                              <a:pt x="1482373" y="18017"/>
                            </a:lnTo>
                            <a:cubicBezTo>
                              <a:pt x="1473364" y="24774"/>
                              <a:pt x="1464847" y="32241"/>
                              <a:pt x="1455347" y="38287"/>
                            </a:cubicBezTo>
                            <a:cubicBezTo>
                              <a:pt x="1448266" y="42793"/>
                              <a:pt x="1440214" y="45568"/>
                              <a:pt x="1432824" y="49548"/>
                            </a:cubicBezTo>
                            <a:cubicBezTo>
                              <a:pt x="1430441" y="50831"/>
                              <a:pt x="1428363" y="52618"/>
                              <a:pt x="1426068" y="54053"/>
                            </a:cubicBezTo>
                            <a:cubicBezTo>
                              <a:pt x="1422356" y="56373"/>
                              <a:pt x="1418650" y="58713"/>
                              <a:pt x="1414807" y="60809"/>
                            </a:cubicBezTo>
                            <a:cubicBezTo>
                              <a:pt x="1410386" y="63221"/>
                              <a:pt x="1405798" y="65314"/>
                              <a:pt x="1401293" y="67566"/>
                            </a:cubicBezTo>
                            <a:cubicBezTo>
                              <a:pt x="1398290" y="70569"/>
                              <a:pt x="1397165" y="72071"/>
                              <a:pt x="1392285" y="76575"/>
                            </a:cubicBezTo>
                            <a:cubicBezTo>
                              <a:pt x="1387405" y="81079"/>
                              <a:pt x="1376895" y="88587"/>
                              <a:pt x="1372015" y="94593"/>
                            </a:cubicBezTo>
                            <a:cubicBezTo>
                              <a:pt x="1367535" y="112505"/>
                              <a:pt x="1373215" y="94745"/>
                              <a:pt x="1363006" y="112610"/>
                            </a:cubicBezTo>
                            <a:cubicBezTo>
                              <a:pt x="1361828" y="114671"/>
                              <a:pt x="1361688" y="117185"/>
                              <a:pt x="1360753" y="119367"/>
                            </a:cubicBezTo>
                            <a:cubicBezTo>
                              <a:pt x="1359430" y="122453"/>
                              <a:pt x="1357428" y="125232"/>
                              <a:pt x="1356249" y="128376"/>
                            </a:cubicBezTo>
                            <a:cubicBezTo>
                              <a:pt x="1352204" y="139164"/>
                              <a:pt x="1355017" y="142317"/>
                              <a:pt x="1351745" y="155403"/>
                            </a:cubicBezTo>
                            <a:cubicBezTo>
                              <a:pt x="1350931" y="158660"/>
                              <a:pt x="1348742" y="161408"/>
                              <a:pt x="1347240" y="164411"/>
                            </a:cubicBezTo>
                            <a:cubicBezTo>
                              <a:pt x="1345363" y="168915"/>
                              <a:pt x="1344988" y="168916"/>
                              <a:pt x="1340484" y="182429"/>
                            </a:cubicBezTo>
                            <a:cubicBezTo>
                              <a:pt x="1335980" y="195942"/>
                              <a:pt x="1325469" y="232728"/>
                              <a:pt x="1320214" y="245491"/>
                            </a:cubicBezTo>
                            <a:cubicBezTo>
                              <a:pt x="1314959" y="258254"/>
                              <a:pt x="1312707" y="254500"/>
                              <a:pt x="1308953" y="259005"/>
                            </a:cubicBezTo>
                            <a:cubicBezTo>
                              <a:pt x="1308202" y="261257"/>
                              <a:pt x="1309328" y="260881"/>
                              <a:pt x="1306700" y="265761"/>
                            </a:cubicBezTo>
                            <a:cubicBezTo>
                              <a:pt x="1304072" y="270641"/>
                              <a:pt x="1295814" y="283028"/>
                              <a:pt x="1293187" y="288283"/>
                            </a:cubicBezTo>
                            <a:cubicBezTo>
                              <a:pt x="1292436" y="291286"/>
                              <a:pt x="1291785" y="294316"/>
                              <a:pt x="1290935" y="297292"/>
                            </a:cubicBezTo>
                            <a:cubicBezTo>
                              <a:pt x="1290283" y="299575"/>
                              <a:pt x="1292061" y="289785"/>
                              <a:pt x="1288683" y="304049"/>
                            </a:cubicBezTo>
                            <a:cubicBezTo>
                              <a:pt x="1285305" y="318313"/>
                              <a:pt x="1274794" y="365234"/>
                              <a:pt x="1270665" y="382876"/>
                            </a:cubicBezTo>
                            <a:cubicBezTo>
                              <a:pt x="1266536" y="400518"/>
                              <a:pt x="1266844" y="401093"/>
                              <a:pt x="1263908" y="409903"/>
                            </a:cubicBezTo>
                            <a:cubicBezTo>
                              <a:pt x="1258342" y="426601"/>
                              <a:pt x="1261528" y="419169"/>
                              <a:pt x="1254899" y="432425"/>
                            </a:cubicBezTo>
                            <a:cubicBezTo>
                              <a:pt x="1254609" y="436481"/>
                              <a:pt x="1253790" y="473504"/>
                              <a:pt x="1248143" y="481974"/>
                            </a:cubicBezTo>
                            <a:lnTo>
                              <a:pt x="1243638" y="488731"/>
                            </a:lnTo>
                            <a:cubicBezTo>
                              <a:pt x="1243027" y="491787"/>
                              <a:pt x="1242137" y="499617"/>
                              <a:pt x="1239134" y="509001"/>
                            </a:cubicBezTo>
                            <a:cubicBezTo>
                              <a:pt x="1236131" y="518385"/>
                              <a:pt x="1228163" y="529802"/>
                              <a:pt x="1225620" y="545036"/>
                            </a:cubicBezTo>
                            <a:cubicBezTo>
                              <a:pt x="1223077" y="560270"/>
                              <a:pt x="1224316" y="580626"/>
                              <a:pt x="1223873" y="600406"/>
                            </a:cubicBezTo>
                            <a:cubicBezTo>
                              <a:pt x="1223430" y="620186"/>
                              <a:pt x="1229720" y="662963"/>
                              <a:pt x="1222964" y="663714"/>
                            </a:cubicBezTo>
                            <a:cubicBezTo>
                              <a:pt x="1213205" y="659960"/>
                              <a:pt x="1177941" y="655748"/>
                              <a:pt x="1156381" y="643408"/>
                            </a:cubicBezTo>
                            <a:cubicBezTo>
                              <a:pt x="1134821" y="631068"/>
                              <a:pt x="1119254" y="607711"/>
                              <a:pt x="1093602" y="589675"/>
                            </a:cubicBezTo>
                            <a:cubicBezTo>
                              <a:pt x="1067950" y="571639"/>
                              <a:pt x="1033766" y="546383"/>
                              <a:pt x="1002467" y="535190"/>
                            </a:cubicBezTo>
                            <a:cubicBezTo>
                              <a:pt x="971168" y="523997"/>
                              <a:pt x="930580" y="523265"/>
                              <a:pt x="905806" y="522514"/>
                            </a:cubicBezTo>
                            <a:cubicBezTo>
                              <a:pt x="885161" y="522889"/>
                              <a:pt x="874547" y="522871"/>
                              <a:pt x="856257" y="527018"/>
                            </a:cubicBezTo>
                            <a:cubicBezTo>
                              <a:pt x="837967" y="531165"/>
                              <a:pt x="813705" y="538766"/>
                              <a:pt x="796063" y="547399"/>
                            </a:cubicBezTo>
                            <a:cubicBezTo>
                              <a:pt x="778421" y="556032"/>
                              <a:pt x="764770" y="565700"/>
                              <a:pt x="750403" y="578819"/>
                            </a:cubicBezTo>
                            <a:cubicBezTo>
                              <a:pt x="736036" y="591939"/>
                              <a:pt x="719623" y="615230"/>
                              <a:pt x="709863" y="626116"/>
                            </a:cubicBezTo>
                            <a:cubicBezTo>
                              <a:pt x="700103" y="637002"/>
                              <a:pt x="702241" y="637135"/>
                              <a:pt x="691845" y="644134"/>
                            </a:cubicBezTo>
                            <a:cubicBezTo>
                              <a:pt x="681450" y="651133"/>
                              <a:pt x="671011" y="662629"/>
                              <a:pt x="647490" y="668108"/>
                            </a:cubicBezTo>
                            <a:cubicBezTo>
                              <a:pt x="623969" y="673587"/>
                              <a:pt x="582420" y="675028"/>
                              <a:pt x="550719" y="677007"/>
                            </a:cubicBezTo>
                            <a:cubicBezTo>
                              <a:pt x="519018" y="678987"/>
                              <a:pt x="477309" y="680617"/>
                              <a:pt x="449837" y="674028"/>
                            </a:cubicBezTo>
                            <a:cubicBezTo>
                              <a:pt x="422365" y="667439"/>
                              <a:pt x="398651" y="646483"/>
                              <a:pt x="385888" y="637474"/>
                            </a:cubicBezTo>
                            <a:cubicBezTo>
                              <a:pt x="373125" y="628465"/>
                              <a:pt x="354445" y="613370"/>
                              <a:pt x="340499" y="603594"/>
                            </a:cubicBezTo>
                            <a:cubicBezTo>
                              <a:pt x="326553" y="593818"/>
                              <a:pt x="314599" y="586702"/>
                              <a:pt x="302212" y="578819"/>
                            </a:cubicBezTo>
                            <a:cubicBezTo>
                              <a:pt x="289825" y="570936"/>
                              <a:pt x="273308" y="560426"/>
                              <a:pt x="266176" y="556297"/>
                            </a:cubicBezTo>
                            <a:cubicBezTo>
                              <a:pt x="259044" y="552168"/>
                              <a:pt x="261672" y="554796"/>
                              <a:pt x="259420" y="554045"/>
                            </a:cubicBezTo>
                            <a:cubicBezTo>
                              <a:pt x="254540" y="552168"/>
                              <a:pt x="250035" y="548039"/>
                              <a:pt x="236897" y="545036"/>
                            </a:cubicBezTo>
                            <a:cubicBezTo>
                              <a:pt x="223759" y="542033"/>
                              <a:pt x="200486" y="537904"/>
                              <a:pt x="180592" y="536027"/>
                            </a:cubicBezTo>
                            <a:cubicBezTo>
                              <a:pt x="160698" y="534150"/>
                              <a:pt x="134797" y="533775"/>
                              <a:pt x="117530" y="533775"/>
                            </a:cubicBezTo>
                            <a:cubicBezTo>
                              <a:pt x="100263" y="533775"/>
                              <a:pt x="90503" y="535276"/>
                              <a:pt x="76990" y="536027"/>
                            </a:cubicBezTo>
                            <a:cubicBezTo>
                              <a:pt x="67688" y="536553"/>
                              <a:pt x="70622" y="534480"/>
                              <a:pt x="61716" y="536930"/>
                            </a:cubicBezTo>
                            <a:cubicBezTo>
                              <a:pt x="52810" y="539380"/>
                              <a:pt x="33811" y="544662"/>
                              <a:pt x="23554" y="550729"/>
                            </a:cubicBezTo>
                            <a:cubicBezTo>
                              <a:pt x="13297" y="556796"/>
                              <a:pt x="1387" y="562865"/>
                              <a:pt x="174" y="573331"/>
                            </a:cubicBezTo>
                            <a:cubicBezTo>
                              <a:pt x="-1039" y="583797"/>
                              <a:pt x="4028" y="605059"/>
                              <a:pt x="16278" y="613525"/>
                            </a:cubicBezTo>
                            <a:cubicBezTo>
                              <a:pt x="28528" y="621991"/>
                              <a:pt x="71421" y="622625"/>
                              <a:pt x="73673" y="624127"/>
                            </a:cubicBezTo>
                            <a:cubicBezTo>
                              <a:pt x="74424" y="627881"/>
                              <a:pt x="109530" y="627974"/>
                              <a:pt x="125098" y="629432"/>
                            </a:cubicBezTo>
                            <a:cubicBezTo>
                              <a:pt x="140666" y="630890"/>
                              <a:pt x="151352" y="631040"/>
                              <a:pt x="167079" y="632873"/>
                            </a:cubicBezTo>
                            <a:cubicBezTo>
                              <a:pt x="182806" y="634706"/>
                              <a:pt x="202096" y="636046"/>
                              <a:pt x="219459" y="640429"/>
                            </a:cubicBezTo>
                            <a:cubicBezTo>
                              <a:pt x="236822" y="644812"/>
                              <a:pt x="257468" y="653300"/>
                              <a:pt x="271260" y="659173"/>
                            </a:cubicBezTo>
                            <a:cubicBezTo>
                              <a:pt x="285052" y="665046"/>
                              <a:pt x="291205" y="668800"/>
                              <a:pt x="302212" y="675665"/>
                            </a:cubicBezTo>
                            <a:cubicBezTo>
                              <a:pt x="313219" y="682530"/>
                              <a:pt x="333546" y="695861"/>
                              <a:pt x="337300" y="700365"/>
                            </a:cubicBezTo>
                            <a:cubicBezTo>
                              <a:pt x="350020" y="712619"/>
                              <a:pt x="352594" y="730117"/>
                              <a:pt x="363637" y="738763"/>
                            </a:cubicBezTo>
                            <a:cubicBezTo>
                              <a:pt x="374680" y="747409"/>
                              <a:pt x="372768" y="749867"/>
                              <a:pt x="403561" y="752240"/>
                            </a:cubicBezTo>
                            <a:cubicBezTo>
                              <a:pt x="434354" y="754613"/>
                              <a:pt x="510620" y="753251"/>
                              <a:pt x="548393" y="753003"/>
                            </a:cubicBezTo>
                            <a:cubicBezTo>
                              <a:pt x="586166" y="752755"/>
                              <a:pt x="606404" y="751005"/>
                              <a:pt x="630198" y="750751"/>
                            </a:cubicBezTo>
                            <a:cubicBezTo>
                              <a:pt x="643047" y="749988"/>
                              <a:pt x="671985" y="752449"/>
                              <a:pt x="689593" y="745483"/>
                            </a:cubicBezTo>
                            <a:cubicBezTo>
                              <a:pt x="707201" y="738517"/>
                              <a:pt x="723096" y="720415"/>
                              <a:pt x="735846" y="708955"/>
                            </a:cubicBezTo>
                            <a:cubicBezTo>
                              <a:pt x="748596" y="697495"/>
                              <a:pt x="752298" y="689608"/>
                              <a:pt x="766094" y="676722"/>
                            </a:cubicBezTo>
                            <a:cubicBezTo>
                              <a:pt x="779890" y="663837"/>
                              <a:pt x="801355" y="642540"/>
                              <a:pt x="818622" y="631642"/>
                            </a:cubicBezTo>
                            <a:cubicBezTo>
                              <a:pt x="835889" y="620744"/>
                              <a:pt x="850794" y="615507"/>
                              <a:pt x="869696" y="611335"/>
                            </a:cubicBezTo>
                            <a:cubicBezTo>
                              <a:pt x="888598" y="607163"/>
                              <a:pt x="911890" y="605290"/>
                              <a:pt x="932033" y="606609"/>
                            </a:cubicBezTo>
                            <a:cubicBezTo>
                              <a:pt x="952176" y="607928"/>
                              <a:pt x="969951" y="610901"/>
                              <a:pt x="990553" y="619249"/>
                            </a:cubicBezTo>
                            <a:cubicBezTo>
                              <a:pt x="1011155" y="627597"/>
                              <a:pt x="1039742" y="645420"/>
                              <a:pt x="1055647" y="656699"/>
                            </a:cubicBezTo>
                            <a:cubicBezTo>
                              <a:pt x="1071552" y="667978"/>
                              <a:pt x="1073420" y="675132"/>
                              <a:pt x="1085983" y="686926"/>
                            </a:cubicBezTo>
                            <a:cubicBezTo>
                              <a:pt x="1098546" y="698721"/>
                              <a:pt x="1113385" y="717707"/>
                              <a:pt x="1131027" y="727466"/>
                            </a:cubicBezTo>
                            <a:cubicBezTo>
                              <a:pt x="1148669" y="737225"/>
                              <a:pt x="1168939" y="742105"/>
                              <a:pt x="1191837" y="745483"/>
                            </a:cubicBezTo>
                            <a:cubicBezTo>
                              <a:pt x="1214735" y="748861"/>
                              <a:pt x="1253398" y="750363"/>
                              <a:pt x="1268413" y="747736"/>
                            </a:cubicBezTo>
                            <a:cubicBezTo>
                              <a:pt x="1287557" y="741355"/>
                              <a:pt x="1301795" y="741896"/>
                              <a:pt x="1309678" y="732512"/>
                            </a:cubicBezTo>
                            <a:cubicBezTo>
                              <a:pt x="1317561" y="723128"/>
                              <a:pt x="1314993" y="713371"/>
                              <a:pt x="1315709" y="691430"/>
                            </a:cubicBezTo>
                            <a:cubicBezTo>
                              <a:pt x="1316425" y="669489"/>
                              <a:pt x="1313571" y="624996"/>
                              <a:pt x="1313972" y="600863"/>
                            </a:cubicBezTo>
                            <a:cubicBezTo>
                              <a:pt x="1314373" y="576730"/>
                              <a:pt x="1316869" y="563228"/>
                              <a:pt x="1318116" y="546634"/>
                            </a:cubicBezTo>
                            <a:cubicBezTo>
                              <a:pt x="1319363" y="530040"/>
                              <a:pt x="1327412" y="493850"/>
                              <a:pt x="1331880" y="471512"/>
                            </a:cubicBezTo>
                            <a:cubicBezTo>
                              <a:pt x="1336348" y="449174"/>
                              <a:pt x="1339770" y="432848"/>
                              <a:pt x="1344922" y="412606"/>
                            </a:cubicBezTo>
                            <a:cubicBezTo>
                              <a:pt x="1350074" y="392364"/>
                              <a:pt x="1359566" y="361974"/>
                              <a:pt x="1365771" y="341126"/>
                            </a:cubicBezTo>
                            <a:cubicBezTo>
                              <a:pt x="1371976" y="320278"/>
                              <a:pt x="1379554" y="289638"/>
                              <a:pt x="1385130" y="271135"/>
                            </a:cubicBezTo>
                            <a:cubicBezTo>
                              <a:pt x="1390706" y="252632"/>
                              <a:pt x="1394127" y="246537"/>
                              <a:pt x="1402203" y="225638"/>
                            </a:cubicBezTo>
                            <a:cubicBezTo>
                              <a:pt x="1410279" y="204739"/>
                              <a:pt x="1419646" y="178448"/>
                              <a:pt x="1435077" y="157655"/>
                            </a:cubicBezTo>
                            <a:cubicBezTo>
                              <a:pt x="1450508" y="136862"/>
                              <a:pt x="1485032" y="127157"/>
                              <a:pt x="1494791" y="100881"/>
                            </a:cubicBezTo>
                            <a:cubicBezTo>
                              <a:pt x="1504550" y="74605"/>
                              <a:pt x="1495704" y="15312"/>
                              <a:pt x="1493634" y="0"/>
                            </a:cubicBezTo>
                            <a:cubicBezTo>
                              <a:pt x="1491249" y="1590"/>
                              <a:pt x="1483977" y="5800"/>
                              <a:pt x="1482373" y="9008"/>
                            </a:cubicBezTo>
                            <a:cubicBezTo>
                              <a:pt x="1480989" y="11777"/>
                              <a:pt x="1482055" y="15600"/>
                              <a:pt x="1480121" y="18017"/>
                            </a:cubicBezTo>
                            <a:cubicBezTo>
                              <a:pt x="1478638" y="19871"/>
                              <a:pt x="1475263" y="18845"/>
                              <a:pt x="1473364" y="20270"/>
                            </a:cubicBezTo>
                            <a:cubicBezTo>
                              <a:pt x="1472021" y="21277"/>
                              <a:pt x="1480872" y="18392"/>
                              <a:pt x="1482373" y="1801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  <p:sp>
                    <p:nvSpPr>
                      <p:cNvPr id="41" name="Freeform 40"/>
                      <p:cNvSpPr/>
                      <p:nvPr/>
                    </p:nvSpPr>
                    <p:spPr>
                      <a:xfrm flipH="1">
                        <a:off x="6865734" y="340116"/>
                        <a:ext cx="1917930" cy="964044"/>
                      </a:xfrm>
                      <a:custGeom>
                        <a:avLst/>
                        <a:gdLst>
                          <a:gd name="connsiteX0" fmla="*/ 1452680 w 1466590"/>
                          <a:gd name="connsiteY0" fmla="*/ 18017 h 768059"/>
                          <a:gd name="connsiteX1" fmla="*/ 1452680 w 1466590"/>
                          <a:gd name="connsiteY1" fmla="*/ 18017 h 768059"/>
                          <a:gd name="connsiteX2" fmla="*/ 1425654 w 1466590"/>
                          <a:gd name="connsiteY2" fmla="*/ 38287 h 768059"/>
                          <a:gd name="connsiteX3" fmla="*/ 1403131 w 1466590"/>
                          <a:gd name="connsiteY3" fmla="*/ 49548 h 768059"/>
                          <a:gd name="connsiteX4" fmla="*/ 1396375 w 1466590"/>
                          <a:gd name="connsiteY4" fmla="*/ 54053 h 768059"/>
                          <a:gd name="connsiteX5" fmla="*/ 1385114 w 1466590"/>
                          <a:gd name="connsiteY5" fmla="*/ 60809 h 768059"/>
                          <a:gd name="connsiteX6" fmla="*/ 1371600 w 1466590"/>
                          <a:gd name="connsiteY6" fmla="*/ 67566 h 768059"/>
                          <a:gd name="connsiteX7" fmla="*/ 1362592 w 1466590"/>
                          <a:gd name="connsiteY7" fmla="*/ 76575 h 768059"/>
                          <a:gd name="connsiteX8" fmla="*/ 1353583 w 1466590"/>
                          <a:gd name="connsiteY8" fmla="*/ 83332 h 768059"/>
                          <a:gd name="connsiteX9" fmla="*/ 1342322 w 1466590"/>
                          <a:gd name="connsiteY9" fmla="*/ 94593 h 768059"/>
                          <a:gd name="connsiteX10" fmla="*/ 1333313 w 1466590"/>
                          <a:gd name="connsiteY10" fmla="*/ 112610 h 768059"/>
                          <a:gd name="connsiteX11" fmla="*/ 1331060 w 1466590"/>
                          <a:gd name="connsiteY11" fmla="*/ 119367 h 768059"/>
                          <a:gd name="connsiteX12" fmla="*/ 1326556 w 1466590"/>
                          <a:gd name="connsiteY12" fmla="*/ 128376 h 768059"/>
                          <a:gd name="connsiteX13" fmla="*/ 1322052 w 1466590"/>
                          <a:gd name="connsiteY13" fmla="*/ 155403 h 768059"/>
                          <a:gd name="connsiteX14" fmla="*/ 1317547 w 1466590"/>
                          <a:gd name="connsiteY14" fmla="*/ 164411 h 768059"/>
                          <a:gd name="connsiteX15" fmla="*/ 1315295 w 1466590"/>
                          <a:gd name="connsiteY15" fmla="*/ 175673 h 768059"/>
                          <a:gd name="connsiteX16" fmla="*/ 1310791 w 1466590"/>
                          <a:gd name="connsiteY16" fmla="*/ 182429 h 768059"/>
                          <a:gd name="connsiteX17" fmla="*/ 1306286 w 1466590"/>
                          <a:gd name="connsiteY17" fmla="*/ 191438 h 768059"/>
                          <a:gd name="connsiteX18" fmla="*/ 1301782 w 1466590"/>
                          <a:gd name="connsiteY18" fmla="*/ 225221 h 768059"/>
                          <a:gd name="connsiteX19" fmla="*/ 1290521 w 1466590"/>
                          <a:gd name="connsiteY19" fmla="*/ 245491 h 768059"/>
                          <a:gd name="connsiteX20" fmla="*/ 1279260 w 1466590"/>
                          <a:gd name="connsiteY20" fmla="*/ 259005 h 768059"/>
                          <a:gd name="connsiteX21" fmla="*/ 1277007 w 1466590"/>
                          <a:gd name="connsiteY21" fmla="*/ 265761 h 768059"/>
                          <a:gd name="connsiteX22" fmla="*/ 1272503 w 1466590"/>
                          <a:gd name="connsiteY22" fmla="*/ 270266 h 768059"/>
                          <a:gd name="connsiteX23" fmla="*/ 1263494 w 1466590"/>
                          <a:gd name="connsiteY23" fmla="*/ 288283 h 768059"/>
                          <a:gd name="connsiteX24" fmla="*/ 1261242 w 1466590"/>
                          <a:gd name="connsiteY24" fmla="*/ 297292 h 768059"/>
                          <a:gd name="connsiteX25" fmla="*/ 1258990 w 1466590"/>
                          <a:gd name="connsiteY25" fmla="*/ 304049 h 768059"/>
                          <a:gd name="connsiteX26" fmla="*/ 1245476 w 1466590"/>
                          <a:gd name="connsiteY26" fmla="*/ 335580 h 768059"/>
                          <a:gd name="connsiteX27" fmla="*/ 1240972 w 1466590"/>
                          <a:gd name="connsiteY27" fmla="*/ 382876 h 768059"/>
                          <a:gd name="connsiteX28" fmla="*/ 1234215 w 1466590"/>
                          <a:gd name="connsiteY28" fmla="*/ 409903 h 768059"/>
                          <a:gd name="connsiteX29" fmla="*/ 1225206 w 1466590"/>
                          <a:gd name="connsiteY29" fmla="*/ 432425 h 768059"/>
                          <a:gd name="connsiteX30" fmla="*/ 1218450 w 1466590"/>
                          <a:gd name="connsiteY30" fmla="*/ 481974 h 768059"/>
                          <a:gd name="connsiteX31" fmla="*/ 1213945 w 1466590"/>
                          <a:gd name="connsiteY31" fmla="*/ 488731 h 768059"/>
                          <a:gd name="connsiteX32" fmla="*/ 1209441 w 1466590"/>
                          <a:gd name="connsiteY32" fmla="*/ 509001 h 768059"/>
                          <a:gd name="connsiteX33" fmla="*/ 1204936 w 1466590"/>
                          <a:gd name="connsiteY33" fmla="*/ 518009 h 768059"/>
                          <a:gd name="connsiteX34" fmla="*/ 1200432 w 1466590"/>
                          <a:gd name="connsiteY34" fmla="*/ 540532 h 768059"/>
                          <a:gd name="connsiteX35" fmla="*/ 1195927 w 1466590"/>
                          <a:gd name="connsiteY35" fmla="*/ 545036 h 768059"/>
                          <a:gd name="connsiteX36" fmla="*/ 1191423 w 1466590"/>
                          <a:gd name="connsiteY36" fmla="*/ 551793 h 768059"/>
                          <a:gd name="connsiteX37" fmla="*/ 1189171 w 1466590"/>
                          <a:gd name="connsiteY37" fmla="*/ 560802 h 768059"/>
                          <a:gd name="connsiteX38" fmla="*/ 1184666 w 1466590"/>
                          <a:gd name="connsiteY38" fmla="*/ 567558 h 768059"/>
                          <a:gd name="connsiteX39" fmla="*/ 1182414 w 1466590"/>
                          <a:gd name="connsiteY39" fmla="*/ 583324 h 768059"/>
                          <a:gd name="connsiteX40" fmla="*/ 1173405 w 1466590"/>
                          <a:gd name="connsiteY40" fmla="*/ 662151 h 768059"/>
                          <a:gd name="connsiteX41" fmla="*/ 1164396 w 1466590"/>
                          <a:gd name="connsiteY41" fmla="*/ 668908 h 768059"/>
                          <a:gd name="connsiteX42" fmla="*/ 1144127 w 1466590"/>
                          <a:gd name="connsiteY42" fmla="*/ 671160 h 768059"/>
                          <a:gd name="connsiteX43" fmla="*/ 1121604 w 1466590"/>
                          <a:gd name="connsiteY43" fmla="*/ 666656 h 768059"/>
                          <a:gd name="connsiteX44" fmla="*/ 1105839 w 1466590"/>
                          <a:gd name="connsiteY44" fmla="*/ 646386 h 768059"/>
                          <a:gd name="connsiteX45" fmla="*/ 1092326 w 1466590"/>
                          <a:gd name="connsiteY45" fmla="*/ 635125 h 768059"/>
                          <a:gd name="connsiteX46" fmla="*/ 1085569 w 1466590"/>
                          <a:gd name="connsiteY46" fmla="*/ 621611 h 768059"/>
                          <a:gd name="connsiteX47" fmla="*/ 1083317 w 1466590"/>
                          <a:gd name="connsiteY47" fmla="*/ 614855 h 768059"/>
                          <a:gd name="connsiteX48" fmla="*/ 1069803 w 1466590"/>
                          <a:gd name="connsiteY48" fmla="*/ 605846 h 768059"/>
                          <a:gd name="connsiteX49" fmla="*/ 1058542 w 1466590"/>
                          <a:gd name="connsiteY49" fmla="*/ 596837 h 768059"/>
                          <a:gd name="connsiteX50" fmla="*/ 1051786 w 1466590"/>
                          <a:gd name="connsiteY50" fmla="*/ 592333 h 768059"/>
                          <a:gd name="connsiteX51" fmla="*/ 1033768 w 1466590"/>
                          <a:gd name="connsiteY51" fmla="*/ 587828 h 768059"/>
                          <a:gd name="connsiteX52" fmla="*/ 1031516 w 1466590"/>
                          <a:gd name="connsiteY52" fmla="*/ 581072 h 768059"/>
                          <a:gd name="connsiteX53" fmla="*/ 1020255 w 1466590"/>
                          <a:gd name="connsiteY53" fmla="*/ 569810 h 768059"/>
                          <a:gd name="connsiteX54" fmla="*/ 1018002 w 1466590"/>
                          <a:gd name="connsiteY54" fmla="*/ 563054 h 768059"/>
                          <a:gd name="connsiteX55" fmla="*/ 1004489 w 1466590"/>
                          <a:gd name="connsiteY55" fmla="*/ 551793 h 768059"/>
                          <a:gd name="connsiteX56" fmla="*/ 993228 w 1466590"/>
                          <a:gd name="connsiteY56" fmla="*/ 542784 h 768059"/>
                          <a:gd name="connsiteX57" fmla="*/ 986471 w 1466590"/>
                          <a:gd name="connsiteY57" fmla="*/ 540532 h 768059"/>
                          <a:gd name="connsiteX58" fmla="*/ 975210 w 1466590"/>
                          <a:gd name="connsiteY58" fmla="*/ 536027 h 768059"/>
                          <a:gd name="connsiteX59" fmla="*/ 966201 w 1466590"/>
                          <a:gd name="connsiteY59" fmla="*/ 531523 h 768059"/>
                          <a:gd name="connsiteX60" fmla="*/ 959445 w 1466590"/>
                          <a:gd name="connsiteY60" fmla="*/ 529271 h 768059"/>
                          <a:gd name="connsiteX61" fmla="*/ 950436 w 1466590"/>
                          <a:gd name="connsiteY61" fmla="*/ 524766 h 768059"/>
                          <a:gd name="connsiteX62" fmla="*/ 876113 w 1466590"/>
                          <a:gd name="connsiteY62" fmla="*/ 522514 h 768059"/>
                          <a:gd name="connsiteX63" fmla="*/ 826564 w 1466590"/>
                          <a:gd name="connsiteY63" fmla="*/ 527018 h 768059"/>
                          <a:gd name="connsiteX64" fmla="*/ 797285 w 1466590"/>
                          <a:gd name="connsiteY64" fmla="*/ 529271 h 768059"/>
                          <a:gd name="connsiteX65" fmla="*/ 790528 w 1466590"/>
                          <a:gd name="connsiteY65" fmla="*/ 547288 h 768059"/>
                          <a:gd name="connsiteX66" fmla="*/ 783772 w 1466590"/>
                          <a:gd name="connsiteY66" fmla="*/ 549541 h 768059"/>
                          <a:gd name="connsiteX67" fmla="*/ 779267 w 1466590"/>
                          <a:gd name="connsiteY67" fmla="*/ 554045 h 768059"/>
                          <a:gd name="connsiteX68" fmla="*/ 758997 w 1466590"/>
                          <a:gd name="connsiteY68" fmla="*/ 558549 h 768059"/>
                          <a:gd name="connsiteX69" fmla="*/ 749989 w 1466590"/>
                          <a:gd name="connsiteY69" fmla="*/ 560802 h 768059"/>
                          <a:gd name="connsiteX70" fmla="*/ 738727 w 1466590"/>
                          <a:gd name="connsiteY70" fmla="*/ 565306 h 768059"/>
                          <a:gd name="connsiteX71" fmla="*/ 731971 w 1466590"/>
                          <a:gd name="connsiteY71" fmla="*/ 567558 h 768059"/>
                          <a:gd name="connsiteX72" fmla="*/ 720710 w 1466590"/>
                          <a:gd name="connsiteY72" fmla="*/ 578819 h 768059"/>
                          <a:gd name="connsiteX73" fmla="*/ 716205 w 1466590"/>
                          <a:gd name="connsiteY73" fmla="*/ 585576 h 768059"/>
                          <a:gd name="connsiteX74" fmla="*/ 709449 w 1466590"/>
                          <a:gd name="connsiteY74" fmla="*/ 587828 h 768059"/>
                          <a:gd name="connsiteX75" fmla="*/ 702692 w 1466590"/>
                          <a:gd name="connsiteY75" fmla="*/ 594585 h 768059"/>
                          <a:gd name="connsiteX76" fmla="*/ 693683 w 1466590"/>
                          <a:gd name="connsiteY76" fmla="*/ 608098 h 768059"/>
                          <a:gd name="connsiteX77" fmla="*/ 686927 w 1466590"/>
                          <a:gd name="connsiteY77" fmla="*/ 623864 h 768059"/>
                          <a:gd name="connsiteX78" fmla="*/ 680170 w 1466590"/>
                          <a:gd name="connsiteY78" fmla="*/ 626116 h 768059"/>
                          <a:gd name="connsiteX79" fmla="*/ 677918 w 1466590"/>
                          <a:gd name="connsiteY79" fmla="*/ 635125 h 768059"/>
                          <a:gd name="connsiteX80" fmla="*/ 671161 w 1466590"/>
                          <a:gd name="connsiteY80" fmla="*/ 637377 h 768059"/>
                          <a:gd name="connsiteX81" fmla="*/ 662152 w 1466590"/>
                          <a:gd name="connsiteY81" fmla="*/ 644134 h 768059"/>
                          <a:gd name="connsiteX82" fmla="*/ 637378 w 1466590"/>
                          <a:gd name="connsiteY82" fmla="*/ 648638 h 768059"/>
                          <a:gd name="connsiteX83" fmla="*/ 619360 w 1466590"/>
                          <a:gd name="connsiteY83" fmla="*/ 657647 h 768059"/>
                          <a:gd name="connsiteX84" fmla="*/ 610351 w 1466590"/>
                          <a:gd name="connsiteY84" fmla="*/ 662151 h 768059"/>
                          <a:gd name="connsiteX85" fmla="*/ 592333 w 1466590"/>
                          <a:gd name="connsiteY85" fmla="*/ 666656 h 768059"/>
                          <a:gd name="connsiteX86" fmla="*/ 583325 w 1466590"/>
                          <a:gd name="connsiteY86" fmla="*/ 671160 h 768059"/>
                          <a:gd name="connsiteX87" fmla="*/ 558550 w 1466590"/>
                          <a:gd name="connsiteY87" fmla="*/ 673412 h 768059"/>
                          <a:gd name="connsiteX88" fmla="*/ 551794 w 1466590"/>
                          <a:gd name="connsiteY88" fmla="*/ 671160 h 768059"/>
                          <a:gd name="connsiteX89" fmla="*/ 542785 w 1466590"/>
                          <a:gd name="connsiteY89" fmla="*/ 666656 h 768059"/>
                          <a:gd name="connsiteX90" fmla="*/ 536028 w 1466590"/>
                          <a:gd name="connsiteY90" fmla="*/ 662151 h 768059"/>
                          <a:gd name="connsiteX91" fmla="*/ 522515 w 1466590"/>
                          <a:gd name="connsiteY91" fmla="*/ 657647 h 768059"/>
                          <a:gd name="connsiteX92" fmla="*/ 387382 w 1466590"/>
                          <a:gd name="connsiteY92" fmla="*/ 657647 h 768059"/>
                          <a:gd name="connsiteX93" fmla="*/ 371616 w 1466590"/>
                          <a:gd name="connsiteY93" fmla="*/ 641881 h 768059"/>
                          <a:gd name="connsiteX94" fmla="*/ 369364 w 1466590"/>
                          <a:gd name="connsiteY94" fmla="*/ 635125 h 768059"/>
                          <a:gd name="connsiteX95" fmla="*/ 358103 w 1466590"/>
                          <a:gd name="connsiteY95" fmla="*/ 626116 h 768059"/>
                          <a:gd name="connsiteX96" fmla="*/ 340085 w 1466590"/>
                          <a:gd name="connsiteY96" fmla="*/ 612603 h 768059"/>
                          <a:gd name="connsiteX97" fmla="*/ 331076 w 1466590"/>
                          <a:gd name="connsiteY97" fmla="*/ 610350 h 768059"/>
                          <a:gd name="connsiteX98" fmla="*/ 310806 w 1466590"/>
                          <a:gd name="connsiteY98" fmla="*/ 603594 h 768059"/>
                          <a:gd name="connsiteX99" fmla="*/ 290536 w 1466590"/>
                          <a:gd name="connsiteY99" fmla="*/ 599089 h 768059"/>
                          <a:gd name="connsiteX100" fmla="*/ 279275 w 1466590"/>
                          <a:gd name="connsiteY100" fmla="*/ 592333 h 768059"/>
                          <a:gd name="connsiteX101" fmla="*/ 272519 w 1466590"/>
                          <a:gd name="connsiteY101" fmla="*/ 578819 h 768059"/>
                          <a:gd name="connsiteX102" fmla="*/ 256753 w 1466590"/>
                          <a:gd name="connsiteY102" fmla="*/ 563054 h 768059"/>
                          <a:gd name="connsiteX103" fmla="*/ 245492 w 1466590"/>
                          <a:gd name="connsiteY103" fmla="*/ 558549 h 768059"/>
                          <a:gd name="connsiteX104" fmla="*/ 236483 w 1466590"/>
                          <a:gd name="connsiteY104" fmla="*/ 556297 h 768059"/>
                          <a:gd name="connsiteX105" fmla="*/ 229727 w 1466590"/>
                          <a:gd name="connsiteY105" fmla="*/ 554045 h 768059"/>
                          <a:gd name="connsiteX106" fmla="*/ 225222 w 1466590"/>
                          <a:gd name="connsiteY106" fmla="*/ 549541 h 768059"/>
                          <a:gd name="connsiteX107" fmla="*/ 207204 w 1466590"/>
                          <a:gd name="connsiteY107" fmla="*/ 545036 h 768059"/>
                          <a:gd name="connsiteX108" fmla="*/ 198195 w 1466590"/>
                          <a:gd name="connsiteY108" fmla="*/ 540532 h 768059"/>
                          <a:gd name="connsiteX109" fmla="*/ 150899 w 1466590"/>
                          <a:gd name="connsiteY109" fmla="*/ 536027 h 768059"/>
                          <a:gd name="connsiteX110" fmla="*/ 141890 w 1466590"/>
                          <a:gd name="connsiteY110" fmla="*/ 531523 h 768059"/>
                          <a:gd name="connsiteX111" fmla="*/ 87837 w 1466590"/>
                          <a:gd name="connsiteY111" fmla="*/ 533775 h 768059"/>
                          <a:gd name="connsiteX112" fmla="*/ 47297 w 1466590"/>
                          <a:gd name="connsiteY112" fmla="*/ 536027 h 768059"/>
                          <a:gd name="connsiteX113" fmla="*/ 40540 w 1466590"/>
                          <a:gd name="connsiteY113" fmla="*/ 542784 h 768059"/>
                          <a:gd name="connsiteX114" fmla="*/ 33784 w 1466590"/>
                          <a:gd name="connsiteY114" fmla="*/ 556297 h 768059"/>
                          <a:gd name="connsiteX115" fmla="*/ 20270 w 1466590"/>
                          <a:gd name="connsiteY115" fmla="*/ 563054 h 768059"/>
                          <a:gd name="connsiteX116" fmla="*/ 0 w 1466590"/>
                          <a:gd name="connsiteY116" fmla="*/ 569810 h 768059"/>
                          <a:gd name="connsiteX117" fmla="*/ 24775 w 1466590"/>
                          <a:gd name="connsiteY117" fmla="*/ 601341 h 768059"/>
                          <a:gd name="connsiteX118" fmla="*/ 31531 w 1466590"/>
                          <a:gd name="connsiteY118" fmla="*/ 605846 h 768059"/>
                          <a:gd name="connsiteX119" fmla="*/ 33784 w 1466590"/>
                          <a:gd name="connsiteY119" fmla="*/ 617107 h 768059"/>
                          <a:gd name="connsiteX120" fmla="*/ 47297 w 1466590"/>
                          <a:gd name="connsiteY120" fmla="*/ 619359 h 768059"/>
                          <a:gd name="connsiteX121" fmla="*/ 126125 w 1466590"/>
                          <a:gd name="connsiteY121" fmla="*/ 623864 h 768059"/>
                          <a:gd name="connsiteX122" fmla="*/ 137386 w 1466590"/>
                          <a:gd name="connsiteY122" fmla="*/ 632873 h 768059"/>
                          <a:gd name="connsiteX123" fmla="*/ 144142 w 1466590"/>
                          <a:gd name="connsiteY123" fmla="*/ 637377 h 768059"/>
                          <a:gd name="connsiteX124" fmla="*/ 148647 w 1466590"/>
                          <a:gd name="connsiteY124" fmla="*/ 644134 h 768059"/>
                          <a:gd name="connsiteX125" fmla="*/ 168917 w 1466590"/>
                          <a:gd name="connsiteY125" fmla="*/ 646386 h 768059"/>
                          <a:gd name="connsiteX126" fmla="*/ 180178 w 1466590"/>
                          <a:gd name="connsiteY126" fmla="*/ 648638 h 768059"/>
                          <a:gd name="connsiteX127" fmla="*/ 186934 w 1466590"/>
                          <a:gd name="connsiteY127" fmla="*/ 655395 h 768059"/>
                          <a:gd name="connsiteX128" fmla="*/ 193691 w 1466590"/>
                          <a:gd name="connsiteY128" fmla="*/ 657647 h 768059"/>
                          <a:gd name="connsiteX129" fmla="*/ 220718 w 1466590"/>
                          <a:gd name="connsiteY129" fmla="*/ 662151 h 768059"/>
                          <a:gd name="connsiteX130" fmla="*/ 265762 w 1466590"/>
                          <a:gd name="connsiteY130" fmla="*/ 668908 h 768059"/>
                          <a:gd name="connsiteX131" fmla="*/ 272519 w 1466590"/>
                          <a:gd name="connsiteY131" fmla="*/ 675665 h 768059"/>
                          <a:gd name="connsiteX132" fmla="*/ 274771 w 1466590"/>
                          <a:gd name="connsiteY132" fmla="*/ 686926 h 768059"/>
                          <a:gd name="connsiteX133" fmla="*/ 283780 w 1466590"/>
                          <a:gd name="connsiteY133" fmla="*/ 691430 h 768059"/>
                          <a:gd name="connsiteX134" fmla="*/ 295041 w 1466590"/>
                          <a:gd name="connsiteY134" fmla="*/ 702691 h 768059"/>
                          <a:gd name="connsiteX135" fmla="*/ 297293 w 1466590"/>
                          <a:gd name="connsiteY135" fmla="*/ 709448 h 768059"/>
                          <a:gd name="connsiteX136" fmla="*/ 310806 w 1466590"/>
                          <a:gd name="connsiteY136" fmla="*/ 729718 h 768059"/>
                          <a:gd name="connsiteX137" fmla="*/ 313059 w 1466590"/>
                          <a:gd name="connsiteY137" fmla="*/ 736474 h 768059"/>
                          <a:gd name="connsiteX138" fmla="*/ 317563 w 1466590"/>
                          <a:gd name="connsiteY138" fmla="*/ 743231 h 768059"/>
                          <a:gd name="connsiteX139" fmla="*/ 373868 w 1466590"/>
                          <a:gd name="connsiteY139" fmla="*/ 752240 h 768059"/>
                          <a:gd name="connsiteX140" fmla="*/ 441435 w 1466590"/>
                          <a:gd name="connsiteY140" fmla="*/ 756744 h 768059"/>
                          <a:gd name="connsiteX141" fmla="*/ 457200 w 1466590"/>
                          <a:gd name="connsiteY141" fmla="*/ 768006 h 768059"/>
                          <a:gd name="connsiteX142" fmla="*/ 484227 w 1466590"/>
                          <a:gd name="connsiteY142" fmla="*/ 761249 h 768059"/>
                          <a:gd name="connsiteX143" fmla="*/ 493236 w 1466590"/>
                          <a:gd name="connsiteY143" fmla="*/ 758997 h 768059"/>
                          <a:gd name="connsiteX144" fmla="*/ 511254 w 1466590"/>
                          <a:gd name="connsiteY144" fmla="*/ 754492 h 768059"/>
                          <a:gd name="connsiteX145" fmla="*/ 590081 w 1466590"/>
                          <a:gd name="connsiteY145" fmla="*/ 752240 h 768059"/>
                          <a:gd name="connsiteX146" fmla="*/ 653143 w 1466590"/>
                          <a:gd name="connsiteY146" fmla="*/ 747736 h 768059"/>
                          <a:gd name="connsiteX147" fmla="*/ 659900 w 1466590"/>
                          <a:gd name="connsiteY147" fmla="*/ 745483 h 768059"/>
                          <a:gd name="connsiteX148" fmla="*/ 668909 w 1466590"/>
                          <a:gd name="connsiteY148" fmla="*/ 743231 h 768059"/>
                          <a:gd name="connsiteX149" fmla="*/ 700440 w 1466590"/>
                          <a:gd name="connsiteY149" fmla="*/ 740979 h 768059"/>
                          <a:gd name="connsiteX150" fmla="*/ 727466 w 1466590"/>
                          <a:gd name="connsiteY150" fmla="*/ 713952 h 768059"/>
                          <a:gd name="connsiteX151" fmla="*/ 738727 w 1466590"/>
                          <a:gd name="connsiteY151" fmla="*/ 702691 h 768059"/>
                          <a:gd name="connsiteX152" fmla="*/ 743232 w 1466590"/>
                          <a:gd name="connsiteY152" fmla="*/ 698187 h 768059"/>
                          <a:gd name="connsiteX153" fmla="*/ 754493 w 1466590"/>
                          <a:gd name="connsiteY153" fmla="*/ 684674 h 768059"/>
                          <a:gd name="connsiteX154" fmla="*/ 765754 w 1466590"/>
                          <a:gd name="connsiteY154" fmla="*/ 673412 h 768059"/>
                          <a:gd name="connsiteX155" fmla="*/ 770259 w 1466590"/>
                          <a:gd name="connsiteY155" fmla="*/ 666656 h 768059"/>
                          <a:gd name="connsiteX156" fmla="*/ 777015 w 1466590"/>
                          <a:gd name="connsiteY156" fmla="*/ 664404 h 768059"/>
                          <a:gd name="connsiteX157" fmla="*/ 779267 w 1466590"/>
                          <a:gd name="connsiteY157" fmla="*/ 657647 h 768059"/>
                          <a:gd name="connsiteX158" fmla="*/ 808546 w 1466590"/>
                          <a:gd name="connsiteY158" fmla="*/ 655395 h 768059"/>
                          <a:gd name="connsiteX159" fmla="*/ 831068 w 1466590"/>
                          <a:gd name="connsiteY159" fmla="*/ 639629 h 768059"/>
                          <a:gd name="connsiteX160" fmla="*/ 849086 w 1466590"/>
                          <a:gd name="connsiteY160" fmla="*/ 635125 h 768059"/>
                          <a:gd name="connsiteX161" fmla="*/ 858095 w 1466590"/>
                          <a:gd name="connsiteY161" fmla="*/ 632873 h 768059"/>
                          <a:gd name="connsiteX162" fmla="*/ 864852 w 1466590"/>
                          <a:gd name="connsiteY162" fmla="*/ 628368 h 768059"/>
                          <a:gd name="connsiteX163" fmla="*/ 885122 w 1466590"/>
                          <a:gd name="connsiteY163" fmla="*/ 619359 h 768059"/>
                          <a:gd name="connsiteX164" fmla="*/ 896383 w 1466590"/>
                          <a:gd name="connsiteY164" fmla="*/ 608098 h 768059"/>
                          <a:gd name="connsiteX165" fmla="*/ 912148 w 1466590"/>
                          <a:gd name="connsiteY165" fmla="*/ 603594 h 768059"/>
                          <a:gd name="connsiteX166" fmla="*/ 950436 w 1466590"/>
                          <a:gd name="connsiteY166" fmla="*/ 605846 h 768059"/>
                          <a:gd name="connsiteX167" fmla="*/ 954940 w 1466590"/>
                          <a:gd name="connsiteY167" fmla="*/ 612603 h 768059"/>
                          <a:gd name="connsiteX168" fmla="*/ 959445 w 1466590"/>
                          <a:gd name="connsiteY168" fmla="*/ 617107 h 768059"/>
                          <a:gd name="connsiteX169" fmla="*/ 979715 w 1466590"/>
                          <a:gd name="connsiteY169" fmla="*/ 623864 h 768059"/>
                          <a:gd name="connsiteX170" fmla="*/ 988724 w 1466590"/>
                          <a:gd name="connsiteY170" fmla="*/ 632873 h 768059"/>
                          <a:gd name="connsiteX171" fmla="*/ 993228 w 1466590"/>
                          <a:gd name="connsiteY171" fmla="*/ 641881 h 768059"/>
                          <a:gd name="connsiteX172" fmla="*/ 1006741 w 1466590"/>
                          <a:gd name="connsiteY172" fmla="*/ 650890 h 768059"/>
                          <a:gd name="connsiteX173" fmla="*/ 1011246 w 1466590"/>
                          <a:gd name="connsiteY173" fmla="*/ 664404 h 768059"/>
                          <a:gd name="connsiteX174" fmla="*/ 1018002 w 1466590"/>
                          <a:gd name="connsiteY174" fmla="*/ 668908 h 768059"/>
                          <a:gd name="connsiteX175" fmla="*/ 1029263 w 1466590"/>
                          <a:gd name="connsiteY175" fmla="*/ 671160 h 768059"/>
                          <a:gd name="connsiteX176" fmla="*/ 1036020 w 1466590"/>
                          <a:gd name="connsiteY176" fmla="*/ 673412 h 768059"/>
                          <a:gd name="connsiteX177" fmla="*/ 1038272 w 1466590"/>
                          <a:gd name="connsiteY177" fmla="*/ 680169 h 768059"/>
                          <a:gd name="connsiteX178" fmla="*/ 1047281 w 1466590"/>
                          <a:gd name="connsiteY178" fmla="*/ 682421 h 768059"/>
                          <a:gd name="connsiteX179" fmla="*/ 1056290 w 1466590"/>
                          <a:gd name="connsiteY179" fmla="*/ 686926 h 768059"/>
                          <a:gd name="connsiteX180" fmla="*/ 1074308 w 1466590"/>
                          <a:gd name="connsiteY180" fmla="*/ 691430 h 768059"/>
                          <a:gd name="connsiteX181" fmla="*/ 1081064 w 1466590"/>
                          <a:gd name="connsiteY181" fmla="*/ 700439 h 768059"/>
                          <a:gd name="connsiteX182" fmla="*/ 1085569 w 1466590"/>
                          <a:gd name="connsiteY182" fmla="*/ 707196 h 768059"/>
                          <a:gd name="connsiteX183" fmla="*/ 1092326 w 1466590"/>
                          <a:gd name="connsiteY183" fmla="*/ 711700 h 768059"/>
                          <a:gd name="connsiteX184" fmla="*/ 1101334 w 1466590"/>
                          <a:gd name="connsiteY184" fmla="*/ 727466 h 768059"/>
                          <a:gd name="connsiteX185" fmla="*/ 1103587 w 1466590"/>
                          <a:gd name="connsiteY185" fmla="*/ 736474 h 768059"/>
                          <a:gd name="connsiteX186" fmla="*/ 1119352 w 1466590"/>
                          <a:gd name="connsiteY186" fmla="*/ 743231 h 768059"/>
                          <a:gd name="connsiteX187" fmla="*/ 1162144 w 1466590"/>
                          <a:gd name="connsiteY187" fmla="*/ 745483 h 768059"/>
                          <a:gd name="connsiteX188" fmla="*/ 1177910 w 1466590"/>
                          <a:gd name="connsiteY188" fmla="*/ 743231 h 768059"/>
                          <a:gd name="connsiteX189" fmla="*/ 1218450 w 1466590"/>
                          <a:gd name="connsiteY189" fmla="*/ 745483 h 768059"/>
                          <a:gd name="connsiteX190" fmla="*/ 1238720 w 1466590"/>
                          <a:gd name="connsiteY190" fmla="*/ 747736 h 768059"/>
                          <a:gd name="connsiteX191" fmla="*/ 1252233 w 1466590"/>
                          <a:gd name="connsiteY191" fmla="*/ 729718 h 768059"/>
                          <a:gd name="connsiteX192" fmla="*/ 1258990 w 1466590"/>
                          <a:gd name="connsiteY192" fmla="*/ 727466 h 768059"/>
                          <a:gd name="connsiteX193" fmla="*/ 1274755 w 1466590"/>
                          <a:gd name="connsiteY193" fmla="*/ 713952 h 768059"/>
                          <a:gd name="connsiteX194" fmla="*/ 1277007 w 1466590"/>
                          <a:gd name="connsiteY194" fmla="*/ 707196 h 768059"/>
                          <a:gd name="connsiteX195" fmla="*/ 1281512 w 1466590"/>
                          <a:gd name="connsiteY195" fmla="*/ 700439 h 768059"/>
                          <a:gd name="connsiteX196" fmla="*/ 1286016 w 1466590"/>
                          <a:gd name="connsiteY196" fmla="*/ 691430 h 768059"/>
                          <a:gd name="connsiteX197" fmla="*/ 1292773 w 1466590"/>
                          <a:gd name="connsiteY197" fmla="*/ 689178 h 768059"/>
                          <a:gd name="connsiteX198" fmla="*/ 1297277 w 1466590"/>
                          <a:gd name="connsiteY198" fmla="*/ 680169 h 768059"/>
                          <a:gd name="connsiteX199" fmla="*/ 1304034 w 1466590"/>
                          <a:gd name="connsiteY199" fmla="*/ 675665 h 768059"/>
                          <a:gd name="connsiteX200" fmla="*/ 1306286 w 1466590"/>
                          <a:gd name="connsiteY200" fmla="*/ 666656 h 768059"/>
                          <a:gd name="connsiteX201" fmla="*/ 1308538 w 1466590"/>
                          <a:gd name="connsiteY201" fmla="*/ 659899 h 768059"/>
                          <a:gd name="connsiteX202" fmla="*/ 1313043 w 1466590"/>
                          <a:gd name="connsiteY202" fmla="*/ 655395 h 768059"/>
                          <a:gd name="connsiteX203" fmla="*/ 1322052 w 1466590"/>
                          <a:gd name="connsiteY203" fmla="*/ 641881 h 768059"/>
                          <a:gd name="connsiteX204" fmla="*/ 1324304 w 1466590"/>
                          <a:gd name="connsiteY204" fmla="*/ 632873 h 768059"/>
                          <a:gd name="connsiteX205" fmla="*/ 1326556 w 1466590"/>
                          <a:gd name="connsiteY205" fmla="*/ 610350 h 768059"/>
                          <a:gd name="connsiteX206" fmla="*/ 1331060 w 1466590"/>
                          <a:gd name="connsiteY206" fmla="*/ 601341 h 768059"/>
                          <a:gd name="connsiteX207" fmla="*/ 1335565 w 1466590"/>
                          <a:gd name="connsiteY207" fmla="*/ 585576 h 768059"/>
                          <a:gd name="connsiteX208" fmla="*/ 1342322 w 1466590"/>
                          <a:gd name="connsiteY208" fmla="*/ 576567 h 768059"/>
                          <a:gd name="connsiteX209" fmla="*/ 1346826 w 1466590"/>
                          <a:gd name="connsiteY209" fmla="*/ 542784 h 768059"/>
                          <a:gd name="connsiteX210" fmla="*/ 1349078 w 1466590"/>
                          <a:gd name="connsiteY210" fmla="*/ 533775 h 768059"/>
                          <a:gd name="connsiteX211" fmla="*/ 1351330 w 1466590"/>
                          <a:gd name="connsiteY211" fmla="*/ 477470 h 768059"/>
                          <a:gd name="connsiteX212" fmla="*/ 1367096 w 1466590"/>
                          <a:gd name="connsiteY212" fmla="*/ 454947 h 768059"/>
                          <a:gd name="connsiteX213" fmla="*/ 1373853 w 1466590"/>
                          <a:gd name="connsiteY213" fmla="*/ 443686 h 768059"/>
                          <a:gd name="connsiteX214" fmla="*/ 1380609 w 1466590"/>
                          <a:gd name="connsiteY214" fmla="*/ 434677 h 768059"/>
                          <a:gd name="connsiteX215" fmla="*/ 1382861 w 1466590"/>
                          <a:gd name="connsiteY215" fmla="*/ 385129 h 768059"/>
                          <a:gd name="connsiteX216" fmla="*/ 1385114 w 1466590"/>
                          <a:gd name="connsiteY216" fmla="*/ 373868 h 768059"/>
                          <a:gd name="connsiteX217" fmla="*/ 1391870 w 1466590"/>
                          <a:gd name="connsiteY217" fmla="*/ 367111 h 768059"/>
                          <a:gd name="connsiteX218" fmla="*/ 1405384 w 1466590"/>
                          <a:gd name="connsiteY218" fmla="*/ 157655 h 768059"/>
                          <a:gd name="connsiteX219" fmla="*/ 1418897 w 1466590"/>
                          <a:gd name="connsiteY219" fmla="*/ 141889 h 768059"/>
                          <a:gd name="connsiteX220" fmla="*/ 1423401 w 1466590"/>
                          <a:gd name="connsiteY220" fmla="*/ 135133 h 768059"/>
                          <a:gd name="connsiteX221" fmla="*/ 1430158 w 1466590"/>
                          <a:gd name="connsiteY221" fmla="*/ 132880 h 768059"/>
                          <a:gd name="connsiteX222" fmla="*/ 1436915 w 1466590"/>
                          <a:gd name="connsiteY222" fmla="*/ 128376 h 768059"/>
                          <a:gd name="connsiteX223" fmla="*/ 1439167 w 1466590"/>
                          <a:gd name="connsiteY223" fmla="*/ 99097 h 768059"/>
                          <a:gd name="connsiteX224" fmla="*/ 1445924 w 1466590"/>
                          <a:gd name="connsiteY224" fmla="*/ 94593 h 768059"/>
                          <a:gd name="connsiteX225" fmla="*/ 1457185 w 1466590"/>
                          <a:gd name="connsiteY225" fmla="*/ 83332 h 768059"/>
                          <a:gd name="connsiteX226" fmla="*/ 1459437 w 1466590"/>
                          <a:gd name="connsiteY226" fmla="*/ 76575 h 768059"/>
                          <a:gd name="connsiteX227" fmla="*/ 1466194 w 1466590"/>
                          <a:gd name="connsiteY227" fmla="*/ 74323 h 768059"/>
                          <a:gd name="connsiteX228" fmla="*/ 1463941 w 1466590"/>
                          <a:gd name="connsiteY228" fmla="*/ 0 h 768059"/>
                          <a:gd name="connsiteX229" fmla="*/ 1452680 w 1466590"/>
                          <a:gd name="connsiteY229" fmla="*/ 9008 h 768059"/>
                          <a:gd name="connsiteX230" fmla="*/ 1450428 w 1466590"/>
                          <a:gd name="connsiteY230" fmla="*/ 18017 h 768059"/>
                          <a:gd name="connsiteX231" fmla="*/ 1443671 w 1466590"/>
                          <a:gd name="connsiteY231" fmla="*/ 20270 h 768059"/>
                          <a:gd name="connsiteX232" fmla="*/ 1452680 w 1466590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21474 w 1467794"/>
                          <a:gd name="connsiteY115" fmla="*/ 563054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3227 w 1467794"/>
                          <a:gd name="connsiteY114" fmla="*/ 536930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25552 w 1484196"/>
                          <a:gd name="connsiteY115" fmla="*/ 543688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68996 w 1484196"/>
                          <a:gd name="connsiteY119" fmla="*/ 625910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43731 w 1484196"/>
                          <a:gd name="connsiteY120" fmla="*/ 623864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61337 w 1484196"/>
                          <a:gd name="connsiteY120" fmla="*/ 639709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49629 w 1484196"/>
                          <a:gd name="connsiteY113" fmla="*/ 536930 h 768059"/>
                          <a:gd name="connsiteX114" fmla="*/ 11467 w 1484196"/>
                          <a:gd name="connsiteY114" fmla="*/ 550729 h 768059"/>
                          <a:gd name="connsiteX115" fmla="*/ 0 w 1484196"/>
                          <a:gd name="connsiteY115" fmla="*/ 573331 h 768059"/>
                          <a:gd name="connsiteX116" fmla="*/ 7169 w 1484196"/>
                          <a:gd name="connsiteY116" fmla="*/ 603101 h 768059"/>
                          <a:gd name="connsiteX117" fmla="*/ 33291 w 1484196"/>
                          <a:gd name="connsiteY117" fmla="*/ 618170 h 768059"/>
                          <a:gd name="connsiteX118" fmla="*/ 113011 w 1484196"/>
                          <a:gd name="connsiteY118" fmla="*/ 629432 h 768059"/>
                          <a:gd name="connsiteX119" fmla="*/ 161337 w 1484196"/>
                          <a:gd name="connsiteY119" fmla="*/ 639709 h 768059"/>
                          <a:gd name="connsiteX120" fmla="*/ 154992 w 1484196"/>
                          <a:gd name="connsiteY120" fmla="*/ 632873 h 768059"/>
                          <a:gd name="connsiteX121" fmla="*/ 161748 w 1484196"/>
                          <a:gd name="connsiteY121" fmla="*/ 637377 h 768059"/>
                          <a:gd name="connsiteX122" fmla="*/ 166253 w 1484196"/>
                          <a:gd name="connsiteY122" fmla="*/ 644134 h 768059"/>
                          <a:gd name="connsiteX123" fmla="*/ 186523 w 1484196"/>
                          <a:gd name="connsiteY123" fmla="*/ 646386 h 768059"/>
                          <a:gd name="connsiteX124" fmla="*/ 197784 w 1484196"/>
                          <a:gd name="connsiteY124" fmla="*/ 648638 h 768059"/>
                          <a:gd name="connsiteX125" fmla="*/ 204540 w 1484196"/>
                          <a:gd name="connsiteY125" fmla="*/ 655395 h 768059"/>
                          <a:gd name="connsiteX126" fmla="*/ 211297 w 1484196"/>
                          <a:gd name="connsiteY126" fmla="*/ 657647 h 768059"/>
                          <a:gd name="connsiteX127" fmla="*/ 238324 w 1484196"/>
                          <a:gd name="connsiteY127" fmla="*/ 662151 h 768059"/>
                          <a:gd name="connsiteX128" fmla="*/ 283368 w 1484196"/>
                          <a:gd name="connsiteY128" fmla="*/ 668908 h 768059"/>
                          <a:gd name="connsiteX129" fmla="*/ 290125 w 1484196"/>
                          <a:gd name="connsiteY129" fmla="*/ 675665 h 768059"/>
                          <a:gd name="connsiteX130" fmla="*/ 292377 w 1484196"/>
                          <a:gd name="connsiteY130" fmla="*/ 686926 h 768059"/>
                          <a:gd name="connsiteX131" fmla="*/ 301386 w 1484196"/>
                          <a:gd name="connsiteY131" fmla="*/ 691430 h 768059"/>
                          <a:gd name="connsiteX132" fmla="*/ 312647 w 1484196"/>
                          <a:gd name="connsiteY132" fmla="*/ 702691 h 768059"/>
                          <a:gd name="connsiteX133" fmla="*/ 314899 w 1484196"/>
                          <a:gd name="connsiteY133" fmla="*/ 709448 h 768059"/>
                          <a:gd name="connsiteX134" fmla="*/ 328412 w 1484196"/>
                          <a:gd name="connsiteY134" fmla="*/ 729718 h 768059"/>
                          <a:gd name="connsiteX135" fmla="*/ 330665 w 1484196"/>
                          <a:gd name="connsiteY135" fmla="*/ 736474 h 768059"/>
                          <a:gd name="connsiteX136" fmla="*/ 335169 w 1484196"/>
                          <a:gd name="connsiteY136" fmla="*/ 743231 h 768059"/>
                          <a:gd name="connsiteX137" fmla="*/ 391474 w 1484196"/>
                          <a:gd name="connsiteY137" fmla="*/ 752240 h 768059"/>
                          <a:gd name="connsiteX138" fmla="*/ 459041 w 1484196"/>
                          <a:gd name="connsiteY138" fmla="*/ 756744 h 768059"/>
                          <a:gd name="connsiteX139" fmla="*/ 474806 w 1484196"/>
                          <a:gd name="connsiteY139" fmla="*/ 768006 h 768059"/>
                          <a:gd name="connsiteX140" fmla="*/ 501833 w 1484196"/>
                          <a:gd name="connsiteY140" fmla="*/ 761249 h 768059"/>
                          <a:gd name="connsiteX141" fmla="*/ 510842 w 1484196"/>
                          <a:gd name="connsiteY141" fmla="*/ 758997 h 768059"/>
                          <a:gd name="connsiteX142" fmla="*/ 528860 w 1484196"/>
                          <a:gd name="connsiteY142" fmla="*/ 754492 h 768059"/>
                          <a:gd name="connsiteX143" fmla="*/ 607687 w 1484196"/>
                          <a:gd name="connsiteY143" fmla="*/ 752240 h 768059"/>
                          <a:gd name="connsiteX144" fmla="*/ 670749 w 1484196"/>
                          <a:gd name="connsiteY144" fmla="*/ 747736 h 768059"/>
                          <a:gd name="connsiteX145" fmla="*/ 677506 w 1484196"/>
                          <a:gd name="connsiteY145" fmla="*/ 745483 h 768059"/>
                          <a:gd name="connsiteX146" fmla="*/ 686515 w 1484196"/>
                          <a:gd name="connsiteY146" fmla="*/ 743231 h 768059"/>
                          <a:gd name="connsiteX147" fmla="*/ 718046 w 1484196"/>
                          <a:gd name="connsiteY147" fmla="*/ 740979 h 768059"/>
                          <a:gd name="connsiteX148" fmla="*/ 745072 w 1484196"/>
                          <a:gd name="connsiteY148" fmla="*/ 713952 h 768059"/>
                          <a:gd name="connsiteX149" fmla="*/ 756333 w 1484196"/>
                          <a:gd name="connsiteY149" fmla="*/ 702691 h 768059"/>
                          <a:gd name="connsiteX150" fmla="*/ 760838 w 1484196"/>
                          <a:gd name="connsiteY150" fmla="*/ 698187 h 768059"/>
                          <a:gd name="connsiteX151" fmla="*/ 772099 w 1484196"/>
                          <a:gd name="connsiteY151" fmla="*/ 684674 h 768059"/>
                          <a:gd name="connsiteX152" fmla="*/ 783360 w 1484196"/>
                          <a:gd name="connsiteY152" fmla="*/ 673412 h 768059"/>
                          <a:gd name="connsiteX153" fmla="*/ 787865 w 1484196"/>
                          <a:gd name="connsiteY153" fmla="*/ 666656 h 768059"/>
                          <a:gd name="connsiteX154" fmla="*/ 794621 w 1484196"/>
                          <a:gd name="connsiteY154" fmla="*/ 664404 h 768059"/>
                          <a:gd name="connsiteX155" fmla="*/ 796873 w 1484196"/>
                          <a:gd name="connsiteY155" fmla="*/ 657647 h 768059"/>
                          <a:gd name="connsiteX156" fmla="*/ 826152 w 1484196"/>
                          <a:gd name="connsiteY156" fmla="*/ 655395 h 768059"/>
                          <a:gd name="connsiteX157" fmla="*/ 848674 w 1484196"/>
                          <a:gd name="connsiteY157" fmla="*/ 639629 h 768059"/>
                          <a:gd name="connsiteX158" fmla="*/ 866692 w 1484196"/>
                          <a:gd name="connsiteY158" fmla="*/ 635125 h 768059"/>
                          <a:gd name="connsiteX159" fmla="*/ 875701 w 1484196"/>
                          <a:gd name="connsiteY159" fmla="*/ 632873 h 768059"/>
                          <a:gd name="connsiteX160" fmla="*/ 882458 w 1484196"/>
                          <a:gd name="connsiteY160" fmla="*/ 628368 h 768059"/>
                          <a:gd name="connsiteX161" fmla="*/ 902728 w 1484196"/>
                          <a:gd name="connsiteY161" fmla="*/ 619359 h 768059"/>
                          <a:gd name="connsiteX162" fmla="*/ 913989 w 1484196"/>
                          <a:gd name="connsiteY162" fmla="*/ 608098 h 768059"/>
                          <a:gd name="connsiteX163" fmla="*/ 929754 w 1484196"/>
                          <a:gd name="connsiteY163" fmla="*/ 603594 h 768059"/>
                          <a:gd name="connsiteX164" fmla="*/ 968042 w 1484196"/>
                          <a:gd name="connsiteY164" fmla="*/ 605846 h 768059"/>
                          <a:gd name="connsiteX165" fmla="*/ 972546 w 1484196"/>
                          <a:gd name="connsiteY165" fmla="*/ 612603 h 768059"/>
                          <a:gd name="connsiteX166" fmla="*/ 977051 w 1484196"/>
                          <a:gd name="connsiteY166" fmla="*/ 617107 h 768059"/>
                          <a:gd name="connsiteX167" fmla="*/ 997321 w 1484196"/>
                          <a:gd name="connsiteY167" fmla="*/ 623864 h 768059"/>
                          <a:gd name="connsiteX168" fmla="*/ 1006330 w 1484196"/>
                          <a:gd name="connsiteY168" fmla="*/ 632873 h 768059"/>
                          <a:gd name="connsiteX169" fmla="*/ 1010834 w 1484196"/>
                          <a:gd name="connsiteY169" fmla="*/ 641881 h 768059"/>
                          <a:gd name="connsiteX170" fmla="*/ 1024347 w 1484196"/>
                          <a:gd name="connsiteY170" fmla="*/ 650890 h 768059"/>
                          <a:gd name="connsiteX171" fmla="*/ 1028852 w 1484196"/>
                          <a:gd name="connsiteY171" fmla="*/ 664404 h 768059"/>
                          <a:gd name="connsiteX172" fmla="*/ 1035608 w 1484196"/>
                          <a:gd name="connsiteY172" fmla="*/ 668908 h 768059"/>
                          <a:gd name="connsiteX173" fmla="*/ 1046869 w 1484196"/>
                          <a:gd name="connsiteY173" fmla="*/ 671160 h 768059"/>
                          <a:gd name="connsiteX174" fmla="*/ 1053626 w 1484196"/>
                          <a:gd name="connsiteY174" fmla="*/ 673412 h 768059"/>
                          <a:gd name="connsiteX175" fmla="*/ 1055878 w 1484196"/>
                          <a:gd name="connsiteY175" fmla="*/ 680169 h 768059"/>
                          <a:gd name="connsiteX176" fmla="*/ 1064887 w 1484196"/>
                          <a:gd name="connsiteY176" fmla="*/ 682421 h 768059"/>
                          <a:gd name="connsiteX177" fmla="*/ 1073896 w 1484196"/>
                          <a:gd name="connsiteY177" fmla="*/ 686926 h 768059"/>
                          <a:gd name="connsiteX178" fmla="*/ 1091914 w 1484196"/>
                          <a:gd name="connsiteY178" fmla="*/ 691430 h 768059"/>
                          <a:gd name="connsiteX179" fmla="*/ 1098670 w 1484196"/>
                          <a:gd name="connsiteY179" fmla="*/ 700439 h 768059"/>
                          <a:gd name="connsiteX180" fmla="*/ 1103175 w 1484196"/>
                          <a:gd name="connsiteY180" fmla="*/ 707196 h 768059"/>
                          <a:gd name="connsiteX181" fmla="*/ 1109932 w 1484196"/>
                          <a:gd name="connsiteY181" fmla="*/ 711700 h 768059"/>
                          <a:gd name="connsiteX182" fmla="*/ 1118940 w 1484196"/>
                          <a:gd name="connsiteY182" fmla="*/ 727466 h 768059"/>
                          <a:gd name="connsiteX183" fmla="*/ 1121193 w 1484196"/>
                          <a:gd name="connsiteY183" fmla="*/ 736474 h 768059"/>
                          <a:gd name="connsiteX184" fmla="*/ 1136958 w 1484196"/>
                          <a:gd name="connsiteY184" fmla="*/ 743231 h 768059"/>
                          <a:gd name="connsiteX185" fmla="*/ 1179750 w 1484196"/>
                          <a:gd name="connsiteY185" fmla="*/ 745483 h 768059"/>
                          <a:gd name="connsiteX186" fmla="*/ 1195516 w 1484196"/>
                          <a:gd name="connsiteY186" fmla="*/ 743231 h 768059"/>
                          <a:gd name="connsiteX187" fmla="*/ 1236056 w 1484196"/>
                          <a:gd name="connsiteY187" fmla="*/ 745483 h 768059"/>
                          <a:gd name="connsiteX188" fmla="*/ 1256326 w 1484196"/>
                          <a:gd name="connsiteY188" fmla="*/ 747736 h 768059"/>
                          <a:gd name="connsiteX189" fmla="*/ 1269839 w 1484196"/>
                          <a:gd name="connsiteY189" fmla="*/ 729718 h 768059"/>
                          <a:gd name="connsiteX190" fmla="*/ 1276596 w 1484196"/>
                          <a:gd name="connsiteY190" fmla="*/ 727466 h 768059"/>
                          <a:gd name="connsiteX191" fmla="*/ 1292361 w 1484196"/>
                          <a:gd name="connsiteY191" fmla="*/ 713952 h 768059"/>
                          <a:gd name="connsiteX192" fmla="*/ 1294613 w 1484196"/>
                          <a:gd name="connsiteY192" fmla="*/ 707196 h 768059"/>
                          <a:gd name="connsiteX193" fmla="*/ 1299118 w 1484196"/>
                          <a:gd name="connsiteY193" fmla="*/ 700439 h 768059"/>
                          <a:gd name="connsiteX194" fmla="*/ 1303622 w 1484196"/>
                          <a:gd name="connsiteY194" fmla="*/ 691430 h 768059"/>
                          <a:gd name="connsiteX195" fmla="*/ 1310379 w 1484196"/>
                          <a:gd name="connsiteY195" fmla="*/ 689178 h 768059"/>
                          <a:gd name="connsiteX196" fmla="*/ 1314883 w 1484196"/>
                          <a:gd name="connsiteY196" fmla="*/ 680169 h 768059"/>
                          <a:gd name="connsiteX197" fmla="*/ 1321640 w 1484196"/>
                          <a:gd name="connsiteY197" fmla="*/ 675665 h 768059"/>
                          <a:gd name="connsiteX198" fmla="*/ 1323892 w 1484196"/>
                          <a:gd name="connsiteY198" fmla="*/ 666656 h 768059"/>
                          <a:gd name="connsiteX199" fmla="*/ 1326144 w 1484196"/>
                          <a:gd name="connsiteY199" fmla="*/ 659899 h 768059"/>
                          <a:gd name="connsiteX200" fmla="*/ 1330649 w 1484196"/>
                          <a:gd name="connsiteY200" fmla="*/ 655395 h 768059"/>
                          <a:gd name="connsiteX201" fmla="*/ 1339658 w 1484196"/>
                          <a:gd name="connsiteY201" fmla="*/ 641881 h 768059"/>
                          <a:gd name="connsiteX202" fmla="*/ 1341910 w 1484196"/>
                          <a:gd name="connsiteY202" fmla="*/ 632873 h 768059"/>
                          <a:gd name="connsiteX203" fmla="*/ 1344162 w 1484196"/>
                          <a:gd name="connsiteY203" fmla="*/ 610350 h 768059"/>
                          <a:gd name="connsiteX204" fmla="*/ 1348666 w 1484196"/>
                          <a:gd name="connsiteY204" fmla="*/ 601341 h 768059"/>
                          <a:gd name="connsiteX205" fmla="*/ 1353171 w 1484196"/>
                          <a:gd name="connsiteY205" fmla="*/ 585576 h 768059"/>
                          <a:gd name="connsiteX206" fmla="*/ 1359928 w 1484196"/>
                          <a:gd name="connsiteY206" fmla="*/ 576567 h 768059"/>
                          <a:gd name="connsiteX207" fmla="*/ 1364432 w 1484196"/>
                          <a:gd name="connsiteY207" fmla="*/ 542784 h 768059"/>
                          <a:gd name="connsiteX208" fmla="*/ 1366684 w 1484196"/>
                          <a:gd name="connsiteY208" fmla="*/ 533775 h 768059"/>
                          <a:gd name="connsiteX209" fmla="*/ 1368936 w 1484196"/>
                          <a:gd name="connsiteY209" fmla="*/ 477470 h 768059"/>
                          <a:gd name="connsiteX210" fmla="*/ 1384702 w 1484196"/>
                          <a:gd name="connsiteY210" fmla="*/ 454947 h 768059"/>
                          <a:gd name="connsiteX211" fmla="*/ 1391459 w 1484196"/>
                          <a:gd name="connsiteY211" fmla="*/ 443686 h 768059"/>
                          <a:gd name="connsiteX212" fmla="*/ 1398215 w 1484196"/>
                          <a:gd name="connsiteY212" fmla="*/ 434677 h 768059"/>
                          <a:gd name="connsiteX213" fmla="*/ 1400467 w 1484196"/>
                          <a:gd name="connsiteY213" fmla="*/ 385129 h 768059"/>
                          <a:gd name="connsiteX214" fmla="*/ 1402720 w 1484196"/>
                          <a:gd name="connsiteY214" fmla="*/ 373868 h 768059"/>
                          <a:gd name="connsiteX215" fmla="*/ 1409476 w 1484196"/>
                          <a:gd name="connsiteY215" fmla="*/ 367111 h 768059"/>
                          <a:gd name="connsiteX216" fmla="*/ 1422990 w 1484196"/>
                          <a:gd name="connsiteY216" fmla="*/ 157655 h 768059"/>
                          <a:gd name="connsiteX217" fmla="*/ 1436503 w 1484196"/>
                          <a:gd name="connsiteY217" fmla="*/ 141889 h 768059"/>
                          <a:gd name="connsiteX218" fmla="*/ 1441007 w 1484196"/>
                          <a:gd name="connsiteY218" fmla="*/ 135133 h 768059"/>
                          <a:gd name="connsiteX219" fmla="*/ 1447764 w 1484196"/>
                          <a:gd name="connsiteY219" fmla="*/ 132880 h 768059"/>
                          <a:gd name="connsiteX220" fmla="*/ 1454521 w 1484196"/>
                          <a:gd name="connsiteY220" fmla="*/ 128376 h 768059"/>
                          <a:gd name="connsiteX221" fmla="*/ 1456773 w 1484196"/>
                          <a:gd name="connsiteY221" fmla="*/ 99097 h 768059"/>
                          <a:gd name="connsiteX222" fmla="*/ 1463530 w 1484196"/>
                          <a:gd name="connsiteY222" fmla="*/ 94593 h 768059"/>
                          <a:gd name="connsiteX223" fmla="*/ 1474791 w 1484196"/>
                          <a:gd name="connsiteY223" fmla="*/ 83332 h 768059"/>
                          <a:gd name="connsiteX224" fmla="*/ 1477043 w 1484196"/>
                          <a:gd name="connsiteY224" fmla="*/ 76575 h 768059"/>
                          <a:gd name="connsiteX225" fmla="*/ 1483800 w 1484196"/>
                          <a:gd name="connsiteY225" fmla="*/ 74323 h 768059"/>
                          <a:gd name="connsiteX226" fmla="*/ 1481547 w 1484196"/>
                          <a:gd name="connsiteY226" fmla="*/ 0 h 768059"/>
                          <a:gd name="connsiteX227" fmla="*/ 1470286 w 1484196"/>
                          <a:gd name="connsiteY227" fmla="*/ 9008 h 768059"/>
                          <a:gd name="connsiteX228" fmla="*/ 1468034 w 1484196"/>
                          <a:gd name="connsiteY228" fmla="*/ 18017 h 768059"/>
                          <a:gd name="connsiteX229" fmla="*/ 1461277 w 1484196"/>
                          <a:gd name="connsiteY229" fmla="*/ 20270 h 768059"/>
                          <a:gd name="connsiteX230" fmla="*/ 1470286 w 1484196"/>
                          <a:gd name="connsiteY23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05443 w 1484196"/>
                          <a:gd name="connsiteY110" fmla="*/ 533775 h 768059"/>
                          <a:gd name="connsiteX111" fmla="*/ 64903 w 1484196"/>
                          <a:gd name="connsiteY111" fmla="*/ 536027 h 768059"/>
                          <a:gd name="connsiteX112" fmla="*/ 49629 w 1484196"/>
                          <a:gd name="connsiteY112" fmla="*/ 536930 h 768059"/>
                          <a:gd name="connsiteX113" fmla="*/ 11467 w 1484196"/>
                          <a:gd name="connsiteY113" fmla="*/ 550729 h 768059"/>
                          <a:gd name="connsiteX114" fmla="*/ 0 w 1484196"/>
                          <a:gd name="connsiteY114" fmla="*/ 573331 h 768059"/>
                          <a:gd name="connsiteX115" fmla="*/ 7169 w 1484196"/>
                          <a:gd name="connsiteY115" fmla="*/ 603101 h 768059"/>
                          <a:gd name="connsiteX116" fmla="*/ 33291 w 1484196"/>
                          <a:gd name="connsiteY116" fmla="*/ 618170 h 768059"/>
                          <a:gd name="connsiteX117" fmla="*/ 113011 w 1484196"/>
                          <a:gd name="connsiteY117" fmla="*/ 629432 h 768059"/>
                          <a:gd name="connsiteX118" fmla="*/ 161337 w 1484196"/>
                          <a:gd name="connsiteY118" fmla="*/ 639709 h 768059"/>
                          <a:gd name="connsiteX119" fmla="*/ 154992 w 1484196"/>
                          <a:gd name="connsiteY119" fmla="*/ 632873 h 768059"/>
                          <a:gd name="connsiteX120" fmla="*/ 161748 w 1484196"/>
                          <a:gd name="connsiteY120" fmla="*/ 637377 h 768059"/>
                          <a:gd name="connsiteX121" fmla="*/ 166253 w 1484196"/>
                          <a:gd name="connsiteY121" fmla="*/ 644134 h 768059"/>
                          <a:gd name="connsiteX122" fmla="*/ 186523 w 1484196"/>
                          <a:gd name="connsiteY122" fmla="*/ 646386 h 768059"/>
                          <a:gd name="connsiteX123" fmla="*/ 197784 w 1484196"/>
                          <a:gd name="connsiteY123" fmla="*/ 648638 h 768059"/>
                          <a:gd name="connsiteX124" fmla="*/ 204540 w 1484196"/>
                          <a:gd name="connsiteY124" fmla="*/ 655395 h 768059"/>
                          <a:gd name="connsiteX125" fmla="*/ 211297 w 1484196"/>
                          <a:gd name="connsiteY125" fmla="*/ 657647 h 768059"/>
                          <a:gd name="connsiteX126" fmla="*/ 238324 w 1484196"/>
                          <a:gd name="connsiteY126" fmla="*/ 662151 h 768059"/>
                          <a:gd name="connsiteX127" fmla="*/ 283368 w 1484196"/>
                          <a:gd name="connsiteY127" fmla="*/ 668908 h 768059"/>
                          <a:gd name="connsiteX128" fmla="*/ 290125 w 1484196"/>
                          <a:gd name="connsiteY128" fmla="*/ 675665 h 768059"/>
                          <a:gd name="connsiteX129" fmla="*/ 292377 w 1484196"/>
                          <a:gd name="connsiteY129" fmla="*/ 686926 h 768059"/>
                          <a:gd name="connsiteX130" fmla="*/ 301386 w 1484196"/>
                          <a:gd name="connsiteY130" fmla="*/ 691430 h 768059"/>
                          <a:gd name="connsiteX131" fmla="*/ 312647 w 1484196"/>
                          <a:gd name="connsiteY131" fmla="*/ 702691 h 768059"/>
                          <a:gd name="connsiteX132" fmla="*/ 314899 w 1484196"/>
                          <a:gd name="connsiteY132" fmla="*/ 709448 h 768059"/>
                          <a:gd name="connsiteX133" fmla="*/ 328412 w 1484196"/>
                          <a:gd name="connsiteY133" fmla="*/ 729718 h 768059"/>
                          <a:gd name="connsiteX134" fmla="*/ 330665 w 1484196"/>
                          <a:gd name="connsiteY134" fmla="*/ 736474 h 768059"/>
                          <a:gd name="connsiteX135" fmla="*/ 335169 w 1484196"/>
                          <a:gd name="connsiteY135" fmla="*/ 743231 h 768059"/>
                          <a:gd name="connsiteX136" fmla="*/ 391474 w 1484196"/>
                          <a:gd name="connsiteY136" fmla="*/ 752240 h 768059"/>
                          <a:gd name="connsiteX137" fmla="*/ 459041 w 1484196"/>
                          <a:gd name="connsiteY137" fmla="*/ 756744 h 768059"/>
                          <a:gd name="connsiteX138" fmla="*/ 474806 w 1484196"/>
                          <a:gd name="connsiteY138" fmla="*/ 768006 h 768059"/>
                          <a:gd name="connsiteX139" fmla="*/ 501833 w 1484196"/>
                          <a:gd name="connsiteY139" fmla="*/ 761249 h 768059"/>
                          <a:gd name="connsiteX140" fmla="*/ 510842 w 1484196"/>
                          <a:gd name="connsiteY140" fmla="*/ 758997 h 768059"/>
                          <a:gd name="connsiteX141" fmla="*/ 528860 w 1484196"/>
                          <a:gd name="connsiteY141" fmla="*/ 754492 h 768059"/>
                          <a:gd name="connsiteX142" fmla="*/ 607687 w 1484196"/>
                          <a:gd name="connsiteY142" fmla="*/ 752240 h 768059"/>
                          <a:gd name="connsiteX143" fmla="*/ 670749 w 1484196"/>
                          <a:gd name="connsiteY143" fmla="*/ 747736 h 768059"/>
                          <a:gd name="connsiteX144" fmla="*/ 677506 w 1484196"/>
                          <a:gd name="connsiteY144" fmla="*/ 745483 h 768059"/>
                          <a:gd name="connsiteX145" fmla="*/ 686515 w 1484196"/>
                          <a:gd name="connsiteY145" fmla="*/ 743231 h 768059"/>
                          <a:gd name="connsiteX146" fmla="*/ 718046 w 1484196"/>
                          <a:gd name="connsiteY146" fmla="*/ 740979 h 768059"/>
                          <a:gd name="connsiteX147" fmla="*/ 745072 w 1484196"/>
                          <a:gd name="connsiteY147" fmla="*/ 713952 h 768059"/>
                          <a:gd name="connsiteX148" fmla="*/ 756333 w 1484196"/>
                          <a:gd name="connsiteY148" fmla="*/ 702691 h 768059"/>
                          <a:gd name="connsiteX149" fmla="*/ 760838 w 1484196"/>
                          <a:gd name="connsiteY149" fmla="*/ 698187 h 768059"/>
                          <a:gd name="connsiteX150" fmla="*/ 772099 w 1484196"/>
                          <a:gd name="connsiteY150" fmla="*/ 684674 h 768059"/>
                          <a:gd name="connsiteX151" fmla="*/ 783360 w 1484196"/>
                          <a:gd name="connsiteY151" fmla="*/ 673412 h 768059"/>
                          <a:gd name="connsiteX152" fmla="*/ 787865 w 1484196"/>
                          <a:gd name="connsiteY152" fmla="*/ 666656 h 768059"/>
                          <a:gd name="connsiteX153" fmla="*/ 794621 w 1484196"/>
                          <a:gd name="connsiteY153" fmla="*/ 664404 h 768059"/>
                          <a:gd name="connsiteX154" fmla="*/ 796873 w 1484196"/>
                          <a:gd name="connsiteY154" fmla="*/ 657647 h 768059"/>
                          <a:gd name="connsiteX155" fmla="*/ 826152 w 1484196"/>
                          <a:gd name="connsiteY155" fmla="*/ 655395 h 768059"/>
                          <a:gd name="connsiteX156" fmla="*/ 848674 w 1484196"/>
                          <a:gd name="connsiteY156" fmla="*/ 639629 h 768059"/>
                          <a:gd name="connsiteX157" fmla="*/ 866692 w 1484196"/>
                          <a:gd name="connsiteY157" fmla="*/ 635125 h 768059"/>
                          <a:gd name="connsiteX158" fmla="*/ 875701 w 1484196"/>
                          <a:gd name="connsiteY158" fmla="*/ 632873 h 768059"/>
                          <a:gd name="connsiteX159" fmla="*/ 882458 w 1484196"/>
                          <a:gd name="connsiteY159" fmla="*/ 628368 h 768059"/>
                          <a:gd name="connsiteX160" fmla="*/ 902728 w 1484196"/>
                          <a:gd name="connsiteY160" fmla="*/ 619359 h 768059"/>
                          <a:gd name="connsiteX161" fmla="*/ 913989 w 1484196"/>
                          <a:gd name="connsiteY161" fmla="*/ 608098 h 768059"/>
                          <a:gd name="connsiteX162" fmla="*/ 929754 w 1484196"/>
                          <a:gd name="connsiteY162" fmla="*/ 603594 h 768059"/>
                          <a:gd name="connsiteX163" fmla="*/ 968042 w 1484196"/>
                          <a:gd name="connsiteY163" fmla="*/ 605846 h 768059"/>
                          <a:gd name="connsiteX164" fmla="*/ 972546 w 1484196"/>
                          <a:gd name="connsiteY164" fmla="*/ 612603 h 768059"/>
                          <a:gd name="connsiteX165" fmla="*/ 977051 w 1484196"/>
                          <a:gd name="connsiteY165" fmla="*/ 617107 h 768059"/>
                          <a:gd name="connsiteX166" fmla="*/ 997321 w 1484196"/>
                          <a:gd name="connsiteY166" fmla="*/ 623864 h 768059"/>
                          <a:gd name="connsiteX167" fmla="*/ 1006330 w 1484196"/>
                          <a:gd name="connsiteY167" fmla="*/ 632873 h 768059"/>
                          <a:gd name="connsiteX168" fmla="*/ 1010834 w 1484196"/>
                          <a:gd name="connsiteY168" fmla="*/ 641881 h 768059"/>
                          <a:gd name="connsiteX169" fmla="*/ 1024347 w 1484196"/>
                          <a:gd name="connsiteY169" fmla="*/ 650890 h 768059"/>
                          <a:gd name="connsiteX170" fmla="*/ 1028852 w 1484196"/>
                          <a:gd name="connsiteY170" fmla="*/ 664404 h 768059"/>
                          <a:gd name="connsiteX171" fmla="*/ 1035608 w 1484196"/>
                          <a:gd name="connsiteY171" fmla="*/ 668908 h 768059"/>
                          <a:gd name="connsiteX172" fmla="*/ 1046869 w 1484196"/>
                          <a:gd name="connsiteY172" fmla="*/ 671160 h 768059"/>
                          <a:gd name="connsiteX173" fmla="*/ 1053626 w 1484196"/>
                          <a:gd name="connsiteY173" fmla="*/ 673412 h 768059"/>
                          <a:gd name="connsiteX174" fmla="*/ 1055878 w 1484196"/>
                          <a:gd name="connsiteY174" fmla="*/ 680169 h 768059"/>
                          <a:gd name="connsiteX175" fmla="*/ 1064887 w 1484196"/>
                          <a:gd name="connsiteY175" fmla="*/ 682421 h 768059"/>
                          <a:gd name="connsiteX176" fmla="*/ 1073896 w 1484196"/>
                          <a:gd name="connsiteY176" fmla="*/ 686926 h 768059"/>
                          <a:gd name="connsiteX177" fmla="*/ 1091914 w 1484196"/>
                          <a:gd name="connsiteY177" fmla="*/ 691430 h 768059"/>
                          <a:gd name="connsiteX178" fmla="*/ 1098670 w 1484196"/>
                          <a:gd name="connsiteY178" fmla="*/ 700439 h 768059"/>
                          <a:gd name="connsiteX179" fmla="*/ 1103175 w 1484196"/>
                          <a:gd name="connsiteY179" fmla="*/ 707196 h 768059"/>
                          <a:gd name="connsiteX180" fmla="*/ 1109932 w 1484196"/>
                          <a:gd name="connsiteY180" fmla="*/ 711700 h 768059"/>
                          <a:gd name="connsiteX181" fmla="*/ 1118940 w 1484196"/>
                          <a:gd name="connsiteY181" fmla="*/ 727466 h 768059"/>
                          <a:gd name="connsiteX182" fmla="*/ 1121193 w 1484196"/>
                          <a:gd name="connsiteY182" fmla="*/ 736474 h 768059"/>
                          <a:gd name="connsiteX183" fmla="*/ 1136958 w 1484196"/>
                          <a:gd name="connsiteY183" fmla="*/ 743231 h 768059"/>
                          <a:gd name="connsiteX184" fmla="*/ 1179750 w 1484196"/>
                          <a:gd name="connsiteY184" fmla="*/ 745483 h 768059"/>
                          <a:gd name="connsiteX185" fmla="*/ 1195516 w 1484196"/>
                          <a:gd name="connsiteY185" fmla="*/ 743231 h 768059"/>
                          <a:gd name="connsiteX186" fmla="*/ 1236056 w 1484196"/>
                          <a:gd name="connsiteY186" fmla="*/ 745483 h 768059"/>
                          <a:gd name="connsiteX187" fmla="*/ 1256326 w 1484196"/>
                          <a:gd name="connsiteY187" fmla="*/ 747736 h 768059"/>
                          <a:gd name="connsiteX188" fmla="*/ 1269839 w 1484196"/>
                          <a:gd name="connsiteY188" fmla="*/ 729718 h 768059"/>
                          <a:gd name="connsiteX189" fmla="*/ 1276596 w 1484196"/>
                          <a:gd name="connsiteY189" fmla="*/ 727466 h 768059"/>
                          <a:gd name="connsiteX190" fmla="*/ 1292361 w 1484196"/>
                          <a:gd name="connsiteY190" fmla="*/ 713952 h 768059"/>
                          <a:gd name="connsiteX191" fmla="*/ 1294613 w 1484196"/>
                          <a:gd name="connsiteY191" fmla="*/ 707196 h 768059"/>
                          <a:gd name="connsiteX192" fmla="*/ 1299118 w 1484196"/>
                          <a:gd name="connsiteY192" fmla="*/ 700439 h 768059"/>
                          <a:gd name="connsiteX193" fmla="*/ 1303622 w 1484196"/>
                          <a:gd name="connsiteY193" fmla="*/ 691430 h 768059"/>
                          <a:gd name="connsiteX194" fmla="*/ 1310379 w 1484196"/>
                          <a:gd name="connsiteY194" fmla="*/ 689178 h 768059"/>
                          <a:gd name="connsiteX195" fmla="*/ 1314883 w 1484196"/>
                          <a:gd name="connsiteY195" fmla="*/ 680169 h 768059"/>
                          <a:gd name="connsiteX196" fmla="*/ 1321640 w 1484196"/>
                          <a:gd name="connsiteY196" fmla="*/ 675665 h 768059"/>
                          <a:gd name="connsiteX197" fmla="*/ 1323892 w 1484196"/>
                          <a:gd name="connsiteY197" fmla="*/ 666656 h 768059"/>
                          <a:gd name="connsiteX198" fmla="*/ 1326144 w 1484196"/>
                          <a:gd name="connsiteY198" fmla="*/ 659899 h 768059"/>
                          <a:gd name="connsiteX199" fmla="*/ 1330649 w 1484196"/>
                          <a:gd name="connsiteY199" fmla="*/ 655395 h 768059"/>
                          <a:gd name="connsiteX200" fmla="*/ 1339658 w 1484196"/>
                          <a:gd name="connsiteY200" fmla="*/ 641881 h 768059"/>
                          <a:gd name="connsiteX201" fmla="*/ 1341910 w 1484196"/>
                          <a:gd name="connsiteY201" fmla="*/ 632873 h 768059"/>
                          <a:gd name="connsiteX202" fmla="*/ 1344162 w 1484196"/>
                          <a:gd name="connsiteY202" fmla="*/ 610350 h 768059"/>
                          <a:gd name="connsiteX203" fmla="*/ 1348666 w 1484196"/>
                          <a:gd name="connsiteY203" fmla="*/ 601341 h 768059"/>
                          <a:gd name="connsiteX204" fmla="*/ 1353171 w 1484196"/>
                          <a:gd name="connsiteY204" fmla="*/ 585576 h 768059"/>
                          <a:gd name="connsiteX205" fmla="*/ 1359928 w 1484196"/>
                          <a:gd name="connsiteY205" fmla="*/ 576567 h 768059"/>
                          <a:gd name="connsiteX206" fmla="*/ 1364432 w 1484196"/>
                          <a:gd name="connsiteY206" fmla="*/ 542784 h 768059"/>
                          <a:gd name="connsiteX207" fmla="*/ 1366684 w 1484196"/>
                          <a:gd name="connsiteY207" fmla="*/ 533775 h 768059"/>
                          <a:gd name="connsiteX208" fmla="*/ 1368936 w 1484196"/>
                          <a:gd name="connsiteY208" fmla="*/ 477470 h 768059"/>
                          <a:gd name="connsiteX209" fmla="*/ 1384702 w 1484196"/>
                          <a:gd name="connsiteY209" fmla="*/ 454947 h 768059"/>
                          <a:gd name="connsiteX210" fmla="*/ 1391459 w 1484196"/>
                          <a:gd name="connsiteY210" fmla="*/ 443686 h 768059"/>
                          <a:gd name="connsiteX211" fmla="*/ 1398215 w 1484196"/>
                          <a:gd name="connsiteY211" fmla="*/ 434677 h 768059"/>
                          <a:gd name="connsiteX212" fmla="*/ 1400467 w 1484196"/>
                          <a:gd name="connsiteY212" fmla="*/ 385129 h 768059"/>
                          <a:gd name="connsiteX213" fmla="*/ 1402720 w 1484196"/>
                          <a:gd name="connsiteY213" fmla="*/ 373868 h 768059"/>
                          <a:gd name="connsiteX214" fmla="*/ 1409476 w 1484196"/>
                          <a:gd name="connsiteY214" fmla="*/ 367111 h 768059"/>
                          <a:gd name="connsiteX215" fmla="*/ 1422990 w 1484196"/>
                          <a:gd name="connsiteY215" fmla="*/ 157655 h 768059"/>
                          <a:gd name="connsiteX216" fmla="*/ 1436503 w 1484196"/>
                          <a:gd name="connsiteY216" fmla="*/ 141889 h 768059"/>
                          <a:gd name="connsiteX217" fmla="*/ 1441007 w 1484196"/>
                          <a:gd name="connsiteY217" fmla="*/ 135133 h 768059"/>
                          <a:gd name="connsiteX218" fmla="*/ 1447764 w 1484196"/>
                          <a:gd name="connsiteY218" fmla="*/ 132880 h 768059"/>
                          <a:gd name="connsiteX219" fmla="*/ 1454521 w 1484196"/>
                          <a:gd name="connsiteY219" fmla="*/ 128376 h 768059"/>
                          <a:gd name="connsiteX220" fmla="*/ 1456773 w 1484196"/>
                          <a:gd name="connsiteY220" fmla="*/ 99097 h 768059"/>
                          <a:gd name="connsiteX221" fmla="*/ 1463530 w 1484196"/>
                          <a:gd name="connsiteY221" fmla="*/ 94593 h 768059"/>
                          <a:gd name="connsiteX222" fmla="*/ 1474791 w 1484196"/>
                          <a:gd name="connsiteY222" fmla="*/ 83332 h 768059"/>
                          <a:gd name="connsiteX223" fmla="*/ 1477043 w 1484196"/>
                          <a:gd name="connsiteY223" fmla="*/ 76575 h 768059"/>
                          <a:gd name="connsiteX224" fmla="*/ 1483800 w 1484196"/>
                          <a:gd name="connsiteY224" fmla="*/ 74323 h 768059"/>
                          <a:gd name="connsiteX225" fmla="*/ 1481547 w 1484196"/>
                          <a:gd name="connsiteY225" fmla="*/ 0 h 768059"/>
                          <a:gd name="connsiteX226" fmla="*/ 1470286 w 1484196"/>
                          <a:gd name="connsiteY226" fmla="*/ 9008 h 768059"/>
                          <a:gd name="connsiteX227" fmla="*/ 1468034 w 1484196"/>
                          <a:gd name="connsiteY227" fmla="*/ 18017 h 768059"/>
                          <a:gd name="connsiteX228" fmla="*/ 1461277 w 1484196"/>
                          <a:gd name="connsiteY228" fmla="*/ 20270 h 768059"/>
                          <a:gd name="connsiteX229" fmla="*/ 1470286 w 1484196"/>
                          <a:gd name="connsiteY22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168505 w 1484196"/>
                          <a:gd name="connsiteY108" fmla="*/ 536027 h 768059"/>
                          <a:gd name="connsiteX109" fmla="*/ 105443 w 1484196"/>
                          <a:gd name="connsiteY109" fmla="*/ 533775 h 768059"/>
                          <a:gd name="connsiteX110" fmla="*/ 64903 w 1484196"/>
                          <a:gd name="connsiteY110" fmla="*/ 536027 h 768059"/>
                          <a:gd name="connsiteX111" fmla="*/ 49629 w 1484196"/>
                          <a:gd name="connsiteY111" fmla="*/ 536930 h 768059"/>
                          <a:gd name="connsiteX112" fmla="*/ 11467 w 1484196"/>
                          <a:gd name="connsiteY112" fmla="*/ 550729 h 768059"/>
                          <a:gd name="connsiteX113" fmla="*/ 0 w 1484196"/>
                          <a:gd name="connsiteY113" fmla="*/ 573331 h 768059"/>
                          <a:gd name="connsiteX114" fmla="*/ 7169 w 1484196"/>
                          <a:gd name="connsiteY114" fmla="*/ 603101 h 768059"/>
                          <a:gd name="connsiteX115" fmla="*/ 33291 w 1484196"/>
                          <a:gd name="connsiteY115" fmla="*/ 618170 h 768059"/>
                          <a:gd name="connsiteX116" fmla="*/ 113011 w 1484196"/>
                          <a:gd name="connsiteY116" fmla="*/ 629432 h 768059"/>
                          <a:gd name="connsiteX117" fmla="*/ 161337 w 1484196"/>
                          <a:gd name="connsiteY117" fmla="*/ 639709 h 768059"/>
                          <a:gd name="connsiteX118" fmla="*/ 154992 w 1484196"/>
                          <a:gd name="connsiteY118" fmla="*/ 632873 h 768059"/>
                          <a:gd name="connsiteX119" fmla="*/ 161748 w 1484196"/>
                          <a:gd name="connsiteY119" fmla="*/ 637377 h 768059"/>
                          <a:gd name="connsiteX120" fmla="*/ 166253 w 1484196"/>
                          <a:gd name="connsiteY120" fmla="*/ 644134 h 768059"/>
                          <a:gd name="connsiteX121" fmla="*/ 186523 w 1484196"/>
                          <a:gd name="connsiteY121" fmla="*/ 646386 h 768059"/>
                          <a:gd name="connsiteX122" fmla="*/ 197784 w 1484196"/>
                          <a:gd name="connsiteY122" fmla="*/ 648638 h 768059"/>
                          <a:gd name="connsiteX123" fmla="*/ 204540 w 1484196"/>
                          <a:gd name="connsiteY123" fmla="*/ 655395 h 768059"/>
                          <a:gd name="connsiteX124" fmla="*/ 211297 w 1484196"/>
                          <a:gd name="connsiteY124" fmla="*/ 657647 h 768059"/>
                          <a:gd name="connsiteX125" fmla="*/ 238324 w 1484196"/>
                          <a:gd name="connsiteY125" fmla="*/ 662151 h 768059"/>
                          <a:gd name="connsiteX126" fmla="*/ 283368 w 1484196"/>
                          <a:gd name="connsiteY126" fmla="*/ 668908 h 768059"/>
                          <a:gd name="connsiteX127" fmla="*/ 290125 w 1484196"/>
                          <a:gd name="connsiteY127" fmla="*/ 675665 h 768059"/>
                          <a:gd name="connsiteX128" fmla="*/ 292377 w 1484196"/>
                          <a:gd name="connsiteY128" fmla="*/ 686926 h 768059"/>
                          <a:gd name="connsiteX129" fmla="*/ 301386 w 1484196"/>
                          <a:gd name="connsiteY129" fmla="*/ 691430 h 768059"/>
                          <a:gd name="connsiteX130" fmla="*/ 312647 w 1484196"/>
                          <a:gd name="connsiteY130" fmla="*/ 702691 h 768059"/>
                          <a:gd name="connsiteX131" fmla="*/ 314899 w 1484196"/>
                          <a:gd name="connsiteY131" fmla="*/ 709448 h 768059"/>
                          <a:gd name="connsiteX132" fmla="*/ 328412 w 1484196"/>
                          <a:gd name="connsiteY132" fmla="*/ 729718 h 768059"/>
                          <a:gd name="connsiteX133" fmla="*/ 330665 w 1484196"/>
                          <a:gd name="connsiteY133" fmla="*/ 736474 h 768059"/>
                          <a:gd name="connsiteX134" fmla="*/ 335169 w 1484196"/>
                          <a:gd name="connsiteY134" fmla="*/ 743231 h 768059"/>
                          <a:gd name="connsiteX135" fmla="*/ 391474 w 1484196"/>
                          <a:gd name="connsiteY135" fmla="*/ 752240 h 768059"/>
                          <a:gd name="connsiteX136" fmla="*/ 459041 w 1484196"/>
                          <a:gd name="connsiteY136" fmla="*/ 756744 h 768059"/>
                          <a:gd name="connsiteX137" fmla="*/ 474806 w 1484196"/>
                          <a:gd name="connsiteY137" fmla="*/ 768006 h 768059"/>
                          <a:gd name="connsiteX138" fmla="*/ 501833 w 1484196"/>
                          <a:gd name="connsiteY138" fmla="*/ 761249 h 768059"/>
                          <a:gd name="connsiteX139" fmla="*/ 510842 w 1484196"/>
                          <a:gd name="connsiteY139" fmla="*/ 758997 h 768059"/>
                          <a:gd name="connsiteX140" fmla="*/ 528860 w 1484196"/>
                          <a:gd name="connsiteY140" fmla="*/ 754492 h 768059"/>
                          <a:gd name="connsiteX141" fmla="*/ 607687 w 1484196"/>
                          <a:gd name="connsiteY141" fmla="*/ 752240 h 768059"/>
                          <a:gd name="connsiteX142" fmla="*/ 670749 w 1484196"/>
                          <a:gd name="connsiteY142" fmla="*/ 747736 h 768059"/>
                          <a:gd name="connsiteX143" fmla="*/ 677506 w 1484196"/>
                          <a:gd name="connsiteY143" fmla="*/ 745483 h 768059"/>
                          <a:gd name="connsiteX144" fmla="*/ 686515 w 1484196"/>
                          <a:gd name="connsiteY144" fmla="*/ 743231 h 768059"/>
                          <a:gd name="connsiteX145" fmla="*/ 718046 w 1484196"/>
                          <a:gd name="connsiteY145" fmla="*/ 740979 h 768059"/>
                          <a:gd name="connsiteX146" fmla="*/ 745072 w 1484196"/>
                          <a:gd name="connsiteY146" fmla="*/ 713952 h 768059"/>
                          <a:gd name="connsiteX147" fmla="*/ 756333 w 1484196"/>
                          <a:gd name="connsiteY147" fmla="*/ 702691 h 768059"/>
                          <a:gd name="connsiteX148" fmla="*/ 760838 w 1484196"/>
                          <a:gd name="connsiteY148" fmla="*/ 698187 h 768059"/>
                          <a:gd name="connsiteX149" fmla="*/ 772099 w 1484196"/>
                          <a:gd name="connsiteY149" fmla="*/ 684674 h 768059"/>
                          <a:gd name="connsiteX150" fmla="*/ 783360 w 1484196"/>
                          <a:gd name="connsiteY150" fmla="*/ 673412 h 768059"/>
                          <a:gd name="connsiteX151" fmla="*/ 787865 w 1484196"/>
                          <a:gd name="connsiteY151" fmla="*/ 666656 h 768059"/>
                          <a:gd name="connsiteX152" fmla="*/ 794621 w 1484196"/>
                          <a:gd name="connsiteY152" fmla="*/ 664404 h 768059"/>
                          <a:gd name="connsiteX153" fmla="*/ 796873 w 1484196"/>
                          <a:gd name="connsiteY153" fmla="*/ 657647 h 768059"/>
                          <a:gd name="connsiteX154" fmla="*/ 826152 w 1484196"/>
                          <a:gd name="connsiteY154" fmla="*/ 655395 h 768059"/>
                          <a:gd name="connsiteX155" fmla="*/ 848674 w 1484196"/>
                          <a:gd name="connsiteY155" fmla="*/ 639629 h 768059"/>
                          <a:gd name="connsiteX156" fmla="*/ 866692 w 1484196"/>
                          <a:gd name="connsiteY156" fmla="*/ 635125 h 768059"/>
                          <a:gd name="connsiteX157" fmla="*/ 875701 w 1484196"/>
                          <a:gd name="connsiteY157" fmla="*/ 632873 h 768059"/>
                          <a:gd name="connsiteX158" fmla="*/ 882458 w 1484196"/>
                          <a:gd name="connsiteY158" fmla="*/ 628368 h 768059"/>
                          <a:gd name="connsiteX159" fmla="*/ 902728 w 1484196"/>
                          <a:gd name="connsiteY159" fmla="*/ 619359 h 768059"/>
                          <a:gd name="connsiteX160" fmla="*/ 913989 w 1484196"/>
                          <a:gd name="connsiteY160" fmla="*/ 608098 h 768059"/>
                          <a:gd name="connsiteX161" fmla="*/ 929754 w 1484196"/>
                          <a:gd name="connsiteY161" fmla="*/ 603594 h 768059"/>
                          <a:gd name="connsiteX162" fmla="*/ 968042 w 1484196"/>
                          <a:gd name="connsiteY162" fmla="*/ 605846 h 768059"/>
                          <a:gd name="connsiteX163" fmla="*/ 972546 w 1484196"/>
                          <a:gd name="connsiteY163" fmla="*/ 612603 h 768059"/>
                          <a:gd name="connsiteX164" fmla="*/ 977051 w 1484196"/>
                          <a:gd name="connsiteY164" fmla="*/ 617107 h 768059"/>
                          <a:gd name="connsiteX165" fmla="*/ 997321 w 1484196"/>
                          <a:gd name="connsiteY165" fmla="*/ 623864 h 768059"/>
                          <a:gd name="connsiteX166" fmla="*/ 1006330 w 1484196"/>
                          <a:gd name="connsiteY166" fmla="*/ 632873 h 768059"/>
                          <a:gd name="connsiteX167" fmla="*/ 1010834 w 1484196"/>
                          <a:gd name="connsiteY167" fmla="*/ 641881 h 768059"/>
                          <a:gd name="connsiteX168" fmla="*/ 1024347 w 1484196"/>
                          <a:gd name="connsiteY168" fmla="*/ 650890 h 768059"/>
                          <a:gd name="connsiteX169" fmla="*/ 1028852 w 1484196"/>
                          <a:gd name="connsiteY169" fmla="*/ 664404 h 768059"/>
                          <a:gd name="connsiteX170" fmla="*/ 1035608 w 1484196"/>
                          <a:gd name="connsiteY170" fmla="*/ 668908 h 768059"/>
                          <a:gd name="connsiteX171" fmla="*/ 1046869 w 1484196"/>
                          <a:gd name="connsiteY171" fmla="*/ 671160 h 768059"/>
                          <a:gd name="connsiteX172" fmla="*/ 1053626 w 1484196"/>
                          <a:gd name="connsiteY172" fmla="*/ 673412 h 768059"/>
                          <a:gd name="connsiteX173" fmla="*/ 1055878 w 1484196"/>
                          <a:gd name="connsiteY173" fmla="*/ 680169 h 768059"/>
                          <a:gd name="connsiteX174" fmla="*/ 1064887 w 1484196"/>
                          <a:gd name="connsiteY174" fmla="*/ 682421 h 768059"/>
                          <a:gd name="connsiteX175" fmla="*/ 1073896 w 1484196"/>
                          <a:gd name="connsiteY175" fmla="*/ 686926 h 768059"/>
                          <a:gd name="connsiteX176" fmla="*/ 1091914 w 1484196"/>
                          <a:gd name="connsiteY176" fmla="*/ 691430 h 768059"/>
                          <a:gd name="connsiteX177" fmla="*/ 1098670 w 1484196"/>
                          <a:gd name="connsiteY177" fmla="*/ 700439 h 768059"/>
                          <a:gd name="connsiteX178" fmla="*/ 1103175 w 1484196"/>
                          <a:gd name="connsiteY178" fmla="*/ 707196 h 768059"/>
                          <a:gd name="connsiteX179" fmla="*/ 1109932 w 1484196"/>
                          <a:gd name="connsiteY179" fmla="*/ 711700 h 768059"/>
                          <a:gd name="connsiteX180" fmla="*/ 1118940 w 1484196"/>
                          <a:gd name="connsiteY180" fmla="*/ 727466 h 768059"/>
                          <a:gd name="connsiteX181" fmla="*/ 1121193 w 1484196"/>
                          <a:gd name="connsiteY181" fmla="*/ 736474 h 768059"/>
                          <a:gd name="connsiteX182" fmla="*/ 1136958 w 1484196"/>
                          <a:gd name="connsiteY182" fmla="*/ 743231 h 768059"/>
                          <a:gd name="connsiteX183" fmla="*/ 1179750 w 1484196"/>
                          <a:gd name="connsiteY183" fmla="*/ 745483 h 768059"/>
                          <a:gd name="connsiteX184" fmla="*/ 1195516 w 1484196"/>
                          <a:gd name="connsiteY184" fmla="*/ 743231 h 768059"/>
                          <a:gd name="connsiteX185" fmla="*/ 1236056 w 1484196"/>
                          <a:gd name="connsiteY185" fmla="*/ 745483 h 768059"/>
                          <a:gd name="connsiteX186" fmla="*/ 1256326 w 1484196"/>
                          <a:gd name="connsiteY186" fmla="*/ 747736 h 768059"/>
                          <a:gd name="connsiteX187" fmla="*/ 1269839 w 1484196"/>
                          <a:gd name="connsiteY187" fmla="*/ 729718 h 768059"/>
                          <a:gd name="connsiteX188" fmla="*/ 1276596 w 1484196"/>
                          <a:gd name="connsiteY188" fmla="*/ 727466 h 768059"/>
                          <a:gd name="connsiteX189" fmla="*/ 1292361 w 1484196"/>
                          <a:gd name="connsiteY189" fmla="*/ 713952 h 768059"/>
                          <a:gd name="connsiteX190" fmla="*/ 1294613 w 1484196"/>
                          <a:gd name="connsiteY190" fmla="*/ 707196 h 768059"/>
                          <a:gd name="connsiteX191" fmla="*/ 1299118 w 1484196"/>
                          <a:gd name="connsiteY191" fmla="*/ 700439 h 768059"/>
                          <a:gd name="connsiteX192" fmla="*/ 1303622 w 1484196"/>
                          <a:gd name="connsiteY192" fmla="*/ 691430 h 768059"/>
                          <a:gd name="connsiteX193" fmla="*/ 1310379 w 1484196"/>
                          <a:gd name="connsiteY193" fmla="*/ 689178 h 768059"/>
                          <a:gd name="connsiteX194" fmla="*/ 1314883 w 1484196"/>
                          <a:gd name="connsiteY194" fmla="*/ 680169 h 768059"/>
                          <a:gd name="connsiteX195" fmla="*/ 1321640 w 1484196"/>
                          <a:gd name="connsiteY195" fmla="*/ 675665 h 768059"/>
                          <a:gd name="connsiteX196" fmla="*/ 1323892 w 1484196"/>
                          <a:gd name="connsiteY196" fmla="*/ 666656 h 768059"/>
                          <a:gd name="connsiteX197" fmla="*/ 1326144 w 1484196"/>
                          <a:gd name="connsiteY197" fmla="*/ 659899 h 768059"/>
                          <a:gd name="connsiteX198" fmla="*/ 1330649 w 1484196"/>
                          <a:gd name="connsiteY198" fmla="*/ 655395 h 768059"/>
                          <a:gd name="connsiteX199" fmla="*/ 1339658 w 1484196"/>
                          <a:gd name="connsiteY199" fmla="*/ 641881 h 768059"/>
                          <a:gd name="connsiteX200" fmla="*/ 1341910 w 1484196"/>
                          <a:gd name="connsiteY200" fmla="*/ 632873 h 768059"/>
                          <a:gd name="connsiteX201" fmla="*/ 1344162 w 1484196"/>
                          <a:gd name="connsiteY201" fmla="*/ 610350 h 768059"/>
                          <a:gd name="connsiteX202" fmla="*/ 1348666 w 1484196"/>
                          <a:gd name="connsiteY202" fmla="*/ 601341 h 768059"/>
                          <a:gd name="connsiteX203" fmla="*/ 1353171 w 1484196"/>
                          <a:gd name="connsiteY203" fmla="*/ 585576 h 768059"/>
                          <a:gd name="connsiteX204" fmla="*/ 1359928 w 1484196"/>
                          <a:gd name="connsiteY204" fmla="*/ 576567 h 768059"/>
                          <a:gd name="connsiteX205" fmla="*/ 1364432 w 1484196"/>
                          <a:gd name="connsiteY205" fmla="*/ 542784 h 768059"/>
                          <a:gd name="connsiteX206" fmla="*/ 1366684 w 1484196"/>
                          <a:gd name="connsiteY206" fmla="*/ 533775 h 768059"/>
                          <a:gd name="connsiteX207" fmla="*/ 1368936 w 1484196"/>
                          <a:gd name="connsiteY207" fmla="*/ 477470 h 768059"/>
                          <a:gd name="connsiteX208" fmla="*/ 1384702 w 1484196"/>
                          <a:gd name="connsiteY208" fmla="*/ 454947 h 768059"/>
                          <a:gd name="connsiteX209" fmla="*/ 1391459 w 1484196"/>
                          <a:gd name="connsiteY209" fmla="*/ 443686 h 768059"/>
                          <a:gd name="connsiteX210" fmla="*/ 1398215 w 1484196"/>
                          <a:gd name="connsiteY210" fmla="*/ 434677 h 768059"/>
                          <a:gd name="connsiteX211" fmla="*/ 1400467 w 1484196"/>
                          <a:gd name="connsiteY211" fmla="*/ 385129 h 768059"/>
                          <a:gd name="connsiteX212" fmla="*/ 1402720 w 1484196"/>
                          <a:gd name="connsiteY212" fmla="*/ 373868 h 768059"/>
                          <a:gd name="connsiteX213" fmla="*/ 1409476 w 1484196"/>
                          <a:gd name="connsiteY213" fmla="*/ 367111 h 768059"/>
                          <a:gd name="connsiteX214" fmla="*/ 1422990 w 1484196"/>
                          <a:gd name="connsiteY214" fmla="*/ 157655 h 768059"/>
                          <a:gd name="connsiteX215" fmla="*/ 1436503 w 1484196"/>
                          <a:gd name="connsiteY215" fmla="*/ 141889 h 768059"/>
                          <a:gd name="connsiteX216" fmla="*/ 1441007 w 1484196"/>
                          <a:gd name="connsiteY216" fmla="*/ 135133 h 768059"/>
                          <a:gd name="connsiteX217" fmla="*/ 1447764 w 1484196"/>
                          <a:gd name="connsiteY217" fmla="*/ 132880 h 768059"/>
                          <a:gd name="connsiteX218" fmla="*/ 1454521 w 1484196"/>
                          <a:gd name="connsiteY218" fmla="*/ 128376 h 768059"/>
                          <a:gd name="connsiteX219" fmla="*/ 1456773 w 1484196"/>
                          <a:gd name="connsiteY219" fmla="*/ 99097 h 768059"/>
                          <a:gd name="connsiteX220" fmla="*/ 1463530 w 1484196"/>
                          <a:gd name="connsiteY220" fmla="*/ 94593 h 768059"/>
                          <a:gd name="connsiteX221" fmla="*/ 1474791 w 1484196"/>
                          <a:gd name="connsiteY221" fmla="*/ 83332 h 768059"/>
                          <a:gd name="connsiteX222" fmla="*/ 1477043 w 1484196"/>
                          <a:gd name="connsiteY222" fmla="*/ 76575 h 768059"/>
                          <a:gd name="connsiteX223" fmla="*/ 1483800 w 1484196"/>
                          <a:gd name="connsiteY223" fmla="*/ 74323 h 768059"/>
                          <a:gd name="connsiteX224" fmla="*/ 1481547 w 1484196"/>
                          <a:gd name="connsiteY224" fmla="*/ 0 h 768059"/>
                          <a:gd name="connsiteX225" fmla="*/ 1470286 w 1484196"/>
                          <a:gd name="connsiteY225" fmla="*/ 9008 h 768059"/>
                          <a:gd name="connsiteX226" fmla="*/ 1468034 w 1484196"/>
                          <a:gd name="connsiteY226" fmla="*/ 18017 h 768059"/>
                          <a:gd name="connsiteX227" fmla="*/ 1461277 w 1484196"/>
                          <a:gd name="connsiteY227" fmla="*/ 20270 h 768059"/>
                          <a:gd name="connsiteX228" fmla="*/ 1470286 w 1484196"/>
                          <a:gd name="connsiteY22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54089 w 1484196"/>
                          <a:gd name="connsiteY103" fmla="*/ 556297 h 768059"/>
                          <a:gd name="connsiteX104" fmla="*/ 247333 w 1484196"/>
                          <a:gd name="connsiteY104" fmla="*/ 554045 h 768059"/>
                          <a:gd name="connsiteX105" fmla="*/ 242828 w 1484196"/>
                          <a:gd name="connsiteY105" fmla="*/ 549541 h 768059"/>
                          <a:gd name="connsiteX106" fmla="*/ 224810 w 1484196"/>
                          <a:gd name="connsiteY106" fmla="*/ 545036 h 768059"/>
                          <a:gd name="connsiteX107" fmla="*/ 168505 w 1484196"/>
                          <a:gd name="connsiteY107" fmla="*/ 536027 h 768059"/>
                          <a:gd name="connsiteX108" fmla="*/ 105443 w 1484196"/>
                          <a:gd name="connsiteY108" fmla="*/ 533775 h 768059"/>
                          <a:gd name="connsiteX109" fmla="*/ 64903 w 1484196"/>
                          <a:gd name="connsiteY109" fmla="*/ 536027 h 768059"/>
                          <a:gd name="connsiteX110" fmla="*/ 49629 w 1484196"/>
                          <a:gd name="connsiteY110" fmla="*/ 536930 h 768059"/>
                          <a:gd name="connsiteX111" fmla="*/ 11467 w 1484196"/>
                          <a:gd name="connsiteY111" fmla="*/ 550729 h 768059"/>
                          <a:gd name="connsiteX112" fmla="*/ 0 w 1484196"/>
                          <a:gd name="connsiteY112" fmla="*/ 573331 h 768059"/>
                          <a:gd name="connsiteX113" fmla="*/ 7169 w 1484196"/>
                          <a:gd name="connsiteY113" fmla="*/ 603101 h 768059"/>
                          <a:gd name="connsiteX114" fmla="*/ 33291 w 1484196"/>
                          <a:gd name="connsiteY114" fmla="*/ 618170 h 768059"/>
                          <a:gd name="connsiteX115" fmla="*/ 113011 w 1484196"/>
                          <a:gd name="connsiteY115" fmla="*/ 629432 h 768059"/>
                          <a:gd name="connsiteX116" fmla="*/ 161337 w 1484196"/>
                          <a:gd name="connsiteY116" fmla="*/ 639709 h 768059"/>
                          <a:gd name="connsiteX117" fmla="*/ 154992 w 1484196"/>
                          <a:gd name="connsiteY117" fmla="*/ 632873 h 768059"/>
                          <a:gd name="connsiteX118" fmla="*/ 161748 w 1484196"/>
                          <a:gd name="connsiteY118" fmla="*/ 637377 h 768059"/>
                          <a:gd name="connsiteX119" fmla="*/ 166253 w 1484196"/>
                          <a:gd name="connsiteY119" fmla="*/ 644134 h 768059"/>
                          <a:gd name="connsiteX120" fmla="*/ 186523 w 1484196"/>
                          <a:gd name="connsiteY120" fmla="*/ 646386 h 768059"/>
                          <a:gd name="connsiteX121" fmla="*/ 197784 w 1484196"/>
                          <a:gd name="connsiteY121" fmla="*/ 648638 h 768059"/>
                          <a:gd name="connsiteX122" fmla="*/ 204540 w 1484196"/>
                          <a:gd name="connsiteY122" fmla="*/ 655395 h 768059"/>
                          <a:gd name="connsiteX123" fmla="*/ 211297 w 1484196"/>
                          <a:gd name="connsiteY123" fmla="*/ 657647 h 768059"/>
                          <a:gd name="connsiteX124" fmla="*/ 238324 w 1484196"/>
                          <a:gd name="connsiteY124" fmla="*/ 662151 h 768059"/>
                          <a:gd name="connsiteX125" fmla="*/ 283368 w 1484196"/>
                          <a:gd name="connsiteY125" fmla="*/ 668908 h 768059"/>
                          <a:gd name="connsiteX126" fmla="*/ 290125 w 1484196"/>
                          <a:gd name="connsiteY126" fmla="*/ 675665 h 768059"/>
                          <a:gd name="connsiteX127" fmla="*/ 292377 w 1484196"/>
                          <a:gd name="connsiteY127" fmla="*/ 686926 h 768059"/>
                          <a:gd name="connsiteX128" fmla="*/ 301386 w 1484196"/>
                          <a:gd name="connsiteY128" fmla="*/ 691430 h 768059"/>
                          <a:gd name="connsiteX129" fmla="*/ 312647 w 1484196"/>
                          <a:gd name="connsiteY129" fmla="*/ 702691 h 768059"/>
                          <a:gd name="connsiteX130" fmla="*/ 314899 w 1484196"/>
                          <a:gd name="connsiteY130" fmla="*/ 709448 h 768059"/>
                          <a:gd name="connsiteX131" fmla="*/ 328412 w 1484196"/>
                          <a:gd name="connsiteY131" fmla="*/ 729718 h 768059"/>
                          <a:gd name="connsiteX132" fmla="*/ 330665 w 1484196"/>
                          <a:gd name="connsiteY132" fmla="*/ 736474 h 768059"/>
                          <a:gd name="connsiteX133" fmla="*/ 335169 w 1484196"/>
                          <a:gd name="connsiteY133" fmla="*/ 743231 h 768059"/>
                          <a:gd name="connsiteX134" fmla="*/ 391474 w 1484196"/>
                          <a:gd name="connsiteY134" fmla="*/ 752240 h 768059"/>
                          <a:gd name="connsiteX135" fmla="*/ 459041 w 1484196"/>
                          <a:gd name="connsiteY135" fmla="*/ 756744 h 768059"/>
                          <a:gd name="connsiteX136" fmla="*/ 474806 w 1484196"/>
                          <a:gd name="connsiteY136" fmla="*/ 768006 h 768059"/>
                          <a:gd name="connsiteX137" fmla="*/ 501833 w 1484196"/>
                          <a:gd name="connsiteY137" fmla="*/ 761249 h 768059"/>
                          <a:gd name="connsiteX138" fmla="*/ 510842 w 1484196"/>
                          <a:gd name="connsiteY138" fmla="*/ 758997 h 768059"/>
                          <a:gd name="connsiteX139" fmla="*/ 528860 w 1484196"/>
                          <a:gd name="connsiteY139" fmla="*/ 754492 h 768059"/>
                          <a:gd name="connsiteX140" fmla="*/ 607687 w 1484196"/>
                          <a:gd name="connsiteY140" fmla="*/ 752240 h 768059"/>
                          <a:gd name="connsiteX141" fmla="*/ 670749 w 1484196"/>
                          <a:gd name="connsiteY141" fmla="*/ 747736 h 768059"/>
                          <a:gd name="connsiteX142" fmla="*/ 677506 w 1484196"/>
                          <a:gd name="connsiteY142" fmla="*/ 745483 h 768059"/>
                          <a:gd name="connsiteX143" fmla="*/ 686515 w 1484196"/>
                          <a:gd name="connsiteY143" fmla="*/ 743231 h 768059"/>
                          <a:gd name="connsiteX144" fmla="*/ 718046 w 1484196"/>
                          <a:gd name="connsiteY144" fmla="*/ 740979 h 768059"/>
                          <a:gd name="connsiteX145" fmla="*/ 745072 w 1484196"/>
                          <a:gd name="connsiteY145" fmla="*/ 713952 h 768059"/>
                          <a:gd name="connsiteX146" fmla="*/ 756333 w 1484196"/>
                          <a:gd name="connsiteY146" fmla="*/ 702691 h 768059"/>
                          <a:gd name="connsiteX147" fmla="*/ 760838 w 1484196"/>
                          <a:gd name="connsiteY147" fmla="*/ 698187 h 768059"/>
                          <a:gd name="connsiteX148" fmla="*/ 772099 w 1484196"/>
                          <a:gd name="connsiteY148" fmla="*/ 684674 h 768059"/>
                          <a:gd name="connsiteX149" fmla="*/ 783360 w 1484196"/>
                          <a:gd name="connsiteY149" fmla="*/ 673412 h 768059"/>
                          <a:gd name="connsiteX150" fmla="*/ 787865 w 1484196"/>
                          <a:gd name="connsiteY150" fmla="*/ 666656 h 768059"/>
                          <a:gd name="connsiteX151" fmla="*/ 794621 w 1484196"/>
                          <a:gd name="connsiteY151" fmla="*/ 664404 h 768059"/>
                          <a:gd name="connsiteX152" fmla="*/ 796873 w 1484196"/>
                          <a:gd name="connsiteY152" fmla="*/ 657647 h 768059"/>
                          <a:gd name="connsiteX153" fmla="*/ 826152 w 1484196"/>
                          <a:gd name="connsiteY153" fmla="*/ 655395 h 768059"/>
                          <a:gd name="connsiteX154" fmla="*/ 848674 w 1484196"/>
                          <a:gd name="connsiteY154" fmla="*/ 639629 h 768059"/>
                          <a:gd name="connsiteX155" fmla="*/ 866692 w 1484196"/>
                          <a:gd name="connsiteY155" fmla="*/ 635125 h 768059"/>
                          <a:gd name="connsiteX156" fmla="*/ 875701 w 1484196"/>
                          <a:gd name="connsiteY156" fmla="*/ 632873 h 768059"/>
                          <a:gd name="connsiteX157" fmla="*/ 882458 w 1484196"/>
                          <a:gd name="connsiteY157" fmla="*/ 628368 h 768059"/>
                          <a:gd name="connsiteX158" fmla="*/ 902728 w 1484196"/>
                          <a:gd name="connsiteY158" fmla="*/ 619359 h 768059"/>
                          <a:gd name="connsiteX159" fmla="*/ 913989 w 1484196"/>
                          <a:gd name="connsiteY159" fmla="*/ 608098 h 768059"/>
                          <a:gd name="connsiteX160" fmla="*/ 929754 w 1484196"/>
                          <a:gd name="connsiteY160" fmla="*/ 603594 h 768059"/>
                          <a:gd name="connsiteX161" fmla="*/ 968042 w 1484196"/>
                          <a:gd name="connsiteY161" fmla="*/ 605846 h 768059"/>
                          <a:gd name="connsiteX162" fmla="*/ 972546 w 1484196"/>
                          <a:gd name="connsiteY162" fmla="*/ 612603 h 768059"/>
                          <a:gd name="connsiteX163" fmla="*/ 977051 w 1484196"/>
                          <a:gd name="connsiteY163" fmla="*/ 617107 h 768059"/>
                          <a:gd name="connsiteX164" fmla="*/ 997321 w 1484196"/>
                          <a:gd name="connsiteY164" fmla="*/ 623864 h 768059"/>
                          <a:gd name="connsiteX165" fmla="*/ 1006330 w 1484196"/>
                          <a:gd name="connsiteY165" fmla="*/ 632873 h 768059"/>
                          <a:gd name="connsiteX166" fmla="*/ 1010834 w 1484196"/>
                          <a:gd name="connsiteY166" fmla="*/ 641881 h 768059"/>
                          <a:gd name="connsiteX167" fmla="*/ 1024347 w 1484196"/>
                          <a:gd name="connsiteY167" fmla="*/ 650890 h 768059"/>
                          <a:gd name="connsiteX168" fmla="*/ 1028852 w 1484196"/>
                          <a:gd name="connsiteY168" fmla="*/ 664404 h 768059"/>
                          <a:gd name="connsiteX169" fmla="*/ 1035608 w 1484196"/>
                          <a:gd name="connsiteY169" fmla="*/ 668908 h 768059"/>
                          <a:gd name="connsiteX170" fmla="*/ 1046869 w 1484196"/>
                          <a:gd name="connsiteY170" fmla="*/ 671160 h 768059"/>
                          <a:gd name="connsiteX171" fmla="*/ 1053626 w 1484196"/>
                          <a:gd name="connsiteY171" fmla="*/ 673412 h 768059"/>
                          <a:gd name="connsiteX172" fmla="*/ 1055878 w 1484196"/>
                          <a:gd name="connsiteY172" fmla="*/ 680169 h 768059"/>
                          <a:gd name="connsiteX173" fmla="*/ 1064887 w 1484196"/>
                          <a:gd name="connsiteY173" fmla="*/ 682421 h 768059"/>
                          <a:gd name="connsiteX174" fmla="*/ 1073896 w 1484196"/>
                          <a:gd name="connsiteY174" fmla="*/ 686926 h 768059"/>
                          <a:gd name="connsiteX175" fmla="*/ 1091914 w 1484196"/>
                          <a:gd name="connsiteY175" fmla="*/ 691430 h 768059"/>
                          <a:gd name="connsiteX176" fmla="*/ 1098670 w 1484196"/>
                          <a:gd name="connsiteY176" fmla="*/ 700439 h 768059"/>
                          <a:gd name="connsiteX177" fmla="*/ 1103175 w 1484196"/>
                          <a:gd name="connsiteY177" fmla="*/ 707196 h 768059"/>
                          <a:gd name="connsiteX178" fmla="*/ 1109932 w 1484196"/>
                          <a:gd name="connsiteY178" fmla="*/ 711700 h 768059"/>
                          <a:gd name="connsiteX179" fmla="*/ 1118940 w 1484196"/>
                          <a:gd name="connsiteY179" fmla="*/ 727466 h 768059"/>
                          <a:gd name="connsiteX180" fmla="*/ 1121193 w 1484196"/>
                          <a:gd name="connsiteY180" fmla="*/ 736474 h 768059"/>
                          <a:gd name="connsiteX181" fmla="*/ 1136958 w 1484196"/>
                          <a:gd name="connsiteY181" fmla="*/ 743231 h 768059"/>
                          <a:gd name="connsiteX182" fmla="*/ 1179750 w 1484196"/>
                          <a:gd name="connsiteY182" fmla="*/ 745483 h 768059"/>
                          <a:gd name="connsiteX183" fmla="*/ 1195516 w 1484196"/>
                          <a:gd name="connsiteY183" fmla="*/ 743231 h 768059"/>
                          <a:gd name="connsiteX184" fmla="*/ 1236056 w 1484196"/>
                          <a:gd name="connsiteY184" fmla="*/ 745483 h 768059"/>
                          <a:gd name="connsiteX185" fmla="*/ 1256326 w 1484196"/>
                          <a:gd name="connsiteY185" fmla="*/ 747736 h 768059"/>
                          <a:gd name="connsiteX186" fmla="*/ 1269839 w 1484196"/>
                          <a:gd name="connsiteY186" fmla="*/ 729718 h 768059"/>
                          <a:gd name="connsiteX187" fmla="*/ 1276596 w 1484196"/>
                          <a:gd name="connsiteY187" fmla="*/ 727466 h 768059"/>
                          <a:gd name="connsiteX188" fmla="*/ 1292361 w 1484196"/>
                          <a:gd name="connsiteY188" fmla="*/ 713952 h 768059"/>
                          <a:gd name="connsiteX189" fmla="*/ 1294613 w 1484196"/>
                          <a:gd name="connsiteY189" fmla="*/ 707196 h 768059"/>
                          <a:gd name="connsiteX190" fmla="*/ 1299118 w 1484196"/>
                          <a:gd name="connsiteY190" fmla="*/ 700439 h 768059"/>
                          <a:gd name="connsiteX191" fmla="*/ 1303622 w 1484196"/>
                          <a:gd name="connsiteY191" fmla="*/ 691430 h 768059"/>
                          <a:gd name="connsiteX192" fmla="*/ 1310379 w 1484196"/>
                          <a:gd name="connsiteY192" fmla="*/ 689178 h 768059"/>
                          <a:gd name="connsiteX193" fmla="*/ 1314883 w 1484196"/>
                          <a:gd name="connsiteY193" fmla="*/ 680169 h 768059"/>
                          <a:gd name="connsiteX194" fmla="*/ 1321640 w 1484196"/>
                          <a:gd name="connsiteY194" fmla="*/ 675665 h 768059"/>
                          <a:gd name="connsiteX195" fmla="*/ 1323892 w 1484196"/>
                          <a:gd name="connsiteY195" fmla="*/ 666656 h 768059"/>
                          <a:gd name="connsiteX196" fmla="*/ 1326144 w 1484196"/>
                          <a:gd name="connsiteY196" fmla="*/ 659899 h 768059"/>
                          <a:gd name="connsiteX197" fmla="*/ 1330649 w 1484196"/>
                          <a:gd name="connsiteY197" fmla="*/ 655395 h 768059"/>
                          <a:gd name="connsiteX198" fmla="*/ 1339658 w 1484196"/>
                          <a:gd name="connsiteY198" fmla="*/ 641881 h 768059"/>
                          <a:gd name="connsiteX199" fmla="*/ 1341910 w 1484196"/>
                          <a:gd name="connsiteY199" fmla="*/ 632873 h 768059"/>
                          <a:gd name="connsiteX200" fmla="*/ 1344162 w 1484196"/>
                          <a:gd name="connsiteY200" fmla="*/ 610350 h 768059"/>
                          <a:gd name="connsiteX201" fmla="*/ 1348666 w 1484196"/>
                          <a:gd name="connsiteY201" fmla="*/ 601341 h 768059"/>
                          <a:gd name="connsiteX202" fmla="*/ 1353171 w 1484196"/>
                          <a:gd name="connsiteY202" fmla="*/ 585576 h 768059"/>
                          <a:gd name="connsiteX203" fmla="*/ 1359928 w 1484196"/>
                          <a:gd name="connsiteY203" fmla="*/ 576567 h 768059"/>
                          <a:gd name="connsiteX204" fmla="*/ 1364432 w 1484196"/>
                          <a:gd name="connsiteY204" fmla="*/ 542784 h 768059"/>
                          <a:gd name="connsiteX205" fmla="*/ 1366684 w 1484196"/>
                          <a:gd name="connsiteY205" fmla="*/ 533775 h 768059"/>
                          <a:gd name="connsiteX206" fmla="*/ 1368936 w 1484196"/>
                          <a:gd name="connsiteY206" fmla="*/ 477470 h 768059"/>
                          <a:gd name="connsiteX207" fmla="*/ 1384702 w 1484196"/>
                          <a:gd name="connsiteY207" fmla="*/ 454947 h 768059"/>
                          <a:gd name="connsiteX208" fmla="*/ 1391459 w 1484196"/>
                          <a:gd name="connsiteY208" fmla="*/ 443686 h 768059"/>
                          <a:gd name="connsiteX209" fmla="*/ 1398215 w 1484196"/>
                          <a:gd name="connsiteY209" fmla="*/ 434677 h 768059"/>
                          <a:gd name="connsiteX210" fmla="*/ 1400467 w 1484196"/>
                          <a:gd name="connsiteY210" fmla="*/ 385129 h 768059"/>
                          <a:gd name="connsiteX211" fmla="*/ 1402720 w 1484196"/>
                          <a:gd name="connsiteY211" fmla="*/ 373868 h 768059"/>
                          <a:gd name="connsiteX212" fmla="*/ 1409476 w 1484196"/>
                          <a:gd name="connsiteY212" fmla="*/ 367111 h 768059"/>
                          <a:gd name="connsiteX213" fmla="*/ 1422990 w 1484196"/>
                          <a:gd name="connsiteY213" fmla="*/ 157655 h 768059"/>
                          <a:gd name="connsiteX214" fmla="*/ 1436503 w 1484196"/>
                          <a:gd name="connsiteY214" fmla="*/ 141889 h 768059"/>
                          <a:gd name="connsiteX215" fmla="*/ 1441007 w 1484196"/>
                          <a:gd name="connsiteY215" fmla="*/ 135133 h 768059"/>
                          <a:gd name="connsiteX216" fmla="*/ 1447764 w 1484196"/>
                          <a:gd name="connsiteY216" fmla="*/ 132880 h 768059"/>
                          <a:gd name="connsiteX217" fmla="*/ 1454521 w 1484196"/>
                          <a:gd name="connsiteY217" fmla="*/ 128376 h 768059"/>
                          <a:gd name="connsiteX218" fmla="*/ 1456773 w 1484196"/>
                          <a:gd name="connsiteY218" fmla="*/ 99097 h 768059"/>
                          <a:gd name="connsiteX219" fmla="*/ 1463530 w 1484196"/>
                          <a:gd name="connsiteY219" fmla="*/ 94593 h 768059"/>
                          <a:gd name="connsiteX220" fmla="*/ 1474791 w 1484196"/>
                          <a:gd name="connsiteY220" fmla="*/ 83332 h 768059"/>
                          <a:gd name="connsiteX221" fmla="*/ 1477043 w 1484196"/>
                          <a:gd name="connsiteY221" fmla="*/ 76575 h 768059"/>
                          <a:gd name="connsiteX222" fmla="*/ 1483800 w 1484196"/>
                          <a:gd name="connsiteY222" fmla="*/ 74323 h 768059"/>
                          <a:gd name="connsiteX223" fmla="*/ 1481547 w 1484196"/>
                          <a:gd name="connsiteY223" fmla="*/ 0 h 768059"/>
                          <a:gd name="connsiteX224" fmla="*/ 1470286 w 1484196"/>
                          <a:gd name="connsiteY224" fmla="*/ 9008 h 768059"/>
                          <a:gd name="connsiteX225" fmla="*/ 1468034 w 1484196"/>
                          <a:gd name="connsiteY225" fmla="*/ 18017 h 768059"/>
                          <a:gd name="connsiteX226" fmla="*/ 1461277 w 1484196"/>
                          <a:gd name="connsiteY226" fmla="*/ 20270 h 768059"/>
                          <a:gd name="connsiteX227" fmla="*/ 1470286 w 1484196"/>
                          <a:gd name="connsiteY22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66253 w 1484196"/>
                          <a:gd name="connsiteY118" fmla="*/ 644134 h 768059"/>
                          <a:gd name="connsiteX119" fmla="*/ 186523 w 1484196"/>
                          <a:gd name="connsiteY119" fmla="*/ 646386 h 768059"/>
                          <a:gd name="connsiteX120" fmla="*/ 197784 w 1484196"/>
                          <a:gd name="connsiteY120" fmla="*/ 648638 h 768059"/>
                          <a:gd name="connsiteX121" fmla="*/ 204540 w 1484196"/>
                          <a:gd name="connsiteY121" fmla="*/ 655395 h 768059"/>
                          <a:gd name="connsiteX122" fmla="*/ 211297 w 1484196"/>
                          <a:gd name="connsiteY122" fmla="*/ 657647 h 768059"/>
                          <a:gd name="connsiteX123" fmla="*/ 238324 w 1484196"/>
                          <a:gd name="connsiteY123" fmla="*/ 662151 h 768059"/>
                          <a:gd name="connsiteX124" fmla="*/ 283368 w 1484196"/>
                          <a:gd name="connsiteY124" fmla="*/ 668908 h 768059"/>
                          <a:gd name="connsiteX125" fmla="*/ 290125 w 1484196"/>
                          <a:gd name="connsiteY125" fmla="*/ 675665 h 768059"/>
                          <a:gd name="connsiteX126" fmla="*/ 292377 w 1484196"/>
                          <a:gd name="connsiteY126" fmla="*/ 686926 h 768059"/>
                          <a:gd name="connsiteX127" fmla="*/ 301386 w 1484196"/>
                          <a:gd name="connsiteY127" fmla="*/ 691430 h 768059"/>
                          <a:gd name="connsiteX128" fmla="*/ 312647 w 1484196"/>
                          <a:gd name="connsiteY128" fmla="*/ 702691 h 768059"/>
                          <a:gd name="connsiteX129" fmla="*/ 314899 w 1484196"/>
                          <a:gd name="connsiteY129" fmla="*/ 709448 h 768059"/>
                          <a:gd name="connsiteX130" fmla="*/ 328412 w 1484196"/>
                          <a:gd name="connsiteY130" fmla="*/ 729718 h 768059"/>
                          <a:gd name="connsiteX131" fmla="*/ 330665 w 1484196"/>
                          <a:gd name="connsiteY131" fmla="*/ 736474 h 768059"/>
                          <a:gd name="connsiteX132" fmla="*/ 335169 w 1484196"/>
                          <a:gd name="connsiteY132" fmla="*/ 743231 h 768059"/>
                          <a:gd name="connsiteX133" fmla="*/ 391474 w 1484196"/>
                          <a:gd name="connsiteY133" fmla="*/ 752240 h 768059"/>
                          <a:gd name="connsiteX134" fmla="*/ 459041 w 1484196"/>
                          <a:gd name="connsiteY134" fmla="*/ 756744 h 768059"/>
                          <a:gd name="connsiteX135" fmla="*/ 474806 w 1484196"/>
                          <a:gd name="connsiteY135" fmla="*/ 768006 h 768059"/>
                          <a:gd name="connsiteX136" fmla="*/ 501833 w 1484196"/>
                          <a:gd name="connsiteY136" fmla="*/ 761249 h 768059"/>
                          <a:gd name="connsiteX137" fmla="*/ 510842 w 1484196"/>
                          <a:gd name="connsiteY137" fmla="*/ 758997 h 768059"/>
                          <a:gd name="connsiteX138" fmla="*/ 528860 w 1484196"/>
                          <a:gd name="connsiteY138" fmla="*/ 754492 h 768059"/>
                          <a:gd name="connsiteX139" fmla="*/ 607687 w 1484196"/>
                          <a:gd name="connsiteY139" fmla="*/ 752240 h 768059"/>
                          <a:gd name="connsiteX140" fmla="*/ 670749 w 1484196"/>
                          <a:gd name="connsiteY140" fmla="*/ 747736 h 768059"/>
                          <a:gd name="connsiteX141" fmla="*/ 677506 w 1484196"/>
                          <a:gd name="connsiteY141" fmla="*/ 745483 h 768059"/>
                          <a:gd name="connsiteX142" fmla="*/ 686515 w 1484196"/>
                          <a:gd name="connsiteY142" fmla="*/ 743231 h 768059"/>
                          <a:gd name="connsiteX143" fmla="*/ 718046 w 1484196"/>
                          <a:gd name="connsiteY143" fmla="*/ 740979 h 768059"/>
                          <a:gd name="connsiteX144" fmla="*/ 745072 w 1484196"/>
                          <a:gd name="connsiteY144" fmla="*/ 713952 h 768059"/>
                          <a:gd name="connsiteX145" fmla="*/ 756333 w 1484196"/>
                          <a:gd name="connsiteY145" fmla="*/ 702691 h 768059"/>
                          <a:gd name="connsiteX146" fmla="*/ 760838 w 1484196"/>
                          <a:gd name="connsiteY146" fmla="*/ 698187 h 768059"/>
                          <a:gd name="connsiteX147" fmla="*/ 772099 w 1484196"/>
                          <a:gd name="connsiteY147" fmla="*/ 684674 h 768059"/>
                          <a:gd name="connsiteX148" fmla="*/ 783360 w 1484196"/>
                          <a:gd name="connsiteY148" fmla="*/ 673412 h 768059"/>
                          <a:gd name="connsiteX149" fmla="*/ 787865 w 1484196"/>
                          <a:gd name="connsiteY149" fmla="*/ 666656 h 768059"/>
                          <a:gd name="connsiteX150" fmla="*/ 794621 w 1484196"/>
                          <a:gd name="connsiteY150" fmla="*/ 664404 h 768059"/>
                          <a:gd name="connsiteX151" fmla="*/ 796873 w 1484196"/>
                          <a:gd name="connsiteY151" fmla="*/ 657647 h 768059"/>
                          <a:gd name="connsiteX152" fmla="*/ 826152 w 1484196"/>
                          <a:gd name="connsiteY152" fmla="*/ 655395 h 768059"/>
                          <a:gd name="connsiteX153" fmla="*/ 848674 w 1484196"/>
                          <a:gd name="connsiteY153" fmla="*/ 639629 h 768059"/>
                          <a:gd name="connsiteX154" fmla="*/ 866692 w 1484196"/>
                          <a:gd name="connsiteY154" fmla="*/ 635125 h 768059"/>
                          <a:gd name="connsiteX155" fmla="*/ 875701 w 1484196"/>
                          <a:gd name="connsiteY155" fmla="*/ 632873 h 768059"/>
                          <a:gd name="connsiteX156" fmla="*/ 882458 w 1484196"/>
                          <a:gd name="connsiteY156" fmla="*/ 628368 h 768059"/>
                          <a:gd name="connsiteX157" fmla="*/ 902728 w 1484196"/>
                          <a:gd name="connsiteY157" fmla="*/ 619359 h 768059"/>
                          <a:gd name="connsiteX158" fmla="*/ 913989 w 1484196"/>
                          <a:gd name="connsiteY158" fmla="*/ 608098 h 768059"/>
                          <a:gd name="connsiteX159" fmla="*/ 929754 w 1484196"/>
                          <a:gd name="connsiteY159" fmla="*/ 603594 h 768059"/>
                          <a:gd name="connsiteX160" fmla="*/ 968042 w 1484196"/>
                          <a:gd name="connsiteY160" fmla="*/ 605846 h 768059"/>
                          <a:gd name="connsiteX161" fmla="*/ 972546 w 1484196"/>
                          <a:gd name="connsiteY161" fmla="*/ 612603 h 768059"/>
                          <a:gd name="connsiteX162" fmla="*/ 977051 w 1484196"/>
                          <a:gd name="connsiteY162" fmla="*/ 617107 h 768059"/>
                          <a:gd name="connsiteX163" fmla="*/ 997321 w 1484196"/>
                          <a:gd name="connsiteY163" fmla="*/ 623864 h 768059"/>
                          <a:gd name="connsiteX164" fmla="*/ 1006330 w 1484196"/>
                          <a:gd name="connsiteY164" fmla="*/ 632873 h 768059"/>
                          <a:gd name="connsiteX165" fmla="*/ 1010834 w 1484196"/>
                          <a:gd name="connsiteY165" fmla="*/ 641881 h 768059"/>
                          <a:gd name="connsiteX166" fmla="*/ 1024347 w 1484196"/>
                          <a:gd name="connsiteY166" fmla="*/ 650890 h 768059"/>
                          <a:gd name="connsiteX167" fmla="*/ 1028852 w 1484196"/>
                          <a:gd name="connsiteY167" fmla="*/ 664404 h 768059"/>
                          <a:gd name="connsiteX168" fmla="*/ 1035608 w 1484196"/>
                          <a:gd name="connsiteY168" fmla="*/ 668908 h 768059"/>
                          <a:gd name="connsiteX169" fmla="*/ 1046869 w 1484196"/>
                          <a:gd name="connsiteY169" fmla="*/ 671160 h 768059"/>
                          <a:gd name="connsiteX170" fmla="*/ 1053626 w 1484196"/>
                          <a:gd name="connsiteY170" fmla="*/ 673412 h 768059"/>
                          <a:gd name="connsiteX171" fmla="*/ 1055878 w 1484196"/>
                          <a:gd name="connsiteY171" fmla="*/ 680169 h 768059"/>
                          <a:gd name="connsiteX172" fmla="*/ 1064887 w 1484196"/>
                          <a:gd name="connsiteY172" fmla="*/ 682421 h 768059"/>
                          <a:gd name="connsiteX173" fmla="*/ 1073896 w 1484196"/>
                          <a:gd name="connsiteY173" fmla="*/ 686926 h 768059"/>
                          <a:gd name="connsiteX174" fmla="*/ 1091914 w 1484196"/>
                          <a:gd name="connsiteY174" fmla="*/ 691430 h 768059"/>
                          <a:gd name="connsiteX175" fmla="*/ 1098670 w 1484196"/>
                          <a:gd name="connsiteY175" fmla="*/ 700439 h 768059"/>
                          <a:gd name="connsiteX176" fmla="*/ 1103175 w 1484196"/>
                          <a:gd name="connsiteY176" fmla="*/ 707196 h 768059"/>
                          <a:gd name="connsiteX177" fmla="*/ 1109932 w 1484196"/>
                          <a:gd name="connsiteY177" fmla="*/ 711700 h 768059"/>
                          <a:gd name="connsiteX178" fmla="*/ 1118940 w 1484196"/>
                          <a:gd name="connsiteY178" fmla="*/ 727466 h 768059"/>
                          <a:gd name="connsiteX179" fmla="*/ 1121193 w 1484196"/>
                          <a:gd name="connsiteY179" fmla="*/ 736474 h 768059"/>
                          <a:gd name="connsiteX180" fmla="*/ 1136958 w 1484196"/>
                          <a:gd name="connsiteY180" fmla="*/ 743231 h 768059"/>
                          <a:gd name="connsiteX181" fmla="*/ 1179750 w 1484196"/>
                          <a:gd name="connsiteY181" fmla="*/ 745483 h 768059"/>
                          <a:gd name="connsiteX182" fmla="*/ 1195516 w 1484196"/>
                          <a:gd name="connsiteY182" fmla="*/ 743231 h 768059"/>
                          <a:gd name="connsiteX183" fmla="*/ 1236056 w 1484196"/>
                          <a:gd name="connsiteY183" fmla="*/ 745483 h 768059"/>
                          <a:gd name="connsiteX184" fmla="*/ 1256326 w 1484196"/>
                          <a:gd name="connsiteY184" fmla="*/ 747736 h 768059"/>
                          <a:gd name="connsiteX185" fmla="*/ 1269839 w 1484196"/>
                          <a:gd name="connsiteY185" fmla="*/ 729718 h 768059"/>
                          <a:gd name="connsiteX186" fmla="*/ 1276596 w 1484196"/>
                          <a:gd name="connsiteY186" fmla="*/ 727466 h 768059"/>
                          <a:gd name="connsiteX187" fmla="*/ 1292361 w 1484196"/>
                          <a:gd name="connsiteY187" fmla="*/ 713952 h 768059"/>
                          <a:gd name="connsiteX188" fmla="*/ 1294613 w 1484196"/>
                          <a:gd name="connsiteY188" fmla="*/ 707196 h 768059"/>
                          <a:gd name="connsiteX189" fmla="*/ 1299118 w 1484196"/>
                          <a:gd name="connsiteY189" fmla="*/ 700439 h 768059"/>
                          <a:gd name="connsiteX190" fmla="*/ 1303622 w 1484196"/>
                          <a:gd name="connsiteY190" fmla="*/ 691430 h 768059"/>
                          <a:gd name="connsiteX191" fmla="*/ 1310379 w 1484196"/>
                          <a:gd name="connsiteY191" fmla="*/ 689178 h 768059"/>
                          <a:gd name="connsiteX192" fmla="*/ 1314883 w 1484196"/>
                          <a:gd name="connsiteY192" fmla="*/ 680169 h 768059"/>
                          <a:gd name="connsiteX193" fmla="*/ 1321640 w 1484196"/>
                          <a:gd name="connsiteY193" fmla="*/ 675665 h 768059"/>
                          <a:gd name="connsiteX194" fmla="*/ 1323892 w 1484196"/>
                          <a:gd name="connsiteY194" fmla="*/ 666656 h 768059"/>
                          <a:gd name="connsiteX195" fmla="*/ 1326144 w 1484196"/>
                          <a:gd name="connsiteY195" fmla="*/ 659899 h 768059"/>
                          <a:gd name="connsiteX196" fmla="*/ 1330649 w 1484196"/>
                          <a:gd name="connsiteY196" fmla="*/ 655395 h 768059"/>
                          <a:gd name="connsiteX197" fmla="*/ 1339658 w 1484196"/>
                          <a:gd name="connsiteY197" fmla="*/ 641881 h 768059"/>
                          <a:gd name="connsiteX198" fmla="*/ 1341910 w 1484196"/>
                          <a:gd name="connsiteY198" fmla="*/ 632873 h 768059"/>
                          <a:gd name="connsiteX199" fmla="*/ 1344162 w 1484196"/>
                          <a:gd name="connsiteY199" fmla="*/ 610350 h 768059"/>
                          <a:gd name="connsiteX200" fmla="*/ 1348666 w 1484196"/>
                          <a:gd name="connsiteY200" fmla="*/ 601341 h 768059"/>
                          <a:gd name="connsiteX201" fmla="*/ 1353171 w 1484196"/>
                          <a:gd name="connsiteY201" fmla="*/ 585576 h 768059"/>
                          <a:gd name="connsiteX202" fmla="*/ 1359928 w 1484196"/>
                          <a:gd name="connsiteY202" fmla="*/ 576567 h 768059"/>
                          <a:gd name="connsiteX203" fmla="*/ 1364432 w 1484196"/>
                          <a:gd name="connsiteY203" fmla="*/ 542784 h 768059"/>
                          <a:gd name="connsiteX204" fmla="*/ 1366684 w 1484196"/>
                          <a:gd name="connsiteY204" fmla="*/ 533775 h 768059"/>
                          <a:gd name="connsiteX205" fmla="*/ 1368936 w 1484196"/>
                          <a:gd name="connsiteY205" fmla="*/ 477470 h 768059"/>
                          <a:gd name="connsiteX206" fmla="*/ 1384702 w 1484196"/>
                          <a:gd name="connsiteY206" fmla="*/ 454947 h 768059"/>
                          <a:gd name="connsiteX207" fmla="*/ 1391459 w 1484196"/>
                          <a:gd name="connsiteY207" fmla="*/ 443686 h 768059"/>
                          <a:gd name="connsiteX208" fmla="*/ 1398215 w 1484196"/>
                          <a:gd name="connsiteY208" fmla="*/ 434677 h 768059"/>
                          <a:gd name="connsiteX209" fmla="*/ 1400467 w 1484196"/>
                          <a:gd name="connsiteY209" fmla="*/ 385129 h 768059"/>
                          <a:gd name="connsiteX210" fmla="*/ 1402720 w 1484196"/>
                          <a:gd name="connsiteY210" fmla="*/ 373868 h 768059"/>
                          <a:gd name="connsiteX211" fmla="*/ 1409476 w 1484196"/>
                          <a:gd name="connsiteY211" fmla="*/ 367111 h 768059"/>
                          <a:gd name="connsiteX212" fmla="*/ 1422990 w 1484196"/>
                          <a:gd name="connsiteY212" fmla="*/ 157655 h 768059"/>
                          <a:gd name="connsiteX213" fmla="*/ 1436503 w 1484196"/>
                          <a:gd name="connsiteY213" fmla="*/ 141889 h 768059"/>
                          <a:gd name="connsiteX214" fmla="*/ 1441007 w 1484196"/>
                          <a:gd name="connsiteY214" fmla="*/ 135133 h 768059"/>
                          <a:gd name="connsiteX215" fmla="*/ 1447764 w 1484196"/>
                          <a:gd name="connsiteY215" fmla="*/ 132880 h 768059"/>
                          <a:gd name="connsiteX216" fmla="*/ 1454521 w 1484196"/>
                          <a:gd name="connsiteY216" fmla="*/ 128376 h 768059"/>
                          <a:gd name="connsiteX217" fmla="*/ 1456773 w 1484196"/>
                          <a:gd name="connsiteY217" fmla="*/ 99097 h 768059"/>
                          <a:gd name="connsiteX218" fmla="*/ 1463530 w 1484196"/>
                          <a:gd name="connsiteY218" fmla="*/ 94593 h 768059"/>
                          <a:gd name="connsiteX219" fmla="*/ 1474791 w 1484196"/>
                          <a:gd name="connsiteY219" fmla="*/ 83332 h 768059"/>
                          <a:gd name="connsiteX220" fmla="*/ 1477043 w 1484196"/>
                          <a:gd name="connsiteY220" fmla="*/ 76575 h 768059"/>
                          <a:gd name="connsiteX221" fmla="*/ 1483800 w 1484196"/>
                          <a:gd name="connsiteY221" fmla="*/ 74323 h 768059"/>
                          <a:gd name="connsiteX222" fmla="*/ 1481547 w 1484196"/>
                          <a:gd name="connsiteY222" fmla="*/ 0 h 768059"/>
                          <a:gd name="connsiteX223" fmla="*/ 1470286 w 1484196"/>
                          <a:gd name="connsiteY223" fmla="*/ 9008 h 768059"/>
                          <a:gd name="connsiteX224" fmla="*/ 1468034 w 1484196"/>
                          <a:gd name="connsiteY224" fmla="*/ 18017 h 768059"/>
                          <a:gd name="connsiteX225" fmla="*/ 1461277 w 1484196"/>
                          <a:gd name="connsiteY225" fmla="*/ 20270 h 768059"/>
                          <a:gd name="connsiteX226" fmla="*/ 1470286 w 1484196"/>
                          <a:gd name="connsiteY22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186523 w 1484196"/>
                          <a:gd name="connsiteY117" fmla="*/ 646386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04540 w 1484196"/>
                          <a:gd name="connsiteY118" fmla="*/ 655395 h 768059"/>
                          <a:gd name="connsiteX119" fmla="*/ 211297 w 1484196"/>
                          <a:gd name="connsiteY119" fmla="*/ 657647 h 768059"/>
                          <a:gd name="connsiteX120" fmla="*/ 238324 w 1484196"/>
                          <a:gd name="connsiteY120" fmla="*/ 662151 h 768059"/>
                          <a:gd name="connsiteX121" fmla="*/ 283368 w 1484196"/>
                          <a:gd name="connsiteY121" fmla="*/ 668908 h 768059"/>
                          <a:gd name="connsiteX122" fmla="*/ 290125 w 1484196"/>
                          <a:gd name="connsiteY122" fmla="*/ 675665 h 768059"/>
                          <a:gd name="connsiteX123" fmla="*/ 292377 w 1484196"/>
                          <a:gd name="connsiteY123" fmla="*/ 686926 h 768059"/>
                          <a:gd name="connsiteX124" fmla="*/ 301386 w 1484196"/>
                          <a:gd name="connsiteY124" fmla="*/ 691430 h 768059"/>
                          <a:gd name="connsiteX125" fmla="*/ 312647 w 1484196"/>
                          <a:gd name="connsiteY125" fmla="*/ 702691 h 768059"/>
                          <a:gd name="connsiteX126" fmla="*/ 314899 w 1484196"/>
                          <a:gd name="connsiteY126" fmla="*/ 709448 h 768059"/>
                          <a:gd name="connsiteX127" fmla="*/ 328412 w 1484196"/>
                          <a:gd name="connsiteY127" fmla="*/ 729718 h 768059"/>
                          <a:gd name="connsiteX128" fmla="*/ 330665 w 1484196"/>
                          <a:gd name="connsiteY128" fmla="*/ 736474 h 768059"/>
                          <a:gd name="connsiteX129" fmla="*/ 335169 w 1484196"/>
                          <a:gd name="connsiteY129" fmla="*/ 743231 h 768059"/>
                          <a:gd name="connsiteX130" fmla="*/ 391474 w 1484196"/>
                          <a:gd name="connsiteY130" fmla="*/ 752240 h 768059"/>
                          <a:gd name="connsiteX131" fmla="*/ 459041 w 1484196"/>
                          <a:gd name="connsiteY131" fmla="*/ 756744 h 768059"/>
                          <a:gd name="connsiteX132" fmla="*/ 474806 w 1484196"/>
                          <a:gd name="connsiteY132" fmla="*/ 768006 h 768059"/>
                          <a:gd name="connsiteX133" fmla="*/ 501833 w 1484196"/>
                          <a:gd name="connsiteY133" fmla="*/ 761249 h 768059"/>
                          <a:gd name="connsiteX134" fmla="*/ 510842 w 1484196"/>
                          <a:gd name="connsiteY134" fmla="*/ 758997 h 768059"/>
                          <a:gd name="connsiteX135" fmla="*/ 528860 w 1484196"/>
                          <a:gd name="connsiteY135" fmla="*/ 754492 h 768059"/>
                          <a:gd name="connsiteX136" fmla="*/ 607687 w 1484196"/>
                          <a:gd name="connsiteY136" fmla="*/ 752240 h 768059"/>
                          <a:gd name="connsiteX137" fmla="*/ 670749 w 1484196"/>
                          <a:gd name="connsiteY137" fmla="*/ 747736 h 768059"/>
                          <a:gd name="connsiteX138" fmla="*/ 677506 w 1484196"/>
                          <a:gd name="connsiteY138" fmla="*/ 745483 h 768059"/>
                          <a:gd name="connsiteX139" fmla="*/ 686515 w 1484196"/>
                          <a:gd name="connsiteY139" fmla="*/ 743231 h 768059"/>
                          <a:gd name="connsiteX140" fmla="*/ 718046 w 1484196"/>
                          <a:gd name="connsiteY140" fmla="*/ 740979 h 768059"/>
                          <a:gd name="connsiteX141" fmla="*/ 745072 w 1484196"/>
                          <a:gd name="connsiteY141" fmla="*/ 713952 h 768059"/>
                          <a:gd name="connsiteX142" fmla="*/ 756333 w 1484196"/>
                          <a:gd name="connsiteY142" fmla="*/ 702691 h 768059"/>
                          <a:gd name="connsiteX143" fmla="*/ 760838 w 1484196"/>
                          <a:gd name="connsiteY143" fmla="*/ 698187 h 768059"/>
                          <a:gd name="connsiteX144" fmla="*/ 772099 w 1484196"/>
                          <a:gd name="connsiteY144" fmla="*/ 684674 h 768059"/>
                          <a:gd name="connsiteX145" fmla="*/ 783360 w 1484196"/>
                          <a:gd name="connsiteY145" fmla="*/ 673412 h 768059"/>
                          <a:gd name="connsiteX146" fmla="*/ 787865 w 1484196"/>
                          <a:gd name="connsiteY146" fmla="*/ 666656 h 768059"/>
                          <a:gd name="connsiteX147" fmla="*/ 794621 w 1484196"/>
                          <a:gd name="connsiteY147" fmla="*/ 664404 h 768059"/>
                          <a:gd name="connsiteX148" fmla="*/ 796873 w 1484196"/>
                          <a:gd name="connsiteY148" fmla="*/ 657647 h 768059"/>
                          <a:gd name="connsiteX149" fmla="*/ 826152 w 1484196"/>
                          <a:gd name="connsiteY149" fmla="*/ 655395 h 768059"/>
                          <a:gd name="connsiteX150" fmla="*/ 848674 w 1484196"/>
                          <a:gd name="connsiteY150" fmla="*/ 639629 h 768059"/>
                          <a:gd name="connsiteX151" fmla="*/ 866692 w 1484196"/>
                          <a:gd name="connsiteY151" fmla="*/ 635125 h 768059"/>
                          <a:gd name="connsiteX152" fmla="*/ 875701 w 1484196"/>
                          <a:gd name="connsiteY152" fmla="*/ 632873 h 768059"/>
                          <a:gd name="connsiteX153" fmla="*/ 882458 w 1484196"/>
                          <a:gd name="connsiteY153" fmla="*/ 628368 h 768059"/>
                          <a:gd name="connsiteX154" fmla="*/ 902728 w 1484196"/>
                          <a:gd name="connsiteY154" fmla="*/ 619359 h 768059"/>
                          <a:gd name="connsiteX155" fmla="*/ 913989 w 1484196"/>
                          <a:gd name="connsiteY155" fmla="*/ 608098 h 768059"/>
                          <a:gd name="connsiteX156" fmla="*/ 929754 w 1484196"/>
                          <a:gd name="connsiteY156" fmla="*/ 603594 h 768059"/>
                          <a:gd name="connsiteX157" fmla="*/ 968042 w 1484196"/>
                          <a:gd name="connsiteY157" fmla="*/ 605846 h 768059"/>
                          <a:gd name="connsiteX158" fmla="*/ 972546 w 1484196"/>
                          <a:gd name="connsiteY158" fmla="*/ 612603 h 768059"/>
                          <a:gd name="connsiteX159" fmla="*/ 977051 w 1484196"/>
                          <a:gd name="connsiteY159" fmla="*/ 617107 h 768059"/>
                          <a:gd name="connsiteX160" fmla="*/ 997321 w 1484196"/>
                          <a:gd name="connsiteY160" fmla="*/ 623864 h 768059"/>
                          <a:gd name="connsiteX161" fmla="*/ 1006330 w 1484196"/>
                          <a:gd name="connsiteY161" fmla="*/ 632873 h 768059"/>
                          <a:gd name="connsiteX162" fmla="*/ 1010834 w 1484196"/>
                          <a:gd name="connsiteY162" fmla="*/ 641881 h 768059"/>
                          <a:gd name="connsiteX163" fmla="*/ 1024347 w 1484196"/>
                          <a:gd name="connsiteY163" fmla="*/ 650890 h 768059"/>
                          <a:gd name="connsiteX164" fmla="*/ 1028852 w 1484196"/>
                          <a:gd name="connsiteY164" fmla="*/ 664404 h 768059"/>
                          <a:gd name="connsiteX165" fmla="*/ 1035608 w 1484196"/>
                          <a:gd name="connsiteY165" fmla="*/ 668908 h 768059"/>
                          <a:gd name="connsiteX166" fmla="*/ 1046869 w 1484196"/>
                          <a:gd name="connsiteY166" fmla="*/ 671160 h 768059"/>
                          <a:gd name="connsiteX167" fmla="*/ 1053626 w 1484196"/>
                          <a:gd name="connsiteY167" fmla="*/ 673412 h 768059"/>
                          <a:gd name="connsiteX168" fmla="*/ 1055878 w 1484196"/>
                          <a:gd name="connsiteY168" fmla="*/ 680169 h 768059"/>
                          <a:gd name="connsiteX169" fmla="*/ 1064887 w 1484196"/>
                          <a:gd name="connsiteY169" fmla="*/ 682421 h 768059"/>
                          <a:gd name="connsiteX170" fmla="*/ 1073896 w 1484196"/>
                          <a:gd name="connsiteY170" fmla="*/ 686926 h 768059"/>
                          <a:gd name="connsiteX171" fmla="*/ 1091914 w 1484196"/>
                          <a:gd name="connsiteY171" fmla="*/ 691430 h 768059"/>
                          <a:gd name="connsiteX172" fmla="*/ 1098670 w 1484196"/>
                          <a:gd name="connsiteY172" fmla="*/ 700439 h 768059"/>
                          <a:gd name="connsiteX173" fmla="*/ 1103175 w 1484196"/>
                          <a:gd name="connsiteY173" fmla="*/ 707196 h 768059"/>
                          <a:gd name="connsiteX174" fmla="*/ 1109932 w 1484196"/>
                          <a:gd name="connsiteY174" fmla="*/ 711700 h 768059"/>
                          <a:gd name="connsiteX175" fmla="*/ 1118940 w 1484196"/>
                          <a:gd name="connsiteY175" fmla="*/ 727466 h 768059"/>
                          <a:gd name="connsiteX176" fmla="*/ 1121193 w 1484196"/>
                          <a:gd name="connsiteY176" fmla="*/ 736474 h 768059"/>
                          <a:gd name="connsiteX177" fmla="*/ 1136958 w 1484196"/>
                          <a:gd name="connsiteY177" fmla="*/ 743231 h 768059"/>
                          <a:gd name="connsiteX178" fmla="*/ 1179750 w 1484196"/>
                          <a:gd name="connsiteY178" fmla="*/ 745483 h 768059"/>
                          <a:gd name="connsiteX179" fmla="*/ 1195516 w 1484196"/>
                          <a:gd name="connsiteY179" fmla="*/ 743231 h 768059"/>
                          <a:gd name="connsiteX180" fmla="*/ 1236056 w 1484196"/>
                          <a:gd name="connsiteY180" fmla="*/ 745483 h 768059"/>
                          <a:gd name="connsiteX181" fmla="*/ 1256326 w 1484196"/>
                          <a:gd name="connsiteY181" fmla="*/ 747736 h 768059"/>
                          <a:gd name="connsiteX182" fmla="*/ 1269839 w 1484196"/>
                          <a:gd name="connsiteY182" fmla="*/ 729718 h 768059"/>
                          <a:gd name="connsiteX183" fmla="*/ 1276596 w 1484196"/>
                          <a:gd name="connsiteY183" fmla="*/ 727466 h 768059"/>
                          <a:gd name="connsiteX184" fmla="*/ 1292361 w 1484196"/>
                          <a:gd name="connsiteY184" fmla="*/ 713952 h 768059"/>
                          <a:gd name="connsiteX185" fmla="*/ 1294613 w 1484196"/>
                          <a:gd name="connsiteY185" fmla="*/ 707196 h 768059"/>
                          <a:gd name="connsiteX186" fmla="*/ 1299118 w 1484196"/>
                          <a:gd name="connsiteY186" fmla="*/ 700439 h 768059"/>
                          <a:gd name="connsiteX187" fmla="*/ 1303622 w 1484196"/>
                          <a:gd name="connsiteY187" fmla="*/ 691430 h 768059"/>
                          <a:gd name="connsiteX188" fmla="*/ 1310379 w 1484196"/>
                          <a:gd name="connsiteY188" fmla="*/ 689178 h 768059"/>
                          <a:gd name="connsiteX189" fmla="*/ 1314883 w 1484196"/>
                          <a:gd name="connsiteY189" fmla="*/ 680169 h 768059"/>
                          <a:gd name="connsiteX190" fmla="*/ 1321640 w 1484196"/>
                          <a:gd name="connsiteY190" fmla="*/ 675665 h 768059"/>
                          <a:gd name="connsiteX191" fmla="*/ 1323892 w 1484196"/>
                          <a:gd name="connsiteY191" fmla="*/ 666656 h 768059"/>
                          <a:gd name="connsiteX192" fmla="*/ 1326144 w 1484196"/>
                          <a:gd name="connsiteY192" fmla="*/ 659899 h 768059"/>
                          <a:gd name="connsiteX193" fmla="*/ 1330649 w 1484196"/>
                          <a:gd name="connsiteY193" fmla="*/ 655395 h 768059"/>
                          <a:gd name="connsiteX194" fmla="*/ 1339658 w 1484196"/>
                          <a:gd name="connsiteY194" fmla="*/ 641881 h 768059"/>
                          <a:gd name="connsiteX195" fmla="*/ 1341910 w 1484196"/>
                          <a:gd name="connsiteY195" fmla="*/ 632873 h 768059"/>
                          <a:gd name="connsiteX196" fmla="*/ 1344162 w 1484196"/>
                          <a:gd name="connsiteY196" fmla="*/ 610350 h 768059"/>
                          <a:gd name="connsiteX197" fmla="*/ 1348666 w 1484196"/>
                          <a:gd name="connsiteY197" fmla="*/ 601341 h 768059"/>
                          <a:gd name="connsiteX198" fmla="*/ 1353171 w 1484196"/>
                          <a:gd name="connsiteY198" fmla="*/ 585576 h 768059"/>
                          <a:gd name="connsiteX199" fmla="*/ 1359928 w 1484196"/>
                          <a:gd name="connsiteY199" fmla="*/ 576567 h 768059"/>
                          <a:gd name="connsiteX200" fmla="*/ 1364432 w 1484196"/>
                          <a:gd name="connsiteY200" fmla="*/ 542784 h 768059"/>
                          <a:gd name="connsiteX201" fmla="*/ 1366684 w 1484196"/>
                          <a:gd name="connsiteY201" fmla="*/ 533775 h 768059"/>
                          <a:gd name="connsiteX202" fmla="*/ 1368936 w 1484196"/>
                          <a:gd name="connsiteY202" fmla="*/ 477470 h 768059"/>
                          <a:gd name="connsiteX203" fmla="*/ 1384702 w 1484196"/>
                          <a:gd name="connsiteY203" fmla="*/ 454947 h 768059"/>
                          <a:gd name="connsiteX204" fmla="*/ 1391459 w 1484196"/>
                          <a:gd name="connsiteY204" fmla="*/ 443686 h 768059"/>
                          <a:gd name="connsiteX205" fmla="*/ 1398215 w 1484196"/>
                          <a:gd name="connsiteY205" fmla="*/ 434677 h 768059"/>
                          <a:gd name="connsiteX206" fmla="*/ 1400467 w 1484196"/>
                          <a:gd name="connsiteY206" fmla="*/ 385129 h 768059"/>
                          <a:gd name="connsiteX207" fmla="*/ 1402720 w 1484196"/>
                          <a:gd name="connsiteY207" fmla="*/ 373868 h 768059"/>
                          <a:gd name="connsiteX208" fmla="*/ 1409476 w 1484196"/>
                          <a:gd name="connsiteY208" fmla="*/ 367111 h 768059"/>
                          <a:gd name="connsiteX209" fmla="*/ 1422990 w 1484196"/>
                          <a:gd name="connsiteY209" fmla="*/ 157655 h 768059"/>
                          <a:gd name="connsiteX210" fmla="*/ 1436503 w 1484196"/>
                          <a:gd name="connsiteY210" fmla="*/ 141889 h 768059"/>
                          <a:gd name="connsiteX211" fmla="*/ 1441007 w 1484196"/>
                          <a:gd name="connsiteY211" fmla="*/ 135133 h 768059"/>
                          <a:gd name="connsiteX212" fmla="*/ 1447764 w 1484196"/>
                          <a:gd name="connsiteY212" fmla="*/ 132880 h 768059"/>
                          <a:gd name="connsiteX213" fmla="*/ 1454521 w 1484196"/>
                          <a:gd name="connsiteY213" fmla="*/ 128376 h 768059"/>
                          <a:gd name="connsiteX214" fmla="*/ 1456773 w 1484196"/>
                          <a:gd name="connsiteY214" fmla="*/ 99097 h 768059"/>
                          <a:gd name="connsiteX215" fmla="*/ 1463530 w 1484196"/>
                          <a:gd name="connsiteY215" fmla="*/ 94593 h 768059"/>
                          <a:gd name="connsiteX216" fmla="*/ 1474791 w 1484196"/>
                          <a:gd name="connsiteY216" fmla="*/ 83332 h 768059"/>
                          <a:gd name="connsiteX217" fmla="*/ 1477043 w 1484196"/>
                          <a:gd name="connsiteY217" fmla="*/ 76575 h 768059"/>
                          <a:gd name="connsiteX218" fmla="*/ 1483800 w 1484196"/>
                          <a:gd name="connsiteY218" fmla="*/ 74323 h 768059"/>
                          <a:gd name="connsiteX219" fmla="*/ 1481547 w 1484196"/>
                          <a:gd name="connsiteY219" fmla="*/ 0 h 768059"/>
                          <a:gd name="connsiteX220" fmla="*/ 1470286 w 1484196"/>
                          <a:gd name="connsiteY220" fmla="*/ 9008 h 768059"/>
                          <a:gd name="connsiteX221" fmla="*/ 1468034 w 1484196"/>
                          <a:gd name="connsiteY221" fmla="*/ 18017 h 768059"/>
                          <a:gd name="connsiteX222" fmla="*/ 1461277 w 1484196"/>
                          <a:gd name="connsiteY222" fmla="*/ 20270 h 768059"/>
                          <a:gd name="connsiteX223" fmla="*/ 1470286 w 1484196"/>
                          <a:gd name="connsiteY22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11297 w 1484196"/>
                          <a:gd name="connsiteY118" fmla="*/ 657647 h 768059"/>
                          <a:gd name="connsiteX119" fmla="*/ 238324 w 1484196"/>
                          <a:gd name="connsiteY119" fmla="*/ 662151 h 768059"/>
                          <a:gd name="connsiteX120" fmla="*/ 283368 w 1484196"/>
                          <a:gd name="connsiteY120" fmla="*/ 668908 h 768059"/>
                          <a:gd name="connsiteX121" fmla="*/ 290125 w 1484196"/>
                          <a:gd name="connsiteY121" fmla="*/ 675665 h 768059"/>
                          <a:gd name="connsiteX122" fmla="*/ 292377 w 1484196"/>
                          <a:gd name="connsiteY122" fmla="*/ 686926 h 768059"/>
                          <a:gd name="connsiteX123" fmla="*/ 301386 w 1484196"/>
                          <a:gd name="connsiteY123" fmla="*/ 691430 h 768059"/>
                          <a:gd name="connsiteX124" fmla="*/ 312647 w 1484196"/>
                          <a:gd name="connsiteY124" fmla="*/ 702691 h 768059"/>
                          <a:gd name="connsiteX125" fmla="*/ 314899 w 1484196"/>
                          <a:gd name="connsiteY125" fmla="*/ 709448 h 768059"/>
                          <a:gd name="connsiteX126" fmla="*/ 328412 w 1484196"/>
                          <a:gd name="connsiteY126" fmla="*/ 729718 h 768059"/>
                          <a:gd name="connsiteX127" fmla="*/ 330665 w 1484196"/>
                          <a:gd name="connsiteY127" fmla="*/ 736474 h 768059"/>
                          <a:gd name="connsiteX128" fmla="*/ 335169 w 1484196"/>
                          <a:gd name="connsiteY128" fmla="*/ 743231 h 768059"/>
                          <a:gd name="connsiteX129" fmla="*/ 391474 w 1484196"/>
                          <a:gd name="connsiteY129" fmla="*/ 752240 h 768059"/>
                          <a:gd name="connsiteX130" fmla="*/ 459041 w 1484196"/>
                          <a:gd name="connsiteY130" fmla="*/ 756744 h 768059"/>
                          <a:gd name="connsiteX131" fmla="*/ 474806 w 1484196"/>
                          <a:gd name="connsiteY131" fmla="*/ 768006 h 768059"/>
                          <a:gd name="connsiteX132" fmla="*/ 501833 w 1484196"/>
                          <a:gd name="connsiteY132" fmla="*/ 761249 h 768059"/>
                          <a:gd name="connsiteX133" fmla="*/ 510842 w 1484196"/>
                          <a:gd name="connsiteY133" fmla="*/ 758997 h 768059"/>
                          <a:gd name="connsiteX134" fmla="*/ 528860 w 1484196"/>
                          <a:gd name="connsiteY134" fmla="*/ 754492 h 768059"/>
                          <a:gd name="connsiteX135" fmla="*/ 607687 w 1484196"/>
                          <a:gd name="connsiteY135" fmla="*/ 752240 h 768059"/>
                          <a:gd name="connsiteX136" fmla="*/ 670749 w 1484196"/>
                          <a:gd name="connsiteY136" fmla="*/ 747736 h 768059"/>
                          <a:gd name="connsiteX137" fmla="*/ 677506 w 1484196"/>
                          <a:gd name="connsiteY137" fmla="*/ 745483 h 768059"/>
                          <a:gd name="connsiteX138" fmla="*/ 686515 w 1484196"/>
                          <a:gd name="connsiteY138" fmla="*/ 743231 h 768059"/>
                          <a:gd name="connsiteX139" fmla="*/ 718046 w 1484196"/>
                          <a:gd name="connsiteY139" fmla="*/ 740979 h 768059"/>
                          <a:gd name="connsiteX140" fmla="*/ 745072 w 1484196"/>
                          <a:gd name="connsiteY140" fmla="*/ 713952 h 768059"/>
                          <a:gd name="connsiteX141" fmla="*/ 756333 w 1484196"/>
                          <a:gd name="connsiteY141" fmla="*/ 702691 h 768059"/>
                          <a:gd name="connsiteX142" fmla="*/ 760838 w 1484196"/>
                          <a:gd name="connsiteY142" fmla="*/ 698187 h 768059"/>
                          <a:gd name="connsiteX143" fmla="*/ 772099 w 1484196"/>
                          <a:gd name="connsiteY143" fmla="*/ 684674 h 768059"/>
                          <a:gd name="connsiteX144" fmla="*/ 783360 w 1484196"/>
                          <a:gd name="connsiteY144" fmla="*/ 673412 h 768059"/>
                          <a:gd name="connsiteX145" fmla="*/ 787865 w 1484196"/>
                          <a:gd name="connsiteY145" fmla="*/ 666656 h 768059"/>
                          <a:gd name="connsiteX146" fmla="*/ 794621 w 1484196"/>
                          <a:gd name="connsiteY146" fmla="*/ 664404 h 768059"/>
                          <a:gd name="connsiteX147" fmla="*/ 796873 w 1484196"/>
                          <a:gd name="connsiteY147" fmla="*/ 657647 h 768059"/>
                          <a:gd name="connsiteX148" fmla="*/ 826152 w 1484196"/>
                          <a:gd name="connsiteY148" fmla="*/ 655395 h 768059"/>
                          <a:gd name="connsiteX149" fmla="*/ 848674 w 1484196"/>
                          <a:gd name="connsiteY149" fmla="*/ 639629 h 768059"/>
                          <a:gd name="connsiteX150" fmla="*/ 866692 w 1484196"/>
                          <a:gd name="connsiteY150" fmla="*/ 635125 h 768059"/>
                          <a:gd name="connsiteX151" fmla="*/ 875701 w 1484196"/>
                          <a:gd name="connsiteY151" fmla="*/ 632873 h 768059"/>
                          <a:gd name="connsiteX152" fmla="*/ 882458 w 1484196"/>
                          <a:gd name="connsiteY152" fmla="*/ 628368 h 768059"/>
                          <a:gd name="connsiteX153" fmla="*/ 902728 w 1484196"/>
                          <a:gd name="connsiteY153" fmla="*/ 619359 h 768059"/>
                          <a:gd name="connsiteX154" fmla="*/ 913989 w 1484196"/>
                          <a:gd name="connsiteY154" fmla="*/ 608098 h 768059"/>
                          <a:gd name="connsiteX155" fmla="*/ 929754 w 1484196"/>
                          <a:gd name="connsiteY155" fmla="*/ 603594 h 768059"/>
                          <a:gd name="connsiteX156" fmla="*/ 968042 w 1484196"/>
                          <a:gd name="connsiteY156" fmla="*/ 605846 h 768059"/>
                          <a:gd name="connsiteX157" fmla="*/ 972546 w 1484196"/>
                          <a:gd name="connsiteY157" fmla="*/ 612603 h 768059"/>
                          <a:gd name="connsiteX158" fmla="*/ 977051 w 1484196"/>
                          <a:gd name="connsiteY158" fmla="*/ 617107 h 768059"/>
                          <a:gd name="connsiteX159" fmla="*/ 997321 w 1484196"/>
                          <a:gd name="connsiteY159" fmla="*/ 623864 h 768059"/>
                          <a:gd name="connsiteX160" fmla="*/ 1006330 w 1484196"/>
                          <a:gd name="connsiteY160" fmla="*/ 632873 h 768059"/>
                          <a:gd name="connsiteX161" fmla="*/ 1010834 w 1484196"/>
                          <a:gd name="connsiteY161" fmla="*/ 641881 h 768059"/>
                          <a:gd name="connsiteX162" fmla="*/ 1024347 w 1484196"/>
                          <a:gd name="connsiteY162" fmla="*/ 650890 h 768059"/>
                          <a:gd name="connsiteX163" fmla="*/ 1028852 w 1484196"/>
                          <a:gd name="connsiteY163" fmla="*/ 664404 h 768059"/>
                          <a:gd name="connsiteX164" fmla="*/ 1035608 w 1484196"/>
                          <a:gd name="connsiteY164" fmla="*/ 668908 h 768059"/>
                          <a:gd name="connsiteX165" fmla="*/ 1046869 w 1484196"/>
                          <a:gd name="connsiteY165" fmla="*/ 671160 h 768059"/>
                          <a:gd name="connsiteX166" fmla="*/ 1053626 w 1484196"/>
                          <a:gd name="connsiteY166" fmla="*/ 673412 h 768059"/>
                          <a:gd name="connsiteX167" fmla="*/ 1055878 w 1484196"/>
                          <a:gd name="connsiteY167" fmla="*/ 680169 h 768059"/>
                          <a:gd name="connsiteX168" fmla="*/ 1064887 w 1484196"/>
                          <a:gd name="connsiteY168" fmla="*/ 682421 h 768059"/>
                          <a:gd name="connsiteX169" fmla="*/ 1073896 w 1484196"/>
                          <a:gd name="connsiteY169" fmla="*/ 686926 h 768059"/>
                          <a:gd name="connsiteX170" fmla="*/ 1091914 w 1484196"/>
                          <a:gd name="connsiteY170" fmla="*/ 691430 h 768059"/>
                          <a:gd name="connsiteX171" fmla="*/ 1098670 w 1484196"/>
                          <a:gd name="connsiteY171" fmla="*/ 700439 h 768059"/>
                          <a:gd name="connsiteX172" fmla="*/ 1103175 w 1484196"/>
                          <a:gd name="connsiteY172" fmla="*/ 707196 h 768059"/>
                          <a:gd name="connsiteX173" fmla="*/ 1109932 w 1484196"/>
                          <a:gd name="connsiteY173" fmla="*/ 711700 h 768059"/>
                          <a:gd name="connsiteX174" fmla="*/ 1118940 w 1484196"/>
                          <a:gd name="connsiteY174" fmla="*/ 727466 h 768059"/>
                          <a:gd name="connsiteX175" fmla="*/ 1121193 w 1484196"/>
                          <a:gd name="connsiteY175" fmla="*/ 736474 h 768059"/>
                          <a:gd name="connsiteX176" fmla="*/ 1136958 w 1484196"/>
                          <a:gd name="connsiteY176" fmla="*/ 743231 h 768059"/>
                          <a:gd name="connsiteX177" fmla="*/ 1179750 w 1484196"/>
                          <a:gd name="connsiteY177" fmla="*/ 745483 h 768059"/>
                          <a:gd name="connsiteX178" fmla="*/ 1195516 w 1484196"/>
                          <a:gd name="connsiteY178" fmla="*/ 743231 h 768059"/>
                          <a:gd name="connsiteX179" fmla="*/ 1236056 w 1484196"/>
                          <a:gd name="connsiteY179" fmla="*/ 745483 h 768059"/>
                          <a:gd name="connsiteX180" fmla="*/ 1256326 w 1484196"/>
                          <a:gd name="connsiteY180" fmla="*/ 747736 h 768059"/>
                          <a:gd name="connsiteX181" fmla="*/ 1269839 w 1484196"/>
                          <a:gd name="connsiteY181" fmla="*/ 729718 h 768059"/>
                          <a:gd name="connsiteX182" fmla="*/ 1276596 w 1484196"/>
                          <a:gd name="connsiteY182" fmla="*/ 727466 h 768059"/>
                          <a:gd name="connsiteX183" fmla="*/ 1292361 w 1484196"/>
                          <a:gd name="connsiteY183" fmla="*/ 713952 h 768059"/>
                          <a:gd name="connsiteX184" fmla="*/ 1294613 w 1484196"/>
                          <a:gd name="connsiteY184" fmla="*/ 707196 h 768059"/>
                          <a:gd name="connsiteX185" fmla="*/ 1299118 w 1484196"/>
                          <a:gd name="connsiteY185" fmla="*/ 700439 h 768059"/>
                          <a:gd name="connsiteX186" fmla="*/ 1303622 w 1484196"/>
                          <a:gd name="connsiteY186" fmla="*/ 691430 h 768059"/>
                          <a:gd name="connsiteX187" fmla="*/ 1310379 w 1484196"/>
                          <a:gd name="connsiteY187" fmla="*/ 689178 h 768059"/>
                          <a:gd name="connsiteX188" fmla="*/ 1314883 w 1484196"/>
                          <a:gd name="connsiteY188" fmla="*/ 680169 h 768059"/>
                          <a:gd name="connsiteX189" fmla="*/ 1321640 w 1484196"/>
                          <a:gd name="connsiteY189" fmla="*/ 675665 h 768059"/>
                          <a:gd name="connsiteX190" fmla="*/ 1323892 w 1484196"/>
                          <a:gd name="connsiteY190" fmla="*/ 666656 h 768059"/>
                          <a:gd name="connsiteX191" fmla="*/ 1326144 w 1484196"/>
                          <a:gd name="connsiteY191" fmla="*/ 659899 h 768059"/>
                          <a:gd name="connsiteX192" fmla="*/ 1330649 w 1484196"/>
                          <a:gd name="connsiteY192" fmla="*/ 655395 h 768059"/>
                          <a:gd name="connsiteX193" fmla="*/ 1339658 w 1484196"/>
                          <a:gd name="connsiteY193" fmla="*/ 641881 h 768059"/>
                          <a:gd name="connsiteX194" fmla="*/ 1341910 w 1484196"/>
                          <a:gd name="connsiteY194" fmla="*/ 632873 h 768059"/>
                          <a:gd name="connsiteX195" fmla="*/ 1344162 w 1484196"/>
                          <a:gd name="connsiteY195" fmla="*/ 610350 h 768059"/>
                          <a:gd name="connsiteX196" fmla="*/ 1348666 w 1484196"/>
                          <a:gd name="connsiteY196" fmla="*/ 601341 h 768059"/>
                          <a:gd name="connsiteX197" fmla="*/ 1353171 w 1484196"/>
                          <a:gd name="connsiteY197" fmla="*/ 585576 h 768059"/>
                          <a:gd name="connsiteX198" fmla="*/ 1359928 w 1484196"/>
                          <a:gd name="connsiteY198" fmla="*/ 576567 h 768059"/>
                          <a:gd name="connsiteX199" fmla="*/ 1364432 w 1484196"/>
                          <a:gd name="connsiteY199" fmla="*/ 542784 h 768059"/>
                          <a:gd name="connsiteX200" fmla="*/ 1366684 w 1484196"/>
                          <a:gd name="connsiteY200" fmla="*/ 533775 h 768059"/>
                          <a:gd name="connsiteX201" fmla="*/ 1368936 w 1484196"/>
                          <a:gd name="connsiteY201" fmla="*/ 477470 h 768059"/>
                          <a:gd name="connsiteX202" fmla="*/ 1384702 w 1484196"/>
                          <a:gd name="connsiteY202" fmla="*/ 454947 h 768059"/>
                          <a:gd name="connsiteX203" fmla="*/ 1391459 w 1484196"/>
                          <a:gd name="connsiteY203" fmla="*/ 443686 h 768059"/>
                          <a:gd name="connsiteX204" fmla="*/ 1398215 w 1484196"/>
                          <a:gd name="connsiteY204" fmla="*/ 434677 h 768059"/>
                          <a:gd name="connsiteX205" fmla="*/ 1400467 w 1484196"/>
                          <a:gd name="connsiteY205" fmla="*/ 385129 h 768059"/>
                          <a:gd name="connsiteX206" fmla="*/ 1402720 w 1484196"/>
                          <a:gd name="connsiteY206" fmla="*/ 373868 h 768059"/>
                          <a:gd name="connsiteX207" fmla="*/ 1409476 w 1484196"/>
                          <a:gd name="connsiteY207" fmla="*/ 367111 h 768059"/>
                          <a:gd name="connsiteX208" fmla="*/ 1422990 w 1484196"/>
                          <a:gd name="connsiteY208" fmla="*/ 157655 h 768059"/>
                          <a:gd name="connsiteX209" fmla="*/ 1436503 w 1484196"/>
                          <a:gd name="connsiteY209" fmla="*/ 141889 h 768059"/>
                          <a:gd name="connsiteX210" fmla="*/ 1441007 w 1484196"/>
                          <a:gd name="connsiteY210" fmla="*/ 135133 h 768059"/>
                          <a:gd name="connsiteX211" fmla="*/ 1447764 w 1484196"/>
                          <a:gd name="connsiteY211" fmla="*/ 132880 h 768059"/>
                          <a:gd name="connsiteX212" fmla="*/ 1454521 w 1484196"/>
                          <a:gd name="connsiteY212" fmla="*/ 128376 h 768059"/>
                          <a:gd name="connsiteX213" fmla="*/ 1456773 w 1484196"/>
                          <a:gd name="connsiteY213" fmla="*/ 99097 h 768059"/>
                          <a:gd name="connsiteX214" fmla="*/ 1463530 w 1484196"/>
                          <a:gd name="connsiteY214" fmla="*/ 94593 h 768059"/>
                          <a:gd name="connsiteX215" fmla="*/ 1474791 w 1484196"/>
                          <a:gd name="connsiteY215" fmla="*/ 83332 h 768059"/>
                          <a:gd name="connsiteX216" fmla="*/ 1477043 w 1484196"/>
                          <a:gd name="connsiteY216" fmla="*/ 76575 h 768059"/>
                          <a:gd name="connsiteX217" fmla="*/ 1483800 w 1484196"/>
                          <a:gd name="connsiteY217" fmla="*/ 74323 h 768059"/>
                          <a:gd name="connsiteX218" fmla="*/ 1481547 w 1484196"/>
                          <a:gd name="connsiteY218" fmla="*/ 0 h 768059"/>
                          <a:gd name="connsiteX219" fmla="*/ 1470286 w 1484196"/>
                          <a:gd name="connsiteY219" fmla="*/ 9008 h 768059"/>
                          <a:gd name="connsiteX220" fmla="*/ 1468034 w 1484196"/>
                          <a:gd name="connsiteY220" fmla="*/ 18017 h 768059"/>
                          <a:gd name="connsiteX221" fmla="*/ 1461277 w 1484196"/>
                          <a:gd name="connsiteY221" fmla="*/ 20270 h 768059"/>
                          <a:gd name="connsiteX222" fmla="*/ 1470286 w 1484196"/>
                          <a:gd name="connsiteY22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83368 w 1484196"/>
                          <a:gd name="connsiteY119" fmla="*/ 668908 h 768059"/>
                          <a:gd name="connsiteX120" fmla="*/ 290125 w 1484196"/>
                          <a:gd name="connsiteY120" fmla="*/ 675665 h 768059"/>
                          <a:gd name="connsiteX121" fmla="*/ 292377 w 1484196"/>
                          <a:gd name="connsiteY121" fmla="*/ 686926 h 768059"/>
                          <a:gd name="connsiteX122" fmla="*/ 301386 w 1484196"/>
                          <a:gd name="connsiteY122" fmla="*/ 691430 h 768059"/>
                          <a:gd name="connsiteX123" fmla="*/ 312647 w 1484196"/>
                          <a:gd name="connsiteY123" fmla="*/ 702691 h 768059"/>
                          <a:gd name="connsiteX124" fmla="*/ 314899 w 1484196"/>
                          <a:gd name="connsiteY124" fmla="*/ 709448 h 768059"/>
                          <a:gd name="connsiteX125" fmla="*/ 328412 w 1484196"/>
                          <a:gd name="connsiteY125" fmla="*/ 729718 h 768059"/>
                          <a:gd name="connsiteX126" fmla="*/ 330665 w 1484196"/>
                          <a:gd name="connsiteY126" fmla="*/ 736474 h 768059"/>
                          <a:gd name="connsiteX127" fmla="*/ 335169 w 1484196"/>
                          <a:gd name="connsiteY127" fmla="*/ 743231 h 768059"/>
                          <a:gd name="connsiteX128" fmla="*/ 391474 w 1484196"/>
                          <a:gd name="connsiteY128" fmla="*/ 752240 h 768059"/>
                          <a:gd name="connsiteX129" fmla="*/ 459041 w 1484196"/>
                          <a:gd name="connsiteY129" fmla="*/ 756744 h 768059"/>
                          <a:gd name="connsiteX130" fmla="*/ 474806 w 1484196"/>
                          <a:gd name="connsiteY130" fmla="*/ 768006 h 768059"/>
                          <a:gd name="connsiteX131" fmla="*/ 501833 w 1484196"/>
                          <a:gd name="connsiteY131" fmla="*/ 761249 h 768059"/>
                          <a:gd name="connsiteX132" fmla="*/ 510842 w 1484196"/>
                          <a:gd name="connsiteY132" fmla="*/ 758997 h 768059"/>
                          <a:gd name="connsiteX133" fmla="*/ 528860 w 1484196"/>
                          <a:gd name="connsiteY133" fmla="*/ 754492 h 768059"/>
                          <a:gd name="connsiteX134" fmla="*/ 607687 w 1484196"/>
                          <a:gd name="connsiteY134" fmla="*/ 752240 h 768059"/>
                          <a:gd name="connsiteX135" fmla="*/ 670749 w 1484196"/>
                          <a:gd name="connsiteY135" fmla="*/ 747736 h 768059"/>
                          <a:gd name="connsiteX136" fmla="*/ 677506 w 1484196"/>
                          <a:gd name="connsiteY136" fmla="*/ 745483 h 768059"/>
                          <a:gd name="connsiteX137" fmla="*/ 686515 w 1484196"/>
                          <a:gd name="connsiteY137" fmla="*/ 743231 h 768059"/>
                          <a:gd name="connsiteX138" fmla="*/ 718046 w 1484196"/>
                          <a:gd name="connsiteY138" fmla="*/ 740979 h 768059"/>
                          <a:gd name="connsiteX139" fmla="*/ 745072 w 1484196"/>
                          <a:gd name="connsiteY139" fmla="*/ 713952 h 768059"/>
                          <a:gd name="connsiteX140" fmla="*/ 756333 w 1484196"/>
                          <a:gd name="connsiteY140" fmla="*/ 702691 h 768059"/>
                          <a:gd name="connsiteX141" fmla="*/ 760838 w 1484196"/>
                          <a:gd name="connsiteY141" fmla="*/ 698187 h 768059"/>
                          <a:gd name="connsiteX142" fmla="*/ 772099 w 1484196"/>
                          <a:gd name="connsiteY142" fmla="*/ 684674 h 768059"/>
                          <a:gd name="connsiteX143" fmla="*/ 783360 w 1484196"/>
                          <a:gd name="connsiteY143" fmla="*/ 673412 h 768059"/>
                          <a:gd name="connsiteX144" fmla="*/ 787865 w 1484196"/>
                          <a:gd name="connsiteY144" fmla="*/ 666656 h 768059"/>
                          <a:gd name="connsiteX145" fmla="*/ 794621 w 1484196"/>
                          <a:gd name="connsiteY145" fmla="*/ 664404 h 768059"/>
                          <a:gd name="connsiteX146" fmla="*/ 796873 w 1484196"/>
                          <a:gd name="connsiteY146" fmla="*/ 657647 h 768059"/>
                          <a:gd name="connsiteX147" fmla="*/ 826152 w 1484196"/>
                          <a:gd name="connsiteY147" fmla="*/ 655395 h 768059"/>
                          <a:gd name="connsiteX148" fmla="*/ 848674 w 1484196"/>
                          <a:gd name="connsiteY148" fmla="*/ 639629 h 768059"/>
                          <a:gd name="connsiteX149" fmla="*/ 866692 w 1484196"/>
                          <a:gd name="connsiteY149" fmla="*/ 635125 h 768059"/>
                          <a:gd name="connsiteX150" fmla="*/ 875701 w 1484196"/>
                          <a:gd name="connsiteY150" fmla="*/ 632873 h 768059"/>
                          <a:gd name="connsiteX151" fmla="*/ 882458 w 1484196"/>
                          <a:gd name="connsiteY151" fmla="*/ 628368 h 768059"/>
                          <a:gd name="connsiteX152" fmla="*/ 902728 w 1484196"/>
                          <a:gd name="connsiteY152" fmla="*/ 619359 h 768059"/>
                          <a:gd name="connsiteX153" fmla="*/ 913989 w 1484196"/>
                          <a:gd name="connsiteY153" fmla="*/ 608098 h 768059"/>
                          <a:gd name="connsiteX154" fmla="*/ 929754 w 1484196"/>
                          <a:gd name="connsiteY154" fmla="*/ 603594 h 768059"/>
                          <a:gd name="connsiteX155" fmla="*/ 968042 w 1484196"/>
                          <a:gd name="connsiteY155" fmla="*/ 605846 h 768059"/>
                          <a:gd name="connsiteX156" fmla="*/ 972546 w 1484196"/>
                          <a:gd name="connsiteY156" fmla="*/ 612603 h 768059"/>
                          <a:gd name="connsiteX157" fmla="*/ 977051 w 1484196"/>
                          <a:gd name="connsiteY157" fmla="*/ 617107 h 768059"/>
                          <a:gd name="connsiteX158" fmla="*/ 997321 w 1484196"/>
                          <a:gd name="connsiteY158" fmla="*/ 623864 h 768059"/>
                          <a:gd name="connsiteX159" fmla="*/ 1006330 w 1484196"/>
                          <a:gd name="connsiteY159" fmla="*/ 632873 h 768059"/>
                          <a:gd name="connsiteX160" fmla="*/ 1010834 w 1484196"/>
                          <a:gd name="connsiteY160" fmla="*/ 641881 h 768059"/>
                          <a:gd name="connsiteX161" fmla="*/ 1024347 w 1484196"/>
                          <a:gd name="connsiteY161" fmla="*/ 650890 h 768059"/>
                          <a:gd name="connsiteX162" fmla="*/ 1028852 w 1484196"/>
                          <a:gd name="connsiteY162" fmla="*/ 664404 h 768059"/>
                          <a:gd name="connsiteX163" fmla="*/ 1035608 w 1484196"/>
                          <a:gd name="connsiteY163" fmla="*/ 668908 h 768059"/>
                          <a:gd name="connsiteX164" fmla="*/ 1046869 w 1484196"/>
                          <a:gd name="connsiteY164" fmla="*/ 671160 h 768059"/>
                          <a:gd name="connsiteX165" fmla="*/ 1053626 w 1484196"/>
                          <a:gd name="connsiteY165" fmla="*/ 673412 h 768059"/>
                          <a:gd name="connsiteX166" fmla="*/ 1055878 w 1484196"/>
                          <a:gd name="connsiteY166" fmla="*/ 680169 h 768059"/>
                          <a:gd name="connsiteX167" fmla="*/ 1064887 w 1484196"/>
                          <a:gd name="connsiteY167" fmla="*/ 682421 h 768059"/>
                          <a:gd name="connsiteX168" fmla="*/ 1073896 w 1484196"/>
                          <a:gd name="connsiteY168" fmla="*/ 686926 h 768059"/>
                          <a:gd name="connsiteX169" fmla="*/ 1091914 w 1484196"/>
                          <a:gd name="connsiteY169" fmla="*/ 691430 h 768059"/>
                          <a:gd name="connsiteX170" fmla="*/ 1098670 w 1484196"/>
                          <a:gd name="connsiteY170" fmla="*/ 700439 h 768059"/>
                          <a:gd name="connsiteX171" fmla="*/ 1103175 w 1484196"/>
                          <a:gd name="connsiteY171" fmla="*/ 707196 h 768059"/>
                          <a:gd name="connsiteX172" fmla="*/ 1109932 w 1484196"/>
                          <a:gd name="connsiteY172" fmla="*/ 711700 h 768059"/>
                          <a:gd name="connsiteX173" fmla="*/ 1118940 w 1484196"/>
                          <a:gd name="connsiteY173" fmla="*/ 727466 h 768059"/>
                          <a:gd name="connsiteX174" fmla="*/ 1121193 w 1484196"/>
                          <a:gd name="connsiteY174" fmla="*/ 736474 h 768059"/>
                          <a:gd name="connsiteX175" fmla="*/ 1136958 w 1484196"/>
                          <a:gd name="connsiteY175" fmla="*/ 743231 h 768059"/>
                          <a:gd name="connsiteX176" fmla="*/ 1179750 w 1484196"/>
                          <a:gd name="connsiteY176" fmla="*/ 745483 h 768059"/>
                          <a:gd name="connsiteX177" fmla="*/ 1195516 w 1484196"/>
                          <a:gd name="connsiteY177" fmla="*/ 743231 h 768059"/>
                          <a:gd name="connsiteX178" fmla="*/ 1236056 w 1484196"/>
                          <a:gd name="connsiteY178" fmla="*/ 745483 h 768059"/>
                          <a:gd name="connsiteX179" fmla="*/ 1256326 w 1484196"/>
                          <a:gd name="connsiteY179" fmla="*/ 747736 h 768059"/>
                          <a:gd name="connsiteX180" fmla="*/ 1269839 w 1484196"/>
                          <a:gd name="connsiteY180" fmla="*/ 729718 h 768059"/>
                          <a:gd name="connsiteX181" fmla="*/ 1276596 w 1484196"/>
                          <a:gd name="connsiteY181" fmla="*/ 727466 h 768059"/>
                          <a:gd name="connsiteX182" fmla="*/ 1292361 w 1484196"/>
                          <a:gd name="connsiteY182" fmla="*/ 713952 h 768059"/>
                          <a:gd name="connsiteX183" fmla="*/ 1294613 w 1484196"/>
                          <a:gd name="connsiteY183" fmla="*/ 707196 h 768059"/>
                          <a:gd name="connsiteX184" fmla="*/ 1299118 w 1484196"/>
                          <a:gd name="connsiteY184" fmla="*/ 700439 h 768059"/>
                          <a:gd name="connsiteX185" fmla="*/ 1303622 w 1484196"/>
                          <a:gd name="connsiteY185" fmla="*/ 691430 h 768059"/>
                          <a:gd name="connsiteX186" fmla="*/ 1310379 w 1484196"/>
                          <a:gd name="connsiteY186" fmla="*/ 689178 h 768059"/>
                          <a:gd name="connsiteX187" fmla="*/ 1314883 w 1484196"/>
                          <a:gd name="connsiteY187" fmla="*/ 680169 h 768059"/>
                          <a:gd name="connsiteX188" fmla="*/ 1321640 w 1484196"/>
                          <a:gd name="connsiteY188" fmla="*/ 675665 h 768059"/>
                          <a:gd name="connsiteX189" fmla="*/ 1323892 w 1484196"/>
                          <a:gd name="connsiteY189" fmla="*/ 666656 h 768059"/>
                          <a:gd name="connsiteX190" fmla="*/ 1326144 w 1484196"/>
                          <a:gd name="connsiteY190" fmla="*/ 659899 h 768059"/>
                          <a:gd name="connsiteX191" fmla="*/ 1330649 w 1484196"/>
                          <a:gd name="connsiteY191" fmla="*/ 655395 h 768059"/>
                          <a:gd name="connsiteX192" fmla="*/ 1339658 w 1484196"/>
                          <a:gd name="connsiteY192" fmla="*/ 641881 h 768059"/>
                          <a:gd name="connsiteX193" fmla="*/ 1341910 w 1484196"/>
                          <a:gd name="connsiteY193" fmla="*/ 632873 h 768059"/>
                          <a:gd name="connsiteX194" fmla="*/ 1344162 w 1484196"/>
                          <a:gd name="connsiteY194" fmla="*/ 610350 h 768059"/>
                          <a:gd name="connsiteX195" fmla="*/ 1348666 w 1484196"/>
                          <a:gd name="connsiteY195" fmla="*/ 601341 h 768059"/>
                          <a:gd name="connsiteX196" fmla="*/ 1353171 w 1484196"/>
                          <a:gd name="connsiteY196" fmla="*/ 585576 h 768059"/>
                          <a:gd name="connsiteX197" fmla="*/ 1359928 w 1484196"/>
                          <a:gd name="connsiteY197" fmla="*/ 576567 h 768059"/>
                          <a:gd name="connsiteX198" fmla="*/ 1364432 w 1484196"/>
                          <a:gd name="connsiteY198" fmla="*/ 542784 h 768059"/>
                          <a:gd name="connsiteX199" fmla="*/ 1366684 w 1484196"/>
                          <a:gd name="connsiteY199" fmla="*/ 533775 h 768059"/>
                          <a:gd name="connsiteX200" fmla="*/ 1368936 w 1484196"/>
                          <a:gd name="connsiteY200" fmla="*/ 477470 h 768059"/>
                          <a:gd name="connsiteX201" fmla="*/ 1384702 w 1484196"/>
                          <a:gd name="connsiteY201" fmla="*/ 454947 h 768059"/>
                          <a:gd name="connsiteX202" fmla="*/ 1391459 w 1484196"/>
                          <a:gd name="connsiteY202" fmla="*/ 443686 h 768059"/>
                          <a:gd name="connsiteX203" fmla="*/ 1398215 w 1484196"/>
                          <a:gd name="connsiteY203" fmla="*/ 434677 h 768059"/>
                          <a:gd name="connsiteX204" fmla="*/ 1400467 w 1484196"/>
                          <a:gd name="connsiteY204" fmla="*/ 385129 h 768059"/>
                          <a:gd name="connsiteX205" fmla="*/ 1402720 w 1484196"/>
                          <a:gd name="connsiteY205" fmla="*/ 373868 h 768059"/>
                          <a:gd name="connsiteX206" fmla="*/ 1409476 w 1484196"/>
                          <a:gd name="connsiteY206" fmla="*/ 367111 h 768059"/>
                          <a:gd name="connsiteX207" fmla="*/ 1422990 w 1484196"/>
                          <a:gd name="connsiteY207" fmla="*/ 157655 h 768059"/>
                          <a:gd name="connsiteX208" fmla="*/ 1436503 w 1484196"/>
                          <a:gd name="connsiteY208" fmla="*/ 141889 h 768059"/>
                          <a:gd name="connsiteX209" fmla="*/ 1441007 w 1484196"/>
                          <a:gd name="connsiteY209" fmla="*/ 135133 h 768059"/>
                          <a:gd name="connsiteX210" fmla="*/ 1447764 w 1484196"/>
                          <a:gd name="connsiteY210" fmla="*/ 132880 h 768059"/>
                          <a:gd name="connsiteX211" fmla="*/ 1454521 w 1484196"/>
                          <a:gd name="connsiteY211" fmla="*/ 128376 h 768059"/>
                          <a:gd name="connsiteX212" fmla="*/ 1456773 w 1484196"/>
                          <a:gd name="connsiteY212" fmla="*/ 99097 h 768059"/>
                          <a:gd name="connsiteX213" fmla="*/ 1463530 w 1484196"/>
                          <a:gd name="connsiteY213" fmla="*/ 94593 h 768059"/>
                          <a:gd name="connsiteX214" fmla="*/ 1474791 w 1484196"/>
                          <a:gd name="connsiteY214" fmla="*/ 83332 h 768059"/>
                          <a:gd name="connsiteX215" fmla="*/ 1477043 w 1484196"/>
                          <a:gd name="connsiteY215" fmla="*/ 76575 h 768059"/>
                          <a:gd name="connsiteX216" fmla="*/ 1483800 w 1484196"/>
                          <a:gd name="connsiteY216" fmla="*/ 74323 h 768059"/>
                          <a:gd name="connsiteX217" fmla="*/ 1481547 w 1484196"/>
                          <a:gd name="connsiteY217" fmla="*/ 0 h 768059"/>
                          <a:gd name="connsiteX218" fmla="*/ 1470286 w 1484196"/>
                          <a:gd name="connsiteY218" fmla="*/ 9008 h 768059"/>
                          <a:gd name="connsiteX219" fmla="*/ 1468034 w 1484196"/>
                          <a:gd name="connsiteY219" fmla="*/ 18017 h 768059"/>
                          <a:gd name="connsiteX220" fmla="*/ 1461277 w 1484196"/>
                          <a:gd name="connsiteY220" fmla="*/ 20270 h 768059"/>
                          <a:gd name="connsiteX221" fmla="*/ 1470286 w 1484196"/>
                          <a:gd name="connsiteY22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90125 w 1484196"/>
                          <a:gd name="connsiteY119" fmla="*/ 675665 h 768059"/>
                          <a:gd name="connsiteX120" fmla="*/ 292377 w 1484196"/>
                          <a:gd name="connsiteY120" fmla="*/ 686926 h 768059"/>
                          <a:gd name="connsiteX121" fmla="*/ 301386 w 1484196"/>
                          <a:gd name="connsiteY121" fmla="*/ 691430 h 768059"/>
                          <a:gd name="connsiteX122" fmla="*/ 312647 w 1484196"/>
                          <a:gd name="connsiteY122" fmla="*/ 702691 h 768059"/>
                          <a:gd name="connsiteX123" fmla="*/ 314899 w 1484196"/>
                          <a:gd name="connsiteY123" fmla="*/ 709448 h 768059"/>
                          <a:gd name="connsiteX124" fmla="*/ 328412 w 1484196"/>
                          <a:gd name="connsiteY124" fmla="*/ 729718 h 768059"/>
                          <a:gd name="connsiteX125" fmla="*/ 330665 w 1484196"/>
                          <a:gd name="connsiteY125" fmla="*/ 736474 h 768059"/>
                          <a:gd name="connsiteX126" fmla="*/ 335169 w 1484196"/>
                          <a:gd name="connsiteY126" fmla="*/ 743231 h 768059"/>
                          <a:gd name="connsiteX127" fmla="*/ 391474 w 1484196"/>
                          <a:gd name="connsiteY127" fmla="*/ 752240 h 768059"/>
                          <a:gd name="connsiteX128" fmla="*/ 459041 w 1484196"/>
                          <a:gd name="connsiteY128" fmla="*/ 756744 h 768059"/>
                          <a:gd name="connsiteX129" fmla="*/ 474806 w 1484196"/>
                          <a:gd name="connsiteY129" fmla="*/ 768006 h 768059"/>
                          <a:gd name="connsiteX130" fmla="*/ 501833 w 1484196"/>
                          <a:gd name="connsiteY130" fmla="*/ 761249 h 768059"/>
                          <a:gd name="connsiteX131" fmla="*/ 510842 w 1484196"/>
                          <a:gd name="connsiteY131" fmla="*/ 758997 h 768059"/>
                          <a:gd name="connsiteX132" fmla="*/ 528860 w 1484196"/>
                          <a:gd name="connsiteY132" fmla="*/ 754492 h 768059"/>
                          <a:gd name="connsiteX133" fmla="*/ 607687 w 1484196"/>
                          <a:gd name="connsiteY133" fmla="*/ 752240 h 768059"/>
                          <a:gd name="connsiteX134" fmla="*/ 670749 w 1484196"/>
                          <a:gd name="connsiteY134" fmla="*/ 747736 h 768059"/>
                          <a:gd name="connsiteX135" fmla="*/ 677506 w 1484196"/>
                          <a:gd name="connsiteY135" fmla="*/ 745483 h 768059"/>
                          <a:gd name="connsiteX136" fmla="*/ 686515 w 1484196"/>
                          <a:gd name="connsiteY136" fmla="*/ 743231 h 768059"/>
                          <a:gd name="connsiteX137" fmla="*/ 718046 w 1484196"/>
                          <a:gd name="connsiteY137" fmla="*/ 740979 h 768059"/>
                          <a:gd name="connsiteX138" fmla="*/ 745072 w 1484196"/>
                          <a:gd name="connsiteY138" fmla="*/ 713952 h 768059"/>
                          <a:gd name="connsiteX139" fmla="*/ 756333 w 1484196"/>
                          <a:gd name="connsiteY139" fmla="*/ 702691 h 768059"/>
                          <a:gd name="connsiteX140" fmla="*/ 760838 w 1484196"/>
                          <a:gd name="connsiteY140" fmla="*/ 698187 h 768059"/>
                          <a:gd name="connsiteX141" fmla="*/ 772099 w 1484196"/>
                          <a:gd name="connsiteY141" fmla="*/ 684674 h 768059"/>
                          <a:gd name="connsiteX142" fmla="*/ 783360 w 1484196"/>
                          <a:gd name="connsiteY142" fmla="*/ 673412 h 768059"/>
                          <a:gd name="connsiteX143" fmla="*/ 787865 w 1484196"/>
                          <a:gd name="connsiteY143" fmla="*/ 666656 h 768059"/>
                          <a:gd name="connsiteX144" fmla="*/ 794621 w 1484196"/>
                          <a:gd name="connsiteY144" fmla="*/ 664404 h 768059"/>
                          <a:gd name="connsiteX145" fmla="*/ 796873 w 1484196"/>
                          <a:gd name="connsiteY145" fmla="*/ 657647 h 768059"/>
                          <a:gd name="connsiteX146" fmla="*/ 826152 w 1484196"/>
                          <a:gd name="connsiteY146" fmla="*/ 655395 h 768059"/>
                          <a:gd name="connsiteX147" fmla="*/ 848674 w 1484196"/>
                          <a:gd name="connsiteY147" fmla="*/ 639629 h 768059"/>
                          <a:gd name="connsiteX148" fmla="*/ 866692 w 1484196"/>
                          <a:gd name="connsiteY148" fmla="*/ 635125 h 768059"/>
                          <a:gd name="connsiteX149" fmla="*/ 875701 w 1484196"/>
                          <a:gd name="connsiteY149" fmla="*/ 632873 h 768059"/>
                          <a:gd name="connsiteX150" fmla="*/ 882458 w 1484196"/>
                          <a:gd name="connsiteY150" fmla="*/ 628368 h 768059"/>
                          <a:gd name="connsiteX151" fmla="*/ 902728 w 1484196"/>
                          <a:gd name="connsiteY151" fmla="*/ 619359 h 768059"/>
                          <a:gd name="connsiteX152" fmla="*/ 913989 w 1484196"/>
                          <a:gd name="connsiteY152" fmla="*/ 608098 h 768059"/>
                          <a:gd name="connsiteX153" fmla="*/ 929754 w 1484196"/>
                          <a:gd name="connsiteY153" fmla="*/ 603594 h 768059"/>
                          <a:gd name="connsiteX154" fmla="*/ 968042 w 1484196"/>
                          <a:gd name="connsiteY154" fmla="*/ 605846 h 768059"/>
                          <a:gd name="connsiteX155" fmla="*/ 972546 w 1484196"/>
                          <a:gd name="connsiteY155" fmla="*/ 612603 h 768059"/>
                          <a:gd name="connsiteX156" fmla="*/ 977051 w 1484196"/>
                          <a:gd name="connsiteY156" fmla="*/ 617107 h 768059"/>
                          <a:gd name="connsiteX157" fmla="*/ 997321 w 1484196"/>
                          <a:gd name="connsiteY157" fmla="*/ 623864 h 768059"/>
                          <a:gd name="connsiteX158" fmla="*/ 1006330 w 1484196"/>
                          <a:gd name="connsiteY158" fmla="*/ 632873 h 768059"/>
                          <a:gd name="connsiteX159" fmla="*/ 1010834 w 1484196"/>
                          <a:gd name="connsiteY159" fmla="*/ 641881 h 768059"/>
                          <a:gd name="connsiteX160" fmla="*/ 1024347 w 1484196"/>
                          <a:gd name="connsiteY160" fmla="*/ 650890 h 768059"/>
                          <a:gd name="connsiteX161" fmla="*/ 1028852 w 1484196"/>
                          <a:gd name="connsiteY161" fmla="*/ 664404 h 768059"/>
                          <a:gd name="connsiteX162" fmla="*/ 1035608 w 1484196"/>
                          <a:gd name="connsiteY162" fmla="*/ 668908 h 768059"/>
                          <a:gd name="connsiteX163" fmla="*/ 1046869 w 1484196"/>
                          <a:gd name="connsiteY163" fmla="*/ 671160 h 768059"/>
                          <a:gd name="connsiteX164" fmla="*/ 1053626 w 1484196"/>
                          <a:gd name="connsiteY164" fmla="*/ 673412 h 768059"/>
                          <a:gd name="connsiteX165" fmla="*/ 1055878 w 1484196"/>
                          <a:gd name="connsiteY165" fmla="*/ 680169 h 768059"/>
                          <a:gd name="connsiteX166" fmla="*/ 1064887 w 1484196"/>
                          <a:gd name="connsiteY166" fmla="*/ 682421 h 768059"/>
                          <a:gd name="connsiteX167" fmla="*/ 1073896 w 1484196"/>
                          <a:gd name="connsiteY167" fmla="*/ 686926 h 768059"/>
                          <a:gd name="connsiteX168" fmla="*/ 1091914 w 1484196"/>
                          <a:gd name="connsiteY168" fmla="*/ 691430 h 768059"/>
                          <a:gd name="connsiteX169" fmla="*/ 1098670 w 1484196"/>
                          <a:gd name="connsiteY169" fmla="*/ 700439 h 768059"/>
                          <a:gd name="connsiteX170" fmla="*/ 1103175 w 1484196"/>
                          <a:gd name="connsiteY170" fmla="*/ 707196 h 768059"/>
                          <a:gd name="connsiteX171" fmla="*/ 1109932 w 1484196"/>
                          <a:gd name="connsiteY171" fmla="*/ 711700 h 768059"/>
                          <a:gd name="connsiteX172" fmla="*/ 1118940 w 1484196"/>
                          <a:gd name="connsiteY172" fmla="*/ 727466 h 768059"/>
                          <a:gd name="connsiteX173" fmla="*/ 1121193 w 1484196"/>
                          <a:gd name="connsiteY173" fmla="*/ 736474 h 768059"/>
                          <a:gd name="connsiteX174" fmla="*/ 1136958 w 1484196"/>
                          <a:gd name="connsiteY174" fmla="*/ 743231 h 768059"/>
                          <a:gd name="connsiteX175" fmla="*/ 1179750 w 1484196"/>
                          <a:gd name="connsiteY175" fmla="*/ 745483 h 768059"/>
                          <a:gd name="connsiteX176" fmla="*/ 1195516 w 1484196"/>
                          <a:gd name="connsiteY176" fmla="*/ 743231 h 768059"/>
                          <a:gd name="connsiteX177" fmla="*/ 1236056 w 1484196"/>
                          <a:gd name="connsiteY177" fmla="*/ 745483 h 768059"/>
                          <a:gd name="connsiteX178" fmla="*/ 1256326 w 1484196"/>
                          <a:gd name="connsiteY178" fmla="*/ 747736 h 768059"/>
                          <a:gd name="connsiteX179" fmla="*/ 1269839 w 1484196"/>
                          <a:gd name="connsiteY179" fmla="*/ 729718 h 768059"/>
                          <a:gd name="connsiteX180" fmla="*/ 1276596 w 1484196"/>
                          <a:gd name="connsiteY180" fmla="*/ 727466 h 768059"/>
                          <a:gd name="connsiteX181" fmla="*/ 1292361 w 1484196"/>
                          <a:gd name="connsiteY181" fmla="*/ 713952 h 768059"/>
                          <a:gd name="connsiteX182" fmla="*/ 1294613 w 1484196"/>
                          <a:gd name="connsiteY182" fmla="*/ 707196 h 768059"/>
                          <a:gd name="connsiteX183" fmla="*/ 1299118 w 1484196"/>
                          <a:gd name="connsiteY183" fmla="*/ 700439 h 768059"/>
                          <a:gd name="connsiteX184" fmla="*/ 1303622 w 1484196"/>
                          <a:gd name="connsiteY184" fmla="*/ 691430 h 768059"/>
                          <a:gd name="connsiteX185" fmla="*/ 1310379 w 1484196"/>
                          <a:gd name="connsiteY185" fmla="*/ 689178 h 768059"/>
                          <a:gd name="connsiteX186" fmla="*/ 1314883 w 1484196"/>
                          <a:gd name="connsiteY186" fmla="*/ 680169 h 768059"/>
                          <a:gd name="connsiteX187" fmla="*/ 1321640 w 1484196"/>
                          <a:gd name="connsiteY187" fmla="*/ 675665 h 768059"/>
                          <a:gd name="connsiteX188" fmla="*/ 1323892 w 1484196"/>
                          <a:gd name="connsiteY188" fmla="*/ 666656 h 768059"/>
                          <a:gd name="connsiteX189" fmla="*/ 1326144 w 1484196"/>
                          <a:gd name="connsiteY189" fmla="*/ 659899 h 768059"/>
                          <a:gd name="connsiteX190" fmla="*/ 1330649 w 1484196"/>
                          <a:gd name="connsiteY190" fmla="*/ 655395 h 768059"/>
                          <a:gd name="connsiteX191" fmla="*/ 1339658 w 1484196"/>
                          <a:gd name="connsiteY191" fmla="*/ 641881 h 768059"/>
                          <a:gd name="connsiteX192" fmla="*/ 1341910 w 1484196"/>
                          <a:gd name="connsiteY192" fmla="*/ 632873 h 768059"/>
                          <a:gd name="connsiteX193" fmla="*/ 1344162 w 1484196"/>
                          <a:gd name="connsiteY193" fmla="*/ 610350 h 768059"/>
                          <a:gd name="connsiteX194" fmla="*/ 1348666 w 1484196"/>
                          <a:gd name="connsiteY194" fmla="*/ 601341 h 768059"/>
                          <a:gd name="connsiteX195" fmla="*/ 1353171 w 1484196"/>
                          <a:gd name="connsiteY195" fmla="*/ 585576 h 768059"/>
                          <a:gd name="connsiteX196" fmla="*/ 1359928 w 1484196"/>
                          <a:gd name="connsiteY196" fmla="*/ 576567 h 768059"/>
                          <a:gd name="connsiteX197" fmla="*/ 1364432 w 1484196"/>
                          <a:gd name="connsiteY197" fmla="*/ 542784 h 768059"/>
                          <a:gd name="connsiteX198" fmla="*/ 1366684 w 1484196"/>
                          <a:gd name="connsiteY198" fmla="*/ 533775 h 768059"/>
                          <a:gd name="connsiteX199" fmla="*/ 1368936 w 1484196"/>
                          <a:gd name="connsiteY199" fmla="*/ 477470 h 768059"/>
                          <a:gd name="connsiteX200" fmla="*/ 1384702 w 1484196"/>
                          <a:gd name="connsiteY200" fmla="*/ 454947 h 768059"/>
                          <a:gd name="connsiteX201" fmla="*/ 1391459 w 1484196"/>
                          <a:gd name="connsiteY201" fmla="*/ 443686 h 768059"/>
                          <a:gd name="connsiteX202" fmla="*/ 1398215 w 1484196"/>
                          <a:gd name="connsiteY202" fmla="*/ 434677 h 768059"/>
                          <a:gd name="connsiteX203" fmla="*/ 1400467 w 1484196"/>
                          <a:gd name="connsiteY203" fmla="*/ 385129 h 768059"/>
                          <a:gd name="connsiteX204" fmla="*/ 1402720 w 1484196"/>
                          <a:gd name="connsiteY204" fmla="*/ 373868 h 768059"/>
                          <a:gd name="connsiteX205" fmla="*/ 1409476 w 1484196"/>
                          <a:gd name="connsiteY205" fmla="*/ 367111 h 768059"/>
                          <a:gd name="connsiteX206" fmla="*/ 1422990 w 1484196"/>
                          <a:gd name="connsiteY206" fmla="*/ 157655 h 768059"/>
                          <a:gd name="connsiteX207" fmla="*/ 1436503 w 1484196"/>
                          <a:gd name="connsiteY207" fmla="*/ 141889 h 768059"/>
                          <a:gd name="connsiteX208" fmla="*/ 1441007 w 1484196"/>
                          <a:gd name="connsiteY208" fmla="*/ 135133 h 768059"/>
                          <a:gd name="connsiteX209" fmla="*/ 1447764 w 1484196"/>
                          <a:gd name="connsiteY209" fmla="*/ 132880 h 768059"/>
                          <a:gd name="connsiteX210" fmla="*/ 1454521 w 1484196"/>
                          <a:gd name="connsiteY210" fmla="*/ 128376 h 768059"/>
                          <a:gd name="connsiteX211" fmla="*/ 1456773 w 1484196"/>
                          <a:gd name="connsiteY211" fmla="*/ 99097 h 768059"/>
                          <a:gd name="connsiteX212" fmla="*/ 1463530 w 1484196"/>
                          <a:gd name="connsiteY212" fmla="*/ 94593 h 768059"/>
                          <a:gd name="connsiteX213" fmla="*/ 1474791 w 1484196"/>
                          <a:gd name="connsiteY213" fmla="*/ 83332 h 768059"/>
                          <a:gd name="connsiteX214" fmla="*/ 1477043 w 1484196"/>
                          <a:gd name="connsiteY214" fmla="*/ 76575 h 768059"/>
                          <a:gd name="connsiteX215" fmla="*/ 1483800 w 1484196"/>
                          <a:gd name="connsiteY215" fmla="*/ 74323 h 768059"/>
                          <a:gd name="connsiteX216" fmla="*/ 1481547 w 1484196"/>
                          <a:gd name="connsiteY216" fmla="*/ 0 h 768059"/>
                          <a:gd name="connsiteX217" fmla="*/ 1470286 w 1484196"/>
                          <a:gd name="connsiteY217" fmla="*/ 9008 h 768059"/>
                          <a:gd name="connsiteX218" fmla="*/ 1468034 w 1484196"/>
                          <a:gd name="connsiteY218" fmla="*/ 18017 h 768059"/>
                          <a:gd name="connsiteX219" fmla="*/ 1461277 w 1484196"/>
                          <a:gd name="connsiteY219" fmla="*/ 20270 h 768059"/>
                          <a:gd name="connsiteX220" fmla="*/ 1470286 w 1484196"/>
                          <a:gd name="connsiteY22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0125 w 1484196"/>
                          <a:gd name="connsiteY100" fmla="*/ 578819 h 768059"/>
                          <a:gd name="connsiteX101" fmla="*/ 254089 w 1484196"/>
                          <a:gd name="connsiteY101" fmla="*/ 556297 h 768059"/>
                          <a:gd name="connsiteX102" fmla="*/ 247333 w 1484196"/>
                          <a:gd name="connsiteY102" fmla="*/ 554045 h 768059"/>
                          <a:gd name="connsiteX103" fmla="*/ 242828 w 1484196"/>
                          <a:gd name="connsiteY103" fmla="*/ 549541 h 768059"/>
                          <a:gd name="connsiteX104" fmla="*/ 224810 w 1484196"/>
                          <a:gd name="connsiteY104" fmla="*/ 545036 h 768059"/>
                          <a:gd name="connsiteX105" fmla="*/ 168505 w 1484196"/>
                          <a:gd name="connsiteY105" fmla="*/ 536027 h 768059"/>
                          <a:gd name="connsiteX106" fmla="*/ 105443 w 1484196"/>
                          <a:gd name="connsiteY106" fmla="*/ 533775 h 768059"/>
                          <a:gd name="connsiteX107" fmla="*/ 64903 w 1484196"/>
                          <a:gd name="connsiteY107" fmla="*/ 536027 h 768059"/>
                          <a:gd name="connsiteX108" fmla="*/ 49629 w 1484196"/>
                          <a:gd name="connsiteY108" fmla="*/ 536930 h 768059"/>
                          <a:gd name="connsiteX109" fmla="*/ 11467 w 1484196"/>
                          <a:gd name="connsiteY109" fmla="*/ 550729 h 768059"/>
                          <a:gd name="connsiteX110" fmla="*/ 0 w 1484196"/>
                          <a:gd name="connsiteY110" fmla="*/ 573331 h 768059"/>
                          <a:gd name="connsiteX111" fmla="*/ 7169 w 1484196"/>
                          <a:gd name="connsiteY111" fmla="*/ 603101 h 768059"/>
                          <a:gd name="connsiteX112" fmla="*/ 33291 w 1484196"/>
                          <a:gd name="connsiteY112" fmla="*/ 618170 h 768059"/>
                          <a:gd name="connsiteX113" fmla="*/ 113011 w 1484196"/>
                          <a:gd name="connsiteY113" fmla="*/ 629432 h 768059"/>
                          <a:gd name="connsiteX114" fmla="*/ 154992 w 1484196"/>
                          <a:gd name="connsiteY114" fmla="*/ 632873 h 768059"/>
                          <a:gd name="connsiteX115" fmla="*/ 161748 w 1484196"/>
                          <a:gd name="connsiteY115" fmla="*/ 637377 h 768059"/>
                          <a:gd name="connsiteX116" fmla="*/ 207372 w 1484196"/>
                          <a:gd name="connsiteY116" fmla="*/ 640429 h 768059"/>
                          <a:gd name="connsiteX117" fmla="*/ 238324 w 1484196"/>
                          <a:gd name="connsiteY117" fmla="*/ 662151 h 768059"/>
                          <a:gd name="connsiteX118" fmla="*/ 290125 w 1484196"/>
                          <a:gd name="connsiteY118" fmla="*/ 675665 h 768059"/>
                          <a:gd name="connsiteX119" fmla="*/ 292377 w 1484196"/>
                          <a:gd name="connsiteY119" fmla="*/ 686926 h 768059"/>
                          <a:gd name="connsiteX120" fmla="*/ 301386 w 1484196"/>
                          <a:gd name="connsiteY120" fmla="*/ 691430 h 768059"/>
                          <a:gd name="connsiteX121" fmla="*/ 312647 w 1484196"/>
                          <a:gd name="connsiteY121" fmla="*/ 702691 h 768059"/>
                          <a:gd name="connsiteX122" fmla="*/ 314899 w 1484196"/>
                          <a:gd name="connsiteY122" fmla="*/ 709448 h 768059"/>
                          <a:gd name="connsiteX123" fmla="*/ 328412 w 1484196"/>
                          <a:gd name="connsiteY123" fmla="*/ 729718 h 768059"/>
                          <a:gd name="connsiteX124" fmla="*/ 330665 w 1484196"/>
                          <a:gd name="connsiteY124" fmla="*/ 736474 h 768059"/>
                          <a:gd name="connsiteX125" fmla="*/ 335169 w 1484196"/>
                          <a:gd name="connsiteY125" fmla="*/ 743231 h 768059"/>
                          <a:gd name="connsiteX126" fmla="*/ 391474 w 1484196"/>
                          <a:gd name="connsiteY126" fmla="*/ 752240 h 768059"/>
                          <a:gd name="connsiteX127" fmla="*/ 459041 w 1484196"/>
                          <a:gd name="connsiteY127" fmla="*/ 756744 h 768059"/>
                          <a:gd name="connsiteX128" fmla="*/ 474806 w 1484196"/>
                          <a:gd name="connsiteY128" fmla="*/ 768006 h 768059"/>
                          <a:gd name="connsiteX129" fmla="*/ 501833 w 1484196"/>
                          <a:gd name="connsiteY129" fmla="*/ 761249 h 768059"/>
                          <a:gd name="connsiteX130" fmla="*/ 510842 w 1484196"/>
                          <a:gd name="connsiteY130" fmla="*/ 758997 h 768059"/>
                          <a:gd name="connsiteX131" fmla="*/ 528860 w 1484196"/>
                          <a:gd name="connsiteY131" fmla="*/ 754492 h 768059"/>
                          <a:gd name="connsiteX132" fmla="*/ 607687 w 1484196"/>
                          <a:gd name="connsiteY132" fmla="*/ 752240 h 768059"/>
                          <a:gd name="connsiteX133" fmla="*/ 670749 w 1484196"/>
                          <a:gd name="connsiteY133" fmla="*/ 747736 h 768059"/>
                          <a:gd name="connsiteX134" fmla="*/ 677506 w 1484196"/>
                          <a:gd name="connsiteY134" fmla="*/ 745483 h 768059"/>
                          <a:gd name="connsiteX135" fmla="*/ 686515 w 1484196"/>
                          <a:gd name="connsiteY135" fmla="*/ 743231 h 768059"/>
                          <a:gd name="connsiteX136" fmla="*/ 718046 w 1484196"/>
                          <a:gd name="connsiteY136" fmla="*/ 740979 h 768059"/>
                          <a:gd name="connsiteX137" fmla="*/ 745072 w 1484196"/>
                          <a:gd name="connsiteY137" fmla="*/ 713952 h 768059"/>
                          <a:gd name="connsiteX138" fmla="*/ 756333 w 1484196"/>
                          <a:gd name="connsiteY138" fmla="*/ 702691 h 768059"/>
                          <a:gd name="connsiteX139" fmla="*/ 760838 w 1484196"/>
                          <a:gd name="connsiteY139" fmla="*/ 698187 h 768059"/>
                          <a:gd name="connsiteX140" fmla="*/ 772099 w 1484196"/>
                          <a:gd name="connsiteY140" fmla="*/ 684674 h 768059"/>
                          <a:gd name="connsiteX141" fmla="*/ 783360 w 1484196"/>
                          <a:gd name="connsiteY141" fmla="*/ 673412 h 768059"/>
                          <a:gd name="connsiteX142" fmla="*/ 787865 w 1484196"/>
                          <a:gd name="connsiteY142" fmla="*/ 666656 h 768059"/>
                          <a:gd name="connsiteX143" fmla="*/ 794621 w 1484196"/>
                          <a:gd name="connsiteY143" fmla="*/ 664404 h 768059"/>
                          <a:gd name="connsiteX144" fmla="*/ 796873 w 1484196"/>
                          <a:gd name="connsiteY144" fmla="*/ 657647 h 768059"/>
                          <a:gd name="connsiteX145" fmla="*/ 826152 w 1484196"/>
                          <a:gd name="connsiteY145" fmla="*/ 655395 h 768059"/>
                          <a:gd name="connsiteX146" fmla="*/ 848674 w 1484196"/>
                          <a:gd name="connsiteY146" fmla="*/ 639629 h 768059"/>
                          <a:gd name="connsiteX147" fmla="*/ 866692 w 1484196"/>
                          <a:gd name="connsiteY147" fmla="*/ 635125 h 768059"/>
                          <a:gd name="connsiteX148" fmla="*/ 875701 w 1484196"/>
                          <a:gd name="connsiteY148" fmla="*/ 632873 h 768059"/>
                          <a:gd name="connsiteX149" fmla="*/ 882458 w 1484196"/>
                          <a:gd name="connsiteY149" fmla="*/ 628368 h 768059"/>
                          <a:gd name="connsiteX150" fmla="*/ 902728 w 1484196"/>
                          <a:gd name="connsiteY150" fmla="*/ 619359 h 768059"/>
                          <a:gd name="connsiteX151" fmla="*/ 913989 w 1484196"/>
                          <a:gd name="connsiteY151" fmla="*/ 608098 h 768059"/>
                          <a:gd name="connsiteX152" fmla="*/ 929754 w 1484196"/>
                          <a:gd name="connsiteY152" fmla="*/ 603594 h 768059"/>
                          <a:gd name="connsiteX153" fmla="*/ 968042 w 1484196"/>
                          <a:gd name="connsiteY153" fmla="*/ 605846 h 768059"/>
                          <a:gd name="connsiteX154" fmla="*/ 972546 w 1484196"/>
                          <a:gd name="connsiteY154" fmla="*/ 612603 h 768059"/>
                          <a:gd name="connsiteX155" fmla="*/ 977051 w 1484196"/>
                          <a:gd name="connsiteY155" fmla="*/ 617107 h 768059"/>
                          <a:gd name="connsiteX156" fmla="*/ 997321 w 1484196"/>
                          <a:gd name="connsiteY156" fmla="*/ 623864 h 768059"/>
                          <a:gd name="connsiteX157" fmla="*/ 1006330 w 1484196"/>
                          <a:gd name="connsiteY157" fmla="*/ 632873 h 768059"/>
                          <a:gd name="connsiteX158" fmla="*/ 1010834 w 1484196"/>
                          <a:gd name="connsiteY158" fmla="*/ 641881 h 768059"/>
                          <a:gd name="connsiteX159" fmla="*/ 1024347 w 1484196"/>
                          <a:gd name="connsiteY159" fmla="*/ 650890 h 768059"/>
                          <a:gd name="connsiteX160" fmla="*/ 1028852 w 1484196"/>
                          <a:gd name="connsiteY160" fmla="*/ 664404 h 768059"/>
                          <a:gd name="connsiteX161" fmla="*/ 1035608 w 1484196"/>
                          <a:gd name="connsiteY161" fmla="*/ 668908 h 768059"/>
                          <a:gd name="connsiteX162" fmla="*/ 1046869 w 1484196"/>
                          <a:gd name="connsiteY162" fmla="*/ 671160 h 768059"/>
                          <a:gd name="connsiteX163" fmla="*/ 1053626 w 1484196"/>
                          <a:gd name="connsiteY163" fmla="*/ 673412 h 768059"/>
                          <a:gd name="connsiteX164" fmla="*/ 1055878 w 1484196"/>
                          <a:gd name="connsiteY164" fmla="*/ 680169 h 768059"/>
                          <a:gd name="connsiteX165" fmla="*/ 1064887 w 1484196"/>
                          <a:gd name="connsiteY165" fmla="*/ 682421 h 768059"/>
                          <a:gd name="connsiteX166" fmla="*/ 1073896 w 1484196"/>
                          <a:gd name="connsiteY166" fmla="*/ 686926 h 768059"/>
                          <a:gd name="connsiteX167" fmla="*/ 1091914 w 1484196"/>
                          <a:gd name="connsiteY167" fmla="*/ 691430 h 768059"/>
                          <a:gd name="connsiteX168" fmla="*/ 1098670 w 1484196"/>
                          <a:gd name="connsiteY168" fmla="*/ 700439 h 768059"/>
                          <a:gd name="connsiteX169" fmla="*/ 1103175 w 1484196"/>
                          <a:gd name="connsiteY169" fmla="*/ 707196 h 768059"/>
                          <a:gd name="connsiteX170" fmla="*/ 1109932 w 1484196"/>
                          <a:gd name="connsiteY170" fmla="*/ 711700 h 768059"/>
                          <a:gd name="connsiteX171" fmla="*/ 1118940 w 1484196"/>
                          <a:gd name="connsiteY171" fmla="*/ 727466 h 768059"/>
                          <a:gd name="connsiteX172" fmla="*/ 1121193 w 1484196"/>
                          <a:gd name="connsiteY172" fmla="*/ 736474 h 768059"/>
                          <a:gd name="connsiteX173" fmla="*/ 1136958 w 1484196"/>
                          <a:gd name="connsiteY173" fmla="*/ 743231 h 768059"/>
                          <a:gd name="connsiteX174" fmla="*/ 1179750 w 1484196"/>
                          <a:gd name="connsiteY174" fmla="*/ 745483 h 768059"/>
                          <a:gd name="connsiteX175" fmla="*/ 1195516 w 1484196"/>
                          <a:gd name="connsiteY175" fmla="*/ 743231 h 768059"/>
                          <a:gd name="connsiteX176" fmla="*/ 1236056 w 1484196"/>
                          <a:gd name="connsiteY176" fmla="*/ 745483 h 768059"/>
                          <a:gd name="connsiteX177" fmla="*/ 1256326 w 1484196"/>
                          <a:gd name="connsiteY177" fmla="*/ 747736 h 768059"/>
                          <a:gd name="connsiteX178" fmla="*/ 1269839 w 1484196"/>
                          <a:gd name="connsiteY178" fmla="*/ 729718 h 768059"/>
                          <a:gd name="connsiteX179" fmla="*/ 1276596 w 1484196"/>
                          <a:gd name="connsiteY179" fmla="*/ 727466 h 768059"/>
                          <a:gd name="connsiteX180" fmla="*/ 1292361 w 1484196"/>
                          <a:gd name="connsiteY180" fmla="*/ 713952 h 768059"/>
                          <a:gd name="connsiteX181" fmla="*/ 1294613 w 1484196"/>
                          <a:gd name="connsiteY181" fmla="*/ 707196 h 768059"/>
                          <a:gd name="connsiteX182" fmla="*/ 1299118 w 1484196"/>
                          <a:gd name="connsiteY182" fmla="*/ 700439 h 768059"/>
                          <a:gd name="connsiteX183" fmla="*/ 1303622 w 1484196"/>
                          <a:gd name="connsiteY183" fmla="*/ 691430 h 768059"/>
                          <a:gd name="connsiteX184" fmla="*/ 1310379 w 1484196"/>
                          <a:gd name="connsiteY184" fmla="*/ 689178 h 768059"/>
                          <a:gd name="connsiteX185" fmla="*/ 1314883 w 1484196"/>
                          <a:gd name="connsiteY185" fmla="*/ 680169 h 768059"/>
                          <a:gd name="connsiteX186" fmla="*/ 1321640 w 1484196"/>
                          <a:gd name="connsiteY186" fmla="*/ 675665 h 768059"/>
                          <a:gd name="connsiteX187" fmla="*/ 1323892 w 1484196"/>
                          <a:gd name="connsiteY187" fmla="*/ 666656 h 768059"/>
                          <a:gd name="connsiteX188" fmla="*/ 1326144 w 1484196"/>
                          <a:gd name="connsiteY188" fmla="*/ 659899 h 768059"/>
                          <a:gd name="connsiteX189" fmla="*/ 1330649 w 1484196"/>
                          <a:gd name="connsiteY189" fmla="*/ 655395 h 768059"/>
                          <a:gd name="connsiteX190" fmla="*/ 1339658 w 1484196"/>
                          <a:gd name="connsiteY190" fmla="*/ 641881 h 768059"/>
                          <a:gd name="connsiteX191" fmla="*/ 1341910 w 1484196"/>
                          <a:gd name="connsiteY191" fmla="*/ 632873 h 768059"/>
                          <a:gd name="connsiteX192" fmla="*/ 1344162 w 1484196"/>
                          <a:gd name="connsiteY192" fmla="*/ 610350 h 768059"/>
                          <a:gd name="connsiteX193" fmla="*/ 1348666 w 1484196"/>
                          <a:gd name="connsiteY193" fmla="*/ 601341 h 768059"/>
                          <a:gd name="connsiteX194" fmla="*/ 1353171 w 1484196"/>
                          <a:gd name="connsiteY194" fmla="*/ 585576 h 768059"/>
                          <a:gd name="connsiteX195" fmla="*/ 1359928 w 1484196"/>
                          <a:gd name="connsiteY195" fmla="*/ 576567 h 768059"/>
                          <a:gd name="connsiteX196" fmla="*/ 1364432 w 1484196"/>
                          <a:gd name="connsiteY196" fmla="*/ 542784 h 768059"/>
                          <a:gd name="connsiteX197" fmla="*/ 1366684 w 1484196"/>
                          <a:gd name="connsiteY197" fmla="*/ 533775 h 768059"/>
                          <a:gd name="connsiteX198" fmla="*/ 1368936 w 1484196"/>
                          <a:gd name="connsiteY198" fmla="*/ 477470 h 768059"/>
                          <a:gd name="connsiteX199" fmla="*/ 1384702 w 1484196"/>
                          <a:gd name="connsiteY199" fmla="*/ 454947 h 768059"/>
                          <a:gd name="connsiteX200" fmla="*/ 1391459 w 1484196"/>
                          <a:gd name="connsiteY200" fmla="*/ 443686 h 768059"/>
                          <a:gd name="connsiteX201" fmla="*/ 1398215 w 1484196"/>
                          <a:gd name="connsiteY201" fmla="*/ 434677 h 768059"/>
                          <a:gd name="connsiteX202" fmla="*/ 1400467 w 1484196"/>
                          <a:gd name="connsiteY202" fmla="*/ 385129 h 768059"/>
                          <a:gd name="connsiteX203" fmla="*/ 1402720 w 1484196"/>
                          <a:gd name="connsiteY203" fmla="*/ 373868 h 768059"/>
                          <a:gd name="connsiteX204" fmla="*/ 1409476 w 1484196"/>
                          <a:gd name="connsiteY204" fmla="*/ 367111 h 768059"/>
                          <a:gd name="connsiteX205" fmla="*/ 1422990 w 1484196"/>
                          <a:gd name="connsiteY205" fmla="*/ 157655 h 768059"/>
                          <a:gd name="connsiteX206" fmla="*/ 1436503 w 1484196"/>
                          <a:gd name="connsiteY206" fmla="*/ 141889 h 768059"/>
                          <a:gd name="connsiteX207" fmla="*/ 1441007 w 1484196"/>
                          <a:gd name="connsiteY207" fmla="*/ 135133 h 768059"/>
                          <a:gd name="connsiteX208" fmla="*/ 1447764 w 1484196"/>
                          <a:gd name="connsiteY208" fmla="*/ 132880 h 768059"/>
                          <a:gd name="connsiteX209" fmla="*/ 1454521 w 1484196"/>
                          <a:gd name="connsiteY209" fmla="*/ 128376 h 768059"/>
                          <a:gd name="connsiteX210" fmla="*/ 1456773 w 1484196"/>
                          <a:gd name="connsiteY210" fmla="*/ 99097 h 768059"/>
                          <a:gd name="connsiteX211" fmla="*/ 1463530 w 1484196"/>
                          <a:gd name="connsiteY211" fmla="*/ 94593 h 768059"/>
                          <a:gd name="connsiteX212" fmla="*/ 1474791 w 1484196"/>
                          <a:gd name="connsiteY212" fmla="*/ 83332 h 768059"/>
                          <a:gd name="connsiteX213" fmla="*/ 1477043 w 1484196"/>
                          <a:gd name="connsiteY213" fmla="*/ 76575 h 768059"/>
                          <a:gd name="connsiteX214" fmla="*/ 1483800 w 1484196"/>
                          <a:gd name="connsiteY214" fmla="*/ 74323 h 768059"/>
                          <a:gd name="connsiteX215" fmla="*/ 1481547 w 1484196"/>
                          <a:gd name="connsiteY215" fmla="*/ 0 h 768059"/>
                          <a:gd name="connsiteX216" fmla="*/ 1470286 w 1484196"/>
                          <a:gd name="connsiteY216" fmla="*/ 9008 h 768059"/>
                          <a:gd name="connsiteX217" fmla="*/ 1468034 w 1484196"/>
                          <a:gd name="connsiteY217" fmla="*/ 18017 h 768059"/>
                          <a:gd name="connsiteX218" fmla="*/ 1461277 w 1484196"/>
                          <a:gd name="connsiteY218" fmla="*/ 20270 h 768059"/>
                          <a:gd name="connsiteX219" fmla="*/ 1470286 w 1484196"/>
                          <a:gd name="connsiteY21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290125 w 1484196"/>
                          <a:gd name="connsiteY99" fmla="*/ 578819 h 768059"/>
                          <a:gd name="connsiteX100" fmla="*/ 254089 w 1484196"/>
                          <a:gd name="connsiteY100" fmla="*/ 556297 h 768059"/>
                          <a:gd name="connsiteX101" fmla="*/ 247333 w 1484196"/>
                          <a:gd name="connsiteY101" fmla="*/ 554045 h 768059"/>
                          <a:gd name="connsiteX102" fmla="*/ 242828 w 1484196"/>
                          <a:gd name="connsiteY102" fmla="*/ 549541 h 768059"/>
                          <a:gd name="connsiteX103" fmla="*/ 224810 w 1484196"/>
                          <a:gd name="connsiteY103" fmla="*/ 545036 h 768059"/>
                          <a:gd name="connsiteX104" fmla="*/ 168505 w 1484196"/>
                          <a:gd name="connsiteY104" fmla="*/ 536027 h 768059"/>
                          <a:gd name="connsiteX105" fmla="*/ 105443 w 1484196"/>
                          <a:gd name="connsiteY105" fmla="*/ 533775 h 768059"/>
                          <a:gd name="connsiteX106" fmla="*/ 64903 w 1484196"/>
                          <a:gd name="connsiteY106" fmla="*/ 536027 h 768059"/>
                          <a:gd name="connsiteX107" fmla="*/ 49629 w 1484196"/>
                          <a:gd name="connsiteY107" fmla="*/ 536930 h 768059"/>
                          <a:gd name="connsiteX108" fmla="*/ 11467 w 1484196"/>
                          <a:gd name="connsiteY108" fmla="*/ 550729 h 768059"/>
                          <a:gd name="connsiteX109" fmla="*/ 0 w 1484196"/>
                          <a:gd name="connsiteY109" fmla="*/ 573331 h 768059"/>
                          <a:gd name="connsiteX110" fmla="*/ 7169 w 1484196"/>
                          <a:gd name="connsiteY110" fmla="*/ 603101 h 768059"/>
                          <a:gd name="connsiteX111" fmla="*/ 33291 w 1484196"/>
                          <a:gd name="connsiteY111" fmla="*/ 618170 h 768059"/>
                          <a:gd name="connsiteX112" fmla="*/ 113011 w 1484196"/>
                          <a:gd name="connsiteY112" fmla="*/ 629432 h 768059"/>
                          <a:gd name="connsiteX113" fmla="*/ 154992 w 1484196"/>
                          <a:gd name="connsiteY113" fmla="*/ 632873 h 768059"/>
                          <a:gd name="connsiteX114" fmla="*/ 161748 w 1484196"/>
                          <a:gd name="connsiteY114" fmla="*/ 637377 h 768059"/>
                          <a:gd name="connsiteX115" fmla="*/ 207372 w 1484196"/>
                          <a:gd name="connsiteY115" fmla="*/ 640429 h 768059"/>
                          <a:gd name="connsiteX116" fmla="*/ 238324 w 1484196"/>
                          <a:gd name="connsiteY116" fmla="*/ 662151 h 768059"/>
                          <a:gd name="connsiteX117" fmla="*/ 290125 w 1484196"/>
                          <a:gd name="connsiteY117" fmla="*/ 675665 h 768059"/>
                          <a:gd name="connsiteX118" fmla="*/ 292377 w 1484196"/>
                          <a:gd name="connsiteY118" fmla="*/ 686926 h 768059"/>
                          <a:gd name="connsiteX119" fmla="*/ 301386 w 1484196"/>
                          <a:gd name="connsiteY119" fmla="*/ 691430 h 768059"/>
                          <a:gd name="connsiteX120" fmla="*/ 312647 w 1484196"/>
                          <a:gd name="connsiteY120" fmla="*/ 702691 h 768059"/>
                          <a:gd name="connsiteX121" fmla="*/ 314899 w 1484196"/>
                          <a:gd name="connsiteY121" fmla="*/ 709448 h 768059"/>
                          <a:gd name="connsiteX122" fmla="*/ 328412 w 1484196"/>
                          <a:gd name="connsiteY122" fmla="*/ 729718 h 768059"/>
                          <a:gd name="connsiteX123" fmla="*/ 330665 w 1484196"/>
                          <a:gd name="connsiteY123" fmla="*/ 736474 h 768059"/>
                          <a:gd name="connsiteX124" fmla="*/ 335169 w 1484196"/>
                          <a:gd name="connsiteY124" fmla="*/ 743231 h 768059"/>
                          <a:gd name="connsiteX125" fmla="*/ 391474 w 1484196"/>
                          <a:gd name="connsiteY125" fmla="*/ 752240 h 768059"/>
                          <a:gd name="connsiteX126" fmla="*/ 459041 w 1484196"/>
                          <a:gd name="connsiteY126" fmla="*/ 756744 h 768059"/>
                          <a:gd name="connsiteX127" fmla="*/ 474806 w 1484196"/>
                          <a:gd name="connsiteY127" fmla="*/ 768006 h 768059"/>
                          <a:gd name="connsiteX128" fmla="*/ 501833 w 1484196"/>
                          <a:gd name="connsiteY128" fmla="*/ 761249 h 768059"/>
                          <a:gd name="connsiteX129" fmla="*/ 510842 w 1484196"/>
                          <a:gd name="connsiteY129" fmla="*/ 758997 h 768059"/>
                          <a:gd name="connsiteX130" fmla="*/ 528860 w 1484196"/>
                          <a:gd name="connsiteY130" fmla="*/ 754492 h 768059"/>
                          <a:gd name="connsiteX131" fmla="*/ 607687 w 1484196"/>
                          <a:gd name="connsiteY131" fmla="*/ 752240 h 768059"/>
                          <a:gd name="connsiteX132" fmla="*/ 670749 w 1484196"/>
                          <a:gd name="connsiteY132" fmla="*/ 747736 h 768059"/>
                          <a:gd name="connsiteX133" fmla="*/ 677506 w 1484196"/>
                          <a:gd name="connsiteY133" fmla="*/ 745483 h 768059"/>
                          <a:gd name="connsiteX134" fmla="*/ 686515 w 1484196"/>
                          <a:gd name="connsiteY134" fmla="*/ 743231 h 768059"/>
                          <a:gd name="connsiteX135" fmla="*/ 718046 w 1484196"/>
                          <a:gd name="connsiteY135" fmla="*/ 740979 h 768059"/>
                          <a:gd name="connsiteX136" fmla="*/ 745072 w 1484196"/>
                          <a:gd name="connsiteY136" fmla="*/ 713952 h 768059"/>
                          <a:gd name="connsiteX137" fmla="*/ 756333 w 1484196"/>
                          <a:gd name="connsiteY137" fmla="*/ 702691 h 768059"/>
                          <a:gd name="connsiteX138" fmla="*/ 760838 w 1484196"/>
                          <a:gd name="connsiteY138" fmla="*/ 698187 h 768059"/>
                          <a:gd name="connsiteX139" fmla="*/ 772099 w 1484196"/>
                          <a:gd name="connsiteY139" fmla="*/ 684674 h 768059"/>
                          <a:gd name="connsiteX140" fmla="*/ 783360 w 1484196"/>
                          <a:gd name="connsiteY140" fmla="*/ 673412 h 768059"/>
                          <a:gd name="connsiteX141" fmla="*/ 787865 w 1484196"/>
                          <a:gd name="connsiteY141" fmla="*/ 666656 h 768059"/>
                          <a:gd name="connsiteX142" fmla="*/ 794621 w 1484196"/>
                          <a:gd name="connsiteY142" fmla="*/ 664404 h 768059"/>
                          <a:gd name="connsiteX143" fmla="*/ 796873 w 1484196"/>
                          <a:gd name="connsiteY143" fmla="*/ 657647 h 768059"/>
                          <a:gd name="connsiteX144" fmla="*/ 826152 w 1484196"/>
                          <a:gd name="connsiteY144" fmla="*/ 655395 h 768059"/>
                          <a:gd name="connsiteX145" fmla="*/ 848674 w 1484196"/>
                          <a:gd name="connsiteY145" fmla="*/ 639629 h 768059"/>
                          <a:gd name="connsiteX146" fmla="*/ 866692 w 1484196"/>
                          <a:gd name="connsiteY146" fmla="*/ 635125 h 768059"/>
                          <a:gd name="connsiteX147" fmla="*/ 875701 w 1484196"/>
                          <a:gd name="connsiteY147" fmla="*/ 632873 h 768059"/>
                          <a:gd name="connsiteX148" fmla="*/ 882458 w 1484196"/>
                          <a:gd name="connsiteY148" fmla="*/ 628368 h 768059"/>
                          <a:gd name="connsiteX149" fmla="*/ 902728 w 1484196"/>
                          <a:gd name="connsiteY149" fmla="*/ 619359 h 768059"/>
                          <a:gd name="connsiteX150" fmla="*/ 913989 w 1484196"/>
                          <a:gd name="connsiteY150" fmla="*/ 608098 h 768059"/>
                          <a:gd name="connsiteX151" fmla="*/ 929754 w 1484196"/>
                          <a:gd name="connsiteY151" fmla="*/ 603594 h 768059"/>
                          <a:gd name="connsiteX152" fmla="*/ 968042 w 1484196"/>
                          <a:gd name="connsiteY152" fmla="*/ 605846 h 768059"/>
                          <a:gd name="connsiteX153" fmla="*/ 972546 w 1484196"/>
                          <a:gd name="connsiteY153" fmla="*/ 612603 h 768059"/>
                          <a:gd name="connsiteX154" fmla="*/ 977051 w 1484196"/>
                          <a:gd name="connsiteY154" fmla="*/ 617107 h 768059"/>
                          <a:gd name="connsiteX155" fmla="*/ 997321 w 1484196"/>
                          <a:gd name="connsiteY155" fmla="*/ 623864 h 768059"/>
                          <a:gd name="connsiteX156" fmla="*/ 1006330 w 1484196"/>
                          <a:gd name="connsiteY156" fmla="*/ 632873 h 768059"/>
                          <a:gd name="connsiteX157" fmla="*/ 1010834 w 1484196"/>
                          <a:gd name="connsiteY157" fmla="*/ 641881 h 768059"/>
                          <a:gd name="connsiteX158" fmla="*/ 1024347 w 1484196"/>
                          <a:gd name="connsiteY158" fmla="*/ 650890 h 768059"/>
                          <a:gd name="connsiteX159" fmla="*/ 1028852 w 1484196"/>
                          <a:gd name="connsiteY159" fmla="*/ 664404 h 768059"/>
                          <a:gd name="connsiteX160" fmla="*/ 1035608 w 1484196"/>
                          <a:gd name="connsiteY160" fmla="*/ 668908 h 768059"/>
                          <a:gd name="connsiteX161" fmla="*/ 1046869 w 1484196"/>
                          <a:gd name="connsiteY161" fmla="*/ 671160 h 768059"/>
                          <a:gd name="connsiteX162" fmla="*/ 1053626 w 1484196"/>
                          <a:gd name="connsiteY162" fmla="*/ 673412 h 768059"/>
                          <a:gd name="connsiteX163" fmla="*/ 1055878 w 1484196"/>
                          <a:gd name="connsiteY163" fmla="*/ 680169 h 768059"/>
                          <a:gd name="connsiteX164" fmla="*/ 1064887 w 1484196"/>
                          <a:gd name="connsiteY164" fmla="*/ 682421 h 768059"/>
                          <a:gd name="connsiteX165" fmla="*/ 1073896 w 1484196"/>
                          <a:gd name="connsiteY165" fmla="*/ 686926 h 768059"/>
                          <a:gd name="connsiteX166" fmla="*/ 1091914 w 1484196"/>
                          <a:gd name="connsiteY166" fmla="*/ 691430 h 768059"/>
                          <a:gd name="connsiteX167" fmla="*/ 1098670 w 1484196"/>
                          <a:gd name="connsiteY167" fmla="*/ 700439 h 768059"/>
                          <a:gd name="connsiteX168" fmla="*/ 1103175 w 1484196"/>
                          <a:gd name="connsiteY168" fmla="*/ 707196 h 768059"/>
                          <a:gd name="connsiteX169" fmla="*/ 1109932 w 1484196"/>
                          <a:gd name="connsiteY169" fmla="*/ 711700 h 768059"/>
                          <a:gd name="connsiteX170" fmla="*/ 1118940 w 1484196"/>
                          <a:gd name="connsiteY170" fmla="*/ 727466 h 768059"/>
                          <a:gd name="connsiteX171" fmla="*/ 1121193 w 1484196"/>
                          <a:gd name="connsiteY171" fmla="*/ 736474 h 768059"/>
                          <a:gd name="connsiteX172" fmla="*/ 1136958 w 1484196"/>
                          <a:gd name="connsiteY172" fmla="*/ 743231 h 768059"/>
                          <a:gd name="connsiteX173" fmla="*/ 1179750 w 1484196"/>
                          <a:gd name="connsiteY173" fmla="*/ 745483 h 768059"/>
                          <a:gd name="connsiteX174" fmla="*/ 1195516 w 1484196"/>
                          <a:gd name="connsiteY174" fmla="*/ 743231 h 768059"/>
                          <a:gd name="connsiteX175" fmla="*/ 1236056 w 1484196"/>
                          <a:gd name="connsiteY175" fmla="*/ 745483 h 768059"/>
                          <a:gd name="connsiteX176" fmla="*/ 1256326 w 1484196"/>
                          <a:gd name="connsiteY176" fmla="*/ 747736 h 768059"/>
                          <a:gd name="connsiteX177" fmla="*/ 1269839 w 1484196"/>
                          <a:gd name="connsiteY177" fmla="*/ 729718 h 768059"/>
                          <a:gd name="connsiteX178" fmla="*/ 1276596 w 1484196"/>
                          <a:gd name="connsiteY178" fmla="*/ 727466 h 768059"/>
                          <a:gd name="connsiteX179" fmla="*/ 1292361 w 1484196"/>
                          <a:gd name="connsiteY179" fmla="*/ 713952 h 768059"/>
                          <a:gd name="connsiteX180" fmla="*/ 1294613 w 1484196"/>
                          <a:gd name="connsiteY180" fmla="*/ 707196 h 768059"/>
                          <a:gd name="connsiteX181" fmla="*/ 1299118 w 1484196"/>
                          <a:gd name="connsiteY181" fmla="*/ 700439 h 768059"/>
                          <a:gd name="connsiteX182" fmla="*/ 1303622 w 1484196"/>
                          <a:gd name="connsiteY182" fmla="*/ 691430 h 768059"/>
                          <a:gd name="connsiteX183" fmla="*/ 1310379 w 1484196"/>
                          <a:gd name="connsiteY183" fmla="*/ 689178 h 768059"/>
                          <a:gd name="connsiteX184" fmla="*/ 1314883 w 1484196"/>
                          <a:gd name="connsiteY184" fmla="*/ 680169 h 768059"/>
                          <a:gd name="connsiteX185" fmla="*/ 1321640 w 1484196"/>
                          <a:gd name="connsiteY185" fmla="*/ 675665 h 768059"/>
                          <a:gd name="connsiteX186" fmla="*/ 1323892 w 1484196"/>
                          <a:gd name="connsiteY186" fmla="*/ 666656 h 768059"/>
                          <a:gd name="connsiteX187" fmla="*/ 1326144 w 1484196"/>
                          <a:gd name="connsiteY187" fmla="*/ 659899 h 768059"/>
                          <a:gd name="connsiteX188" fmla="*/ 1330649 w 1484196"/>
                          <a:gd name="connsiteY188" fmla="*/ 655395 h 768059"/>
                          <a:gd name="connsiteX189" fmla="*/ 1339658 w 1484196"/>
                          <a:gd name="connsiteY189" fmla="*/ 641881 h 768059"/>
                          <a:gd name="connsiteX190" fmla="*/ 1341910 w 1484196"/>
                          <a:gd name="connsiteY190" fmla="*/ 632873 h 768059"/>
                          <a:gd name="connsiteX191" fmla="*/ 1344162 w 1484196"/>
                          <a:gd name="connsiteY191" fmla="*/ 610350 h 768059"/>
                          <a:gd name="connsiteX192" fmla="*/ 1348666 w 1484196"/>
                          <a:gd name="connsiteY192" fmla="*/ 601341 h 768059"/>
                          <a:gd name="connsiteX193" fmla="*/ 1353171 w 1484196"/>
                          <a:gd name="connsiteY193" fmla="*/ 585576 h 768059"/>
                          <a:gd name="connsiteX194" fmla="*/ 1359928 w 1484196"/>
                          <a:gd name="connsiteY194" fmla="*/ 576567 h 768059"/>
                          <a:gd name="connsiteX195" fmla="*/ 1364432 w 1484196"/>
                          <a:gd name="connsiteY195" fmla="*/ 542784 h 768059"/>
                          <a:gd name="connsiteX196" fmla="*/ 1366684 w 1484196"/>
                          <a:gd name="connsiteY196" fmla="*/ 533775 h 768059"/>
                          <a:gd name="connsiteX197" fmla="*/ 1368936 w 1484196"/>
                          <a:gd name="connsiteY197" fmla="*/ 477470 h 768059"/>
                          <a:gd name="connsiteX198" fmla="*/ 1384702 w 1484196"/>
                          <a:gd name="connsiteY198" fmla="*/ 454947 h 768059"/>
                          <a:gd name="connsiteX199" fmla="*/ 1391459 w 1484196"/>
                          <a:gd name="connsiteY199" fmla="*/ 443686 h 768059"/>
                          <a:gd name="connsiteX200" fmla="*/ 1398215 w 1484196"/>
                          <a:gd name="connsiteY200" fmla="*/ 434677 h 768059"/>
                          <a:gd name="connsiteX201" fmla="*/ 1400467 w 1484196"/>
                          <a:gd name="connsiteY201" fmla="*/ 385129 h 768059"/>
                          <a:gd name="connsiteX202" fmla="*/ 1402720 w 1484196"/>
                          <a:gd name="connsiteY202" fmla="*/ 373868 h 768059"/>
                          <a:gd name="connsiteX203" fmla="*/ 1409476 w 1484196"/>
                          <a:gd name="connsiteY203" fmla="*/ 367111 h 768059"/>
                          <a:gd name="connsiteX204" fmla="*/ 1422990 w 1484196"/>
                          <a:gd name="connsiteY204" fmla="*/ 157655 h 768059"/>
                          <a:gd name="connsiteX205" fmla="*/ 1436503 w 1484196"/>
                          <a:gd name="connsiteY205" fmla="*/ 141889 h 768059"/>
                          <a:gd name="connsiteX206" fmla="*/ 1441007 w 1484196"/>
                          <a:gd name="connsiteY206" fmla="*/ 135133 h 768059"/>
                          <a:gd name="connsiteX207" fmla="*/ 1447764 w 1484196"/>
                          <a:gd name="connsiteY207" fmla="*/ 132880 h 768059"/>
                          <a:gd name="connsiteX208" fmla="*/ 1454521 w 1484196"/>
                          <a:gd name="connsiteY208" fmla="*/ 128376 h 768059"/>
                          <a:gd name="connsiteX209" fmla="*/ 1456773 w 1484196"/>
                          <a:gd name="connsiteY209" fmla="*/ 99097 h 768059"/>
                          <a:gd name="connsiteX210" fmla="*/ 1463530 w 1484196"/>
                          <a:gd name="connsiteY210" fmla="*/ 94593 h 768059"/>
                          <a:gd name="connsiteX211" fmla="*/ 1474791 w 1484196"/>
                          <a:gd name="connsiteY211" fmla="*/ 83332 h 768059"/>
                          <a:gd name="connsiteX212" fmla="*/ 1477043 w 1484196"/>
                          <a:gd name="connsiteY212" fmla="*/ 76575 h 768059"/>
                          <a:gd name="connsiteX213" fmla="*/ 1483800 w 1484196"/>
                          <a:gd name="connsiteY213" fmla="*/ 74323 h 768059"/>
                          <a:gd name="connsiteX214" fmla="*/ 1481547 w 1484196"/>
                          <a:gd name="connsiteY214" fmla="*/ 0 h 768059"/>
                          <a:gd name="connsiteX215" fmla="*/ 1470286 w 1484196"/>
                          <a:gd name="connsiteY215" fmla="*/ 9008 h 768059"/>
                          <a:gd name="connsiteX216" fmla="*/ 1468034 w 1484196"/>
                          <a:gd name="connsiteY216" fmla="*/ 18017 h 768059"/>
                          <a:gd name="connsiteX217" fmla="*/ 1461277 w 1484196"/>
                          <a:gd name="connsiteY217" fmla="*/ 20270 h 768059"/>
                          <a:gd name="connsiteX218" fmla="*/ 1470286 w 1484196"/>
                          <a:gd name="connsiteY21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48682 w 1484196"/>
                          <a:gd name="connsiteY96" fmla="*/ 610350 h 768059"/>
                          <a:gd name="connsiteX97" fmla="*/ 328412 w 1484196"/>
                          <a:gd name="connsiteY97" fmla="*/ 603594 h 768059"/>
                          <a:gd name="connsiteX98" fmla="*/ 290125 w 1484196"/>
                          <a:gd name="connsiteY98" fmla="*/ 578819 h 768059"/>
                          <a:gd name="connsiteX99" fmla="*/ 254089 w 1484196"/>
                          <a:gd name="connsiteY99" fmla="*/ 556297 h 768059"/>
                          <a:gd name="connsiteX100" fmla="*/ 247333 w 1484196"/>
                          <a:gd name="connsiteY100" fmla="*/ 554045 h 768059"/>
                          <a:gd name="connsiteX101" fmla="*/ 242828 w 1484196"/>
                          <a:gd name="connsiteY101" fmla="*/ 549541 h 768059"/>
                          <a:gd name="connsiteX102" fmla="*/ 224810 w 1484196"/>
                          <a:gd name="connsiteY102" fmla="*/ 545036 h 768059"/>
                          <a:gd name="connsiteX103" fmla="*/ 168505 w 1484196"/>
                          <a:gd name="connsiteY103" fmla="*/ 536027 h 768059"/>
                          <a:gd name="connsiteX104" fmla="*/ 105443 w 1484196"/>
                          <a:gd name="connsiteY104" fmla="*/ 533775 h 768059"/>
                          <a:gd name="connsiteX105" fmla="*/ 64903 w 1484196"/>
                          <a:gd name="connsiteY105" fmla="*/ 536027 h 768059"/>
                          <a:gd name="connsiteX106" fmla="*/ 49629 w 1484196"/>
                          <a:gd name="connsiteY106" fmla="*/ 536930 h 768059"/>
                          <a:gd name="connsiteX107" fmla="*/ 11467 w 1484196"/>
                          <a:gd name="connsiteY107" fmla="*/ 550729 h 768059"/>
                          <a:gd name="connsiteX108" fmla="*/ 0 w 1484196"/>
                          <a:gd name="connsiteY108" fmla="*/ 573331 h 768059"/>
                          <a:gd name="connsiteX109" fmla="*/ 7169 w 1484196"/>
                          <a:gd name="connsiteY109" fmla="*/ 603101 h 768059"/>
                          <a:gd name="connsiteX110" fmla="*/ 33291 w 1484196"/>
                          <a:gd name="connsiteY110" fmla="*/ 618170 h 768059"/>
                          <a:gd name="connsiteX111" fmla="*/ 113011 w 1484196"/>
                          <a:gd name="connsiteY111" fmla="*/ 629432 h 768059"/>
                          <a:gd name="connsiteX112" fmla="*/ 154992 w 1484196"/>
                          <a:gd name="connsiteY112" fmla="*/ 632873 h 768059"/>
                          <a:gd name="connsiteX113" fmla="*/ 161748 w 1484196"/>
                          <a:gd name="connsiteY113" fmla="*/ 637377 h 768059"/>
                          <a:gd name="connsiteX114" fmla="*/ 207372 w 1484196"/>
                          <a:gd name="connsiteY114" fmla="*/ 640429 h 768059"/>
                          <a:gd name="connsiteX115" fmla="*/ 238324 w 1484196"/>
                          <a:gd name="connsiteY115" fmla="*/ 662151 h 768059"/>
                          <a:gd name="connsiteX116" fmla="*/ 290125 w 1484196"/>
                          <a:gd name="connsiteY116" fmla="*/ 675665 h 768059"/>
                          <a:gd name="connsiteX117" fmla="*/ 292377 w 1484196"/>
                          <a:gd name="connsiteY117" fmla="*/ 686926 h 768059"/>
                          <a:gd name="connsiteX118" fmla="*/ 301386 w 1484196"/>
                          <a:gd name="connsiteY118" fmla="*/ 691430 h 768059"/>
                          <a:gd name="connsiteX119" fmla="*/ 312647 w 1484196"/>
                          <a:gd name="connsiteY119" fmla="*/ 702691 h 768059"/>
                          <a:gd name="connsiteX120" fmla="*/ 314899 w 1484196"/>
                          <a:gd name="connsiteY120" fmla="*/ 709448 h 768059"/>
                          <a:gd name="connsiteX121" fmla="*/ 328412 w 1484196"/>
                          <a:gd name="connsiteY121" fmla="*/ 729718 h 768059"/>
                          <a:gd name="connsiteX122" fmla="*/ 330665 w 1484196"/>
                          <a:gd name="connsiteY122" fmla="*/ 736474 h 768059"/>
                          <a:gd name="connsiteX123" fmla="*/ 335169 w 1484196"/>
                          <a:gd name="connsiteY123" fmla="*/ 743231 h 768059"/>
                          <a:gd name="connsiteX124" fmla="*/ 391474 w 1484196"/>
                          <a:gd name="connsiteY124" fmla="*/ 752240 h 768059"/>
                          <a:gd name="connsiteX125" fmla="*/ 459041 w 1484196"/>
                          <a:gd name="connsiteY125" fmla="*/ 756744 h 768059"/>
                          <a:gd name="connsiteX126" fmla="*/ 474806 w 1484196"/>
                          <a:gd name="connsiteY126" fmla="*/ 768006 h 768059"/>
                          <a:gd name="connsiteX127" fmla="*/ 501833 w 1484196"/>
                          <a:gd name="connsiteY127" fmla="*/ 761249 h 768059"/>
                          <a:gd name="connsiteX128" fmla="*/ 510842 w 1484196"/>
                          <a:gd name="connsiteY128" fmla="*/ 758997 h 768059"/>
                          <a:gd name="connsiteX129" fmla="*/ 528860 w 1484196"/>
                          <a:gd name="connsiteY129" fmla="*/ 754492 h 768059"/>
                          <a:gd name="connsiteX130" fmla="*/ 607687 w 1484196"/>
                          <a:gd name="connsiteY130" fmla="*/ 752240 h 768059"/>
                          <a:gd name="connsiteX131" fmla="*/ 670749 w 1484196"/>
                          <a:gd name="connsiteY131" fmla="*/ 747736 h 768059"/>
                          <a:gd name="connsiteX132" fmla="*/ 677506 w 1484196"/>
                          <a:gd name="connsiteY132" fmla="*/ 745483 h 768059"/>
                          <a:gd name="connsiteX133" fmla="*/ 686515 w 1484196"/>
                          <a:gd name="connsiteY133" fmla="*/ 743231 h 768059"/>
                          <a:gd name="connsiteX134" fmla="*/ 718046 w 1484196"/>
                          <a:gd name="connsiteY134" fmla="*/ 740979 h 768059"/>
                          <a:gd name="connsiteX135" fmla="*/ 745072 w 1484196"/>
                          <a:gd name="connsiteY135" fmla="*/ 713952 h 768059"/>
                          <a:gd name="connsiteX136" fmla="*/ 756333 w 1484196"/>
                          <a:gd name="connsiteY136" fmla="*/ 702691 h 768059"/>
                          <a:gd name="connsiteX137" fmla="*/ 760838 w 1484196"/>
                          <a:gd name="connsiteY137" fmla="*/ 698187 h 768059"/>
                          <a:gd name="connsiteX138" fmla="*/ 772099 w 1484196"/>
                          <a:gd name="connsiteY138" fmla="*/ 684674 h 768059"/>
                          <a:gd name="connsiteX139" fmla="*/ 783360 w 1484196"/>
                          <a:gd name="connsiteY139" fmla="*/ 673412 h 768059"/>
                          <a:gd name="connsiteX140" fmla="*/ 787865 w 1484196"/>
                          <a:gd name="connsiteY140" fmla="*/ 666656 h 768059"/>
                          <a:gd name="connsiteX141" fmla="*/ 794621 w 1484196"/>
                          <a:gd name="connsiteY141" fmla="*/ 664404 h 768059"/>
                          <a:gd name="connsiteX142" fmla="*/ 796873 w 1484196"/>
                          <a:gd name="connsiteY142" fmla="*/ 657647 h 768059"/>
                          <a:gd name="connsiteX143" fmla="*/ 826152 w 1484196"/>
                          <a:gd name="connsiteY143" fmla="*/ 655395 h 768059"/>
                          <a:gd name="connsiteX144" fmla="*/ 848674 w 1484196"/>
                          <a:gd name="connsiteY144" fmla="*/ 639629 h 768059"/>
                          <a:gd name="connsiteX145" fmla="*/ 866692 w 1484196"/>
                          <a:gd name="connsiteY145" fmla="*/ 635125 h 768059"/>
                          <a:gd name="connsiteX146" fmla="*/ 875701 w 1484196"/>
                          <a:gd name="connsiteY146" fmla="*/ 632873 h 768059"/>
                          <a:gd name="connsiteX147" fmla="*/ 882458 w 1484196"/>
                          <a:gd name="connsiteY147" fmla="*/ 628368 h 768059"/>
                          <a:gd name="connsiteX148" fmla="*/ 902728 w 1484196"/>
                          <a:gd name="connsiteY148" fmla="*/ 619359 h 768059"/>
                          <a:gd name="connsiteX149" fmla="*/ 913989 w 1484196"/>
                          <a:gd name="connsiteY149" fmla="*/ 608098 h 768059"/>
                          <a:gd name="connsiteX150" fmla="*/ 929754 w 1484196"/>
                          <a:gd name="connsiteY150" fmla="*/ 603594 h 768059"/>
                          <a:gd name="connsiteX151" fmla="*/ 968042 w 1484196"/>
                          <a:gd name="connsiteY151" fmla="*/ 605846 h 768059"/>
                          <a:gd name="connsiteX152" fmla="*/ 972546 w 1484196"/>
                          <a:gd name="connsiteY152" fmla="*/ 612603 h 768059"/>
                          <a:gd name="connsiteX153" fmla="*/ 977051 w 1484196"/>
                          <a:gd name="connsiteY153" fmla="*/ 617107 h 768059"/>
                          <a:gd name="connsiteX154" fmla="*/ 997321 w 1484196"/>
                          <a:gd name="connsiteY154" fmla="*/ 623864 h 768059"/>
                          <a:gd name="connsiteX155" fmla="*/ 1006330 w 1484196"/>
                          <a:gd name="connsiteY155" fmla="*/ 632873 h 768059"/>
                          <a:gd name="connsiteX156" fmla="*/ 1010834 w 1484196"/>
                          <a:gd name="connsiteY156" fmla="*/ 641881 h 768059"/>
                          <a:gd name="connsiteX157" fmla="*/ 1024347 w 1484196"/>
                          <a:gd name="connsiteY157" fmla="*/ 650890 h 768059"/>
                          <a:gd name="connsiteX158" fmla="*/ 1028852 w 1484196"/>
                          <a:gd name="connsiteY158" fmla="*/ 664404 h 768059"/>
                          <a:gd name="connsiteX159" fmla="*/ 1035608 w 1484196"/>
                          <a:gd name="connsiteY159" fmla="*/ 668908 h 768059"/>
                          <a:gd name="connsiteX160" fmla="*/ 1046869 w 1484196"/>
                          <a:gd name="connsiteY160" fmla="*/ 671160 h 768059"/>
                          <a:gd name="connsiteX161" fmla="*/ 1053626 w 1484196"/>
                          <a:gd name="connsiteY161" fmla="*/ 673412 h 768059"/>
                          <a:gd name="connsiteX162" fmla="*/ 1055878 w 1484196"/>
                          <a:gd name="connsiteY162" fmla="*/ 680169 h 768059"/>
                          <a:gd name="connsiteX163" fmla="*/ 1064887 w 1484196"/>
                          <a:gd name="connsiteY163" fmla="*/ 682421 h 768059"/>
                          <a:gd name="connsiteX164" fmla="*/ 1073896 w 1484196"/>
                          <a:gd name="connsiteY164" fmla="*/ 686926 h 768059"/>
                          <a:gd name="connsiteX165" fmla="*/ 1091914 w 1484196"/>
                          <a:gd name="connsiteY165" fmla="*/ 691430 h 768059"/>
                          <a:gd name="connsiteX166" fmla="*/ 1098670 w 1484196"/>
                          <a:gd name="connsiteY166" fmla="*/ 700439 h 768059"/>
                          <a:gd name="connsiteX167" fmla="*/ 1103175 w 1484196"/>
                          <a:gd name="connsiteY167" fmla="*/ 707196 h 768059"/>
                          <a:gd name="connsiteX168" fmla="*/ 1109932 w 1484196"/>
                          <a:gd name="connsiteY168" fmla="*/ 711700 h 768059"/>
                          <a:gd name="connsiteX169" fmla="*/ 1118940 w 1484196"/>
                          <a:gd name="connsiteY169" fmla="*/ 727466 h 768059"/>
                          <a:gd name="connsiteX170" fmla="*/ 1121193 w 1484196"/>
                          <a:gd name="connsiteY170" fmla="*/ 736474 h 768059"/>
                          <a:gd name="connsiteX171" fmla="*/ 1136958 w 1484196"/>
                          <a:gd name="connsiteY171" fmla="*/ 743231 h 768059"/>
                          <a:gd name="connsiteX172" fmla="*/ 1179750 w 1484196"/>
                          <a:gd name="connsiteY172" fmla="*/ 745483 h 768059"/>
                          <a:gd name="connsiteX173" fmla="*/ 1195516 w 1484196"/>
                          <a:gd name="connsiteY173" fmla="*/ 743231 h 768059"/>
                          <a:gd name="connsiteX174" fmla="*/ 1236056 w 1484196"/>
                          <a:gd name="connsiteY174" fmla="*/ 745483 h 768059"/>
                          <a:gd name="connsiteX175" fmla="*/ 1256326 w 1484196"/>
                          <a:gd name="connsiteY175" fmla="*/ 747736 h 768059"/>
                          <a:gd name="connsiteX176" fmla="*/ 1269839 w 1484196"/>
                          <a:gd name="connsiteY176" fmla="*/ 729718 h 768059"/>
                          <a:gd name="connsiteX177" fmla="*/ 1276596 w 1484196"/>
                          <a:gd name="connsiteY177" fmla="*/ 727466 h 768059"/>
                          <a:gd name="connsiteX178" fmla="*/ 1292361 w 1484196"/>
                          <a:gd name="connsiteY178" fmla="*/ 713952 h 768059"/>
                          <a:gd name="connsiteX179" fmla="*/ 1294613 w 1484196"/>
                          <a:gd name="connsiteY179" fmla="*/ 707196 h 768059"/>
                          <a:gd name="connsiteX180" fmla="*/ 1299118 w 1484196"/>
                          <a:gd name="connsiteY180" fmla="*/ 700439 h 768059"/>
                          <a:gd name="connsiteX181" fmla="*/ 1303622 w 1484196"/>
                          <a:gd name="connsiteY181" fmla="*/ 691430 h 768059"/>
                          <a:gd name="connsiteX182" fmla="*/ 1310379 w 1484196"/>
                          <a:gd name="connsiteY182" fmla="*/ 689178 h 768059"/>
                          <a:gd name="connsiteX183" fmla="*/ 1314883 w 1484196"/>
                          <a:gd name="connsiteY183" fmla="*/ 680169 h 768059"/>
                          <a:gd name="connsiteX184" fmla="*/ 1321640 w 1484196"/>
                          <a:gd name="connsiteY184" fmla="*/ 675665 h 768059"/>
                          <a:gd name="connsiteX185" fmla="*/ 1323892 w 1484196"/>
                          <a:gd name="connsiteY185" fmla="*/ 666656 h 768059"/>
                          <a:gd name="connsiteX186" fmla="*/ 1326144 w 1484196"/>
                          <a:gd name="connsiteY186" fmla="*/ 659899 h 768059"/>
                          <a:gd name="connsiteX187" fmla="*/ 1330649 w 1484196"/>
                          <a:gd name="connsiteY187" fmla="*/ 655395 h 768059"/>
                          <a:gd name="connsiteX188" fmla="*/ 1339658 w 1484196"/>
                          <a:gd name="connsiteY188" fmla="*/ 641881 h 768059"/>
                          <a:gd name="connsiteX189" fmla="*/ 1341910 w 1484196"/>
                          <a:gd name="connsiteY189" fmla="*/ 632873 h 768059"/>
                          <a:gd name="connsiteX190" fmla="*/ 1344162 w 1484196"/>
                          <a:gd name="connsiteY190" fmla="*/ 610350 h 768059"/>
                          <a:gd name="connsiteX191" fmla="*/ 1348666 w 1484196"/>
                          <a:gd name="connsiteY191" fmla="*/ 601341 h 768059"/>
                          <a:gd name="connsiteX192" fmla="*/ 1353171 w 1484196"/>
                          <a:gd name="connsiteY192" fmla="*/ 585576 h 768059"/>
                          <a:gd name="connsiteX193" fmla="*/ 1359928 w 1484196"/>
                          <a:gd name="connsiteY193" fmla="*/ 576567 h 768059"/>
                          <a:gd name="connsiteX194" fmla="*/ 1364432 w 1484196"/>
                          <a:gd name="connsiteY194" fmla="*/ 542784 h 768059"/>
                          <a:gd name="connsiteX195" fmla="*/ 1366684 w 1484196"/>
                          <a:gd name="connsiteY195" fmla="*/ 533775 h 768059"/>
                          <a:gd name="connsiteX196" fmla="*/ 1368936 w 1484196"/>
                          <a:gd name="connsiteY196" fmla="*/ 477470 h 768059"/>
                          <a:gd name="connsiteX197" fmla="*/ 1384702 w 1484196"/>
                          <a:gd name="connsiteY197" fmla="*/ 454947 h 768059"/>
                          <a:gd name="connsiteX198" fmla="*/ 1391459 w 1484196"/>
                          <a:gd name="connsiteY198" fmla="*/ 443686 h 768059"/>
                          <a:gd name="connsiteX199" fmla="*/ 1398215 w 1484196"/>
                          <a:gd name="connsiteY199" fmla="*/ 434677 h 768059"/>
                          <a:gd name="connsiteX200" fmla="*/ 1400467 w 1484196"/>
                          <a:gd name="connsiteY200" fmla="*/ 385129 h 768059"/>
                          <a:gd name="connsiteX201" fmla="*/ 1402720 w 1484196"/>
                          <a:gd name="connsiteY201" fmla="*/ 373868 h 768059"/>
                          <a:gd name="connsiteX202" fmla="*/ 1409476 w 1484196"/>
                          <a:gd name="connsiteY202" fmla="*/ 367111 h 768059"/>
                          <a:gd name="connsiteX203" fmla="*/ 1422990 w 1484196"/>
                          <a:gd name="connsiteY203" fmla="*/ 157655 h 768059"/>
                          <a:gd name="connsiteX204" fmla="*/ 1436503 w 1484196"/>
                          <a:gd name="connsiteY204" fmla="*/ 141889 h 768059"/>
                          <a:gd name="connsiteX205" fmla="*/ 1441007 w 1484196"/>
                          <a:gd name="connsiteY205" fmla="*/ 135133 h 768059"/>
                          <a:gd name="connsiteX206" fmla="*/ 1447764 w 1484196"/>
                          <a:gd name="connsiteY206" fmla="*/ 132880 h 768059"/>
                          <a:gd name="connsiteX207" fmla="*/ 1454521 w 1484196"/>
                          <a:gd name="connsiteY207" fmla="*/ 128376 h 768059"/>
                          <a:gd name="connsiteX208" fmla="*/ 1456773 w 1484196"/>
                          <a:gd name="connsiteY208" fmla="*/ 99097 h 768059"/>
                          <a:gd name="connsiteX209" fmla="*/ 1463530 w 1484196"/>
                          <a:gd name="connsiteY209" fmla="*/ 94593 h 768059"/>
                          <a:gd name="connsiteX210" fmla="*/ 1474791 w 1484196"/>
                          <a:gd name="connsiteY210" fmla="*/ 83332 h 768059"/>
                          <a:gd name="connsiteX211" fmla="*/ 1477043 w 1484196"/>
                          <a:gd name="connsiteY211" fmla="*/ 76575 h 768059"/>
                          <a:gd name="connsiteX212" fmla="*/ 1483800 w 1484196"/>
                          <a:gd name="connsiteY212" fmla="*/ 74323 h 768059"/>
                          <a:gd name="connsiteX213" fmla="*/ 1481547 w 1484196"/>
                          <a:gd name="connsiteY213" fmla="*/ 0 h 768059"/>
                          <a:gd name="connsiteX214" fmla="*/ 1470286 w 1484196"/>
                          <a:gd name="connsiteY214" fmla="*/ 9008 h 768059"/>
                          <a:gd name="connsiteX215" fmla="*/ 1468034 w 1484196"/>
                          <a:gd name="connsiteY215" fmla="*/ 18017 h 768059"/>
                          <a:gd name="connsiteX216" fmla="*/ 1461277 w 1484196"/>
                          <a:gd name="connsiteY216" fmla="*/ 20270 h 768059"/>
                          <a:gd name="connsiteX217" fmla="*/ 1470286 w 1484196"/>
                          <a:gd name="connsiteY21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292377 w 1484196"/>
                          <a:gd name="connsiteY116" fmla="*/ 686926 h 768059"/>
                          <a:gd name="connsiteX117" fmla="*/ 301386 w 1484196"/>
                          <a:gd name="connsiteY117" fmla="*/ 691430 h 768059"/>
                          <a:gd name="connsiteX118" fmla="*/ 312647 w 1484196"/>
                          <a:gd name="connsiteY118" fmla="*/ 702691 h 768059"/>
                          <a:gd name="connsiteX119" fmla="*/ 314899 w 1484196"/>
                          <a:gd name="connsiteY119" fmla="*/ 709448 h 768059"/>
                          <a:gd name="connsiteX120" fmla="*/ 328412 w 1484196"/>
                          <a:gd name="connsiteY120" fmla="*/ 729718 h 768059"/>
                          <a:gd name="connsiteX121" fmla="*/ 330665 w 1484196"/>
                          <a:gd name="connsiteY121" fmla="*/ 736474 h 768059"/>
                          <a:gd name="connsiteX122" fmla="*/ 335169 w 1484196"/>
                          <a:gd name="connsiteY122" fmla="*/ 743231 h 768059"/>
                          <a:gd name="connsiteX123" fmla="*/ 391474 w 1484196"/>
                          <a:gd name="connsiteY123" fmla="*/ 752240 h 768059"/>
                          <a:gd name="connsiteX124" fmla="*/ 459041 w 1484196"/>
                          <a:gd name="connsiteY124" fmla="*/ 756744 h 768059"/>
                          <a:gd name="connsiteX125" fmla="*/ 474806 w 1484196"/>
                          <a:gd name="connsiteY125" fmla="*/ 768006 h 768059"/>
                          <a:gd name="connsiteX126" fmla="*/ 501833 w 1484196"/>
                          <a:gd name="connsiteY126" fmla="*/ 761249 h 768059"/>
                          <a:gd name="connsiteX127" fmla="*/ 510842 w 1484196"/>
                          <a:gd name="connsiteY127" fmla="*/ 758997 h 768059"/>
                          <a:gd name="connsiteX128" fmla="*/ 528860 w 1484196"/>
                          <a:gd name="connsiteY128" fmla="*/ 754492 h 768059"/>
                          <a:gd name="connsiteX129" fmla="*/ 607687 w 1484196"/>
                          <a:gd name="connsiteY129" fmla="*/ 752240 h 768059"/>
                          <a:gd name="connsiteX130" fmla="*/ 670749 w 1484196"/>
                          <a:gd name="connsiteY130" fmla="*/ 747736 h 768059"/>
                          <a:gd name="connsiteX131" fmla="*/ 677506 w 1484196"/>
                          <a:gd name="connsiteY131" fmla="*/ 745483 h 768059"/>
                          <a:gd name="connsiteX132" fmla="*/ 686515 w 1484196"/>
                          <a:gd name="connsiteY132" fmla="*/ 743231 h 768059"/>
                          <a:gd name="connsiteX133" fmla="*/ 718046 w 1484196"/>
                          <a:gd name="connsiteY133" fmla="*/ 740979 h 768059"/>
                          <a:gd name="connsiteX134" fmla="*/ 745072 w 1484196"/>
                          <a:gd name="connsiteY134" fmla="*/ 713952 h 768059"/>
                          <a:gd name="connsiteX135" fmla="*/ 756333 w 1484196"/>
                          <a:gd name="connsiteY135" fmla="*/ 702691 h 768059"/>
                          <a:gd name="connsiteX136" fmla="*/ 760838 w 1484196"/>
                          <a:gd name="connsiteY136" fmla="*/ 698187 h 768059"/>
                          <a:gd name="connsiteX137" fmla="*/ 772099 w 1484196"/>
                          <a:gd name="connsiteY137" fmla="*/ 684674 h 768059"/>
                          <a:gd name="connsiteX138" fmla="*/ 783360 w 1484196"/>
                          <a:gd name="connsiteY138" fmla="*/ 673412 h 768059"/>
                          <a:gd name="connsiteX139" fmla="*/ 787865 w 1484196"/>
                          <a:gd name="connsiteY139" fmla="*/ 666656 h 768059"/>
                          <a:gd name="connsiteX140" fmla="*/ 794621 w 1484196"/>
                          <a:gd name="connsiteY140" fmla="*/ 664404 h 768059"/>
                          <a:gd name="connsiteX141" fmla="*/ 796873 w 1484196"/>
                          <a:gd name="connsiteY141" fmla="*/ 657647 h 768059"/>
                          <a:gd name="connsiteX142" fmla="*/ 826152 w 1484196"/>
                          <a:gd name="connsiteY142" fmla="*/ 655395 h 768059"/>
                          <a:gd name="connsiteX143" fmla="*/ 848674 w 1484196"/>
                          <a:gd name="connsiteY143" fmla="*/ 639629 h 768059"/>
                          <a:gd name="connsiteX144" fmla="*/ 866692 w 1484196"/>
                          <a:gd name="connsiteY144" fmla="*/ 635125 h 768059"/>
                          <a:gd name="connsiteX145" fmla="*/ 875701 w 1484196"/>
                          <a:gd name="connsiteY145" fmla="*/ 632873 h 768059"/>
                          <a:gd name="connsiteX146" fmla="*/ 882458 w 1484196"/>
                          <a:gd name="connsiteY146" fmla="*/ 628368 h 768059"/>
                          <a:gd name="connsiteX147" fmla="*/ 902728 w 1484196"/>
                          <a:gd name="connsiteY147" fmla="*/ 619359 h 768059"/>
                          <a:gd name="connsiteX148" fmla="*/ 913989 w 1484196"/>
                          <a:gd name="connsiteY148" fmla="*/ 608098 h 768059"/>
                          <a:gd name="connsiteX149" fmla="*/ 929754 w 1484196"/>
                          <a:gd name="connsiteY149" fmla="*/ 603594 h 768059"/>
                          <a:gd name="connsiteX150" fmla="*/ 968042 w 1484196"/>
                          <a:gd name="connsiteY150" fmla="*/ 605846 h 768059"/>
                          <a:gd name="connsiteX151" fmla="*/ 972546 w 1484196"/>
                          <a:gd name="connsiteY151" fmla="*/ 612603 h 768059"/>
                          <a:gd name="connsiteX152" fmla="*/ 977051 w 1484196"/>
                          <a:gd name="connsiteY152" fmla="*/ 617107 h 768059"/>
                          <a:gd name="connsiteX153" fmla="*/ 997321 w 1484196"/>
                          <a:gd name="connsiteY153" fmla="*/ 623864 h 768059"/>
                          <a:gd name="connsiteX154" fmla="*/ 1006330 w 1484196"/>
                          <a:gd name="connsiteY154" fmla="*/ 632873 h 768059"/>
                          <a:gd name="connsiteX155" fmla="*/ 1010834 w 1484196"/>
                          <a:gd name="connsiteY155" fmla="*/ 641881 h 768059"/>
                          <a:gd name="connsiteX156" fmla="*/ 1024347 w 1484196"/>
                          <a:gd name="connsiteY156" fmla="*/ 650890 h 768059"/>
                          <a:gd name="connsiteX157" fmla="*/ 1028852 w 1484196"/>
                          <a:gd name="connsiteY157" fmla="*/ 664404 h 768059"/>
                          <a:gd name="connsiteX158" fmla="*/ 1035608 w 1484196"/>
                          <a:gd name="connsiteY158" fmla="*/ 668908 h 768059"/>
                          <a:gd name="connsiteX159" fmla="*/ 1046869 w 1484196"/>
                          <a:gd name="connsiteY159" fmla="*/ 671160 h 768059"/>
                          <a:gd name="connsiteX160" fmla="*/ 1053626 w 1484196"/>
                          <a:gd name="connsiteY160" fmla="*/ 673412 h 768059"/>
                          <a:gd name="connsiteX161" fmla="*/ 1055878 w 1484196"/>
                          <a:gd name="connsiteY161" fmla="*/ 680169 h 768059"/>
                          <a:gd name="connsiteX162" fmla="*/ 1064887 w 1484196"/>
                          <a:gd name="connsiteY162" fmla="*/ 682421 h 768059"/>
                          <a:gd name="connsiteX163" fmla="*/ 1073896 w 1484196"/>
                          <a:gd name="connsiteY163" fmla="*/ 686926 h 768059"/>
                          <a:gd name="connsiteX164" fmla="*/ 1091914 w 1484196"/>
                          <a:gd name="connsiteY164" fmla="*/ 691430 h 768059"/>
                          <a:gd name="connsiteX165" fmla="*/ 1098670 w 1484196"/>
                          <a:gd name="connsiteY165" fmla="*/ 700439 h 768059"/>
                          <a:gd name="connsiteX166" fmla="*/ 1103175 w 1484196"/>
                          <a:gd name="connsiteY166" fmla="*/ 707196 h 768059"/>
                          <a:gd name="connsiteX167" fmla="*/ 1109932 w 1484196"/>
                          <a:gd name="connsiteY167" fmla="*/ 711700 h 768059"/>
                          <a:gd name="connsiteX168" fmla="*/ 1118940 w 1484196"/>
                          <a:gd name="connsiteY168" fmla="*/ 727466 h 768059"/>
                          <a:gd name="connsiteX169" fmla="*/ 1121193 w 1484196"/>
                          <a:gd name="connsiteY169" fmla="*/ 736474 h 768059"/>
                          <a:gd name="connsiteX170" fmla="*/ 1136958 w 1484196"/>
                          <a:gd name="connsiteY170" fmla="*/ 743231 h 768059"/>
                          <a:gd name="connsiteX171" fmla="*/ 1179750 w 1484196"/>
                          <a:gd name="connsiteY171" fmla="*/ 745483 h 768059"/>
                          <a:gd name="connsiteX172" fmla="*/ 1195516 w 1484196"/>
                          <a:gd name="connsiteY172" fmla="*/ 743231 h 768059"/>
                          <a:gd name="connsiteX173" fmla="*/ 1236056 w 1484196"/>
                          <a:gd name="connsiteY173" fmla="*/ 745483 h 768059"/>
                          <a:gd name="connsiteX174" fmla="*/ 1256326 w 1484196"/>
                          <a:gd name="connsiteY174" fmla="*/ 747736 h 768059"/>
                          <a:gd name="connsiteX175" fmla="*/ 1269839 w 1484196"/>
                          <a:gd name="connsiteY175" fmla="*/ 729718 h 768059"/>
                          <a:gd name="connsiteX176" fmla="*/ 1276596 w 1484196"/>
                          <a:gd name="connsiteY176" fmla="*/ 727466 h 768059"/>
                          <a:gd name="connsiteX177" fmla="*/ 1292361 w 1484196"/>
                          <a:gd name="connsiteY177" fmla="*/ 713952 h 768059"/>
                          <a:gd name="connsiteX178" fmla="*/ 1294613 w 1484196"/>
                          <a:gd name="connsiteY178" fmla="*/ 707196 h 768059"/>
                          <a:gd name="connsiteX179" fmla="*/ 1299118 w 1484196"/>
                          <a:gd name="connsiteY179" fmla="*/ 700439 h 768059"/>
                          <a:gd name="connsiteX180" fmla="*/ 1303622 w 1484196"/>
                          <a:gd name="connsiteY180" fmla="*/ 691430 h 768059"/>
                          <a:gd name="connsiteX181" fmla="*/ 1310379 w 1484196"/>
                          <a:gd name="connsiteY181" fmla="*/ 689178 h 768059"/>
                          <a:gd name="connsiteX182" fmla="*/ 1314883 w 1484196"/>
                          <a:gd name="connsiteY182" fmla="*/ 680169 h 768059"/>
                          <a:gd name="connsiteX183" fmla="*/ 1321640 w 1484196"/>
                          <a:gd name="connsiteY183" fmla="*/ 675665 h 768059"/>
                          <a:gd name="connsiteX184" fmla="*/ 1323892 w 1484196"/>
                          <a:gd name="connsiteY184" fmla="*/ 666656 h 768059"/>
                          <a:gd name="connsiteX185" fmla="*/ 1326144 w 1484196"/>
                          <a:gd name="connsiteY185" fmla="*/ 659899 h 768059"/>
                          <a:gd name="connsiteX186" fmla="*/ 1330649 w 1484196"/>
                          <a:gd name="connsiteY186" fmla="*/ 655395 h 768059"/>
                          <a:gd name="connsiteX187" fmla="*/ 1339658 w 1484196"/>
                          <a:gd name="connsiteY187" fmla="*/ 641881 h 768059"/>
                          <a:gd name="connsiteX188" fmla="*/ 1341910 w 1484196"/>
                          <a:gd name="connsiteY188" fmla="*/ 632873 h 768059"/>
                          <a:gd name="connsiteX189" fmla="*/ 1344162 w 1484196"/>
                          <a:gd name="connsiteY189" fmla="*/ 610350 h 768059"/>
                          <a:gd name="connsiteX190" fmla="*/ 1348666 w 1484196"/>
                          <a:gd name="connsiteY190" fmla="*/ 601341 h 768059"/>
                          <a:gd name="connsiteX191" fmla="*/ 1353171 w 1484196"/>
                          <a:gd name="connsiteY191" fmla="*/ 585576 h 768059"/>
                          <a:gd name="connsiteX192" fmla="*/ 1359928 w 1484196"/>
                          <a:gd name="connsiteY192" fmla="*/ 576567 h 768059"/>
                          <a:gd name="connsiteX193" fmla="*/ 1364432 w 1484196"/>
                          <a:gd name="connsiteY193" fmla="*/ 542784 h 768059"/>
                          <a:gd name="connsiteX194" fmla="*/ 1366684 w 1484196"/>
                          <a:gd name="connsiteY194" fmla="*/ 533775 h 768059"/>
                          <a:gd name="connsiteX195" fmla="*/ 1368936 w 1484196"/>
                          <a:gd name="connsiteY195" fmla="*/ 477470 h 768059"/>
                          <a:gd name="connsiteX196" fmla="*/ 1384702 w 1484196"/>
                          <a:gd name="connsiteY196" fmla="*/ 454947 h 768059"/>
                          <a:gd name="connsiteX197" fmla="*/ 1391459 w 1484196"/>
                          <a:gd name="connsiteY197" fmla="*/ 443686 h 768059"/>
                          <a:gd name="connsiteX198" fmla="*/ 1398215 w 1484196"/>
                          <a:gd name="connsiteY198" fmla="*/ 434677 h 768059"/>
                          <a:gd name="connsiteX199" fmla="*/ 1400467 w 1484196"/>
                          <a:gd name="connsiteY199" fmla="*/ 385129 h 768059"/>
                          <a:gd name="connsiteX200" fmla="*/ 1402720 w 1484196"/>
                          <a:gd name="connsiteY200" fmla="*/ 373868 h 768059"/>
                          <a:gd name="connsiteX201" fmla="*/ 1409476 w 1484196"/>
                          <a:gd name="connsiteY201" fmla="*/ 367111 h 768059"/>
                          <a:gd name="connsiteX202" fmla="*/ 1422990 w 1484196"/>
                          <a:gd name="connsiteY202" fmla="*/ 157655 h 768059"/>
                          <a:gd name="connsiteX203" fmla="*/ 1436503 w 1484196"/>
                          <a:gd name="connsiteY203" fmla="*/ 141889 h 768059"/>
                          <a:gd name="connsiteX204" fmla="*/ 1441007 w 1484196"/>
                          <a:gd name="connsiteY204" fmla="*/ 135133 h 768059"/>
                          <a:gd name="connsiteX205" fmla="*/ 1447764 w 1484196"/>
                          <a:gd name="connsiteY205" fmla="*/ 132880 h 768059"/>
                          <a:gd name="connsiteX206" fmla="*/ 1454521 w 1484196"/>
                          <a:gd name="connsiteY206" fmla="*/ 128376 h 768059"/>
                          <a:gd name="connsiteX207" fmla="*/ 1456773 w 1484196"/>
                          <a:gd name="connsiteY207" fmla="*/ 99097 h 768059"/>
                          <a:gd name="connsiteX208" fmla="*/ 1463530 w 1484196"/>
                          <a:gd name="connsiteY208" fmla="*/ 94593 h 768059"/>
                          <a:gd name="connsiteX209" fmla="*/ 1474791 w 1484196"/>
                          <a:gd name="connsiteY209" fmla="*/ 83332 h 768059"/>
                          <a:gd name="connsiteX210" fmla="*/ 1477043 w 1484196"/>
                          <a:gd name="connsiteY210" fmla="*/ 76575 h 768059"/>
                          <a:gd name="connsiteX211" fmla="*/ 1483800 w 1484196"/>
                          <a:gd name="connsiteY211" fmla="*/ 74323 h 768059"/>
                          <a:gd name="connsiteX212" fmla="*/ 1481547 w 1484196"/>
                          <a:gd name="connsiteY212" fmla="*/ 0 h 768059"/>
                          <a:gd name="connsiteX213" fmla="*/ 1470286 w 1484196"/>
                          <a:gd name="connsiteY213" fmla="*/ 9008 h 768059"/>
                          <a:gd name="connsiteX214" fmla="*/ 1468034 w 1484196"/>
                          <a:gd name="connsiteY214" fmla="*/ 18017 h 768059"/>
                          <a:gd name="connsiteX215" fmla="*/ 1461277 w 1484196"/>
                          <a:gd name="connsiteY215" fmla="*/ 20270 h 768059"/>
                          <a:gd name="connsiteX216" fmla="*/ 1470286 w 1484196"/>
                          <a:gd name="connsiteY21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01386 w 1484196"/>
                          <a:gd name="connsiteY116" fmla="*/ 691430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28412 w 1484196"/>
                          <a:gd name="connsiteY118" fmla="*/ 729718 h 768059"/>
                          <a:gd name="connsiteX119" fmla="*/ 330665 w 1484196"/>
                          <a:gd name="connsiteY119" fmla="*/ 736474 h 768059"/>
                          <a:gd name="connsiteX120" fmla="*/ 335169 w 1484196"/>
                          <a:gd name="connsiteY120" fmla="*/ 743231 h 768059"/>
                          <a:gd name="connsiteX121" fmla="*/ 391474 w 1484196"/>
                          <a:gd name="connsiteY121" fmla="*/ 752240 h 768059"/>
                          <a:gd name="connsiteX122" fmla="*/ 459041 w 1484196"/>
                          <a:gd name="connsiteY122" fmla="*/ 756744 h 768059"/>
                          <a:gd name="connsiteX123" fmla="*/ 474806 w 1484196"/>
                          <a:gd name="connsiteY123" fmla="*/ 768006 h 768059"/>
                          <a:gd name="connsiteX124" fmla="*/ 501833 w 1484196"/>
                          <a:gd name="connsiteY124" fmla="*/ 761249 h 768059"/>
                          <a:gd name="connsiteX125" fmla="*/ 510842 w 1484196"/>
                          <a:gd name="connsiteY125" fmla="*/ 758997 h 768059"/>
                          <a:gd name="connsiteX126" fmla="*/ 528860 w 1484196"/>
                          <a:gd name="connsiteY126" fmla="*/ 754492 h 768059"/>
                          <a:gd name="connsiteX127" fmla="*/ 607687 w 1484196"/>
                          <a:gd name="connsiteY127" fmla="*/ 752240 h 768059"/>
                          <a:gd name="connsiteX128" fmla="*/ 670749 w 1484196"/>
                          <a:gd name="connsiteY128" fmla="*/ 747736 h 768059"/>
                          <a:gd name="connsiteX129" fmla="*/ 677506 w 1484196"/>
                          <a:gd name="connsiteY129" fmla="*/ 745483 h 768059"/>
                          <a:gd name="connsiteX130" fmla="*/ 686515 w 1484196"/>
                          <a:gd name="connsiteY130" fmla="*/ 743231 h 768059"/>
                          <a:gd name="connsiteX131" fmla="*/ 718046 w 1484196"/>
                          <a:gd name="connsiteY131" fmla="*/ 740979 h 768059"/>
                          <a:gd name="connsiteX132" fmla="*/ 745072 w 1484196"/>
                          <a:gd name="connsiteY132" fmla="*/ 713952 h 768059"/>
                          <a:gd name="connsiteX133" fmla="*/ 756333 w 1484196"/>
                          <a:gd name="connsiteY133" fmla="*/ 702691 h 768059"/>
                          <a:gd name="connsiteX134" fmla="*/ 760838 w 1484196"/>
                          <a:gd name="connsiteY134" fmla="*/ 698187 h 768059"/>
                          <a:gd name="connsiteX135" fmla="*/ 772099 w 1484196"/>
                          <a:gd name="connsiteY135" fmla="*/ 684674 h 768059"/>
                          <a:gd name="connsiteX136" fmla="*/ 783360 w 1484196"/>
                          <a:gd name="connsiteY136" fmla="*/ 673412 h 768059"/>
                          <a:gd name="connsiteX137" fmla="*/ 787865 w 1484196"/>
                          <a:gd name="connsiteY137" fmla="*/ 666656 h 768059"/>
                          <a:gd name="connsiteX138" fmla="*/ 794621 w 1484196"/>
                          <a:gd name="connsiteY138" fmla="*/ 664404 h 768059"/>
                          <a:gd name="connsiteX139" fmla="*/ 796873 w 1484196"/>
                          <a:gd name="connsiteY139" fmla="*/ 657647 h 768059"/>
                          <a:gd name="connsiteX140" fmla="*/ 826152 w 1484196"/>
                          <a:gd name="connsiteY140" fmla="*/ 655395 h 768059"/>
                          <a:gd name="connsiteX141" fmla="*/ 848674 w 1484196"/>
                          <a:gd name="connsiteY141" fmla="*/ 639629 h 768059"/>
                          <a:gd name="connsiteX142" fmla="*/ 866692 w 1484196"/>
                          <a:gd name="connsiteY142" fmla="*/ 635125 h 768059"/>
                          <a:gd name="connsiteX143" fmla="*/ 875701 w 1484196"/>
                          <a:gd name="connsiteY143" fmla="*/ 632873 h 768059"/>
                          <a:gd name="connsiteX144" fmla="*/ 882458 w 1484196"/>
                          <a:gd name="connsiteY144" fmla="*/ 628368 h 768059"/>
                          <a:gd name="connsiteX145" fmla="*/ 902728 w 1484196"/>
                          <a:gd name="connsiteY145" fmla="*/ 619359 h 768059"/>
                          <a:gd name="connsiteX146" fmla="*/ 913989 w 1484196"/>
                          <a:gd name="connsiteY146" fmla="*/ 608098 h 768059"/>
                          <a:gd name="connsiteX147" fmla="*/ 929754 w 1484196"/>
                          <a:gd name="connsiteY147" fmla="*/ 603594 h 768059"/>
                          <a:gd name="connsiteX148" fmla="*/ 968042 w 1484196"/>
                          <a:gd name="connsiteY148" fmla="*/ 605846 h 768059"/>
                          <a:gd name="connsiteX149" fmla="*/ 972546 w 1484196"/>
                          <a:gd name="connsiteY149" fmla="*/ 612603 h 768059"/>
                          <a:gd name="connsiteX150" fmla="*/ 977051 w 1484196"/>
                          <a:gd name="connsiteY150" fmla="*/ 617107 h 768059"/>
                          <a:gd name="connsiteX151" fmla="*/ 997321 w 1484196"/>
                          <a:gd name="connsiteY151" fmla="*/ 623864 h 768059"/>
                          <a:gd name="connsiteX152" fmla="*/ 1006330 w 1484196"/>
                          <a:gd name="connsiteY152" fmla="*/ 632873 h 768059"/>
                          <a:gd name="connsiteX153" fmla="*/ 1010834 w 1484196"/>
                          <a:gd name="connsiteY153" fmla="*/ 641881 h 768059"/>
                          <a:gd name="connsiteX154" fmla="*/ 1024347 w 1484196"/>
                          <a:gd name="connsiteY154" fmla="*/ 650890 h 768059"/>
                          <a:gd name="connsiteX155" fmla="*/ 1028852 w 1484196"/>
                          <a:gd name="connsiteY155" fmla="*/ 664404 h 768059"/>
                          <a:gd name="connsiteX156" fmla="*/ 1035608 w 1484196"/>
                          <a:gd name="connsiteY156" fmla="*/ 668908 h 768059"/>
                          <a:gd name="connsiteX157" fmla="*/ 1046869 w 1484196"/>
                          <a:gd name="connsiteY157" fmla="*/ 671160 h 768059"/>
                          <a:gd name="connsiteX158" fmla="*/ 1053626 w 1484196"/>
                          <a:gd name="connsiteY158" fmla="*/ 673412 h 768059"/>
                          <a:gd name="connsiteX159" fmla="*/ 1055878 w 1484196"/>
                          <a:gd name="connsiteY159" fmla="*/ 680169 h 768059"/>
                          <a:gd name="connsiteX160" fmla="*/ 1064887 w 1484196"/>
                          <a:gd name="connsiteY160" fmla="*/ 682421 h 768059"/>
                          <a:gd name="connsiteX161" fmla="*/ 1073896 w 1484196"/>
                          <a:gd name="connsiteY161" fmla="*/ 686926 h 768059"/>
                          <a:gd name="connsiteX162" fmla="*/ 1091914 w 1484196"/>
                          <a:gd name="connsiteY162" fmla="*/ 691430 h 768059"/>
                          <a:gd name="connsiteX163" fmla="*/ 1098670 w 1484196"/>
                          <a:gd name="connsiteY163" fmla="*/ 700439 h 768059"/>
                          <a:gd name="connsiteX164" fmla="*/ 1103175 w 1484196"/>
                          <a:gd name="connsiteY164" fmla="*/ 707196 h 768059"/>
                          <a:gd name="connsiteX165" fmla="*/ 1109932 w 1484196"/>
                          <a:gd name="connsiteY165" fmla="*/ 711700 h 768059"/>
                          <a:gd name="connsiteX166" fmla="*/ 1118940 w 1484196"/>
                          <a:gd name="connsiteY166" fmla="*/ 727466 h 768059"/>
                          <a:gd name="connsiteX167" fmla="*/ 1121193 w 1484196"/>
                          <a:gd name="connsiteY167" fmla="*/ 736474 h 768059"/>
                          <a:gd name="connsiteX168" fmla="*/ 1136958 w 1484196"/>
                          <a:gd name="connsiteY168" fmla="*/ 743231 h 768059"/>
                          <a:gd name="connsiteX169" fmla="*/ 1179750 w 1484196"/>
                          <a:gd name="connsiteY169" fmla="*/ 745483 h 768059"/>
                          <a:gd name="connsiteX170" fmla="*/ 1195516 w 1484196"/>
                          <a:gd name="connsiteY170" fmla="*/ 743231 h 768059"/>
                          <a:gd name="connsiteX171" fmla="*/ 1236056 w 1484196"/>
                          <a:gd name="connsiteY171" fmla="*/ 745483 h 768059"/>
                          <a:gd name="connsiteX172" fmla="*/ 1256326 w 1484196"/>
                          <a:gd name="connsiteY172" fmla="*/ 747736 h 768059"/>
                          <a:gd name="connsiteX173" fmla="*/ 1269839 w 1484196"/>
                          <a:gd name="connsiteY173" fmla="*/ 729718 h 768059"/>
                          <a:gd name="connsiteX174" fmla="*/ 1276596 w 1484196"/>
                          <a:gd name="connsiteY174" fmla="*/ 727466 h 768059"/>
                          <a:gd name="connsiteX175" fmla="*/ 1292361 w 1484196"/>
                          <a:gd name="connsiteY175" fmla="*/ 713952 h 768059"/>
                          <a:gd name="connsiteX176" fmla="*/ 1294613 w 1484196"/>
                          <a:gd name="connsiteY176" fmla="*/ 707196 h 768059"/>
                          <a:gd name="connsiteX177" fmla="*/ 1299118 w 1484196"/>
                          <a:gd name="connsiteY177" fmla="*/ 700439 h 768059"/>
                          <a:gd name="connsiteX178" fmla="*/ 1303622 w 1484196"/>
                          <a:gd name="connsiteY178" fmla="*/ 691430 h 768059"/>
                          <a:gd name="connsiteX179" fmla="*/ 1310379 w 1484196"/>
                          <a:gd name="connsiteY179" fmla="*/ 689178 h 768059"/>
                          <a:gd name="connsiteX180" fmla="*/ 1314883 w 1484196"/>
                          <a:gd name="connsiteY180" fmla="*/ 680169 h 768059"/>
                          <a:gd name="connsiteX181" fmla="*/ 1321640 w 1484196"/>
                          <a:gd name="connsiteY181" fmla="*/ 675665 h 768059"/>
                          <a:gd name="connsiteX182" fmla="*/ 1323892 w 1484196"/>
                          <a:gd name="connsiteY182" fmla="*/ 666656 h 768059"/>
                          <a:gd name="connsiteX183" fmla="*/ 1326144 w 1484196"/>
                          <a:gd name="connsiteY183" fmla="*/ 659899 h 768059"/>
                          <a:gd name="connsiteX184" fmla="*/ 1330649 w 1484196"/>
                          <a:gd name="connsiteY184" fmla="*/ 655395 h 768059"/>
                          <a:gd name="connsiteX185" fmla="*/ 1339658 w 1484196"/>
                          <a:gd name="connsiteY185" fmla="*/ 641881 h 768059"/>
                          <a:gd name="connsiteX186" fmla="*/ 1341910 w 1484196"/>
                          <a:gd name="connsiteY186" fmla="*/ 632873 h 768059"/>
                          <a:gd name="connsiteX187" fmla="*/ 1344162 w 1484196"/>
                          <a:gd name="connsiteY187" fmla="*/ 610350 h 768059"/>
                          <a:gd name="connsiteX188" fmla="*/ 1348666 w 1484196"/>
                          <a:gd name="connsiteY188" fmla="*/ 601341 h 768059"/>
                          <a:gd name="connsiteX189" fmla="*/ 1353171 w 1484196"/>
                          <a:gd name="connsiteY189" fmla="*/ 585576 h 768059"/>
                          <a:gd name="connsiteX190" fmla="*/ 1359928 w 1484196"/>
                          <a:gd name="connsiteY190" fmla="*/ 576567 h 768059"/>
                          <a:gd name="connsiteX191" fmla="*/ 1364432 w 1484196"/>
                          <a:gd name="connsiteY191" fmla="*/ 542784 h 768059"/>
                          <a:gd name="connsiteX192" fmla="*/ 1366684 w 1484196"/>
                          <a:gd name="connsiteY192" fmla="*/ 533775 h 768059"/>
                          <a:gd name="connsiteX193" fmla="*/ 1368936 w 1484196"/>
                          <a:gd name="connsiteY193" fmla="*/ 477470 h 768059"/>
                          <a:gd name="connsiteX194" fmla="*/ 1384702 w 1484196"/>
                          <a:gd name="connsiteY194" fmla="*/ 454947 h 768059"/>
                          <a:gd name="connsiteX195" fmla="*/ 1391459 w 1484196"/>
                          <a:gd name="connsiteY195" fmla="*/ 443686 h 768059"/>
                          <a:gd name="connsiteX196" fmla="*/ 1398215 w 1484196"/>
                          <a:gd name="connsiteY196" fmla="*/ 434677 h 768059"/>
                          <a:gd name="connsiteX197" fmla="*/ 1400467 w 1484196"/>
                          <a:gd name="connsiteY197" fmla="*/ 385129 h 768059"/>
                          <a:gd name="connsiteX198" fmla="*/ 1402720 w 1484196"/>
                          <a:gd name="connsiteY198" fmla="*/ 373868 h 768059"/>
                          <a:gd name="connsiteX199" fmla="*/ 1409476 w 1484196"/>
                          <a:gd name="connsiteY199" fmla="*/ 367111 h 768059"/>
                          <a:gd name="connsiteX200" fmla="*/ 1422990 w 1484196"/>
                          <a:gd name="connsiteY200" fmla="*/ 157655 h 768059"/>
                          <a:gd name="connsiteX201" fmla="*/ 1436503 w 1484196"/>
                          <a:gd name="connsiteY201" fmla="*/ 141889 h 768059"/>
                          <a:gd name="connsiteX202" fmla="*/ 1441007 w 1484196"/>
                          <a:gd name="connsiteY202" fmla="*/ 135133 h 768059"/>
                          <a:gd name="connsiteX203" fmla="*/ 1447764 w 1484196"/>
                          <a:gd name="connsiteY203" fmla="*/ 132880 h 768059"/>
                          <a:gd name="connsiteX204" fmla="*/ 1454521 w 1484196"/>
                          <a:gd name="connsiteY204" fmla="*/ 128376 h 768059"/>
                          <a:gd name="connsiteX205" fmla="*/ 1456773 w 1484196"/>
                          <a:gd name="connsiteY205" fmla="*/ 99097 h 768059"/>
                          <a:gd name="connsiteX206" fmla="*/ 1463530 w 1484196"/>
                          <a:gd name="connsiteY206" fmla="*/ 94593 h 768059"/>
                          <a:gd name="connsiteX207" fmla="*/ 1474791 w 1484196"/>
                          <a:gd name="connsiteY207" fmla="*/ 83332 h 768059"/>
                          <a:gd name="connsiteX208" fmla="*/ 1477043 w 1484196"/>
                          <a:gd name="connsiteY208" fmla="*/ 76575 h 768059"/>
                          <a:gd name="connsiteX209" fmla="*/ 1483800 w 1484196"/>
                          <a:gd name="connsiteY209" fmla="*/ 74323 h 768059"/>
                          <a:gd name="connsiteX210" fmla="*/ 1481547 w 1484196"/>
                          <a:gd name="connsiteY210" fmla="*/ 0 h 768059"/>
                          <a:gd name="connsiteX211" fmla="*/ 1470286 w 1484196"/>
                          <a:gd name="connsiteY211" fmla="*/ 9008 h 768059"/>
                          <a:gd name="connsiteX212" fmla="*/ 1468034 w 1484196"/>
                          <a:gd name="connsiteY212" fmla="*/ 18017 h 768059"/>
                          <a:gd name="connsiteX213" fmla="*/ 1461277 w 1484196"/>
                          <a:gd name="connsiteY213" fmla="*/ 20270 h 768059"/>
                          <a:gd name="connsiteX214" fmla="*/ 1470286 w 1484196"/>
                          <a:gd name="connsiteY21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28412 w 1484196"/>
                          <a:gd name="connsiteY117" fmla="*/ 729718 h 768059"/>
                          <a:gd name="connsiteX118" fmla="*/ 330665 w 1484196"/>
                          <a:gd name="connsiteY118" fmla="*/ 736474 h 768059"/>
                          <a:gd name="connsiteX119" fmla="*/ 335169 w 1484196"/>
                          <a:gd name="connsiteY119" fmla="*/ 743231 h 768059"/>
                          <a:gd name="connsiteX120" fmla="*/ 391474 w 1484196"/>
                          <a:gd name="connsiteY120" fmla="*/ 752240 h 768059"/>
                          <a:gd name="connsiteX121" fmla="*/ 459041 w 1484196"/>
                          <a:gd name="connsiteY121" fmla="*/ 756744 h 768059"/>
                          <a:gd name="connsiteX122" fmla="*/ 474806 w 1484196"/>
                          <a:gd name="connsiteY122" fmla="*/ 768006 h 768059"/>
                          <a:gd name="connsiteX123" fmla="*/ 501833 w 1484196"/>
                          <a:gd name="connsiteY123" fmla="*/ 761249 h 768059"/>
                          <a:gd name="connsiteX124" fmla="*/ 510842 w 1484196"/>
                          <a:gd name="connsiteY124" fmla="*/ 758997 h 768059"/>
                          <a:gd name="connsiteX125" fmla="*/ 528860 w 1484196"/>
                          <a:gd name="connsiteY125" fmla="*/ 754492 h 768059"/>
                          <a:gd name="connsiteX126" fmla="*/ 607687 w 1484196"/>
                          <a:gd name="connsiteY126" fmla="*/ 752240 h 768059"/>
                          <a:gd name="connsiteX127" fmla="*/ 670749 w 1484196"/>
                          <a:gd name="connsiteY127" fmla="*/ 747736 h 768059"/>
                          <a:gd name="connsiteX128" fmla="*/ 677506 w 1484196"/>
                          <a:gd name="connsiteY128" fmla="*/ 745483 h 768059"/>
                          <a:gd name="connsiteX129" fmla="*/ 686515 w 1484196"/>
                          <a:gd name="connsiteY129" fmla="*/ 743231 h 768059"/>
                          <a:gd name="connsiteX130" fmla="*/ 718046 w 1484196"/>
                          <a:gd name="connsiteY130" fmla="*/ 740979 h 768059"/>
                          <a:gd name="connsiteX131" fmla="*/ 745072 w 1484196"/>
                          <a:gd name="connsiteY131" fmla="*/ 713952 h 768059"/>
                          <a:gd name="connsiteX132" fmla="*/ 756333 w 1484196"/>
                          <a:gd name="connsiteY132" fmla="*/ 702691 h 768059"/>
                          <a:gd name="connsiteX133" fmla="*/ 760838 w 1484196"/>
                          <a:gd name="connsiteY133" fmla="*/ 698187 h 768059"/>
                          <a:gd name="connsiteX134" fmla="*/ 772099 w 1484196"/>
                          <a:gd name="connsiteY134" fmla="*/ 684674 h 768059"/>
                          <a:gd name="connsiteX135" fmla="*/ 783360 w 1484196"/>
                          <a:gd name="connsiteY135" fmla="*/ 673412 h 768059"/>
                          <a:gd name="connsiteX136" fmla="*/ 787865 w 1484196"/>
                          <a:gd name="connsiteY136" fmla="*/ 666656 h 768059"/>
                          <a:gd name="connsiteX137" fmla="*/ 794621 w 1484196"/>
                          <a:gd name="connsiteY137" fmla="*/ 664404 h 768059"/>
                          <a:gd name="connsiteX138" fmla="*/ 796873 w 1484196"/>
                          <a:gd name="connsiteY138" fmla="*/ 657647 h 768059"/>
                          <a:gd name="connsiteX139" fmla="*/ 826152 w 1484196"/>
                          <a:gd name="connsiteY139" fmla="*/ 655395 h 768059"/>
                          <a:gd name="connsiteX140" fmla="*/ 848674 w 1484196"/>
                          <a:gd name="connsiteY140" fmla="*/ 639629 h 768059"/>
                          <a:gd name="connsiteX141" fmla="*/ 866692 w 1484196"/>
                          <a:gd name="connsiteY141" fmla="*/ 635125 h 768059"/>
                          <a:gd name="connsiteX142" fmla="*/ 875701 w 1484196"/>
                          <a:gd name="connsiteY142" fmla="*/ 632873 h 768059"/>
                          <a:gd name="connsiteX143" fmla="*/ 882458 w 1484196"/>
                          <a:gd name="connsiteY143" fmla="*/ 628368 h 768059"/>
                          <a:gd name="connsiteX144" fmla="*/ 902728 w 1484196"/>
                          <a:gd name="connsiteY144" fmla="*/ 619359 h 768059"/>
                          <a:gd name="connsiteX145" fmla="*/ 913989 w 1484196"/>
                          <a:gd name="connsiteY145" fmla="*/ 608098 h 768059"/>
                          <a:gd name="connsiteX146" fmla="*/ 929754 w 1484196"/>
                          <a:gd name="connsiteY146" fmla="*/ 603594 h 768059"/>
                          <a:gd name="connsiteX147" fmla="*/ 968042 w 1484196"/>
                          <a:gd name="connsiteY147" fmla="*/ 605846 h 768059"/>
                          <a:gd name="connsiteX148" fmla="*/ 972546 w 1484196"/>
                          <a:gd name="connsiteY148" fmla="*/ 612603 h 768059"/>
                          <a:gd name="connsiteX149" fmla="*/ 977051 w 1484196"/>
                          <a:gd name="connsiteY149" fmla="*/ 617107 h 768059"/>
                          <a:gd name="connsiteX150" fmla="*/ 997321 w 1484196"/>
                          <a:gd name="connsiteY150" fmla="*/ 623864 h 768059"/>
                          <a:gd name="connsiteX151" fmla="*/ 1006330 w 1484196"/>
                          <a:gd name="connsiteY151" fmla="*/ 632873 h 768059"/>
                          <a:gd name="connsiteX152" fmla="*/ 1010834 w 1484196"/>
                          <a:gd name="connsiteY152" fmla="*/ 641881 h 768059"/>
                          <a:gd name="connsiteX153" fmla="*/ 1024347 w 1484196"/>
                          <a:gd name="connsiteY153" fmla="*/ 650890 h 768059"/>
                          <a:gd name="connsiteX154" fmla="*/ 1028852 w 1484196"/>
                          <a:gd name="connsiteY154" fmla="*/ 664404 h 768059"/>
                          <a:gd name="connsiteX155" fmla="*/ 1035608 w 1484196"/>
                          <a:gd name="connsiteY155" fmla="*/ 668908 h 768059"/>
                          <a:gd name="connsiteX156" fmla="*/ 1046869 w 1484196"/>
                          <a:gd name="connsiteY156" fmla="*/ 671160 h 768059"/>
                          <a:gd name="connsiteX157" fmla="*/ 1053626 w 1484196"/>
                          <a:gd name="connsiteY157" fmla="*/ 673412 h 768059"/>
                          <a:gd name="connsiteX158" fmla="*/ 1055878 w 1484196"/>
                          <a:gd name="connsiteY158" fmla="*/ 680169 h 768059"/>
                          <a:gd name="connsiteX159" fmla="*/ 1064887 w 1484196"/>
                          <a:gd name="connsiteY159" fmla="*/ 682421 h 768059"/>
                          <a:gd name="connsiteX160" fmla="*/ 1073896 w 1484196"/>
                          <a:gd name="connsiteY160" fmla="*/ 686926 h 768059"/>
                          <a:gd name="connsiteX161" fmla="*/ 1091914 w 1484196"/>
                          <a:gd name="connsiteY161" fmla="*/ 691430 h 768059"/>
                          <a:gd name="connsiteX162" fmla="*/ 1098670 w 1484196"/>
                          <a:gd name="connsiteY162" fmla="*/ 700439 h 768059"/>
                          <a:gd name="connsiteX163" fmla="*/ 1103175 w 1484196"/>
                          <a:gd name="connsiteY163" fmla="*/ 707196 h 768059"/>
                          <a:gd name="connsiteX164" fmla="*/ 1109932 w 1484196"/>
                          <a:gd name="connsiteY164" fmla="*/ 711700 h 768059"/>
                          <a:gd name="connsiteX165" fmla="*/ 1118940 w 1484196"/>
                          <a:gd name="connsiteY165" fmla="*/ 727466 h 768059"/>
                          <a:gd name="connsiteX166" fmla="*/ 1121193 w 1484196"/>
                          <a:gd name="connsiteY166" fmla="*/ 736474 h 768059"/>
                          <a:gd name="connsiteX167" fmla="*/ 1136958 w 1484196"/>
                          <a:gd name="connsiteY167" fmla="*/ 743231 h 768059"/>
                          <a:gd name="connsiteX168" fmla="*/ 1179750 w 1484196"/>
                          <a:gd name="connsiteY168" fmla="*/ 745483 h 768059"/>
                          <a:gd name="connsiteX169" fmla="*/ 1195516 w 1484196"/>
                          <a:gd name="connsiteY169" fmla="*/ 743231 h 768059"/>
                          <a:gd name="connsiteX170" fmla="*/ 1236056 w 1484196"/>
                          <a:gd name="connsiteY170" fmla="*/ 745483 h 768059"/>
                          <a:gd name="connsiteX171" fmla="*/ 1256326 w 1484196"/>
                          <a:gd name="connsiteY171" fmla="*/ 747736 h 768059"/>
                          <a:gd name="connsiteX172" fmla="*/ 1269839 w 1484196"/>
                          <a:gd name="connsiteY172" fmla="*/ 729718 h 768059"/>
                          <a:gd name="connsiteX173" fmla="*/ 1276596 w 1484196"/>
                          <a:gd name="connsiteY173" fmla="*/ 727466 h 768059"/>
                          <a:gd name="connsiteX174" fmla="*/ 1292361 w 1484196"/>
                          <a:gd name="connsiteY174" fmla="*/ 713952 h 768059"/>
                          <a:gd name="connsiteX175" fmla="*/ 1294613 w 1484196"/>
                          <a:gd name="connsiteY175" fmla="*/ 707196 h 768059"/>
                          <a:gd name="connsiteX176" fmla="*/ 1299118 w 1484196"/>
                          <a:gd name="connsiteY176" fmla="*/ 700439 h 768059"/>
                          <a:gd name="connsiteX177" fmla="*/ 1303622 w 1484196"/>
                          <a:gd name="connsiteY177" fmla="*/ 691430 h 768059"/>
                          <a:gd name="connsiteX178" fmla="*/ 1310379 w 1484196"/>
                          <a:gd name="connsiteY178" fmla="*/ 689178 h 768059"/>
                          <a:gd name="connsiteX179" fmla="*/ 1314883 w 1484196"/>
                          <a:gd name="connsiteY179" fmla="*/ 680169 h 768059"/>
                          <a:gd name="connsiteX180" fmla="*/ 1321640 w 1484196"/>
                          <a:gd name="connsiteY180" fmla="*/ 675665 h 768059"/>
                          <a:gd name="connsiteX181" fmla="*/ 1323892 w 1484196"/>
                          <a:gd name="connsiteY181" fmla="*/ 666656 h 768059"/>
                          <a:gd name="connsiteX182" fmla="*/ 1326144 w 1484196"/>
                          <a:gd name="connsiteY182" fmla="*/ 659899 h 768059"/>
                          <a:gd name="connsiteX183" fmla="*/ 1330649 w 1484196"/>
                          <a:gd name="connsiteY183" fmla="*/ 655395 h 768059"/>
                          <a:gd name="connsiteX184" fmla="*/ 1339658 w 1484196"/>
                          <a:gd name="connsiteY184" fmla="*/ 641881 h 768059"/>
                          <a:gd name="connsiteX185" fmla="*/ 1341910 w 1484196"/>
                          <a:gd name="connsiteY185" fmla="*/ 632873 h 768059"/>
                          <a:gd name="connsiteX186" fmla="*/ 1344162 w 1484196"/>
                          <a:gd name="connsiteY186" fmla="*/ 610350 h 768059"/>
                          <a:gd name="connsiteX187" fmla="*/ 1348666 w 1484196"/>
                          <a:gd name="connsiteY187" fmla="*/ 601341 h 768059"/>
                          <a:gd name="connsiteX188" fmla="*/ 1353171 w 1484196"/>
                          <a:gd name="connsiteY188" fmla="*/ 585576 h 768059"/>
                          <a:gd name="connsiteX189" fmla="*/ 1359928 w 1484196"/>
                          <a:gd name="connsiteY189" fmla="*/ 576567 h 768059"/>
                          <a:gd name="connsiteX190" fmla="*/ 1364432 w 1484196"/>
                          <a:gd name="connsiteY190" fmla="*/ 542784 h 768059"/>
                          <a:gd name="connsiteX191" fmla="*/ 1366684 w 1484196"/>
                          <a:gd name="connsiteY191" fmla="*/ 533775 h 768059"/>
                          <a:gd name="connsiteX192" fmla="*/ 1368936 w 1484196"/>
                          <a:gd name="connsiteY192" fmla="*/ 477470 h 768059"/>
                          <a:gd name="connsiteX193" fmla="*/ 1384702 w 1484196"/>
                          <a:gd name="connsiteY193" fmla="*/ 454947 h 768059"/>
                          <a:gd name="connsiteX194" fmla="*/ 1391459 w 1484196"/>
                          <a:gd name="connsiteY194" fmla="*/ 443686 h 768059"/>
                          <a:gd name="connsiteX195" fmla="*/ 1398215 w 1484196"/>
                          <a:gd name="connsiteY195" fmla="*/ 434677 h 768059"/>
                          <a:gd name="connsiteX196" fmla="*/ 1400467 w 1484196"/>
                          <a:gd name="connsiteY196" fmla="*/ 385129 h 768059"/>
                          <a:gd name="connsiteX197" fmla="*/ 1402720 w 1484196"/>
                          <a:gd name="connsiteY197" fmla="*/ 373868 h 768059"/>
                          <a:gd name="connsiteX198" fmla="*/ 1409476 w 1484196"/>
                          <a:gd name="connsiteY198" fmla="*/ 367111 h 768059"/>
                          <a:gd name="connsiteX199" fmla="*/ 1422990 w 1484196"/>
                          <a:gd name="connsiteY199" fmla="*/ 157655 h 768059"/>
                          <a:gd name="connsiteX200" fmla="*/ 1436503 w 1484196"/>
                          <a:gd name="connsiteY200" fmla="*/ 141889 h 768059"/>
                          <a:gd name="connsiteX201" fmla="*/ 1441007 w 1484196"/>
                          <a:gd name="connsiteY201" fmla="*/ 135133 h 768059"/>
                          <a:gd name="connsiteX202" fmla="*/ 1447764 w 1484196"/>
                          <a:gd name="connsiteY202" fmla="*/ 132880 h 768059"/>
                          <a:gd name="connsiteX203" fmla="*/ 1454521 w 1484196"/>
                          <a:gd name="connsiteY203" fmla="*/ 128376 h 768059"/>
                          <a:gd name="connsiteX204" fmla="*/ 1456773 w 1484196"/>
                          <a:gd name="connsiteY204" fmla="*/ 99097 h 768059"/>
                          <a:gd name="connsiteX205" fmla="*/ 1463530 w 1484196"/>
                          <a:gd name="connsiteY205" fmla="*/ 94593 h 768059"/>
                          <a:gd name="connsiteX206" fmla="*/ 1474791 w 1484196"/>
                          <a:gd name="connsiteY206" fmla="*/ 83332 h 768059"/>
                          <a:gd name="connsiteX207" fmla="*/ 1477043 w 1484196"/>
                          <a:gd name="connsiteY207" fmla="*/ 76575 h 768059"/>
                          <a:gd name="connsiteX208" fmla="*/ 1483800 w 1484196"/>
                          <a:gd name="connsiteY208" fmla="*/ 74323 h 768059"/>
                          <a:gd name="connsiteX209" fmla="*/ 1481547 w 1484196"/>
                          <a:gd name="connsiteY209" fmla="*/ 0 h 768059"/>
                          <a:gd name="connsiteX210" fmla="*/ 1470286 w 1484196"/>
                          <a:gd name="connsiteY210" fmla="*/ 9008 h 768059"/>
                          <a:gd name="connsiteX211" fmla="*/ 1468034 w 1484196"/>
                          <a:gd name="connsiteY211" fmla="*/ 18017 h 768059"/>
                          <a:gd name="connsiteX212" fmla="*/ 1461277 w 1484196"/>
                          <a:gd name="connsiteY212" fmla="*/ 20270 h 768059"/>
                          <a:gd name="connsiteX213" fmla="*/ 1470286 w 1484196"/>
                          <a:gd name="connsiteY21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30665 w 1484196"/>
                          <a:gd name="connsiteY117" fmla="*/ 736474 h 768059"/>
                          <a:gd name="connsiteX118" fmla="*/ 335169 w 1484196"/>
                          <a:gd name="connsiteY118" fmla="*/ 743231 h 768059"/>
                          <a:gd name="connsiteX119" fmla="*/ 391474 w 1484196"/>
                          <a:gd name="connsiteY119" fmla="*/ 752240 h 768059"/>
                          <a:gd name="connsiteX120" fmla="*/ 459041 w 1484196"/>
                          <a:gd name="connsiteY120" fmla="*/ 756744 h 768059"/>
                          <a:gd name="connsiteX121" fmla="*/ 474806 w 1484196"/>
                          <a:gd name="connsiteY121" fmla="*/ 768006 h 768059"/>
                          <a:gd name="connsiteX122" fmla="*/ 501833 w 1484196"/>
                          <a:gd name="connsiteY122" fmla="*/ 761249 h 768059"/>
                          <a:gd name="connsiteX123" fmla="*/ 510842 w 1484196"/>
                          <a:gd name="connsiteY123" fmla="*/ 758997 h 768059"/>
                          <a:gd name="connsiteX124" fmla="*/ 528860 w 1484196"/>
                          <a:gd name="connsiteY124" fmla="*/ 754492 h 768059"/>
                          <a:gd name="connsiteX125" fmla="*/ 607687 w 1484196"/>
                          <a:gd name="connsiteY125" fmla="*/ 752240 h 768059"/>
                          <a:gd name="connsiteX126" fmla="*/ 670749 w 1484196"/>
                          <a:gd name="connsiteY126" fmla="*/ 747736 h 768059"/>
                          <a:gd name="connsiteX127" fmla="*/ 677506 w 1484196"/>
                          <a:gd name="connsiteY127" fmla="*/ 745483 h 768059"/>
                          <a:gd name="connsiteX128" fmla="*/ 686515 w 1484196"/>
                          <a:gd name="connsiteY128" fmla="*/ 743231 h 768059"/>
                          <a:gd name="connsiteX129" fmla="*/ 718046 w 1484196"/>
                          <a:gd name="connsiteY129" fmla="*/ 740979 h 768059"/>
                          <a:gd name="connsiteX130" fmla="*/ 745072 w 1484196"/>
                          <a:gd name="connsiteY130" fmla="*/ 713952 h 768059"/>
                          <a:gd name="connsiteX131" fmla="*/ 756333 w 1484196"/>
                          <a:gd name="connsiteY131" fmla="*/ 702691 h 768059"/>
                          <a:gd name="connsiteX132" fmla="*/ 760838 w 1484196"/>
                          <a:gd name="connsiteY132" fmla="*/ 698187 h 768059"/>
                          <a:gd name="connsiteX133" fmla="*/ 772099 w 1484196"/>
                          <a:gd name="connsiteY133" fmla="*/ 684674 h 768059"/>
                          <a:gd name="connsiteX134" fmla="*/ 783360 w 1484196"/>
                          <a:gd name="connsiteY134" fmla="*/ 673412 h 768059"/>
                          <a:gd name="connsiteX135" fmla="*/ 787865 w 1484196"/>
                          <a:gd name="connsiteY135" fmla="*/ 666656 h 768059"/>
                          <a:gd name="connsiteX136" fmla="*/ 794621 w 1484196"/>
                          <a:gd name="connsiteY136" fmla="*/ 664404 h 768059"/>
                          <a:gd name="connsiteX137" fmla="*/ 796873 w 1484196"/>
                          <a:gd name="connsiteY137" fmla="*/ 657647 h 768059"/>
                          <a:gd name="connsiteX138" fmla="*/ 826152 w 1484196"/>
                          <a:gd name="connsiteY138" fmla="*/ 655395 h 768059"/>
                          <a:gd name="connsiteX139" fmla="*/ 848674 w 1484196"/>
                          <a:gd name="connsiteY139" fmla="*/ 639629 h 768059"/>
                          <a:gd name="connsiteX140" fmla="*/ 866692 w 1484196"/>
                          <a:gd name="connsiteY140" fmla="*/ 635125 h 768059"/>
                          <a:gd name="connsiteX141" fmla="*/ 875701 w 1484196"/>
                          <a:gd name="connsiteY141" fmla="*/ 632873 h 768059"/>
                          <a:gd name="connsiteX142" fmla="*/ 882458 w 1484196"/>
                          <a:gd name="connsiteY142" fmla="*/ 628368 h 768059"/>
                          <a:gd name="connsiteX143" fmla="*/ 902728 w 1484196"/>
                          <a:gd name="connsiteY143" fmla="*/ 619359 h 768059"/>
                          <a:gd name="connsiteX144" fmla="*/ 913989 w 1484196"/>
                          <a:gd name="connsiteY144" fmla="*/ 608098 h 768059"/>
                          <a:gd name="connsiteX145" fmla="*/ 929754 w 1484196"/>
                          <a:gd name="connsiteY145" fmla="*/ 603594 h 768059"/>
                          <a:gd name="connsiteX146" fmla="*/ 968042 w 1484196"/>
                          <a:gd name="connsiteY146" fmla="*/ 605846 h 768059"/>
                          <a:gd name="connsiteX147" fmla="*/ 972546 w 1484196"/>
                          <a:gd name="connsiteY147" fmla="*/ 612603 h 768059"/>
                          <a:gd name="connsiteX148" fmla="*/ 977051 w 1484196"/>
                          <a:gd name="connsiteY148" fmla="*/ 617107 h 768059"/>
                          <a:gd name="connsiteX149" fmla="*/ 997321 w 1484196"/>
                          <a:gd name="connsiteY149" fmla="*/ 623864 h 768059"/>
                          <a:gd name="connsiteX150" fmla="*/ 1006330 w 1484196"/>
                          <a:gd name="connsiteY150" fmla="*/ 632873 h 768059"/>
                          <a:gd name="connsiteX151" fmla="*/ 1010834 w 1484196"/>
                          <a:gd name="connsiteY151" fmla="*/ 641881 h 768059"/>
                          <a:gd name="connsiteX152" fmla="*/ 1024347 w 1484196"/>
                          <a:gd name="connsiteY152" fmla="*/ 650890 h 768059"/>
                          <a:gd name="connsiteX153" fmla="*/ 1028852 w 1484196"/>
                          <a:gd name="connsiteY153" fmla="*/ 664404 h 768059"/>
                          <a:gd name="connsiteX154" fmla="*/ 1035608 w 1484196"/>
                          <a:gd name="connsiteY154" fmla="*/ 668908 h 768059"/>
                          <a:gd name="connsiteX155" fmla="*/ 1046869 w 1484196"/>
                          <a:gd name="connsiteY155" fmla="*/ 671160 h 768059"/>
                          <a:gd name="connsiteX156" fmla="*/ 1053626 w 1484196"/>
                          <a:gd name="connsiteY156" fmla="*/ 673412 h 768059"/>
                          <a:gd name="connsiteX157" fmla="*/ 1055878 w 1484196"/>
                          <a:gd name="connsiteY157" fmla="*/ 680169 h 768059"/>
                          <a:gd name="connsiteX158" fmla="*/ 1064887 w 1484196"/>
                          <a:gd name="connsiteY158" fmla="*/ 682421 h 768059"/>
                          <a:gd name="connsiteX159" fmla="*/ 1073896 w 1484196"/>
                          <a:gd name="connsiteY159" fmla="*/ 686926 h 768059"/>
                          <a:gd name="connsiteX160" fmla="*/ 1091914 w 1484196"/>
                          <a:gd name="connsiteY160" fmla="*/ 691430 h 768059"/>
                          <a:gd name="connsiteX161" fmla="*/ 1098670 w 1484196"/>
                          <a:gd name="connsiteY161" fmla="*/ 700439 h 768059"/>
                          <a:gd name="connsiteX162" fmla="*/ 1103175 w 1484196"/>
                          <a:gd name="connsiteY162" fmla="*/ 707196 h 768059"/>
                          <a:gd name="connsiteX163" fmla="*/ 1109932 w 1484196"/>
                          <a:gd name="connsiteY163" fmla="*/ 711700 h 768059"/>
                          <a:gd name="connsiteX164" fmla="*/ 1118940 w 1484196"/>
                          <a:gd name="connsiteY164" fmla="*/ 727466 h 768059"/>
                          <a:gd name="connsiteX165" fmla="*/ 1121193 w 1484196"/>
                          <a:gd name="connsiteY165" fmla="*/ 736474 h 768059"/>
                          <a:gd name="connsiteX166" fmla="*/ 1136958 w 1484196"/>
                          <a:gd name="connsiteY166" fmla="*/ 743231 h 768059"/>
                          <a:gd name="connsiteX167" fmla="*/ 1179750 w 1484196"/>
                          <a:gd name="connsiteY167" fmla="*/ 745483 h 768059"/>
                          <a:gd name="connsiteX168" fmla="*/ 1195516 w 1484196"/>
                          <a:gd name="connsiteY168" fmla="*/ 743231 h 768059"/>
                          <a:gd name="connsiteX169" fmla="*/ 1236056 w 1484196"/>
                          <a:gd name="connsiteY169" fmla="*/ 745483 h 768059"/>
                          <a:gd name="connsiteX170" fmla="*/ 1256326 w 1484196"/>
                          <a:gd name="connsiteY170" fmla="*/ 747736 h 768059"/>
                          <a:gd name="connsiteX171" fmla="*/ 1269839 w 1484196"/>
                          <a:gd name="connsiteY171" fmla="*/ 729718 h 768059"/>
                          <a:gd name="connsiteX172" fmla="*/ 1276596 w 1484196"/>
                          <a:gd name="connsiteY172" fmla="*/ 727466 h 768059"/>
                          <a:gd name="connsiteX173" fmla="*/ 1292361 w 1484196"/>
                          <a:gd name="connsiteY173" fmla="*/ 713952 h 768059"/>
                          <a:gd name="connsiteX174" fmla="*/ 1294613 w 1484196"/>
                          <a:gd name="connsiteY174" fmla="*/ 707196 h 768059"/>
                          <a:gd name="connsiteX175" fmla="*/ 1299118 w 1484196"/>
                          <a:gd name="connsiteY175" fmla="*/ 700439 h 768059"/>
                          <a:gd name="connsiteX176" fmla="*/ 1303622 w 1484196"/>
                          <a:gd name="connsiteY176" fmla="*/ 691430 h 768059"/>
                          <a:gd name="connsiteX177" fmla="*/ 1310379 w 1484196"/>
                          <a:gd name="connsiteY177" fmla="*/ 689178 h 768059"/>
                          <a:gd name="connsiteX178" fmla="*/ 1314883 w 1484196"/>
                          <a:gd name="connsiteY178" fmla="*/ 680169 h 768059"/>
                          <a:gd name="connsiteX179" fmla="*/ 1321640 w 1484196"/>
                          <a:gd name="connsiteY179" fmla="*/ 675665 h 768059"/>
                          <a:gd name="connsiteX180" fmla="*/ 1323892 w 1484196"/>
                          <a:gd name="connsiteY180" fmla="*/ 666656 h 768059"/>
                          <a:gd name="connsiteX181" fmla="*/ 1326144 w 1484196"/>
                          <a:gd name="connsiteY181" fmla="*/ 659899 h 768059"/>
                          <a:gd name="connsiteX182" fmla="*/ 1330649 w 1484196"/>
                          <a:gd name="connsiteY182" fmla="*/ 655395 h 768059"/>
                          <a:gd name="connsiteX183" fmla="*/ 1339658 w 1484196"/>
                          <a:gd name="connsiteY183" fmla="*/ 641881 h 768059"/>
                          <a:gd name="connsiteX184" fmla="*/ 1341910 w 1484196"/>
                          <a:gd name="connsiteY184" fmla="*/ 632873 h 768059"/>
                          <a:gd name="connsiteX185" fmla="*/ 1344162 w 1484196"/>
                          <a:gd name="connsiteY185" fmla="*/ 610350 h 768059"/>
                          <a:gd name="connsiteX186" fmla="*/ 1348666 w 1484196"/>
                          <a:gd name="connsiteY186" fmla="*/ 601341 h 768059"/>
                          <a:gd name="connsiteX187" fmla="*/ 1353171 w 1484196"/>
                          <a:gd name="connsiteY187" fmla="*/ 585576 h 768059"/>
                          <a:gd name="connsiteX188" fmla="*/ 1359928 w 1484196"/>
                          <a:gd name="connsiteY188" fmla="*/ 576567 h 768059"/>
                          <a:gd name="connsiteX189" fmla="*/ 1364432 w 1484196"/>
                          <a:gd name="connsiteY189" fmla="*/ 542784 h 768059"/>
                          <a:gd name="connsiteX190" fmla="*/ 1366684 w 1484196"/>
                          <a:gd name="connsiteY190" fmla="*/ 533775 h 768059"/>
                          <a:gd name="connsiteX191" fmla="*/ 1368936 w 1484196"/>
                          <a:gd name="connsiteY191" fmla="*/ 477470 h 768059"/>
                          <a:gd name="connsiteX192" fmla="*/ 1384702 w 1484196"/>
                          <a:gd name="connsiteY192" fmla="*/ 454947 h 768059"/>
                          <a:gd name="connsiteX193" fmla="*/ 1391459 w 1484196"/>
                          <a:gd name="connsiteY193" fmla="*/ 443686 h 768059"/>
                          <a:gd name="connsiteX194" fmla="*/ 1398215 w 1484196"/>
                          <a:gd name="connsiteY194" fmla="*/ 434677 h 768059"/>
                          <a:gd name="connsiteX195" fmla="*/ 1400467 w 1484196"/>
                          <a:gd name="connsiteY195" fmla="*/ 385129 h 768059"/>
                          <a:gd name="connsiteX196" fmla="*/ 1402720 w 1484196"/>
                          <a:gd name="connsiteY196" fmla="*/ 373868 h 768059"/>
                          <a:gd name="connsiteX197" fmla="*/ 1409476 w 1484196"/>
                          <a:gd name="connsiteY197" fmla="*/ 367111 h 768059"/>
                          <a:gd name="connsiteX198" fmla="*/ 1422990 w 1484196"/>
                          <a:gd name="connsiteY198" fmla="*/ 157655 h 768059"/>
                          <a:gd name="connsiteX199" fmla="*/ 1436503 w 1484196"/>
                          <a:gd name="connsiteY199" fmla="*/ 141889 h 768059"/>
                          <a:gd name="connsiteX200" fmla="*/ 1441007 w 1484196"/>
                          <a:gd name="connsiteY200" fmla="*/ 135133 h 768059"/>
                          <a:gd name="connsiteX201" fmla="*/ 1447764 w 1484196"/>
                          <a:gd name="connsiteY201" fmla="*/ 132880 h 768059"/>
                          <a:gd name="connsiteX202" fmla="*/ 1454521 w 1484196"/>
                          <a:gd name="connsiteY202" fmla="*/ 128376 h 768059"/>
                          <a:gd name="connsiteX203" fmla="*/ 1456773 w 1484196"/>
                          <a:gd name="connsiteY203" fmla="*/ 99097 h 768059"/>
                          <a:gd name="connsiteX204" fmla="*/ 1463530 w 1484196"/>
                          <a:gd name="connsiteY204" fmla="*/ 94593 h 768059"/>
                          <a:gd name="connsiteX205" fmla="*/ 1474791 w 1484196"/>
                          <a:gd name="connsiteY205" fmla="*/ 83332 h 768059"/>
                          <a:gd name="connsiteX206" fmla="*/ 1477043 w 1484196"/>
                          <a:gd name="connsiteY206" fmla="*/ 76575 h 768059"/>
                          <a:gd name="connsiteX207" fmla="*/ 1483800 w 1484196"/>
                          <a:gd name="connsiteY207" fmla="*/ 74323 h 768059"/>
                          <a:gd name="connsiteX208" fmla="*/ 1481547 w 1484196"/>
                          <a:gd name="connsiteY208" fmla="*/ 0 h 768059"/>
                          <a:gd name="connsiteX209" fmla="*/ 1470286 w 1484196"/>
                          <a:gd name="connsiteY209" fmla="*/ 9008 h 768059"/>
                          <a:gd name="connsiteX210" fmla="*/ 1468034 w 1484196"/>
                          <a:gd name="connsiteY210" fmla="*/ 18017 h 768059"/>
                          <a:gd name="connsiteX211" fmla="*/ 1461277 w 1484196"/>
                          <a:gd name="connsiteY211" fmla="*/ 20270 h 768059"/>
                          <a:gd name="connsiteX212" fmla="*/ 1470286 w 1484196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170683 w 1493131"/>
                          <a:gd name="connsiteY112" fmla="*/ 637377 h 768059"/>
                          <a:gd name="connsiteX113" fmla="*/ 216307 w 1493131"/>
                          <a:gd name="connsiteY113" fmla="*/ 640429 h 768059"/>
                          <a:gd name="connsiteX114" fmla="*/ 247259 w 1493131"/>
                          <a:gd name="connsiteY114" fmla="*/ 662151 h 768059"/>
                          <a:gd name="connsiteX115" fmla="*/ 299060 w 1493131"/>
                          <a:gd name="connsiteY115" fmla="*/ 675665 h 768059"/>
                          <a:gd name="connsiteX116" fmla="*/ 334148 w 1493131"/>
                          <a:gd name="connsiteY116" fmla="*/ 700365 h 768059"/>
                          <a:gd name="connsiteX117" fmla="*/ 339600 w 1493131"/>
                          <a:gd name="connsiteY117" fmla="*/ 736474 h 768059"/>
                          <a:gd name="connsiteX118" fmla="*/ 344104 w 1493131"/>
                          <a:gd name="connsiteY118" fmla="*/ 743231 h 768059"/>
                          <a:gd name="connsiteX119" fmla="*/ 400409 w 1493131"/>
                          <a:gd name="connsiteY119" fmla="*/ 752240 h 768059"/>
                          <a:gd name="connsiteX120" fmla="*/ 467976 w 1493131"/>
                          <a:gd name="connsiteY120" fmla="*/ 756744 h 768059"/>
                          <a:gd name="connsiteX121" fmla="*/ 483741 w 1493131"/>
                          <a:gd name="connsiteY121" fmla="*/ 768006 h 768059"/>
                          <a:gd name="connsiteX122" fmla="*/ 510768 w 1493131"/>
                          <a:gd name="connsiteY122" fmla="*/ 761249 h 768059"/>
                          <a:gd name="connsiteX123" fmla="*/ 519777 w 1493131"/>
                          <a:gd name="connsiteY123" fmla="*/ 758997 h 768059"/>
                          <a:gd name="connsiteX124" fmla="*/ 537795 w 1493131"/>
                          <a:gd name="connsiteY124" fmla="*/ 754492 h 768059"/>
                          <a:gd name="connsiteX125" fmla="*/ 616622 w 1493131"/>
                          <a:gd name="connsiteY125" fmla="*/ 752240 h 768059"/>
                          <a:gd name="connsiteX126" fmla="*/ 679684 w 1493131"/>
                          <a:gd name="connsiteY126" fmla="*/ 747736 h 768059"/>
                          <a:gd name="connsiteX127" fmla="*/ 686441 w 1493131"/>
                          <a:gd name="connsiteY127" fmla="*/ 745483 h 768059"/>
                          <a:gd name="connsiteX128" fmla="*/ 695450 w 1493131"/>
                          <a:gd name="connsiteY128" fmla="*/ 743231 h 768059"/>
                          <a:gd name="connsiteX129" fmla="*/ 726981 w 1493131"/>
                          <a:gd name="connsiteY129" fmla="*/ 740979 h 768059"/>
                          <a:gd name="connsiteX130" fmla="*/ 754007 w 1493131"/>
                          <a:gd name="connsiteY130" fmla="*/ 713952 h 768059"/>
                          <a:gd name="connsiteX131" fmla="*/ 765268 w 1493131"/>
                          <a:gd name="connsiteY131" fmla="*/ 702691 h 768059"/>
                          <a:gd name="connsiteX132" fmla="*/ 769773 w 1493131"/>
                          <a:gd name="connsiteY132" fmla="*/ 698187 h 768059"/>
                          <a:gd name="connsiteX133" fmla="*/ 781034 w 1493131"/>
                          <a:gd name="connsiteY133" fmla="*/ 684674 h 768059"/>
                          <a:gd name="connsiteX134" fmla="*/ 792295 w 1493131"/>
                          <a:gd name="connsiteY134" fmla="*/ 673412 h 768059"/>
                          <a:gd name="connsiteX135" fmla="*/ 796800 w 1493131"/>
                          <a:gd name="connsiteY135" fmla="*/ 666656 h 768059"/>
                          <a:gd name="connsiteX136" fmla="*/ 803556 w 1493131"/>
                          <a:gd name="connsiteY136" fmla="*/ 664404 h 768059"/>
                          <a:gd name="connsiteX137" fmla="*/ 805808 w 1493131"/>
                          <a:gd name="connsiteY137" fmla="*/ 657647 h 768059"/>
                          <a:gd name="connsiteX138" fmla="*/ 835087 w 1493131"/>
                          <a:gd name="connsiteY138" fmla="*/ 655395 h 768059"/>
                          <a:gd name="connsiteX139" fmla="*/ 857609 w 1493131"/>
                          <a:gd name="connsiteY139" fmla="*/ 639629 h 768059"/>
                          <a:gd name="connsiteX140" fmla="*/ 875627 w 1493131"/>
                          <a:gd name="connsiteY140" fmla="*/ 635125 h 768059"/>
                          <a:gd name="connsiteX141" fmla="*/ 884636 w 1493131"/>
                          <a:gd name="connsiteY141" fmla="*/ 632873 h 768059"/>
                          <a:gd name="connsiteX142" fmla="*/ 891393 w 1493131"/>
                          <a:gd name="connsiteY142" fmla="*/ 628368 h 768059"/>
                          <a:gd name="connsiteX143" fmla="*/ 911663 w 1493131"/>
                          <a:gd name="connsiteY143" fmla="*/ 619359 h 768059"/>
                          <a:gd name="connsiteX144" fmla="*/ 922924 w 1493131"/>
                          <a:gd name="connsiteY144" fmla="*/ 608098 h 768059"/>
                          <a:gd name="connsiteX145" fmla="*/ 938689 w 1493131"/>
                          <a:gd name="connsiteY145" fmla="*/ 603594 h 768059"/>
                          <a:gd name="connsiteX146" fmla="*/ 976977 w 1493131"/>
                          <a:gd name="connsiteY146" fmla="*/ 605846 h 768059"/>
                          <a:gd name="connsiteX147" fmla="*/ 981481 w 1493131"/>
                          <a:gd name="connsiteY147" fmla="*/ 612603 h 768059"/>
                          <a:gd name="connsiteX148" fmla="*/ 985986 w 1493131"/>
                          <a:gd name="connsiteY148" fmla="*/ 617107 h 768059"/>
                          <a:gd name="connsiteX149" fmla="*/ 1006256 w 1493131"/>
                          <a:gd name="connsiteY149" fmla="*/ 623864 h 768059"/>
                          <a:gd name="connsiteX150" fmla="*/ 1015265 w 1493131"/>
                          <a:gd name="connsiteY150" fmla="*/ 632873 h 768059"/>
                          <a:gd name="connsiteX151" fmla="*/ 1019769 w 1493131"/>
                          <a:gd name="connsiteY151" fmla="*/ 641881 h 768059"/>
                          <a:gd name="connsiteX152" fmla="*/ 1033282 w 1493131"/>
                          <a:gd name="connsiteY152" fmla="*/ 650890 h 768059"/>
                          <a:gd name="connsiteX153" fmla="*/ 1037787 w 1493131"/>
                          <a:gd name="connsiteY153" fmla="*/ 664404 h 768059"/>
                          <a:gd name="connsiteX154" fmla="*/ 1044543 w 1493131"/>
                          <a:gd name="connsiteY154" fmla="*/ 668908 h 768059"/>
                          <a:gd name="connsiteX155" fmla="*/ 1055804 w 1493131"/>
                          <a:gd name="connsiteY155" fmla="*/ 671160 h 768059"/>
                          <a:gd name="connsiteX156" fmla="*/ 1062561 w 1493131"/>
                          <a:gd name="connsiteY156" fmla="*/ 673412 h 768059"/>
                          <a:gd name="connsiteX157" fmla="*/ 1064813 w 1493131"/>
                          <a:gd name="connsiteY157" fmla="*/ 680169 h 768059"/>
                          <a:gd name="connsiteX158" fmla="*/ 1073822 w 1493131"/>
                          <a:gd name="connsiteY158" fmla="*/ 682421 h 768059"/>
                          <a:gd name="connsiteX159" fmla="*/ 1082831 w 1493131"/>
                          <a:gd name="connsiteY159" fmla="*/ 686926 h 768059"/>
                          <a:gd name="connsiteX160" fmla="*/ 1100849 w 1493131"/>
                          <a:gd name="connsiteY160" fmla="*/ 691430 h 768059"/>
                          <a:gd name="connsiteX161" fmla="*/ 1107605 w 1493131"/>
                          <a:gd name="connsiteY161" fmla="*/ 700439 h 768059"/>
                          <a:gd name="connsiteX162" fmla="*/ 1112110 w 1493131"/>
                          <a:gd name="connsiteY162" fmla="*/ 707196 h 768059"/>
                          <a:gd name="connsiteX163" fmla="*/ 1118867 w 1493131"/>
                          <a:gd name="connsiteY163" fmla="*/ 711700 h 768059"/>
                          <a:gd name="connsiteX164" fmla="*/ 1127875 w 1493131"/>
                          <a:gd name="connsiteY164" fmla="*/ 727466 h 768059"/>
                          <a:gd name="connsiteX165" fmla="*/ 1130128 w 1493131"/>
                          <a:gd name="connsiteY165" fmla="*/ 736474 h 768059"/>
                          <a:gd name="connsiteX166" fmla="*/ 1145893 w 1493131"/>
                          <a:gd name="connsiteY166" fmla="*/ 743231 h 768059"/>
                          <a:gd name="connsiteX167" fmla="*/ 1188685 w 1493131"/>
                          <a:gd name="connsiteY167" fmla="*/ 745483 h 768059"/>
                          <a:gd name="connsiteX168" fmla="*/ 1204451 w 1493131"/>
                          <a:gd name="connsiteY168" fmla="*/ 743231 h 768059"/>
                          <a:gd name="connsiteX169" fmla="*/ 1244991 w 1493131"/>
                          <a:gd name="connsiteY169" fmla="*/ 745483 h 768059"/>
                          <a:gd name="connsiteX170" fmla="*/ 1265261 w 1493131"/>
                          <a:gd name="connsiteY170" fmla="*/ 747736 h 768059"/>
                          <a:gd name="connsiteX171" fmla="*/ 1278774 w 1493131"/>
                          <a:gd name="connsiteY171" fmla="*/ 729718 h 768059"/>
                          <a:gd name="connsiteX172" fmla="*/ 1285531 w 1493131"/>
                          <a:gd name="connsiteY172" fmla="*/ 727466 h 768059"/>
                          <a:gd name="connsiteX173" fmla="*/ 1301296 w 1493131"/>
                          <a:gd name="connsiteY173" fmla="*/ 713952 h 768059"/>
                          <a:gd name="connsiteX174" fmla="*/ 1303548 w 1493131"/>
                          <a:gd name="connsiteY174" fmla="*/ 707196 h 768059"/>
                          <a:gd name="connsiteX175" fmla="*/ 1308053 w 1493131"/>
                          <a:gd name="connsiteY175" fmla="*/ 700439 h 768059"/>
                          <a:gd name="connsiteX176" fmla="*/ 1312557 w 1493131"/>
                          <a:gd name="connsiteY176" fmla="*/ 691430 h 768059"/>
                          <a:gd name="connsiteX177" fmla="*/ 1319314 w 1493131"/>
                          <a:gd name="connsiteY177" fmla="*/ 689178 h 768059"/>
                          <a:gd name="connsiteX178" fmla="*/ 1323818 w 1493131"/>
                          <a:gd name="connsiteY178" fmla="*/ 680169 h 768059"/>
                          <a:gd name="connsiteX179" fmla="*/ 1330575 w 1493131"/>
                          <a:gd name="connsiteY179" fmla="*/ 675665 h 768059"/>
                          <a:gd name="connsiteX180" fmla="*/ 1332827 w 1493131"/>
                          <a:gd name="connsiteY180" fmla="*/ 666656 h 768059"/>
                          <a:gd name="connsiteX181" fmla="*/ 1335079 w 1493131"/>
                          <a:gd name="connsiteY181" fmla="*/ 659899 h 768059"/>
                          <a:gd name="connsiteX182" fmla="*/ 1339584 w 1493131"/>
                          <a:gd name="connsiteY182" fmla="*/ 655395 h 768059"/>
                          <a:gd name="connsiteX183" fmla="*/ 1348593 w 1493131"/>
                          <a:gd name="connsiteY183" fmla="*/ 641881 h 768059"/>
                          <a:gd name="connsiteX184" fmla="*/ 1350845 w 1493131"/>
                          <a:gd name="connsiteY184" fmla="*/ 632873 h 768059"/>
                          <a:gd name="connsiteX185" fmla="*/ 1353097 w 1493131"/>
                          <a:gd name="connsiteY185" fmla="*/ 610350 h 768059"/>
                          <a:gd name="connsiteX186" fmla="*/ 1357601 w 1493131"/>
                          <a:gd name="connsiteY186" fmla="*/ 601341 h 768059"/>
                          <a:gd name="connsiteX187" fmla="*/ 1362106 w 1493131"/>
                          <a:gd name="connsiteY187" fmla="*/ 585576 h 768059"/>
                          <a:gd name="connsiteX188" fmla="*/ 1368863 w 1493131"/>
                          <a:gd name="connsiteY188" fmla="*/ 576567 h 768059"/>
                          <a:gd name="connsiteX189" fmla="*/ 1373367 w 1493131"/>
                          <a:gd name="connsiteY189" fmla="*/ 542784 h 768059"/>
                          <a:gd name="connsiteX190" fmla="*/ 1375619 w 1493131"/>
                          <a:gd name="connsiteY190" fmla="*/ 533775 h 768059"/>
                          <a:gd name="connsiteX191" fmla="*/ 1377871 w 1493131"/>
                          <a:gd name="connsiteY191" fmla="*/ 477470 h 768059"/>
                          <a:gd name="connsiteX192" fmla="*/ 1393637 w 1493131"/>
                          <a:gd name="connsiteY192" fmla="*/ 454947 h 768059"/>
                          <a:gd name="connsiteX193" fmla="*/ 1400394 w 1493131"/>
                          <a:gd name="connsiteY193" fmla="*/ 443686 h 768059"/>
                          <a:gd name="connsiteX194" fmla="*/ 1407150 w 1493131"/>
                          <a:gd name="connsiteY194" fmla="*/ 434677 h 768059"/>
                          <a:gd name="connsiteX195" fmla="*/ 1409402 w 1493131"/>
                          <a:gd name="connsiteY195" fmla="*/ 385129 h 768059"/>
                          <a:gd name="connsiteX196" fmla="*/ 1411655 w 1493131"/>
                          <a:gd name="connsiteY196" fmla="*/ 373868 h 768059"/>
                          <a:gd name="connsiteX197" fmla="*/ 1418411 w 1493131"/>
                          <a:gd name="connsiteY197" fmla="*/ 367111 h 768059"/>
                          <a:gd name="connsiteX198" fmla="*/ 1431925 w 1493131"/>
                          <a:gd name="connsiteY198" fmla="*/ 157655 h 768059"/>
                          <a:gd name="connsiteX199" fmla="*/ 1445438 w 1493131"/>
                          <a:gd name="connsiteY199" fmla="*/ 141889 h 768059"/>
                          <a:gd name="connsiteX200" fmla="*/ 1449942 w 1493131"/>
                          <a:gd name="connsiteY200" fmla="*/ 135133 h 768059"/>
                          <a:gd name="connsiteX201" fmla="*/ 1456699 w 1493131"/>
                          <a:gd name="connsiteY201" fmla="*/ 132880 h 768059"/>
                          <a:gd name="connsiteX202" fmla="*/ 1463456 w 1493131"/>
                          <a:gd name="connsiteY202" fmla="*/ 128376 h 768059"/>
                          <a:gd name="connsiteX203" fmla="*/ 1465708 w 1493131"/>
                          <a:gd name="connsiteY203" fmla="*/ 99097 h 768059"/>
                          <a:gd name="connsiteX204" fmla="*/ 1472465 w 1493131"/>
                          <a:gd name="connsiteY204" fmla="*/ 94593 h 768059"/>
                          <a:gd name="connsiteX205" fmla="*/ 1483726 w 1493131"/>
                          <a:gd name="connsiteY205" fmla="*/ 83332 h 768059"/>
                          <a:gd name="connsiteX206" fmla="*/ 1485978 w 1493131"/>
                          <a:gd name="connsiteY206" fmla="*/ 76575 h 768059"/>
                          <a:gd name="connsiteX207" fmla="*/ 1492735 w 1493131"/>
                          <a:gd name="connsiteY207" fmla="*/ 74323 h 768059"/>
                          <a:gd name="connsiteX208" fmla="*/ 1490482 w 1493131"/>
                          <a:gd name="connsiteY208" fmla="*/ 0 h 768059"/>
                          <a:gd name="connsiteX209" fmla="*/ 1479221 w 1493131"/>
                          <a:gd name="connsiteY209" fmla="*/ 9008 h 768059"/>
                          <a:gd name="connsiteX210" fmla="*/ 1476969 w 1493131"/>
                          <a:gd name="connsiteY210" fmla="*/ 18017 h 768059"/>
                          <a:gd name="connsiteX211" fmla="*/ 1470212 w 1493131"/>
                          <a:gd name="connsiteY211" fmla="*/ 20270 h 768059"/>
                          <a:gd name="connsiteX212" fmla="*/ 1479221 w 1493131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47259 w 1493131"/>
                          <a:gd name="connsiteY113" fmla="*/ 662151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68108 w 1493131"/>
                          <a:gd name="connsiteY113" fmla="*/ 659173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54741 w 1496109"/>
                          <a:gd name="connsiteY100" fmla="*/ 549541 h 768059"/>
                          <a:gd name="connsiteX101" fmla="*/ 236723 w 1496109"/>
                          <a:gd name="connsiteY101" fmla="*/ 545036 h 768059"/>
                          <a:gd name="connsiteX102" fmla="*/ 180418 w 1496109"/>
                          <a:gd name="connsiteY102" fmla="*/ 536027 h 768059"/>
                          <a:gd name="connsiteX103" fmla="*/ 117356 w 1496109"/>
                          <a:gd name="connsiteY103" fmla="*/ 533775 h 768059"/>
                          <a:gd name="connsiteX104" fmla="*/ 76816 w 1496109"/>
                          <a:gd name="connsiteY104" fmla="*/ 536027 h 768059"/>
                          <a:gd name="connsiteX105" fmla="*/ 61542 w 1496109"/>
                          <a:gd name="connsiteY105" fmla="*/ 536930 h 768059"/>
                          <a:gd name="connsiteX106" fmla="*/ 23380 w 1496109"/>
                          <a:gd name="connsiteY106" fmla="*/ 550729 h 768059"/>
                          <a:gd name="connsiteX107" fmla="*/ 0 w 1496109"/>
                          <a:gd name="connsiteY107" fmla="*/ 573331 h 768059"/>
                          <a:gd name="connsiteX108" fmla="*/ 19082 w 1496109"/>
                          <a:gd name="connsiteY108" fmla="*/ 603101 h 768059"/>
                          <a:gd name="connsiteX109" fmla="*/ 45204 w 1496109"/>
                          <a:gd name="connsiteY109" fmla="*/ 618170 h 768059"/>
                          <a:gd name="connsiteX110" fmla="*/ 124924 w 1496109"/>
                          <a:gd name="connsiteY110" fmla="*/ 629432 h 768059"/>
                          <a:gd name="connsiteX111" fmla="*/ 166905 w 1496109"/>
                          <a:gd name="connsiteY111" fmla="*/ 632873 h 768059"/>
                          <a:gd name="connsiteX112" fmla="*/ 219285 w 1496109"/>
                          <a:gd name="connsiteY112" fmla="*/ 640429 h 768059"/>
                          <a:gd name="connsiteX113" fmla="*/ 271086 w 1496109"/>
                          <a:gd name="connsiteY113" fmla="*/ 659173 h 768059"/>
                          <a:gd name="connsiteX114" fmla="*/ 302038 w 1496109"/>
                          <a:gd name="connsiteY114" fmla="*/ 675665 h 768059"/>
                          <a:gd name="connsiteX115" fmla="*/ 337126 w 1496109"/>
                          <a:gd name="connsiteY115" fmla="*/ 700365 h 768059"/>
                          <a:gd name="connsiteX116" fmla="*/ 342578 w 1496109"/>
                          <a:gd name="connsiteY116" fmla="*/ 736474 h 768059"/>
                          <a:gd name="connsiteX117" fmla="*/ 347082 w 1496109"/>
                          <a:gd name="connsiteY117" fmla="*/ 743231 h 768059"/>
                          <a:gd name="connsiteX118" fmla="*/ 403387 w 1496109"/>
                          <a:gd name="connsiteY118" fmla="*/ 752240 h 768059"/>
                          <a:gd name="connsiteX119" fmla="*/ 470954 w 1496109"/>
                          <a:gd name="connsiteY119" fmla="*/ 756744 h 768059"/>
                          <a:gd name="connsiteX120" fmla="*/ 486719 w 1496109"/>
                          <a:gd name="connsiteY120" fmla="*/ 768006 h 768059"/>
                          <a:gd name="connsiteX121" fmla="*/ 513746 w 1496109"/>
                          <a:gd name="connsiteY121" fmla="*/ 761249 h 768059"/>
                          <a:gd name="connsiteX122" fmla="*/ 522755 w 1496109"/>
                          <a:gd name="connsiteY122" fmla="*/ 758997 h 768059"/>
                          <a:gd name="connsiteX123" fmla="*/ 540773 w 1496109"/>
                          <a:gd name="connsiteY123" fmla="*/ 754492 h 768059"/>
                          <a:gd name="connsiteX124" fmla="*/ 619600 w 1496109"/>
                          <a:gd name="connsiteY124" fmla="*/ 752240 h 768059"/>
                          <a:gd name="connsiteX125" fmla="*/ 682662 w 1496109"/>
                          <a:gd name="connsiteY125" fmla="*/ 747736 h 768059"/>
                          <a:gd name="connsiteX126" fmla="*/ 689419 w 1496109"/>
                          <a:gd name="connsiteY126" fmla="*/ 745483 h 768059"/>
                          <a:gd name="connsiteX127" fmla="*/ 698428 w 1496109"/>
                          <a:gd name="connsiteY127" fmla="*/ 743231 h 768059"/>
                          <a:gd name="connsiteX128" fmla="*/ 729959 w 1496109"/>
                          <a:gd name="connsiteY128" fmla="*/ 740979 h 768059"/>
                          <a:gd name="connsiteX129" fmla="*/ 756985 w 1496109"/>
                          <a:gd name="connsiteY129" fmla="*/ 713952 h 768059"/>
                          <a:gd name="connsiteX130" fmla="*/ 768246 w 1496109"/>
                          <a:gd name="connsiteY130" fmla="*/ 702691 h 768059"/>
                          <a:gd name="connsiteX131" fmla="*/ 772751 w 1496109"/>
                          <a:gd name="connsiteY131" fmla="*/ 698187 h 768059"/>
                          <a:gd name="connsiteX132" fmla="*/ 784012 w 1496109"/>
                          <a:gd name="connsiteY132" fmla="*/ 684674 h 768059"/>
                          <a:gd name="connsiteX133" fmla="*/ 795273 w 1496109"/>
                          <a:gd name="connsiteY133" fmla="*/ 673412 h 768059"/>
                          <a:gd name="connsiteX134" fmla="*/ 799778 w 1496109"/>
                          <a:gd name="connsiteY134" fmla="*/ 666656 h 768059"/>
                          <a:gd name="connsiteX135" fmla="*/ 806534 w 1496109"/>
                          <a:gd name="connsiteY135" fmla="*/ 664404 h 768059"/>
                          <a:gd name="connsiteX136" fmla="*/ 808786 w 1496109"/>
                          <a:gd name="connsiteY136" fmla="*/ 657647 h 768059"/>
                          <a:gd name="connsiteX137" fmla="*/ 838065 w 1496109"/>
                          <a:gd name="connsiteY137" fmla="*/ 655395 h 768059"/>
                          <a:gd name="connsiteX138" fmla="*/ 860587 w 1496109"/>
                          <a:gd name="connsiteY138" fmla="*/ 639629 h 768059"/>
                          <a:gd name="connsiteX139" fmla="*/ 878605 w 1496109"/>
                          <a:gd name="connsiteY139" fmla="*/ 635125 h 768059"/>
                          <a:gd name="connsiteX140" fmla="*/ 887614 w 1496109"/>
                          <a:gd name="connsiteY140" fmla="*/ 632873 h 768059"/>
                          <a:gd name="connsiteX141" fmla="*/ 894371 w 1496109"/>
                          <a:gd name="connsiteY141" fmla="*/ 628368 h 768059"/>
                          <a:gd name="connsiteX142" fmla="*/ 914641 w 1496109"/>
                          <a:gd name="connsiteY142" fmla="*/ 619359 h 768059"/>
                          <a:gd name="connsiteX143" fmla="*/ 925902 w 1496109"/>
                          <a:gd name="connsiteY143" fmla="*/ 608098 h 768059"/>
                          <a:gd name="connsiteX144" fmla="*/ 941667 w 1496109"/>
                          <a:gd name="connsiteY144" fmla="*/ 603594 h 768059"/>
                          <a:gd name="connsiteX145" fmla="*/ 979955 w 1496109"/>
                          <a:gd name="connsiteY145" fmla="*/ 605846 h 768059"/>
                          <a:gd name="connsiteX146" fmla="*/ 984459 w 1496109"/>
                          <a:gd name="connsiteY146" fmla="*/ 612603 h 768059"/>
                          <a:gd name="connsiteX147" fmla="*/ 988964 w 1496109"/>
                          <a:gd name="connsiteY147" fmla="*/ 617107 h 768059"/>
                          <a:gd name="connsiteX148" fmla="*/ 1009234 w 1496109"/>
                          <a:gd name="connsiteY148" fmla="*/ 623864 h 768059"/>
                          <a:gd name="connsiteX149" fmla="*/ 1018243 w 1496109"/>
                          <a:gd name="connsiteY149" fmla="*/ 632873 h 768059"/>
                          <a:gd name="connsiteX150" fmla="*/ 1022747 w 1496109"/>
                          <a:gd name="connsiteY150" fmla="*/ 641881 h 768059"/>
                          <a:gd name="connsiteX151" fmla="*/ 1036260 w 1496109"/>
                          <a:gd name="connsiteY151" fmla="*/ 650890 h 768059"/>
                          <a:gd name="connsiteX152" fmla="*/ 1040765 w 1496109"/>
                          <a:gd name="connsiteY152" fmla="*/ 664404 h 768059"/>
                          <a:gd name="connsiteX153" fmla="*/ 1047521 w 1496109"/>
                          <a:gd name="connsiteY153" fmla="*/ 668908 h 768059"/>
                          <a:gd name="connsiteX154" fmla="*/ 1058782 w 1496109"/>
                          <a:gd name="connsiteY154" fmla="*/ 671160 h 768059"/>
                          <a:gd name="connsiteX155" fmla="*/ 1065539 w 1496109"/>
                          <a:gd name="connsiteY155" fmla="*/ 673412 h 768059"/>
                          <a:gd name="connsiteX156" fmla="*/ 1067791 w 1496109"/>
                          <a:gd name="connsiteY156" fmla="*/ 680169 h 768059"/>
                          <a:gd name="connsiteX157" fmla="*/ 1076800 w 1496109"/>
                          <a:gd name="connsiteY157" fmla="*/ 682421 h 768059"/>
                          <a:gd name="connsiteX158" fmla="*/ 1085809 w 1496109"/>
                          <a:gd name="connsiteY158" fmla="*/ 686926 h 768059"/>
                          <a:gd name="connsiteX159" fmla="*/ 1103827 w 1496109"/>
                          <a:gd name="connsiteY159" fmla="*/ 691430 h 768059"/>
                          <a:gd name="connsiteX160" fmla="*/ 1110583 w 1496109"/>
                          <a:gd name="connsiteY160" fmla="*/ 700439 h 768059"/>
                          <a:gd name="connsiteX161" fmla="*/ 1115088 w 1496109"/>
                          <a:gd name="connsiteY161" fmla="*/ 707196 h 768059"/>
                          <a:gd name="connsiteX162" fmla="*/ 1121845 w 1496109"/>
                          <a:gd name="connsiteY162" fmla="*/ 711700 h 768059"/>
                          <a:gd name="connsiteX163" fmla="*/ 1130853 w 1496109"/>
                          <a:gd name="connsiteY163" fmla="*/ 727466 h 768059"/>
                          <a:gd name="connsiteX164" fmla="*/ 1133106 w 1496109"/>
                          <a:gd name="connsiteY164" fmla="*/ 736474 h 768059"/>
                          <a:gd name="connsiteX165" fmla="*/ 1148871 w 1496109"/>
                          <a:gd name="connsiteY165" fmla="*/ 743231 h 768059"/>
                          <a:gd name="connsiteX166" fmla="*/ 1191663 w 1496109"/>
                          <a:gd name="connsiteY166" fmla="*/ 745483 h 768059"/>
                          <a:gd name="connsiteX167" fmla="*/ 1207429 w 1496109"/>
                          <a:gd name="connsiteY167" fmla="*/ 743231 h 768059"/>
                          <a:gd name="connsiteX168" fmla="*/ 1247969 w 1496109"/>
                          <a:gd name="connsiteY168" fmla="*/ 745483 h 768059"/>
                          <a:gd name="connsiteX169" fmla="*/ 1268239 w 1496109"/>
                          <a:gd name="connsiteY169" fmla="*/ 747736 h 768059"/>
                          <a:gd name="connsiteX170" fmla="*/ 1281752 w 1496109"/>
                          <a:gd name="connsiteY170" fmla="*/ 729718 h 768059"/>
                          <a:gd name="connsiteX171" fmla="*/ 1288509 w 1496109"/>
                          <a:gd name="connsiteY171" fmla="*/ 727466 h 768059"/>
                          <a:gd name="connsiteX172" fmla="*/ 1304274 w 1496109"/>
                          <a:gd name="connsiteY172" fmla="*/ 713952 h 768059"/>
                          <a:gd name="connsiteX173" fmla="*/ 1306526 w 1496109"/>
                          <a:gd name="connsiteY173" fmla="*/ 707196 h 768059"/>
                          <a:gd name="connsiteX174" fmla="*/ 1311031 w 1496109"/>
                          <a:gd name="connsiteY174" fmla="*/ 700439 h 768059"/>
                          <a:gd name="connsiteX175" fmla="*/ 1315535 w 1496109"/>
                          <a:gd name="connsiteY175" fmla="*/ 691430 h 768059"/>
                          <a:gd name="connsiteX176" fmla="*/ 1322292 w 1496109"/>
                          <a:gd name="connsiteY176" fmla="*/ 689178 h 768059"/>
                          <a:gd name="connsiteX177" fmla="*/ 1326796 w 1496109"/>
                          <a:gd name="connsiteY177" fmla="*/ 680169 h 768059"/>
                          <a:gd name="connsiteX178" fmla="*/ 1333553 w 1496109"/>
                          <a:gd name="connsiteY178" fmla="*/ 675665 h 768059"/>
                          <a:gd name="connsiteX179" fmla="*/ 1335805 w 1496109"/>
                          <a:gd name="connsiteY179" fmla="*/ 666656 h 768059"/>
                          <a:gd name="connsiteX180" fmla="*/ 1338057 w 1496109"/>
                          <a:gd name="connsiteY180" fmla="*/ 659899 h 768059"/>
                          <a:gd name="connsiteX181" fmla="*/ 1342562 w 1496109"/>
                          <a:gd name="connsiteY181" fmla="*/ 655395 h 768059"/>
                          <a:gd name="connsiteX182" fmla="*/ 1351571 w 1496109"/>
                          <a:gd name="connsiteY182" fmla="*/ 641881 h 768059"/>
                          <a:gd name="connsiteX183" fmla="*/ 1353823 w 1496109"/>
                          <a:gd name="connsiteY183" fmla="*/ 632873 h 768059"/>
                          <a:gd name="connsiteX184" fmla="*/ 1356075 w 1496109"/>
                          <a:gd name="connsiteY184" fmla="*/ 610350 h 768059"/>
                          <a:gd name="connsiteX185" fmla="*/ 1360579 w 1496109"/>
                          <a:gd name="connsiteY185" fmla="*/ 601341 h 768059"/>
                          <a:gd name="connsiteX186" fmla="*/ 1365084 w 1496109"/>
                          <a:gd name="connsiteY186" fmla="*/ 585576 h 768059"/>
                          <a:gd name="connsiteX187" fmla="*/ 1371841 w 1496109"/>
                          <a:gd name="connsiteY187" fmla="*/ 576567 h 768059"/>
                          <a:gd name="connsiteX188" fmla="*/ 1376345 w 1496109"/>
                          <a:gd name="connsiteY188" fmla="*/ 542784 h 768059"/>
                          <a:gd name="connsiteX189" fmla="*/ 1378597 w 1496109"/>
                          <a:gd name="connsiteY189" fmla="*/ 533775 h 768059"/>
                          <a:gd name="connsiteX190" fmla="*/ 1380849 w 1496109"/>
                          <a:gd name="connsiteY190" fmla="*/ 477470 h 768059"/>
                          <a:gd name="connsiteX191" fmla="*/ 1396615 w 1496109"/>
                          <a:gd name="connsiteY191" fmla="*/ 454947 h 768059"/>
                          <a:gd name="connsiteX192" fmla="*/ 1403372 w 1496109"/>
                          <a:gd name="connsiteY192" fmla="*/ 443686 h 768059"/>
                          <a:gd name="connsiteX193" fmla="*/ 1410128 w 1496109"/>
                          <a:gd name="connsiteY193" fmla="*/ 434677 h 768059"/>
                          <a:gd name="connsiteX194" fmla="*/ 1412380 w 1496109"/>
                          <a:gd name="connsiteY194" fmla="*/ 385129 h 768059"/>
                          <a:gd name="connsiteX195" fmla="*/ 1414633 w 1496109"/>
                          <a:gd name="connsiteY195" fmla="*/ 373868 h 768059"/>
                          <a:gd name="connsiteX196" fmla="*/ 1421389 w 1496109"/>
                          <a:gd name="connsiteY196" fmla="*/ 367111 h 768059"/>
                          <a:gd name="connsiteX197" fmla="*/ 1434903 w 1496109"/>
                          <a:gd name="connsiteY197" fmla="*/ 157655 h 768059"/>
                          <a:gd name="connsiteX198" fmla="*/ 1448416 w 1496109"/>
                          <a:gd name="connsiteY198" fmla="*/ 141889 h 768059"/>
                          <a:gd name="connsiteX199" fmla="*/ 1452920 w 1496109"/>
                          <a:gd name="connsiteY199" fmla="*/ 135133 h 768059"/>
                          <a:gd name="connsiteX200" fmla="*/ 1459677 w 1496109"/>
                          <a:gd name="connsiteY200" fmla="*/ 132880 h 768059"/>
                          <a:gd name="connsiteX201" fmla="*/ 1466434 w 1496109"/>
                          <a:gd name="connsiteY201" fmla="*/ 128376 h 768059"/>
                          <a:gd name="connsiteX202" fmla="*/ 1468686 w 1496109"/>
                          <a:gd name="connsiteY202" fmla="*/ 99097 h 768059"/>
                          <a:gd name="connsiteX203" fmla="*/ 1475443 w 1496109"/>
                          <a:gd name="connsiteY203" fmla="*/ 94593 h 768059"/>
                          <a:gd name="connsiteX204" fmla="*/ 1486704 w 1496109"/>
                          <a:gd name="connsiteY204" fmla="*/ 83332 h 768059"/>
                          <a:gd name="connsiteX205" fmla="*/ 1488956 w 1496109"/>
                          <a:gd name="connsiteY205" fmla="*/ 76575 h 768059"/>
                          <a:gd name="connsiteX206" fmla="*/ 1495713 w 1496109"/>
                          <a:gd name="connsiteY206" fmla="*/ 74323 h 768059"/>
                          <a:gd name="connsiteX207" fmla="*/ 1493460 w 1496109"/>
                          <a:gd name="connsiteY207" fmla="*/ 0 h 768059"/>
                          <a:gd name="connsiteX208" fmla="*/ 1482199 w 1496109"/>
                          <a:gd name="connsiteY208" fmla="*/ 9008 h 768059"/>
                          <a:gd name="connsiteX209" fmla="*/ 1479947 w 1496109"/>
                          <a:gd name="connsiteY209" fmla="*/ 18017 h 768059"/>
                          <a:gd name="connsiteX210" fmla="*/ 1473190 w 1496109"/>
                          <a:gd name="connsiteY210" fmla="*/ 20270 h 768059"/>
                          <a:gd name="connsiteX211" fmla="*/ 1482199 w 1496109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9082 w 1496109"/>
                          <a:gd name="connsiteY107" fmla="*/ 603101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6104 w 1496109"/>
                          <a:gd name="connsiteY107" fmla="*/ 613525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837 w 1496747"/>
                          <a:gd name="connsiteY0" fmla="*/ 18017 h 768059"/>
                          <a:gd name="connsiteX1" fmla="*/ 1482837 w 1496747"/>
                          <a:gd name="connsiteY1" fmla="*/ 18017 h 768059"/>
                          <a:gd name="connsiteX2" fmla="*/ 1455811 w 1496747"/>
                          <a:gd name="connsiteY2" fmla="*/ 38287 h 768059"/>
                          <a:gd name="connsiteX3" fmla="*/ 1433288 w 1496747"/>
                          <a:gd name="connsiteY3" fmla="*/ 49548 h 768059"/>
                          <a:gd name="connsiteX4" fmla="*/ 1426532 w 1496747"/>
                          <a:gd name="connsiteY4" fmla="*/ 54053 h 768059"/>
                          <a:gd name="connsiteX5" fmla="*/ 1415271 w 1496747"/>
                          <a:gd name="connsiteY5" fmla="*/ 60809 h 768059"/>
                          <a:gd name="connsiteX6" fmla="*/ 1401757 w 1496747"/>
                          <a:gd name="connsiteY6" fmla="*/ 67566 h 768059"/>
                          <a:gd name="connsiteX7" fmla="*/ 1392749 w 1496747"/>
                          <a:gd name="connsiteY7" fmla="*/ 76575 h 768059"/>
                          <a:gd name="connsiteX8" fmla="*/ 1383740 w 1496747"/>
                          <a:gd name="connsiteY8" fmla="*/ 83332 h 768059"/>
                          <a:gd name="connsiteX9" fmla="*/ 1372479 w 1496747"/>
                          <a:gd name="connsiteY9" fmla="*/ 94593 h 768059"/>
                          <a:gd name="connsiteX10" fmla="*/ 1363470 w 1496747"/>
                          <a:gd name="connsiteY10" fmla="*/ 112610 h 768059"/>
                          <a:gd name="connsiteX11" fmla="*/ 1361217 w 1496747"/>
                          <a:gd name="connsiteY11" fmla="*/ 119367 h 768059"/>
                          <a:gd name="connsiteX12" fmla="*/ 1356713 w 1496747"/>
                          <a:gd name="connsiteY12" fmla="*/ 128376 h 768059"/>
                          <a:gd name="connsiteX13" fmla="*/ 1352209 w 1496747"/>
                          <a:gd name="connsiteY13" fmla="*/ 155403 h 768059"/>
                          <a:gd name="connsiteX14" fmla="*/ 1347704 w 1496747"/>
                          <a:gd name="connsiteY14" fmla="*/ 164411 h 768059"/>
                          <a:gd name="connsiteX15" fmla="*/ 1345452 w 1496747"/>
                          <a:gd name="connsiteY15" fmla="*/ 175673 h 768059"/>
                          <a:gd name="connsiteX16" fmla="*/ 1340948 w 1496747"/>
                          <a:gd name="connsiteY16" fmla="*/ 182429 h 768059"/>
                          <a:gd name="connsiteX17" fmla="*/ 1336443 w 1496747"/>
                          <a:gd name="connsiteY17" fmla="*/ 191438 h 768059"/>
                          <a:gd name="connsiteX18" fmla="*/ 1331939 w 1496747"/>
                          <a:gd name="connsiteY18" fmla="*/ 225221 h 768059"/>
                          <a:gd name="connsiteX19" fmla="*/ 1320678 w 1496747"/>
                          <a:gd name="connsiteY19" fmla="*/ 245491 h 768059"/>
                          <a:gd name="connsiteX20" fmla="*/ 1309417 w 1496747"/>
                          <a:gd name="connsiteY20" fmla="*/ 259005 h 768059"/>
                          <a:gd name="connsiteX21" fmla="*/ 1307164 w 1496747"/>
                          <a:gd name="connsiteY21" fmla="*/ 265761 h 768059"/>
                          <a:gd name="connsiteX22" fmla="*/ 1302660 w 1496747"/>
                          <a:gd name="connsiteY22" fmla="*/ 270266 h 768059"/>
                          <a:gd name="connsiteX23" fmla="*/ 1293651 w 1496747"/>
                          <a:gd name="connsiteY23" fmla="*/ 288283 h 768059"/>
                          <a:gd name="connsiteX24" fmla="*/ 1291399 w 1496747"/>
                          <a:gd name="connsiteY24" fmla="*/ 297292 h 768059"/>
                          <a:gd name="connsiteX25" fmla="*/ 1289147 w 1496747"/>
                          <a:gd name="connsiteY25" fmla="*/ 304049 h 768059"/>
                          <a:gd name="connsiteX26" fmla="*/ 1275633 w 1496747"/>
                          <a:gd name="connsiteY26" fmla="*/ 335580 h 768059"/>
                          <a:gd name="connsiteX27" fmla="*/ 1271129 w 1496747"/>
                          <a:gd name="connsiteY27" fmla="*/ 382876 h 768059"/>
                          <a:gd name="connsiteX28" fmla="*/ 1264372 w 1496747"/>
                          <a:gd name="connsiteY28" fmla="*/ 409903 h 768059"/>
                          <a:gd name="connsiteX29" fmla="*/ 1255363 w 1496747"/>
                          <a:gd name="connsiteY29" fmla="*/ 432425 h 768059"/>
                          <a:gd name="connsiteX30" fmla="*/ 1248607 w 1496747"/>
                          <a:gd name="connsiteY30" fmla="*/ 481974 h 768059"/>
                          <a:gd name="connsiteX31" fmla="*/ 1244102 w 1496747"/>
                          <a:gd name="connsiteY31" fmla="*/ 488731 h 768059"/>
                          <a:gd name="connsiteX32" fmla="*/ 1239598 w 1496747"/>
                          <a:gd name="connsiteY32" fmla="*/ 509001 h 768059"/>
                          <a:gd name="connsiteX33" fmla="*/ 1235093 w 1496747"/>
                          <a:gd name="connsiteY33" fmla="*/ 518009 h 768059"/>
                          <a:gd name="connsiteX34" fmla="*/ 1230589 w 1496747"/>
                          <a:gd name="connsiteY34" fmla="*/ 540532 h 768059"/>
                          <a:gd name="connsiteX35" fmla="*/ 1226084 w 1496747"/>
                          <a:gd name="connsiteY35" fmla="*/ 545036 h 768059"/>
                          <a:gd name="connsiteX36" fmla="*/ 1221580 w 1496747"/>
                          <a:gd name="connsiteY36" fmla="*/ 551793 h 768059"/>
                          <a:gd name="connsiteX37" fmla="*/ 1219328 w 1496747"/>
                          <a:gd name="connsiteY37" fmla="*/ 560802 h 768059"/>
                          <a:gd name="connsiteX38" fmla="*/ 1214823 w 1496747"/>
                          <a:gd name="connsiteY38" fmla="*/ 567558 h 768059"/>
                          <a:gd name="connsiteX39" fmla="*/ 1212571 w 1496747"/>
                          <a:gd name="connsiteY39" fmla="*/ 583324 h 768059"/>
                          <a:gd name="connsiteX40" fmla="*/ 1203562 w 1496747"/>
                          <a:gd name="connsiteY40" fmla="*/ 662151 h 768059"/>
                          <a:gd name="connsiteX41" fmla="*/ 1194553 w 1496747"/>
                          <a:gd name="connsiteY41" fmla="*/ 668908 h 768059"/>
                          <a:gd name="connsiteX42" fmla="*/ 1174284 w 1496747"/>
                          <a:gd name="connsiteY42" fmla="*/ 671160 h 768059"/>
                          <a:gd name="connsiteX43" fmla="*/ 1151761 w 1496747"/>
                          <a:gd name="connsiteY43" fmla="*/ 666656 h 768059"/>
                          <a:gd name="connsiteX44" fmla="*/ 1135996 w 1496747"/>
                          <a:gd name="connsiteY44" fmla="*/ 646386 h 768059"/>
                          <a:gd name="connsiteX45" fmla="*/ 1122483 w 1496747"/>
                          <a:gd name="connsiteY45" fmla="*/ 635125 h 768059"/>
                          <a:gd name="connsiteX46" fmla="*/ 1115726 w 1496747"/>
                          <a:gd name="connsiteY46" fmla="*/ 621611 h 768059"/>
                          <a:gd name="connsiteX47" fmla="*/ 1113474 w 1496747"/>
                          <a:gd name="connsiteY47" fmla="*/ 614855 h 768059"/>
                          <a:gd name="connsiteX48" fmla="*/ 1099960 w 1496747"/>
                          <a:gd name="connsiteY48" fmla="*/ 605846 h 768059"/>
                          <a:gd name="connsiteX49" fmla="*/ 1088699 w 1496747"/>
                          <a:gd name="connsiteY49" fmla="*/ 596837 h 768059"/>
                          <a:gd name="connsiteX50" fmla="*/ 1081943 w 1496747"/>
                          <a:gd name="connsiteY50" fmla="*/ 592333 h 768059"/>
                          <a:gd name="connsiteX51" fmla="*/ 1063925 w 1496747"/>
                          <a:gd name="connsiteY51" fmla="*/ 587828 h 768059"/>
                          <a:gd name="connsiteX52" fmla="*/ 1061673 w 1496747"/>
                          <a:gd name="connsiteY52" fmla="*/ 581072 h 768059"/>
                          <a:gd name="connsiteX53" fmla="*/ 1050412 w 1496747"/>
                          <a:gd name="connsiteY53" fmla="*/ 569810 h 768059"/>
                          <a:gd name="connsiteX54" fmla="*/ 1048159 w 1496747"/>
                          <a:gd name="connsiteY54" fmla="*/ 563054 h 768059"/>
                          <a:gd name="connsiteX55" fmla="*/ 1034646 w 1496747"/>
                          <a:gd name="connsiteY55" fmla="*/ 551793 h 768059"/>
                          <a:gd name="connsiteX56" fmla="*/ 1023385 w 1496747"/>
                          <a:gd name="connsiteY56" fmla="*/ 542784 h 768059"/>
                          <a:gd name="connsiteX57" fmla="*/ 1016628 w 1496747"/>
                          <a:gd name="connsiteY57" fmla="*/ 540532 h 768059"/>
                          <a:gd name="connsiteX58" fmla="*/ 1005367 w 1496747"/>
                          <a:gd name="connsiteY58" fmla="*/ 536027 h 768059"/>
                          <a:gd name="connsiteX59" fmla="*/ 996358 w 1496747"/>
                          <a:gd name="connsiteY59" fmla="*/ 531523 h 768059"/>
                          <a:gd name="connsiteX60" fmla="*/ 989602 w 1496747"/>
                          <a:gd name="connsiteY60" fmla="*/ 529271 h 768059"/>
                          <a:gd name="connsiteX61" fmla="*/ 980593 w 1496747"/>
                          <a:gd name="connsiteY61" fmla="*/ 524766 h 768059"/>
                          <a:gd name="connsiteX62" fmla="*/ 906270 w 1496747"/>
                          <a:gd name="connsiteY62" fmla="*/ 522514 h 768059"/>
                          <a:gd name="connsiteX63" fmla="*/ 856721 w 1496747"/>
                          <a:gd name="connsiteY63" fmla="*/ 527018 h 768059"/>
                          <a:gd name="connsiteX64" fmla="*/ 827442 w 1496747"/>
                          <a:gd name="connsiteY64" fmla="*/ 529271 h 768059"/>
                          <a:gd name="connsiteX65" fmla="*/ 820685 w 1496747"/>
                          <a:gd name="connsiteY65" fmla="*/ 547288 h 768059"/>
                          <a:gd name="connsiteX66" fmla="*/ 813929 w 1496747"/>
                          <a:gd name="connsiteY66" fmla="*/ 549541 h 768059"/>
                          <a:gd name="connsiteX67" fmla="*/ 809424 w 1496747"/>
                          <a:gd name="connsiteY67" fmla="*/ 554045 h 768059"/>
                          <a:gd name="connsiteX68" fmla="*/ 789154 w 1496747"/>
                          <a:gd name="connsiteY68" fmla="*/ 558549 h 768059"/>
                          <a:gd name="connsiteX69" fmla="*/ 780146 w 1496747"/>
                          <a:gd name="connsiteY69" fmla="*/ 560802 h 768059"/>
                          <a:gd name="connsiteX70" fmla="*/ 768884 w 1496747"/>
                          <a:gd name="connsiteY70" fmla="*/ 565306 h 768059"/>
                          <a:gd name="connsiteX71" fmla="*/ 762128 w 1496747"/>
                          <a:gd name="connsiteY71" fmla="*/ 567558 h 768059"/>
                          <a:gd name="connsiteX72" fmla="*/ 750867 w 1496747"/>
                          <a:gd name="connsiteY72" fmla="*/ 578819 h 768059"/>
                          <a:gd name="connsiteX73" fmla="*/ 746362 w 1496747"/>
                          <a:gd name="connsiteY73" fmla="*/ 585576 h 768059"/>
                          <a:gd name="connsiteX74" fmla="*/ 739606 w 1496747"/>
                          <a:gd name="connsiteY74" fmla="*/ 587828 h 768059"/>
                          <a:gd name="connsiteX75" fmla="*/ 732849 w 1496747"/>
                          <a:gd name="connsiteY75" fmla="*/ 594585 h 768059"/>
                          <a:gd name="connsiteX76" fmla="*/ 723840 w 1496747"/>
                          <a:gd name="connsiteY76" fmla="*/ 608098 h 768059"/>
                          <a:gd name="connsiteX77" fmla="*/ 717084 w 1496747"/>
                          <a:gd name="connsiteY77" fmla="*/ 623864 h 768059"/>
                          <a:gd name="connsiteX78" fmla="*/ 710327 w 1496747"/>
                          <a:gd name="connsiteY78" fmla="*/ 626116 h 768059"/>
                          <a:gd name="connsiteX79" fmla="*/ 708075 w 1496747"/>
                          <a:gd name="connsiteY79" fmla="*/ 635125 h 768059"/>
                          <a:gd name="connsiteX80" fmla="*/ 701318 w 1496747"/>
                          <a:gd name="connsiteY80" fmla="*/ 637377 h 768059"/>
                          <a:gd name="connsiteX81" fmla="*/ 692309 w 1496747"/>
                          <a:gd name="connsiteY81" fmla="*/ 644134 h 768059"/>
                          <a:gd name="connsiteX82" fmla="*/ 667535 w 1496747"/>
                          <a:gd name="connsiteY82" fmla="*/ 648638 h 768059"/>
                          <a:gd name="connsiteX83" fmla="*/ 649517 w 1496747"/>
                          <a:gd name="connsiteY83" fmla="*/ 657647 h 768059"/>
                          <a:gd name="connsiteX84" fmla="*/ 640508 w 1496747"/>
                          <a:gd name="connsiteY84" fmla="*/ 662151 h 768059"/>
                          <a:gd name="connsiteX85" fmla="*/ 622490 w 1496747"/>
                          <a:gd name="connsiteY85" fmla="*/ 666656 h 768059"/>
                          <a:gd name="connsiteX86" fmla="*/ 613482 w 1496747"/>
                          <a:gd name="connsiteY86" fmla="*/ 671160 h 768059"/>
                          <a:gd name="connsiteX87" fmla="*/ 588707 w 1496747"/>
                          <a:gd name="connsiteY87" fmla="*/ 673412 h 768059"/>
                          <a:gd name="connsiteX88" fmla="*/ 581951 w 1496747"/>
                          <a:gd name="connsiteY88" fmla="*/ 671160 h 768059"/>
                          <a:gd name="connsiteX89" fmla="*/ 572942 w 1496747"/>
                          <a:gd name="connsiteY89" fmla="*/ 666656 h 768059"/>
                          <a:gd name="connsiteX90" fmla="*/ 566185 w 1496747"/>
                          <a:gd name="connsiteY90" fmla="*/ 662151 h 768059"/>
                          <a:gd name="connsiteX91" fmla="*/ 552672 w 1496747"/>
                          <a:gd name="connsiteY91" fmla="*/ 657647 h 768059"/>
                          <a:gd name="connsiteX92" fmla="*/ 417539 w 1496747"/>
                          <a:gd name="connsiteY92" fmla="*/ 657647 h 768059"/>
                          <a:gd name="connsiteX93" fmla="*/ 401773 w 1496747"/>
                          <a:gd name="connsiteY93" fmla="*/ 641881 h 768059"/>
                          <a:gd name="connsiteX94" fmla="*/ 399521 w 1496747"/>
                          <a:gd name="connsiteY94" fmla="*/ 635125 h 768059"/>
                          <a:gd name="connsiteX95" fmla="*/ 388260 w 1496747"/>
                          <a:gd name="connsiteY95" fmla="*/ 626116 h 768059"/>
                          <a:gd name="connsiteX96" fmla="*/ 340963 w 1496747"/>
                          <a:gd name="connsiteY96" fmla="*/ 603594 h 768059"/>
                          <a:gd name="connsiteX97" fmla="*/ 302676 w 1496747"/>
                          <a:gd name="connsiteY97" fmla="*/ 578819 h 768059"/>
                          <a:gd name="connsiteX98" fmla="*/ 266640 w 1496747"/>
                          <a:gd name="connsiteY98" fmla="*/ 556297 h 768059"/>
                          <a:gd name="connsiteX99" fmla="*/ 259884 w 1496747"/>
                          <a:gd name="connsiteY99" fmla="*/ 554045 h 768059"/>
                          <a:gd name="connsiteX100" fmla="*/ 237361 w 1496747"/>
                          <a:gd name="connsiteY100" fmla="*/ 545036 h 768059"/>
                          <a:gd name="connsiteX101" fmla="*/ 181056 w 1496747"/>
                          <a:gd name="connsiteY101" fmla="*/ 536027 h 768059"/>
                          <a:gd name="connsiteX102" fmla="*/ 117994 w 1496747"/>
                          <a:gd name="connsiteY102" fmla="*/ 533775 h 768059"/>
                          <a:gd name="connsiteX103" fmla="*/ 77454 w 1496747"/>
                          <a:gd name="connsiteY103" fmla="*/ 536027 h 768059"/>
                          <a:gd name="connsiteX104" fmla="*/ 62180 w 1496747"/>
                          <a:gd name="connsiteY104" fmla="*/ 536930 h 768059"/>
                          <a:gd name="connsiteX105" fmla="*/ 24018 w 1496747"/>
                          <a:gd name="connsiteY105" fmla="*/ 550729 h 768059"/>
                          <a:gd name="connsiteX106" fmla="*/ 638 w 1496747"/>
                          <a:gd name="connsiteY106" fmla="*/ 573331 h 768059"/>
                          <a:gd name="connsiteX107" fmla="*/ 11078 w 1496747"/>
                          <a:gd name="connsiteY107" fmla="*/ 580884 h 768059"/>
                          <a:gd name="connsiteX108" fmla="*/ 16742 w 1496747"/>
                          <a:gd name="connsiteY108" fmla="*/ 613525 h 768059"/>
                          <a:gd name="connsiteX109" fmla="*/ 45842 w 1496747"/>
                          <a:gd name="connsiteY109" fmla="*/ 618170 h 768059"/>
                          <a:gd name="connsiteX110" fmla="*/ 125562 w 1496747"/>
                          <a:gd name="connsiteY110" fmla="*/ 629432 h 768059"/>
                          <a:gd name="connsiteX111" fmla="*/ 167543 w 1496747"/>
                          <a:gd name="connsiteY111" fmla="*/ 632873 h 768059"/>
                          <a:gd name="connsiteX112" fmla="*/ 219923 w 1496747"/>
                          <a:gd name="connsiteY112" fmla="*/ 640429 h 768059"/>
                          <a:gd name="connsiteX113" fmla="*/ 271724 w 1496747"/>
                          <a:gd name="connsiteY113" fmla="*/ 659173 h 768059"/>
                          <a:gd name="connsiteX114" fmla="*/ 302676 w 1496747"/>
                          <a:gd name="connsiteY114" fmla="*/ 675665 h 768059"/>
                          <a:gd name="connsiteX115" fmla="*/ 337764 w 1496747"/>
                          <a:gd name="connsiteY115" fmla="*/ 700365 h 768059"/>
                          <a:gd name="connsiteX116" fmla="*/ 343216 w 1496747"/>
                          <a:gd name="connsiteY116" fmla="*/ 736474 h 768059"/>
                          <a:gd name="connsiteX117" fmla="*/ 347720 w 1496747"/>
                          <a:gd name="connsiteY117" fmla="*/ 743231 h 768059"/>
                          <a:gd name="connsiteX118" fmla="*/ 404025 w 1496747"/>
                          <a:gd name="connsiteY118" fmla="*/ 752240 h 768059"/>
                          <a:gd name="connsiteX119" fmla="*/ 471592 w 1496747"/>
                          <a:gd name="connsiteY119" fmla="*/ 756744 h 768059"/>
                          <a:gd name="connsiteX120" fmla="*/ 487357 w 1496747"/>
                          <a:gd name="connsiteY120" fmla="*/ 768006 h 768059"/>
                          <a:gd name="connsiteX121" fmla="*/ 514384 w 1496747"/>
                          <a:gd name="connsiteY121" fmla="*/ 761249 h 768059"/>
                          <a:gd name="connsiteX122" fmla="*/ 523393 w 1496747"/>
                          <a:gd name="connsiteY122" fmla="*/ 758997 h 768059"/>
                          <a:gd name="connsiteX123" fmla="*/ 541411 w 1496747"/>
                          <a:gd name="connsiteY123" fmla="*/ 754492 h 768059"/>
                          <a:gd name="connsiteX124" fmla="*/ 620238 w 1496747"/>
                          <a:gd name="connsiteY124" fmla="*/ 752240 h 768059"/>
                          <a:gd name="connsiteX125" fmla="*/ 683300 w 1496747"/>
                          <a:gd name="connsiteY125" fmla="*/ 747736 h 768059"/>
                          <a:gd name="connsiteX126" fmla="*/ 690057 w 1496747"/>
                          <a:gd name="connsiteY126" fmla="*/ 745483 h 768059"/>
                          <a:gd name="connsiteX127" fmla="*/ 699066 w 1496747"/>
                          <a:gd name="connsiteY127" fmla="*/ 743231 h 768059"/>
                          <a:gd name="connsiteX128" fmla="*/ 730597 w 1496747"/>
                          <a:gd name="connsiteY128" fmla="*/ 740979 h 768059"/>
                          <a:gd name="connsiteX129" fmla="*/ 757623 w 1496747"/>
                          <a:gd name="connsiteY129" fmla="*/ 713952 h 768059"/>
                          <a:gd name="connsiteX130" fmla="*/ 768884 w 1496747"/>
                          <a:gd name="connsiteY130" fmla="*/ 702691 h 768059"/>
                          <a:gd name="connsiteX131" fmla="*/ 773389 w 1496747"/>
                          <a:gd name="connsiteY131" fmla="*/ 698187 h 768059"/>
                          <a:gd name="connsiteX132" fmla="*/ 784650 w 1496747"/>
                          <a:gd name="connsiteY132" fmla="*/ 684674 h 768059"/>
                          <a:gd name="connsiteX133" fmla="*/ 795911 w 1496747"/>
                          <a:gd name="connsiteY133" fmla="*/ 673412 h 768059"/>
                          <a:gd name="connsiteX134" fmla="*/ 800416 w 1496747"/>
                          <a:gd name="connsiteY134" fmla="*/ 666656 h 768059"/>
                          <a:gd name="connsiteX135" fmla="*/ 807172 w 1496747"/>
                          <a:gd name="connsiteY135" fmla="*/ 664404 h 768059"/>
                          <a:gd name="connsiteX136" fmla="*/ 809424 w 1496747"/>
                          <a:gd name="connsiteY136" fmla="*/ 657647 h 768059"/>
                          <a:gd name="connsiteX137" fmla="*/ 838703 w 1496747"/>
                          <a:gd name="connsiteY137" fmla="*/ 655395 h 768059"/>
                          <a:gd name="connsiteX138" fmla="*/ 861225 w 1496747"/>
                          <a:gd name="connsiteY138" fmla="*/ 639629 h 768059"/>
                          <a:gd name="connsiteX139" fmla="*/ 879243 w 1496747"/>
                          <a:gd name="connsiteY139" fmla="*/ 635125 h 768059"/>
                          <a:gd name="connsiteX140" fmla="*/ 888252 w 1496747"/>
                          <a:gd name="connsiteY140" fmla="*/ 632873 h 768059"/>
                          <a:gd name="connsiteX141" fmla="*/ 895009 w 1496747"/>
                          <a:gd name="connsiteY141" fmla="*/ 628368 h 768059"/>
                          <a:gd name="connsiteX142" fmla="*/ 915279 w 1496747"/>
                          <a:gd name="connsiteY142" fmla="*/ 619359 h 768059"/>
                          <a:gd name="connsiteX143" fmla="*/ 926540 w 1496747"/>
                          <a:gd name="connsiteY143" fmla="*/ 608098 h 768059"/>
                          <a:gd name="connsiteX144" fmla="*/ 942305 w 1496747"/>
                          <a:gd name="connsiteY144" fmla="*/ 603594 h 768059"/>
                          <a:gd name="connsiteX145" fmla="*/ 980593 w 1496747"/>
                          <a:gd name="connsiteY145" fmla="*/ 605846 h 768059"/>
                          <a:gd name="connsiteX146" fmla="*/ 985097 w 1496747"/>
                          <a:gd name="connsiteY146" fmla="*/ 612603 h 768059"/>
                          <a:gd name="connsiteX147" fmla="*/ 989602 w 1496747"/>
                          <a:gd name="connsiteY147" fmla="*/ 617107 h 768059"/>
                          <a:gd name="connsiteX148" fmla="*/ 1009872 w 1496747"/>
                          <a:gd name="connsiteY148" fmla="*/ 623864 h 768059"/>
                          <a:gd name="connsiteX149" fmla="*/ 1018881 w 1496747"/>
                          <a:gd name="connsiteY149" fmla="*/ 632873 h 768059"/>
                          <a:gd name="connsiteX150" fmla="*/ 1023385 w 1496747"/>
                          <a:gd name="connsiteY150" fmla="*/ 641881 h 768059"/>
                          <a:gd name="connsiteX151" fmla="*/ 1036898 w 1496747"/>
                          <a:gd name="connsiteY151" fmla="*/ 650890 h 768059"/>
                          <a:gd name="connsiteX152" fmla="*/ 1041403 w 1496747"/>
                          <a:gd name="connsiteY152" fmla="*/ 664404 h 768059"/>
                          <a:gd name="connsiteX153" fmla="*/ 1048159 w 1496747"/>
                          <a:gd name="connsiteY153" fmla="*/ 668908 h 768059"/>
                          <a:gd name="connsiteX154" fmla="*/ 1059420 w 1496747"/>
                          <a:gd name="connsiteY154" fmla="*/ 671160 h 768059"/>
                          <a:gd name="connsiteX155" fmla="*/ 1066177 w 1496747"/>
                          <a:gd name="connsiteY155" fmla="*/ 673412 h 768059"/>
                          <a:gd name="connsiteX156" fmla="*/ 1068429 w 1496747"/>
                          <a:gd name="connsiteY156" fmla="*/ 680169 h 768059"/>
                          <a:gd name="connsiteX157" fmla="*/ 1077438 w 1496747"/>
                          <a:gd name="connsiteY157" fmla="*/ 682421 h 768059"/>
                          <a:gd name="connsiteX158" fmla="*/ 1086447 w 1496747"/>
                          <a:gd name="connsiteY158" fmla="*/ 686926 h 768059"/>
                          <a:gd name="connsiteX159" fmla="*/ 1104465 w 1496747"/>
                          <a:gd name="connsiteY159" fmla="*/ 691430 h 768059"/>
                          <a:gd name="connsiteX160" fmla="*/ 1111221 w 1496747"/>
                          <a:gd name="connsiteY160" fmla="*/ 700439 h 768059"/>
                          <a:gd name="connsiteX161" fmla="*/ 1115726 w 1496747"/>
                          <a:gd name="connsiteY161" fmla="*/ 707196 h 768059"/>
                          <a:gd name="connsiteX162" fmla="*/ 1122483 w 1496747"/>
                          <a:gd name="connsiteY162" fmla="*/ 711700 h 768059"/>
                          <a:gd name="connsiteX163" fmla="*/ 1131491 w 1496747"/>
                          <a:gd name="connsiteY163" fmla="*/ 727466 h 768059"/>
                          <a:gd name="connsiteX164" fmla="*/ 1133744 w 1496747"/>
                          <a:gd name="connsiteY164" fmla="*/ 736474 h 768059"/>
                          <a:gd name="connsiteX165" fmla="*/ 1149509 w 1496747"/>
                          <a:gd name="connsiteY165" fmla="*/ 743231 h 768059"/>
                          <a:gd name="connsiteX166" fmla="*/ 1192301 w 1496747"/>
                          <a:gd name="connsiteY166" fmla="*/ 745483 h 768059"/>
                          <a:gd name="connsiteX167" fmla="*/ 1208067 w 1496747"/>
                          <a:gd name="connsiteY167" fmla="*/ 743231 h 768059"/>
                          <a:gd name="connsiteX168" fmla="*/ 1248607 w 1496747"/>
                          <a:gd name="connsiteY168" fmla="*/ 745483 h 768059"/>
                          <a:gd name="connsiteX169" fmla="*/ 1268877 w 1496747"/>
                          <a:gd name="connsiteY169" fmla="*/ 747736 h 768059"/>
                          <a:gd name="connsiteX170" fmla="*/ 1282390 w 1496747"/>
                          <a:gd name="connsiteY170" fmla="*/ 729718 h 768059"/>
                          <a:gd name="connsiteX171" fmla="*/ 1289147 w 1496747"/>
                          <a:gd name="connsiteY171" fmla="*/ 727466 h 768059"/>
                          <a:gd name="connsiteX172" fmla="*/ 1304912 w 1496747"/>
                          <a:gd name="connsiteY172" fmla="*/ 713952 h 768059"/>
                          <a:gd name="connsiteX173" fmla="*/ 1307164 w 1496747"/>
                          <a:gd name="connsiteY173" fmla="*/ 707196 h 768059"/>
                          <a:gd name="connsiteX174" fmla="*/ 1311669 w 1496747"/>
                          <a:gd name="connsiteY174" fmla="*/ 700439 h 768059"/>
                          <a:gd name="connsiteX175" fmla="*/ 1316173 w 1496747"/>
                          <a:gd name="connsiteY175" fmla="*/ 691430 h 768059"/>
                          <a:gd name="connsiteX176" fmla="*/ 1322930 w 1496747"/>
                          <a:gd name="connsiteY176" fmla="*/ 689178 h 768059"/>
                          <a:gd name="connsiteX177" fmla="*/ 1327434 w 1496747"/>
                          <a:gd name="connsiteY177" fmla="*/ 680169 h 768059"/>
                          <a:gd name="connsiteX178" fmla="*/ 1334191 w 1496747"/>
                          <a:gd name="connsiteY178" fmla="*/ 675665 h 768059"/>
                          <a:gd name="connsiteX179" fmla="*/ 1336443 w 1496747"/>
                          <a:gd name="connsiteY179" fmla="*/ 666656 h 768059"/>
                          <a:gd name="connsiteX180" fmla="*/ 1338695 w 1496747"/>
                          <a:gd name="connsiteY180" fmla="*/ 659899 h 768059"/>
                          <a:gd name="connsiteX181" fmla="*/ 1343200 w 1496747"/>
                          <a:gd name="connsiteY181" fmla="*/ 655395 h 768059"/>
                          <a:gd name="connsiteX182" fmla="*/ 1352209 w 1496747"/>
                          <a:gd name="connsiteY182" fmla="*/ 641881 h 768059"/>
                          <a:gd name="connsiteX183" fmla="*/ 1354461 w 1496747"/>
                          <a:gd name="connsiteY183" fmla="*/ 632873 h 768059"/>
                          <a:gd name="connsiteX184" fmla="*/ 1356713 w 1496747"/>
                          <a:gd name="connsiteY184" fmla="*/ 610350 h 768059"/>
                          <a:gd name="connsiteX185" fmla="*/ 1361217 w 1496747"/>
                          <a:gd name="connsiteY185" fmla="*/ 601341 h 768059"/>
                          <a:gd name="connsiteX186" fmla="*/ 1365722 w 1496747"/>
                          <a:gd name="connsiteY186" fmla="*/ 585576 h 768059"/>
                          <a:gd name="connsiteX187" fmla="*/ 1372479 w 1496747"/>
                          <a:gd name="connsiteY187" fmla="*/ 576567 h 768059"/>
                          <a:gd name="connsiteX188" fmla="*/ 1376983 w 1496747"/>
                          <a:gd name="connsiteY188" fmla="*/ 542784 h 768059"/>
                          <a:gd name="connsiteX189" fmla="*/ 1379235 w 1496747"/>
                          <a:gd name="connsiteY189" fmla="*/ 533775 h 768059"/>
                          <a:gd name="connsiteX190" fmla="*/ 1381487 w 1496747"/>
                          <a:gd name="connsiteY190" fmla="*/ 477470 h 768059"/>
                          <a:gd name="connsiteX191" fmla="*/ 1397253 w 1496747"/>
                          <a:gd name="connsiteY191" fmla="*/ 454947 h 768059"/>
                          <a:gd name="connsiteX192" fmla="*/ 1404010 w 1496747"/>
                          <a:gd name="connsiteY192" fmla="*/ 443686 h 768059"/>
                          <a:gd name="connsiteX193" fmla="*/ 1410766 w 1496747"/>
                          <a:gd name="connsiteY193" fmla="*/ 434677 h 768059"/>
                          <a:gd name="connsiteX194" fmla="*/ 1413018 w 1496747"/>
                          <a:gd name="connsiteY194" fmla="*/ 385129 h 768059"/>
                          <a:gd name="connsiteX195" fmla="*/ 1415271 w 1496747"/>
                          <a:gd name="connsiteY195" fmla="*/ 373868 h 768059"/>
                          <a:gd name="connsiteX196" fmla="*/ 1422027 w 1496747"/>
                          <a:gd name="connsiteY196" fmla="*/ 367111 h 768059"/>
                          <a:gd name="connsiteX197" fmla="*/ 1435541 w 1496747"/>
                          <a:gd name="connsiteY197" fmla="*/ 157655 h 768059"/>
                          <a:gd name="connsiteX198" fmla="*/ 1449054 w 1496747"/>
                          <a:gd name="connsiteY198" fmla="*/ 141889 h 768059"/>
                          <a:gd name="connsiteX199" fmla="*/ 1453558 w 1496747"/>
                          <a:gd name="connsiteY199" fmla="*/ 135133 h 768059"/>
                          <a:gd name="connsiteX200" fmla="*/ 1460315 w 1496747"/>
                          <a:gd name="connsiteY200" fmla="*/ 132880 h 768059"/>
                          <a:gd name="connsiteX201" fmla="*/ 1467072 w 1496747"/>
                          <a:gd name="connsiteY201" fmla="*/ 128376 h 768059"/>
                          <a:gd name="connsiteX202" fmla="*/ 1469324 w 1496747"/>
                          <a:gd name="connsiteY202" fmla="*/ 99097 h 768059"/>
                          <a:gd name="connsiteX203" fmla="*/ 1476081 w 1496747"/>
                          <a:gd name="connsiteY203" fmla="*/ 94593 h 768059"/>
                          <a:gd name="connsiteX204" fmla="*/ 1487342 w 1496747"/>
                          <a:gd name="connsiteY204" fmla="*/ 83332 h 768059"/>
                          <a:gd name="connsiteX205" fmla="*/ 1489594 w 1496747"/>
                          <a:gd name="connsiteY205" fmla="*/ 76575 h 768059"/>
                          <a:gd name="connsiteX206" fmla="*/ 1496351 w 1496747"/>
                          <a:gd name="connsiteY206" fmla="*/ 74323 h 768059"/>
                          <a:gd name="connsiteX207" fmla="*/ 1494098 w 1496747"/>
                          <a:gd name="connsiteY207" fmla="*/ 0 h 768059"/>
                          <a:gd name="connsiteX208" fmla="*/ 1482837 w 1496747"/>
                          <a:gd name="connsiteY208" fmla="*/ 9008 h 768059"/>
                          <a:gd name="connsiteX209" fmla="*/ 1480585 w 1496747"/>
                          <a:gd name="connsiteY209" fmla="*/ 18017 h 768059"/>
                          <a:gd name="connsiteX210" fmla="*/ 1473828 w 1496747"/>
                          <a:gd name="connsiteY210" fmla="*/ 20270 h 768059"/>
                          <a:gd name="connsiteX211" fmla="*/ 1482837 w 1496747"/>
                          <a:gd name="connsiteY211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47185 w 1496212"/>
                          <a:gd name="connsiteY116" fmla="*/ 743231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78458 w 1496212"/>
                          <a:gd name="connsiteY116" fmla="*/ 749187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78458 w 1496212"/>
                          <a:gd name="connsiteY115" fmla="*/ 749187 h 768059"/>
                          <a:gd name="connsiteX116" fmla="*/ 403490 w 1496212"/>
                          <a:gd name="connsiteY116" fmla="*/ 752240 h 768059"/>
                          <a:gd name="connsiteX117" fmla="*/ 471057 w 1496212"/>
                          <a:gd name="connsiteY117" fmla="*/ 756744 h 768059"/>
                          <a:gd name="connsiteX118" fmla="*/ 486822 w 1496212"/>
                          <a:gd name="connsiteY118" fmla="*/ 768006 h 768059"/>
                          <a:gd name="connsiteX119" fmla="*/ 513849 w 1496212"/>
                          <a:gd name="connsiteY119" fmla="*/ 761249 h 768059"/>
                          <a:gd name="connsiteX120" fmla="*/ 522858 w 1496212"/>
                          <a:gd name="connsiteY120" fmla="*/ 758997 h 768059"/>
                          <a:gd name="connsiteX121" fmla="*/ 540876 w 1496212"/>
                          <a:gd name="connsiteY121" fmla="*/ 754492 h 768059"/>
                          <a:gd name="connsiteX122" fmla="*/ 619703 w 1496212"/>
                          <a:gd name="connsiteY122" fmla="*/ 752240 h 768059"/>
                          <a:gd name="connsiteX123" fmla="*/ 682765 w 1496212"/>
                          <a:gd name="connsiteY123" fmla="*/ 747736 h 768059"/>
                          <a:gd name="connsiteX124" fmla="*/ 689522 w 1496212"/>
                          <a:gd name="connsiteY124" fmla="*/ 745483 h 768059"/>
                          <a:gd name="connsiteX125" fmla="*/ 698531 w 1496212"/>
                          <a:gd name="connsiteY125" fmla="*/ 743231 h 768059"/>
                          <a:gd name="connsiteX126" fmla="*/ 730062 w 1496212"/>
                          <a:gd name="connsiteY126" fmla="*/ 740979 h 768059"/>
                          <a:gd name="connsiteX127" fmla="*/ 757088 w 1496212"/>
                          <a:gd name="connsiteY127" fmla="*/ 713952 h 768059"/>
                          <a:gd name="connsiteX128" fmla="*/ 768349 w 1496212"/>
                          <a:gd name="connsiteY128" fmla="*/ 702691 h 768059"/>
                          <a:gd name="connsiteX129" fmla="*/ 772854 w 1496212"/>
                          <a:gd name="connsiteY129" fmla="*/ 698187 h 768059"/>
                          <a:gd name="connsiteX130" fmla="*/ 784115 w 1496212"/>
                          <a:gd name="connsiteY130" fmla="*/ 684674 h 768059"/>
                          <a:gd name="connsiteX131" fmla="*/ 795376 w 1496212"/>
                          <a:gd name="connsiteY131" fmla="*/ 673412 h 768059"/>
                          <a:gd name="connsiteX132" fmla="*/ 799881 w 1496212"/>
                          <a:gd name="connsiteY132" fmla="*/ 666656 h 768059"/>
                          <a:gd name="connsiteX133" fmla="*/ 806637 w 1496212"/>
                          <a:gd name="connsiteY133" fmla="*/ 664404 h 768059"/>
                          <a:gd name="connsiteX134" fmla="*/ 808889 w 1496212"/>
                          <a:gd name="connsiteY134" fmla="*/ 657647 h 768059"/>
                          <a:gd name="connsiteX135" fmla="*/ 838168 w 1496212"/>
                          <a:gd name="connsiteY135" fmla="*/ 655395 h 768059"/>
                          <a:gd name="connsiteX136" fmla="*/ 860690 w 1496212"/>
                          <a:gd name="connsiteY136" fmla="*/ 639629 h 768059"/>
                          <a:gd name="connsiteX137" fmla="*/ 878708 w 1496212"/>
                          <a:gd name="connsiteY137" fmla="*/ 635125 h 768059"/>
                          <a:gd name="connsiteX138" fmla="*/ 887717 w 1496212"/>
                          <a:gd name="connsiteY138" fmla="*/ 632873 h 768059"/>
                          <a:gd name="connsiteX139" fmla="*/ 894474 w 1496212"/>
                          <a:gd name="connsiteY139" fmla="*/ 628368 h 768059"/>
                          <a:gd name="connsiteX140" fmla="*/ 914744 w 1496212"/>
                          <a:gd name="connsiteY140" fmla="*/ 619359 h 768059"/>
                          <a:gd name="connsiteX141" fmla="*/ 926005 w 1496212"/>
                          <a:gd name="connsiteY141" fmla="*/ 608098 h 768059"/>
                          <a:gd name="connsiteX142" fmla="*/ 941770 w 1496212"/>
                          <a:gd name="connsiteY142" fmla="*/ 603594 h 768059"/>
                          <a:gd name="connsiteX143" fmla="*/ 980058 w 1496212"/>
                          <a:gd name="connsiteY143" fmla="*/ 605846 h 768059"/>
                          <a:gd name="connsiteX144" fmla="*/ 984562 w 1496212"/>
                          <a:gd name="connsiteY144" fmla="*/ 612603 h 768059"/>
                          <a:gd name="connsiteX145" fmla="*/ 989067 w 1496212"/>
                          <a:gd name="connsiteY145" fmla="*/ 617107 h 768059"/>
                          <a:gd name="connsiteX146" fmla="*/ 1009337 w 1496212"/>
                          <a:gd name="connsiteY146" fmla="*/ 623864 h 768059"/>
                          <a:gd name="connsiteX147" fmla="*/ 1018346 w 1496212"/>
                          <a:gd name="connsiteY147" fmla="*/ 632873 h 768059"/>
                          <a:gd name="connsiteX148" fmla="*/ 1022850 w 1496212"/>
                          <a:gd name="connsiteY148" fmla="*/ 641881 h 768059"/>
                          <a:gd name="connsiteX149" fmla="*/ 1036363 w 1496212"/>
                          <a:gd name="connsiteY149" fmla="*/ 650890 h 768059"/>
                          <a:gd name="connsiteX150" fmla="*/ 1040868 w 1496212"/>
                          <a:gd name="connsiteY150" fmla="*/ 664404 h 768059"/>
                          <a:gd name="connsiteX151" fmla="*/ 1047624 w 1496212"/>
                          <a:gd name="connsiteY151" fmla="*/ 668908 h 768059"/>
                          <a:gd name="connsiteX152" fmla="*/ 1058885 w 1496212"/>
                          <a:gd name="connsiteY152" fmla="*/ 671160 h 768059"/>
                          <a:gd name="connsiteX153" fmla="*/ 1065642 w 1496212"/>
                          <a:gd name="connsiteY153" fmla="*/ 673412 h 768059"/>
                          <a:gd name="connsiteX154" fmla="*/ 1067894 w 1496212"/>
                          <a:gd name="connsiteY154" fmla="*/ 680169 h 768059"/>
                          <a:gd name="connsiteX155" fmla="*/ 1076903 w 1496212"/>
                          <a:gd name="connsiteY155" fmla="*/ 682421 h 768059"/>
                          <a:gd name="connsiteX156" fmla="*/ 1085912 w 1496212"/>
                          <a:gd name="connsiteY156" fmla="*/ 686926 h 768059"/>
                          <a:gd name="connsiteX157" fmla="*/ 1103930 w 1496212"/>
                          <a:gd name="connsiteY157" fmla="*/ 691430 h 768059"/>
                          <a:gd name="connsiteX158" fmla="*/ 1110686 w 1496212"/>
                          <a:gd name="connsiteY158" fmla="*/ 700439 h 768059"/>
                          <a:gd name="connsiteX159" fmla="*/ 1115191 w 1496212"/>
                          <a:gd name="connsiteY159" fmla="*/ 707196 h 768059"/>
                          <a:gd name="connsiteX160" fmla="*/ 1121948 w 1496212"/>
                          <a:gd name="connsiteY160" fmla="*/ 711700 h 768059"/>
                          <a:gd name="connsiteX161" fmla="*/ 1130956 w 1496212"/>
                          <a:gd name="connsiteY161" fmla="*/ 727466 h 768059"/>
                          <a:gd name="connsiteX162" fmla="*/ 1133209 w 1496212"/>
                          <a:gd name="connsiteY162" fmla="*/ 736474 h 768059"/>
                          <a:gd name="connsiteX163" fmla="*/ 1148974 w 1496212"/>
                          <a:gd name="connsiteY163" fmla="*/ 743231 h 768059"/>
                          <a:gd name="connsiteX164" fmla="*/ 1191766 w 1496212"/>
                          <a:gd name="connsiteY164" fmla="*/ 745483 h 768059"/>
                          <a:gd name="connsiteX165" fmla="*/ 1207532 w 1496212"/>
                          <a:gd name="connsiteY165" fmla="*/ 743231 h 768059"/>
                          <a:gd name="connsiteX166" fmla="*/ 1248072 w 1496212"/>
                          <a:gd name="connsiteY166" fmla="*/ 745483 h 768059"/>
                          <a:gd name="connsiteX167" fmla="*/ 1268342 w 1496212"/>
                          <a:gd name="connsiteY167" fmla="*/ 747736 h 768059"/>
                          <a:gd name="connsiteX168" fmla="*/ 1281855 w 1496212"/>
                          <a:gd name="connsiteY168" fmla="*/ 729718 h 768059"/>
                          <a:gd name="connsiteX169" fmla="*/ 1288612 w 1496212"/>
                          <a:gd name="connsiteY169" fmla="*/ 727466 h 768059"/>
                          <a:gd name="connsiteX170" fmla="*/ 1304377 w 1496212"/>
                          <a:gd name="connsiteY170" fmla="*/ 713952 h 768059"/>
                          <a:gd name="connsiteX171" fmla="*/ 1306629 w 1496212"/>
                          <a:gd name="connsiteY171" fmla="*/ 707196 h 768059"/>
                          <a:gd name="connsiteX172" fmla="*/ 1311134 w 1496212"/>
                          <a:gd name="connsiteY172" fmla="*/ 700439 h 768059"/>
                          <a:gd name="connsiteX173" fmla="*/ 1315638 w 1496212"/>
                          <a:gd name="connsiteY173" fmla="*/ 691430 h 768059"/>
                          <a:gd name="connsiteX174" fmla="*/ 1322395 w 1496212"/>
                          <a:gd name="connsiteY174" fmla="*/ 689178 h 768059"/>
                          <a:gd name="connsiteX175" fmla="*/ 1326899 w 1496212"/>
                          <a:gd name="connsiteY175" fmla="*/ 680169 h 768059"/>
                          <a:gd name="connsiteX176" fmla="*/ 1333656 w 1496212"/>
                          <a:gd name="connsiteY176" fmla="*/ 675665 h 768059"/>
                          <a:gd name="connsiteX177" fmla="*/ 1335908 w 1496212"/>
                          <a:gd name="connsiteY177" fmla="*/ 666656 h 768059"/>
                          <a:gd name="connsiteX178" fmla="*/ 1338160 w 1496212"/>
                          <a:gd name="connsiteY178" fmla="*/ 659899 h 768059"/>
                          <a:gd name="connsiteX179" fmla="*/ 1342665 w 1496212"/>
                          <a:gd name="connsiteY179" fmla="*/ 655395 h 768059"/>
                          <a:gd name="connsiteX180" fmla="*/ 1351674 w 1496212"/>
                          <a:gd name="connsiteY180" fmla="*/ 641881 h 768059"/>
                          <a:gd name="connsiteX181" fmla="*/ 1353926 w 1496212"/>
                          <a:gd name="connsiteY181" fmla="*/ 632873 h 768059"/>
                          <a:gd name="connsiteX182" fmla="*/ 1356178 w 1496212"/>
                          <a:gd name="connsiteY182" fmla="*/ 610350 h 768059"/>
                          <a:gd name="connsiteX183" fmla="*/ 1360682 w 1496212"/>
                          <a:gd name="connsiteY183" fmla="*/ 601341 h 768059"/>
                          <a:gd name="connsiteX184" fmla="*/ 1365187 w 1496212"/>
                          <a:gd name="connsiteY184" fmla="*/ 585576 h 768059"/>
                          <a:gd name="connsiteX185" fmla="*/ 1371944 w 1496212"/>
                          <a:gd name="connsiteY185" fmla="*/ 576567 h 768059"/>
                          <a:gd name="connsiteX186" fmla="*/ 1376448 w 1496212"/>
                          <a:gd name="connsiteY186" fmla="*/ 542784 h 768059"/>
                          <a:gd name="connsiteX187" fmla="*/ 1378700 w 1496212"/>
                          <a:gd name="connsiteY187" fmla="*/ 533775 h 768059"/>
                          <a:gd name="connsiteX188" fmla="*/ 1380952 w 1496212"/>
                          <a:gd name="connsiteY188" fmla="*/ 477470 h 768059"/>
                          <a:gd name="connsiteX189" fmla="*/ 1396718 w 1496212"/>
                          <a:gd name="connsiteY189" fmla="*/ 454947 h 768059"/>
                          <a:gd name="connsiteX190" fmla="*/ 1403475 w 1496212"/>
                          <a:gd name="connsiteY190" fmla="*/ 443686 h 768059"/>
                          <a:gd name="connsiteX191" fmla="*/ 1410231 w 1496212"/>
                          <a:gd name="connsiteY191" fmla="*/ 434677 h 768059"/>
                          <a:gd name="connsiteX192" fmla="*/ 1412483 w 1496212"/>
                          <a:gd name="connsiteY192" fmla="*/ 385129 h 768059"/>
                          <a:gd name="connsiteX193" fmla="*/ 1414736 w 1496212"/>
                          <a:gd name="connsiteY193" fmla="*/ 373868 h 768059"/>
                          <a:gd name="connsiteX194" fmla="*/ 1421492 w 1496212"/>
                          <a:gd name="connsiteY194" fmla="*/ 367111 h 768059"/>
                          <a:gd name="connsiteX195" fmla="*/ 1435006 w 1496212"/>
                          <a:gd name="connsiteY195" fmla="*/ 157655 h 768059"/>
                          <a:gd name="connsiteX196" fmla="*/ 1448519 w 1496212"/>
                          <a:gd name="connsiteY196" fmla="*/ 141889 h 768059"/>
                          <a:gd name="connsiteX197" fmla="*/ 1453023 w 1496212"/>
                          <a:gd name="connsiteY197" fmla="*/ 135133 h 768059"/>
                          <a:gd name="connsiteX198" fmla="*/ 1459780 w 1496212"/>
                          <a:gd name="connsiteY198" fmla="*/ 132880 h 768059"/>
                          <a:gd name="connsiteX199" fmla="*/ 1466537 w 1496212"/>
                          <a:gd name="connsiteY199" fmla="*/ 128376 h 768059"/>
                          <a:gd name="connsiteX200" fmla="*/ 1468789 w 1496212"/>
                          <a:gd name="connsiteY200" fmla="*/ 99097 h 768059"/>
                          <a:gd name="connsiteX201" fmla="*/ 1475546 w 1496212"/>
                          <a:gd name="connsiteY201" fmla="*/ 94593 h 768059"/>
                          <a:gd name="connsiteX202" fmla="*/ 1486807 w 1496212"/>
                          <a:gd name="connsiteY202" fmla="*/ 83332 h 768059"/>
                          <a:gd name="connsiteX203" fmla="*/ 1489059 w 1496212"/>
                          <a:gd name="connsiteY203" fmla="*/ 76575 h 768059"/>
                          <a:gd name="connsiteX204" fmla="*/ 1495816 w 1496212"/>
                          <a:gd name="connsiteY204" fmla="*/ 74323 h 768059"/>
                          <a:gd name="connsiteX205" fmla="*/ 1493563 w 1496212"/>
                          <a:gd name="connsiteY205" fmla="*/ 0 h 768059"/>
                          <a:gd name="connsiteX206" fmla="*/ 1482302 w 1496212"/>
                          <a:gd name="connsiteY206" fmla="*/ 9008 h 768059"/>
                          <a:gd name="connsiteX207" fmla="*/ 1480050 w 1496212"/>
                          <a:gd name="connsiteY207" fmla="*/ 18017 h 768059"/>
                          <a:gd name="connsiteX208" fmla="*/ 1473293 w 1496212"/>
                          <a:gd name="connsiteY208" fmla="*/ 20270 h 768059"/>
                          <a:gd name="connsiteX209" fmla="*/ 1482302 w 1496212"/>
                          <a:gd name="connsiteY209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87725 w 1496212"/>
                          <a:gd name="connsiteY94" fmla="*/ 626116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85817 w 1496212"/>
                          <a:gd name="connsiteY94" fmla="*/ 637474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5817 w 1496212"/>
                          <a:gd name="connsiteY93" fmla="*/ 637474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1298"/>
                          <a:gd name="connsiteX1" fmla="*/ 1482302 w 1496212"/>
                          <a:gd name="connsiteY1" fmla="*/ 18017 h 761298"/>
                          <a:gd name="connsiteX2" fmla="*/ 1455276 w 1496212"/>
                          <a:gd name="connsiteY2" fmla="*/ 38287 h 761298"/>
                          <a:gd name="connsiteX3" fmla="*/ 1432753 w 1496212"/>
                          <a:gd name="connsiteY3" fmla="*/ 49548 h 761298"/>
                          <a:gd name="connsiteX4" fmla="*/ 1425997 w 1496212"/>
                          <a:gd name="connsiteY4" fmla="*/ 54053 h 761298"/>
                          <a:gd name="connsiteX5" fmla="*/ 1414736 w 1496212"/>
                          <a:gd name="connsiteY5" fmla="*/ 60809 h 761298"/>
                          <a:gd name="connsiteX6" fmla="*/ 1401222 w 1496212"/>
                          <a:gd name="connsiteY6" fmla="*/ 67566 h 761298"/>
                          <a:gd name="connsiteX7" fmla="*/ 1392214 w 1496212"/>
                          <a:gd name="connsiteY7" fmla="*/ 76575 h 761298"/>
                          <a:gd name="connsiteX8" fmla="*/ 1383205 w 1496212"/>
                          <a:gd name="connsiteY8" fmla="*/ 83332 h 761298"/>
                          <a:gd name="connsiteX9" fmla="*/ 1371944 w 1496212"/>
                          <a:gd name="connsiteY9" fmla="*/ 94593 h 761298"/>
                          <a:gd name="connsiteX10" fmla="*/ 1362935 w 1496212"/>
                          <a:gd name="connsiteY10" fmla="*/ 112610 h 761298"/>
                          <a:gd name="connsiteX11" fmla="*/ 1360682 w 1496212"/>
                          <a:gd name="connsiteY11" fmla="*/ 119367 h 761298"/>
                          <a:gd name="connsiteX12" fmla="*/ 1356178 w 1496212"/>
                          <a:gd name="connsiteY12" fmla="*/ 128376 h 761298"/>
                          <a:gd name="connsiteX13" fmla="*/ 1351674 w 1496212"/>
                          <a:gd name="connsiteY13" fmla="*/ 155403 h 761298"/>
                          <a:gd name="connsiteX14" fmla="*/ 1347169 w 1496212"/>
                          <a:gd name="connsiteY14" fmla="*/ 164411 h 761298"/>
                          <a:gd name="connsiteX15" fmla="*/ 1344917 w 1496212"/>
                          <a:gd name="connsiteY15" fmla="*/ 175673 h 761298"/>
                          <a:gd name="connsiteX16" fmla="*/ 1340413 w 1496212"/>
                          <a:gd name="connsiteY16" fmla="*/ 182429 h 761298"/>
                          <a:gd name="connsiteX17" fmla="*/ 1335908 w 1496212"/>
                          <a:gd name="connsiteY17" fmla="*/ 191438 h 761298"/>
                          <a:gd name="connsiteX18" fmla="*/ 1331404 w 1496212"/>
                          <a:gd name="connsiteY18" fmla="*/ 225221 h 761298"/>
                          <a:gd name="connsiteX19" fmla="*/ 1320143 w 1496212"/>
                          <a:gd name="connsiteY19" fmla="*/ 245491 h 761298"/>
                          <a:gd name="connsiteX20" fmla="*/ 1308882 w 1496212"/>
                          <a:gd name="connsiteY20" fmla="*/ 259005 h 761298"/>
                          <a:gd name="connsiteX21" fmla="*/ 1306629 w 1496212"/>
                          <a:gd name="connsiteY21" fmla="*/ 265761 h 761298"/>
                          <a:gd name="connsiteX22" fmla="*/ 1302125 w 1496212"/>
                          <a:gd name="connsiteY22" fmla="*/ 270266 h 761298"/>
                          <a:gd name="connsiteX23" fmla="*/ 1293116 w 1496212"/>
                          <a:gd name="connsiteY23" fmla="*/ 288283 h 761298"/>
                          <a:gd name="connsiteX24" fmla="*/ 1290864 w 1496212"/>
                          <a:gd name="connsiteY24" fmla="*/ 297292 h 761298"/>
                          <a:gd name="connsiteX25" fmla="*/ 1288612 w 1496212"/>
                          <a:gd name="connsiteY25" fmla="*/ 304049 h 761298"/>
                          <a:gd name="connsiteX26" fmla="*/ 1275098 w 1496212"/>
                          <a:gd name="connsiteY26" fmla="*/ 335580 h 761298"/>
                          <a:gd name="connsiteX27" fmla="*/ 1270594 w 1496212"/>
                          <a:gd name="connsiteY27" fmla="*/ 382876 h 761298"/>
                          <a:gd name="connsiteX28" fmla="*/ 1263837 w 1496212"/>
                          <a:gd name="connsiteY28" fmla="*/ 409903 h 761298"/>
                          <a:gd name="connsiteX29" fmla="*/ 1254828 w 1496212"/>
                          <a:gd name="connsiteY29" fmla="*/ 432425 h 761298"/>
                          <a:gd name="connsiteX30" fmla="*/ 1248072 w 1496212"/>
                          <a:gd name="connsiteY30" fmla="*/ 481974 h 761298"/>
                          <a:gd name="connsiteX31" fmla="*/ 1243567 w 1496212"/>
                          <a:gd name="connsiteY31" fmla="*/ 488731 h 761298"/>
                          <a:gd name="connsiteX32" fmla="*/ 1239063 w 1496212"/>
                          <a:gd name="connsiteY32" fmla="*/ 509001 h 761298"/>
                          <a:gd name="connsiteX33" fmla="*/ 1234558 w 1496212"/>
                          <a:gd name="connsiteY33" fmla="*/ 518009 h 761298"/>
                          <a:gd name="connsiteX34" fmla="*/ 1230054 w 1496212"/>
                          <a:gd name="connsiteY34" fmla="*/ 540532 h 761298"/>
                          <a:gd name="connsiteX35" fmla="*/ 1225549 w 1496212"/>
                          <a:gd name="connsiteY35" fmla="*/ 545036 h 761298"/>
                          <a:gd name="connsiteX36" fmla="*/ 1221045 w 1496212"/>
                          <a:gd name="connsiteY36" fmla="*/ 551793 h 761298"/>
                          <a:gd name="connsiteX37" fmla="*/ 1218793 w 1496212"/>
                          <a:gd name="connsiteY37" fmla="*/ 560802 h 761298"/>
                          <a:gd name="connsiteX38" fmla="*/ 1214288 w 1496212"/>
                          <a:gd name="connsiteY38" fmla="*/ 567558 h 761298"/>
                          <a:gd name="connsiteX39" fmla="*/ 1212036 w 1496212"/>
                          <a:gd name="connsiteY39" fmla="*/ 583324 h 761298"/>
                          <a:gd name="connsiteX40" fmla="*/ 1203027 w 1496212"/>
                          <a:gd name="connsiteY40" fmla="*/ 662151 h 761298"/>
                          <a:gd name="connsiteX41" fmla="*/ 1194018 w 1496212"/>
                          <a:gd name="connsiteY41" fmla="*/ 668908 h 761298"/>
                          <a:gd name="connsiteX42" fmla="*/ 1173749 w 1496212"/>
                          <a:gd name="connsiteY42" fmla="*/ 671160 h 761298"/>
                          <a:gd name="connsiteX43" fmla="*/ 1151226 w 1496212"/>
                          <a:gd name="connsiteY43" fmla="*/ 666656 h 761298"/>
                          <a:gd name="connsiteX44" fmla="*/ 1135461 w 1496212"/>
                          <a:gd name="connsiteY44" fmla="*/ 646386 h 761298"/>
                          <a:gd name="connsiteX45" fmla="*/ 1121948 w 1496212"/>
                          <a:gd name="connsiteY45" fmla="*/ 635125 h 761298"/>
                          <a:gd name="connsiteX46" fmla="*/ 1115191 w 1496212"/>
                          <a:gd name="connsiteY46" fmla="*/ 621611 h 761298"/>
                          <a:gd name="connsiteX47" fmla="*/ 1112939 w 1496212"/>
                          <a:gd name="connsiteY47" fmla="*/ 614855 h 761298"/>
                          <a:gd name="connsiteX48" fmla="*/ 1099425 w 1496212"/>
                          <a:gd name="connsiteY48" fmla="*/ 605846 h 761298"/>
                          <a:gd name="connsiteX49" fmla="*/ 1088164 w 1496212"/>
                          <a:gd name="connsiteY49" fmla="*/ 596837 h 761298"/>
                          <a:gd name="connsiteX50" fmla="*/ 1081408 w 1496212"/>
                          <a:gd name="connsiteY50" fmla="*/ 592333 h 761298"/>
                          <a:gd name="connsiteX51" fmla="*/ 1063390 w 1496212"/>
                          <a:gd name="connsiteY51" fmla="*/ 587828 h 761298"/>
                          <a:gd name="connsiteX52" fmla="*/ 1061138 w 1496212"/>
                          <a:gd name="connsiteY52" fmla="*/ 581072 h 761298"/>
                          <a:gd name="connsiteX53" fmla="*/ 1049877 w 1496212"/>
                          <a:gd name="connsiteY53" fmla="*/ 569810 h 761298"/>
                          <a:gd name="connsiteX54" fmla="*/ 1047624 w 1496212"/>
                          <a:gd name="connsiteY54" fmla="*/ 563054 h 761298"/>
                          <a:gd name="connsiteX55" fmla="*/ 1034111 w 1496212"/>
                          <a:gd name="connsiteY55" fmla="*/ 551793 h 761298"/>
                          <a:gd name="connsiteX56" fmla="*/ 1022850 w 1496212"/>
                          <a:gd name="connsiteY56" fmla="*/ 542784 h 761298"/>
                          <a:gd name="connsiteX57" fmla="*/ 1016093 w 1496212"/>
                          <a:gd name="connsiteY57" fmla="*/ 540532 h 761298"/>
                          <a:gd name="connsiteX58" fmla="*/ 1004832 w 1496212"/>
                          <a:gd name="connsiteY58" fmla="*/ 536027 h 761298"/>
                          <a:gd name="connsiteX59" fmla="*/ 995823 w 1496212"/>
                          <a:gd name="connsiteY59" fmla="*/ 531523 h 761298"/>
                          <a:gd name="connsiteX60" fmla="*/ 989067 w 1496212"/>
                          <a:gd name="connsiteY60" fmla="*/ 529271 h 761298"/>
                          <a:gd name="connsiteX61" fmla="*/ 980058 w 1496212"/>
                          <a:gd name="connsiteY61" fmla="*/ 524766 h 761298"/>
                          <a:gd name="connsiteX62" fmla="*/ 905735 w 1496212"/>
                          <a:gd name="connsiteY62" fmla="*/ 522514 h 761298"/>
                          <a:gd name="connsiteX63" fmla="*/ 856186 w 1496212"/>
                          <a:gd name="connsiteY63" fmla="*/ 527018 h 761298"/>
                          <a:gd name="connsiteX64" fmla="*/ 826907 w 1496212"/>
                          <a:gd name="connsiteY64" fmla="*/ 529271 h 761298"/>
                          <a:gd name="connsiteX65" fmla="*/ 820150 w 1496212"/>
                          <a:gd name="connsiteY65" fmla="*/ 547288 h 761298"/>
                          <a:gd name="connsiteX66" fmla="*/ 813394 w 1496212"/>
                          <a:gd name="connsiteY66" fmla="*/ 549541 h 761298"/>
                          <a:gd name="connsiteX67" fmla="*/ 808889 w 1496212"/>
                          <a:gd name="connsiteY67" fmla="*/ 554045 h 761298"/>
                          <a:gd name="connsiteX68" fmla="*/ 788619 w 1496212"/>
                          <a:gd name="connsiteY68" fmla="*/ 558549 h 761298"/>
                          <a:gd name="connsiteX69" fmla="*/ 779611 w 1496212"/>
                          <a:gd name="connsiteY69" fmla="*/ 560802 h 761298"/>
                          <a:gd name="connsiteX70" fmla="*/ 768349 w 1496212"/>
                          <a:gd name="connsiteY70" fmla="*/ 565306 h 761298"/>
                          <a:gd name="connsiteX71" fmla="*/ 761593 w 1496212"/>
                          <a:gd name="connsiteY71" fmla="*/ 567558 h 761298"/>
                          <a:gd name="connsiteX72" fmla="*/ 750332 w 1496212"/>
                          <a:gd name="connsiteY72" fmla="*/ 578819 h 761298"/>
                          <a:gd name="connsiteX73" fmla="*/ 745827 w 1496212"/>
                          <a:gd name="connsiteY73" fmla="*/ 585576 h 761298"/>
                          <a:gd name="connsiteX74" fmla="*/ 739071 w 1496212"/>
                          <a:gd name="connsiteY74" fmla="*/ 587828 h 761298"/>
                          <a:gd name="connsiteX75" fmla="*/ 732314 w 1496212"/>
                          <a:gd name="connsiteY75" fmla="*/ 594585 h 761298"/>
                          <a:gd name="connsiteX76" fmla="*/ 723305 w 1496212"/>
                          <a:gd name="connsiteY76" fmla="*/ 608098 h 761298"/>
                          <a:gd name="connsiteX77" fmla="*/ 716549 w 1496212"/>
                          <a:gd name="connsiteY77" fmla="*/ 623864 h 761298"/>
                          <a:gd name="connsiteX78" fmla="*/ 709792 w 1496212"/>
                          <a:gd name="connsiteY78" fmla="*/ 626116 h 761298"/>
                          <a:gd name="connsiteX79" fmla="*/ 707540 w 1496212"/>
                          <a:gd name="connsiteY79" fmla="*/ 635125 h 761298"/>
                          <a:gd name="connsiteX80" fmla="*/ 700783 w 1496212"/>
                          <a:gd name="connsiteY80" fmla="*/ 637377 h 761298"/>
                          <a:gd name="connsiteX81" fmla="*/ 691774 w 1496212"/>
                          <a:gd name="connsiteY81" fmla="*/ 644134 h 761298"/>
                          <a:gd name="connsiteX82" fmla="*/ 667000 w 1496212"/>
                          <a:gd name="connsiteY82" fmla="*/ 648638 h 761298"/>
                          <a:gd name="connsiteX83" fmla="*/ 648982 w 1496212"/>
                          <a:gd name="connsiteY83" fmla="*/ 657647 h 761298"/>
                          <a:gd name="connsiteX84" fmla="*/ 639973 w 1496212"/>
                          <a:gd name="connsiteY84" fmla="*/ 662151 h 761298"/>
                          <a:gd name="connsiteX85" fmla="*/ 621955 w 1496212"/>
                          <a:gd name="connsiteY85" fmla="*/ 666656 h 761298"/>
                          <a:gd name="connsiteX86" fmla="*/ 612947 w 1496212"/>
                          <a:gd name="connsiteY86" fmla="*/ 671160 h 761298"/>
                          <a:gd name="connsiteX87" fmla="*/ 588172 w 1496212"/>
                          <a:gd name="connsiteY87" fmla="*/ 673412 h 761298"/>
                          <a:gd name="connsiteX88" fmla="*/ 581416 w 1496212"/>
                          <a:gd name="connsiteY88" fmla="*/ 671160 h 761298"/>
                          <a:gd name="connsiteX89" fmla="*/ 572407 w 1496212"/>
                          <a:gd name="connsiteY89" fmla="*/ 666656 h 761298"/>
                          <a:gd name="connsiteX90" fmla="*/ 565650 w 1496212"/>
                          <a:gd name="connsiteY90" fmla="*/ 662151 h 761298"/>
                          <a:gd name="connsiteX91" fmla="*/ 552137 w 1496212"/>
                          <a:gd name="connsiteY91" fmla="*/ 657647 h 761298"/>
                          <a:gd name="connsiteX92" fmla="*/ 417004 w 1496212"/>
                          <a:gd name="connsiteY92" fmla="*/ 657647 h 761298"/>
                          <a:gd name="connsiteX93" fmla="*/ 385817 w 1496212"/>
                          <a:gd name="connsiteY93" fmla="*/ 637474 h 761298"/>
                          <a:gd name="connsiteX94" fmla="*/ 340428 w 1496212"/>
                          <a:gd name="connsiteY94" fmla="*/ 603594 h 761298"/>
                          <a:gd name="connsiteX95" fmla="*/ 302141 w 1496212"/>
                          <a:gd name="connsiteY95" fmla="*/ 578819 h 761298"/>
                          <a:gd name="connsiteX96" fmla="*/ 266105 w 1496212"/>
                          <a:gd name="connsiteY96" fmla="*/ 556297 h 761298"/>
                          <a:gd name="connsiteX97" fmla="*/ 259349 w 1496212"/>
                          <a:gd name="connsiteY97" fmla="*/ 554045 h 761298"/>
                          <a:gd name="connsiteX98" fmla="*/ 236826 w 1496212"/>
                          <a:gd name="connsiteY98" fmla="*/ 545036 h 761298"/>
                          <a:gd name="connsiteX99" fmla="*/ 180521 w 1496212"/>
                          <a:gd name="connsiteY99" fmla="*/ 536027 h 761298"/>
                          <a:gd name="connsiteX100" fmla="*/ 117459 w 1496212"/>
                          <a:gd name="connsiteY100" fmla="*/ 533775 h 761298"/>
                          <a:gd name="connsiteX101" fmla="*/ 76919 w 1496212"/>
                          <a:gd name="connsiteY101" fmla="*/ 536027 h 761298"/>
                          <a:gd name="connsiteX102" fmla="*/ 61645 w 1496212"/>
                          <a:gd name="connsiteY102" fmla="*/ 536930 h 761298"/>
                          <a:gd name="connsiteX103" fmla="*/ 23483 w 1496212"/>
                          <a:gd name="connsiteY103" fmla="*/ 550729 h 761298"/>
                          <a:gd name="connsiteX104" fmla="*/ 103 w 1496212"/>
                          <a:gd name="connsiteY104" fmla="*/ 573331 h 761298"/>
                          <a:gd name="connsiteX105" fmla="*/ 16207 w 1496212"/>
                          <a:gd name="connsiteY105" fmla="*/ 613525 h 761298"/>
                          <a:gd name="connsiteX106" fmla="*/ 45307 w 1496212"/>
                          <a:gd name="connsiteY106" fmla="*/ 618170 h 761298"/>
                          <a:gd name="connsiteX107" fmla="*/ 125027 w 1496212"/>
                          <a:gd name="connsiteY107" fmla="*/ 629432 h 761298"/>
                          <a:gd name="connsiteX108" fmla="*/ 167008 w 1496212"/>
                          <a:gd name="connsiteY108" fmla="*/ 632873 h 761298"/>
                          <a:gd name="connsiteX109" fmla="*/ 219388 w 1496212"/>
                          <a:gd name="connsiteY109" fmla="*/ 640429 h 761298"/>
                          <a:gd name="connsiteX110" fmla="*/ 271189 w 1496212"/>
                          <a:gd name="connsiteY110" fmla="*/ 659173 h 761298"/>
                          <a:gd name="connsiteX111" fmla="*/ 302141 w 1496212"/>
                          <a:gd name="connsiteY111" fmla="*/ 675665 h 761298"/>
                          <a:gd name="connsiteX112" fmla="*/ 337229 w 1496212"/>
                          <a:gd name="connsiteY112" fmla="*/ 700365 h 761298"/>
                          <a:gd name="connsiteX113" fmla="*/ 378458 w 1496212"/>
                          <a:gd name="connsiteY113" fmla="*/ 749187 h 761298"/>
                          <a:gd name="connsiteX114" fmla="*/ 403490 w 1496212"/>
                          <a:gd name="connsiteY114" fmla="*/ 752240 h 761298"/>
                          <a:gd name="connsiteX115" fmla="*/ 471057 w 1496212"/>
                          <a:gd name="connsiteY115" fmla="*/ 756744 h 761298"/>
                          <a:gd name="connsiteX116" fmla="*/ 513849 w 1496212"/>
                          <a:gd name="connsiteY116" fmla="*/ 761249 h 761298"/>
                          <a:gd name="connsiteX117" fmla="*/ 522858 w 1496212"/>
                          <a:gd name="connsiteY117" fmla="*/ 758997 h 761298"/>
                          <a:gd name="connsiteX118" fmla="*/ 540876 w 1496212"/>
                          <a:gd name="connsiteY118" fmla="*/ 754492 h 761298"/>
                          <a:gd name="connsiteX119" fmla="*/ 619703 w 1496212"/>
                          <a:gd name="connsiteY119" fmla="*/ 752240 h 761298"/>
                          <a:gd name="connsiteX120" fmla="*/ 682765 w 1496212"/>
                          <a:gd name="connsiteY120" fmla="*/ 747736 h 761298"/>
                          <a:gd name="connsiteX121" fmla="*/ 689522 w 1496212"/>
                          <a:gd name="connsiteY121" fmla="*/ 745483 h 761298"/>
                          <a:gd name="connsiteX122" fmla="*/ 698531 w 1496212"/>
                          <a:gd name="connsiteY122" fmla="*/ 743231 h 761298"/>
                          <a:gd name="connsiteX123" fmla="*/ 730062 w 1496212"/>
                          <a:gd name="connsiteY123" fmla="*/ 740979 h 761298"/>
                          <a:gd name="connsiteX124" fmla="*/ 757088 w 1496212"/>
                          <a:gd name="connsiteY124" fmla="*/ 713952 h 761298"/>
                          <a:gd name="connsiteX125" fmla="*/ 768349 w 1496212"/>
                          <a:gd name="connsiteY125" fmla="*/ 702691 h 761298"/>
                          <a:gd name="connsiteX126" fmla="*/ 772854 w 1496212"/>
                          <a:gd name="connsiteY126" fmla="*/ 698187 h 761298"/>
                          <a:gd name="connsiteX127" fmla="*/ 784115 w 1496212"/>
                          <a:gd name="connsiteY127" fmla="*/ 684674 h 761298"/>
                          <a:gd name="connsiteX128" fmla="*/ 795376 w 1496212"/>
                          <a:gd name="connsiteY128" fmla="*/ 673412 h 761298"/>
                          <a:gd name="connsiteX129" fmla="*/ 799881 w 1496212"/>
                          <a:gd name="connsiteY129" fmla="*/ 666656 h 761298"/>
                          <a:gd name="connsiteX130" fmla="*/ 806637 w 1496212"/>
                          <a:gd name="connsiteY130" fmla="*/ 664404 h 761298"/>
                          <a:gd name="connsiteX131" fmla="*/ 808889 w 1496212"/>
                          <a:gd name="connsiteY131" fmla="*/ 657647 h 761298"/>
                          <a:gd name="connsiteX132" fmla="*/ 838168 w 1496212"/>
                          <a:gd name="connsiteY132" fmla="*/ 655395 h 761298"/>
                          <a:gd name="connsiteX133" fmla="*/ 860690 w 1496212"/>
                          <a:gd name="connsiteY133" fmla="*/ 639629 h 761298"/>
                          <a:gd name="connsiteX134" fmla="*/ 878708 w 1496212"/>
                          <a:gd name="connsiteY134" fmla="*/ 635125 h 761298"/>
                          <a:gd name="connsiteX135" fmla="*/ 887717 w 1496212"/>
                          <a:gd name="connsiteY135" fmla="*/ 632873 h 761298"/>
                          <a:gd name="connsiteX136" fmla="*/ 894474 w 1496212"/>
                          <a:gd name="connsiteY136" fmla="*/ 628368 h 761298"/>
                          <a:gd name="connsiteX137" fmla="*/ 914744 w 1496212"/>
                          <a:gd name="connsiteY137" fmla="*/ 619359 h 761298"/>
                          <a:gd name="connsiteX138" fmla="*/ 926005 w 1496212"/>
                          <a:gd name="connsiteY138" fmla="*/ 608098 h 761298"/>
                          <a:gd name="connsiteX139" fmla="*/ 941770 w 1496212"/>
                          <a:gd name="connsiteY139" fmla="*/ 603594 h 761298"/>
                          <a:gd name="connsiteX140" fmla="*/ 980058 w 1496212"/>
                          <a:gd name="connsiteY140" fmla="*/ 605846 h 761298"/>
                          <a:gd name="connsiteX141" fmla="*/ 984562 w 1496212"/>
                          <a:gd name="connsiteY141" fmla="*/ 612603 h 761298"/>
                          <a:gd name="connsiteX142" fmla="*/ 989067 w 1496212"/>
                          <a:gd name="connsiteY142" fmla="*/ 617107 h 761298"/>
                          <a:gd name="connsiteX143" fmla="*/ 1009337 w 1496212"/>
                          <a:gd name="connsiteY143" fmla="*/ 623864 h 761298"/>
                          <a:gd name="connsiteX144" fmla="*/ 1018346 w 1496212"/>
                          <a:gd name="connsiteY144" fmla="*/ 632873 h 761298"/>
                          <a:gd name="connsiteX145" fmla="*/ 1022850 w 1496212"/>
                          <a:gd name="connsiteY145" fmla="*/ 641881 h 761298"/>
                          <a:gd name="connsiteX146" fmla="*/ 1036363 w 1496212"/>
                          <a:gd name="connsiteY146" fmla="*/ 650890 h 761298"/>
                          <a:gd name="connsiteX147" fmla="*/ 1040868 w 1496212"/>
                          <a:gd name="connsiteY147" fmla="*/ 664404 h 761298"/>
                          <a:gd name="connsiteX148" fmla="*/ 1047624 w 1496212"/>
                          <a:gd name="connsiteY148" fmla="*/ 668908 h 761298"/>
                          <a:gd name="connsiteX149" fmla="*/ 1058885 w 1496212"/>
                          <a:gd name="connsiteY149" fmla="*/ 671160 h 761298"/>
                          <a:gd name="connsiteX150" fmla="*/ 1065642 w 1496212"/>
                          <a:gd name="connsiteY150" fmla="*/ 673412 h 761298"/>
                          <a:gd name="connsiteX151" fmla="*/ 1067894 w 1496212"/>
                          <a:gd name="connsiteY151" fmla="*/ 680169 h 761298"/>
                          <a:gd name="connsiteX152" fmla="*/ 1076903 w 1496212"/>
                          <a:gd name="connsiteY152" fmla="*/ 682421 h 761298"/>
                          <a:gd name="connsiteX153" fmla="*/ 1085912 w 1496212"/>
                          <a:gd name="connsiteY153" fmla="*/ 686926 h 761298"/>
                          <a:gd name="connsiteX154" fmla="*/ 1103930 w 1496212"/>
                          <a:gd name="connsiteY154" fmla="*/ 691430 h 761298"/>
                          <a:gd name="connsiteX155" fmla="*/ 1110686 w 1496212"/>
                          <a:gd name="connsiteY155" fmla="*/ 700439 h 761298"/>
                          <a:gd name="connsiteX156" fmla="*/ 1115191 w 1496212"/>
                          <a:gd name="connsiteY156" fmla="*/ 707196 h 761298"/>
                          <a:gd name="connsiteX157" fmla="*/ 1121948 w 1496212"/>
                          <a:gd name="connsiteY157" fmla="*/ 711700 h 761298"/>
                          <a:gd name="connsiteX158" fmla="*/ 1130956 w 1496212"/>
                          <a:gd name="connsiteY158" fmla="*/ 727466 h 761298"/>
                          <a:gd name="connsiteX159" fmla="*/ 1133209 w 1496212"/>
                          <a:gd name="connsiteY159" fmla="*/ 736474 h 761298"/>
                          <a:gd name="connsiteX160" fmla="*/ 1148974 w 1496212"/>
                          <a:gd name="connsiteY160" fmla="*/ 743231 h 761298"/>
                          <a:gd name="connsiteX161" fmla="*/ 1191766 w 1496212"/>
                          <a:gd name="connsiteY161" fmla="*/ 745483 h 761298"/>
                          <a:gd name="connsiteX162" fmla="*/ 1207532 w 1496212"/>
                          <a:gd name="connsiteY162" fmla="*/ 743231 h 761298"/>
                          <a:gd name="connsiteX163" fmla="*/ 1248072 w 1496212"/>
                          <a:gd name="connsiteY163" fmla="*/ 745483 h 761298"/>
                          <a:gd name="connsiteX164" fmla="*/ 1268342 w 1496212"/>
                          <a:gd name="connsiteY164" fmla="*/ 747736 h 761298"/>
                          <a:gd name="connsiteX165" fmla="*/ 1281855 w 1496212"/>
                          <a:gd name="connsiteY165" fmla="*/ 729718 h 761298"/>
                          <a:gd name="connsiteX166" fmla="*/ 1288612 w 1496212"/>
                          <a:gd name="connsiteY166" fmla="*/ 727466 h 761298"/>
                          <a:gd name="connsiteX167" fmla="*/ 1304377 w 1496212"/>
                          <a:gd name="connsiteY167" fmla="*/ 713952 h 761298"/>
                          <a:gd name="connsiteX168" fmla="*/ 1306629 w 1496212"/>
                          <a:gd name="connsiteY168" fmla="*/ 707196 h 761298"/>
                          <a:gd name="connsiteX169" fmla="*/ 1311134 w 1496212"/>
                          <a:gd name="connsiteY169" fmla="*/ 700439 h 761298"/>
                          <a:gd name="connsiteX170" fmla="*/ 1315638 w 1496212"/>
                          <a:gd name="connsiteY170" fmla="*/ 691430 h 761298"/>
                          <a:gd name="connsiteX171" fmla="*/ 1322395 w 1496212"/>
                          <a:gd name="connsiteY171" fmla="*/ 689178 h 761298"/>
                          <a:gd name="connsiteX172" fmla="*/ 1326899 w 1496212"/>
                          <a:gd name="connsiteY172" fmla="*/ 680169 h 761298"/>
                          <a:gd name="connsiteX173" fmla="*/ 1333656 w 1496212"/>
                          <a:gd name="connsiteY173" fmla="*/ 675665 h 761298"/>
                          <a:gd name="connsiteX174" fmla="*/ 1335908 w 1496212"/>
                          <a:gd name="connsiteY174" fmla="*/ 666656 h 761298"/>
                          <a:gd name="connsiteX175" fmla="*/ 1338160 w 1496212"/>
                          <a:gd name="connsiteY175" fmla="*/ 659899 h 761298"/>
                          <a:gd name="connsiteX176" fmla="*/ 1342665 w 1496212"/>
                          <a:gd name="connsiteY176" fmla="*/ 655395 h 761298"/>
                          <a:gd name="connsiteX177" fmla="*/ 1351674 w 1496212"/>
                          <a:gd name="connsiteY177" fmla="*/ 641881 h 761298"/>
                          <a:gd name="connsiteX178" fmla="*/ 1353926 w 1496212"/>
                          <a:gd name="connsiteY178" fmla="*/ 632873 h 761298"/>
                          <a:gd name="connsiteX179" fmla="*/ 1356178 w 1496212"/>
                          <a:gd name="connsiteY179" fmla="*/ 610350 h 761298"/>
                          <a:gd name="connsiteX180" fmla="*/ 1360682 w 1496212"/>
                          <a:gd name="connsiteY180" fmla="*/ 601341 h 761298"/>
                          <a:gd name="connsiteX181" fmla="*/ 1365187 w 1496212"/>
                          <a:gd name="connsiteY181" fmla="*/ 585576 h 761298"/>
                          <a:gd name="connsiteX182" fmla="*/ 1371944 w 1496212"/>
                          <a:gd name="connsiteY182" fmla="*/ 576567 h 761298"/>
                          <a:gd name="connsiteX183" fmla="*/ 1376448 w 1496212"/>
                          <a:gd name="connsiteY183" fmla="*/ 542784 h 761298"/>
                          <a:gd name="connsiteX184" fmla="*/ 1378700 w 1496212"/>
                          <a:gd name="connsiteY184" fmla="*/ 533775 h 761298"/>
                          <a:gd name="connsiteX185" fmla="*/ 1380952 w 1496212"/>
                          <a:gd name="connsiteY185" fmla="*/ 477470 h 761298"/>
                          <a:gd name="connsiteX186" fmla="*/ 1396718 w 1496212"/>
                          <a:gd name="connsiteY186" fmla="*/ 454947 h 761298"/>
                          <a:gd name="connsiteX187" fmla="*/ 1403475 w 1496212"/>
                          <a:gd name="connsiteY187" fmla="*/ 443686 h 761298"/>
                          <a:gd name="connsiteX188" fmla="*/ 1410231 w 1496212"/>
                          <a:gd name="connsiteY188" fmla="*/ 434677 h 761298"/>
                          <a:gd name="connsiteX189" fmla="*/ 1412483 w 1496212"/>
                          <a:gd name="connsiteY189" fmla="*/ 385129 h 761298"/>
                          <a:gd name="connsiteX190" fmla="*/ 1414736 w 1496212"/>
                          <a:gd name="connsiteY190" fmla="*/ 373868 h 761298"/>
                          <a:gd name="connsiteX191" fmla="*/ 1421492 w 1496212"/>
                          <a:gd name="connsiteY191" fmla="*/ 367111 h 761298"/>
                          <a:gd name="connsiteX192" fmla="*/ 1435006 w 1496212"/>
                          <a:gd name="connsiteY192" fmla="*/ 157655 h 761298"/>
                          <a:gd name="connsiteX193" fmla="*/ 1448519 w 1496212"/>
                          <a:gd name="connsiteY193" fmla="*/ 141889 h 761298"/>
                          <a:gd name="connsiteX194" fmla="*/ 1453023 w 1496212"/>
                          <a:gd name="connsiteY194" fmla="*/ 135133 h 761298"/>
                          <a:gd name="connsiteX195" fmla="*/ 1459780 w 1496212"/>
                          <a:gd name="connsiteY195" fmla="*/ 132880 h 761298"/>
                          <a:gd name="connsiteX196" fmla="*/ 1466537 w 1496212"/>
                          <a:gd name="connsiteY196" fmla="*/ 128376 h 761298"/>
                          <a:gd name="connsiteX197" fmla="*/ 1468789 w 1496212"/>
                          <a:gd name="connsiteY197" fmla="*/ 99097 h 761298"/>
                          <a:gd name="connsiteX198" fmla="*/ 1475546 w 1496212"/>
                          <a:gd name="connsiteY198" fmla="*/ 94593 h 761298"/>
                          <a:gd name="connsiteX199" fmla="*/ 1486807 w 1496212"/>
                          <a:gd name="connsiteY199" fmla="*/ 83332 h 761298"/>
                          <a:gd name="connsiteX200" fmla="*/ 1489059 w 1496212"/>
                          <a:gd name="connsiteY200" fmla="*/ 76575 h 761298"/>
                          <a:gd name="connsiteX201" fmla="*/ 1495816 w 1496212"/>
                          <a:gd name="connsiteY201" fmla="*/ 74323 h 761298"/>
                          <a:gd name="connsiteX202" fmla="*/ 1493563 w 1496212"/>
                          <a:gd name="connsiteY202" fmla="*/ 0 h 761298"/>
                          <a:gd name="connsiteX203" fmla="*/ 1482302 w 1496212"/>
                          <a:gd name="connsiteY203" fmla="*/ 9008 h 761298"/>
                          <a:gd name="connsiteX204" fmla="*/ 1480050 w 1496212"/>
                          <a:gd name="connsiteY204" fmla="*/ 18017 h 761298"/>
                          <a:gd name="connsiteX205" fmla="*/ 1473293 w 1496212"/>
                          <a:gd name="connsiteY205" fmla="*/ 20270 h 761298"/>
                          <a:gd name="connsiteX206" fmla="*/ 1482302 w 1496212"/>
                          <a:gd name="connsiteY206" fmla="*/ 18017 h 761298"/>
                          <a:gd name="connsiteX0" fmla="*/ 1482302 w 1496212"/>
                          <a:gd name="connsiteY0" fmla="*/ 18017 h 759055"/>
                          <a:gd name="connsiteX1" fmla="*/ 1482302 w 1496212"/>
                          <a:gd name="connsiteY1" fmla="*/ 18017 h 759055"/>
                          <a:gd name="connsiteX2" fmla="*/ 1455276 w 1496212"/>
                          <a:gd name="connsiteY2" fmla="*/ 38287 h 759055"/>
                          <a:gd name="connsiteX3" fmla="*/ 1432753 w 1496212"/>
                          <a:gd name="connsiteY3" fmla="*/ 49548 h 759055"/>
                          <a:gd name="connsiteX4" fmla="*/ 1425997 w 1496212"/>
                          <a:gd name="connsiteY4" fmla="*/ 54053 h 759055"/>
                          <a:gd name="connsiteX5" fmla="*/ 1414736 w 1496212"/>
                          <a:gd name="connsiteY5" fmla="*/ 60809 h 759055"/>
                          <a:gd name="connsiteX6" fmla="*/ 1401222 w 1496212"/>
                          <a:gd name="connsiteY6" fmla="*/ 67566 h 759055"/>
                          <a:gd name="connsiteX7" fmla="*/ 1392214 w 1496212"/>
                          <a:gd name="connsiteY7" fmla="*/ 76575 h 759055"/>
                          <a:gd name="connsiteX8" fmla="*/ 1383205 w 1496212"/>
                          <a:gd name="connsiteY8" fmla="*/ 83332 h 759055"/>
                          <a:gd name="connsiteX9" fmla="*/ 1371944 w 1496212"/>
                          <a:gd name="connsiteY9" fmla="*/ 94593 h 759055"/>
                          <a:gd name="connsiteX10" fmla="*/ 1362935 w 1496212"/>
                          <a:gd name="connsiteY10" fmla="*/ 112610 h 759055"/>
                          <a:gd name="connsiteX11" fmla="*/ 1360682 w 1496212"/>
                          <a:gd name="connsiteY11" fmla="*/ 119367 h 759055"/>
                          <a:gd name="connsiteX12" fmla="*/ 1356178 w 1496212"/>
                          <a:gd name="connsiteY12" fmla="*/ 128376 h 759055"/>
                          <a:gd name="connsiteX13" fmla="*/ 1351674 w 1496212"/>
                          <a:gd name="connsiteY13" fmla="*/ 155403 h 759055"/>
                          <a:gd name="connsiteX14" fmla="*/ 1347169 w 1496212"/>
                          <a:gd name="connsiteY14" fmla="*/ 164411 h 759055"/>
                          <a:gd name="connsiteX15" fmla="*/ 1344917 w 1496212"/>
                          <a:gd name="connsiteY15" fmla="*/ 175673 h 759055"/>
                          <a:gd name="connsiteX16" fmla="*/ 1340413 w 1496212"/>
                          <a:gd name="connsiteY16" fmla="*/ 182429 h 759055"/>
                          <a:gd name="connsiteX17" fmla="*/ 1335908 w 1496212"/>
                          <a:gd name="connsiteY17" fmla="*/ 191438 h 759055"/>
                          <a:gd name="connsiteX18" fmla="*/ 1331404 w 1496212"/>
                          <a:gd name="connsiteY18" fmla="*/ 225221 h 759055"/>
                          <a:gd name="connsiteX19" fmla="*/ 1320143 w 1496212"/>
                          <a:gd name="connsiteY19" fmla="*/ 245491 h 759055"/>
                          <a:gd name="connsiteX20" fmla="*/ 1308882 w 1496212"/>
                          <a:gd name="connsiteY20" fmla="*/ 259005 h 759055"/>
                          <a:gd name="connsiteX21" fmla="*/ 1306629 w 1496212"/>
                          <a:gd name="connsiteY21" fmla="*/ 265761 h 759055"/>
                          <a:gd name="connsiteX22" fmla="*/ 1302125 w 1496212"/>
                          <a:gd name="connsiteY22" fmla="*/ 270266 h 759055"/>
                          <a:gd name="connsiteX23" fmla="*/ 1293116 w 1496212"/>
                          <a:gd name="connsiteY23" fmla="*/ 288283 h 759055"/>
                          <a:gd name="connsiteX24" fmla="*/ 1290864 w 1496212"/>
                          <a:gd name="connsiteY24" fmla="*/ 297292 h 759055"/>
                          <a:gd name="connsiteX25" fmla="*/ 1288612 w 1496212"/>
                          <a:gd name="connsiteY25" fmla="*/ 304049 h 759055"/>
                          <a:gd name="connsiteX26" fmla="*/ 1275098 w 1496212"/>
                          <a:gd name="connsiteY26" fmla="*/ 335580 h 759055"/>
                          <a:gd name="connsiteX27" fmla="*/ 1270594 w 1496212"/>
                          <a:gd name="connsiteY27" fmla="*/ 382876 h 759055"/>
                          <a:gd name="connsiteX28" fmla="*/ 1263837 w 1496212"/>
                          <a:gd name="connsiteY28" fmla="*/ 409903 h 759055"/>
                          <a:gd name="connsiteX29" fmla="*/ 1254828 w 1496212"/>
                          <a:gd name="connsiteY29" fmla="*/ 432425 h 759055"/>
                          <a:gd name="connsiteX30" fmla="*/ 1248072 w 1496212"/>
                          <a:gd name="connsiteY30" fmla="*/ 481974 h 759055"/>
                          <a:gd name="connsiteX31" fmla="*/ 1243567 w 1496212"/>
                          <a:gd name="connsiteY31" fmla="*/ 488731 h 759055"/>
                          <a:gd name="connsiteX32" fmla="*/ 1239063 w 1496212"/>
                          <a:gd name="connsiteY32" fmla="*/ 509001 h 759055"/>
                          <a:gd name="connsiteX33" fmla="*/ 1234558 w 1496212"/>
                          <a:gd name="connsiteY33" fmla="*/ 518009 h 759055"/>
                          <a:gd name="connsiteX34" fmla="*/ 1230054 w 1496212"/>
                          <a:gd name="connsiteY34" fmla="*/ 540532 h 759055"/>
                          <a:gd name="connsiteX35" fmla="*/ 1225549 w 1496212"/>
                          <a:gd name="connsiteY35" fmla="*/ 545036 h 759055"/>
                          <a:gd name="connsiteX36" fmla="*/ 1221045 w 1496212"/>
                          <a:gd name="connsiteY36" fmla="*/ 551793 h 759055"/>
                          <a:gd name="connsiteX37" fmla="*/ 1218793 w 1496212"/>
                          <a:gd name="connsiteY37" fmla="*/ 560802 h 759055"/>
                          <a:gd name="connsiteX38" fmla="*/ 1214288 w 1496212"/>
                          <a:gd name="connsiteY38" fmla="*/ 567558 h 759055"/>
                          <a:gd name="connsiteX39" fmla="*/ 1212036 w 1496212"/>
                          <a:gd name="connsiteY39" fmla="*/ 583324 h 759055"/>
                          <a:gd name="connsiteX40" fmla="*/ 1203027 w 1496212"/>
                          <a:gd name="connsiteY40" fmla="*/ 662151 h 759055"/>
                          <a:gd name="connsiteX41" fmla="*/ 1194018 w 1496212"/>
                          <a:gd name="connsiteY41" fmla="*/ 668908 h 759055"/>
                          <a:gd name="connsiteX42" fmla="*/ 1173749 w 1496212"/>
                          <a:gd name="connsiteY42" fmla="*/ 671160 h 759055"/>
                          <a:gd name="connsiteX43" fmla="*/ 1151226 w 1496212"/>
                          <a:gd name="connsiteY43" fmla="*/ 666656 h 759055"/>
                          <a:gd name="connsiteX44" fmla="*/ 1135461 w 1496212"/>
                          <a:gd name="connsiteY44" fmla="*/ 646386 h 759055"/>
                          <a:gd name="connsiteX45" fmla="*/ 1121948 w 1496212"/>
                          <a:gd name="connsiteY45" fmla="*/ 635125 h 759055"/>
                          <a:gd name="connsiteX46" fmla="*/ 1115191 w 1496212"/>
                          <a:gd name="connsiteY46" fmla="*/ 621611 h 759055"/>
                          <a:gd name="connsiteX47" fmla="*/ 1112939 w 1496212"/>
                          <a:gd name="connsiteY47" fmla="*/ 614855 h 759055"/>
                          <a:gd name="connsiteX48" fmla="*/ 1099425 w 1496212"/>
                          <a:gd name="connsiteY48" fmla="*/ 605846 h 759055"/>
                          <a:gd name="connsiteX49" fmla="*/ 1088164 w 1496212"/>
                          <a:gd name="connsiteY49" fmla="*/ 596837 h 759055"/>
                          <a:gd name="connsiteX50" fmla="*/ 1081408 w 1496212"/>
                          <a:gd name="connsiteY50" fmla="*/ 592333 h 759055"/>
                          <a:gd name="connsiteX51" fmla="*/ 1063390 w 1496212"/>
                          <a:gd name="connsiteY51" fmla="*/ 587828 h 759055"/>
                          <a:gd name="connsiteX52" fmla="*/ 1061138 w 1496212"/>
                          <a:gd name="connsiteY52" fmla="*/ 581072 h 759055"/>
                          <a:gd name="connsiteX53" fmla="*/ 1049877 w 1496212"/>
                          <a:gd name="connsiteY53" fmla="*/ 569810 h 759055"/>
                          <a:gd name="connsiteX54" fmla="*/ 1047624 w 1496212"/>
                          <a:gd name="connsiteY54" fmla="*/ 563054 h 759055"/>
                          <a:gd name="connsiteX55" fmla="*/ 1034111 w 1496212"/>
                          <a:gd name="connsiteY55" fmla="*/ 551793 h 759055"/>
                          <a:gd name="connsiteX56" fmla="*/ 1022850 w 1496212"/>
                          <a:gd name="connsiteY56" fmla="*/ 542784 h 759055"/>
                          <a:gd name="connsiteX57" fmla="*/ 1016093 w 1496212"/>
                          <a:gd name="connsiteY57" fmla="*/ 540532 h 759055"/>
                          <a:gd name="connsiteX58" fmla="*/ 1004832 w 1496212"/>
                          <a:gd name="connsiteY58" fmla="*/ 536027 h 759055"/>
                          <a:gd name="connsiteX59" fmla="*/ 995823 w 1496212"/>
                          <a:gd name="connsiteY59" fmla="*/ 531523 h 759055"/>
                          <a:gd name="connsiteX60" fmla="*/ 989067 w 1496212"/>
                          <a:gd name="connsiteY60" fmla="*/ 529271 h 759055"/>
                          <a:gd name="connsiteX61" fmla="*/ 980058 w 1496212"/>
                          <a:gd name="connsiteY61" fmla="*/ 524766 h 759055"/>
                          <a:gd name="connsiteX62" fmla="*/ 905735 w 1496212"/>
                          <a:gd name="connsiteY62" fmla="*/ 522514 h 759055"/>
                          <a:gd name="connsiteX63" fmla="*/ 856186 w 1496212"/>
                          <a:gd name="connsiteY63" fmla="*/ 527018 h 759055"/>
                          <a:gd name="connsiteX64" fmla="*/ 826907 w 1496212"/>
                          <a:gd name="connsiteY64" fmla="*/ 529271 h 759055"/>
                          <a:gd name="connsiteX65" fmla="*/ 820150 w 1496212"/>
                          <a:gd name="connsiteY65" fmla="*/ 547288 h 759055"/>
                          <a:gd name="connsiteX66" fmla="*/ 813394 w 1496212"/>
                          <a:gd name="connsiteY66" fmla="*/ 549541 h 759055"/>
                          <a:gd name="connsiteX67" fmla="*/ 808889 w 1496212"/>
                          <a:gd name="connsiteY67" fmla="*/ 554045 h 759055"/>
                          <a:gd name="connsiteX68" fmla="*/ 788619 w 1496212"/>
                          <a:gd name="connsiteY68" fmla="*/ 558549 h 759055"/>
                          <a:gd name="connsiteX69" fmla="*/ 779611 w 1496212"/>
                          <a:gd name="connsiteY69" fmla="*/ 560802 h 759055"/>
                          <a:gd name="connsiteX70" fmla="*/ 768349 w 1496212"/>
                          <a:gd name="connsiteY70" fmla="*/ 565306 h 759055"/>
                          <a:gd name="connsiteX71" fmla="*/ 761593 w 1496212"/>
                          <a:gd name="connsiteY71" fmla="*/ 567558 h 759055"/>
                          <a:gd name="connsiteX72" fmla="*/ 750332 w 1496212"/>
                          <a:gd name="connsiteY72" fmla="*/ 578819 h 759055"/>
                          <a:gd name="connsiteX73" fmla="*/ 745827 w 1496212"/>
                          <a:gd name="connsiteY73" fmla="*/ 585576 h 759055"/>
                          <a:gd name="connsiteX74" fmla="*/ 739071 w 1496212"/>
                          <a:gd name="connsiteY74" fmla="*/ 587828 h 759055"/>
                          <a:gd name="connsiteX75" fmla="*/ 732314 w 1496212"/>
                          <a:gd name="connsiteY75" fmla="*/ 594585 h 759055"/>
                          <a:gd name="connsiteX76" fmla="*/ 723305 w 1496212"/>
                          <a:gd name="connsiteY76" fmla="*/ 608098 h 759055"/>
                          <a:gd name="connsiteX77" fmla="*/ 716549 w 1496212"/>
                          <a:gd name="connsiteY77" fmla="*/ 623864 h 759055"/>
                          <a:gd name="connsiteX78" fmla="*/ 709792 w 1496212"/>
                          <a:gd name="connsiteY78" fmla="*/ 626116 h 759055"/>
                          <a:gd name="connsiteX79" fmla="*/ 707540 w 1496212"/>
                          <a:gd name="connsiteY79" fmla="*/ 635125 h 759055"/>
                          <a:gd name="connsiteX80" fmla="*/ 700783 w 1496212"/>
                          <a:gd name="connsiteY80" fmla="*/ 637377 h 759055"/>
                          <a:gd name="connsiteX81" fmla="*/ 691774 w 1496212"/>
                          <a:gd name="connsiteY81" fmla="*/ 644134 h 759055"/>
                          <a:gd name="connsiteX82" fmla="*/ 667000 w 1496212"/>
                          <a:gd name="connsiteY82" fmla="*/ 648638 h 759055"/>
                          <a:gd name="connsiteX83" fmla="*/ 648982 w 1496212"/>
                          <a:gd name="connsiteY83" fmla="*/ 657647 h 759055"/>
                          <a:gd name="connsiteX84" fmla="*/ 639973 w 1496212"/>
                          <a:gd name="connsiteY84" fmla="*/ 662151 h 759055"/>
                          <a:gd name="connsiteX85" fmla="*/ 621955 w 1496212"/>
                          <a:gd name="connsiteY85" fmla="*/ 666656 h 759055"/>
                          <a:gd name="connsiteX86" fmla="*/ 612947 w 1496212"/>
                          <a:gd name="connsiteY86" fmla="*/ 671160 h 759055"/>
                          <a:gd name="connsiteX87" fmla="*/ 588172 w 1496212"/>
                          <a:gd name="connsiteY87" fmla="*/ 673412 h 759055"/>
                          <a:gd name="connsiteX88" fmla="*/ 581416 w 1496212"/>
                          <a:gd name="connsiteY88" fmla="*/ 671160 h 759055"/>
                          <a:gd name="connsiteX89" fmla="*/ 572407 w 1496212"/>
                          <a:gd name="connsiteY89" fmla="*/ 666656 h 759055"/>
                          <a:gd name="connsiteX90" fmla="*/ 565650 w 1496212"/>
                          <a:gd name="connsiteY90" fmla="*/ 662151 h 759055"/>
                          <a:gd name="connsiteX91" fmla="*/ 552137 w 1496212"/>
                          <a:gd name="connsiteY91" fmla="*/ 657647 h 759055"/>
                          <a:gd name="connsiteX92" fmla="*/ 417004 w 1496212"/>
                          <a:gd name="connsiteY92" fmla="*/ 657647 h 759055"/>
                          <a:gd name="connsiteX93" fmla="*/ 385817 w 1496212"/>
                          <a:gd name="connsiteY93" fmla="*/ 637474 h 759055"/>
                          <a:gd name="connsiteX94" fmla="*/ 340428 w 1496212"/>
                          <a:gd name="connsiteY94" fmla="*/ 603594 h 759055"/>
                          <a:gd name="connsiteX95" fmla="*/ 302141 w 1496212"/>
                          <a:gd name="connsiteY95" fmla="*/ 578819 h 759055"/>
                          <a:gd name="connsiteX96" fmla="*/ 266105 w 1496212"/>
                          <a:gd name="connsiteY96" fmla="*/ 556297 h 759055"/>
                          <a:gd name="connsiteX97" fmla="*/ 259349 w 1496212"/>
                          <a:gd name="connsiteY97" fmla="*/ 554045 h 759055"/>
                          <a:gd name="connsiteX98" fmla="*/ 236826 w 1496212"/>
                          <a:gd name="connsiteY98" fmla="*/ 545036 h 759055"/>
                          <a:gd name="connsiteX99" fmla="*/ 180521 w 1496212"/>
                          <a:gd name="connsiteY99" fmla="*/ 536027 h 759055"/>
                          <a:gd name="connsiteX100" fmla="*/ 117459 w 1496212"/>
                          <a:gd name="connsiteY100" fmla="*/ 533775 h 759055"/>
                          <a:gd name="connsiteX101" fmla="*/ 76919 w 1496212"/>
                          <a:gd name="connsiteY101" fmla="*/ 536027 h 759055"/>
                          <a:gd name="connsiteX102" fmla="*/ 61645 w 1496212"/>
                          <a:gd name="connsiteY102" fmla="*/ 536930 h 759055"/>
                          <a:gd name="connsiteX103" fmla="*/ 23483 w 1496212"/>
                          <a:gd name="connsiteY103" fmla="*/ 550729 h 759055"/>
                          <a:gd name="connsiteX104" fmla="*/ 103 w 1496212"/>
                          <a:gd name="connsiteY104" fmla="*/ 573331 h 759055"/>
                          <a:gd name="connsiteX105" fmla="*/ 16207 w 1496212"/>
                          <a:gd name="connsiteY105" fmla="*/ 613525 h 759055"/>
                          <a:gd name="connsiteX106" fmla="*/ 45307 w 1496212"/>
                          <a:gd name="connsiteY106" fmla="*/ 618170 h 759055"/>
                          <a:gd name="connsiteX107" fmla="*/ 125027 w 1496212"/>
                          <a:gd name="connsiteY107" fmla="*/ 629432 h 759055"/>
                          <a:gd name="connsiteX108" fmla="*/ 167008 w 1496212"/>
                          <a:gd name="connsiteY108" fmla="*/ 632873 h 759055"/>
                          <a:gd name="connsiteX109" fmla="*/ 219388 w 1496212"/>
                          <a:gd name="connsiteY109" fmla="*/ 640429 h 759055"/>
                          <a:gd name="connsiteX110" fmla="*/ 271189 w 1496212"/>
                          <a:gd name="connsiteY110" fmla="*/ 659173 h 759055"/>
                          <a:gd name="connsiteX111" fmla="*/ 302141 w 1496212"/>
                          <a:gd name="connsiteY111" fmla="*/ 675665 h 759055"/>
                          <a:gd name="connsiteX112" fmla="*/ 337229 w 1496212"/>
                          <a:gd name="connsiteY112" fmla="*/ 700365 h 759055"/>
                          <a:gd name="connsiteX113" fmla="*/ 378458 w 1496212"/>
                          <a:gd name="connsiteY113" fmla="*/ 749187 h 759055"/>
                          <a:gd name="connsiteX114" fmla="*/ 403490 w 1496212"/>
                          <a:gd name="connsiteY114" fmla="*/ 752240 h 759055"/>
                          <a:gd name="connsiteX115" fmla="*/ 471057 w 1496212"/>
                          <a:gd name="connsiteY115" fmla="*/ 756744 h 759055"/>
                          <a:gd name="connsiteX116" fmla="*/ 522858 w 1496212"/>
                          <a:gd name="connsiteY116" fmla="*/ 758997 h 759055"/>
                          <a:gd name="connsiteX117" fmla="*/ 540876 w 1496212"/>
                          <a:gd name="connsiteY117" fmla="*/ 754492 h 759055"/>
                          <a:gd name="connsiteX118" fmla="*/ 619703 w 1496212"/>
                          <a:gd name="connsiteY118" fmla="*/ 752240 h 759055"/>
                          <a:gd name="connsiteX119" fmla="*/ 682765 w 1496212"/>
                          <a:gd name="connsiteY119" fmla="*/ 747736 h 759055"/>
                          <a:gd name="connsiteX120" fmla="*/ 689522 w 1496212"/>
                          <a:gd name="connsiteY120" fmla="*/ 745483 h 759055"/>
                          <a:gd name="connsiteX121" fmla="*/ 698531 w 1496212"/>
                          <a:gd name="connsiteY121" fmla="*/ 743231 h 759055"/>
                          <a:gd name="connsiteX122" fmla="*/ 730062 w 1496212"/>
                          <a:gd name="connsiteY122" fmla="*/ 740979 h 759055"/>
                          <a:gd name="connsiteX123" fmla="*/ 757088 w 1496212"/>
                          <a:gd name="connsiteY123" fmla="*/ 713952 h 759055"/>
                          <a:gd name="connsiteX124" fmla="*/ 768349 w 1496212"/>
                          <a:gd name="connsiteY124" fmla="*/ 702691 h 759055"/>
                          <a:gd name="connsiteX125" fmla="*/ 772854 w 1496212"/>
                          <a:gd name="connsiteY125" fmla="*/ 698187 h 759055"/>
                          <a:gd name="connsiteX126" fmla="*/ 784115 w 1496212"/>
                          <a:gd name="connsiteY126" fmla="*/ 684674 h 759055"/>
                          <a:gd name="connsiteX127" fmla="*/ 795376 w 1496212"/>
                          <a:gd name="connsiteY127" fmla="*/ 673412 h 759055"/>
                          <a:gd name="connsiteX128" fmla="*/ 799881 w 1496212"/>
                          <a:gd name="connsiteY128" fmla="*/ 666656 h 759055"/>
                          <a:gd name="connsiteX129" fmla="*/ 806637 w 1496212"/>
                          <a:gd name="connsiteY129" fmla="*/ 664404 h 759055"/>
                          <a:gd name="connsiteX130" fmla="*/ 808889 w 1496212"/>
                          <a:gd name="connsiteY130" fmla="*/ 657647 h 759055"/>
                          <a:gd name="connsiteX131" fmla="*/ 838168 w 1496212"/>
                          <a:gd name="connsiteY131" fmla="*/ 655395 h 759055"/>
                          <a:gd name="connsiteX132" fmla="*/ 860690 w 1496212"/>
                          <a:gd name="connsiteY132" fmla="*/ 639629 h 759055"/>
                          <a:gd name="connsiteX133" fmla="*/ 878708 w 1496212"/>
                          <a:gd name="connsiteY133" fmla="*/ 635125 h 759055"/>
                          <a:gd name="connsiteX134" fmla="*/ 887717 w 1496212"/>
                          <a:gd name="connsiteY134" fmla="*/ 632873 h 759055"/>
                          <a:gd name="connsiteX135" fmla="*/ 894474 w 1496212"/>
                          <a:gd name="connsiteY135" fmla="*/ 628368 h 759055"/>
                          <a:gd name="connsiteX136" fmla="*/ 914744 w 1496212"/>
                          <a:gd name="connsiteY136" fmla="*/ 619359 h 759055"/>
                          <a:gd name="connsiteX137" fmla="*/ 926005 w 1496212"/>
                          <a:gd name="connsiteY137" fmla="*/ 608098 h 759055"/>
                          <a:gd name="connsiteX138" fmla="*/ 941770 w 1496212"/>
                          <a:gd name="connsiteY138" fmla="*/ 603594 h 759055"/>
                          <a:gd name="connsiteX139" fmla="*/ 980058 w 1496212"/>
                          <a:gd name="connsiteY139" fmla="*/ 605846 h 759055"/>
                          <a:gd name="connsiteX140" fmla="*/ 984562 w 1496212"/>
                          <a:gd name="connsiteY140" fmla="*/ 612603 h 759055"/>
                          <a:gd name="connsiteX141" fmla="*/ 989067 w 1496212"/>
                          <a:gd name="connsiteY141" fmla="*/ 617107 h 759055"/>
                          <a:gd name="connsiteX142" fmla="*/ 1009337 w 1496212"/>
                          <a:gd name="connsiteY142" fmla="*/ 623864 h 759055"/>
                          <a:gd name="connsiteX143" fmla="*/ 1018346 w 1496212"/>
                          <a:gd name="connsiteY143" fmla="*/ 632873 h 759055"/>
                          <a:gd name="connsiteX144" fmla="*/ 1022850 w 1496212"/>
                          <a:gd name="connsiteY144" fmla="*/ 641881 h 759055"/>
                          <a:gd name="connsiteX145" fmla="*/ 1036363 w 1496212"/>
                          <a:gd name="connsiteY145" fmla="*/ 650890 h 759055"/>
                          <a:gd name="connsiteX146" fmla="*/ 1040868 w 1496212"/>
                          <a:gd name="connsiteY146" fmla="*/ 664404 h 759055"/>
                          <a:gd name="connsiteX147" fmla="*/ 1047624 w 1496212"/>
                          <a:gd name="connsiteY147" fmla="*/ 668908 h 759055"/>
                          <a:gd name="connsiteX148" fmla="*/ 1058885 w 1496212"/>
                          <a:gd name="connsiteY148" fmla="*/ 671160 h 759055"/>
                          <a:gd name="connsiteX149" fmla="*/ 1065642 w 1496212"/>
                          <a:gd name="connsiteY149" fmla="*/ 673412 h 759055"/>
                          <a:gd name="connsiteX150" fmla="*/ 1067894 w 1496212"/>
                          <a:gd name="connsiteY150" fmla="*/ 680169 h 759055"/>
                          <a:gd name="connsiteX151" fmla="*/ 1076903 w 1496212"/>
                          <a:gd name="connsiteY151" fmla="*/ 682421 h 759055"/>
                          <a:gd name="connsiteX152" fmla="*/ 1085912 w 1496212"/>
                          <a:gd name="connsiteY152" fmla="*/ 686926 h 759055"/>
                          <a:gd name="connsiteX153" fmla="*/ 1103930 w 1496212"/>
                          <a:gd name="connsiteY153" fmla="*/ 691430 h 759055"/>
                          <a:gd name="connsiteX154" fmla="*/ 1110686 w 1496212"/>
                          <a:gd name="connsiteY154" fmla="*/ 700439 h 759055"/>
                          <a:gd name="connsiteX155" fmla="*/ 1115191 w 1496212"/>
                          <a:gd name="connsiteY155" fmla="*/ 707196 h 759055"/>
                          <a:gd name="connsiteX156" fmla="*/ 1121948 w 1496212"/>
                          <a:gd name="connsiteY156" fmla="*/ 711700 h 759055"/>
                          <a:gd name="connsiteX157" fmla="*/ 1130956 w 1496212"/>
                          <a:gd name="connsiteY157" fmla="*/ 727466 h 759055"/>
                          <a:gd name="connsiteX158" fmla="*/ 1133209 w 1496212"/>
                          <a:gd name="connsiteY158" fmla="*/ 736474 h 759055"/>
                          <a:gd name="connsiteX159" fmla="*/ 1148974 w 1496212"/>
                          <a:gd name="connsiteY159" fmla="*/ 743231 h 759055"/>
                          <a:gd name="connsiteX160" fmla="*/ 1191766 w 1496212"/>
                          <a:gd name="connsiteY160" fmla="*/ 745483 h 759055"/>
                          <a:gd name="connsiteX161" fmla="*/ 1207532 w 1496212"/>
                          <a:gd name="connsiteY161" fmla="*/ 743231 h 759055"/>
                          <a:gd name="connsiteX162" fmla="*/ 1248072 w 1496212"/>
                          <a:gd name="connsiteY162" fmla="*/ 745483 h 759055"/>
                          <a:gd name="connsiteX163" fmla="*/ 1268342 w 1496212"/>
                          <a:gd name="connsiteY163" fmla="*/ 747736 h 759055"/>
                          <a:gd name="connsiteX164" fmla="*/ 1281855 w 1496212"/>
                          <a:gd name="connsiteY164" fmla="*/ 729718 h 759055"/>
                          <a:gd name="connsiteX165" fmla="*/ 1288612 w 1496212"/>
                          <a:gd name="connsiteY165" fmla="*/ 727466 h 759055"/>
                          <a:gd name="connsiteX166" fmla="*/ 1304377 w 1496212"/>
                          <a:gd name="connsiteY166" fmla="*/ 713952 h 759055"/>
                          <a:gd name="connsiteX167" fmla="*/ 1306629 w 1496212"/>
                          <a:gd name="connsiteY167" fmla="*/ 707196 h 759055"/>
                          <a:gd name="connsiteX168" fmla="*/ 1311134 w 1496212"/>
                          <a:gd name="connsiteY168" fmla="*/ 700439 h 759055"/>
                          <a:gd name="connsiteX169" fmla="*/ 1315638 w 1496212"/>
                          <a:gd name="connsiteY169" fmla="*/ 691430 h 759055"/>
                          <a:gd name="connsiteX170" fmla="*/ 1322395 w 1496212"/>
                          <a:gd name="connsiteY170" fmla="*/ 689178 h 759055"/>
                          <a:gd name="connsiteX171" fmla="*/ 1326899 w 1496212"/>
                          <a:gd name="connsiteY171" fmla="*/ 680169 h 759055"/>
                          <a:gd name="connsiteX172" fmla="*/ 1333656 w 1496212"/>
                          <a:gd name="connsiteY172" fmla="*/ 675665 h 759055"/>
                          <a:gd name="connsiteX173" fmla="*/ 1335908 w 1496212"/>
                          <a:gd name="connsiteY173" fmla="*/ 666656 h 759055"/>
                          <a:gd name="connsiteX174" fmla="*/ 1338160 w 1496212"/>
                          <a:gd name="connsiteY174" fmla="*/ 659899 h 759055"/>
                          <a:gd name="connsiteX175" fmla="*/ 1342665 w 1496212"/>
                          <a:gd name="connsiteY175" fmla="*/ 655395 h 759055"/>
                          <a:gd name="connsiteX176" fmla="*/ 1351674 w 1496212"/>
                          <a:gd name="connsiteY176" fmla="*/ 641881 h 759055"/>
                          <a:gd name="connsiteX177" fmla="*/ 1353926 w 1496212"/>
                          <a:gd name="connsiteY177" fmla="*/ 632873 h 759055"/>
                          <a:gd name="connsiteX178" fmla="*/ 1356178 w 1496212"/>
                          <a:gd name="connsiteY178" fmla="*/ 610350 h 759055"/>
                          <a:gd name="connsiteX179" fmla="*/ 1360682 w 1496212"/>
                          <a:gd name="connsiteY179" fmla="*/ 601341 h 759055"/>
                          <a:gd name="connsiteX180" fmla="*/ 1365187 w 1496212"/>
                          <a:gd name="connsiteY180" fmla="*/ 585576 h 759055"/>
                          <a:gd name="connsiteX181" fmla="*/ 1371944 w 1496212"/>
                          <a:gd name="connsiteY181" fmla="*/ 576567 h 759055"/>
                          <a:gd name="connsiteX182" fmla="*/ 1376448 w 1496212"/>
                          <a:gd name="connsiteY182" fmla="*/ 542784 h 759055"/>
                          <a:gd name="connsiteX183" fmla="*/ 1378700 w 1496212"/>
                          <a:gd name="connsiteY183" fmla="*/ 533775 h 759055"/>
                          <a:gd name="connsiteX184" fmla="*/ 1380952 w 1496212"/>
                          <a:gd name="connsiteY184" fmla="*/ 477470 h 759055"/>
                          <a:gd name="connsiteX185" fmla="*/ 1396718 w 1496212"/>
                          <a:gd name="connsiteY185" fmla="*/ 454947 h 759055"/>
                          <a:gd name="connsiteX186" fmla="*/ 1403475 w 1496212"/>
                          <a:gd name="connsiteY186" fmla="*/ 443686 h 759055"/>
                          <a:gd name="connsiteX187" fmla="*/ 1410231 w 1496212"/>
                          <a:gd name="connsiteY187" fmla="*/ 434677 h 759055"/>
                          <a:gd name="connsiteX188" fmla="*/ 1412483 w 1496212"/>
                          <a:gd name="connsiteY188" fmla="*/ 385129 h 759055"/>
                          <a:gd name="connsiteX189" fmla="*/ 1414736 w 1496212"/>
                          <a:gd name="connsiteY189" fmla="*/ 373868 h 759055"/>
                          <a:gd name="connsiteX190" fmla="*/ 1421492 w 1496212"/>
                          <a:gd name="connsiteY190" fmla="*/ 367111 h 759055"/>
                          <a:gd name="connsiteX191" fmla="*/ 1435006 w 1496212"/>
                          <a:gd name="connsiteY191" fmla="*/ 157655 h 759055"/>
                          <a:gd name="connsiteX192" fmla="*/ 1448519 w 1496212"/>
                          <a:gd name="connsiteY192" fmla="*/ 141889 h 759055"/>
                          <a:gd name="connsiteX193" fmla="*/ 1453023 w 1496212"/>
                          <a:gd name="connsiteY193" fmla="*/ 135133 h 759055"/>
                          <a:gd name="connsiteX194" fmla="*/ 1459780 w 1496212"/>
                          <a:gd name="connsiteY194" fmla="*/ 132880 h 759055"/>
                          <a:gd name="connsiteX195" fmla="*/ 1466537 w 1496212"/>
                          <a:gd name="connsiteY195" fmla="*/ 128376 h 759055"/>
                          <a:gd name="connsiteX196" fmla="*/ 1468789 w 1496212"/>
                          <a:gd name="connsiteY196" fmla="*/ 99097 h 759055"/>
                          <a:gd name="connsiteX197" fmla="*/ 1475546 w 1496212"/>
                          <a:gd name="connsiteY197" fmla="*/ 94593 h 759055"/>
                          <a:gd name="connsiteX198" fmla="*/ 1486807 w 1496212"/>
                          <a:gd name="connsiteY198" fmla="*/ 83332 h 759055"/>
                          <a:gd name="connsiteX199" fmla="*/ 1489059 w 1496212"/>
                          <a:gd name="connsiteY199" fmla="*/ 76575 h 759055"/>
                          <a:gd name="connsiteX200" fmla="*/ 1495816 w 1496212"/>
                          <a:gd name="connsiteY200" fmla="*/ 74323 h 759055"/>
                          <a:gd name="connsiteX201" fmla="*/ 1493563 w 1496212"/>
                          <a:gd name="connsiteY201" fmla="*/ 0 h 759055"/>
                          <a:gd name="connsiteX202" fmla="*/ 1482302 w 1496212"/>
                          <a:gd name="connsiteY202" fmla="*/ 9008 h 759055"/>
                          <a:gd name="connsiteX203" fmla="*/ 1480050 w 1496212"/>
                          <a:gd name="connsiteY203" fmla="*/ 18017 h 759055"/>
                          <a:gd name="connsiteX204" fmla="*/ 1473293 w 1496212"/>
                          <a:gd name="connsiteY204" fmla="*/ 20270 h 759055"/>
                          <a:gd name="connsiteX205" fmla="*/ 1482302 w 1496212"/>
                          <a:gd name="connsiteY205" fmla="*/ 18017 h 75905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0876 w 1496212"/>
                          <a:gd name="connsiteY116" fmla="*/ 754492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8322 w 1496212"/>
                          <a:gd name="connsiteY116" fmla="*/ 753003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548322 w 1496212"/>
                          <a:gd name="connsiteY115" fmla="*/ 753003 h 758095"/>
                          <a:gd name="connsiteX116" fmla="*/ 619703 w 1496212"/>
                          <a:gd name="connsiteY116" fmla="*/ 752240 h 758095"/>
                          <a:gd name="connsiteX117" fmla="*/ 682765 w 1496212"/>
                          <a:gd name="connsiteY117" fmla="*/ 747736 h 758095"/>
                          <a:gd name="connsiteX118" fmla="*/ 689522 w 1496212"/>
                          <a:gd name="connsiteY118" fmla="*/ 745483 h 758095"/>
                          <a:gd name="connsiteX119" fmla="*/ 698531 w 1496212"/>
                          <a:gd name="connsiteY119" fmla="*/ 743231 h 758095"/>
                          <a:gd name="connsiteX120" fmla="*/ 730062 w 1496212"/>
                          <a:gd name="connsiteY120" fmla="*/ 740979 h 758095"/>
                          <a:gd name="connsiteX121" fmla="*/ 757088 w 1496212"/>
                          <a:gd name="connsiteY121" fmla="*/ 713952 h 758095"/>
                          <a:gd name="connsiteX122" fmla="*/ 768349 w 1496212"/>
                          <a:gd name="connsiteY122" fmla="*/ 702691 h 758095"/>
                          <a:gd name="connsiteX123" fmla="*/ 772854 w 1496212"/>
                          <a:gd name="connsiteY123" fmla="*/ 698187 h 758095"/>
                          <a:gd name="connsiteX124" fmla="*/ 784115 w 1496212"/>
                          <a:gd name="connsiteY124" fmla="*/ 684674 h 758095"/>
                          <a:gd name="connsiteX125" fmla="*/ 795376 w 1496212"/>
                          <a:gd name="connsiteY125" fmla="*/ 673412 h 758095"/>
                          <a:gd name="connsiteX126" fmla="*/ 799881 w 1496212"/>
                          <a:gd name="connsiteY126" fmla="*/ 666656 h 758095"/>
                          <a:gd name="connsiteX127" fmla="*/ 806637 w 1496212"/>
                          <a:gd name="connsiteY127" fmla="*/ 664404 h 758095"/>
                          <a:gd name="connsiteX128" fmla="*/ 808889 w 1496212"/>
                          <a:gd name="connsiteY128" fmla="*/ 657647 h 758095"/>
                          <a:gd name="connsiteX129" fmla="*/ 838168 w 1496212"/>
                          <a:gd name="connsiteY129" fmla="*/ 655395 h 758095"/>
                          <a:gd name="connsiteX130" fmla="*/ 860690 w 1496212"/>
                          <a:gd name="connsiteY130" fmla="*/ 639629 h 758095"/>
                          <a:gd name="connsiteX131" fmla="*/ 878708 w 1496212"/>
                          <a:gd name="connsiteY131" fmla="*/ 635125 h 758095"/>
                          <a:gd name="connsiteX132" fmla="*/ 887717 w 1496212"/>
                          <a:gd name="connsiteY132" fmla="*/ 632873 h 758095"/>
                          <a:gd name="connsiteX133" fmla="*/ 894474 w 1496212"/>
                          <a:gd name="connsiteY133" fmla="*/ 628368 h 758095"/>
                          <a:gd name="connsiteX134" fmla="*/ 914744 w 1496212"/>
                          <a:gd name="connsiteY134" fmla="*/ 619359 h 758095"/>
                          <a:gd name="connsiteX135" fmla="*/ 926005 w 1496212"/>
                          <a:gd name="connsiteY135" fmla="*/ 608098 h 758095"/>
                          <a:gd name="connsiteX136" fmla="*/ 941770 w 1496212"/>
                          <a:gd name="connsiteY136" fmla="*/ 603594 h 758095"/>
                          <a:gd name="connsiteX137" fmla="*/ 980058 w 1496212"/>
                          <a:gd name="connsiteY137" fmla="*/ 605846 h 758095"/>
                          <a:gd name="connsiteX138" fmla="*/ 984562 w 1496212"/>
                          <a:gd name="connsiteY138" fmla="*/ 612603 h 758095"/>
                          <a:gd name="connsiteX139" fmla="*/ 989067 w 1496212"/>
                          <a:gd name="connsiteY139" fmla="*/ 617107 h 758095"/>
                          <a:gd name="connsiteX140" fmla="*/ 1009337 w 1496212"/>
                          <a:gd name="connsiteY140" fmla="*/ 623864 h 758095"/>
                          <a:gd name="connsiteX141" fmla="*/ 1018346 w 1496212"/>
                          <a:gd name="connsiteY141" fmla="*/ 632873 h 758095"/>
                          <a:gd name="connsiteX142" fmla="*/ 1022850 w 1496212"/>
                          <a:gd name="connsiteY142" fmla="*/ 641881 h 758095"/>
                          <a:gd name="connsiteX143" fmla="*/ 1036363 w 1496212"/>
                          <a:gd name="connsiteY143" fmla="*/ 650890 h 758095"/>
                          <a:gd name="connsiteX144" fmla="*/ 1040868 w 1496212"/>
                          <a:gd name="connsiteY144" fmla="*/ 664404 h 758095"/>
                          <a:gd name="connsiteX145" fmla="*/ 1047624 w 1496212"/>
                          <a:gd name="connsiteY145" fmla="*/ 668908 h 758095"/>
                          <a:gd name="connsiteX146" fmla="*/ 1058885 w 1496212"/>
                          <a:gd name="connsiteY146" fmla="*/ 671160 h 758095"/>
                          <a:gd name="connsiteX147" fmla="*/ 1065642 w 1496212"/>
                          <a:gd name="connsiteY147" fmla="*/ 673412 h 758095"/>
                          <a:gd name="connsiteX148" fmla="*/ 1067894 w 1496212"/>
                          <a:gd name="connsiteY148" fmla="*/ 680169 h 758095"/>
                          <a:gd name="connsiteX149" fmla="*/ 1076903 w 1496212"/>
                          <a:gd name="connsiteY149" fmla="*/ 682421 h 758095"/>
                          <a:gd name="connsiteX150" fmla="*/ 1085912 w 1496212"/>
                          <a:gd name="connsiteY150" fmla="*/ 686926 h 758095"/>
                          <a:gd name="connsiteX151" fmla="*/ 1103930 w 1496212"/>
                          <a:gd name="connsiteY151" fmla="*/ 691430 h 758095"/>
                          <a:gd name="connsiteX152" fmla="*/ 1110686 w 1496212"/>
                          <a:gd name="connsiteY152" fmla="*/ 700439 h 758095"/>
                          <a:gd name="connsiteX153" fmla="*/ 1115191 w 1496212"/>
                          <a:gd name="connsiteY153" fmla="*/ 707196 h 758095"/>
                          <a:gd name="connsiteX154" fmla="*/ 1121948 w 1496212"/>
                          <a:gd name="connsiteY154" fmla="*/ 711700 h 758095"/>
                          <a:gd name="connsiteX155" fmla="*/ 1130956 w 1496212"/>
                          <a:gd name="connsiteY155" fmla="*/ 727466 h 758095"/>
                          <a:gd name="connsiteX156" fmla="*/ 1133209 w 1496212"/>
                          <a:gd name="connsiteY156" fmla="*/ 736474 h 758095"/>
                          <a:gd name="connsiteX157" fmla="*/ 1148974 w 1496212"/>
                          <a:gd name="connsiteY157" fmla="*/ 743231 h 758095"/>
                          <a:gd name="connsiteX158" fmla="*/ 1191766 w 1496212"/>
                          <a:gd name="connsiteY158" fmla="*/ 745483 h 758095"/>
                          <a:gd name="connsiteX159" fmla="*/ 1207532 w 1496212"/>
                          <a:gd name="connsiteY159" fmla="*/ 743231 h 758095"/>
                          <a:gd name="connsiteX160" fmla="*/ 1248072 w 1496212"/>
                          <a:gd name="connsiteY160" fmla="*/ 745483 h 758095"/>
                          <a:gd name="connsiteX161" fmla="*/ 1268342 w 1496212"/>
                          <a:gd name="connsiteY161" fmla="*/ 747736 h 758095"/>
                          <a:gd name="connsiteX162" fmla="*/ 1281855 w 1496212"/>
                          <a:gd name="connsiteY162" fmla="*/ 729718 h 758095"/>
                          <a:gd name="connsiteX163" fmla="*/ 1288612 w 1496212"/>
                          <a:gd name="connsiteY163" fmla="*/ 727466 h 758095"/>
                          <a:gd name="connsiteX164" fmla="*/ 1304377 w 1496212"/>
                          <a:gd name="connsiteY164" fmla="*/ 713952 h 758095"/>
                          <a:gd name="connsiteX165" fmla="*/ 1306629 w 1496212"/>
                          <a:gd name="connsiteY165" fmla="*/ 707196 h 758095"/>
                          <a:gd name="connsiteX166" fmla="*/ 1311134 w 1496212"/>
                          <a:gd name="connsiteY166" fmla="*/ 700439 h 758095"/>
                          <a:gd name="connsiteX167" fmla="*/ 1315638 w 1496212"/>
                          <a:gd name="connsiteY167" fmla="*/ 691430 h 758095"/>
                          <a:gd name="connsiteX168" fmla="*/ 1322395 w 1496212"/>
                          <a:gd name="connsiteY168" fmla="*/ 689178 h 758095"/>
                          <a:gd name="connsiteX169" fmla="*/ 1326899 w 1496212"/>
                          <a:gd name="connsiteY169" fmla="*/ 680169 h 758095"/>
                          <a:gd name="connsiteX170" fmla="*/ 1333656 w 1496212"/>
                          <a:gd name="connsiteY170" fmla="*/ 675665 h 758095"/>
                          <a:gd name="connsiteX171" fmla="*/ 1335908 w 1496212"/>
                          <a:gd name="connsiteY171" fmla="*/ 666656 h 758095"/>
                          <a:gd name="connsiteX172" fmla="*/ 1338160 w 1496212"/>
                          <a:gd name="connsiteY172" fmla="*/ 659899 h 758095"/>
                          <a:gd name="connsiteX173" fmla="*/ 1342665 w 1496212"/>
                          <a:gd name="connsiteY173" fmla="*/ 655395 h 758095"/>
                          <a:gd name="connsiteX174" fmla="*/ 1351674 w 1496212"/>
                          <a:gd name="connsiteY174" fmla="*/ 641881 h 758095"/>
                          <a:gd name="connsiteX175" fmla="*/ 1353926 w 1496212"/>
                          <a:gd name="connsiteY175" fmla="*/ 632873 h 758095"/>
                          <a:gd name="connsiteX176" fmla="*/ 1356178 w 1496212"/>
                          <a:gd name="connsiteY176" fmla="*/ 610350 h 758095"/>
                          <a:gd name="connsiteX177" fmla="*/ 1360682 w 1496212"/>
                          <a:gd name="connsiteY177" fmla="*/ 601341 h 758095"/>
                          <a:gd name="connsiteX178" fmla="*/ 1365187 w 1496212"/>
                          <a:gd name="connsiteY178" fmla="*/ 585576 h 758095"/>
                          <a:gd name="connsiteX179" fmla="*/ 1371944 w 1496212"/>
                          <a:gd name="connsiteY179" fmla="*/ 576567 h 758095"/>
                          <a:gd name="connsiteX180" fmla="*/ 1376448 w 1496212"/>
                          <a:gd name="connsiteY180" fmla="*/ 542784 h 758095"/>
                          <a:gd name="connsiteX181" fmla="*/ 1378700 w 1496212"/>
                          <a:gd name="connsiteY181" fmla="*/ 533775 h 758095"/>
                          <a:gd name="connsiteX182" fmla="*/ 1380952 w 1496212"/>
                          <a:gd name="connsiteY182" fmla="*/ 477470 h 758095"/>
                          <a:gd name="connsiteX183" fmla="*/ 1396718 w 1496212"/>
                          <a:gd name="connsiteY183" fmla="*/ 454947 h 758095"/>
                          <a:gd name="connsiteX184" fmla="*/ 1403475 w 1496212"/>
                          <a:gd name="connsiteY184" fmla="*/ 443686 h 758095"/>
                          <a:gd name="connsiteX185" fmla="*/ 1410231 w 1496212"/>
                          <a:gd name="connsiteY185" fmla="*/ 434677 h 758095"/>
                          <a:gd name="connsiteX186" fmla="*/ 1412483 w 1496212"/>
                          <a:gd name="connsiteY186" fmla="*/ 385129 h 758095"/>
                          <a:gd name="connsiteX187" fmla="*/ 1414736 w 1496212"/>
                          <a:gd name="connsiteY187" fmla="*/ 373868 h 758095"/>
                          <a:gd name="connsiteX188" fmla="*/ 1421492 w 1496212"/>
                          <a:gd name="connsiteY188" fmla="*/ 367111 h 758095"/>
                          <a:gd name="connsiteX189" fmla="*/ 1435006 w 1496212"/>
                          <a:gd name="connsiteY189" fmla="*/ 157655 h 758095"/>
                          <a:gd name="connsiteX190" fmla="*/ 1448519 w 1496212"/>
                          <a:gd name="connsiteY190" fmla="*/ 141889 h 758095"/>
                          <a:gd name="connsiteX191" fmla="*/ 1453023 w 1496212"/>
                          <a:gd name="connsiteY191" fmla="*/ 135133 h 758095"/>
                          <a:gd name="connsiteX192" fmla="*/ 1459780 w 1496212"/>
                          <a:gd name="connsiteY192" fmla="*/ 132880 h 758095"/>
                          <a:gd name="connsiteX193" fmla="*/ 1466537 w 1496212"/>
                          <a:gd name="connsiteY193" fmla="*/ 128376 h 758095"/>
                          <a:gd name="connsiteX194" fmla="*/ 1468789 w 1496212"/>
                          <a:gd name="connsiteY194" fmla="*/ 99097 h 758095"/>
                          <a:gd name="connsiteX195" fmla="*/ 1475546 w 1496212"/>
                          <a:gd name="connsiteY195" fmla="*/ 94593 h 758095"/>
                          <a:gd name="connsiteX196" fmla="*/ 1486807 w 1496212"/>
                          <a:gd name="connsiteY196" fmla="*/ 83332 h 758095"/>
                          <a:gd name="connsiteX197" fmla="*/ 1489059 w 1496212"/>
                          <a:gd name="connsiteY197" fmla="*/ 76575 h 758095"/>
                          <a:gd name="connsiteX198" fmla="*/ 1495816 w 1496212"/>
                          <a:gd name="connsiteY198" fmla="*/ 74323 h 758095"/>
                          <a:gd name="connsiteX199" fmla="*/ 1493563 w 1496212"/>
                          <a:gd name="connsiteY199" fmla="*/ 0 h 758095"/>
                          <a:gd name="connsiteX200" fmla="*/ 1482302 w 1496212"/>
                          <a:gd name="connsiteY200" fmla="*/ 9008 h 758095"/>
                          <a:gd name="connsiteX201" fmla="*/ 1480050 w 1496212"/>
                          <a:gd name="connsiteY201" fmla="*/ 18017 h 758095"/>
                          <a:gd name="connsiteX202" fmla="*/ 1473293 w 1496212"/>
                          <a:gd name="connsiteY202" fmla="*/ 20270 h 758095"/>
                          <a:gd name="connsiteX203" fmla="*/ 1482302 w 1496212"/>
                          <a:gd name="connsiteY20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52137 w 1496212"/>
                          <a:gd name="connsiteY90" fmla="*/ 657647 h 758095"/>
                          <a:gd name="connsiteX91" fmla="*/ 417004 w 1496212"/>
                          <a:gd name="connsiteY91" fmla="*/ 657647 h 758095"/>
                          <a:gd name="connsiteX92" fmla="*/ 385817 w 1496212"/>
                          <a:gd name="connsiteY92" fmla="*/ 637474 h 758095"/>
                          <a:gd name="connsiteX93" fmla="*/ 340428 w 1496212"/>
                          <a:gd name="connsiteY93" fmla="*/ 603594 h 758095"/>
                          <a:gd name="connsiteX94" fmla="*/ 302141 w 1496212"/>
                          <a:gd name="connsiteY94" fmla="*/ 578819 h 758095"/>
                          <a:gd name="connsiteX95" fmla="*/ 266105 w 1496212"/>
                          <a:gd name="connsiteY95" fmla="*/ 556297 h 758095"/>
                          <a:gd name="connsiteX96" fmla="*/ 259349 w 1496212"/>
                          <a:gd name="connsiteY96" fmla="*/ 554045 h 758095"/>
                          <a:gd name="connsiteX97" fmla="*/ 236826 w 1496212"/>
                          <a:gd name="connsiteY97" fmla="*/ 545036 h 758095"/>
                          <a:gd name="connsiteX98" fmla="*/ 180521 w 1496212"/>
                          <a:gd name="connsiteY98" fmla="*/ 536027 h 758095"/>
                          <a:gd name="connsiteX99" fmla="*/ 117459 w 1496212"/>
                          <a:gd name="connsiteY99" fmla="*/ 533775 h 758095"/>
                          <a:gd name="connsiteX100" fmla="*/ 76919 w 1496212"/>
                          <a:gd name="connsiteY100" fmla="*/ 536027 h 758095"/>
                          <a:gd name="connsiteX101" fmla="*/ 61645 w 1496212"/>
                          <a:gd name="connsiteY101" fmla="*/ 536930 h 758095"/>
                          <a:gd name="connsiteX102" fmla="*/ 23483 w 1496212"/>
                          <a:gd name="connsiteY102" fmla="*/ 550729 h 758095"/>
                          <a:gd name="connsiteX103" fmla="*/ 103 w 1496212"/>
                          <a:gd name="connsiteY103" fmla="*/ 573331 h 758095"/>
                          <a:gd name="connsiteX104" fmla="*/ 16207 w 1496212"/>
                          <a:gd name="connsiteY104" fmla="*/ 613525 h 758095"/>
                          <a:gd name="connsiteX105" fmla="*/ 45307 w 1496212"/>
                          <a:gd name="connsiteY105" fmla="*/ 618170 h 758095"/>
                          <a:gd name="connsiteX106" fmla="*/ 125027 w 1496212"/>
                          <a:gd name="connsiteY106" fmla="*/ 629432 h 758095"/>
                          <a:gd name="connsiteX107" fmla="*/ 167008 w 1496212"/>
                          <a:gd name="connsiteY107" fmla="*/ 632873 h 758095"/>
                          <a:gd name="connsiteX108" fmla="*/ 219388 w 1496212"/>
                          <a:gd name="connsiteY108" fmla="*/ 640429 h 758095"/>
                          <a:gd name="connsiteX109" fmla="*/ 271189 w 1496212"/>
                          <a:gd name="connsiteY109" fmla="*/ 659173 h 758095"/>
                          <a:gd name="connsiteX110" fmla="*/ 302141 w 1496212"/>
                          <a:gd name="connsiteY110" fmla="*/ 675665 h 758095"/>
                          <a:gd name="connsiteX111" fmla="*/ 337229 w 1496212"/>
                          <a:gd name="connsiteY111" fmla="*/ 700365 h 758095"/>
                          <a:gd name="connsiteX112" fmla="*/ 378458 w 1496212"/>
                          <a:gd name="connsiteY112" fmla="*/ 749187 h 758095"/>
                          <a:gd name="connsiteX113" fmla="*/ 403490 w 1496212"/>
                          <a:gd name="connsiteY113" fmla="*/ 752240 h 758095"/>
                          <a:gd name="connsiteX114" fmla="*/ 548322 w 1496212"/>
                          <a:gd name="connsiteY114" fmla="*/ 753003 h 758095"/>
                          <a:gd name="connsiteX115" fmla="*/ 619703 w 1496212"/>
                          <a:gd name="connsiteY115" fmla="*/ 752240 h 758095"/>
                          <a:gd name="connsiteX116" fmla="*/ 682765 w 1496212"/>
                          <a:gd name="connsiteY116" fmla="*/ 747736 h 758095"/>
                          <a:gd name="connsiteX117" fmla="*/ 689522 w 1496212"/>
                          <a:gd name="connsiteY117" fmla="*/ 745483 h 758095"/>
                          <a:gd name="connsiteX118" fmla="*/ 698531 w 1496212"/>
                          <a:gd name="connsiteY118" fmla="*/ 743231 h 758095"/>
                          <a:gd name="connsiteX119" fmla="*/ 730062 w 1496212"/>
                          <a:gd name="connsiteY119" fmla="*/ 740979 h 758095"/>
                          <a:gd name="connsiteX120" fmla="*/ 757088 w 1496212"/>
                          <a:gd name="connsiteY120" fmla="*/ 713952 h 758095"/>
                          <a:gd name="connsiteX121" fmla="*/ 768349 w 1496212"/>
                          <a:gd name="connsiteY121" fmla="*/ 702691 h 758095"/>
                          <a:gd name="connsiteX122" fmla="*/ 772854 w 1496212"/>
                          <a:gd name="connsiteY122" fmla="*/ 698187 h 758095"/>
                          <a:gd name="connsiteX123" fmla="*/ 784115 w 1496212"/>
                          <a:gd name="connsiteY123" fmla="*/ 684674 h 758095"/>
                          <a:gd name="connsiteX124" fmla="*/ 795376 w 1496212"/>
                          <a:gd name="connsiteY124" fmla="*/ 673412 h 758095"/>
                          <a:gd name="connsiteX125" fmla="*/ 799881 w 1496212"/>
                          <a:gd name="connsiteY125" fmla="*/ 666656 h 758095"/>
                          <a:gd name="connsiteX126" fmla="*/ 806637 w 1496212"/>
                          <a:gd name="connsiteY126" fmla="*/ 664404 h 758095"/>
                          <a:gd name="connsiteX127" fmla="*/ 808889 w 1496212"/>
                          <a:gd name="connsiteY127" fmla="*/ 657647 h 758095"/>
                          <a:gd name="connsiteX128" fmla="*/ 838168 w 1496212"/>
                          <a:gd name="connsiteY128" fmla="*/ 655395 h 758095"/>
                          <a:gd name="connsiteX129" fmla="*/ 860690 w 1496212"/>
                          <a:gd name="connsiteY129" fmla="*/ 639629 h 758095"/>
                          <a:gd name="connsiteX130" fmla="*/ 878708 w 1496212"/>
                          <a:gd name="connsiteY130" fmla="*/ 635125 h 758095"/>
                          <a:gd name="connsiteX131" fmla="*/ 887717 w 1496212"/>
                          <a:gd name="connsiteY131" fmla="*/ 632873 h 758095"/>
                          <a:gd name="connsiteX132" fmla="*/ 894474 w 1496212"/>
                          <a:gd name="connsiteY132" fmla="*/ 628368 h 758095"/>
                          <a:gd name="connsiteX133" fmla="*/ 914744 w 1496212"/>
                          <a:gd name="connsiteY133" fmla="*/ 619359 h 758095"/>
                          <a:gd name="connsiteX134" fmla="*/ 926005 w 1496212"/>
                          <a:gd name="connsiteY134" fmla="*/ 608098 h 758095"/>
                          <a:gd name="connsiteX135" fmla="*/ 941770 w 1496212"/>
                          <a:gd name="connsiteY135" fmla="*/ 603594 h 758095"/>
                          <a:gd name="connsiteX136" fmla="*/ 980058 w 1496212"/>
                          <a:gd name="connsiteY136" fmla="*/ 605846 h 758095"/>
                          <a:gd name="connsiteX137" fmla="*/ 984562 w 1496212"/>
                          <a:gd name="connsiteY137" fmla="*/ 612603 h 758095"/>
                          <a:gd name="connsiteX138" fmla="*/ 989067 w 1496212"/>
                          <a:gd name="connsiteY138" fmla="*/ 617107 h 758095"/>
                          <a:gd name="connsiteX139" fmla="*/ 1009337 w 1496212"/>
                          <a:gd name="connsiteY139" fmla="*/ 623864 h 758095"/>
                          <a:gd name="connsiteX140" fmla="*/ 1018346 w 1496212"/>
                          <a:gd name="connsiteY140" fmla="*/ 632873 h 758095"/>
                          <a:gd name="connsiteX141" fmla="*/ 1022850 w 1496212"/>
                          <a:gd name="connsiteY141" fmla="*/ 641881 h 758095"/>
                          <a:gd name="connsiteX142" fmla="*/ 1036363 w 1496212"/>
                          <a:gd name="connsiteY142" fmla="*/ 650890 h 758095"/>
                          <a:gd name="connsiteX143" fmla="*/ 1040868 w 1496212"/>
                          <a:gd name="connsiteY143" fmla="*/ 664404 h 758095"/>
                          <a:gd name="connsiteX144" fmla="*/ 1047624 w 1496212"/>
                          <a:gd name="connsiteY144" fmla="*/ 668908 h 758095"/>
                          <a:gd name="connsiteX145" fmla="*/ 1058885 w 1496212"/>
                          <a:gd name="connsiteY145" fmla="*/ 671160 h 758095"/>
                          <a:gd name="connsiteX146" fmla="*/ 1065642 w 1496212"/>
                          <a:gd name="connsiteY146" fmla="*/ 673412 h 758095"/>
                          <a:gd name="connsiteX147" fmla="*/ 1067894 w 1496212"/>
                          <a:gd name="connsiteY147" fmla="*/ 680169 h 758095"/>
                          <a:gd name="connsiteX148" fmla="*/ 1076903 w 1496212"/>
                          <a:gd name="connsiteY148" fmla="*/ 682421 h 758095"/>
                          <a:gd name="connsiteX149" fmla="*/ 1085912 w 1496212"/>
                          <a:gd name="connsiteY149" fmla="*/ 686926 h 758095"/>
                          <a:gd name="connsiteX150" fmla="*/ 1103930 w 1496212"/>
                          <a:gd name="connsiteY150" fmla="*/ 691430 h 758095"/>
                          <a:gd name="connsiteX151" fmla="*/ 1110686 w 1496212"/>
                          <a:gd name="connsiteY151" fmla="*/ 700439 h 758095"/>
                          <a:gd name="connsiteX152" fmla="*/ 1115191 w 1496212"/>
                          <a:gd name="connsiteY152" fmla="*/ 707196 h 758095"/>
                          <a:gd name="connsiteX153" fmla="*/ 1121948 w 1496212"/>
                          <a:gd name="connsiteY153" fmla="*/ 711700 h 758095"/>
                          <a:gd name="connsiteX154" fmla="*/ 1130956 w 1496212"/>
                          <a:gd name="connsiteY154" fmla="*/ 727466 h 758095"/>
                          <a:gd name="connsiteX155" fmla="*/ 1133209 w 1496212"/>
                          <a:gd name="connsiteY155" fmla="*/ 736474 h 758095"/>
                          <a:gd name="connsiteX156" fmla="*/ 1148974 w 1496212"/>
                          <a:gd name="connsiteY156" fmla="*/ 743231 h 758095"/>
                          <a:gd name="connsiteX157" fmla="*/ 1191766 w 1496212"/>
                          <a:gd name="connsiteY157" fmla="*/ 745483 h 758095"/>
                          <a:gd name="connsiteX158" fmla="*/ 1207532 w 1496212"/>
                          <a:gd name="connsiteY158" fmla="*/ 743231 h 758095"/>
                          <a:gd name="connsiteX159" fmla="*/ 1248072 w 1496212"/>
                          <a:gd name="connsiteY159" fmla="*/ 745483 h 758095"/>
                          <a:gd name="connsiteX160" fmla="*/ 1268342 w 1496212"/>
                          <a:gd name="connsiteY160" fmla="*/ 747736 h 758095"/>
                          <a:gd name="connsiteX161" fmla="*/ 1281855 w 1496212"/>
                          <a:gd name="connsiteY161" fmla="*/ 729718 h 758095"/>
                          <a:gd name="connsiteX162" fmla="*/ 1288612 w 1496212"/>
                          <a:gd name="connsiteY162" fmla="*/ 727466 h 758095"/>
                          <a:gd name="connsiteX163" fmla="*/ 1304377 w 1496212"/>
                          <a:gd name="connsiteY163" fmla="*/ 713952 h 758095"/>
                          <a:gd name="connsiteX164" fmla="*/ 1306629 w 1496212"/>
                          <a:gd name="connsiteY164" fmla="*/ 707196 h 758095"/>
                          <a:gd name="connsiteX165" fmla="*/ 1311134 w 1496212"/>
                          <a:gd name="connsiteY165" fmla="*/ 700439 h 758095"/>
                          <a:gd name="connsiteX166" fmla="*/ 1315638 w 1496212"/>
                          <a:gd name="connsiteY166" fmla="*/ 691430 h 758095"/>
                          <a:gd name="connsiteX167" fmla="*/ 1322395 w 1496212"/>
                          <a:gd name="connsiteY167" fmla="*/ 689178 h 758095"/>
                          <a:gd name="connsiteX168" fmla="*/ 1326899 w 1496212"/>
                          <a:gd name="connsiteY168" fmla="*/ 680169 h 758095"/>
                          <a:gd name="connsiteX169" fmla="*/ 1333656 w 1496212"/>
                          <a:gd name="connsiteY169" fmla="*/ 675665 h 758095"/>
                          <a:gd name="connsiteX170" fmla="*/ 1335908 w 1496212"/>
                          <a:gd name="connsiteY170" fmla="*/ 666656 h 758095"/>
                          <a:gd name="connsiteX171" fmla="*/ 1338160 w 1496212"/>
                          <a:gd name="connsiteY171" fmla="*/ 659899 h 758095"/>
                          <a:gd name="connsiteX172" fmla="*/ 1342665 w 1496212"/>
                          <a:gd name="connsiteY172" fmla="*/ 655395 h 758095"/>
                          <a:gd name="connsiteX173" fmla="*/ 1351674 w 1496212"/>
                          <a:gd name="connsiteY173" fmla="*/ 641881 h 758095"/>
                          <a:gd name="connsiteX174" fmla="*/ 1353926 w 1496212"/>
                          <a:gd name="connsiteY174" fmla="*/ 632873 h 758095"/>
                          <a:gd name="connsiteX175" fmla="*/ 1356178 w 1496212"/>
                          <a:gd name="connsiteY175" fmla="*/ 610350 h 758095"/>
                          <a:gd name="connsiteX176" fmla="*/ 1360682 w 1496212"/>
                          <a:gd name="connsiteY176" fmla="*/ 601341 h 758095"/>
                          <a:gd name="connsiteX177" fmla="*/ 1365187 w 1496212"/>
                          <a:gd name="connsiteY177" fmla="*/ 585576 h 758095"/>
                          <a:gd name="connsiteX178" fmla="*/ 1371944 w 1496212"/>
                          <a:gd name="connsiteY178" fmla="*/ 576567 h 758095"/>
                          <a:gd name="connsiteX179" fmla="*/ 1376448 w 1496212"/>
                          <a:gd name="connsiteY179" fmla="*/ 542784 h 758095"/>
                          <a:gd name="connsiteX180" fmla="*/ 1378700 w 1496212"/>
                          <a:gd name="connsiteY180" fmla="*/ 533775 h 758095"/>
                          <a:gd name="connsiteX181" fmla="*/ 1380952 w 1496212"/>
                          <a:gd name="connsiteY181" fmla="*/ 477470 h 758095"/>
                          <a:gd name="connsiteX182" fmla="*/ 1396718 w 1496212"/>
                          <a:gd name="connsiteY182" fmla="*/ 454947 h 758095"/>
                          <a:gd name="connsiteX183" fmla="*/ 1403475 w 1496212"/>
                          <a:gd name="connsiteY183" fmla="*/ 443686 h 758095"/>
                          <a:gd name="connsiteX184" fmla="*/ 1410231 w 1496212"/>
                          <a:gd name="connsiteY184" fmla="*/ 434677 h 758095"/>
                          <a:gd name="connsiteX185" fmla="*/ 1412483 w 1496212"/>
                          <a:gd name="connsiteY185" fmla="*/ 385129 h 758095"/>
                          <a:gd name="connsiteX186" fmla="*/ 1414736 w 1496212"/>
                          <a:gd name="connsiteY186" fmla="*/ 373868 h 758095"/>
                          <a:gd name="connsiteX187" fmla="*/ 1421492 w 1496212"/>
                          <a:gd name="connsiteY187" fmla="*/ 367111 h 758095"/>
                          <a:gd name="connsiteX188" fmla="*/ 1435006 w 1496212"/>
                          <a:gd name="connsiteY188" fmla="*/ 157655 h 758095"/>
                          <a:gd name="connsiteX189" fmla="*/ 1448519 w 1496212"/>
                          <a:gd name="connsiteY189" fmla="*/ 141889 h 758095"/>
                          <a:gd name="connsiteX190" fmla="*/ 1453023 w 1496212"/>
                          <a:gd name="connsiteY190" fmla="*/ 135133 h 758095"/>
                          <a:gd name="connsiteX191" fmla="*/ 1459780 w 1496212"/>
                          <a:gd name="connsiteY191" fmla="*/ 132880 h 758095"/>
                          <a:gd name="connsiteX192" fmla="*/ 1466537 w 1496212"/>
                          <a:gd name="connsiteY192" fmla="*/ 128376 h 758095"/>
                          <a:gd name="connsiteX193" fmla="*/ 1468789 w 1496212"/>
                          <a:gd name="connsiteY193" fmla="*/ 99097 h 758095"/>
                          <a:gd name="connsiteX194" fmla="*/ 1475546 w 1496212"/>
                          <a:gd name="connsiteY194" fmla="*/ 94593 h 758095"/>
                          <a:gd name="connsiteX195" fmla="*/ 1486807 w 1496212"/>
                          <a:gd name="connsiteY195" fmla="*/ 83332 h 758095"/>
                          <a:gd name="connsiteX196" fmla="*/ 1489059 w 1496212"/>
                          <a:gd name="connsiteY196" fmla="*/ 76575 h 758095"/>
                          <a:gd name="connsiteX197" fmla="*/ 1495816 w 1496212"/>
                          <a:gd name="connsiteY197" fmla="*/ 74323 h 758095"/>
                          <a:gd name="connsiteX198" fmla="*/ 1493563 w 1496212"/>
                          <a:gd name="connsiteY198" fmla="*/ 0 h 758095"/>
                          <a:gd name="connsiteX199" fmla="*/ 1482302 w 1496212"/>
                          <a:gd name="connsiteY199" fmla="*/ 9008 h 758095"/>
                          <a:gd name="connsiteX200" fmla="*/ 1480050 w 1496212"/>
                          <a:gd name="connsiteY200" fmla="*/ 18017 h 758095"/>
                          <a:gd name="connsiteX201" fmla="*/ 1473293 w 1496212"/>
                          <a:gd name="connsiteY201" fmla="*/ 20270 h 758095"/>
                          <a:gd name="connsiteX202" fmla="*/ 1482302 w 1496212"/>
                          <a:gd name="connsiteY20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52137 w 1496212"/>
                          <a:gd name="connsiteY89" fmla="*/ 657647 h 758095"/>
                          <a:gd name="connsiteX90" fmla="*/ 417004 w 1496212"/>
                          <a:gd name="connsiteY90" fmla="*/ 657647 h 758095"/>
                          <a:gd name="connsiteX91" fmla="*/ 385817 w 1496212"/>
                          <a:gd name="connsiteY91" fmla="*/ 637474 h 758095"/>
                          <a:gd name="connsiteX92" fmla="*/ 340428 w 1496212"/>
                          <a:gd name="connsiteY92" fmla="*/ 603594 h 758095"/>
                          <a:gd name="connsiteX93" fmla="*/ 302141 w 1496212"/>
                          <a:gd name="connsiteY93" fmla="*/ 578819 h 758095"/>
                          <a:gd name="connsiteX94" fmla="*/ 266105 w 1496212"/>
                          <a:gd name="connsiteY94" fmla="*/ 556297 h 758095"/>
                          <a:gd name="connsiteX95" fmla="*/ 259349 w 1496212"/>
                          <a:gd name="connsiteY95" fmla="*/ 554045 h 758095"/>
                          <a:gd name="connsiteX96" fmla="*/ 236826 w 1496212"/>
                          <a:gd name="connsiteY96" fmla="*/ 545036 h 758095"/>
                          <a:gd name="connsiteX97" fmla="*/ 180521 w 1496212"/>
                          <a:gd name="connsiteY97" fmla="*/ 536027 h 758095"/>
                          <a:gd name="connsiteX98" fmla="*/ 117459 w 1496212"/>
                          <a:gd name="connsiteY98" fmla="*/ 533775 h 758095"/>
                          <a:gd name="connsiteX99" fmla="*/ 76919 w 1496212"/>
                          <a:gd name="connsiteY99" fmla="*/ 536027 h 758095"/>
                          <a:gd name="connsiteX100" fmla="*/ 61645 w 1496212"/>
                          <a:gd name="connsiteY100" fmla="*/ 536930 h 758095"/>
                          <a:gd name="connsiteX101" fmla="*/ 23483 w 1496212"/>
                          <a:gd name="connsiteY101" fmla="*/ 550729 h 758095"/>
                          <a:gd name="connsiteX102" fmla="*/ 103 w 1496212"/>
                          <a:gd name="connsiteY102" fmla="*/ 573331 h 758095"/>
                          <a:gd name="connsiteX103" fmla="*/ 16207 w 1496212"/>
                          <a:gd name="connsiteY103" fmla="*/ 613525 h 758095"/>
                          <a:gd name="connsiteX104" fmla="*/ 45307 w 1496212"/>
                          <a:gd name="connsiteY104" fmla="*/ 618170 h 758095"/>
                          <a:gd name="connsiteX105" fmla="*/ 125027 w 1496212"/>
                          <a:gd name="connsiteY105" fmla="*/ 629432 h 758095"/>
                          <a:gd name="connsiteX106" fmla="*/ 167008 w 1496212"/>
                          <a:gd name="connsiteY106" fmla="*/ 632873 h 758095"/>
                          <a:gd name="connsiteX107" fmla="*/ 219388 w 1496212"/>
                          <a:gd name="connsiteY107" fmla="*/ 640429 h 758095"/>
                          <a:gd name="connsiteX108" fmla="*/ 271189 w 1496212"/>
                          <a:gd name="connsiteY108" fmla="*/ 659173 h 758095"/>
                          <a:gd name="connsiteX109" fmla="*/ 302141 w 1496212"/>
                          <a:gd name="connsiteY109" fmla="*/ 675665 h 758095"/>
                          <a:gd name="connsiteX110" fmla="*/ 337229 w 1496212"/>
                          <a:gd name="connsiteY110" fmla="*/ 700365 h 758095"/>
                          <a:gd name="connsiteX111" fmla="*/ 378458 w 1496212"/>
                          <a:gd name="connsiteY111" fmla="*/ 749187 h 758095"/>
                          <a:gd name="connsiteX112" fmla="*/ 403490 w 1496212"/>
                          <a:gd name="connsiteY112" fmla="*/ 752240 h 758095"/>
                          <a:gd name="connsiteX113" fmla="*/ 548322 w 1496212"/>
                          <a:gd name="connsiteY113" fmla="*/ 753003 h 758095"/>
                          <a:gd name="connsiteX114" fmla="*/ 619703 w 1496212"/>
                          <a:gd name="connsiteY114" fmla="*/ 752240 h 758095"/>
                          <a:gd name="connsiteX115" fmla="*/ 682765 w 1496212"/>
                          <a:gd name="connsiteY115" fmla="*/ 747736 h 758095"/>
                          <a:gd name="connsiteX116" fmla="*/ 689522 w 1496212"/>
                          <a:gd name="connsiteY116" fmla="*/ 745483 h 758095"/>
                          <a:gd name="connsiteX117" fmla="*/ 698531 w 1496212"/>
                          <a:gd name="connsiteY117" fmla="*/ 743231 h 758095"/>
                          <a:gd name="connsiteX118" fmla="*/ 730062 w 1496212"/>
                          <a:gd name="connsiteY118" fmla="*/ 740979 h 758095"/>
                          <a:gd name="connsiteX119" fmla="*/ 757088 w 1496212"/>
                          <a:gd name="connsiteY119" fmla="*/ 713952 h 758095"/>
                          <a:gd name="connsiteX120" fmla="*/ 768349 w 1496212"/>
                          <a:gd name="connsiteY120" fmla="*/ 702691 h 758095"/>
                          <a:gd name="connsiteX121" fmla="*/ 772854 w 1496212"/>
                          <a:gd name="connsiteY121" fmla="*/ 698187 h 758095"/>
                          <a:gd name="connsiteX122" fmla="*/ 784115 w 1496212"/>
                          <a:gd name="connsiteY122" fmla="*/ 684674 h 758095"/>
                          <a:gd name="connsiteX123" fmla="*/ 795376 w 1496212"/>
                          <a:gd name="connsiteY123" fmla="*/ 673412 h 758095"/>
                          <a:gd name="connsiteX124" fmla="*/ 799881 w 1496212"/>
                          <a:gd name="connsiteY124" fmla="*/ 666656 h 758095"/>
                          <a:gd name="connsiteX125" fmla="*/ 806637 w 1496212"/>
                          <a:gd name="connsiteY125" fmla="*/ 664404 h 758095"/>
                          <a:gd name="connsiteX126" fmla="*/ 808889 w 1496212"/>
                          <a:gd name="connsiteY126" fmla="*/ 657647 h 758095"/>
                          <a:gd name="connsiteX127" fmla="*/ 838168 w 1496212"/>
                          <a:gd name="connsiteY127" fmla="*/ 655395 h 758095"/>
                          <a:gd name="connsiteX128" fmla="*/ 860690 w 1496212"/>
                          <a:gd name="connsiteY128" fmla="*/ 639629 h 758095"/>
                          <a:gd name="connsiteX129" fmla="*/ 878708 w 1496212"/>
                          <a:gd name="connsiteY129" fmla="*/ 635125 h 758095"/>
                          <a:gd name="connsiteX130" fmla="*/ 887717 w 1496212"/>
                          <a:gd name="connsiteY130" fmla="*/ 632873 h 758095"/>
                          <a:gd name="connsiteX131" fmla="*/ 894474 w 1496212"/>
                          <a:gd name="connsiteY131" fmla="*/ 628368 h 758095"/>
                          <a:gd name="connsiteX132" fmla="*/ 914744 w 1496212"/>
                          <a:gd name="connsiteY132" fmla="*/ 619359 h 758095"/>
                          <a:gd name="connsiteX133" fmla="*/ 926005 w 1496212"/>
                          <a:gd name="connsiteY133" fmla="*/ 608098 h 758095"/>
                          <a:gd name="connsiteX134" fmla="*/ 941770 w 1496212"/>
                          <a:gd name="connsiteY134" fmla="*/ 603594 h 758095"/>
                          <a:gd name="connsiteX135" fmla="*/ 980058 w 1496212"/>
                          <a:gd name="connsiteY135" fmla="*/ 605846 h 758095"/>
                          <a:gd name="connsiteX136" fmla="*/ 984562 w 1496212"/>
                          <a:gd name="connsiteY136" fmla="*/ 612603 h 758095"/>
                          <a:gd name="connsiteX137" fmla="*/ 989067 w 1496212"/>
                          <a:gd name="connsiteY137" fmla="*/ 617107 h 758095"/>
                          <a:gd name="connsiteX138" fmla="*/ 1009337 w 1496212"/>
                          <a:gd name="connsiteY138" fmla="*/ 623864 h 758095"/>
                          <a:gd name="connsiteX139" fmla="*/ 1018346 w 1496212"/>
                          <a:gd name="connsiteY139" fmla="*/ 632873 h 758095"/>
                          <a:gd name="connsiteX140" fmla="*/ 1022850 w 1496212"/>
                          <a:gd name="connsiteY140" fmla="*/ 641881 h 758095"/>
                          <a:gd name="connsiteX141" fmla="*/ 1036363 w 1496212"/>
                          <a:gd name="connsiteY141" fmla="*/ 650890 h 758095"/>
                          <a:gd name="connsiteX142" fmla="*/ 1040868 w 1496212"/>
                          <a:gd name="connsiteY142" fmla="*/ 664404 h 758095"/>
                          <a:gd name="connsiteX143" fmla="*/ 1047624 w 1496212"/>
                          <a:gd name="connsiteY143" fmla="*/ 668908 h 758095"/>
                          <a:gd name="connsiteX144" fmla="*/ 1058885 w 1496212"/>
                          <a:gd name="connsiteY144" fmla="*/ 671160 h 758095"/>
                          <a:gd name="connsiteX145" fmla="*/ 1065642 w 1496212"/>
                          <a:gd name="connsiteY145" fmla="*/ 673412 h 758095"/>
                          <a:gd name="connsiteX146" fmla="*/ 1067894 w 1496212"/>
                          <a:gd name="connsiteY146" fmla="*/ 680169 h 758095"/>
                          <a:gd name="connsiteX147" fmla="*/ 1076903 w 1496212"/>
                          <a:gd name="connsiteY147" fmla="*/ 682421 h 758095"/>
                          <a:gd name="connsiteX148" fmla="*/ 1085912 w 1496212"/>
                          <a:gd name="connsiteY148" fmla="*/ 686926 h 758095"/>
                          <a:gd name="connsiteX149" fmla="*/ 1103930 w 1496212"/>
                          <a:gd name="connsiteY149" fmla="*/ 691430 h 758095"/>
                          <a:gd name="connsiteX150" fmla="*/ 1110686 w 1496212"/>
                          <a:gd name="connsiteY150" fmla="*/ 700439 h 758095"/>
                          <a:gd name="connsiteX151" fmla="*/ 1115191 w 1496212"/>
                          <a:gd name="connsiteY151" fmla="*/ 707196 h 758095"/>
                          <a:gd name="connsiteX152" fmla="*/ 1121948 w 1496212"/>
                          <a:gd name="connsiteY152" fmla="*/ 711700 h 758095"/>
                          <a:gd name="connsiteX153" fmla="*/ 1130956 w 1496212"/>
                          <a:gd name="connsiteY153" fmla="*/ 727466 h 758095"/>
                          <a:gd name="connsiteX154" fmla="*/ 1133209 w 1496212"/>
                          <a:gd name="connsiteY154" fmla="*/ 736474 h 758095"/>
                          <a:gd name="connsiteX155" fmla="*/ 1148974 w 1496212"/>
                          <a:gd name="connsiteY155" fmla="*/ 743231 h 758095"/>
                          <a:gd name="connsiteX156" fmla="*/ 1191766 w 1496212"/>
                          <a:gd name="connsiteY156" fmla="*/ 745483 h 758095"/>
                          <a:gd name="connsiteX157" fmla="*/ 1207532 w 1496212"/>
                          <a:gd name="connsiteY157" fmla="*/ 743231 h 758095"/>
                          <a:gd name="connsiteX158" fmla="*/ 1248072 w 1496212"/>
                          <a:gd name="connsiteY158" fmla="*/ 745483 h 758095"/>
                          <a:gd name="connsiteX159" fmla="*/ 1268342 w 1496212"/>
                          <a:gd name="connsiteY159" fmla="*/ 747736 h 758095"/>
                          <a:gd name="connsiteX160" fmla="*/ 1281855 w 1496212"/>
                          <a:gd name="connsiteY160" fmla="*/ 729718 h 758095"/>
                          <a:gd name="connsiteX161" fmla="*/ 1288612 w 1496212"/>
                          <a:gd name="connsiteY161" fmla="*/ 727466 h 758095"/>
                          <a:gd name="connsiteX162" fmla="*/ 1304377 w 1496212"/>
                          <a:gd name="connsiteY162" fmla="*/ 713952 h 758095"/>
                          <a:gd name="connsiteX163" fmla="*/ 1306629 w 1496212"/>
                          <a:gd name="connsiteY163" fmla="*/ 707196 h 758095"/>
                          <a:gd name="connsiteX164" fmla="*/ 1311134 w 1496212"/>
                          <a:gd name="connsiteY164" fmla="*/ 700439 h 758095"/>
                          <a:gd name="connsiteX165" fmla="*/ 1315638 w 1496212"/>
                          <a:gd name="connsiteY165" fmla="*/ 691430 h 758095"/>
                          <a:gd name="connsiteX166" fmla="*/ 1322395 w 1496212"/>
                          <a:gd name="connsiteY166" fmla="*/ 689178 h 758095"/>
                          <a:gd name="connsiteX167" fmla="*/ 1326899 w 1496212"/>
                          <a:gd name="connsiteY167" fmla="*/ 680169 h 758095"/>
                          <a:gd name="connsiteX168" fmla="*/ 1333656 w 1496212"/>
                          <a:gd name="connsiteY168" fmla="*/ 675665 h 758095"/>
                          <a:gd name="connsiteX169" fmla="*/ 1335908 w 1496212"/>
                          <a:gd name="connsiteY169" fmla="*/ 666656 h 758095"/>
                          <a:gd name="connsiteX170" fmla="*/ 1338160 w 1496212"/>
                          <a:gd name="connsiteY170" fmla="*/ 659899 h 758095"/>
                          <a:gd name="connsiteX171" fmla="*/ 1342665 w 1496212"/>
                          <a:gd name="connsiteY171" fmla="*/ 655395 h 758095"/>
                          <a:gd name="connsiteX172" fmla="*/ 1351674 w 1496212"/>
                          <a:gd name="connsiteY172" fmla="*/ 641881 h 758095"/>
                          <a:gd name="connsiteX173" fmla="*/ 1353926 w 1496212"/>
                          <a:gd name="connsiteY173" fmla="*/ 632873 h 758095"/>
                          <a:gd name="connsiteX174" fmla="*/ 1356178 w 1496212"/>
                          <a:gd name="connsiteY174" fmla="*/ 610350 h 758095"/>
                          <a:gd name="connsiteX175" fmla="*/ 1360682 w 1496212"/>
                          <a:gd name="connsiteY175" fmla="*/ 601341 h 758095"/>
                          <a:gd name="connsiteX176" fmla="*/ 1365187 w 1496212"/>
                          <a:gd name="connsiteY176" fmla="*/ 585576 h 758095"/>
                          <a:gd name="connsiteX177" fmla="*/ 1371944 w 1496212"/>
                          <a:gd name="connsiteY177" fmla="*/ 576567 h 758095"/>
                          <a:gd name="connsiteX178" fmla="*/ 1376448 w 1496212"/>
                          <a:gd name="connsiteY178" fmla="*/ 542784 h 758095"/>
                          <a:gd name="connsiteX179" fmla="*/ 1378700 w 1496212"/>
                          <a:gd name="connsiteY179" fmla="*/ 533775 h 758095"/>
                          <a:gd name="connsiteX180" fmla="*/ 1380952 w 1496212"/>
                          <a:gd name="connsiteY180" fmla="*/ 477470 h 758095"/>
                          <a:gd name="connsiteX181" fmla="*/ 1396718 w 1496212"/>
                          <a:gd name="connsiteY181" fmla="*/ 454947 h 758095"/>
                          <a:gd name="connsiteX182" fmla="*/ 1403475 w 1496212"/>
                          <a:gd name="connsiteY182" fmla="*/ 443686 h 758095"/>
                          <a:gd name="connsiteX183" fmla="*/ 1410231 w 1496212"/>
                          <a:gd name="connsiteY183" fmla="*/ 434677 h 758095"/>
                          <a:gd name="connsiteX184" fmla="*/ 1412483 w 1496212"/>
                          <a:gd name="connsiteY184" fmla="*/ 385129 h 758095"/>
                          <a:gd name="connsiteX185" fmla="*/ 1414736 w 1496212"/>
                          <a:gd name="connsiteY185" fmla="*/ 373868 h 758095"/>
                          <a:gd name="connsiteX186" fmla="*/ 1421492 w 1496212"/>
                          <a:gd name="connsiteY186" fmla="*/ 367111 h 758095"/>
                          <a:gd name="connsiteX187" fmla="*/ 1435006 w 1496212"/>
                          <a:gd name="connsiteY187" fmla="*/ 157655 h 758095"/>
                          <a:gd name="connsiteX188" fmla="*/ 1448519 w 1496212"/>
                          <a:gd name="connsiteY188" fmla="*/ 141889 h 758095"/>
                          <a:gd name="connsiteX189" fmla="*/ 1453023 w 1496212"/>
                          <a:gd name="connsiteY189" fmla="*/ 135133 h 758095"/>
                          <a:gd name="connsiteX190" fmla="*/ 1459780 w 1496212"/>
                          <a:gd name="connsiteY190" fmla="*/ 132880 h 758095"/>
                          <a:gd name="connsiteX191" fmla="*/ 1466537 w 1496212"/>
                          <a:gd name="connsiteY191" fmla="*/ 128376 h 758095"/>
                          <a:gd name="connsiteX192" fmla="*/ 1468789 w 1496212"/>
                          <a:gd name="connsiteY192" fmla="*/ 99097 h 758095"/>
                          <a:gd name="connsiteX193" fmla="*/ 1475546 w 1496212"/>
                          <a:gd name="connsiteY193" fmla="*/ 94593 h 758095"/>
                          <a:gd name="connsiteX194" fmla="*/ 1486807 w 1496212"/>
                          <a:gd name="connsiteY194" fmla="*/ 83332 h 758095"/>
                          <a:gd name="connsiteX195" fmla="*/ 1489059 w 1496212"/>
                          <a:gd name="connsiteY195" fmla="*/ 76575 h 758095"/>
                          <a:gd name="connsiteX196" fmla="*/ 1495816 w 1496212"/>
                          <a:gd name="connsiteY196" fmla="*/ 74323 h 758095"/>
                          <a:gd name="connsiteX197" fmla="*/ 1493563 w 1496212"/>
                          <a:gd name="connsiteY197" fmla="*/ 0 h 758095"/>
                          <a:gd name="connsiteX198" fmla="*/ 1482302 w 1496212"/>
                          <a:gd name="connsiteY198" fmla="*/ 9008 h 758095"/>
                          <a:gd name="connsiteX199" fmla="*/ 1480050 w 1496212"/>
                          <a:gd name="connsiteY199" fmla="*/ 18017 h 758095"/>
                          <a:gd name="connsiteX200" fmla="*/ 1473293 w 1496212"/>
                          <a:gd name="connsiteY200" fmla="*/ 20270 h 758095"/>
                          <a:gd name="connsiteX201" fmla="*/ 1482302 w 1496212"/>
                          <a:gd name="connsiteY20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52137 w 1496212"/>
                          <a:gd name="connsiteY88" fmla="*/ 657647 h 758095"/>
                          <a:gd name="connsiteX89" fmla="*/ 417004 w 1496212"/>
                          <a:gd name="connsiteY89" fmla="*/ 657647 h 758095"/>
                          <a:gd name="connsiteX90" fmla="*/ 385817 w 1496212"/>
                          <a:gd name="connsiteY90" fmla="*/ 637474 h 758095"/>
                          <a:gd name="connsiteX91" fmla="*/ 340428 w 1496212"/>
                          <a:gd name="connsiteY91" fmla="*/ 603594 h 758095"/>
                          <a:gd name="connsiteX92" fmla="*/ 302141 w 1496212"/>
                          <a:gd name="connsiteY92" fmla="*/ 578819 h 758095"/>
                          <a:gd name="connsiteX93" fmla="*/ 266105 w 1496212"/>
                          <a:gd name="connsiteY93" fmla="*/ 556297 h 758095"/>
                          <a:gd name="connsiteX94" fmla="*/ 259349 w 1496212"/>
                          <a:gd name="connsiteY94" fmla="*/ 554045 h 758095"/>
                          <a:gd name="connsiteX95" fmla="*/ 236826 w 1496212"/>
                          <a:gd name="connsiteY95" fmla="*/ 545036 h 758095"/>
                          <a:gd name="connsiteX96" fmla="*/ 180521 w 1496212"/>
                          <a:gd name="connsiteY96" fmla="*/ 536027 h 758095"/>
                          <a:gd name="connsiteX97" fmla="*/ 117459 w 1496212"/>
                          <a:gd name="connsiteY97" fmla="*/ 533775 h 758095"/>
                          <a:gd name="connsiteX98" fmla="*/ 76919 w 1496212"/>
                          <a:gd name="connsiteY98" fmla="*/ 536027 h 758095"/>
                          <a:gd name="connsiteX99" fmla="*/ 61645 w 1496212"/>
                          <a:gd name="connsiteY99" fmla="*/ 536930 h 758095"/>
                          <a:gd name="connsiteX100" fmla="*/ 23483 w 1496212"/>
                          <a:gd name="connsiteY100" fmla="*/ 550729 h 758095"/>
                          <a:gd name="connsiteX101" fmla="*/ 103 w 1496212"/>
                          <a:gd name="connsiteY101" fmla="*/ 573331 h 758095"/>
                          <a:gd name="connsiteX102" fmla="*/ 16207 w 1496212"/>
                          <a:gd name="connsiteY102" fmla="*/ 613525 h 758095"/>
                          <a:gd name="connsiteX103" fmla="*/ 45307 w 1496212"/>
                          <a:gd name="connsiteY103" fmla="*/ 618170 h 758095"/>
                          <a:gd name="connsiteX104" fmla="*/ 125027 w 1496212"/>
                          <a:gd name="connsiteY104" fmla="*/ 629432 h 758095"/>
                          <a:gd name="connsiteX105" fmla="*/ 167008 w 1496212"/>
                          <a:gd name="connsiteY105" fmla="*/ 632873 h 758095"/>
                          <a:gd name="connsiteX106" fmla="*/ 219388 w 1496212"/>
                          <a:gd name="connsiteY106" fmla="*/ 640429 h 758095"/>
                          <a:gd name="connsiteX107" fmla="*/ 271189 w 1496212"/>
                          <a:gd name="connsiteY107" fmla="*/ 659173 h 758095"/>
                          <a:gd name="connsiteX108" fmla="*/ 302141 w 1496212"/>
                          <a:gd name="connsiteY108" fmla="*/ 675665 h 758095"/>
                          <a:gd name="connsiteX109" fmla="*/ 337229 w 1496212"/>
                          <a:gd name="connsiteY109" fmla="*/ 700365 h 758095"/>
                          <a:gd name="connsiteX110" fmla="*/ 378458 w 1496212"/>
                          <a:gd name="connsiteY110" fmla="*/ 749187 h 758095"/>
                          <a:gd name="connsiteX111" fmla="*/ 403490 w 1496212"/>
                          <a:gd name="connsiteY111" fmla="*/ 752240 h 758095"/>
                          <a:gd name="connsiteX112" fmla="*/ 548322 w 1496212"/>
                          <a:gd name="connsiteY112" fmla="*/ 753003 h 758095"/>
                          <a:gd name="connsiteX113" fmla="*/ 619703 w 1496212"/>
                          <a:gd name="connsiteY113" fmla="*/ 752240 h 758095"/>
                          <a:gd name="connsiteX114" fmla="*/ 682765 w 1496212"/>
                          <a:gd name="connsiteY114" fmla="*/ 747736 h 758095"/>
                          <a:gd name="connsiteX115" fmla="*/ 689522 w 1496212"/>
                          <a:gd name="connsiteY115" fmla="*/ 745483 h 758095"/>
                          <a:gd name="connsiteX116" fmla="*/ 698531 w 1496212"/>
                          <a:gd name="connsiteY116" fmla="*/ 743231 h 758095"/>
                          <a:gd name="connsiteX117" fmla="*/ 730062 w 1496212"/>
                          <a:gd name="connsiteY117" fmla="*/ 740979 h 758095"/>
                          <a:gd name="connsiteX118" fmla="*/ 757088 w 1496212"/>
                          <a:gd name="connsiteY118" fmla="*/ 713952 h 758095"/>
                          <a:gd name="connsiteX119" fmla="*/ 768349 w 1496212"/>
                          <a:gd name="connsiteY119" fmla="*/ 702691 h 758095"/>
                          <a:gd name="connsiteX120" fmla="*/ 772854 w 1496212"/>
                          <a:gd name="connsiteY120" fmla="*/ 698187 h 758095"/>
                          <a:gd name="connsiteX121" fmla="*/ 784115 w 1496212"/>
                          <a:gd name="connsiteY121" fmla="*/ 684674 h 758095"/>
                          <a:gd name="connsiteX122" fmla="*/ 795376 w 1496212"/>
                          <a:gd name="connsiteY122" fmla="*/ 673412 h 758095"/>
                          <a:gd name="connsiteX123" fmla="*/ 799881 w 1496212"/>
                          <a:gd name="connsiteY123" fmla="*/ 666656 h 758095"/>
                          <a:gd name="connsiteX124" fmla="*/ 806637 w 1496212"/>
                          <a:gd name="connsiteY124" fmla="*/ 664404 h 758095"/>
                          <a:gd name="connsiteX125" fmla="*/ 808889 w 1496212"/>
                          <a:gd name="connsiteY125" fmla="*/ 657647 h 758095"/>
                          <a:gd name="connsiteX126" fmla="*/ 838168 w 1496212"/>
                          <a:gd name="connsiteY126" fmla="*/ 655395 h 758095"/>
                          <a:gd name="connsiteX127" fmla="*/ 860690 w 1496212"/>
                          <a:gd name="connsiteY127" fmla="*/ 639629 h 758095"/>
                          <a:gd name="connsiteX128" fmla="*/ 878708 w 1496212"/>
                          <a:gd name="connsiteY128" fmla="*/ 635125 h 758095"/>
                          <a:gd name="connsiteX129" fmla="*/ 887717 w 1496212"/>
                          <a:gd name="connsiteY129" fmla="*/ 632873 h 758095"/>
                          <a:gd name="connsiteX130" fmla="*/ 894474 w 1496212"/>
                          <a:gd name="connsiteY130" fmla="*/ 628368 h 758095"/>
                          <a:gd name="connsiteX131" fmla="*/ 914744 w 1496212"/>
                          <a:gd name="connsiteY131" fmla="*/ 619359 h 758095"/>
                          <a:gd name="connsiteX132" fmla="*/ 926005 w 1496212"/>
                          <a:gd name="connsiteY132" fmla="*/ 608098 h 758095"/>
                          <a:gd name="connsiteX133" fmla="*/ 941770 w 1496212"/>
                          <a:gd name="connsiteY133" fmla="*/ 603594 h 758095"/>
                          <a:gd name="connsiteX134" fmla="*/ 980058 w 1496212"/>
                          <a:gd name="connsiteY134" fmla="*/ 605846 h 758095"/>
                          <a:gd name="connsiteX135" fmla="*/ 984562 w 1496212"/>
                          <a:gd name="connsiteY135" fmla="*/ 612603 h 758095"/>
                          <a:gd name="connsiteX136" fmla="*/ 989067 w 1496212"/>
                          <a:gd name="connsiteY136" fmla="*/ 617107 h 758095"/>
                          <a:gd name="connsiteX137" fmla="*/ 1009337 w 1496212"/>
                          <a:gd name="connsiteY137" fmla="*/ 623864 h 758095"/>
                          <a:gd name="connsiteX138" fmla="*/ 1018346 w 1496212"/>
                          <a:gd name="connsiteY138" fmla="*/ 632873 h 758095"/>
                          <a:gd name="connsiteX139" fmla="*/ 1022850 w 1496212"/>
                          <a:gd name="connsiteY139" fmla="*/ 641881 h 758095"/>
                          <a:gd name="connsiteX140" fmla="*/ 1036363 w 1496212"/>
                          <a:gd name="connsiteY140" fmla="*/ 650890 h 758095"/>
                          <a:gd name="connsiteX141" fmla="*/ 1040868 w 1496212"/>
                          <a:gd name="connsiteY141" fmla="*/ 664404 h 758095"/>
                          <a:gd name="connsiteX142" fmla="*/ 1047624 w 1496212"/>
                          <a:gd name="connsiteY142" fmla="*/ 668908 h 758095"/>
                          <a:gd name="connsiteX143" fmla="*/ 1058885 w 1496212"/>
                          <a:gd name="connsiteY143" fmla="*/ 671160 h 758095"/>
                          <a:gd name="connsiteX144" fmla="*/ 1065642 w 1496212"/>
                          <a:gd name="connsiteY144" fmla="*/ 673412 h 758095"/>
                          <a:gd name="connsiteX145" fmla="*/ 1067894 w 1496212"/>
                          <a:gd name="connsiteY145" fmla="*/ 680169 h 758095"/>
                          <a:gd name="connsiteX146" fmla="*/ 1076903 w 1496212"/>
                          <a:gd name="connsiteY146" fmla="*/ 682421 h 758095"/>
                          <a:gd name="connsiteX147" fmla="*/ 1085912 w 1496212"/>
                          <a:gd name="connsiteY147" fmla="*/ 686926 h 758095"/>
                          <a:gd name="connsiteX148" fmla="*/ 1103930 w 1496212"/>
                          <a:gd name="connsiteY148" fmla="*/ 691430 h 758095"/>
                          <a:gd name="connsiteX149" fmla="*/ 1110686 w 1496212"/>
                          <a:gd name="connsiteY149" fmla="*/ 700439 h 758095"/>
                          <a:gd name="connsiteX150" fmla="*/ 1115191 w 1496212"/>
                          <a:gd name="connsiteY150" fmla="*/ 707196 h 758095"/>
                          <a:gd name="connsiteX151" fmla="*/ 1121948 w 1496212"/>
                          <a:gd name="connsiteY151" fmla="*/ 711700 h 758095"/>
                          <a:gd name="connsiteX152" fmla="*/ 1130956 w 1496212"/>
                          <a:gd name="connsiteY152" fmla="*/ 727466 h 758095"/>
                          <a:gd name="connsiteX153" fmla="*/ 1133209 w 1496212"/>
                          <a:gd name="connsiteY153" fmla="*/ 736474 h 758095"/>
                          <a:gd name="connsiteX154" fmla="*/ 1148974 w 1496212"/>
                          <a:gd name="connsiteY154" fmla="*/ 743231 h 758095"/>
                          <a:gd name="connsiteX155" fmla="*/ 1191766 w 1496212"/>
                          <a:gd name="connsiteY155" fmla="*/ 745483 h 758095"/>
                          <a:gd name="connsiteX156" fmla="*/ 1207532 w 1496212"/>
                          <a:gd name="connsiteY156" fmla="*/ 743231 h 758095"/>
                          <a:gd name="connsiteX157" fmla="*/ 1248072 w 1496212"/>
                          <a:gd name="connsiteY157" fmla="*/ 745483 h 758095"/>
                          <a:gd name="connsiteX158" fmla="*/ 1268342 w 1496212"/>
                          <a:gd name="connsiteY158" fmla="*/ 747736 h 758095"/>
                          <a:gd name="connsiteX159" fmla="*/ 1281855 w 1496212"/>
                          <a:gd name="connsiteY159" fmla="*/ 729718 h 758095"/>
                          <a:gd name="connsiteX160" fmla="*/ 1288612 w 1496212"/>
                          <a:gd name="connsiteY160" fmla="*/ 727466 h 758095"/>
                          <a:gd name="connsiteX161" fmla="*/ 1304377 w 1496212"/>
                          <a:gd name="connsiteY161" fmla="*/ 713952 h 758095"/>
                          <a:gd name="connsiteX162" fmla="*/ 1306629 w 1496212"/>
                          <a:gd name="connsiteY162" fmla="*/ 707196 h 758095"/>
                          <a:gd name="connsiteX163" fmla="*/ 1311134 w 1496212"/>
                          <a:gd name="connsiteY163" fmla="*/ 700439 h 758095"/>
                          <a:gd name="connsiteX164" fmla="*/ 1315638 w 1496212"/>
                          <a:gd name="connsiteY164" fmla="*/ 691430 h 758095"/>
                          <a:gd name="connsiteX165" fmla="*/ 1322395 w 1496212"/>
                          <a:gd name="connsiteY165" fmla="*/ 689178 h 758095"/>
                          <a:gd name="connsiteX166" fmla="*/ 1326899 w 1496212"/>
                          <a:gd name="connsiteY166" fmla="*/ 680169 h 758095"/>
                          <a:gd name="connsiteX167" fmla="*/ 1333656 w 1496212"/>
                          <a:gd name="connsiteY167" fmla="*/ 675665 h 758095"/>
                          <a:gd name="connsiteX168" fmla="*/ 1335908 w 1496212"/>
                          <a:gd name="connsiteY168" fmla="*/ 666656 h 758095"/>
                          <a:gd name="connsiteX169" fmla="*/ 1338160 w 1496212"/>
                          <a:gd name="connsiteY169" fmla="*/ 659899 h 758095"/>
                          <a:gd name="connsiteX170" fmla="*/ 1342665 w 1496212"/>
                          <a:gd name="connsiteY170" fmla="*/ 655395 h 758095"/>
                          <a:gd name="connsiteX171" fmla="*/ 1351674 w 1496212"/>
                          <a:gd name="connsiteY171" fmla="*/ 641881 h 758095"/>
                          <a:gd name="connsiteX172" fmla="*/ 1353926 w 1496212"/>
                          <a:gd name="connsiteY172" fmla="*/ 632873 h 758095"/>
                          <a:gd name="connsiteX173" fmla="*/ 1356178 w 1496212"/>
                          <a:gd name="connsiteY173" fmla="*/ 610350 h 758095"/>
                          <a:gd name="connsiteX174" fmla="*/ 1360682 w 1496212"/>
                          <a:gd name="connsiteY174" fmla="*/ 601341 h 758095"/>
                          <a:gd name="connsiteX175" fmla="*/ 1365187 w 1496212"/>
                          <a:gd name="connsiteY175" fmla="*/ 585576 h 758095"/>
                          <a:gd name="connsiteX176" fmla="*/ 1371944 w 1496212"/>
                          <a:gd name="connsiteY176" fmla="*/ 576567 h 758095"/>
                          <a:gd name="connsiteX177" fmla="*/ 1376448 w 1496212"/>
                          <a:gd name="connsiteY177" fmla="*/ 542784 h 758095"/>
                          <a:gd name="connsiteX178" fmla="*/ 1378700 w 1496212"/>
                          <a:gd name="connsiteY178" fmla="*/ 533775 h 758095"/>
                          <a:gd name="connsiteX179" fmla="*/ 1380952 w 1496212"/>
                          <a:gd name="connsiteY179" fmla="*/ 477470 h 758095"/>
                          <a:gd name="connsiteX180" fmla="*/ 1396718 w 1496212"/>
                          <a:gd name="connsiteY180" fmla="*/ 454947 h 758095"/>
                          <a:gd name="connsiteX181" fmla="*/ 1403475 w 1496212"/>
                          <a:gd name="connsiteY181" fmla="*/ 443686 h 758095"/>
                          <a:gd name="connsiteX182" fmla="*/ 1410231 w 1496212"/>
                          <a:gd name="connsiteY182" fmla="*/ 434677 h 758095"/>
                          <a:gd name="connsiteX183" fmla="*/ 1412483 w 1496212"/>
                          <a:gd name="connsiteY183" fmla="*/ 385129 h 758095"/>
                          <a:gd name="connsiteX184" fmla="*/ 1414736 w 1496212"/>
                          <a:gd name="connsiteY184" fmla="*/ 373868 h 758095"/>
                          <a:gd name="connsiteX185" fmla="*/ 1421492 w 1496212"/>
                          <a:gd name="connsiteY185" fmla="*/ 367111 h 758095"/>
                          <a:gd name="connsiteX186" fmla="*/ 1435006 w 1496212"/>
                          <a:gd name="connsiteY186" fmla="*/ 157655 h 758095"/>
                          <a:gd name="connsiteX187" fmla="*/ 1448519 w 1496212"/>
                          <a:gd name="connsiteY187" fmla="*/ 141889 h 758095"/>
                          <a:gd name="connsiteX188" fmla="*/ 1453023 w 1496212"/>
                          <a:gd name="connsiteY188" fmla="*/ 135133 h 758095"/>
                          <a:gd name="connsiteX189" fmla="*/ 1459780 w 1496212"/>
                          <a:gd name="connsiteY189" fmla="*/ 132880 h 758095"/>
                          <a:gd name="connsiteX190" fmla="*/ 1466537 w 1496212"/>
                          <a:gd name="connsiteY190" fmla="*/ 128376 h 758095"/>
                          <a:gd name="connsiteX191" fmla="*/ 1468789 w 1496212"/>
                          <a:gd name="connsiteY191" fmla="*/ 99097 h 758095"/>
                          <a:gd name="connsiteX192" fmla="*/ 1475546 w 1496212"/>
                          <a:gd name="connsiteY192" fmla="*/ 94593 h 758095"/>
                          <a:gd name="connsiteX193" fmla="*/ 1486807 w 1496212"/>
                          <a:gd name="connsiteY193" fmla="*/ 83332 h 758095"/>
                          <a:gd name="connsiteX194" fmla="*/ 1489059 w 1496212"/>
                          <a:gd name="connsiteY194" fmla="*/ 76575 h 758095"/>
                          <a:gd name="connsiteX195" fmla="*/ 1495816 w 1496212"/>
                          <a:gd name="connsiteY195" fmla="*/ 74323 h 758095"/>
                          <a:gd name="connsiteX196" fmla="*/ 1493563 w 1496212"/>
                          <a:gd name="connsiteY196" fmla="*/ 0 h 758095"/>
                          <a:gd name="connsiteX197" fmla="*/ 1482302 w 1496212"/>
                          <a:gd name="connsiteY197" fmla="*/ 9008 h 758095"/>
                          <a:gd name="connsiteX198" fmla="*/ 1480050 w 1496212"/>
                          <a:gd name="connsiteY198" fmla="*/ 18017 h 758095"/>
                          <a:gd name="connsiteX199" fmla="*/ 1473293 w 1496212"/>
                          <a:gd name="connsiteY199" fmla="*/ 20270 h 758095"/>
                          <a:gd name="connsiteX200" fmla="*/ 1482302 w 1496212"/>
                          <a:gd name="connsiteY20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2137 w 1496212"/>
                          <a:gd name="connsiteY87" fmla="*/ 65764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49766 w 1496212"/>
                          <a:gd name="connsiteY88" fmla="*/ 674028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550648 w 1496212"/>
                          <a:gd name="connsiteY86" fmla="*/ 677007 h 758095"/>
                          <a:gd name="connsiteX87" fmla="*/ 449766 w 1496212"/>
                          <a:gd name="connsiteY87" fmla="*/ 674028 h 758095"/>
                          <a:gd name="connsiteX88" fmla="*/ 385817 w 1496212"/>
                          <a:gd name="connsiteY88" fmla="*/ 637474 h 758095"/>
                          <a:gd name="connsiteX89" fmla="*/ 340428 w 1496212"/>
                          <a:gd name="connsiteY89" fmla="*/ 603594 h 758095"/>
                          <a:gd name="connsiteX90" fmla="*/ 302141 w 1496212"/>
                          <a:gd name="connsiteY90" fmla="*/ 578819 h 758095"/>
                          <a:gd name="connsiteX91" fmla="*/ 266105 w 1496212"/>
                          <a:gd name="connsiteY91" fmla="*/ 556297 h 758095"/>
                          <a:gd name="connsiteX92" fmla="*/ 259349 w 1496212"/>
                          <a:gd name="connsiteY92" fmla="*/ 554045 h 758095"/>
                          <a:gd name="connsiteX93" fmla="*/ 236826 w 1496212"/>
                          <a:gd name="connsiteY93" fmla="*/ 545036 h 758095"/>
                          <a:gd name="connsiteX94" fmla="*/ 180521 w 1496212"/>
                          <a:gd name="connsiteY94" fmla="*/ 536027 h 758095"/>
                          <a:gd name="connsiteX95" fmla="*/ 117459 w 1496212"/>
                          <a:gd name="connsiteY95" fmla="*/ 533775 h 758095"/>
                          <a:gd name="connsiteX96" fmla="*/ 76919 w 1496212"/>
                          <a:gd name="connsiteY96" fmla="*/ 536027 h 758095"/>
                          <a:gd name="connsiteX97" fmla="*/ 61645 w 1496212"/>
                          <a:gd name="connsiteY97" fmla="*/ 536930 h 758095"/>
                          <a:gd name="connsiteX98" fmla="*/ 23483 w 1496212"/>
                          <a:gd name="connsiteY98" fmla="*/ 550729 h 758095"/>
                          <a:gd name="connsiteX99" fmla="*/ 103 w 1496212"/>
                          <a:gd name="connsiteY99" fmla="*/ 573331 h 758095"/>
                          <a:gd name="connsiteX100" fmla="*/ 16207 w 1496212"/>
                          <a:gd name="connsiteY100" fmla="*/ 613525 h 758095"/>
                          <a:gd name="connsiteX101" fmla="*/ 45307 w 1496212"/>
                          <a:gd name="connsiteY101" fmla="*/ 618170 h 758095"/>
                          <a:gd name="connsiteX102" fmla="*/ 125027 w 1496212"/>
                          <a:gd name="connsiteY102" fmla="*/ 629432 h 758095"/>
                          <a:gd name="connsiteX103" fmla="*/ 167008 w 1496212"/>
                          <a:gd name="connsiteY103" fmla="*/ 632873 h 758095"/>
                          <a:gd name="connsiteX104" fmla="*/ 219388 w 1496212"/>
                          <a:gd name="connsiteY104" fmla="*/ 640429 h 758095"/>
                          <a:gd name="connsiteX105" fmla="*/ 271189 w 1496212"/>
                          <a:gd name="connsiteY105" fmla="*/ 659173 h 758095"/>
                          <a:gd name="connsiteX106" fmla="*/ 302141 w 1496212"/>
                          <a:gd name="connsiteY106" fmla="*/ 675665 h 758095"/>
                          <a:gd name="connsiteX107" fmla="*/ 337229 w 1496212"/>
                          <a:gd name="connsiteY107" fmla="*/ 700365 h 758095"/>
                          <a:gd name="connsiteX108" fmla="*/ 378458 w 1496212"/>
                          <a:gd name="connsiteY108" fmla="*/ 749187 h 758095"/>
                          <a:gd name="connsiteX109" fmla="*/ 403490 w 1496212"/>
                          <a:gd name="connsiteY109" fmla="*/ 752240 h 758095"/>
                          <a:gd name="connsiteX110" fmla="*/ 548322 w 1496212"/>
                          <a:gd name="connsiteY110" fmla="*/ 753003 h 758095"/>
                          <a:gd name="connsiteX111" fmla="*/ 619703 w 1496212"/>
                          <a:gd name="connsiteY111" fmla="*/ 752240 h 758095"/>
                          <a:gd name="connsiteX112" fmla="*/ 682765 w 1496212"/>
                          <a:gd name="connsiteY112" fmla="*/ 747736 h 758095"/>
                          <a:gd name="connsiteX113" fmla="*/ 689522 w 1496212"/>
                          <a:gd name="connsiteY113" fmla="*/ 745483 h 758095"/>
                          <a:gd name="connsiteX114" fmla="*/ 698531 w 1496212"/>
                          <a:gd name="connsiteY114" fmla="*/ 743231 h 758095"/>
                          <a:gd name="connsiteX115" fmla="*/ 730062 w 1496212"/>
                          <a:gd name="connsiteY115" fmla="*/ 740979 h 758095"/>
                          <a:gd name="connsiteX116" fmla="*/ 757088 w 1496212"/>
                          <a:gd name="connsiteY116" fmla="*/ 713952 h 758095"/>
                          <a:gd name="connsiteX117" fmla="*/ 768349 w 1496212"/>
                          <a:gd name="connsiteY117" fmla="*/ 702691 h 758095"/>
                          <a:gd name="connsiteX118" fmla="*/ 772854 w 1496212"/>
                          <a:gd name="connsiteY118" fmla="*/ 698187 h 758095"/>
                          <a:gd name="connsiteX119" fmla="*/ 784115 w 1496212"/>
                          <a:gd name="connsiteY119" fmla="*/ 684674 h 758095"/>
                          <a:gd name="connsiteX120" fmla="*/ 795376 w 1496212"/>
                          <a:gd name="connsiteY120" fmla="*/ 673412 h 758095"/>
                          <a:gd name="connsiteX121" fmla="*/ 799881 w 1496212"/>
                          <a:gd name="connsiteY121" fmla="*/ 666656 h 758095"/>
                          <a:gd name="connsiteX122" fmla="*/ 806637 w 1496212"/>
                          <a:gd name="connsiteY122" fmla="*/ 664404 h 758095"/>
                          <a:gd name="connsiteX123" fmla="*/ 808889 w 1496212"/>
                          <a:gd name="connsiteY123" fmla="*/ 657647 h 758095"/>
                          <a:gd name="connsiteX124" fmla="*/ 838168 w 1496212"/>
                          <a:gd name="connsiteY124" fmla="*/ 655395 h 758095"/>
                          <a:gd name="connsiteX125" fmla="*/ 860690 w 1496212"/>
                          <a:gd name="connsiteY125" fmla="*/ 639629 h 758095"/>
                          <a:gd name="connsiteX126" fmla="*/ 878708 w 1496212"/>
                          <a:gd name="connsiteY126" fmla="*/ 635125 h 758095"/>
                          <a:gd name="connsiteX127" fmla="*/ 887717 w 1496212"/>
                          <a:gd name="connsiteY127" fmla="*/ 632873 h 758095"/>
                          <a:gd name="connsiteX128" fmla="*/ 894474 w 1496212"/>
                          <a:gd name="connsiteY128" fmla="*/ 628368 h 758095"/>
                          <a:gd name="connsiteX129" fmla="*/ 914744 w 1496212"/>
                          <a:gd name="connsiteY129" fmla="*/ 619359 h 758095"/>
                          <a:gd name="connsiteX130" fmla="*/ 926005 w 1496212"/>
                          <a:gd name="connsiteY130" fmla="*/ 608098 h 758095"/>
                          <a:gd name="connsiteX131" fmla="*/ 941770 w 1496212"/>
                          <a:gd name="connsiteY131" fmla="*/ 603594 h 758095"/>
                          <a:gd name="connsiteX132" fmla="*/ 980058 w 1496212"/>
                          <a:gd name="connsiteY132" fmla="*/ 605846 h 758095"/>
                          <a:gd name="connsiteX133" fmla="*/ 984562 w 1496212"/>
                          <a:gd name="connsiteY133" fmla="*/ 612603 h 758095"/>
                          <a:gd name="connsiteX134" fmla="*/ 989067 w 1496212"/>
                          <a:gd name="connsiteY134" fmla="*/ 617107 h 758095"/>
                          <a:gd name="connsiteX135" fmla="*/ 1009337 w 1496212"/>
                          <a:gd name="connsiteY135" fmla="*/ 623864 h 758095"/>
                          <a:gd name="connsiteX136" fmla="*/ 1018346 w 1496212"/>
                          <a:gd name="connsiteY136" fmla="*/ 632873 h 758095"/>
                          <a:gd name="connsiteX137" fmla="*/ 1022850 w 1496212"/>
                          <a:gd name="connsiteY137" fmla="*/ 641881 h 758095"/>
                          <a:gd name="connsiteX138" fmla="*/ 1036363 w 1496212"/>
                          <a:gd name="connsiteY138" fmla="*/ 650890 h 758095"/>
                          <a:gd name="connsiteX139" fmla="*/ 1040868 w 1496212"/>
                          <a:gd name="connsiteY139" fmla="*/ 664404 h 758095"/>
                          <a:gd name="connsiteX140" fmla="*/ 1047624 w 1496212"/>
                          <a:gd name="connsiteY140" fmla="*/ 668908 h 758095"/>
                          <a:gd name="connsiteX141" fmla="*/ 1058885 w 1496212"/>
                          <a:gd name="connsiteY141" fmla="*/ 671160 h 758095"/>
                          <a:gd name="connsiteX142" fmla="*/ 1065642 w 1496212"/>
                          <a:gd name="connsiteY142" fmla="*/ 673412 h 758095"/>
                          <a:gd name="connsiteX143" fmla="*/ 1067894 w 1496212"/>
                          <a:gd name="connsiteY143" fmla="*/ 680169 h 758095"/>
                          <a:gd name="connsiteX144" fmla="*/ 1076903 w 1496212"/>
                          <a:gd name="connsiteY144" fmla="*/ 682421 h 758095"/>
                          <a:gd name="connsiteX145" fmla="*/ 1085912 w 1496212"/>
                          <a:gd name="connsiteY145" fmla="*/ 686926 h 758095"/>
                          <a:gd name="connsiteX146" fmla="*/ 1103930 w 1496212"/>
                          <a:gd name="connsiteY146" fmla="*/ 691430 h 758095"/>
                          <a:gd name="connsiteX147" fmla="*/ 1110686 w 1496212"/>
                          <a:gd name="connsiteY147" fmla="*/ 700439 h 758095"/>
                          <a:gd name="connsiteX148" fmla="*/ 1115191 w 1496212"/>
                          <a:gd name="connsiteY148" fmla="*/ 707196 h 758095"/>
                          <a:gd name="connsiteX149" fmla="*/ 1121948 w 1496212"/>
                          <a:gd name="connsiteY149" fmla="*/ 711700 h 758095"/>
                          <a:gd name="connsiteX150" fmla="*/ 1130956 w 1496212"/>
                          <a:gd name="connsiteY150" fmla="*/ 727466 h 758095"/>
                          <a:gd name="connsiteX151" fmla="*/ 1133209 w 1496212"/>
                          <a:gd name="connsiteY151" fmla="*/ 736474 h 758095"/>
                          <a:gd name="connsiteX152" fmla="*/ 1148974 w 1496212"/>
                          <a:gd name="connsiteY152" fmla="*/ 743231 h 758095"/>
                          <a:gd name="connsiteX153" fmla="*/ 1191766 w 1496212"/>
                          <a:gd name="connsiteY153" fmla="*/ 745483 h 758095"/>
                          <a:gd name="connsiteX154" fmla="*/ 1207532 w 1496212"/>
                          <a:gd name="connsiteY154" fmla="*/ 743231 h 758095"/>
                          <a:gd name="connsiteX155" fmla="*/ 1248072 w 1496212"/>
                          <a:gd name="connsiteY155" fmla="*/ 745483 h 758095"/>
                          <a:gd name="connsiteX156" fmla="*/ 1268342 w 1496212"/>
                          <a:gd name="connsiteY156" fmla="*/ 747736 h 758095"/>
                          <a:gd name="connsiteX157" fmla="*/ 1281855 w 1496212"/>
                          <a:gd name="connsiteY157" fmla="*/ 729718 h 758095"/>
                          <a:gd name="connsiteX158" fmla="*/ 1288612 w 1496212"/>
                          <a:gd name="connsiteY158" fmla="*/ 727466 h 758095"/>
                          <a:gd name="connsiteX159" fmla="*/ 1304377 w 1496212"/>
                          <a:gd name="connsiteY159" fmla="*/ 713952 h 758095"/>
                          <a:gd name="connsiteX160" fmla="*/ 1306629 w 1496212"/>
                          <a:gd name="connsiteY160" fmla="*/ 707196 h 758095"/>
                          <a:gd name="connsiteX161" fmla="*/ 1311134 w 1496212"/>
                          <a:gd name="connsiteY161" fmla="*/ 700439 h 758095"/>
                          <a:gd name="connsiteX162" fmla="*/ 1315638 w 1496212"/>
                          <a:gd name="connsiteY162" fmla="*/ 691430 h 758095"/>
                          <a:gd name="connsiteX163" fmla="*/ 1322395 w 1496212"/>
                          <a:gd name="connsiteY163" fmla="*/ 689178 h 758095"/>
                          <a:gd name="connsiteX164" fmla="*/ 1326899 w 1496212"/>
                          <a:gd name="connsiteY164" fmla="*/ 680169 h 758095"/>
                          <a:gd name="connsiteX165" fmla="*/ 1333656 w 1496212"/>
                          <a:gd name="connsiteY165" fmla="*/ 675665 h 758095"/>
                          <a:gd name="connsiteX166" fmla="*/ 1335908 w 1496212"/>
                          <a:gd name="connsiteY166" fmla="*/ 666656 h 758095"/>
                          <a:gd name="connsiteX167" fmla="*/ 1338160 w 1496212"/>
                          <a:gd name="connsiteY167" fmla="*/ 659899 h 758095"/>
                          <a:gd name="connsiteX168" fmla="*/ 1342665 w 1496212"/>
                          <a:gd name="connsiteY168" fmla="*/ 655395 h 758095"/>
                          <a:gd name="connsiteX169" fmla="*/ 1351674 w 1496212"/>
                          <a:gd name="connsiteY169" fmla="*/ 641881 h 758095"/>
                          <a:gd name="connsiteX170" fmla="*/ 1353926 w 1496212"/>
                          <a:gd name="connsiteY170" fmla="*/ 632873 h 758095"/>
                          <a:gd name="connsiteX171" fmla="*/ 1356178 w 1496212"/>
                          <a:gd name="connsiteY171" fmla="*/ 610350 h 758095"/>
                          <a:gd name="connsiteX172" fmla="*/ 1360682 w 1496212"/>
                          <a:gd name="connsiteY172" fmla="*/ 601341 h 758095"/>
                          <a:gd name="connsiteX173" fmla="*/ 1365187 w 1496212"/>
                          <a:gd name="connsiteY173" fmla="*/ 585576 h 758095"/>
                          <a:gd name="connsiteX174" fmla="*/ 1371944 w 1496212"/>
                          <a:gd name="connsiteY174" fmla="*/ 576567 h 758095"/>
                          <a:gd name="connsiteX175" fmla="*/ 1376448 w 1496212"/>
                          <a:gd name="connsiteY175" fmla="*/ 542784 h 758095"/>
                          <a:gd name="connsiteX176" fmla="*/ 1378700 w 1496212"/>
                          <a:gd name="connsiteY176" fmla="*/ 533775 h 758095"/>
                          <a:gd name="connsiteX177" fmla="*/ 1380952 w 1496212"/>
                          <a:gd name="connsiteY177" fmla="*/ 477470 h 758095"/>
                          <a:gd name="connsiteX178" fmla="*/ 1396718 w 1496212"/>
                          <a:gd name="connsiteY178" fmla="*/ 454947 h 758095"/>
                          <a:gd name="connsiteX179" fmla="*/ 1403475 w 1496212"/>
                          <a:gd name="connsiteY179" fmla="*/ 443686 h 758095"/>
                          <a:gd name="connsiteX180" fmla="*/ 1410231 w 1496212"/>
                          <a:gd name="connsiteY180" fmla="*/ 434677 h 758095"/>
                          <a:gd name="connsiteX181" fmla="*/ 1412483 w 1496212"/>
                          <a:gd name="connsiteY181" fmla="*/ 385129 h 758095"/>
                          <a:gd name="connsiteX182" fmla="*/ 1414736 w 1496212"/>
                          <a:gd name="connsiteY182" fmla="*/ 373868 h 758095"/>
                          <a:gd name="connsiteX183" fmla="*/ 1421492 w 1496212"/>
                          <a:gd name="connsiteY183" fmla="*/ 367111 h 758095"/>
                          <a:gd name="connsiteX184" fmla="*/ 1435006 w 1496212"/>
                          <a:gd name="connsiteY184" fmla="*/ 157655 h 758095"/>
                          <a:gd name="connsiteX185" fmla="*/ 1448519 w 1496212"/>
                          <a:gd name="connsiteY185" fmla="*/ 141889 h 758095"/>
                          <a:gd name="connsiteX186" fmla="*/ 1453023 w 1496212"/>
                          <a:gd name="connsiteY186" fmla="*/ 135133 h 758095"/>
                          <a:gd name="connsiteX187" fmla="*/ 1459780 w 1496212"/>
                          <a:gd name="connsiteY187" fmla="*/ 132880 h 758095"/>
                          <a:gd name="connsiteX188" fmla="*/ 1466537 w 1496212"/>
                          <a:gd name="connsiteY188" fmla="*/ 128376 h 758095"/>
                          <a:gd name="connsiteX189" fmla="*/ 1468789 w 1496212"/>
                          <a:gd name="connsiteY189" fmla="*/ 99097 h 758095"/>
                          <a:gd name="connsiteX190" fmla="*/ 1475546 w 1496212"/>
                          <a:gd name="connsiteY190" fmla="*/ 94593 h 758095"/>
                          <a:gd name="connsiteX191" fmla="*/ 1486807 w 1496212"/>
                          <a:gd name="connsiteY191" fmla="*/ 83332 h 758095"/>
                          <a:gd name="connsiteX192" fmla="*/ 1489059 w 1496212"/>
                          <a:gd name="connsiteY192" fmla="*/ 76575 h 758095"/>
                          <a:gd name="connsiteX193" fmla="*/ 1495816 w 1496212"/>
                          <a:gd name="connsiteY193" fmla="*/ 74323 h 758095"/>
                          <a:gd name="connsiteX194" fmla="*/ 1493563 w 1496212"/>
                          <a:gd name="connsiteY194" fmla="*/ 0 h 758095"/>
                          <a:gd name="connsiteX195" fmla="*/ 1482302 w 1496212"/>
                          <a:gd name="connsiteY195" fmla="*/ 9008 h 758095"/>
                          <a:gd name="connsiteX196" fmla="*/ 1480050 w 1496212"/>
                          <a:gd name="connsiteY196" fmla="*/ 18017 h 758095"/>
                          <a:gd name="connsiteX197" fmla="*/ 1473293 w 1496212"/>
                          <a:gd name="connsiteY197" fmla="*/ 20270 h 758095"/>
                          <a:gd name="connsiteX198" fmla="*/ 1482302 w 1496212"/>
                          <a:gd name="connsiteY19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47419 w 1496212"/>
                          <a:gd name="connsiteY84" fmla="*/ 668108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7419 w 1496212"/>
                          <a:gd name="connsiteY83" fmla="*/ 668108 h 758095"/>
                          <a:gd name="connsiteX84" fmla="*/ 550648 w 1496212"/>
                          <a:gd name="connsiteY84" fmla="*/ 677007 h 758095"/>
                          <a:gd name="connsiteX85" fmla="*/ 449766 w 1496212"/>
                          <a:gd name="connsiteY85" fmla="*/ 674028 h 758095"/>
                          <a:gd name="connsiteX86" fmla="*/ 385817 w 1496212"/>
                          <a:gd name="connsiteY86" fmla="*/ 637474 h 758095"/>
                          <a:gd name="connsiteX87" fmla="*/ 340428 w 1496212"/>
                          <a:gd name="connsiteY87" fmla="*/ 603594 h 758095"/>
                          <a:gd name="connsiteX88" fmla="*/ 302141 w 1496212"/>
                          <a:gd name="connsiteY88" fmla="*/ 578819 h 758095"/>
                          <a:gd name="connsiteX89" fmla="*/ 266105 w 1496212"/>
                          <a:gd name="connsiteY89" fmla="*/ 556297 h 758095"/>
                          <a:gd name="connsiteX90" fmla="*/ 259349 w 1496212"/>
                          <a:gd name="connsiteY90" fmla="*/ 554045 h 758095"/>
                          <a:gd name="connsiteX91" fmla="*/ 236826 w 1496212"/>
                          <a:gd name="connsiteY91" fmla="*/ 545036 h 758095"/>
                          <a:gd name="connsiteX92" fmla="*/ 180521 w 1496212"/>
                          <a:gd name="connsiteY92" fmla="*/ 536027 h 758095"/>
                          <a:gd name="connsiteX93" fmla="*/ 117459 w 1496212"/>
                          <a:gd name="connsiteY93" fmla="*/ 533775 h 758095"/>
                          <a:gd name="connsiteX94" fmla="*/ 76919 w 1496212"/>
                          <a:gd name="connsiteY94" fmla="*/ 536027 h 758095"/>
                          <a:gd name="connsiteX95" fmla="*/ 61645 w 1496212"/>
                          <a:gd name="connsiteY95" fmla="*/ 536930 h 758095"/>
                          <a:gd name="connsiteX96" fmla="*/ 23483 w 1496212"/>
                          <a:gd name="connsiteY96" fmla="*/ 550729 h 758095"/>
                          <a:gd name="connsiteX97" fmla="*/ 103 w 1496212"/>
                          <a:gd name="connsiteY97" fmla="*/ 573331 h 758095"/>
                          <a:gd name="connsiteX98" fmla="*/ 16207 w 1496212"/>
                          <a:gd name="connsiteY98" fmla="*/ 613525 h 758095"/>
                          <a:gd name="connsiteX99" fmla="*/ 45307 w 1496212"/>
                          <a:gd name="connsiteY99" fmla="*/ 618170 h 758095"/>
                          <a:gd name="connsiteX100" fmla="*/ 125027 w 1496212"/>
                          <a:gd name="connsiteY100" fmla="*/ 629432 h 758095"/>
                          <a:gd name="connsiteX101" fmla="*/ 167008 w 1496212"/>
                          <a:gd name="connsiteY101" fmla="*/ 632873 h 758095"/>
                          <a:gd name="connsiteX102" fmla="*/ 219388 w 1496212"/>
                          <a:gd name="connsiteY102" fmla="*/ 640429 h 758095"/>
                          <a:gd name="connsiteX103" fmla="*/ 271189 w 1496212"/>
                          <a:gd name="connsiteY103" fmla="*/ 659173 h 758095"/>
                          <a:gd name="connsiteX104" fmla="*/ 302141 w 1496212"/>
                          <a:gd name="connsiteY104" fmla="*/ 675665 h 758095"/>
                          <a:gd name="connsiteX105" fmla="*/ 337229 w 1496212"/>
                          <a:gd name="connsiteY105" fmla="*/ 700365 h 758095"/>
                          <a:gd name="connsiteX106" fmla="*/ 378458 w 1496212"/>
                          <a:gd name="connsiteY106" fmla="*/ 749187 h 758095"/>
                          <a:gd name="connsiteX107" fmla="*/ 403490 w 1496212"/>
                          <a:gd name="connsiteY107" fmla="*/ 752240 h 758095"/>
                          <a:gd name="connsiteX108" fmla="*/ 548322 w 1496212"/>
                          <a:gd name="connsiteY108" fmla="*/ 753003 h 758095"/>
                          <a:gd name="connsiteX109" fmla="*/ 619703 w 1496212"/>
                          <a:gd name="connsiteY109" fmla="*/ 752240 h 758095"/>
                          <a:gd name="connsiteX110" fmla="*/ 682765 w 1496212"/>
                          <a:gd name="connsiteY110" fmla="*/ 747736 h 758095"/>
                          <a:gd name="connsiteX111" fmla="*/ 689522 w 1496212"/>
                          <a:gd name="connsiteY111" fmla="*/ 745483 h 758095"/>
                          <a:gd name="connsiteX112" fmla="*/ 698531 w 1496212"/>
                          <a:gd name="connsiteY112" fmla="*/ 743231 h 758095"/>
                          <a:gd name="connsiteX113" fmla="*/ 730062 w 1496212"/>
                          <a:gd name="connsiteY113" fmla="*/ 740979 h 758095"/>
                          <a:gd name="connsiteX114" fmla="*/ 757088 w 1496212"/>
                          <a:gd name="connsiteY114" fmla="*/ 713952 h 758095"/>
                          <a:gd name="connsiteX115" fmla="*/ 768349 w 1496212"/>
                          <a:gd name="connsiteY115" fmla="*/ 702691 h 758095"/>
                          <a:gd name="connsiteX116" fmla="*/ 772854 w 1496212"/>
                          <a:gd name="connsiteY116" fmla="*/ 698187 h 758095"/>
                          <a:gd name="connsiteX117" fmla="*/ 784115 w 1496212"/>
                          <a:gd name="connsiteY117" fmla="*/ 684674 h 758095"/>
                          <a:gd name="connsiteX118" fmla="*/ 795376 w 1496212"/>
                          <a:gd name="connsiteY118" fmla="*/ 673412 h 758095"/>
                          <a:gd name="connsiteX119" fmla="*/ 799881 w 1496212"/>
                          <a:gd name="connsiteY119" fmla="*/ 666656 h 758095"/>
                          <a:gd name="connsiteX120" fmla="*/ 806637 w 1496212"/>
                          <a:gd name="connsiteY120" fmla="*/ 664404 h 758095"/>
                          <a:gd name="connsiteX121" fmla="*/ 808889 w 1496212"/>
                          <a:gd name="connsiteY121" fmla="*/ 657647 h 758095"/>
                          <a:gd name="connsiteX122" fmla="*/ 838168 w 1496212"/>
                          <a:gd name="connsiteY122" fmla="*/ 655395 h 758095"/>
                          <a:gd name="connsiteX123" fmla="*/ 860690 w 1496212"/>
                          <a:gd name="connsiteY123" fmla="*/ 639629 h 758095"/>
                          <a:gd name="connsiteX124" fmla="*/ 878708 w 1496212"/>
                          <a:gd name="connsiteY124" fmla="*/ 635125 h 758095"/>
                          <a:gd name="connsiteX125" fmla="*/ 887717 w 1496212"/>
                          <a:gd name="connsiteY125" fmla="*/ 632873 h 758095"/>
                          <a:gd name="connsiteX126" fmla="*/ 894474 w 1496212"/>
                          <a:gd name="connsiteY126" fmla="*/ 628368 h 758095"/>
                          <a:gd name="connsiteX127" fmla="*/ 914744 w 1496212"/>
                          <a:gd name="connsiteY127" fmla="*/ 619359 h 758095"/>
                          <a:gd name="connsiteX128" fmla="*/ 926005 w 1496212"/>
                          <a:gd name="connsiteY128" fmla="*/ 608098 h 758095"/>
                          <a:gd name="connsiteX129" fmla="*/ 941770 w 1496212"/>
                          <a:gd name="connsiteY129" fmla="*/ 603594 h 758095"/>
                          <a:gd name="connsiteX130" fmla="*/ 980058 w 1496212"/>
                          <a:gd name="connsiteY130" fmla="*/ 605846 h 758095"/>
                          <a:gd name="connsiteX131" fmla="*/ 984562 w 1496212"/>
                          <a:gd name="connsiteY131" fmla="*/ 612603 h 758095"/>
                          <a:gd name="connsiteX132" fmla="*/ 989067 w 1496212"/>
                          <a:gd name="connsiteY132" fmla="*/ 617107 h 758095"/>
                          <a:gd name="connsiteX133" fmla="*/ 1009337 w 1496212"/>
                          <a:gd name="connsiteY133" fmla="*/ 623864 h 758095"/>
                          <a:gd name="connsiteX134" fmla="*/ 1018346 w 1496212"/>
                          <a:gd name="connsiteY134" fmla="*/ 632873 h 758095"/>
                          <a:gd name="connsiteX135" fmla="*/ 1022850 w 1496212"/>
                          <a:gd name="connsiteY135" fmla="*/ 641881 h 758095"/>
                          <a:gd name="connsiteX136" fmla="*/ 1036363 w 1496212"/>
                          <a:gd name="connsiteY136" fmla="*/ 650890 h 758095"/>
                          <a:gd name="connsiteX137" fmla="*/ 1040868 w 1496212"/>
                          <a:gd name="connsiteY137" fmla="*/ 664404 h 758095"/>
                          <a:gd name="connsiteX138" fmla="*/ 1047624 w 1496212"/>
                          <a:gd name="connsiteY138" fmla="*/ 668908 h 758095"/>
                          <a:gd name="connsiteX139" fmla="*/ 1058885 w 1496212"/>
                          <a:gd name="connsiteY139" fmla="*/ 671160 h 758095"/>
                          <a:gd name="connsiteX140" fmla="*/ 1065642 w 1496212"/>
                          <a:gd name="connsiteY140" fmla="*/ 673412 h 758095"/>
                          <a:gd name="connsiteX141" fmla="*/ 1067894 w 1496212"/>
                          <a:gd name="connsiteY141" fmla="*/ 680169 h 758095"/>
                          <a:gd name="connsiteX142" fmla="*/ 1076903 w 1496212"/>
                          <a:gd name="connsiteY142" fmla="*/ 682421 h 758095"/>
                          <a:gd name="connsiteX143" fmla="*/ 1085912 w 1496212"/>
                          <a:gd name="connsiteY143" fmla="*/ 686926 h 758095"/>
                          <a:gd name="connsiteX144" fmla="*/ 1103930 w 1496212"/>
                          <a:gd name="connsiteY144" fmla="*/ 691430 h 758095"/>
                          <a:gd name="connsiteX145" fmla="*/ 1110686 w 1496212"/>
                          <a:gd name="connsiteY145" fmla="*/ 700439 h 758095"/>
                          <a:gd name="connsiteX146" fmla="*/ 1115191 w 1496212"/>
                          <a:gd name="connsiteY146" fmla="*/ 707196 h 758095"/>
                          <a:gd name="connsiteX147" fmla="*/ 1121948 w 1496212"/>
                          <a:gd name="connsiteY147" fmla="*/ 711700 h 758095"/>
                          <a:gd name="connsiteX148" fmla="*/ 1130956 w 1496212"/>
                          <a:gd name="connsiteY148" fmla="*/ 727466 h 758095"/>
                          <a:gd name="connsiteX149" fmla="*/ 1133209 w 1496212"/>
                          <a:gd name="connsiteY149" fmla="*/ 736474 h 758095"/>
                          <a:gd name="connsiteX150" fmla="*/ 1148974 w 1496212"/>
                          <a:gd name="connsiteY150" fmla="*/ 743231 h 758095"/>
                          <a:gd name="connsiteX151" fmla="*/ 1191766 w 1496212"/>
                          <a:gd name="connsiteY151" fmla="*/ 745483 h 758095"/>
                          <a:gd name="connsiteX152" fmla="*/ 1207532 w 1496212"/>
                          <a:gd name="connsiteY152" fmla="*/ 743231 h 758095"/>
                          <a:gd name="connsiteX153" fmla="*/ 1248072 w 1496212"/>
                          <a:gd name="connsiteY153" fmla="*/ 745483 h 758095"/>
                          <a:gd name="connsiteX154" fmla="*/ 1268342 w 1496212"/>
                          <a:gd name="connsiteY154" fmla="*/ 747736 h 758095"/>
                          <a:gd name="connsiteX155" fmla="*/ 1281855 w 1496212"/>
                          <a:gd name="connsiteY155" fmla="*/ 729718 h 758095"/>
                          <a:gd name="connsiteX156" fmla="*/ 1288612 w 1496212"/>
                          <a:gd name="connsiteY156" fmla="*/ 727466 h 758095"/>
                          <a:gd name="connsiteX157" fmla="*/ 1304377 w 1496212"/>
                          <a:gd name="connsiteY157" fmla="*/ 713952 h 758095"/>
                          <a:gd name="connsiteX158" fmla="*/ 1306629 w 1496212"/>
                          <a:gd name="connsiteY158" fmla="*/ 707196 h 758095"/>
                          <a:gd name="connsiteX159" fmla="*/ 1311134 w 1496212"/>
                          <a:gd name="connsiteY159" fmla="*/ 700439 h 758095"/>
                          <a:gd name="connsiteX160" fmla="*/ 1315638 w 1496212"/>
                          <a:gd name="connsiteY160" fmla="*/ 691430 h 758095"/>
                          <a:gd name="connsiteX161" fmla="*/ 1322395 w 1496212"/>
                          <a:gd name="connsiteY161" fmla="*/ 689178 h 758095"/>
                          <a:gd name="connsiteX162" fmla="*/ 1326899 w 1496212"/>
                          <a:gd name="connsiteY162" fmla="*/ 680169 h 758095"/>
                          <a:gd name="connsiteX163" fmla="*/ 1333656 w 1496212"/>
                          <a:gd name="connsiteY163" fmla="*/ 675665 h 758095"/>
                          <a:gd name="connsiteX164" fmla="*/ 1335908 w 1496212"/>
                          <a:gd name="connsiteY164" fmla="*/ 666656 h 758095"/>
                          <a:gd name="connsiteX165" fmla="*/ 1338160 w 1496212"/>
                          <a:gd name="connsiteY165" fmla="*/ 659899 h 758095"/>
                          <a:gd name="connsiteX166" fmla="*/ 1342665 w 1496212"/>
                          <a:gd name="connsiteY166" fmla="*/ 655395 h 758095"/>
                          <a:gd name="connsiteX167" fmla="*/ 1351674 w 1496212"/>
                          <a:gd name="connsiteY167" fmla="*/ 641881 h 758095"/>
                          <a:gd name="connsiteX168" fmla="*/ 1353926 w 1496212"/>
                          <a:gd name="connsiteY168" fmla="*/ 632873 h 758095"/>
                          <a:gd name="connsiteX169" fmla="*/ 1356178 w 1496212"/>
                          <a:gd name="connsiteY169" fmla="*/ 610350 h 758095"/>
                          <a:gd name="connsiteX170" fmla="*/ 1360682 w 1496212"/>
                          <a:gd name="connsiteY170" fmla="*/ 601341 h 758095"/>
                          <a:gd name="connsiteX171" fmla="*/ 1365187 w 1496212"/>
                          <a:gd name="connsiteY171" fmla="*/ 585576 h 758095"/>
                          <a:gd name="connsiteX172" fmla="*/ 1371944 w 1496212"/>
                          <a:gd name="connsiteY172" fmla="*/ 576567 h 758095"/>
                          <a:gd name="connsiteX173" fmla="*/ 1376448 w 1496212"/>
                          <a:gd name="connsiteY173" fmla="*/ 542784 h 758095"/>
                          <a:gd name="connsiteX174" fmla="*/ 1378700 w 1496212"/>
                          <a:gd name="connsiteY174" fmla="*/ 533775 h 758095"/>
                          <a:gd name="connsiteX175" fmla="*/ 1380952 w 1496212"/>
                          <a:gd name="connsiteY175" fmla="*/ 477470 h 758095"/>
                          <a:gd name="connsiteX176" fmla="*/ 1396718 w 1496212"/>
                          <a:gd name="connsiteY176" fmla="*/ 454947 h 758095"/>
                          <a:gd name="connsiteX177" fmla="*/ 1403475 w 1496212"/>
                          <a:gd name="connsiteY177" fmla="*/ 443686 h 758095"/>
                          <a:gd name="connsiteX178" fmla="*/ 1410231 w 1496212"/>
                          <a:gd name="connsiteY178" fmla="*/ 434677 h 758095"/>
                          <a:gd name="connsiteX179" fmla="*/ 1412483 w 1496212"/>
                          <a:gd name="connsiteY179" fmla="*/ 385129 h 758095"/>
                          <a:gd name="connsiteX180" fmla="*/ 1414736 w 1496212"/>
                          <a:gd name="connsiteY180" fmla="*/ 373868 h 758095"/>
                          <a:gd name="connsiteX181" fmla="*/ 1421492 w 1496212"/>
                          <a:gd name="connsiteY181" fmla="*/ 367111 h 758095"/>
                          <a:gd name="connsiteX182" fmla="*/ 1435006 w 1496212"/>
                          <a:gd name="connsiteY182" fmla="*/ 157655 h 758095"/>
                          <a:gd name="connsiteX183" fmla="*/ 1448519 w 1496212"/>
                          <a:gd name="connsiteY183" fmla="*/ 141889 h 758095"/>
                          <a:gd name="connsiteX184" fmla="*/ 1453023 w 1496212"/>
                          <a:gd name="connsiteY184" fmla="*/ 135133 h 758095"/>
                          <a:gd name="connsiteX185" fmla="*/ 1459780 w 1496212"/>
                          <a:gd name="connsiteY185" fmla="*/ 132880 h 758095"/>
                          <a:gd name="connsiteX186" fmla="*/ 1466537 w 1496212"/>
                          <a:gd name="connsiteY186" fmla="*/ 128376 h 758095"/>
                          <a:gd name="connsiteX187" fmla="*/ 1468789 w 1496212"/>
                          <a:gd name="connsiteY187" fmla="*/ 99097 h 758095"/>
                          <a:gd name="connsiteX188" fmla="*/ 1475546 w 1496212"/>
                          <a:gd name="connsiteY188" fmla="*/ 94593 h 758095"/>
                          <a:gd name="connsiteX189" fmla="*/ 1486807 w 1496212"/>
                          <a:gd name="connsiteY189" fmla="*/ 83332 h 758095"/>
                          <a:gd name="connsiteX190" fmla="*/ 1489059 w 1496212"/>
                          <a:gd name="connsiteY190" fmla="*/ 76575 h 758095"/>
                          <a:gd name="connsiteX191" fmla="*/ 1495816 w 1496212"/>
                          <a:gd name="connsiteY191" fmla="*/ 74323 h 758095"/>
                          <a:gd name="connsiteX192" fmla="*/ 1493563 w 1496212"/>
                          <a:gd name="connsiteY192" fmla="*/ 0 h 758095"/>
                          <a:gd name="connsiteX193" fmla="*/ 1482302 w 1496212"/>
                          <a:gd name="connsiteY193" fmla="*/ 9008 h 758095"/>
                          <a:gd name="connsiteX194" fmla="*/ 1480050 w 1496212"/>
                          <a:gd name="connsiteY194" fmla="*/ 18017 h 758095"/>
                          <a:gd name="connsiteX195" fmla="*/ 1473293 w 1496212"/>
                          <a:gd name="connsiteY195" fmla="*/ 20270 h 758095"/>
                          <a:gd name="connsiteX196" fmla="*/ 1482302 w 1496212"/>
                          <a:gd name="connsiteY19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19703 w 1496212"/>
                          <a:gd name="connsiteY108" fmla="*/ 752240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50976 w 1496212"/>
                          <a:gd name="connsiteY108" fmla="*/ 747772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691774 w 1496212"/>
                          <a:gd name="connsiteY80" fmla="*/ 644134 h 758095"/>
                          <a:gd name="connsiteX81" fmla="*/ 647419 w 1496212"/>
                          <a:gd name="connsiteY81" fmla="*/ 668108 h 758095"/>
                          <a:gd name="connsiteX82" fmla="*/ 550648 w 1496212"/>
                          <a:gd name="connsiteY82" fmla="*/ 677007 h 758095"/>
                          <a:gd name="connsiteX83" fmla="*/ 449766 w 1496212"/>
                          <a:gd name="connsiteY83" fmla="*/ 674028 h 758095"/>
                          <a:gd name="connsiteX84" fmla="*/ 385817 w 1496212"/>
                          <a:gd name="connsiteY84" fmla="*/ 637474 h 758095"/>
                          <a:gd name="connsiteX85" fmla="*/ 340428 w 1496212"/>
                          <a:gd name="connsiteY85" fmla="*/ 603594 h 758095"/>
                          <a:gd name="connsiteX86" fmla="*/ 302141 w 1496212"/>
                          <a:gd name="connsiteY86" fmla="*/ 578819 h 758095"/>
                          <a:gd name="connsiteX87" fmla="*/ 266105 w 1496212"/>
                          <a:gd name="connsiteY87" fmla="*/ 556297 h 758095"/>
                          <a:gd name="connsiteX88" fmla="*/ 259349 w 1496212"/>
                          <a:gd name="connsiteY88" fmla="*/ 554045 h 758095"/>
                          <a:gd name="connsiteX89" fmla="*/ 236826 w 1496212"/>
                          <a:gd name="connsiteY89" fmla="*/ 545036 h 758095"/>
                          <a:gd name="connsiteX90" fmla="*/ 180521 w 1496212"/>
                          <a:gd name="connsiteY90" fmla="*/ 536027 h 758095"/>
                          <a:gd name="connsiteX91" fmla="*/ 117459 w 1496212"/>
                          <a:gd name="connsiteY91" fmla="*/ 533775 h 758095"/>
                          <a:gd name="connsiteX92" fmla="*/ 76919 w 1496212"/>
                          <a:gd name="connsiteY92" fmla="*/ 536027 h 758095"/>
                          <a:gd name="connsiteX93" fmla="*/ 61645 w 1496212"/>
                          <a:gd name="connsiteY93" fmla="*/ 536930 h 758095"/>
                          <a:gd name="connsiteX94" fmla="*/ 23483 w 1496212"/>
                          <a:gd name="connsiteY94" fmla="*/ 550729 h 758095"/>
                          <a:gd name="connsiteX95" fmla="*/ 103 w 1496212"/>
                          <a:gd name="connsiteY95" fmla="*/ 573331 h 758095"/>
                          <a:gd name="connsiteX96" fmla="*/ 16207 w 1496212"/>
                          <a:gd name="connsiteY96" fmla="*/ 613525 h 758095"/>
                          <a:gd name="connsiteX97" fmla="*/ 45307 w 1496212"/>
                          <a:gd name="connsiteY97" fmla="*/ 618170 h 758095"/>
                          <a:gd name="connsiteX98" fmla="*/ 125027 w 1496212"/>
                          <a:gd name="connsiteY98" fmla="*/ 629432 h 758095"/>
                          <a:gd name="connsiteX99" fmla="*/ 167008 w 1496212"/>
                          <a:gd name="connsiteY99" fmla="*/ 632873 h 758095"/>
                          <a:gd name="connsiteX100" fmla="*/ 219388 w 1496212"/>
                          <a:gd name="connsiteY100" fmla="*/ 640429 h 758095"/>
                          <a:gd name="connsiteX101" fmla="*/ 271189 w 1496212"/>
                          <a:gd name="connsiteY101" fmla="*/ 659173 h 758095"/>
                          <a:gd name="connsiteX102" fmla="*/ 302141 w 1496212"/>
                          <a:gd name="connsiteY102" fmla="*/ 675665 h 758095"/>
                          <a:gd name="connsiteX103" fmla="*/ 337229 w 1496212"/>
                          <a:gd name="connsiteY103" fmla="*/ 700365 h 758095"/>
                          <a:gd name="connsiteX104" fmla="*/ 378458 w 1496212"/>
                          <a:gd name="connsiteY104" fmla="*/ 749187 h 758095"/>
                          <a:gd name="connsiteX105" fmla="*/ 403490 w 1496212"/>
                          <a:gd name="connsiteY105" fmla="*/ 752240 h 758095"/>
                          <a:gd name="connsiteX106" fmla="*/ 548322 w 1496212"/>
                          <a:gd name="connsiteY106" fmla="*/ 753003 h 758095"/>
                          <a:gd name="connsiteX107" fmla="*/ 650976 w 1496212"/>
                          <a:gd name="connsiteY107" fmla="*/ 747772 h 758095"/>
                          <a:gd name="connsiteX108" fmla="*/ 682765 w 1496212"/>
                          <a:gd name="connsiteY108" fmla="*/ 747736 h 758095"/>
                          <a:gd name="connsiteX109" fmla="*/ 689522 w 1496212"/>
                          <a:gd name="connsiteY109" fmla="*/ 745483 h 758095"/>
                          <a:gd name="connsiteX110" fmla="*/ 698531 w 1496212"/>
                          <a:gd name="connsiteY110" fmla="*/ 743231 h 758095"/>
                          <a:gd name="connsiteX111" fmla="*/ 730062 w 1496212"/>
                          <a:gd name="connsiteY111" fmla="*/ 740979 h 758095"/>
                          <a:gd name="connsiteX112" fmla="*/ 757088 w 1496212"/>
                          <a:gd name="connsiteY112" fmla="*/ 713952 h 758095"/>
                          <a:gd name="connsiteX113" fmla="*/ 768349 w 1496212"/>
                          <a:gd name="connsiteY113" fmla="*/ 702691 h 758095"/>
                          <a:gd name="connsiteX114" fmla="*/ 772854 w 1496212"/>
                          <a:gd name="connsiteY114" fmla="*/ 698187 h 758095"/>
                          <a:gd name="connsiteX115" fmla="*/ 784115 w 1496212"/>
                          <a:gd name="connsiteY115" fmla="*/ 684674 h 758095"/>
                          <a:gd name="connsiteX116" fmla="*/ 795376 w 1496212"/>
                          <a:gd name="connsiteY116" fmla="*/ 673412 h 758095"/>
                          <a:gd name="connsiteX117" fmla="*/ 799881 w 1496212"/>
                          <a:gd name="connsiteY117" fmla="*/ 666656 h 758095"/>
                          <a:gd name="connsiteX118" fmla="*/ 806637 w 1496212"/>
                          <a:gd name="connsiteY118" fmla="*/ 664404 h 758095"/>
                          <a:gd name="connsiteX119" fmla="*/ 808889 w 1496212"/>
                          <a:gd name="connsiteY119" fmla="*/ 657647 h 758095"/>
                          <a:gd name="connsiteX120" fmla="*/ 838168 w 1496212"/>
                          <a:gd name="connsiteY120" fmla="*/ 655395 h 758095"/>
                          <a:gd name="connsiteX121" fmla="*/ 860690 w 1496212"/>
                          <a:gd name="connsiteY121" fmla="*/ 639629 h 758095"/>
                          <a:gd name="connsiteX122" fmla="*/ 878708 w 1496212"/>
                          <a:gd name="connsiteY122" fmla="*/ 635125 h 758095"/>
                          <a:gd name="connsiteX123" fmla="*/ 887717 w 1496212"/>
                          <a:gd name="connsiteY123" fmla="*/ 632873 h 758095"/>
                          <a:gd name="connsiteX124" fmla="*/ 894474 w 1496212"/>
                          <a:gd name="connsiteY124" fmla="*/ 628368 h 758095"/>
                          <a:gd name="connsiteX125" fmla="*/ 914744 w 1496212"/>
                          <a:gd name="connsiteY125" fmla="*/ 619359 h 758095"/>
                          <a:gd name="connsiteX126" fmla="*/ 926005 w 1496212"/>
                          <a:gd name="connsiteY126" fmla="*/ 608098 h 758095"/>
                          <a:gd name="connsiteX127" fmla="*/ 941770 w 1496212"/>
                          <a:gd name="connsiteY127" fmla="*/ 603594 h 758095"/>
                          <a:gd name="connsiteX128" fmla="*/ 980058 w 1496212"/>
                          <a:gd name="connsiteY128" fmla="*/ 605846 h 758095"/>
                          <a:gd name="connsiteX129" fmla="*/ 984562 w 1496212"/>
                          <a:gd name="connsiteY129" fmla="*/ 612603 h 758095"/>
                          <a:gd name="connsiteX130" fmla="*/ 989067 w 1496212"/>
                          <a:gd name="connsiteY130" fmla="*/ 617107 h 758095"/>
                          <a:gd name="connsiteX131" fmla="*/ 1009337 w 1496212"/>
                          <a:gd name="connsiteY131" fmla="*/ 623864 h 758095"/>
                          <a:gd name="connsiteX132" fmla="*/ 1018346 w 1496212"/>
                          <a:gd name="connsiteY132" fmla="*/ 632873 h 758095"/>
                          <a:gd name="connsiteX133" fmla="*/ 1022850 w 1496212"/>
                          <a:gd name="connsiteY133" fmla="*/ 641881 h 758095"/>
                          <a:gd name="connsiteX134" fmla="*/ 1036363 w 1496212"/>
                          <a:gd name="connsiteY134" fmla="*/ 650890 h 758095"/>
                          <a:gd name="connsiteX135" fmla="*/ 1040868 w 1496212"/>
                          <a:gd name="connsiteY135" fmla="*/ 664404 h 758095"/>
                          <a:gd name="connsiteX136" fmla="*/ 1047624 w 1496212"/>
                          <a:gd name="connsiteY136" fmla="*/ 668908 h 758095"/>
                          <a:gd name="connsiteX137" fmla="*/ 1058885 w 1496212"/>
                          <a:gd name="connsiteY137" fmla="*/ 671160 h 758095"/>
                          <a:gd name="connsiteX138" fmla="*/ 1065642 w 1496212"/>
                          <a:gd name="connsiteY138" fmla="*/ 673412 h 758095"/>
                          <a:gd name="connsiteX139" fmla="*/ 1067894 w 1496212"/>
                          <a:gd name="connsiteY139" fmla="*/ 680169 h 758095"/>
                          <a:gd name="connsiteX140" fmla="*/ 1076903 w 1496212"/>
                          <a:gd name="connsiteY140" fmla="*/ 682421 h 758095"/>
                          <a:gd name="connsiteX141" fmla="*/ 1085912 w 1496212"/>
                          <a:gd name="connsiteY141" fmla="*/ 686926 h 758095"/>
                          <a:gd name="connsiteX142" fmla="*/ 1103930 w 1496212"/>
                          <a:gd name="connsiteY142" fmla="*/ 691430 h 758095"/>
                          <a:gd name="connsiteX143" fmla="*/ 1110686 w 1496212"/>
                          <a:gd name="connsiteY143" fmla="*/ 700439 h 758095"/>
                          <a:gd name="connsiteX144" fmla="*/ 1115191 w 1496212"/>
                          <a:gd name="connsiteY144" fmla="*/ 707196 h 758095"/>
                          <a:gd name="connsiteX145" fmla="*/ 1121948 w 1496212"/>
                          <a:gd name="connsiteY145" fmla="*/ 711700 h 758095"/>
                          <a:gd name="connsiteX146" fmla="*/ 1130956 w 1496212"/>
                          <a:gd name="connsiteY146" fmla="*/ 727466 h 758095"/>
                          <a:gd name="connsiteX147" fmla="*/ 1133209 w 1496212"/>
                          <a:gd name="connsiteY147" fmla="*/ 736474 h 758095"/>
                          <a:gd name="connsiteX148" fmla="*/ 1148974 w 1496212"/>
                          <a:gd name="connsiteY148" fmla="*/ 743231 h 758095"/>
                          <a:gd name="connsiteX149" fmla="*/ 1191766 w 1496212"/>
                          <a:gd name="connsiteY149" fmla="*/ 745483 h 758095"/>
                          <a:gd name="connsiteX150" fmla="*/ 1207532 w 1496212"/>
                          <a:gd name="connsiteY150" fmla="*/ 743231 h 758095"/>
                          <a:gd name="connsiteX151" fmla="*/ 1248072 w 1496212"/>
                          <a:gd name="connsiteY151" fmla="*/ 745483 h 758095"/>
                          <a:gd name="connsiteX152" fmla="*/ 1268342 w 1496212"/>
                          <a:gd name="connsiteY152" fmla="*/ 747736 h 758095"/>
                          <a:gd name="connsiteX153" fmla="*/ 1281855 w 1496212"/>
                          <a:gd name="connsiteY153" fmla="*/ 729718 h 758095"/>
                          <a:gd name="connsiteX154" fmla="*/ 1288612 w 1496212"/>
                          <a:gd name="connsiteY154" fmla="*/ 727466 h 758095"/>
                          <a:gd name="connsiteX155" fmla="*/ 1304377 w 1496212"/>
                          <a:gd name="connsiteY155" fmla="*/ 713952 h 758095"/>
                          <a:gd name="connsiteX156" fmla="*/ 1306629 w 1496212"/>
                          <a:gd name="connsiteY156" fmla="*/ 707196 h 758095"/>
                          <a:gd name="connsiteX157" fmla="*/ 1311134 w 1496212"/>
                          <a:gd name="connsiteY157" fmla="*/ 700439 h 758095"/>
                          <a:gd name="connsiteX158" fmla="*/ 1315638 w 1496212"/>
                          <a:gd name="connsiteY158" fmla="*/ 691430 h 758095"/>
                          <a:gd name="connsiteX159" fmla="*/ 1322395 w 1496212"/>
                          <a:gd name="connsiteY159" fmla="*/ 689178 h 758095"/>
                          <a:gd name="connsiteX160" fmla="*/ 1326899 w 1496212"/>
                          <a:gd name="connsiteY160" fmla="*/ 680169 h 758095"/>
                          <a:gd name="connsiteX161" fmla="*/ 1333656 w 1496212"/>
                          <a:gd name="connsiteY161" fmla="*/ 675665 h 758095"/>
                          <a:gd name="connsiteX162" fmla="*/ 1335908 w 1496212"/>
                          <a:gd name="connsiteY162" fmla="*/ 666656 h 758095"/>
                          <a:gd name="connsiteX163" fmla="*/ 1338160 w 1496212"/>
                          <a:gd name="connsiteY163" fmla="*/ 659899 h 758095"/>
                          <a:gd name="connsiteX164" fmla="*/ 1342665 w 1496212"/>
                          <a:gd name="connsiteY164" fmla="*/ 655395 h 758095"/>
                          <a:gd name="connsiteX165" fmla="*/ 1351674 w 1496212"/>
                          <a:gd name="connsiteY165" fmla="*/ 641881 h 758095"/>
                          <a:gd name="connsiteX166" fmla="*/ 1353926 w 1496212"/>
                          <a:gd name="connsiteY166" fmla="*/ 632873 h 758095"/>
                          <a:gd name="connsiteX167" fmla="*/ 1356178 w 1496212"/>
                          <a:gd name="connsiteY167" fmla="*/ 610350 h 758095"/>
                          <a:gd name="connsiteX168" fmla="*/ 1360682 w 1496212"/>
                          <a:gd name="connsiteY168" fmla="*/ 601341 h 758095"/>
                          <a:gd name="connsiteX169" fmla="*/ 1365187 w 1496212"/>
                          <a:gd name="connsiteY169" fmla="*/ 585576 h 758095"/>
                          <a:gd name="connsiteX170" fmla="*/ 1371944 w 1496212"/>
                          <a:gd name="connsiteY170" fmla="*/ 576567 h 758095"/>
                          <a:gd name="connsiteX171" fmla="*/ 1376448 w 1496212"/>
                          <a:gd name="connsiteY171" fmla="*/ 542784 h 758095"/>
                          <a:gd name="connsiteX172" fmla="*/ 1378700 w 1496212"/>
                          <a:gd name="connsiteY172" fmla="*/ 533775 h 758095"/>
                          <a:gd name="connsiteX173" fmla="*/ 1380952 w 1496212"/>
                          <a:gd name="connsiteY173" fmla="*/ 477470 h 758095"/>
                          <a:gd name="connsiteX174" fmla="*/ 1396718 w 1496212"/>
                          <a:gd name="connsiteY174" fmla="*/ 454947 h 758095"/>
                          <a:gd name="connsiteX175" fmla="*/ 1403475 w 1496212"/>
                          <a:gd name="connsiteY175" fmla="*/ 443686 h 758095"/>
                          <a:gd name="connsiteX176" fmla="*/ 1410231 w 1496212"/>
                          <a:gd name="connsiteY176" fmla="*/ 434677 h 758095"/>
                          <a:gd name="connsiteX177" fmla="*/ 1412483 w 1496212"/>
                          <a:gd name="connsiteY177" fmla="*/ 385129 h 758095"/>
                          <a:gd name="connsiteX178" fmla="*/ 1414736 w 1496212"/>
                          <a:gd name="connsiteY178" fmla="*/ 373868 h 758095"/>
                          <a:gd name="connsiteX179" fmla="*/ 1421492 w 1496212"/>
                          <a:gd name="connsiteY179" fmla="*/ 367111 h 758095"/>
                          <a:gd name="connsiteX180" fmla="*/ 1435006 w 1496212"/>
                          <a:gd name="connsiteY180" fmla="*/ 157655 h 758095"/>
                          <a:gd name="connsiteX181" fmla="*/ 1448519 w 1496212"/>
                          <a:gd name="connsiteY181" fmla="*/ 141889 h 758095"/>
                          <a:gd name="connsiteX182" fmla="*/ 1453023 w 1496212"/>
                          <a:gd name="connsiteY182" fmla="*/ 135133 h 758095"/>
                          <a:gd name="connsiteX183" fmla="*/ 1459780 w 1496212"/>
                          <a:gd name="connsiteY183" fmla="*/ 132880 h 758095"/>
                          <a:gd name="connsiteX184" fmla="*/ 1466537 w 1496212"/>
                          <a:gd name="connsiteY184" fmla="*/ 128376 h 758095"/>
                          <a:gd name="connsiteX185" fmla="*/ 1468789 w 1496212"/>
                          <a:gd name="connsiteY185" fmla="*/ 99097 h 758095"/>
                          <a:gd name="connsiteX186" fmla="*/ 1475546 w 1496212"/>
                          <a:gd name="connsiteY186" fmla="*/ 94593 h 758095"/>
                          <a:gd name="connsiteX187" fmla="*/ 1486807 w 1496212"/>
                          <a:gd name="connsiteY187" fmla="*/ 83332 h 758095"/>
                          <a:gd name="connsiteX188" fmla="*/ 1489059 w 1496212"/>
                          <a:gd name="connsiteY188" fmla="*/ 76575 h 758095"/>
                          <a:gd name="connsiteX189" fmla="*/ 1495816 w 1496212"/>
                          <a:gd name="connsiteY189" fmla="*/ 74323 h 758095"/>
                          <a:gd name="connsiteX190" fmla="*/ 1493563 w 1496212"/>
                          <a:gd name="connsiteY190" fmla="*/ 0 h 758095"/>
                          <a:gd name="connsiteX191" fmla="*/ 1482302 w 1496212"/>
                          <a:gd name="connsiteY191" fmla="*/ 9008 h 758095"/>
                          <a:gd name="connsiteX192" fmla="*/ 1480050 w 1496212"/>
                          <a:gd name="connsiteY192" fmla="*/ 18017 h 758095"/>
                          <a:gd name="connsiteX193" fmla="*/ 1473293 w 1496212"/>
                          <a:gd name="connsiteY193" fmla="*/ 20270 h 758095"/>
                          <a:gd name="connsiteX194" fmla="*/ 1482302 w 1496212"/>
                          <a:gd name="connsiteY19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691774 w 1496212"/>
                          <a:gd name="connsiteY79" fmla="*/ 644134 h 758095"/>
                          <a:gd name="connsiteX80" fmla="*/ 647419 w 1496212"/>
                          <a:gd name="connsiteY80" fmla="*/ 668108 h 758095"/>
                          <a:gd name="connsiteX81" fmla="*/ 550648 w 1496212"/>
                          <a:gd name="connsiteY81" fmla="*/ 677007 h 758095"/>
                          <a:gd name="connsiteX82" fmla="*/ 449766 w 1496212"/>
                          <a:gd name="connsiteY82" fmla="*/ 674028 h 758095"/>
                          <a:gd name="connsiteX83" fmla="*/ 385817 w 1496212"/>
                          <a:gd name="connsiteY83" fmla="*/ 637474 h 758095"/>
                          <a:gd name="connsiteX84" fmla="*/ 340428 w 1496212"/>
                          <a:gd name="connsiteY84" fmla="*/ 603594 h 758095"/>
                          <a:gd name="connsiteX85" fmla="*/ 302141 w 1496212"/>
                          <a:gd name="connsiteY85" fmla="*/ 578819 h 758095"/>
                          <a:gd name="connsiteX86" fmla="*/ 266105 w 1496212"/>
                          <a:gd name="connsiteY86" fmla="*/ 556297 h 758095"/>
                          <a:gd name="connsiteX87" fmla="*/ 259349 w 1496212"/>
                          <a:gd name="connsiteY87" fmla="*/ 554045 h 758095"/>
                          <a:gd name="connsiteX88" fmla="*/ 236826 w 1496212"/>
                          <a:gd name="connsiteY88" fmla="*/ 545036 h 758095"/>
                          <a:gd name="connsiteX89" fmla="*/ 180521 w 1496212"/>
                          <a:gd name="connsiteY89" fmla="*/ 536027 h 758095"/>
                          <a:gd name="connsiteX90" fmla="*/ 117459 w 1496212"/>
                          <a:gd name="connsiteY90" fmla="*/ 533775 h 758095"/>
                          <a:gd name="connsiteX91" fmla="*/ 76919 w 1496212"/>
                          <a:gd name="connsiteY91" fmla="*/ 536027 h 758095"/>
                          <a:gd name="connsiteX92" fmla="*/ 61645 w 1496212"/>
                          <a:gd name="connsiteY92" fmla="*/ 536930 h 758095"/>
                          <a:gd name="connsiteX93" fmla="*/ 23483 w 1496212"/>
                          <a:gd name="connsiteY93" fmla="*/ 550729 h 758095"/>
                          <a:gd name="connsiteX94" fmla="*/ 103 w 1496212"/>
                          <a:gd name="connsiteY94" fmla="*/ 573331 h 758095"/>
                          <a:gd name="connsiteX95" fmla="*/ 16207 w 1496212"/>
                          <a:gd name="connsiteY95" fmla="*/ 613525 h 758095"/>
                          <a:gd name="connsiteX96" fmla="*/ 45307 w 1496212"/>
                          <a:gd name="connsiteY96" fmla="*/ 618170 h 758095"/>
                          <a:gd name="connsiteX97" fmla="*/ 125027 w 1496212"/>
                          <a:gd name="connsiteY97" fmla="*/ 629432 h 758095"/>
                          <a:gd name="connsiteX98" fmla="*/ 167008 w 1496212"/>
                          <a:gd name="connsiteY98" fmla="*/ 632873 h 758095"/>
                          <a:gd name="connsiteX99" fmla="*/ 219388 w 1496212"/>
                          <a:gd name="connsiteY99" fmla="*/ 640429 h 758095"/>
                          <a:gd name="connsiteX100" fmla="*/ 271189 w 1496212"/>
                          <a:gd name="connsiteY100" fmla="*/ 659173 h 758095"/>
                          <a:gd name="connsiteX101" fmla="*/ 302141 w 1496212"/>
                          <a:gd name="connsiteY101" fmla="*/ 675665 h 758095"/>
                          <a:gd name="connsiteX102" fmla="*/ 337229 w 1496212"/>
                          <a:gd name="connsiteY102" fmla="*/ 700365 h 758095"/>
                          <a:gd name="connsiteX103" fmla="*/ 378458 w 1496212"/>
                          <a:gd name="connsiteY103" fmla="*/ 749187 h 758095"/>
                          <a:gd name="connsiteX104" fmla="*/ 403490 w 1496212"/>
                          <a:gd name="connsiteY104" fmla="*/ 752240 h 758095"/>
                          <a:gd name="connsiteX105" fmla="*/ 548322 w 1496212"/>
                          <a:gd name="connsiteY105" fmla="*/ 753003 h 758095"/>
                          <a:gd name="connsiteX106" fmla="*/ 650976 w 1496212"/>
                          <a:gd name="connsiteY106" fmla="*/ 747772 h 758095"/>
                          <a:gd name="connsiteX107" fmla="*/ 682765 w 1496212"/>
                          <a:gd name="connsiteY107" fmla="*/ 747736 h 758095"/>
                          <a:gd name="connsiteX108" fmla="*/ 689522 w 1496212"/>
                          <a:gd name="connsiteY108" fmla="*/ 745483 h 758095"/>
                          <a:gd name="connsiteX109" fmla="*/ 698531 w 1496212"/>
                          <a:gd name="connsiteY109" fmla="*/ 743231 h 758095"/>
                          <a:gd name="connsiteX110" fmla="*/ 730062 w 1496212"/>
                          <a:gd name="connsiteY110" fmla="*/ 740979 h 758095"/>
                          <a:gd name="connsiteX111" fmla="*/ 757088 w 1496212"/>
                          <a:gd name="connsiteY111" fmla="*/ 713952 h 758095"/>
                          <a:gd name="connsiteX112" fmla="*/ 768349 w 1496212"/>
                          <a:gd name="connsiteY112" fmla="*/ 702691 h 758095"/>
                          <a:gd name="connsiteX113" fmla="*/ 772854 w 1496212"/>
                          <a:gd name="connsiteY113" fmla="*/ 698187 h 758095"/>
                          <a:gd name="connsiteX114" fmla="*/ 784115 w 1496212"/>
                          <a:gd name="connsiteY114" fmla="*/ 684674 h 758095"/>
                          <a:gd name="connsiteX115" fmla="*/ 795376 w 1496212"/>
                          <a:gd name="connsiteY115" fmla="*/ 673412 h 758095"/>
                          <a:gd name="connsiteX116" fmla="*/ 799881 w 1496212"/>
                          <a:gd name="connsiteY116" fmla="*/ 666656 h 758095"/>
                          <a:gd name="connsiteX117" fmla="*/ 806637 w 1496212"/>
                          <a:gd name="connsiteY117" fmla="*/ 664404 h 758095"/>
                          <a:gd name="connsiteX118" fmla="*/ 808889 w 1496212"/>
                          <a:gd name="connsiteY118" fmla="*/ 657647 h 758095"/>
                          <a:gd name="connsiteX119" fmla="*/ 838168 w 1496212"/>
                          <a:gd name="connsiteY119" fmla="*/ 655395 h 758095"/>
                          <a:gd name="connsiteX120" fmla="*/ 860690 w 1496212"/>
                          <a:gd name="connsiteY120" fmla="*/ 639629 h 758095"/>
                          <a:gd name="connsiteX121" fmla="*/ 878708 w 1496212"/>
                          <a:gd name="connsiteY121" fmla="*/ 635125 h 758095"/>
                          <a:gd name="connsiteX122" fmla="*/ 887717 w 1496212"/>
                          <a:gd name="connsiteY122" fmla="*/ 632873 h 758095"/>
                          <a:gd name="connsiteX123" fmla="*/ 894474 w 1496212"/>
                          <a:gd name="connsiteY123" fmla="*/ 628368 h 758095"/>
                          <a:gd name="connsiteX124" fmla="*/ 914744 w 1496212"/>
                          <a:gd name="connsiteY124" fmla="*/ 619359 h 758095"/>
                          <a:gd name="connsiteX125" fmla="*/ 926005 w 1496212"/>
                          <a:gd name="connsiteY125" fmla="*/ 608098 h 758095"/>
                          <a:gd name="connsiteX126" fmla="*/ 941770 w 1496212"/>
                          <a:gd name="connsiteY126" fmla="*/ 603594 h 758095"/>
                          <a:gd name="connsiteX127" fmla="*/ 980058 w 1496212"/>
                          <a:gd name="connsiteY127" fmla="*/ 605846 h 758095"/>
                          <a:gd name="connsiteX128" fmla="*/ 984562 w 1496212"/>
                          <a:gd name="connsiteY128" fmla="*/ 612603 h 758095"/>
                          <a:gd name="connsiteX129" fmla="*/ 989067 w 1496212"/>
                          <a:gd name="connsiteY129" fmla="*/ 617107 h 758095"/>
                          <a:gd name="connsiteX130" fmla="*/ 1009337 w 1496212"/>
                          <a:gd name="connsiteY130" fmla="*/ 623864 h 758095"/>
                          <a:gd name="connsiteX131" fmla="*/ 1018346 w 1496212"/>
                          <a:gd name="connsiteY131" fmla="*/ 632873 h 758095"/>
                          <a:gd name="connsiteX132" fmla="*/ 1022850 w 1496212"/>
                          <a:gd name="connsiteY132" fmla="*/ 641881 h 758095"/>
                          <a:gd name="connsiteX133" fmla="*/ 1036363 w 1496212"/>
                          <a:gd name="connsiteY133" fmla="*/ 650890 h 758095"/>
                          <a:gd name="connsiteX134" fmla="*/ 1040868 w 1496212"/>
                          <a:gd name="connsiteY134" fmla="*/ 664404 h 758095"/>
                          <a:gd name="connsiteX135" fmla="*/ 1047624 w 1496212"/>
                          <a:gd name="connsiteY135" fmla="*/ 668908 h 758095"/>
                          <a:gd name="connsiteX136" fmla="*/ 1058885 w 1496212"/>
                          <a:gd name="connsiteY136" fmla="*/ 671160 h 758095"/>
                          <a:gd name="connsiteX137" fmla="*/ 1065642 w 1496212"/>
                          <a:gd name="connsiteY137" fmla="*/ 673412 h 758095"/>
                          <a:gd name="connsiteX138" fmla="*/ 1067894 w 1496212"/>
                          <a:gd name="connsiteY138" fmla="*/ 680169 h 758095"/>
                          <a:gd name="connsiteX139" fmla="*/ 1076903 w 1496212"/>
                          <a:gd name="connsiteY139" fmla="*/ 682421 h 758095"/>
                          <a:gd name="connsiteX140" fmla="*/ 1085912 w 1496212"/>
                          <a:gd name="connsiteY140" fmla="*/ 686926 h 758095"/>
                          <a:gd name="connsiteX141" fmla="*/ 1103930 w 1496212"/>
                          <a:gd name="connsiteY141" fmla="*/ 691430 h 758095"/>
                          <a:gd name="connsiteX142" fmla="*/ 1110686 w 1496212"/>
                          <a:gd name="connsiteY142" fmla="*/ 700439 h 758095"/>
                          <a:gd name="connsiteX143" fmla="*/ 1115191 w 1496212"/>
                          <a:gd name="connsiteY143" fmla="*/ 707196 h 758095"/>
                          <a:gd name="connsiteX144" fmla="*/ 1121948 w 1496212"/>
                          <a:gd name="connsiteY144" fmla="*/ 711700 h 758095"/>
                          <a:gd name="connsiteX145" fmla="*/ 1130956 w 1496212"/>
                          <a:gd name="connsiteY145" fmla="*/ 727466 h 758095"/>
                          <a:gd name="connsiteX146" fmla="*/ 1133209 w 1496212"/>
                          <a:gd name="connsiteY146" fmla="*/ 736474 h 758095"/>
                          <a:gd name="connsiteX147" fmla="*/ 1148974 w 1496212"/>
                          <a:gd name="connsiteY147" fmla="*/ 743231 h 758095"/>
                          <a:gd name="connsiteX148" fmla="*/ 1191766 w 1496212"/>
                          <a:gd name="connsiteY148" fmla="*/ 745483 h 758095"/>
                          <a:gd name="connsiteX149" fmla="*/ 1207532 w 1496212"/>
                          <a:gd name="connsiteY149" fmla="*/ 743231 h 758095"/>
                          <a:gd name="connsiteX150" fmla="*/ 1248072 w 1496212"/>
                          <a:gd name="connsiteY150" fmla="*/ 745483 h 758095"/>
                          <a:gd name="connsiteX151" fmla="*/ 1268342 w 1496212"/>
                          <a:gd name="connsiteY151" fmla="*/ 747736 h 758095"/>
                          <a:gd name="connsiteX152" fmla="*/ 1281855 w 1496212"/>
                          <a:gd name="connsiteY152" fmla="*/ 729718 h 758095"/>
                          <a:gd name="connsiteX153" fmla="*/ 1288612 w 1496212"/>
                          <a:gd name="connsiteY153" fmla="*/ 727466 h 758095"/>
                          <a:gd name="connsiteX154" fmla="*/ 1304377 w 1496212"/>
                          <a:gd name="connsiteY154" fmla="*/ 713952 h 758095"/>
                          <a:gd name="connsiteX155" fmla="*/ 1306629 w 1496212"/>
                          <a:gd name="connsiteY155" fmla="*/ 707196 h 758095"/>
                          <a:gd name="connsiteX156" fmla="*/ 1311134 w 1496212"/>
                          <a:gd name="connsiteY156" fmla="*/ 700439 h 758095"/>
                          <a:gd name="connsiteX157" fmla="*/ 1315638 w 1496212"/>
                          <a:gd name="connsiteY157" fmla="*/ 691430 h 758095"/>
                          <a:gd name="connsiteX158" fmla="*/ 1322395 w 1496212"/>
                          <a:gd name="connsiteY158" fmla="*/ 689178 h 758095"/>
                          <a:gd name="connsiteX159" fmla="*/ 1326899 w 1496212"/>
                          <a:gd name="connsiteY159" fmla="*/ 680169 h 758095"/>
                          <a:gd name="connsiteX160" fmla="*/ 1333656 w 1496212"/>
                          <a:gd name="connsiteY160" fmla="*/ 675665 h 758095"/>
                          <a:gd name="connsiteX161" fmla="*/ 1335908 w 1496212"/>
                          <a:gd name="connsiteY161" fmla="*/ 666656 h 758095"/>
                          <a:gd name="connsiteX162" fmla="*/ 1338160 w 1496212"/>
                          <a:gd name="connsiteY162" fmla="*/ 659899 h 758095"/>
                          <a:gd name="connsiteX163" fmla="*/ 1342665 w 1496212"/>
                          <a:gd name="connsiteY163" fmla="*/ 655395 h 758095"/>
                          <a:gd name="connsiteX164" fmla="*/ 1351674 w 1496212"/>
                          <a:gd name="connsiteY164" fmla="*/ 641881 h 758095"/>
                          <a:gd name="connsiteX165" fmla="*/ 1353926 w 1496212"/>
                          <a:gd name="connsiteY165" fmla="*/ 632873 h 758095"/>
                          <a:gd name="connsiteX166" fmla="*/ 1356178 w 1496212"/>
                          <a:gd name="connsiteY166" fmla="*/ 610350 h 758095"/>
                          <a:gd name="connsiteX167" fmla="*/ 1360682 w 1496212"/>
                          <a:gd name="connsiteY167" fmla="*/ 601341 h 758095"/>
                          <a:gd name="connsiteX168" fmla="*/ 1365187 w 1496212"/>
                          <a:gd name="connsiteY168" fmla="*/ 585576 h 758095"/>
                          <a:gd name="connsiteX169" fmla="*/ 1371944 w 1496212"/>
                          <a:gd name="connsiteY169" fmla="*/ 576567 h 758095"/>
                          <a:gd name="connsiteX170" fmla="*/ 1376448 w 1496212"/>
                          <a:gd name="connsiteY170" fmla="*/ 542784 h 758095"/>
                          <a:gd name="connsiteX171" fmla="*/ 1378700 w 1496212"/>
                          <a:gd name="connsiteY171" fmla="*/ 533775 h 758095"/>
                          <a:gd name="connsiteX172" fmla="*/ 1380952 w 1496212"/>
                          <a:gd name="connsiteY172" fmla="*/ 477470 h 758095"/>
                          <a:gd name="connsiteX173" fmla="*/ 1396718 w 1496212"/>
                          <a:gd name="connsiteY173" fmla="*/ 454947 h 758095"/>
                          <a:gd name="connsiteX174" fmla="*/ 1403475 w 1496212"/>
                          <a:gd name="connsiteY174" fmla="*/ 443686 h 758095"/>
                          <a:gd name="connsiteX175" fmla="*/ 1410231 w 1496212"/>
                          <a:gd name="connsiteY175" fmla="*/ 434677 h 758095"/>
                          <a:gd name="connsiteX176" fmla="*/ 1412483 w 1496212"/>
                          <a:gd name="connsiteY176" fmla="*/ 385129 h 758095"/>
                          <a:gd name="connsiteX177" fmla="*/ 1414736 w 1496212"/>
                          <a:gd name="connsiteY177" fmla="*/ 373868 h 758095"/>
                          <a:gd name="connsiteX178" fmla="*/ 1421492 w 1496212"/>
                          <a:gd name="connsiteY178" fmla="*/ 367111 h 758095"/>
                          <a:gd name="connsiteX179" fmla="*/ 1435006 w 1496212"/>
                          <a:gd name="connsiteY179" fmla="*/ 157655 h 758095"/>
                          <a:gd name="connsiteX180" fmla="*/ 1448519 w 1496212"/>
                          <a:gd name="connsiteY180" fmla="*/ 141889 h 758095"/>
                          <a:gd name="connsiteX181" fmla="*/ 1453023 w 1496212"/>
                          <a:gd name="connsiteY181" fmla="*/ 135133 h 758095"/>
                          <a:gd name="connsiteX182" fmla="*/ 1459780 w 1496212"/>
                          <a:gd name="connsiteY182" fmla="*/ 132880 h 758095"/>
                          <a:gd name="connsiteX183" fmla="*/ 1466537 w 1496212"/>
                          <a:gd name="connsiteY183" fmla="*/ 128376 h 758095"/>
                          <a:gd name="connsiteX184" fmla="*/ 1468789 w 1496212"/>
                          <a:gd name="connsiteY184" fmla="*/ 99097 h 758095"/>
                          <a:gd name="connsiteX185" fmla="*/ 1475546 w 1496212"/>
                          <a:gd name="connsiteY185" fmla="*/ 94593 h 758095"/>
                          <a:gd name="connsiteX186" fmla="*/ 1486807 w 1496212"/>
                          <a:gd name="connsiteY186" fmla="*/ 83332 h 758095"/>
                          <a:gd name="connsiteX187" fmla="*/ 1489059 w 1496212"/>
                          <a:gd name="connsiteY187" fmla="*/ 76575 h 758095"/>
                          <a:gd name="connsiteX188" fmla="*/ 1495816 w 1496212"/>
                          <a:gd name="connsiteY188" fmla="*/ 74323 h 758095"/>
                          <a:gd name="connsiteX189" fmla="*/ 1493563 w 1496212"/>
                          <a:gd name="connsiteY189" fmla="*/ 0 h 758095"/>
                          <a:gd name="connsiteX190" fmla="*/ 1482302 w 1496212"/>
                          <a:gd name="connsiteY190" fmla="*/ 9008 h 758095"/>
                          <a:gd name="connsiteX191" fmla="*/ 1480050 w 1496212"/>
                          <a:gd name="connsiteY191" fmla="*/ 18017 h 758095"/>
                          <a:gd name="connsiteX192" fmla="*/ 1473293 w 1496212"/>
                          <a:gd name="connsiteY192" fmla="*/ 20270 h 758095"/>
                          <a:gd name="connsiteX193" fmla="*/ 1482302 w 1496212"/>
                          <a:gd name="connsiteY19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16549 w 1496212"/>
                          <a:gd name="connsiteY76" fmla="*/ 623864 h 758095"/>
                          <a:gd name="connsiteX77" fmla="*/ 709792 w 1496212"/>
                          <a:gd name="connsiteY77" fmla="*/ 626116 h 758095"/>
                          <a:gd name="connsiteX78" fmla="*/ 691774 w 1496212"/>
                          <a:gd name="connsiteY78" fmla="*/ 644134 h 758095"/>
                          <a:gd name="connsiteX79" fmla="*/ 647419 w 1496212"/>
                          <a:gd name="connsiteY79" fmla="*/ 668108 h 758095"/>
                          <a:gd name="connsiteX80" fmla="*/ 550648 w 1496212"/>
                          <a:gd name="connsiteY80" fmla="*/ 677007 h 758095"/>
                          <a:gd name="connsiteX81" fmla="*/ 449766 w 1496212"/>
                          <a:gd name="connsiteY81" fmla="*/ 674028 h 758095"/>
                          <a:gd name="connsiteX82" fmla="*/ 385817 w 1496212"/>
                          <a:gd name="connsiteY82" fmla="*/ 637474 h 758095"/>
                          <a:gd name="connsiteX83" fmla="*/ 340428 w 1496212"/>
                          <a:gd name="connsiteY83" fmla="*/ 603594 h 758095"/>
                          <a:gd name="connsiteX84" fmla="*/ 302141 w 1496212"/>
                          <a:gd name="connsiteY84" fmla="*/ 578819 h 758095"/>
                          <a:gd name="connsiteX85" fmla="*/ 266105 w 1496212"/>
                          <a:gd name="connsiteY85" fmla="*/ 556297 h 758095"/>
                          <a:gd name="connsiteX86" fmla="*/ 259349 w 1496212"/>
                          <a:gd name="connsiteY86" fmla="*/ 554045 h 758095"/>
                          <a:gd name="connsiteX87" fmla="*/ 236826 w 1496212"/>
                          <a:gd name="connsiteY87" fmla="*/ 545036 h 758095"/>
                          <a:gd name="connsiteX88" fmla="*/ 180521 w 1496212"/>
                          <a:gd name="connsiteY88" fmla="*/ 536027 h 758095"/>
                          <a:gd name="connsiteX89" fmla="*/ 117459 w 1496212"/>
                          <a:gd name="connsiteY89" fmla="*/ 533775 h 758095"/>
                          <a:gd name="connsiteX90" fmla="*/ 76919 w 1496212"/>
                          <a:gd name="connsiteY90" fmla="*/ 536027 h 758095"/>
                          <a:gd name="connsiteX91" fmla="*/ 61645 w 1496212"/>
                          <a:gd name="connsiteY91" fmla="*/ 536930 h 758095"/>
                          <a:gd name="connsiteX92" fmla="*/ 23483 w 1496212"/>
                          <a:gd name="connsiteY92" fmla="*/ 550729 h 758095"/>
                          <a:gd name="connsiteX93" fmla="*/ 103 w 1496212"/>
                          <a:gd name="connsiteY93" fmla="*/ 573331 h 758095"/>
                          <a:gd name="connsiteX94" fmla="*/ 16207 w 1496212"/>
                          <a:gd name="connsiteY94" fmla="*/ 613525 h 758095"/>
                          <a:gd name="connsiteX95" fmla="*/ 45307 w 1496212"/>
                          <a:gd name="connsiteY95" fmla="*/ 618170 h 758095"/>
                          <a:gd name="connsiteX96" fmla="*/ 125027 w 1496212"/>
                          <a:gd name="connsiteY96" fmla="*/ 629432 h 758095"/>
                          <a:gd name="connsiteX97" fmla="*/ 167008 w 1496212"/>
                          <a:gd name="connsiteY97" fmla="*/ 632873 h 758095"/>
                          <a:gd name="connsiteX98" fmla="*/ 219388 w 1496212"/>
                          <a:gd name="connsiteY98" fmla="*/ 640429 h 758095"/>
                          <a:gd name="connsiteX99" fmla="*/ 271189 w 1496212"/>
                          <a:gd name="connsiteY99" fmla="*/ 659173 h 758095"/>
                          <a:gd name="connsiteX100" fmla="*/ 302141 w 1496212"/>
                          <a:gd name="connsiteY100" fmla="*/ 675665 h 758095"/>
                          <a:gd name="connsiteX101" fmla="*/ 337229 w 1496212"/>
                          <a:gd name="connsiteY101" fmla="*/ 700365 h 758095"/>
                          <a:gd name="connsiteX102" fmla="*/ 378458 w 1496212"/>
                          <a:gd name="connsiteY102" fmla="*/ 749187 h 758095"/>
                          <a:gd name="connsiteX103" fmla="*/ 403490 w 1496212"/>
                          <a:gd name="connsiteY103" fmla="*/ 752240 h 758095"/>
                          <a:gd name="connsiteX104" fmla="*/ 548322 w 1496212"/>
                          <a:gd name="connsiteY104" fmla="*/ 753003 h 758095"/>
                          <a:gd name="connsiteX105" fmla="*/ 650976 w 1496212"/>
                          <a:gd name="connsiteY105" fmla="*/ 747772 h 758095"/>
                          <a:gd name="connsiteX106" fmla="*/ 682765 w 1496212"/>
                          <a:gd name="connsiteY106" fmla="*/ 747736 h 758095"/>
                          <a:gd name="connsiteX107" fmla="*/ 689522 w 1496212"/>
                          <a:gd name="connsiteY107" fmla="*/ 745483 h 758095"/>
                          <a:gd name="connsiteX108" fmla="*/ 698531 w 1496212"/>
                          <a:gd name="connsiteY108" fmla="*/ 743231 h 758095"/>
                          <a:gd name="connsiteX109" fmla="*/ 730062 w 1496212"/>
                          <a:gd name="connsiteY109" fmla="*/ 740979 h 758095"/>
                          <a:gd name="connsiteX110" fmla="*/ 757088 w 1496212"/>
                          <a:gd name="connsiteY110" fmla="*/ 713952 h 758095"/>
                          <a:gd name="connsiteX111" fmla="*/ 768349 w 1496212"/>
                          <a:gd name="connsiteY111" fmla="*/ 702691 h 758095"/>
                          <a:gd name="connsiteX112" fmla="*/ 772854 w 1496212"/>
                          <a:gd name="connsiteY112" fmla="*/ 698187 h 758095"/>
                          <a:gd name="connsiteX113" fmla="*/ 784115 w 1496212"/>
                          <a:gd name="connsiteY113" fmla="*/ 684674 h 758095"/>
                          <a:gd name="connsiteX114" fmla="*/ 795376 w 1496212"/>
                          <a:gd name="connsiteY114" fmla="*/ 673412 h 758095"/>
                          <a:gd name="connsiteX115" fmla="*/ 799881 w 1496212"/>
                          <a:gd name="connsiteY115" fmla="*/ 666656 h 758095"/>
                          <a:gd name="connsiteX116" fmla="*/ 806637 w 1496212"/>
                          <a:gd name="connsiteY116" fmla="*/ 664404 h 758095"/>
                          <a:gd name="connsiteX117" fmla="*/ 808889 w 1496212"/>
                          <a:gd name="connsiteY117" fmla="*/ 657647 h 758095"/>
                          <a:gd name="connsiteX118" fmla="*/ 838168 w 1496212"/>
                          <a:gd name="connsiteY118" fmla="*/ 655395 h 758095"/>
                          <a:gd name="connsiteX119" fmla="*/ 860690 w 1496212"/>
                          <a:gd name="connsiteY119" fmla="*/ 639629 h 758095"/>
                          <a:gd name="connsiteX120" fmla="*/ 878708 w 1496212"/>
                          <a:gd name="connsiteY120" fmla="*/ 635125 h 758095"/>
                          <a:gd name="connsiteX121" fmla="*/ 887717 w 1496212"/>
                          <a:gd name="connsiteY121" fmla="*/ 632873 h 758095"/>
                          <a:gd name="connsiteX122" fmla="*/ 894474 w 1496212"/>
                          <a:gd name="connsiteY122" fmla="*/ 628368 h 758095"/>
                          <a:gd name="connsiteX123" fmla="*/ 914744 w 1496212"/>
                          <a:gd name="connsiteY123" fmla="*/ 619359 h 758095"/>
                          <a:gd name="connsiteX124" fmla="*/ 926005 w 1496212"/>
                          <a:gd name="connsiteY124" fmla="*/ 608098 h 758095"/>
                          <a:gd name="connsiteX125" fmla="*/ 941770 w 1496212"/>
                          <a:gd name="connsiteY125" fmla="*/ 603594 h 758095"/>
                          <a:gd name="connsiteX126" fmla="*/ 980058 w 1496212"/>
                          <a:gd name="connsiteY126" fmla="*/ 605846 h 758095"/>
                          <a:gd name="connsiteX127" fmla="*/ 984562 w 1496212"/>
                          <a:gd name="connsiteY127" fmla="*/ 612603 h 758095"/>
                          <a:gd name="connsiteX128" fmla="*/ 989067 w 1496212"/>
                          <a:gd name="connsiteY128" fmla="*/ 617107 h 758095"/>
                          <a:gd name="connsiteX129" fmla="*/ 1009337 w 1496212"/>
                          <a:gd name="connsiteY129" fmla="*/ 623864 h 758095"/>
                          <a:gd name="connsiteX130" fmla="*/ 1018346 w 1496212"/>
                          <a:gd name="connsiteY130" fmla="*/ 632873 h 758095"/>
                          <a:gd name="connsiteX131" fmla="*/ 1022850 w 1496212"/>
                          <a:gd name="connsiteY131" fmla="*/ 641881 h 758095"/>
                          <a:gd name="connsiteX132" fmla="*/ 1036363 w 1496212"/>
                          <a:gd name="connsiteY132" fmla="*/ 650890 h 758095"/>
                          <a:gd name="connsiteX133" fmla="*/ 1040868 w 1496212"/>
                          <a:gd name="connsiteY133" fmla="*/ 664404 h 758095"/>
                          <a:gd name="connsiteX134" fmla="*/ 1047624 w 1496212"/>
                          <a:gd name="connsiteY134" fmla="*/ 668908 h 758095"/>
                          <a:gd name="connsiteX135" fmla="*/ 1058885 w 1496212"/>
                          <a:gd name="connsiteY135" fmla="*/ 671160 h 758095"/>
                          <a:gd name="connsiteX136" fmla="*/ 1065642 w 1496212"/>
                          <a:gd name="connsiteY136" fmla="*/ 673412 h 758095"/>
                          <a:gd name="connsiteX137" fmla="*/ 1067894 w 1496212"/>
                          <a:gd name="connsiteY137" fmla="*/ 680169 h 758095"/>
                          <a:gd name="connsiteX138" fmla="*/ 1076903 w 1496212"/>
                          <a:gd name="connsiteY138" fmla="*/ 682421 h 758095"/>
                          <a:gd name="connsiteX139" fmla="*/ 1085912 w 1496212"/>
                          <a:gd name="connsiteY139" fmla="*/ 686926 h 758095"/>
                          <a:gd name="connsiteX140" fmla="*/ 1103930 w 1496212"/>
                          <a:gd name="connsiteY140" fmla="*/ 691430 h 758095"/>
                          <a:gd name="connsiteX141" fmla="*/ 1110686 w 1496212"/>
                          <a:gd name="connsiteY141" fmla="*/ 700439 h 758095"/>
                          <a:gd name="connsiteX142" fmla="*/ 1115191 w 1496212"/>
                          <a:gd name="connsiteY142" fmla="*/ 707196 h 758095"/>
                          <a:gd name="connsiteX143" fmla="*/ 1121948 w 1496212"/>
                          <a:gd name="connsiteY143" fmla="*/ 711700 h 758095"/>
                          <a:gd name="connsiteX144" fmla="*/ 1130956 w 1496212"/>
                          <a:gd name="connsiteY144" fmla="*/ 727466 h 758095"/>
                          <a:gd name="connsiteX145" fmla="*/ 1133209 w 1496212"/>
                          <a:gd name="connsiteY145" fmla="*/ 736474 h 758095"/>
                          <a:gd name="connsiteX146" fmla="*/ 1148974 w 1496212"/>
                          <a:gd name="connsiteY146" fmla="*/ 743231 h 758095"/>
                          <a:gd name="connsiteX147" fmla="*/ 1191766 w 1496212"/>
                          <a:gd name="connsiteY147" fmla="*/ 745483 h 758095"/>
                          <a:gd name="connsiteX148" fmla="*/ 1207532 w 1496212"/>
                          <a:gd name="connsiteY148" fmla="*/ 743231 h 758095"/>
                          <a:gd name="connsiteX149" fmla="*/ 1248072 w 1496212"/>
                          <a:gd name="connsiteY149" fmla="*/ 745483 h 758095"/>
                          <a:gd name="connsiteX150" fmla="*/ 1268342 w 1496212"/>
                          <a:gd name="connsiteY150" fmla="*/ 747736 h 758095"/>
                          <a:gd name="connsiteX151" fmla="*/ 1281855 w 1496212"/>
                          <a:gd name="connsiteY151" fmla="*/ 729718 h 758095"/>
                          <a:gd name="connsiteX152" fmla="*/ 1288612 w 1496212"/>
                          <a:gd name="connsiteY152" fmla="*/ 727466 h 758095"/>
                          <a:gd name="connsiteX153" fmla="*/ 1304377 w 1496212"/>
                          <a:gd name="connsiteY153" fmla="*/ 713952 h 758095"/>
                          <a:gd name="connsiteX154" fmla="*/ 1306629 w 1496212"/>
                          <a:gd name="connsiteY154" fmla="*/ 707196 h 758095"/>
                          <a:gd name="connsiteX155" fmla="*/ 1311134 w 1496212"/>
                          <a:gd name="connsiteY155" fmla="*/ 700439 h 758095"/>
                          <a:gd name="connsiteX156" fmla="*/ 1315638 w 1496212"/>
                          <a:gd name="connsiteY156" fmla="*/ 691430 h 758095"/>
                          <a:gd name="connsiteX157" fmla="*/ 1322395 w 1496212"/>
                          <a:gd name="connsiteY157" fmla="*/ 689178 h 758095"/>
                          <a:gd name="connsiteX158" fmla="*/ 1326899 w 1496212"/>
                          <a:gd name="connsiteY158" fmla="*/ 680169 h 758095"/>
                          <a:gd name="connsiteX159" fmla="*/ 1333656 w 1496212"/>
                          <a:gd name="connsiteY159" fmla="*/ 675665 h 758095"/>
                          <a:gd name="connsiteX160" fmla="*/ 1335908 w 1496212"/>
                          <a:gd name="connsiteY160" fmla="*/ 666656 h 758095"/>
                          <a:gd name="connsiteX161" fmla="*/ 1338160 w 1496212"/>
                          <a:gd name="connsiteY161" fmla="*/ 659899 h 758095"/>
                          <a:gd name="connsiteX162" fmla="*/ 1342665 w 1496212"/>
                          <a:gd name="connsiteY162" fmla="*/ 655395 h 758095"/>
                          <a:gd name="connsiteX163" fmla="*/ 1351674 w 1496212"/>
                          <a:gd name="connsiteY163" fmla="*/ 641881 h 758095"/>
                          <a:gd name="connsiteX164" fmla="*/ 1353926 w 1496212"/>
                          <a:gd name="connsiteY164" fmla="*/ 632873 h 758095"/>
                          <a:gd name="connsiteX165" fmla="*/ 1356178 w 1496212"/>
                          <a:gd name="connsiteY165" fmla="*/ 610350 h 758095"/>
                          <a:gd name="connsiteX166" fmla="*/ 1360682 w 1496212"/>
                          <a:gd name="connsiteY166" fmla="*/ 601341 h 758095"/>
                          <a:gd name="connsiteX167" fmla="*/ 1365187 w 1496212"/>
                          <a:gd name="connsiteY167" fmla="*/ 585576 h 758095"/>
                          <a:gd name="connsiteX168" fmla="*/ 1371944 w 1496212"/>
                          <a:gd name="connsiteY168" fmla="*/ 576567 h 758095"/>
                          <a:gd name="connsiteX169" fmla="*/ 1376448 w 1496212"/>
                          <a:gd name="connsiteY169" fmla="*/ 542784 h 758095"/>
                          <a:gd name="connsiteX170" fmla="*/ 1378700 w 1496212"/>
                          <a:gd name="connsiteY170" fmla="*/ 533775 h 758095"/>
                          <a:gd name="connsiteX171" fmla="*/ 1380952 w 1496212"/>
                          <a:gd name="connsiteY171" fmla="*/ 477470 h 758095"/>
                          <a:gd name="connsiteX172" fmla="*/ 1396718 w 1496212"/>
                          <a:gd name="connsiteY172" fmla="*/ 454947 h 758095"/>
                          <a:gd name="connsiteX173" fmla="*/ 1403475 w 1496212"/>
                          <a:gd name="connsiteY173" fmla="*/ 443686 h 758095"/>
                          <a:gd name="connsiteX174" fmla="*/ 1410231 w 1496212"/>
                          <a:gd name="connsiteY174" fmla="*/ 434677 h 758095"/>
                          <a:gd name="connsiteX175" fmla="*/ 1412483 w 1496212"/>
                          <a:gd name="connsiteY175" fmla="*/ 385129 h 758095"/>
                          <a:gd name="connsiteX176" fmla="*/ 1414736 w 1496212"/>
                          <a:gd name="connsiteY176" fmla="*/ 373868 h 758095"/>
                          <a:gd name="connsiteX177" fmla="*/ 1421492 w 1496212"/>
                          <a:gd name="connsiteY177" fmla="*/ 367111 h 758095"/>
                          <a:gd name="connsiteX178" fmla="*/ 1435006 w 1496212"/>
                          <a:gd name="connsiteY178" fmla="*/ 157655 h 758095"/>
                          <a:gd name="connsiteX179" fmla="*/ 1448519 w 1496212"/>
                          <a:gd name="connsiteY179" fmla="*/ 141889 h 758095"/>
                          <a:gd name="connsiteX180" fmla="*/ 1453023 w 1496212"/>
                          <a:gd name="connsiteY180" fmla="*/ 135133 h 758095"/>
                          <a:gd name="connsiteX181" fmla="*/ 1459780 w 1496212"/>
                          <a:gd name="connsiteY181" fmla="*/ 132880 h 758095"/>
                          <a:gd name="connsiteX182" fmla="*/ 1466537 w 1496212"/>
                          <a:gd name="connsiteY182" fmla="*/ 128376 h 758095"/>
                          <a:gd name="connsiteX183" fmla="*/ 1468789 w 1496212"/>
                          <a:gd name="connsiteY183" fmla="*/ 99097 h 758095"/>
                          <a:gd name="connsiteX184" fmla="*/ 1475546 w 1496212"/>
                          <a:gd name="connsiteY184" fmla="*/ 94593 h 758095"/>
                          <a:gd name="connsiteX185" fmla="*/ 1486807 w 1496212"/>
                          <a:gd name="connsiteY185" fmla="*/ 83332 h 758095"/>
                          <a:gd name="connsiteX186" fmla="*/ 1489059 w 1496212"/>
                          <a:gd name="connsiteY186" fmla="*/ 76575 h 758095"/>
                          <a:gd name="connsiteX187" fmla="*/ 1495816 w 1496212"/>
                          <a:gd name="connsiteY187" fmla="*/ 74323 h 758095"/>
                          <a:gd name="connsiteX188" fmla="*/ 1493563 w 1496212"/>
                          <a:gd name="connsiteY188" fmla="*/ 0 h 758095"/>
                          <a:gd name="connsiteX189" fmla="*/ 1482302 w 1496212"/>
                          <a:gd name="connsiteY189" fmla="*/ 9008 h 758095"/>
                          <a:gd name="connsiteX190" fmla="*/ 1480050 w 1496212"/>
                          <a:gd name="connsiteY190" fmla="*/ 18017 h 758095"/>
                          <a:gd name="connsiteX191" fmla="*/ 1473293 w 1496212"/>
                          <a:gd name="connsiteY191" fmla="*/ 20270 h 758095"/>
                          <a:gd name="connsiteX192" fmla="*/ 1482302 w 1496212"/>
                          <a:gd name="connsiteY19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2314 w 1496212"/>
                          <a:gd name="connsiteY74" fmla="*/ 594585 h 758095"/>
                          <a:gd name="connsiteX75" fmla="*/ 716549 w 1496212"/>
                          <a:gd name="connsiteY75" fmla="*/ 623864 h 758095"/>
                          <a:gd name="connsiteX76" fmla="*/ 709792 w 1496212"/>
                          <a:gd name="connsiteY76" fmla="*/ 626116 h 758095"/>
                          <a:gd name="connsiteX77" fmla="*/ 691774 w 1496212"/>
                          <a:gd name="connsiteY77" fmla="*/ 644134 h 758095"/>
                          <a:gd name="connsiteX78" fmla="*/ 647419 w 1496212"/>
                          <a:gd name="connsiteY78" fmla="*/ 668108 h 758095"/>
                          <a:gd name="connsiteX79" fmla="*/ 550648 w 1496212"/>
                          <a:gd name="connsiteY79" fmla="*/ 677007 h 758095"/>
                          <a:gd name="connsiteX80" fmla="*/ 449766 w 1496212"/>
                          <a:gd name="connsiteY80" fmla="*/ 674028 h 758095"/>
                          <a:gd name="connsiteX81" fmla="*/ 385817 w 1496212"/>
                          <a:gd name="connsiteY81" fmla="*/ 637474 h 758095"/>
                          <a:gd name="connsiteX82" fmla="*/ 340428 w 1496212"/>
                          <a:gd name="connsiteY82" fmla="*/ 603594 h 758095"/>
                          <a:gd name="connsiteX83" fmla="*/ 302141 w 1496212"/>
                          <a:gd name="connsiteY83" fmla="*/ 578819 h 758095"/>
                          <a:gd name="connsiteX84" fmla="*/ 266105 w 1496212"/>
                          <a:gd name="connsiteY84" fmla="*/ 556297 h 758095"/>
                          <a:gd name="connsiteX85" fmla="*/ 259349 w 1496212"/>
                          <a:gd name="connsiteY85" fmla="*/ 554045 h 758095"/>
                          <a:gd name="connsiteX86" fmla="*/ 236826 w 1496212"/>
                          <a:gd name="connsiteY86" fmla="*/ 545036 h 758095"/>
                          <a:gd name="connsiteX87" fmla="*/ 180521 w 1496212"/>
                          <a:gd name="connsiteY87" fmla="*/ 536027 h 758095"/>
                          <a:gd name="connsiteX88" fmla="*/ 117459 w 1496212"/>
                          <a:gd name="connsiteY88" fmla="*/ 533775 h 758095"/>
                          <a:gd name="connsiteX89" fmla="*/ 76919 w 1496212"/>
                          <a:gd name="connsiteY89" fmla="*/ 536027 h 758095"/>
                          <a:gd name="connsiteX90" fmla="*/ 61645 w 1496212"/>
                          <a:gd name="connsiteY90" fmla="*/ 536930 h 758095"/>
                          <a:gd name="connsiteX91" fmla="*/ 23483 w 1496212"/>
                          <a:gd name="connsiteY91" fmla="*/ 550729 h 758095"/>
                          <a:gd name="connsiteX92" fmla="*/ 103 w 1496212"/>
                          <a:gd name="connsiteY92" fmla="*/ 573331 h 758095"/>
                          <a:gd name="connsiteX93" fmla="*/ 16207 w 1496212"/>
                          <a:gd name="connsiteY93" fmla="*/ 613525 h 758095"/>
                          <a:gd name="connsiteX94" fmla="*/ 45307 w 1496212"/>
                          <a:gd name="connsiteY94" fmla="*/ 618170 h 758095"/>
                          <a:gd name="connsiteX95" fmla="*/ 125027 w 1496212"/>
                          <a:gd name="connsiteY95" fmla="*/ 629432 h 758095"/>
                          <a:gd name="connsiteX96" fmla="*/ 167008 w 1496212"/>
                          <a:gd name="connsiteY96" fmla="*/ 632873 h 758095"/>
                          <a:gd name="connsiteX97" fmla="*/ 219388 w 1496212"/>
                          <a:gd name="connsiteY97" fmla="*/ 640429 h 758095"/>
                          <a:gd name="connsiteX98" fmla="*/ 271189 w 1496212"/>
                          <a:gd name="connsiteY98" fmla="*/ 659173 h 758095"/>
                          <a:gd name="connsiteX99" fmla="*/ 302141 w 1496212"/>
                          <a:gd name="connsiteY99" fmla="*/ 675665 h 758095"/>
                          <a:gd name="connsiteX100" fmla="*/ 337229 w 1496212"/>
                          <a:gd name="connsiteY100" fmla="*/ 700365 h 758095"/>
                          <a:gd name="connsiteX101" fmla="*/ 378458 w 1496212"/>
                          <a:gd name="connsiteY101" fmla="*/ 749187 h 758095"/>
                          <a:gd name="connsiteX102" fmla="*/ 403490 w 1496212"/>
                          <a:gd name="connsiteY102" fmla="*/ 752240 h 758095"/>
                          <a:gd name="connsiteX103" fmla="*/ 548322 w 1496212"/>
                          <a:gd name="connsiteY103" fmla="*/ 753003 h 758095"/>
                          <a:gd name="connsiteX104" fmla="*/ 650976 w 1496212"/>
                          <a:gd name="connsiteY104" fmla="*/ 747772 h 758095"/>
                          <a:gd name="connsiteX105" fmla="*/ 682765 w 1496212"/>
                          <a:gd name="connsiteY105" fmla="*/ 747736 h 758095"/>
                          <a:gd name="connsiteX106" fmla="*/ 689522 w 1496212"/>
                          <a:gd name="connsiteY106" fmla="*/ 745483 h 758095"/>
                          <a:gd name="connsiteX107" fmla="*/ 698531 w 1496212"/>
                          <a:gd name="connsiteY107" fmla="*/ 743231 h 758095"/>
                          <a:gd name="connsiteX108" fmla="*/ 730062 w 1496212"/>
                          <a:gd name="connsiteY108" fmla="*/ 740979 h 758095"/>
                          <a:gd name="connsiteX109" fmla="*/ 757088 w 1496212"/>
                          <a:gd name="connsiteY109" fmla="*/ 713952 h 758095"/>
                          <a:gd name="connsiteX110" fmla="*/ 768349 w 1496212"/>
                          <a:gd name="connsiteY110" fmla="*/ 702691 h 758095"/>
                          <a:gd name="connsiteX111" fmla="*/ 772854 w 1496212"/>
                          <a:gd name="connsiteY111" fmla="*/ 698187 h 758095"/>
                          <a:gd name="connsiteX112" fmla="*/ 784115 w 1496212"/>
                          <a:gd name="connsiteY112" fmla="*/ 684674 h 758095"/>
                          <a:gd name="connsiteX113" fmla="*/ 795376 w 1496212"/>
                          <a:gd name="connsiteY113" fmla="*/ 673412 h 758095"/>
                          <a:gd name="connsiteX114" fmla="*/ 799881 w 1496212"/>
                          <a:gd name="connsiteY114" fmla="*/ 666656 h 758095"/>
                          <a:gd name="connsiteX115" fmla="*/ 806637 w 1496212"/>
                          <a:gd name="connsiteY115" fmla="*/ 664404 h 758095"/>
                          <a:gd name="connsiteX116" fmla="*/ 808889 w 1496212"/>
                          <a:gd name="connsiteY116" fmla="*/ 657647 h 758095"/>
                          <a:gd name="connsiteX117" fmla="*/ 838168 w 1496212"/>
                          <a:gd name="connsiteY117" fmla="*/ 655395 h 758095"/>
                          <a:gd name="connsiteX118" fmla="*/ 860690 w 1496212"/>
                          <a:gd name="connsiteY118" fmla="*/ 639629 h 758095"/>
                          <a:gd name="connsiteX119" fmla="*/ 878708 w 1496212"/>
                          <a:gd name="connsiteY119" fmla="*/ 635125 h 758095"/>
                          <a:gd name="connsiteX120" fmla="*/ 887717 w 1496212"/>
                          <a:gd name="connsiteY120" fmla="*/ 632873 h 758095"/>
                          <a:gd name="connsiteX121" fmla="*/ 894474 w 1496212"/>
                          <a:gd name="connsiteY121" fmla="*/ 628368 h 758095"/>
                          <a:gd name="connsiteX122" fmla="*/ 914744 w 1496212"/>
                          <a:gd name="connsiteY122" fmla="*/ 619359 h 758095"/>
                          <a:gd name="connsiteX123" fmla="*/ 926005 w 1496212"/>
                          <a:gd name="connsiteY123" fmla="*/ 608098 h 758095"/>
                          <a:gd name="connsiteX124" fmla="*/ 941770 w 1496212"/>
                          <a:gd name="connsiteY124" fmla="*/ 603594 h 758095"/>
                          <a:gd name="connsiteX125" fmla="*/ 980058 w 1496212"/>
                          <a:gd name="connsiteY125" fmla="*/ 605846 h 758095"/>
                          <a:gd name="connsiteX126" fmla="*/ 984562 w 1496212"/>
                          <a:gd name="connsiteY126" fmla="*/ 612603 h 758095"/>
                          <a:gd name="connsiteX127" fmla="*/ 989067 w 1496212"/>
                          <a:gd name="connsiteY127" fmla="*/ 617107 h 758095"/>
                          <a:gd name="connsiteX128" fmla="*/ 1009337 w 1496212"/>
                          <a:gd name="connsiteY128" fmla="*/ 623864 h 758095"/>
                          <a:gd name="connsiteX129" fmla="*/ 1018346 w 1496212"/>
                          <a:gd name="connsiteY129" fmla="*/ 632873 h 758095"/>
                          <a:gd name="connsiteX130" fmla="*/ 1022850 w 1496212"/>
                          <a:gd name="connsiteY130" fmla="*/ 641881 h 758095"/>
                          <a:gd name="connsiteX131" fmla="*/ 1036363 w 1496212"/>
                          <a:gd name="connsiteY131" fmla="*/ 650890 h 758095"/>
                          <a:gd name="connsiteX132" fmla="*/ 1040868 w 1496212"/>
                          <a:gd name="connsiteY132" fmla="*/ 664404 h 758095"/>
                          <a:gd name="connsiteX133" fmla="*/ 1047624 w 1496212"/>
                          <a:gd name="connsiteY133" fmla="*/ 668908 h 758095"/>
                          <a:gd name="connsiteX134" fmla="*/ 1058885 w 1496212"/>
                          <a:gd name="connsiteY134" fmla="*/ 671160 h 758095"/>
                          <a:gd name="connsiteX135" fmla="*/ 1065642 w 1496212"/>
                          <a:gd name="connsiteY135" fmla="*/ 673412 h 758095"/>
                          <a:gd name="connsiteX136" fmla="*/ 1067894 w 1496212"/>
                          <a:gd name="connsiteY136" fmla="*/ 680169 h 758095"/>
                          <a:gd name="connsiteX137" fmla="*/ 1076903 w 1496212"/>
                          <a:gd name="connsiteY137" fmla="*/ 682421 h 758095"/>
                          <a:gd name="connsiteX138" fmla="*/ 1085912 w 1496212"/>
                          <a:gd name="connsiteY138" fmla="*/ 686926 h 758095"/>
                          <a:gd name="connsiteX139" fmla="*/ 1103930 w 1496212"/>
                          <a:gd name="connsiteY139" fmla="*/ 691430 h 758095"/>
                          <a:gd name="connsiteX140" fmla="*/ 1110686 w 1496212"/>
                          <a:gd name="connsiteY140" fmla="*/ 700439 h 758095"/>
                          <a:gd name="connsiteX141" fmla="*/ 1115191 w 1496212"/>
                          <a:gd name="connsiteY141" fmla="*/ 707196 h 758095"/>
                          <a:gd name="connsiteX142" fmla="*/ 1121948 w 1496212"/>
                          <a:gd name="connsiteY142" fmla="*/ 711700 h 758095"/>
                          <a:gd name="connsiteX143" fmla="*/ 1130956 w 1496212"/>
                          <a:gd name="connsiteY143" fmla="*/ 727466 h 758095"/>
                          <a:gd name="connsiteX144" fmla="*/ 1133209 w 1496212"/>
                          <a:gd name="connsiteY144" fmla="*/ 736474 h 758095"/>
                          <a:gd name="connsiteX145" fmla="*/ 1148974 w 1496212"/>
                          <a:gd name="connsiteY145" fmla="*/ 743231 h 758095"/>
                          <a:gd name="connsiteX146" fmla="*/ 1191766 w 1496212"/>
                          <a:gd name="connsiteY146" fmla="*/ 745483 h 758095"/>
                          <a:gd name="connsiteX147" fmla="*/ 1207532 w 1496212"/>
                          <a:gd name="connsiteY147" fmla="*/ 743231 h 758095"/>
                          <a:gd name="connsiteX148" fmla="*/ 1248072 w 1496212"/>
                          <a:gd name="connsiteY148" fmla="*/ 745483 h 758095"/>
                          <a:gd name="connsiteX149" fmla="*/ 1268342 w 1496212"/>
                          <a:gd name="connsiteY149" fmla="*/ 747736 h 758095"/>
                          <a:gd name="connsiteX150" fmla="*/ 1281855 w 1496212"/>
                          <a:gd name="connsiteY150" fmla="*/ 729718 h 758095"/>
                          <a:gd name="connsiteX151" fmla="*/ 1288612 w 1496212"/>
                          <a:gd name="connsiteY151" fmla="*/ 727466 h 758095"/>
                          <a:gd name="connsiteX152" fmla="*/ 1304377 w 1496212"/>
                          <a:gd name="connsiteY152" fmla="*/ 713952 h 758095"/>
                          <a:gd name="connsiteX153" fmla="*/ 1306629 w 1496212"/>
                          <a:gd name="connsiteY153" fmla="*/ 707196 h 758095"/>
                          <a:gd name="connsiteX154" fmla="*/ 1311134 w 1496212"/>
                          <a:gd name="connsiteY154" fmla="*/ 700439 h 758095"/>
                          <a:gd name="connsiteX155" fmla="*/ 1315638 w 1496212"/>
                          <a:gd name="connsiteY155" fmla="*/ 691430 h 758095"/>
                          <a:gd name="connsiteX156" fmla="*/ 1322395 w 1496212"/>
                          <a:gd name="connsiteY156" fmla="*/ 689178 h 758095"/>
                          <a:gd name="connsiteX157" fmla="*/ 1326899 w 1496212"/>
                          <a:gd name="connsiteY157" fmla="*/ 680169 h 758095"/>
                          <a:gd name="connsiteX158" fmla="*/ 1333656 w 1496212"/>
                          <a:gd name="connsiteY158" fmla="*/ 675665 h 758095"/>
                          <a:gd name="connsiteX159" fmla="*/ 1335908 w 1496212"/>
                          <a:gd name="connsiteY159" fmla="*/ 666656 h 758095"/>
                          <a:gd name="connsiteX160" fmla="*/ 1338160 w 1496212"/>
                          <a:gd name="connsiteY160" fmla="*/ 659899 h 758095"/>
                          <a:gd name="connsiteX161" fmla="*/ 1342665 w 1496212"/>
                          <a:gd name="connsiteY161" fmla="*/ 655395 h 758095"/>
                          <a:gd name="connsiteX162" fmla="*/ 1351674 w 1496212"/>
                          <a:gd name="connsiteY162" fmla="*/ 641881 h 758095"/>
                          <a:gd name="connsiteX163" fmla="*/ 1353926 w 1496212"/>
                          <a:gd name="connsiteY163" fmla="*/ 632873 h 758095"/>
                          <a:gd name="connsiteX164" fmla="*/ 1356178 w 1496212"/>
                          <a:gd name="connsiteY164" fmla="*/ 610350 h 758095"/>
                          <a:gd name="connsiteX165" fmla="*/ 1360682 w 1496212"/>
                          <a:gd name="connsiteY165" fmla="*/ 601341 h 758095"/>
                          <a:gd name="connsiteX166" fmla="*/ 1365187 w 1496212"/>
                          <a:gd name="connsiteY166" fmla="*/ 585576 h 758095"/>
                          <a:gd name="connsiteX167" fmla="*/ 1371944 w 1496212"/>
                          <a:gd name="connsiteY167" fmla="*/ 576567 h 758095"/>
                          <a:gd name="connsiteX168" fmla="*/ 1376448 w 1496212"/>
                          <a:gd name="connsiteY168" fmla="*/ 542784 h 758095"/>
                          <a:gd name="connsiteX169" fmla="*/ 1378700 w 1496212"/>
                          <a:gd name="connsiteY169" fmla="*/ 533775 h 758095"/>
                          <a:gd name="connsiteX170" fmla="*/ 1380952 w 1496212"/>
                          <a:gd name="connsiteY170" fmla="*/ 477470 h 758095"/>
                          <a:gd name="connsiteX171" fmla="*/ 1396718 w 1496212"/>
                          <a:gd name="connsiteY171" fmla="*/ 454947 h 758095"/>
                          <a:gd name="connsiteX172" fmla="*/ 1403475 w 1496212"/>
                          <a:gd name="connsiteY172" fmla="*/ 443686 h 758095"/>
                          <a:gd name="connsiteX173" fmla="*/ 1410231 w 1496212"/>
                          <a:gd name="connsiteY173" fmla="*/ 434677 h 758095"/>
                          <a:gd name="connsiteX174" fmla="*/ 1412483 w 1496212"/>
                          <a:gd name="connsiteY174" fmla="*/ 385129 h 758095"/>
                          <a:gd name="connsiteX175" fmla="*/ 1414736 w 1496212"/>
                          <a:gd name="connsiteY175" fmla="*/ 373868 h 758095"/>
                          <a:gd name="connsiteX176" fmla="*/ 1421492 w 1496212"/>
                          <a:gd name="connsiteY176" fmla="*/ 367111 h 758095"/>
                          <a:gd name="connsiteX177" fmla="*/ 1435006 w 1496212"/>
                          <a:gd name="connsiteY177" fmla="*/ 157655 h 758095"/>
                          <a:gd name="connsiteX178" fmla="*/ 1448519 w 1496212"/>
                          <a:gd name="connsiteY178" fmla="*/ 141889 h 758095"/>
                          <a:gd name="connsiteX179" fmla="*/ 1453023 w 1496212"/>
                          <a:gd name="connsiteY179" fmla="*/ 135133 h 758095"/>
                          <a:gd name="connsiteX180" fmla="*/ 1459780 w 1496212"/>
                          <a:gd name="connsiteY180" fmla="*/ 132880 h 758095"/>
                          <a:gd name="connsiteX181" fmla="*/ 1466537 w 1496212"/>
                          <a:gd name="connsiteY181" fmla="*/ 128376 h 758095"/>
                          <a:gd name="connsiteX182" fmla="*/ 1468789 w 1496212"/>
                          <a:gd name="connsiteY182" fmla="*/ 99097 h 758095"/>
                          <a:gd name="connsiteX183" fmla="*/ 1475546 w 1496212"/>
                          <a:gd name="connsiteY183" fmla="*/ 94593 h 758095"/>
                          <a:gd name="connsiteX184" fmla="*/ 1486807 w 1496212"/>
                          <a:gd name="connsiteY184" fmla="*/ 83332 h 758095"/>
                          <a:gd name="connsiteX185" fmla="*/ 1489059 w 1496212"/>
                          <a:gd name="connsiteY185" fmla="*/ 76575 h 758095"/>
                          <a:gd name="connsiteX186" fmla="*/ 1495816 w 1496212"/>
                          <a:gd name="connsiteY186" fmla="*/ 74323 h 758095"/>
                          <a:gd name="connsiteX187" fmla="*/ 1493563 w 1496212"/>
                          <a:gd name="connsiteY187" fmla="*/ 0 h 758095"/>
                          <a:gd name="connsiteX188" fmla="*/ 1482302 w 1496212"/>
                          <a:gd name="connsiteY188" fmla="*/ 9008 h 758095"/>
                          <a:gd name="connsiteX189" fmla="*/ 1480050 w 1496212"/>
                          <a:gd name="connsiteY189" fmla="*/ 18017 h 758095"/>
                          <a:gd name="connsiteX190" fmla="*/ 1473293 w 1496212"/>
                          <a:gd name="connsiteY190" fmla="*/ 20270 h 758095"/>
                          <a:gd name="connsiteX191" fmla="*/ 1482302 w 1496212"/>
                          <a:gd name="connsiteY19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16549 w 1496212"/>
                          <a:gd name="connsiteY74" fmla="*/ 623864 h 758095"/>
                          <a:gd name="connsiteX75" fmla="*/ 709792 w 1496212"/>
                          <a:gd name="connsiteY75" fmla="*/ 626116 h 758095"/>
                          <a:gd name="connsiteX76" fmla="*/ 691774 w 1496212"/>
                          <a:gd name="connsiteY76" fmla="*/ 644134 h 758095"/>
                          <a:gd name="connsiteX77" fmla="*/ 647419 w 1496212"/>
                          <a:gd name="connsiteY77" fmla="*/ 668108 h 758095"/>
                          <a:gd name="connsiteX78" fmla="*/ 550648 w 1496212"/>
                          <a:gd name="connsiteY78" fmla="*/ 677007 h 758095"/>
                          <a:gd name="connsiteX79" fmla="*/ 449766 w 1496212"/>
                          <a:gd name="connsiteY79" fmla="*/ 674028 h 758095"/>
                          <a:gd name="connsiteX80" fmla="*/ 385817 w 1496212"/>
                          <a:gd name="connsiteY80" fmla="*/ 637474 h 758095"/>
                          <a:gd name="connsiteX81" fmla="*/ 340428 w 1496212"/>
                          <a:gd name="connsiteY81" fmla="*/ 603594 h 758095"/>
                          <a:gd name="connsiteX82" fmla="*/ 302141 w 1496212"/>
                          <a:gd name="connsiteY82" fmla="*/ 578819 h 758095"/>
                          <a:gd name="connsiteX83" fmla="*/ 266105 w 1496212"/>
                          <a:gd name="connsiteY83" fmla="*/ 556297 h 758095"/>
                          <a:gd name="connsiteX84" fmla="*/ 259349 w 1496212"/>
                          <a:gd name="connsiteY84" fmla="*/ 554045 h 758095"/>
                          <a:gd name="connsiteX85" fmla="*/ 236826 w 1496212"/>
                          <a:gd name="connsiteY85" fmla="*/ 545036 h 758095"/>
                          <a:gd name="connsiteX86" fmla="*/ 180521 w 1496212"/>
                          <a:gd name="connsiteY86" fmla="*/ 536027 h 758095"/>
                          <a:gd name="connsiteX87" fmla="*/ 117459 w 1496212"/>
                          <a:gd name="connsiteY87" fmla="*/ 533775 h 758095"/>
                          <a:gd name="connsiteX88" fmla="*/ 76919 w 1496212"/>
                          <a:gd name="connsiteY88" fmla="*/ 536027 h 758095"/>
                          <a:gd name="connsiteX89" fmla="*/ 61645 w 1496212"/>
                          <a:gd name="connsiteY89" fmla="*/ 536930 h 758095"/>
                          <a:gd name="connsiteX90" fmla="*/ 23483 w 1496212"/>
                          <a:gd name="connsiteY90" fmla="*/ 550729 h 758095"/>
                          <a:gd name="connsiteX91" fmla="*/ 103 w 1496212"/>
                          <a:gd name="connsiteY91" fmla="*/ 573331 h 758095"/>
                          <a:gd name="connsiteX92" fmla="*/ 16207 w 1496212"/>
                          <a:gd name="connsiteY92" fmla="*/ 613525 h 758095"/>
                          <a:gd name="connsiteX93" fmla="*/ 45307 w 1496212"/>
                          <a:gd name="connsiteY93" fmla="*/ 618170 h 758095"/>
                          <a:gd name="connsiteX94" fmla="*/ 125027 w 1496212"/>
                          <a:gd name="connsiteY94" fmla="*/ 629432 h 758095"/>
                          <a:gd name="connsiteX95" fmla="*/ 167008 w 1496212"/>
                          <a:gd name="connsiteY95" fmla="*/ 632873 h 758095"/>
                          <a:gd name="connsiteX96" fmla="*/ 219388 w 1496212"/>
                          <a:gd name="connsiteY96" fmla="*/ 640429 h 758095"/>
                          <a:gd name="connsiteX97" fmla="*/ 271189 w 1496212"/>
                          <a:gd name="connsiteY97" fmla="*/ 659173 h 758095"/>
                          <a:gd name="connsiteX98" fmla="*/ 302141 w 1496212"/>
                          <a:gd name="connsiteY98" fmla="*/ 675665 h 758095"/>
                          <a:gd name="connsiteX99" fmla="*/ 337229 w 1496212"/>
                          <a:gd name="connsiteY99" fmla="*/ 700365 h 758095"/>
                          <a:gd name="connsiteX100" fmla="*/ 378458 w 1496212"/>
                          <a:gd name="connsiteY100" fmla="*/ 749187 h 758095"/>
                          <a:gd name="connsiteX101" fmla="*/ 403490 w 1496212"/>
                          <a:gd name="connsiteY101" fmla="*/ 752240 h 758095"/>
                          <a:gd name="connsiteX102" fmla="*/ 548322 w 1496212"/>
                          <a:gd name="connsiteY102" fmla="*/ 753003 h 758095"/>
                          <a:gd name="connsiteX103" fmla="*/ 650976 w 1496212"/>
                          <a:gd name="connsiteY103" fmla="*/ 747772 h 758095"/>
                          <a:gd name="connsiteX104" fmla="*/ 682765 w 1496212"/>
                          <a:gd name="connsiteY104" fmla="*/ 747736 h 758095"/>
                          <a:gd name="connsiteX105" fmla="*/ 689522 w 1496212"/>
                          <a:gd name="connsiteY105" fmla="*/ 745483 h 758095"/>
                          <a:gd name="connsiteX106" fmla="*/ 698531 w 1496212"/>
                          <a:gd name="connsiteY106" fmla="*/ 743231 h 758095"/>
                          <a:gd name="connsiteX107" fmla="*/ 730062 w 1496212"/>
                          <a:gd name="connsiteY107" fmla="*/ 740979 h 758095"/>
                          <a:gd name="connsiteX108" fmla="*/ 757088 w 1496212"/>
                          <a:gd name="connsiteY108" fmla="*/ 713952 h 758095"/>
                          <a:gd name="connsiteX109" fmla="*/ 768349 w 1496212"/>
                          <a:gd name="connsiteY109" fmla="*/ 702691 h 758095"/>
                          <a:gd name="connsiteX110" fmla="*/ 772854 w 1496212"/>
                          <a:gd name="connsiteY110" fmla="*/ 698187 h 758095"/>
                          <a:gd name="connsiteX111" fmla="*/ 784115 w 1496212"/>
                          <a:gd name="connsiteY111" fmla="*/ 684674 h 758095"/>
                          <a:gd name="connsiteX112" fmla="*/ 795376 w 1496212"/>
                          <a:gd name="connsiteY112" fmla="*/ 673412 h 758095"/>
                          <a:gd name="connsiteX113" fmla="*/ 799881 w 1496212"/>
                          <a:gd name="connsiteY113" fmla="*/ 666656 h 758095"/>
                          <a:gd name="connsiteX114" fmla="*/ 806637 w 1496212"/>
                          <a:gd name="connsiteY114" fmla="*/ 664404 h 758095"/>
                          <a:gd name="connsiteX115" fmla="*/ 808889 w 1496212"/>
                          <a:gd name="connsiteY115" fmla="*/ 657647 h 758095"/>
                          <a:gd name="connsiteX116" fmla="*/ 838168 w 1496212"/>
                          <a:gd name="connsiteY116" fmla="*/ 655395 h 758095"/>
                          <a:gd name="connsiteX117" fmla="*/ 860690 w 1496212"/>
                          <a:gd name="connsiteY117" fmla="*/ 639629 h 758095"/>
                          <a:gd name="connsiteX118" fmla="*/ 878708 w 1496212"/>
                          <a:gd name="connsiteY118" fmla="*/ 635125 h 758095"/>
                          <a:gd name="connsiteX119" fmla="*/ 887717 w 1496212"/>
                          <a:gd name="connsiteY119" fmla="*/ 632873 h 758095"/>
                          <a:gd name="connsiteX120" fmla="*/ 894474 w 1496212"/>
                          <a:gd name="connsiteY120" fmla="*/ 628368 h 758095"/>
                          <a:gd name="connsiteX121" fmla="*/ 914744 w 1496212"/>
                          <a:gd name="connsiteY121" fmla="*/ 619359 h 758095"/>
                          <a:gd name="connsiteX122" fmla="*/ 926005 w 1496212"/>
                          <a:gd name="connsiteY122" fmla="*/ 608098 h 758095"/>
                          <a:gd name="connsiteX123" fmla="*/ 941770 w 1496212"/>
                          <a:gd name="connsiteY123" fmla="*/ 603594 h 758095"/>
                          <a:gd name="connsiteX124" fmla="*/ 980058 w 1496212"/>
                          <a:gd name="connsiteY124" fmla="*/ 605846 h 758095"/>
                          <a:gd name="connsiteX125" fmla="*/ 984562 w 1496212"/>
                          <a:gd name="connsiteY125" fmla="*/ 612603 h 758095"/>
                          <a:gd name="connsiteX126" fmla="*/ 989067 w 1496212"/>
                          <a:gd name="connsiteY126" fmla="*/ 617107 h 758095"/>
                          <a:gd name="connsiteX127" fmla="*/ 1009337 w 1496212"/>
                          <a:gd name="connsiteY127" fmla="*/ 623864 h 758095"/>
                          <a:gd name="connsiteX128" fmla="*/ 1018346 w 1496212"/>
                          <a:gd name="connsiteY128" fmla="*/ 632873 h 758095"/>
                          <a:gd name="connsiteX129" fmla="*/ 1022850 w 1496212"/>
                          <a:gd name="connsiteY129" fmla="*/ 641881 h 758095"/>
                          <a:gd name="connsiteX130" fmla="*/ 1036363 w 1496212"/>
                          <a:gd name="connsiteY130" fmla="*/ 650890 h 758095"/>
                          <a:gd name="connsiteX131" fmla="*/ 1040868 w 1496212"/>
                          <a:gd name="connsiteY131" fmla="*/ 664404 h 758095"/>
                          <a:gd name="connsiteX132" fmla="*/ 1047624 w 1496212"/>
                          <a:gd name="connsiteY132" fmla="*/ 668908 h 758095"/>
                          <a:gd name="connsiteX133" fmla="*/ 1058885 w 1496212"/>
                          <a:gd name="connsiteY133" fmla="*/ 671160 h 758095"/>
                          <a:gd name="connsiteX134" fmla="*/ 1065642 w 1496212"/>
                          <a:gd name="connsiteY134" fmla="*/ 673412 h 758095"/>
                          <a:gd name="connsiteX135" fmla="*/ 1067894 w 1496212"/>
                          <a:gd name="connsiteY135" fmla="*/ 680169 h 758095"/>
                          <a:gd name="connsiteX136" fmla="*/ 1076903 w 1496212"/>
                          <a:gd name="connsiteY136" fmla="*/ 682421 h 758095"/>
                          <a:gd name="connsiteX137" fmla="*/ 1085912 w 1496212"/>
                          <a:gd name="connsiteY137" fmla="*/ 686926 h 758095"/>
                          <a:gd name="connsiteX138" fmla="*/ 1103930 w 1496212"/>
                          <a:gd name="connsiteY138" fmla="*/ 691430 h 758095"/>
                          <a:gd name="connsiteX139" fmla="*/ 1110686 w 1496212"/>
                          <a:gd name="connsiteY139" fmla="*/ 700439 h 758095"/>
                          <a:gd name="connsiteX140" fmla="*/ 1115191 w 1496212"/>
                          <a:gd name="connsiteY140" fmla="*/ 707196 h 758095"/>
                          <a:gd name="connsiteX141" fmla="*/ 1121948 w 1496212"/>
                          <a:gd name="connsiteY141" fmla="*/ 711700 h 758095"/>
                          <a:gd name="connsiteX142" fmla="*/ 1130956 w 1496212"/>
                          <a:gd name="connsiteY142" fmla="*/ 727466 h 758095"/>
                          <a:gd name="connsiteX143" fmla="*/ 1133209 w 1496212"/>
                          <a:gd name="connsiteY143" fmla="*/ 736474 h 758095"/>
                          <a:gd name="connsiteX144" fmla="*/ 1148974 w 1496212"/>
                          <a:gd name="connsiteY144" fmla="*/ 743231 h 758095"/>
                          <a:gd name="connsiteX145" fmla="*/ 1191766 w 1496212"/>
                          <a:gd name="connsiteY145" fmla="*/ 745483 h 758095"/>
                          <a:gd name="connsiteX146" fmla="*/ 1207532 w 1496212"/>
                          <a:gd name="connsiteY146" fmla="*/ 743231 h 758095"/>
                          <a:gd name="connsiteX147" fmla="*/ 1248072 w 1496212"/>
                          <a:gd name="connsiteY147" fmla="*/ 745483 h 758095"/>
                          <a:gd name="connsiteX148" fmla="*/ 1268342 w 1496212"/>
                          <a:gd name="connsiteY148" fmla="*/ 747736 h 758095"/>
                          <a:gd name="connsiteX149" fmla="*/ 1281855 w 1496212"/>
                          <a:gd name="connsiteY149" fmla="*/ 729718 h 758095"/>
                          <a:gd name="connsiteX150" fmla="*/ 1288612 w 1496212"/>
                          <a:gd name="connsiteY150" fmla="*/ 727466 h 758095"/>
                          <a:gd name="connsiteX151" fmla="*/ 1304377 w 1496212"/>
                          <a:gd name="connsiteY151" fmla="*/ 713952 h 758095"/>
                          <a:gd name="connsiteX152" fmla="*/ 1306629 w 1496212"/>
                          <a:gd name="connsiteY152" fmla="*/ 707196 h 758095"/>
                          <a:gd name="connsiteX153" fmla="*/ 1311134 w 1496212"/>
                          <a:gd name="connsiteY153" fmla="*/ 700439 h 758095"/>
                          <a:gd name="connsiteX154" fmla="*/ 1315638 w 1496212"/>
                          <a:gd name="connsiteY154" fmla="*/ 691430 h 758095"/>
                          <a:gd name="connsiteX155" fmla="*/ 1322395 w 1496212"/>
                          <a:gd name="connsiteY155" fmla="*/ 689178 h 758095"/>
                          <a:gd name="connsiteX156" fmla="*/ 1326899 w 1496212"/>
                          <a:gd name="connsiteY156" fmla="*/ 680169 h 758095"/>
                          <a:gd name="connsiteX157" fmla="*/ 1333656 w 1496212"/>
                          <a:gd name="connsiteY157" fmla="*/ 675665 h 758095"/>
                          <a:gd name="connsiteX158" fmla="*/ 1335908 w 1496212"/>
                          <a:gd name="connsiteY158" fmla="*/ 666656 h 758095"/>
                          <a:gd name="connsiteX159" fmla="*/ 1338160 w 1496212"/>
                          <a:gd name="connsiteY159" fmla="*/ 659899 h 758095"/>
                          <a:gd name="connsiteX160" fmla="*/ 1342665 w 1496212"/>
                          <a:gd name="connsiteY160" fmla="*/ 655395 h 758095"/>
                          <a:gd name="connsiteX161" fmla="*/ 1351674 w 1496212"/>
                          <a:gd name="connsiteY161" fmla="*/ 641881 h 758095"/>
                          <a:gd name="connsiteX162" fmla="*/ 1353926 w 1496212"/>
                          <a:gd name="connsiteY162" fmla="*/ 632873 h 758095"/>
                          <a:gd name="connsiteX163" fmla="*/ 1356178 w 1496212"/>
                          <a:gd name="connsiteY163" fmla="*/ 610350 h 758095"/>
                          <a:gd name="connsiteX164" fmla="*/ 1360682 w 1496212"/>
                          <a:gd name="connsiteY164" fmla="*/ 601341 h 758095"/>
                          <a:gd name="connsiteX165" fmla="*/ 1365187 w 1496212"/>
                          <a:gd name="connsiteY165" fmla="*/ 585576 h 758095"/>
                          <a:gd name="connsiteX166" fmla="*/ 1371944 w 1496212"/>
                          <a:gd name="connsiteY166" fmla="*/ 576567 h 758095"/>
                          <a:gd name="connsiteX167" fmla="*/ 1376448 w 1496212"/>
                          <a:gd name="connsiteY167" fmla="*/ 542784 h 758095"/>
                          <a:gd name="connsiteX168" fmla="*/ 1378700 w 1496212"/>
                          <a:gd name="connsiteY168" fmla="*/ 533775 h 758095"/>
                          <a:gd name="connsiteX169" fmla="*/ 1380952 w 1496212"/>
                          <a:gd name="connsiteY169" fmla="*/ 477470 h 758095"/>
                          <a:gd name="connsiteX170" fmla="*/ 1396718 w 1496212"/>
                          <a:gd name="connsiteY170" fmla="*/ 454947 h 758095"/>
                          <a:gd name="connsiteX171" fmla="*/ 1403475 w 1496212"/>
                          <a:gd name="connsiteY171" fmla="*/ 443686 h 758095"/>
                          <a:gd name="connsiteX172" fmla="*/ 1410231 w 1496212"/>
                          <a:gd name="connsiteY172" fmla="*/ 434677 h 758095"/>
                          <a:gd name="connsiteX173" fmla="*/ 1412483 w 1496212"/>
                          <a:gd name="connsiteY173" fmla="*/ 385129 h 758095"/>
                          <a:gd name="connsiteX174" fmla="*/ 1414736 w 1496212"/>
                          <a:gd name="connsiteY174" fmla="*/ 373868 h 758095"/>
                          <a:gd name="connsiteX175" fmla="*/ 1421492 w 1496212"/>
                          <a:gd name="connsiteY175" fmla="*/ 367111 h 758095"/>
                          <a:gd name="connsiteX176" fmla="*/ 1435006 w 1496212"/>
                          <a:gd name="connsiteY176" fmla="*/ 157655 h 758095"/>
                          <a:gd name="connsiteX177" fmla="*/ 1448519 w 1496212"/>
                          <a:gd name="connsiteY177" fmla="*/ 141889 h 758095"/>
                          <a:gd name="connsiteX178" fmla="*/ 1453023 w 1496212"/>
                          <a:gd name="connsiteY178" fmla="*/ 135133 h 758095"/>
                          <a:gd name="connsiteX179" fmla="*/ 1459780 w 1496212"/>
                          <a:gd name="connsiteY179" fmla="*/ 132880 h 758095"/>
                          <a:gd name="connsiteX180" fmla="*/ 1466537 w 1496212"/>
                          <a:gd name="connsiteY180" fmla="*/ 128376 h 758095"/>
                          <a:gd name="connsiteX181" fmla="*/ 1468789 w 1496212"/>
                          <a:gd name="connsiteY181" fmla="*/ 99097 h 758095"/>
                          <a:gd name="connsiteX182" fmla="*/ 1475546 w 1496212"/>
                          <a:gd name="connsiteY182" fmla="*/ 94593 h 758095"/>
                          <a:gd name="connsiteX183" fmla="*/ 1486807 w 1496212"/>
                          <a:gd name="connsiteY183" fmla="*/ 83332 h 758095"/>
                          <a:gd name="connsiteX184" fmla="*/ 1489059 w 1496212"/>
                          <a:gd name="connsiteY184" fmla="*/ 76575 h 758095"/>
                          <a:gd name="connsiteX185" fmla="*/ 1495816 w 1496212"/>
                          <a:gd name="connsiteY185" fmla="*/ 74323 h 758095"/>
                          <a:gd name="connsiteX186" fmla="*/ 1493563 w 1496212"/>
                          <a:gd name="connsiteY186" fmla="*/ 0 h 758095"/>
                          <a:gd name="connsiteX187" fmla="*/ 1482302 w 1496212"/>
                          <a:gd name="connsiteY187" fmla="*/ 9008 h 758095"/>
                          <a:gd name="connsiteX188" fmla="*/ 1480050 w 1496212"/>
                          <a:gd name="connsiteY188" fmla="*/ 18017 h 758095"/>
                          <a:gd name="connsiteX189" fmla="*/ 1473293 w 1496212"/>
                          <a:gd name="connsiteY189" fmla="*/ 20270 h 758095"/>
                          <a:gd name="connsiteX190" fmla="*/ 1482302 w 1496212"/>
                          <a:gd name="connsiteY19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09792 w 1496212"/>
                          <a:gd name="connsiteY74" fmla="*/ 626116 h 758095"/>
                          <a:gd name="connsiteX75" fmla="*/ 691774 w 1496212"/>
                          <a:gd name="connsiteY75" fmla="*/ 644134 h 758095"/>
                          <a:gd name="connsiteX76" fmla="*/ 647419 w 1496212"/>
                          <a:gd name="connsiteY76" fmla="*/ 668108 h 758095"/>
                          <a:gd name="connsiteX77" fmla="*/ 550648 w 1496212"/>
                          <a:gd name="connsiteY77" fmla="*/ 677007 h 758095"/>
                          <a:gd name="connsiteX78" fmla="*/ 449766 w 1496212"/>
                          <a:gd name="connsiteY78" fmla="*/ 674028 h 758095"/>
                          <a:gd name="connsiteX79" fmla="*/ 385817 w 1496212"/>
                          <a:gd name="connsiteY79" fmla="*/ 637474 h 758095"/>
                          <a:gd name="connsiteX80" fmla="*/ 340428 w 1496212"/>
                          <a:gd name="connsiteY80" fmla="*/ 603594 h 758095"/>
                          <a:gd name="connsiteX81" fmla="*/ 302141 w 1496212"/>
                          <a:gd name="connsiteY81" fmla="*/ 578819 h 758095"/>
                          <a:gd name="connsiteX82" fmla="*/ 266105 w 1496212"/>
                          <a:gd name="connsiteY82" fmla="*/ 556297 h 758095"/>
                          <a:gd name="connsiteX83" fmla="*/ 259349 w 1496212"/>
                          <a:gd name="connsiteY83" fmla="*/ 554045 h 758095"/>
                          <a:gd name="connsiteX84" fmla="*/ 236826 w 1496212"/>
                          <a:gd name="connsiteY84" fmla="*/ 545036 h 758095"/>
                          <a:gd name="connsiteX85" fmla="*/ 180521 w 1496212"/>
                          <a:gd name="connsiteY85" fmla="*/ 536027 h 758095"/>
                          <a:gd name="connsiteX86" fmla="*/ 117459 w 1496212"/>
                          <a:gd name="connsiteY86" fmla="*/ 533775 h 758095"/>
                          <a:gd name="connsiteX87" fmla="*/ 76919 w 1496212"/>
                          <a:gd name="connsiteY87" fmla="*/ 536027 h 758095"/>
                          <a:gd name="connsiteX88" fmla="*/ 61645 w 1496212"/>
                          <a:gd name="connsiteY88" fmla="*/ 536930 h 758095"/>
                          <a:gd name="connsiteX89" fmla="*/ 23483 w 1496212"/>
                          <a:gd name="connsiteY89" fmla="*/ 550729 h 758095"/>
                          <a:gd name="connsiteX90" fmla="*/ 103 w 1496212"/>
                          <a:gd name="connsiteY90" fmla="*/ 573331 h 758095"/>
                          <a:gd name="connsiteX91" fmla="*/ 16207 w 1496212"/>
                          <a:gd name="connsiteY91" fmla="*/ 613525 h 758095"/>
                          <a:gd name="connsiteX92" fmla="*/ 45307 w 1496212"/>
                          <a:gd name="connsiteY92" fmla="*/ 618170 h 758095"/>
                          <a:gd name="connsiteX93" fmla="*/ 125027 w 1496212"/>
                          <a:gd name="connsiteY93" fmla="*/ 629432 h 758095"/>
                          <a:gd name="connsiteX94" fmla="*/ 167008 w 1496212"/>
                          <a:gd name="connsiteY94" fmla="*/ 632873 h 758095"/>
                          <a:gd name="connsiteX95" fmla="*/ 219388 w 1496212"/>
                          <a:gd name="connsiteY95" fmla="*/ 640429 h 758095"/>
                          <a:gd name="connsiteX96" fmla="*/ 271189 w 1496212"/>
                          <a:gd name="connsiteY96" fmla="*/ 659173 h 758095"/>
                          <a:gd name="connsiteX97" fmla="*/ 302141 w 1496212"/>
                          <a:gd name="connsiteY97" fmla="*/ 675665 h 758095"/>
                          <a:gd name="connsiteX98" fmla="*/ 337229 w 1496212"/>
                          <a:gd name="connsiteY98" fmla="*/ 700365 h 758095"/>
                          <a:gd name="connsiteX99" fmla="*/ 378458 w 1496212"/>
                          <a:gd name="connsiteY99" fmla="*/ 749187 h 758095"/>
                          <a:gd name="connsiteX100" fmla="*/ 403490 w 1496212"/>
                          <a:gd name="connsiteY100" fmla="*/ 752240 h 758095"/>
                          <a:gd name="connsiteX101" fmla="*/ 548322 w 1496212"/>
                          <a:gd name="connsiteY101" fmla="*/ 753003 h 758095"/>
                          <a:gd name="connsiteX102" fmla="*/ 650976 w 1496212"/>
                          <a:gd name="connsiteY102" fmla="*/ 747772 h 758095"/>
                          <a:gd name="connsiteX103" fmla="*/ 682765 w 1496212"/>
                          <a:gd name="connsiteY103" fmla="*/ 747736 h 758095"/>
                          <a:gd name="connsiteX104" fmla="*/ 689522 w 1496212"/>
                          <a:gd name="connsiteY104" fmla="*/ 745483 h 758095"/>
                          <a:gd name="connsiteX105" fmla="*/ 698531 w 1496212"/>
                          <a:gd name="connsiteY105" fmla="*/ 743231 h 758095"/>
                          <a:gd name="connsiteX106" fmla="*/ 730062 w 1496212"/>
                          <a:gd name="connsiteY106" fmla="*/ 740979 h 758095"/>
                          <a:gd name="connsiteX107" fmla="*/ 757088 w 1496212"/>
                          <a:gd name="connsiteY107" fmla="*/ 713952 h 758095"/>
                          <a:gd name="connsiteX108" fmla="*/ 768349 w 1496212"/>
                          <a:gd name="connsiteY108" fmla="*/ 702691 h 758095"/>
                          <a:gd name="connsiteX109" fmla="*/ 772854 w 1496212"/>
                          <a:gd name="connsiteY109" fmla="*/ 698187 h 758095"/>
                          <a:gd name="connsiteX110" fmla="*/ 784115 w 1496212"/>
                          <a:gd name="connsiteY110" fmla="*/ 684674 h 758095"/>
                          <a:gd name="connsiteX111" fmla="*/ 795376 w 1496212"/>
                          <a:gd name="connsiteY111" fmla="*/ 673412 h 758095"/>
                          <a:gd name="connsiteX112" fmla="*/ 799881 w 1496212"/>
                          <a:gd name="connsiteY112" fmla="*/ 666656 h 758095"/>
                          <a:gd name="connsiteX113" fmla="*/ 806637 w 1496212"/>
                          <a:gd name="connsiteY113" fmla="*/ 664404 h 758095"/>
                          <a:gd name="connsiteX114" fmla="*/ 808889 w 1496212"/>
                          <a:gd name="connsiteY114" fmla="*/ 657647 h 758095"/>
                          <a:gd name="connsiteX115" fmla="*/ 838168 w 1496212"/>
                          <a:gd name="connsiteY115" fmla="*/ 655395 h 758095"/>
                          <a:gd name="connsiteX116" fmla="*/ 860690 w 1496212"/>
                          <a:gd name="connsiteY116" fmla="*/ 639629 h 758095"/>
                          <a:gd name="connsiteX117" fmla="*/ 878708 w 1496212"/>
                          <a:gd name="connsiteY117" fmla="*/ 635125 h 758095"/>
                          <a:gd name="connsiteX118" fmla="*/ 887717 w 1496212"/>
                          <a:gd name="connsiteY118" fmla="*/ 632873 h 758095"/>
                          <a:gd name="connsiteX119" fmla="*/ 894474 w 1496212"/>
                          <a:gd name="connsiteY119" fmla="*/ 628368 h 758095"/>
                          <a:gd name="connsiteX120" fmla="*/ 914744 w 1496212"/>
                          <a:gd name="connsiteY120" fmla="*/ 619359 h 758095"/>
                          <a:gd name="connsiteX121" fmla="*/ 926005 w 1496212"/>
                          <a:gd name="connsiteY121" fmla="*/ 608098 h 758095"/>
                          <a:gd name="connsiteX122" fmla="*/ 941770 w 1496212"/>
                          <a:gd name="connsiteY122" fmla="*/ 603594 h 758095"/>
                          <a:gd name="connsiteX123" fmla="*/ 980058 w 1496212"/>
                          <a:gd name="connsiteY123" fmla="*/ 605846 h 758095"/>
                          <a:gd name="connsiteX124" fmla="*/ 984562 w 1496212"/>
                          <a:gd name="connsiteY124" fmla="*/ 612603 h 758095"/>
                          <a:gd name="connsiteX125" fmla="*/ 989067 w 1496212"/>
                          <a:gd name="connsiteY125" fmla="*/ 617107 h 758095"/>
                          <a:gd name="connsiteX126" fmla="*/ 1009337 w 1496212"/>
                          <a:gd name="connsiteY126" fmla="*/ 623864 h 758095"/>
                          <a:gd name="connsiteX127" fmla="*/ 1018346 w 1496212"/>
                          <a:gd name="connsiteY127" fmla="*/ 632873 h 758095"/>
                          <a:gd name="connsiteX128" fmla="*/ 1022850 w 1496212"/>
                          <a:gd name="connsiteY128" fmla="*/ 641881 h 758095"/>
                          <a:gd name="connsiteX129" fmla="*/ 1036363 w 1496212"/>
                          <a:gd name="connsiteY129" fmla="*/ 650890 h 758095"/>
                          <a:gd name="connsiteX130" fmla="*/ 1040868 w 1496212"/>
                          <a:gd name="connsiteY130" fmla="*/ 664404 h 758095"/>
                          <a:gd name="connsiteX131" fmla="*/ 1047624 w 1496212"/>
                          <a:gd name="connsiteY131" fmla="*/ 668908 h 758095"/>
                          <a:gd name="connsiteX132" fmla="*/ 1058885 w 1496212"/>
                          <a:gd name="connsiteY132" fmla="*/ 671160 h 758095"/>
                          <a:gd name="connsiteX133" fmla="*/ 1065642 w 1496212"/>
                          <a:gd name="connsiteY133" fmla="*/ 673412 h 758095"/>
                          <a:gd name="connsiteX134" fmla="*/ 1067894 w 1496212"/>
                          <a:gd name="connsiteY134" fmla="*/ 680169 h 758095"/>
                          <a:gd name="connsiteX135" fmla="*/ 1076903 w 1496212"/>
                          <a:gd name="connsiteY135" fmla="*/ 682421 h 758095"/>
                          <a:gd name="connsiteX136" fmla="*/ 1085912 w 1496212"/>
                          <a:gd name="connsiteY136" fmla="*/ 686926 h 758095"/>
                          <a:gd name="connsiteX137" fmla="*/ 1103930 w 1496212"/>
                          <a:gd name="connsiteY137" fmla="*/ 691430 h 758095"/>
                          <a:gd name="connsiteX138" fmla="*/ 1110686 w 1496212"/>
                          <a:gd name="connsiteY138" fmla="*/ 700439 h 758095"/>
                          <a:gd name="connsiteX139" fmla="*/ 1115191 w 1496212"/>
                          <a:gd name="connsiteY139" fmla="*/ 707196 h 758095"/>
                          <a:gd name="connsiteX140" fmla="*/ 1121948 w 1496212"/>
                          <a:gd name="connsiteY140" fmla="*/ 711700 h 758095"/>
                          <a:gd name="connsiteX141" fmla="*/ 1130956 w 1496212"/>
                          <a:gd name="connsiteY141" fmla="*/ 727466 h 758095"/>
                          <a:gd name="connsiteX142" fmla="*/ 1133209 w 1496212"/>
                          <a:gd name="connsiteY142" fmla="*/ 736474 h 758095"/>
                          <a:gd name="connsiteX143" fmla="*/ 1148974 w 1496212"/>
                          <a:gd name="connsiteY143" fmla="*/ 743231 h 758095"/>
                          <a:gd name="connsiteX144" fmla="*/ 1191766 w 1496212"/>
                          <a:gd name="connsiteY144" fmla="*/ 745483 h 758095"/>
                          <a:gd name="connsiteX145" fmla="*/ 1207532 w 1496212"/>
                          <a:gd name="connsiteY145" fmla="*/ 743231 h 758095"/>
                          <a:gd name="connsiteX146" fmla="*/ 1248072 w 1496212"/>
                          <a:gd name="connsiteY146" fmla="*/ 745483 h 758095"/>
                          <a:gd name="connsiteX147" fmla="*/ 1268342 w 1496212"/>
                          <a:gd name="connsiteY147" fmla="*/ 747736 h 758095"/>
                          <a:gd name="connsiteX148" fmla="*/ 1281855 w 1496212"/>
                          <a:gd name="connsiteY148" fmla="*/ 729718 h 758095"/>
                          <a:gd name="connsiteX149" fmla="*/ 1288612 w 1496212"/>
                          <a:gd name="connsiteY149" fmla="*/ 727466 h 758095"/>
                          <a:gd name="connsiteX150" fmla="*/ 1304377 w 1496212"/>
                          <a:gd name="connsiteY150" fmla="*/ 713952 h 758095"/>
                          <a:gd name="connsiteX151" fmla="*/ 1306629 w 1496212"/>
                          <a:gd name="connsiteY151" fmla="*/ 707196 h 758095"/>
                          <a:gd name="connsiteX152" fmla="*/ 1311134 w 1496212"/>
                          <a:gd name="connsiteY152" fmla="*/ 700439 h 758095"/>
                          <a:gd name="connsiteX153" fmla="*/ 1315638 w 1496212"/>
                          <a:gd name="connsiteY153" fmla="*/ 691430 h 758095"/>
                          <a:gd name="connsiteX154" fmla="*/ 1322395 w 1496212"/>
                          <a:gd name="connsiteY154" fmla="*/ 689178 h 758095"/>
                          <a:gd name="connsiteX155" fmla="*/ 1326899 w 1496212"/>
                          <a:gd name="connsiteY155" fmla="*/ 680169 h 758095"/>
                          <a:gd name="connsiteX156" fmla="*/ 1333656 w 1496212"/>
                          <a:gd name="connsiteY156" fmla="*/ 675665 h 758095"/>
                          <a:gd name="connsiteX157" fmla="*/ 1335908 w 1496212"/>
                          <a:gd name="connsiteY157" fmla="*/ 666656 h 758095"/>
                          <a:gd name="connsiteX158" fmla="*/ 1338160 w 1496212"/>
                          <a:gd name="connsiteY158" fmla="*/ 659899 h 758095"/>
                          <a:gd name="connsiteX159" fmla="*/ 1342665 w 1496212"/>
                          <a:gd name="connsiteY159" fmla="*/ 655395 h 758095"/>
                          <a:gd name="connsiteX160" fmla="*/ 1351674 w 1496212"/>
                          <a:gd name="connsiteY160" fmla="*/ 641881 h 758095"/>
                          <a:gd name="connsiteX161" fmla="*/ 1353926 w 1496212"/>
                          <a:gd name="connsiteY161" fmla="*/ 632873 h 758095"/>
                          <a:gd name="connsiteX162" fmla="*/ 1356178 w 1496212"/>
                          <a:gd name="connsiteY162" fmla="*/ 610350 h 758095"/>
                          <a:gd name="connsiteX163" fmla="*/ 1360682 w 1496212"/>
                          <a:gd name="connsiteY163" fmla="*/ 601341 h 758095"/>
                          <a:gd name="connsiteX164" fmla="*/ 1365187 w 1496212"/>
                          <a:gd name="connsiteY164" fmla="*/ 585576 h 758095"/>
                          <a:gd name="connsiteX165" fmla="*/ 1371944 w 1496212"/>
                          <a:gd name="connsiteY165" fmla="*/ 576567 h 758095"/>
                          <a:gd name="connsiteX166" fmla="*/ 1376448 w 1496212"/>
                          <a:gd name="connsiteY166" fmla="*/ 542784 h 758095"/>
                          <a:gd name="connsiteX167" fmla="*/ 1378700 w 1496212"/>
                          <a:gd name="connsiteY167" fmla="*/ 533775 h 758095"/>
                          <a:gd name="connsiteX168" fmla="*/ 1380952 w 1496212"/>
                          <a:gd name="connsiteY168" fmla="*/ 477470 h 758095"/>
                          <a:gd name="connsiteX169" fmla="*/ 1396718 w 1496212"/>
                          <a:gd name="connsiteY169" fmla="*/ 454947 h 758095"/>
                          <a:gd name="connsiteX170" fmla="*/ 1403475 w 1496212"/>
                          <a:gd name="connsiteY170" fmla="*/ 443686 h 758095"/>
                          <a:gd name="connsiteX171" fmla="*/ 1410231 w 1496212"/>
                          <a:gd name="connsiteY171" fmla="*/ 434677 h 758095"/>
                          <a:gd name="connsiteX172" fmla="*/ 1412483 w 1496212"/>
                          <a:gd name="connsiteY172" fmla="*/ 385129 h 758095"/>
                          <a:gd name="connsiteX173" fmla="*/ 1414736 w 1496212"/>
                          <a:gd name="connsiteY173" fmla="*/ 373868 h 758095"/>
                          <a:gd name="connsiteX174" fmla="*/ 1421492 w 1496212"/>
                          <a:gd name="connsiteY174" fmla="*/ 367111 h 758095"/>
                          <a:gd name="connsiteX175" fmla="*/ 1435006 w 1496212"/>
                          <a:gd name="connsiteY175" fmla="*/ 157655 h 758095"/>
                          <a:gd name="connsiteX176" fmla="*/ 1448519 w 1496212"/>
                          <a:gd name="connsiteY176" fmla="*/ 141889 h 758095"/>
                          <a:gd name="connsiteX177" fmla="*/ 1453023 w 1496212"/>
                          <a:gd name="connsiteY177" fmla="*/ 135133 h 758095"/>
                          <a:gd name="connsiteX178" fmla="*/ 1459780 w 1496212"/>
                          <a:gd name="connsiteY178" fmla="*/ 132880 h 758095"/>
                          <a:gd name="connsiteX179" fmla="*/ 1466537 w 1496212"/>
                          <a:gd name="connsiteY179" fmla="*/ 128376 h 758095"/>
                          <a:gd name="connsiteX180" fmla="*/ 1468789 w 1496212"/>
                          <a:gd name="connsiteY180" fmla="*/ 99097 h 758095"/>
                          <a:gd name="connsiteX181" fmla="*/ 1475546 w 1496212"/>
                          <a:gd name="connsiteY181" fmla="*/ 94593 h 758095"/>
                          <a:gd name="connsiteX182" fmla="*/ 1486807 w 1496212"/>
                          <a:gd name="connsiteY182" fmla="*/ 83332 h 758095"/>
                          <a:gd name="connsiteX183" fmla="*/ 1489059 w 1496212"/>
                          <a:gd name="connsiteY183" fmla="*/ 76575 h 758095"/>
                          <a:gd name="connsiteX184" fmla="*/ 1495816 w 1496212"/>
                          <a:gd name="connsiteY184" fmla="*/ 74323 h 758095"/>
                          <a:gd name="connsiteX185" fmla="*/ 1493563 w 1496212"/>
                          <a:gd name="connsiteY185" fmla="*/ 0 h 758095"/>
                          <a:gd name="connsiteX186" fmla="*/ 1482302 w 1496212"/>
                          <a:gd name="connsiteY186" fmla="*/ 9008 h 758095"/>
                          <a:gd name="connsiteX187" fmla="*/ 1480050 w 1496212"/>
                          <a:gd name="connsiteY187" fmla="*/ 18017 h 758095"/>
                          <a:gd name="connsiteX188" fmla="*/ 1473293 w 1496212"/>
                          <a:gd name="connsiteY188" fmla="*/ 20270 h 758095"/>
                          <a:gd name="connsiteX189" fmla="*/ 1482302 w 1496212"/>
                          <a:gd name="connsiteY18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50332 w 1496212"/>
                          <a:gd name="connsiteY71" fmla="*/ 578819 h 758095"/>
                          <a:gd name="connsiteX72" fmla="*/ 732314 w 1496212"/>
                          <a:gd name="connsiteY72" fmla="*/ 594585 h 758095"/>
                          <a:gd name="connsiteX73" fmla="*/ 709792 w 1496212"/>
                          <a:gd name="connsiteY73" fmla="*/ 626116 h 758095"/>
                          <a:gd name="connsiteX74" fmla="*/ 691774 w 1496212"/>
                          <a:gd name="connsiteY74" fmla="*/ 644134 h 758095"/>
                          <a:gd name="connsiteX75" fmla="*/ 647419 w 1496212"/>
                          <a:gd name="connsiteY75" fmla="*/ 668108 h 758095"/>
                          <a:gd name="connsiteX76" fmla="*/ 550648 w 1496212"/>
                          <a:gd name="connsiteY76" fmla="*/ 677007 h 758095"/>
                          <a:gd name="connsiteX77" fmla="*/ 449766 w 1496212"/>
                          <a:gd name="connsiteY77" fmla="*/ 674028 h 758095"/>
                          <a:gd name="connsiteX78" fmla="*/ 385817 w 1496212"/>
                          <a:gd name="connsiteY78" fmla="*/ 637474 h 758095"/>
                          <a:gd name="connsiteX79" fmla="*/ 340428 w 1496212"/>
                          <a:gd name="connsiteY79" fmla="*/ 603594 h 758095"/>
                          <a:gd name="connsiteX80" fmla="*/ 302141 w 1496212"/>
                          <a:gd name="connsiteY80" fmla="*/ 578819 h 758095"/>
                          <a:gd name="connsiteX81" fmla="*/ 266105 w 1496212"/>
                          <a:gd name="connsiteY81" fmla="*/ 556297 h 758095"/>
                          <a:gd name="connsiteX82" fmla="*/ 259349 w 1496212"/>
                          <a:gd name="connsiteY82" fmla="*/ 554045 h 758095"/>
                          <a:gd name="connsiteX83" fmla="*/ 236826 w 1496212"/>
                          <a:gd name="connsiteY83" fmla="*/ 545036 h 758095"/>
                          <a:gd name="connsiteX84" fmla="*/ 180521 w 1496212"/>
                          <a:gd name="connsiteY84" fmla="*/ 536027 h 758095"/>
                          <a:gd name="connsiteX85" fmla="*/ 117459 w 1496212"/>
                          <a:gd name="connsiteY85" fmla="*/ 533775 h 758095"/>
                          <a:gd name="connsiteX86" fmla="*/ 76919 w 1496212"/>
                          <a:gd name="connsiteY86" fmla="*/ 536027 h 758095"/>
                          <a:gd name="connsiteX87" fmla="*/ 61645 w 1496212"/>
                          <a:gd name="connsiteY87" fmla="*/ 536930 h 758095"/>
                          <a:gd name="connsiteX88" fmla="*/ 23483 w 1496212"/>
                          <a:gd name="connsiteY88" fmla="*/ 550729 h 758095"/>
                          <a:gd name="connsiteX89" fmla="*/ 103 w 1496212"/>
                          <a:gd name="connsiteY89" fmla="*/ 573331 h 758095"/>
                          <a:gd name="connsiteX90" fmla="*/ 16207 w 1496212"/>
                          <a:gd name="connsiteY90" fmla="*/ 613525 h 758095"/>
                          <a:gd name="connsiteX91" fmla="*/ 45307 w 1496212"/>
                          <a:gd name="connsiteY91" fmla="*/ 618170 h 758095"/>
                          <a:gd name="connsiteX92" fmla="*/ 125027 w 1496212"/>
                          <a:gd name="connsiteY92" fmla="*/ 629432 h 758095"/>
                          <a:gd name="connsiteX93" fmla="*/ 167008 w 1496212"/>
                          <a:gd name="connsiteY93" fmla="*/ 632873 h 758095"/>
                          <a:gd name="connsiteX94" fmla="*/ 219388 w 1496212"/>
                          <a:gd name="connsiteY94" fmla="*/ 640429 h 758095"/>
                          <a:gd name="connsiteX95" fmla="*/ 271189 w 1496212"/>
                          <a:gd name="connsiteY95" fmla="*/ 659173 h 758095"/>
                          <a:gd name="connsiteX96" fmla="*/ 302141 w 1496212"/>
                          <a:gd name="connsiteY96" fmla="*/ 675665 h 758095"/>
                          <a:gd name="connsiteX97" fmla="*/ 337229 w 1496212"/>
                          <a:gd name="connsiteY97" fmla="*/ 700365 h 758095"/>
                          <a:gd name="connsiteX98" fmla="*/ 378458 w 1496212"/>
                          <a:gd name="connsiteY98" fmla="*/ 749187 h 758095"/>
                          <a:gd name="connsiteX99" fmla="*/ 403490 w 1496212"/>
                          <a:gd name="connsiteY99" fmla="*/ 752240 h 758095"/>
                          <a:gd name="connsiteX100" fmla="*/ 548322 w 1496212"/>
                          <a:gd name="connsiteY100" fmla="*/ 753003 h 758095"/>
                          <a:gd name="connsiteX101" fmla="*/ 650976 w 1496212"/>
                          <a:gd name="connsiteY101" fmla="*/ 747772 h 758095"/>
                          <a:gd name="connsiteX102" fmla="*/ 682765 w 1496212"/>
                          <a:gd name="connsiteY102" fmla="*/ 747736 h 758095"/>
                          <a:gd name="connsiteX103" fmla="*/ 689522 w 1496212"/>
                          <a:gd name="connsiteY103" fmla="*/ 745483 h 758095"/>
                          <a:gd name="connsiteX104" fmla="*/ 698531 w 1496212"/>
                          <a:gd name="connsiteY104" fmla="*/ 743231 h 758095"/>
                          <a:gd name="connsiteX105" fmla="*/ 730062 w 1496212"/>
                          <a:gd name="connsiteY105" fmla="*/ 740979 h 758095"/>
                          <a:gd name="connsiteX106" fmla="*/ 757088 w 1496212"/>
                          <a:gd name="connsiteY106" fmla="*/ 713952 h 758095"/>
                          <a:gd name="connsiteX107" fmla="*/ 768349 w 1496212"/>
                          <a:gd name="connsiteY107" fmla="*/ 702691 h 758095"/>
                          <a:gd name="connsiteX108" fmla="*/ 772854 w 1496212"/>
                          <a:gd name="connsiteY108" fmla="*/ 698187 h 758095"/>
                          <a:gd name="connsiteX109" fmla="*/ 784115 w 1496212"/>
                          <a:gd name="connsiteY109" fmla="*/ 684674 h 758095"/>
                          <a:gd name="connsiteX110" fmla="*/ 795376 w 1496212"/>
                          <a:gd name="connsiteY110" fmla="*/ 673412 h 758095"/>
                          <a:gd name="connsiteX111" fmla="*/ 799881 w 1496212"/>
                          <a:gd name="connsiteY111" fmla="*/ 666656 h 758095"/>
                          <a:gd name="connsiteX112" fmla="*/ 806637 w 1496212"/>
                          <a:gd name="connsiteY112" fmla="*/ 664404 h 758095"/>
                          <a:gd name="connsiteX113" fmla="*/ 808889 w 1496212"/>
                          <a:gd name="connsiteY113" fmla="*/ 657647 h 758095"/>
                          <a:gd name="connsiteX114" fmla="*/ 838168 w 1496212"/>
                          <a:gd name="connsiteY114" fmla="*/ 655395 h 758095"/>
                          <a:gd name="connsiteX115" fmla="*/ 860690 w 1496212"/>
                          <a:gd name="connsiteY115" fmla="*/ 639629 h 758095"/>
                          <a:gd name="connsiteX116" fmla="*/ 878708 w 1496212"/>
                          <a:gd name="connsiteY116" fmla="*/ 635125 h 758095"/>
                          <a:gd name="connsiteX117" fmla="*/ 887717 w 1496212"/>
                          <a:gd name="connsiteY117" fmla="*/ 632873 h 758095"/>
                          <a:gd name="connsiteX118" fmla="*/ 894474 w 1496212"/>
                          <a:gd name="connsiteY118" fmla="*/ 628368 h 758095"/>
                          <a:gd name="connsiteX119" fmla="*/ 914744 w 1496212"/>
                          <a:gd name="connsiteY119" fmla="*/ 619359 h 758095"/>
                          <a:gd name="connsiteX120" fmla="*/ 926005 w 1496212"/>
                          <a:gd name="connsiteY120" fmla="*/ 608098 h 758095"/>
                          <a:gd name="connsiteX121" fmla="*/ 941770 w 1496212"/>
                          <a:gd name="connsiteY121" fmla="*/ 603594 h 758095"/>
                          <a:gd name="connsiteX122" fmla="*/ 980058 w 1496212"/>
                          <a:gd name="connsiteY122" fmla="*/ 605846 h 758095"/>
                          <a:gd name="connsiteX123" fmla="*/ 984562 w 1496212"/>
                          <a:gd name="connsiteY123" fmla="*/ 612603 h 758095"/>
                          <a:gd name="connsiteX124" fmla="*/ 989067 w 1496212"/>
                          <a:gd name="connsiteY124" fmla="*/ 617107 h 758095"/>
                          <a:gd name="connsiteX125" fmla="*/ 1009337 w 1496212"/>
                          <a:gd name="connsiteY125" fmla="*/ 623864 h 758095"/>
                          <a:gd name="connsiteX126" fmla="*/ 1018346 w 1496212"/>
                          <a:gd name="connsiteY126" fmla="*/ 632873 h 758095"/>
                          <a:gd name="connsiteX127" fmla="*/ 1022850 w 1496212"/>
                          <a:gd name="connsiteY127" fmla="*/ 641881 h 758095"/>
                          <a:gd name="connsiteX128" fmla="*/ 1036363 w 1496212"/>
                          <a:gd name="connsiteY128" fmla="*/ 650890 h 758095"/>
                          <a:gd name="connsiteX129" fmla="*/ 1040868 w 1496212"/>
                          <a:gd name="connsiteY129" fmla="*/ 664404 h 758095"/>
                          <a:gd name="connsiteX130" fmla="*/ 1047624 w 1496212"/>
                          <a:gd name="connsiteY130" fmla="*/ 668908 h 758095"/>
                          <a:gd name="connsiteX131" fmla="*/ 1058885 w 1496212"/>
                          <a:gd name="connsiteY131" fmla="*/ 671160 h 758095"/>
                          <a:gd name="connsiteX132" fmla="*/ 1065642 w 1496212"/>
                          <a:gd name="connsiteY132" fmla="*/ 673412 h 758095"/>
                          <a:gd name="connsiteX133" fmla="*/ 1067894 w 1496212"/>
                          <a:gd name="connsiteY133" fmla="*/ 680169 h 758095"/>
                          <a:gd name="connsiteX134" fmla="*/ 1076903 w 1496212"/>
                          <a:gd name="connsiteY134" fmla="*/ 682421 h 758095"/>
                          <a:gd name="connsiteX135" fmla="*/ 1085912 w 1496212"/>
                          <a:gd name="connsiteY135" fmla="*/ 686926 h 758095"/>
                          <a:gd name="connsiteX136" fmla="*/ 1103930 w 1496212"/>
                          <a:gd name="connsiteY136" fmla="*/ 691430 h 758095"/>
                          <a:gd name="connsiteX137" fmla="*/ 1110686 w 1496212"/>
                          <a:gd name="connsiteY137" fmla="*/ 700439 h 758095"/>
                          <a:gd name="connsiteX138" fmla="*/ 1115191 w 1496212"/>
                          <a:gd name="connsiteY138" fmla="*/ 707196 h 758095"/>
                          <a:gd name="connsiteX139" fmla="*/ 1121948 w 1496212"/>
                          <a:gd name="connsiteY139" fmla="*/ 711700 h 758095"/>
                          <a:gd name="connsiteX140" fmla="*/ 1130956 w 1496212"/>
                          <a:gd name="connsiteY140" fmla="*/ 727466 h 758095"/>
                          <a:gd name="connsiteX141" fmla="*/ 1133209 w 1496212"/>
                          <a:gd name="connsiteY141" fmla="*/ 736474 h 758095"/>
                          <a:gd name="connsiteX142" fmla="*/ 1148974 w 1496212"/>
                          <a:gd name="connsiteY142" fmla="*/ 743231 h 758095"/>
                          <a:gd name="connsiteX143" fmla="*/ 1191766 w 1496212"/>
                          <a:gd name="connsiteY143" fmla="*/ 745483 h 758095"/>
                          <a:gd name="connsiteX144" fmla="*/ 1207532 w 1496212"/>
                          <a:gd name="connsiteY144" fmla="*/ 743231 h 758095"/>
                          <a:gd name="connsiteX145" fmla="*/ 1248072 w 1496212"/>
                          <a:gd name="connsiteY145" fmla="*/ 745483 h 758095"/>
                          <a:gd name="connsiteX146" fmla="*/ 1268342 w 1496212"/>
                          <a:gd name="connsiteY146" fmla="*/ 747736 h 758095"/>
                          <a:gd name="connsiteX147" fmla="*/ 1281855 w 1496212"/>
                          <a:gd name="connsiteY147" fmla="*/ 729718 h 758095"/>
                          <a:gd name="connsiteX148" fmla="*/ 1288612 w 1496212"/>
                          <a:gd name="connsiteY148" fmla="*/ 727466 h 758095"/>
                          <a:gd name="connsiteX149" fmla="*/ 1304377 w 1496212"/>
                          <a:gd name="connsiteY149" fmla="*/ 713952 h 758095"/>
                          <a:gd name="connsiteX150" fmla="*/ 1306629 w 1496212"/>
                          <a:gd name="connsiteY150" fmla="*/ 707196 h 758095"/>
                          <a:gd name="connsiteX151" fmla="*/ 1311134 w 1496212"/>
                          <a:gd name="connsiteY151" fmla="*/ 700439 h 758095"/>
                          <a:gd name="connsiteX152" fmla="*/ 1315638 w 1496212"/>
                          <a:gd name="connsiteY152" fmla="*/ 691430 h 758095"/>
                          <a:gd name="connsiteX153" fmla="*/ 1322395 w 1496212"/>
                          <a:gd name="connsiteY153" fmla="*/ 689178 h 758095"/>
                          <a:gd name="connsiteX154" fmla="*/ 1326899 w 1496212"/>
                          <a:gd name="connsiteY154" fmla="*/ 680169 h 758095"/>
                          <a:gd name="connsiteX155" fmla="*/ 1333656 w 1496212"/>
                          <a:gd name="connsiteY155" fmla="*/ 675665 h 758095"/>
                          <a:gd name="connsiteX156" fmla="*/ 1335908 w 1496212"/>
                          <a:gd name="connsiteY156" fmla="*/ 666656 h 758095"/>
                          <a:gd name="connsiteX157" fmla="*/ 1338160 w 1496212"/>
                          <a:gd name="connsiteY157" fmla="*/ 659899 h 758095"/>
                          <a:gd name="connsiteX158" fmla="*/ 1342665 w 1496212"/>
                          <a:gd name="connsiteY158" fmla="*/ 655395 h 758095"/>
                          <a:gd name="connsiteX159" fmla="*/ 1351674 w 1496212"/>
                          <a:gd name="connsiteY159" fmla="*/ 641881 h 758095"/>
                          <a:gd name="connsiteX160" fmla="*/ 1353926 w 1496212"/>
                          <a:gd name="connsiteY160" fmla="*/ 632873 h 758095"/>
                          <a:gd name="connsiteX161" fmla="*/ 1356178 w 1496212"/>
                          <a:gd name="connsiteY161" fmla="*/ 610350 h 758095"/>
                          <a:gd name="connsiteX162" fmla="*/ 1360682 w 1496212"/>
                          <a:gd name="connsiteY162" fmla="*/ 601341 h 758095"/>
                          <a:gd name="connsiteX163" fmla="*/ 1365187 w 1496212"/>
                          <a:gd name="connsiteY163" fmla="*/ 585576 h 758095"/>
                          <a:gd name="connsiteX164" fmla="*/ 1371944 w 1496212"/>
                          <a:gd name="connsiteY164" fmla="*/ 576567 h 758095"/>
                          <a:gd name="connsiteX165" fmla="*/ 1376448 w 1496212"/>
                          <a:gd name="connsiteY165" fmla="*/ 542784 h 758095"/>
                          <a:gd name="connsiteX166" fmla="*/ 1378700 w 1496212"/>
                          <a:gd name="connsiteY166" fmla="*/ 533775 h 758095"/>
                          <a:gd name="connsiteX167" fmla="*/ 1380952 w 1496212"/>
                          <a:gd name="connsiteY167" fmla="*/ 477470 h 758095"/>
                          <a:gd name="connsiteX168" fmla="*/ 1396718 w 1496212"/>
                          <a:gd name="connsiteY168" fmla="*/ 454947 h 758095"/>
                          <a:gd name="connsiteX169" fmla="*/ 1403475 w 1496212"/>
                          <a:gd name="connsiteY169" fmla="*/ 443686 h 758095"/>
                          <a:gd name="connsiteX170" fmla="*/ 1410231 w 1496212"/>
                          <a:gd name="connsiteY170" fmla="*/ 434677 h 758095"/>
                          <a:gd name="connsiteX171" fmla="*/ 1412483 w 1496212"/>
                          <a:gd name="connsiteY171" fmla="*/ 385129 h 758095"/>
                          <a:gd name="connsiteX172" fmla="*/ 1414736 w 1496212"/>
                          <a:gd name="connsiteY172" fmla="*/ 373868 h 758095"/>
                          <a:gd name="connsiteX173" fmla="*/ 1421492 w 1496212"/>
                          <a:gd name="connsiteY173" fmla="*/ 367111 h 758095"/>
                          <a:gd name="connsiteX174" fmla="*/ 1435006 w 1496212"/>
                          <a:gd name="connsiteY174" fmla="*/ 157655 h 758095"/>
                          <a:gd name="connsiteX175" fmla="*/ 1448519 w 1496212"/>
                          <a:gd name="connsiteY175" fmla="*/ 141889 h 758095"/>
                          <a:gd name="connsiteX176" fmla="*/ 1453023 w 1496212"/>
                          <a:gd name="connsiteY176" fmla="*/ 135133 h 758095"/>
                          <a:gd name="connsiteX177" fmla="*/ 1459780 w 1496212"/>
                          <a:gd name="connsiteY177" fmla="*/ 132880 h 758095"/>
                          <a:gd name="connsiteX178" fmla="*/ 1466537 w 1496212"/>
                          <a:gd name="connsiteY178" fmla="*/ 128376 h 758095"/>
                          <a:gd name="connsiteX179" fmla="*/ 1468789 w 1496212"/>
                          <a:gd name="connsiteY179" fmla="*/ 99097 h 758095"/>
                          <a:gd name="connsiteX180" fmla="*/ 1475546 w 1496212"/>
                          <a:gd name="connsiteY180" fmla="*/ 94593 h 758095"/>
                          <a:gd name="connsiteX181" fmla="*/ 1486807 w 1496212"/>
                          <a:gd name="connsiteY181" fmla="*/ 83332 h 758095"/>
                          <a:gd name="connsiteX182" fmla="*/ 1489059 w 1496212"/>
                          <a:gd name="connsiteY182" fmla="*/ 76575 h 758095"/>
                          <a:gd name="connsiteX183" fmla="*/ 1495816 w 1496212"/>
                          <a:gd name="connsiteY183" fmla="*/ 74323 h 758095"/>
                          <a:gd name="connsiteX184" fmla="*/ 1493563 w 1496212"/>
                          <a:gd name="connsiteY184" fmla="*/ 0 h 758095"/>
                          <a:gd name="connsiteX185" fmla="*/ 1482302 w 1496212"/>
                          <a:gd name="connsiteY185" fmla="*/ 9008 h 758095"/>
                          <a:gd name="connsiteX186" fmla="*/ 1480050 w 1496212"/>
                          <a:gd name="connsiteY186" fmla="*/ 18017 h 758095"/>
                          <a:gd name="connsiteX187" fmla="*/ 1473293 w 1496212"/>
                          <a:gd name="connsiteY187" fmla="*/ 20270 h 758095"/>
                          <a:gd name="connsiteX188" fmla="*/ 1482302 w 1496212"/>
                          <a:gd name="connsiteY18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50332 w 1496212"/>
                          <a:gd name="connsiteY70" fmla="*/ 578819 h 758095"/>
                          <a:gd name="connsiteX71" fmla="*/ 732314 w 1496212"/>
                          <a:gd name="connsiteY71" fmla="*/ 594585 h 758095"/>
                          <a:gd name="connsiteX72" fmla="*/ 709792 w 1496212"/>
                          <a:gd name="connsiteY72" fmla="*/ 626116 h 758095"/>
                          <a:gd name="connsiteX73" fmla="*/ 691774 w 1496212"/>
                          <a:gd name="connsiteY73" fmla="*/ 644134 h 758095"/>
                          <a:gd name="connsiteX74" fmla="*/ 647419 w 1496212"/>
                          <a:gd name="connsiteY74" fmla="*/ 668108 h 758095"/>
                          <a:gd name="connsiteX75" fmla="*/ 550648 w 1496212"/>
                          <a:gd name="connsiteY75" fmla="*/ 677007 h 758095"/>
                          <a:gd name="connsiteX76" fmla="*/ 449766 w 1496212"/>
                          <a:gd name="connsiteY76" fmla="*/ 674028 h 758095"/>
                          <a:gd name="connsiteX77" fmla="*/ 385817 w 1496212"/>
                          <a:gd name="connsiteY77" fmla="*/ 637474 h 758095"/>
                          <a:gd name="connsiteX78" fmla="*/ 340428 w 1496212"/>
                          <a:gd name="connsiteY78" fmla="*/ 603594 h 758095"/>
                          <a:gd name="connsiteX79" fmla="*/ 302141 w 1496212"/>
                          <a:gd name="connsiteY79" fmla="*/ 578819 h 758095"/>
                          <a:gd name="connsiteX80" fmla="*/ 266105 w 1496212"/>
                          <a:gd name="connsiteY80" fmla="*/ 556297 h 758095"/>
                          <a:gd name="connsiteX81" fmla="*/ 259349 w 1496212"/>
                          <a:gd name="connsiteY81" fmla="*/ 554045 h 758095"/>
                          <a:gd name="connsiteX82" fmla="*/ 236826 w 1496212"/>
                          <a:gd name="connsiteY82" fmla="*/ 545036 h 758095"/>
                          <a:gd name="connsiteX83" fmla="*/ 180521 w 1496212"/>
                          <a:gd name="connsiteY83" fmla="*/ 536027 h 758095"/>
                          <a:gd name="connsiteX84" fmla="*/ 117459 w 1496212"/>
                          <a:gd name="connsiteY84" fmla="*/ 533775 h 758095"/>
                          <a:gd name="connsiteX85" fmla="*/ 76919 w 1496212"/>
                          <a:gd name="connsiteY85" fmla="*/ 536027 h 758095"/>
                          <a:gd name="connsiteX86" fmla="*/ 61645 w 1496212"/>
                          <a:gd name="connsiteY86" fmla="*/ 536930 h 758095"/>
                          <a:gd name="connsiteX87" fmla="*/ 23483 w 1496212"/>
                          <a:gd name="connsiteY87" fmla="*/ 550729 h 758095"/>
                          <a:gd name="connsiteX88" fmla="*/ 103 w 1496212"/>
                          <a:gd name="connsiteY88" fmla="*/ 573331 h 758095"/>
                          <a:gd name="connsiteX89" fmla="*/ 16207 w 1496212"/>
                          <a:gd name="connsiteY89" fmla="*/ 613525 h 758095"/>
                          <a:gd name="connsiteX90" fmla="*/ 45307 w 1496212"/>
                          <a:gd name="connsiteY90" fmla="*/ 618170 h 758095"/>
                          <a:gd name="connsiteX91" fmla="*/ 125027 w 1496212"/>
                          <a:gd name="connsiteY91" fmla="*/ 629432 h 758095"/>
                          <a:gd name="connsiteX92" fmla="*/ 167008 w 1496212"/>
                          <a:gd name="connsiteY92" fmla="*/ 632873 h 758095"/>
                          <a:gd name="connsiteX93" fmla="*/ 219388 w 1496212"/>
                          <a:gd name="connsiteY93" fmla="*/ 640429 h 758095"/>
                          <a:gd name="connsiteX94" fmla="*/ 271189 w 1496212"/>
                          <a:gd name="connsiteY94" fmla="*/ 659173 h 758095"/>
                          <a:gd name="connsiteX95" fmla="*/ 302141 w 1496212"/>
                          <a:gd name="connsiteY95" fmla="*/ 675665 h 758095"/>
                          <a:gd name="connsiteX96" fmla="*/ 337229 w 1496212"/>
                          <a:gd name="connsiteY96" fmla="*/ 700365 h 758095"/>
                          <a:gd name="connsiteX97" fmla="*/ 378458 w 1496212"/>
                          <a:gd name="connsiteY97" fmla="*/ 749187 h 758095"/>
                          <a:gd name="connsiteX98" fmla="*/ 403490 w 1496212"/>
                          <a:gd name="connsiteY98" fmla="*/ 752240 h 758095"/>
                          <a:gd name="connsiteX99" fmla="*/ 548322 w 1496212"/>
                          <a:gd name="connsiteY99" fmla="*/ 753003 h 758095"/>
                          <a:gd name="connsiteX100" fmla="*/ 650976 w 1496212"/>
                          <a:gd name="connsiteY100" fmla="*/ 747772 h 758095"/>
                          <a:gd name="connsiteX101" fmla="*/ 682765 w 1496212"/>
                          <a:gd name="connsiteY101" fmla="*/ 747736 h 758095"/>
                          <a:gd name="connsiteX102" fmla="*/ 689522 w 1496212"/>
                          <a:gd name="connsiteY102" fmla="*/ 745483 h 758095"/>
                          <a:gd name="connsiteX103" fmla="*/ 698531 w 1496212"/>
                          <a:gd name="connsiteY103" fmla="*/ 743231 h 758095"/>
                          <a:gd name="connsiteX104" fmla="*/ 730062 w 1496212"/>
                          <a:gd name="connsiteY104" fmla="*/ 740979 h 758095"/>
                          <a:gd name="connsiteX105" fmla="*/ 757088 w 1496212"/>
                          <a:gd name="connsiteY105" fmla="*/ 713952 h 758095"/>
                          <a:gd name="connsiteX106" fmla="*/ 768349 w 1496212"/>
                          <a:gd name="connsiteY106" fmla="*/ 702691 h 758095"/>
                          <a:gd name="connsiteX107" fmla="*/ 772854 w 1496212"/>
                          <a:gd name="connsiteY107" fmla="*/ 698187 h 758095"/>
                          <a:gd name="connsiteX108" fmla="*/ 784115 w 1496212"/>
                          <a:gd name="connsiteY108" fmla="*/ 684674 h 758095"/>
                          <a:gd name="connsiteX109" fmla="*/ 795376 w 1496212"/>
                          <a:gd name="connsiteY109" fmla="*/ 673412 h 758095"/>
                          <a:gd name="connsiteX110" fmla="*/ 799881 w 1496212"/>
                          <a:gd name="connsiteY110" fmla="*/ 666656 h 758095"/>
                          <a:gd name="connsiteX111" fmla="*/ 806637 w 1496212"/>
                          <a:gd name="connsiteY111" fmla="*/ 664404 h 758095"/>
                          <a:gd name="connsiteX112" fmla="*/ 808889 w 1496212"/>
                          <a:gd name="connsiteY112" fmla="*/ 657647 h 758095"/>
                          <a:gd name="connsiteX113" fmla="*/ 838168 w 1496212"/>
                          <a:gd name="connsiteY113" fmla="*/ 655395 h 758095"/>
                          <a:gd name="connsiteX114" fmla="*/ 860690 w 1496212"/>
                          <a:gd name="connsiteY114" fmla="*/ 639629 h 758095"/>
                          <a:gd name="connsiteX115" fmla="*/ 878708 w 1496212"/>
                          <a:gd name="connsiteY115" fmla="*/ 635125 h 758095"/>
                          <a:gd name="connsiteX116" fmla="*/ 887717 w 1496212"/>
                          <a:gd name="connsiteY116" fmla="*/ 632873 h 758095"/>
                          <a:gd name="connsiteX117" fmla="*/ 894474 w 1496212"/>
                          <a:gd name="connsiteY117" fmla="*/ 628368 h 758095"/>
                          <a:gd name="connsiteX118" fmla="*/ 914744 w 1496212"/>
                          <a:gd name="connsiteY118" fmla="*/ 619359 h 758095"/>
                          <a:gd name="connsiteX119" fmla="*/ 926005 w 1496212"/>
                          <a:gd name="connsiteY119" fmla="*/ 608098 h 758095"/>
                          <a:gd name="connsiteX120" fmla="*/ 941770 w 1496212"/>
                          <a:gd name="connsiteY120" fmla="*/ 603594 h 758095"/>
                          <a:gd name="connsiteX121" fmla="*/ 980058 w 1496212"/>
                          <a:gd name="connsiteY121" fmla="*/ 605846 h 758095"/>
                          <a:gd name="connsiteX122" fmla="*/ 984562 w 1496212"/>
                          <a:gd name="connsiteY122" fmla="*/ 612603 h 758095"/>
                          <a:gd name="connsiteX123" fmla="*/ 989067 w 1496212"/>
                          <a:gd name="connsiteY123" fmla="*/ 617107 h 758095"/>
                          <a:gd name="connsiteX124" fmla="*/ 1009337 w 1496212"/>
                          <a:gd name="connsiteY124" fmla="*/ 623864 h 758095"/>
                          <a:gd name="connsiteX125" fmla="*/ 1018346 w 1496212"/>
                          <a:gd name="connsiteY125" fmla="*/ 632873 h 758095"/>
                          <a:gd name="connsiteX126" fmla="*/ 1022850 w 1496212"/>
                          <a:gd name="connsiteY126" fmla="*/ 641881 h 758095"/>
                          <a:gd name="connsiteX127" fmla="*/ 1036363 w 1496212"/>
                          <a:gd name="connsiteY127" fmla="*/ 650890 h 758095"/>
                          <a:gd name="connsiteX128" fmla="*/ 1040868 w 1496212"/>
                          <a:gd name="connsiteY128" fmla="*/ 664404 h 758095"/>
                          <a:gd name="connsiteX129" fmla="*/ 1047624 w 1496212"/>
                          <a:gd name="connsiteY129" fmla="*/ 668908 h 758095"/>
                          <a:gd name="connsiteX130" fmla="*/ 1058885 w 1496212"/>
                          <a:gd name="connsiteY130" fmla="*/ 671160 h 758095"/>
                          <a:gd name="connsiteX131" fmla="*/ 1065642 w 1496212"/>
                          <a:gd name="connsiteY131" fmla="*/ 673412 h 758095"/>
                          <a:gd name="connsiteX132" fmla="*/ 1067894 w 1496212"/>
                          <a:gd name="connsiteY132" fmla="*/ 680169 h 758095"/>
                          <a:gd name="connsiteX133" fmla="*/ 1076903 w 1496212"/>
                          <a:gd name="connsiteY133" fmla="*/ 682421 h 758095"/>
                          <a:gd name="connsiteX134" fmla="*/ 1085912 w 1496212"/>
                          <a:gd name="connsiteY134" fmla="*/ 686926 h 758095"/>
                          <a:gd name="connsiteX135" fmla="*/ 1103930 w 1496212"/>
                          <a:gd name="connsiteY135" fmla="*/ 691430 h 758095"/>
                          <a:gd name="connsiteX136" fmla="*/ 1110686 w 1496212"/>
                          <a:gd name="connsiteY136" fmla="*/ 700439 h 758095"/>
                          <a:gd name="connsiteX137" fmla="*/ 1115191 w 1496212"/>
                          <a:gd name="connsiteY137" fmla="*/ 707196 h 758095"/>
                          <a:gd name="connsiteX138" fmla="*/ 1121948 w 1496212"/>
                          <a:gd name="connsiteY138" fmla="*/ 711700 h 758095"/>
                          <a:gd name="connsiteX139" fmla="*/ 1130956 w 1496212"/>
                          <a:gd name="connsiteY139" fmla="*/ 727466 h 758095"/>
                          <a:gd name="connsiteX140" fmla="*/ 1133209 w 1496212"/>
                          <a:gd name="connsiteY140" fmla="*/ 736474 h 758095"/>
                          <a:gd name="connsiteX141" fmla="*/ 1148974 w 1496212"/>
                          <a:gd name="connsiteY141" fmla="*/ 743231 h 758095"/>
                          <a:gd name="connsiteX142" fmla="*/ 1191766 w 1496212"/>
                          <a:gd name="connsiteY142" fmla="*/ 745483 h 758095"/>
                          <a:gd name="connsiteX143" fmla="*/ 1207532 w 1496212"/>
                          <a:gd name="connsiteY143" fmla="*/ 743231 h 758095"/>
                          <a:gd name="connsiteX144" fmla="*/ 1248072 w 1496212"/>
                          <a:gd name="connsiteY144" fmla="*/ 745483 h 758095"/>
                          <a:gd name="connsiteX145" fmla="*/ 1268342 w 1496212"/>
                          <a:gd name="connsiteY145" fmla="*/ 747736 h 758095"/>
                          <a:gd name="connsiteX146" fmla="*/ 1281855 w 1496212"/>
                          <a:gd name="connsiteY146" fmla="*/ 729718 h 758095"/>
                          <a:gd name="connsiteX147" fmla="*/ 1288612 w 1496212"/>
                          <a:gd name="connsiteY147" fmla="*/ 727466 h 758095"/>
                          <a:gd name="connsiteX148" fmla="*/ 1304377 w 1496212"/>
                          <a:gd name="connsiteY148" fmla="*/ 713952 h 758095"/>
                          <a:gd name="connsiteX149" fmla="*/ 1306629 w 1496212"/>
                          <a:gd name="connsiteY149" fmla="*/ 707196 h 758095"/>
                          <a:gd name="connsiteX150" fmla="*/ 1311134 w 1496212"/>
                          <a:gd name="connsiteY150" fmla="*/ 700439 h 758095"/>
                          <a:gd name="connsiteX151" fmla="*/ 1315638 w 1496212"/>
                          <a:gd name="connsiteY151" fmla="*/ 691430 h 758095"/>
                          <a:gd name="connsiteX152" fmla="*/ 1322395 w 1496212"/>
                          <a:gd name="connsiteY152" fmla="*/ 689178 h 758095"/>
                          <a:gd name="connsiteX153" fmla="*/ 1326899 w 1496212"/>
                          <a:gd name="connsiteY153" fmla="*/ 680169 h 758095"/>
                          <a:gd name="connsiteX154" fmla="*/ 1333656 w 1496212"/>
                          <a:gd name="connsiteY154" fmla="*/ 675665 h 758095"/>
                          <a:gd name="connsiteX155" fmla="*/ 1335908 w 1496212"/>
                          <a:gd name="connsiteY155" fmla="*/ 666656 h 758095"/>
                          <a:gd name="connsiteX156" fmla="*/ 1338160 w 1496212"/>
                          <a:gd name="connsiteY156" fmla="*/ 659899 h 758095"/>
                          <a:gd name="connsiteX157" fmla="*/ 1342665 w 1496212"/>
                          <a:gd name="connsiteY157" fmla="*/ 655395 h 758095"/>
                          <a:gd name="connsiteX158" fmla="*/ 1351674 w 1496212"/>
                          <a:gd name="connsiteY158" fmla="*/ 641881 h 758095"/>
                          <a:gd name="connsiteX159" fmla="*/ 1353926 w 1496212"/>
                          <a:gd name="connsiteY159" fmla="*/ 632873 h 758095"/>
                          <a:gd name="connsiteX160" fmla="*/ 1356178 w 1496212"/>
                          <a:gd name="connsiteY160" fmla="*/ 610350 h 758095"/>
                          <a:gd name="connsiteX161" fmla="*/ 1360682 w 1496212"/>
                          <a:gd name="connsiteY161" fmla="*/ 601341 h 758095"/>
                          <a:gd name="connsiteX162" fmla="*/ 1365187 w 1496212"/>
                          <a:gd name="connsiteY162" fmla="*/ 585576 h 758095"/>
                          <a:gd name="connsiteX163" fmla="*/ 1371944 w 1496212"/>
                          <a:gd name="connsiteY163" fmla="*/ 576567 h 758095"/>
                          <a:gd name="connsiteX164" fmla="*/ 1376448 w 1496212"/>
                          <a:gd name="connsiteY164" fmla="*/ 542784 h 758095"/>
                          <a:gd name="connsiteX165" fmla="*/ 1378700 w 1496212"/>
                          <a:gd name="connsiteY165" fmla="*/ 533775 h 758095"/>
                          <a:gd name="connsiteX166" fmla="*/ 1380952 w 1496212"/>
                          <a:gd name="connsiteY166" fmla="*/ 477470 h 758095"/>
                          <a:gd name="connsiteX167" fmla="*/ 1396718 w 1496212"/>
                          <a:gd name="connsiteY167" fmla="*/ 454947 h 758095"/>
                          <a:gd name="connsiteX168" fmla="*/ 1403475 w 1496212"/>
                          <a:gd name="connsiteY168" fmla="*/ 443686 h 758095"/>
                          <a:gd name="connsiteX169" fmla="*/ 1410231 w 1496212"/>
                          <a:gd name="connsiteY169" fmla="*/ 434677 h 758095"/>
                          <a:gd name="connsiteX170" fmla="*/ 1412483 w 1496212"/>
                          <a:gd name="connsiteY170" fmla="*/ 385129 h 758095"/>
                          <a:gd name="connsiteX171" fmla="*/ 1414736 w 1496212"/>
                          <a:gd name="connsiteY171" fmla="*/ 373868 h 758095"/>
                          <a:gd name="connsiteX172" fmla="*/ 1421492 w 1496212"/>
                          <a:gd name="connsiteY172" fmla="*/ 367111 h 758095"/>
                          <a:gd name="connsiteX173" fmla="*/ 1435006 w 1496212"/>
                          <a:gd name="connsiteY173" fmla="*/ 157655 h 758095"/>
                          <a:gd name="connsiteX174" fmla="*/ 1448519 w 1496212"/>
                          <a:gd name="connsiteY174" fmla="*/ 141889 h 758095"/>
                          <a:gd name="connsiteX175" fmla="*/ 1453023 w 1496212"/>
                          <a:gd name="connsiteY175" fmla="*/ 135133 h 758095"/>
                          <a:gd name="connsiteX176" fmla="*/ 1459780 w 1496212"/>
                          <a:gd name="connsiteY176" fmla="*/ 132880 h 758095"/>
                          <a:gd name="connsiteX177" fmla="*/ 1466537 w 1496212"/>
                          <a:gd name="connsiteY177" fmla="*/ 128376 h 758095"/>
                          <a:gd name="connsiteX178" fmla="*/ 1468789 w 1496212"/>
                          <a:gd name="connsiteY178" fmla="*/ 99097 h 758095"/>
                          <a:gd name="connsiteX179" fmla="*/ 1475546 w 1496212"/>
                          <a:gd name="connsiteY179" fmla="*/ 94593 h 758095"/>
                          <a:gd name="connsiteX180" fmla="*/ 1486807 w 1496212"/>
                          <a:gd name="connsiteY180" fmla="*/ 83332 h 758095"/>
                          <a:gd name="connsiteX181" fmla="*/ 1489059 w 1496212"/>
                          <a:gd name="connsiteY181" fmla="*/ 76575 h 758095"/>
                          <a:gd name="connsiteX182" fmla="*/ 1495816 w 1496212"/>
                          <a:gd name="connsiteY182" fmla="*/ 74323 h 758095"/>
                          <a:gd name="connsiteX183" fmla="*/ 1493563 w 1496212"/>
                          <a:gd name="connsiteY183" fmla="*/ 0 h 758095"/>
                          <a:gd name="connsiteX184" fmla="*/ 1482302 w 1496212"/>
                          <a:gd name="connsiteY184" fmla="*/ 9008 h 758095"/>
                          <a:gd name="connsiteX185" fmla="*/ 1480050 w 1496212"/>
                          <a:gd name="connsiteY185" fmla="*/ 18017 h 758095"/>
                          <a:gd name="connsiteX186" fmla="*/ 1473293 w 1496212"/>
                          <a:gd name="connsiteY186" fmla="*/ 20270 h 758095"/>
                          <a:gd name="connsiteX187" fmla="*/ 1482302 w 1496212"/>
                          <a:gd name="connsiteY18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788619 w 1496212"/>
                          <a:gd name="connsiteY67" fmla="*/ 558549 h 758095"/>
                          <a:gd name="connsiteX68" fmla="*/ 779611 w 1496212"/>
                          <a:gd name="connsiteY68" fmla="*/ 560802 h 758095"/>
                          <a:gd name="connsiteX69" fmla="*/ 750332 w 1496212"/>
                          <a:gd name="connsiteY69" fmla="*/ 578819 h 758095"/>
                          <a:gd name="connsiteX70" fmla="*/ 732314 w 1496212"/>
                          <a:gd name="connsiteY70" fmla="*/ 594585 h 758095"/>
                          <a:gd name="connsiteX71" fmla="*/ 709792 w 1496212"/>
                          <a:gd name="connsiteY71" fmla="*/ 626116 h 758095"/>
                          <a:gd name="connsiteX72" fmla="*/ 691774 w 1496212"/>
                          <a:gd name="connsiteY72" fmla="*/ 644134 h 758095"/>
                          <a:gd name="connsiteX73" fmla="*/ 647419 w 1496212"/>
                          <a:gd name="connsiteY73" fmla="*/ 668108 h 758095"/>
                          <a:gd name="connsiteX74" fmla="*/ 550648 w 1496212"/>
                          <a:gd name="connsiteY74" fmla="*/ 677007 h 758095"/>
                          <a:gd name="connsiteX75" fmla="*/ 449766 w 1496212"/>
                          <a:gd name="connsiteY75" fmla="*/ 674028 h 758095"/>
                          <a:gd name="connsiteX76" fmla="*/ 385817 w 1496212"/>
                          <a:gd name="connsiteY76" fmla="*/ 637474 h 758095"/>
                          <a:gd name="connsiteX77" fmla="*/ 340428 w 1496212"/>
                          <a:gd name="connsiteY77" fmla="*/ 603594 h 758095"/>
                          <a:gd name="connsiteX78" fmla="*/ 302141 w 1496212"/>
                          <a:gd name="connsiteY78" fmla="*/ 578819 h 758095"/>
                          <a:gd name="connsiteX79" fmla="*/ 266105 w 1496212"/>
                          <a:gd name="connsiteY79" fmla="*/ 556297 h 758095"/>
                          <a:gd name="connsiteX80" fmla="*/ 259349 w 1496212"/>
                          <a:gd name="connsiteY80" fmla="*/ 554045 h 758095"/>
                          <a:gd name="connsiteX81" fmla="*/ 236826 w 1496212"/>
                          <a:gd name="connsiteY81" fmla="*/ 545036 h 758095"/>
                          <a:gd name="connsiteX82" fmla="*/ 180521 w 1496212"/>
                          <a:gd name="connsiteY82" fmla="*/ 536027 h 758095"/>
                          <a:gd name="connsiteX83" fmla="*/ 117459 w 1496212"/>
                          <a:gd name="connsiteY83" fmla="*/ 533775 h 758095"/>
                          <a:gd name="connsiteX84" fmla="*/ 76919 w 1496212"/>
                          <a:gd name="connsiteY84" fmla="*/ 536027 h 758095"/>
                          <a:gd name="connsiteX85" fmla="*/ 61645 w 1496212"/>
                          <a:gd name="connsiteY85" fmla="*/ 536930 h 758095"/>
                          <a:gd name="connsiteX86" fmla="*/ 23483 w 1496212"/>
                          <a:gd name="connsiteY86" fmla="*/ 550729 h 758095"/>
                          <a:gd name="connsiteX87" fmla="*/ 103 w 1496212"/>
                          <a:gd name="connsiteY87" fmla="*/ 573331 h 758095"/>
                          <a:gd name="connsiteX88" fmla="*/ 16207 w 1496212"/>
                          <a:gd name="connsiteY88" fmla="*/ 613525 h 758095"/>
                          <a:gd name="connsiteX89" fmla="*/ 45307 w 1496212"/>
                          <a:gd name="connsiteY89" fmla="*/ 618170 h 758095"/>
                          <a:gd name="connsiteX90" fmla="*/ 125027 w 1496212"/>
                          <a:gd name="connsiteY90" fmla="*/ 629432 h 758095"/>
                          <a:gd name="connsiteX91" fmla="*/ 167008 w 1496212"/>
                          <a:gd name="connsiteY91" fmla="*/ 632873 h 758095"/>
                          <a:gd name="connsiteX92" fmla="*/ 219388 w 1496212"/>
                          <a:gd name="connsiteY92" fmla="*/ 640429 h 758095"/>
                          <a:gd name="connsiteX93" fmla="*/ 271189 w 1496212"/>
                          <a:gd name="connsiteY93" fmla="*/ 659173 h 758095"/>
                          <a:gd name="connsiteX94" fmla="*/ 302141 w 1496212"/>
                          <a:gd name="connsiteY94" fmla="*/ 675665 h 758095"/>
                          <a:gd name="connsiteX95" fmla="*/ 337229 w 1496212"/>
                          <a:gd name="connsiteY95" fmla="*/ 700365 h 758095"/>
                          <a:gd name="connsiteX96" fmla="*/ 378458 w 1496212"/>
                          <a:gd name="connsiteY96" fmla="*/ 749187 h 758095"/>
                          <a:gd name="connsiteX97" fmla="*/ 403490 w 1496212"/>
                          <a:gd name="connsiteY97" fmla="*/ 752240 h 758095"/>
                          <a:gd name="connsiteX98" fmla="*/ 548322 w 1496212"/>
                          <a:gd name="connsiteY98" fmla="*/ 753003 h 758095"/>
                          <a:gd name="connsiteX99" fmla="*/ 650976 w 1496212"/>
                          <a:gd name="connsiteY99" fmla="*/ 747772 h 758095"/>
                          <a:gd name="connsiteX100" fmla="*/ 682765 w 1496212"/>
                          <a:gd name="connsiteY100" fmla="*/ 747736 h 758095"/>
                          <a:gd name="connsiteX101" fmla="*/ 689522 w 1496212"/>
                          <a:gd name="connsiteY101" fmla="*/ 745483 h 758095"/>
                          <a:gd name="connsiteX102" fmla="*/ 698531 w 1496212"/>
                          <a:gd name="connsiteY102" fmla="*/ 743231 h 758095"/>
                          <a:gd name="connsiteX103" fmla="*/ 730062 w 1496212"/>
                          <a:gd name="connsiteY103" fmla="*/ 740979 h 758095"/>
                          <a:gd name="connsiteX104" fmla="*/ 757088 w 1496212"/>
                          <a:gd name="connsiteY104" fmla="*/ 713952 h 758095"/>
                          <a:gd name="connsiteX105" fmla="*/ 768349 w 1496212"/>
                          <a:gd name="connsiteY105" fmla="*/ 702691 h 758095"/>
                          <a:gd name="connsiteX106" fmla="*/ 772854 w 1496212"/>
                          <a:gd name="connsiteY106" fmla="*/ 698187 h 758095"/>
                          <a:gd name="connsiteX107" fmla="*/ 784115 w 1496212"/>
                          <a:gd name="connsiteY107" fmla="*/ 684674 h 758095"/>
                          <a:gd name="connsiteX108" fmla="*/ 795376 w 1496212"/>
                          <a:gd name="connsiteY108" fmla="*/ 673412 h 758095"/>
                          <a:gd name="connsiteX109" fmla="*/ 799881 w 1496212"/>
                          <a:gd name="connsiteY109" fmla="*/ 666656 h 758095"/>
                          <a:gd name="connsiteX110" fmla="*/ 806637 w 1496212"/>
                          <a:gd name="connsiteY110" fmla="*/ 664404 h 758095"/>
                          <a:gd name="connsiteX111" fmla="*/ 808889 w 1496212"/>
                          <a:gd name="connsiteY111" fmla="*/ 657647 h 758095"/>
                          <a:gd name="connsiteX112" fmla="*/ 838168 w 1496212"/>
                          <a:gd name="connsiteY112" fmla="*/ 655395 h 758095"/>
                          <a:gd name="connsiteX113" fmla="*/ 860690 w 1496212"/>
                          <a:gd name="connsiteY113" fmla="*/ 639629 h 758095"/>
                          <a:gd name="connsiteX114" fmla="*/ 878708 w 1496212"/>
                          <a:gd name="connsiteY114" fmla="*/ 635125 h 758095"/>
                          <a:gd name="connsiteX115" fmla="*/ 887717 w 1496212"/>
                          <a:gd name="connsiteY115" fmla="*/ 632873 h 758095"/>
                          <a:gd name="connsiteX116" fmla="*/ 894474 w 1496212"/>
                          <a:gd name="connsiteY116" fmla="*/ 628368 h 758095"/>
                          <a:gd name="connsiteX117" fmla="*/ 914744 w 1496212"/>
                          <a:gd name="connsiteY117" fmla="*/ 619359 h 758095"/>
                          <a:gd name="connsiteX118" fmla="*/ 926005 w 1496212"/>
                          <a:gd name="connsiteY118" fmla="*/ 608098 h 758095"/>
                          <a:gd name="connsiteX119" fmla="*/ 941770 w 1496212"/>
                          <a:gd name="connsiteY119" fmla="*/ 603594 h 758095"/>
                          <a:gd name="connsiteX120" fmla="*/ 980058 w 1496212"/>
                          <a:gd name="connsiteY120" fmla="*/ 605846 h 758095"/>
                          <a:gd name="connsiteX121" fmla="*/ 984562 w 1496212"/>
                          <a:gd name="connsiteY121" fmla="*/ 612603 h 758095"/>
                          <a:gd name="connsiteX122" fmla="*/ 989067 w 1496212"/>
                          <a:gd name="connsiteY122" fmla="*/ 617107 h 758095"/>
                          <a:gd name="connsiteX123" fmla="*/ 1009337 w 1496212"/>
                          <a:gd name="connsiteY123" fmla="*/ 623864 h 758095"/>
                          <a:gd name="connsiteX124" fmla="*/ 1018346 w 1496212"/>
                          <a:gd name="connsiteY124" fmla="*/ 632873 h 758095"/>
                          <a:gd name="connsiteX125" fmla="*/ 1022850 w 1496212"/>
                          <a:gd name="connsiteY125" fmla="*/ 641881 h 758095"/>
                          <a:gd name="connsiteX126" fmla="*/ 1036363 w 1496212"/>
                          <a:gd name="connsiteY126" fmla="*/ 650890 h 758095"/>
                          <a:gd name="connsiteX127" fmla="*/ 1040868 w 1496212"/>
                          <a:gd name="connsiteY127" fmla="*/ 664404 h 758095"/>
                          <a:gd name="connsiteX128" fmla="*/ 1047624 w 1496212"/>
                          <a:gd name="connsiteY128" fmla="*/ 668908 h 758095"/>
                          <a:gd name="connsiteX129" fmla="*/ 1058885 w 1496212"/>
                          <a:gd name="connsiteY129" fmla="*/ 671160 h 758095"/>
                          <a:gd name="connsiteX130" fmla="*/ 1065642 w 1496212"/>
                          <a:gd name="connsiteY130" fmla="*/ 673412 h 758095"/>
                          <a:gd name="connsiteX131" fmla="*/ 1067894 w 1496212"/>
                          <a:gd name="connsiteY131" fmla="*/ 680169 h 758095"/>
                          <a:gd name="connsiteX132" fmla="*/ 1076903 w 1496212"/>
                          <a:gd name="connsiteY132" fmla="*/ 682421 h 758095"/>
                          <a:gd name="connsiteX133" fmla="*/ 1085912 w 1496212"/>
                          <a:gd name="connsiteY133" fmla="*/ 686926 h 758095"/>
                          <a:gd name="connsiteX134" fmla="*/ 1103930 w 1496212"/>
                          <a:gd name="connsiteY134" fmla="*/ 691430 h 758095"/>
                          <a:gd name="connsiteX135" fmla="*/ 1110686 w 1496212"/>
                          <a:gd name="connsiteY135" fmla="*/ 700439 h 758095"/>
                          <a:gd name="connsiteX136" fmla="*/ 1115191 w 1496212"/>
                          <a:gd name="connsiteY136" fmla="*/ 707196 h 758095"/>
                          <a:gd name="connsiteX137" fmla="*/ 1121948 w 1496212"/>
                          <a:gd name="connsiteY137" fmla="*/ 711700 h 758095"/>
                          <a:gd name="connsiteX138" fmla="*/ 1130956 w 1496212"/>
                          <a:gd name="connsiteY138" fmla="*/ 727466 h 758095"/>
                          <a:gd name="connsiteX139" fmla="*/ 1133209 w 1496212"/>
                          <a:gd name="connsiteY139" fmla="*/ 736474 h 758095"/>
                          <a:gd name="connsiteX140" fmla="*/ 1148974 w 1496212"/>
                          <a:gd name="connsiteY140" fmla="*/ 743231 h 758095"/>
                          <a:gd name="connsiteX141" fmla="*/ 1191766 w 1496212"/>
                          <a:gd name="connsiteY141" fmla="*/ 745483 h 758095"/>
                          <a:gd name="connsiteX142" fmla="*/ 1207532 w 1496212"/>
                          <a:gd name="connsiteY142" fmla="*/ 743231 h 758095"/>
                          <a:gd name="connsiteX143" fmla="*/ 1248072 w 1496212"/>
                          <a:gd name="connsiteY143" fmla="*/ 745483 h 758095"/>
                          <a:gd name="connsiteX144" fmla="*/ 1268342 w 1496212"/>
                          <a:gd name="connsiteY144" fmla="*/ 747736 h 758095"/>
                          <a:gd name="connsiteX145" fmla="*/ 1281855 w 1496212"/>
                          <a:gd name="connsiteY145" fmla="*/ 729718 h 758095"/>
                          <a:gd name="connsiteX146" fmla="*/ 1288612 w 1496212"/>
                          <a:gd name="connsiteY146" fmla="*/ 727466 h 758095"/>
                          <a:gd name="connsiteX147" fmla="*/ 1304377 w 1496212"/>
                          <a:gd name="connsiteY147" fmla="*/ 713952 h 758095"/>
                          <a:gd name="connsiteX148" fmla="*/ 1306629 w 1496212"/>
                          <a:gd name="connsiteY148" fmla="*/ 707196 h 758095"/>
                          <a:gd name="connsiteX149" fmla="*/ 1311134 w 1496212"/>
                          <a:gd name="connsiteY149" fmla="*/ 700439 h 758095"/>
                          <a:gd name="connsiteX150" fmla="*/ 1315638 w 1496212"/>
                          <a:gd name="connsiteY150" fmla="*/ 691430 h 758095"/>
                          <a:gd name="connsiteX151" fmla="*/ 1322395 w 1496212"/>
                          <a:gd name="connsiteY151" fmla="*/ 689178 h 758095"/>
                          <a:gd name="connsiteX152" fmla="*/ 1326899 w 1496212"/>
                          <a:gd name="connsiteY152" fmla="*/ 680169 h 758095"/>
                          <a:gd name="connsiteX153" fmla="*/ 1333656 w 1496212"/>
                          <a:gd name="connsiteY153" fmla="*/ 675665 h 758095"/>
                          <a:gd name="connsiteX154" fmla="*/ 1335908 w 1496212"/>
                          <a:gd name="connsiteY154" fmla="*/ 666656 h 758095"/>
                          <a:gd name="connsiteX155" fmla="*/ 1338160 w 1496212"/>
                          <a:gd name="connsiteY155" fmla="*/ 659899 h 758095"/>
                          <a:gd name="connsiteX156" fmla="*/ 1342665 w 1496212"/>
                          <a:gd name="connsiteY156" fmla="*/ 655395 h 758095"/>
                          <a:gd name="connsiteX157" fmla="*/ 1351674 w 1496212"/>
                          <a:gd name="connsiteY157" fmla="*/ 641881 h 758095"/>
                          <a:gd name="connsiteX158" fmla="*/ 1353926 w 1496212"/>
                          <a:gd name="connsiteY158" fmla="*/ 632873 h 758095"/>
                          <a:gd name="connsiteX159" fmla="*/ 1356178 w 1496212"/>
                          <a:gd name="connsiteY159" fmla="*/ 610350 h 758095"/>
                          <a:gd name="connsiteX160" fmla="*/ 1360682 w 1496212"/>
                          <a:gd name="connsiteY160" fmla="*/ 601341 h 758095"/>
                          <a:gd name="connsiteX161" fmla="*/ 1365187 w 1496212"/>
                          <a:gd name="connsiteY161" fmla="*/ 585576 h 758095"/>
                          <a:gd name="connsiteX162" fmla="*/ 1371944 w 1496212"/>
                          <a:gd name="connsiteY162" fmla="*/ 576567 h 758095"/>
                          <a:gd name="connsiteX163" fmla="*/ 1376448 w 1496212"/>
                          <a:gd name="connsiteY163" fmla="*/ 542784 h 758095"/>
                          <a:gd name="connsiteX164" fmla="*/ 1378700 w 1496212"/>
                          <a:gd name="connsiteY164" fmla="*/ 533775 h 758095"/>
                          <a:gd name="connsiteX165" fmla="*/ 1380952 w 1496212"/>
                          <a:gd name="connsiteY165" fmla="*/ 477470 h 758095"/>
                          <a:gd name="connsiteX166" fmla="*/ 1396718 w 1496212"/>
                          <a:gd name="connsiteY166" fmla="*/ 454947 h 758095"/>
                          <a:gd name="connsiteX167" fmla="*/ 1403475 w 1496212"/>
                          <a:gd name="connsiteY167" fmla="*/ 443686 h 758095"/>
                          <a:gd name="connsiteX168" fmla="*/ 1410231 w 1496212"/>
                          <a:gd name="connsiteY168" fmla="*/ 434677 h 758095"/>
                          <a:gd name="connsiteX169" fmla="*/ 1412483 w 1496212"/>
                          <a:gd name="connsiteY169" fmla="*/ 385129 h 758095"/>
                          <a:gd name="connsiteX170" fmla="*/ 1414736 w 1496212"/>
                          <a:gd name="connsiteY170" fmla="*/ 373868 h 758095"/>
                          <a:gd name="connsiteX171" fmla="*/ 1421492 w 1496212"/>
                          <a:gd name="connsiteY171" fmla="*/ 367111 h 758095"/>
                          <a:gd name="connsiteX172" fmla="*/ 1435006 w 1496212"/>
                          <a:gd name="connsiteY172" fmla="*/ 157655 h 758095"/>
                          <a:gd name="connsiteX173" fmla="*/ 1448519 w 1496212"/>
                          <a:gd name="connsiteY173" fmla="*/ 141889 h 758095"/>
                          <a:gd name="connsiteX174" fmla="*/ 1453023 w 1496212"/>
                          <a:gd name="connsiteY174" fmla="*/ 135133 h 758095"/>
                          <a:gd name="connsiteX175" fmla="*/ 1459780 w 1496212"/>
                          <a:gd name="connsiteY175" fmla="*/ 132880 h 758095"/>
                          <a:gd name="connsiteX176" fmla="*/ 1466537 w 1496212"/>
                          <a:gd name="connsiteY176" fmla="*/ 128376 h 758095"/>
                          <a:gd name="connsiteX177" fmla="*/ 1468789 w 1496212"/>
                          <a:gd name="connsiteY177" fmla="*/ 99097 h 758095"/>
                          <a:gd name="connsiteX178" fmla="*/ 1475546 w 1496212"/>
                          <a:gd name="connsiteY178" fmla="*/ 94593 h 758095"/>
                          <a:gd name="connsiteX179" fmla="*/ 1486807 w 1496212"/>
                          <a:gd name="connsiteY179" fmla="*/ 83332 h 758095"/>
                          <a:gd name="connsiteX180" fmla="*/ 1489059 w 1496212"/>
                          <a:gd name="connsiteY180" fmla="*/ 76575 h 758095"/>
                          <a:gd name="connsiteX181" fmla="*/ 1495816 w 1496212"/>
                          <a:gd name="connsiteY181" fmla="*/ 74323 h 758095"/>
                          <a:gd name="connsiteX182" fmla="*/ 1493563 w 1496212"/>
                          <a:gd name="connsiteY182" fmla="*/ 0 h 758095"/>
                          <a:gd name="connsiteX183" fmla="*/ 1482302 w 1496212"/>
                          <a:gd name="connsiteY183" fmla="*/ 9008 h 758095"/>
                          <a:gd name="connsiteX184" fmla="*/ 1480050 w 1496212"/>
                          <a:gd name="connsiteY184" fmla="*/ 18017 h 758095"/>
                          <a:gd name="connsiteX185" fmla="*/ 1473293 w 1496212"/>
                          <a:gd name="connsiteY185" fmla="*/ 20270 h 758095"/>
                          <a:gd name="connsiteX186" fmla="*/ 1482302 w 1496212"/>
                          <a:gd name="connsiteY18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788619 w 1496212"/>
                          <a:gd name="connsiteY66" fmla="*/ 558549 h 758095"/>
                          <a:gd name="connsiteX67" fmla="*/ 779611 w 1496212"/>
                          <a:gd name="connsiteY67" fmla="*/ 560802 h 758095"/>
                          <a:gd name="connsiteX68" fmla="*/ 750332 w 1496212"/>
                          <a:gd name="connsiteY68" fmla="*/ 578819 h 758095"/>
                          <a:gd name="connsiteX69" fmla="*/ 732314 w 1496212"/>
                          <a:gd name="connsiteY69" fmla="*/ 594585 h 758095"/>
                          <a:gd name="connsiteX70" fmla="*/ 709792 w 1496212"/>
                          <a:gd name="connsiteY70" fmla="*/ 626116 h 758095"/>
                          <a:gd name="connsiteX71" fmla="*/ 691774 w 1496212"/>
                          <a:gd name="connsiteY71" fmla="*/ 644134 h 758095"/>
                          <a:gd name="connsiteX72" fmla="*/ 647419 w 1496212"/>
                          <a:gd name="connsiteY72" fmla="*/ 668108 h 758095"/>
                          <a:gd name="connsiteX73" fmla="*/ 550648 w 1496212"/>
                          <a:gd name="connsiteY73" fmla="*/ 677007 h 758095"/>
                          <a:gd name="connsiteX74" fmla="*/ 449766 w 1496212"/>
                          <a:gd name="connsiteY74" fmla="*/ 674028 h 758095"/>
                          <a:gd name="connsiteX75" fmla="*/ 385817 w 1496212"/>
                          <a:gd name="connsiteY75" fmla="*/ 637474 h 758095"/>
                          <a:gd name="connsiteX76" fmla="*/ 340428 w 1496212"/>
                          <a:gd name="connsiteY76" fmla="*/ 603594 h 758095"/>
                          <a:gd name="connsiteX77" fmla="*/ 302141 w 1496212"/>
                          <a:gd name="connsiteY77" fmla="*/ 578819 h 758095"/>
                          <a:gd name="connsiteX78" fmla="*/ 266105 w 1496212"/>
                          <a:gd name="connsiteY78" fmla="*/ 556297 h 758095"/>
                          <a:gd name="connsiteX79" fmla="*/ 259349 w 1496212"/>
                          <a:gd name="connsiteY79" fmla="*/ 554045 h 758095"/>
                          <a:gd name="connsiteX80" fmla="*/ 236826 w 1496212"/>
                          <a:gd name="connsiteY80" fmla="*/ 545036 h 758095"/>
                          <a:gd name="connsiteX81" fmla="*/ 180521 w 1496212"/>
                          <a:gd name="connsiteY81" fmla="*/ 536027 h 758095"/>
                          <a:gd name="connsiteX82" fmla="*/ 117459 w 1496212"/>
                          <a:gd name="connsiteY82" fmla="*/ 533775 h 758095"/>
                          <a:gd name="connsiteX83" fmla="*/ 76919 w 1496212"/>
                          <a:gd name="connsiteY83" fmla="*/ 536027 h 758095"/>
                          <a:gd name="connsiteX84" fmla="*/ 61645 w 1496212"/>
                          <a:gd name="connsiteY84" fmla="*/ 536930 h 758095"/>
                          <a:gd name="connsiteX85" fmla="*/ 23483 w 1496212"/>
                          <a:gd name="connsiteY85" fmla="*/ 550729 h 758095"/>
                          <a:gd name="connsiteX86" fmla="*/ 103 w 1496212"/>
                          <a:gd name="connsiteY86" fmla="*/ 573331 h 758095"/>
                          <a:gd name="connsiteX87" fmla="*/ 16207 w 1496212"/>
                          <a:gd name="connsiteY87" fmla="*/ 613525 h 758095"/>
                          <a:gd name="connsiteX88" fmla="*/ 45307 w 1496212"/>
                          <a:gd name="connsiteY88" fmla="*/ 618170 h 758095"/>
                          <a:gd name="connsiteX89" fmla="*/ 125027 w 1496212"/>
                          <a:gd name="connsiteY89" fmla="*/ 629432 h 758095"/>
                          <a:gd name="connsiteX90" fmla="*/ 167008 w 1496212"/>
                          <a:gd name="connsiteY90" fmla="*/ 632873 h 758095"/>
                          <a:gd name="connsiteX91" fmla="*/ 219388 w 1496212"/>
                          <a:gd name="connsiteY91" fmla="*/ 640429 h 758095"/>
                          <a:gd name="connsiteX92" fmla="*/ 271189 w 1496212"/>
                          <a:gd name="connsiteY92" fmla="*/ 659173 h 758095"/>
                          <a:gd name="connsiteX93" fmla="*/ 302141 w 1496212"/>
                          <a:gd name="connsiteY93" fmla="*/ 675665 h 758095"/>
                          <a:gd name="connsiteX94" fmla="*/ 337229 w 1496212"/>
                          <a:gd name="connsiteY94" fmla="*/ 700365 h 758095"/>
                          <a:gd name="connsiteX95" fmla="*/ 378458 w 1496212"/>
                          <a:gd name="connsiteY95" fmla="*/ 749187 h 758095"/>
                          <a:gd name="connsiteX96" fmla="*/ 403490 w 1496212"/>
                          <a:gd name="connsiteY96" fmla="*/ 752240 h 758095"/>
                          <a:gd name="connsiteX97" fmla="*/ 548322 w 1496212"/>
                          <a:gd name="connsiteY97" fmla="*/ 753003 h 758095"/>
                          <a:gd name="connsiteX98" fmla="*/ 650976 w 1496212"/>
                          <a:gd name="connsiteY98" fmla="*/ 747772 h 758095"/>
                          <a:gd name="connsiteX99" fmla="*/ 682765 w 1496212"/>
                          <a:gd name="connsiteY99" fmla="*/ 747736 h 758095"/>
                          <a:gd name="connsiteX100" fmla="*/ 689522 w 1496212"/>
                          <a:gd name="connsiteY100" fmla="*/ 745483 h 758095"/>
                          <a:gd name="connsiteX101" fmla="*/ 698531 w 1496212"/>
                          <a:gd name="connsiteY101" fmla="*/ 743231 h 758095"/>
                          <a:gd name="connsiteX102" fmla="*/ 730062 w 1496212"/>
                          <a:gd name="connsiteY102" fmla="*/ 740979 h 758095"/>
                          <a:gd name="connsiteX103" fmla="*/ 757088 w 1496212"/>
                          <a:gd name="connsiteY103" fmla="*/ 713952 h 758095"/>
                          <a:gd name="connsiteX104" fmla="*/ 768349 w 1496212"/>
                          <a:gd name="connsiteY104" fmla="*/ 702691 h 758095"/>
                          <a:gd name="connsiteX105" fmla="*/ 772854 w 1496212"/>
                          <a:gd name="connsiteY105" fmla="*/ 698187 h 758095"/>
                          <a:gd name="connsiteX106" fmla="*/ 784115 w 1496212"/>
                          <a:gd name="connsiteY106" fmla="*/ 684674 h 758095"/>
                          <a:gd name="connsiteX107" fmla="*/ 795376 w 1496212"/>
                          <a:gd name="connsiteY107" fmla="*/ 673412 h 758095"/>
                          <a:gd name="connsiteX108" fmla="*/ 799881 w 1496212"/>
                          <a:gd name="connsiteY108" fmla="*/ 666656 h 758095"/>
                          <a:gd name="connsiteX109" fmla="*/ 806637 w 1496212"/>
                          <a:gd name="connsiteY109" fmla="*/ 664404 h 758095"/>
                          <a:gd name="connsiteX110" fmla="*/ 808889 w 1496212"/>
                          <a:gd name="connsiteY110" fmla="*/ 657647 h 758095"/>
                          <a:gd name="connsiteX111" fmla="*/ 838168 w 1496212"/>
                          <a:gd name="connsiteY111" fmla="*/ 655395 h 758095"/>
                          <a:gd name="connsiteX112" fmla="*/ 860690 w 1496212"/>
                          <a:gd name="connsiteY112" fmla="*/ 639629 h 758095"/>
                          <a:gd name="connsiteX113" fmla="*/ 878708 w 1496212"/>
                          <a:gd name="connsiteY113" fmla="*/ 635125 h 758095"/>
                          <a:gd name="connsiteX114" fmla="*/ 887717 w 1496212"/>
                          <a:gd name="connsiteY114" fmla="*/ 632873 h 758095"/>
                          <a:gd name="connsiteX115" fmla="*/ 894474 w 1496212"/>
                          <a:gd name="connsiteY115" fmla="*/ 628368 h 758095"/>
                          <a:gd name="connsiteX116" fmla="*/ 914744 w 1496212"/>
                          <a:gd name="connsiteY116" fmla="*/ 619359 h 758095"/>
                          <a:gd name="connsiteX117" fmla="*/ 926005 w 1496212"/>
                          <a:gd name="connsiteY117" fmla="*/ 608098 h 758095"/>
                          <a:gd name="connsiteX118" fmla="*/ 941770 w 1496212"/>
                          <a:gd name="connsiteY118" fmla="*/ 603594 h 758095"/>
                          <a:gd name="connsiteX119" fmla="*/ 980058 w 1496212"/>
                          <a:gd name="connsiteY119" fmla="*/ 605846 h 758095"/>
                          <a:gd name="connsiteX120" fmla="*/ 984562 w 1496212"/>
                          <a:gd name="connsiteY120" fmla="*/ 612603 h 758095"/>
                          <a:gd name="connsiteX121" fmla="*/ 989067 w 1496212"/>
                          <a:gd name="connsiteY121" fmla="*/ 617107 h 758095"/>
                          <a:gd name="connsiteX122" fmla="*/ 1009337 w 1496212"/>
                          <a:gd name="connsiteY122" fmla="*/ 623864 h 758095"/>
                          <a:gd name="connsiteX123" fmla="*/ 1018346 w 1496212"/>
                          <a:gd name="connsiteY123" fmla="*/ 632873 h 758095"/>
                          <a:gd name="connsiteX124" fmla="*/ 1022850 w 1496212"/>
                          <a:gd name="connsiteY124" fmla="*/ 641881 h 758095"/>
                          <a:gd name="connsiteX125" fmla="*/ 1036363 w 1496212"/>
                          <a:gd name="connsiteY125" fmla="*/ 650890 h 758095"/>
                          <a:gd name="connsiteX126" fmla="*/ 1040868 w 1496212"/>
                          <a:gd name="connsiteY126" fmla="*/ 664404 h 758095"/>
                          <a:gd name="connsiteX127" fmla="*/ 1047624 w 1496212"/>
                          <a:gd name="connsiteY127" fmla="*/ 668908 h 758095"/>
                          <a:gd name="connsiteX128" fmla="*/ 1058885 w 1496212"/>
                          <a:gd name="connsiteY128" fmla="*/ 671160 h 758095"/>
                          <a:gd name="connsiteX129" fmla="*/ 1065642 w 1496212"/>
                          <a:gd name="connsiteY129" fmla="*/ 673412 h 758095"/>
                          <a:gd name="connsiteX130" fmla="*/ 1067894 w 1496212"/>
                          <a:gd name="connsiteY130" fmla="*/ 680169 h 758095"/>
                          <a:gd name="connsiteX131" fmla="*/ 1076903 w 1496212"/>
                          <a:gd name="connsiteY131" fmla="*/ 682421 h 758095"/>
                          <a:gd name="connsiteX132" fmla="*/ 1085912 w 1496212"/>
                          <a:gd name="connsiteY132" fmla="*/ 686926 h 758095"/>
                          <a:gd name="connsiteX133" fmla="*/ 1103930 w 1496212"/>
                          <a:gd name="connsiteY133" fmla="*/ 691430 h 758095"/>
                          <a:gd name="connsiteX134" fmla="*/ 1110686 w 1496212"/>
                          <a:gd name="connsiteY134" fmla="*/ 700439 h 758095"/>
                          <a:gd name="connsiteX135" fmla="*/ 1115191 w 1496212"/>
                          <a:gd name="connsiteY135" fmla="*/ 707196 h 758095"/>
                          <a:gd name="connsiteX136" fmla="*/ 1121948 w 1496212"/>
                          <a:gd name="connsiteY136" fmla="*/ 711700 h 758095"/>
                          <a:gd name="connsiteX137" fmla="*/ 1130956 w 1496212"/>
                          <a:gd name="connsiteY137" fmla="*/ 727466 h 758095"/>
                          <a:gd name="connsiteX138" fmla="*/ 1133209 w 1496212"/>
                          <a:gd name="connsiteY138" fmla="*/ 736474 h 758095"/>
                          <a:gd name="connsiteX139" fmla="*/ 1148974 w 1496212"/>
                          <a:gd name="connsiteY139" fmla="*/ 743231 h 758095"/>
                          <a:gd name="connsiteX140" fmla="*/ 1191766 w 1496212"/>
                          <a:gd name="connsiteY140" fmla="*/ 745483 h 758095"/>
                          <a:gd name="connsiteX141" fmla="*/ 1207532 w 1496212"/>
                          <a:gd name="connsiteY141" fmla="*/ 743231 h 758095"/>
                          <a:gd name="connsiteX142" fmla="*/ 1248072 w 1496212"/>
                          <a:gd name="connsiteY142" fmla="*/ 745483 h 758095"/>
                          <a:gd name="connsiteX143" fmla="*/ 1268342 w 1496212"/>
                          <a:gd name="connsiteY143" fmla="*/ 747736 h 758095"/>
                          <a:gd name="connsiteX144" fmla="*/ 1281855 w 1496212"/>
                          <a:gd name="connsiteY144" fmla="*/ 729718 h 758095"/>
                          <a:gd name="connsiteX145" fmla="*/ 1288612 w 1496212"/>
                          <a:gd name="connsiteY145" fmla="*/ 727466 h 758095"/>
                          <a:gd name="connsiteX146" fmla="*/ 1304377 w 1496212"/>
                          <a:gd name="connsiteY146" fmla="*/ 713952 h 758095"/>
                          <a:gd name="connsiteX147" fmla="*/ 1306629 w 1496212"/>
                          <a:gd name="connsiteY147" fmla="*/ 707196 h 758095"/>
                          <a:gd name="connsiteX148" fmla="*/ 1311134 w 1496212"/>
                          <a:gd name="connsiteY148" fmla="*/ 700439 h 758095"/>
                          <a:gd name="connsiteX149" fmla="*/ 1315638 w 1496212"/>
                          <a:gd name="connsiteY149" fmla="*/ 691430 h 758095"/>
                          <a:gd name="connsiteX150" fmla="*/ 1322395 w 1496212"/>
                          <a:gd name="connsiteY150" fmla="*/ 689178 h 758095"/>
                          <a:gd name="connsiteX151" fmla="*/ 1326899 w 1496212"/>
                          <a:gd name="connsiteY151" fmla="*/ 680169 h 758095"/>
                          <a:gd name="connsiteX152" fmla="*/ 1333656 w 1496212"/>
                          <a:gd name="connsiteY152" fmla="*/ 675665 h 758095"/>
                          <a:gd name="connsiteX153" fmla="*/ 1335908 w 1496212"/>
                          <a:gd name="connsiteY153" fmla="*/ 666656 h 758095"/>
                          <a:gd name="connsiteX154" fmla="*/ 1338160 w 1496212"/>
                          <a:gd name="connsiteY154" fmla="*/ 659899 h 758095"/>
                          <a:gd name="connsiteX155" fmla="*/ 1342665 w 1496212"/>
                          <a:gd name="connsiteY155" fmla="*/ 655395 h 758095"/>
                          <a:gd name="connsiteX156" fmla="*/ 1351674 w 1496212"/>
                          <a:gd name="connsiteY156" fmla="*/ 641881 h 758095"/>
                          <a:gd name="connsiteX157" fmla="*/ 1353926 w 1496212"/>
                          <a:gd name="connsiteY157" fmla="*/ 632873 h 758095"/>
                          <a:gd name="connsiteX158" fmla="*/ 1356178 w 1496212"/>
                          <a:gd name="connsiteY158" fmla="*/ 610350 h 758095"/>
                          <a:gd name="connsiteX159" fmla="*/ 1360682 w 1496212"/>
                          <a:gd name="connsiteY159" fmla="*/ 601341 h 758095"/>
                          <a:gd name="connsiteX160" fmla="*/ 1365187 w 1496212"/>
                          <a:gd name="connsiteY160" fmla="*/ 585576 h 758095"/>
                          <a:gd name="connsiteX161" fmla="*/ 1371944 w 1496212"/>
                          <a:gd name="connsiteY161" fmla="*/ 576567 h 758095"/>
                          <a:gd name="connsiteX162" fmla="*/ 1376448 w 1496212"/>
                          <a:gd name="connsiteY162" fmla="*/ 542784 h 758095"/>
                          <a:gd name="connsiteX163" fmla="*/ 1378700 w 1496212"/>
                          <a:gd name="connsiteY163" fmla="*/ 533775 h 758095"/>
                          <a:gd name="connsiteX164" fmla="*/ 1380952 w 1496212"/>
                          <a:gd name="connsiteY164" fmla="*/ 477470 h 758095"/>
                          <a:gd name="connsiteX165" fmla="*/ 1396718 w 1496212"/>
                          <a:gd name="connsiteY165" fmla="*/ 454947 h 758095"/>
                          <a:gd name="connsiteX166" fmla="*/ 1403475 w 1496212"/>
                          <a:gd name="connsiteY166" fmla="*/ 443686 h 758095"/>
                          <a:gd name="connsiteX167" fmla="*/ 1410231 w 1496212"/>
                          <a:gd name="connsiteY167" fmla="*/ 434677 h 758095"/>
                          <a:gd name="connsiteX168" fmla="*/ 1412483 w 1496212"/>
                          <a:gd name="connsiteY168" fmla="*/ 385129 h 758095"/>
                          <a:gd name="connsiteX169" fmla="*/ 1414736 w 1496212"/>
                          <a:gd name="connsiteY169" fmla="*/ 373868 h 758095"/>
                          <a:gd name="connsiteX170" fmla="*/ 1421492 w 1496212"/>
                          <a:gd name="connsiteY170" fmla="*/ 367111 h 758095"/>
                          <a:gd name="connsiteX171" fmla="*/ 1435006 w 1496212"/>
                          <a:gd name="connsiteY171" fmla="*/ 157655 h 758095"/>
                          <a:gd name="connsiteX172" fmla="*/ 1448519 w 1496212"/>
                          <a:gd name="connsiteY172" fmla="*/ 141889 h 758095"/>
                          <a:gd name="connsiteX173" fmla="*/ 1453023 w 1496212"/>
                          <a:gd name="connsiteY173" fmla="*/ 135133 h 758095"/>
                          <a:gd name="connsiteX174" fmla="*/ 1459780 w 1496212"/>
                          <a:gd name="connsiteY174" fmla="*/ 132880 h 758095"/>
                          <a:gd name="connsiteX175" fmla="*/ 1466537 w 1496212"/>
                          <a:gd name="connsiteY175" fmla="*/ 128376 h 758095"/>
                          <a:gd name="connsiteX176" fmla="*/ 1468789 w 1496212"/>
                          <a:gd name="connsiteY176" fmla="*/ 99097 h 758095"/>
                          <a:gd name="connsiteX177" fmla="*/ 1475546 w 1496212"/>
                          <a:gd name="connsiteY177" fmla="*/ 94593 h 758095"/>
                          <a:gd name="connsiteX178" fmla="*/ 1486807 w 1496212"/>
                          <a:gd name="connsiteY178" fmla="*/ 83332 h 758095"/>
                          <a:gd name="connsiteX179" fmla="*/ 1489059 w 1496212"/>
                          <a:gd name="connsiteY179" fmla="*/ 76575 h 758095"/>
                          <a:gd name="connsiteX180" fmla="*/ 1495816 w 1496212"/>
                          <a:gd name="connsiteY180" fmla="*/ 74323 h 758095"/>
                          <a:gd name="connsiteX181" fmla="*/ 1493563 w 1496212"/>
                          <a:gd name="connsiteY181" fmla="*/ 0 h 758095"/>
                          <a:gd name="connsiteX182" fmla="*/ 1482302 w 1496212"/>
                          <a:gd name="connsiteY182" fmla="*/ 9008 h 758095"/>
                          <a:gd name="connsiteX183" fmla="*/ 1480050 w 1496212"/>
                          <a:gd name="connsiteY183" fmla="*/ 18017 h 758095"/>
                          <a:gd name="connsiteX184" fmla="*/ 1473293 w 1496212"/>
                          <a:gd name="connsiteY184" fmla="*/ 20270 h 758095"/>
                          <a:gd name="connsiteX185" fmla="*/ 1482302 w 1496212"/>
                          <a:gd name="connsiteY18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88619 w 1496212"/>
                          <a:gd name="connsiteY65" fmla="*/ 558549 h 758095"/>
                          <a:gd name="connsiteX66" fmla="*/ 779611 w 1496212"/>
                          <a:gd name="connsiteY66" fmla="*/ 560802 h 758095"/>
                          <a:gd name="connsiteX67" fmla="*/ 750332 w 1496212"/>
                          <a:gd name="connsiteY67" fmla="*/ 578819 h 758095"/>
                          <a:gd name="connsiteX68" fmla="*/ 732314 w 1496212"/>
                          <a:gd name="connsiteY68" fmla="*/ 594585 h 758095"/>
                          <a:gd name="connsiteX69" fmla="*/ 709792 w 1496212"/>
                          <a:gd name="connsiteY69" fmla="*/ 626116 h 758095"/>
                          <a:gd name="connsiteX70" fmla="*/ 691774 w 1496212"/>
                          <a:gd name="connsiteY70" fmla="*/ 644134 h 758095"/>
                          <a:gd name="connsiteX71" fmla="*/ 647419 w 1496212"/>
                          <a:gd name="connsiteY71" fmla="*/ 668108 h 758095"/>
                          <a:gd name="connsiteX72" fmla="*/ 550648 w 1496212"/>
                          <a:gd name="connsiteY72" fmla="*/ 677007 h 758095"/>
                          <a:gd name="connsiteX73" fmla="*/ 449766 w 1496212"/>
                          <a:gd name="connsiteY73" fmla="*/ 674028 h 758095"/>
                          <a:gd name="connsiteX74" fmla="*/ 385817 w 1496212"/>
                          <a:gd name="connsiteY74" fmla="*/ 637474 h 758095"/>
                          <a:gd name="connsiteX75" fmla="*/ 340428 w 1496212"/>
                          <a:gd name="connsiteY75" fmla="*/ 603594 h 758095"/>
                          <a:gd name="connsiteX76" fmla="*/ 302141 w 1496212"/>
                          <a:gd name="connsiteY76" fmla="*/ 578819 h 758095"/>
                          <a:gd name="connsiteX77" fmla="*/ 266105 w 1496212"/>
                          <a:gd name="connsiteY77" fmla="*/ 556297 h 758095"/>
                          <a:gd name="connsiteX78" fmla="*/ 259349 w 1496212"/>
                          <a:gd name="connsiteY78" fmla="*/ 554045 h 758095"/>
                          <a:gd name="connsiteX79" fmla="*/ 236826 w 1496212"/>
                          <a:gd name="connsiteY79" fmla="*/ 545036 h 758095"/>
                          <a:gd name="connsiteX80" fmla="*/ 180521 w 1496212"/>
                          <a:gd name="connsiteY80" fmla="*/ 536027 h 758095"/>
                          <a:gd name="connsiteX81" fmla="*/ 117459 w 1496212"/>
                          <a:gd name="connsiteY81" fmla="*/ 533775 h 758095"/>
                          <a:gd name="connsiteX82" fmla="*/ 76919 w 1496212"/>
                          <a:gd name="connsiteY82" fmla="*/ 536027 h 758095"/>
                          <a:gd name="connsiteX83" fmla="*/ 61645 w 1496212"/>
                          <a:gd name="connsiteY83" fmla="*/ 536930 h 758095"/>
                          <a:gd name="connsiteX84" fmla="*/ 23483 w 1496212"/>
                          <a:gd name="connsiteY84" fmla="*/ 550729 h 758095"/>
                          <a:gd name="connsiteX85" fmla="*/ 103 w 1496212"/>
                          <a:gd name="connsiteY85" fmla="*/ 573331 h 758095"/>
                          <a:gd name="connsiteX86" fmla="*/ 16207 w 1496212"/>
                          <a:gd name="connsiteY86" fmla="*/ 613525 h 758095"/>
                          <a:gd name="connsiteX87" fmla="*/ 45307 w 1496212"/>
                          <a:gd name="connsiteY87" fmla="*/ 618170 h 758095"/>
                          <a:gd name="connsiteX88" fmla="*/ 125027 w 1496212"/>
                          <a:gd name="connsiteY88" fmla="*/ 629432 h 758095"/>
                          <a:gd name="connsiteX89" fmla="*/ 167008 w 1496212"/>
                          <a:gd name="connsiteY89" fmla="*/ 632873 h 758095"/>
                          <a:gd name="connsiteX90" fmla="*/ 219388 w 1496212"/>
                          <a:gd name="connsiteY90" fmla="*/ 640429 h 758095"/>
                          <a:gd name="connsiteX91" fmla="*/ 271189 w 1496212"/>
                          <a:gd name="connsiteY91" fmla="*/ 659173 h 758095"/>
                          <a:gd name="connsiteX92" fmla="*/ 302141 w 1496212"/>
                          <a:gd name="connsiteY92" fmla="*/ 675665 h 758095"/>
                          <a:gd name="connsiteX93" fmla="*/ 337229 w 1496212"/>
                          <a:gd name="connsiteY93" fmla="*/ 700365 h 758095"/>
                          <a:gd name="connsiteX94" fmla="*/ 378458 w 1496212"/>
                          <a:gd name="connsiteY94" fmla="*/ 749187 h 758095"/>
                          <a:gd name="connsiteX95" fmla="*/ 403490 w 1496212"/>
                          <a:gd name="connsiteY95" fmla="*/ 752240 h 758095"/>
                          <a:gd name="connsiteX96" fmla="*/ 548322 w 1496212"/>
                          <a:gd name="connsiteY96" fmla="*/ 753003 h 758095"/>
                          <a:gd name="connsiteX97" fmla="*/ 650976 w 1496212"/>
                          <a:gd name="connsiteY97" fmla="*/ 747772 h 758095"/>
                          <a:gd name="connsiteX98" fmla="*/ 682765 w 1496212"/>
                          <a:gd name="connsiteY98" fmla="*/ 747736 h 758095"/>
                          <a:gd name="connsiteX99" fmla="*/ 689522 w 1496212"/>
                          <a:gd name="connsiteY99" fmla="*/ 745483 h 758095"/>
                          <a:gd name="connsiteX100" fmla="*/ 698531 w 1496212"/>
                          <a:gd name="connsiteY100" fmla="*/ 743231 h 758095"/>
                          <a:gd name="connsiteX101" fmla="*/ 730062 w 1496212"/>
                          <a:gd name="connsiteY101" fmla="*/ 740979 h 758095"/>
                          <a:gd name="connsiteX102" fmla="*/ 757088 w 1496212"/>
                          <a:gd name="connsiteY102" fmla="*/ 713952 h 758095"/>
                          <a:gd name="connsiteX103" fmla="*/ 768349 w 1496212"/>
                          <a:gd name="connsiteY103" fmla="*/ 702691 h 758095"/>
                          <a:gd name="connsiteX104" fmla="*/ 772854 w 1496212"/>
                          <a:gd name="connsiteY104" fmla="*/ 698187 h 758095"/>
                          <a:gd name="connsiteX105" fmla="*/ 784115 w 1496212"/>
                          <a:gd name="connsiteY105" fmla="*/ 684674 h 758095"/>
                          <a:gd name="connsiteX106" fmla="*/ 795376 w 1496212"/>
                          <a:gd name="connsiteY106" fmla="*/ 673412 h 758095"/>
                          <a:gd name="connsiteX107" fmla="*/ 799881 w 1496212"/>
                          <a:gd name="connsiteY107" fmla="*/ 666656 h 758095"/>
                          <a:gd name="connsiteX108" fmla="*/ 806637 w 1496212"/>
                          <a:gd name="connsiteY108" fmla="*/ 664404 h 758095"/>
                          <a:gd name="connsiteX109" fmla="*/ 808889 w 1496212"/>
                          <a:gd name="connsiteY109" fmla="*/ 657647 h 758095"/>
                          <a:gd name="connsiteX110" fmla="*/ 838168 w 1496212"/>
                          <a:gd name="connsiteY110" fmla="*/ 655395 h 758095"/>
                          <a:gd name="connsiteX111" fmla="*/ 860690 w 1496212"/>
                          <a:gd name="connsiteY111" fmla="*/ 639629 h 758095"/>
                          <a:gd name="connsiteX112" fmla="*/ 878708 w 1496212"/>
                          <a:gd name="connsiteY112" fmla="*/ 635125 h 758095"/>
                          <a:gd name="connsiteX113" fmla="*/ 887717 w 1496212"/>
                          <a:gd name="connsiteY113" fmla="*/ 632873 h 758095"/>
                          <a:gd name="connsiteX114" fmla="*/ 894474 w 1496212"/>
                          <a:gd name="connsiteY114" fmla="*/ 628368 h 758095"/>
                          <a:gd name="connsiteX115" fmla="*/ 914744 w 1496212"/>
                          <a:gd name="connsiteY115" fmla="*/ 619359 h 758095"/>
                          <a:gd name="connsiteX116" fmla="*/ 926005 w 1496212"/>
                          <a:gd name="connsiteY116" fmla="*/ 608098 h 758095"/>
                          <a:gd name="connsiteX117" fmla="*/ 941770 w 1496212"/>
                          <a:gd name="connsiteY117" fmla="*/ 603594 h 758095"/>
                          <a:gd name="connsiteX118" fmla="*/ 980058 w 1496212"/>
                          <a:gd name="connsiteY118" fmla="*/ 605846 h 758095"/>
                          <a:gd name="connsiteX119" fmla="*/ 984562 w 1496212"/>
                          <a:gd name="connsiteY119" fmla="*/ 612603 h 758095"/>
                          <a:gd name="connsiteX120" fmla="*/ 989067 w 1496212"/>
                          <a:gd name="connsiteY120" fmla="*/ 617107 h 758095"/>
                          <a:gd name="connsiteX121" fmla="*/ 1009337 w 1496212"/>
                          <a:gd name="connsiteY121" fmla="*/ 623864 h 758095"/>
                          <a:gd name="connsiteX122" fmla="*/ 1018346 w 1496212"/>
                          <a:gd name="connsiteY122" fmla="*/ 632873 h 758095"/>
                          <a:gd name="connsiteX123" fmla="*/ 1022850 w 1496212"/>
                          <a:gd name="connsiteY123" fmla="*/ 641881 h 758095"/>
                          <a:gd name="connsiteX124" fmla="*/ 1036363 w 1496212"/>
                          <a:gd name="connsiteY124" fmla="*/ 650890 h 758095"/>
                          <a:gd name="connsiteX125" fmla="*/ 1040868 w 1496212"/>
                          <a:gd name="connsiteY125" fmla="*/ 664404 h 758095"/>
                          <a:gd name="connsiteX126" fmla="*/ 1047624 w 1496212"/>
                          <a:gd name="connsiteY126" fmla="*/ 668908 h 758095"/>
                          <a:gd name="connsiteX127" fmla="*/ 1058885 w 1496212"/>
                          <a:gd name="connsiteY127" fmla="*/ 671160 h 758095"/>
                          <a:gd name="connsiteX128" fmla="*/ 1065642 w 1496212"/>
                          <a:gd name="connsiteY128" fmla="*/ 673412 h 758095"/>
                          <a:gd name="connsiteX129" fmla="*/ 1067894 w 1496212"/>
                          <a:gd name="connsiteY129" fmla="*/ 680169 h 758095"/>
                          <a:gd name="connsiteX130" fmla="*/ 1076903 w 1496212"/>
                          <a:gd name="connsiteY130" fmla="*/ 682421 h 758095"/>
                          <a:gd name="connsiteX131" fmla="*/ 1085912 w 1496212"/>
                          <a:gd name="connsiteY131" fmla="*/ 686926 h 758095"/>
                          <a:gd name="connsiteX132" fmla="*/ 1103930 w 1496212"/>
                          <a:gd name="connsiteY132" fmla="*/ 691430 h 758095"/>
                          <a:gd name="connsiteX133" fmla="*/ 1110686 w 1496212"/>
                          <a:gd name="connsiteY133" fmla="*/ 700439 h 758095"/>
                          <a:gd name="connsiteX134" fmla="*/ 1115191 w 1496212"/>
                          <a:gd name="connsiteY134" fmla="*/ 707196 h 758095"/>
                          <a:gd name="connsiteX135" fmla="*/ 1121948 w 1496212"/>
                          <a:gd name="connsiteY135" fmla="*/ 711700 h 758095"/>
                          <a:gd name="connsiteX136" fmla="*/ 1130956 w 1496212"/>
                          <a:gd name="connsiteY136" fmla="*/ 727466 h 758095"/>
                          <a:gd name="connsiteX137" fmla="*/ 1133209 w 1496212"/>
                          <a:gd name="connsiteY137" fmla="*/ 736474 h 758095"/>
                          <a:gd name="connsiteX138" fmla="*/ 1148974 w 1496212"/>
                          <a:gd name="connsiteY138" fmla="*/ 743231 h 758095"/>
                          <a:gd name="connsiteX139" fmla="*/ 1191766 w 1496212"/>
                          <a:gd name="connsiteY139" fmla="*/ 745483 h 758095"/>
                          <a:gd name="connsiteX140" fmla="*/ 1207532 w 1496212"/>
                          <a:gd name="connsiteY140" fmla="*/ 743231 h 758095"/>
                          <a:gd name="connsiteX141" fmla="*/ 1248072 w 1496212"/>
                          <a:gd name="connsiteY141" fmla="*/ 745483 h 758095"/>
                          <a:gd name="connsiteX142" fmla="*/ 1268342 w 1496212"/>
                          <a:gd name="connsiteY142" fmla="*/ 747736 h 758095"/>
                          <a:gd name="connsiteX143" fmla="*/ 1281855 w 1496212"/>
                          <a:gd name="connsiteY143" fmla="*/ 729718 h 758095"/>
                          <a:gd name="connsiteX144" fmla="*/ 1288612 w 1496212"/>
                          <a:gd name="connsiteY144" fmla="*/ 727466 h 758095"/>
                          <a:gd name="connsiteX145" fmla="*/ 1304377 w 1496212"/>
                          <a:gd name="connsiteY145" fmla="*/ 713952 h 758095"/>
                          <a:gd name="connsiteX146" fmla="*/ 1306629 w 1496212"/>
                          <a:gd name="connsiteY146" fmla="*/ 707196 h 758095"/>
                          <a:gd name="connsiteX147" fmla="*/ 1311134 w 1496212"/>
                          <a:gd name="connsiteY147" fmla="*/ 700439 h 758095"/>
                          <a:gd name="connsiteX148" fmla="*/ 1315638 w 1496212"/>
                          <a:gd name="connsiteY148" fmla="*/ 691430 h 758095"/>
                          <a:gd name="connsiteX149" fmla="*/ 1322395 w 1496212"/>
                          <a:gd name="connsiteY149" fmla="*/ 689178 h 758095"/>
                          <a:gd name="connsiteX150" fmla="*/ 1326899 w 1496212"/>
                          <a:gd name="connsiteY150" fmla="*/ 680169 h 758095"/>
                          <a:gd name="connsiteX151" fmla="*/ 1333656 w 1496212"/>
                          <a:gd name="connsiteY151" fmla="*/ 675665 h 758095"/>
                          <a:gd name="connsiteX152" fmla="*/ 1335908 w 1496212"/>
                          <a:gd name="connsiteY152" fmla="*/ 666656 h 758095"/>
                          <a:gd name="connsiteX153" fmla="*/ 1338160 w 1496212"/>
                          <a:gd name="connsiteY153" fmla="*/ 659899 h 758095"/>
                          <a:gd name="connsiteX154" fmla="*/ 1342665 w 1496212"/>
                          <a:gd name="connsiteY154" fmla="*/ 655395 h 758095"/>
                          <a:gd name="connsiteX155" fmla="*/ 1351674 w 1496212"/>
                          <a:gd name="connsiteY155" fmla="*/ 641881 h 758095"/>
                          <a:gd name="connsiteX156" fmla="*/ 1353926 w 1496212"/>
                          <a:gd name="connsiteY156" fmla="*/ 632873 h 758095"/>
                          <a:gd name="connsiteX157" fmla="*/ 1356178 w 1496212"/>
                          <a:gd name="connsiteY157" fmla="*/ 610350 h 758095"/>
                          <a:gd name="connsiteX158" fmla="*/ 1360682 w 1496212"/>
                          <a:gd name="connsiteY158" fmla="*/ 601341 h 758095"/>
                          <a:gd name="connsiteX159" fmla="*/ 1365187 w 1496212"/>
                          <a:gd name="connsiteY159" fmla="*/ 585576 h 758095"/>
                          <a:gd name="connsiteX160" fmla="*/ 1371944 w 1496212"/>
                          <a:gd name="connsiteY160" fmla="*/ 576567 h 758095"/>
                          <a:gd name="connsiteX161" fmla="*/ 1376448 w 1496212"/>
                          <a:gd name="connsiteY161" fmla="*/ 542784 h 758095"/>
                          <a:gd name="connsiteX162" fmla="*/ 1378700 w 1496212"/>
                          <a:gd name="connsiteY162" fmla="*/ 533775 h 758095"/>
                          <a:gd name="connsiteX163" fmla="*/ 1380952 w 1496212"/>
                          <a:gd name="connsiteY163" fmla="*/ 477470 h 758095"/>
                          <a:gd name="connsiteX164" fmla="*/ 1396718 w 1496212"/>
                          <a:gd name="connsiteY164" fmla="*/ 454947 h 758095"/>
                          <a:gd name="connsiteX165" fmla="*/ 1403475 w 1496212"/>
                          <a:gd name="connsiteY165" fmla="*/ 443686 h 758095"/>
                          <a:gd name="connsiteX166" fmla="*/ 1410231 w 1496212"/>
                          <a:gd name="connsiteY166" fmla="*/ 434677 h 758095"/>
                          <a:gd name="connsiteX167" fmla="*/ 1412483 w 1496212"/>
                          <a:gd name="connsiteY167" fmla="*/ 385129 h 758095"/>
                          <a:gd name="connsiteX168" fmla="*/ 1414736 w 1496212"/>
                          <a:gd name="connsiteY168" fmla="*/ 373868 h 758095"/>
                          <a:gd name="connsiteX169" fmla="*/ 1421492 w 1496212"/>
                          <a:gd name="connsiteY169" fmla="*/ 367111 h 758095"/>
                          <a:gd name="connsiteX170" fmla="*/ 1435006 w 1496212"/>
                          <a:gd name="connsiteY170" fmla="*/ 157655 h 758095"/>
                          <a:gd name="connsiteX171" fmla="*/ 1448519 w 1496212"/>
                          <a:gd name="connsiteY171" fmla="*/ 141889 h 758095"/>
                          <a:gd name="connsiteX172" fmla="*/ 1453023 w 1496212"/>
                          <a:gd name="connsiteY172" fmla="*/ 135133 h 758095"/>
                          <a:gd name="connsiteX173" fmla="*/ 1459780 w 1496212"/>
                          <a:gd name="connsiteY173" fmla="*/ 132880 h 758095"/>
                          <a:gd name="connsiteX174" fmla="*/ 1466537 w 1496212"/>
                          <a:gd name="connsiteY174" fmla="*/ 128376 h 758095"/>
                          <a:gd name="connsiteX175" fmla="*/ 1468789 w 1496212"/>
                          <a:gd name="connsiteY175" fmla="*/ 99097 h 758095"/>
                          <a:gd name="connsiteX176" fmla="*/ 1475546 w 1496212"/>
                          <a:gd name="connsiteY176" fmla="*/ 94593 h 758095"/>
                          <a:gd name="connsiteX177" fmla="*/ 1486807 w 1496212"/>
                          <a:gd name="connsiteY177" fmla="*/ 83332 h 758095"/>
                          <a:gd name="connsiteX178" fmla="*/ 1489059 w 1496212"/>
                          <a:gd name="connsiteY178" fmla="*/ 76575 h 758095"/>
                          <a:gd name="connsiteX179" fmla="*/ 1495816 w 1496212"/>
                          <a:gd name="connsiteY179" fmla="*/ 74323 h 758095"/>
                          <a:gd name="connsiteX180" fmla="*/ 1493563 w 1496212"/>
                          <a:gd name="connsiteY180" fmla="*/ 0 h 758095"/>
                          <a:gd name="connsiteX181" fmla="*/ 1482302 w 1496212"/>
                          <a:gd name="connsiteY181" fmla="*/ 9008 h 758095"/>
                          <a:gd name="connsiteX182" fmla="*/ 1480050 w 1496212"/>
                          <a:gd name="connsiteY182" fmla="*/ 18017 h 758095"/>
                          <a:gd name="connsiteX183" fmla="*/ 1473293 w 1496212"/>
                          <a:gd name="connsiteY183" fmla="*/ 20270 h 758095"/>
                          <a:gd name="connsiteX184" fmla="*/ 1482302 w 1496212"/>
                          <a:gd name="connsiteY18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79611 w 1496212"/>
                          <a:gd name="connsiteY65" fmla="*/ 56080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90651 w 1496212"/>
                          <a:gd name="connsiteY63" fmla="*/ 507915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917457 w 1496212"/>
                          <a:gd name="connsiteY63" fmla="*/ 510893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0036 w 1496212"/>
                          <a:gd name="connsiteY64" fmla="*/ 542932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698531 w 1496212"/>
                          <a:gd name="connsiteY96" fmla="*/ 743231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57088 w 1496212"/>
                          <a:gd name="connsiteY97" fmla="*/ 71395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84115 w 1496212"/>
                          <a:gd name="connsiteY99" fmla="*/ 684674 h 758095"/>
                          <a:gd name="connsiteX100" fmla="*/ 795376 w 1496212"/>
                          <a:gd name="connsiteY100" fmla="*/ 673412 h 758095"/>
                          <a:gd name="connsiteX101" fmla="*/ 799881 w 1496212"/>
                          <a:gd name="connsiteY101" fmla="*/ 666656 h 758095"/>
                          <a:gd name="connsiteX102" fmla="*/ 806637 w 1496212"/>
                          <a:gd name="connsiteY102" fmla="*/ 664404 h 758095"/>
                          <a:gd name="connsiteX103" fmla="*/ 808889 w 1496212"/>
                          <a:gd name="connsiteY103" fmla="*/ 657647 h 758095"/>
                          <a:gd name="connsiteX104" fmla="*/ 838168 w 1496212"/>
                          <a:gd name="connsiteY104" fmla="*/ 655395 h 758095"/>
                          <a:gd name="connsiteX105" fmla="*/ 860690 w 1496212"/>
                          <a:gd name="connsiteY105" fmla="*/ 639629 h 758095"/>
                          <a:gd name="connsiteX106" fmla="*/ 878708 w 1496212"/>
                          <a:gd name="connsiteY106" fmla="*/ 635125 h 758095"/>
                          <a:gd name="connsiteX107" fmla="*/ 887717 w 1496212"/>
                          <a:gd name="connsiteY107" fmla="*/ 632873 h 758095"/>
                          <a:gd name="connsiteX108" fmla="*/ 894474 w 1496212"/>
                          <a:gd name="connsiteY108" fmla="*/ 628368 h 758095"/>
                          <a:gd name="connsiteX109" fmla="*/ 914744 w 1496212"/>
                          <a:gd name="connsiteY109" fmla="*/ 619359 h 758095"/>
                          <a:gd name="connsiteX110" fmla="*/ 926005 w 1496212"/>
                          <a:gd name="connsiteY110" fmla="*/ 608098 h 758095"/>
                          <a:gd name="connsiteX111" fmla="*/ 941770 w 1496212"/>
                          <a:gd name="connsiteY111" fmla="*/ 603594 h 758095"/>
                          <a:gd name="connsiteX112" fmla="*/ 980058 w 1496212"/>
                          <a:gd name="connsiteY112" fmla="*/ 605846 h 758095"/>
                          <a:gd name="connsiteX113" fmla="*/ 984562 w 1496212"/>
                          <a:gd name="connsiteY113" fmla="*/ 612603 h 758095"/>
                          <a:gd name="connsiteX114" fmla="*/ 989067 w 1496212"/>
                          <a:gd name="connsiteY114" fmla="*/ 617107 h 758095"/>
                          <a:gd name="connsiteX115" fmla="*/ 1009337 w 1496212"/>
                          <a:gd name="connsiteY115" fmla="*/ 623864 h 758095"/>
                          <a:gd name="connsiteX116" fmla="*/ 1018346 w 1496212"/>
                          <a:gd name="connsiteY116" fmla="*/ 632873 h 758095"/>
                          <a:gd name="connsiteX117" fmla="*/ 1022850 w 1496212"/>
                          <a:gd name="connsiteY117" fmla="*/ 641881 h 758095"/>
                          <a:gd name="connsiteX118" fmla="*/ 1036363 w 1496212"/>
                          <a:gd name="connsiteY118" fmla="*/ 650890 h 758095"/>
                          <a:gd name="connsiteX119" fmla="*/ 1040868 w 1496212"/>
                          <a:gd name="connsiteY119" fmla="*/ 664404 h 758095"/>
                          <a:gd name="connsiteX120" fmla="*/ 1047624 w 1496212"/>
                          <a:gd name="connsiteY120" fmla="*/ 668908 h 758095"/>
                          <a:gd name="connsiteX121" fmla="*/ 1058885 w 1496212"/>
                          <a:gd name="connsiteY121" fmla="*/ 671160 h 758095"/>
                          <a:gd name="connsiteX122" fmla="*/ 1065642 w 1496212"/>
                          <a:gd name="connsiteY122" fmla="*/ 673412 h 758095"/>
                          <a:gd name="connsiteX123" fmla="*/ 1067894 w 1496212"/>
                          <a:gd name="connsiteY123" fmla="*/ 680169 h 758095"/>
                          <a:gd name="connsiteX124" fmla="*/ 1076903 w 1496212"/>
                          <a:gd name="connsiteY124" fmla="*/ 682421 h 758095"/>
                          <a:gd name="connsiteX125" fmla="*/ 1085912 w 1496212"/>
                          <a:gd name="connsiteY125" fmla="*/ 686926 h 758095"/>
                          <a:gd name="connsiteX126" fmla="*/ 1103930 w 1496212"/>
                          <a:gd name="connsiteY126" fmla="*/ 691430 h 758095"/>
                          <a:gd name="connsiteX127" fmla="*/ 1110686 w 1496212"/>
                          <a:gd name="connsiteY127" fmla="*/ 700439 h 758095"/>
                          <a:gd name="connsiteX128" fmla="*/ 1115191 w 1496212"/>
                          <a:gd name="connsiteY128" fmla="*/ 707196 h 758095"/>
                          <a:gd name="connsiteX129" fmla="*/ 1121948 w 1496212"/>
                          <a:gd name="connsiteY129" fmla="*/ 711700 h 758095"/>
                          <a:gd name="connsiteX130" fmla="*/ 1130956 w 1496212"/>
                          <a:gd name="connsiteY130" fmla="*/ 727466 h 758095"/>
                          <a:gd name="connsiteX131" fmla="*/ 1133209 w 1496212"/>
                          <a:gd name="connsiteY131" fmla="*/ 736474 h 758095"/>
                          <a:gd name="connsiteX132" fmla="*/ 1148974 w 1496212"/>
                          <a:gd name="connsiteY132" fmla="*/ 743231 h 758095"/>
                          <a:gd name="connsiteX133" fmla="*/ 1191766 w 1496212"/>
                          <a:gd name="connsiteY133" fmla="*/ 745483 h 758095"/>
                          <a:gd name="connsiteX134" fmla="*/ 1207532 w 1496212"/>
                          <a:gd name="connsiteY134" fmla="*/ 743231 h 758095"/>
                          <a:gd name="connsiteX135" fmla="*/ 1248072 w 1496212"/>
                          <a:gd name="connsiteY135" fmla="*/ 745483 h 758095"/>
                          <a:gd name="connsiteX136" fmla="*/ 1268342 w 1496212"/>
                          <a:gd name="connsiteY136" fmla="*/ 747736 h 758095"/>
                          <a:gd name="connsiteX137" fmla="*/ 1281855 w 1496212"/>
                          <a:gd name="connsiteY137" fmla="*/ 729718 h 758095"/>
                          <a:gd name="connsiteX138" fmla="*/ 1288612 w 1496212"/>
                          <a:gd name="connsiteY138" fmla="*/ 727466 h 758095"/>
                          <a:gd name="connsiteX139" fmla="*/ 1304377 w 1496212"/>
                          <a:gd name="connsiteY139" fmla="*/ 713952 h 758095"/>
                          <a:gd name="connsiteX140" fmla="*/ 1306629 w 1496212"/>
                          <a:gd name="connsiteY140" fmla="*/ 707196 h 758095"/>
                          <a:gd name="connsiteX141" fmla="*/ 1311134 w 1496212"/>
                          <a:gd name="connsiteY141" fmla="*/ 700439 h 758095"/>
                          <a:gd name="connsiteX142" fmla="*/ 1315638 w 1496212"/>
                          <a:gd name="connsiteY142" fmla="*/ 691430 h 758095"/>
                          <a:gd name="connsiteX143" fmla="*/ 1322395 w 1496212"/>
                          <a:gd name="connsiteY143" fmla="*/ 689178 h 758095"/>
                          <a:gd name="connsiteX144" fmla="*/ 1326899 w 1496212"/>
                          <a:gd name="connsiteY144" fmla="*/ 680169 h 758095"/>
                          <a:gd name="connsiteX145" fmla="*/ 1333656 w 1496212"/>
                          <a:gd name="connsiteY145" fmla="*/ 675665 h 758095"/>
                          <a:gd name="connsiteX146" fmla="*/ 1335908 w 1496212"/>
                          <a:gd name="connsiteY146" fmla="*/ 666656 h 758095"/>
                          <a:gd name="connsiteX147" fmla="*/ 1338160 w 1496212"/>
                          <a:gd name="connsiteY147" fmla="*/ 659899 h 758095"/>
                          <a:gd name="connsiteX148" fmla="*/ 1342665 w 1496212"/>
                          <a:gd name="connsiteY148" fmla="*/ 655395 h 758095"/>
                          <a:gd name="connsiteX149" fmla="*/ 1351674 w 1496212"/>
                          <a:gd name="connsiteY149" fmla="*/ 641881 h 758095"/>
                          <a:gd name="connsiteX150" fmla="*/ 1353926 w 1496212"/>
                          <a:gd name="connsiteY150" fmla="*/ 632873 h 758095"/>
                          <a:gd name="connsiteX151" fmla="*/ 1356178 w 1496212"/>
                          <a:gd name="connsiteY151" fmla="*/ 610350 h 758095"/>
                          <a:gd name="connsiteX152" fmla="*/ 1360682 w 1496212"/>
                          <a:gd name="connsiteY152" fmla="*/ 601341 h 758095"/>
                          <a:gd name="connsiteX153" fmla="*/ 1365187 w 1496212"/>
                          <a:gd name="connsiteY153" fmla="*/ 585576 h 758095"/>
                          <a:gd name="connsiteX154" fmla="*/ 1371944 w 1496212"/>
                          <a:gd name="connsiteY154" fmla="*/ 576567 h 758095"/>
                          <a:gd name="connsiteX155" fmla="*/ 1376448 w 1496212"/>
                          <a:gd name="connsiteY155" fmla="*/ 542784 h 758095"/>
                          <a:gd name="connsiteX156" fmla="*/ 1378700 w 1496212"/>
                          <a:gd name="connsiteY156" fmla="*/ 533775 h 758095"/>
                          <a:gd name="connsiteX157" fmla="*/ 1380952 w 1496212"/>
                          <a:gd name="connsiteY157" fmla="*/ 477470 h 758095"/>
                          <a:gd name="connsiteX158" fmla="*/ 1396718 w 1496212"/>
                          <a:gd name="connsiteY158" fmla="*/ 454947 h 758095"/>
                          <a:gd name="connsiteX159" fmla="*/ 1403475 w 1496212"/>
                          <a:gd name="connsiteY159" fmla="*/ 443686 h 758095"/>
                          <a:gd name="connsiteX160" fmla="*/ 1410231 w 1496212"/>
                          <a:gd name="connsiteY160" fmla="*/ 434677 h 758095"/>
                          <a:gd name="connsiteX161" fmla="*/ 1412483 w 1496212"/>
                          <a:gd name="connsiteY161" fmla="*/ 385129 h 758095"/>
                          <a:gd name="connsiteX162" fmla="*/ 1414736 w 1496212"/>
                          <a:gd name="connsiteY162" fmla="*/ 373868 h 758095"/>
                          <a:gd name="connsiteX163" fmla="*/ 1421492 w 1496212"/>
                          <a:gd name="connsiteY163" fmla="*/ 367111 h 758095"/>
                          <a:gd name="connsiteX164" fmla="*/ 1435006 w 1496212"/>
                          <a:gd name="connsiteY164" fmla="*/ 157655 h 758095"/>
                          <a:gd name="connsiteX165" fmla="*/ 1448519 w 1496212"/>
                          <a:gd name="connsiteY165" fmla="*/ 141889 h 758095"/>
                          <a:gd name="connsiteX166" fmla="*/ 1453023 w 1496212"/>
                          <a:gd name="connsiteY166" fmla="*/ 135133 h 758095"/>
                          <a:gd name="connsiteX167" fmla="*/ 1459780 w 1496212"/>
                          <a:gd name="connsiteY167" fmla="*/ 132880 h 758095"/>
                          <a:gd name="connsiteX168" fmla="*/ 1466537 w 1496212"/>
                          <a:gd name="connsiteY168" fmla="*/ 128376 h 758095"/>
                          <a:gd name="connsiteX169" fmla="*/ 1468789 w 1496212"/>
                          <a:gd name="connsiteY169" fmla="*/ 99097 h 758095"/>
                          <a:gd name="connsiteX170" fmla="*/ 1475546 w 1496212"/>
                          <a:gd name="connsiteY170" fmla="*/ 94593 h 758095"/>
                          <a:gd name="connsiteX171" fmla="*/ 1486807 w 1496212"/>
                          <a:gd name="connsiteY171" fmla="*/ 83332 h 758095"/>
                          <a:gd name="connsiteX172" fmla="*/ 1489059 w 1496212"/>
                          <a:gd name="connsiteY172" fmla="*/ 76575 h 758095"/>
                          <a:gd name="connsiteX173" fmla="*/ 1495816 w 1496212"/>
                          <a:gd name="connsiteY173" fmla="*/ 74323 h 758095"/>
                          <a:gd name="connsiteX174" fmla="*/ 1493563 w 1496212"/>
                          <a:gd name="connsiteY174" fmla="*/ 0 h 758095"/>
                          <a:gd name="connsiteX175" fmla="*/ 1482302 w 1496212"/>
                          <a:gd name="connsiteY175" fmla="*/ 9008 h 758095"/>
                          <a:gd name="connsiteX176" fmla="*/ 1480050 w 1496212"/>
                          <a:gd name="connsiteY176" fmla="*/ 18017 h 758095"/>
                          <a:gd name="connsiteX177" fmla="*/ 1473293 w 1496212"/>
                          <a:gd name="connsiteY177" fmla="*/ 20270 h 758095"/>
                          <a:gd name="connsiteX178" fmla="*/ 1482302 w 1496212"/>
                          <a:gd name="connsiteY17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84115 w 1496212"/>
                          <a:gd name="connsiteY98" fmla="*/ 684674 h 758095"/>
                          <a:gd name="connsiteX99" fmla="*/ 795376 w 1496212"/>
                          <a:gd name="connsiteY99" fmla="*/ 673412 h 758095"/>
                          <a:gd name="connsiteX100" fmla="*/ 799881 w 1496212"/>
                          <a:gd name="connsiteY100" fmla="*/ 666656 h 758095"/>
                          <a:gd name="connsiteX101" fmla="*/ 806637 w 1496212"/>
                          <a:gd name="connsiteY101" fmla="*/ 664404 h 758095"/>
                          <a:gd name="connsiteX102" fmla="*/ 808889 w 1496212"/>
                          <a:gd name="connsiteY102" fmla="*/ 657647 h 758095"/>
                          <a:gd name="connsiteX103" fmla="*/ 838168 w 1496212"/>
                          <a:gd name="connsiteY103" fmla="*/ 655395 h 758095"/>
                          <a:gd name="connsiteX104" fmla="*/ 860690 w 1496212"/>
                          <a:gd name="connsiteY104" fmla="*/ 639629 h 758095"/>
                          <a:gd name="connsiteX105" fmla="*/ 878708 w 1496212"/>
                          <a:gd name="connsiteY105" fmla="*/ 635125 h 758095"/>
                          <a:gd name="connsiteX106" fmla="*/ 887717 w 1496212"/>
                          <a:gd name="connsiteY106" fmla="*/ 632873 h 758095"/>
                          <a:gd name="connsiteX107" fmla="*/ 894474 w 1496212"/>
                          <a:gd name="connsiteY107" fmla="*/ 628368 h 758095"/>
                          <a:gd name="connsiteX108" fmla="*/ 914744 w 1496212"/>
                          <a:gd name="connsiteY108" fmla="*/ 619359 h 758095"/>
                          <a:gd name="connsiteX109" fmla="*/ 926005 w 1496212"/>
                          <a:gd name="connsiteY109" fmla="*/ 608098 h 758095"/>
                          <a:gd name="connsiteX110" fmla="*/ 941770 w 1496212"/>
                          <a:gd name="connsiteY110" fmla="*/ 603594 h 758095"/>
                          <a:gd name="connsiteX111" fmla="*/ 980058 w 1496212"/>
                          <a:gd name="connsiteY111" fmla="*/ 605846 h 758095"/>
                          <a:gd name="connsiteX112" fmla="*/ 984562 w 1496212"/>
                          <a:gd name="connsiteY112" fmla="*/ 612603 h 758095"/>
                          <a:gd name="connsiteX113" fmla="*/ 989067 w 1496212"/>
                          <a:gd name="connsiteY113" fmla="*/ 617107 h 758095"/>
                          <a:gd name="connsiteX114" fmla="*/ 1009337 w 1496212"/>
                          <a:gd name="connsiteY114" fmla="*/ 623864 h 758095"/>
                          <a:gd name="connsiteX115" fmla="*/ 1018346 w 1496212"/>
                          <a:gd name="connsiteY115" fmla="*/ 632873 h 758095"/>
                          <a:gd name="connsiteX116" fmla="*/ 1022850 w 1496212"/>
                          <a:gd name="connsiteY116" fmla="*/ 641881 h 758095"/>
                          <a:gd name="connsiteX117" fmla="*/ 1036363 w 1496212"/>
                          <a:gd name="connsiteY117" fmla="*/ 650890 h 758095"/>
                          <a:gd name="connsiteX118" fmla="*/ 1040868 w 1496212"/>
                          <a:gd name="connsiteY118" fmla="*/ 664404 h 758095"/>
                          <a:gd name="connsiteX119" fmla="*/ 1047624 w 1496212"/>
                          <a:gd name="connsiteY119" fmla="*/ 668908 h 758095"/>
                          <a:gd name="connsiteX120" fmla="*/ 1058885 w 1496212"/>
                          <a:gd name="connsiteY120" fmla="*/ 671160 h 758095"/>
                          <a:gd name="connsiteX121" fmla="*/ 1065642 w 1496212"/>
                          <a:gd name="connsiteY121" fmla="*/ 673412 h 758095"/>
                          <a:gd name="connsiteX122" fmla="*/ 1067894 w 1496212"/>
                          <a:gd name="connsiteY122" fmla="*/ 680169 h 758095"/>
                          <a:gd name="connsiteX123" fmla="*/ 1076903 w 1496212"/>
                          <a:gd name="connsiteY123" fmla="*/ 682421 h 758095"/>
                          <a:gd name="connsiteX124" fmla="*/ 1085912 w 1496212"/>
                          <a:gd name="connsiteY124" fmla="*/ 686926 h 758095"/>
                          <a:gd name="connsiteX125" fmla="*/ 1103930 w 1496212"/>
                          <a:gd name="connsiteY125" fmla="*/ 691430 h 758095"/>
                          <a:gd name="connsiteX126" fmla="*/ 1110686 w 1496212"/>
                          <a:gd name="connsiteY126" fmla="*/ 700439 h 758095"/>
                          <a:gd name="connsiteX127" fmla="*/ 1115191 w 1496212"/>
                          <a:gd name="connsiteY127" fmla="*/ 707196 h 758095"/>
                          <a:gd name="connsiteX128" fmla="*/ 1121948 w 1496212"/>
                          <a:gd name="connsiteY128" fmla="*/ 711700 h 758095"/>
                          <a:gd name="connsiteX129" fmla="*/ 1130956 w 1496212"/>
                          <a:gd name="connsiteY129" fmla="*/ 727466 h 758095"/>
                          <a:gd name="connsiteX130" fmla="*/ 1133209 w 1496212"/>
                          <a:gd name="connsiteY130" fmla="*/ 736474 h 758095"/>
                          <a:gd name="connsiteX131" fmla="*/ 1148974 w 1496212"/>
                          <a:gd name="connsiteY131" fmla="*/ 743231 h 758095"/>
                          <a:gd name="connsiteX132" fmla="*/ 1191766 w 1496212"/>
                          <a:gd name="connsiteY132" fmla="*/ 745483 h 758095"/>
                          <a:gd name="connsiteX133" fmla="*/ 1207532 w 1496212"/>
                          <a:gd name="connsiteY133" fmla="*/ 743231 h 758095"/>
                          <a:gd name="connsiteX134" fmla="*/ 1248072 w 1496212"/>
                          <a:gd name="connsiteY134" fmla="*/ 745483 h 758095"/>
                          <a:gd name="connsiteX135" fmla="*/ 1268342 w 1496212"/>
                          <a:gd name="connsiteY135" fmla="*/ 747736 h 758095"/>
                          <a:gd name="connsiteX136" fmla="*/ 1281855 w 1496212"/>
                          <a:gd name="connsiteY136" fmla="*/ 729718 h 758095"/>
                          <a:gd name="connsiteX137" fmla="*/ 1288612 w 1496212"/>
                          <a:gd name="connsiteY137" fmla="*/ 727466 h 758095"/>
                          <a:gd name="connsiteX138" fmla="*/ 1304377 w 1496212"/>
                          <a:gd name="connsiteY138" fmla="*/ 713952 h 758095"/>
                          <a:gd name="connsiteX139" fmla="*/ 1306629 w 1496212"/>
                          <a:gd name="connsiteY139" fmla="*/ 707196 h 758095"/>
                          <a:gd name="connsiteX140" fmla="*/ 1311134 w 1496212"/>
                          <a:gd name="connsiteY140" fmla="*/ 700439 h 758095"/>
                          <a:gd name="connsiteX141" fmla="*/ 1315638 w 1496212"/>
                          <a:gd name="connsiteY141" fmla="*/ 691430 h 758095"/>
                          <a:gd name="connsiteX142" fmla="*/ 1322395 w 1496212"/>
                          <a:gd name="connsiteY142" fmla="*/ 689178 h 758095"/>
                          <a:gd name="connsiteX143" fmla="*/ 1326899 w 1496212"/>
                          <a:gd name="connsiteY143" fmla="*/ 680169 h 758095"/>
                          <a:gd name="connsiteX144" fmla="*/ 1333656 w 1496212"/>
                          <a:gd name="connsiteY144" fmla="*/ 675665 h 758095"/>
                          <a:gd name="connsiteX145" fmla="*/ 1335908 w 1496212"/>
                          <a:gd name="connsiteY145" fmla="*/ 666656 h 758095"/>
                          <a:gd name="connsiteX146" fmla="*/ 1338160 w 1496212"/>
                          <a:gd name="connsiteY146" fmla="*/ 659899 h 758095"/>
                          <a:gd name="connsiteX147" fmla="*/ 1342665 w 1496212"/>
                          <a:gd name="connsiteY147" fmla="*/ 655395 h 758095"/>
                          <a:gd name="connsiteX148" fmla="*/ 1351674 w 1496212"/>
                          <a:gd name="connsiteY148" fmla="*/ 641881 h 758095"/>
                          <a:gd name="connsiteX149" fmla="*/ 1353926 w 1496212"/>
                          <a:gd name="connsiteY149" fmla="*/ 632873 h 758095"/>
                          <a:gd name="connsiteX150" fmla="*/ 1356178 w 1496212"/>
                          <a:gd name="connsiteY150" fmla="*/ 610350 h 758095"/>
                          <a:gd name="connsiteX151" fmla="*/ 1360682 w 1496212"/>
                          <a:gd name="connsiteY151" fmla="*/ 601341 h 758095"/>
                          <a:gd name="connsiteX152" fmla="*/ 1365187 w 1496212"/>
                          <a:gd name="connsiteY152" fmla="*/ 585576 h 758095"/>
                          <a:gd name="connsiteX153" fmla="*/ 1371944 w 1496212"/>
                          <a:gd name="connsiteY153" fmla="*/ 576567 h 758095"/>
                          <a:gd name="connsiteX154" fmla="*/ 1376448 w 1496212"/>
                          <a:gd name="connsiteY154" fmla="*/ 542784 h 758095"/>
                          <a:gd name="connsiteX155" fmla="*/ 1378700 w 1496212"/>
                          <a:gd name="connsiteY155" fmla="*/ 533775 h 758095"/>
                          <a:gd name="connsiteX156" fmla="*/ 1380952 w 1496212"/>
                          <a:gd name="connsiteY156" fmla="*/ 477470 h 758095"/>
                          <a:gd name="connsiteX157" fmla="*/ 1396718 w 1496212"/>
                          <a:gd name="connsiteY157" fmla="*/ 454947 h 758095"/>
                          <a:gd name="connsiteX158" fmla="*/ 1403475 w 1496212"/>
                          <a:gd name="connsiteY158" fmla="*/ 443686 h 758095"/>
                          <a:gd name="connsiteX159" fmla="*/ 1410231 w 1496212"/>
                          <a:gd name="connsiteY159" fmla="*/ 434677 h 758095"/>
                          <a:gd name="connsiteX160" fmla="*/ 1412483 w 1496212"/>
                          <a:gd name="connsiteY160" fmla="*/ 385129 h 758095"/>
                          <a:gd name="connsiteX161" fmla="*/ 1414736 w 1496212"/>
                          <a:gd name="connsiteY161" fmla="*/ 373868 h 758095"/>
                          <a:gd name="connsiteX162" fmla="*/ 1421492 w 1496212"/>
                          <a:gd name="connsiteY162" fmla="*/ 367111 h 758095"/>
                          <a:gd name="connsiteX163" fmla="*/ 1435006 w 1496212"/>
                          <a:gd name="connsiteY163" fmla="*/ 157655 h 758095"/>
                          <a:gd name="connsiteX164" fmla="*/ 1448519 w 1496212"/>
                          <a:gd name="connsiteY164" fmla="*/ 141889 h 758095"/>
                          <a:gd name="connsiteX165" fmla="*/ 1453023 w 1496212"/>
                          <a:gd name="connsiteY165" fmla="*/ 135133 h 758095"/>
                          <a:gd name="connsiteX166" fmla="*/ 1459780 w 1496212"/>
                          <a:gd name="connsiteY166" fmla="*/ 132880 h 758095"/>
                          <a:gd name="connsiteX167" fmla="*/ 1466537 w 1496212"/>
                          <a:gd name="connsiteY167" fmla="*/ 128376 h 758095"/>
                          <a:gd name="connsiteX168" fmla="*/ 1468789 w 1496212"/>
                          <a:gd name="connsiteY168" fmla="*/ 99097 h 758095"/>
                          <a:gd name="connsiteX169" fmla="*/ 1475546 w 1496212"/>
                          <a:gd name="connsiteY169" fmla="*/ 94593 h 758095"/>
                          <a:gd name="connsiteX170" fmla="*/ 1486807 w 1496212"/>
                          <a:gd name="connsiteY170" fmla="*/ 83332 h 758095"/>
                          <a:gd name="connsiteX171" fmla="*/ 1489059 w 1496212"/>
                          <a:gd name="connsiteY171" fmla="*/ 76575 h 758095"/>
                          <a:gd name="connsiteX172" fmla="*/ 1495816 w 1496212"/>
                          <a:gd name="connsiteY172" fmla="*/ 74323 h 758095"/>
                          <a:gd name="connsiteX173" fmla="*/ 1493563 w 1496212"/>
                          <a:gd name="connsiteY173" fmla="*/ 0 h 758095"/>
                          <a:gd name="connsiteX174" fmla="*/ 1482302 w 1496212"/>
                          <a:gd name="connsiteY174" fmla="*/ 9008 h 758095"/>
                          <a:gd name="connsiteX175" fmla="*/ 1480050 w 1496212"/>
                          <a:gd name="connsiteY175" fmla="*/ 18017 h 758095"/>
                          <a:gd name="connsiteX176" fmla="*/ 1473293 w 1496212"/>
                          <a:gd name="connsiteY176" fmla="*/ 20270 h 758095"/>
                          <a:gd name="connsiteX177" fmla="*/ 1482302 w 1496212"/>
                          <a:gd name="connsiteY17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5376 w 1496212"/>
                          <a:gd name="connsiteY98" fmla="*/ 673412 h 758095"/>
                          <a:gd name="connsiteX99" fmla="*/ 799881 w 1496212"/>
                          <a:gd name="connsiteY99" fmla="*/ 666656 h 758095"/>
                          <a:gd name="connsiteX100" fmla="*/ 806637 w 1496212"/>
                          <a:gd name="connsiteY100" fmla="*/ 664404 h 758095"/>
                          <a:gd name="connsiteX101" fmla="*/ 808889 w 1496212"/>
                          <a:gd name="connsiteY101" fmla="*/ 657647 h 758095"/>
                          <a:gd name="connsiteX102" fmla="*/ 838168 w 1496212"/>
                          <a:gd name="connsiteY102" fmla="*/ 655395 h 758095"/>
                          <a:gd name="connsiteX103" fmla="*/ 860690 w 1496212"/>
                          <a:gd name="connsiteY103" fmla="*/ 639629 h 758095"/>
                          <a:gd name="connsiteX104" fmla="*/ 878708 w 1496212"/>
                          <a:gd name="connsiteY104" fmla="*/ 635125 h 758095"/>
                          <a:gd name="connsiteX105" fmla="*/ 887717 w 1496212"/>
                          <a:gd name="connsiteY105" fmla="*/ 632873 h 758095"/>
                          <a:gd name="connsiteX106" fmla="*/ 894474 w 1496212"/>
                          <a:gd name="connsiteY106" fmla="*/ 628368 h 758095"/>
                          <a:gd name="connsiteX107" fmla="*/ 914744 w 1496212"/>
                          <a:gd name="connsiteY107" fmla="*/ 619359 h 758095"/>
                          <a:gd name="connsiteX108" fmla="*/ 926005 w 1496212"/>
                          <a:gd name="connsiteY108" fmla="*/ 608098 h 758095"/>
                          <a:gd name="connsiteX109" fmla="*/ 941770 w 1496212"/>
                          <a:gd name="connsiteY109" fmla="*/ 603594 h 758095"/>
                          <a:gd name="connsiteX110" fmla="*/ 980058 w 1496212"/>
                          <a:gd name="connsiteY110" fmla="*/ 605846 h 758095"/>
                          <a:gd name="connsiteX111" fmla="*/ 984562 w 1496212"/>
                          <a:gd name="connsiteY111" fmla="*/ 612603 h 758095"/>
                          <a:gd name="connsiteX112" fmla="*/ 989067 w 1496212"/>
                          <a:gd name="connsiteY112" fmla="*/ 617107 h 758095"/>
                          <a:gd name="connsiteX113" fmla="*/ 1009337 w 1496212"/>
                          <a:gd name="connsiteY113" fmla="*/ 623864 h 758095"/>
                          <a:gd name="connsiteX114" fmla="*/ 1018346 w 1496212"/>
                          <a:gd name="connsiteY114" fmla="*/ 632873 h 758095"/>
                          <a:gd name="connsiteX115" fmla="*/ 1022850 w 1496212"/>
                          <a:gd name="connsiteY115" fmla="*/ 641881 h 758095"/>
                          <a:gd name="connsiteX116" fmla="*/ 1036363 w 1496212"/>
                          <a:gd name="connsiteY116" fmla="*/ 650890 h 758095"/>
                          <a:gd name="connsiteX117" fmla="*/ 1040868 w 1496212"/>
                          <a:gd name="connsiteY117" fmla="*/ 664404 h 758095"/>
                          <a:gd name="connsiteX118" fmla="*/ 1047624 w 1496212"/>
                          <a:gd name="connsiteY118" fmla="*/ 668908 h 758095"/>
                          <a:gd name="connsiteX119" fmla="*/ 1058885 w 1496212"/>
                          <a:gd name="connsiteY119" fmla="*/ 671160 h 758095"/>
                          <a:gd name="connsiteX120" fmla="*/ 1065642 w 1496212"/>
                          <a:gd name="connsiteY120" fmla="*/ 673412 h 758095"/>
                          <a:gd name="connsiteX121" fmla="*/ 1067894 w 1496212"/>
                          <a:gd name="connsiteY121" fmla="*/ 680169 h 758095"/>
                          <a:gd name="connsiteX122" fmla="*/ 1076903 w 1496212"/>
                          <a:gd name="connsiteY122" fmla="*/ 682421 h 758095"/>
                          <a:gd name="connsiteX123" fmla="*/ 1085912 w 1496212"/>
                          <a:gd name="connsiteY123" fmla="*/ 686926 h 758095"/>
                          <a:gd name="connsiteX124" fmla="*/ 1103930 w 1496212"/>
                          <a:gd name="connsiteY124" fmla="*/ 691430 h 758095"/>
                          <a:gd name="connsiteX125" fmla="*/ 1110686 w 1496212"/>
                          <a:gd name="connsiteY125" fmla="*/ 700439 h 758095"/>
                          <a:gd name="connsiteX126" fmla="*/ 1115191 w 1496212"/>
                          <a:gd name="connsiteY126" fmla="*/ 707196 h 758095"/>
                          <a:gd name="connsiteX127" fmla="*/ 1121948 w 1496212"/>
                          <a:gd name="connsiteY127" fmla="*/ 711700 h 758095"/>
                          <a:gd name="connsiteX128" fmla="*/ 1130956 w 1496212"/>
                          <a:gd name="connsiteY128" fmla="*/ 727466 h 758095"/>
                          <a:gd name="connsiteX129" fmla="*/ 1133209 w 1496212"/>
                          <a:gd name="connsiteY129" fmla="*/ 736474 h 758095"/>
                          <a:gd name="connsiteX130" fmla="*/ 1148974 w 1496212"/>
                          <a:gd name="connsiteY130" fmla="*/ 743231 h 758095"/>
                          <a:gd name="connsiteX131" fmla="*/ 1191766 w 1496212"/>
                          <a:gd name="connsiteY131" fmla="*/ 745483 h 758095"/>
                          <a:gd name="connsiteX132" fmla="*/ 1207532 w 1496212"/>
                          <a:gd name="connsiteY132" fmla="*/ 743231 h 758095"/>
                          <a:gd name="connsiteX133" fmla="*/ 1248072 w 1496212"/>
                          <a:gd name="connsiteY133" fmla="*/ 745483 h 758095"/>
                          <a:gd name="connsiteX134" fmla="*/ 1268342 w 1496212"/>
                          <a:gd name="connsiteY134" fmla="*/ 747736 h 758095"/>
                          <a:gd name="connsiteX135" fmla="*/ 1281855 w 1496212"/>
                          <a:gd name="connsiteY135" fmla="*/ 729718 h 758095"/>
                          <a:gd name="connsiteX136" fmla="*/ 1288612 w 1496212"/>
                          <a:gd name="connsiteY136" fmla="*/ 727466 h 758095"/>
                          <a:gd name="connsiteX137" fmla="*/ 1304377 w 1496212"/>
                          <a:gd name="connsiteY137" fmla="*/ 713952 h 758095"/>
                          <a:gd name="connsiteX138" fmla="*/ 1306629 w 1496212"/>
                          <a:gd name="connsiteY138" fmla="*/ 707196 h 758095"/>
                          <a:gd name="connsiteX139" fmla="*/ 1311134 w 1496212"/>
                          <a:gd name="connsiteY139" fmla="*/ 700439 h 758095"/>
                          <a:gd name="connsiteX140" fmla="*/ 1315638 w 1496212"/>
                          <a:gd name="connsiteY140" fmla="*/ 691430 h 758095"/>
                          <a:gd name="connsiteX141" fmla="*/ 1322395 w 1496212"/>
                          <a:gd name="connsiteY141" fmla="*/ 689178 h 758095"/>
                          <a:gd name="connsiteX142" fmla="*/ 1326899 w 1496212"/>
                          <a:gd name="connsiteY142" fmla="*/ 680169 h 758095"/>
                          <a:gd name="connsiteX143" fmla="*/ 1333656 w 1496212"/>
                          <a:gd name="connsiteY143" fmla="*/ 675665 h 758095"/>
                          <a:gd name="connsiteX144" fmla="*/ 1335908 w 1496212"/>
                          <a:gd name="connsiteY144" fmla="*/ 666656 h 758095"/>
                          <a:gd name="connsiteX145" fmla="*/ 1338160 w 1496212"/>
                          <a:gd name="connsiteY145" fmla="*/ 659899 h 758095"/>
                          <a:gd name="connsiteX146" fmla="*/ 1342665 w 1496212"/>
                          <a:gd name="connsiteY146" fmla="*/ 655395 h 758095"/>
                          <a:gd name="connsiteX147" fmla="*/ 1351674 w 1496212"/>
                          <a:gd name="connsiteY147" fmla="*/ 641881 h 758095"/>
                          <a:gd name="connsiteX148" fmla="*/ 1353926 w 1496212"/>
                          <a:gd name="connsiteY148" fmla="*/ 632873 h 758095"/>
                          <a:gd name="connsiteX149" fmla="*/ 1356178 w 1496212"/>
                          <a:gd name="connsiteY149" fmla="*/ 610350 h 758095"/>
                          <a:gd name="connsiteX150" fmla="*/ 1360682 w 1496212"/>
                          <a:gd name="connsiteY150" fmla="*/ 601341 h 758095"/>
                          <a:gd name="connsiteX151" fmla="*/ 1365187 w 1496212"/>
                          <a:gd name="connsiteY151" fmla="*/ 585576 h 758095"/>
                          <a:gd name="connsiteX152" fmla="*/ 1371944 w 1496212"/>
                          <a:gd name="connsiteY152" fmla="*/ 576567 h 758095"/>
                          <a:gd name="connsiteX153" fmla="*/ 1376448 w 1496212"/>
                          <a:gd name="connsiteY153" fmla="*/ 542784 h 758095"/>
                          <a:gd name="connsiteX154" fmla="*/ 1378700 w 1496212"/>
                          <a:gd name="connsiteY154" fmla="*/ 533775 h 758095"/>
                          <a:gd name="connsiteX155" fmla="*/ 1380952 w 1496212"/>
                          <a:gd name="connsiteY155" fmla="*/ 477470 h 758095"/>
                          <a:gd name="connsiteX156" fmla="*/ 1396718 w 1496212"/>
                          <a:gd name="connsiteY156" fmla="*/ 454947 h 758095"/>
                          <a:gd name="connsiteX157" fmla="*/ 1403475 w 1496212"/>
                          <a:gd name="connsiteY157" fmla="*/ 443686 h 758095"/>
                          <a:gd name="connsiteX158" fmla="*/ 1410231 w 1496212"/>
                          <a:gd name="connsiteY158" fmla="*/ 434677 h 758095"/>
                          <a:gd name="connsiteX159" fmla="*/ 1412483 w 1496212"/>
                          <a:gd name="connsiteY159" fmla="*/ 385129 h 758095"/>
                          <a:gd name="connsiteX160" fmla="*/ 1414736 w 1496212"/>
                          <a:gd name="connsiteY160" fmla="*/ 373868 h 758095"/>
                          <a:gd name="connsiteX161" fmla="*/ 1421492 w 1496212"/>
                          <a:gd name="connsiteY161" fmla="*/ 367111 h 758095"/>
                          <a:gd name="connsiteX162" fmla="*/ 1435006 w 1496212"/>
                          <a:gd name="connsiteY162" fmla="*/ 157655 h 758095"/>
                          <a:gd name="connsiteX163" fmla="*/ 1448519 w 1496212"/>
                          <a:gd name="connsiteY163" fmla="*/ 141889 h 758095"/>
                          <a:gd name="connsiteX164" fmla="*/ 1453023 w 1496212"/>
                          <a:gd name="connsiteY164" fmla="*/ 135133 h 758095"/>
                          <a:gd name="connsiteX165" fmla="*/ 1459780 w 1496212"/>
                          <a:gd name="connsiteY165" fmla="*/ 132880 h 758095"/>
                          <a:gd name="connsiteX166" fmla="*/ 1466537 w 1496212"/>
                          <a:gd name="connsiteY166" fmla="*/ 128376 h 758095"/>
                          <a:gd name="connsiteX167" fmla="*/ 1468789 w 1496212"/>
                          <a:gd name="connsiteY167" fmla="*/ 99097 h 758095"/>
                          <a:gd name="connsiteX168" fmla="*/ 1475546 w 1496212"/>
                          <a:gd name="connsiteY168" fmla="*/ 94593 h 758095"/>
                          <a:gd name="connsiteX169" fmla="*/ 1486807 w 1496212"/>
                          <a:gd name="connsiteY169" fmla="*/ 83332 h 758095"/>
                          <a:gd name="connsiteX170" fmla="*/ 1489059 w 1496212"/>
                          <a:gd name="connsiteY170" fmla="*/ 76575 h 758095"/>
                          <a:gd name="connsiteX171" fmla="*/ 1495816 w 1496212"/>
                          <a:gd name="connsiteY171" fmla="*/ 74323 h 758095"/>
                          <a:gd name="connsiteX172" fmla="*/ 1493563 w 1496212"/>
                          <a:gd name="connsiteY172" fmla="*/ 0 h 758095"/>
                          <a:gd name="connsiteX173" fmla="*/ 1482302 w 1496212"/>
                          <a:gd name="connsiteY173" fmla="*/ 9008 h 758095"/>
                          <a:gd name="connsiteX174" fmla="*/ 1480050 w 1496212"/>
                          <a:gd name="connsiteY174" fmla="*/ 18017 h 758095"/>
                          <a:gd name="connsiteX175" fmla="*/ 1473293 w 1496212"/>
                          <a:gd name="connsiteY175" fmla="*/ 20270 h 758095"/>
                          <a:gd name="connsiteX176" fmla="*/ 1482302 w 1496212"/>
                          <a:gd name="connsiteY17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9881 w 1496212"/>
                          <a:gd name="connsiteY98" fmla="*/ 666656 h 758095"/>
                          <a:gd name="connsiteX99" fmla="*/ 806637 w 1496212"/>
                          <a:gd name="connsiteY99" fmla="*/ 664404 h 758095"/>
                          <a:gd name="connsiteX100" fmla="*/ 808889 w 1496212"/>
                          <a:gd name="connsiteY100" fmla="*/ 657647 h 758095"/>
                          <a:gd name="connsiteX101" fmla="*/ 838168 w 1496212"/>
                          <a:gd name="connsiteY101" fmla="*/ 655395 h 758095"/>
                          <a:gd name="connsiteX102" fmla="*/ 860690 w 1496212"/>
                          <a:gd name="connsiteY102" fmla="*/ 639629 h 758095"/>
                          <a:gd name="connsiteX103" fmla="*/ 878708 w 1496212"/>
                          <a:gd name="connsiteY103" fmla="*/ 635125 h 758095"/>
                          <a:gd name="connsiteX104" fmla="*/ 887717 w 1496212"/>
                          <a:gd name="connsiteY104" fmla="*/ 632873 h 758095"/>
                          <a:gd name="connsiteX105" fmla="*/ 894474 w 1496212"/>
                          <a:gd name="connsiteY105" fmla="*/ 628368 h 758095"/>
                          <a:gd name="connsiteX106" fmla="*/ 914744 w 1496212"/>
                          <a:gd name="connsiteY106" fmla="*/ 619359 h 758095"/>
                          <a:gd name="connsiteX107" fmla="*/ 926005 w 1496212"/>
                          <a:gd name="connsiteY107" fmla="*/ 608098 h 758095"/>
                          <a:gd name="connsiteX108" fmla="*/ 941770 w 1496212"/>
                          <a:gd name="connsiteY108" fmla="*/ 603594 h 758095"/>
                          <a:gd name="connsiteX109" fmla="*/ 980058 w 1496212"/>
                          <a:gd name="connsiteY109" fmla="*/ 605846 h 758095"/>
                          <a:gd name="connsiteX110" fmla="*/ 984562 w 1496212"/>
                          <a:gd name="connsiteY110" fmla="*/ 612603 h 758095"/>
                          <a:gd name="connsiteX111" fmla="*/ 989067 w 1496212"/>
                          <a:gd name="connsiteY111" fmla="*/ 617107 h 758095"/>
                          <a:gd name="connsiteX112" fmla="*/ 1009337 w 1496212"/>
                          <a:gd name="connsiteY112" fmla="*/ 623864 h 758095"/>
                          <a:gd name="connsiteX113" fmla="*/ 1018346 w 1496212"/>
                          <a:gd name="connsiteY113" fmla="*/ 632873 h 758095"/>
                          <a:gd name="connsiteX114" fmla="*/ 1022850 w 1496212"/>
                          <a:gd name="connsiteY114" fmla="*/ 641881 h 758095"/>
                          <a:gd name="connsiteX115" fmla="*/ 1036363 w 1496212"/>
                          <a:gd name="connsiteY115" fmla="*/ 650890 h 758095"/>
                          <a:gd name="connsiteX116" fmla="*/ 1040868 w 1496212"/>
                          <a:gd name="connsiteY116" fmla="*/ 664404 h 758095"/>
                          <a:gd name="connsiteX117" fmla="*/ 1047624 w 1496212"/>
                          <a:gd name="connsiteY117" fmla="*/ 668908 h 758095"/>
                          <a:gd name="connsiteX118" fmla="*/ 1058885 w 1496212"/>
                          <a:gd name="connsiteY118" fmla="*/ 671160 h 758095"/>
                          <a:gd name="connsiteX119" fmla="*/ 1065642 w 1496212"/>
                          <a:gd name="connsiteY119" fmla="*/ 673412 h 758095"/>
                          <a:gd name="connsiteX120" fmla="*/ 1067894 w 1496212"/>
                          <a:gd name="connsiteY120" fmla="*/ 680169 h 758095"/>
                          <a:gd name="connsiteX121" fmla="*/ 1076903 w 1496212"/>
                          <a:gd name="connsiteY121" fmla="*/ 682421 h 758095"/>
                          <a:gd name="connsiteX122" fmla="*/ 1085912 w 1496212"/>
                          <a:gd name="connsiteY122" fmla="*/ 686926 h 758095"/>
                          <a:gd name="connsiteX123" fmla="*/ 1103930 w 1496212"/>
                          <a:gd name="connsiteY123" fmla="*/ 691430 h 758095"/>
                          <a:gd name="connsiteX124" fmla="*/ 1110686 w 1496212"/>
                          <a:gd name="connsiteY124" fmla="*/ 700439 h 758095"/>
                          <a:gd name="connsiteX125" fmla="*/ 1115191 w 1496212"/>
                          <a:gd name="connsiteY125" fmla="*/ 707196 h 758095"/>
                          <a:gd name="connsiteX126" fmla="*/ 1121948 w 1496212"/>
                          <a:gd name="connsiteY126" fmla="*/ 711700 h 758095"/>
                          <a:gd name="connsiteX127" fmla="*/ 1130956 w 1496212"/>
                          <a:gd name="connsiteY127" fmla="*/ 727466 h 758095"/>
                          <a:gd name="connsiteX128" fmla="*/ 1133209 w 1496212"/>
                          <a:gd name="connsiteY128" fmla="*/ 736474 h 758095"/>
                          <a:gd name="connsiteX129" fmla="*/ 1148974 w 1496212"/>
                          <a:gd name="connsiteY129" fmla="*/ 743231 h 758095"/>
                          <a:gd name="connsiteX130" fmla="*/ 1191766 w 1496212"/>
                          <a:gd name="connsiteY130" fmla="*/ 745483 h 758095"/>
                          <a:gd name="connsiteX131" fmla="*/ 1207532 w 1496212"/>
                          <a:gd name="connsiteY131" fmla="*/ 743231 h 758095"/>
                          <a:gd name="connsiteX132" fmla="*/ 1248072 w 1496212"/>
                          <a:gd name="connsiteY132" fmla="*/ 745483 h 758095"/>
                          <a:gd name="connsiteX133" fmla="*/ 1268342 w 1496212"/>
                          <a:gd name="connsiteY133" fmla="*/ 747736 h 758095"/>
                          <a:gd name="connsiteX134" fmla="*/ 1281855 w 1496212"/>
                          <a:gd name="connsiteY134" fmla="*/ 729718 h 758095"/>
                          <a:gd name="connsiteX135" fmla="*/ 1288612 w 1496212"/>
                          <a:gd name="connsiteY135" fmla="*/ 727466 h 758095"/>
                          <a:gd name="connsiteX136" fmla="*/ 1304377 w 1496212"/>
                          <a:gd name="connsiteY136" fmla="*/ 713952 h 758095"/>
                          <a:gd name="connsiteX137" fmla="*/ 1306629 w 1496212"/>
                          <a:gd name="connsiteY137" fmla="*/ 707196 h 758095"/>
                          <a:gd name="connsiteX138" fmla="*/ 1311134 w 1496212"/>
                          <a:gd name="connsiteY138" fmla="*/ 700439 h 758095"/>
                          <a:gd name="connsiteX139" fmla="*/ 1315638 w 1496212"/>
                          <a:gd name="connsiteY139" fmla="*/ 691430 h 758095"/>
                          <a:gd name="connsiteX140" fmla="*/ 1322395 w 1496212"/>
                          <a:gd name="connsiteY140" fmla="*/ 689178 h 758095"/>
                          <a:gd name="connsiteX141" fmla="*/ 1326899 w 1496212"/>
                          <a:gd name="connsiteY141" fmla="*/ 680169 h 758095"/>
                          <a:gd name="connsiteX142" fmla="*/ 1333656 w 1496212"/>
                          <a:gd name="connsiteY142" fmla="*/ 675665 h 758095"/>
                          <a:gd name="connsiteX143" fmla="*/ 1335908 w 1496212"/>
                          <a:gd name="connsiteY143" fmla="*/ 666656 h 758095"/>
                          <a:gd name="connsiteX144" fmla="*/ 1338160 w 1496212"/>
                          <a:gd name="connsiteY144" fmla="*/ 659899 h 758095"/>
                          <a:gd name="connsiteX145" fmla="*/ 1342665 w 1496212"/>
                          <a:gd name="connsiteY145" fmla="*/ 655395 h 758095"/>
                          <a:gd name="connsiteX146" fmla="*/ 1351674 w 1496212"/>
                          <a:gd name="connsiteY146" fmla="*/ 641881 h 758095"/>
                          <a:gd name="connsiteX147" fmla="*/ 1353926 w 1496212"/>
                          <a:gd name="connsiteY147" fmla="*/ 632873 h 758095"/>
                          <a:gd name="connsiteX148" fmla="*/ 1356178 w 1496212"/>
                          <a:gd name="connsiteY148" fmla="*/ 610350 h 758095"/>
                          <a:gd name="connsiteX149" fmla="*/ 1360682 w 1496212"/>
                          <a:gd name="connsiteY149" fmla="*/ 601341 h 758095"/>
                          <a:gd name="connsiteX150" fmla="*/ 1365187 w 1496212"/>
                          <a:gd name="connsiteY150" fmla="*/ 585576 h 758095"/>
                          <a:gd name="connsiteX151" fmla="*/ 1371944 w 1496212"/>
                          <a:gd name="connsiteY151" fmla="*/ 576567 h 758095"/>
                          <a:gd name="connsiteX152" fmla="*/ 1376448 w 1496212"/>
                          <a:gd name="connsiteY152" fmla="*/ 542784 h 758095"/>
                          <a:gd name="connsiteX153" fmla="*/ 1378700 w 1496212"/>
                          <a:gd name="connsiteY153" fmla="*/ 533775 h 758095"/>
                          <a:gd name="connsiteX154" fmla="*/ 1380952 w 1496212"/>
                          <a:gd name="connsiteY154" fmla="*/ 477470 h 758095"/>
                          <a:gd name="connsiteX155" fmla="*/ 1396718 w 1496212"/>
                          <a:gd name="connsiteY155" fmla="*/ 454947 h 758095"/>
                          <a:gd name="connsiteX156" fmla="*/ 1403475 w 1496212"/>
                          <a:gd name="connsiteY156" fmla="*/ 443686 h 758095"/>
                          <a:gd name="connsiteX157" fmla="*/ 1410231 w 1496212"/>
                          <a:gd name="connsiteY157" fmla="*/ 434677 h 758095"/>
                          <a:gd name="connsiteX158" fmla="*/ 1412483 w 1496212"/>
                          <a:gd name="connsiteY158" fmla="*/ 385129 h 758095"/>
                          <a:gd name="connsiteX159" fmla="*/ 1414736 w 1496212"/>
                          <a:gd name="connsiteY159" fmla="*/ 373868 h 758095"/>
                          <a:gd name="connsiteX160" fmla="*/ 1421492 w 1496212"/>
                          <a:gd name="connsiteY160" fmla="*/ 367111 h 758095"/>
                          <a:gd name="connsiteX161" fmla="*/ 1435006 w 1496212"/>
                          <a:gd name="connsiteY161" fmla="*/ 157655 h 758095"/>
                          <a:gd name="connsiteX162" fmla="*/ 1448519 w 1496212"/>
                          <a:gd name="connsiteY162" fmla="*/ 141889 h 758095"/>
                          <a:gd name="connsiteX163" fmla="*/ 1453023 w 1496212"/>
                          <a:gd name="connsiteY163" fmla="*/ 135133 h 758095"/>
                          <a:gd name="connsiteX164" fmla="*/ 1459780 w 1496212"/>
                          <a:gd name="connsiteY164" fmla="*/ 132880 h 758095"/>
                          <a:gd name="connsiteX165" fmla="*/ 1466537 w 1496212"/>
                          <a:gd name="connsiteY165" fmla="*/ 128376 h 758095"/>
                          <a:gd name="connsiteX166" fmla="*/ 1468789 w 1496212"/>
                          <a:gd name="connsiteY166" fmla="*/ 99097 h 758095"/>
                          <a:gd name="connsiteX167" fmla="*/ 1475546 w 1496212"/>
                          <a:gd name="connsiteY167" fmla="*/ 94593 h 758095"/>
                          <a:gd name="connsiteX168" fmla="*/ 1486807 w 1496212"/>
                          <a:gd name="connsiteY168" fmla="*/ 83332 h 758095"/>
                          <a:gd name="connsiteX169" fmla="*/ 1489059 w 1496212"/>
                          <a:gd name="connsiteY169" fmla="*/ 76575 h 758095"/>
                          <a:gd name="connsiteX170" fmla="*/ 1495816 w 1496212"/>
                          <a:gd name="connsiteY170" fmla="*/ 74323 h 758095"/>
                          <a:gd name="connsiteX171" fmla="*/ 1493563 w 1496212"/>
                          <a:gd name="connsiteY171" fmla="*/ 0 h 758095"/>
                          <a:gd name="connsiteX172" fmla="*/ 1482302 w 1496212"/>
                          <a:gd name="connsiteY172" fmla="*/ 9008 h 758095"/>
                          <a:gd name="connsiteX173" fmla="*/ 1480050 w 1496212"/>
                          <a:gd name="connsiteY173" fmla="*/ 18017 h 758095"/>
                          <a:gd name="connsiteX174" fmla="*/ 1473293 w 1496212"/>
                          <a:gd name="connsiteY174" fmla="*/ 20270 h 758095"/>
                          <a:gd name="connsiteX175" fmla="*/ 1482302 w 1496212"/>
                          <a:gd name="connsiteY17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08889 w 1496212"/>
                          <a:gd name="connsiteY99" fmla="*/ 657647 h 758095"/>
                          <a:gd name="connsiteX100" fmla="*/ 838168 w 1496212"/>
                          <a:gd name="connsiteY100" fmla="*/ 655395 h 758095"/>
                          <a:gd name="connsiteX101" fmla="*/ 860690 w 1496212"/>
                          <a:gd name="connsiteY101" fmla="*/ 639629 h 758095"/>
                          <a:gd name="connsiteX102" fmla="*/ 878708 w 1496212"/>
                          <a:gd name="connsiteY102" fmla="*/ 635125 h 758095"/>
                          <a:gd name="connsiteX103" fmla="*/ 887717 w 1496212"/>
                          <a:gd name="connsiteY103" fmla="*/ 632873 h 758095"/>
                          <a:gd name="connsiteX104" fmla="*/ 894474 w 1496212"/>
                          <a:gd name="connsiteY104" fmla="*/ 628368 h 758095"/>
                          <a:gd name="connsiteX105" fmla="*/ 914744 w 1496212"/>
                          <a:gd name="connsiteY105" fmla="*/ 619359 h 758095"/>
                          <a:gd name="connsiteX106" fmla="*/ 926005 w 1496212"/>
                          <a:gd name="connsiteY106" fmla="*/ 608098 h 758095"/>
                          <a:gd name="connsiteX107" fmla="*/ 941770 w 1496212"/>
                          <a:gd name="connsiteY107" fmla="*/ 603594 h 758095"/>
                          <a:gd name="connsiteX108" fmla="*/ 980058 w 1496212"/>
                          <a:gd name="connsiteY108" fmla="*/ 605846 h 758095"/>
                          <a:gd name="connsiteX109" fmla="*/ 984562 w 1496212"/>
                          <a:gd name="connsiteY109" fmla="*/ 612603 h 758095"/>
                          <a:gd name="connsiteX110" fmla="*/ 989067 w 1496212"/>
                          <a:gd name="connsiteY110" fmla="*/ 617107 h 758095"/>
                          <a:gd name="connsiteX111" fmla="*/ 1009337 w 1496212"/>
                          <a:gd name="connsiteY111" fmla="*/ 623864 h 758095"/>
                          <a:gd name="connsiteX112" fmla="*/ 1018346 w 1496212"/>
                          <a:gd name="connsiteY112" fmla="*/ 632873 h 758095"/>
                          <a:gd name="connsiteX113" fmla="*/ 1022850 w 1496212"/>
                          <a:gd name="connsiteY113" fmla="*/ 641881 h 758095"/>
                          <a:gd name="connsiteX114" fmla="*/ 1036363 w 1496212"/>
                          <a:gd name="connsiteY114" fmla="*/ 650890 h 758095"/>
                          <a:gd name="connsiteX115" fmla="*/ 1040868 w 1496212"/>
                          <a:gd name="connsiteY115" fmla="*/ 664404 h 758095"/>
                          <a:gd name="connsiteX116" fmla="*/ 1047624 w 1496212"/>
                          <a:gd name="connsiteY116" fmla="*/ 668908 h 758095"/>
                          <a:gd name="connsiteX117" fmla="*/ 1058885 w 1496212"/>
                          <a:gd name="connsiteY117" fmla="*/ 671160 h 758095"/>
                          <a:gd name="connsiteX118" fmla="*/ 1065642 w 1496212"/>
                          <a:gd name="connsiteY118" fmla="*/ 673412 h 758095"/>
                          <a:gd name="connsiteX119" fmla="*/ 1067894 w 1496212"/>
                          <a:gd name="connsiteY119" fmla="*/ 680169 h 758095"/>
                          <a:gd name="connsiteX120" fmla="*/ 1076903 w 1496212"/>
                          <a:gd name="connsiteY120" fmla="*/ 682421 h 758095"/>
                          <a:gd name="connsiteX121" fmla="*/ 1085912 w 1496212"/>
                          <a:gd name="connsiteY121" fmla="*/ 686926 h 758095"/>
                          <a:gd name="connsiteX122" fmla="*/ 1103930 w 1496212"/>
                          <a:gd name="connsiteY122" fmla="*/ 691430 h 758095"/>
                          <a:gd name="connsiteX123" fmla="*/ 1110686 w 1496212"/>
                          <a:gd name="connsiteY123" fmla="*/ 700439 h 758095"/>
                          <a:gd name="connsiteX124" fmla="*/ 1115191 w 1496212"/>
                          <a:gd name="connsiteY124" fmla="*/ 707196 h 758095"/>
                          <a:gd name="connsiteX125" fmla="*/ 1121948 w 1496212"/>
                          <a:gd name="connsiteY125" fmla="*/ 711700 h 758095"/>
                          <a:gd name="connsiteX126" fmla="*/ 1130956 w 1496212"/>
                          <a:gd name="connsiteY126" fmla="*/ 727466 h 758095"/>
                          <a:gd name="connsiteX127" fmla="*/ 1133209 w 1496212"/>
                          <a:gd name="connsiteY127" fmla="*/ 736474 h 758095"/>
                          <a:gd name="connsiteX128" fmla="*/ 1148974 w 1496212"/>
                          <a:gd name="connsiteY128" fmla="*/ 743231 h 758095"/>
                          <a:gd name="connsiteX129" fmla="*/ 1191766 w 1496212"/>
                          <a:gd name="connsiteY129" fmla="*/ 745483 h 758095"/>
                          <a:gd name="connsiteX130" fmla="*/ 1207532 w 1496212"/>
                          <a:gd name="connsiteY130" fmla="*/ 743231 h 758095"/>
                          <a:gd name="connsiteX131" fmla="*/ 1248072 w 1496212"/>
                          <a:gd name="connsiteY131" fmla="*/ 745483 h 758095"/>
                          <a:gd name="connsiteX132" fmla="*/ 1268342 w 1496212"/>
                          <a:gd name="connsiteY132" fmla="*/ 747736 h 758095"/>
                          <a:gd name="connsiteX133" fmla="*/ 1281855 w 1496212"/>
                          <a:gd name="connsiteY133" fmla="*/ 729718 h 758095"/>
                          <a:gd name="connsiteX134" fmla="*/ 1288612 w 1496212"/>
                          <a:gd name="connsiteY134" fmla="*/ 727466 h 758095"/>
                          <a:gd name="connsiteX135" fmla="*/ 1304377 w 1496212"/>
                          <a:gd name="connsiteY135" fmla="*/ 713952 h 758095"/>
                          <a:gd name="connsiteX136" fmla="*/ 1306629 w 1496212"/>
                          <a:gd name="connsiteY136" fmla="*/ 707196 h 758095"/>
                          <a:gd name="connsiteX137" fmla="*/ 1311134 w 1496212"/>
                          <a:gd name="connsiteY137" fmla="*/ 700439 h 758095"/>
                          <a:gd name="connsiteX138" fmla="*/ 1315638 w 1496212"/>
                          <a:gd name="connsiteY138" fmla="*/ 691430 h 758095"/>
                          <a:gd name="connsiteX139" fmla="*/ 1322395 w 1496212"/>
                          <a:gd name="connsiteY139" fmla="*/ 689178 h 758095"/>
                          <a:gd name="connsiteX140" fmla="*/ 1326899 w 1496212"/>
                          <a:gd name="connsiteY140" fmla="*/ 680169 h 758095"/>
                          <a:gd name="connsiteX141" fmla="*/ 1333656 w 1496212"/>
                          <a:gd name="connsiteY141" fmla="*/ 675665 h 758095"/>
                          <a:gd name="connsiteX142" fmla="*/ 1335908 w 1496212"/>
                          <a:gd name="connsiteY142" fmla="*/ 666656 h 758095"/>
                          <a:gd name="connsiteX143" fmla="*/ 1338160 w 1496212"/>
                          <a:gd name="connsiteY143" fmla="*/ 659899 h 758095"/>
                          <a:gd name="connsiteX144" fmla="*/ 1342665 w 1496212"/>
                          <a:gd name="connsiteY144" fmla="*/ 655395 h 758095"/>
                          <a:gd name="connsiteX145" fmla="*/ 1351674 w 1496212"/>
                          <a:gd name="connsiteY145" fmla="*/ 641881 h 758095"/>
                          <a:gd name="connsiteX146" fmla="*/ 1353926 w 1496212"/>
                          <a:gd name="connsiteY146" fmla="*/ 632873 h 758095"/>
                          <a:gd name="connsiteX147" fmla="*/ 1356178 w 1496212"/>
                          <a:gd name="connsiteY147" fmla="*/ 610350 h 758095"/>
                          <a:gd name="connsiteX148" fmla="*/ 1360682 w 1496212"/>
                          <a:gd name="connsiteY148" fmla="*/ 601341 h 758095"/>
                          <a:gd name="connsiteX149" fmla="*/ 1365187 w 1496212"/>
                          <a:gd name="connsiteY149" fmla="*/ 585576 h 758095"/>
                          <a:gd name="connsiteX150" fmla="*/ 1371944 w 1496212"/>
                          <a:gd name="connsiteY150" fmla="*/ 576567 h 758095"/>
                          <a:gd name="connsiteX151" fmla="*/ 1376448 w 1496212"/>
                          <a:gd name="connsiteY151" fmla="*/ 542784 h 758095"/>
                          <a:gd name="connsiteX152" fmla="*/ 1378700 w 1496212"/>
                          <a:gd name="connsiteY152" fmla="*/ 533775 h 758095"/>
                          <a:gd name="connsiteX153" fmla="*/ 1380952 w 1496212"/>
                          <a:gd name="connsiteY153" fmla="*/ 477470 h 758095"/>
                          <a:gd name="connsiteX154" fmla="*/ 1396718 w 1496212"/>
                          <a:gd name="connsiteY154" fmla="*/ 454947 h 758095"/>
                          <a:gd name="connsiteX155" fmla="*/ 1403475 w 1496212"/>
                          <a:gd name="connsiteY155" fmla="*/ 443686 h 758095"/>
                          <a:gd name="connsiteX156" fmla="*/ 1410231 w 1496212"/>
                          <a:gd name="connsiteY156" fmla="*/ 434677 h 758095"/>
                          <a:gd name="connsiteX157" fmla="*/ 1412483 w 1496212"/>
                          <a:gd name="connsiteY157" fmla="*/ 385129 h 758095"/>
                          <a:gd name="connsiteX158" fmla="*/ 1414736 w 1496212"/>
                          <a:gd name="connsiteY158" fmla="*/ 373868 h 758095"/>
                          <a:gd name="connsiteX159" fmla="*/ 1421492 w 1496212"/>
                          <a:gd name="connsiteY159" fmla="*/ 367111 h 758095"/>
                          <a:gd name="connsiteX160" fmla="*/ 1435006 w 1496212"/>
                          <a:gd name="connsiteY160" fmla="*/ 157655 h 758095"/>
                          <a:gd name="connsiteX161" fmla="*/ 1448519 w 1496212"/>
                          <a:gd name="connsiteY161" fmla="*/ 141889 h 758095"/>
                          <a:gd name="connsiteX162" fmla="*/ 1453023 w 1496212"/>
                          <a:gd name="connsiteY162" fmla="*/ 135133 h 758095"/>
                          <a:gd name="connsiteX163" fmla="*/ 1459780 w 1496212"/>
                          <a:gd name="connsiteY163" fmla="*/ 132880 h 758095"/>
                          <a:gd name="connsiteX164" fmla="*/ 1466537 w 1496212"/>
                          <a:gd name="connsiteY164" fmla="*/ 128376 h 758095"/>
                          <a:gd name="connsiteX165" fmla="*/ 1468789 w 1496212"/>
                          <a:gd name="connsiteY165" fmla="*/ 99097 h 758095"/>
                          <a:gd name="connsiteX166" fmla="*/ 1475546 w 1496212"/>
                          <a:gd name="connsiteY166" fmla="*/ 94593 h 758095"/>
                          <a:gd name="connsiteX167" fmla="*/ 1486807 w 1496212"/>
                          <a:gd name="connsiteY167" fmla="*/ 83332 h 758095"/>
                          <a:gd name="connsiteX168" fmla="*/ 1489059 w 1496212"/>
                          <a:gd name="connsiteY168" fmla="*/ 76575 h 758095"/>
                          <a:gd name="connsiteX169" fmla="*/ 1495816 w 1496212"/>
                          <a:gd name="connsiteY169" fmla="*/ 74323 h 758095"/>
                          <a:gd name="connsiteX170" fmla="*/ 1493563 w 1496212"/>
                          <a:gd name="connsiteY170" fmla="*/ 0 h 758095"/>
                          <a:gd name="connsiteX171" fmla="*/ 1482302 w 1496212"/>
                          <a:gd name="connsiteY171" fmla="*/ 9008 h 758095"/>
                          <a:gd name="connsiteX172" fmla="*/ 1480050 w 1496212"/>
                          <a:gd name="connsiteY172" fmla="*/ 18017 h 758095"/>
                          <a:gd name="connsiteX173" fmla="*/ 1473293 w 1496212"/>
                          <a:gd name="connsiteY173" fmla="*/ 20270 h 758095"/>
                          <a:gd name="connsiteX174" fmla="*/ 1482302 w 1496212"/>
                          <a:gd name="connsiteY17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0690 w 1496212"/>
                          <a:gd name="connsiteY99" fmla="*/ 639629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94474 w 1496212"/>
                          <a:gd name="connsiteY101" fmla="*/ 628368 h 758095"/>
                          <a:gd name="connsiteX102" fmla="*/ 914744 w 1496212"/>
                          <a:gd name="connsiteY102" fmla="*/ 619359 h 758095"/>
                          <a:gd name="connsiteX103" fmla="*/ 926005 w 1496212"/>
                          <a:gd name="connsiteY103" fmla="*/ 608098 h 758095"/>
                          <a:gd name="connsiteX104" fmla="*/ 941770 w 1496212"/>
                          <a:gd name="connsiteY104" fmla="*/ 603594 h 758095"/>
                          <a:gd name="connsiteX105" fmla="*/ 980058 w 1496212"/>
                          <a:gd name="connsiteY105" fmla="*/ 605846 h 758095"/>
                          <a:gd name="connsiteX106" fmla="*/ 984562 w 1496212"/>
                          <a:gd name="connsiteY106" fmla="*/ 612603 h 758095"/>
                          <a:gd name="connsiteX107" fmla="*/ 989067 w 1496212"/>
                          <a:gd name="connsiteY107" fmla="*/ 617107 h 758095"/>
                          <a:gd name="connsiteX108" fmla="*/ 1009337 w 1496212"/>
                          <a:gd name="connsiteY108" fmla="*/ 623864 h 758095"/>
                          <a:gd name="connsiteX109" fmla="*/ 1018346 w 1496212"/>
                          <a:gd name="connsiteY109" fmla="*/ 632873 h 758095"/>
                          <a:gd name="connsiteX110" fmla="*/ 1022850 w 1496212"/>
                          <a:gd name="connsiteY110" fmla="*/ 641881 h 758095"/>
                          <a:gd name="connsiteX111" fmla="*/ 1036363 w 1496212"/>
                          <a:gd name="connsiteY111" fmla="*/ 650890 h 758095"/>
                          <a:gd name="connsiteX112" fmla="*/ 1040868 w 1496212"/>
                          <a:gd name="connsiteY112" fmla="*/ 664404 h 758095"/>
                          <a:gd name="connsiteX113" fmla="*/ 1047624 w 1496212"/>
                          <a:gd name="connsiteY113" fmla="*/ 668908 h 758095"/>
                          <a:gd name="connsiteX114" fmla="*/ 1058885 w 1496212"/>
                          <a:gd name="connsiteY114" fmla="*/ 671160 h 758095"/>
                          <a:gd name="connsiteX115" fmla="*/ 1065642 w 1496212"/>
                          <a:gd name="connsiteY115" fmla="*/ 673412 h 758095"/>
                          <a:gd name="connsiteX116" fmla="*/ 1067894 w 1496212"/>
                          <a:gd name="connsiteY116" fmla="*/ 680169 h 758095"/>
                          <a:gd name="connsiteX117" fmla="*/ 1076903 w 1496212"/>
                          <a:gd name="connsiteY117" fmla="*/ 682421 h 758095"/>
                          <a:gd name="connsiteX118" fmla="*/ 1085912 w 1496212"/>
                          <a:gd name="connsiteY118" fmla="*/ 686926 h 758095"/>
                          <a:gd name="connsiteX119" fmla="*/ 1103930 w 1496212"/>
                          <a:gd name="connsiteY119" fmla="*/ 691430 h 758095"/>
                          <a:gd name="connsiteX120" fmla="*/ 1110686 w 1496212"/>
                          <a:gd name="connsiteY120" fmla="*/ 700439 h 758095"/>
                          <a:gd name="connsiteX121" fmla="*/ 1115191 w 1496212"/>
                          <a:gd name="connsiteY121" fmla="*/ 707196 h 758095"/>
                          <a:gd name="connsiteX122" fmla="*/ 1121948 w 1496212"/>
                          <a:gd name="connsiteY122" fmla="*/ 711700 h 758095"/>
                          <a:gd name="connsiteX123" fmla="*/ 1130956 w 1496212"/>
                          <a:gd name="connsiteY123" fmla="*/ 727466 h 758095"/>
                          <a:gd name="connsiteX124" fmla="*/ 1133209 w 1496212"/>
                          <a:gd name="connsiteY124" fmla="*/ 736474 h 758095"/>
                          <a:gd name="connsiteX125" fmla="*/ 1148974 w 1496212"/>
                          <a:gd name="connsiteY125" fmla="*/ 743231 h 758095"/>
                          <a:gd name="connsiteX126" fmla="*/ 1191766 w 1496212"/>
                          <a:gd name="connsiteY126" fmla="*/ 745483 h 758095"/>
                          <a:gd name="connsiteX127" fmla="*/ 1207532 w 1496212"/>
                          <a:gd name="connsiteY127" fmla="*/ 743231 h 758095"/>
                          <a:gd name="connsiteX128" fmla="*/ 1248072 w 1496212"/>
                          <a:gd name="connsiteY128" fmla="*/ 745483 h 758095"/>
                          <a:gd name="connsiteX129" fmla="*/ 1268342 w 1496212"/>
                          <a:gd name="connsiteY129" fmla="*/ 747736 h 758095"/>
                          <a:gd name="connsiteX130" fmla="*/ 1281855 w 1496212"/>
                          <a:gd name="connsiteY130" fmla="*/ 729718 h 758095"/>
                          <a:gd name="connsiteX131" fmla="*/ 1288612 w 1496212"/>
                          <a:gd name="connsiteY131" fmla="*/ 727466 h 758095"/>
                          <a:gd name="connsiteX132" fmla="*/ 1304377 w 1496212"/>
                          <a:gd name="connsiteY132" fmla="*/ 713952 h 758095"/>
                          <a:gd name="connsiteX133" fmla="*/ 1306629 w 1496212"/>
                          <a:gd name="connsiteY133" fmla="*/ 707196 h 758095"/>
                          <a:gd name="connsiteX134" fmla="*/ 1311134 w 1496212"/>
                          <a:gd name="connsiteY134" fmla="*/ 700439 h 758095"/>
                          <a:gd name="connsiteX135" fmla="*/ 1315638 w 1496212"/>
                          <a:gd name="connsiteY135" fmla="*/ 691430 h 758095"/>
                          <a:gd name="connsiteX136" fmla="*/ 1322395 w 1496212"/>
                          <a:gd name="connsiteY136" fmla="*/ 689178 h 758095"/>
                          <a:gd name="connsiteX137" fmla="*/ 1326899 w 1496212"/>
                          <a:gd name="connsiteY137" fmla="*/ 680169 h 758095"/>
                          <a:gd name="connsiteX138" fmla="*/ 1333656 w 1496212"/>
                          <a:gd name="connsiteY138" fmla="*/ 675665 h 758095"/>
                          <a:gd name="connsiteX139" fmla="*/ 1335908 w 1496212"/>
                          <a:gd name="connsiteY139" fmla="*/ 666656 h 758095"/>
                          <a:gd name="connsiteX140" fmla="*/ 1338160 w 1496212"/>
                          <a:gd name="connsiteY140" fmla="*/ 659899 h 758095"/>
                          <a:gd name="connsiteX141" fmla="*/ 1342665 w 1496212"/>
                          <a:gd name="connsiteY141" fmla="*/ 655395 h 758095"/>
                          <a:gd name="connsiteX142" fmla="*/ 1351674 w 1496212"/>
                          <a:gd name="connsiteY142" fmla="*/ 641881 h 758095"/>
                          <a:gd name="connsiteX143" fmla="*/ 1353926 w 1496212"/>
                          <a:gd name="connsiteY143" fmla="*/ 632873 h 758095"/>
                          <a:gd name="connsiteX144" fmla="*/ 1356178 w 1496212"/>
                          <a:gd name="connsiteY144" fmla="*/ 610350 h 758095"/>
                          <a:gd name="connsiteX145" fmla="*/ 1360682 w 1496212"/>
                          <a:gd name="connsiteY145" fmla="*/ 601341 h 758095"/>
                          <a:gd name="connsiteX146" fmla="*/ 1365187 w 1496212"/>
                          <a:gd name="connsiteY146" fmla="*/ 585576 h 758095"/>
                          <a:gd name="connsiteX147" fmla="*/ 1371944 w 1496212"/>
                          <a:gd name="connsiteY147" fmla="*/ 576567 h 758095"/>
                          <a:gd name="connsiteX148" fmla="*/ 1376448 w 1496212"/>
                          <a:gd name="connsiteY148" fmla="*/ 542784 h 758095"/>
                          <a:gd name="connsiteX149" fmla="*/ 1378700 w 1496212"/>
                          <a:gd name="connsiteY149" fmla="*/ 533775 h 758095"/>
                          <a:gd name="connsiteX150" fmla="*/ 1380952 w 1496212"/>
                          <a:gd name="connsiteY150" fmla="*/ 477470 h 758095"/>
                          <a:gd name="connsiteX151" fmla="*/ 1396718 w 1496212"/>
                          <a:gd name="connsiteY151" fmla="*/ 454947 h 758095"/>
                          <a:gd name="connsiteX152" fmla="*/ 1403475 w 1496212"/>
                          <a:gd name="connsiteY152" fmla="*/ 443686 h 758095"/>
                          <a:gd name="connsiteX153" fmla="*/ 1410231 w 1496212"/>
                          <a:gd name="connsiteY153" fmla="*/ 434677 h 758095"/>
                          <a:gd name="connsiteX154" fmla="*/ 1412483 w 1496212"/>
                          <a:gd name="connsiteY154" fmla="*/ 385129 h 758095"/>
                          <a:gd name="connsiteX155" fmla="*/ 1414736 w 1496212"/>
                          <a:gd name="connsiteY155" fmla="*/ 373868 h 758095"/>
                          <a:gd name="connsiteX156" fmla="*/ 1421492 w 1496212"/>
                          <a:gd name="connsiteY156" fmla="*/ 367111 h 758095"/>
                          <a:gd name="connsiteX157" fmla="*/ 1435006 w 1496212"/>
                          <a:gd name="connsiteY157" fmla="*/ 157655 h 758095"/>
                          <a:gd name="connsiteX158" fmla="*/ 1448519 w 1496212"/>
                          <a:gd name="connsiteY158" fmla="*/ 141889 h 758095"/>
                          <a:gd name="connsiteX159" fmla="*/ 1453023 w 1496212"/>
                          <a:gd name="connsiteY159" fmla="*/ 135133 h 758095"/>
                          <a:gd name="connsiteX160" fmla="*/ 1459780 w 1496212"/>
                          <a:gd name="connsiteY160" fmla="*/ 132880 h 758095"/>
                          <a:gd name="connsiteX161" fmla="*/ 1466537 w 1496212"/>
                          <a:gd name="connsiteY161" fmla="*/ 128376 h 758095"/>
                          <a:gd name="connsiteX162" fmla="*/ 1468789 w 1496212"/>
                          <a:gd name="connsiteY162" fmla="*/ 99097 h 758095"/>
                          <a:gd name="connsiteX163" fmla="*/ 1475546 w 1496212"/>
                          <a:gd name="connsiteY163" fmla="*/ 94593 h 758095"/>
                          <a:gd name="connsiteX164" fmla="*/ 1486807 w 1496212"/>
                          <a:gd name="connsiteY164" fmla="*/ 83332 h 758095"/>
                          <a:gd name="connsiteX165" fmla="*/ 1489059 w 1496212"/>
                          <a:gd name="connsiteY165" fmla="*/ 76575 h 758095"/>
                          <a:gd name="connsiteX166" fmla="*/ 1495816 w 1496212"/>
                          <a:gd name="connsiteY166" fmla="*/ 74323 h 758095"/>
                          <a:gd name="connsiteX167" fmla="*/ 1493563 w 1496212"/>
                          <a:gd name="connsiteY167" fmla="*/ 0 h 758095"/>
                          <a:gd name="connsiteX168" fmla="*/ 1482302 w 1496212"/>
                          <a:gd name="connsiteY168" fmla="*/ 9008 h 758095"/>
                          <a:gd name="connsiteX169" fmla="*/ 1480050 w 1496212"/>
                          <a:gd name="connsiteY169" fmla="*/ 18017 h 758095"/>
                          <a:gd name="connsiteX170" fmla="*/ 1473293 w 1496212"/>
                          <a:gd name="connsiteY170" fmla="*/ 20270 h 758095"/>
                          <a:gd name="connsiteX171" fmla="*/ 1482302 w 1496212"/>
                          <a:gd name="connsiteY17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94474 w 1496212"/>
                          <a:gd name="connsiteY100" fmla="*/ 628368 h 758095"/>
                          <a:gd name="connsiteX101" fmla="*/ 914744 w 1496212"/>
                          <a:gd name="connsiteY101" fmla="*/ 619359 h 758095"/>
                          <a:gd name="connsiteX102" fmla="*/ 926005 w 1496212"/>
                          <a:gd name="connsiteY102" fmla="*/ 608098 h 758095"/>
                          <a:gd name="connsiteX103" fmla="*/ 941770 w 1496212"/>
                          <a:gd name="connsiteY103" fmla="*/ 603594 h 758095"/>
                          <a:gd name="connsiteX104" fmla="*/ 980058 w 1496212"/>
                          <a:gd name="connsiteY104" fmla="*/ 605846 h 758095"/>
                          <a:gd name="connsiteX105" fmla="*/ 984562 w 1496212"/>
                          <a:gd name="connsiteY105" fmla="*/ 612603 h 758095"/>
                          <a:gd name="connsiteX106" fmla="*/ 989067 w 1496212"/>
                          <a:gd name="connsiteY106" fmla="*/ 617107 h 758095"/>
                          <a:gd name="connsiteX107" fmla="*/ 1009337 w 1496212"/>
                          <a:gd name="connsiteY107" fmla="*/ 623864 h 758095"/>
                          <a:gd name="connsiteX108" fmla="*/ 1018346 w 1496212"/>
                          <a:gd name="connsiteY108" fmla="*/ 632873 h 758095"/>
                          <a:gd name="connsiteX109" fmla="*/ 1022850 w 1496212"/>
                          <a:gd name="connsiteY109" fmla="*/ 641881 h 758095"/>
                          <a:gd name="connsiteX110" fmla="*/ 1036363 w 1496212"/>
                          <a:gd name="connsiteY110" fmla="*/ 650890 h 758095"/>
                          <a:gd name="connsiteX111" fmla="*/ 1040868 w 1496212"/>
                          <a:gd name="connsiteY111" fmla="*/ 664404 h 758095"/>
                          <a:gd name="connsiteX112" fmla="*/ 1047624 w 1496212"/>
                          <a:gd name="connsiteY112" fmla="*/ 668908 h 758095"/>
                          <a:gd name="connsiteX113" fmla="*/ 1058885 w 1496212"/>
                          <a:gd name="connsiteY113" fmla="*/ 671160 h 758095"/>
                          <a:gd name="connsiteX114" fmla="*/ 1065642 w 1496212"/>
                          <a:gd name="connsiteY114" fmla="*/ 673412 h 758095"/>
                          <a:gd name="connsiteX115" fmla="*/ 1067894 w 1496212"/>
                          <a:gd name="connsiteY115" fmla="*/ 680169 h 758095"/>
                          <a:gd name="connsiteX116" fmla="*/ 1076903 w 1496212"/>
                          <a:gd name="connsiteY116" fmla="*/ 682421 h 758095"/>
                          <a:gd name="connsiteX117" fmla="*/ 1085912 w 1496212"/>
                          <a:gd name="connsiteY117" fmla="*/ 686926 h 758095"/>
                          <a:gd name="connsiteX118" fmla="*/ 1103930 w 1496212"/>
                          <a:gd name="connsiteY118" fmla="*/ 691430 h 758095"/>
                          <a:gd name="connsiteX119" fmla="*/ 1110686 w 1496212"/>
                          <a:gd name="connsiteY119" fmla="*/ 700439 h 758095"/>
                          <a:gd name="connsiteX120" fmla="*/ 1115191 w 1496212"/>
                          <a:gd name="connsiteY120" fmla="*/ 707196 h 758095"/>
                          <a:gd name="connsiteX121" fmla="*/ 1121948 w 1496212"/>
                          <a:gd name="connsiteY121" fmla="*/ 711700 h 758095"/>
                          <a:gd name="connsiteX122" fmla="*/ 1130956 w 1496212"/>
                          <a:gd name="connsiteY122" fmla="*/ 727466 h 758095"/>
                          <a:gd name="connsiteX123" fmla="*/ 1133209 w 1496212"/>
                          <a:gd name="connsiteY123" fmla="*/ 736474 h 758095"/>
                          <a:gd name="connsiteX124" fmla="*/ 1148974 w 1496212"/>
                          <a:gd name="connsiteY124" fmla="*/ 743231 h 758095"/>
                          <a:gd name="connsiteX125" fmla="*/ 1191766 w 1496212"/>
                          <a:gd name="connsiteY125" fmla="*/ 745483 h 758095"/>
                          <a:gd name="connsiteX126" fmla="*/ 1207532 w 1496212"/>
                          <a:gd name="connsiteY126" fmla="*/ 743231 h 758095"/>
                          <a:gd name="connsiteX127" fmla="*/ 1248072 w 1496212"/>
                          <a:gd name="connsiteY127" fmla="*/ 745483 h 758095"/>
                          <a:gd name="connsiteX128" fmla="*/ 1268342 w 1496212"/>
                          <a:gd name="connsiteY128" fmla="*/ 747736 h 758095"/>
                          <a:gd name="connsiteX129" fmla="*/ 1281855 w 1496212"/>
                          <a:gd name="connsiteY129" fmla="*/ 729718 h 758095"/>
                          <a:gd name="connsiteX130" fmla="*/ 1288612 w 1496212"/>
                          <a:gd name="connsiteY130" fmla="*/ 727466 h 758095"/>
                          <a:gd name="connsiteX131" fmla="*/ 1304377 w 1496212"/>
                          <a:gd name="connsiteY131" fmla="*/ 713952 h 758095"/>
                          <a:gd name="connsiteX132" fmla="*/ 1306629 w 1496212"/>
                          <a:gd name="connsiteY132" fmla="*/ 707196 h 758095"/>
                          <a:gd name="connsiteX133" fmla="*/ 1311134 w 1496212"/>
                          <a:gd name="connsiteY133" fmla="*/ 700439 h 758095"/>
                          <a:gd name="connsiteX134" fmla="*/ 1315638 w 1496212"/>
                          <a:gd name="connsiteY134" fmla="*/ 691430 h 758095"/>
                          <a:gd name="connsiteX135" fmla="*/ 1322395 w 1496212"/>
                          <a:gd name="connsiteY135" fmla="*/ 689178 h 758095"/>
                          <a:gd name="connsiteX136" fmla="*/ 1326899 w 1496212"/>
                          <a:gd name="connsiteY136" fmla="*/ 680169 h 758095"/>
                          <a:gd name="connsiteX137" fmla="*/ 1333656 w 1496212"/>
                          <a:gd name="connsiteY137" fmla="*/ 675665 h 758095"/>
                          <a:gd name="connsiteX138" fmla="*/ 1335908 w 1496212"/>
                          <a:gd name="connsiteY138" fmla="*/ 666656 h 758095"/>
                          <a:gd name="connsiteX139" fmla="*/ 1338160 w 1496212"/>
                          <a:gd name="connsiteY139" fmla="*/ 659899 h 758095"/>
                          <a:gd name="connsiteX140" fmla="*/ 1342665 w 1496212"/>
                          <a:gd name="connsiteY140" fmla="*/ 655395 h 758095"/>
                          <a:gd name="connsiteX141" fmla="*/ 1351674 w 1496212"/>
                          <a:gd name="connsiteY141" fmla="*/ 641881 h 758095"/>
                          <a:gd name="connsiteX142" fmla="*/ 1353926 w 1496212"/>
                          <a:gd name="connsiteY142" fmla="*/ 632873 h 758095"/>
                          <a:gd name="connsiteX143" fmla="*/ 1356178 w 1496212"/>
                          <a:gd name="connsiteY143" fmla="*/ 610350 h 758095"/>
                          <a:gd name="connsiteX144" fmla="*/ 1360682 w 1496212"/>
                          <a:gd name="connsiteY144" fmla="*/ 601341 h 758095"/>
                          <a:gd name="connsiteX145" fmla="*/ 1365187 w 1496212"/>
                          <a:gd name="connsiteY145" fmla="*/ 585576 h 758095"/>
                          <a:gd name="connsiteX146" fmla="*/ 1371944 w 1496212"/>
                          <a:gd name="connsiteY146" fmla="*/ 576567 h 758095"/>
                          <a:gd name="connsiteX147" fmla="*/ 1376448 w 1496212"/>
                          <a:gd name="connsiteY147" fmla="*/ 542784 h 758095"/>
                          <a:gd name="connsiteX148" fmla="*/ 1378700 w 1496212"/>
                          <a:gd name="connsiteY148" fmla="*/ 533775 h 758095"/>
                          <a:gd name="connsiteX149" fmla="*/ 1380952 w 1496212"/>
                          <a:gd name="connsiteY149" fmla="*/ 477470 h 758095"/>
                          <a:gd name="connsiteX150" fmla="*/ 1396718 w 1496212"/>
                          <a:gd name="connsiteY150" fmla="*/ 454947 h 758095"/>
                          <a:gd name="connsiteX151" fmla="*/ 1403475 w 1496212"/>
                          <a:gd name="connsiteY151" fmla="*/ 443686 h 758095"/>
                          <a:gd name="connsiteX152" fmla="*/ 1410231 w 1496212"/>
                          <a:gd name="connsiteY152" fmla="*/ 434677 h 758095"/>
                          <a:gd name="connsiteX153" fmla="*/ 1412483 w 1496212"/>
                          <a:gd name="connsiteY153" fmla="*/ 385129 h 758095"/>
                          <a:gd name="connsiteX154" fmla="*/ 1414736 w 1496212"/>
                          <a:gd name="connsiteY154" fmla="*/ 373868 h 758095"/>
                          <a:gd name="connsiteX155" fmla="*/ 1421492 w 1496212"/>
                          <a:gd name="connsiteY155" fmla="*/ 367111 h 758095"/>
                          <a:gd name="connsiteX156" fmla="*/ 1435006 w 1496212"/>
                          <a:gd name="connsiteY156" fmla="*/ 157655 h 758095"/>
                          <a:gd name="connsiteX157" fmla="*/ 1448519 w 1496212"/>
                          <a:gd name="connsiteY157" fmla="*/ 141889 h 758095"/>
                          <a:gd name="connsiteX158" fmla="*/ 1453023 w 1496212"/>
                          <a:gd name="connsiteY158" fmla="*/ 135133 h 758095"/>
                          <a:gd name="connsiteX159" fmla="*/ 1459780 w 1496212"/>
                          <a:gd name="connsiteY159" fmla="*/ 132880 h 758095"/>
                          <a:gd name="connsiteX160" fmla="*/ 1466537 w 1496212"/>
                          <a:gd name="connsiteY160" fmla="*/ 128376 h 758095"/>
                          <a:gd name="connsiteX161" fmla="*/ 1468789 w 1496212"/>
                          <a:gd name="connsiteY161" fmla="*/ 99097 h 758095"/>
                          <a:gd name="connsiteX162" fmla="*/ 1475546 w 1496212"/>
                          <a:gd name="connsiteY162" fmla="*/ 94593 h 758095"/>
                          <a:gd name="connsiteX163" fmla="*/ 1486807 w 1496212"/>
                          <a:gd name="connsiteY163" fmla="*/ 83332 h 758095"/>
                          <a:gd name="connsiteX164" fmla="*/ 1489059 w 1496212"/>
                          <a:gd name="connsiteY164" fmla="*/ 76575 h 758095"/>
                          <a:gd name="connsiteX165" fmla="*/ 1495816 w 1496212"/>
                          <a:gd name="connsiteY165" fmla="*/ 74323 h 758095"/>
                          <a:gd name="connsiteX166" fmla="*/ 1493563 w 1496212"/>
                          <a:gd name="connsiteY166" fmla="*/ 0 h 758095"/>
                          <a:gd name="connsiteX167" fmla="*/ 1482302 w 1496212"/>
                          <a:gd name="connsiteY167" fmla="*/ 9008 h 758095"/>
                          <a:gd name="connsiteX168" fmla="*/ 1480050 w 1496212"/>
                          <a:gd name="connsiteY168" fmla="*/ 18017 h 758095"/>
                          <a:gd name="connsiteX169" fmla="*/ 1473293 w 1496212"/>
                          <a:gd name="connsiteY169" fmla="*/ 20270 h 758095"/>
                          <a:gd name="connsiteX170" fmla="*/ 1482302 w 1496212"/>
                          <a:gd name="connsiteY17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4744 w 1496212"/>
                          <a:gd name="connsiteY100" fmla="*/ 619359 h 758095"/>
                          <a:gd name="connsiteX101" fmla="*/ 926005 w 1496212"/>
                          <a:gd name="connsiteY101" fmla="*/ 608098 h 758095"/>
                          <a:gd name="connsiteX102" fmla="*/ 941770 w 1496212"/>
                          <a:gd name="connsiteY102" fmla="*/ 603594 h 758095"/>
                          <a:gd name="connsiteX103" fmla="*/ 980058 w 1496212"/>
                          <a:gd name="connsiteY103" fmla="*/ 605846 h 758095"/>
                          <a:gd name="connsiteX104" fmla="*/ 984562 w 1496212"/>
                          <a:gd name="connsiteY104" fmla="*/ 612603 h 758095"/>
                          <a:gd name="connsiteX105" fmla="*/ 989067 w 1496212"/>
                          <a:gd name="connsiteY105" fmla="*/ 617107 h 758095"/>
                          <a:gd name="connsiteX106" fmla="*/ 1009337 w 1496212"/>
                          <a:gd name="connsiteY106" fmla="*/ 623864 h 758095"/>
                          <a:gd name="connsiteX107" fmla="*/ 1018346 w 1496212"/>
                          <a:gd name="connsiteY107" fmla="*/ 632873 h 758095"/>
                          <a:gd name="connsiteX108" fmla="*/ 1022850 w 1496212"/>
                          <a:gd name="connsiteY108" fmla="*/ 641881 h 758095"/>
                          <a:gd name="connsiteX109" fmla="*/ 1036363 w 1496212"/>
                          <a:gd name="connsiteY109" fmla="*/ 650890 h 758095"/>
                          <a:gd name="connsiteX110" fmla="*/ 1040868 w 1496212"/>
                          <a:gd name="connsiteY110" fmla="*/ 664404 h 758095"/>
                          <a:gd name="connsiteX111" fmla="*/ 1047624 w 1496212"/>
                          <a:gd name="connsiteY111" fmla="*/ 668908 h 758095"/>
                          <a:gd name="connsiteX112" fmla="*/ 1058885 w 1496212"/>
                          <a:gd name="connsiteY112" fmla="*/ 671160 h 758095"/>
                          <a:gd name="connsiteX113" fmla="*/ 1065642 w 1496212"/>
                          <a:gd name="connsiteY113" fmla="*/ 673412 h 758095"/>
                          <a:gd name="connsiteX114" fmla="*/ 1067894 w 1496212"/>
                          <a:gd name="connsiteY114" fmla="*/ 680169 h 758095"/>
                          <a:gd name="connsiteX115" fmla="*/ 1076903 w 1496212"/>
                          <a:gd name="connsiteY115" fmla="*/ 682421 h 758095"/>
                          <a:gd name="connsiteX116" fmla="*/ 1085912 w 1496212"/>
                          <a:gd name="connsiteY116" fmla="*/ 686926 h 758095"/>
                          <a:gd name="connsiteX117" fmla="*/ 1103930 w 1496212"/>
                          <a:gd name="connsiteY117" fmla="*/ 691430 h 758095"/>
                          <a:gd name="connsiteX118" fmla="*/ 1110686 w 1496212"/>
                          <a:gd name="connsiteY118" fmla="*/ 700439 h 758095"/>
                          <a:gd name="connsiteX119" fmla="*/ 1115191 w 1496212"/>
                          <a:gd name="connsiteY119" fmla="*/ 707196 h 758095"/>
                          <a:gd name="connsiteX120" fmla="*/ 1121948 w 1496212"/>
                          <a:gd name="connsiteY120" fmla="*/ 711700 h 758095"/>
                          <a:gd name="connsiteX121" fmla="*/ 1130956 w 1496212"/>
                          <a:gd name="connsiteY121" fmla="*/ 727466 h 758095"/>
                          <a:gd name="connsiteX122" fmla="*/ 1133209 w 1496212"/>
                          <a:gd name="connsiteY122" fmla="*/ 736474 h 758095"/>
                          <a:gd name="connsiteX123" fmla="*/ 1148974 w 1496212"/>
                          <a:gd name="connsiteY123" fmla="*/ 743231 h 758095"/>
                          <a:gd name="connsiteX124" fmla="*/ 1191766 w 1496212"/>
                          <a:gd name="connsiteY124" fmla="*/ 745483 h 758095"/>
                          <a:gd name="connsiteX125" fmla="*/ 1207532 w 1496212"/>
                          <a:gd name="connsiteY125" fmla="*/ 743231 h 758095"/>
                          <a:gd name="connsiteX126" fmla="*/ 1248072 w 1496212"/>
                          <a:gd name="connsiteY126" fmla="*/ 745483 h 758095"/>
                          <a:gd name="connsiteX127" fmla="*/ 1268342 w 1496212"/>
                          <a:gd name="connsiteY127" fmla="*/ 747736 h 758095"/>
                          <a:gd name="connsiteX128" fmla="*/ 1281855 w 1496212"/>
                          <a:gd name="connsiteY128" fmla="*/ 729718 h 758095"/>
                          <a:gd name="connsiteX129" fmla="*/ 1288612 w 1496212"/>
                          <a:gd name="connsiteY129" fmla="*/ 727466 h 758095"/>
                          <a:gd name="connsiteX130" fmla="*/ 1304377 w 1496212"/>
                          <a:gd name="connsiteY130" fmla="*/ 713952 h 758095"/>
                          <a:gd name="connsiteX131" fmla="*/ 1306629 w 1496212"/>
                          <a:gd name="connsiteY131" fmla="*/ 707196 h 758095"/>
                          <a:gd name="connsiteX132" fmla="*/ 1311134 w 1496212"/>
                          <a:gd name="connsiteY132" fmla="*/ 700439 h 758095"/>
                          <a:gd name="connsiteX133" fmla="*/ 1315638 w 1496212"/>
                          <a:gd name="connsiteY133" fmla="*/ 691430 h 758095"/>
                          <a:gd name="connsiteX134" fmla="*/ 1322395 w 1496212"/>
                          <a:gd name="connsiteY134" fmla="*/ 689178 h 758095"/>
                          <a:gd name="connsiteX135" fmla="*/ 1326899 w 1496212"/>
                          <a:gd name="connsiteY135" fmla="*/ 680169 h 758095"/>
                          <a:gd name="connsiteX136" fmla="*/ 1333656 w 1496212"/>
                          <a:gd name="connsiteY136" fmla="*/ 675665 h 758095"/>
                          <a:gd name="connsiteX137" fmla="*/ 1335908 w 1496212"/>
                          <a:gd name="connsiteY137" fmla="*/ 666656 h 758095"/>
                          <a:gd name="connsiteX138" fmla="*/ 1338160 w 1496212"/>
                          <a:gd name="connsiteY138" fmla="*/ 659899 h 758095"/>
                          <a:gd name="connsiteX139" fmla="*/ 1342665 w 1496212"/>
                          <a:gd name="connsiteY139" fmla="*/ 655395 h 758095"/>
                          <a:gd name="connsiteX140" fmla="*/ 1351674 w 1496212"/>
                          <a:gd name="connsiteY140" fmla="*/ 641881 h 758095"/>
                          <a:gd name="connsiteX141" fmla="*/ 1353926 w 1496212"/>
                          <a:gd name="connsiteY141" fmla="*/ 632873 h 758095"/>
                          <a:gd name="connsiteX142" fmla="*/ 1356178 w 1496212"/>
                          <a:gd name="connsiteY142" fmla="*/ 610350 h 758095"/>
                          <a:gd name="connsiteX143" fmla="*/ 1360682 w 1496212"/>
                          <a:gd name="connsiteY143" fmla="*/ 601341 h 758095"/>
                          <a:gd name="connsiteX144" fmla="*/ 1365187 w 1496212"/>
                          <a:gd name="connsiteY144" fmla="*/ 585576 h 758095"/>
                          <a:gd name="connsiteX145" fmla="*/ 1371944 w 1496212"/>
                          <a:gd name="connsiteY145" fmla="*/ 576567 h 758095"/>
                          <a:gd name="connsiteX146" fmla="*/ 1376448 w 1496212"/>
                          <a:gd name="connsiteY146" fmla="*/ 542784 h 758095"/>
                          <a:gd name="connsiteX147" fmla="*/ 1378700 w 1496212"/>
                          <a:gd name="connsiteY147" fmla="*/ 533775 h 758095"/>
                          <a:gd name="connsiteX148" fmla="*/ 1380952 w 1496212"/>
                          <a:gd name="connsiteY148" fmla="*/ 477470 h 758095"/>
                          <a:gd name="connsiteX149" fmla="*/ 1396718 w 1496212"/>
                          <a:gd name="connsiteY149" fmla="*/ 454947 h 758095"/>
                          <a:gd name="connsiteX150" fmla="*/ 1403475 w 1496212"/>
                          <a:gd name="connsiteY150" fmla="*/ 443686 h 758095"/>
                          <a:gd name="connsiteX151" fmla="*/ 1410231 w 1496212"/>
                          <a:gd name="connsiteY151" fmla="*/ 434677 h 758095"/>
                          <a:gd name="connsiteX152" fmla="*/ 1412483 w 1496212"/>
                          <a:gd name="connsiteY152" fmla="*/ 385129 h 758095"/>
                          <a:gd name="connsiteX153" fmla="*/ 1414736 w 1496212"/>
                          <a:gd name="connsiteY153" fmla="*/ 373868 h 758095"/>
                          <a:gd name="connsiteX154" fmla="*/ 1421492 w 1496212"/>
                          <a:gd name="connsiteY154" fmla="*/ 367111 h 758095"/>
                          <a:gd name="connsiteX155" fmla="*/ 1435006 w 1496212"/>
                          <a:gd name="connsiteY155" fmla="*/ 157655 h 758095"/>
                          <a:gd name="connsiteX156" fmla="*/ 1448519 w 1496212"/>
                          <a:gd name="connsiteY156" fmla="*/ 141889 h 758095"/>
                          <a:gd name="connsiteX157" fmla="*/ 1453023 w 1496212"/>
                          <a:gd name="connsiteY157" fmla="*/ 135133 h 758095"/>
                          <a:gd name="connsiteX158" fmla="*/ 1459780 w 1496212"/>
                          <a:gd name="connsiteY158" fmla="*/ 132880 h 758095"/>
                          <a:gd name="connsiteX159" fmla="*/ 1466537 w 1496212"/>
                          <a:gd name="connsiteY159" fmla="*/ 128376 h 758095"/>
                          <a:gd name="connsiteX160" fmla="*/ 1468789 w 1496212"/>
                          <a:gd name="connsiteY160" fmla="*/ 99097 h 758095"/>
                          <a:gd name="connsiteX161" fmla="*/ 1475546 w 1496212"/>
                          <a:gd name="connsiteY161" fmla="*/ 94593 h 758095"/>
                          <a:gd name="connsiteX162" fmla="*/ 1486807 w 1496212"/>
                          <a:gd name="connsiteY162" fmla="*/ 83332 h 758095"/>
                          <a:gd name="connsiteX163" fmla="*/ 1489059 w 1496212"/>
                          <a:gd name="connsiteY163" fmla="*/ 76575 h 758095"/>
                          <a:gd name="connsiteX164" fmla="*/ 1495816 w 1496212"/>
                          <a:gd name="connsiteY164" fmla="*/ 74323 h 758095"/>
                          <a:gd name="connsiteX165" fmla="*/ 1493563 w 1496212"/>
                          <a:gd name="connsiteY165" fmla="*/ 0 h 758095"/>
                          <a:gd name="connsiteX166" fmla="*/ 1482302 w 1496212"/>
                          <a:gd name="connsiteY166" fmla="*/ 9008 h 758095"/>
                          <a:gd name="connsiteX167" fmla="*/ 1480050 w 1496212"/>
                          <a:gd name="connsiteY167" fmla="*/ 18017 h 758095"/>
                          <a:gd name="connsiteX168" fmla="*/ 1473293 w 1496212"/>
                          <a:gd name="connsiteY168" fmla="*/ 20270 h 758095"/>
                          <a:gd name="connsiteX169" fmla="*/ 1482302 w 1496212"/>
                          <a:gd name="connsiteY16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26005 w 1496212"/>
                          <a:gd name="connsiteY100" fmla="*/ 608098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80058 w 1496212"/>
                          <a:gd name="connsiteY101" fmla="*/ 605846 h 758095"/>
                          <a:gd name="connsiteX102" fmla="*/ 984562 w 1496212"/>
                          <a:gd name="connsiteY102" fmla="*/ 612603 h 758095"/>
                          <a:gd name="connsiteX103" fmla="*/ 989067 w 1496212"/>
                          <a:gd name="connsiteY103" fmla="*/ 617107 h 758095"/>
                          <a:gd name="connsiteX104" fmla="*/ 1009337 w 1496212"/>
                          <a:gd name="connsiteY104" fmla="*/ 623864 h 758095"/>
                          <a:gd name="connsiteX105" fmla="*/ 1018346 w 1496212"/>
                          <a:gd name="connsiteY105" fmla="*/ 632873 h 758095"/>
                          <a:gd name="connsiteX106" fmla="*/ 1022850 w 1496212"/>
                          <a:gd name="connsiteY106" fmla="*/ 641881 h 758095"/>
                          <a:gd name="connsiteX107" fmla="*/ 1036363 w 1496212"/>
                          <a:gd name="connsiteY107" fmla="*/ 650890 h 758095"/>
                          <a:gd name="connsiteX108" fmla="*/ 1040868 w 1496212"/>
                          <a:gd name="connsiteY108" fmla="*/ 664404 h 758095"/>
                          <a:gd name="connsiteX109" fmla="*/ 1047624 w 1496212"/>
                          <a:gd name="connsiteY109" fmla="*/ 668908 h 758095"/>
                          <a:gd name="connsiteX110" fmla="*/ 1058885 w 1496212"/>
                          <a:gd name="connsiteY110" fmla="*/ 671160 h 758095"/>
                          <a:gd name="connsiteX111" fmla="*/ 1065642 w 1496212"/>
                          <a:gd name="connsiteY111" fmla="*/ 673412 h 758095"/>
                          <a:gd name="connsiteX112" fmla="*/ 1067894 w 1496212"/>
                          <a:gd name="connsiteY112" fmla="*/ 680169 h 758095"/>
                          <a:gd name="connsiteX113" fmla="*/ 1076903 w 1496212"/>
                          <a:gd name="connsiteY113" fmla="*/ 682421 h 758095"/>
                          <a:gd name="connsiteX114" fmla="*/ 1085912 w 1496212"/>
                          <a:gd name="connsiteY114" fmla="*/ 686926 h 758095"/>
                          <a:gd name="connsiteX115" fmla="*/ 1103930 w 1496212"/>
                          <a:gd name="connsiteY115" fmla="*/ 691430 h 758095"/>
                          <a:gd name="connsiteX116" fmla="*/ 1110686 w 1496212"/>
                          <a:gd name="connsiteY116" fmla="*/ 700439 h 758095"/>
                          <a:gd name="connsiteX117" fmla="*/ 1115191 w 1496212"/>
                          <a:gd name="connsiteY117" fmla="*/ 707196 h 758095"/>
                          <a:gd name="connsiteX118" fmla="*/ 1121948 w 1496212"/>
                          <a:gd name="connsiteY118" fmla="*/ 711700 h 758095"/>
                          <a:gd name="connsiteX119" fmla="*/ 1130956 w 1496212"/>
                          <a:gd name="connsiteY119" fmla="*/ 727466 h 758095"/>
                          <a:gd name="connsiteX120" fmla="*/ 1133209 w 1496212"/>
                          <a:gd name="connsiteY120" fmla="*/ 736474 h 758095"/>
                          <a:gd name="connsiteX121" fmla="*/ 1148974 w 1496212"/>
                          <a:gd name="connsiteY121" fmla="*/ 743231 h 758095"/>
                          <a:gd name="connsiteX122" fmla="*/ 1191766 w 1496212"/>
                          <a:gd name="connsiteY122" fmla="*/ 745483 h 758095"/>
                          <a:gd name="connsiteX123" fmla="*/ 1207532 w 1496212"/>
                          <a:gd name="connsiteY123" fmla="*/ 743231 h 758095"/>
                          <a:gd name="connsiteX124" fmla="*/ 1248072 w 1496212"/>
                          <a:gd name="connsiteY124" fmla="*/ 745483 h 758095"/>
                          <a:gd name="connsiteX125" fmla="*/ 1268342 w 1496212"/>
                          <a:gd name="connsiteY125" fmla="*/ 747736 h 758095"/>
                          <a:gd name="connsiteX126" fmla="*/ 1281855 w 1496212"/>
                          <a:gd name="connsiteY126" fmla="*/ 729718 h 758095"/>
                          <a:gd name="connsiteX127" fmla="*/ 1288612 w 1496212"/>
                          <a:gd name="connsiteY127" fmla="*/ 727466 h 758095"/>
                          <a:gd name="connsiteX128" fmla="*/ 1304377 w 1496212"/>
                          <a:gd name="connsiteY128" fmla="*/ 713952 h 758095"/>
                          <a:gd name="connsiteX129" fmla="*/ 1306629 w 1496212"/>
                          <a:gd name="connsiteY129" fmla="*/ 707196 h 758095"/>
                          <a:gd name="connsiteX130" fmla="*/ 1311134 w 1496212"/>
                          <a:gd name="connsiteY130" fmla="*/ 700439 h 758095"/>
                          <a:gd name="connsiteX131" fmla="*/ 1315638 w 1496212"/>
                          <a:gd name="connsiteY131" fmla="*/ 691430 h 758095"/>
                          <a:gd name="connsiteX132" fmla="*/ 1322395 w 1496212"/>
                          <a:gd name="connsiteY132" fmla="*/ 689178 h 758095"/>
                          <a:gd name="connsiteX133" fmla="*/ 1326899 w 1496212"/>
                          <a:gd name="connsiteY133" fmla="*/ 680169 h 758095"/>
                          <a:gd name="connsiteX134" fmla="*/ 1333656 w 1496212"/>
                          <a:gd name="connsiteY134" fmla="*/ 675665 h 758095"/>
                          <a:gd name="connsiteX135" fmla="*/ 1335908 w 1496212"/>
                          <a:gd name="connsiteY135" fmla="*/ 666656 h 758095"/>
                          <a:gd name="connsiteX136" fmla="*/ 1338160 w 1496212"/>
                          <a:gd name="connsiteY136" fmla="*/ 659899 h 758095"/>
                          <a:gd name="connsiteX137" fmla="*/ 1342665 w 1496212"/>
                          <a:gd name="connsiteY137" fmla="*/ 655395 h 758095"/>
                          <a:gd name="connsiteX138" fmla="*/ 1351674 w 1496212"/>
                          <a:gd name="connsiteY138" fmla="*/ 641881 h 758095"/>
                          <a:gd name="connsiteX139" fmla="*/ 1353926 w 1496212"/>
                          <a:gd name="connsiteY139" fmla="*/ 632873 h 758095"/>
                          <a:gd name="connsiteX140" fmla="*/ 1356178 w 1496212"/>
                          <a:gd name="connsiteY140" fmla="*/ 610350 h 758095"/>
                          <a:gd name="connsiteX141" fmla="*/ 1360682 w 1496212"/>
                          <a:gd name="connsiteY141" fmla="*/ 601341 h 758095"/>
                          <a:gd name="connsiteX142" fmla="*/ 1365187 w 1496212"/>
                          <a:gd name="connsiteY142" fmla="*/ 585576 h 758095"/>
                          <a:gd name="connsiteX143" fmla="*/ 1371944 w 1496212"/>
                          <a:gd name="connsiteY143" fmla="*/ 576567 h 758095"/>
                          <a:gd name="connsiteX144" fmla="*/ 1376448 w 1496212"/>
                          <a:gd name="connsiteY144" fmla="*/ 542784 h 758095"/>
                          <a:gd name="connsiteX145" fmla="*/ 1378700 w 1496212"/>
                          <a:gd name="connsiteY145" fmla="*/ 533775 h 758095"/>
                          <a:gd name="connsiteX146" fmla="*/ 1380952 w 1496212"/>
                          <a:gd name="connsiteY146" fmla="*/ 477470 h 758095"/>
                          <a:gd name="connsiteX147" fmla="*/ 1396718 w 1496212"/>
                          <a:gd name="connsiteY147" fmla="*/ 454947 h 758095"/>
                          <a:gd name="connsiteX148" fmla="*/ 1403475 w 1496212"/>
                          <a:gd name="connsiteY148" fmla="*/ 443686 h 758095"/>
                          <a:gd name="connsiteX149" fmla="*/ 1410231 w 1496212"/>
                          <a:gd name="connsiteY149" fmla="*/ 434677 h 758095"/>
                          <a:gd name="connsiteX150" fmla="*/ 1412483 w 1496212"/>
                          <a:gd name="connsiteY150" fmla="*/ 385129 h 758095"/>
                          <a:gd name="connsiteX151" fmla="*/ 1414736 w 1496212"/>
                          <a:gd name="connsiteY151" fmla="*/ 373868 h 758095"/>
                          <a:gd name="connsiteX152" fmla="*/ 1421492 w 1496212"/>
                          <a:gd name="connsiteY152" fmla="*/ 367111 h 758095"/>
                          <a:gd name="connsiteX153" fmla="*/ 1435006 w 1496212"/>
                          <a:gd name="connsiteY153" fmla="*/ 157655 h 758095"/>
                          <a:gd name="connsiteX154" fmla="*/ 1448519 w 1496212"/>
                          <a:gd name="connsiteY154" fmla="*/ 141889 h 758095"/>
                          <a:gd name="connsiteX155" fmla="*/ 1453023 w 1496212"/>
                          <a:gd name="connsiteY155" fmla="*/ 135133 h 758095"/>
                          <a:gd name="connsiteX156" fmla="*/ 1459780 w 1496212"/>
                          <a:gd name="connsiteY156" fmla="*/ 132880 h 758095"/>
                          <a:gd name="connsiteX157" fmla="*/ 1466537 w 1496212"/>
                          <a:gd name="connsiteY157" fmla="*/ 128376 h 758095"/>
                          <a:gd name="connsiteX158" fmla="*/ 1468789 w 1496212"/>
                          <a:gd name="connsiteY158" fmla="*/ 99097 h 758095"/>
                          <a:gd name="connsiteX159" fmla="*/ 1475546 w 1496212"/>
                          <a:gd name="connsiteY159" fmla="*/ 94593 h 758095"/>
                          <a:gd name="connsiteX160" fmla="*/ 1486807 w 1496212"/>
                          <a:gd name="connsiteY160" fmla="*/ 83332 h 758095"/>
                          <a:gd name="connsiteX161" fmla="*/ 1489059 w 1496212"/>
                          <a:gd name="connsiteY161" fmla="*/ 76575 h 758095"/>
                          <a:gd name="connsiteX162" fmla="*/ 1495816 w 1496212"/>
                          <a:gd name="connsiteY162" fmla="*/ 74323 h 758095"/>
                          <a:gd name="connsiteX163" fmla="*/ 1493563 w 1496212"/>
                          <a:gd name="connsiteY163" fmla="*/ 0 h 758095"/>
                          <a:gd name="connsiteX164" fmla="*/ 1482302 w 1496212"/>
                          <a:gd name="connsiteY164" fmla="*/ 9008 h 758095"/>
                          <a:gd name="connsiteX165" fmla="*/ 1480050 w 1496212"/>
                          <a:gd name="connsiteY165" fmla="*/ 18017 h 758095"/>
                          <a:gd name="connsiteX166" fmla="*/ 1473293 w 1496212"/>
                          <a:gd name="connsiteY166" fmla="*/ 20270 h 758095"/>
                          <a:gd name="connsiteX167" fmla="*/ 1482302 w 1496212"/>
                          <a:gd name="connsiteY16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9067 w 1496212"/>
                          <a:gd name="connsiteY59" fmla="*/ 529271 h 758095"/>
                          <a:gd name="connsiteX60" fmla="*/ 980058 w 1496212"/>
                          <a:gd name="connsiteY60" fmla="*/ 524766 h 758095"/>
                          <a:gd name="connsiteX61" fmla="*/ 905735 w 1496212"/>
                          <a:gd name="connsiteY61" fmla="*/ 522514 h 758095"/>
                          <a:gd name="connsiteX62" fmla="*/ 856186 w 1496212"/>
                          <a:gd name="connsiteY62" fmla="*/ 527018 h 758095"/>
                          <a:gd name="connsiteX63" fmla="*/ 795992 w 1496212"/>
                          <a:gd name="connsiteY63" fmla="*/ 547399 h 758095"/>
                          <a:gd name="connsiteX64" fmla="*/ 750332 w 1496212"/>
                          <a:gd name="connsiteY64" fmla="*/ 578819 h 758095"/>
                          <a:gd name="connsiteX65" fmla="*/ 709792 w 1496212"/>
                          <a:gd name="connsiteY65" fmla="*/ 626116 h 758095"/>
                          <a:gd name="connsiteX66" fmla="*/ 691774 w 1496212"/>
                          <a:gd name="connsiteY66" fmla="*/ 644134 h 758095"/>
                          <a:gd name="connsiteX67" fmla="*/ 647419 w 1496212"/>
                          <a:gd name="connsiteY67" fmla="*/ 668108 h 758095"/>
                          <a:gd name="connsiteX68" fmla="*/ 550648 w 1496212"/>
                          <a:gd name="connsiteY68" fmla="*/ 677007 h 758095"/>
                          <a:gd name="connsiteX69" fmla="*/ 449766 w 1496212"/>
                          <a:gd name="connsiteY69" fmla="*/ 674028 h 758095"/>
                          <a:gd name="connsiteX70" fmla="*/ 385817 w 1496212"/>
                          <a:gd name="connsiteY70" fmla="*/ 637474 h 758095"/>
                          <a:gd name="connsiteX71" fmla="*/ 340428 w 1496212"/>
                          <a:gd name="connsiteY71" fmla="*/ 603594 h 758095"/>
                          <a:gd name="connsiteX72" fmla="*/ 302141 w 1496212"/>
                          <a:gd name="connsiteY72" fmla="*/ 578819 h 758095"/>
                          <a:gd name="connsiteX73" fmla="*/ 266105 w 1496212"/>
                          <a:gd name="connsiteY73" fmla="*/ 556297 h 758095"/>
                          <a:gd name="connsiteX74" fmla="*/ 259349 w 1496212"/>
                          <a:gd name="connsiteY74" fmla="*/ 554045 h 758095"/>
                          <a:gd name="connsiteX75" fmla="*/ 236826 w 1496212"/>
                          <a:gd name="connsiteY75" fmla="*/ 545036 h 758095"/>
                          <a:gd name="connsiteX76" fmla="*/ 180521 w 1496212"/>
                          <a:gd name="connsiteY76" fmla="*/ 536027 h 758095"/>
                          <a:gd name="connsiteX77" fmla="*/ 117459 w 1496212"/>
                          <a:gd name="connsiteY77" fmla="*/ 533775 h 758095"/>
                          <a:gd name="connsiteX78" fmla="*/ 76919 w 1496212"/>
                          <a:gd name="connsiteY78" fmla="*/ 536027 h 758095"/>
                          <a:gd name="connsiteX79" fmla="*/ 61645 w 1496212"/>
                          <a:gd name="connsiteY79" fmla="*/ 536930 h 758095"/>
                          <a:gd name="connsiteX80" fmla="*/ 23483 w 1496212"/>
                          <a:gd name="connsiteY80" fmla="*/ 550729 h 758095"/>
                          <a:gd name="connsiteX81" fmla="*/ 103 w 1496212"/>
                          <a:gd name="connsiteY81" fmla="*/ 573331 h 758095"/>
                          <a:gd name="connsiteX82" fmla="*/ 16207 w 1496212"/>
                          <a:gd name="connsiteY82" fmla="*/ 613525 h 758095"/>
                          <a:gd name="connsiteX83" fmla="*/ 45307 w 1496212"/>
                          <a:gd name="connsiteY83" fmla="*/ 618170 h 758095"/>
                          <a:gd name="connsiteX84" fmla="*/ 125027 w 1496212"/>
                          <a:gd name="connsiteY84" fmla="*/ 629432 h 758095"/>
                          <a:gd name="connsiteX85" fmla="*/ 167008 w 1496212"/>
                          <a:gd name="connsiteY85" fmla="*/ 632873 h 758095"/>
                          <a:gd name="connsiteX86" fmla="*/ 219388 w 1496212"/>
                          <a:gd name="connsiteY86" fmla="*/ 640429 h 758095"/>
                          <a:gd name="connsiteX87" fmla="*/ 271189 w 1496212"/>
                          <a:gd name="connsiteY87" fmla="*/ 659173 h 758095"/>
                          <a:gd name="connsiteX88" fmla="*/ 302141 w 1496212"/>
                          <a:gd name="connsiteY88" fmla="*/ 675665 h 758095"/>
                          <a:gd name="connsiteX89" fmla="*/ 337229 w 1496212"/>
                          <a:gd name="connsiteY89" fmla="*/ 700365 h 758095"/>
                          <a:gd name="connsiteX90" fmla="*/ 378458 w 1496212"/>
                          <a:gd name="connsiteY90" fmla="*/ 749187 h 758095"/>
                          <a:gd name="connsiteX91" fmla="*/ 403490 w 1496212"/>
                          <a:gd name="connsiteY91" fmla="*/ 752240 h 758095"/>
                          <a:gd name="connsiteX92" fmla="*/ 548322 w 1496212"/>
                          <a:gd name="connsiteY92" fmla="*/ 753003 h 758095"/>
                          <a:gd name="connsiteX93" fmla="*/ 650976 w 1496212"/>
                          <a:gd name="connsiteY93" fmla="*/ 747772 h 758095"/>
                          <a:gd name="connsiteX94" fmla="*/ 689522 w 1496212"/>
                          <a:gd name="connsiteY94" fmla="*/ 745483 h 758095"/>
                          <a:gd name="connsiteX95" fmla="*/ 719380 w 1496212"/>
                          <a:gd name="connsiteY95" fmla="*/ 726850 h 758095"/>
                          <a:gd name="connsiteX96" fmla="*/ 766023 w 1496212"/>
                          <a:gd name="connsiteY96" fmla="*/ 676722 h 758095"/>
                          <a:gd name="connsiteX97" fmla="*/ 818551 w 1496212"/>
                          <a:gd name="connsiteY97" fmla="*/ 631642 h 758095"/>
                          <a:gd name="connsiteX98" fmla="*/ 869625 w 1496212"/>
                          <a:gd name="connsiteY98" fmla="*/ 611335 h 758095"/>
                          <a:gd name="connsiteX99" fmla="*/ 917070 w 1496212"/>
                          <a:gd name="connsiteY99" fmla="*/ 603630 h 758095"/>
                          <a:gd name="connsiteX100" fmla="*/ 980058 w 1496212"/>
                          <a:gd name="connsiteY100" fmla="*/ 605846 h 758095"/>
                          <a:gd name="connsiteX101" fmla="*/ 984562 w 1496212"/>
                          <a:gd name="connsiteY101" fmla="*/ 612603 h 758095"/>
                          <a:gd name="connsiteX102" fmla="*/ 989067 w 1496212"/>
                          <a:gd name="connsiteY102" fmla="*/ 617107 h 758095"/>
                          <a:gd name="connsiteX103" fmla="*/ 1009337 w 1496212"/>
                          <a:gd name="connsiteY103" fmla="*/ 623864 h 758095"/>
                          <a:gd name="connsiteX104" fmla="*/ 1018346 w 1496212"/>
                          <a:gd name="connsiteY104" fmla="*/ 632873 h 758095"/>
                          <a:gd name="connsiteX105" fmla="*/ 1022850 w 1496212"/>
                          <a:gd name="connsiteY105" fmla="*/ 641881 h 758095"/>
                          <a:gd name="connsiteX106" fmla="*/ 1036363 w 1496212"/>
                          <a:gd name="connsiteY106" fmla="*/ 650890 h 758095"/>
                          <a:gd name="connsiteX107" fmla="*/ 1040868 w 1496212"/>
                          <a:gd name="connsiteY107" fmla="*/ 664404 h 758095"/>
                          <a:gd name="connsiteX108" fmla="*/ 1047624 w 1496212"/>
                          <a:gd name="connsiteY108" fmla="*/ 668908 h 758095"/>
                          <a:gd name="connsiteX109" fmla="*/ 1058885 w 1496212"/>
                          <a:gd name="connsiteY109" fmla="*/ 671160 h 758095"/>
                          <a:gd name="connsiteX110" fmla="*/ 1065642 w 1496212"/>
                          <a:gd name="connsiteY110" fmla="*/ 673412 h 758095"/>
                          <a:gd name="connsiteX111" fmla="*/ 1067894 w 1496212"/>
                          <a:gd name="connsiteY111" fmla="*/ 680169 h 758095"/>
                          <a:gd name="connsiteX112" fmla="*/ 1076903 w 1496212"/>
                          <a:gd name="connsiteY112" fmla="*/ 682421 h 758095"/>
                          <a:gd name="connsiteX113" fmla="*/ 1085912 w 1496212"/>
                          <a:gd name="connsiteY113" fmla="*/ 686926 h 758095"/>
                          <a:gd name="connsiteX114" fmla="*/ 1103930 w 1496212"/>
                          <a:gd name="connsiteY114" fmla="*/ 691430 h 758095"/>
                          <a:gd name="connsiteX115" fmla="*/ 1110686 w 1496212"/>
                          <a:gd name="connsiteY115" fmla="*/ 700439 h 758095"/>
                          <a:gd name="connsiteX116" fmla="*/ 1115191 w 1496212"/>
                          <a:gd name="connsiteY116" fmla="*/ 707196 h 758095"/>
                          <a:gd name="connsiteX117" fmla="*/ 1121948 w 1496212"/>
                          <a:gd name="connsiteY117" fmla="*/ 711700 h 758095"/>
                          <a:gd name="connsiteX118" fmla="*/ 1130956 w 1496212"/>
                          <a:gd name="connsiteY118" fmla="*/ 727466 h 758095"/>
                          <a:gd name="connsiteX119" fmla="*/ 1133209 w 1496212"/>
                          <a:gd name="connsiteY119" fmla="*/ 736474 h 758095"/>
                          <a:gd name="connsiteX120" fmla="*/ 1148974 w 1496212"/>
                          <a:gd name="connsiteY120" fmla="*/ 743231 h 758095"/>
                          <a:gd name="connsiteX121" fmla="*/ 1191766 w 1496212"/>
                          <a:gd name="connsiteY121" fmla="*/ 745483 h 758095"/>
                          <a:gd name="connsiteX122" fmla="*/ 1207532 w 1496212"/>
                          <a:gd name="connsiteY122" fmla="*/ 743231 h 758095"/>
                          <a:gd name="connsiteX123" fmla="*/ 1248072 w 1496212"/>
                          <a:gd name="connsiteY123" fmla="*/ 745483 h 758095"/>
                          <a:gd name="connsiteX124" fmla="*/ 1268342 w 1496212"/>
                          <a:gd name="connsiteY124" fmla="*/ 747736 h 758095"/>
                          <a:gd name="connsiteX125" fmla="*/ 1281855 w 1496212"/>
                          <a:gd name="connsiteY125" fmla="*/ 729718 h 758095"/>
                          <a:gd name="connsiteX126" fmla="*/ 1288612 w 1496212"/>
                          <a:gd name="connsiteY126" fmla="*/ 727466 h 758095"/>
                          <a:gd name="connsiteX127" fmla="*/ 1304377 w 1496212"/>
                          <a:gd name="connsiteY127" fmla="*/ 713952 h 758095"/>
                          <a:gd name="connsiteX128" fmla="*/ 1306629 w 1496212"/>
                          <a:gd name="connsiteY128" fmla="*/ 707196 h 758095"/>
                          <a:gd name="connsiteX129" fmla="*/ 1311134 w 1496212"/>
                          <a:gd name="connsiteY129" fmla="*/ 700439 h 758095"/>
                          <a:gd name="connsiteX130" fmla="*/ 1315638 w 1496212"/>
                          <a:gd name="connsiteY130" fmla="*/ 691430 h 758095"/>
                          <a:gd name="connsiteX131" fmla="*/ 1322395 w 1496212"/>
                          <a:gd name="connsiteY131" fmla="*/ 689178 h 758095"/>
                          <a:gd name="connsiteX132" fmla="*/ 1326899 w 1496212"/>
                          <a:gd name="connsiteY132" fmla="*/ 680169 h 758095"/>
                          <a:gd name="connsiteX133" fmla="*/ 1333656 w 1496212"/>
                          <a:gd name="connsiteY133" fmla="*/ 675665 h 758095"/>
                          <a:gd name="connsiteX134" fmla="*/ 1335908 w 1496212"/>
                          <a:gd name="connsiteY134" fmla="*/ 666656 h 758095"/>
                          <a:gd name="connsiteX135" fmla="*/ 1338160 w 1496212"/>
                          <a:gd name="connsiteY135" fmla="*/ 659899 h 758095"/>
                          <a:gd name="connsiteX136" fmla="*/ 1342665 w 1496212"/>
                          <a:gd name="connsiteY136" fmla="*/ 655395 h 758095"/>
                          <a:gd name="connsiteX137" fmla="*/ 1351674 w 1496212"/>
                          <a:gd name="connsiteY137" fmla="*/ 641881 h 758095"/>
                          <a:gd name="connsiteX138" fmla="*/ 1353926 w 1496212"/>
                          <a:gd name="connsiteY138" fmla="*/ 632873 h 758095"/>
                          <a:gd name="connsiteX139" fmla="*/ 1356178 w 1496212"/>
                          <a:gd name="connsiteY139" fmla="*/ 610350 h 758095"/>
                          <a:gd name="connsiteX140" fmla="*/ 1360682 w 1496212"/>
                          <a:gd name="connsiteY140" fmla="*/ 601341 h 758095"/>
                          <a:gd name="connsiteX141" fmla="*/ 1365187 w 1496212"/>
                          <a:gd name="connsiteY141" fmla="*/ 585576 h 758095"/>
                          <a:gd name="connsiteX142" fmla="*/ 1371944 w 1496212"/>
                          <a:gd name="connsiteY142" fmla="*/ 576567 h 758095"/>
                          <a:gd name="connsiteX143" fmla="*/ 1376448 w 1496212"/>
                          <a:gd name="connsiteY143" fmla="*/ 542784 h 758095"/>
                          <a:gd name="connsiteX144" fmla="*/ 1378700 w 1496212"/>
                          <a:gd name="connsiteY144" fmla="*/ 533775 h 758095"/>
                          <a:gd name="connsiteX145" fmla="*/ 1380952 w 1496212"/>
                          <a:gd name="connsiteY145" fmla="*/ 477470 h 758095"/>
                          <a:gd name="connsiteX146" fmla="*/ 1396718 w 1496212"/>
                          <a:gd name="connsiteY146" fmla="*/ 454947 h 758095"/>
                          <a:gd name="connsiteX147" fmla="*/ 1403475 w 1496212"/>
                          <a:gd name="connsiteY147" fmla="*/ 443686 h 758095"/>
                          <a:gd name="connsiteX148" fmla="*/ 1410231 w 1496212"/>
                          <a:gd name="connsiteY148" fmla="*/ 434677 h 758095"/>
                          <a:gd name="connsiteX149" fmla="*/ 1412483 w 1496212"/>
                          <a:gd name="connsiteY149" fmla="*/ 385129 h 758095"/>
                          <a:gd name="connsiteX150" fmla="*/ 1414736 w 1496212"/>
                          <a:gd name="connsiteY150" fmla="*/ 373868 h 758095"/>
                          <a:gd name="connsiteX151" fmla="*/ 1421492 w 1496212"/>
                          <a:gd name="connsiteY151" fmla="*/ 367111 h 758095"/>
                          <a:gd name="connsiteX152" fmla="*/ 1435006 w 1496212"/>
                          <a:gd name="connsiteY152" fmla="*/ 157655 h 758095"/>
                          <a:gd name="connsiteX153" fmla="*/ 1448519 w 1496212"/>
                          <a:gd name="connsiteY153" fmla="*/ 141889 h 758095"/>
                          <a:gd name="connsiteX154" fmla="*/ 1453023 w 1496212"/>
                          <a:gd name="connsiteY154" fmla="*/ 135133 h 758095"/>
                          <a:gd name="connsiteX155" fmla="*/ 1459780 w 1496212"/>
                          <a:gd name="connsiteY155" fmla="*/ 132880 h 758095"/>
                          <a:gd name="connsiteX156" fmla="*/ 1466537 w 1496212"/>
                          <a:gd name="connsiteY156" fmla="*/ 128376 h 758095"/>
                          <a:gd name="connsiteX157" fmla="*/ 1468789 w 1496212"/>
                          <a:gd name="connsiteY157" fmla="*/ 99097 h 758095"/>
                          <a:gd name="connsiteX158" fmla="*/ 1475546 w 1496212"/>
                          <a:gd name="connsiteY158" fmla="*/ 94593 h 758095"/>
                          <a:gd name="connsiteX159" fmla="*/ 1486807 w 1496212"/>
                          <a:gd name="connsiteY159" fmla="*/ 83332 h 758095"/>
                          <a:gd name="connsiteX160" fmla="*/ 1489059 w 1496212"/>
                          <a:gd name="connsiteY160" fmla="*/ 76575 h 758095"/>
                          <a:gd name="connsiteX161" fmla="*/ 1495816 w 1496212"/>
                          <a:gd name="connsiteY161" fmla="*/ 74323 h 758095"/>
                          <a:gd name="connsiteX162" fmla="*/ 1493563 w 1496212"/>
                          <a:gd name="connsiteY162" fmla="*/ 0 h 758095"/>
                          <a:gd name="connsiteX163" fmla="*/ 1482302 w 1496212"/>
                          <a:gd name="connsiteY163" fmla="*/ 9008 h 758095"/>
                          <a:gd name="connsiteX164" fmla="*/ 1480050 w 1496212"/>
                          <a:gd name="connsiteY164" fmla="*/ 18017 h 758095"/>
                          <a:gd name="connsiteX165" fmla="*/ 1473293 w 1496212"/>
                          <a:gd name="connsiteY165" fmla="*/ 20270 h 758095"/>
                          <a:gd name="connsiteX166" fmla="*/ 1482302 w 1496212"/>
                          <a:gd name="connsiteY16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0058 w 1496212"/>
                          <a:gd name="connsiteY59" fmla="*/ 524766 h 758095"/>
                          <a:gd name="connsiteX60" fmla="*/ 905735 w 1496212"/>
                          <a:gd name="connsiteY60" fmla="*/ 522514 h 758095"/>
                          <a:gd name="connsiteX61" fmla="*/ 856186 w 1496212"/>
                          <a:gd name="connsiteY61" fmla="*/ 527018 h 758095"/>
                          <a:gd name="connsiteX62" fmla="*/ 795992 w 1496212"/>
                          <a:gd name="connsiteY62" fmla="*/ 547399 h 758095"/>
                          <a:gd name="connsiteX63" fmla="*/ 750332 w 1496212"/>
                          <a:gd name="connsiteY63" fmla="*/ 578819 h 758095"/>
                          <a:gd name="connsiteX64" fmla="*/ 709792 w 1496212"/>
                          <a:gd name="connsiteY64" fmla="*/ 626116 h 758095"/>
                          <a:gd name="connsiteX65" fmla="*/ 691774 w 1496212"/>
                          <a:gd name="connsiteY65" fmla="*/ 644134 h 758095"/>
                          <a:gd name="connsiteX66" fmla="*/ 647419 w 1496212"/>
                          <a:gd name="connsiteY66" fmla="*/ 668108 h 758095"/>
                          <a:gd name="connsiteX67" fmla="*/ 550648 w 1496212"/>
                          <a:gd name="connsiteY67" fmla="*/ 677007 h 758095"/>
                          <a:gd name="connsiteX68" fmla="*/ 449766 w 1496212"/>
                          <a:gd name="connsiteY68" fmla="*/ 674028 h 758095"/>
                          <a:gd name="connsiteX69" fmla="*/ 385817 w 1496212"/>
                          <a:gd name="connsiteY69" fmla="*/ 637474 h 758095"/>
                          <a:gd name="connsiteX70" fmla="*/ 340428 w 1496212"/>
                          <a:gd name="connsiteY70" fmla="*/ 603594 h 758095"/>
                          <a:gd name="connsiteX71" fmla="*/ 302141 w 1496212"/>
                          <a:gd name="connsiteY71" fmla="*/ 578819 h 758095"/>
                          <a:gd name="connsiteX72" fmla="*/ 266105 w 1496212"/>
                          <a:gd name="connsiteY72" fmla="*/ 556297 h 758095"/>
                          <a:gd name="connsiteX73" fmla="*/ 259349 w 1496212"/>
                          <a:gd name="connsiteY73" fmla="*/ 554045 h 758095"/>
                          <a:gd name="connsiteX74" fmla="*/ 236826 w 1496212"/>
                          <a:gd name="connsiteY74" fmla="*/ 545036 h 758095"/>
                          <a:gd name="connsiteX75" fmla="*/ 180521 w 1496212"/>
                          <a:gd name="connsiteY75" fmla="*/ 536027 h 758095"/>
                          <a:gd name="connsiteX76" fmla="*/ 117459 w 1496212"/>
                          <a:gd name="connsiteY76" fmla="*/ 533775 h 758095"/>
                          <a:gd name="connsiteX77" fmla="*/ 76919 w 1496212"/>
                          <a:gd name="connsiteY77" fmla="*/ 536027 h 758095"/>
                          <a:gd name="connsiteX78" fmla="*/ 61645 w 1496212"/>
                          <a:gd name="connsiteY78" fmla="*/ 536930 h 758095"/>
                          <a:gd name="connsiteX79" fmla="*/ 23483 w 1496212"/>
                          <a:gd name="connsiteY79" fmla="*/ 550729 h 758095"/>
                          <a:gd name="connsiteX80" fmla="*/ 103 w 1496212"/>
                          <a:gd name="connsiteY80" fmla="*/ 573331 h 758095"/>
                          <a:gd name="connsiteX81" fmla="*/ 16207 w 1496212"/>
                          <a:gd name="connsiteY81" fmla="*/ 613525 h 758095"/>
                          <a:gd name="connsiteX82" fmla="*/ 45307 w 1496212"/>
                          <a:gd name="connsiteY82" fmla="*/ 618170 h 758095"/>
                          <a:gd name="connsiteX83" fmla="*/ 125027 w 1496212"/>
                          <a:gd name="connsiteY83" fmla="*/ 629432 h 758095"/>
                          <a:gd name="connsiteX84" fmla="*/ 167008 w 1496212"/>
                          <a:gd name="connsiteY84" fmla="*/ 632873 h 758095"/>
                          <a:gd name="connsiteX85" fmla="*/ 219388 w 1496212"/>
                          <a:gd name="connsiteY85" fmla="*/ 640429 h 758095"/>
                          <a:gd name="connsiteX86" fmla="*/ 271189 w 1496212"/>
                          <a:gd name="connsiteY86" fmla="*/ 659173 h 758095"/>
                          <a:gd name="connsiteX87" fmla="*/ 302141 w 1496212"/>
                          <a:gd name="connsiteY87" fmla="*/ 675665 h 758095"/>
                          <a:gd name="connsiteX88" fmla="*/ 337229 w 1496212"/>
                          <a:gd name="connsiteY88" fmla="*/ 700365 h 758095"/>
                          <a:gd name="connsiteX89" fmla="*/ 378458 w 1496212"/>
                          <a:gd name="connsiteY89" fmla="*/ 749187 h 758095"/>
                          <a:gd name="connsiteX90" fmla="*/ 403490 w 1496212"/>
                          <a:gd name="connsiteY90" fmla="*/ 752240 h 758095"/>
                          <a:gd name="connsiteX91" fmla="*/ 548322 w 1496212"/>
                          <a:gd name="connsiteY91" fmla="*/ 753003 h 758095"/>
                          <a:gd name="connsiteX92" fmla="*/ 650976 w 1496212"/>
                          <a:gd name="connsiteY92" fmla="*/ 747772 h 758095"/>
                          <a:gd name="connsiteX93" fmla="*/ 689522 w 1496212"/>
                          <a:gd name="connsiteY93" fmla="*/ 745483 h 758095"/>
                          <a:gd name="connsiteX94" fmla="*/ 719380 w 1496212"/>
                          <a:gd name="connsiteY94" fmla="*/ 726850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19380 w 1496212"/>
                          <a:gd name="connsiteY93" fmla="*/ 726850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8740 w 1496212"/>
                          <a:gd name="connsiteY93" fmla="*/ 716426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38740 w 1496212"/>
                          <a:gd name="connsiteY94" fmla="*/ 716426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63566 w 1496212"/>
                          <a:gd name="connsiteY88" fmla="*/ 738763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22921 w 1496283"/>
                          <a:gd name="connsiteY56" fmla="*/ 542784 h 758095"/>
                          <a:gd name="connsiteX57" fmla="*/ 1016164 w 1496283"/>
                          <a:gd name="connsiteY57" fmla="*/ 540532 h 758095"/>
                          <a:gd name="connsiteX58" fmla="*/ 980129 w 1496283"/>
                          <a:gd name="connsiteY58" fmla="*/ 524766 h 758095"/>
                          <a:gd name="connsiteX59" fmla="*/ 905806 w 1496283"/>
                          <a:gd name="connsiteY59" fmla="*/ 522514 h 758095"/>
                          <a:gd name="connsiteX60" fmla="*/ 856257 w 1496283"/>
                          <a:gd name="connsiteY60" fmla="*/ 527018 h 758095"/>
                          <a:gd name="connsiteX61" fmla="*/ 796063 w 1496283"/>
                          <a:gd name="connsiteY61" fmla="*/ 547399 h 758095"/>
                          <a:gd name="connsiteX62" fmla="*/ 750403 w 1496283"/>
                          <a:gd name="connsiteY62" fmla="*/ 578819 h 758095"/>
                          <a:gd name="connsiteX63" fmla="*/ 709863 w 1496283"/>
                          <a:gd name="connsiteY63" fmla="*/ 626116 h 758095"/>
                          <a:gd name="connsiteX64" fmla="*/ 691845 w 1496283"/>
                          <a:gd name="connsiteY64" fmla="*/ 644134 h 758095"/>
                          <a:gd name="connsiteX65" fmla="*/ 647490 w 1496283"/>
                          <a:gd name="connsiteY65" fmla="*/ 668108 h 758095"/>
                          <a:gd name="connsiteX66" fmla="*/ 550719 w 1496283"/>
                          <a:gd name="connsiteY66" fmla="*/ 677007 h 758095"/>
                          <a:gd name="connsiteX67" fmla="*/ 449837 w 1496283"/>
                          <a:gd name="connsiteY67" fmla="*/ 674028 h 758095"/>
                          <a:gd name="connsiteX68" fmla="*/ 385888 w 1496283"/>
                          <a:gd name="connsiteY68" fmla="*/ 637474 h 758095"/>
                          <a:gd name="connsiteX69" fmla="*/ 340499 w 1496283"/>
                          <a:gd name="connsiteY69" fmla="*/ 603594 h 758095"/>
                          <a:gd name="connsiteX70" fmla="*/ 302212 w 1496283"/>
                          <a:gd name="connsiteY70" fmla="*/ 578819 h 758095"/>
                          <a:gd name="connsiteX71" fmla="*/ 266176 w 1496283"/>
                          <a:gd name="connsiteY71" fmla="*/ 556297 h 758095"/>
                          <a:gd name="connsiteX72" fmla="*/ 259420 w 1496283"/>
                          <a:gd name="connsiteY72" fmla="*/ 554045 h 758095"/>
                          <a:gd name="connsiteX73" fmla="*/ 236897 w 1496283"/>
                          <a:gd name="connsiteY73" fmla="*/ 545036 h 758095"/>
                          <a:gd name="connsiteX74" fmla="*/ 180592 w 1496283"/>
                          <a:gd name="connsiteY74" fmla="*/ 536027 h 758095"/>
                          <a:gd name="connsiteX75" fmla="*/ 117530 w 1496283"/>
                          <a:gd name="connsiteY75" fmla="*/ 533775 h 758095"/>
                          <a:gd name="connsiteX76" fmla="*/ 76990 w 1496283"/>
                          <a:gd name="connsiteY76" fmla="*/ 536027 h 758095"/>
                          <a:gd name="connsiteX77" fmla="*/ 61716 w 1496283"/>
                          <a:gd name="connsiteY77" fmla="*/ 536930 h 758095"/>
                          <a:gd name="connsiteX78" fmla="*/ 23554 w 1496283"/>
                          <a:gd name="connsiteY78" fmla="*/ 550729 h 758095"/>
                          <a:gd name="connsiteX79" fmla="*/ 174 w 1496283"/>
                          <a:gd name="connsiteY79" fmla="*/ 573331 h 758095"/>
                          <a:gd name="connsiteX80" fmla="*/ 16278 w 1496283"/>
                          <a:gd name="connsiteY80" fmla="*/ 613525 h 758095"/>
                          <a:gd name="connsiteX81" fmla="*/ 73673 w 1496283"/>
                          <a:gd name="connsiteY81" fmla="*/ 624127 h 758095"/>
                          <a:gd name="connsiteX82" fmla="*/ 125098 w 1496283"/>
                          <a:gd name="connsiteY82" fmla="*/ 629432 h 758095"/>
                          <a:gd name="connsiteX83" fmla="*/ 167079 w 1496283"/>
                          <a:gd name="connsiteY83" fmla="*/ 632873 h 758095"/>
                          <a:gd name="connsiteX84" fmla="*/ 219459 w 1496283"/>
                          <a:gd name="connsiteY84" fmla="*/ 640429 h 758095"/>
                          <a:gd name="connsiteX85" fmla="*/ 271260 w 1496283"/>
                          <a:gd name="connsiteY85" fmla="*/ 659173 h 758095"/>
                          <a:gd name="connsiteX86" fmla="*/ 302212 w 1496283"/>
                          <a:gd name="connsiteY86" fmla="*/ 675665 h 758095"/>
                          <a:gd name="connsiteX87" fmla="*/ 337300 w 1496283"/>
                          <a:gd name="connsiteY87" fmla="*/ 700365 h 758095"/>
                          <a:gd name="connsiteX88" fmla="*/ 363637 w 1496283"/>
                          <a:gd name="connsiteY88" fmla="*/ 738763 h 758095"/>
                          <a:gd name="connsiteX89" fmla="*/ 403561 w 1496283"/>
                          <a:gd name="connsiteY89" fmla="*/ 752240 h 758095"/>
                          <a:gd name="connsiteX90" fmla="*/ 548393 w 1496283"/>
                          <a:gd name="connsiteY90" fmla="*/ 753003 h 758095"/>
                          <a:gd name="connsiteX91" fmla="*/ 651047 w 1496283"/>
                          <a:gd name="connsiteY91" fmla="*/ 747772 h 758095"/>
                          <a:gd name="connsiteX92" fmla="*/ 689593 w 1496283"/>
                          <a:gd name="connsiteY92" fmla="*/ 745483 h 758095"/>
                          <a:gd name="connsiteX93" fmla="*/ 735846 w 1496283"/>
                          <a:gd name="connsiteY93" fmla="*/ 708955 h 758095"/>
                          <a:gd name="connsiteX94" fmla="*/ 766094 w 1496283"/>
                          <a:gd name="connsiteY94" fmla="*/ 676722 h 758095"/>
                          <a:gd name="connsiteX95" fmla="*/ 818622 w 1496283"/>
                          <a:gd name="connsiteY95" fmla="*/ 631642 h 758095"/>
                          <a:gd name="connsiteX96" fmla="*/ 869696 w 1496283"/>
                          <a:gd name="connsiteY96" fmla="*/ 611335 h 758095"/>
                          <a:gd name="connsiteX97" fmla="*/ 917141 w 1496283"/>
                          <a:gd name="connsiteY97" fmla="*/ 603630 h 758095"/>
                          <a:gd name="connsiteX98" fmla="*/ 980129 w 1496283"/>
                          <a:gd name="connsiteY98" fmla="*/ 605846 h 758095"/>
                          <a:gd name="connsiteX99" fmla="*/ 984633 w 1496283"/>
                          <a:gd name="connsiteY99" fmla="*/ 612603 h 758095"/>
                          <a:gd name="connsiteX100" fmla="*/ 1009408 w 1496283"/>
                          <a:gd name="connsiteY100" fmla="*/ 623864 h 758095"/>
                          <a:gd name="connsiteX101" fmla="*/ 1018417 w 1496283"/>
                          <a:gd name="connsiteY101" fmla="*/ 632873 h 758095"/>
                          <a:gd name="connsiteX102" fmla="*/ 1022921 w 1496283"/>
                          <a:gd name="connsiteY102" fmla="*/ 641881 h 758095"/>
                          <a:gd name="connsiteX103" fmla="*/ 1036434 w 1496283"/>
                          <a:gd name="connsiteY103" fmla="*/ 650890 h 758095"/>
                          <a:gd name="connsiteX104" fmla="*/ 1040939 w 1496283"/>
                          <a:gd name="connsiteY104" fmla="*/ 664404 h 758095"/>
                          <a:gd name="connsiteX105" fmla="*/ 1047695 w 1496283"/>
                          <a:gd name="connsiteY105" fmla="*/ 668908 h 758095"/>
                          <a:gd name="connsiteX106" fmla="*/ 1058956 w 1496283"/>
                          <a:gd name="connsiteY106" fmla="*/ 671160 h 758095"/>
                          <a:gd name="connsiteX107" fmla="*/ 1065713 w 1496283"/>
                          <a:gd name="connsiteY107" fmla="*/ 673412 h 758095"/>
                          <a:gd name="connsiteX108" fmla="*/ 1067965 w 1496283"/>
                          <a:gd name="connsiteY108" fmla="*/ 680169 h 758095"/>
                          <a:gd name="connsiteX109" fmla="*/ 1076974 w 1496283"/>
                          <a:gd name="connsiteY109" fmla="*/ 682421 h 758095"/>
                          <a:gd name="connsiteX110" fmla="*/ 1085983 w 1496283"/>
                          <a:gd name="connsiteY110" fmla="*/ 686926 h 758095"/>
                          <a:gd name="connsiteX111" fmla="*/ 1104001 w 1496283"/>
                          <a:gd name="connsiteY111" fmla="*/ 691430 h 758095"/>
                          <a:gd name="connsiteX112" fmla="*/ 1110757 w 1496283"/>
                          <a:gd name="connsiteY112" fmla="*/ 700439 h 758095"/>
                          <a:gd name="connsiteX113" fmla="*/ 1115262 w 1496283"/>
                          <a:gd name="connsiteY113" fmla="*/ 707196 h 758095"/>
                          <a:gd name="connsiteX114" fmla="*/ 1122019 w 1496283"/>
                          <a:gd name="connsiteY114" fmla="*/ 711700 h 758095"/>
                          <a:gd name="connsiteX115" fmla="*/ 1131027 w 1496283"/>
                          <a:gd name="connsiteY115" fmla="*/ 727466 h 758095"/>
                          <a:gd name="connsiteX116" fmla="*/ 1133280 w 1496283"/>
                          <a:gd name="connsiteY116" fmla="*/ 736474 h 758095"/>
                          <a:gd name="connsiteX117" fmla="*/ 1149045 w 1496283"/>
                          <a:gd name="connsiteY117" fmla="*/ 743231 h 758095"/>
                          <a:gd name="connsiteX118" fmla="*/ 1191837 w 1496283"/>
                          <a:gd name="connsiteY118" fmla="*/ 745483 h 758095"/>
                          <a:gd name="connsiteX119" fmla="*/ 1207603 w 1496283"/>
                          <a:gd name="connsiteY119" fmla="*/ 743231 h 758095"/>
                          <a:gd name="connsiteX120" fmla="*/ 1248143 w 1496283"/>
                          <a:gd name="connsiteY120" fmla="*/ 745483 h 758095"/>
                          <a:gd name="connsiteX121" fmla="*/ 1268413 w 1496283"/>
                          <a:gd name="connsiteY121" fmla="*/ 747736 h 758095"/>
                          <a:gd name="connsiteX122" fmla="*/ 1281926 w 1496283"/>
                          <a:gd name="connsiteY122" fmla="*/ 729718 h 758095"/>
                          <a:gd name="connsiteX123" fmla="*/ 1288683 w 1496283"/>
                          <a:gd name="connsiteY123" fmla="*/ 727466 h 758095"/>
                          <a:gd name="connsiteX124" fmla="*/ 1304448 w 1496283"/>
                          <a:gd name="connsiteY124" fmla="*/ 713952 h 758095"/>
                          <a:gd name="connsiteX125" fmla="*/ 1306700 w 1496283"/>
                          <a:gd name="connsiteY125" fmla="*/ 707196 h 758095"/>
                          <a:gd name="connsiteX126" fmla="*/ 1311205 w 1496283"/>
                          <a:gd name="connsiteY126" fmla="*/ 700439 h 758095"/>
                          <a:gd name="connsiteX127" fmla="*/ 1315709 w 1496283"/>
                          <a:gd name="connsiteY127" fmla="*/ 691430 h 758095"/>
                          <a:gd name="connsiteX128" fmla="*/ 1322466 w 1496283"/>
                          <a:gd name="connsiteY128" fmla="*/ 689178 h 758095"/>
                          <a:gd name="connsiteX129" fmla="*/ 1326970 w 1496283"/>
                          <a:gd name="connsiteY129" fmla="*/ 680169 h 758095"/>
                          <a:gd name="connsiteX130" fmla="*/ 1333727 w 1496283"/>
                          <a:gd name="connsiteY130" fmla="*/ 675665 h 758095"/>
                          <a:gd name="connsiteX131" fmla="*/ 1335979 w 1496283"/>
                          <a:gd name="connsiteY131" fmla="*/ 666656 h 758095"/>
                          <a:gd name="connsiteX132" fmla="*/ 1338231 w 1496283"/>
                          <a:gd name="connsiteY132" fmla="*/ 659899 h 758095"/>
                          <a:gd name="connsiteX133" fmla="*/ 1342736 w 1496283"/>
                          <a:gd name="connsiteY133" fmla="*/ 655395 h 758095"/>
                          <a:gd name="connsiteX134" fmla="*/ 1351745 w 1496283"/>
                          <a:gd name="connsiteY134" fmla="*/ 641881 h 758095"/>
                          <a:gd name="connsiteX135" fmla="*/ 1353997 w 1496283"/>
                          <a:gd name="connsiteY135" fmla="*/ 632873 h 758095"/>
                          <a:gd name="connsiteX136" fmla="*/ 1356249 w 1496283"/>
                          <a:gd name="connsiteY136" fmla="*/ 610350 h 758095"/>
                          <a:gd name="connsiteX137" fmla="*/ 1360753 w 1496283"/>
                          <a:gd name="connsiteY137" fmla="*/ 601341 h 758095"/>
                          <a:gd name="connsiteX138" fmla="*/ 1365258 w 1496283"/>
                          <a:gd name="connsiteY138" fmla="*/ 585576 h 758095"/>
                          <a:gd name="connsiteX139" fmla="*/ 1372015 w 1496283"/>
                          <a:gd name="connsiteY139" fmla="*/ 576567 h 758095"/>
                          <a:gd name="connsiteX140" fmla="*/ 1376519 w 1496283"/>
                          <a:gd name="connsiteY140" fmla="*/ 542784 h 758095"/>
                          <a:gd name="connsiteX141" fmla="*/ 1378771 w 1496283"/>
                          <a:gd name="connsiteY141" fmla="*/ 533775 h 758095"/>
                          <a:gd name="connsiteX142" fmla="*/ 1381023 w 1496283"/>
                          <a:gd name="connsiteY142" fmla="*/ 477470 h 758095"/>
                          <a:gd name="connsiteX143" fmla="*/ 1396789 w 1496283"/>
                          <a:gd name="connsiteY143" fmla="*/ 454947 h 758095"/>
                          <a:gd name="connsiteX144" fmla="*/ 1403546 w 1496283"/>
                          <a:gd name="connsiteY144" fmla="*/ 443686 h 758095"/>
                          <a:gd name="connsiteX145" fmla="*/ 1410302 w 1496283"/>
                          <a:gd name="connsiteY145" fmla="*/ 434677 h 758095"/>
                          <a:gd name="connsiteX146" fmla="*/ 1412554 w 1496283"/>
                          <a:gd name="connsiteY146" fmla="*/ 385129 h 758095"/>
                          <a:gd name="connsiteX147" fmla="*/ 1414807 w 1496283"/>
                          <a:gd name="connsiteY147" fmla="*/ 373868 h 758095"/>
                          <a:gd name="connsiteX148" fmla="*/ 1421563 w 1496283"/>
                          <a:gd name="connsiteY148" fmla="*/ 367111 h 758095"/>
                          <a:gd name="connsiteX149" fmla="*/ 1435077 w 1496283"/>
                          <a:gd name="connsiteY149" fmla="*/ 157655 h 758095"/>
                          <a:gd name="connsiteX150" fmla="*/ 1448590 w 1496283"/>
                          <a:gd name="connsiteY150" fmla="*/ 141889 h 758095"/>
                          <a:gd name="connsiteX151" fmla="*/ 1453094 w 1496283"/>
                          <a:gd name="connsiteY151" fmla="*/ 135133 h 758095"/>
                          <a:gd name="connsiteX152" fmla="*/ 1459851 w 1496283"/>
                          <a:gd name="connsiteY152" fmla="*/ 132880 h 758095"/>
                          <a:gd name="connsiteX153" fmla="*/ 1466608 w 1496283"/>
                          <a:gd name="connsiteY153" fmla="*/ 128376 h 758095"/>
                          <a:gd name="connsiteX154" fmla="*/ 1468860 w 1496283"/>
                          <a:gd name="connsiteY154" fmla="*/ 99097 h 758095"/>
                          <a:gd name="connsiteX155" fmla="*/ 1475617 w 1496283"/>
                          <a:gd name="connsiteY155" fmla="*/ 94593 h 758095"/>
                          <a:gd name="connsiteX156" fmla="*/ 1486878 w 1496283"/>
                          <a:gd name="connsiteY156" fmla="*/ 83332 h 758095"/>
                          <a:gd name="connsiteX157" fmla="*/ 1489130 w 1496283"/>
                          <a:gd name="connsiteY157" fmla="*/ 76575 h 758095"/>
                          <a:gd name="connsiteX158" fmla="*/ 1495887 w 1496283"/>
                          <a:gd name="connsiteY158" fmla="*/ 74323 h 758095"/>
                          <a:gd name="connsiteX159" fmla="*/ 1493634 w 1496283"/>
                          <a:gd name="connsiteY159" fmla="*/ 0 h 758095"/>
                          <a:gd name="connsiteX160" fmla="*/ 1482373 w 1496283"/>
                          <a:gd name="connsiteY160" fmla="*/ 9008 h 758095"/>
                          <a:gd name="connsiteX161" fmla="*/ 1480121 w 1496283"/>
                          <a:gd name="connsiteY161" fmla="*/ 18017 h 758095"/>
                          <a:gd name="connsiteX162" fmla="*/ 1473364 w 1496283"/>
                          <a:gd name="connsiteY162" fmla="*/ 20270 h 758095"/>
                          <a:gd name="connsiteX163" fmla="*/ 1482373 w 1496283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984633 w 1496283"/>
                          <a:gd name="connsiteY98" fmla="*/ 612603 h 758095"/>
                          <a:gd name="connsiteX99" fmla="*/ 1009408 w 1496283"/>
                          <a:gd name="connsiteY99" fmla="*/ 623864 h 758095"/>
                          <a:gd name="connsiteX100" fmla="*/ 1018417 w 1496283"/>
                          <a:gd name="connsiteY100" fmla="*/ 632873 h 758095"/>
                          <a:gd name="connsiteX101" fmla="*/ 1022921 w 1496283"/>
                          <a:gd name="connsiteY101" fmla="*/ 641881 h 758095"/>
                          <a:gd name="connsiteX102" fmla="*/ 1036434 w 1496283"/>
                          <a:gd name="connsiteY102" fmla="*/ 650890 h 758095"/>
                          <a:gd name="connsiteX103" fmla="*/ 1040939 w 1496283"/>
                          <a:gd name="connsiteY103" fmla="*/ 664404 h 758095"/>
                          <a:gd name="connsiteX104" fmla="*/ 1047695 w 1496283"/>
                          <a:gd name="connsiteY104" fmla="*/ 668908 h 758095"/>
                          <a:gd name="connsiteX105" fmla="*/ 1058956 w 1496283"/>
                          <a:gd name="connsiteY105" fmla="*/ 671160 h 758095"/>
                          <a:gd name="connsiteX106" fmla="*/ 1065713 w 1496283"/>
                          <a:gd name="connsiteY106" fmla="*/ 673412 h 758095"/>
                          <a:gd name="connsiteX107" fmla="*/ 1067965 w 1496283"/>
                          <a:gd name="connsiteY107" fmla="*/ 680169 h 758095"/>
                          <a:gd name="connsiteX108" fmla="*/ 1076974 w 1496283"/>
                          <a:gd name="connsiteY108" fmla="*/ 682421 h 758095"/>
                          <a:gd name="connsiteX109" fmla="*/ 1085983 w 1496283"/>
                          <a:gd name="connsiteY109" fmla="*/ 686926 h 758095"/>
                          <a:gd name="connsiteX110" fmla="*/ 1104001 w 1496283"/>
                          <a:gd name="connsiteY110" fmla="*/ 691430 h 758095"/>
                          <a:gd name="connsiteX111" fmla="*/ 1110757 w 1496283"/>
                          <a:gd name="connsiteY111" fmla="*/ 700439 h 758095"/>
                          <a:gd name="connsiteX112" fmla="*/ 1115262 w 1496283"/>
                          <a:gd name="connsiteY112" fmla="*/ 707196 h 758095"/>
                          <a:gd name="connsiteX113" fmla="*/ 1122019 w 1496283"/>
                          <a:gd name="connsiteY113" fmla="*/ 711700 h 758095"/>
                          <a:gd name="connsiteX114" fmla="*/ 1131027 w 1496283"/>
                          <a:gd name="connsiteY114" fmla="*/ 727466 h 758095"/>
                          <a:gd name="connsiteX115" fmla="*/ 1133280 w 1496283"/>
                          <a:gd name="connsiteY115" fmla="*/ 736474 h 758095"/>
                          <a:gd name="connsiteX116" fmla="*/ 1149045 w 1496283"/>
                          <a:gd name="connsiteY116" fmla="*/ 743231 h 758095"/>
                          <a:gd name="connsiteX117" fmla="*/ 1191837 w 1496283"/>
                          <a:gd name="connsiteY117" fmla="*/ 745483 h 758095"/>
                          <a:gd name="connsiteX118" fmla="*/ 1207603 w 1496283"/>
                          <a:gd name="connsiteY118" fmla="*/ 743231 h 758095"/>
                          <a:gd name="connsiteX119" fmla="*/ 1248143 w 1496283"/>
                          <a:gd name="connsiteY119" fmla="*/ 745483 h 758095"/>
                          <a:gd name="connsiteX120" fmla="*/ 1268413 w 1496283"/>
                          <a:gd name="connsiteY120" fmla="*/ 747736 h 758095"/>
                          <a:gd name="connsiteX121" fmla="*/ 1281926 w 1496283"/>
                          <a:gd name="connsiteY121" fmla="*/ 729718 h 758095"/>
                          <a:gd name="connsiteX122" fmla="*/ 1288683 w 1496283"/>
                          <a:gd name="connsiteY122" fmla="*/ 727466 h 758095"/>
                          <a:gd name="connsiteX123" fmla="*/ 1304448 w 1496283"/>
                          <a:gd name="connsiteY123" fmla="*/ 713952 h 758095"/>
                          <a:gd name="connsiteX124" fmla="*/ 1306700 w 1496283"/>
                          <a:gd name="connsiteY124" fmla="*/ 707196 h 758095"/>
                          <a:gd name="connsiteX125" fmla="*/ 1311205 w 1496283"/>
                          <a:gd name="connsiteY125" fmla="*/ 700439 h 758095"/>
                          <a:gd name="connsiteX126" fmla="*/ 1315709 w 1496283"/>
                          <a:gd name="connsiteY126" fmla="*/ 691430 h 758095"/>
                          <a:gd name="connsiteX127" fmla="*/ 1322466 w 1496283"/>
                          <a:gd name="connsiteY127" fmla="*/ 689178 h 758095"/>
                          <a:gd name="connsiteX128" fmla="*/ 1326970 w 1496283"/>
                          <a:gd name="connsiteY128" fmla="*/ 680169 h 758095"/>
                          <a:gd name="connsiteX129" fmla="*/ 1333727 w 1496283"/>
                          <a:gd name="connsiteY129" fmla="*/ 675665 h 758095"/>
                          <a:gd name="connsiteX130" fmla="*/ 1335979 w 1496283"/>
                          <a:gd name="connsiteY130" fmla="*/ 666656 h 758095"/>
                          <a:gd name="connsiteX131" fmla="*/ 1338231 w 1496283"/>
                          <a:gd name="connsiteY131" fmla="*/ 659899 h 758095"/>
                          <a:gd name="connsiteX132" fmla="*/ 1342736 w 1496283"/>
                          <a:gd name="connsiteY132" fmla="*/ 655395 h 758095"/>
                          <a:gd name="connsiteX133" fmla="*/ 1351745 w 1496283"/>
                          <a:gd name="connsiteY133" fmla="*/ 641881 h 758095"/>
                          <a:gd name="connsiteX134" fmla="*/ 1353997 w 1496283"/>
                          <a:gd name="connsiteY134" fmla="*/ 632873 h 758095"/>
                          <a:gd name="connsiteX135" fmla="*/ 1356249 w 1496283"/>
                          <a:gd name="connsiteY135" fmla="*/ 610350 h 758095"/>
                          <a:gd name="connsiteX136" fmla="*/ 1360753 w 1496283"/>
                          <a:gd name="connsiteY136" fmla="*/ 601341 h 758095"/>
                          <a:gd name="connsiteX137" fmla="*/ 1365258 w 1496283"/>
                          <a:gd name="connsiteY137" fmla="*/ 585576 h 758095"/>
                          <a:gd name="connsiteX138" fmla="*/ 1372015 w 1496283"/>
                          <a:gd name="connsiteY138" fmla="*/ 576567 h 758095"/>
                          <a:gd name="connsiteX139" fmla="*/ 1376519 w 1496283"/>
                          <a:gd name="connsiteY139" fmla="*/ 542784 h 758095"/>
                          <a:gd name="connsiteX140" fmla="*/ 1378771 w 1496283"/>
                          <a:gd name="connsiteY140" fmla="*/ 533775 h 758095"/>
                          <a:gd name="connsiteX141" fmla="*/ 1381023 w 1496283"/>
                          <a:gd name="connsiteY141" fmla="*/ 477470 h 758095"/>
                          <a:gd name="connsiteX142" fmla="*/ 1396789 w 1496283"/>
                          <a:gd name="connsiteY142" fmla="*/ 454947 h 758095"/>
                          <a:gd name="connsiteX143" fmla="*/ 1403546 w 1496283"/>
                          <a:gd name="connsiteY143" fmla="*/ 443686 h 758095"/>
                          <a:gd name="connsiteX144" fmla="*/ 1410302 w 1496283"/>
                          <a:gd name="connsiteY144" fmla="*/ 434677 h 758095"/>
                          <a:gd name="connsiteX145" fmla="*/ 1412554 w 1496283"/>
                          <a:gd name="connsiteY145" fmla="*/ 385129 h 758095"/>
                          <a:gd name="connsiteX146" fmla="*/ 1414807 w 1496283"/>
                          <a:gd name="connsiteY146" fmla="*/ 373868 h 758095"/>
                          <a:gd name="connsiteX147" fmla="*/ 1421563 w 1496283"/>
                          <a:gd name="connsiteY147" fmla="*/ 367111 h 758095"/>
                          <a:gd name="connsiteX148" fmla="*/ 1435077 w 1496283"/>
                          <a:gd name="connsiteY148" fmla="*/ 157655 h 758095"/>
                          <a:gd name="connsiteX149" fmla="*/ 1448590 w 1496283"/>
                          <a:gd name="connsiteY149" fmla="*/ 141889 h 758095"/>
                          <a:gd name="connsiteX150" fmla="*/ 1453094 w 1496283"/>
                          <a:gd name="connsiteY150" fmla="*/ 135133 h 758095"/>
                          <a:gd name="connsiteX151" fmla="*/ 1459851 w 1496283"/>
                          <a:gd name="connsiteY151" fmla="*/ 132880 h 758095"/>
                          <a:gd name="connsiteX152" fmla="*/ 1466608 w 1496283"/>
                          <a:gd name="connsiteY152" fmla="*/ 128376 h 758095"/>
                          <a:gd name="connsiteX153" fmla="*/ 1468860 w 1496283"/>
                          <a:gd name="connsiteY153" fmla="*/ 99097 h 758095"/>
                          <a:gd name="connsiteX154" fmla="*/ 1475617 w 1496283"/>
                          <a:gd name="connsiteY154" fmla="*/ 94593 h 758095"/>
                          <a:gd name="connsiteX155" fmla="*/ 1486878 w 1496283"/>
                          <a:gd name="connsiteY155" fmla="*/ 83332 h 758095"/>
                          <a:gd name="connsiteX156" fmla="*/ 1489130 w 1496283"/>
                          <a:gd name="connsiteY156" fmla="*/ 76575 h 758095"/>
                          <a:gd name="connsiteX157" fmla="*/ 1495887 w 1496283"/>
                          <a:gd name="connsiteY157" fmla="*/ 74323 h 758095"/>
                          <a:gd name="connsiteX158" fmla="*/ 1493634 w 1496283"/>
                          <a:gd name="connsiteY158" fmla="*/ 0 h 758095"/>
                          <a:gd name="connsiteX159" fmla="*/ 1482373 w 1496283"/>
                          <a:gd name="connsiteY159" fmla="*/ 9008 h 758095"/>
                          <a:gd name="connsiteX160" fmla="*/ 1480121 w 1496283"/>
                          <a:gd name="connsiteY160" fmla="*/ 18017 h 758095"/>
                          <a:gd name="connsiteX161" fmla="*/ 1473364 w 1496283"/>
                          <a:gd name="connsiteY161" fmla="*/ 20270 h 758095"/>
                          <a:gd name="connsiteX162" fmla="*/ 1482373 w 1496283"/>
                          <a:gd name="connsiteY16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1009408 w 1496283"/>
                          <a:gd name="connsiteY98" fmla="*/ 623864 h 758095"/>
                          <a:gd name="connsiteX99" fmla="*/ 1018417 w 1496283"/>
                          <a:gd name="connsiteY99" fmla="*/ 632873 h 758095"/>
                          <a:gd name="connsiteX100" fmla="*/ 1022921 w 1496283"/>
                          <a:gd name="connsiteY100" fmla="*/ 641881 h 758095"/>
                          <a:gd name="connsiteX101" fmla="*/ 1036434 w 1496283"/>
                          <a:gd name="connsiteY101" fmla="*/ 650890 h 758095"/>
                          <a:gd name="connsiteX102" fmla="*/ 1040939 w 1496283"/>
                          <a:gd name="connsiteY102" fmla="*/ 664404 h 758095"/>
                          <a:gd name="connsiteX103" fmla="*/ 1047695 w 1496283"/>
                          <a:gd name="connsiteY103" fmla="*/ 668908 h 758095"/>
                          <a:gd name="connsiteX104" fmla="*/ 1058956 w 1496283"/>
                          <a:gd name="connsiteY104" fmla="*/ 671160 h 758095"/>
                          <a:gd name="connsiteX105" fmla="*/ 1065713 w 1496283"/>
                          <a:gd name="connsiteY105" fmla="*/ 673412 h 758095"/>
                          <a:gd name="connsiteX106" fmla="*/ 1067965 w 1496283"/>
                          <a:gd name="connsiteY106" fmla="*/ 680169 h 758095"/>
                          <a:gd name="connsiteX107" fmla="*/ 1076974 w 1496283"/>
                          <a:gd name="connsiteY107" fmla="*/ 682421 h 758095"/>
                          <a:gd name="connsiteX108" fmla="*/ 1085983 w 1496283"/>
                          <a:gd name="connsiteY108" fmla="*/ 686926 h 758095"/>
                          <a:gd name="connsiteX109" fmla="*/ 1104001 w 1496283"/>
                          <a:gd name="connsiteY109" fmla="*/ 691430 h 758095"/>
                          <a:gd name="connsiteX110" fmla="*/ 1110757 w 1496283"/>
                          <a:gd name="connsiteY110" fmla="*/ 700439 h 758095"/>
                          <a:gd name="connsiteX111" fmla="*/ 1115262 w 1496283"/>
                          <a:gd name="connsiteY111" fmla="*/ 707196 h 758095"/>
                          <a:gd name="connsiteX112" fmla="*/ 1122019 w 1496283"/>
                          <a:gd name="connsiteY112" fmla="*/ 711700 h 758095"/>
                          <a:gd name="connsiteX113" fmla="*/ 1131027 w 1496283"/>
                          <a:gd name="connsiteY113" fmla="*/ 727466 h 758095"/>
                          <a:gd name="connsiteX114" fmla="*/ 1133280 w 1496283"/>
                          <a:gd name="connsiteY114" fmla="*/ 736474 h 758095"/>
                          <a:gd name="connsiteX115" fmla="*/ 1149045 w 1496283"/>
                          <a:gd name="connsiteY115" fmla="*/ 743231 h 758095"/>
                          <a:gd name="connsiteX116" fmla="*/ 1191837 w 1496283"/>
                          <a:gd name="connsiteY116" fmla="*/ 745483 h 758095"/>
                          <a:gd name="connsiteX117" fmla="*/ 1207603 w 1496283"/>
                          <a:gd name="connsiteY117" fmla="*/ 743231 h 758095"/>
                          <a:gd name="connsiteX118" fmla="*/ 1248143 w 1496283"/>
                          <a:gd name="connsiteY118" fmla="*/ 745483 h 758095"/>
                          <a:gd name="connsiteX119" fmla="*/ 1268413 w 1496283"/>
                          <a:gd name="connsiteY119" fmla="*/ 747736 h 758095"/>
                          <a:gd name="connsiteX120" fmla="*/ 1281926 w 1496283"/>
                          <a:gd name="connsiteY120" fmla="*/ 729718 h 758095"/>
                          <a:gd name="connsiteX121" fmla="*/ 1288683 w 1496283"/>
                          <a:gd name="connsiteY121" fmla="*/ 727466 h 758095"/>
                          <a:gd name="connsiteX122" fmla="*/ 1304448 w 1496283"/>
                          <a:gd name="connsiteY122" fmla="*/ 713952 h 758095"/>
                          <a:gd name="connsiteX123" fmla="*/ 1306700 w 1496283"/>
                          <a:gd name="connsiteY123" fmla="*/ 707196 h 758095"/>
                          <a:gd name="connsiteX124" fmla="*/ 1311205 w 1496283"/>
                          <a:gd name="connsiteY124" fmla="*/ 700439 h 758095"/>
                          <a:gd name="connsiteX125" fmla="*/ 1315709 w 1496283"/>
                          <a:gd name="connsiteY125" fmla="*/ 691430 h 758095"/>
                          <a:gd name="connsiteX126" fmla="*/ 1322466 w 1496283"/>
                          <a:gd name="connsiteY126" fmla="*/ 689178 h 758095"/>
                          <a:gd name="connsiteX127" fmla="*/ 1326970 w 1496283"/>
                          <a:gd name="connsiteY127" fmla="*/ 680169 h 758095"/>
                          <a:gd name="connsiteX128" fmla="*/ 1333727 w 1496283"/>
                          <a:gd name="connsiteY128" fmla="*/ 675665 h 758095"/>
                          <a:gd name="connsiteX129" fmla="*/ 1335979 w 1496283"/>
                          <a:gd name="connsiteY129" fmla="*/ 666656 h 758095"/>
                          <a:gd name="connsiteX130" fmla="*/ 1338231 w 1496283"/>
                          <a:gd name="connsiteY130" fmla="*/ 659899 h 758095"/>
                          <a:gd name="connsiteX131" fmla="*/ 1342736 w 1496283"/>
                          <a:gd name="connsiteY131" fmla="*/ 655395 h 758095"/>
                          <a:gd name="connsiteX132" fmla="*/ 1351745 w 1496283"/>
                          <a:gd name="connsiteY132" fmla="*/ 641881 h 758095"/>
                          <a:gd name="connsiteX133" fmla="*/ 1353997 w 1496283"/>
                          <a:gd name="connsiteY133" fmla="*/ 632873 h 758095"/>
                          <a:gd name="connsiteX134" fmla="*/ 1356249 w 1496283"/>
                          <a:gd name="connsiteY134" fmla="*/ 610350 h 758095"/>
                          <a:gd name="connsiteX135" fmla="*/ 1360753 w 1496283"/>
                          <a:gd name="connsiteY135" fmla="*/ 601341 h 758095"/>
                          <a:gd name="connsiteX136" fmla="*/ 1365258 w 1496283"/>
                          <a:gd name="connsiteY136" fmla="*/ 585576 h 758095"/>
                          <a:gd name="connsiteX137" fmla="*/ 1372015 w 1496283"/>
                          <a:gd name="connsiteY137" fmla="*/ 576567 h 758095"/>
                          <a:gd name="connsiteX138" fmla="*/ 1376519 w 1496283"/>
                          <a:gd name="connsiteY138" fmla="*/ 542784 h 758095"/>
                          <a:gd name="connsiteX139" fmla="*/ 1378771 w 1496283"/>
                          <a:gd name="connsiteY139" fmla="*/ 533775 h 758095"/>
                          <a:gd name="connsiteX140" fmla="*/ 1381023 w 1496283"/>
                          <a:gd name="connsiteY140" fmla="*/ 477470 h 758095"/>
                          <a:gd name="connsiteX141" fmla="*/ 1396789 w 1496283"/>
                          <a:gd name="connsiteY141" fmla="*/ 454947 h 758095"/>
                          <a:gd name="connsiteX142" fmla="*/ 1403546 w 1496283"/>
                          <a:gd name="connsiteY142" fmla="*/ 443686 h 758095"/>
                          <a:gd name="connsiteX143" fmla="*/ 1410302 w 1496283"/>
                          <a:gd name="connsiteY143" fmla="*/ 434677 h 758095"/>
                          <a:gd name="connsiteX144" fmla="*/ 1412554 w 1496283"/>
                          <a:gd name="connsiteY144" fmla="*/ 385129 h 758095"/>
                          <a:gd name="connsiteX145" fmla="*/ 1414807 w 1496283"/>
                          <a:gd name="connsiteY145" fmla="*/ 373868 h 758095"/>
                          <a:gd name="connsiteX146" fmla="*/ 1421563 w 1496283"/>
                          <a:gd name="connsiteY146" fmla="*/ 367111 h 758095"/>
                          <a:gd name="connsiteX147" fmla="*/ 1435077 w 1496283"/>
                          <a:gd name="connsiteY147" fmla="*/ 157655 h 758095"/>
                          <a:gd name="connsiteX148" fmla="*/ 1448590 w 1496283"/>
                          <a:gd name="connsiteY148" fmla="*/ 141889 h 758095"/>
                          <a:gd name="connsiteX149" fmla="*/ 1453094 w 1496283"/>
                          <a:gd name="connsiteY149" fmla="*/ 135133 h 758095"/>
                          <a:gd name="connsiteX150" fmla="*/ 1459851 w 1496283"/>
                          <a:gd name="connsiteY150" fmla="*/ 132880 h 758095"/>
                          <a:gd name="connsiteX151" fmla="*/ 1466608 w 1496283"/>
                          <a:gd name="connsiteY151" fmla="*/ 128376 h 758095"/>
                          <a:gd name="connsiteX152" fmla="*/ 1468860 w 1496283"/>
                          <a:gd name="connsiteY152" fmla="*/ 99097 h 758095"/>
                          <a:gd name="connsiteX153" fmla="*/ 1475617 w 1496283"/>
                          <a:gd name="connsiteY153" fmla="*/ 94593 h 758095"/>
                          <a:gd name="connsiteX154" fmla="*/ 1486878 w 1496283"/>
                          <a:gd name="connsiteY154" fmla="*/ 83332 h 758095"/>
                          <a:gd name="connsiteX155" fmla="*/ 1489130 w 1496283"/>
                          <a:gd name="connsiteY155" fmla="*/ 76575 h 758095"/>
                          <a:gd name="connsiteX156" fmla="*/ 1495887 w 1496283"/>
                          <a:gd name="connsiteY156" fmla="*/ 74323 h 758095"/>
                          <a:gd name="connsiteX157" fmla="*/ 1493634 w 1496283"/>
                          <a:gd name="connsiteY157" fmla="*/ 0 h 758095"/>
                          <a:gd name="connsiteX158" fmla="*/ 1482373 w 1496283"/>
                          <a:gd name="connsiteY158" fmla="*/ 9008 h 758095"/>
                          <a:gd name="connsiteX159" fmla="*/ 1480121 w 1496283"/>
                          <a:gd name="connsiteY159" fmla="*/ 18017 h 758095"/>
                          <a:gd name="connsiteX160" fmla="*/ 1473364 w 1496283"/>
                          <a:gd name="connsiteY160" fmla="*/ 20270 h 758095"/>
                          <a:gd name="connsiteX161" fmla="*/ 1482373 w 1496283"/>
                          <a:gd name="connsiteY16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09408 w 1496283"/>
                          <a:gd name="connsiteY97" fmla="*/ 623864 h 758095"/>
                          <a:gd name="connsiteX98" fmla="*/ 1018417 w 1496283"/>
                          <a:gd name="connsiteY98" fmla="*/ 632873 h 758095"/>
                          <a:gd name="connsiteX99" fmla="*/ 1022921 w 1496283"/>
                          <a:gd name="connsiteY99" fmla="*/ 641881 h 758095"/>
                          <a:gd name="connsiteX100" fmla="*/ 1036434 w 1496283"/>
                          <a:gd name="connsiteY100" fmla="*/ 650890 h 758095"/>
                          <a:gd name="connsiteX101" fmla="*/ 1040939 w 1496283"/>
                          <a:gd name="connsiteY101" fmla="*/ 664404 h 758095"/>
                          <a:gd name="connsiteX102" fmla="*/ 1047695 w 1496283"/>
                          <a:gd name="connsiteY102" fmla="*/ 668908 h 758095"/>
                          <a:gd name="connsiteX103" fmla="*/ 1058956 w 1496283"/>
                          <a:gd name="connsiteY103" fmla="*/ 671160 h 758095"/>
                          <a:gd name="connsiteX104" fmla="*/ 1065713 w 1496283"/>
                          <a:gd name="connsiteY104" fmla="*/ 673412 h 758095"/>
                          <a:gd name="connsiteX105" fmla="*/ 1067965 w 1496283"/>
                          <a:gd name="connsiteY105" fmla="*/ 680169 h 758095"/>
                          <a:gd name="connsiteX106" fmla="*/ 1076974 w 1496283"/>
                          <a:gd name="connsiteY106" fmla="*/ 682421 h 758095"/>
                          <a:gd name="connsiteX107" fmla="*/ 1085983 w 1496283"/>
                          <a:gd name="connsiteY107" fmla="*/ 686926 h 758095"/>
                          <a:gd name="connsiteX108" fmla="*/ 1104001 w 1496283"/>
                          <a:gd name="connsiteY108" fmla="*/ 691430 h 758095"/>
                          <a:gd name="connsiteX109" fmla="*/ 1110757 w 1496283"/>
                          <a:gd name="connsiteY109" fmla="*/ 700439 h 758095"/>
                          <a:gd name="connsiteX110" fmla="*/ 1115262 w 1496283"/>
                          <a:gd name="connsiteY110" fmla="*/ 707196 h 758095"/>
                          <a:gd name="connsiteX111" fmla="*/ 1122019 w 1496283"/>
                          <a:gd name="connsiteY111" fmla="*/ 711700 h 758095"/>
                          <a:gd name="connsiteX112" fmla="*/ 1131027 w 1496283"/>
                          <a:gd name="connsiteY112" fmla="*/ 727466 h 758095"/>
                          <a:gd name="connsiteX113" fmla="*/ 1133280 w 1496283"/>
                          <a:gd name="connsiteY113" fmla="*/ 736474 h 758095"/>
                          <a:gd name="connsiteX114" fmla="*/ 1149045 w 1496283"/>
                          <a:gd name="connsiteY114" fmla="*/ 743231 h 758095"/>
                          <a:gd name="connsiteX115" fmla="*/ 1191837 w 1496283"/>
                          <a:gd name="connsiteY115" fmla="*/ 745483 h 758095"/>
                          <a:gd name="connsiteX116" fmla="*/ 1207603 w 1496283"/>
                          <a:gd name="connsiteY116" fmla="*/ 743231 h 758095"/>
                          <a:gd name="connsiteX117" fmla="*/ 1248143 w 1496283"/>
                          <a:gd name="connsiteY117" fmla="*/ 745483 h 758095"/>
                          <a:gd name="connsiteX118" fmla="*/ 1268413 w 1496283"/>
                          <a:gd name="connsiteY118" fmla="*/ 747736 h 758095"/>
                          <a:gd name="connsiteX119" fmla="*/ 1281926 w 1496283"/>
                          <a:gd name="connsiteY119" fmla="*/ 729718 h 758095"/>
                          <a:gd name="connsiteX120" fmla="*/ 1288683 w 1496283"/>
                          <a:gd name="connsiteY120" fmla="*/ 727466 h 758095"/>
                          <a:gd name="connsiteX121" fmla="*/ 1304448 w 1496283"/>
                          <a:gd name="connsiteY121" fmla="*/ 713952 h 758095"/>
                          <a:gd name="connsiteX122" fmla="*/ 1306700 w 1496283"/>
                          <a:gd name="connsiteY122" fmla="*/ 707196 h 758095"/>
                          <a:gd name="connsiteX123" fmla="*/ 1311205 w 1496283"/>
                          <a:gd name="connsiteY123" fmla="*/ 700439 h 758095"/>
                          <a:gd name="connsiteX124" fmla="*/ 1315709 w 1496283"/>
                          <a:gd name="connsiteY124" fmla="*/ 691430 h 758095"/>
                          <a:gd name="connsiteX125" fmla="*/ 1322466 w 1496283"/>
                          <a:gd name="connsiteY125" fmla="*/ 689178 h 758095"/>
                          <a:gd name="connsiteX126" fmla="*/ 1326970 w 1496283"/>
                          <a:gd name="connsiteY126" fmla="*/ 680169 h 758095"/>
                          <a:gd name="connsiteX127" fmla="*/ 1333727 w 1496283"/>
                          <a:gd name="connsiteY127" fmla="*/ 675665 h 758095"/>
                          <a:gd name="connsiteX128" fmla="*/ 1335979 w 1496283"/>
                          <a:gd name="connsiteY128" fmla="*/ 666656 h 758095"/>
                          <a:gd name="connsiteX129" fmla="*/ 1338231 w 1496283"/>
                          <a:gd name="connsiteY129" fmla="*/ 659899 h 758095"/>
                          <a:gd name="connsiteX130" fmla="*/ 1342736 w 1496283"/>
                          <a:gd name="connsiteY130" fmla="*/ 655395 h 758095"/>
                          <a:gd name="connsiteX131" fmla="*/ 1351745 w 1496283"/>
                          <a:gd name="connsiteY131" fmla="*/ 641881 h 758095"/>
                          <a:gd name="connsiteX132" fmla="*/ 1353997 w 1496283"/>
                          <a:gd name="connsiteY132" fmla="*/ 632873 h 758095"/>
                          <a:gd name="connsiteX133" fmla="*/ 1356249 w 1496283"/>
                          <a:gd name="connsiteY133" fmla="*/ 610350 h 758095"/>
                          <a:gd name="connsiteX134" fmla="*/ 1360753 w 1496283"/>
                          <a:gd name="connsiteY134" fmla="*/ 601341 h 758095"/>
                          <a:gd name="connsiteX135" fmla="*/ 1365258 w 1496283"/>
                          <a:gd name="connsiteY135" fmla="*/ 585576 h 758095"/>
                          <a:gd name="connsiteX136" fmla="*/ 1372015 w 1496283"/>
                          <a:gd name="connsiteY136" fmla="*/ 576567 h 758095"/>
                          <a:gd name="connsiteX137" fmla="*/ 1376519 w 1496283"/>
                          <a:gd name="connsiteY137" fmla="*/ 542784 h 758095"/>
                          <a:gd name="connsiteX138" fmla="*/ 1378771 w 1496283"/>
                          <a:gd name="connsiteY138" fmla="*/ 533775 h 758095"/>
                          <a:gd name="connsiteX139" fmla="*/ 1381023 w 1496283"/>
                          <a:gd name="connsiteY139" fmla="*/ 477470 h 758095"/>
                          <a:gd name="connsiteX140" fmla="*/ 1396789 w 1496283"/>
                          <a:gd name="connsiteY140" fmla="*/ 454947 h 758095"/>
                          <a:gd name="connsiteX141" fmla="*/ 1403546 w 1496283"/>
                          <a:gd name="connsiteY141" fmla="*/ 443686 h 758095"/>
                          <a:gd name="connsiteX142" fmla="*/ 1410302 w 1496283"/>
                          <a:gd name="connsiteY142" fmla="*/ 434677 h 758095"/>
                          <a:gd name="connsiteX143" fmla="*/ 1412554 w 1496283"/>
                          <a:gd name="connsiteY143" fmla="*/ 385129 h 758095"/>
                          <a:gd name="connsiteX144" fmla="*/ 1414807 w 1496283"/>
                          <a:gd name="connsiteY144" fmla="*/ 373868 h 758095"/>
                          <a:gd name="connsiteX145" fmla="*/ 1421563 w 1496283"/>
                          <a:gd name="connsiteY145" fmla="*/ 367111 h 758095"/>
                          <a:gd name="connsiteX146" fmla="*/ 1435077 w 1496283"/>
                          <a:gd name="connsiteY146" fmla="*/ 157655 h 758095"/>
                          <a:gd name="connsiteX147" fmla="*/ 1448590 w 1496283"/>
                          <a:gd name="connsiteY147" fmla="*/ 141889 h 758095"/>
                          <a:gd name="connsiteX148" fmla="*/ 1453094 w 1496283"/>
                          <a:gd name="connsiteY148" fmla="*/ 135133 h 758095"/>
                          <a:gd name="connsiteX149" fmla="*/ 1459851 w 1496283"/>
                          <a:gd name="connsiteY149" fmla="*/ 132880 h 758095"/>
                          <a:gd name="connsiteX150" fmla="*/ 1466608 w 1496283"/>
                          <a:gd name="connsiteY150" fmla="*/ 128376 h 758095"/>
                          <a:gd name="connsiteX151" fmla="*/ 1468860 w 1496283"/>
                          <a:gd name="connsiteY151" fmla="*/ 99097 h 758095"/>
                          <a:gd name="connsiteX152" fmla="*/ 1475617 w 1496283"/>
                          <a:gd name="connsiteY152" fmla="*/ 94593 h 758095"/>
                          <a:gd name="connsiteX153" fmla="*/ 1486878 w 1496283"/>
                          <a:gd name="connsiteY153" fmla="*/ 83332 h 758095"/>
                          <a:gd name="connsiteX154" fmla="*/ 1489130 w 1496283"/>
                          <a:gd name="connsiteY154" fmla="*/ 76575 h 758095"/>
                          <a:gd name="connsiteX155" fmla="*/ 1495887 w 1496283"/>
                          <a:gd name="connsiteY155" fmla="*/ 74323 h 758095"/>
                          <a:gd name="connsiteX156" fmla="*/ 1493634 w 1496283"/>
                          <a:gd name="connsiteY156" fmla="*/ 0 h 758095"/>
                          <a:gd name="connsiteX157" fmla="*/ 1482373 w 1496283"/>
                          <a:gd name="connsiteY157" fmla="*/ 9008 h 758095"/>
                          <a:gd name="connsiteX158" fmla="*/ 1480121 w 1496283"/>
                          <a:gd name="connsiteY158" fmla="*/ 18017 h 758095"/>
                          <a:gd name="connsiteX159" fmla="*/ 1473364 w 1496283"/>
                          <a:gd name="connsiteY159" fmla="*/ 20270 h 758095"/>
                          <a:gd name="connsiteX160" fmla="*/ 1482373 w 1496283"/>
                          <a:gd name="connsiteY16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22921 w 1496283"/>
                          <a:gd name="connsiteY98" fmla="*/ 641881 h 758095"/>
                          <a:gd name="connsiteX99" fmla="*/ 1036434 w 1496283"/>
                          <a:gd name="connsiteY99" fmla="*/ 650890 h 758095"/>
                          <a:gd name="connsiteX100" fmla="*/ 1040939 w 1496283"/>
                          <a:gd name="connsiteY100" fmla="*/ 664404 h 758095"/>
                          <a:gd name="connsiteX101" fmla="*/ 1047695 w 1496283"/>
                          <a:gd name="connsiteY101" fmla="*/ 668908 h 758095"/>
                          <a:gd name="connsiteX102" fmla="*/ 1058956 w 1496283"/>
                          <a:gd name="connsiteY102" fmla="*/ 671160 h 758095"/>
                          <a:gd name="connsiteX103" fmla="*/ 1065713 w 1496283"/>
                          <a:gd name="connsiteY103" fmla="*/ 673412 h 758095"/>
                          <a:gd name="connsiteX104" fmla="*/ 1067965 w 1496283"/>
                          <a:gd name="connsiteY104" fmla="*/ 680169 h 758095"/>
                          <a:gd name="connsiteX105" fmla="*/ 1076974 w 1496283"/>
                          <a:gd name="connsiteY105" fmla="*/ 682421 h 758095"/>
                          <a:gd name="connsiteX106" fmla="*/ 1085983 w 1496283"/>
                          <a:gd name="connsiteY106" fmla="*/ 686926 h 758095"/>
                          <a:gd name="connsiteX107" fmla="*/ 1104001 w 1496283"/>
                          <a:gd name="connsiteY107" fmla="*/ 691430 h 758095"/>
                          <a:gd name="connsiteX108" fmla="*/ 1110757 w 1496283"/>
                          <a:gd name="connsiteY108" fmla="*/ 700439 h 758095"/>
                          <a:gd name="connsiteX109" fmla="*/ 1115262 w 1496283"/>
                          <a:gd name="connsiteY109" fmla="*/ 707196 h 758095"/>
                          <a:gd name="connsiteX110" fmla="*/ 1122019 w 1496283"/>
                          <a:gd name="connsiteY110" fmla="*/ 711700 h 758095"/>
                          <a:gd name="connsiteX111" fmla="*/ 1131027 w 1496283"/>
                          <a:gd name="connsiteY111" fmla="*/ 727466 h 758095"/>
                          <a:gd name="connsiteX112" fmla="*/ 1133280 w 1496283"/>
                          <a:gd name="connsiteY112" fmla="*/ 736474 h 758095"/>
                          <a:gd name="connsiteX113" fmla="*/ 1149045 w 1496283"/>
                          <a:gd name="connsiteY113" fmla="*/ 743231 h 758095"/>
                          <a:gd name="connsiteX114" fmla="*/ 1191837 w 1496283"/>
                          <a:gd name="connsiteY114" fmla="*/ 745483 h 758095"/>
                          <a:gd name="connsiteX115" fmla="*/ 1207603 w 1496283"/>
                          <a:gd name="connsiteY115" fmla="*/ 743231 h 758095"/>
                          <a:gd name="connsiteX116" fmla="*/ 1248143 w 1496283"/>
                          <a:gd name="connsiteY116" fmla="*/ 745483 h 758095"/>
                          <a:gd name="connsiteX117" fmla="*/ 1268413 w 1496283"/>
                          <a:gd name="connsiteY117" fmla="*/ 747736 h 758095"/>
                          <a:gd name="connsiteX118" fmla="*/ 1281926 w 1496283"/>
                          <a:gd name="connsiteY118" fmla="*/ 729718 h 758095"/>
                          <a:gd name="connsiteX119" fmla="*/ 1288683 w 1496283"/>
                          <a:gd name="connsiteY119" fmla="*/ 727466 h 758095"/>
                          <a:gd name="connsiteX120" fmla="*/ 1304448 w 1496283"/>
                          <a:gd name="connsiteY120" fmla="*/ 713952 h 758095"/>
                          <a:gd name="connsiteX121" fmla="*/ 1306700 w 1496283"/>
                          <a:gd name="connsiteY121" fmla="*/ 707196 h 758095"/>
                          <a:gd name="connsiteX122" fmla="*/ 1311205 w 1496283"/>
                          <a:gd name="connsiteY122" fmla="*/ 700439 h 758095"/>
                          <a:gd name="connsiteX123" fmla="*/ 1315709 w 1496283"/>
                          <a:gd name="connsiteY123" fmla="*/ 691430 h 758095"/>
                          <a:gd name="connsiteX124" fmla="*/ 1322466 w 1496283"/>
                          <a:gd name="connsiteY124" fmla="*/ 689178 h 758095"/>
                          <a:gd name="connsiteX125" fmla="*/ 1326970 w 1496283"/>
                          <a:gd name="connsiteY125" fmla="*/ 680169 h 758095"/>
                          <a:gd name="connsiteX126" fmla="*/ 1333727 w 1496283"/>
                          <a:gd name="connsiteY126" fmla="*/ 675665 h 758095"/>
                          <a:gd name="connsiteX127" fmla="*/ 1335979 w 1496283"/>
                          <a:gd name="connsiteY127" fmla="*/ 666656 h 758095"/>
                          <a:gd name="connsiteX128" fmla="*/ 1338231 w 1496283"/>
                          <a:gd name="connsiteY128" fmla="*/ 659899 h 758095"/>
                          <a:gd name="connsiteX129" fmla="*/ 1342736 w 1496283"/>
                          <a:gd name="connsiteY129" fmla="*/ 655395 h 758095"/>
                          <a:gd name="connsiteX130" fmla="*/ 1351745 w 1496283"/>
                          <a:gd name="connsiteY130" fmla="*/ 641881 h 758095"/>
                          <a:gd name="connsiteX131" fmla="*/ 1353997 w 1496283"/>
                          <a:gd name="connsiteY131" fmla="*/ 632873 h 758095"/>
                          <a:gd name="connsiteX132" fmla="*/ 1356249 w 1496283"/>
                          <a:gd name="connsiteY132" fmla="*/ 610350 h 758095"/>
                          <a:gd name="connsiteX133" fmla="*/ 1360753 w 1496283"/>
                          <a:gd name="connsiteY133" fmla="*/ 601341 h 758095"/>
                          <a:gd name="connsiteX134" fmla="*/ 1365258 w 1496283"/>
                          <a:gd name="connsiteY134" fmla="*/ 585576 h 758095"/>
                          <a:gd name="connsiteX135" fmla="*/ 1372015 w 1496283"/>
                          <a:gd name="connsiteY135" fmla="*/ 576567 h 758095"/>
                          <a:gd name="connsiteX136" fmla="*/ 1376519 w 1496283"/>
                          <a:gd name="connsiteY136" fmla="*/ 542784 h 758095"/>
                          <a:gd name="connsiteX137" fmla="*/ 1378771 w 1496283"/>
                          <a:gd name="connsiteY137" fmla="*/ 533775 h 758095"/>
                          <a:gd name="connsiteX138" fmla="*/ 1381023 w 1496283"/>
                          <a:gd name="connsiteY138" fmla="*/ 477470 h 758095"/>
                          <a:gd name="connsiteX139" fmla="*/ 1396789 w 1496283"/>
                          <a:gd name="connsiteY139" fmla="*/ 454947 h 758095"/>
                          <a:gd name="connsiteX140" fmla="*/ 1403546 w 1496283"/>
                          <a:gd name="connsiteY140" fmla="*/ 443686 h 758095"/>
                          <a:gd name="connsiteX141" fmla="*/ 1410302 w 1496283"/>
                          <a:gd name="connsiteY141" fmla="*/ 434677 h 758095"/>
                          <a:gd name="connsiteX142" fmla="*/ 1412554 w 1496283"/>
                          <a:gd name="connsiteY142" fmla="*/ 385129 h 758095"/>
                          <a:gd name="connsiteX143" fmla="*/ 1414807 w 1496283"/>
                          <a:gd name="connsiteY143" fmla="*/ 373868 h 758095"/>
                          <a:gd name="connsiteX144" fmla="*/ 1421563 w 1496283"/>
                          <a:gd name="connsiteY144" fmla="*/ 367111 h 758095"/>
                          <a:gd name="connsiteX145" fmla="*/ 1435077 w 1496283"/>
                          <a:gd name="connsiteY145" fmla="*/ 157655 h 758095"/>
                          <a:gd name="connsiteX146" fmla="*/ 1448590 w 1496283"/>
                          <a:gd name="connsiteY146" fmla="*/ 141889 h 758095"/>
                          <a:gd name="connsiteX147" fmla="*/ 1453094 w 1496283"/>
                          <a:gd name="connsiteY147" fmla="*/ 135133 h 758095"/>
                          <a:gd name="connsiteX148" fmla="*/ 1459851 w 1496283"/>
                          <a:gd name="connsiteY148" fmla="*/ 132880 h 758095"/>
                          <a:gd name="connsiteX149" fmla="*/ 1466608 w 1496283"/>
                          <a:gd name="connsiteY149" fmla="*/ 128376 h 758095"/>
                          <a:gd name="connsiteX150" fmla="*/ 1468860 w 1496283"/>
                          <a:gd name="connsiteY150" fmla="*/ 99097 h 758095"/>
                          <a:gd name="connsiteX151" fmla="*/ 1475617 w 1496283"/>
                          <a:gd name="connsiteY151" fmla="*/ 94593 h 758095"/>
                          <a:gd name="connsiteX152" fmla="*/ 1486878 w 1496283"/>
                          <a:gd name="connsiteY152" fmla="*/ 83332 h 758095"/>
                          <a:gd name="connsiteX153" fmla="*/ 1489130 w 1496283"/>
                          <a:gd name="connsiteY153" fmla="*/ 76575 h 758095"/>
                          <a:gd name="connsiteX154" fmla="*/ 1495887 w 1496283"/>
                          <a:gd name="connsiteY154" fmla="*/ 74323 h 758095"/>
                          <a:gd name="connsiteX155" fmla="*/ 1493634 w 1496283"/>
                          <a:gd name="connsiteY155" fmla="*/ 0 h 758095"/>
                          <a:gd name="connsiteX156" fmla="*/ 1482373 w 1496283"/>
                          <a:gd name="connsiteY156" fmla="*/ 9008 h 758095"/>
                          <a:gd name="connsiteX157" fmla="*/ 1480121 w 1496283"/>
                          <a:gd name="connsiteY157" fmla="*/ 18017 h 758095"/>
                          <a:gd name="connsiteX158" fmla="*/ 1473364 w 1496283"/>
                          <a:gd name="connsiteY158" fmla="*/ 20270 h 758095"/>
                          <a:gd name="connsiteX159" fmla="*/ 1482373 w 1496283"/>
                          <a:gd name="connsiteY15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36434 w 1496283"/>
                          <a:gd name="connsiteY98" fmla="*/ 650890 h 758095"/>
                          <a:gd name="connsiteX99" fmla="*/ 1040939 w 1496283"/>
                          <a:gd name="connsiteY99" fmla="*/ 664404 h 758095"/>
                          <a:gd name="connsiteX100" fmla="*/ 1047695 w 1496283"/>
                          <a:gd name="connsiteY100" fmla="*/ 668908 h 758095"/>
                          <a:gd name="connsiteX101" fmla="*/ 1058956 w 1496283"/>
                          <a:gd name="connsiteY101" fmla="*/ 671160 h 758095"/>
                          <a:gd name="connsiteX102" fmla="*/ 1065713 w 1496283"/>
                          <a:gd name="connsiteY102" fmla="*/ 673412 h 758095"/>
                          <a:gd name="connsiteX103" fmla="*/ 1067965 w 1496283"/>
                          <a:gd name="connsiteY103" fmla="*/ 680169 h 758095"/>
                          <a:gd name="connsiteX104" fmla="*/ 1076974 w 1496283"/>
                          <a:gd name="connsiteY104" fmla="*/ 682421 h 758095"/>
                          <a:gd name="connsiteX105" fmla="*/ 1085983 w 1496283"/>
                          <a:gd name="connsiteY105" fmla="*/ 686926 h 758095"/>
                          <a:gd name="connsiteX106" fmla="*/ 1104001 w 1496283"/>
                          <a:gd name="connsiteY106" fmla="*/ 691430 h 758095"/>
                          <a:gd name="connsiteX107" fmla="*/ 1110757 w 1496283"/>
                          <a:gd name="connsiteY107" fmla="*/ 700439 h 758095"/>
                          <a:gd name="connsiteX108" fmla="*/ 1115262 w 1496283"/>
                          <a:gd name="connsiteY108" fmla="*/ 707196 h 758095"/>
                          <a:gd name="connsiteX109" fmla="*/ 1122019 w 1496283"/>
                          <a:gd name="connsiteY109" fmla="*/ 711700 h 758095"/>
                          <a:gd name="connsiteX110" fmla="*/ 1131027 w 1496283"/>
                          <a:gd name="connsiteY110" fmla="*/ 727466 h 758095"/>
                          <a:gd name="connsiteX111" fmla="*/ 1133280 w 1496283"/>
                          <a:gd name="connsiteY111" fmla="*/ 736474 h 758095"/>
                          <a:gd name="connsiteX112" fmla="*/ 1149045 w 1496283"/>
                          <a:gd name="connsiteY112" fmla="*/ 743231 h 758095"/>
                          <a:gd name="connsiteX113" fmla="*/ 1191837 w 1496283"/>
                          <a:gd name="connsiteY113" fmla="*/ 745483 h 758095"/>
                          <a:gd name="connsiteX114" fmla="*/ 1207603 w 1496283"/>
                          <a:gd name="connsiteY114" fmla="*/ 743231 h 758095"/>
                          <a:gd name="connsiteX115" fmla="*/ 1248143 w 1496283"/>
                          <a:gd name="connsiteY115" fmla="*/ 745483 h 758095"/>
                          <a:gd name="connsiteX116" fmla="*/ 1268413 w 1496283"/>
                          <a:gd name="connsiteY116" fmla="*/ 747736 h 758095"/>
                          <a:gd name="connsiteX117" fmla="*/ 1281926 w 1496283"/>
                          <a:gd name="connsiteY117" fmla="*/ 729718 h 758095"/>
                          <a:gd name="connsiteX118" fmla="*/ 1288683 w 1496283"/>
                          <a:gd name="connsiteY118" fmla="*/ 727466 h 758095"/>
                          <a:gd name="connsiteX119" fmla="*/ 1304448 w 1496283"/>
                          <a:gd name="connsiteY119" fmla="*/ 713952 h 758095"/>
                          <a:gd name="connsiteX120" fmla="*/ 1306700 w 1496283"/>
                          <a:gd name="connsiteY120" fmla="*/ 707196 h 758095"/>
                          <a:gd name="connsiteX121" fmla="*/ 1311205 w 1496283"/>
                          <a:gd name="connsiteY121" fmla="*/ 700439 h 758095"/>
                          <a:gd name="connsiteX122" fmla="*/ 1315709 w 1496283"/>
                          <a:gd name="connsiteY122" fmla="*/ 691430 h 758095"/>
                          <a:gd name="connsiteX123" fmla="*/ 1322466 w 1496283"/>
                          <a:gd name="connsiteY123" fmla="*/ 689178 h 758095"/>
                          <a:gd name="connsiteX124" fmla="*/ 1326970 w 1496283"/>
                          <a:gd name="connsiteY124" fmla="*/ 680169 h 758095"/>
                          <a:gd name="connsiteX125" fmla="*/ 1333727 w 1496283"/>
                          <a:gd name="connsiteY125" fmla="*/ 675665 h 758095"/>
                          <a:gd name="connsiteX126" fmla="*/ 1335979 w 1496283"/>
                          <a:gd name="connsiteY126" fmla="*/ 666656 h 758095"/>
                          <a:gd name="connsiteX127" fmla="*/ 1338231 w 1496283"/>
                          <a:gd name="connsiteY127" fmla="*/ 659899 h 758095"/>
                          <a:gd name="connsiteX128" fmla="*/ 1342736 w 1496283"/>
                          <a:gd name="connsiteY128" fmla="*/ 655395 h 758095"/>
                          <a:gd name="connsiteX129" fmla="*/ 1351745 w 1496283"/>
                          <a:gd name="connsiteY129" fmla="*/ 641881 h 758095"/>
                          <a:gd name="connsiteX130" fmla="*/ 1353997 w 1496283"/>
                          <a:gd name="connsiteY130" fmla="*/ 632873 h 758095"/>
                          <a:gd name="connsiteX131" fmla="*/ 1356249 w 1496283"/>
                          <a:gd name="connsiteY131" fmla="*/ 610350 h 758095"/>
                          <a:gd name="connsiteX132" fmla="*/ 1360753 w 1496283"/>
                          <a:gd name="connsiteY132" fmla="*/ 601341 h 758095"/>
                          <a:gd name="connsiteX133" fmla="*/ 1365258 w 1496283"/>
                          <a:gd name="connsiteY133" fmla="*/ 585576 h 758095"/>
                          <a:gd name="connsiteX134" fmla="*/ 1372015 w 1496283"/>
                          <a:gd name="connsiteY134" fmla="*/ 576567 h 758095"/>
                          <a:gd name="connsiteX135" fmla="*/ 1376519 w 1496283"/>
                          <a:gd name="connsiteY135" fmla="*/ 542784 h 758095"/>
                          <a:gd name="connsiteX136" fmla="*/ 1378771 w 1496283"/>
                          <a:gd name="connsiteY136" fmla="*/ 533775 h 758095"/>
                          <a:gd name="connsiteX137" fmla="*/ 1381023 w 1496283"/>
                          <a:gd name="connsiteY137" fmla="*/ 477470 h 758095"/>
                          <a:gd name="connsiteX138" fmla="*/ 1396789 w 1496283"/>
                          <a:gd name="connsiteY138" fmla="*/ 454947 h 758095"/>
                          <a:gd name="connsiteX139" fmla="*/ 1403546 w 1496283"/>
                          <a:gd name="connsiteY139" fmla="*/ 443686 h 758095"/>
                          <a:gd name="connsiteX140" fmla="*/ 1410302 w 1496283"/>
                          <a:gd name="connsiteY140" fmla="*/ 434677 h 758095"/>
                          <a:gd name="connsiteX141" fmla="*/ 1412554 w 1496283"/>
                          <a:gd name="connsiteY141" fmla="*/ 385129 h 758095"/>
                          <a:gd name="connsiteX142" fmla="*/ 1414807 w 1496283"/>
                          <a:gd name="connsiteY142" fmla="*/ 373868 h 758095"/>
                          <a:gd name="connsiteX143" fmla="*/ 1421563 w 1496283"/>
                          <a:gd name="connsiteY143" fmla="*/ 367111 h 758095"/>
                          <a:gd name="connsiteX144" fmla="*/ 1435077 w 1496283"/>
                          <a:gd name="connsiteY144" fmla="*/ 157655 h 758095"/>
                          <a:gd name="connsiteX145" fmla="*/ 1448590 w 1496283"/>
                          <a:gd name="connsiteY145" fmla="*/ 141889 h 758095"/>
                          <a:gd name="connsiteX146" fmla="*/ 1453094 w 1496283"/>
                          <a:gd name="connsiteY146" fmla="*/ 135133 h 758095"/>
                          <a:gd name="connsiteX147" fmla="*/ 1459851 w 1496283"/>
                          <a:gd name="connsiteY147" fmla="*/ 132880 h 758095"/>
                          <a:gd name="connsiteX148" fmla="*/ 1466608 w 1496283"/>
                          <a:gd name="connsiteY148" fmla="*/ 128376 h 758095"/>
                          <a:gd name="connsiteX149" fmla="*/ 1468860 w 1496283"/>
                          <a:gd name="connsiteY149" fmla="*/ 99097 h 758095"/>
                          <a:gd name="connsiteX150" fmla="*/ 1475617 w 1496283"/>
                          <a:gd name="connsiteY150" fmla="*/ 94593 h 758095"/>
                          <a:gd name="connsiteX151" fmla="*/ 1486878 w 1496283"/>
                          <a:gd name="connsiteY151" fmla="*/ 83332 h 758095"/>
                          <a:gd name="connsiteX152" fmla="*/ 1489130 w 1496283"/>
                          <a:gd name="connsiteY152" fmla="*/ 76575 h 758095"/>
                          <a:gd name="connsiteX153" fmla="*/ 1495887 w 1496283"/>
                          <a:gd name="connsiteY153" fmla="*/ 74323 h 758095"/>
                          <a:gd name="connsiteX154" fmla="*/ 1493634 w 1496283"/>
                          <a:gd name="connsiteY154" fmla="*/ 0 h 758095"/>
                          <a:gd name="connsiteX155" fmla="*/ 1482373 w 1496283"/>
                          <a:gd name="connsiteY155" fmla="*/ 9008 h 758095"/>
                          <a:gd name="connsiteX156" fmla="*/ 1480121 w 1496283"/>
                          <a:gd name="connsiteY156" fmla="*/ 18017 h 758095"/>
                          <a:gd name="connsiteX157" fmla="*/ 1473364 w 1496283"/>
                          <a:gd name="connsiteY157" fmla="*/ 20270 h 758095"/>
                          <a:gd name="connsiteX158" fmla="*/ 1482373 w 1496283"/>
                          <a:gd name="connsiteY15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80129 w 1496283"/>
                          <a:gd name="connsiteY95" fmla="*/ 605846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7695 w 1496283"/>
                          <a:gd name="connsiteY98" fmla="*/ 668908 h 758095"/>
                          <a:gd name="connsiteX99" fmla="*/ 1058956 w 1496283"/>
                          <a:gd name="connsiteY99" fmla="*/ 671160 h 758095"/>
                          <a:gd name="connsiteX100" fmla="*/ 1065713 w 1496283"/>
                          <a:gd name="connsiteY100" fmla="*/ 673412 h 758095"/>
                          <a:gd name="connsiteX101" fmla="*/ 1067965 w 1496283"/>
                          <a:gd name="connsiteY101" fmla="*/ 680169 h 758095"/>
                          <a:gd name="connsiteX102" fmla="*/ 1076974 w 1496283"/>
                          <a:gd name="connsiteY102" fmla="*/ 682421 h 758095"/>
                          <a:gd name="connsiteX103" fmla="*/ 1085983 w 1496283"/>
                          <a:gd name="connsiteY103" fmla="*/ 686926 h 758095"/>
                          <a:gd name="connsiteX104" fmla="*/ 1104001 w 1496283"/>
                          <a:gd name="connsiteY104" fmla="*/ 691430 h 758095"/>
                          <a:gd name="connsiteX105" fmla="*/ 1110757 w 1496283"/>
                          <a:gd name="connsiteY105" fmla="*/ 700439 h 758095"/>
                          <a:gd name="connsiteX106" fmla="*/ 1115262 w 1496283"/>
                          <a:gd name="connsiteY106" fmla="*/ 707196 h 758095"/>
                          <a:gd name="connsiteX107" fmla="*/ 1122019 w 1496283"/>
                          <a:gd name="connsiteY107" fmla="*/ 711700 h 758095"/>
                          <a:gd name="connsiteX108" fmla="*/ 1131027 w 1496283"/>
                          <a:gd name="connsiteY108" fmla="*/ 727466 h 758095"/>
                          <a:gd name="connsiteX109" fmla="*/ 1133280 w 1496283"/>
                          <a:gd name="connsiteY109" fmla="*/ 736474 h 758095"/>
                          <a:gd name="connsiteX110" fmla="*/ 1149045 w 1496283"/>
                          <a:gd name="connsiteY110" fmla="*/ 743231 h 758095"/>
                          <a:gd name="connsiteX111" fmla="*/ 1191837 w 1496283"/>
                          <a:gd name="connsiteY111" fmla="*/ 745483 h 758095"/>
                          <a:gd name="connsiteX112" fmla="*/ 1207603 w 1496283"/>
                          <a:gd name="connsiteY112" fmla="*/ 743231 h 758095"/>
                          <a:gd name="connsiteX113" fmla="*/ 1248143 w 1496283"/>
                          <a:gd name="connsiteY113" fmla="*/ 745483 h 758095"/>
                          <a:gd name="connsiteX114" fmla="*/ 1268413 w 1496283"/>
                          <a:gd name="connsiteY114" fmla="*/ 747736 h 758095"/>
                          <a:gd name="connsiteX115" fmla="*/ 1281926 w 1496283"/>
                          <a:gd name="connsiteY115" fmla="*/ 729718 h 758095"/>
                          <a:gd name="connsiteX116" fmla="*/ 1288683 w 1496283"/>
                          <a:gd name="connsiteY116" fmla="*/ 727466 h 758095"/>
                          <a:gd name="connsiteX117" fmla="*/ 1304448 w 1496283"/>
                          <a:gd name="connsiteY117" fmla="*/ 713952 h 758095"/>
                          <a:gd name="connsiteX118" fmla="*/ 1306700 w 1496283"/>
                          <a:gd name="connsiteY118" fmla="*/ 707196 h 758095"/>
                          <a:gd name="connsiteX119" fmla="*/ 1311205 w 1496283"/>
                          <a:gd name="connsiteY119" fmla="*/ 700439 h 758095"/>
                          <a:gd name="connsiteX120" fmla="*/ 1315709 w 1496283"/>
                          <a:gd name="connsiteY120" fmla="*/ 691430 h 758095"/>
                          <a:gd name="connsiteX121" fmla="*/ 1322466 w 1496283"/>
                          <a:gd name="connsiteY121" fmla="*/ 689178 h 758095"/>
                          <a:gd name="connsiteX122" fmla="*/ 1326970 w 1496283"/>
                          <a:gd name="connsiteY122" fmla="*/ 680169 h 758095"/>
                          <a:gd name="connsiteX123" fmla="*/ 1333727 w 1496283"/>
                          <a:gd name="connsiteY123" fmla="*/ 675665 h 758095"/>
                          <a:gd name="connsiteX124" fmla="*/ 1335979 w 1496283"/>
                          <a:gd name="connsiteY124" fmla="*/ 666656 h 758095"/>
                          <a:gd name="connsiteX125" fmla="*/ 1338231 w 1496283"/>
                          <a:gd name="connsiteY125" fmla="*/ 659899 h 758095"/>
                          <a:gd name="connsiteX126" fmla="*/ 1342736 w 1496283"/>
                          <a:gd name="connsiteY126" fmla="*/ 655395 h 758095"/>
                          <a:gd name="connsiteX127" fmla="*/ 1351745 w 1496283"/>
                          <a:gd name="connsiteY127" fmla="*/ 641881 h 758095"/>
                          <a:gd name="connsiteX128" fmla="*/ 1353997 w 1496283"/>
                          <a:gd name="connsiteY128" fmla="*/ 632873 h 758095"/>
                          <a:gd name="connsiteX129" fmla="*/ 1356249 w 1496283"/>
                          <a:gd name="connsiteY129" fmla="*/ 610350 h 758095"/>
                          <a:gd name="connsiteX130" fmla="*/ 1360753 w 1496283"/>
                          <a:gd name="connsiteY130" fmla="*/ 601341 h 758095"/>
                          <a:gd name="connsiteX131" fmla="*/ 1365258 w 1496283"/>
                          <a:gd name="connsiteY131" fmla="*/ 585576 h 758095"/>
                          <a:gd name="connsiteX132" fmla="*/ 1372015 w 1496283"/>
                          <a:gd name="connsiteY132" fmla="*/ 576567 h 758095"/>
                          <a:gd name="connsiteX133" fmla="*/ 1376519 w 1496283"/>
                          <a:gd name="connsiteY133" fmla="*/ 542784 h 758095"/>
                          <a:gd name="connsiteX134" fmla="*/ 1378771 w 1496283"/>
                          <a:gd name="connsiteY134" fmla="*/ 533775 h 758095"/>
                          <a:gd name="connsiteX135" fmla="*/ 1381023 w 1496283"/>
                          <a:gd name="connsiteY135" fmla="*/ 477470 h 758095"/>
                          <a:gd name="connsiteX136" fmla="*/ 1396789 w 1496283"/>
                          <a:gd name="connsiteY136" fmla="*/ 454947 h 758095"/>
                          <a:gd name="connsiteX137" fmla="*/ 1403546 w 1496283"/>
                          <a:gd name="connsiteY137" fmla="*/ 443686 h 758095"/>
                          <a:gd name="connsiteX138" fmla="*/ 1410302 w 1496283"/>
                          <a:gd name="connsiteY138" fmla="*/ 434677 h 758095"/>
                          <a:gd name="connsiteX139" fmla="*/ 1412554 w 1496283"/>
                          <a:gd name="connsiteY139" fmla="*/ 385129 h 758095"/>
                          <a:gd name="connsiteX140" fmla="*/ 1414807 w 1496283"/>
                          <a:gd name="connsiteY140" fmla="*/ 373868 h 758095"/>
                          <a:gd name="connsiteX141" fmla="*/ 1421563 w 1496283"/>
                          <a:gd name="connsiteY141" fmla="*/ 367111 h 758095"/>
                          <a:gd name="connsiteX142" fmla="*/ 1435077 w 1496283"/>
                          <a:gd name="connsiteY142" fmla="*/ 157655 h 758095"/>
                          <a:gd name="connsiteX143" fmla="*/ 1448590 w 1496283"/>
                          <a:gd name="connsiteY143" fmla="*/ 141889 h 758095"/>
                          <a:gd name="connsiteX144" fmla="*/ 1453094 w 1496283"/>
                          <a:gd name="connsiteY144" fmla="*/ 135133 h 758095"/>
                          <a:gd name="connsiteX145" fmla="*/ 1459851 w 1496283"/>
                          <a:gd name="connsiteY145" fmla="*/ 132880 h 758095"/>
                          <a:gd name="connsiteX146" fmla="*/ 1466608 w 1496283"/>
                          <a:gd name="connsiteY146" fmla="*/ 128376 h 758095"/>
                          <a:gd name="connsiteX147" fmla="*/ 1468860 w 1496283"/>
                          <a:gd name="connsiteY147" fmla="*/ 99097 h 758095"/>
                          <a:gd name="connsiteX148" fmla="*/ 1475617 w 1496283"/>
                          <a:gd name="connsiteY148" fmla="*/ 94593 h 758095"/>
                          <a:gd name="connsiteX149" fmla="*/ 1486878 w 1496283"/>
                          <a:gd name="connsiteY149" fmla="*/ 83332 h 758095"/>
                          <a:gd name="connsiteX150" fmla="*/ 1489130 w 1496283"/>
                          <a:gd name="connsiteY150" fmla="*/ 76575 h 758095"/>
                          <a:gd name="connsiteX151" fmla="*/ 1495887 w 1496283"/>
                          <a:gd name="connsiteY151" fmla="*/ 74323 h 758095"/>
                          <a:gd name="connsiteX152" fmla="*/ 1493634 w 1496283"/>
                          <a:gd name="connsiteY152" fmla="*/ 0 h 758095"/>
                          <a:gd name="connsiteX153" fmla="*/ 1482373 w 1496283"/>
                          <a:gd name="connsiteY153" fmla="*/ 9008 h 758095"/>
                          <a:gd name="connsiteX154" fmla="*/ 1480121 w 1496283"/>
                          <a:gd name="connsiteY154" fmla="*/ 18017 h 758095"/>
                          <a:gd name="connsiteX155" fmla="*/ 1473364 w 1496283"/>
                          <a:gd name="connsiteY155" fmla="*/ 20270 h 758095"/>
                          <a:gd name="connsiteX156" fmla="*/ 1482373 w 1496283"/>
                          <a:gd name="connsiteY15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1209 w 1496283"/>
                          <a:gd name="connsiteY51" fmla="*/ 581072 h 758095"/>
                          <a:gd name="connsiteX52" fmla="*/ 1047695 w 1496283"/>
                          <a:gd name="connsiteY52" fmla="*/ 563054 h 758095"/>
                          <a:gd name="connsiteX53" fmla="*/ 1016164 w 1496283"/>
                          <a:gd name="connsiteY53" fmla="*/ 540532 h 758095"/>
                          <a:gd name="connsiteX54" fmla="*/ 980129 w 1496283"/>
                          <a:gd name="connsiteY54" fmla="*/ 524766 h 758095"/>
                          <a:gd name="connsiteX55" fmla="*/ 905806 w 1496283"/>
                          <a:gd name="connsiteY55" fmla="*/ 522514 h 758095"/>
                          <a:gd name="connsiteX56" fmla="*/ 856257 w 1496283"/>
                          <a:gd name="connsiteY56" fmla="*/ 527018 h 758095"/>
                          <a:gd name="connsiteX57" fmla="*/ 796063 w 1496283"/>
                          <a:gd name="connsiteY57" fmla="*/ 547399 h 758095"/>
                          <a:gd name="connsiteX58" fmla="*/ 750403 w 1496283"/>
                          <a:gd name="connsiteY58" fmla="*/ 578819 h 758095"/>
                          <a:gd name="connsiteX59" fmla="*/ 709863 w 1496283"/>
                          <a:gd name="connsiteY59" fmla="*/ 626116 h 758095"/>
                          <a:gd name="connsiteX60" fmla="*/ 691845 w 1496283"/>
                          <a:gd name="connsiteY60" fmla="*/ 644134 h 758095"/>
                          <a:gd name="connsiteX61" fmla="*/ 647490 w 1496283"/>
                          <a:gd name="connsiteY61" fmla="*/ 668108 h 758095"/>
                          <a:gd name="connsiteX62" fmla="*/ 550719 w 1496283"/>
                          <a:gd name="connsiteY62" fmla="*/ 677007 h 758095"/>
                          <a:gd name="connsiteX63" fmla="*/ 449837 w 1496283"/>
                          <a:gd name="connsiteY63" fmla="*/ 674028 h 758095"/>
                          <a:gd name="connsiteX64" fmla="*/ 385888 w 1496283"/>
                          <a:gd name="connsiteY64" fmla="*/ 637474 h 758095"/>
                          <a:gd name="connsiteX65" fmla="*/ 340499 w 1496283"/>
                          <a:gd name="connsiteY65" fmla="*/ 603594 h 758095"/>
                          <a:gd name="connsiteX66" fmla="*/ 302212 w 1496283"/>
                          <a:gd name="connsiteY66" fmla="*/ 578819 h 758095"/>
                          <a:gd name="connsiteX67" fmla="*/ 266176 w 1496283"/>
                          <a:gd name="connsiteY67" fmla="*/ 556297 h 758095"/>
                          <a:gd name="connsiteX68" fmla="*/ 259420 w 1496283"/>
                          <a:gd name="connsiteY68" fmla="*/ 554045 h 758095"/>
                          <a:gd name="connsiteX69" fmla="*/ 236897 w 1496283"/>
                          <a:gd name="connsiteY69" fmla="*/ 545036 h 758095"/>
                          <a:gd name="connsiteX70" fmla="*/ 180592 w 1496283"/>
                          <a:gd name="connsiteY70" fmla="*/ 536027 h 758095"/>
                          <a:gd name="connsiteX71" fmla="*/ 117530 w 1496283"/>
                          <a:gd name="connsiteY71" fmla="*/ 533775 h 758095"/>
                          <a:gd name="connsiteX72" fmla="*/ 76990 w 1496283"/>
                          <a:gd name="connsiteY72" fmla="*/ 536027 h 758095"/>
                          <a:gd name="connsiteX73" fmla="*/ 61716 w 1496283"/>
                          <a:gd name="connsiteY73" fmla="*/ 536930 h 758095"/>
                          <a:gd name="connsiteX74" fmla="*/ 23554 w 1496283"/>
                          <a:gd name="connsiteY74" fmla="*/ 550729 h 758095"/>
                          <a:gd name="connsiteX75" fmla="*/ 174 w 1496283"/>
                          <a:gd name="connsiteY75" fmla="*/ 573331 h 758095"/>
                          <a:gd name="connsiteX76" fmla="*/ 16278 w 1496283"/>
                          <a:gd name="connsiteY76" fmla="*/ 613525 h 758095"/>
                          <a:gd name="connsiteX77" fmla="*/ 73673 w 1496283"/>
                          <a:gd name="connsiteY77" fmla="*/ 624127 h 758095"/>
                          <a:gd name="connsiteX78" fmla="*/ 125098 w 1496283"/>
                          <a:gd name="connsiteY78" fmla="*/ 629432 h 758095"/>
                          <a:gd name="connsiteX79" fmla="*/ 167079 w 1496283"/>
                          <a:gd name="connsiteY79" fmla="*/ 632873 h 758095"/>
                          <a:gd name="connsiteX80" fmla="*/ 219459 w 1496283"/>
                          <a:gd name="connsiteY80" fmla="*/ 640429 h 758095"/>
                          <a:gd name="connsiteX81" fmla="*/ 271260 w 1496283"/>
                          <a:gd name="connsiteY81" fmla="*/ 659173 h 758095"/>
                          <a:gd name="connsiteX82" fmla="*/ 302212 w 1496283"/>
                          <a:gd name="connsiteY82" fmla="*/ 675665 h 758095"/>
                          <a:gd name="connsiteX83" fmla="*/ 337300 w 1496283"/>
                          <a:gd name="connsiteY83" fmla="*/ 700365 h 758095"/>
                          <a:gd name="connsiteX84" fmla="*/ 363637 w 1496283"/>
                          <a:gd name="connsiteY84" fmla="*/ 738763 h 758095"/>
                          <a:gd name="connsiteX85" fmla="*/ 403561 w 1496283"/>
                          <a:gd name="connsiteY85" fmla="*/ 752240 h 758095"/>
                          <a:gd name="connsiteX86" fmla="*/ 548393 w 1496283"/>
                          <a:gd name="connsiteY86" fmla="*/ 753003 h 758095"/>
                          <a:gd name="connsiteX87" fmla="*/ 630198 w 1496283"/>
                          <a:gd name="connsiteY87" fmla="*/ 750751 h 758095"/>
                          <a:gd name="connsiteX88" fmla="*/ 689593 w 1496283"/>
                          <a:gd name="connsiteY88" fmla="*/ 745483 h 758095"/>
                          <a:gd name="connsiteX89" fmla="*/ 735846 w 1496283"/>
                          <a:gd name="connsiteY89" fmla="*/ 708955 h 758095"/>
                          <a:gd name="connsiteX90" fmla="*/ 766094 w 1496283"/>
                          <a:gd name="connsiteY90" fmla="*/ 676722 h 758095"/>
                          <a:gd name="connsiteX91" fmla="*/ 818622 w 1496283"/>
                          <a:gd name="connsiteY91" fmla="*/ 631642 h 758095"/>
                          <a:gd name="connsiteX92" fmla="*/ 869696 w 1496283"/>
                          <a:gd name="connsiteY92" fmla="*/ 611335 h 758095"/>
                          <a:gd name="connsiteX93" fmla="*/ 932033 w 1496283"/>
                          <a:gd name="connsiteY93" fmla="*/ 606609 h 758095"/>
                          <a:gd name="connsiteX94" fmla="*/ 990553 w 1496283"/>
                          <a:gd name="connsiteY94" fmla="*/ 619249 h 758095"/>
                          <a:gd name="connsiteX95" fmla="*/ 1018417 w 1496283"/>
                          <a:gd name="connsiteY95" fmla="*/ 632873 h 758095"/>
                          <a:gd name="connsiteX96" fmla="*/ 1036434 w 1496283"/>
                          <a:gd name="connsiteY96" fmla="*/ 650890 h 758095"/>
                          <a:gd name="connsiteX97" fmla="*/ 1047695 w 1496283"/>
                          <a:gd name="connsiteY97" fmla="*/ 668908 h 758095"/>
                          <a:gd name="connsiteX98" fmla="*/ 1058956 w 1496283"/>
                          <a:gd name="connsiteY98" fmla="*/ 671160 h 758095"/>
                          <a:gd name="connsiteX99" fmla="*/ 1065713 w 1496283"/>
                          <a:gd name="connsiteY99" fmla="*/ 673412 h 758095"/>
                          <a:gd name="connsiteX100" fmla="*/ 1067965 w 1496283"/>
                          <a:gd name="connsiteY100" fmla="*/ 680169 h 758095"/>
                          <a:gd name="connsiteX101" fmla="*/ 1076974 w 1496283"/>
                          <a:gd name="connsiteY101" fmla="*/ 682421 h 758095"/>
                          <a:gd name="connsiteX102" fmla="*/ 1085983 w 1496283"/>
                          <a:gd name="connsiteY102" fmla="*/ 686926 h 758095"/>
                          <a:gd name="connsiteX103" fmla="*/ 1104001 w 1496283"/>
                          <a:gd name="connsiteY103" fmla="*/ 691430 h 758095"/>
                          <a:gd name="connsiteX104" fmla="*/ 1110757 w 1496283"/>
                          <a:gd name="connsiteY104" fmla="*/ 700439 h 758095"/>
                          <a:gd name="connsiteX105" fmla="*/ 1115262 w 1496283"/>
                          <a:gd name="connsiteY105" fmla="*/ 707196 h 758095"/>
                          <a:gd name="connsiteX106" fmla="*/ 1122019 w 1496283"/>
                          <a:gd name="connsiteY106" fmla="*/ 711700 h 758095"/>
                          <a:gd name="connsiteX107" fmla="*/ 1131027 w 1496283"/>
                          <a:gd name="connsiteY107" fmla="*/ 727466 h 758095"/>
                          <a:gd name="connsiteX108" fmla="*/ 1133280 w 1496283"/>
                          <a:gd name="connsiteY108" fmla="*/ 736474 h 758095"/>
                          <a:gd name="connsiteX109" fmla="*/ 1149045 w 1496283"/>
                          <a:gd name="connsiteY109" fmla="*/ 743231 h 758095"/>
                          <a:gd name="connsiteX110" fmla="*/ 1191837 w 1496283"/>
                          <a:gd name="connsiteY110" fmla="*/ 745483 h 758095"/>
                          <a:gd name="connsiteX111" fmla="*/ 1207603 w 1496283"/>
                          <a:gd name="connsiteY111" fmla="*/ 743231 h 758095"/>
                          <a:gd name="connsiteX112" fmla="*/ 1248143 w 1496283"/>
                          <a:gd name="connsiteY112" fmla="*/ 745483 h 758095"/>
                          <a:gd name="connsiteX113" fmla="*/ 1268413 w 1496283"/>
                          <a:gd name="connsiteY113" fmla="*/ 747736 h 758095"/>
                          <a:gd name="connsiteX114" fmla="*/ 1281926 w 1496283"/>
                          <a:gd name="connsiteY114" fmla="*/ 729718 h 758095"/>
                          <a:gd name="connsiteX115" fmla="*/ 1288683 w 1496283"/>
                          <a:gd name="connsiteY115" fmla="*/ 727466 h 758095"/>
                          <a:gd name="connsiteX116" fmla="*/ 1304448 w 1496283"/>
                          <a:gd name="connsiteY116" fmla="*/ 713952 h 758095"/>
                          <a:gd name="connsiteX117" fmla="*/ 1306700 w 1496283"/>
                          <a:gd name="connsiteY117" fmla="*/ 707196 h 758095"/>
                          <a:gd name="connsiteX118" fmla="*/ 1311205 w 1496283"/>
                          <a:gd name="connsiteY118" fmla="*/ 700439 h 758095"/>
                          <a:gd name="connsiteX119" fmla="*/ 1315709 w 1496283"/>
                          <a:gd name="connsiteY119" fmla="*/ 691430 h 758095"/>
                          <a:gd name="connsiteX120" fmla="*/ 1322466 w 1496283"/>
                          <a:gd name="connsiteY120" fmla="*/ 689178 h 758095"/>
                          <a:gd name="connsiteX121" fmla="*/ 1326970 w 1496283"/>
                          <a:gd name="connsiteY121" fmla="*/ 680169 h 758095"/>
                          <a:gd name="connsiteX122" fmla="*/ 1333727 w 1496283"/>
                          <a:gd name="connsiteY122" fmla="*/ 675665 h 758095"/>
                          <a:gd name="connsiteX123" fmla="*/ 1335979 w 1496283"/>
                          <a:gd name="connsiteY123" fmla="*/ 666656 h 758095"/>
                          <a:gd name="connsiteX124" fmla="*/ 1338231 w 1496283"/>
                          <a:gd name="connsiteY124" fmla="*/ 659899 h 758095"/>
                          <a:gd name="connsiteX125" fmla="*/ 1342736 w 1496283"/>
                          <a:gd name="connsiteY125" fmla="*/ 655395 h 758095"/>
                          <a:gd name="connsiteX126" fmla="*/ 1351745 w 1496283"/>
                          <a:gd name="connsiteY126" fmla="*/ 641881 h 758095"/>
                          <a:gd name="connsiteX127" fmla="*/ 1353997 w 1496283"/>
                          <a:gd name="connsiteY127" fmla="*/ 632873 h 758095"/>
                          <a:gd name="connsiteX128" fmla="*/ 1356249 w 1496283"/>
                          <a:gd name="connsiteY128" fmla="*/ 610350 h 758095"/>
                          <a:gd name="connsiteX129" fmla="*/ 1360753 w 1496283"/>
                          <a:gd name="connsiteY129" fmla="*/ 601341 h 758095"/>
                          <a:gd name="connsiteX130" fmla="*/ 1365258 w 1496283"/>
                          <a:gd name="connsiteY130" fmla="*/ 585576 h 758095"/>
                          <a:gd name="connsiteX131" fmla="*/ 1372015 w 1496283"/>
                          <a:gd name="connsiteY131" fmla="*/ 576567 h 758095"/>
                          <a:gd name="connsiteX132" fmla="*/ 1376519 w 1496283"/>
                          <a:gd name="connsiteY132" fmla="*/ 542784 h 758095"/>
                          <a:gd name="connsiteX133" fmla="*/ 1378771 w 1496283"/>
                          <a:gd name="connsiteY133" fmla="*/ 533775 h 758095"/>
                          <a:gd name="connsiteX134" fmla="*/ 1381023 w 1496283"/>
                          <a:gd name="connsiteY134" fmla="*/ 477470 h 758095"/>
                          <a:gd name="connsiteX135" fmla="*/ 1396789 w 1496283"/>
                          <a:gd name="connsiteY135" fmla="*/ 454947 h 758095"/>
                          <a:gd name="connsiteX136" fmla="*/ 1403546 w 1496283"/>
                          <a:gd name="connsiteY136" fmla="*/ 443686 h 758095"/>
                          <a:gd name="connsiteX137" fmla="*/ 1410302 w 1496283"/>
                          <a:gd name="connsiteY137" fmla="*/ 434677 h 758095"/>
                          <a:gd name="connsiteX138" fmla="*/ 1412554 w 1496283"/>
                          <a:gd name="connsiteY138" fmla="*/ 385129 h 758095"/>
                          <a:gd name="connsiteX139" fmla="*/ 1414807 w 1496283"/>
                          <a:gd name="connsiteY139" fmla="*/ 373868 h 758095"/>
                          <a:gd name="connsiteX140" fmla="*/ 1421563 w 1496283"/>
                          <a:gd name="connsiteY140" fmla="*/ 367111 h 758095"/>
                          <a:gd name="connsiteX141" fmla="*/ 1435077 w 1496283"/>
                          <a:gd name="connsiteY141" fmla="*/ 157655 h 758095"/>
                          <a:gd name="connsiteX142" fmla="*/ 1448590 w 1496283"/>
                          <a:gd name="connsiteY142" fmla="*/ 141889 h 758095"/>
                          <a:gd name="connsiteX143" fmla="*/ 1453094 w 1496283"/>
                          <a:gd name="connsiteY143" fmla="*/ 135133 h 758095"/>
                          <a:gd name="connsiteX144" fmla="*/ 1459851 w 1496283"/>
                          <a:gd name="connsiteY144" fmla="*/ 132880 h 758095"/>
                          <a:gd name="connsiteX145" fmla="*/ 1466608 w 1496283"/>
                          <a:gd name="connsiteY145" fmla="*/ 128376 h 758095"/>
                          <a:gd name="connsiteX146" fmla="*/ 1468860 w 1496283"/>
                          <a:gd name="connsiteY146" fmla="*/ 99097 h 758095"/>
                          <a:gd name="connsiteX147" fmla="*/ 1475617 w 1496283"/>
                          <a:gd name="connsiteY147" fmla="*/ 94593 h 758095"/>
                          <a:gd name="connsiteX148" fmla="*/ 1486878 w 1496283"/>
                          <a:gd name="connsiteY148" fmla="*/ 83332 h 758095"/>
                          <a:gd name="connsiteX149" fmla="*/ 1489130 w 1496283"/>
                          <a:gd name="connsiteY149" fmla="*/ 76575 h 758095"/>
                          <a:gd name="connsiteX150" fmla="*/ 1495887 w 1496283"/>
                          <a:gd name="connsiteY150" fmla="*/ 74323 h 758095"/>
                          <a:gd name="connsiteX151" fmla="*/ 1493634 w 1496283"/>
                          <a:gd name="connsiteY151" fmla="*/ 0 h 758095"/>
                          <a:gd name="connsiteX152" fmla="*/ 1482373 w 1496283"/>
                          <a:gd name="connsiteY152" fmla="*/ 9008 h 758095"/>
                          <a:gd name="connsiteX153" fmla="*/ 1480121 w 1496283"/>
                          <a:gd name="connsiteY153" fmla="*/ 18017 h 758095"/>
                          <a:gd name="connsiteX154" fmla="*/ 1473364 w 1496283"/>
                          <a:gd name="connsiteY154" fmla="*/ 20270 h 758095"/>
                          <a:gd name="connsiteX155" fmla="*/ 1482373 w 1496283"/>
                          <a:gd name="connsiteY15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61209 w 1496283"/>
                          <a:gd name="connsiteY50" fmla="*/ 581072 h 758095"/>
                          <a:gd name="connsiteX51" fmla="*/ 1047695 w 1496283"/>
                          <a:gd name="connsiteY51" fmla="*/ 563054 h 758095"/>
                          <a:gd name="connsiteX52" fmla="*/ 1016164 w 1496283"/>
                          <a:gd name="connsiteY52" fmla="*/ 540532 h 758095"/>
                          <a:gd name="connsiteX53" fmla="*/ 980129 w 1496283"/>
                          <a:gd name="connsiteY53" fmla="*/ 524766 h 758095"/>
                          <a:gd name="connsiteX54" fmla="*/ 905806 w 1496283"/>
                          <a:gd name="connsiteY54" fmla="*/ 522514 h 758095"/>
                          <a:gd name="connsiteX55" fmla="*/ 856257 w 1496283"/>
                          <a:gd name="connsiteY55" fmla="*/ 527018 h 758095"/>
                          <a:gd name="connsiteX56" fmla="*/ 796063 w 1496283"/>
                          <a:gd name="connsiteY56" fmla="*/ 547399 h 758095"/>
                          <a:gd name="connsiteX57" fmla="*/ 750403 w 1496283"/>
                          <a:gd name="connsiteY57" fmla="*/ 578819 h 758095"/>
                          <a:gd name="connsiteX58" fmla="*/ 709863 w 1496283"/>
                          <a:gd name="connsiteY58" fmla="*/ 626116 h 758095"/>
                          <a:gd name="connsiteX59" fmla="*/ 691845 w 1496283"/>
                          <a:gd name="connsiteY59" fmla="*/ 644134 h 758095"/>
                          <a:gd name="connsiteX60" fmla="*/ 647490 w 1496283"/>
                          <a:gd name="connsiteY60" fmla="*/ 668108 h 758095"/>
                          <a:gd name="connsiteX61" fmla="*/ 550719 w 1496283"/>
                          <a:gd name="connsiteY61" fmla="*/ 677007 h 758095"/>
                          <a:gd name="connsiteX62" fmla="*/ 449837 w 1496283"/>
                          <a:gd name="connsiteY62" fmla="*/ 674028 h 758095"/>
                          <a:gd name="connsiteX63" fmla="*/ 385888 w 1496283"/>
                          <a:gd name="connsiteY63" fmla="*/ 637474 h 758095"/>
                          <a:gd name="connsiteX64" fmla="*/ 340499 w 1496283"/>
                          <a:gd name="connsiteY64" fmla="*/ 603594 h 758095"/>
                          <a:gd name="connsiteX65" fmla="*/ 302212 w 1496283"/>
                          <a:gd name="connsiteY65" fmla="*/ 578819 h 758095"/>
                          <a:gd name="connsiteX66" fmla="*/ 266176 w 1496283"/>
                          <a:gd name="connsiteY66" fmla="*/ 556297 h 758095"/>
                          <a:gd name="connsiteX67" fmla="*/ 259420 w 1496283"/>
                          <a:gd name="connsiteY67" fmla="*/ 554045 h 758095"/>
                          <a:gd name="connsiteX68" fmla="*/ 236897 w 1496283"/>
                          <a:gd name="connsiteY68" fmla="*/ 545036 h 758095"/>
                          <a:gd name="connsiteX69" fmla="*/ 180592 w 1496283"/>
                          <a:gd name="connsiteY69" fmla="*/ 536027 h 758095"/>
                          <a:gd name="connsiteX70" fmla="*/ 117530 w 1496283"/>
                          <a:gd name="connsiteY70" fmla="*/ 533775 h 758095"/>
                          <a:gd name="connsiteX71" fmla="*/ 76990 w 1496283"/>
                          <a:gd name="connsiteY71" fmla="*/ 536027 h 758095"/>
                          <a:gd name="connsiteX72" fmla="*/ 61716 w 1496283"/>
                          <a:gd name="connsiteY72" fmla="*/ 536930 h 758095"/>
                          <a:gd name="connsiteX73" fmla="*/ 23554 w 1496283"/>
                          <a:gd name="connsiteY73" fmla="*/ 550729 h 758095"/>
                          <a:gd name="connsiteX74" fmla="*/ 174 w 1496283"/>
                          <a:gd name="connsiteY74" fmla="*/ 573331 h 758095"/>
                          <a:gd name="connsiteX75" fmla="*/ 16278 w 1496283"/>
                          <a:gd name="connsiteY75" fmla="*/ 613525 h 758095"/>
                          <a:gd name="connsiteX76" fmla="*/ 73673 w 1496283"/>
                          <a:gd name="connsiteY76" fmla="*/ 624127 h 758095"/>
                          <a:gd name="connsiteX77" fmla="*/ 125098 w 1496283"/>
                          <a:gd name="connsiteY77" fmla="*/ 629432 h 758095"/>
                          <a:gd name="connsiteX78" fmla="*/ 167079 w 1496283"/>
                          <a:gd name="connsiteY78" fmla="*/ 632873 h 758095"/>
                          <a:gd name="connsiteX79" fmla="*/ 219459 w 1496283"/>
                          <a:gd name="connsiteY79" fmla="*/ 640429 h 758095"/>
                          <a:gd name="connsiteX80" fmla="*/ 271260 w 1496283"/>
                          <a:gd name="connsiteY80" fmla="*/ 659173 h 758095"/>
                          <a:gd name="connsiteX81" fmla="*/ 302212 w 1496283"/>
                          <a:gd name="connsiteY81" fmla="*/ 675665 h 758095"/>
                          <a:gd name="connsiteX82" fmla="*/ 337300 w 1496283"/>
                          <a:gd name="connsiteY82" fmla="*/ 700365 h 758095"/>
                          <a:gd name="connsiteX83" fmla="*/ 363637 w 1496283"/>
                          <a:gd name="connsiteY83" fmla="*/ 738763 h 758095"/>
                          <a:gd name="connsiteX84" fmla="*/ 403561 w 1496283"/>
                          <a:gd name="connsiteY84" fmla="*/ 752240 h 758095"/>
                          <a:gd name="connsiteX85" fmla="*/ 548393 w 1496283"/>
                          <a:gd name="connsiteY85" fmla="*/ 753003 h 758095"/>
                          <a:gd name="connsiteX86" fmla="*/ 630198 w 1496283"/>
                          <a:gd name="connsiteY86" fmla="*/ 750751 h 758095"/>
                          <a:gd name="connsiteX87" fmla="*/ 689593 w 1496283"/>
                          <a:gd name="connsiteY87" fmla="*/ 745483 h 758095"/>
                          <a:gd name="connsiteX88" fmla="*/ 735846 w 1496283"/>
                          <a:gd name="connsiteY88" fmla="*/ 708955 h 758095"/>
                          <a:gd name="connsiteX89" fmla="*/ 766094 w 1496283"/>
                          <a:gd name="connsiteY89" fmla="*/ 676722 h 758095"/>
                          <a:gd name="connsiteX90" fmla="*/ 818622 w 1496283"/>
                          <a:gd name="connsiteY90" fmla="*/ 631642 h 758095"/>
                          <a:gd name="connsiteX91" fmla="*/ 869696 w 1496283"/>
                          <a:gd name="connsiteY91" fmla="*/ 611335 h 758095"/>
                          <a:gd name="connsiteX92" fmla="*/ 932033 w 1496283"/>
                          <a:gd name="connsiteY92" fmla="*/ 606609 h 758095"/>
                          <a:gd name="connsiteX93" fmla="*/ 990553 w 1496283"/>
                          <a:gd name="connsiteY93" fmla="*/ 619249 h 758095"/>
                          <a:gd name="connsiteX94" fmla="*/ 1018417 w 1496283"/>
                          <a:gd name="connsiteY94" fmla="*/ 632873 h 758095"/>
                          <a:gd name="connsiteX95" fmla="*/ 1036434 w 1496283"/>
                          <a:gd name="connsiteY95" fmla="*/ 650890 h 758095"/>
                          <a:gd name="connsiteX96" fmla="*/ 1047695 w 1496283"/>
                          <a:gd name="connsiteY96" fmla="*/ 668908 h 758095"/>
                          <a:gd name="connsiteX97" fmla="*/ 1058956 w 1496283"/>
                          <a:gd name="connsiteY97" fmla="*/ 671160 h 758095"/>
                          <a:gd name="connsiteX98" fmla="*/ 1065713 w 1496283"/>
                          <a:gd name="connsiteY98" fmla="*/ 673412 h 758095"/>
                          <a:gd name="connsiteX99" fmla="*/ 1067965 w 1496283"/>
                          <a:gd name="connsiteY99" fmla="*/ 680169 h 758095"/>
                          <a:gd name="connsiteX100" fmla="*/ 1076974 w 1496283"/>
                          <a:gd name="connsiteY100" fmla="*/ 682421 h 758095"/>
                          <a:gd name="connsiteX101" fmla="*/ 1085983 w 1496283"/>
                          <a:gd name="connsiteY101" fmla="*/ 686926 h 758095"/>
                          <a:gd name="connsiteX102" fmla="*/ 1104001 w 1496283"/>
                          <a:gd name="connsiteY102" fmla="*/ 691430 h 758095"/>
                          <a:gd name="connsiteX103" fmla="*/ 1110757 w 1496283"/>
                          <a:gd name="connsiteY103" fmla="*/ 700439 h 758095"/>
                          <a:gd name="connsiteX104" fmla="*/ 1115262 w 1496283"/>
                          <a:gd name="connsiteY104" fmla="*/ 707196 h 758095"/>
                          <a:gd name="connsiteX105" fmla="*/ 1122019 w 1496283"/>
                          <a:gd name="connsiteY105" fmla="*/ 711700 h 758095"/>
                          <a:gd name="connsiteX106" fmla="*/ 1131027 w 1496283"/>
                          <a:gd name="connsiteY106" fmla="*/ 727466 h 758095"/>
                          <a:gd name="connsiteX107" fmla="*/ 1133280 w 1496283"/>
                          <a:gd name="connsiteY107" fmla="*/ 736474 h 758095"/>
                          <a:gd name="connsiteX108" fmla="*/ 1149045 w 1496283"/>
                          <a:gd name="connsiteY108" fmla="*/ 743231 h 758095"/>
                          <a:gd name="connsiteX109" fmla="*/ 1191837 w 1496283"/>
                          <a:gd name="connsiteY109" fmla="*/ 745483 h 758095"/>
                          <a:gd name="connsiteX110" fmla="*/ 1207603 w 1496283"/>
                          <a:gd name="connsiteY110" fmla="*/ 743231 h 758095"/>
                          <a:gd name="connsiteX111" fmla="*/ 1248143 w 1496283"/>
                          <a:gd name="connsiteY111" fmla="*/ 745483 h 758095"/>
                          <a:gd name="connsiteX112" fmla="*/ 1268413 w 1496283"/>
                          <a:gd name="connsiteY112" fmla="*/ 747736 h 758095"/>
                          <a:gd name="connsiteX113" fmla="*/ 1281926 w 1496283"/>
                          <a:gd name="connsiteY113" fmla="*/ 729718 h 758095"/>
                          <a:gd name="connsiteX114" fmla="*/ 1288683 w 1496283"/>
                          <a:gd name="connsiteY114" fmla="*/ 727466 h 758095"/>
                          <a:gd name="connsiteX115" fmla="*/ 1304448 w 1496283"/>
                          <a:gd name="connsiteY115" fmla="*/ 713952 h 758095"/>
                          <a:gd name="connsiteX116" fmla="*/ 1306700 w 1496283"/>
                          <a:gd name="connsiteY116" fmla="*/ 707196 h 758095"/>
                          <a:gd name="connsiteX117" fmla="*/ 1311205 w 1496283"/>
                          <a:gd name="connsiteY117" fmla="*/ 700439 h 758095"/>
                          <a:gd name="connsiteX118" fmla="*/ 1315709 w 1496283"/>
                          <a:gd name="connsiteY118" fmla="*/ 691430 h 758095"/>
                          <a:gd name="connsiteX119" fmla="*/ 1322466 w 1496283"/>
                          <a:gd name="connsiteY119" fmla="*/ 689178 h 758095"/>
                          <a:gd name="connsiteX120" fmla="*/ 1326970 w 1496283"/>
                          <a:gd name="connsiteY120" fmla="*/ 680169 h 758095"/>
                          <a:gd name="connsiteX121" fmla="*/ 1333727 w 1496283"/>
                          <a:gd name="connsiteY121" fmla="*/ 675665 h 758095"/>
                          <a:gd name="connsiteX122" fmla="*/ 1335979 w 1496283"/>
                          <a:gd name="connsiteY122" fmla="*/ 666656 h 758095"/>
                          <a:gd name="connsiteX123" fmla="*/ 1338231 w 1496283"/>
                          <a:gd name="connsiteY123" fmla="*/ 659899 h 758095"/>
                          <a:gd name="connsiteX124" fmla="*/ 1342736 w 1496283"/>
                          <a:gd name="connsiteY124" fmla="*/ 655395 h 758095"/>
                          <a:gd name="connsiteX125" fmla="*/ 1351745 w 1496283"/>
                          <a:gd name="connsiteY125" fmla="*/ 641881 h 758095"/>
                          <a:gd name="connsiteX126" fmla="*/ 1353997 w 1496283"/>
                          <a:gd name="connsiteY126" fmla="*/ 632873 h 758095"/>
                          <a:gd name="connsiteX127" fmla="*/ 1356249 w 1496283"/>
                          <a:gd name="connsiteY127" fmla="*/ 610350 h 758095"/>
                          <a:gd name="connsiteX128" fmla="*/ 1360753 w 1496283"/>
                          <a:gd name="connsiteY128" fmla="*/ 601341 h 758095"/>
                          <a:gd name="connsiteX129" fmla="*/ 1365258 w 1496283"/>
                          <a:gd name="connsiteY129" fmla="*/ 585576 h 758095"/>
                          <a:gd name="connsiteX130" fmla="*/ 1372015 w 1496283"/>
                          <a:gd name="connsiteY130" fmla="*/ 576567 h 758095"/>
                          <a:gd name="connsiteX131" fmla="*/ 1376519 w 1496283"/>
                          <a:gd name="connsiteY131" fmla="*/ 542784 h 758095"/>
                          <a:gd name="connsiteX132" fmla="*/ 1378771 w 1496283"/>
                          <a:gd name="connsiteY132" fmla="*/ 533775 h 758095"/>
                          <a:gd name="connsiteX133" fmla="*/ 1381023 w 1496283"/>
                          <a:gd name="connsiteY133" fmla="*/ 477470 h 758095"/>
                          <a:gd name="connsiteX134" fmla="*/ 1396789 w 1496283"/>
                          <a:gd name="connsiteY134" fmla="*/ 454947 h 758095"/>
                          <a:gd name="connsiteX135" fmla="*/ 1403546 w 1496283"/>
                          <a:gd name="connsiteY135" fmla="*/ 443686 h 758095"/>
                          <a:gd name="connsiteX136" fmla="*/ 1410302 w 1496283"/>
                          <a:gd name="connsiteY136" fmla="*/ 434677 h 758095"/>
                          <a:gd name="connsiteX137" fmla="*/ 1412554 w 1496283"/>
                          <a:gd name="connsiteY137" fmla="*/ 385129 h 758095"/>
                          <a:gd name="connsiteX138" fmla="*/ 1414807 w 1496283"/>
                          <a:gd name="connsiteY138" fmla="*/ 373868 h 758095"/>
                          <a:gd name="connsiteX139" fmla="*/ 1421563 w 1496283"/>
                          <a:gd name="connsiteY139" fmla="*/ 367111 h 758095"/>
                          <a:gd name="connsiteX140" fmla="*/ 1435077 w 1496283"/>
                          <a:gd name="connsiteY140" fmla="*/ 157655 h 758095"/>
                          <a:gd name="connsiteX141" fmla="*/ 1448590 w 1496283"/>
                          <a:gd name="connsiteY141" fmla="*/ 141889 h 758095"/>
                          <a:gd name="connsiteX142" fmla="*/ 1453094 w 1496283"/>
                          <a:gd name="connsiteY142" fmla="*/ 135133 h 758095"/>
                          <a:gd name="connsiteX143" fmla="*/ 1459851 w 1496283"/>
                          <a:gd name="connsiteY143" fmla="*/ 132880 h 758095"/>
                          <a:gd name="connsiteX144" fmla="*/ 1466608 w 1496283"/>
                          <a:gd name="connsiteY144" fmla="*/ 128376 h 758095"/>
                          <a:gd name="connsiteX145" fmla="*/ 1468860 w 1496283"/>
                          <a:gd name="connsiteY145" fmla="*/ 99097 h 758095"/>
                          <a:gd name="connsiteX146" fmla="*/ 1475617 w 1496283"/>
                          <a:gd name="connsiteY146" fmla="*/ 94593 h 758095"/>
                          <a:gd name="connsiteX147" fmla="*/ 1486878 w 1496283"/>
                          <a:gd name="connsiteY147" fmla="*/ 83332 h 758095"/>
                          <a:gd name="connsiteX148" fmla="*/ 1489130 w 1496283"/>
                          <a:gd name="connsiteY148" fmla="*/ 76575 h 758095"/>
                          <a:gd name="connsiteX149" fmla="*/ 1495887 w 1496283"/>
                          <a:gd name="connsiteY149" fmla="*/ 74323 h 758095"/>
                          <a:gd name="connsiteX150" fmla="*/ 1493634 w 1496283"/>
                          <a:gd name="connsiteY150" fmla="*/ 0 h 758095"/>
                          <a:gd name="connsiteX151" fmla="*/ 1482373 w 1496283"/>
                          <a:gd name="connsiteY151" fmla="*/ 9008 h 758095"/>
                          <a:gd name="connsiteX152" fmla="*/ 1480121 w 1496283"/>
                          <a:gd name="connsiteY152" fmla="*/ 18017 h 758095"/>
                          <a:gd name="connsiteX153" fmla="*/ 1473364 w 1496283"/>
                          <a:gd name="connsiteY153" fmla="*/ 20270 h 758095"/>
                          <a:gd name="connsiteX154" fmla="*/ 1482373 w 1496283"/>
                          <a:gd name="connsiteY15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47695 w 1496283"/>
                          <a:gd name="connsiteY95" fmla="*/ 668908 h 758095"/>
                          <a:gd name="connsiteX96" fmla="*/ 1058956 w 1496283"/>
                          <a:gd name="connsiteY96" fmla="*/ 671160 h 758095"/>
                          <a:gd name="connsiteX97" fmla="*/ 1065713 w 1496283"/>
                          <a:gd name="connsiteY97" fmla="*/ 673412 h 758095"/>
                          <a:gd name="connsiteX98" fmla="*/ 1067965 w 1496283"/>
                          <a:gd name="connsiteY98" fmla="*/ 680169 h 758095"/>
                          <a:gd name="connsiteX99" fmla="*/ 1076974 w 1496283"/>
                          <a:gd name="connsiteY99" fmla="*/ 682421 h 758095"/>
                          <a:gd name="connsiteX100" fmla="*/ 1085983 w 1496283"/>
                          <a:gd name="connsiteY100" fmla="*/ 686926 h 758095"/>
                          <a:gd name="connsiteX101" fmla="*/ 1104001 w 1496283"/>
                          <a:gd name="connsiteY101" fmla="*/ 691430 h 758095"/>
                          <a:gd name="connsiteX102" fmla="*/ 1110757 w 1496283"/>
                          <a:gd name="connsiteY102" fmla="*/ 700439 h 758095"/>
                          <a:gd name="connsiteX103" fmla="*/ 1115262 w 1496283"/>
                          <a:gd name="connsiteY103" fmla="*/ 707196 h 758095"/>
                          <a:gd name="connsiteX104" fmla="*/ 1122019 w 1496283"/>
                          <a:gd name="connsiteY104" fmla="*/ 711700 h 758095"/>
                          <a:gd name="connsiteX105" fmla="*/ 1131027 w 1496283"/>
                          <a:gd name="connsiteY105" fmla="*/ 727466 h 758095"/>
                          <a:gd name="connsiteX106" fmla="*/ 1133280 w 1496283"/>
                          <a:gd name="connsiteY106" fmla="*/ 736474 h 758095"/>
                          <a:gd name="connsiteX107" fmla="*/ 1149045 w 1496283"/>
                          <a:gd name="connsiteY107" fmla="*/ 743231 h 758095"/>
                          <a:gd name="connsiteX108" fmla="*/ 1191837 w 1496283"/>
                          <a:gd name="connsiteY108" fmla="*/ 745483 h 758095"/>
                          <a:gd name="connsiteX109" fmla="*/ 1207603 w 1496283"/>
                          <a:gd name="connsiteY109" fmla="*/ 743231 h 758095"/>
                          <a:gd name="connsiteX110" fmla="*/ 1248143 w 1496283"/>
                          <a:gd name="connsiteY110" fmla="*/ 745483 h 758095"/>
                          <a:gd name="connsiteX111" fmla="*/ 1268413 w 1496283"/>
                          <a:gd name="connsiteY111" fmla="*/ 747736 h 758095"/>
                          <a:gd name="connsiteX112" fmla="*/ 1281926 w 1496283"/>
                          <a:gd name="connsiteY112" fmla="*/ 729718 h 758095"/>
                          <a:gd name="connsiteX113" fmla="*/ 1288683 w 1496283"/>
                          <a:gd name="connsiteY113" fmla="*/ 727466 h 758095"/>
                          <a:gd name="connsiteX114" fmla="*/ 1304448 w 1496283"/>
                          <a:gd name="connsiteY114" fmla="*/ 713952 h 758095"/>
                          <a:gd name="connsiteX115" fmla="*/ 1306700 w 1496283"/>
                          <a:gd name="connsiteY115" fmla="*/ 707196 h 758095"/>
                          <a:gd name="connsiteX116" fmla="*/ 1311205 w 1496283"/>
                          <a:gd name="connsiteY116" fmla="*/ 700439 h 758095"/>
                          <a:gd name="connsiteX117" fmla="*/ 1315709 w 1496283"/>
                          <a:gd name="connsiteY117" fmla="*/ 691430 h 758095"/>
                          <a:gd name="connsiteX118" fmla="*/ 1322466 w 1496283"/>
                          <a:gd name="connsiteY118" fmla="*/ 689178 h 758095"/>
                          <a:gd name="connsiteX119" fmla="*/ 1326970 w 1496283"/>
                          <a:gd name="connsiteY119" fmla="*/ 680169 h 758095"/>
                          <a:gd name="connsiteX120" fmla="*/ 1333727 w 1496283"/>
                          <a:gd name="connsiteY120" fmla="*/ 675665 h 758095"/>
                          <a:gd name="connsiteX121" fmla="*/ 1335979 w 1496283"/>
                          <a:gd name="connsiteY121" fmla="*/ 666656 h 758095"/>
                          <a:gd name="connsiteX122" fmla="*/ 1338231 w 1496283"/>
                          <a:gd name="connsiteY122" fmla="*/ 659899 h 758095"/>
                          <a:gd name="connsiteX123" fmla="*/ 1342736 w 1496283"/>
                          <a:gd name="connsiteY123" fmla="*/ 655395 h 758095"/>
                          <a:gd name="connsiteX124" fmla="*/ 1351745 w 1496283"/>
                          <a:gd name="connsiteY124" fmla="*/ 641881 h 758095"/>
                          <a:gd name="connsiteX125" fmla="*/ 1353997 w 1496283"/>
                          <a:gd name="connsiteY125" fmla="*/ 632873 h 758095"/>
                          <a:gd name="connsiteX126" fmla="*/ 1356249 w 1496283"/>
                          <a:gd name="connsiteY126" fmla="*/ 610350 h 758095"/>
                          <a:gd name="connsiteX127" fmla="*/ 1360753 w 1496283"/>
                          <a:gd name="connsiteY127" fmla="*/ 601341 h 758095"/>
                          <a:gd name="connsiteX128" fmla="*/ 1365258 w 1496283"/>
                          <a:gd name="connsiteY128" fmla="*/ 585576 h 758095"/>
                          <a:gd name="connsiteX129" fmla="*/ 1372015 w 1496283"/>
                          <a:gd name="connsiteY129" fmla="*/ 576567 h 758095"/>
                          <a:gd name="connsiteX130" fmla="*/ 1376519 w 1496283"/>
                          <a:gd name="connsiteY130" fmla="*/ 542784 h 758095"/>
                          <a:gd name="connsiteX131" fmla="*/ 1378771 w 1496283"/>
                          <a:gd name="connsiteY131" fmla="*/ 533775 h 758095"/>
                          <a:gd name="connsiteX132" fmla="*/ 1381023 w 1496283"/>
                          <a:gd name="connsiteY132" fmla="*/ 477470 h 758095"/>
                          <a:gd name="connsiteX133" fmla="*/ 1396789 w 1496283"/>
                          <a:gd name="connsiteY133" fmla="*/ 454947 h 758095"/>
                          <a:gd name="connsiteX134" fmla="*/ 1403546 w 1496283"/>
                          <a:gd name="connsiteY134" fmla="*/ 443686 h 758095"/>
                          <a:gd name="connsiteX135" fmla="*/ 1410302 w 1496283"/>
                          <a:gd name="connsiteY135" fmla="*/ 434677 h 758095"/>
                          <a:gd name="connsiteX136" fmla="*/ 1412554 w 1496283"/>
                          <a:gd name="connsiteY136" fmla="*/ 385129 h 758095"/>
                          <a:gd name="connsiteX137" fmla="*/ 1414807 w 1496283"/>
                          <a:gd name="connsiteY137" fmla="*/ 373868 h 758095"/>
                          <a:gd name="connsiteX138" fmla="*/ 1421563 w 1496283"/>
                          <a:gd name="connsiteY138" fmla="*/ 367111 h 758095"/>
                          <a:gd name="connsiteX139" fmla="*/ 1435077 w 1496283"/>
                          <a:gd name="connsiteY139" fmla="*/ 157655 h 758095"/>
                          <a:gd name="connsiteX140" fmla="*/ 1448590 w 1496283"/>
                          <a:gd name="connsiteY140" fmla="*/ 141889 h 758095"/>
                          <a:gd name="connsiteX141" fmla="*/ 1453094 w 1496283"/>
                          <a:gd name="connsiteY141" fmla="*/ 135133 h 758095"/>
                          <a:gd name="connsiteX142" fmla="*/ 1459851 w 1496283"/>
                          <a:gd name="connsiteY142" fmla="*/ 132880 h 758095"/>
                          <a:gd name="connsiteX143" fmla="*/ 1466608 w 1496283"/>
                          <a:gd name="connsiteY143" fmla="*/ 128376 h 758095"/>
                          <a:gd name="connsiteX144" fmla="*/ 1468860 w 1496283"/>
                          <a:gd name="connsiteY144" fmla="*/ 99097 h 758095"/>
                          <a:gd name="connsiteX145" fmla="*/ 1475617 w 1496283"/>
                          <a:gd name="connsiteY145" fmla="*/ 94593 h 758095"/>
                          <a:gd name="connsiteX146" fmla="*/ 1486878 w 1496283"/>
                          <a:gd name="connsiteY146" fmla="*/ 83332 h 758095"/>
                          <a:gd name="connsiteX147" fmla="*/ 1489130 w 1496283"/>
                          <a:gd name="connsiteY147" fmla="*/ 76575 h 758095"/>
                          <a:gd name="connsiteX148" fmla="*/ 1495887 w 1496283"/>
                          <a:gd name="connsiteY148" fmla="*/ 74323 h 758095"/>
                          <a:gd name="connsiteX149" fmla="*/ 1493634 w 1496283"/>
                          <a:gd name="connsiteY149" fmla="*/ 0 h 758095"/>
                          <a:gd name="connsiteX150" fmla="*/ 1482373 w 1496283"/>
                          <a:gd name="connsiteY150" fmla="*/ 9008 h 758095"/>
                          <a:gd name="connsiteX151" fmla="*/ 1480121 w 1496283"/>
                          <a:gd name="connsiteY151" fmla="*/ 18017 h 758095"/>
                          <a:gd name="connsiteX152" fmla="*/ 1473364 w 1496283"/>
                          <a:gd name="connsiteY152" fmla="*/ 20270 h 758095"/>
                          <a:gd name="connsiteX153" fmla="*/ 1482373 w 1496283"/>
                          <a:gd name="connsiteY15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58956 w 1496283"/>
                          <a:gd name="connsiteY95" fmla="*/ 671160 h 758095"/>
                          <a:gd name="connsiteX96" fmla="*/ 1065713 w 1496283"/>
                          <a:gd name="connsiteY96" fmla="*/ 673412 h 758095"/>
                          <a:gd name="connsiteX97" fmla="*/ 1067965 w 1496283"/>
                          <a:gd name="connsiteY97" fmla="*/ 680169 h 758095"/>
                          <a:gd name="connsiteX98" fmla="*/ 1076974 w 1496283"/>
                          <a:gd name="connsiteY98" fmla="*/ 682421 h 758095"/>
                          <a:gd name="connsiteX99" fmla="*/ 1085983 w 1496283"/>
                          <a:gd name="connsiteY99" fmla="*/ 686926 h 758095"/>
                          <a:gd name="connsiteX100" fmla="*/ 1104001 w 1496283"/>
                          <a:gd name="connsiteY100" fmla="*/ 691430 h 758095"/>
                          <a:gd name="connsiteX101" fmla="*/ 1110757 w 1496283"/>
                          <a:gd name="connsiteY101" fmla="*/ 700439 h 758095"/>
                          <a:gd name="connsiteX102" fmla="*/ 1115262 w 1496283"/>
                          <a:gd name="connsiteY102" fmla="*/ 707196 h 758095"/>
                          <a:gd name="connsiteX103" fmla="*/ 1122019 w 1496283"/>
                          <a:gd name="connsiteY103" fmla="*/ 711700 h 758095"/>
                          <a:gd name="connsiteX104" fmla="*/ 1131027 w 1496283"/>
                          <a:gd name="connsiteY104" fmla="*/ 727466 h 758095"/>
                          <a:gd name="connsiteX105" fmla="*/ 1133280 w 1496283"/>
                          <a:gd name="connsiteY105" fmla="*/ 736474 h 758095"/>
                          <a:gd name="connsiteX106" fmla="*/ 1149045 w 1496283"/>
                          <a:gd name="connsiteY106" fmla="*/ 743231 h 758095"/>
                          <a:gd name="connsiteX107" fmla="*/ 1191837 w 1496283"/>
                          <a:gd name="connsiteY107" fmla="*/ 745483 h 758095"/>
                          <a:gd name="connsiteX108" fmla="*/ 1207603 w 1496283"/>
                          <a:gd name="connsiteY108" fmla="*/ 743231 h 758095"/>
                          <a:gd name="connsiteX109" fmla="*/ 1248143 w 1496283"/>
                          <a:gd name="connsiteY109" fmla="*/ 745483 h 758095"/>
                          <a:gd name="connsiteX110" fmla="*/ 1268413 w 1496283"/>
                          <a:gd name="connsiteY110" fmla="*/ 747736 h 758095"/>
                          <a:gd name="connsiteX111" fmla="*/ 1281926 w 1496283"/>
                          <a:gd name="connsiteY111" fmla="*/ 729718 h 758095"/>
                          <a:gd name="connsiteX112" fmla="*/ 1288683 w 1496283"/>
                          <a:gd name="connsiteY112" fmla="*/ 727466 h 758095"/>
                          <a:gd name="connsiteX113" fmla="*/ 1304448 w 1496283"/>
                          <a:gd name="connsiteY113" fmla="*/ 713952 h 758095"/>
                          <a:gd name="connsiteX114" fmla="*/ 1306700 w 1496283"/>
                          <a:gd name="connsiteY114" fmla="*/ 707196 h 758095"/>
                          <a:gd name="connsiteX115" fmla="*/ 1311205 w 1496283"/>
                          <a:gd name="connsiteY115" fmla="*/ 700439 h 758095"/>
                          <a:gd name="connsiteX116" fmla="*/ 1315709 w 1496283"/>
                          <a:gd name="connsiteY116" fmla="*/ 691430 h 758095"/>
                          <a:gd name="connsiteX117" fmla="*/ 1322466 w 1496283"/>
                          <a:gd name="connsiteY117" fmla="*/ 689178 h 758095"/>
                          <a:gd name="connsiteX118" fmla="*/ 1326970 w 1496283"/>
                          <a:gd name="connsiteY118" fmla="*/ 680169 h 758095"/>
                          <a:gd name="connsiteX119" fmla="*/ 1333727 w 1496283"/>
                          <a:gd name="connsiteY119" fmla="*/ 675665 h 758095"/>
                          <a:gd name="connsiteX120" fmla="*/ 1335979 w 1496283"/>
                          <a:gd name="connsiteY120" fmla="*/ 666656 h 758095"/>
                          <a:gd name="connsiteX121" fmla="*/ 1338231 w 1496283"/>
                          <a:gd name="connsiteY121" fmla="*/ 659899 h 758095"/>
                          <a:gd name="connsiteX122" fmla="*/ 1342736 w 1496283"/>
                          <a:gd name="connsiteY122" fmla="*/ 655395 h 758095"/>
                          <a:gd name="connsiteX123" fmla="*/ 1351745 w 1496283"/>
                          <a:gd name="connsiteY123" fmla="*/ 641881 h 758095"/>
                          <a:gd name="connsiteX124" fmla="*/ 1353997 w 1496283"/>
                          <a:gd name="connsiteY124" fmla="*/ 632873 h 758095"/>
                          <a:gd name="connsiteX125" fmla="*/ 1356249 w 1496283"/>
                          <a:gd name="connsiteY125" fmla="*/ 610350 h 758095"/>
                          <a:gd name="connsiteX126" fmla="*/ 1360753 w 1496283"/>
                          <a:gd name="connsiteY126" fmla="*/ 601341 h 758095"/>
                          <a:gd name="connsiteX127" fmla="*/ 1365258 w 1496283"/>
                          <a:gd name="connsiteY127" fmla="*/ 585576 h 758095"/>
                          <a:gd name="connsiteX128" fmla="*/ 1372015 w 1496283"/>
                          <a:gd name="connsiteY128" fmla="*/ 576567 h 758095"/>
                          <a:gd name="connsiteX129" fmla="*/ 1376519 w 1496283"/>
                          <a:gd name="connsiteY129" fmla="*/ 542784 h 758095"/>
                          <a:gd name="connsiteX130" fmla="*/ 1378771 w 1496283"/>
                          <a:gd name="connsiteY130" fmla="*/ 533775 h 758095"/>
                          <a:gd name="connsiteX131" fmla="*/ 1381023 w 1496283"/>
                          <a:gd name="connsiteY131" fmla="*/ 477470 h 758095"/>
                          <a:gd name="connsiteX132" fmla="*/ 1396789 w 1496283"/>
                          <a:gd name="connsiteY132" fmla="*/ 454947 h 758095"/>
                          <a:gd name="connsiteX133" fmla="*/ 1403546 w 1496283"/>
                          <a:gd name="connsiteY133" fmla="*/ 443686 h 758095"/>
                          <a:gd name="connsiteX134" fmla="*/ 1410302 w 1496283"/>
                          <a:gd name="connsiteY134" fmla="*/ 434677 h 758095"/>
                          <a:gd name="connsiteX135" fmla="*/ 1412554 w 1496283"/>
                          <a:gd name="connsiteY135" fmla="*/ 385129 h 758095"/>
                          <a:gd name="connsiteX136" fmla="*/ 1414807 w 1496283"/>
                          <a:gd name="connsiteY136" fmla="*/ 373868 h 758095"/>
                          <a:gd name="connsiteX137" fmla="*/ 1421563 w 1496283"/>
                          <a:gd name="connsiteY137" fmla="*/ 367111 h 758095"/>
                          <a:gd name="connsiteX138" fmla="*/ 1435077 w 1496283"/>
                          <a:gd name="connsiteY138" fmla="*/ 157655 h 758095"/>
                          <a:gd name="connsiteX139" fmla="*/ 1448590 w 1496283"/>
                          <a:gd name="connsiteY139" fmla="*/ 141889 h 758095"/>
                          <a:gd name="connsiteX140" fmla="*/ 1453094 w 1496283"/>
                          <a:gd name="connsiteY140" fmla="*/ 135133 h 758095"/>
                          <a:gd name="connsiteX141" fmla="*/ 1459851 w 1496283"/>
                          <a:gd name="connsiteY141" fmla="*/ 132880 h 758095"/>
                          <a:gd name="connsiteX142" fmla="*/ 1466608 w 1496283"/>
                          <a:gd name="connsiteY142" fmla="*/ 128376 h 758095"/>
                          <a:gd name="connsiteX143" fmla="*/ 1468860 w 1496283"/>
                          <a:gd name="connsiteY143" fmla="*/ 99097 h 758095"/>
                          <a:gd name="connsiteX144" fmla="*/ 1475617 w 1496283"/>
                          <a:gd name="connsiteY144" fmla="*/ 94593 h 758095"/>
                          <a:gd name="connsiteX145" fmla="*/ 1486878 w 1496283"/>
                          <a:gd name="connsiteY145" fmla="*/ 83332 h 758095"/>
                          <a:gd name="connsiteX146" fmla="*/ 1489130 w 1496283"/>
                          <a:gd name="connsiteY146" fmla="*/ 76575 h 758095"/>
                          <a:gd name="connsiteX147" fmla="*/ 1495887 w 1496283"/>
                          <a:gd name="connsiteY147" fmla="*/ 74323 h 758095"/>
                          <a:gd name="connsiteX148" fmla="*/ 1493634 w 1496283"/>
                          <a:gd name="connsiteY148" fmla="*/ 0 h 758095"/>
                          <a:gd name="connsiteX149" fmla="*/ 1482373 w 1496283"/>
                          <a:gd name="connsiteY149" fmla="*/ 9008 h 758095"/>
                          <a:gd name="connsiteX150" fmla="*/ 1480121 w 1496283"/>
                          <a:gd name="connsiteY150" fmla="*/ 18017 h 758095"/>
                          <a:gd name="connsiteX151" fmla="*/ 1473364 w 1496283"/>
                          <a:gd name="connsiteY151" fmla="*/ 20270 h 758095"/>
                          <a:gd name="connsiteX152" fmla="*/ 1482373 w 1496283"/>
                          <a:gd name="connsiteY15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58956 w 1496283"/>
                          <a:gd name="connsiteY94" fmla="*/ 671160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72359 w 1496283"/>
                          <a:gd name="connsiteY94" fmla="*/ 677117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47695 w 1496283"/>
                          <a:gd name="connsiteY49" fmla="*/ 563054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43733 w 1496283"/>
                          <a:gd name="connsiteY92" fmla="*/ 661167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0840 w 1496283"/>
                          <a:gd name="connsiteY49" fmla="*/ 576272 h 758095"/>
                          <a:gd name="connsiteX50" fmla="*/ 1002467 w 1496283"/>
                          <a:gd name="connsiteY50" fmla="*/ 535190 h 758095"/>
                          <a:gd name="connsiteX51" fmla="*/ 905806 w 1496283"/>
                          <a:gd name="connsiteY51" fmla="*/ 522514 h 758095"/>
                          <a:gd name="connsiteX52" fmla="*/ 856257 w 1496283"/>
                          <a:gd name="connsiteY52" fmla="*/ 527018 h 758095"/>
                          <a:gd name="connsiteX53" fmla="*/ 796063 w 1496283"/>
                          <a:gd name="connsiteY53" fmla="*/ 547399 h 758095"/>
                          <a:gd name="connsiteX54" fmla="*/ 750403 w 1496283"/>
                          <a:gd name="connsiteY54" fmla="*/ 578819 h 758095"/>
                          <a:gd name="connsiteX55" fmla="*/ 709863 w 1496283"/>
                          <a:gd name="connsiteY55" fmla="*/ 626116 h 758095"/>
                          <a:gd name="connsiteX56" fmla="*/ 691845 w 1496283"/>
                          <a:gd name="connsiteY56" fmla="*/ 644134 h 758095"/>
                          <a:gd name="connsiteX57" fmla="*/ 647490 w 1496283"/>
                          <a:gd name="connsiteY57" fmla="*/ 668108 h 758095"/>
                          <a:gd name="connsiteX58" fmla="*/ 550719 w 1496283"/>
                          <a:gd name="connsiteY58" fmla="*/ 677007 h 758095"/>
                          <a:gd name="connsiteX59" fmla="*/ 449837 w 1496283"/>
                          <a:gd name="connsiteY59" fmla="*/ 674028 h 758095"/>
                          <a:gd name="connsiteX60" fmla="*/ 385888 w 1496283"/>
                          <a:gd name="connsiteY60" fmla="*/ 637474 h 758095"/>
                          <a:gd name="connsiteX61" fmla="*/ 340499 w 1496283"/>
                          <a:gd name="connsiteY61" fmla="*/ 603594 h 758095"/>
                          <a:gd name="connsiteX62" fmla="*/ 302212 w 1496283"/>
                          <a:gd name="connsiteY62" fmla="*/ 578819 h 758095"/>
                          <a:gd name="connsiteX63" fmla="*/ 266176 w 1496283"/>
                          <a:gd name="connsiteY63" fmla="*/ 556297 h 758095"/>
                          <a:gd name="connsiteX64" fmla="*/ 259420 w 1496283"/>
                          <a:gd name="connsiteY64" fmla="*/ 554045 h 758095"/>
                          <a:gd name="connsiteX65" fmla="*/ 236897 w 1496283"/>
                          <a:gd name="connsiteY65" fmla="*/ 545036 h 758095"/>
                          <a:gd name="connsiteX66" fmla="*/ 180592 w 1496283"/>
                          <a:gd name="connsiteY66" fmla="*/ 536027 h 758095"/>
                          <a:gd name="connsiteX67" fmla="*/ 117530 w 1496283"/>
                          <a:gd name="connsiteY67" fmla="*/ 533775 h 758095"/>
                          <a:gd name="connsiteX68" fmla="*/ 76990 w 1496283"/>
                          <a:gd name="connsiteY68" fmla="*/ 536027 h 758095"/>
                          <a:gd name="connsiteX69" fmla="*/ 61716 w 1496283"/>
                          <a:gd name="connsiteY69" fmla="*/ 536930 h 758095"/>
                          <a:gd name="connsiteX70" fmla="*/ 23554 w 1496283"/>
                          <a:gd name="connsiteY70" fmla="*/ 550729 h 758095"/>
                          <a:gd name="connsiteX71" fmla="*/ 174 w 1496283"/>
                          <a:gd name="connsiteY71" fmla="*/ 573331 h 758095"/>
                          <a:gd name="connsiteX72" fmla="*/ 16278 w 1496283"/>
                          <a:gd name="connsiteY72" fmla="*/ 613525 h 758095"/>
                          <a:gd name="connsiteX73" fmla="*/ 73673 w 1496283"/>
                          <a:gd name="connsiteY73" fmla="*/ 624127 h 758095"/>
                          <a:gd name="connsiteX74" fmla="*/ 125098 w 1496283"/>
                          <a:gd name="connsiteY74" fmla="*/ 629432 h 758095"/>
                          <a:gd name="connsiteX75" fmla="*/ 167079 w 1496283"/>
                          <a:gd name="connsiteY75" fmla="*/ 632873 h 758095"/>
                          <a:gd name="connsiteX76" fmla="*/ 219459 w 1496283"/>
                          <a:gd name="connsiteY76" fmla="*/ 640429 h 758095"/>
                          <a:gd name="connsiteX77" fmla="*/ 271260 w 1496283"/>
                          <a:gd name="connsiteY77" fmla="*/ 659173 h 758095"/>
                          <a:gd name="connsiteX78" fmla="*/ 302212 w 1496283"/>
                          <a:gd name="connsiteY78" fmla="*/ 675665 h 758095"/>
                          <a:gd name="connsiteX79" fmla="*/ 337300 w 1496283"/>
                          <a:gd name="connsiteY79" fmla="*/ 700365 h 758095"/>
                          <a:gd name="connsiteX80" fmla="*/ 363637 w 1496283"/>
                          <a:gd name="connsiteY80" fmla="*/ 738763 h 758095"/>
                          <a:gd name="connsiteX81" fmla="*/ 403561 w 1496283"/>
                          <a:gd name="connsiteY81" fmla="*/ 752240 h 758095"/>
                          <a:gd name="connsiteX82" fmla="*/ 548393 w 1496283"/>
                          <a:gd name="connsiteY82" fmla="*/ 753003 h 758095"/>
                          <a:gd name="connsiteX83" fmla="*/ 630198 w 1496283"/>
                          <a:gd name="connsiteY83" fmla="*/ 750751 h 758095"/>
                          <a:gd name="connsiteX84" fmla="*/ 689593 w 1496283"/>
                          <a:gd name="connsiteY84" fmla="*/ 745483 h 758095"/>
                          <a:gd name="connsiteX85" fmla="*/ 735846 w 1496283"/>
                          <a:gd name="connsiteY85" fmla="*/ 708955 h 758095"/>
                          <a:gd name="connsiteX86" fmla="*/ 766094 w 1496283"/>
                          <a:gd name="connsiteY86" fmla="*/ 676722 h 758095"/>
                          <a:gd name="connsiteX87" fmla="*/ 818622 w 1496283"/>
                          <a:gd name="connsiteY87" fmla="*/ 631642 h 758095"/>
                          <a:gd name="connsiteX88" fmla="*/ 869696 w 1496283"/>
                          <a:gd name="connsiteY88" fmla="*/ 611335 h 758095"/>
                          <a:gd name="connsiteX89" fmla="*/ 932033 w 1496283"/>
                          <a:gd name="connsiteY89" fmla="*/ 606609 h 758095"/>
                          <a:gd name="connsiteX90" fmla="*/ 990553 w 1496283"/>
                          <a:gd name="connsiteY90" fmla="*/ 619249 h 758095"/>
                          <a:gd name="connsiteX91" fmla="*/ 1043733 w 1496283"/>
                          <a:gd name="connsiteY91" fmla="*/ 661167 h 758095"/>
                          <a:gd name="connsiteX92" fmla="*/ 1072359 w 1496283"/>
                          <a:gd name="connsiteY92" fmla="*/ 677117 h 758095"/>
                          <a:gd name="connsiteX93" fmla="*/ 1065713 w 1496283"/>
                          <a:gd name="connsiteY93" fmla="*/ 673412 h 758095"/>
                          <a:gd name="connsiteX94" fmla="*/ 1067965 w 1496283"/>
                          <a:gd name="connsiteY94" fmla="*/ 680169 h 758095"/>
                          <a:gd name="connsiteX95" fmla="*/ 1076974 w 1496283"/>
                          <a:gd name="connsiteY95" fmla="*/ 682421 h 758095"/>
                          <a:gd name="connsiteX96" fmla="*/ 1085983 w 1496283"/>
                          <a:gd name="connsiteY96" fmla="*/ 686926 h 758095"/>
                          <a:gd name="connsiteX97" fmla="*/ 1104001 w 1496283"/>
                          <a:gd name="connsiteY97" fmla="*/ 691430 h 758095"/>
                          <a:gd name="connsiteX98" fmla="*/ 1110757 w 1496283"/>
                          <a:gd name="connsiteY98" fmla="*/ 700439 h 758095"/>
                          <a:gd name="connsiteX99" fmla="*/ 1115262 w 1496283"/>
                          <a:gd name="connsiteY99" fmla="*/ 707196 h 758095"/>
                          <a:gd name="connsiteX100" fmla="*/ 1122019 w 1496283"/>
                          <a:gd name="connsiteY100" fmla="*/ 711700 h 758095"/>
                          <a:gd name="connsiteX101" fmla="*/ 1131027 w 1496283"/>
                          <a:gd name="connsiteY101" fmla="*/ 727466 h 758095"/>
                          <a:gd name="connsiteX102" fmla="*/ 1133280 w 1496283"/>
                          <a:gd name="connsiteY102" fmla="*/ 736474 h 758095"/>
                          <a:gd name="connsiteX103" fmla="*/ 1149045 w 1496283"/>
                          <a:gd name="connsiteY103" fmla="*/ 743231 h 758095"/>
                          <a:gd name="connsiteX104" fmla="*/ 1191837 w 1496283"/>
                          <a:gd name="connsiteY104" fmla="*/ 745483 h 758095"/>
                          <a:gd name="connsiteX105" fmla="*/ 1207603 w 1496283"/>
                          <a:gd name="connsiteY105" fmla="*/ 743231 h 758095"/>
                          <a:gd name="connsiteX106" fmla="*/ 1248143 w 1496283"/>
                          <a:gd name="connsiteY106" fmla="*/ 745483 h 758095"/>
                          <a:gd name="connsiteX107" fmla="*/ 1268413 w 1496283"/>
                          <a:gd name="connsiteY107" fmla="*/ 747736 h 758095"/>
                          <a:gd name="connsiteX108" fmla="*/ 1281926 w 1496283"/>
                          <a:gd name="connsiteY108" fmla="*/ 729718 h 758095"/>
                          <a:gd name="connsiteX109" fmla="*/ 1288683 w 1496283"/>
                          <a:gd name="connsiteY109" fmla="*/ 727466 h 758095"/>
                          <a:gd name="connsiteX110" fmla="*/ 1304448 w 1496283"/>
                          <a:gd name="connsiteY110" fmla="*/ 713952 h 758095"/>
                          <a:gd name="connsiteX111" fmla="*/ 1306700 w 1496283"/>
                          <a:gd name="connsiteY111" fmla="*/ 707196 h 758095"/>
                          <a:gd name="connsiteX112" fmla="*/ 1311205 w 1496283"/>
                          <a:gd name="connsiteY112" fmla="*/ 700439 h 758095"/>
                          <a:gd name="connsiteX113" fmla="*/ 1315709 w 1496283"/>
                          <a:gd name="connsiteY113" fmla="*/ 691430 h 758095"/>
                          <a:gd name="connsiteX114" fmla="*/ 1322466 w 1496283"/>
                          <a:gd name="connsiteY114" fmla="*/ 689178 h 758095"/>
                          <a:gd name="connsiteX115" fmla="*/ 1326970 w 1496283"/>
                          <a:gd name="connsiteY115" fmla="*/ 680169 h 758095"/>
                          <a:gd name="connsiteX116" fmla="*/ 1333727 w 1496283"/>
                          <a:gd name="connsiteY116" fmla="*/ 675665 h 758095"/>
                          <a:gd name="connsiteX117" fmla="*/ 1335979 w 1496283"/>
                          <a:gd name="connsiteY117" fmla="*/ 666656 h 758095"/>
                          <a:gd name="connsiteX118" fmla="*/ 1338231 w 1496283"/>
                          <a:gd name="connsiteY118" fmla="*/ 659899 h 758095"/>
                          <a:gd name="connsiteX119" fmla="*/ 1342736 w 1496283"/>
                          <a:gd name="connsiteY119" fmla="*/ 655395 h 758095"/>
                          <a:gd name="connsiteX120" fmla="*/ 1351745 w 1496283"/>
                          <a:gd name="connsiteY120" fmla="*/ 641881 h 758095"/>
                          <a:gd name="connsiteX121" fmla="*/ 1353997 w 1496283"/>
                          <a:gd name="connsiteY121" fmla="*/ 632873 h 758095"/>
                          <a:gd name="connsiteX122" fmla="*/ 1356249 w 1496283"/>
                          <a:gd name="connsiteY122" fmla="*/ 610350 h 758095"/>
                          <a:gd name="connsiteX123" fmla="*/ 1360753 w 1496283"/>
                          <a:gd name="connsiteY123" fmla="*/ 601341 h 758095"/>
                          <a:gd name="connsiteX124" fmla="*/ 1365258 w 1496283"/>
                          <a:gd name="connsiteY124" fmla="*/ 585576 h 758095"/>
                          <a:gd name="connsiteX125" fmla="*/ 1372015 w 1496283"/>
                          <a:gd name="connsiteY125" fmla="*/ 576567 h 758095"/>
                          <a:gd name="connsiteX126" fmla="*/ 1376519 w 1496283"/>
                          <a:gd name="connsiteY126" fmla="*/ 542784 h 758095"/>
                          <a:gd name="connsiteX127" fmla="*/ 1378771 w 1496283"/>
                          <a:gd name="connsiteY127" fmla="*/ 533775 h 758095"/>
                          <a:gd name="connsiteX128" fmla="*/ 1381023 w 1496283"/>
                          <a:gd name="connsiteY128" fmla="*/ 477470 h 758095"/>
                          <a:gd name="connsiteX129" fmla="*/ 1396789 w 1496283"/>
                          <a:gd name="connsiteY129" fmla="*/ 454947 h 758095"/>
                          <a:gd name="connsiteX130" fmla="*/ 1403546 w 1496283"/>
                          <a:gd name="connsiteY130" fmla="*/ 443686 h 758095"/>
                          <a:gd name="connsiteX131" fmla="*/ 1410302 w 1496283"/>
                          <a:gd name="connsiteY131" fmla="*/ 434677 h 758095"/>
                          <a:gd name="connsiteX132" fmla="*/ 1412554 w 1496283"/>
                          <a:gd name="connsiteY132" fmla="*/ 385129 h 758095"/>
                          <a:gd name="connsiteX133" fmla="*/ 1414807 w 1496283"/>
                          <a:gd name="connsiteY133" fmla="*/ 373868 h 758095"/>
                          <a:gd name="connsiteX134" fmla="*/ 1421563 w 1496283"/>
                          <a:gd name="connsiteY134" fmla="*/ 367111 h 758095"/>
                          <a:gd name="connsiteX135" fmla="*/ 1435077 w 1496283"/>
                          <a:gd name="connsiteY135" fmla="*/ 157655 h 758095"/>
                          <a:gd name="connsiteX136" fmla="*/ 1448590 w 1496283"/>
                          <a:gd name="connsiteY136" fmla="*/ 141889 h 758095"/>
                          <a:gd name="connsiteX137" fmla="*/ 1453094 w 1496283"/>
                          <a:gd name="connsiteY137" fmla="*/ 135133 h 758095"/>
                          <a:gd name="connsiteX138" fmla="*/ 1459851 w 1496283"/>
                          <a:gd name="connsiteY138" fmla="*/ 132880 h 758095"/>
                          <a:gd name="connsiteX139" fmla="*/ 1466608 w 1496283"/>
                          <a:gd name="connsiteY139" fmla="*/ 128376 h 758095"/>
                          <a:gd name="connsiteX140" fmla="*/ 1468860 w 1496283"/>
                          <a:gd name="connsiteY140" fmla="*/ 99097 h 758095"/>
                          <a:gd name="connsiteX141" fmla="*/ 1475617 w 1496283"/>
                          <a:gd name="connsiteY141" fmla="*/ 94593 h 758095"/>
                          <a:gd name="connsiteX142" fmla="*/ 1486878 w 1496283"/>
                          <a:gd name="connsiteY142" fmla="*/ 83332 h 758095"/>
                          <a:gd name="connsiteX143" fmla="*/ 1489130 w 1496283"/>
                          <a:gd name="connsiteY143" fmla="*/ 76575 h 758095"/>
                          <a:gd name="connsiteX144" fmla="*/ 1495887 w 1496283"/>
                          <a:gd name="connsiteY144" fmla="*/ 74323 h 758095"/>
                          <a:gd name="connsiteX145" fmla="*/ 1493634 w 1496283"/>
                          <a:gd name="connsiteY145" fmla="*/ 0 h 758095"/>
                          <a:gd name="connsiteX146" fmla="*/ 1482373 w 1496283"/>
                          <a:gd name="connsiteY146" fmla="*/ 9008 h 758095"/>
                          <a:gd name="connsiteX147" fmla="*/ 1480121 w 1496283"/>
                          <a:gd name="connsiteY147" fmla="*/ 18017 h 758095"/>
                          <a:gd name="connsiteX148" fmla="*/ 1473364 w 1496283"/>
                          <a:gd name="connsiteY148" fmla="*/ 20270 h 758095"/>
                          <a:gd name="connsiteX149" fmla="*/ 1482373 w 1496283"/>
                          <a:gd name="connsiteY14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60840 w 1496283"/>
                          <a:gd name="connsiteY48" fmla="*/ 576272 h 758095"/>
                          <a:gd name="connsiteX49" fmla="*/ 1002467 w 1496283"/>
                          <a:gd name="connsiteY49" fmla="*/ 535190 h 758095"/>
                          <a:gd name="connsiteX50" fmla="*/ 905806 w 1496283"/>
                          <a:gd name="connsiteY50" fmla="*/ 522514 h 758095"/>
                          <a:gd name="connsiteX51" fmla="*/ 856257 w 1496283"/>
                          <a:gd name="connsiteY51" fmla="*/ 527018 h 758095"/>
                          <a:gd name="connsiteX52" fmla="*/ 796063 w 1496283"/>
                          <a:gd name="connsiteY52" fmla="*/ 547399 h 758095"/>
                          <a:gd name="connsiteX53" fmla="*/ 750403 w 1496283"/>
                          <a:gd name="connsiteY53" fmla="*/ 578819 h 758095"/>
                          <a:gd name="connsiteX54" fmla="*/ 709863 w 1496283"/>
                          <a:gd name="connsiteY54" fmla="*/ 626116 h 758095"/>
                          <a:gd name="connsiteX55" fmla="*/ 691845 w 1496283"/>
                          <a:gd name="connsiteY55" fmla="*/ 644134 h 758095"/>
                          <a:gd name="connsiteX56" fmla="*/ 647490 w 1496283"/>
                          <a:gd name="connsiteY56" fmla="*/ 668108 h 758095"/>
                          <a:gd name="connsiteX57" fmla="*/ 550719 w 1496283"/>
                          <a:gd name="connsiteY57" fmla="*/ 677007 h 758095"/>
                          <a:gd name="connsiteX58" fmla="*/ 449837 w 1496283"/>
                          <a:gd name="connsiteY58" fmla="*/ 674028 h 758095"/>
                          <a:gd name="connsiteX59" fmla="*/ 385888 w 1496283"/>
                          <a:gd name="connsiteY59" fmla="*/ 637474 h 758095"/>
                          <a:gd name="connsiteX60" fmla="*/ 340499 w 1496283"/>
                          <a:gd name="connsiteY60" fmla="*/ 603594 h 758095"/>
                          <a:gd name="connsiteX61" fmla="*/ 302212 w 1496283"/>
                          <a:gd name="connsiteY61" fmla="*/ 578819 h 758095"/>
                          <a:gd name="connsiteX62" fmla="*/ 266176 w 1496283"/>
                          <a:gd name="connsiteY62" fmla="*/ 556297 h 758095"/>
                          <a:gd name="connsiteX63" fmla="*/ 259420 w 1496283"/>
                          <a:gd name="connsiteY63" fmla="*/ 554045 h 758095"/>
                          <a:gd name="connsiteX64" fmla="*/ 236897 w 1496283"/>
                          <a:gd name="connsiteY64" fmla="*/ 545036 h 758095"/>
                          <a:gd name="connsiteX65" fmla="*/ 180592 w 1496283"/>
                          <a:gd name="connsiteY65" fmla="*/ 536027 h 758095"/>
                          <a:gd name="connsiteX66" fmla="*/ 117530 w 1496283"/>
                          <a:gd name="connsiteY66" fmla="*/ 533775 h 758095"/>
                          <a:gd name="connsiteX67" fmla="*/ 76990 w 1496283"/>
                          <a:gd name="connsiteY67" fmla="*/ 536027 h 758095"/>
                          <a:gd name="connsiteX68" fmla="*/ 61716 w 1496283"/>
                          <a:gd name="connsiteY68" fmla="*/ 536930 h 758095"/>
                          <a:gd name="connsiteX69" fmla="*/ 23554 w 1496283"/>
                          <a:gd name="connsiteY69" fmla="*/ 550729 h 758095"/>
                          <a:gd name="connsiteX70" fmla="*/ 174 w 1496283"/>
                          <a:gd name="connsiteY70" fmla="*/ 573331 h 758095"/>
                          <a:gd name="connsiteX71" fmla="*/ 16278 w 1496283"/>
                          <a:gd name="connsiteY71" fmla="*/ 613525 h 758095"/>
                          <a:gd name="connsiteX72" fmla="*/ 73673 w 1496283"/>
                          <a:gd name="connsiteY72" fmla="*/ 624127 h 758095"/>
                          <a:gd name="connsiteX73" fmla="*/ 125098 w 1496283"/>
                          <a:gd name="connsiteY73" fmla="*/ 629432 h 758095"/>
                          <a:gd name="connsiteX74" fmla="*/ 167079 w 1496283"/>
                          <a:gd name="connsiteY74" fmla="*/ 632873 h 758095"/>
                          <a:gd name="connsiteX75" fmla="*/ 219459 w 1496283"/>
                          <a:gd name="connsiteY75" fmla="*/ 640429 h 758095"/>
                          <a:gd name="connsiteX76" fmla="*/ 271260 w 1496283"/>
                          <a:gd name="connsiteY76" fmla="*/ 659173 h 758095"/>
                          <a:gd name="connsiteX77" fmla="*/ 302212 w 1496283"/>
                          <a:gd name="connsiteY77" fmla="*/ 675665 h 758095"/>
                          <a:gd name="connsiteX78" fmla="*/ 337300 w 1496283"/>
                          <a:gd name="connsiteY78" fmla="*/ 700365 h 758095"/>
                          <a:gd name="connsiteX79" fmla="*/ 363637 w 1496283"/>
                          <a:gd name="connsiteY79" fmla="*/ 738763 h 758095"/>
                          <a:gd name="connsiteX80" fmla="*/ 403561 w 1496283"/>
                          <a:gd name="connsiteY80" fmla="*/ 752240 h 758095"/>
                          <a:gd name="connsiteX81" fmla="*/ 548393 w 1496283"/>
                          <a:gd name="connsiteY81" fmla="*/ 753003 h 758095"/>
                          <a:gd name="connsiteX82" fmla="*/ 630198 w 1496283"/>
                          <a:gd name="connsiteY82" fmla="*/ 750751 h 758095"/>
                          <a:gd name="connsiteX83" fmla="*/ 689593 w 1496283"/>
                          <a:gd name="connsiteY83" fmla="*/ 745483 h 758095"/>
                          <a:gd name="connsiteX84" fmla="*/ 735846 w 1496283"/>
                          <a:gd name="connsiteY84" fmla="*/ 708955 h 758095"/>
                          <a:gd name="connsiteX85" fmla="*/ 766094 w 1496283"/>
                          <a:gd name="connsiteY85" fmla="*/ 676722 h 758095"/>
                          <a:gd name="connsiteX86" fmla="*/ 818622 w 1496283"/>
                          <a:gd name="connsiteY86" fmla="*/ 631642 h 758095"/>
                          <a:gd name="connsiteX87" fmla="*/ 869696 w 1496283"/>
                          <a:gd name="connsiteY87" fmla="*/ 611335 h 758095"/>
                          <a:gd name="connsiteX88" fmla="*/ 932033 w 1496283"/>
                          <a:gd name="connsiteY88" fmla="*/ 606609 h 758095"/>
                          <a:gd name="connsiteX89" fmla="*/ 990553 w 1496283"/>
                          <a:gd name="connsiteY89" fmla="*/ 619249 h 758095"/>
                          <a:gd name="connsiteX90" fmla="*/ 1043733 w 1496283"/>
                          <a:gd name="connsiteY90" fmla="*/ 661167 h 758095"/>
                          <a:gd name="connsiteX91" fmla="*/ 1072359 w 1496283"/>
                          <a:gd name="connsiteY91" fmla="*/ 677117 h 758095"/>
                          <a:gd name="connsiteX92" fmla="*/ 1065713 w 1496283"/>
                          <a:gd name="connsiteY92" fmla="*/ 673412 h 758095"/>
                          <a:gd name="connsiteX93" fmla="*/ 1067965 w 1496283"/>
                          <a:gd name="connsiteY93" fmla="*/ 680169 h 758095"/>
                          <a:gd name="connsiteX94" fmla="*/ 1076974 w 1496283"/>
                          <a:gd name="connsiteY94" fmla="*/ 682421 h 758095"/>
                          <a:gd name="connsiteX95" fmla="*/ 1085983 w 1496283"/>
                          <a:gd name="connsiteY95" fmla="*/ 686926 h 758095"/>
                          <a:gd name="connsiteX96" fmla="*/ 1104001 w 1496283"/>
                          <a:gd name="connsiteY96" fmla="*/ 691430 h 758095"/>
                          <a:gd name="connsiteX97" fmla="*/ 1110757 w 1496283"/>
                          <a:gd name="connsiteY97" fmla="*/ 700439 h 758095"/>
                          <a:gd name="connsiteX98" fmla="*/ 1115262 w 1496283"/>
                          <a:gd name="connsiteY98" fmla="*/ 707196 h 758095"/>
                          <a:gd name="connsiteX99" fmla="*/ 1122019 w 1496283"/>
                          <a:gd name="connsiteY99" fmla="*/ 711700 h 758095"/>
                          <a:gd name="connsiteX100" fmla="*/ 1131027 w 1496283"/>
                          <a:gd name="connsiteY100" fmla="*/ 727466 h 758095"/>
                          <a:gd name="connsiteX101" fmla="*/ 1133280 w 1496283"/>
                          <a:gd name="connsiteY101" fmla="*/ 736474 h 758095"/>
                          <a:gd name="connsiteX102" fmla="*/ 1149045 w 1496283"/>
                          <a:gd name="connsiteY102" fmla="*/ 743231 h 758095"/>
                          <a:gd name="connsiteX103" fmla="*/ 1191837 w 1496283"/>
                          <a:gd name="connsiteY103" fmla="*/ 745483 h 758095"/>
                          <a:gd name="connsiteX104" fmla="*/ 1207603 w 1496283"/>
                          <a:gd name="connsiteY104" fmla="*/ 743231 h 758095"/>
                          <a:gd name="connsiteX105" fmla="*/ 1248143 w 1496283"/>
                          <a:gd name="connsiteY105" fmla="*/ 745483 h 758095"/>
                          <a:gd name="connsiteX106" fmla="*/ 1268413 w 1496283"/>
                          <a:gd name="connsiteY106" fmla="*/ 747736 h 758095"/>
                          <a:gd name="connsiteX107" fmla="*/ 1281926 w 1496283"/>
                          <a:gd name="connsiteY107" fmla="*/ 729718 h 758095"/>
                          <a:gd name="connsiteX108" fmla="*/ 1288683 w 1496283"/>
                          <a:gd name="connsiteY108" fmla="*/ 727466 h 758095"/>
                          <a:gd name="connsiteX109" fmla="*/ 1304448 w 1496283"/>
                          <a:gd name="connsiteY109" fmla="*/ 713952 h 758095"/>
                          <a:gd name="connsiteX110" fmla="*/ 1306700 w 1496283"/>
                          <a:gd name="connsiteY110" fmla="*/ 707196 h 758095"/>
                          <a:gd name="connsiteX111" fmla="*/ 1311205 w 1496283"/>
                          <a:gd name="connsiteY111" fmla="*/ 700439 h 758095"/>
                          <a:gd name="connsiteX112" fmla="*/ 1315709 w 1496283"/>
                          <a:gd name="connsiteY112" fmla="*/ 691430 h 758095"/>
                          <a:gd name="connsiteX113" fmla="*/ 1322466 w 1496283"/>
                          <a:gd name="connsiteY113" fmla="*/ 689178 h 758095"/>
                          <a:gd name="connsiteX114" fmla="*/ 1326970 w 1496283"/>
                          <a:gd name="connsiteY114" fmla="*/ 680169 h 758095"/>
                          <a:gd name="connsiteX115" fmla="*/ 1333727 w 1496283"/>
                          <a:gd name="connsiteY115" fmla="*/ 675665 h 758095"/>
                          <a:gd name="connsiteX116" fmla="*/ 1335979 w 1496283"/>
                          <a:gd name="connsiteY116" fmla="*/ 666656 h 758095"/>
                          <a:gd name="connsiteX117" fmla="*/ 1338231 w 1496283"/>
                          <a:gd name="connsiteY117" fmla="*/ 659899 h 758095"/>
                          <a:gd name="connsiteX118" fmla="*/ 1342736 w 1496283"/>
                          <a:gd name="connsiteY118" fmla="*/ 655395 h 758095"/>
                          <a:gd name="connsiteX119" fmla="*/ 1351745 w 1496283"/>
                          <a:gd name="connsiteY119" fmla="*/ 641881 h 758095"/>
                          <a:gd name="connsiteX120" fmla="*/ 1353997 w 1496283"/>
                          <a:gd name="connsiteY120" fmla="*/ 632873 h 758095"/>
                          <a:gd name="connsiteX121" fmla="*/ 1356249 w 1496283"/>
                          <a:gd name="connsiteY121" fmla="*/ 610350 h 758095"/>
                          <a:gd name="connsiteX122" fmla="*/ 1360753 w 1496283"/>
                          <a:gd name="connsiteY122" fmla="*/ 601341 h 758095"/>
                          <a:gd name="connsiteX123" fmla="*/ 1365258 w 1496283"/>
                          <a:gd name="connsiteY123" fmla="*/ 585576 h 758095"/>
                          <a:gd name="connsiteX124" fmla="*/ 1372015 w 1496283"/>
                          <a:gd name="connsiteY124" fmla="*/ 576567 h 758095"/>
                          <a:gd name="connsiteX125" fmla="*/ 1376519 w 1496283"/>
                          <a:gd name="connsiteY125" fmla="*/ 542784 h 758095"/>
                          <a:gd name="connsiteX126" fmla="*/ 1378771 w 1496283"/>
                          <a:gd name="connsiteY126" fmla="*/ 533775 h 758095"/>
                          <a:gd name="connsiteX127" fmla="*/ 1381023 w 1496283"/>
                          <a:gd name="connsiteY127" fmla="*/ 477470 h 758095"/>
                          <a:gd name="connsiteX128" fmla="*/ 1396789 w 1496283"/>
                          <a:gd name="connsiteY128" fmla="*/ 454947 h 758095"/>
                          <a:gd name="connsiteX129" fmla="*/ 1403546 w 1496283"/>
                          <a:gd name="connsiteY129" fmla="*/ 443686 h 758095"/>
                          <a:gd name="connsiteX130" fmla="*/ 1410302 w 1496283"/>
                          <a:gd name="connsiteY130" fmla="*/ 434677 h 758095"/>
                          <a:gd name="connsiteX131" fmla="*/ 1412554 w 1496283"/>
                          <a:gd name="connsiteY131" fmla="*/ 385129 h 758095"/>
                          <a:gd name="connsiteX132" fmla="*/ 1414807 w 1496283"/>
                          <a:gd name="connsiteY132" fmla="*/ 373868 h 758095"/>
                          <a:gd name="connsiteX133" fmla="*/ 1421563 w 1496283"/>
                          <a:gd name="connsiteY133" fmla="*/ 367111 h 758095"/>
                          <a:gd name="connsiteX134" fmla="*/ 1435077 w 1496283"/>
                          <a:gd name="connsiteY134" fmla="*/ 157655 h 758095"/>
                          <a:gd name="connsiteX135" fmla="*/ 1448590 w 1496283"/>
                          <a:gd name="connsiteY135" fmla="*/ 141889 h 758095"/>
                          <a:gd name="connsiteX136" fmla="*/ 1453094 w 1496283"/>
                          <a:gd name="connsiteY136" fmla="*/ 135133 h 758095"/>
                          <a:gd name="connsiteX137" fmla="*/ 1459851 w 1496283"/>
                          <a:gd name="connsiteY137" fmla="*/ 132880 h 758095"/>
                          <a:gd name="connsiteX138" fmla="*/ 1466608 w 1496283"/>
                          <a:gd name="connsiteY138" fmla="*/ 128376 h 758095"/>
                          <a:gd name="connsiteX139" fmla="*/ 1468860 w 1496283"/>
                          <a:gd name="connsiteY139" fmla="*/ 99097 h 758095"/>
                          <a:gd name="connsiteX140" fmla="*/ 1475617 w 1496283"/>
                          <a:gd name="connsiteY140" fmla="*/ 94593 h 758095"/>
                          <a:gd name="connsiteX141" fmla="*/ 1486878 w 1496283"/>
                          <a:gd name="connsiteY141" fmla="*/ 83332 h 758095"/>
                          <a:gd name="connsiteX142" fmla="*/ 1489130 w 1496283"/>
                          <a:gd name="connsiteY142" fmla="*/ 76575 h 758095"/>
                          <a:gd name="connsiteX143" fmla="*/ 1495887 w 1496283"/>
                          <a:gd name="connsiteY143" fmla="*/ 74323 h 758095"/>
                          <a:gd name="connsiteX144" fmla="*/ 1493634 w 1496283"/>
                          <a:gd name="connsiteY144" fmla="*/ 0 h 758095"/>
                          <a:gd name="connsiteX145" fmla="*/ 1482373 w 1496283"/>
                          <a:gd name="connsiteY145" fmla="*/ 9008 h 758095"/>
                          <a:gd name="connsiteX146" fmla="*/ 1480121 w 1496283"/>
                          <a:gd name="connsiteY146" fmla="*/ 18017 h 758095"/>
                          <a:gd name="connsiteX147" fmla="*/ 1473364 w 1496283"/>
                          <a:gd name="connsiteY147" fmla="*/ 20270 h 758095"/>
                          <a:gd name="connsiteX148" fmla="*/ 1482373 w 1496283"/>
                          <a:gd name="connsiteY14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67965 w 1496283"/>
                          <a:gd name="connsiteY92" fmla="*/ 680169 h 758095"/>
                          <a:gd name="connsiteX93" fmla="*/ 1076974 w 1496283"/>
                          <a:gd name="connsiteY93" fmla="*/ 682421 h 758095"/>
                          <a:gd name="connsiteX94" fmla="*/ 1085983 w 1496283"/>
                          <a:gd name="connsiteY94" fmla="*/ 686926 h 758095"/>
                          <a:gd name="connsiteX95" fmla="*/ 1104001 w 1496283"/>
                          <a:gd name="connsiteY95" fmla="*/ 691430 h 758095"/>
                          <a:gd name="connsiteX96" fmla="*/ 1110757 w 1496283"/>
                          <a:gd name="connsiteY96" fmla="*/ 700439 h 758095"/>
                          <a:gd name="connsiteX97" fmla="*/ 1115262 w 1496283"/>
                          <a:gd name="connsiteY97" fmla="*/ 707196 h 758095"/>
                          <a:gd name="connsiteX98" fmla="*/ 1122019 w 1496283"/>
                          <a:gd name="connsiteY98" fmla="*/ 711700 h 758095"/>
                          <a:gd name="connsiteX99" fmla="*/ 1131027 w 1496283"/>
                          <a:gd name="connsiteY99" fmla="*/ 727466 h 758095"/>
                          <a:gd name="connsiteX100" fmla="*/ 1133280 w 1496283"/>
                          <a:gd name="connsiteY100" fmla="*/ 736474 h 758095"/>
                          <a:gd name="connsiteX101" fmla="*/ 1149045 w 1496283"/>
                          <a:gd name="connsiteY101" fmla="*/ 743231 h 758095"/>
                          <a:gd name="connsiteX102" fmla="*/ 1191837 w 1496283"/>
                          <a:gd name="connsiteY102" fmla="*/ 745483 h 758095"/>
                          <a:gd name="connsiteX103" fmla="*/ 1207603 w 1496283"/>
                          <a:gd name="connsiteY103" fmla="*/ 743231 h 758095"/>
                          <a:gd name="connsiteX104" fmla="*/ 1248143 w 1496283"/>
                          <a:gd name="connsiteY104" fmla="*/ 745483 h 758095"/>
                          <a:gd name="connsiteX105" fmla="*/ 1268413 w 1496283"/>
                          <a:gd name="connsiteY105" fmla="*/ 747736 h 758095"/>
                          <a:gd name="connsiteX106" fmla="*/ 1281926 w 1496283"/>
                          <a:gd name="connsiteY106" fmla="*/ 729718 h 758095"/>
                          <a:gd name="connsiteX107" fmla="*/ 1288683 w 1496283"/>
                          <a:gd name="connsiteY107" fmla="*/ 727466 h 758095"/>
                          <a:gd name="connsiteX108" fmla="*/ 1304448 w 1496283"/>
                          <a:gd name="connsiteY108" fmla="*/ 713952 h 758095"/>
                          <a:gd name="connsiteX109" fmla="*/ 1306700 w 1496283"/>
                          <a:gd name="connsiteY109" fmla="*/ 707196 h 758095"/>
                          <a:gd name="connsiteX110" fmla="*/ 1311205 w 1496283"/>
                          <a:gd name="connsiteY110" fmla="*/ 700439 h 758095"/>
                          <a:gd name="connsiteX111" fmla="*/ 1315709 w 1496283"/>
                          <a:gd name="connsiteY111" fmla="*/ 691430 h 758095"/>
                          <a:gd name="connsiteX112" fmla="*/ 1322466 w 1496283"/>
                          <a:gd name="connsiteY112" fmla="*/ 689178 h 758095"/>
                          <a:gd name="connsiteX113" fmla="*/ 1326970 w 1496283"/>
                          <a:gd name="connsiteY113" fmla="*/ 680169 h 758095"/>
                          <a:gd name="connsiteX114" fmla="*/ 1333727 w 1496283"/>
                          <a:gd name="connsiteY114" fmla="*/ 675665 h 758095"/>
                          <a:gd name="connsiteX115" fmla="*/ 1335979 w 1496283"/>
                          <a:gd name="connsiteY115" fmla="*/ 666656 h 758095"/>
                          <a:gd name="connsiteX116" fmla="*/ 1338231 w 1496283"/>
                          <a:gd name="connsiteY116" fmla="*/ 659899 h 758095"/>
                          <a:gd name="connsiteX117" fmla="*/ 1342736 w 1496283"/>
                          <a:gd name="connsiteY117" fmla="*/ 655395 h 758095"/>
                          <a:gd name="connsiteX118" fmla="*/ 1351745 w 1496283"/>
                          <a:gd name="connsiteY118" fmla="*/ 641881 h 758095"/>
                          <a:gd name="connsiteX119" fmla="*/ 1353997 w 1496283"/>
                          <a:gd name="connsiteY119" fmla="*/ 632873 h 758095"/>
                          <a:gd name="connsiteX120" fmla="*/ 1356249 w 1496283"/>
                          <a:gd name="connsiteY120" fmla="*/ 610350 h 758095"/>
                          <a:gd name="connsiteX121" fmla="*/ 1360753 w 1496283"/>
                          <a:gd name="connsiteY121" fmla="*/ 601341 h 758095"/>
                          <a:gd name="connsiteX122" fmla="*/ 1365258 w 1496283"/>
                          <a:gd name="connsiteY122" fmla="*/ 585576 h 758095"/>
                          <a:gd name="connsiteX123" fmla="*/ 1372015 w 1496283"/>
                          <a:gd name="connsiteY123" fmla="*/ 576567 h 758095"/>
                          <a:gd name="connsiteX124" fmla="*/ 1376519 w 1496283"/>
                          <a:gd name="connsiteY124" fmla="*/ 542784 h 758095"/>
                          <a:gd name="connsiteX125" fmla="*/ 1378771 w 1496283"/>
                          <a:gd name="connsiteY125" fmla="*/ 533775 h 758095"/>
                          <a:gd name="connsiteX126" fmla="*/ 1381023 w 1496283"/>
                          <a:gd name="connsiteY126" fmla="*/ 477470 h 758095"/>
                          <a:gd name="connsiteX127" fmla="*/ 1396789 w 1496283"/>
                          <a:gd name="connsiteY127" fmla="*/ 454947 h 758095"/>
                          <a:gd name="connsiteX128" fmla="*/ 1403546 w 1496283"/>
                          <a:gd name="connsiteY128" fmla="*/ 443686 h 758095"/>
                          <a:gd name="connsiteX129" fmla="*/ 1410302 w 1496283"/>
                          <a:gd name="connsiteY129" fmla="*/ 434677 h 758095"/>
                          <a:gd name="connsiteX130" fmla="*/ 1412554 w 1496283"/>
                          <a:gd name="connsiteY130" fmla="*/ 385129 h 758095"/>
                          <a:gd name="connsiteX131" fmla="*/ 1414807 w 1496283"/>
                          <a:gd name="connsiteY131" fmla="*/ 373868 h 758095"/>
                          <a:gd name="connsiteX132" fmla="*/ 1421563 w 1496283"/>
                          <a:gd name="connsiteY132" fmla="*/ 367111 h 758095"/>
                          <a:gd name="connsiteX133" fmla="*/ 1435077 w 1496283"/>
                          <a:gd name="connsiteY133" fmla="*/ 157655 h 758095"/>
                          <a:gd name="connsiteX134" fmla="*/ 1448590 w 1496283"/>
                          <a:gd name="connsiteY134" fmla="*/ 141889 h 758095"/>
                          <a:gd name="connsiteX135" fmla="*/ 1453094 w 1496283"/>
                          <a:gd name="connsiteY135" fmla="*/ 135133 h 758095"/>
                          <a:gd name="connsiteX136" fmla="*/ 1459851 w 1496283"/>
                          <a:gd name="connsiteY136" fmla="*/ 132880 h 758095"/>
                          <a:gd name="connsiteX137" fmla="*/ 1466608 w 1496283"/>
                          <a:gd name="connsiteY137" fmla="*/ 128376 h 758095"/>
                          <a:gd name="connsiteX138" fmla="*/ 1468860 w 1496283"/>
                          <a:gd name="connsiteY138" fmla="*/ 99097 h 758095"/>
                          <a:gd name="connsiteX139" fmla="*/ 1475617 w 1496283"/>
                          <a:gd name="connsiteY139" fmla="*/ 94593 h 758095"/>
                          <a:gd name="connsiteX140" fmla="*/ 1486878 w 1496283"/>
                          <a:gd name="connsiteY140" fmla="*/ 83332 h 758095"/>
                          <a:gd name="connsiteX141" fmla="*/ 1489130 w 1496283"/>
                          <a:gd name="connsiteY141" fmla="*/ 76575 h 758095"/>
                          <a:gd name="connsiteX142" fmla="*/ 1495887 w 1496283"/>
                          <a:gd name="connsiteY142" fmla="*/ 74323 h 758095"/>
                          <a:gd name="connsiteX143" fmla="*/ 1493634 w 1496283"/>
                          <a:gd name="connsiteY143" fmla="*/ 0 h 758095"/>
                          <a:gd name="connsiteX144" fmla="*/ 1482373 w 1496283"/>
                          <a:gd name="connsiteY144" fmla="*/ 9008 h 758095"/>
                          <a:gd name="connsiteX145" fmla="*/ 1480121 w 1496283"/>
                          <a:gd name="connsiteY145" fmla="*/ 18017 h 758095"/>
                          <a:gd name="connsiteX146" fmla="*/ 1473364 w 1496283"/>
                          <a:gd name="connsiteY146" fmla="*/ 20270 h 758095"/>
                          <a:gd name="connsiteX147" fmla="*/ 1482373 w 1496283"/>
                          <a:gd name="connsiteY14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76974 w 1496283"/>
                          <a:gd name="connsiteY92" fmla="*/ 682421 h 758095"/>
                          <a:gd name="connsiteX93" fmla="*/ 1085983 w 1496283"/>
                          <a:gd name="connsiteY93" fmla="*/ 686926 h 758095"/>
                          <a:gd name="connsiteX94" fmla="*/ 1104001 w 1496283"/>
                          <a:gd name="connsiteY94" fmla="*/ 691430 h 758095"/>
                          <a:gd name="connsiteX95" fmla="*/ 1110757 w 1496283"/>
                          <a:gd name="connsiteY95" fmla="*/ 700439 h 758095"/>
                          <a:gd name="connsiteX96" fmla="*/ 1115262 w 1496283"/>
                          <a:gd name="connsiteY96" fmla="*/ 707196 h 758095"/>
                          <a:gd name="connsiteX97" fmla="*/ 1122019 w 1496283"/>
                          <a:gd name="connsiteY97" fmla="*/ 711700 h 758095"/>
                          <a:gd name="connsiteX98" fmla="*/ 1131027 w 1496283"/>
                          <a:gd name="connsiteY98" fmla="*/ 727466 h 758095"/>
                          <a:gd name="connsiteX99" fmla="*/ 1133280 w 1496283"/>
                          <a:gd name="connsiteY99" fmla="*/ 736474 h 758095"/>
                          <a:gd name="connsiteX100" fmla="*/ 1149045 w 1496283"/>
                          <a:gd name="connsiteY100" fmla="*/ 743231 h 758095"/>
                          <a:gd name="connsiteX101" fmla="*/ 1191837 w 1496283"/>
                          <a:gd name="connsiteY101" fmla="*/ 745483 h 758095"/>
                          <a:gd name="connsiteX102" fmla="*/ 1207603 w 1496283"/>
                          <a:gd name="connsiteY102" fmla="*/ 743231 h 758095"/>
                          <a:gd name="connsiteX103" fmla="*/ 1248143 w 1496283"/>
                          <a:gd name="connsiteY103" fmla="*/ 745483 h 758095"/>
                          <a:gd name="connsiteX104" fmla="*/ 1268413 w 1496283"/>
                          <a:gd name="connsiteY104" fmla="*/ 747736 h 758095"/>
                          <a:gd name="connsiteX105" fmla="*/ 1281926 w 1496283"/>
                          <a:gd name="connsiteY105" fmla="*/ 729718 h 758095"/>
                          <a:gd name="connsiteX106" fmla="*/ 1288683 w 1496283"/>
                          <a:gd name="connsiteY106" fmla="*/ 727466 h 758095"/>
                          <a:gd name="connsiteX107" fmla="*/ 1304448 w 1496283"/>
                          <a:gd name="connsiteY107" fmla="*/ 713952 h 758095"/>
                          <a:gd name="connsiteX108" fmla="*/ 1306700 w 1496283"/>
                          <a:gd name="connsiteY108" fmla="*/ 707196 h 758095"/>
                          <a:gd name="connsiteX109" fmla="*/ 1311205 w 1496283"/>
                          <a:gd name="connsiteY109" fmla="*/ 700439 h 758095"/>
                          <a:gd name="connsiteX110" fmla="*/ 1315709 w 1496283"/>
                          <a:gd name="connsiteY110" fmla="*/ 691430 h 758095"/>
                          <a:gd name="connsiteX111" fmla="*/ 1322466 w 1496283"/>
                          <a:gd name="connsiteY111" fmla="*/ 689178 h 758095"/>
                          <a:gd name="connsiteX112" fmla="*/ 1326970 w 1496283"/>
                          <a:gd name="connsiteY112" fmla="*/ 680169 h 758095"/>
                          <a:gd name="connsiteX113" fmla="*/ 1333727 w 1496283"/>
                          <a:gd name="connsiteY113" fmla="*/ 675665 h 758095"/>
                          <a:gd name="connsiteX114" fmla="*/ 1335979 w 1496283"/>
                          <a:gd name="connsiteY114" fmla="*/ 666656 h 758095"/>
                          <a:gd name="connsiteX115" fmla="*/ 1338231 w 1496283"/>
                          <a:gd name="connsiteY115" fmla="*/ 659899 h 758095"/>
                          <a:gd name="connsiteX116" fmla="*/ 1342736 w 1496283"/>
                          <a:gd name="connsiteY116" fmla="*/ 655395 h 758095"/>
                          <a:gd name="connsiteX117" fmla="*/ 1351745 w 1496283"/>
                          <a:gd name="connsiteY117" fmla="*/ 641881 h 758095"/>
                          <a:gd name="connsiteX118" fmla="*/ 1353997 w 1496283"/>
                          <a:gd name="connsiteY118" fmla="*/ 632873 h 758095"/>
                          <a:gd name="connsiteX119" fmla="*/ 1356249 w 1496283"/>
                          <a:gd name="connsiteY119" fmla="*/ 610350 h 758095"/>
                          <a:gd name="connsiteX120" fmla="*/ 1360753 w 1496283"/>
                          <a:gd name="connsiteY120" fmla="*/ 601341 h 758095"/>
                          <a:gd name="connsiteX121" fmla="*/ 1365258 w 1496283"/>
                          <a:gd name="connsiteY121" fmla="*/ 585576 h 758095"/>
                          <a:gd name="connsiteX122" fmla="*/ 1372015 w 1496283"/>
                          <a:gd name="connsiteY122" fmla="*/ 576567 h 758095"/>
                          <a:gd name="connsiteX123" fmla="*/ 1376519 w 1496283"/>
                          <a:gd name="connsiteY123" fmla="*/ 542784 h 758095"/>
                          <a:gd name="connsiteX124" fmla="*/ 1378771 w 1496283"/>
                          <a:gd name="connsiteY124" fmla="*/ 533775 h 758095"/>
                          <a:gd name="connsiteX125" fmla="*/ 1381023 w 1496283"/>
                          <a:gd name="connsiteY125" fmla="*/ 477470 h 758095"/>
                          <a:gd name="connsiteX126" fmla="*/ 1396789 w 1496283"/>
                          <a:gd name="connsiteY126" fmla="*/ 454947 h 758095"/>
                          <a:gd name="connsiteX127" fmla="*/ 1403546 w 1496283"/>
                          <a:gd name="connsiteY127" fmla="*/ 443686 h 758095"/>
                          <a:gd name="connsiteX128" fmla="*/ 1410302 w 1496283"/>
                          <a:gd name="connsiteY128" fmla="*/ 434677 h 758095"/>
                          <a:gd name="connsiteX129" fmla="*/ 1412554 w 1496283"/>
                          <a:gd name="connsiteY129" fmla="*/ 385129 h 758095"/>
                          <a:gd name="connsiteX130" fmla="*/ 1414807 w 1496283"/>
                          <a:gd name="connsiteY130" fmla="*/ 373868 h 758095"/>
                          <a:gd name="connsiteX131" fmla="*/ 1421563 w 1496283"/>
                          <a:gd name="connsiteY131" fmla="*/ 367111 h 758095"/>
                          <a:gd name="connsiteX132" fmla="*/ 1435077 w 1496283"/>
                          <a:gd name="connsiteY132" fmla="*/ 157655 h 758095"/>
                          <a:gd name="connsiteX133" fmla="*/ 1448590 w 1496283"/>
                          <a:gd name="connsiteY133" fmla="*/ 141889 h 758095"/>
                          <a:gd name="connsiteX134" fmla="*/ 1453094 w 1496283"/>
                          <a:gd name="connsiteY134" fmla="*/ 135133 h 758095"/>
                          <a:gd name="connsiteX135" fmla="*/ 1459851 w 1496283"/>
                          <a:gd name="connsiteY135" fmla="*/ 132880 h 758095"/>
                          <a:gd name="connsiteX136" fmla="*/ 1466608 w 1496283"/>
                          <a:gd name="connsiteY136" fmla="*/ 128376 h 758095"/>
                          <a:gd name="connsiteX137" fmla="*/ 1468860 w 1496283"/>
                          <a:gd name="connsiteY137" fmla="*/ 99097 h 758095"/>
                          <a:gd name="connsiteX138" fmla="*/ 1475617 w 1496283"/>
                          <a:gd name="connsiteY138" fmla="*/ 94593 h 758095"/>
                          <a:gd name="connsiteX139" fmla="*/ 1486878 w 1496283"/>
                          <a:gd name="connsiteY139" fmla="*/ 83332 h 758095"/>
                          <a:gd name="connsiteX140" fmla="*/ 1489130 w 1496283"/>
                          <a:gd name="connsiteY140" fmla="*/ 76575 h 758095"/>
                          <a:gd name="connsiteX141" fmla="*/ 1495887 w 1496283"/>
                          <a:gd name="connsiteY141" fmla="*/ 74323 h 758095"/>
                          <a:gd name="connsiteX142" fmla="*/ 1493634 w 1496283"/>
                          <a:gd name="connsiteY142" fmla="*/ 0 h 758095"/>
                          <a:gd name="connsiteX143" fmla="*/ 1482373 w 1496283"/>
                          <a:gd name="connsiteY143" fmla="*/ 9008 h 758095"/>
                          <a:gd name="connsiteX144" fmla="*/ 1480121 w 1496283"/>
                          <a:gd name="connsiteY144" fmla="*/ 18017 h 758095"/>
                          <a:gd name="connsiteX145" fmla="*/ 1473364 w 1496283"/>
                          <a:gd name="connsiteY145" fmla="*/ 20270 h 758095"/>
                          <a:gd name="connsiteX146" fmla="*/ 1482373 w 1496283"/>
                          <a:gd name="connsiteY14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22019 w 1496283"/>
                          <a:gd name="connsiteY96" fmla="*/ 711700 h 758095"/>
                          <a:gd name="connsiteX97" fmla="*/ 1131027 w 1496283"/>
                          <a:gd name="connsiteY97" fmla="*/ 727466 h 758095"/>
                          <a:gd name="connsiteX98" fmla="*/ 1133280 w 1496283"/>
                          <a:gd name="connsiteY98" fmla="*/ 736474 h 758095"/>
                          <a:gd name="connsiteX99" fmla="*/ 1149045 w 1496283"/>
                          <a:gd name="connsiteY99" fmla="*/ 743231 h 758095"/>
                          <a:gd name="connsiteX100" fmla="*/ 1191837 w 1496283"/>
                          <a:gd name="connsiteY100" fmla="*/ 745483 h 758095"/>
                          <a:gd name="connsiteX101" fmla="*/ 1207603 w 1496283"/>
                          <a:gd name="connsiteY101" fmla="*/ 743231 h 758095"/>
                          <a:gd name="connsiteX102" fmla="*/ 1248143 w 1496283"/>
                          <a:gd name="connsiteY102" fmla="*/ 745483 h 758095"/>
                          <a:gd name="connsiteX103" fmla="*/ 1268413 w 1496283"/>
                          <a:gd name="connsiteY103" fmla="*/ 747736 h 758095"/>
                          <a:gd name="connsiteX104" fmla="*/ 1281926 w 1496283"/>
                          <a:gd name="connsiteY104" fmla="*/ 729718 h 758095"/>
                          <a:gd name="connsiteX105" fmla="*/ 1288683 w 1496283"/>
                          <a:gd name="connsiteY105" fmla="*/ 727466 h 758095"/>
                          <a:gd name="connsiteX106" fmla="*/ 1304448 w 1496283"/>
                          <a:gd name="connsiteY106" fmla="*/ 713952 h 758095"/>
                          <a:gd name="connsiteX107" fmla="*/ 1306700 w 1496283"/>
                          <a:gd name="connsiteY107" fmla="*/ 707196 h 758095"/>
                          <a:gd name="connsiteX108" fmla="*/ 1311205 w 1496283"/>
                          <a:gd name="connsiteY108" fmla="*/ 700439 h 758095"/>
                          <a:gd name="connsiteX109" fmla="*/ 1315709 w 1496283"/>
                          <a:gd name="connsiteY109" fmla="*/ 691430 h 758095"/>
                          <a:gd name="connsiteX110" fmla="*/ 1322466 w 1496283"/>
                          <a:gd name="connsiteY110" fmla="*/ 689178 h 758095"/>
                          <a:gd name="connsiteX111" fmla="*/ 1326970 w 1496283"/>
                          <a:gd name="connsiteY111" fmla="*/ 680169 h 758095"/>
                          <a:gd name="connsiteX112" fmla="*/ 1333727 w 1496283"/>
                          <a:gd name="connsiteY112" fmla="*/ 675665 h 758095"/>
                          <a:gd name="connsiteX113" fmla="*/ 1335979 w 1496283"/>
                          <a:gd name="connsiteY113" fmla="*/ 666656 h 758095"/>
                          <a:gd name="connsiteX114" fmla="*/ 1338231 w 1496283"/>
                          <a:gd name="connsiteY114" fmla="*/ 659899 h 758095"/>
                          <a:gd name="connsiteX115" fmla="*/ 1342736 w 1496283"/>
                          <a:gd name="connsiteY115" fmla="*/ 655395 h 758095"/>
                          <a:gd name="connsiteX116" fmla="*/ 1351745 w 1496283"/>
                          <a:gd name="connsiteY116" fmla="*/ 641881 h 758095"/>
                          <a:gd name="connsiteX117" fmla="*/ 1353997 w 1496283"/>
                          <a:gd name="connsiteY117" fmla="*/ 632873 h 758095"/>
                          <a:gd name="connsiteX118" fmla="*/ 1356249 w 1496283"/>
                          <a:gd name="connsiteY118" fmla="*/ 610350 h 758095"/>
                          <a:gd name="connsiteX119" fmla="*/ 1360753 w 1496283"/>
                          <a:gd name="connsiteY119" fmla="*/ 601341 h 758095"/>
                          <a:gd name="connsiteX120" fmla="*/ 1365258 w 1496283"/>
                          <a:gd name="connsiteY120" fmla="*/ 585576 h 758095"/>
                          <a:gd name="connsiteX121" fmla="*/ 1372015 w 1496283"/>
                          <a:gd name="connsiteY121" fmla="*/ 576567 h 758095"/>
                          <a:gd name="connsiteX122" fmla="*/ 1376519 w 1496283"/>
                          <a:gd name="connsiteY122" fmla="*/ 542784 h 758095"/>
                          <a:gd name="connsiteX123" fmla="*/ 1378771 w 1496283"/>
                          <a:gd name="connsiteY123" fmla="*/ 533775 h 758095"/>
                          <a:gd name="connsiteX124" fmla="*/ 1381023 w 1496283"/>
                          <a:gd name="connsiteY124" fmla="*/ 477470 h 758095"/>
                          <a:gd name="connsiteX125" fmla="*/ 1396789 w 1496283"/>
                          <a:gd name="connsiteY125" fmla="*/ 454947 h 758095"/>
                          <a:gd name="connsiteX126" fmla="*/ 1403546 w 1496283"/>
                          <a:gd name="connsiteY126" fmla="*/ 443686 h 758095"/>
                          <a:gd name="connsiteX127" fmla="*/ 1410302 w 1496283"/>
                          <a:gd name="connsiteY127" fmla="*/ 434677 h 758095"/>
                          <a:gd name="connsiteX128" fmla="*/ 1412554 w 1496283"/>
                          <a:gd name="connsiteY128" fmla="*/ 385129 h 758095"/>
                          <a:gd name="connsiteX129" fmla="*/ 1414807 w 1496283"/>
                          <a:gd name="connsiteY129" fmla="*/ 373868 h 758095"/>
                          <a:gd name="connsiteX130" fmla="*/ 1421563 w 1496283"/>
                          <a:gd name="connsiteY130" fmla="*/ 367111 h 758095"/>
                          <a:gd name="connsiteX131" fmla="*/ 1435077 w 1496283"/>
                          <a:gd name="connsiteY131" fmla="*/ 157655 h 758095"/>
                          <a:gd name="connsiteX132" fmla="*/ 1448590 w 1496283"/>
                          <a:gd name="connsiteY132" fmla="*/ 141889 h 758095"/>
                          <a:gd name="connsiteX133" fmla="*/ 1453094 w 1496283"/>
                          <a:gd name="connsiteY133" fmla="*/ 135133 h 758095"/>
                          <a:gd name="connsiteX134" fmla="*/ 1459851 w 1496283"/>
                          <a:gd name="connsiteY134" fmla="*/ 132880 h 758095"/>
                          <a:gd name="connsiteX135" fmla="*/ 1466608 w 1496283"/>
                          <a:gd name="connsiteY135" fmla="*/ 128376 h 758095"/>
                          <a:gd name="connsiteX136" fmla="*/ 1468860 w 1496283"/>
                          <a:gd name="connsiteY136" fmla="*/ 99097 h 758095"/>
                          <a:gd name="connsiteX137" fmla="*/ 1475617 w 1496283"/>
                          <a:gd name="connsiteY137" fmla="*/ 94593 h 758095"/>
                          <a:gd name="connsiteX138" fmla="*/ 1486878 w 1496283"/>
                          <a:gd name="connsiteY138" fmla="*/ 83332 h 758095"/>
                          <a:gd name="connsiteX139" fmla="*/ 1489130 w 1496283"/>
                          <a:gd name="connsiteY139" fmla="*/ 76575 h 758095"/>
                          <a:gd name="connsiteX140" fmla="*/ 1495887 w 1496283"/>
                          <a:gd name="connsiteY140" fmla="*/ 74323 h 758095"/>
                          <a:gd name="connsiteX141" fmla="*/ 1493634 w 1496283"/>
                          <a:gd name="connsiteY141" fmla="*/ 0 h 758095"/>
                          <a:gd name="connsiteX142" fmla="*/ 1482373 w 1496283"/>
                          <a:gd name="connsiteY142" fmla="*/ 9008 h 758095"/>
                          <a:gd name="connsiteX143" fmla="*/ 1480121 w 1496283"/>
                          <a:gd name="connsiteY143" fmla="*/ 18017 h 758095"/>
                          <a:gd name="connsiteX144" fmla="*/ 1473364 w 1496283"/>
                          <a:gd name="connsiteY144" fmla="*/ 20270 h 758095"/>
                          <a:gd name="connsiteX145" fmla="*/ 1482373 w 1496283"/>
                          <a:gd name="connsiteY14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31027 w 1496283"/>
                          <a:gd name="connsiteY96" fmla="*/ 727466 h 758095"/>
                          <a:gd name="connsiteX97" fmla="*/ 1133280 w 1496283"/>
                          <a:gd name="connsiteY97" fmla="*/ 736474 h 758095"/>
                          <a:gd name="connsiteX98" fmla="*/ 1149045 w 1496283"/>
                          <a:gd name="connsiteY98" fmla="*/ 743231 h 758095"/>
                          <a:gd name="connsiteX99" fmla="*/ 1191837 w 1496283"/>
                          <a:gd name="connsiteY99" fmla="*/ 745483 h 758095"/>
                          <a:gd name="connsiteX100" fmla="*/ 1207603 w 1496283"/>
                          <a:gd name="connsiteY100" fmla="*/ 743231 h 758095"/>
                          <a:gd name="connsiteX101" fmla="*/ 1248143 w 1496283"/>
                          <a:gd name="connsiteY101" fmla="*/ 745483 h 758095"/>
                          <a:gd name="connsiteX102" fmla="*/ 1268413 w 1496283"/>
                          <a:gd name="connsiteY102" fmla="*/ 747736 h 758095"/>
                          <a:gd name="connsiteX103" fmla="*/ 1281926 w 1496283"/>
                          <a:gd name="connsiteY103" fmla="*/ 729718 h 758095"/>
                          <a:gd name="connsiteX104" fmla="*/ 1288683 w 1496283"/>
                          <a:gd name="connsiteY104" fmla="*/ 727466 h 758095"/>
                          <a:gd name="connsiteX105" fmla="*/ 1304448 w 1496283"/>
                          <a:gd name="connsiteY105" fmla="*/ 713952 h 758095"/>
                          <a:gd name="connsiteX106" fmla="*/ 1306700 w 1496283"/>
                          <a:gd name="connsiteY106" fmla="*/ 707196 h 758095"/>
                          <a:gd name="connsiteX107" fmla="*/ 1311205 w 1496283"/>
                          <a:gd name="connsiteY107" fmla="*/ 700439 h 758095"/>
                          <a:gd name="connsiteX108" fmla="*/ 1315709 w 1496283"/>
                          <a:gd name="connsiteY108" fmla="*/ 691430 h 758095"/>
                          <a:gd name="connsiteX109" fmla="*/ 1322466 w 1496283"/>
                          <a:gd name="connsiteY109" fmla="*/ 689178 h 758095"/>
                          <a:gd name="connsiteX110" fmla="*/ 1326970 w 1496283"/>
                          <a:gd name="connsiteY110" fmla="*/ 680169 h 758095"/>
                          <a:gd name="connsiteX111" fmla="*/ 1333727 w 1496283"/>
                          <a:gd name="connsiteY111" fmla="*/ 675665 h 758095"/>
                          <a:gd name="connsiteX112" fmla="*/ 1335979 w 1496283"/>
                          <a:gd name="connsiteY112" fmla="*/ 666656 h 758095"/>
                          <a:gd name="connsiteX113" fmla="*/ 1338231 w 1496283"/>
                          <a:gd name="connsiteY113" fmla="*/ 659899 h 758095"/>
                          <a:gd name="connsiteX114" fmla="*/ 1342736 w 1496283"/>
                          <a:gd name="connsiteY114" fmla="*/ 655395 h 758095"/>
                          <a:gd name="connsiteX115" fmla="*/ 1351745 w 1496283"/>
                          <a:gd name="connsiteY115" fmla="*/ 641881 h 758095"/>
                          <a:gd name="connsiteX116" fmla="*/ 1353997 w 1496283"/>
                          <a:gd name="connsiteY116" fmla="*/ 632873 h 758095"/>
                          <a:gd name="connsiteX117" fmla="*/ 1356249 w 1496283"/>
                          <a:gd name="connsiteY117" fmla="*/ 610350 h 758095"/>
                          <a:gd name="connsiteX118" fmla="*/ 1360753 w 1496283"/>
                          <a:gd name="connsiteY118" fmla="*/ 601341 h 758095"/>
                          <a:gd name="connsiteX119" fmla="*/ 1365258 w 1496283"/>
                          <a:gd name="connsiteY119" fmla="*/ 585576 h 758095"/>
                          <a:gd name="connsiteX120" fmla="*/ 1372015 w 1496283"/>
                          <a:gd name="connsiteY120" fmla="*/ 576567 h 758095"/>
                          <a:gd name="connsiteX121" fmla="*/ 1376519 w 1496283"/>
                          <a:gd name="connsiteY121" fmla="*/ 542784 h 758095"/>
                          <a:gd name="connsiteX122" fmla="*/ 1378771 w 1496283"/>
                          <a:gd name="connsiteY122" fmla="*/ 533775 h 758095"/>
                          <a:gd name="connsiteX123" fmla="*/ 1381023 w 1496283"/>
                          <a:gd name="connsiteY123" fmla="*/ 477470 h 758095"/>
                          <a:gd name="connsiteX124" fmla="*/ 1396789 w 1496283"/>
                          <a:gd name="connsiteY124" fmla="*/ 454947 h 758095"/>
                          <a:gd name="connsiteX125" fmla="*/ 1403546 w 1496283"/>
                          <a:gd name="connsiteY125" fmla="*/ 443686 h 758095"/>
                          <a:gd name="connsiteX126" fmla="*/ 1410302 w 1496283"/>
                          <a:gd name="connsiteY126" fmla="*/ 434677 h 758095"/>
                          <a:gd name="connsiteX127" fmla="*/ 1412554 w 1496283"/>
                          <a:gd name="connsiteY127" fmla="*/ 385129 h 758095"/>
                          <a:gd name="connsiteX128" fmla="*/ 1414807 w 1496283"/>
                          <a:gd name="connsiteY128" fmla="*/ 373868 h 758095"/>
                          <a:gd name="connsiteX129" fmla="*/ 1421563 w 1496283"/>
                          <a:gd name="connsiteY129" fmla="*/ 367111 h 758095"/>
                          <a:gd name="connsiteX130" fmla="*/ 1435077 w 1496283"/>
                          <a:gd name="connsiteY130" fmla="*/ 157655 h 758095"/>
                          <a:gd name="connsiteX131" fmla="*/ 1448590 w 1496283"/>
                          <a:gd name="connsiteY131" fmla="*/ 141889 h 758095"/>
                          <a:gd name="connsiteX132" fmla="*/ 1453094 w 1496283"/>
                          <a:gd name="connsiteY132" fmla="*/ 135133 h 758095"/>
                          <a:gd name="connsiteX133" fmla="*/ 1459851 w 1496283"/>
                          <a:gd name="connsiteY133" fmla="*/ 132880 h 758095"/>
                          <a:gd name="connsiteX134" fmla="*/ 1466608 w 1496283"/>
                          <a:gd name="connsiteY134" fmla="*/ 128376 h 758095"/>
                          <a:gd name="connsiteX135" fmla="*/ 1468860 w 1496283"/>
                          <a:gd name="connsiteY135" fmla="*/ 99097 h 758095"/>
                          <a:gd name="connsiteX136" fmla="*/ 1475617 w 1496283"/>
                          <a:gd name="connsiteY136" fmla="*/ 94593 h 758095"/>
                          <a:gd name="connsiteX137" fmla="*/ 1486878 w 1496283"/>
                          <a:gd name="connsiteY137" fmla="*/ 83332 h 758095"/>
                          <a:gd name="connsiteX138" fmla="*/ 1489130 w 1496283"/>
                          <a:gd name="connsiteY138" fmla="*/ 76575 h 758095"/>
                          <a:gd name="connsiteX139" fmla="*/ 1495887 w 1496283"/>
                          <a:gd name="connsiteY139" fmla="*/ 74323 h 758095"/>
                          <a:gd name="connsiteX140" fmla="*/ 1493634 w 1496283"/>
                          <a:gd name="connsiteY140" fmla="*/ 0 h 758095"/>
                          <a:gd name="connsiteX141" fmla="*/ 1482373 w 1496283"/>
                          <a:gd name="connsiteY141" fmla="*/ 9008 h 758095"/>
                          <a:gd name="connsiteX142" fmla="*/ 1480121 w 1496283"/>
                          <a:gd name="connsiteY142" fmla="*/ 18017 h 758095"/>
                          <a:gd name="connsiteX143" fmla="*/ 1473364 w 1496283"/>
                          <a:gd name="connsiteY143" fmla="*/ 20270 h 758095"/>
                          <a:gd name="connsiteX144" fmla="*/ 1482373 w 1496283"/>
                          <a:gd name="connsiteY14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0757 w 1496283"/>
                          <a:gd name="connsiteY93" fmla="*/ 700439 h 758095"/>
                          <a:gd name="connsiteX94" fmla="*/ 1115262 w 1496283"/>
                          <a:gd name="connsiteY94" fmla="*/ 707196 h 758095"/>
                          <a:gd name="connsiteX95" fmla="*/ 1131027 w 1496283"/>
                          <a:gd name="connsiteY95" fmla="*/ 727466 h 758095"/>
                          <a:gd name="connsiteX96" fmla="*/ 1133280 w 1496283"/>
                          <a:gd name="connsiteY96" fmla="*/ 736474 h 758095"/>
                          <a:gd name="connsiteX97" fmla="*/ 1149045 w 1496283"/>
                          <a:gd name="connsiteY97" fmla="*/ 743231 h 758095"/>
                          <a:gd name="connsiteX98" fmla="*/ 1191837 w 1496283"/>
                          <a:gd name="connsiteY98" fmla="*/ 745483 h 758095"/>
                          <a:gd name="connsiteX99" fmla="*/ 1207603 w 1496283"/>
                          <a:gd name="connsiteY99" fmla="*/ 743231 h 758095"/>
                          <a:gd name="connsiteX100" fmla="*/ 1248143 w 1496283"/>
                          <a:gd name="connsiteY100" fmla="*/ 745483 h 758095"/>
                          <a:gd name="connsiteX101" fmla="*/ 1268413 w 1496283"/>
                          <a:gd name="connsiteY101" fmla="*/ 747736 h 758095"/>
                          <a:gd name="connsiteX102" fmla="*/ 1281926 w 1496283"/>
                          <a:gd name="connsiteY102" fmla="*/ 729718 h 758095"/>
                          <a:gd name="connsiteX103" fmla="*/ 1288683 w 1496283"/>
                          <a:gd name="connsiteY103" fmla="*/ 727466 h 758095"/>
                          <a:gd name="connsiteX104" fmla="*/ 1304448 w 1496283"/>
                          <a:gd name="connsiteY104" fmla="*/ 713952 h 758095"/>
                          <a:gd name="connsiteX105" fmla="*/ 1306700 w 1496283"/>
                          <a:gd name="connsiteY105" fmla="*/ 707196 h 758095"/>
                          <a:gd name="connsiteX106" fmla="*/ 1311205 w 1496283"/>
                          <a:gd name="connsiteY106" fmla="*/ 700439 h 758095"/>
                          <a:gd name="connsiteX107" fmla="*/ 1315709 w 1496283"/>
                          <a:gd name="connsiteY107" fmla="*/ 691430 h 758095"/>
                          <a:gd name="connsiteX108" fmla="*/ 1322466 w 1496283"/>
                          <a:gd name="connsiteY108" fmla="*/ 689178 h 758095"/>
                          <a:gd name="connsiteX109" fmla="*/ 1326970 w 1496283"/>
                          <a:gd name="connsiteY109" fmla="*/ 680169 h 758095"/>
                          <a:gd name="connsiteX110" fmla="*/ 1333727 w 1496283"/>
                          <a:gd name="connsiteY110" fmla="*/ 675665 h 758095"/>
                          <a:gd name="connsiteX111" fmla="*/ 1335979 w 1496283"/>
                          <a:gd name="connsiteY111" fmla="*/ 666656 h 758095"/>
                          <a:gd name="connsiteX112" fmla="*/ 1338231 w 1496283"/>
                          <a:gd name="connsiteY112" fmla="*/ 659899 h 758095"/>
                          <a:gd name="connsiteX113" fmla="*/ 1342736 w 1496283"/>
                          <a:gd name="connsiteY113" fmla="*/ 655395 h 758095"/>
                          <a:gd name="connsiteX114" fmla="*/ 1351745 w 1496283"/>
                          <a:gd name="connsiteY114" fmla="*/ 641881 h 758095"/>
                          <a:gd name="connsiteX115" fmla="*/ 1353997 w 1496283"/>
                          <a:gd name="connsiteY115" fmla="*/ 632873 h 758095"/>
                          <a:gd name="connsiteX116" fmla="*/ 1356249 w 1496283"/>
                          <a:gd name="connsiteY116" fmla="*/ 610350 h 758095"/>
                          <a:gd name="connsiteX117" fmla="*/ 1360753 w 1496283"/>
                          <a:gd name="connsiteY117" fmla="*/ 601341 h 758095"/>
                          <a:gd name="connsiteX118" fmla="*/ 1365258 w 1496283"/>
                          <a:gd name="connsiteY118" fmla="*/ 585576 h 758095"/>
                          <a:gd name="connsiteX119" fmla="*/ 1372015 w 1496283"/>
                          <a:gd name="connsiteY119" fmla="*/ 576567 h 758095"/>
                          <a:gd name="connsiteX120" fmla="*/ 1376519 w 1496283"/>
                          <a:gd name="connsiteY120" fmla="*/ 542784 h 758095"/>
                          <a:gd name="connsiteX121" fmla="*/ 1378771 w 1496283"/>
                          <a:gd name="connsiteY121" fmla="*/ 533775 h 758095"/>
                          <a:gd name="connsiteX122" fmla="*/ 1381023 w 1496283"/>
                          <a:gd name="connsiteY122" fmla="*/ 477470 h 758095"/>
                          <a:gd name="connsiteX123" fmla="*/ 1396789 w 1496283"/>
                          <a:gd name="connsiteY123" fmla="*/ 454947 h 758095"/>
                          <a:gd name="connsiteX124" fmla="*/ 1403546 w 1496283"/>
                          <a:gd name="connsiteY124" fmla="*/ 443686 h 758095"/>
                          <a:gd name="connsiteX125" fmla="*/ 1410302 w 1496283"/>
                          <a:gd name="connsiteY125" fmla="*/ 434677 h 758095"/>
                          <a:gd name="connsiteX126" fmla="*/ 1412554 w 1496283"/>
                          <a:gd name="connsiteY126" fmla="*/ 385129 h 758095"/>
                          <a:gd name="connsiteX127" fmla="*/ 1414807 w 1496283"/>
                          <a:gd name="connsiteY127" fmla="*/ 373868 h 758095"/>
                          <a:gd name="connsiteX128" fmla="*/ 1421563 w 1496283"/>
                          <a:gd name="connsiteY128" fmla="*/ 367111 h 758095"/>
                          <a:gd name="connsiteX129" fmla="*/ 1435077 w 1496283"/>
                          <a:gd name="connsiteY129" fmla="*/ 157655 h 758095"/>
                          <a:gd name="connsiteX130" fmla="*/ 1448590 w 1496283"/>
                          <a:gd name="connsiteY130" fmla="*/ 141889 h 758095"/>
                          <a:gd name="connsiteX131" fmla="*/ 1453094 w 1496283"/>
                          <a:gd name="connsiteY131" fmla="*/ 135133 h 758095"/>
                          <a:gd name="connsiteX132" fmla="*/ 1459851 w 1496283"/>
                          <a:gd name="connsiteY132" fmla="*/ 132880 h 758095"/>
                          <a:gd name="connsiteX133" fmla="*/ 1466608 w 1496283"/>
                          <a:gd name="connsiteY133" fmla="*/ 128376 h 758095"/>
                          <a:gd name="connsiteX134" fmla="*/ 1468860 w 1496283"/>
                          <a:gd name="connsiteY134" fmla="*/ 99097 h 758095"/>
                          <a:gd name="connsiteX135" fmla="*/ 1475617 w 1496283"/>
                          <a:gd name="connsiteY135" fmla="*/ 94593 h 758095"/>
                          <a:gd name="connsiteX136" fmla="*/ 1486878 w 1496283"/>
                          <a:gd name="connsiteY136" fmla="*/ 83332 h 758095"/>
                          <a:gd name="connsiteX137" fmla="*/ 1489130 w 1496283"/>
                          <a:gd name="connsiteY137" fmla="*/ 76575 h 758095"/>
                          <a:gd name="connsiteX138" fmla="*/ 1495887 w 1496283"/>
                          <a:gd name="connsiteY138" fmla="*/ 74323 h 758095"/>
                          <a:gd name="connsiteX139" fmla="*/ 1493634 w 1496283"/>
                          <a:gd name="connsiteY139" fmla="*/ 0 h 758095"/>
                          <a:gd name="connsiteX140" fmla="*/ 1482373 w 1496283"/>
                          <a:gd name="connsiteY140" fmla="*/ 9008 h 758095"/>
                          <a:gd name="connsiteX141" fmla="*/ 1480121 w 1496283"/>
                          <a:gd name="connsiteY141" fmla="*/ 18017 h 758095"/>
                          <a:gd name="connsiteX142" fmla="*/ 1473364 w 1496283"/>
                          <a:gd name="connsiteY142" fmla="*/ 20270 h 758095"/>
                          <a:gd name="connsiteX143" fmla="*/ 1482373 w 1496283"/>
                          <a:gd name="connsiteY14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5262 w 1496283"/>
                          <a:gd name="connsiteY93" fmla="*/ 707196 h 758095"/>
                          <a:gd name="connsiteX94" fmla="*/ 1131027 w 1496283"/>
                          <a:gd name="connsiteY94" fmla="*/ 727466 h 758095"/>
                          <a:gd name="connsiteX95" fmla="*/ 1133280 w 1496283"/>
                          <a:gd name="connsiteY95" fmla="*/ 736474 h 758095"/>
                          <a:gd name="connsiteX96" fmla="*/ 1149045 w 1496283"/>
                          <a:gd name="connsiteY96" fmla="*/ 743231 h 758095"/>
                          <a:gd name="connsiteX97" fmla="*/ 1191837 w 1496283"/>
                          <a:gd name="connsiteY97" fmla="*/ 745483 h 758095"/>
                          <a:gd name="connsiteX98" fmla="*/ 1207603 w 1496283"/>
                          <a:gd name="connsiteY98" fmla="*/ 743231 h 758095"/>
                          <a:gd name="connsiteX99" fmla="*/ 1248143 w 1496283"/>
                          <a:gd name="connsiteY99" fmla="*/ 745483 h 758095"/>
                          <a:gd name="connsiteX100" fmla="*/ 1268413 w 1496283"/>
                          <a:gd name="connsiteY100" fmla="*/ 747736 h 758095"/>
                          <a:gd name="connsiteX101" fmla="*/ 1281926 w 1496283"/>
                          <a:gd name="connsiteY101" fmla="*/ 729718 h 758095"/>
                          <a:gd name="connsiteX102" fmla="*/ 1288683 w 1496283"/>
                          <a:gd name="connsiteY102" fmla="*/ 727466 h 758095"/>
                          <a:gd name="connsiteX103" fmla="*/ 1304448 w 1496283"/>
                          <a:gd name="connsiteY103" fmla="*/ 713952 h 758095"/>
                          <a:gd name="connsiteX104" fmla="*/ 1306700 w 1496283"/>
                          <a:gd name="connsiteY104" fmla="*/ 707196 h 758095"/>
                          <a:gd name="connsiteX105" fmla="*/ 1311205 w 1496283"/>
                          <a:gd name="connsiteY105" fmla="*/ 700439 h 758095"/>
                          <a:gd name="connsiteX106" fmla="*/ 1315709 w 1496283"/>
                          <a:gd name="connsiteY106" fmla="*/ 691430 h 758095"/>
                          <a:gd name="connsiteX107" fmla="*/ 1322466 w 1496283"/>
                          <a:gd name="connsiteY107" fmla="*/ 689178 h 758095"/>
                          <a:gd name="connsiteX108" fmla="*/ 1326970 w 1496283"/>
                          <a:gd name="connsiteY108" fmla="*/ 680169 h 758095"/>
                          <a:gd name="connsiteX109" fmla="*/ 1333727 w 1496283"/>
                          <a:gd name="connsiteY109" fmla="*/ 675665 h 758095"/>
                          <a:gd name="connsiteX110" fmla="*/ 1335979 w 1496283"/>
                          <a:gd name="connsiteY110" fmla="*/ 666656 h 758095"/>
                          <a:gd name="connsiteX111" fmla="*/ 1338231 w 1496283"/>
                          <a:gd name="connsiteY111" fmla="*/ 659899 h 758095"/>
                          <a:gd name="connsiteX112" fmla="*/ 1342736 w 1496283"/>
                          <a:gd name="connsiteY112" fmla="*/ 655395 h 758095"/>
                          <a:gd name="connsiteX113" fmla="*/ 1351745 w 1496283"/>
                          <a:gd name="connsiteY113" fmla="*/ 641881 h 758095"/>
                          <a:gd name="connsiteX114" fmla="*/ 1353997 w 1496283"/>
                          <a:gd name="connsiteY114" fmla="*/ 632873 h 758095"/>
                          <a:gd name="connsiteX115" fmla="*/ 1356249 w 1496283"/>
                          <a:gd name="connsiteY115" fmla="*/ 610350 h 758095"/>
                          <a:gd name="connsiteX116" fmla="*/ 1360753 w 1496283"/>
                          <a:gd name="connsiteY116" fmla="*/ 601341 h 758095"/>
                          <a:gd name="connsiteX117" fmla="*/ 1365258 w 1496283"/>
                          <a:gd name="connsiteY117" fmla="*/ 585576 h 758095"/>
                          <a:gd name="connsiteX118" fmla="*/ 1372015 w 1496283"/>
                          <a:gd name="connsiteY118" fmla="*/ 576567 h 758095"/>
                          <a:gd name="connsiteX119" fmla="*/ 1376519 w 1496283"/>
                          <a:gd name="connsiteY119" fmla="*/ 542784 h 758095"/>
                          <a:gd name="connsiteX120" fmla="*/ 1378771 w 1496283"/>
                          <a:gd name="connsiteY120" fmla="*/ 533775 h 758095"/>
                          <a:gd name="connsiteX121" fmla="*/ 1381023 w 1496283"/>
                          <a:gd name="connsiteY121" fmla="*/ 477470 h 758095"/>
                          <a:gd name="connsiteX122" fmla="*/ 1396789 w 1496283"/>
                          <a:gd name="connsiteY122" fmla="*/ 454947 h 758095"/>
                          <a:gd name="connsiteX123" fmla="*/ 1403546 w 1496283"/>
                          <a:gd name="connsiteY123" fmla="*/ 443686 h 758095"/>
                          <a:gd name="connsiteX124" fmla="*/ 1410302 w 1496283"/>
                          <a:gd name="connsiteY124" fmla="*/ 434677 h 758095"/>
                          <a:gd name="connsiteX125" fmla="*/ 1412554 w 1496283"/>
                          <a:gd name="connsiteY125" fmla="*/ 385129 h 758095"/>
                          <a:gd name="connsiteX126" fmla="*/ 1414807 w 1496283"/>
                          <a:gd name="connsiteY126" fmla="*/ 373868 h 758095"/>
                          <a:gd name="connsiteX127" fmla="*/ 1421563 w 1496283"/>
                          <a:gd name="connsiteY127" fmla="*/ 367111 h 758095"/>
                          <a:gd name="connsiteX128" fmla="*/ 1435077 w 1496283"/>
                          <a:gd name="connsiteY128" fmla="*/ 157655 h 758095"/>
                          <a:gd name="connsiteX129" fmla="*/ 1448590 w 1496283"/>
                          <a:gd name="connsiteY129" fmla="*/ 141889 h 758095"/>
                          <a:gd name="connsiteX130" fmla="*/ 1453094 w 1496283"/>
                          <a:gd name="connsiteY130" fmla="*/ 135133 h 758095"/>
                          <a:gd name="connsiteX131" fmla="*/ 1459851 w 1496283"/>
                          <a:gd name="connsiteY131" fmla="*/ 132880 h 758095"/>
                          <a:gd name="connsiteX132" fmla="*/ 1466608 w 1496283"/>
                          <a:gd name="connsiteY132" fmla="*/ 128376 h 758095"/>
                          <a:gd name="connsiteX133" fmla="*/ 1468860 w 1496283"/>
                          <a:gd name="connsiteY133" fmla="*/ 99097 h 758095"/>
                          <a:gd name="connsiteX134" fmla="*/ 1475617 w 1496283"/>
                          <a:gd name="connsiteY134" fmla="*/ 94593 h 758095"/>
                          <a:gd name="connsiteX135" fmla="*/ 1486878 w 1496283"/>
                          <a:gd name="connsiteY135" fmla="*/ 83332 h 758095"/>
                          <a:gd name="connsiteX136" fmla="*/ 1489130 w 1496283"/>
                          <a:gd name="connsiteY136" fmla="*/ 76575 h 758095"/>
                          <a:gd name="connsiteX137" fmla="*/ 1495887 w 1496283"/>
                          <a:gd name="connsiteY137" fmla="*/ 74323 h 758095"/>
                          <a:gd name="connsiteX138" fmla="*/ 1493634 w 1496283"/>
                          <a:gd name="connsiteY138" fmla="*/ 0 h 758095"/>
                          <a:gd name="connsiteX139" fmla="*/ 1482373 w 1496283"/>
                          <a:gd name="connsiteY139" fmla="*/ 9008 h 758095"/>
                          <a:gd name="connsiteX140" fmla="*/ 1480121 w 1496283"/>
                          <a:gd name="connsiteY140" fmla="*/ 18017 h 758095"/>
                          <a:gd name="connsiteX141" fmla="*/ 1473364 w 1496283"/>
                          <a:gd name="connsiteY141" fmla="*/ 20270 h 758095"/>
                          <a:gd name="connsiteX142" fmla="*/ 1482373 w 1496283"/>
                          <a:gd name="connsiteY14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31027 w 1496283"/>
                          <a:gd name="connsiteY93" fmla="*/ 727466 h 758095"/>
                          <a:gd name="connsiteX94" fmla="*/ 1133280 w 1496283"/>
                          <a:gd name="connsiteY94" fmla="*/ 736474 h 758095"/>
                          <a:gd name="connsiteX95" fmla="*/ 1149045 w 1496283"/>
                          <a:gd name="connsiteY95" fmla="*/ 743231 h 758095"/>
                          <a:gd name="connsiteX96" fmla="*/ 1191837 w 1496283"/>
                          <a:gd name="connsiteY96" fmla="*/ 745483 h 758095"/>
                          <a:gd name="connsiteX97" fmla="*/ 1207603 w 1496283"/>
                          <a:gd name="connsiteY97" fmla="*/ 743231 h 758095"/>
                          <a:gd name="connsiteX98" fmla="*/ 1248143 w 1496283"/>
                          <a:gd name="connsiteY98" fmla="*/ 745483 h 758095"/>
                          <a:gd name="connsiteX99" fmla="*/ 1268413 w 1496283"/>
                          <a:gd name="connsiteY99" fmla="*/ 747736 h 758095"/>
                          <a:gd name="connsiteX100" fmla="*/ 1281926 w 1496283"/>
                          <a:gd name="connsiteY100" fmla="*/ 729718 h 758095"/>
                          <a:gd name="connsiteX101" fmla="*/ 1288683 w 1496283"/>
                          <a:gd name="connsiteY101" fmla="*/ 727466 h 758095"/>
                          <a:gd name="connsiteX102" fmla="*/ 1304448 w 1496283"/>
                          <a:gd name="connsiteY102" fmla="*/ 713952 h 758095"/>
                          <a:gd name="connsiteX103" fmla="*/ 1306700 w 1496283"/>
                          <a:gd name="connsiteY103" fmla="*/ 707196 h 758095"/>
                          <a:gd name="connsiteX104" fmla="*/ 1311205 w 1496283"/>
                          <a:gd name="connsiteY104" fmla="*/ 700439 h 758095"/>
                          <a:gd name="connsiteX105" fmla="*/ 1315709 w 1496283"/>
                          <a:gd name="connsiteY105" fmla="*/ 691430 h 758095"/>
                          <a:gd name="connsiteX106" fmla="*/ 1322466 w 1496283"/>
                          <a:gd name="connsiteY106" fmla="*/ 689178 h 758095"/>
                          <a:gd name="connsiteX107" fmla="*/ 1326970 w 1496283"/>
                          <a:gd name="connsiteY107" fmla="*/ 680169 h 758095"/>
                          <a:gd name="connsiteX108" fmla="*/ 1333727 w 1496283"/>
                          <a:gd name="connsiteY108" fmla="*/ 675665 h 758095"/>
                          <a:gd name="connsiteX109" fmla="*/ 1335979 w 1496283"/>
                          <a:gd name="connsiteY109" fmla="*/ 666656 h 758095"/>
                          <a:gd name="connsiteX110" fmla="*/ 1338231 w 1496283"/>
                          <a:gd name="connsiteY110" fmla="*/ 659899 h 758095"/>
                          <a:gd name="connsiteX111" fmla="*/ 1342736 w 1496283"/>
                          <a:gd name="connsiteY111" fmla="*/ 655395 h 758095"/>
                          <a:gd name="connsiteX112" fmla="*/ 1351745 w 1496283"/>
                          <a:gd name="connsiteY112" fmla="*/ 641881 h 758095"/>
                          <a:gd name="connsiteX113" fmla="*/ 1353997 w 1496283"/>
                          <a:gd name="connsiteY113" fmla="*/ 632873 h 758095"/>
                          <a:gd name="connsiteX114" fmla="*/ 1356249 w 1496283"/>
                          <a:gd name="connsiteY114" fmla="*/ 610350 h 758095"/>
                          <a:gd name="connsiteX115" fmla="*/ 1360753 w 1496283"/>
                          <a:gd name="connsiteY115" fmla="*/ 601341 h 758095"/>
                          <a:gd name="connsiteX116" fmla="*/ 1365258 w 1496283"/>
                          <a:gd name="connsiteY116" fmla="*/ 585576 h 758095"/>
                          <a:gd name="connsiteX117" fmla="*/ 1372015 w 1496283"/>
                          <a:gd name="connsiteY117" fmla="*/ 576567 h 758095"/>
                          <a:gd name="connsiteX118" fmla="*/ 1376519 w 1496283"/>
                          <a:gd name="connsiteY118" fmla="*/ 542784 h 758095"/>
                          <a:gd name="connsiteX119" fmla="*/ 1378771 w 1496283"/>
                          <a:gd name="connsiteY119" fmla="*/ 533775 h 758095"/>
                          <a:gd name="connsiteX120" fmla="*/ 1381023 w 1496283"/>
                          <a:gd name="connsiteY120" fmla="*/ 477470 h 758095"/>
                          <a:gd name="connsiteX121" fmla="*/ 1396789 w 1496283"/>
                          <a:gd name="connsiteY121" fmla="*/ 454947 h 758095"/>
                          <a:gd name="connsiteX122" fmla="*/ 1403546 w 1496283"/>
                          <a:gd name="connsiteY122" fmla="*/ 443686 h 758095"/>
                          <a:gd name="connsiteX123" fmla="*/ 1410302 w 1496283"/>
                          <a:gd name="connsiteY123" fmla="*/ 434677 h 758095"/>
                          <a:gd name="connsiteX124" fmla="*/ 1412554 w 1496283"/>
                          <a:gd name="connsiteY124" fmla="*/ 385129 h 758095"/>
                          <a:gd name="connsiteX125" fmla="*/ 1414807 w 1496283"/>
                          <a:gd name="connsiteY125" fmla="*/ 373868 h 758095"/>
                          <a:gd name="connsiteX126" fmla="*/ 1421563 w 1496283"/>
                          <a:gd name="connsiteY126" fmla="*/ 367111 h 758095"/>
                          <a:gd name="connsiteX127" fmla="*/ 1435077 w 1496283"/>
                          <a:gd name="connsiteY127" fmla="*/ 157655 h 758095"/>
                          <a:gd name="connsiteX128" fmla="*/ 1448590 w 1496283"/>
                          <a:gd name="connsiteY128" fmla="*/ 141889 h 758095"/>
                          <a:gd name="connsiteX129" fmla="*/ 1453094 w 1496283"/>
                          <a:gd name="connsiteY129" fmla="*/ 135133 h 758095"/>
                          <a:gd name="connsiteX130" fmla="*/ 1459851 w 1496283"/>
                          <a:gd name="connsiteY130" fmla="*/ 132880 h 758095"/>
                          <a:gd name="connsiteX131" fmla="*/ 1466608 w 1496283"/>
                          <a:gd name="connsiteY131" fmla="*/ 128376 h 758095"/>
                          <a:gd name="connsiteX132" fmla="*/ 1468860 w 1496283"/>
                          <a:gd name="connsiteY132" fmla="*/ 99097 h 758095"/>
                          <a:gd name="connsiteX133" fmla="*/ 1475617 w 1496283"/>
                          <a:gd name="connsiteY133" fmla="*/ 94593 h 758095"/>
                          <a:gd name="connsiteX134" fmla="*/ 1486878 w 1496283"/>
                          <a:gd name="connsiteY134" fmla="*/ 83332 h 758095"/>
                          <a:gd name="connsiteX135" fmla="*/ 1489130 w 1496283"/>
                          <a:gd name="connsiteY135" fmla="*/ 76575 h 758095"/>
                          <a:gd name="connsiteX136" fmla="*/ 1495887 w 1496283"/>
                          <a:gd name="connsiteY136" fmla="*/ 74323 h 758095"/>
                          <a:gd name="connsiteX137" fmla="*/ 1493634 w 1496283"/>
                          <a:gd name="connsiteY137" fmla="*/ 0 h 758095"/>
                          <a:gd name="connsiteX138" fmla="*/ 1482373 w 1496283"/>
                          <a:gd name="connsiteY138" fmla="*/ 9008 h 758095"/>
                          <a:gd name="connsiteX139" fmla="*/ 1480121 w 1496283"/>
                          <a:gd name="connsiteY139" fmla="*/ 18017 h 758095"/>
                          <a:gd name="connsiteX140" fmla="*/ 1473364 w 1496283"/>
                          <a:gd name="connsiteY140" fmla="*/ 20270 h 758095"/>
                          <a:gd name="connsiteX141" fmla="*/ 1482373 w 1496283"/>
                          <a:gd name="connsiteY14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31027 w 1496283"/>
                          <a:gd name="connsiteY92" fmla="*/ 727466 h 758095"/>
                          <a:gd name="connsiteX93" fmla="*/ 1133280 w 1496283"/>
                          <a:gd name="connsiteY93" fmla="*/ 736474 h 758095"/>
                          <a:gd name="connsiteX94" fmla="*/ 1149045 w 1496283"/>
                          <a:gd name="connsiteY94" fmla="*/ 743231 h 758095"/>
                          <a:gd name="connsiteX95" fmla="*/ 1191837 w 1496283"/>
                          <a:gd name="connsiteY95" fmla="*/ 745483 h 758095"/>
                          <a:gd name="connsiteX96" fmla="*/ 1207603 w 1496283"/>
                          <a:gd name="connsiteY96" fmla="*/ 743231 h 758095"/>
                          <a:gd name="connsiteX97" fmla="*/ 1248143 w 1496283"/>
                          <a:gd name="connsiteY97" fmla="*/ 745483 h 758095"/>
                          <a:gd name="connsiteX98" fmla="*/ 1268413 w 1496283"/>
                          <a:gd name="connsiteY98" fmla="*/ 747736 h 758095"/>
                          <a:gd name="connsiteX99" fmla="*/ 1281926 w 1496283"/>
                          <a:gd name="connsiteY99" fmla="*/ 729718 h 758095"/>
                          <a:gd name="connsiteX100" fmla="*/ 1288683 w 1496283"/>
                          <a:gd name="connsiteY100" fmla="*/ 727466 h 758095"/>
                          <a:gd name="connsiteX101" fmla="*/ 1304448 w 1496283"/>
                          <a:gd name="connsiteY101" fmla="*/ 713952 h 758095"/>
                          <a:gd name="connsiteX102" fmla="*/ 1306700 w 1496283"/>
                          <a:gd name="connsiteY102" fmla="*/ 707196 h 758095"/>
                          <a:gd name="connsiteX103" fmla="*/ 1311205 w 1496283"/>
                          <a:gd name="connsiteY103" fmla="*/ 700439 h 758095"/>
                          <a:gd name="connsiteX104" fmla="*/ 1315709 w 1496283"/>
                          <a:gd name="connsiteY104" fmla="*/ 691430 h 758095"/>
                          <a:gd name="connsiteX105" fmla="*/ 1322466 w 1496283"/>
                          <a:gd name="connsiteY105" fmla="*/ 689178 h 758095"/>
                          <a:gd name="connsiteX106" fmla="*/ 1326970 w 1496283"/>
                          <a:gd name="connsiteY106" fmla="*/ 680169 h 758095"/>
                          <a:gd name="connsiteX107" fmla="*/ 1333727 w 1496283"/>
                          <a:gd name="connsiteY107" fmla="*/ 675665 h 758095"/>
                          <a:gd name="connsiteX108" fmla="*/ 1335979 w 1496283"/>
                          <a:gd name="connsiteY108" fmla="*/ 666656 h 758095"/>
                          <a:gd name="connsiteX109" fmla="*/ 1338231 w 1496283"/>
                          <a:gd name="connsiteY109" fmla="*/ 659899 h 758095"/>
                          <a:gd name="connsiteX110" fmla="*/ 1342736 w 1496283"/>
                          <a:gd name="connsiteY110" fmla="*/ 655395 h 758095"/>
                          <a:gd name="connsiteX111" fmla="*/ 1351745 w 1496283"/>
                          <a:gd name="connsiteY111" fmla="*/ 641881 h 758095"/>
                          <a:gd name="connsiteX112" fmla="*/ 1353997 w 1496283"/>
                          <a:gd name="connsiteY112" fmla="*/ 632873 h 758095"/>
                          <a:gd name="connsiteX113" fmla="*/ 1356249 w 1496283"/>
                          <a:gd name="connsiteY113" fmla="*/ 610350 h 758095"/>
                          <a:gd name="connsiteX114" fmla="*/ 1360753 w 1496283"/>
                          <a:gd name="connsiteY114" fmla="*/ 601341 h 758095"/>
                          <a:gd name="connsiteX115" fmla="*/ 1365258 w 1496283"/>
                          <a:gd name="connsiteY115" fmla="*/ 585576 h 758095"/>
                          <a:gd name="connsiteX116" fmla="*/ 1372015 w 1496283"/>
                          <a:gd name="connsiteY116" fmla="*/ 576567 h 758095"/>
                          <a:gd name="connsiteX117" fmla="*/ 1376519 w 1496283"/>
                          <a:gd name="connsiteY117" fmla="*/ 542784 h 758095"/>
                          <a:gd name="connsiteX118" fmla="*/ 1378771 w 1496283"/>
                          <a:gd name="connsiteY118" fmla="*/ 533775 h 758095"/>
                          <a:gd name="connsiteX119" fmla="*/ 1381023 w 1496283"/>
                          <a:gd name="connsiteY119" fmla="*/ 477470 h 758095"/>
                          <a:gd name="connsiteX120" fmla="*/ 1396789 w 1496283"/>
                          <a:gd name="connsiteY120" fmla="*/ 454947 h 758095"/>
                          <a:gd name="connsiteX121" fmla="*/ 1403546 w 1496283"/>
                          <a:gd name="connsiteY121" fmla="*/ 443686 h 758095"/>
                          <a:gd name="connsiteX122" fmla="*/ 1410302 w 1496283"/>
                          <a:gd name="connsiteY122" fmla="*/ 434677 h 758095"/>
                          <a:gd name="connsiteX123" fmla="*/ 1412554 w 1496283"/>
                          <a:gd name="connsiteY123" fmla="*/ 385129 h 758095"/>
                          <a:gd name="connsiteX124" fmla="*/ 1414807 w 1496283"/>
                          <a:gd name="connsiteY124" fmla="*/ 373868 h 758095"/>
                          <a:gd name="connsiteX125" fmla="*/ 1421563 w 1496283"/>
                          <a:gd name="connsiteY125" fmla="*/ 367111 h 758095"/>
                          <a:gd name="connsiteX126" fmla="*/ 1435077 w 1496283"/>
                          <a:gd name="connsiteY126" fmla="*/ 157655 h 758095"/>
                          <a:gd name="connsiteX127" fmla="*/ 1448590 w 1496283"/>
                          <a:gd name="connsiteY127" fmla="*/ 141889 h 758095"/>
                          <a:gd name="connsiteX128" fmla="*/ 1453094 w 1496283"/>
                          <a:gd name="connsiteY128" fmla="*/ 135133 h 758095"/>
                          <a:gd name="connsiteX129" fmla="*/ 1459851 w 1496283"/>
                          <a:gd name="connsiteY129" fmla="*/ 132880 h 758095"/>
                          <a:gd name="connsiteX130" fmla="*/ 1466608 w 1496283"/>
                          <a:gd name="connsiteY130" fmla="*/ 128376 h 758095"/>
                          <a:gd name="connsiteX131" fmla="*/ 1468860 w 1496283"/>
                          <a:gd name="connsiteY131" fmla="*/ 99097 h 758095"/>
                          <a:gd name="connsiteX132" fmla="*/ 1475617 w 1496283"/>
                          <a:gd name="connsiteY132" fmla="*/ 94593 h 758095"/>
                          <a:gd name="connsiteX133" fmla="*/ 1486878 w 1496283"/>
                          <a:gd name="connsiteY133" fmla="*/ 83332 h 758095"/>
                          <a:gd name="connsiteX134" fmla="*/ 1489130 w 1496283"/>
                          <a:gd name="connsiteY134" fmla="*/ 76575 h 758095"/>
                          <a:gd name="connsiteX135" fmla="*/ 1495887 w 1496283"/>
                          <a:gd name="connsiteY135" fmla="*/ 74323 h 758095"/>
                          <a:gd name="connsiteX136" fmla="*/ 1493634 w 1496283"/>
                          <a:gd name="connsiteY136" fmla="*/ 0 h 758095"/>
                          <a:gd name="connsiteX137" fmla="*/ 1482373 w 1496283"/>
                          <a:gd name="connsiteY137" fmla="*/ 9008 h 758095"/>
                          <a:gd name="connsiteX138" fmla="*/ 1480121 w 1496283"/>
                          <a:gd name="connsiteY138" fmla="*/ 18017 h 758095"/>
                          <a:gd name="connsiteX139" fmla="*/ 1473364 w 1496283"/>
                          <a:gd name="connsiteY139" fmla="*/ 20270 h 758095"/>
                          <a:gd name="connsiteX140" fmla="*/ 1482373 w 1496283"/>
                          <a:gd name="connsiteY14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93602 w 1496283"/>
                          <a:gd name="connsiteY47" fmla="*/ 589675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093602 w 1496283"/>
                          <a:gd name="connsiteY46" fmla="*/ 589675 h 758095"/>
                          <a:gd name="connsiteX47" fmla="*/ 1002467 w 1496283"/>
                          <a:gd name="connsiteY47" fmla="*/ 535190 h 758095"/>
                          <a:gd name="connsiteX48" fmla="*/ 905806 w 1496283"/>
                          <a:gd name="connsiteY48" fmla="*/ 522514 h 758095"/>
                          <a:gd name="connsiteX49" fmla="*/ 856257 w 1496283"/>
                          <a:gd name="connsiteY49" fmla="*/ 527018 h 758095"/>
                          <a:gd name="connsiteX50" fmla="*/ 796063 w 1496283"/>
                          <a:gd name="connsiteY50" fmla="*/ 547399 h 758095"/>
                          <a:gd name="connsiteX51" fmla="*/ 750403 w 1496283"/>
                          <a:gd name="connsiteY51" fmla="*/ 578819 h 758095"/>
                          <a:gd name="connsiteX52" fmla="*/ 709863 w 1496283"/>
                          <a:gd name="connsiteY52" fmla="*/ 626116 h 758095"/>
                          <a:gd name="connsiteX53" fmla="*/ 691845 w 1496283"/>
                          <a:gd name="connsiteY53" fmla="*/ 644134 h 758095"/>
                          <a:gd name="connsiteX54" fmla="*/ 647490 w 1496283"/>
                          <a:gd name="connsiteY54" fmla="*/ 668108 h 758095"/>
                          <a:gd name="connsiteX55" fmla="*/ 550719 w 1496283"/>
                          <a:gd name="connsiteY55" fmla="*/ 677007 h 758095"/>
                          <a:gd name="connsiteX56" fmla="*/ 449837 w 1496283"/>
                          <a:gd name="connsiteY56" fmla="*/ 674028 h 758095"/>
                          <a:gd name="connsiteX57" fmla="*/ 385888 w 1496283"/>
                          <a:gd name="connsiteY57" fmla="*/ 637474 h 758095"/>
                          <a:gd name="connsiteX58" fmla="*/ 340499 w 1496283"/>
                          <a:gd name="connsiteY58" fmla="*/ 603594 h 758095"/>
                          <a:gd name="connsiteX59" fmla="*/ 302212 w 1496283"/>
                          <a:gd name="connsiteY59" fmla="*/ 578819 h 758095"/>
                          <a:gd name="connsiteX60" fmla="*/ 266176 w 1496283"/>
                          <a:gd name="connsiteY60" fmla="*/ 556297 h 758095"/>
                          <a:gd name="connsiteX61" fmla="*/ 259420 w 1496283"/>
                          <a:gd name="connsiteY61" fmla="*/ 554045 h 758095"/>
                          <a:gd name="connsiteX62" fmla="*/ 236897 w 1496283"/>
                          <a:gd name="connsiteY62" fmla="*/ 545036 h 758095"/>
                          <a:gd name="connsiteX63" fmla="*/ 180592 w 1496283"/>
                          <a:gd name="connsiteY63" fmla="*/ 536027 h 758095"/>
                          <a:gd name="connsiteX64" fmla="*/ 117530 w 1496283"/>
                          <a:gd name="connsiteY64" fmla="*/ 533775 h 758095"/>
                          <a:gd name="connsiteX65" fmla="*/ 76990 w 1496283"/>
                          <a:gd name="connsiteY65" fmla="*/ 536027 h 758095"/>
                          <a:gd name="connsiteX66" fmla="*/ 61716 w 1496283"/>
                          <a:gd name="connsiteY66" fmla="*/ 536930 h 758095"/>
                          <a:gd name="connsiteX67" fmla="*/ 23554 w 1496283"/>
                          <a:gd name="connsiteY67" fmla="*/ 550729 h 758095"/>
                          <a:gd name="connsiteX68" fmla="*/ 174 w 1496283"/>
                          <a:gd name="connsiteY68" fmla="*/ 573331 h 758095"/>
                          <a:gd name="connsiteX69" fmla="*/ 16278 w 1496283"/>
                          <a:gd name="connsiteY69" fmla="*/ 613525 h 758095"/>
                          <a:gd name="connsiteX70" fmla="*/ 73673 w 1496283"/>
                          <a:gd name="connsiteY70" fmla="*/ 624127 h 758095"/>
                          <a:gd name="connsiteX71" fmla="*/ 125098 w 1496283"/>
                          <a:gd name="connsiteY71" fmla="*/ 629432 h 758095"/>
                          <a:gd name="connsiteX72" fmla="*/ 167079 w 1496283"/>
                          <a:gd name="connsiteY72" fmla="*/ 632873 h 758095"/>
                          <a:gd name="connsiteX73" fmla="*/ 219459 w 1496283"/>
                          <a:gd name="connsiteY73" fmla="*/ 640429 h 758095"/>
                          <a:gd name="connsiteX74" fmla="*/ 271260 w 1496283"/>
                          <a:gd name="connsiteY74" fmla="*/ 659173 h 758095"/>
                          <a:gd name="connsiteX75" fmla="*/ 302212 w 1496283"/>
                          <a:gd name="connsiteY75" fmla="*/ 675665 h 758095"/>
                          <a:gd name="connsiteX76" fmla="*/ 337300 w 1496283"/>
                          <a:gd name="connsiteY76" fmla="*/ 700365 h 758095"/>
                          <a:gd name="connsiteX77" fmla="*/ 363637 w 1496283"/>
                          <a:gd name="connsiteY77" fmla="*/ 738763 h 758095"/>
                          <a:gd name="connsiteX78" fmla="*/ 403561 w 1496283"/>
                          <a:gd name="connsiteY78" fmla="*/ 752240 h 758095"/>
                          <a:gd name="connsiteX79" fmla="*/ 548393 w 1496283"/>
                          <a:gd name="connsiteY79" fmla="*/ 753003 h 758095"/>
                          <a:gd name="connsiteX80" fmla="*/ 630198 w 1496283"/>
                          <a:gd name="connsiteY80" fmla="*/ 750751 h 758095"/>
                          <a:gd name="connsiteX81" fmla="*/ 689593 w 1496283"/>
                          <a:gd name="connsiteY81" fmla="*/ 745483 h 758095"/>
                          <a:gd name="connsiteX82" fmla="*/ 735846 w 1496283"/>
                          <a:gd name="connsiteY82" fmla="*/ 708955 h 758095"/>
                          <a:gd name="connsiteX83" fmla="*/ 766094 w 1496283"/>
                          <a:gd name="connsiteY83" fmla="*/ 676722 h 758095"/>
                          <a:gd name="connsiteX84" fmla="*/ 818622 w 1496283"/>
                          <a:gd name="connsiteY84" fmla="*/ 631642 h 758095"/>
                          <a:gd name="connsiteX85" fmla="*/ 869696 w 1496283"/>
                          <a:gd name="connsiteY85" fmla="*/ 611335 h 758095"/>
                          <a:gd name="connsiteX86" fmla="*/ 932033 w 1496283"/>
                          <a:gd name="connsiteY86" fmla="*/ 606609 h 758095"/>
                          <a:gd name="connsiteX87" fmla="*/ 990553 w 1496283"/>
                          <a:gd name="connsiteY87" fmla="*/ 619249 h 758095"/>
                          <a:gd name="connsiteX88" fmla="*/ 1055647 w 1496283"/>
                          <a:gd name="connsiteY88" fmla="*/ 656699 h 758095"/>
                          <a:gd name="connsiteX89" fmla="*/ 1085983 w 1496283"/>
                          <a:gd name="connsiteY89" fmla="*/ 686926 h 758095"/>
                          <a:gd name="connsiteX90" fmla="*/ 1131027 w 1496283"/>
                          <a:gd name="connsiteY90" fmla="*/ 727466 h 758095"/>
                          <a:gd name="connsiteX91" fmla="*/ 1133280 w 1496283"/>
                          <a:gd name="connsiteY91" fmla="*/ 736474 h 758095"/>
                          <a:gd name="connsiteX92" fmla="*/ 1149045 w 1496283"/>
                          <a:gd name="connsiteY92" fmla="*/ 743231 h 758095"/>
                          <a:gd name="connsiteX93" fmla="*/ 1191837 w 1496283"/>
                          <a:gd name="connsiteY93" fmla="*/ 745483 h 758095"/>
                          <a:gd name="connsiteX94" fmla="*/ 1207603 w 1496283"/>
                          <a:gd name="connsiteY94" fmla="*/ 743231 h 758095"/>
                          <a:gd name="connsiteX95" fmla="*/ 1248143 w 1496283"/>
                          <a:gd name="connsiteY95" fmla="*/ 745483 h 758095"/>
                          <a:gd name="connsiteX96" fmla="*/ 1268413 w 1496283"/>
                          <a:gd name="connsiteY96" fmla="*/ 747736 h 758095"/>
                          <a:gd name="connsiteX97" fmla="*/ 1281926 w 1496283"/>
                          <a:gd name="connsiteY97" fmla="*/ 729718 h 758095"/>
                          <a:gd name="connsiteX98" fmla="*/ 1288683 w 1496283"/>
                          <a:gd name="connsiteY98" fmla="*/ 727466 h 758095"/>
                          <a:gd name="connsiteX99" fmla="*/ 1304448 w 1496283"/>
                          <a:gd name="connsiteY99" fmla="*/ 713952 h 758095"/>
                          <a:gd name="connsiteX100" fmla="*/ 1306700 w 1496283"/>
                          <a:gd name="connsiteY100" fmla="*/ 707196 h 758095"/>
                          <a:gd name="connsiteX101" fmla="*/ 1311205 w 1496283"/>
                          <a:gd name="connsiteY101" fmla="*/ 700439 h 758095"/>
                          <a:gd name="connsiteX102" fmla="*/ 1315709 w 1496283"/>
                          <a:gd name="connsiteY102" fmla="*/ 691430 h 758095"/>
                          <a:gd name="connsiteX103" fmla="*/ 1322466 w 1496283"/>
                          <a:gd name="connsiteY103" fmla="*/ 689178 h 758095"/>
                          <a:gd name="connsiteX104" fmla="*/ 1326970 w 1496283"/>
                          <a:gd name="connsiteY104" fmla="*/ 680169 h 758095"/>
                          <a:gd name="connsiteX105" fmla="*/ 1333727 w 1496283"/>
                          <a:gd name="connsiteY105" fmla="*/ 675665 h 758095"/>
                          <a:gd name="connsiteX106" fmla="*/ 1335979 w 1496283"/>
                          <a:gd name="connsiteY106" fmla="*/ 666656 h 758095"/>
                          <a:gd name="connsiteX107" fmla="*/ 1338231 w 1496283"/>
                          <a:gd name="connsiteY107" fmla="*/ 659899 h 758095"/>
                          <a:gd name="connsiteX108" fmla="*/ 1342736 w 1496283"/>
                          <a:gd name="connsiteY108" fmla="*/ 655395 h 758095"/>
                          <a:gd name="connsiteX109" fmla="*/ 1351745 w 1496283"/>
                          <a:gd name="connsiteY109" fmla="*/ 641881 h 758095"/>
                          <a:gd name="connsiteX110" fmla="*/ 1353997 w 1496283"/>
                          <a:gd name="connsiteY110" fmla="*/ 632873 h 758095"/>
                          <a:gd name="connsiteX111" fmla="*/ 1356249 w 1496283"/>
                          <a:gd name="connsiteY111" fmla="*/ 610350 h 758095"/>
                          <a:gd name="connsiteX112" fmla="*/ 1360753 w 1496283"/>
                          <a:gd name="connsiteY112" fmla="*/ 601341 h 758095"/>
                          <a:gd name="connsiteX113" fmla="*/ 1365258 w 1496283"/>
                          <a:gd name="connsiteY113" fmla="*/ 585576 h 758095"/>
                          <a:gd name="connsiteX114" fmla="*/ 1372015 w 1496283"/>
                          <a:gd name="connsiteY114" fmla="*/ 576567 h 758095"/>
                          <a:gd name="connsiteX115" fmla="*/ 1376519 w 1496283"/>
                          <a:gd name="connsiteY115" fmla="*/ 542784 h 758095"/>
                          <a:gd name="connsiteX116" fmla="*/ 1378771 w 1496283"/>
                          <a:gd name="connsiteY116" fmla="*/ 533775 h 758095"/>
                          <a:gd name="connsiteX117" fmla="*/ 1381023 w 1496283"/>
                          <a:gd name="connsiteY117" fmla="*/ 477470 h 758095"/>
                          <a:gd name="connsiteX118" fmla="*/ 1396789 w 1496283"/>
                          <a:gd name="connsiteY118" fmla="*/ 454947 h 758095"/>
                          <a:gd name="connsiteX119" fmla="*/ 1403546 w 1496283"/>
                          <a:gd name="connsiteY119" fmla="*/ 443686 h 758095"/>
                          <a:gd name="connsiteX120" fmla="*/ 1410302 w 1496283"/>
                          <a:gd name="connsiteY120" fmla="*/ 434677 h 758095"/>
                          <a:gd name="connsiteX121" fmla="*/ 1412554 w 1496283"/>
                          <a:gd name="connsiteY121" fmla="*/ 385129 h 758095"/>
                          <a:gd name="connsiteX122" fmla="*/ 1414807 w 1496283"/>
                          <a:gd name="connsiteY122" fmla="*/ 373868 h 758095"/>
                          <a:gd name="connsiteX123" fmla="*/ 1421563 w 1496283"/>
                          <a:gd name="connsiteY123" fmla="*/ 367111 h 758095"/>
                          <a:gd name="connsiteX124" fmla="*/ 1435077 w 1496283"/>
                          <a:gd name="connsiteY124" fmla="*/ 157655 h 758095"/>
                          <a:gd name="connsiteX125" fmla="*/ 1448590 w 1496283"/>
                          <a:gd name="connsiteY125" fmla="*/ 141889 h 758095"/>
                          <a:gd name="connsiteX126" fmla="*/ 1453094 w 1496283"/>
                          <a:gd name="connsiteY126" fmla="*/ 135133 h 758095"/>
                          <a:gd name="connsiteX127" fmla="*/ 1459851 w 1496283"/>
                          <a:gd name="connsiteY127" fmla="*/ 132880 h 758095"/>
                          <a:gd name="connsiteX128" fmla="*/ 1466608 w 1496283"/>
                          <a:gd name="connsiteY128" fmla="*/ 128376 h 758095"/>
                          <a:gd name="connsiteX129" fmla="*/ 1468860 w 1496283"/>
                          <a:gd name="connsiteY129" fmla="*/ 99097 h 758095"/>
                          <a:gd name="connsiteX130" fmla="*/ 1475617 w 1496283"/>
                          <a:gd name="connsiteY130" fmla="*/ 94593 h 758095"/>
                          <a:gd name="connsiteX131" fmla="*/ 1486878 w 1496283"/>
                          <a:gd name="connsiteY131" fmla="*/ 83332 h 758095"/>
                          <a:gd name="connsiteX132" fmla="*/ 1489130 w 1496283"/>
                          <a:gd name="connsiteY132" fmla="*/ 76575 h 758095"/>
                          <a:gd name="connsiteX133" fmla="*/ 1495887 w 1496283"/>
                          <a:gd name="connsiteY133" fmla="*/ 74323 h 758095"/>
                          <a:gd name="connsiteX134" fmla="*/ 1493634 w 1496283"/>
                          <a:gd name="connsiteY134" fmla="*/ 0 h 758095"/>
                          <a:gd name="connsiteX135" fmla="*/ 1482373 w 1496283"/>
                          <a:gd name="connsiteY135" fmla="*/ 9008 h 758095"/>
                          <a:gd name="connsiteX136" fmla="*/ 1480121 w 1496283"/>
                          <a:gd name="connsiteY136" fmla="*/ 18017 h 758095"/>
                          <a:gd name="connsiteX137" fmla="*/ 1473364 w 1496283"/>
                          <a:gd name="connsiteY137" fmla="*/ 20270 h 758095"/>
                          <a:gd name="connsiteX138" fmla="*/ 1482373 w 1496283"/>
                          <a:gd name="connsiteY13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093602 w 1496283"/>
                          <a:gd name="connsiteY45" fmla="*/ 589675 h 758095"/>
                          <a:gd name="connsiteX46" fmla="*/ 1002467 w 1496283"/>
                          <a:gd name="connsiteY46" fmla="*/ 535190 h 758095"/>
                          <a:gd name="connsiteX47" fmla="*/ 905806 w 1496283"/>
                          <a:gd name="connsiteY47" fmla="*/ 522514 h 758095"/>
                          <a:gd name="connsiteX48" fmla="*/ 856257 w 1496283"/>
                          <a:gd name="connsiteY48" fmla="*/ 527018 h 758095"/>
                          <a:gd name="connsiteX49" fmla="*/ 796063 w 1496283"/>
                          <a:gd name="connsiteY49" fmla="*/ 547399 h 758095"/>
                          <a:gd name="connsiteX50" fmla="*/ 750403 w 1496283"/>
                          <a:gd name="connsiteY50" fmla="*/ 578819 h 758095"/>
                          <a:gd name="connsiteX51" fmla="*/ 709863 w 1496283"/>
                          <a:gd name="connsiteY51" fmla="*/ 626116 h 758095"/>
                          <a:gd name="connsiteX52" fmla="*/ 691845 w 1496283"/>
                          <a:gd name="connsiteY52" fmla="*/ 644134 h 758095"/>
                          <a:gd name="connsiteX53" fmla="*/ 647490 w 1496283"/>
                          <a:gd name="connsiteY53" fmla="*/ 668108 h 758095"/>
                          <a:gd name="connsiteX54" fmla="*/ 550719 w 1496283"/>
                          <a:gd name="connsiteY54" fmla="*/ 677007 h 758095"/>
                          <a:gd name="connsiteX55" fmla="*/ 449837 w 1496283"/>
                          <a:gd name="connsiteY55" fmla="*/ 674028 h 758095"/>
                          <a:gd name="connsiteX56" fmla="*/ 385888 w 1496283"/>
                          <a:gd name="connsiteY56" fmla="*/ 637474 h 758095"/>
                          <a:gd name="connsiteX57" fmla="*/ 340499 w 1496283"/>
                          <a:gd name="connsiteY57" fmla="*/ 603594 h 758095"/>
                          <a:gd name="connsiteX58" fmla="*/ 302212 w 1496283"/>
                          <a:gd name="connsiteY58" fmla="*/ 578819 h 758095"/>
                          <a:gd name="connsiteX59" fmla="*/ 266176 w 1496283"/>
                          <a:gd name="connsiteY59" fmla="*/ 556297 h 758095"/>
                          <a:gd name="connsiteX60" fmla="*/ 259420 w 1496283"/>
                          <a:gd name="connsiteY60" fmla="*/ 554045 h 758095"/>
                          <a:gd name="connsiteX61" fmla="*/ 236897 w 1496283"/>
                          <a:gd name="connsiteY61" fmla="*/ 545036 h 758095"/>
                          <a:gd name="connsiteX62" fmla="*/ 180592 w 1496283"/>
                          <a:gd name="connsiteY62" fmla="*/ 536027 h 758095"/>
                          <a:gd name="connsiteX63" fmla="*/ 117530 w 1496283"/>
                          <a:gd name="connsiteY63" fmla="*/ 533775 h 758095"/>
                          <a:gd name="connsiteX64" fmla="*/ 76990 w 1496283"/>
                          <a:gd name="connsiteY64" fmla="*/ 536027 h 758095"/>
                          <a:gd name="connsiteX65" fmla="*/ 61716 w 1496283"/>
                          <a:gd name="connsiteY65" fmla="*/ 536930 h 758095"/>
                          <a:gd name="connsiteX66" fmla="*/ 23554 w 1496283"/>
                          <a:gd name="connsiteY66" fmla="*/ 550729 h 758095"/>
                          <a:gd name="connsiteX67" fmla="*/ 174 w 1496283"/>
                          <a:gd name="connsiteY67" fmla="*/ 573331 h 758095"/>
                          <a:gd name="connsiteX68" fmla="*/ 16278 w 1496283"/>
                          <a:gd name="connsiteY68" fmla="*/ 613525 h 758095"/>
                          <a:gd name="connsiteX69" fmla="*/ 73673 w 1496283"/>
                          <a:gd name="connsiteY69" fmla="*/ 624127 h 758095"/>
                          <a:gd name="connsiteX70" fmla="*/ 125098 w 1496283"/>
                          <a:gd name="connsiteY70" fmla="*/ 629432 h 758095"/>
                          <a:gd name="connsiteX71" fmla="*/ 167079 w 1496283"/>
                          <a:gd name="connsiteY71" fmla="*/ 632873 h 758095"/>
                          <a:gd name="connsiteX72" fmla="*/ 219459 w 1496283"/>
                          <a:gd name="connsiteY72" fmla="*/ 640429 h 758095"/>
                          <a:gd name="connsiteX73" fmla="*/ 271260 w 1496283"/>
                          <a:gd name="connsiteY73" fmla="*/ 659173 h 758095"/>
                          <a:gd name="connsiteX74" fmla="*/ 302212 w 1496283"/>
                          <a:gd name="connsiteY74" fmla="*/ 675665 h 758095"/>
                          <a:gd name="connsiteX75" fmla="*/ 337300 w 1496283"/>
                          <a:gd name="connsiteY75" fmla="*/ 700365 h 758095"/>
                          <a:gd name="connsiteX76" fmla="*/ 363637 w 1496283"/>
                          <a:gd name="connsiteY76" fmla="*/ 738763 h 758095"/>
                          <a:gd name="connsiteX77" fmla="*/ 403561 w 1496283"/>
                          <a:gd name="connsiteY77" fmla="*/ 752240 h 758095"/>
                          <a:gd name="connsiteX78" fmla="*/ 548393 w 1496283"/>
                          <a:gd name="connsiteY78" fmla="*/ 753003 h 758095"/>
                          <a:gd name="connsiteX79" fmla="*/ 630198 w 1496283"/>
                          <a:gd name="connsiteY79" fmla="*/ 750751 h 758095"/>
                          <a:gd name="connsiteX80" fmla="*/ 689593 w 1496283"/>
                          <a:gd name="connsiteY80" fmla="*/ 745483 h 758095"/>
                          <a:gd name="connsiteX81" fmla="*/ 735846 w 1496283"/>
                          <a:gd name="connsiteY81" fmla="*/ 708955 h 758095"/>
                          <a:gd name="connsiteX82" fmla="*/ 766094 w 1496283"/>
                          <a:gd name="connsiteY82" fmla="*/ 676722 h 758095"/>
                          <a:gd name="connsiteX83" fmla="*/ 818622 w 1496283"/>
                          <a:gd name="connsiteY83" fmla="*/ 631642 h 758095"/>
                          <a:gd name="connsiteX84" fmla="*/ 869696 w 1496283"/>
                          <a:gd name="connsiteY84" fmla="*/ 611335 h 758095"/>
                          <a:gd name="connsiteX85" fmla="*/ 932033 w 1496283"/>
                          <a:gd name="connsiteY85" fmla="*/ 606609 h 758095"/>
                          <a:gd name="connsiteX86" fmla="*/ 990553 w 1496283"/>
                          <a:gd name="connsiteY86" fmla="*/ 619249 h 758095"/>
                          <a:gd name="connsiteX87" fmla="*/ 1055647 w 1496283"/>
                          <a:gd name="connsiteY87" fmla="*/ 656699 h 758095"/>
                          <a:gd name="connsiteX88" fmla="*/ 1085983 w 1496283"/>
                          <a:gd name="connsiteY88" fmla="*/ 686926 h 758095"/>
                          <a:gd name="connsiteX89" fmla="*/ 1131027 w 1496283"/>
                          <a:gd name="connsiteY89" fmla="*/ 727466 h 758095"/>
                          <a:gd name="connsiteX90" fmla="*/ 1133280 w 1496283"/>
                          <a:gd name="connsiteY90" fmla="*/ 736474 h 758095"/>
                          <a:gd name="connsiteX91" fmla="*/ 1149045 w 1496283"/>
                          <a:gd name="connsiteY91" fmla="*/ 743231 h 758095"/>
                          <a:gd name="connsiteX92" fmla="*/ 1191837 w 1496283"/>
                          <a:gd name="connsiteY92" fmla="*/ 745483 h 758095"/>
                          <a:gd name="connsiteX93" fmla="*/ 1207603 w 1496283"/>
                          <a:gd name="connsiteY93" fmla="*/ 743231 h 758095"/>
                          <a:gd name="connsiteX94" fmla="*/ 1248143 w 1496283"/>
                          <a:gd name="connsiteY94" fmla="*/ 745483 h 758095"/>
                          <a:gd name="connsiteX95" fmla="*/ 1268413 w 1496283"/>
                          <a:gd name="connsiteY95" fmla="*/ 747736 h 758095"/>
                          <a:gd name="connsiteX96" fmla="*/ 1281926 w 1496283"/>
                          <a:gd name="connsiteY96" fmla="*/ 729718 h 758095"/>
                          <a:gd name="connsiteX97" fmla="*/ 1288683 w 1496283"/>
                          <a:gd name="connsiteY97" fmla="*/ 727466 h 758095"/>
                          <a:gd name="connsiteX98" fmla="*/ 1304448 w 1496283"/>
                          <a:gd name="connsiteY98" fmla="*/ 713952 h 758095"/>
                          <a:gd name="connsiteX99" fmla="*/ 1306700 w 1496283"/>
                          <a:gd name="connsiteY99" fmla="*/ 707196 h 758095"/>
                          <a:gd name="connsiteX100" fmla="*/ 1311205 w 1496283"/>
                          <a:gd name="connsiteY100" fmla="*/ 700439 h 758095"/>
                          <a:gd name="connsiteX101" fmla="*/ 1315709 w 1496283"/>
                          <a:gd name="connsiteY101" fmla="*/ 691430 h 758095"/>
                          <a:gd name="connsiteX102" fmla="*/ 1322466 w 1496283"/>
                          <a:gd name="connsiteY102" fmla="*/ 689178 h 758095"/>
                          <a:gd name="connsiteX103" fmla="*/ 1326970 w 1496283"/>
                          <a:gd name="connsiteY103" fmla="*/ 680169 h 758095"/>
                          <a:gd name="connsiteX104" fmla="*/ 1333727 w 1496283"/>
                          <a:gd name="connsiteY104" fmla="*/ 675665 h 758095"/>
                          <a:gd name="connsiteX105" fmla="*/ 1335979 w 1496283"/>
                          <a:gd name="connsiteY105" fmla="*/ 666656 h 758095"/>
                          <a:gd name="connsiteX106" fmla="*/ 1338231 w 1496283"/>
                          <a:gd name="connsiteY106" fmla="*/ 659899 h 758095"/>
                          <a:gd name="connsiteX107" fmla="*/ 1342736 w 1496283"/>
                          <a:gd name="connsiteY107" fmla="*/ 655395 h 758095"/>
                          <a:gd name="connsiteX108" fmla="*/ 1351745 w 1496283"/>
                          <a:gd name="connsiteY108" fmla="*/ 641881 h 758095"/>
                          <a:gd name="connsiteX109" fmla="*/ 1353997 w 1496283"/>
                          <a:gd name="connsiteY109" fmla="*/ 632873 h 758095"/>
                          <a:gd name="connsiteX110" fmla="*/ 1356249 w 1496283"/>
                          <a:gd name="connsiteY110" fmla="*/ 610350 h 758095"/>
                          <a:gd name="connsiteX111" fmla="*/ 1360753 w 1496283"/>
                          <a:gd name="connsiteY111" fmla="*/ 601341 h 758095"/>
                          <a:gd name="connsiteX112" fmla="*/ 1365258 w 1496283"/>
                          <a:gd name="connsiteY112" fmla="*/ 585576 h 758095"/>
                          <a:gd name="connsiteX113" fmla="*/ 1372015 w 1496283"/>
                          <a:gd name="connsiteY113" fmla="*/ 576567 h 758095"/>
                          <a:gd name="connsiteX114" fmla="*/ 1376519 w 1496283"/>
                          <a:gd name="connsiteY114" fmla="*/ 542784 h 758095"/>
                          <a:gd name="connsiteX115" fmla="*/ 1378771 w 1496283"/>
                          <a:gd name="connsiteY115" fmla="*/ 533775 h 758095"/>
                          <a:gd name="connsiteX116" fmla="*/ 1381023 w 1496283"/>
                          <a:gd name="connsiteY116" fmla="*/ 477470 h 758095"/>
                          <a:gd name="connsiteX117" fmla="*/ 1396789 w 1496283"/>
                          <a:gd name="connsiteY117" fmla="*/ 454947 h 758095"/>
                          <a:gd name="connsiteX118" fmla="*/ 1403546 w 1496283"/>
                          <a:gd name="connsiteY118" fmla="*/ 443686 h 758095"/>
                          <a:gd name="connsiteX119" fmla="*/ 1410302 w 1496283"/>
                          <a:gd name="connsiteY119" fmla="*/ 434677 h 758095"/>
                          <a:gd name="connsiteX120" fmla="*/ 1412554 w 1496283"/>
                          <a:gd name="connsiteY120" fmla="*/ 385129 h 758095"/>
                          <a:gd name="connsiteX121" fmla="*/ 1414807 w 1496283"/>
                          <a:gd name="connsiteY121" fmla="*/ 373868 h 758095"/>
                          <a:gd name="connsiteX122" fmla="*/ 1421563 w 1496283"/>
                          <a:gd name="connsiteY122" fmla="*/ 367111 h 758095"/>
                          <a:gd name="connsiteX123" fmla="*/ 1435077 w 1496283"/>
                          <a:gd name="connsiteY123" fmla="*/ 157655 h 758095"/>
                          <a:gd name="connsiteX124" fmla="*/ 1448590 w 1496283"/>
                          <a:gd name="connsiteY124" fmla="*/ 141889 h 758095"/>
                          <a:gd name="connsiteX125" fmla="*/ 1453094 w 1496283"/>
                          <a:gd name="connsiteY125" fmla="*/ 135133 h 758095"/>
                          <a:gd name="connsiteX126" fmla="*/ 1459851 w 1496283"/>
                          <a:gd name="connsiteY126" fmla="*/ 132880 h 758095"/>
                          <a:gd name="connsiteX127" fmla="*/ 1466608 w 1496283"/>
                          <a:gd name="connsiteY127" fmla="*/ 128376 h 758095"/>
                          <a:gd name="connsiteX128" fmla="*/ 1468860 w 1496283"/>
                          <a:gd name="connsiteY128" fmla="*/ 99097 h 758095"/>
                          <a:gd name="connsiteX129" fmla="*/ 1475617 w 1496283"/>
                          <a:gd name="connsiteY129" fmla="*/ 94593 h 758095"/>
                          <a:gd name="connsiteX130" fmla="*/ 1486878 w 1496283"/>
                          <a:gd name="connsiteY130" fmla="*/ 83332 h 758095"/>
                          <a:gd name="connsiteX131" fmla="*/ 1489130 w 1496283"/>
                          <a:gd name="connsiteY131" fmla="*/ 76575 h 758095"/>
                          <a:gd name="connsiteX132" fmla="*/ 1495887 w 1496283"/>
                          <a:gd name="connsiteY132" fmla="*/ 74323 h 758095"/>
                          <a:gd name="connsiteX133" fmla="*/ 1493634 w 1496283"/>
                          <a:gd name="connsiteY133" fmla="*/ 0 h 758095"/>
                          <a:gd name="connsiteX134" fmla="*/ 1482373 w 1496283"/>
                          <a:gd name="connsiteY134" fmla="*/ 9008 h 758095"/>
                          <a:gd name="connsiteX135" fmla="*/ 1480121 w 1496283"/>
                          <a:gd name="connsiteY135" fmla="*/ 18017 h 758095"/>
                          <a:gd name="connsiteX136" fmla="*/ 1473364 w 1496283"/>
                          <a:gd name="connsiteY136" fmla="*/ 20270 h 758095"/>
                          <a:gd name="connsiteX137" fmla="*/ 1482373 w 1496283"/>
                          <a:gd name="connsiteY13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33280 w 1496283"/>
                          <a:gd name="connsiteY89" fmla="*/ 736474 h 758095"/>
                          <a:gd name="connsiteX90" fmla="*/ 1149045 w 1496283"/>
                          <a:gd name="connsiteY90" fmla="*/ 743231 h 758095"/>
                          <a:gd name="connsiteX91" fmla="*/ 1191837 w 1496283"/>
                          <a:gd name="connsiteY91" fmla="*/ 745483 h 758095"/>
                          <a:gd name="connsiteX92" fmla="*/ 1207603 w 1496283"/>
                          <a:gd name="connsiteY92" fmla="*/ 743231 h 758095"/>
                          <a:gd name="connsiteX93" fmla="*/ 1248143 w 1496283"/>
                          <a:gd name="connsiteY93" fmla="*/ 745483 h 758095"/>
                          <a:gd name="connsiteX94" fmla="*/ 1268413 w 1496283"/>
                          <a:gd name="connsiteY94" fmla="*/ 747736 h 758095"/>
                          <a:gd name="connsiteX95" fmla="*/ 1281926 w 1496283"/>
                          <a:gd name="connsiteY95" fmla="*/ 729718 h 758095"/>
                          <a:gd name="connsiteX96" fmla="*/ 1288683 w 1496283"/>
                          <a:gd name="connsiteY96" fmla="*/ 727466 h 758095"/>
                          <a:gd name="connsiteX97" fmla="*/ 1304448 w 1496283"/>
                          <a:gd name="connsiteY97" fmla="*/ 713952 h 758095"/>
                          <a:gd name="connsiteX98" fmla="*/ 1306700 w 1496283"/>
                          <a:gd name="connsiteY98" fmla="*/ 707196 h 758095"/>
                          <a:gd name="connsiteX99" fmla="*/ 1311205 w 1496283"/>
                          <a:gd name="connsiteY99" fmla="*/ 700439 h 758095"/>
                          <a:gd name="connsiteX100" fmla="*/ 1315709 w 1496283"/>
                          <a:gd name="connsiteY100" fmla="*/ 691430 h 758095"/>
                          <a:gd name="connsiteX101" fmla="*/ 1322466 w 1496283"/>
                          <a:gd name="connsiteY101" fmla="*/ 689178 h 758095"/>
                          <a:gd name="connsiteX102" fmla="*/ 1326970 w 1496283"/>
                          <a:gd name="connsiteY102" fmla="*/ 680169 h 758095"/>
                          <a:gd name="connsiteX103" fmla="*/ 1333727 w 1496283"/>
                          <a:gd name="connsiteY103" fmla="*/ 675665 h 758095"/>
                          <a:gd name="connsiteX104" fmla="*/ 1335979 w 1496283"/>
                          <a:gd name="connsiteY104" fmla="*/ 666656 h 758095"/>
                          <a:gd name="connsiteX105" fmla="*/ 1338231 w 1496283"/>
                          <a:gd name="connsiteY105" fmla="*/ 659899 h 758095"/>
                          <a:gd name="connsiteX106" fmla="*/ 1342736 w 1496283"/>
                          <a:gd name="connsiteY106" fmla="*/ 655395 h 758095"/>
                          <a:gd name="connsiteX107" fmla="*/ 1351745 w 1496283"/>
                          <a:gd name="connsiteY107" fmla="*/ 641881 h 758095"/>
                          <a:gd name="connsiteX108" fmla="*/ 1353997 w 1496283"/>
                          <a:gd name="connsiteY108" fmla="*/ 632873 h 758095"/>
                          <a:gd name="connsiteX109" fmla="*/ 1356249 w 1496283"/>
                          <a:gd name="connsiteY109" fmla="*/ 610350 h 758095"/>
                          <a:gd name="connsiteX110" fmla="*/ 1360753 w 1496283"/>
                          <a:gd name="connsiteY110" fmla="*/ 601341 h 758095"/>
                          <a:gd name="connsiteX111" fmla="*/ 1365258 w 1496283"/>
                          <a:gd name="connsiteY111" fmla="*/ 585576 h 758095"/>
                          <a:gd name="connsiteX112" fmla="*/ 1372015 w 1496283"/>
                          <a:gd name="connsiteY112" fmla="*/ 576567 h 758095"/>
                          <a:gd name="connsiteX113" fmla="*/ 1376519 w 1496283"/>
                          <a:gd name="connsiteY113" fmla="*/ 542784 h 758095"/>
                          <a:gd name="connsiteX114" fmla="*/ 1378771 w 1496283"/>
                          <a:gd name="connsiteY114" fmla="*/ 533775 h 758095"/>
                          <a:gd name="connsiteX115" fmla="*/ 1381023 w 1496283"/>
                          <a:gd name="connsiteY115" fmla="*/ 477470 h 758095"/>
                          <a:gd name="connsiteX116" fmla="*/ 1396789 w 1496283"/>
                          <a:gd name="connsiteY116" fmla="*/ 454947 h 758095"/>
                          <a:gd name="connsiteX117" fmla="*/ 1403546 w 1496283"/>
                          <a:gd name="connsiteY117" fmla="*/ 443686 h 758095"/>
                          <a:gd name="connsiteX118" fmla="*/ 1410302 w 1496283"/>
                          <a:gd name="connsiteY118" fmla="*/ 434677 h 758095"/>
                          <a:gd name="connsiteX119" fmla="*/ 1412554 w 1496283"/>
                          <a:gd name="connsiteY119" fmla="*/ 385129 h 758095"/>
                          <a:gd name="connsiteX120" fmla="*/ 1414807 w 1496283"/>
                          <a:gd name="connsiteY120" fmla="*/ 373868 h 758095"/>
                          <a:gd name="connsiteX121" fmla="*/ 1421563 w 1496283"/>
                          <a:gd name="connsiteY121" fmla="*/ 367111 h 758095"/>
                          <a:gd name="connsiteX122" fmla="*/ 1435077 w 1496283"/>
                          <a:gd name="connsiteY122" fmla="*/ 157655 h 758095"/>
                          <a:gd name="connsiteX123" fmla="*/ 1448590 w 1496283"/>
                          <a:gd name="connsiteY123" fmla="*/ 141889 h 758095"/>
                          <a:gd name="connsiteX124" fmla="*/ 1453094 w 1496283"/>
                          <a:gd name="connsiteY124" fmla="*/ 135133 h 758095"/>
                          <a:gd name="connsiteX125" fmla="*/ 1459851 w 1496283"/>
                          <a:gd name="connsiteY125" fmla="*/ 132880 h 758095"/>
                          <a:gd name="connsiteX126" fmla="*/ 1466608 w 1496283"/>
                          <a:gd name="connsiteY126" fmla="*/ 128376 h 758095"/>
                          <a:gd name="connsiteX127" fmla="*/ 1468860 w 1496283"/>
                          <a:gd name="connsiteY127" fmla="*/ 99097 h 758095"/>
                          <a:gd name="connsiteX128" fmla="*/ 1475617 w 1496283"/>
                          <a:gd name="connsiteY128" fmla="*/ 94593 h 758095"/>
                          <a:gd name="connsiteX129" fmla="*/ 1486878 w 1496283"/>
                          <a:gd name="connsiteY129" fmla="*/ 83332 h 758095"/>
                          <a:gd name="connsiteX130" fmla="*/ 1489130 w 1496283"/>
                          <a:gd name="connsiteY130" fmla="*/ 76575 h 758095"/>
                          <a:gd name="connsiteX131" fmla="*/ 1495887 w 1496283"/>
                          <a:gd name="connsiteY131" fmla="*/ 74323 h 758095"/>
                          <a:gd name="connsiteX132" fmla="*/ 1493634 w 1496283"/>
                          <a:gd name="connsiteY132" fmla="*/ 0 h 758095"/>
                          <a:gd name="connsiteX133" fmla="*/ 1482373 w 1496283"/>
                          <a:gd name="connsiteY133" fmla="*/ 9008 h 758095"/>
                          <a:gd name="connsiteX134" fmla="*/ 1480121 w 1496283"/>
                          <a:gd name="connsiteY134" fmla="*/ 18017 h 758095"/>
                          <a:gd name="connsiteX135" fmla="*/ 1473364 w 1496283"/>
                          <a:gd name="connsiteY135" fmla="*/ 20270 h 758095"/>
                          <a:gd name="connsiteX136" fmla="*/ 1482373 w 1496283"/>
                          <a:gd name="connsiteY13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49045 w 1496283"/>
                          <a:gd name="connsiteY89" fmla="*/ 743231 h 758095"/>
                          <a:gd name="connsiteX90" fmla="*/ 1191837 w 1496283"/>
                          <a:gd name="connsiteY90" fmla="*/ 745483 h 758095"/>
                          <a:gd name="connsiteX91" fmla="*/ 1207603 w 1496283"/>
                          <a:gd name="connsiteY91" fmla="*/ 743231 h 758095"/>
                          <a:gd name="connsiteX92" fmla="*/ 1248143 w 1496283"/>
                          <a:gd name="connsiteY92" fmla="*/ 745483 h 758095"/>
                          <a:gd name="connsiteX93" fmla="*/ 1268413 w 1496283"/>
                          <a:gd name="connsiteY93" fmla="*/ 747736 h 758095"/>
                          <a:gd name="connsiteX94" fmla="*/ 1281926 w 1496283"/>
                          <a:gd name="connsiteY94" fmla="*/ 729718 h 758095"/>
                          <a:gd name="connsiteX95" fmla="*/ 1288683 w 1496283"/>
                          <a:gd name="connsiteY95" fmla="*/ 727466 h 758095"/>
                          <a:gd name="connsiteX96" fmla="*/ 1304448 w 1496283"/>
                          <a:gd name="connsiteY96" fmla="*/ 713952 h 758095"/>
                          <a:gd name="connsiteX97" fmla="*/ 1306700 w 1496283"/>
                          <a:gd name="connsiteY97" fmla="*/ 707196 h 758095"/>
                          <a:gd name="connsiteX98" fmla="*/ 1311205 w 1496283"/>
                          <a:gd name="connsiteY98" fmla="*/ 700439 h 758095"/>
                          <a:gd name="connsiteX99" fmla="*/ 1315709 w 1496283"/>
                          <a:gd name="connsiteY99" fmla="*/ 691430 h 758095"/>
                          <a:gd name="connsiteX100" fmla="*/ 1322466 w 1496283"/>
                          <a:gd name="connsiteY100" fmla="*/ 689178 h 758095"/>
                          <a:gd name="connsiteX101" fmla="*/ 1326970 w 1496283"/>
                          <a:gd name="connsiteY101" fmla="*/ 680169 h 758095"/>
                          <a:gd name="connsiteX102" fmla="*/ 1333727 w 1496283"/>
                          <a:gd name="connsiteY102" fmla="*/ 675665 h 758095"/>
                          <a:gd name="connsiteX103" fmla="*/ 1335979 w 1496283"/>
                          <a:gd name="connsiteY103" fmla="*/ 666656 h 758095"/>
                          <a:gd name="connsiteX104" fmla="*/ 1338231 w 1496283"/>
                          <a:gd name="connsiteY104" fmla="*/ 659899 h 758095"/>
                          <a:gd name="connsiteX105" fmla="*/ 1342736 w 1496283"/>
                          <a:gd name="connsiteY105" fmla="*/ 655395 h 758095"/>
                          <a:gd name="connsiteX106" fmla="*/ 1351745 w 1496283"/>
                          <a:gd name="connsiteY106" fmla="*/ 641881 h 758095"/>
                          <a:gd name="connsiteX107" fmla="*/ 1353997 w 1496283"/>
                          <a:gd name="connsiteY107" fmla="*/ 632873 h 758095"/>
                          <a:gd name="connsiteX108" fmla="*/ 1356249 w 1496283"/>
                          <a:gd name="connsiteY108" fmla="*/ 610350 h 758095"/>
                          <a:gd name="connsiteX109" fmla="*/ 1360753 w 1496283"/>
                          <a:gd name="connsiteY109" fmla="*/ 601341 h 758095"/>
                          <a:gd name="connsiteX110" fmla="*/ 1365258 w 1496283"/>
                          <a:gd name="connsiteY110" fmla="*/ 585576 h 758095"/>
                          <a:gd name="connsiteX111" fmla="*/ 1372015 w 1496283"/>
                          <a:gd name="connsiteY111" fmla="*/ 576567 h 758095"/>
                          <a:gd name="connsiteX112" fmla="*/ 1376519 w 1496283"/>
                          <a:gd name="connsiteY112" fmla="*/ 542784 h 758095"/>
                          <a:gd name="connsiteX113" fmla="*/ 1378771 w 1496283"/>
                          <a:gd name="connsiteY113" fmla="*/ 533775 h 758095"/>
                          <a:gd name="connsiteX114" fmla="*/ 1381023 w 1496283"/>
                          <a:gd name="connsiteY114" fmla="*/ 477470 h 758095"/>
                          <a:gd name="connsiteX115" fmla="*/ 1396789 w 1496283"/>
                          <a:gd name="connsiteY115" fmla="*/ 454947 h 758095"/>
                          <a:gd name="connsiteX116" fmla="*/ 1403546 w 1496283"/>
                          <a:gd name="connsiteY116" fmla="*/ 443686 h 758095"/>
                          <a:gd name="connsiteX117" fmla="*/ 1410302 w 1496283"/>
                          <a:gd name="connsiteY117" fmla="*/ 434677 h 758095"/>
                          <a:gd name="connsiteX118" fmla="*/ 1412554 w 1496283"/>
                          <a:gd name="connsiteY118" fmla="*/ 385129 h 758095"/>
                          <a:gd name="connsiteX119" fmla="*/ 1414807 w 1496283"/>
                          <a:gd name="connsiteY119" fmla="*/ 373868 h 758095"/>
                          <a:gd name="connsiteX120" fmla="*/ 1421563 w 1496283"/>
                          <a:gd name="connsiteY120" fmla="*/ 367111 h 758095"/>
                          <a:gd name="connsiteX121" fmla="*/ 1435077 w 1496283"/>
                          <a:gd name="connsiteY121" fmla="*/ 157655 h 758095"/>
                          <a:gd name="connsiteX122" fmla="*/ 1448590 w 1496283"/>
                          <a:gd name="connsiteY122" fmla="*/ 141889 h 758095"/>
                          <a:gd name="connsiteX123" fmla="*/ 1453094 w 1496283"/>
                          <a:gd name="connsiteY123" fmla="*/ 135133 h 758095"/>
                          <a:gd name="connsiteX124" fmla="*/ 1459851 w 1496283"/>
                          <a:gd name="connsiteY124" fmla="*/ 132880 h 758095"/>
                          <a:gd name="connsiteX125" fmla="*/ 1466608 w 1496283"/>
                          <a:gd name="connsiteY125" fmla="*/ 128376 h 758095"/>
                          <a:gd name="connsiteX126" fmla="*/ 1468860 w 1496283"/>
                          <a:gd name="connsiteY126" fmla="*/ 99097 h 758095"/>
                          <a:gd name="connsiteX127" fmla="*/ 1475617 w 1496283"/>
                          <a:gd name="connsiteY127" fmla="*/ 94593 h 758095"/>
                          <a:gd name="connsiteX128" fmla="*/ 1486878 w 1496283"/>
                          <a:gd name="connsiteY128" fmla="*/ 83332 h 758095"/>
                          <a:gd name="connsiteX129" fmla="*/ 1489130 w 1496283"/>
                          <a:gd name="connsiteY129" fmla="*/ 76575 h 758095"/>
                          <a:gd name="connsiteX130" fmla="*/ 1495887 w 1496283"/>
                          <a:gd name="connsiteY130" fmla="*/ 74323 h 758095"/>
                          <a:gd name="connsiteX131" fmla="*/ 1493634 w 1496283"/>
                          <a:gd name="connsiteY131" fmla="*/ 0 h 758095"/>
                          <a:gd name="connsiteX132" fmla="*/ 1482373 w 1496283"/>
                          <a:gd name="connsiteY132" fmla="*/ 9008 h 758095"/>
                          <a:gd name="connsiteX133" fmla="*/ 1480121 w 1496283"/>
                          <a:gd name="connsiteY133" fmla="*/ 18017 h 758095"/>
                          <a:gd name="connsiteX134" fmla="*/ 1473364 w 1496283"/>
                          <a:gd name="connsiteY134" fmla="*/ 20270 h 758095"/>
                          <a:gd name="connsiteX135" fmla="*/ 1482373 w 1496283"/>
                          <a:gd name="connsiteY13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91837 w 1496283"/>
                          <a:gd name="connsiteY89" fmla="*/ 745483 h 758095"/>
                          <a:gd name="connsiteX90" fmla="*/ 1207603 w 1496283"/>
                          <a:gd name="connsiteY90" fmla="*/ 743231 h 758095"/>
                          <a:gd name="connsiteX91" fmla="*/ 1248143 w 1496283"/>
                          <a:gd name="connsiteY91" fmla="*/ 745483 h 758095"/>
                          <a:gd name="connsiteX92" fmla="*/ 1268413 w 1496283"/>
                          <a:gd name="connsiteY92" fmla="*/ 747736 h 758095"/>
                          <a:gd name="connsiteX93" fmla="*/ 1281926 w 1496283"/>
                          <a:gd name="connsiteY93" fmla="*/ 729718 h 758095"/>
                          <a:gd name="connsiteX94" fmla="*/ 1288683 w 1496283"/>
                          <a:gd name="connsiteY94" fmla="*/ 727466 h 758095"/>
                          <a:gd name="connsiteX95" fmla="*/ 1304448 w 1496283"/>
                          <a:gd name="connsiteY95" fmla="*/ 713952 h 758095"/>
                          <a:gd name="connsiteX96" fmla="*/ 1306700 w 1496283"/>
                          <a:gd name="connsiteY96" fmla="*/ 707196 h 758095"/>
                          <a:gd name="connsiteX97" fmla="*/ 1311205 w 1496283"/>
                          <a:gd name="connsiteY97" fmla="*/ 700439 h 758095"/>
                          <a:gd name="connsiteX98" fmla="*/ 1315709 w 1496283"/>
                          <a:gd name="connsiteY98" fmla="*/ 691430 h 758095"/>
                          <a:gd name="connsiteX99" fmla="*/ 1322466 w 1496283"/>
                          <a:gd name="connsiteY99" fmla="*/ 689178 h 758095"/>
                          <a:gd name="connsiteX100" fmla="*/ 1326970 w 1496283"/>
                          <a:gd name="connsiteY100" fmla="*/ 680169 h 758095"/>
                          <a:gd name="connsiteX101" fmla="*/ 1333727 w 1496283"/>
                          <a:gd name="connsiteY101" fmla="*/ 675665 h 758095"/>
                          <a:gd name="connsiteX102" fmla="*/ 1335979 w 1496283"/>
                          <a:gd name="connsiteY102" fmla="*/ 666656 h 758095"/>
                          <a:gd name="connsiteX103" fmla="*/ 1338231 w 1496283"/>
                          <a:gd name="connsiteY103" fmla="*/ 659899 h 758095"/>
                          <a:gd name="connsiteX104" fmla="*/ 1342736 w 1496283"/>
                          <a:gd name="connsiteY104" fmla="*/ 655395 h 758095"/>
                          <a:gd name="connsiteX105" fmla="*/ 1351745 w 1496283"/>
                          <a:gd name="connsiteY105" fmla="*/ 641881 h 758095"/>
                          <a:gd name="connsiteX106" fmla="*/ 1353997 w 1496283"/>
                          <a:gd name="connsiteY106" fmla="*/ 632873 h 758095"/>
                          <a:gd name="connsiteX107" fmla="*/ 1356249 w 1496283"/>
                          <a:gd name="connsiteY107" fmla="*/ 610350 h 758095"/>
                          <a:gd name="connsiteX108" fmla="*/ 1360753 w 1496283"/>
                          <a:gd name="connsiteY108" fmla="*/ 601341 h 758095"/>
                          <a:gd name="connsiteX109" fmla="*/ 1365258 w 1496283"/>
                          <a:gd name="connsiteY109" fmla="*/ 585576 h 758095"/>
                          <a:gd name="connsiteX110" fmla="*/ 1372015 w 1496283"/>
                          <a:gd name="connsiteY110" fmla="*/ 576567 h 758095"/>
                          <a:gd name="connsiteX111" fmla="*/ 1376519 w 1496283"/>
                          <a:gd name="connsiteY111" fmla="*/ 542784 h 758095"/>
                          <a:gd name="connsiteX112" fmla="*/ 1378771 w 1496283"/>
                          <a:gd name="connsiteY112" fmla="*/ 533775 h 758095"/>
                          <a:gd name="connsiteX113" fmla="*/ 1381023 w 1496283"/>
                          <a:gd name="connsiteY113" fmla="*/ 477470 h 758095"/>
                          <a:gd name="connsiteX114" fmla="*/ 1396789 w 1496283"/>
                          <a:gd name="connsiteY114" fmla="*/ 454947 h 758095"/>
                          <a:gd name="connsiteX115" fmla="*/ 1403546 w 1496283"/>
                          <a:gd name="connsiteY115" fmla="*/ 443686 h 758095"/>
                          <a:gd name="connsiteX116" fmla="*/ 1410302 w 1496283"/>
                          <a:gd name="connsiteY116" fmla="*/ 434677 h 758095"/>
                          <a:gd name="connsiteX117" fmla="*/ 1412554 w 1496283"/>
                          <a:gd name="connsiteY117" fmla="*/ 385129 h 758095"/>
                          <a:gd name="connsiteX118" fmla="*/ 1414807 w 1496283"/>
                          <a:gd name="connsiteY118" fmla="*/ 373868 h 758095"/>
                          <a:gd name="connsiteX119" fmla="*/ 1421563 w 1496283"/>
                          <a:gd name="connsiteY119" fmla="*/ 367111 h 758095"/>
                          <a:gd name="connsiteX120" fmla="*/ 1435077 w 1496283"/>
                          <a:gd name="connsiteY120" fmla="*/ 157655 h 758095"/>
                          <a:gd name="connsiteX121" fmla="*/ 1448590 w 1496283"/>
                          <a:gd name="connsiteY121" fmla="*/ 141889 h 758095"/>
                          <a:gd name="connsiteX122" fmla="*/ 1453094 w 1496283"/>
                          <a:gd name="connsiteY122" fmla="*/ 135133 h 758095"/>
                          <a:gd name="connsiteX123" fmla="*/ 1459851 w 1496283"/>
                          <a:gd name="connsiteY123" fmla="*/ 132880 h 758095"/>
                          <a:gd name="connsiteX124" fmla="*/ 1466608 w 1496283"/>
                          <a:gd name="connsiteY124" fmla="*/ 128376 h 758095"/>
                          <a:gd name="connsiteX125" fmla="*/ 1468860 w 1496283"/>
                          <a:gd name="connsiteY125" fmla="*/ 99097 h 758095"/>
                          <a:gd name="connsiteX126" fmla="*/ 1475617 w 1496283"/>
                          <a:gd name="connsiteY126" fmla="*/ 94593 h 758095"/>
                          <a:gd name="connsiteX127" fmla="*/ 1486878 w 1496283"/>
                          <a:gd name="connsiteY127" fmla="*/ 83332 h 758095"/>
                          <a:gd name="connsiteX128" fmla="*/ 1489130 w 1496283"/>
                          <a:gd name="connsiteY128" fmla="*/ 76575 h 758095"/>
                          <a:gd name="connsiteX129" fmla="*/ 1495887 w 1496283"/>
                          <a:gd name="connsiteY129" fmla="*/ 74323 h 758095"/>
                          <a:gd name="connsiteX130" fmla="*/ 1493634 w 1496283"/>
                          <a:gd name="connsiteY130" fmla="*/ 0 h 758095"/>
                          <a:gd name="connsiteX131" fmla="*/ 1482373 w 1496283"/>
                          <a:gd name="connsiteY131" fmla="*/ 9008 h 758095"/>
                          <a:gd name="connsiteX132" fmla="*/ 1480121 w 1496283"/>
                          <a:gd name="connsiteY132" fmla="*/ 18017 h 758095"/>
                          <a:gd name="connsiteX133" fmla="*/ 1473364 w 1496283"/>
                          <a:gd name="connsiteY133" fmla="*/ 20270 h 758095"/>
                          <a:gd name="connsiteX134" fmla="*/ 1482373 w 1496283"/>
                          <a:gd name="connsiteY13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194089 w 1496283"/>
                          <a:gd name="connsiteY40" fmla="*/ 668908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23873 w 1496283"/>
                          <a:gd name="connsiteY40" fmla="*/ 664441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6758"/>
                          <a:gd name="connsiteX1" fmla="*/ 1482373 w 1496283"/>
                          <a:gd name="connsiteY1" fmla="*/ 18017 h 756758"/>
                          <a:gd name="connsiteX2" fmla="*/ 1455347 w 1496283"/>
                          <a:gd name="connsiteY2" fmla="*/ 38287 h 756758"/>
                          <a:gd name="connsiteX3" fmla="*/ 1432824 w 1496283"/>
                          <a:gd name="connsiteY3" fmla="*/ 49548 h 756758"/>
                          <a:gd name="connsiteX4" fmla="*/ 1426068 w 1496283"/>
                          <a:gd name="connsiteY4" fmla="*/ 54053 h 756758"/>
                          <a:gd name="connsiteX5" fmla="*/ 1414807 w 1496283"/>
                          <a:gd name="connsiteY5" fmla="*/ 60809 h 756758"/>
                          <a:gd name="connsiteX6" fmla="*/ 1401293 w 1496283"/>
                          <a:gd name="connsiteY6" fmla="*/ 67566 h 756758"/>
                          <a:gd name="connsiteX7" fmla="*/ 1392285 w 1496283"/>
                          <a:gd name="connsiteY7" fmla="*/ 76575 h 756758"/>
                          <a:gd name="connsiteX8" fmla="*/ 1383276 w 1496283"/>
                          <a:gd name="connsiteY8" fmla="*/ 83332 h 756758"/>
                          <a:gd name="connsiteX9" fmla="*/ 1372015 w 1496283"/>
                          <a:gd name="connsiteY9" fmla="*/ 94593 h 756758"/>
                          <a:gd name="connsiteX10" fmla="*/ 1363006 w 1496283"/>
                          <a:gd name="connsiteY10" fmla="*/ 112610 h 756758"/>
                          <a:gd name="connsiteX11" fmla="*/ 1360753 w 1496283"/>
                          <a:gd name="connsiteY11" fmla="*/ 119367 h 756758"/>
                          <a:gd name="connsiteX12" fmla="*/ 1356249 w 1496283"/>
                          <a:gd name="connsiteY12" fmla="*/ 128376 h 756758"/>
                          <a:gd name="connsiteX13" fmla="*/ 1351745 w 1496283"/>
                          <a:gd name="connsiteY13" fmla="*/ 155403 h 756758"/>
                          <a:gd name="connsiteX14" fmla="*/ 1347240 w 1496283"/>
                          <a:gd name="connsiteY14" fmla="*/ 164411 h 756758"/>
                          <a:gd name="connsiteX15" fmla="*/ 1344988 w 1496283"/>
                          <a:gd name="connsiteY15" fmla="*/ 175673 h 756758"/>
                          <a:gd name="connsiteX16" fmla="*/ 1340484 w 1496283"/>
                          <a:gd name="connsiteY16" fmla="*/ 182429 h 756758"/>
                          <a:gd name="connsiteX17" fmla="*/ 1335979 w 1496283"/>
                          <a:gd name="connsiteY17" fmla="*/ 191438 h 756758"/>
                          <a:gd name="connsiteX18" fmla="*/ 1331475 w 1496283"/>
                          <a:gd name="connsiteY18" fmla="*/ 225221 h 756758"/>
                          <a:gd name="connsiteX19" fmla="*/ 1320214 w 1496283"/>
                          <a:gd name="connsiteY19" fmla="*/ 245491 h 756758"/>
                          <a:gd name="connsiteX20" fmla="*/ 1308953 w 1496283"/>
                          <a:gd name="connsiteY20" fmla="*/ 259005 h 756758"/>
                          <a:gd name="connsiteX21" fmla="*/ 1306700 w 1496283"/>
                          <a:gd name="connsiteY21" fmla="*/ 265761 h 756758"/>
                          <a:gd name="connsiteX22" fmla="*/ 1302196 w 1496283"/>
                          <a:gd name="connsiteY22" fmla="*/ 270266 h 756758"/>
                          <a:gd name="connsiteX23" fmla="*/ 1293187 w 1496283"/>
                          <a:gd name="connsiteY23" fmla="*/ 288283 h 756758"/>
                          <a:gd name="connsiteX24" fmla="*/ 1290935 w 1496283"/>
                          <a:gd name="connsiteY24" fmla="*/ 297292 h 756758"/>
                          <a:gd name="connsiteX25" fmla="*/ 1288683 w 1496283"/>
                          <a:gd name="connsiteY25" fmla="*/ 304049 h 756758"/>
                          <a:gd name="connsiteX26" fmla="*/ 1275169 w 1496283"/>
                          <a:gd name="connsiteY26" fmla="*/ 335580 h 756758"/>
                          <a:gd name="connsiteX27" fmla="*/ 1270665 w 1496283"/>
                          <a:gd name="connsiteY27" fmla="*/ 382876 h 756758"/>
                          <a:gd name="connsiteX28" fmla="*/ 1263908 w 1496283"/>
                          <a:gd name="connsiteY28" fmla="*/ 409903 h 756758"/>
                          <a:gd name="connsiteX29" fmla="*/ 1254899 w 1496283"/>
                          <a:gd name="connsiteY29" fmla="*/ 432425 h 756758"/>
                          <a:gd name="connsiteX30" fmla="*/ 1248143 w 1496283"/>
                          <a:gd name="connsiteY30" fmla="*/ 481974 h 756758"/>
                          <a:gd name="connsiteX31" fmla="*/ 1243638 w 1496283"/>
                          <a:gd name="connsiteY31" fmla="*/ 488731 h 756758"/>
                          <a:gd name="connsiteX32" fmla="*/ 1239134 w 1496283"/>
                          <a:gd name="connsiteY32" fmla="*/ 509001 h 756758"/>
                          <a:gd name="connsiteX33" fmla="*/ 1234629 w 1496283"/>
                          <a:gd name="connsiteY33" fmla="*/ 518009 h 756758"/>
                          <a:gd name="connsiteX34" fmla="*/ 1230125 w 1496283"/>
                          <a:gd name="connsiteY34" fmla="*/ 540532 h 756758"/>
                          <a:gd name="connsiteX35" fmla="*/ 1225620 w 1496283"/>
                          <a:gd name="connsiteY35" fmla="*/ 545036 h 756758"/>
                          <a:gd name="connsiteX36" fmla="*/ 1221116 w 1496283"/>
                          <a:gd name="connsiteY36" fmla="*/ 551793 h 756758"/>
                          <a:gd name="connsiteX37" fmla="*/ 1218864 w 1496283"/>
                          <a:gd name="connsiteY37" fmla="*/ 560802 h 756758"/>
                          <a:gd name="connsiteX38" fmla="*/ 1214359 w 1496283"/>
                          <a:gd name="connsiteY38" fmla="*/ 567558 h 756758"/>
                          <a:gd name="connsiteX39" fmla="*/ 1212107 w 1496283"/>
                          <a:gd name="connsiteY39" fmla="*/ 583324 h 756758"/>
                          <a:gd name="connsiteX40" fmla="*/ 1223873 w 1496283"/>
                          <a:gd name="connsiteY40" fmla="*/ 664441 h 756758"/>
                          <a:gd name="connsiteX41" fmla="*/ 1173820 w 1496283"/>
                          <a:gd name="connsiteY41" fmla="*/ 671160 h 756758"/>
                          <a:gd name="connsiteX42" fmla="*/ 1135532 w 1496283"/>
                          <a:gd name="connsiteY42" fmla="*/ 646386 h 756758"/>
                          <a:gd name="connsiteX43" fmla="*/ 1093602 w 1496283"/>
                          <a:gd name="connsiteY43" fmla="*/ 589675 h 756758"/>
                          <a:gd name="connsiteX44" fmla="*/ 1002467 w 1496283"/>
                          <a:gd name="connsiteY44" fmla="*/ 535190 h 756758"/>
                          <a:gd name="connsiteX45" fmla="*/ 905806 w 1496283"/>
                          <a:gd name="connsiteY45" fmla="*/ 522514 h 756758"/>
                          <a:gd name="connsiteX46" fmla="*/ 856257 w 1496283"/>
                          <a:gd name="connsiteY46" fmla="*/ 527018 h 756758"/>
                          <a:gd name="connsiteX47" fmla="*/ 796063 w 1496283"/>
                          <a:gd name="connsiteY47" fmla="*/ 547399 h 756758"/>
                          <a:gd name="connsiteX48" fmla="*/ 750403 w 1496283"/>
                          <a:gd name="connsiteY48" fmla="*/ 578819 h 756758"/>
                          <a:gd name="connsiteX49" fmla="*/ 709863 w 1496283"/>
                          <a:gd name="connsiteY49" fmla="*/ 626116 h 756758"/>
                          <a:gd name="connsiteX50" fmla="*/ 691845 w 1496283"/>
                          <a:gd name="connsiteY50" fmla="*/ 644134 h 756758"/>
                          <a:gd name="connsiteX51" fmla="*/ 647490 w 1496283"/>
                          <a:gd name="connsiteY51" fmla="*/ 668108 h 756758"/>
                          <a:gd name="connsiteX52" fmla="*/ 550719 w 1496283"/>
                          <a:gd name="connsiteY52" fmla="*/ 677007 h 756758"/>
                          <a:gd name="connsiteX53" fmla="*/ 449837 w 1496283"/>
                          <a:gd name="connsiteY53" fmla="*/ 674028 h 756758"/>
                          <a:gd name="connsiteX54" fmla="*/ 385888 w 1496283"/>
                          <a:gd name="connsiteY54" fmla="*/ 637474 h 756758"/>
                          <a:gd name="connsiteX55" fmla="*/ 340499 w 1496283"/>
                          <a:gd name="connsiteY55" fmla="*/ 603594 h 756758"/>
                          <a:gd name="connsiteX56" fmla="*/ 302212 w 1496283"/>
                          <a:gd name="connsiteY56" fmla="*/ 578819 h 756758"/>
                          <a:gd name="connsiteX57" fmla="*/ 266176 w 1496283"/>
                          <a:gd name="connsiteY57" fmla="*/ 556297 h 756758"/>
                          <a:gd name="connsiteX58" fmla="*/ 259420 w 1496283"/>
                          <a:gd name="connsiteY58" fmla="*/ 554045 h 756758"/>
                          <a:gd name="connsiteX59" fmla="*/ 236897 w 1496283"/>
                          <a:gd name="connsiteY59" fmla="*/ 545036 h 756758"/>
                          <a:gd name="connsiteX60" fmla="*/ 180592 w 1496283"/>
                          <a:gd name="connsiteY60" fmla="*/ 536027 h 756758"/>
                          <a:gd name="connsiteX61" fmla="*/ 117530 w 1496283"/>
                          <a:gd name="connsiteY61" fmla="*/ 533775 h 756758"/>
                          <a:gd name="connsiteX62" fmla="*/ 76990 w 1496283"/>
                          <a:gd name="connsiteY62" fmla="*/ 536027 h 756758"/>
                          <a:gd name="connsiteX63" fmla="*/ 61716 w 1496283"/>
                          <a:gd name="connsiteY63" fmla="*/ 536930 h 756758"/>
                          <a:gd name="connsiteX64" fmla="*/ 23554 w 1496283"/>
                          <a:gd name="connsiteY64" fmla="*/ 550729 h 756758"/>
                          <a:gd name="connsiteX65" fmla="*/ 174 w 1496283"/>
                          <a:gd name="connsiteY65" fmla="*/ 573331 h 756758"/>
                          <a:gd name="connsiteX66" fmla="*/ 16278 w 1496283"/>
                          <a:gd name="connsiteY66" fmla="*/ 613525 h 756758"/>
                          <a:gd name="connsiteX67" fmla="*/ 73673 w 1496283"/>
                          <a:gd name="connsiteY67" fmla="*/ 624127 h 756758"/>
                          <a:gd name="connsiteX68" fmla="*/ 125098 w 1496283"/>
                          <a:gd name="connsiteY68" fmla="*/ 629432 h 756758"/>
                          <a:gd name="connsiteX69" fmla="*/ 167079 w 1496283"/>
                          <a:gd name="connsiteY69" fmla="*/ 632873 h 756758"/>
                          <a:gd name="connsiteX70" fmla="*/ 219459 w 1496283"/>
                          <a:gd name="connsiteY70" fmla="*/ 640429 h 756758"/>
                          <a:gd name="connsiteX71" fmla="*/ 271260 w 1496283"/>
                          <a:gd name="connsiteY71" fmla="*/ 659173 h 756758"/>
                          <a:gd name="connsiteX72" fmla="*/ 302212 w 1496283"/>
                          <a:gd name="connsiteY72" fmla="*/ 675665 h 756758"/>
                          <a:gd name="connsiteX73" fmla="*/ 337300 w 1496283"/>
                          <a:gd name="connsiteY73" fmla="*/ 700365 h 756758"/>
                          <a:gd name="connsiteX74" fmla="*/ 363637 w 1496283"/>
                          <a:gd name="connsiteY74" fmla="*/ 738763 h 756758"/>
                          <a:gd name="connsiteX75" fmla="*/ 403561 w 1496283"/>
                          <a:gd name="connsiteY75" fmla="*/ 752240 h 756758"/>
                          <a:gd name="connsiteX76" fmla="*/ 548393 w 1496283"/>
                          <a:gd name="connsiteY76" fmla="*/ 753003 h 756758"/>
                          <a:gd name="connsiteX77" fmla="*/ 630198 w 1496283"/>
                          <a:gd name="connsiteY77" fmla="*/ 750751 h 756758"/>
                          <a:gd name="connsiteX78" fmla="*/ 689593 w 1496283"/>
                          <a:gd name="connsiteY78" fmla="*/ 745483 h 756758"/>
                          <a:gd name="connsiteX79" fmla="*/ 735846 w 1496283"/>
                          <a:gd name="connsiteY79" fmla="*/ 708955 h 756758"/>
                          <a:gd name="connsiteX80" fmla="*/ 766094 w 1496283"/>
                          <a:gd name="connsiteY80" fmla="*/ 676722 h 756758"/>
                          <a:gd name="connsiteX81" fmla="*/ 818622 w 1496283"/>
                          <a:gd name="connsiteY81" fmla="*/ 631642 h 756758"/>
                          <a:gd name="connsiteX82" fmla="*/ 869696 w 1496283"/>
                          <a:gd name="connsiteY82" fmla="*/ 611335 h 756758"/>
                          <a:gd name="connsiteX83" fmla="*/ 932033 w 1496283"/>
                          <a:gd name="connsiteY83" fmla="*/ 606609 h 756758"/>
                          <a:gd name="connsiteX84" fmla="*/ 990553 w 1496283"/>
                          <a:gd name="connsiteY84" fmla="*/ 619249 h 756758"/>
                          <a:gd name="connsiteX85" fmla="*/ 1055647 w 1496283"/>
                          <a:gd name="connsiteY85" fmla="*/ 656699 h 756758"/>
                          <a:gd name="connsiteX86" fmla="*/ 1085983 w 1496283"/>
                          <a:gd name="connsiteY86" fmla="*/ 686926 h 756758"/>
                          <a:gd name="connsiteX87" fmla="*/ 1131027 w 1496283"/>
                          <a:gd name="connsiteY87" fmla="*/ 727466 h 756758"/>
                          <a:gd name="connsiteX88" fmla="*/ 1191837 w 1496283"/>
                          <a:gd name="connsiteY88" fmla="*/ 745483 h 756758"/>
                          <a:gd name="connsiteX89" fmla="*/ 1248143 w 1496283"/>
                          <a:gd name="connsiteY89" fmla="*/ 745483 h 756758"/>
                          <a:gd name="connsiteX90" fmla="*/ 1268413 w 1496283"/>
                          <a:gd name="connsiteY90" fmla="*/ 747736 h 756758"/>
                          <a:gd name="connsiteX91" fmla="*/ 1281926 w 1496283"/>
                          <a:gd name="connsiteY91" fmla="*/ 729718 h 756758"/>
                          <a:gd name="connsiteX92" fmla="*/ 1288683 w 1496283"/>
                          <a:gd name="connsiteY92" fmla="*/ 727466 h 756758"/>
                          <a:gd name="connsiteX93" fmla="*/ 1304448 w 1496283"/>
                          <a:gd name="connsiteY93" fmla="*/ 713952 h 756758"/>
                          <a:gd name="connsiteX94" fmla="*/ 1306700 w 1496283"/>
                          <a:gd name="connsiteY94" fmla="*/ 707196 h 756758"/>
                          <a:gd name="connsiteX95" fmla="*/ 1311205 w 1496283"/>
                          <a:gd name="connsiteY95" fmla="*/ 700439 h 756758"/>
                          <a:gd name="connsiteX96" fmla="*/ 1315709 w 1496283"/>
                          <a:gd name="connsiteY96" fmla="*/ 691430 h 756758"/>
                          <a:gd name="connsiteX97" fmla="*/ 1322466 w 1496283"/>
                          <a:gd name="connsiteY97" fmla="*/ 689178 h 756758"/>
                          <a:gd name="connsiteX98" fmla="*/ 1326970 w 1496283"/>
                          <a:gd name="connsiteY98" fmla="*/ 680169 h 756758"/>
                          <a:gd name="connsiteX99" fmla="*/ 1333727 w 1496283"/>
                          <a:gd name="connsiteY99" fmla="*/ 675665 h 756758"/>
                          <a:gd name="connsiteX100" fmla="*/ 1335979 w 1496283"/>
                          <a:gd name="connsiteY100" fmla="*/ 666656 h 756758"/>
                          <a:gd name="connsiteX101" fmla="*/ 1338231 w 1496283"/>
                          <a:gd name="connsiteY101" fmla="*/ 659899 h 756758"/>
                          <a:gd name="connsiteX102" fmla="*/ 1342736 w 1496283"/>
                          <a:gd name="connsiteY102" fmla="*/ 655395 h 756758"/>
                          <a:gd name="connsiteX103" fmla="*/ 1351745 w 1496283"/>
                          <a:gd name="connsiteY103" fmla="*/ 641881 h 756758"/>
                          <a:gd name="connsiteX104" fmla="*/ 1353997 w 1496283"/>
                          <a:gd name="connsiteY104" fmla="*/ 632873 h 756758"/>
                          <a:gd name="connsiteX105" fmla="*/ 1356249 w 1496283"/>
                          <a:gd name="connsiteY105" fmla="*/ 610350 h 756758"/>
                          <a:gd name="connsiteX106" fmla="*/ 1360753 w 1496283"/>
                          <a:gd name="connsiteY106" fmla="*/ 601341 h 756758"/>
                          <a:gd name="connsiteX107" fmla="*/ 1365258 w 1496283"/>
                          <a:gd name="connsiteY107" fmla="*/ 585576 h 756758"/>
                          <a:gd name="connsiteX108" fmla="*/ 1372015 w 1496283"/>
                          <a:gd name="connsiteY108" fmla="*/ 576567 h 756758"/>
                          <a:gd name="connsiteX109" fmla="*/ 1376519 w 1496283"/>
                          <a:gd name="connsiteY109" fmla="*/ 542784 h 756758"/>
                          <a:gd name="connsiteX110" fmla="*/ 1378771 w 1496283"/>
                          <a:gd name="connsiteY110" fmla="*/ 533775 h 756758"/>
                          <a:gd name="connsiteX111" fmla="*/ 1381023 w 1496283"/>
                          <a:gd name="connsiteY111" fmla="*/ 477470 h 756758"/>
                          <a:gd name="connsiteX112" fmla="*/ 1396789 w 1496283"/>
                          <a:gd name="connsiteY112" fmla="*/ 454947 h 756758"/>
                          <a:gd name="connsiteX113" fmla="*/ 1403546 w 1496283"/>
                          <a:gd name="connsiteY113" fmla="*/ 443686 h 756758"/>
                          <a:gd name="connsiteX114" fmla="*/ 1410302 w 1496283"/>
                          <a:gd name="connsiteY114" fmla="*/ 434677 h 756758"/>
                          <a:gd name="connsiteX115" fmla="*/ 1412554 w 1496283"/>
                          <a:gd name="connsiteY115" fmla="*/ 385129 h 756758"/>
                          <a:gd name="connsiteX116" fmla="*/ 1414807 w 1496283"/>
                          <a:gd name="connsiteY116" fmla="*/ 373868 h 756758"/>
                          <a:gd name="connsiteX117" fmla="*/ 1421563 w 1496283"/>
                          <a:gd name="connsiteY117" fmla="*/ 367111 h 756758"/>
                          <a:gd name="connsiteX118" fmla="*/ 1435077 w 1496283"/>
                          <a:gd name="connsiteY118" fmla="*/ 157655 h 756758"/>
                          <a:gd name="connsiteX119" fmla="*/ 1448590 w 1496283"/>
                          <a:gd name="connsiteY119" fmla="*/ 141889 h 756758"/>
                          <a:gd name="connsiteX120" fmla="*/ 1453094 w 1496283"/>
                          <a:gd name="connsiteY120" fmla="*/ 135133 h 756758"/>
                          <a:gd name="connsiteX121" fmla="*/ 1459851 w 1496283"/>
                          <a:gd name="connsiteY121" fmla="*/ 132880 h 756758"/>
                          <a:gd name="connsiteX122" fmla="*/ 1466608 w 1496283"/>
                          <a:gd name="connsiteY122" fmla="*/ 128376 h 756758"/>
                          <a:gd name="connsiteX123" fmla="*/ 1468860 w 1496283"/>
                          <a:gd name="connsiteY123" fmla="*/ 99097 h 756758"/>
                          <a:gd name="connsiteX124" fmla="*/ 1475617 w 1496283"/>
                          <a:gd name="connsiteY124" fmla="*/ 94593 h 756758"/>
                          <a:gd name="connsiteX125" fmla="*/ 1486878 w 1496283"/>
                          <a:gd name="connsiteY125" fmla="*/ 83332 h 756758"/>
                          <a:gd name="connsiteX126" fmla="*/ 1489130 w 1496283"/>
                          <a:gd name="connsiteY126" fmla="*/ 76575 h 756758"/>
                          <a:gd name="connsiteX127" fmla="*/ 1495887 w 1496283"/>
                          <a:gd name="connsiteY127" fmla="*/ 74323 h 756758"/>
                          <a:gd name="connsiteX128" fmla="*/ 1493634 w 1496283"/>
                          <a:gd name="connsiteY128" fmla="*/ 0 h 756758"/>
                          <a:gd name="connsiteX129" fmla="*/ 1482373 w 1496283"/>
                          <a:gd name="connsiteY129" fmla="*/ 9008 h 756758"/>
                          <a:gd name="connsiteX130" fmla="*/ 1480121 w 1496283"/>
                          <a:gd name="connsiteY130" fmla="*/ 18017 h 756758"/>
                          <a:gd name="connsiteX131" fmla="*/ 1473364 w 1496283"/>
                          <a:gd name="connsiteY131" fmla="*/ 20270 h 756758"/>
                          <a:gd name="connsiteX132" fmla="*/ 1482373 w 1496283"/>
                          <a:gd name="connsiteY132" fmla="*/ 18017 h 756758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3873 w 1496283"/>
                          <a:gd name="connsiteY40" fmla="*/ 664441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208072 w 1496283"/>
                          <a:gd name="connsiteY41" fmla="*/ 671160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68860 w 1496283"/>
                          <a:gd name="connsiteY121" fmla="*/ 99097 h 753616"/>
                          <a:gd name="connsiteX122" fmla="*/ 1475617 w 1496283"/>
                          <a:gd name="connsiteY122" fmla="*/ 94593 h 753616"/>
                          <a:gd name="connsiteX123" fmla="*/ 1486878 w 1496283"/>
                          <a:gd name="connsiteY123" fmla="*/ 83332 h 753616"/>
                          <a:gd name="connsiteX124" fmla="*/ 1489130 w 1496283"/>
                          <a:gd name="connsiteY124" fmla="*/ 76575 h 753616"/>
                          <a:gd name="connsiteX125" fmla="*/ 1495887 w 1496283"/>
                          <a:gd name="connsiteY125" fmla="*/ 74323 h 753616"/>
                          <a:gd name="connsiteX126" fmla="*/ 1493634 w 1496283"/>
                          <a:gd name="connsiteY126" fmla="*/ 0 h 753616"/>
                          <a:gd name="connsiteX127" fmla="*/ 1482373 w 1496283"/>
                          <a:gd name="connsiteY127" fmla="*/ 9008 h 753616"/>
                          <a:gd name="connsiteX128" fmla="*/ 1480121 w 1496283"/>
                          <a:gd name="connsiteY128" fmla="*/ 18017 h 753616"/>
                          <a:gd name="connsiteX129" fmla="*/ 1473364 w 1496283"/>
                          <a:gd name="connsiteY129" fmla="*/ 20270 h 753616"/>
                          <a:gd name="connsiteX130" fmla="*/ 1482373 w 1496283"/>
                          <a:gd name="connsiteY13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75617 w 1496283"/>
                          <a:gd name="connsiteY121" fmla="*/ 94593 h 753616"/>
                          <a:gd name="connsiteX122" fmla="*/ 1486878 w 1496283"/>
                          <a:gd name="connsiteY122" fmla="*/ 83332 h 753616"/>
                          <a:gd name="connsiteX123" fmla="*/ 1489130 w 1496283"/>
                          <a:gd name="connsiteY123" fmla="*/ 76575 h 753616"/>
                          <a:gd name="connsiteX124" fmla="*/ 1495887 w 1496283"/>
                          <a:gd name="connsiteY124" fmla="*/ 74323 h 753616"/>
                          <a:gd name="connsiteX125" fmla="*/ 1493634 w 1496283"/>
                          <a:gd name="connsiteY125" fmla="*/ 0 h 753616"/>
                          <a:gd name="connsiteX126" fmla="*/ 1482373 w 1496283"/>
                          <a:gd name="connsiteY126" fmla="*/ 9008 h 753616"/>
                          <a:gd name="connsiteX127" fmla="*/ 1480121 w 1496283"/>
                          <a:gd name="connsiteY127" fmla="*/ 18017 h 753616"/>
                          <a:gd name="connsiteX128" fmla="*/ 1473364 w 1496283"/>
                          <a:gd name="connsiteY128" fmla="*/ 20270 h 753616"/>
                          <a:gd name="connsiteX129" fmla="*/ 1482373 w 1496283"/>
                          <a:gd name="connsiteY12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66608 w 1496283"/>
                          <a:gd name="connsiteY118" fmla="*/ 128376 h 753616"/>
                          <a:gd name="connsiteX119" fmla="*/ 1475617 w 1496283"/>
                          <a:gd name="connsiteY119" fmla="*/ 94593 h 753616"/>
                          <a:gd name="connsiteX120" fmla="*/ 1486878 w 1496283"/>
                          <a:gd name="connsiteY120" fmla="*/ 83332 h 753616"/>
                          <a:gd name="connsiteX121" fmla="*/ 1489130 w 1496283"/>
                          <a:gd name="connsiteY121" fmla="*/ 76575 h 753616"/>
                          <a:gd name="connsiteX122" fmla="*/ 1495887 w 1496283"/>
                          <a:gd name="connsiteY122" fmla="*/ 74323 h 753616"/>
                          <a:gd name="connsiteX123" fmla="*/ 1493634 w 1496283"/>
                          <a:gd name="connsiteY123" fmla="*/ 0 h 753616"/>
                          <a:gd name="connsiteX124" fmla="*/ 1482373 w 1496283"/>
                          <a:gd name="connsiteY124" fmla="*/ 9008 h 753616"/>
                          <a:gd name="connsiteX125" fmla="*/ 1480121 w 1496283"/>
                          <a:gd name="connsiteY125" fmla="*/ 18017 h 753616"/>
                          <a:gd name="connsiteX126" fmla="*/ 1473364 w 1496283"/>
                          <a:gd name="connsiteY126" fmla="*/ 20270 h 753616"/>
                          <a:gd name="connsiteX127" fmla="*/ 1482373 w 1496283"/>
                          <a:gd name="connsiteY12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75617 w 1496283"/>
                          <a:gd name="connsiteY118" fmla="*/ 94593 h 753616"/>
                          <a:gd name="connsiteX119" fmla="*/ 1486878 w 1496283"/>
                          <a:gd name="connsiteY119" fmla="*/ 83332 h 753616"/>
                          <a:gd name="connsiteX120" fmla="*/ 1489130 w 1496283"/>
                          <a:gd name="connsiteY120" fmla="*/ 76575 h 753616"/>
                          <a:gd name="connsiteX121" fmla="*/ 1495887 w 1496283"/>
                          <a:gd name="connsiteY121" fmla="*/ 74323 h 753616"/>
                          <a:gd name="connsiteX122" fmla="*/ 1493634 w 1496283"/>
                          <a:gd name="connsiteY122" fmla="*/ 0 h 753616"/>
                          <a:gd name="connsiteX123" fmla="*/ 1482373 w 1496283"/>
                          <a:gd name="connsiteY123" fmla="*/ 9008 h 753616"/>
                          <a:gd name="connsiteX124" fmla="*/ 1480121 w 1496283"/>
                          <a:gd name="connsiteY124" fmla="*/ 18017 h 753616"/>
                          <a:gd name="connsiteX125" fmla="*/ 1473364 w 1496283"/>
                          <a:gd name="connsiteY125" fmla="*/ 20270 h 753616"/>
                          <a:gd name="connsiteX126" fmla="*/ 1482373 w 1496283"/>
                          <a:gd name="connsiteY12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03546 w 1496283"/>
                          <a:gd name="connsiteY110" fmla="*/ 443686 h 753616"/>
                          <a:gd name="connsiteX111" fmla="*/ 1410302 w 1496283"/>
                          <a:gd name="connsiteY111" fmla="*/ 434677 h 753616"/>
                          <a:gd name="connsiteX112" fmla="*/ 1412554 w 1496283"/>
                          <a:gd name="connsiteY112" fmla="*/ 385129 h 753616"/>
                          <a:gd name="connsiteX113" fmla="*/ 1414807 w 1496283"/>
                          <a:gd name="connsiteY113" fmla="*/ 373868 h 753616"/>
                          <a:gd name="connsiteX114" fmla="*/ 1397736 w 1496283"/>
                          <a:gd name="connsiteY114" fmla="*/ 331370 h 753616"/>
                          <a:gd name="connsiteX115" fmla="*/ 1435077 w 1496283"/>
                          <a:gd name="connsiteY115" fmla="*/ 157655 h 753616"/>
                          <a:gd name="connsiteX116" fmla="*/ 1453094 w 1496283"/>
                          <a:gd name="connsiteY116" fmla="*/ 135133 h 753616"/>
                          <a:gd name="connsiteX117" fmla="*/ 1475617 w 1496283"/>
                          <a:gd name="connsiteY117" fmla="*/ 94593 h 753616"/>
                          <a:gd name="connsiteX118" fmla="*/ 1486878 w 1496283"/>
                          <a:gd name="connsiteY118" fmla="*/ 83332 h 753616"/>
                          <a:gd name="connsiteX119" fmla="*/ 1489130 w 1496283"/>
                          <a:gd name="connsiteY119" fmla="*/ 76575 h 753616"/>
                          <a:gd name="connsiteX120" fmla="*/ 1495887 w 1496283"/>
                          <a:gd name="connsiteY120" fmla="*/ 74323 h 753616"/>
                          <a:gd name="connsiteX121" fmla="*/ 1493634 w 1496283"/>
                          <a:gd name="connsiteY121" fmla="*/ 0 h 753616"/>
                          <a:gd name="connsiteX122" fmla="*/ 1482373 w 1496283"/>
                          <a:gd name="connsiteY122" fmla="*/ 9008 h 753616"/>
                          <a:gd name="connsiteX123" fmla="*/ 1480121 w 1496283"/>
                          <a:gd name="connsiteY123" fmla="*/ 18017 h 753616"/>
                          <a:gd name="connsiteX124" fmla="*/ 1473364 w 1496283"/>
                          <a:gd name="connsiteY124" fmla="*/ 20270 h 753616"/>
                          <a:gd name="connsiteX125" fmla="*/ 1482373 w 1496283"/>
                          <a:gd name="connsiteY12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2554 w 1496283"/>
                          <a:gd name="connsiteY111" fmla="*/ 385129 h 753616"/>
                          <a:gd name="connsiteX112" fmla="*/ 1414807 w 1496283"/>
                          <a:gd name="connsiteY112" fmla="*/ 373868 h 753616"/>
                          <a:gd name="connsiteX113" fmla="*/ 1397736 w 1496283"/>
                          <a:gd name="connsiteY113" fmla="*/ 331370 h 753616"/>
                          <a:gd name="connsiteX114" fmla="*/ 1435077 w 1496283"/>
                          <a:gd name="connsiteY114" fmla="*/ 157655 h 753616"/>
                          <a:gd name="connsiteX115" fmla="*/ 1453094 w 1496283"/>
                          <a:gd name="connsiteY115" fmla="*/ 135133 h 753616"/>
                          <a:gd name="connsiteX116" fmla="*/ 1475617 w 1496283"/>
                          <a:gd name="connsiteY116" fmla="*/ 94593 h 753616"/>
                          <a:gd name="connsiteX117" fmla="*/ 1486878 w 1496283"/>
                          <a:gd name="connsiteY117" fmla="*/ 83332 h 753616"/>
                          <a:gd name="connsiteX118" fmla="*/ 1489130 w 1496283"/>
                          <a:gd name="connsiteY118" fmla="*/ 76575 h 753616"/>
                          <a:gd name="connsiteX119" fmla="*/ 1495887 w 1496283"/>
                          <a:gd name="connsiteY119" fmla="*/ 74323 h 753616"/>
                          <a:gd name="connsiteX120" fmla="*/ 1493634 w 1496283"/>
                          <a:gd name="connsiteY120" fmla="*/ 0 h 753616"/>
                          <a:gd name="connsiteX121" fmla="*/ 1482373 w 1496283"/>
                          <a:gd name="connsiteY121" fmla="*/ 9008 h 753616"/>
                          <a:gd name="connsiteX122" fmla="*/ 1480121 w 1496283"/>
                          <a:gd name="connsiteY122" fmla="*/ 18017 h 753616"/>
                          <a:gd name="connsiteX123" fmla="*/ 1473364 w 1496283"/>
                          <a:gd name="connsiteY123" fmla="*/ 20270 h 753616"/>
                          <a:gd name="connsiteX124" fmla="*/ 1482373 w 1496283"/>
                          <a:gd name="connsiteY12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4807 w 1496283"/>
                          <a:gd name="connsiteY111" fmla="*/ 373868 h 753616"/>
                          <a:gd name="connsiteX112" fmla="*/ 1397736 w 1496283"/>
                          <a:gd name="connsiteY112" fmla="*/ 331370 h 753616"/>
                          <a:gd name="connsiteX113" fmla="*/ 1435077 w 1496283"/>
                          <a:gd name="connsiteY113" fmla="*/ 157655 h 753616"/>
                          <a:gd name="connsiteX114" fmla="*/ 1453094 w 1496283"/>
                          <a:gd name="connsiteY114" fmla="*/ 135133 h 753616"/>
                          <a:gd name="connsiteX115" fmla="*/ 1475617 w 1496283"/>
                          <a:gd name="connsiteY115" fmla="*/ 94593 h 753616"/>
                          <a:gd name="connsiteX116" fmla="*/ 1486878 w 1496283"/>
                          <a:gd name="connsiteY116" fmla="*/ 83332 h 753616"/>
                          <a:gd name="connsiteX117" fmla="*/ 1489130 w 1496283"/>
                          <a:gd name="connsiteY117" fmla="*/ 76575 h 753616"/>
                          <a:gd name="connsiteX118" fmla="*/ 1495887 w 1496283"/>
                          <a:gd name="connsiteY118" fmla="*/ 74323 h 753616"/>
                          <a:gd name="connsiteX119" fmla="*/ 1493634 w 1496283"/>
                          <a:gd name="connsiteY119" fmla="*/ 0 h 753616"/>
                          <a:gd name="connsiteX120" fmla="*/ 1482373 w 1496283"/>
                          <a:gd name="connsiteY120" fmla="*/ 9008 h 753616"/>
                          <a:gd name="connsiteX121" fmla="*/ 1480121 w 1496283"/>
                          <a:gd name="connsiteY121" fmla="*/ 18017 h 753616"/>
                          <a:gd name="connsiteX122" fmla="*/ 1473364 w 1496283"/>
                          <a:gd name="connsiteY122" fmla="*/ 20270 h 753616"/>
                          <a:gd name="connsiteX123" fmla="*/ 1482373 w 1496283"/>
                          <a:gd name="connsiteY12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397736 w 1496283"/>
                          <a:gd name="connsiteY111" fmla="*/ 331370 h 753616"/>
                          <a:gd name="connsiteX112" fmla="*/ 1435077 w 1496283"/>
                          <a:gd name="connsiteY112" fmla="*/ 157655 h 753616"/>
                          <a:gd name="connsiteX113" fmla="*/ 1453094 w 1496283"/>
                          <a:gd name="connsiteY113" fmla="*/ 135133 h 753616"/>
                          <a:gd name="connsiteX114" fmla="*/ 1475617 w 1496283"/>
                          <a:gd name="connsiteY114" fmla="*/ 94593 h 753616"/>
                          <a:gd name="connsiteX115" fmla="*/ 1486878 w 1496283"/>
                          <a:gd name="connsiteY115" fmla="*/ 83332 h 753616"/>
                          <a:gd name="connsiteX116" fmla="*/ 1489130 w 1496283"/>
                          <a:gd name="connsiteY116" fmla="*/ 76575 h 753616"/>
                          <a:gd name="connsiteX117" fmla="*/ 1495887 w 1496283"/>
                          <a:gd name="connsiteY117" fmla="*/ 74323 h 753616"/>
                          <a:gd name="connsiteX118" fmla="*/ 1493634 w 1496283"/>
                          <a:gd name="connsiteY118" fmla="*/ 0 h 753616"/>
                          <a:gd name="connsiteX119" fmla="*/ 1482373 w 1496283"/>
                          <a:gd name="connsiteY119" fmla="*/ 9008 h 753616"/>
                          <a:gd name="connsiteX120" fmla="*/ 1480121 w 1496283"/>
                          <a:gd name="connsiteY120" fmla="*/ 18017 h 753616"/>
                          <a:gd name="connsiteX121" fmla="*/ 1473364 w 1496283"/>
                          <a:gd name="connsiteY121" fmla="*/ 20270 h 753616"/>
                          <a:gd name="connsiteX122" fmla="*/ 1482373 w 1496283"/>
                          <a:gd name="connsiteY12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397736 w 1496283"/>
                          <a:gd name="connsiteY110" fmla="*/ 331370 h 753616"/>
                          <a:gd name="connsiteX111" fmla="*/ 1435077 w 1496283"/>
                          <a:gd name="connsiteY111" fmla="*/ 157655 h 753616"/>
                          <a:gd name="connsiteX112" fmla="*/ 1453094 w 1496283"/>
                          <a:gd name="connsiteY112" fmla="*/ 135133 h 753616"/>
                          <a:gd name="connsiteX113" fmla="*/ 1475617 w 1496283"/>
                          <a:gd name="connsiteY113" fmla="*/ 94593 h 753616"/>
                          <a:gd name="connsiteX114" fmla="*/ 1486878 w 1496283"/>
                          <a:gd name="connsiteY114" fmla="*/ 83332 h 753616"/>
                          <a:gd name="connsiteX115" fmla="*/ 1489130 w 1496283"/>
                          <a:gd name="connsiteY115" fmla="*/ 76575 h 753616"/>
                          <a:gd name="connsiteX116" fmla="*/ 1495887 w 1496283"/>
                          <a:gd name="connsiteY116" fmla="*/ 74323 h 753616"/>
                          <a:gd name="connsiteX117" fmla="*/ 1493634 w 1496283"/>
                          <a:gd name="connsiteY117" fmla="*/ 0 h 753616"/>
                          <a:gd name="connsiteX118" fmla="*/ 1482373 w 1496283"/>
                          <a:gd name="connsiteY118" fmla="*/ 9008 h 753616"/>
                          <a:gd name="connsiteX119" fmla="*/ 1480121 w 1496283"/>
                          <a:gd name="connsiteY119" fmla="*/ 18017 h 753616"/>
                          <a:gd name="connsiteX120" fmla="*/ 1473364 w 1496283"/>
                          <a:gd name="connsiteY120" fmla="*/ 20270 h 753616"/>
                          <a:gd name="connsiteX121" fmla="*/ 1482373 w 1496283"/>
                          <a:gd name="connsiteY12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7736 w 1496283"/>
                          <a:gd name="connsiteY109" fmla="*/ 331370 h 753616"/>
                          <a:gd name="connsiteX110" fmla="*/ 1435077 w 1496283"/>
                          <a:gd name="connsiteY110" fmla="*/ 157655 h 753616"/>
                          <a:gd name="connsiteX111" fmla="*/ 1453094 w 1496283"/>
                          <a:gd name="connsiteY111" fmla="*/ 135133 h 753616"/>
                          <a:gd name="connsiteX112" fmla="*/ 1475617 w 1496283"/>
                          <a:gd name="connsiteY112" fmla="*/ 94593 h 753616"/>
                          <a:gd name="connsiteX113" fmla="*/ 1486878 w 1496283"/>
                          <a:gd name="connsiteY113" fmla="*/ 83332 h 753616"/>
                          <a:gd name="connsiteX114" fmla="*/ 1489130 w 1496283"/>
                          <a:gd name="connsiteY114" fmla="*/ 76575 h 753616"/>
                          <a:gd name="connsiteX115" fmla="*/ 1495887 w 1496283"/>
                          <a:gd name="connsiteY115" fmla="*/ 74323 h 753616"/>
                          <a:gd name="connsiteX116" fmla="*/ 1493634 w 1496283"/>
                          <a:gd name="connsiteY116" fmla="*/ 0 h 753616"/>
                          <a:gd name="connsiteX117" fmla="*/ 1482373 w 1496283"/>
                          <a:gd name="connsiteY117" fmla="*/ 9008 h 753616"/>
                          <a:gd name="connsiteX118" fmla="*/ 1480121 w 1496283"/>
                          <a:gd name="connsiteY118" fmla="*/ 18017 h 753616"/>
                          <a:gd name="connsiteX119" fmla="*/ 1473364 w 1496283"/>
                          <a:gd name="connsiteY119" fmla="*/ 20270 h 753616"/>
                          <a:gd name="connsiteX120" fmla="*/ 1482373 w 1496283"/>
                          <a:gd name="connsiteY12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3997 w 1496283"/>
                          <a:gd name="connsiteY100" fmla="*/ 632873 h 753616"/>
                          <a:gd name="connsiteX101" fmla="*/ 1356249 w 1496283"/>
                          <a:gd name="connsiteY101" fmla="*/ 610350 h 753616"/>
                          <a:gd name="connsiteX102" fmla="*/ 1360753 w 1496283"/>
                          <a:gd name="connsiteY102" fmla="*/ 601341 h 753616"/>
                          <a:gd name="connsiteX103" fmla="*/ 1365258 w 1496283"/>
                          <a:gd name="connsiteY103" fmla="*/ 585576 h 753616"/>
                          <a:gd name="connsiteX104" fmla="*/ 1372015 w 1496283"/>
                          <a:gd name="connsiteY104" fmla="*/ 576567 h 753616"/>
                          <a:gd name="connsiteX105" fmla="*/ 1376519 w 1496283"/>
                          <a:gd name="connsiteY105" fmla="*/ 542784 h 753616"/>
                          <a:gd name="connsiteX106" fmla="*/ 1378771 w 1496283"/>
                          <a:gd name="connsiteY106" fmla="*/ 533775 h 753616"/>
                          <a:gd name="connsiteX107" fmla="*/ 1381023 w 1496283"/>
                          <a:gd name="connsiteY107" fmla="*/ 477470 h 753616"/>
                          <a:gd name="connsiteX108" fmla="*/ 1397736 w 1496283"/>
                          <a:gd name="connsiteY108" fmla="*/ 331370 h 753616"/>
                          <a:gd name="connsiteX109" fmla="*/ 1435077 w 1496283"/>
                          <a:gd name="connsiteY109" fmla="*/ 157655 h 753616"/>
                          <a:gd name="connsiteX110" fmla="*/ 1453094 w 1496283"/>
                          <a:gd name="connsiteY110" fmla="*/ 135133 h 753616"/>
                          <a:gd name="connsiteX111" fmla="*/ 1475617 w 1496283"/>
                          <a:gd name="connsiteY111" fmla="*/ 94593 h 753616"/>
                          <a:gd name="connsiteX112" fmla="*/ 1486878 w 1496283"/>
                          <a:gd name="connsiteY112" fmla="*/ 83332 h 753616"/>
                          <a:gd name="connsiteX113" fmla="*/ 1489130 w 1496283"/>
                          <a:gd name="connsiteY113" fmla="*/ 76575 h 753616"/>
                          <a:gd name="connsiteX114" fmla="*/ 1495887 w 1496283"/>
                          <a:gd name="connsiteY114" fmla="*/ 74323 h 753616"/>
                          <a:gd name="connsiteX115" fmla="*/ 1493634 w 1496283"/>
                          <a:gd name="connsiteY115" fmla="*/ 0 h 753616"/>
                          <a:gd name="connsiteX116" fmla="*/ 1482373 w 1496283"/>
                          <a:gd name="connsiteY116" fmla="*/ 9008 h 753616"/>
                          <a:gd name="connsiteX117" fmla="*/ 1480121 w 1496283"/>
                          <a:gd name="connsiteY117" fmla="*/ 18017 h 753616"/>
                          <a:gd name="connsiteX118" fmla="*/ 1473364 w 1496283"/>
                          <a:gd name="connsiteY118" fmla="*/ 20270 h 753616"/>
                          <a:gd name="connsiteX119" fmla="*/ 1482373 w 1496283"/>
                          <a:gd name="connsiteY11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33727 w 1496283"/>
                          <a:gd name="connsiteY95" fmla="*/ 675665 h 753616"/>
                          <a:gd name="connsiteX96" fmla="*/ 1335979 w 1496283"/>
                          <a:gd name="connsiteY96" fmla="*/ 666656 h 753616"/>
                          <a:gd name="connsiteX97" fmla="*/ 1338231 w 1496283"/>
                          <a:gd name="connsiteY97" fmla="*/ 659899 h 753616"/>
                          <a:gd name="connsiteX98" fmla="*/ 1342736 w 1496283"/>
                          <a:gd name="connsiteY98" fmla="*/ 655395 h 753616"/>
                          <a:gd name="connsiteX99" fmla="*/ 1353997 w 1496283"/>
                          <a:gd name="connsiteY99" fmla="*/ 632873 h 753616"/>
                          <a:gd name="connsiteX100" fmla="*/ 1356249 w 1496283"/>
                          <a:gd name="connsiteY100" fmla="*/ 610350 h 753616"/>
                          <a:gd name="connsiteX101" fmla="*/ 1360753 w 1496283"/>
                          <a:gd name="connsiteY101" fmla="*/ 601341 h 753616"/>
                          <a:gd name="connsiteX102" fmla="*/ 1365258 w 1496283"/>
                          <a:gd name="connsiteY102" fmla="*/ 585576 h 753616"/>
                          <a:gd name="connsiteX103" fmla="*/ 1372015 w 1496283"/>
                          <a:gd name="connsiteY103" fmla="*/ 576567 h 753616"/>
                          <a:gd name="connsiteX104" fmla="*/ 1376519 w 1496283"/>
                          <a:gd name="connsiteY104" fmla="*/ 542784 h 753616"/>
                          <a:gd name="connsiteX105" fmla="*/ 1378771 w 1496283"/>
                          <a:gd name="connsiteY105" fmla="*/ 533775 h 753616"/>
                          <a:gd name="connsiteX106" fmla="*/ 1381023 w 1496283"/>
                          <a:gd name="connsiteY106" fmla="*/ 477470 h 753616"/>
                          <a:gd name="connsiteX107" fmla="*/ 1397736 w 1496283"/>
                          <a:gd name="connsiteY107" fmla="*/ 331370 h 753616"/>
                          <a:gd name="connsiteX108" fmla="*/ 1435077 w 1496283"/>
                          <a:gd name="connsiteY108" fmla="*/ 157655 h 753616"/>
                          <a:gd name="connsiteX109" fmla="*/ 1453094 w 1496283"/>
                          <a:gd name="connsiteY109" fmla="*/ 135133 h 753616"/>
                          <a:gd name="connsiteX110" fmla="*/ 1475617 w 1496283"/>
                          <a:gd name="connsiteY110" fmla="*/ 94593 h 753616"/>
                          <a:gd name="connsiteX111" fmla="*/ 1486878 w 1496283"/>
                          <a:gd name="connsiteY111" fmla="*/ 83332 h 753616"/>
                          <a:gd name="connsiteX112" fmla="*/ 1489130 w 1496283"/>
                          <a:gd name="connsiteY112" fmla="*/ 76575 h 753616"/>
                          <a:gd name="connsiteX113" fmla="*/ 1495887 w 1496283"/>
                          <a:gd name="connsiteY113" fmla="*/ 74323 h 753616"/>
                          <a:gd name="connsiteX114" fmla="*/ 1493634 w 1496283"/>
                          <a:gd name="connsiteY114" fmla="*/ 0 h 753616"/>
                          <a:gd name="connsiteX115" fmla="*/ 1482373 w 1496283"/>
                          <a:gd name="connsiteY115" fmla="*/ 9008 h 753616"/>
                          <a:gd name="connsiteX116" fmla="*/ 1480121 w 1496283"/>
                          <a:gd name="connsiteY116" fmla="*/ 18017 h 753616"/>
                          <a:gd name="connsiteX117" fmla="*/ 1473364 w 1496283"/>
                          <a:gd name="connsiteY117" fmla="*/ 20270 h 753616"/>
                          <a:gd name="connsiteX118" fmla="*/ 1482373 w 1496283"/>
                          <a:gd name="connsiteY11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304448 w 1496283"/>
                          <a:gd name="connsiteY89" fmla="*/ 713952 h 753616"/>
                          <a:gd name="connsiteX90" fmla="*/ 1306700 w 1496283"/>
                          <a:gd name="connsiteY90" fmla="*/ 707196 h 753616"/>
                          <a:gd name="connsiteX91" fmla="*/ 1311205 w 1496283"/>
                          <a:gd name="connsiteY91" fmla="*/ 700439 h 753616"/>
                          <a:gd name="connsiteX92" fmla="*/ 1315709 w 1496283"/>
                          <a:gd name="connsiteY92" fmla="*/ 691430 h 753616"/>
                          <a:gd name="connsiteX93" fmla="*/ 1322466 w 1496283"/>
                          <a:gd name="connsiteY93" fmla="*/ 689178 h 753616"/>
                          <a:gd name="connsiteX94" fmla="*/ 1333727 w 1496283"/>
                          <a:gd name="connsiteY94" fmla="*/ 675665 h 753616"/>
                          <a:gd name="connsiteX95" fmla="*/ 1335979 w 1496283"/>
                          <a:gd name="connsiteY95" fmla="*/ 666656 h 753616"/>
                          <a:gd name="connsiteX96" fmla="*/ 1338231 w 1496283"/>
                          <a:gd name="connsiteY96" fmla="*/ 659899 h 753616"/>
                          <a:gd name="connsiteX97" fmla="*/ 1342736 w 1496283"/>
                          <a:gd name="connsiteY97" fmla="*/ 655395 h 753616"/>
                          <a:gd name="connsiteX98" fmla="*/ 1353997 w 1496283"/>
                          <a:gd name="connsiteY98" fmla="*/ 632873 h 753616"/>
                          <a:gd name="connsiteX99" fmla="*/ 1356249 w 1496283"/>
                          <a:gd name="connsiteY99" fmla="*/ 610350 h 753616"/>
                          <a:gd name="connsiteX100" fmla="*/ 1360753 w 1496283"/>
                          <a:gd name="connsiteY100" fmla="*/ 601341 h 753616"/>
                          <a:gd name="connsiteX101" fmla="*/ 1365258 w 1496283"/>
                          <a:gd name="connsiteY101" fmla="*/ 585576 h 753616"/>
                          <a:gd name="connsiteX102" fmla="*/ 1372015 w 1496283"/>
                          <a:gd name="connsiteY102" fmla="*/ 576567 h 753616"/>
                          <a:gd name="connsiteX103" fmla="*/ 1376519 w 1496283"/>
                          <a:gd name="connsiteY103" fmla="*/ 542784 h 753616"/>
                          <a:gd name="connsiteX104" fmla="*/ 1378771 w 1496283"/>
                          <a:gd name="connsiteY104" fmla="*/ 533775 h 753616"/>
                          <a:gd name="connsiteX105" fmla="*/ 1381023 w 1496283"/>
                          <a:gd name="connsiteY105" fmla="*/ 477470 h 753616"/>
                          <a:gd name="connsiteX106" fmla="*/ 1397736 w 1496283"/>
                          <a:gd name="connsiteY106" fmla="*/ 331370 h 753616"/>
                          <a:gd name="connsiteX107" fmla="*/ 1435077 w 1496283"/>
                          <a:gd name="connsiteY107" fmla="*/ 157655 h 753616"/>
                          <a:gd name="connsiteX108" fmla="*/ 1453094 w 1496283"/>
                          <a:gd name="connsiteY108" fmla="*/ 135133 h 753616"/>
                          <a:gd name="connsiteX109" fmla="*/ 1475617 w 1496283"/>
                          <a:gd name="connsiteY109" fmla="*/ 94593 h 753616"/>
                          <a:gd name="connsiteX110" fmla="*/ 1486878 w 1496283"/>
                          <a:gd name="connsiteY110" fmla="*/ 83332 h 753616"/>
                          <a:gd name="connsiteX111" fmla="*/ 1489130 w 1496283"/>
                          <a:gd name="connsiteY111" fmla="*/ 76575 h 753616"/>
                          <a:gd name="connsiteX112" fmla="*/ 1495887 w 1496283"/>
                          <a:gd name="connsiteY112" fmla="*/ 74323 h 753616"/>
                          <a:gd name="connsiteX113" fmla="*/ 1493634 w 1496283"/>
                          <a:gd name="connsiteY113" fmla="*/ 0 h 753616"/>
                          <a:gd name="connsiteX114" fmla="*/ 1482373 w 1496283"/>
                          <a:gd name="connsiteY114" fmla="*/ 9008 h 753616"/>
                          <a:gd name="connsiteX115" fmla="*/ 1480121 w 1496283"/>
                          <a:gd name="connsiteY115" fmla="*/ 18017 h 753616"/>
                          <a:gd name="connsiteX116" fmla="*/ 1473364 w 1496283"/>
                          <a:gd name="connsiteY116" fmla="*/ 20270 h 753616"/>
                          <a:gd name="connsiteX117" fmla="*/ 1482373 w 1496283"/>
                          <a:gd name="connsiteY11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1205 w 1496283"/>
                          <a:gd name="connsiteY90" fmla="*/ 700439 h 753616"/>
                          <a:gd name="connsiteX91" fmla="*/ 1315709 w 1496283"/>
                          <a:gd name="connsiteY91" fmla="*/ 691430 h 753616"/>
                          <a:gd name="connsiteX92" fmla="*/ 1322466 w 1496283"/>
                          <a:gd name="connsiteY92" fmla="*/ 689178 h 753616"/>
                          <a:gd name="connsiteX93" fmla="*/ 1333727 w 1496283"/>
                          <a:gd name="connsiteY93" fmla="*/ 675665 h 753616"/>
                          <a:gd name="connsiteX94" fmla="*/ 1335979 w 1496283"/>
                          <a:gd name="connsiteY94" fmla="*/ 666656 h 753616"/>
                          <a:gd name="connsiteX95" fmla="*/ 1338231 w 1496283"/>
                          <a:gd name="connsiteY95" fmla="*/ 659899 h 753616"/>
                          <a:gd name="connsiteX96" fmla="*/ 1342736 w 1496283"/>
                          <a:gd name="connsiteY96" fmla="*/ 655395 h 753616"/>
                          <a:gd name="connsiteX97" fmla="*/ 1353997 w 1496283"/>
                          <a:gd name="connsiteY97" fmla="*/ 632873 h 753616"/>
                          <a:gd name="connsiteX98" fmla="*/ 1356249 w 1496283"/>
                          <a:gd name="connsiteY98" fmla="*/ 610350 h 753616"/>
                          <a:gd name="connsiteX99" fmla="*/ 1360753 w 1496283"/>
                          <a:gd name="connsiteY99" fmla="*/ 601341 h 753616"/>
                          <a:gd name="connsiteX100" fmla="*/ 1365258 w 1496283"/>
                          <a:gd name="connsiteY100" fmla="*/ 585576 h 753616"/>
                          <a:gd name="connsiteX101" fmla="*/ 1372015 w 1496283"/>
                          <a:gd name="connsiteY101" fmla="*/ 576567 h 753616"/>
                          <a:gd name="connsiteX102" fmla="*/ 1376519 w 1496283"/>
                          <a:gd name="connsiteY102" fmla="*/ 542784 h 753616"/>
                          <a:gd name="connsiteX103" fmla="*/ 1378771 w 1496283"/>
                          <a:gd name="connsiteY103" fmla="*/ 533775 h 753616"/>
                          <a:gd name="connsiteX104" fmla="*/ 1381023 w 1496283"/>
                          <a:gd name="connsiteY104" fmla="*/ 477470 h 753616"/>
                          <a:gd name="connsiteX105" fmla="*/ 1397736 w 1496283"/>
                          <a:gd name="connsiteY105" fmla="*/ 331370 h 753616"/>
                          <a:gd name="connsiteX106" fmla="*/ 1435077 w 1496283"/>
                          <a:gd name="connsiteY106" fmla="*/ 157655 h 753616"/>
                          <a:gd name="connsiteX107" fmla="*/ 1453094 w 1496283"/>
                          <a:gd name="connsiteY107" fmla="*/ 135133 h 753616"/>
                          <a:gd name="connsiteX108" fmla="*/ 1475617 w 1496283"/>
                          <a:gd name="connsiteY108" fmla="*/ 94593 h 753616"/>
                          <a:gd name="connsiteX109" fmla="*/ 1486878 w 1496283"/>
                          <a:gd name="connsiteY109" fmla="*/ 83332 h 753616"/>
                          <a:gd name="connsiteX110" fmla="*/ 1489130 w 1496283"/>
                          <a:gd name="connsiteY110" fmla="*/ 76575 h 753616"/>
                          <a:gd name="connsiteX111" fmla="*/ 1495887 w 1496283"/>
                          <a:gd name="connsiteY111" fmla="*/ 74323 h 753616"/>
                          <a:gd name="connsiteX112" fmla="*/ 1493634 w 1496283"/>
                          <a:gd name="connsiteY112" fmla="*/ 0 h 753616"/>
                          <a:gd name="connsiteX113" fmla="*/ 1482373 w 1496283"/>
                          <a:gd name="connsiteY113" fmla="*/ 9008 h 753616"/>
                          <a:gd name="connsiteX114" fmla="*/ 1480121 w 1496283"/>
                          <a:gd name="connsiteY114" fmla="*/ 18017 h 753616"/>
                          <a:gd name="connsiteX115" fmla="*/ 1473364 w 1496283"/>
                          <a:gd name="connsiteY115" fmla="*/ 20270 h 753616"/>
                          <a:gd name="connsiteX116" fmla="*/ 1482373 w 1496283"/>
                          <a:gd name="connsiteY11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38231 w 1496283"/>
                          <a:gd name="connsiteY94" fmla="*/ 659899 h 753616"/>
                          <a:gd name="connsiteX95" fmla="*/ 1342736 w 1496283"/>
                          <a:gd name="connsiteY95" fmla="*/ 655395 h 753616"/>
                          <a:gd name="connsiteX96" fmla="*/ 1353997 w 1496283"/>
                          <a:gd name="connsiteY96" fmla="*/ 632873 h 753616"/>
                          <a:gd name="connsiteX97" fmla="*/ 1356249 w 1496283"/>
                          <a:gd name="connsiteY97" fmla="*/ 610350 h 753616"/>
                          <a:gd name="connsiteX98" fmla="*/ 1360753 w 1496283"/>
                          <a:gd name="connsiteY98" fmla="*/ 601341 h 753616"/>
                          <a:gd name="connsiteX99" fmla="*/ 1365258 w 1496283"/>
                          <a:gd name="connsiteY99" fmla="*/ 585576 h 753616"/>
                          <a:gd name="connsiteX100" fmla="*/ 1372015 w 1496283"/>
                          <a:gd name="connsiteY100" fmla="*/ 576567 h 753616"/>
                          <a:gd name="connsiteX101" fmla="*/ 1376519 w 1496283"/>
                          <a:gd name="connsiteY101" fmla="*/ 542784 h 753616"/>
                          <a:gd name="connsiteX102" fmla="*/ 1378771 w 1496283"/>
                          <a:gd name="connsiteY102" fmla="*/ 533775 h 753616"/>
                          <a:gd name="connsiteX103" fmla="*/ 1381023 w 1496283"/>
                          <a:gd name="connsiteY103" fmla="*/ 477470 h 753616"/>
                          <a:gd name="connsiteX104" fmla="*/ 1397736 w 1496283"/>
                          <a:gd name="connsiteY104" fmla="*/ 331370 h 753616"/>
                          <a:gd name="connsiteX105" fmla="*/ 1435077 w 1496283"/>
                          <a:gd name="connsiteY105" fmla="*/ 157655 h 753616"/>
                          <a:gd name="connsiteX106" fmla="*/ 1453094 w 1496283"/>
                          <a:gd name="connsiteY106" fmla="*/ 135133 h 753616"/>
                          <a:gd name="connsiteX107" fmla="*/ 1475617 w 1496283"/>
                          <a:gd name="connsiteY107" fmla="*/ 94593 h 753616"/>
                          <a:gd name="connsiteX108" fmla="*/ 1486878 w 1496283"/>
                          <a:gd name="connsiteY108" fmla="*/ 83332 h 753616"/>
                          <a:gd name="connsiteX109" fmla="*/ 1489130 w 1496283"/>
                          <a:gd name="connsiteY109" fmla="*/ 76575 h 753616"/>
                          <a:gd name="connsiteX110" fmla="*/ 1495887 w 1496283"/>
                          <a:gd name="connsiteY110" fmla="*/ 74323 h 753616"/>
                          <a:gd name="connsiteX111" fmla="*/ 1493634 w 1496283"/>
                          <a:gd name="connsiteY111" fmla="*/ 0 h 753616"/>
                          <a:gd name="connsiteX112" fmla="*/ 1482373 w 1496283"/>
                          <a:gd name="connsiteY112" fmla="*/ 9008 h 753616"/>
                          <a:gd name="connsiteX113" fmla="*/ 1480121 w 1496283"/>
                          <a:gd name="connsiteY113" fmla="*/ 18017 h 753616"/>
                          <a:gd name="connsiteX114" fmla="*/ 1473364 w 1496283"/>
                          <a:gd name="connsiteY114" fmla="*/ 20270 h 753616"/>
                          <a:gd name="connsiteX115" fmla="*/ 1482373 w 1496283"/>
                          <a:gd name="connsiteY11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42736 w 1496283"/>
                          <a:gd name="connsiteY94" fmla="*/ 655395 h 753616"/>
                          <a:gd name="connsiteX95" fmla="*/ 1353997 w 1496283"/>
                          <a:gd name="connsiteY95" fmla="*/ 632873 h 753616"/>
                          <a:gd name="connsiteX96" fmla="*/ 1356249 w 1496283"/>
                          <a:gd name="connsiteY96" fmla="*/ 610350 h 753616"/>
                          <a:gd name="connsiteX97" fmla="*/ 1360753 w 1496283"/>
                          <a:gd name="connsiteY97" fmla="*/ 601341 h 753616"/>
                          <a:gd name="connsiteX98" fmla="*/ 1365258 w 1496283"/>
                          <a:gd name="connsiteY98" fmla="*/ 585576 h 753616"/>
                          <a:gd name="connsiteX99" fmla="*/ 1372015 w 1496283"/>
                          <a:gd name="connsiteY99" fmla="*/ 576567 h 753616"/>
                          <a:gd name="connsiteX100" fmla="*/ 1376519 w 1496283"/>
                          <a:gd name="connsiteY100" fmla="*/ 542784 h 753616"/>
                          <a:gd name="connsiteX101" fmla="*/ 1378771 w 1496283"/>
                          <a:gd name="connsiteY101" fmla="*/ 533775 h 753616"/>
                          <a:gd name="connsiteX102" fmla="*/ 1381023 w 1496283"/>
                          <a:gd name="connsiteY102" fmla="*/ 477470 h 753616"/>
                          <a:gd name="connsiteX103" fmla="*/ 1397736 w 1496283"/>
                          <a:gd name="connsiteY103" fmla="*/ 331370 h 753616"/>
                          <a:gd name="connsiteX104" fmla="*/ 1435077 w 1496283"/>
                          <a:gd name="connsiteY104" fmla="*/ 157655 h 753616"/>
                          <a:gd name="connsiteX105" fmla="*/ 1453094 w 1496283"/>
                          <a:gd name="connsiteY105" fmla="*/ 135133 h 753616"/>
                          <a:gd name="connsiteX106" fmla="*/ 1475617 w 1496283"/>
                          <a:gd name="connsiteY106" fmla="*/ 94593 h 753616"/>
                          <a:gd name="connsiteX107" fmla="*/ 1486878 w 1496283"/>
                          <a:gd name="connsiteY107" fmla="*/ 83332 h 753616"/>
                          <a:gd name="connsiteX108" fmla="*/ 1489130 w 1496283"/>
                          <a:gd name="connsiteY108" fmla="*/ 76575 h 753616"/>
                          <a:gd name="connsiteX109" fmla="*/ 1495887 w 1496283"/>
                          <a:gd name="connsiteY109" fmla="*/ 74323 h 753616"/>
                          <a:gd name="connsiteX110" fmla="*/ 1493634 w 1496283"/>
                          <a:gd name="connsiteY110" fmla="*/ 0 h 753616"/>
                          <a:gd name="connsiteX111" fmla="*/ 1482373 w 1496283"/>
                          <a:gd name="connsiteY111" fmla="*/ 9008 h 753616"/>
                          <a:gd name="connsiteX112" fmla="*/ 1480121 w 1496283"/>
                          <a:gd name="connsiteY112" fmla="*/ 18017 h 753616"/>
                          <a:gd name="connsiteX113" fmla="*/ 1473364 w 1496283"/>
                          <a:gd name="connsiteY113" fmla="*/ 20270 h 753616"/>
                          <a:gd name="connsiteX114" fmla="*/ 1482373 w 1496283"/>
                          <a:gd name="connsiteY11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33727 w 1496283"/>
                          <a:gd name="connsiteY91" fmla="*/ 675665 h 753616"/>
                          <a:gd name="connsiteX92" fmla="*/ 1335979 w 1496283"/>
                          <a:gd name="connsiteY92" fmla="*/ 666656 h 753616"/>
                          <a:gd name="connsiteX93" fmla="*/ 1342736 w 1496283"/>
                          <a:gd name="connsiteY93" fmla="*/ 655395 h 753616"/>
                          <a:gd name="connsiteX94" fmla="*/ 1353997 w 1496283"/>
                          <a:gd name="connsiteY94" fmla="*/ 632873 h 753616"/>
                          <a:gd name="connsiteX95" fmla="*/ 1356249 w 1496283"/>
                          <a:gd name="connsiteY95" fmla="*/ 610350 h 753616"/>
                          <a:gd name="connsiteX96" fmla="*/ 1360753 w 1496283"/>
                          <a:gd name="connsiteY96" fmla="*/ 601341 h 753616"/>
                          <a:gd name="connsiteX97" fmla="*/ 1365258 w 1496283"/>
                          <a:gd name="connsiteY97" fmla="*/ 585576 h 753616"/>
                          <a:gd name="connsiteX98" fmla="*/ 1372015 w 1496283"/>
                          <a:gd name="connsiteY98" fmla="*/ 576567 h 753616"/>
                          <a:gd name="connsiteX99" fmla="*/ 1376519 w 1496283"/>
                          <a:gd name="connsiteY99" fmla="*/ 542784 h 753616"/>
                          <a:gd name="connsiteX100" fmla="*/ 1378771 w 1496283"/>
                          <a:gd name="connsiteY100" fmla="*/ 533775 h 753616"/>
                          <a:gd name="connsiteX101" fmla="*/ 1381023 w 1496283"/>
                          <a:gd name="connsiteY101" fmla="*/ 477470 h 753616"/>
                          <a:gd name="connsiteX102" fmla="*/ 1397736 w 1496283"/>
                          <a:gd name="connsiteY102" fmla="*/ 331370 h 753616"/>
                          <a:gd name="connsiteX103" fmla="*/ 1435077 w 1496283"/>
                          <a:gd name="connsiteY103" fmla="*/ 157655 h 753616"/>
                          <a:gd name="connsiteX104" fmla="*/ 1453094 w 1496283"/>
                          <a:gd name="connsiteY104" fmla="*/ 135133 h 753616"/>
                          <a:gd name="connsiteX105" fmla="*/ 1475617 w 1496283"/>
                          <a:gd name="connsiteY105" fmla="*/ 94593 h 753616"/>
                          <a:gd name="connsiteX106" fmla="*/ 1486878 w 1496283"/>
                          <a:gd name="connsiteY106" fmla="*/ 83332 h 753616"/>
                          <a:gd name="connsiteX107" fmla="*/ 1489130 w 1496283"/>
                          <a:gd name="connsiteY107" fmla="*/ 76575 h 753616"/>
                          <a:gd name="connsiteX108" fmla="*/ 1495887 w 1496283"/>
                          <a:gd name="connsiteY108" fmla="*/ 74323 h 753616"/>
                          <a:gd name="connsiteX109" fmla="*/ 1493634 w 1496283"/>
                          <a:gd name="connsiteY109" fmla="*/ 0 h 753616"/>
                          <a:gd name="connsiteX110" fmla="*/ 1482373 w 1496283"/>
                          <a:gd name="connsiteY110" fmla="*/ 9008 h 753616"/>
                          <a:gd name="connsiteX111" fmla="*/ 1480121 w 1496283"/>
                          <a:gd name="connsiteY111" fmla="*/ 18017 h 753616"/>
                          <a:gd name="connsiteX112" fmla="*/ 1473364 w 1496283"/>
                          <a:gd name="connsiteY112" fmla="*/ 20270 h 753616"/>
                          <a:gd name="connsiteX113" fmla="*/ 1482373 w 1496283"/>
                          <a:gd name="connsiteY11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3997 w 1496283"/>
                          <a:gd name="connsiteY93" fmla="*/ 632873 h 753616"/>
                          <a:gd name="connsiteX94" fmla="*/ 1356249 w 1496283"/>
                          <a:gd name="connsiteY94" fmla="*/ 610350 h 753616"/>
                          <a:gd name="connsiteX95" fmla="*/ 1360753 w 1496283"/>
                          <a:gd name="connsiteY95" fmla="*/ 601341 h 753616"/>
                          <a:gd name="connsiteX96" fmla="*/ 1365258 w 1496283"/>
                          <a:gd name="connsiteY96" fmla="*/ 585576 h 753616"/>
                          <a:gd name="connsiteX97" fmla="*/ 1372015 w 1496283"/>
                          <a:gd name="connsiteY97" fmla="*/ 576567 h 753616"/>
                          <a:gd name="connsiteX98" fmla="*/ 1376519 w 1496283"/>
                          <a:gd name="connsiteY98" fmla="*/ 542784 h 753616"/>
                          <a:gd name="connsiteX99" fmla="*/ 1378771 w 1496283"/>
                          <a:gd name="connsiteY99" fmla="*/ 533775 h 753616"/>
                          <a:gd name="connsiteX100" fmla="*/ 1381023 w 1496283"/>
                          <a:gd name="connsiteY100" fmla="*/ 477470 h 753616"/>
                          <a:gd name="connsiteX101" fmla="*/ 1397736 w 1496283"/>
                          <a:gd name="connsiteY101" fmla="*/ 331370 h 753616"/>
                          <a:gd name="connsiteX102" fmla="*/ 1435077 w 1496283"/>
                          <a:gd name="connsiteY102" fmla="*/ 157655 h 753616"/>
                          <a:gd name="connsiteX103" fmla="*/ 1453094 w 1496283"/>
                          <a:gd name="connsiteY103" fmla="*/ 135133 h 753616"/>
                          <a:gd name="connsiteX104" fmla="*/ 1475617 w 1496283"/>
                          <a:gd name="connsiteY104" fmla="*/ 94593 h 753616"/>
                          <a:gd name="connsiteX105" fmla="*/ 1486878 w 1496283"/>
                          <a:gd name="connsiteY105" fmla="*/ 83332 h 753616"/>
                          <a:gd name="connsiteX106" fmla="*/ 1489130 w 1496283"/>
                          <a:gd name="connsiteY106" fmla="*/ 76575 h 753616"/>
                          <a:gd name="connsiteX107" fmla="*/ 1495887 w 1496283"/>
                          <a:gd name="connsiteY107" fmla="*/ 74323 h 753616"/>
                          <a:gd name="connsiteX108" fmla="*/ 1493634 w 1496283"/>
                          <a:gd name="connsiteY108" fmla="*/ 0 h 753616"/>
                          <a:gd name="connsiteX109" fmla="*/ 1482373 w 1496283"/>
                          <a:gd name="connsiteY109" fmla="*/ 9008 h 753616"/>
                          <a:gd name="connsiteX110" fmla="*/ 1480121 w 1496283"/>
                          <a:gd name="connsiteY110" fmla="*/ 18017 h 753616"/>
                          <a:gd name="connsiteX111" fmla="*/ 1473364 w 1496283"/>
                          <a:gd name="connsiteY111" fmla="*/ 20270 h 753616"/>
                          <a:gd name="connsiteX112" fmla="*/ 1482373 w 1496283"/>
                          <a:gd name="connsiteY11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81023 w 1496283"/>
                          <a:gd name="connsiteY99" fmla="*/ 477470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94791 w 1496283"/>
                          <a:gd name="connsiteY102" fmla="*/ 100881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7385"/>
                          <a:gd name="connsiteY0" fmla="*/ 18017 h 753616"/>
                          <a:gd name="connsiteX1" fmla="*/ 1482373 w 1497385"/>
                          <a:gd name="connsiteY1" fmla="*/ 18017 h 753616"/>
                          <a:gd name="connsiteX2" fmla="*/ 1455347 w 1497385"/>
                          <a:gd name="connsiteY2" fmla="*/ 38287 h 753616"/>
                          <a:gd name="connsiteX3" fmla="*/ 1432824 w 1497385"/>
                          <a:gd name="connsiteY3" fmla="*/ 49548 h 753616"/>
                          <a:gd name="connsiteX4" fmla="*/ 1426068 w 1497385"/>
                          <a:gd name="connsiteY4" fmla="*/ 54053 h 753616"/>
                          <a:gd name="connsiteX5" fmla="*/ 1414807 w 1497385"/>
                          <a:gd name="connsiteY5" fmla="*/ 60809 h 753616"/>
                          <a:gd name="connsiteX6" fmla="*/ 1401293 w 1497385"/>
                          <a:gd name="connsiteY6" fmla="*/ 67566 h 753616"/>
                          <a:gd name="connsiteX7" fmla="*/ 1392285 w 1497385"/>
                          <a:gd name="connsiteY7" fmla="*/ 76575 h 753616"/>
                          <a:gd name="connsiteX8" fmla="*/ 1372015 w 1497385"/>
                          <a:gd name="connsiteY8" fmla="*/ 94593 h 753616"/>
                          <a:gd name="connsiteX9" fmla="*/ 1363006 w 1497385"/>
                          <a:gd name="connsiteY9" fmla="*/ 112610 h 753616"/>
                          <a:gd name="connsiteX10" fmla="*/ 1360753 w 1497385"/>
                          <a:gd name="connsiteY10" fmla="*/ 119367 h 753616"/>
                          <a:gd name="connsiteX11" fmla="*/ 1356249 w 1497385"/>
                          <a:gd name="connsiteY11" fmla="*/ 128376 h 753616"/>
                          <a:gd name="connsiteX12" fmla="*/ 1351745 w 1497385"/>
                          <a:gd name="connsiteY12" fmla="*/ 155403 h 753616"/>
                          <a:gd name="connsiteX13" fmla="*/ 1347240 w 1497385"/>
                          <a:gd name="connsiteY13" fmla="*/ 164411 h 753616"/>
                          <a:gd name="connsiteX14" fmla="*/ 1344988 w 1497385"/>
                          <a:gd name="connsiteY14" fmla="*/ 175673 h 753616"/>
                          <a:gd name="connsiteX15" fmla="*/ 1340484 w 1497385"/>
                          <a:gd name="connsiteY15" fmla="*/ 182429 h 753616"/>
                          <a:gd name="connsiteX16" fmla="*/ 1335979 w 1497385"/>
                          <a:gd name="connsiteY16" fmla="*/ 191438 h 753616"/>
                          <a:gd name="connsiteX17" fmla="*/ 1331475 w 1497385"/>
                          <a:gd name="connsiteY17" fmla="*/ 225221 h 753616"/>
                          <a:gd name="connsiteX18" fmla="*/ 1320214 w 1497385"/>
                          <a:gd name="connsiteY18" fmla="*/ 245491 h 753616"/>
                          <a:gd name="connsiteX19" fmla="*/ 1308953 w 1497385"/>
                          <a:gd name="connsiteY19" fmla="*/ 259005 h 753616"/>
                          <a:gd name="connsiteX20" fmla="*/ 1306700 w 1497385"/>
                          <a:gd name="connsiteY20" fmla="*/ 265761 h 753616"/>
                          <a:gd name="connsiteX21" fmla="*/ 1302196 w 1497385"/>
                          <a:gd name="connsiteY21" fmla="*/ 270266 h 753616"/>
                          <a:gd name="connsiteX22" fmla="*/ 1293187 w 1497385"/>
                          <a:gd name="connsiteY22" fmla="*/ 288283 h 753616"/>
                          <a:gd name="connsiteX23" fmla="*/ 1290935 w 1497385"/>
                          <a:gd name="connsiteY23" fmla="*/ 297292 h 753616"/>
                          <a:gd name="connsiteX24" fmla="*/ 1288683 w 1497385"/>
                          <a:gd name="connsiteY24" fmla="*/ 304049 h 753616"/>
                          <a:gd name="connsiteX25" fmla="*/ 1270665 w 1497385"/>
                          <a:gd name="connsiteY25" fmla="*/ 382876 h 753616"/>
                          <a:gd name="connsiteX26" fmla="*/ 1263908 w 1497385"/>
                          <a:gd name="connsiteY26" fmla="*/ 409903 h 753616"/>
                          <a:gd name="connsiteX27" fmla="*/ 1254899 w 1497385"/>
                          <a:gd name="connsiteY27" fmla="*/ 432425 h 753616"/>
                          <a:gd name="connsiteX28" fmla="*/ 1248143 w 1497385"/>
                          <a:gd name="connsiteY28" fmla="*/ 481974 h 753616"/>
                          <a:gd name="connsiteX29" fmla="*/ 1243638 w 1497385"/>
                          <a:gd name="connsiteY29" fmla="*/ 488731 h 753616"/>
                          <a:gd name="connsiteX30" fmla="*/ 1239134 w 1497385"/>
                          <a:gd name="connsiteY30" fmla="*/ 509001 h 753616"/>
                          <a:gd name="connsiteX31" fmla="*/ 1234629 w 1497385"/>
                          <a:gd name="connsiteY31" fmla="*/ 518009 h 753616"/>
                          <a:gd name="connsiteX32" fmla="*/ 1230125 w 1497385"/>
                          <a:gd name="connsiteY32" fmla="*/ 540532 h 753616"/>
                          <a:gd name="connsiteX33" fmla="*/ 1225620 w 1497385"/>
                          <a:gd name="connsiteY33" fmla="*/ 545036 h 753616"/>
                          <a:gd name="connsiteX34" fmla="*/ 1221116 w 1497385"/>
                          <a:gd name="connsiteY34" fmla="*/ 551793 h 753616"/>
                          <a:gd name="connsiteX35" fmla="*/ 1218864 w 1497385"/>
                          <a:gd name="connsiteY35" fmla="*/ 560802 h 753616"/>
                          <a:gd name="connsiteX36" fmla="*/ 1214359 w 1497385"/>
                          <a:gd name="connsiteY36" fmla="*/ 567558 h 753616"/>
                          <a:gd name="connsiteX37" fmla="*/ 1212107 w 1497385"/>
                          <a:gd name="connsiteY37" fmla="*/ 583324 h 753616"/>
                          <a:gd name="connsiteX38" fmla="*/ 1220895 w 1497385"/>
                          <a:gd name="connsiteY38" fmla="*/ 651038 h 753616"/>
                          <a:gd name="connsiteX39" fmla="*/ 1208072 w 1497385"/>
                          <a:gd name="connsiteY39" fmla="*/ 671160 h 753616"/>
                          <a:gd name="connsiteX40" fmla="*/ 1156381 w 1497385"/>
                          <a:gd name="connsiteY40" fmla="*/ 643408 h 753616"/>
                          <a:gd name="connsiteX41" fmla="*/ 1093602 w 1497385"/>
                          <a:gd name="connsiteY41" fmla="*/ 589675 h 753616"/>
                          <a:gd name="connsiteX42" fmla="*/ 1002467 w 1497385"/>
                          <a:gd name="connsiteY42" fmla="*/ 535190 h 753616"/>
                          <a:gd name="connsiteX43" fmla="*/ 905806 w 1497385"/>
                          <a:gd name="connsiteY43" fmla="*/ 522514 h 753616"/>
                          <a:gd name="connsiteX44" fmla="*/ 856257 w 1497385"/>
                          <a:gd name="connsiteY44" fmla="*/ 527018 h 753616"/>
                          <a:gd name="connsiteX45" fmla="*/ 796063 w 1497385"/>
                          <a:gd name="connsiteY45" fmla="*/ 547399 h 753616"/>
                          <a:gd name="connsiteX46" fmla="*/ 750403 w 1497385"/>
                          <a:gd name="connsiteY46" fmla="*/ 578819 h 753616"/>
                          <a:gd name="connsiteX47" fmla="*/ 709863 w 1497385"/>
                          <a:gd name="connsiteY47" fmla="*/ 626116 h 753616"/>
                          <a:gd name="connsiteX48" fmla="*/ 691845 w 1497385"/>
                          <a:gd name="connsiteY48" fmla="*/ 644134 h 753616"/>
                          <a:gd name="connsiteX49" fmla="*/ 647490 w 1497385"/>
                          <a:gd name="connsiteY49" fmla="*/ 668108 h 753616"/>
                          <a:gd name="connsiteX50" fmla="*/ 550719 w 1497385"/>
                          <a:gd name="connsiteY50" fmla="*/ 677007 h 753616"/>
                          <a:gd name="connsiteX51" fmla="*/ 449837 w 1497385"/>
                          <a:gd name="connsiteY51" fmla="*/ 674028 h 753616"/>
                          <a:gd name="connsiteX52" fmla="*/ 385888 w 1497385"/>
                          <a:gd name="connsiteY52" fmla="*/ 637474 h 753616"/>
                          <a:gd name="connsiteX53" fmla="*/ 340499 w 1497385"/>
                          <a:gd name="connsiteY53" fmla="*/ 603594 h 753616"/>
                          <a:gd name="connsiteX54" fmla="*/ 302212 w 1497385"/>
                          <a:gd name="connsiteY54" fmla="*/ 578819 h 753616"/>
                          <a:gd name="connsiteX55" fmla="*/ 266176 w 1497385"/>
                          <a:gd name="connsiteY55" fmla="*/ 556297 h 753616"/>
                          <a:gd name="connsiteX56" fmla="*/ 259420 w 1497385"/>
                          <a:gd name="connsiteY56" fmla="*/ 554045 h 753616"/>
                          <a:gd name="connsiteX57" fmla="*/ 236897 w 1497385"/>
                          <a:gd name="connsiteY57" fmla="*/ 545036 h 753616"/>
                          <a:gd name="connsiteX58" fmla="*/ 180592 w 1497385"/>
                          <a:gd name="connsiteY58" fmla="*/ 536027 h 753616"/>
                          <a:gd name="connsiteX59" fmla="*/ 117530 w 1497385"/>
                          <a:gd name="connsiteY59" fmla="*/ 533775 h 753616"/>
                          <a:gd name="connsiteX60" fmla="*/ 76990 w 1497385"/>
                          <a:gd name="connsiteY60" fmla="*/ 536027 h 753616"/>
                          <a:gd name="connsiteX61" fmla="*/ 61716 w 1497385"/>
                          <a:gd name="connsiteY61" fmla="*/ 536930 h 753616"/>
                          <a:gd name="connsiteX62" fmla="*/ 23554 w 1497385"/>
                          <a:gd name="connsiteY62" fmla="*/ 550729 h 753616"/>
                          <a:gd name="connsiteX63" fmla="*/ 174 w 1497385"/>
                          <a:gd name="connsiteY63" fmla="*/ 573331 h 753616"/>
                          <a:gd name="connsiteX64" fmla="*/ 16278 w 1497385"/>
                          <a:gd name="connsiteY64" fmla="*/ 613525 h 753616"/>
                          <a:gd name="connsiteX65" fmla="*/ 73673 w 1497385"/>
                          <a:gd name="connsiteY65" fmla="*/ 624127 h 753616"/>
                          <a:gd name="connsiteX66" fmla="*/ 125098 w 1497385"/>
                          <a:gd name="connsiteY66" fmla="*/ 629432 h 753616"/>
                          <a:gd name="connsiteX67" fmla="*/ 167079 w 1497385"/>
                          <a:gd name="connsiteY67" fmla="*/ 632873 h 753616"/>
                          <a:gd name="connsiteX68" fmla="*/ 219459 w 1497385"/>
                          <a:gd name="connsiteY68" fmla="*/ 640429 h 753616"/>
                          <a:gd name="connsiteX69" fmla="*/ 271260 w 1497385"/>
                          <a:gd name="connsiteY69" fmla="*/ 659173 h 753616"/>
                          <a:gd name="connsiteX70" fmla="*/ 302212 w 1497385"/>
                          <a:gd name="connsiteY70" fmla="*/ 675665 h 753616"/>
                          <a:gd name="connsiteX71" fmla="*/ 337300 w 1497385"/>
                          <a:gd name="connsiteY71" fmla="*/ 700365 h 753616"/>
                          <a:gd name="connsiteX72" fmla="*/ 363637 w 1497385"/>
                          <a:gd name="connsiteY72" fmla="*/ 738763 h 753616"/>
                          <a:gd name="connsiteX73" fmla="*/ 403561 w 1497385"/>
                          <a:gd name="connsiteY73" fmla="*/ 752240 h 753616"/>
                          <a:gd name="connsiteX74" fmla="*/ 548393 w 1497385"/>
                          <a:gd name="connsiteY74" fmla="*/ 753003 h 753616"/>
                          <a:gd name="connsiteX75" fmla="*/ 630198 w 1497385"/>
                          <a:gd name="connsiteY75" fmla="*/ 750751 h 753616"/>
                          <a:gd name="connsiteX76" fmla="*/ 689593 w 1497385"/>
                          <a:gd name="connsiteY76" fmla="*/ 745483 h 753616"/>
                          <a:gd name="connsiteX77" fmla="*/ 735846 w 1497385"/>
                          <a:gd name="connsiteY77" fmla="*/ 708955 h 753616"/>
                          <a:gd name="connsiteX78" fmla="*/ 766094 w 1497385"/>
                          <a:gd name="connsiteY78" fmla="*/ 676722 h 753616"/>
                          <a:gd name="connsiteX79" fmla="*/ 818622 w 1497385"/>
                          <a:gd name="connsiteY79" fmla="*/ 631642 h 753616"/>
                          <a:gd name="connsiteX80" fmla="*/ 869696 w 1497385"/>
                          <a:gd name="connsiteY80" fmla="*/ 611335 h 753616"/>
                          <a:gd name="connsiteX81" fmla="*/ 932033 w 1497385"/>
                          <a:gd name="connsiteY81" fmla="*/ 606609 h 753616"/>
                          <a:gd name="connsiteX82" fmla="*/ 990553 w 1497385"/>
                          <a:gd name="connsiteY82" fmla="*/ 619249 h 753616"/>
                          <a:gd name="connsiteX83" fmla="*/ 1055647 w 1497385"/>
                          <a:gd name="connsiteY83" fmla="*/ 656699 h 753616"/>
                          <a:gd name="connsiteX84" fmla="*/ 1085983 w 1497385"/>
                          <a:gd name="connsiteY84" fmla="*/ 686926 h 753616"/>
                          <a:gd name="connsiteX85" fmla="*/ 1131027 w 1497385"/>
                          <a:gd name="connsiteY85" fmla="*/ 727466 h 753616"/>
                          <a:gd name="connsiteX86" fmla="*/ 1191837 w 1497385"/>
                          <a:gd name="connsiteY86" fmla="*/ 745483 h 753616"/>
                          <a:gd name="connsiteX87" fmla="*/ 1268413 w 1497385"/>
                          <a:gd name="connsiteY87" fmla="*/ 747736 h 753616"/>
                          <a:gd name="connsiteX88" fmla="*/ 1306700 w 1497385"/>
                          <a:gd name="connsiteY88" fmla="*/ 707196 h 753616"/>
                          <a:gd name="connsiteX89" fmla="*/ 1315709 w 1497385"/>
                          <a:gd name="connsiteY89" fmla="*/ 691430 h 753616"/>
                          <a:gd name="connsiteX90" fmla="*/ 1333727 w 1497385"/>
                          <a:gd name="connsiteY90" fmla="*/ 675665 h 753616"/>
                          <a:gd name="connsiteX91" fmla="*/ 1335979 w 1497385"/>
                          <a:gd name="connsiteY91" fmla="*/ 666656 h 753616"/>
                          <a:gd name="connsiteX92" fmla="*/ 1342736 w 1497385"/>
                          <a:gd name="connsiteY92" fmla="*/ 655395 h 753616"/>
                          <a:gd name="connsiteX93" fmla="*/ 1356249 w 1497385"/>
                          <a:gd name="connsiteY93" fmla="*/ 610350 h 753616"/>
                          <a:gd name="connsiteX94" fmla="*/ 1360753 w 1497385"/>
                          <a:gd name="connsiteY94" fmla="*/ 601341 h 753616"/>
                          <a:gd name="connsiteX95" fmla="*/ 1365258 w 1497385"/>
                          <a:gd name="connsiteY95" fmla="*/ 585576 h 753616"/>
                          <a:gd name="connsiteX96" fmla="*/ 1372015 w 1497385"/>
                          <a:gd name="connsiteY96" fmla="*/ 576567 h 753616"/>
                          <a:gd name="connsiteX97" fmla="*/ 1376519 w 1497385"/>
                          <a:gd name="connsiteY97" fmla="*/ 542784 h 753616"/>
                          <a:gd name="connsiteX98" fmla="*/ 1378771 w 1497385"/>
                          <a:gd name="connsiteY98" fmla="*/ 533775 h 753616"/>
                          <a:gd name="connsiteX99" fmla="*/ 1379534 w 1497385"/>
                          <a:gd name="connsiteY99" fmla="*/ 397054 h 753616"/>
                          <a:gd name="connsiteX100" fmla="*/ 1394757 w 1497385"/>
                          <a:gd name="connsiteY100" fmla="*/ 270314 h 753616"/>
                          <a:gd name="connsiteX101" fmla="*/ 1435077 w 1497385"/>
                          <a:gd name="connsiteY101" fmla="*/ 157655 h 753616"/>
                          <a:gd name="connsiteX102" fmla="*/ 1494791 w 1497385"/>
                          <a:gd name="connsiteY102" fmla="*/ 100881 h 753616"/>
                          <a:gd name="connsiteX103" fmla="*/ 1486878 w 1497385"/>
                          <a:gd name="connsiteY103" fmla="*/ 83332 h 753616"/>
                          <a:gd name="connsiteX104" fmla="*/ 1489130 w 1497385"/>
                          <a:gd name="connsiteY104" fmla="*/ 76575 h 753616"/>
                          <a:gd name="connsiteX105" fmla="*/ 1495887 w 1497385"/>
                          <a:gd name="connsiteY105" fmla="*/ 74323 h 753616"/>
                          <a:gd name="connsiteX106" fmla="*/ 1493634 w 1497385"/>
                          <a:gd name="connsiteY106" fmla="*/ 0 h 753616"/>
                          <a:gd name="connsiteX107" fmla="*/ 1482373 w 1497385"/>
                          <a:gd name="connsiteY107" fmla="*/ 9008 h 753616"/>
                          <a:gd name="connsiteX108" fmla="*/ 1480121 w 1497385"/>
                          <a:gd name="connsiteY108" fmla="*/ 18017 h 753616"/>
                          <a:gd name="connsiteX109" fmla="*/ 1473364 w 1497385"/>
                          <a:gd name="connsiteY109" fmla="*/ 20270 h 753616"/>
                          <a:gd name="connsiteX110" fmla="*/ 1482373 w 1497385"/>
                          <a:gd name="connsiteY110" fmla="*/ 18017 h 753616"/>
                          <a:gd name="connsiteX0" fmla="*/ 1482373 w 1497266"/>
                          <a:gd name="connsiteY0" fmla="*/ 18017 h 753616"/>
                          <a:gd name="connsiteX1" fmla="*/ 1482373 w 1497266"/>
                          <a:gd name="connsiteY1" fmla="*/ 18017 h 753616"/>
                          <a:gd name="connsiteX2" fmla="*/ 1455347 w 1497266"/>
                          <a:gd name="connsiteY2" fmla="*/ 38287 h 753616"/>
                          <a:gd name="connsiteX3" fmla="*/ 1432824 w 1497266"/>
                          <a:gd name="connsiteY3" fmla="*/ 49548 h 753616"/>
                          <a:gd name="connsiteX4" fmla="*/ 1426068 w 1497266"/>
                          <a:gd name="connsiteY4" fmla="*/ 54053 h 753616"/>
                          <a:gd name="connsiteX5" fmla="*/ 1414807 w 1497266"/>
                          <a:gd name="connsiteY5" fmla="*/ 60809 h 753616"/>
                          <a:gd name="connsiteX6" fmla="*/ 1401293 w 1497266"/>
                          <a:gd name="connsiteY6" fmla="*/ 67566 h 753616"/>
                          <a:gd name="connsiteX7" fmla="*/ 1392285 w 1497266"/>
                          <a:gd name="connsiteY7" fmla="*/ 76575 h 753616"/>
                          <a:gd name="connsiteX8" fmla="*/ 1372015 w 1497266"/>
                          <a:gd name="connsiteY8" fmla="*/ 94593 h 753616"/>
                          <a:gd name="connsiteX9" fmla="*/ 1363006 w 1497266"/>
                          <a:gd name="connsiteY9" fmla="*/ 112610 h 753616"/>
                          <a:gd name="connsiteX10" fmla="*/ 1360753 w 1497266"/>
                          <a:gd name="connsiteY10" fmla="*/ 119367 h 753616"/>
                          <a:gd name="connsiteX11" fmla="*/ 1356249 w 1497266"/>
                          <a:gd name="connsiteY11" fmla="*/ 128376 h 753616"/>
                          <a:gd name="connsiteX12" fmla="*/ 1351745 w 1497266"/>
                          <a:gd name="connsiteY12" fmla="*/ 155403 h 753616"/>
                          <a:gd name="connsiteX13" fmla="*/ 1347240 w 1497266"/>
                          <a:gd name="connsiteY13" fmla="*/ 164411 h 753616"/>
                          <a:gd name="connsiteX14" fmla="*/ 1344988 w 1497266"/>
                          <a:gd name="connsiteY14" fmla="*/ 175673 h 753616"/>
                          <a:gd name="connsiteX15" fmla="*/ 1340484 w 1497266"/>
                          <a:gd name="connsiteY15" fmla="*/ 182429 h 753616"/>
                          <a:gd name="connsiteX16" fmla="*/ 1335979 w 1497266"/>
                          <a:gd name="connsiteY16" fmla="*/ 191438 h 753616"/>
                          <a:gd name="connsiteX17" fmla="*/ 1331475 w 1497266"/>
                          <a:gd name="connsiteY17" fmla="*/ 225221 h 753616"/>
                          <a:gd name="connsiteX18" fmla="*/ 1320214 w 1497266"/>
                          <a:gd name="connsiteY18" fmla="*/ 245491 h 753616"/>
                          <a:gd name="connsiteX19" fmla="*/ 1308953 w 1497266"/>
                          <a:gd name="connsiteY19" fmla="*/ 259005 h 753616"/>
                          <a:gd name="connsiteX20" fmla="*/ 1306700 w 1497266"/>
                          <a:gd name="connsiteY20" fmla="*/ 265761 h 753616"/>
                          <a:gd name="connsiteX21" fmla="*/ 1302196 w 1497266"/>
                          <a:gd name="connsiteY21" fmla="*/ 270266 h 753616"/>
                          <a:gd name="connsiteX22" fmla="*/ 1293187 w 1497266"/>
                          <a:gd name="connsiteY22" fmla="*/ 288283 h 753616"/>
                          <a:gd name="connsiteX23" fmla="*/ 1290935 w 1497266"/>
                          <a:gd name="connsiteY23" fmla="*/ 297292 h 753616"/>
                          <a:gd name="connsiteX24" fmla="*/ 1288683 w 1497266"/>
                          <a:gd name="connsiteY24" fmla="*/ 304049 h 753616"/>
                          <a:gd name="connsiteX25" fmla="*/ 1270665 w 1497266"/>
                          <a:gd name="connsiteY25" fmla="*/ 382876 h 753616"/>
                          <a:gd name="connsiteX26" fmla="*/ 1263908 w 1497266"/>
                          <a:gd name="connsiteY26" fmla="*/ 409903 h 753616"/>
                          <a:gd name="connsiteX27" fmla="*/ 1254899 w 1497266"/>
                          <a:gd name="connsiteY27" fmla="*/ 432425 h 753616"/>
                          <a:gd name="connsiteX28" fmla="*/ 1248143 w 1497266"/>
                          <a:gd name="connsiteY28" fmla="*/ 481974 h 753616"/>
                          <a:gd name="connsiteX29" fmla="*/ 1243638 w 1497266"/>
                          <a:gd name="connsiteY29" fmla="*/ 488731 h 753616"/>
                          <a:gd name="connsiteX30" fmla="*/ 1239134 w 1497266"/>
                          <a:gd name="connsiteY30" fmla="*/ 509001 h 753616"/>
                          <a:gd name="connsiteX31" fmla="*/ 1234629 w 1497266"/>
                          <a:gd name="connsiteY31" fmla="*/ 518009 h 753616"/>
                          <a:gd name="connsiteX32" fmla="*/ 1230125 w 1497266"/>
                          <a:gd name="connsiteY32" fmla="*/ 540532 h 753616"/>
                          <a:gd name="connsiteX33" fmla="*/ 1225620 w 1497266"/>
                          <a:gd name="connsiteY33" fmla="*/ 545036 h 753616"/>
                          <a:gd name="connsiteX34" fmla="*/ 1221116 w 1497266"/>
                          <a:gd name="connsiteY34" fmla="*/ 551793 h 753616"/>
                          <a:gd name="connsiteX35" fmla="*/ 1218864 w 1497266"/>
                          <a:gd name="connsiteY35" fmla="*/ 560802 h 753616"/>
                          <a:gd name="connsiteX36" fmla="*/ 1214359 w 1497266"/>
                          <a:gd name="connsiteY36" fmla="*/ 567558 h 753616"/>
                          <a:gd name="connsiteX37" fmla="*/ 1212107 w 1497266"/>
                          <a:gd name="connsiteY37" fmla="*/ 583324 h 753616"/>
                          <a:gd name="connsiteX38" fmla="*/ 1220895 w 1497266"/>
                          <a:gd name="connsiteY38" fmla="*/ 651038 h 753616"/>
                          <a:gd name="connsiteX39" fmla="*/ 1208072 w 1497266"/>
                          <a:gd name="connsiteY39" fmla="*/ 671160 h 753616"/>
                          <a:gd name="connsiteX40" fmla="*/ 1156381 w 1497266"/>
                          <a:gd name="connsiteY40" fmla="*/ 643408 h 753616"/>
                          <a:gd name="connsiteX41" fmla="*/ 1093602 w 1497266"/>
                          <a:gd name="connsiteY41" fmla="*/ 589675 h 753616"/>
                          <a:gd name="connsiteX42" fmla="*/ 1002467 w 1497266"/>
                          <a:gd name="connsiteY42" fmla="*/ 535190 h 753616"/>
                          <a:gd name="connsiteX43" fmla="*/ 905806 w 1497266"/>
                          <a:gd name="connsiteY43" fmla="*/ 522514 h 753616"/>
                          <a:gd name="connsiteX44" fmla="*/ 856257 w 1497266"/>
                          <a:gd name="connsiteY44" fmla="*/ 527018 h 753616"/>
                          <a:gd name="connsiteX45" fmla="*/ 796063 w 1497266"/>
                          <a:gd name="connsiteY45" fmla="*/ 547399 h 753616"/>
                          <a:gd name="connsiteX46" fmla="*/ 750403 w 1497266"/>
                          <a:gd name="connsiteY46" fmla="*/ 578819 h 753616"/>
                          <a:gd name="connsiteX47" fmla="*/ 709863 w 1497266"/>
                          <a:gd name="connsiteY47" fmla="*/ 626116 h 753616"/>
                          <a:gd name="connsiteX48" fmla="*/ 691845 w 1497266"/>
                          <a:gd name="connsiteY48" fmla="*/ 644134 h 753616"/>
                          <a:gd name="connsiteX49" fmla="*/ 647490 w 1497266"/>
                          <a:gd name="connsiteY49" fmla="*/ 668108 h 753616"/>
                          <a:gd name="connsiteX50" fmla="*/ 550719 w 1497266"/>
                          <a:gd name="connsiteY50" fmla="*/ 677007 h 753616"/>
                          <a:gd name="connsiteX51" fmla="*/ 449837 w 1497266"/>
                          <a:gd name="connsiteY51" fmla="*/ 674028 h 753616"/>
                          <a:gd name="connsiteX52" fmla="*/ 385888 w 1497266"/>
                          <a:gd name="connsiteY52" fmla="*/ 637474 h 753616"/>
                          <a:gd name="connsiteX53" fmla="*/ 340499 w 1497266"/>
                          <a:gd name="connsiteY53" fmla="*/ 603594 h 753616"/>
                          <a:gd name="connsiteX54" fmla="*/ 302212 w 1497266"/>
                          <a:gd name="connsiteY54" fmla="*/ 578819 h 753616"/>
                          <a:gd name="connsiteX55" fmla="*/ 266176 w 1497266"/>
                          <a:gd name="connsiteY55" fmla="*/ 556297 h 753616"/>
                          <a:gd name="connsiteX56" fmla="*/ 259420 w 1497266"/>
                          <a:gd name="connsiteY56" fmla="*/ 554045 h 753616"/>
                          <a:gd name="connsiteX57" fmla="*/ 236897 w 1497266"/>
                          <a:gd name="connsiteY57" fmla="*/ 545036 h 753616"/>
                          <a:gd name="connsiteX58" fmla="*/ 180592 w 1497266"/>
                          <a:gd name="connsiteY58" fmla="*/ 536027 h 753616"/>
                          <a:gd name="connsiteX59" fmla="*/ 117530 w 1497266"/>
                          <a:gd name="connsiteY59" fmla="*/ 533775 h 753616"/>
                          <a:gd name="connsiteX60" fmla="*/ 76990 w 1497266"/>
                          <a:gd name="connsiteY60" fmla="*/ 536027 h 753616"/>
                          <a:gd name="connsiteX61" fmla="*/ 61716 w 1497266"/>
                          <a:gd name="connsiteY61" fmla="*/ 536930 h 753616"/>
                          <a:gd name="connsiteX62" fmla="*/ 23554 w 1497266"/>
                          <a:gd name="connsiteY62" fmla="*/ 550729 h 753616"/>
                          <a:gd name="connsiteX63" fmla="*/ 174 w 1497266"/>
                          <a:gd name="connsiteY63" fmla="*/ 573331 h 753616"/>
                          <a:gd name="connsiteX64" fmla="*/ 16278 w 1497266"/>
                          <a:gd name="connsiteY64" fmla="*/ 613525 h 753616"/>
                          <a:gd name="connsiteX65" fmla="*/ 73673 w 1497266"/>
                          <a:gd name="connsiteY65" fmla="*/ 624127 h 753616"/>
                          <a:gd name="connsiteX66" fmla="*/ 125098 w 1497266"/>
                          <a:gd name="connsiteY66" fmla="*/ 629432 h 753616"/>
                          <a:gd name="connsiteX67" fmla="*/ 167079 w 1497266"/>
                          <a:gd name="connsiteY67" fmla="*/ 632873 h 753616"/>
                          <a:gd name="connsiteX68" fmla="*/ 219459 w 1497266"/>
                          <a:gd name="connsiteY68" fmla="*/ 640429 h 753616"/>
                          <a:gd name="connsiteX69" fmla="*/ 271260 w 1497266"/>
                          <a:gd name="connsiteY69" fmla="*/ 659173 h 753616"/>
                          <a:gd name="connsiteX70" fmla="*/ 302212 w 1497266"/>
                          <a:gd name="connsiteY70" fmla="*/ 675665 h 753616"/>
                          <a:gd name="connsiteX71" fmla="*/ 337300 w 1497266"/>
                          <a:gd name="connsiteY71" fmla="*/ 700365 h 753616"/>
                          <a:gd name="connsiteX72" fmla="*/ 363637 w 1497266"/>
                          <a:gd name="connsiteY72" fmla="*/ 738763 h 753616"/>
                          <a:gd name="connsiteX73" fmla="*/ 403561 w 1497266"/>
                          <a:gd name="connsiteY73" fmla="*/ 752240 h 753616"/>
                          <a:gd name="connsiteX74" fmla="*/ 548393 w 1497266"/>
                          <a:gd name="connsiteY74" fmla="*/ 753003 h 753616"/>
                          <a:gd name="connsiteX75" fmla="*/ 630198 w 1497266"/>
                          <a:gd name="connsiteY75" fmla="*/ 750751 h 753616"/>
                          <a:gd name="connsiteX76" fmla="*/ 689593 w 1497266"/>
                          <a:gd name="connsiteY76" fmla="*/ 745483 h 753616"/>
                          <a:gd name="connsiteX77" fmla="*/ 735846 w 1497266"/>
                          <a:gd name="connsiteY77" fmla="*/ 708955 h 753616"/>
                          <a:gd name="connsiteX78" fmla="*/ 766094 w 1497266"/>
                          <a:gd name="connsiteY78" fmla="*/ 676722 h 753616"/>
                          <a:gd name="connsiteX79" fmla="*/ 818622 w 1497266"/>
                          <a:gd name="connsiteY79" fmla="*/ 631642 h 753616"/>
                          <a:gd name="connsiteX80" fmla="*/ 869696 w 1497266"/>
                          <a:gd name="connsiteY80" fmla="*/ 611335 h 753616"/>
                          <a:gd name="connsiteX81" fmla="*/ 932033 w 1497266"/>
                          <a:gd name="connsiteY81" fmla="*/ 606609 h 753616"/>
                          <a:gd name="connsiteX82" fmla="*/ 990553 w 1497266"/>
                          <a:gd name="connsiteY82" fmla="*/ 619249 h 753616"/>
                          <a:gd name="connsiteX83" fmla="*/ 1055647 w 1497266"/>
                          <a:gd name="connsiteY83" fmla="*/ 656699 h 753616"/>
                          <a:gd name="connsiteX84" fmla="*/ 1085983 w 1497266"/>
                          <a:gd name="connsiteY84" fmla="*/ 686926 h 753616"/>
                          <a:gd name="connsiteX85" fmla="*/ 1131027 w 1497266"/>
                          <a:gd name="connsiteY85" fmla="*/ 727466 h 753616"/>
                          <a:gd name="connsiteX86" fmla="*/ 1191837 w 1497266"/>
                          <a:gd name="connsiteY86" fmla="*/ 745483 h 753616"/>
                          <a:gd name="connsiteX87" fmla="*/ 1268413 w 1497266"/>
                          <a:gd name="connsiteY87" fmla="*/ 747736 h 753616"/>
                          <a:gd name="connsiteX88" fmla="*/ 1306700 w 1497266"/>
                          <a:gd name="connsiteY88" fmla="*/ 707196 h 753616"/>
                          <a:gd name="connsiteX89" fmla="*/ 1315709 w 1497266"/>
                          <a:gd name="connsiteY89" fmla="*/ 691430 h 753616"/>
                          <a:gd name="connsiteX90" fmla="*/ 1333727 w 1497266"/>
                          <a:gd name="connsiteY90" fmla="*/ 675665 h 753616"/>
                          <a:gd name="connsiteX91" fmla="*/ 1335979 w 1497266"/>
                          <a:gd name="connsiteY91" fmla="*/ 666656 h 753616"/>
                          <a:gd name="connsiteX92" fmla="*/ 1342736 w 1497266"/>
                          <a:gd name="connsiteY92" fmla="*/ 655395 h 753616"/>
                          <a:gd name="connsiteX93" fmla="*/ 1356249 w 1497266"/>
                          <a:gd name="connsiteY93" fmla="*/ 610350 h 753616"/>
                          <a:gd name="connsiteX94" fmla="*/ 1360753 w 1497266"/>
                          <a:gd name="connsiteY94" fmla="*/ 601341 h 753616"/>
                          <a:gd name="connsiteX95" fmla="*/ 1365258 w 1497266"/>
                          <a:gd name="connsiteY95" fmla="*/ 585576 h 753616"/>
                          <a:gd name="connsiteX96" fmla="*/ 1372015 w 1497266"/>
                          <a:gd name="connsiteY96" fmla="*/ 576567 h 753616"/>
                          <a:gd name="connsiteX97" fmla="*/ 1376519 w 1497266"/>
                          <a:gd name="connsiteY97" fmla="*/ 542784 h 753616"/>
                          <a:gd name="connsiteX98" fmla="*/ 1378771 w 1497266"/>
                          <a:gd name="connsiteY98" fmla="*/ 533775 h 753616"/>
                          <a:gd name="connsiteX99" fmla="*/ 1379534 w 1497266"/>
                          <a:gd name="connsiteY99" fmla="*/ 397054 h 753616"/>
                          <a:gd name="connsiteX100" fmla="*/ 1394757 w 1497266"/>
                          <a:gd name="connsiteY100" fmla="*/ 270314 h 753616"/>
                          <a:gd name="connsiteX101" fmla="*/ 1435077 w 1497266"/>
                          <a:gd name="connsiteY101" fmla="*/ 157655 h 753616"/>
                          <a:gd name="connsiteX102" fmla="*/ 1494791 w 1497266"/>
                          <a:gd name="connsiteY102" fmla="*/ 100881 h 753616"/>
                          <a:gd name="connsiteX103" fmla="*/ 1486878 w 1497266"/>
                          <a:gd name="connsiteY103" fmla="*/ 83332 h 753616"/>
                          <a:gd name="connsiteX104" fmla="*/ 1495887 w 1497266"/>
                          <a:gd name="connsiteY104" fmla="*/ 74323 h 753616"/>
                          <a:gd name="connsiteX105" fmla="*/ 1493634 w 1497266"/>
                          <a:gd name="connsiteY105" fmla="*/ 0 h 753616"/>
                          <a:gd name="connsiteX106" fmla="*/ 1482373 w 1497266"/>
                          <a:gd name="connsiteY106" fmla="*/ 9008 h 753616"/>
                          <a:gd name="connsiteX107" fmla="*/ 1480121 w 1497266"/>
                          <a:gd name="connsiteY107" fmla="*/ 18017 h 753616"/>
                          <a:gd name="connsiteX108" fmla="*/ 1473364 w 1497266"/>
                          <a:gd name="connsiteY108" fmla="*/ 20270 h 753616"/>
                          <a:gd name="connsiteX109" fmla="*/ 1482373 w 1497266"/>
                          <a:gd name="connsiteY109" fmla="*/ 18017 h 753616"/>
                          <a:gd name="connsiteX0" fmla="*/ 1482373 w 1499646"/>
                          <a:gd name="connsiteY0" fmla="*/ 18017 h 753616"/>
                          <a:gd name="connsiteX1" fmla="*/ 1482373 w 1499646"/>
                          <a:gd name="connsiteY1" fmla="*/ 18017 h 753616"/>
                          <a:gd name="connsiteX2" fmla="*/ 1455347 w 1499646"/>
                          <a:gd name="connsiteY2" fmla="*/ 38287 h 753616"/>
                          <a:gd name="connsiteX3" fmla="*/ 1432824 w 1499646"/>
                          <a:gd name="connsiteY3" fmla="*/ 49548 h 753616"/>
                          <a:gd name="connsiteX4" fmla="*/ 1426068 w 1499646"/>
                          <a:gd name="connsiteY4" fmla="*/ 54053 h 753616"/>
                          <a:gd name="connsiteX5" fmla="*/ 1414807 w 1499646"/>
                          <a:gd name="connsiteY5" fmla="*/ 60809 h 753616"/>
                          <a:gd name="connsiteX6" fmla="*/ 1401293 w 1499646"/>
                          <a:gd name="connsiteY6" fmla="*/ 67566 h 753616"/>
                          <a:gd name="connsiteX7" fmla="*/ 1392285 w 1499646"/>
                          <a:gd name="connsiteY7" fmla="*/ 76575 h 753616"/>
                          <a:gd name="connsiteX8" fmla="*/ 1372015 w 1499646"/>
                          <a:gd name="connsiteY8" fmla="*/ 94593 h 753616"/>
                          <a:gd name="connsiteX9" fmla="*/ 1363006 w 1499646"/>
                          <a:gd name="connsiteY9" fmla="*/ 112610 h 753616"/>
                          <a:gd name="connsiteX10" fmla="*/ 1360753 w 1499646"/>
                          <a:gd name="connsiteY10" fmla="*/ 119367 h 753616"/>
                          <a:gd name="connsiteX11" fmla="*/ 1356249 w 1499646"/>
                          <a:gd name="connsiteY11" fmla="*/ 128376 h 753616"/>
                          <a:gd name="connsiteX12" fmla="*/ 1351745 w 1499646"/>
                          <a:gd name="connsiteY12" fmla="*/ 155403 h 753616"/>
                          <a:gd name="connsiteX13" fmla="*/ 1347240 w 1499646"/>
                          <a:gd name="connsiteY13" fmla="*/ 164411 h 753616"/>
                          <a:gd name="connsiteX14" fmla="*/ 1344988 w 1499646"/>
                          <a:gd name="connsiteY14" fmla="*/ 175673 h 753616"/>
                          <a:gd name="connsiteX15" fmla="*/ 1340484 w 1499646"/>
                          <a:gd name="connsiteY15" fmla="*/ 182429 h 753616"/>
                          <a:gd name="connsiteX16" fmla="*/ 1335979 w 1499646"/>
                          <a:gd name="connsiteY16" fmla="*/ 191438 h 753616"/>
                          <a:gd name="connsiteX17" fmla="*/ 1331475 w 1499646"/>
                          <a:gd name="connsiteY17" fmla="*/ 225221 h 753616"/>
                          <a:gd name="connsiteX18" fmla="*/ 1320214 w 1499646"/>
                          <a:gd name="connsiteY18" fmla="*/ 245491 h 753616"/>
                          <a:gd name="connsiteX19" fmla="*/ 1308953 w 1499646"/>
                          <a:gd name="connsiteY19" fmla="*/ 259005 h 753616"/>
                          <a:gd name="connsiteX20" fmla="*/ 1306700 w 1499646"/>
                          <a:gd name="connsiteY20" fmla="*/ 265761 h 753616"/>
                          <a:gd name="connsiteX21" fmla="*/ 1302196 w 1499646"/>
                          <a:gd name="connsiteY21" fmla="*/ 270266 h 753616"/>
                          <a:gd name="connsiteX22" fmla="*/ 1293187 w 1499646"/>
                          <a:gd name="connsiteY22" fmla="*/ 288283 h 753616"/>
                          <a:gd name="connsiteX23" fmla="*/ 1290935 w 1499646"/>
                          <a:gd name="connsiteY23" fmla="*/ 297292 h 753616"/>
                          <a:gd name="connsiteX24" fmla="*/ 1288683 w 1499646"/>
                          <a:gd name="connsiteY24" fmla="*/ 304049 h 753616"/>
                          <a:gd name="connsiteX25" fmla="*/ 1270665 w 1499646"/>
                          <a:gd name="connsiteY25" fmla="*/ 382876 h 753616"/>
                          <a:gd name="connsiteX26" fmla="*/ 1263908 w 1499646"/>
                          <a:gd name="connsiteY26" fmla="*/ 409903 h 753616"/>
                          <a:gd name="connsiteX27" fmla="*/ 1254899 w 1499646"/>
                          <a:gd name="connsiteY27" fmla="*/ 432425 h 753616"/>
                          <a:gd name="connsiteX28" fmla="*/ 1248143 w 1499646"/>
                          <a:gd name="connsiteY28" fmla="*/ 481974 h 753616"/>
                          <a:gd name="connsiteX29" fmla="*/ 1243638 w 1499646"/>
                          <a:gd name="connsiteY29" fmla="*/ 488731 h 753616"/>
                          <a:gd name="connsiteX30" fmla="*/ 1239134 w 1499646"/>
                          <a:gd name="connsiteY30" fmla="*/ 509001 h 753616"/>
                          <a:gd name="connsiteX31" fmla="*/ 1234629 w 1499646"/>
                          <a:gd name="connsiteY31" fmla="*/ 518009 h 753616"/>
                          <a:gd name="connsiteX32" fmla="*/ 1230125 w 1499646"/>
                          <a:gd name="connsiteY32" fmla="*/ 540532 h 753616"/>
                          <a:gd name="connsiteX33" fmla="*/ 1225620 w 1499646"/>
                          <a:gd name="connsiteY33" fmla="*/ 545036 h 753616"/>
                          <a:gd name="connsiteX34" fmla="*/ 1221116 w 1499646"/>
                          <a:gd name="connsiteY34" fmla="*/ 551793 h 753616"/>
                          <a:gd name="connsiteX35" fmla="*/ 1218864 w 1499646"/>
                          <a:gd name="connsiteY35" fmla="*/ 560802 h 753616"/>
                          <a:gd name="connsiteX36" fmla="*/ 1214359 w 1499646"/>
                          <a:gd name="connsiteY36" fmla="*/ 567558 h 753616"/>
                          <a:gd name="connsiteX37" fmla="*/ 1212107 w 1499646"/>
                          <a:gd name="connsiteY37" fmla="*/ 583324 h 753616"/>
                          <a:gd name="connsiteX38" fmla="*/ 1220895 w 1499646"/>
                          <a:gd name="connsiteY38" fmla="*/ 651038 h 753616"/>
                          <a:gd name="connsiteX39" fmla="*/ 1208072 w 1499646"/>
                          <a:gd name="connsiteY39" fmla="*/ 671160 h 753616"/>
                          <a:gd name="connsiteX40" fmla="*/ 1156381 w 1499646"/>
                          <a:gd name="connsiteY40" fmla="*/ 643408 h 753616"/>
                          <a:gd name="connsiteX41" fmla="*/ 1093602 w 1499646"/>
                          <a:gd name="connsiteY41" fmla="*/ 589675 h 753616"/>
                          <a:gd name="connsiteX42" fmla="*/ 1002467 w 1499646"/>
                          <a:gd name="connsiteY42" fmla="*/ 535190 h 753616"/>
                          <a:gd name="connsiteX43" fmla="*/ 905806 w 1499646"/>
                          <a:gd name="connsiteY43" fmla="*/ 522514 h 753616"/>
                          <a:gd name="connsiteX44" fmla="*/ 856257 w 1499646"/>
                          <a:gd name="connsiteY44" fmla="*/ 527018 h 753616"/>
                          <a:gd name="connsiteX45" fmla="*/ 796063 w 1499646"/>
                          <a:gd name="connsiteY45" fmla="*/ 547399 h 753616"/>
                          <a:gd name="connsiteX46" fmla="*/ 750403 w 1499646"/>
                          <a:gd name="connsiteY46" fmla="*/ 578819 h 753616"/>
                          <a:gd name="connsiteX47" fmla="*/ 709863 w 1499646"/>
                          <a:gd name="connsiteY47" fmla="*/ 626116 h 753616"/>
                          <a:gd name="connsiteX48" fmla="*/ 691845 w 1499646"/>
                          <a:gd name="connsiteY48" fmla="*/ 644134 h 753616"/>
                          <a:gd name="connsiteX49" fmla="*/ 647490 w 1499646"/>
                          <a:gd name="connsiteY49" fmla="*/ 668108 h 753616"/>
                          <a:gd name="connsiteX50" fmla="*/ 550719 w 1499646"/>
                          <a:gd name="connsiteY50" fmla="*/ 677007 h 753616"/>
                          <a:gd name="connsiteX51" fmla="*/ 449837 w 1499646"/>
                          <a:gd name="connsiteY51" fmla="*/ 674028 h 753616"/>
                          <a:gd name="connsiteX52" fmla="*/ 385888 w 1499646"/>
                          <a:gd name="connsiteY52" fmla="*/ 637474 h 753616"/>
                          <a:gd name="connsiteX53" fmla="*/ 340499 w 1499646"/>
                          <a:gd name="connsiteY53" fmla="*/ 603594 h 753616"/>
                          <a:gd name="connsiteX54" fmla="*/ 302212 w 1499646"/>
                          <a:gd name="connsiteY54" fmla="*/ 578819 h 753616"/>
                          <a:gd name="connsiteX55" fmla="*/ 266176 w 1499646"/>
                          <a:gd name="connsiteY55" fmla="*/ 556297 h 753616"/>
                          <a:gd name="connsiteX56" fmla="*/ 259420 w 1499646"/>
                          <a:gd name="connsiteY56" fmla="*/ 554045 h 753616"/>
                          <a:gd name="connsiteX57" fmla="*/ 236897 w 1499646"/>
                          <a:gd name="connsiteY57" fmla="*/ 545036 h 753616"/>
                          <a:gd name="connsiteX58" fmla="*/ 180592 w 1499646"/>
                          <a:gd name="connsiteY58" fmla="*/ 536027 h 753616"/>
                          <a:gd name="connsiteX59" fmla="*/ 117530 w 1499646"/>
                          <a:gd name="connsiteY59" fmla="*/ 533775 h 753616"/>
                          <a:gd name="connsiteX60" fmla="*/ 76990 w 1499646"/>
                          <a:gd name="connsiteY60" fmla="*/ 536027 h 753616"/>
                          <a:gd name="connsiteX61" fmla="*/ 61716 w 1499646"/>
                          <a:gd name="connsiteY61" fmla="*/ 536930 h 753616"/>
                          <a:gd name="connsiteX62" fmla="*/ 23554 w 1499646"/>
                          <a:gd name="connsiteY62" fmla="*/ 550729 h 753616"/>
                          <a:gd name="connsiteX63" fmla="*/ 174 w 1499646"/>
                          <a:gd name="connsiteY63" fmla="*/ 573331 h 753616"/>
                          <a:gd name="connsiteX64" fmla="*/ 16278 w 1499646"/>
                          <a:gd name="connsiteY64" fmla="*/ 613525 h 753616"/>
                          <a:gd name="connsiteX65" fmla="*/ 73673 w 1499646"/>
                          <a:gd name="connsiteY65" fmla="*/ 624127 h 753616"/>
                          <a:gd name="connsiteX66" fmla="*/ 125098 w 1499646"/>
                          <a:gd name="connsiteY66" fmla="*/ 629432 h 753616"/>
                          <a:gd name="connsiteX67" fmla="*/ 167079 w 1499646"/>
                          <a:gd name="connsiteY67" fmla="*/ 632873 h 753616"/>
                          <a:gd name="connsiteX68" fmla="*/ 219459 w 1499646"/>
                          <a:gd name="connsiteY68" fmla="*/ 640429 h 753616"/>
                          <a:gd name="connsiteX69" fmla="*/ 271260 w 1499646"/>
                          <a:gd name="connsiteY69" fmla="*/ 659173 h 753616"/>
                          <a:gd name="connsiteX70" fmla="*/ 302212 w 1499646"/>
                          <a:gd name="connsiteY70" fmla="*/ 675665 h 753616"/>
                          <a:gd name="connsiteX71" fmla="*/ 337300 w 1499646"/>
                          <a:gd name="connsiteY71" fmla="*/ 700365 h 753616"/>
                          <a:gd name="connsiteX72" fmla="*/ 363637 w 1499646"/>
                          <a:gd name="connsiteY72" fmla="*/ 738763 h 753616"/>
                          <a:gd name="connsiteX73" fmla="*/ 403561 w 1499646"/>
                          <a:gd name="connsiteY73" fmla="*/ 752240 h 753616"/>
                          <a:gd name="connsiteX74" fmla="*/ 548393 w 1499646"/>
                          <a:gd name="connsiteY74" fmla="*/ 753003 h 753616"/>
                          <a:gd name="connsiteX75" fmla="*/ 630198 w 1499646"/>
                          <a:gd name="connsiteY75" fmla="*/ 750751 h 753616"/>
                          <a:gd name="connsiteX76" fmla="*/ 689593 w 1499646"/>
                          <a:gd name="connsiteY76" fmla="*/ 745483 h 753616"/>
                          <a:gd name="connsiteX77" fmla="*/ 735846 w 1499646"/>
                          <a:gd name="connsiteY77" fmla="*/ 708955 h 753616"/>
                          <a:gd name="connsiteX78" fmla="*/ 766094 w 1499646"/>
                          <a:gd name="connsiteY78" fmla="*/ 676722 h 753616"/>
                          <a:gd name="connsiteX79" fmla="*/ 818622 w 1499646"/>
                          <a:gd name="connsiteY79" fmla="*/ 631642 h 753616"/>
                          <a:gd name="connsiteX80" fmla="*/ 869696 w 1499646"/>
                          <a:gd name="connsiteY80" fmla="*/ 611335 h 753616"/>
                          <a:gd name="connsiteX81" fmla="*/ 932033 w 1499646"/>
                          <a:gd name="connsiteY81" fmla="*/ 606609 h 753616"/>
                          <a:gd name="connsiteX82" fmla="*/ 990553 w 1499646"/>
                          <a:gd name="connsiteY82" fmla="*/ 619249 h 753616"/>
                          <a:gd name="connsiteX83" fmla="*/ 1055647 w 1499646"/>
                          <a:gd name="connsiteY83" fmla="*/ 656699 h 753616"/>
                          <a:gd name="connsiteX84" fmla="*/ 1085983 w 1499646"/>
                          <a:gd name="connsiteY84" fmla="*/ 686926 h 753616"/>
                          <a:gd name="connsiteX85" fmla="*/ 1131027 w 1499646"/>
                          <a:gd name="connsiteY85" fmla="*/ 727466 h 753616"/>
                          <a:gd name="connsiteX86" fmla="*/ 1191837 w 1499646"/>
                          <a:gd name="connsiteY86" fmla="*/ 745483 h 753616"/>
                          <a:gd name="connsiteX87" fmla="*/ 1268413 w 1499646"/>
                          <a:gd name="connsiteY87" fmla="*/ 747736 h 753616"/>
                          <a:gd name="connsiteX88" fmla="*/ 1306700 w 1499646"/>
                          <a:gd name="connsiteY88" fmla="*/ 707196 h 753616"/>
                          <a:gd name="connsiteX89" fmla="*/ 1315709 w 1499646"/>
                          <a:gd name="connsiteY89" fmla="*/ 691430 h 753616"/>
                          <a:gd name="connsiteX90" fmla="*/ 1333727 w 1499646"/>
                          <a:gd name="connsiteY90" fmla="*/ 675665 h 753616"/>
                          <a:gd name="connsiteX91" fmla="*/ 1335979 w 1499646"/>
                          <a:gd name="connsiteY91" fmla="*/ 666656 h 753616"/>
                          <a:gd name="connsiteX92" fmla="*/ 1342736 w 1499646"/>
                          <a:gd name="connsiteY92" fmla="*/ 655395 h 753616"/>
                          <a:gd name="connsiteX93" fmla="*/ 1356249 w 1499646"/>
                          <a:gd name="connsiteY93" fmla="*/ 610350 h 753616"/>
                          <a:gd name="connsiteX94" fmla="*/ 1360753 w 1499646"/>
                          <a:gd name="connsiteY94" fmla="*/ 601341 h 753616"/>
                          <a:gd name="connsiteX95" fmla="*/ 1365258 w 1499646"/>
                          <a:gd name="connsiteY95" fmla="*/ 585576 h 753616"/>
                          <a:gd name="connsiteX96" fmla="*/ 1372015 w 1499646"/>
                          <a:gd name="connsiteY96" fmla="*/ 576567 h 753616"/>
                          <a:gd name="connsiteX97" fmla="*/ 1376519 w 1499646"/>
                          <a:gd name="connsiteY97" fmla="*/ 542784 h 753616"/>
                          <a:gd name="connsiteX98" fmla="*/ 1378771 w 1499646"/>
                          <a:gd name="connsiteY98" fmla="*/ 533775 h 753616"/>
                          <a:gd name="connsiteX99" fmla="*/ 1379534 w 1499646"/>
                          <a:gd name="connsiteY99" fmla="*/ 397054 h 753616"/>
                          <a:gd name="connsiteX100" fmla="*/ 1394757 w 1499646"/>
                          <a:gd name="connsiteY100" fmla="*/ 270314 h 753616"/>
                          <a:gd name="connsiteX101" fmla="*/ 1435077 w 1499646"/>
                          <a:gd name="connsiteY101" fmla="*/ 157655 h 753616"/>
                          <a:gd name="connsiteX102" fmla="*/ 1494791 w 1499646"/>
                          <a:gd name="connsiteY102" fmla="*/ 100881 h 753616"/>
                          <a:gd name="connsiteX103" fmla="*/ 1495887 w 1499646"/>
                          <a:gd name="connsiteY103" fmla="*/ 74323 h 753616"/>
                          <a:gd name="connsiteX104" fmla="*/ 1493634 w 1499646"/>
                          <a:gd name="connsiteY104" fmla="*/ 0 h 753616"/>
                          <a:gd name="connsiteX105" fmla="*/ 1482373 w 1499646"/>
                          <a:gd name="connsiteY105" fmla="*/ 9008 h 753616"/>
                          <a:gd name="connsiteX106" fmla="*/ 1480121 w 1499646"/>
                          <a:gd name="connsiteY106" fmla="*/ 18017 h 753616"/>
                          <a:gd name="connsiteX107" fmla="*/ 1473364 w 1499646"/>
                          <a:gd name="connsiteY107" fmla="*/ 20270 h 753616"/>
                          <a:gd name="connsiteX108" fmla="*/ 1482373 w 1499646"/>
                          <a:gd name="connsiteY10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5979 w 1499290"/>
                          <a:gd name="connsiteY16" fmla="*/ 191438 h 753616"/>
                          <a:gd name="connsiteX17" fmla="*/ 1331475 w 1499290"/>
                          <a:gd name="connsiteY17" fmla="*/ 225221 h 753616"/>
                          <a:gd name="connsiteX18" fmla="*/ 1320214 w 1499290"/>
                          <a:gd name="connsiteY18" fmla="*/ 245491 h 753616"/>
                          <a:gd name="connsiteX19" fmla="*/ 1308953 w 1499290"/>
                          <a:gd name="connsiteY19" fmla="*/ 259005 h 753616"/>
                          <a:gd name="connsiteX20" fmla="*/ 1306700 w 1499290"/>
                          <a:gd name="connsiteY20" fmla="*/ 265761 h 753616"/>
                          <a:gd name="connsiteX21" fmla="*/ 1302196 w 1499290"/>
                          <a:gd name="connsiteY21" fmla="*/ 270266 h 753616"/>
                          <a:gd name="connsiteX22" fmla="*/ 1293187 w 1499290"/>
                          <a:gd name="connsiteY22" fmla="*/ 288283 h 753616"/>
                          <a:gd name="connsiteX23" fmla="*/ 1290935 w 1499290"/>
                          <a:gd name="connsiteY23" fmla="*/ 297292 h 753616"/>
                          <a:gd name="connsiteX24" fmla="*/ 1288683 w 1499290"/>
                          <a:gd name="connsiteY24" fmla="*/ 304049 h 753616"/>
                          <a:gd name="connsiteX25" fmla="*/ 1270665 w 1499290"/>
                          <a:gd name="connsiteY25" fmla="*/ 382876 h 753616"/>
                          <a:gd name="connsiteX26" fmla="*/ 1263908 w 1499290"/>
                          <a:gd name="connsiteY26" fmla="*/ 409903 h 753616"/>
                          <a:gd name="connsiteX27" fmla="*/ 1254899 w 1499290"/>
                          <a:gd name="connsiteY27" fmla="*/ 432425 h 753616"/>
                          <a:gd name="connsiteX28" fmla="*/ 1248143 w 1499290"/>
                          <a:gd name="connsiteY28" fmla="*/ 481974 h 753616"/>
                          <a:gd name="connsiteX29" fmla="*/ 1243638 w 1499290"/>
                          <a:gd name="connsiteY29" fmla="*/ 488731 h 753616"/>
                          <a:gd name="connsiteX30" fmla="*/ 1239134 w 1499290"/>
                          <a:gd name="connsiteY30" fmla="*/ 509001 h 753616"/>
                          <a:gd name="connsiteX31" fmla="*/ 1234629 w 1499290"/>
                          <a:gd name="connsiteY31" fmla="*/ 518009 h 753616"/>
                          <a:gd name="connsiteX32" fmla="*/ 1230125 w 1499290"/>
                          <a:gd name="connsiteY32" fmla="*/ 540532 h 753616"/>
                          <a:gd name="connsiteX33" fmla="*/ 1225620 w 1499290"/>
                          <a:gd name="connsiteY33" fmla="*/ 545036 h 753616"/>
                          <a:gd name="connsiteX34" fmla="*/ 1221116 w 1499290"/>
                          <a:gd name="connsiteY34" fmla="*/ 551793 h 753616"/>
                          <a:gd name="connsiteX35" fmla="*/ 1218864 w 1499290"/>
                          <a:gd name="connsiteY35" fmla="*/ 560802 h 753616"/>
                          <a:gd name="connsiteX36" fmla="*/ 1214359 w 1499290"/>
                          <a:gd name="connsiteY36" fmla="*/ 567558 h 753616"/>
                          <a:gd name="connsiteX37" fmla="*/ 1212107 w 1499290"/>
                          <a:gd name="connsiteY37" fmla="*/ 583324 h 753616"/>
                          <a:gd name="connsiteX38" fmla="*/ 1220895 w 1499290"/>
                          <a:gd name="connsiteY38" fmla="*/ 651038 h 753616"/>
                          <a:gd name="connsiteX39" fmla="*/ 1208072 w 1499290"/>
                          <a:gd name="connsiteY39" fmla="*/ 671160 h 753616"/>
                          <a:gd name="connsiteX40" fmla="*/ 1156381 w 1499290"/>
                          <a:gd name="connsiteY40" fmla="*/ 643408 h 753616"/>
                          <a:gd name="connsiteX41" fmla="*/ 1093602 w 1499290"/>
                          <a:gd name="connsiteY41" fmla="*/ 589675 h 753616"/>
                          <a:gd name="connsiteX42" fmla="*/ 1002467 w 1499290"/>
                          <a:gd name="connsiteY42" fmla="*/ 535190 h 753616"/>
                          <a:gd name="connsiteX43" fmla="*/ 905806 w 1499290"/>
                          <a:gd name="connsiteY43" fmla="*/ 522514 h 753616"/>
                          <a:gd name="connsiteX44" fmla="*/ 856257 w 1499290"/>
                          <a:gd name="connsiteY44" fmla="*/ 527018 h 753616"/>
                          <a:gd name="connsiteX45" fmla="*/ 796063 w 1499290"/>
                          <a:gd name="connsiteY45" fmla="*/ 547399 h 753616"/>
                          <a:gd name="connsiteX46" fmla="*/ 750403 w 1499290"/>
                          <a:gd name="connsiteY46" fmla="*/ 578819 h 753616"/>
                          <a:gd name="connsiteX47" fmla="*/ 709863 w 1499290"/>
                          <a:gd name="connsiteY47" fmla="*/ 626116 h 753616"/>
                          <a:gd name="connsiteX48" fmla="*/ 691845 w 1499290"/>
                          <a:gd name="connsiteY48" fmla="*/ 644134 h 753616"/>
                          <a:gd name="connsiteX49" fmla="*/ 647490 w 1499290"/>
                          <a:gd name="connsiteY49" fmla="*/ 668108 h 753616"/>
                          <a:gd name="connsiteX50" fmla="*/ 550719 w 1499290"/>
                          <a:gd name="connsiteY50" fmla="*/ 677007 h 753616"/>
                          <a:gd name="connsiteX51" fmla="*/ 449837 w 1499290"/>
                          <a:gd name="connsiteY51" fmla="*/ 674028 h 753616"/>
                          <a:gd name="connsiteX52" fmla="*/ 385888 w 1499290"/>
                          <a:gd name="connsiteY52" fmla="*/ 637474 h 753616"/>
                          <a:gd name="connsiteX53" fmla="*/ 340499 w 1499290"/>
                          <a:gd name="connsiteY53" fmla="*/ 603594 h 753616"/>
                          <a:gd name="connsiteX54" fmla="*/ 302212 w 1499290"/>
                          <a:gd name="connsiteY54" fmla="*/ 578819 h 753616"/>
                          <a:gd name="connsiteX55" fmla="*/ 266176 w 1499290"/>
                          <a:gd name="connsiteY55" fmla="*/ 556297 h 753616"/>
                          <a:gd name="connsiteX56" fmla="*/ 259420 w 1499290"/>
                          <a:gd name="connsiteY56" fmla="*/ 554045 h 753616"/>
                          <a:gd name="connsiteX57" fmla="*/ 236897 w 1499290"/>
                          <a:gd name="connsiteY57" fmla="*/ 545036 h 753616"/>
                          <a:gd name="connsiteX58" fmla="*/ 180592 w 1499290"/>
                          <a:gd name="connsiteY58" fmla="*/ 536027 h 753616"/>
                          <a:gd name="connsiteX59" fmla="*/ 117530 w 1499290"/>
                          <a:gd name="connsiteY59" fmla="*/ 533775 h 753616"/>
                          <a:gd name="connsiteX60" fmla="*/ 76990 w 1499290"/>
                          <a:gd name="connsiteY60" fmla="*/ 536027 h 753616"/>
                          <a:gd name="connsiteX61" fmla="*/ 61716 w 1499290"/>
                          <a:gd name="connsiteY61" fmla="*/ 536930 h 753616"/>
                          <a:gd name="connsiteX62" fmla="*/ 23554 w 1499290"/>
                          <a:gd name="connsiteY62" fmla="*/ 550729 h 753616"/>
                          <a:gd name="connsiteX63" fmla="*/ 174 w 1499290"/>
                          <a:gd name="connsiteY63" fmla="*/ 573331 h 753616"/>
                          <a:gd name="connsiteX64" fmla="*/ 16278 w 1499290"/>
                          <a:gd name="connsiteY64" fmla="*/ 613525 h 753616"/>
                          <a:gd name="connsiteX65" fmla="*/ 73673 w 1499290"/>
                          <a:gd name="connsiteY65" fmla="*/ 624127 h 753616"/>
                          <a:gd name="connsiteX66" fmla="*/ 125098 w 1499290"/>
                          <a:gd name="connsiteY66" fmla="*/ 629432 h 753616"/>
                          <a:gd name="connsiteX67" fmla="*/ 167079 w 1499290"/>
                          <a:gd name="connsiteY67" fmla="*/ 632873 h 753616"/>
                          <a:gd name="connsiteX68" fmla="*/ 219459 w 1499290"/>
                          <a:gd name="connsiteY68" fmla="*/ 640429 h 753616"/>
                          <a:gd name="connsiteX69" fmla="*/ 271260 w 1499290"/>
                          <a:gd name="connsiteY69" fmla="*/ 659173 h 753616"/>
                          <a:gd name="connsiteX70" fmla="*/ 302212 w 1499290"/>
                          <a:gd name="connsiteY70" fmla="*/ 675665 h 753616"/>
                          <a:gd name="connsiteX71" fmla="*/ 337300 w 1499290"/>
                          <a:gd name="connsiteY71" fmla="*/ 700365 h 753616"/>
                          <a:gd name="connsiteX72" fmla="*/ 363637 w 1499290"/>
                          <a:gd name="connsiteY72" fmla="*/ 738763 h 753616"/>
                          <a:gd name="connsiteX73" fmla="*/ 403561 w 1499290"/>
                          <a:gd name="connsiteY73" fmla="*/ 752240 h 753616"/>
                          <a:gd name="connsiteX74" fmla="*/ 548393 w 1499290"/>
                          <a:gd name="connsiteY74" fmla="*/ 753003 h 753616"/>
                          <a:gd name="connsiteX75" fmla="*/ 630198 w 1499290"/>
                          <a:gd name="connsiteY75" fmla="*/ 750751 h 753616"/>
                          <a:gd name="connsiteX76" fmla="*/ 689593 w 1499290"/>
                          <a:gd name="connsiteY76" fmla="*/ 745483 h 753616"/>
                          <a:gd name="connsiteX77" fmla="*/ 735846 w 1499290"/>
                          <a:gd name="connsiteY77" fmla="*/ 708955 h 753616"/>
                          <a:gd name="connsiteX78" fmla="*/ 766094 w 1499290"/>
                          <a:gd name="connsiteY78" fmla="*/ 676722 h 753616"/>
                          <a:gd name="connsiteX79" fmla="*/ 818622 w 1499290"/>
                          <a:gd name="connsiteY79" fmla="*/ 631642 h 753616"/>
                          <a:gd name="connsiteX80" fmla="*/ 869696 w 1499290"/>
                          <a:gd name="connsiteY80" fmla="*/ 611335 h 753616"/>
                          <a:gd name="connsiteX81" fmla="*/ 932033 w 1499290"/>
                          <a:gd name="connsiteY81" fmla="*/ 606609 h 753616"/>
                          <a:gd name="connsiteX82" fmla="*/ 990553 w 1499290"/>
                          <a:gd name="connsiteY82" fmla="*/ 619249 h 753616"/>
                          <a:gd name="connsiteX83" fmla="*/ 1055647 w 1499290"/>
                          <a:gd name="connsiteY83" fmla="*/ 656699 h 753616"/>
                          <a:gd name="connsiteX84" fmla="*/ 1085983 w 1499290"/>
                          <a:gd name="connsiteY84" fmla="*/ 686926 h 753616"/>
                          <a:gd name="connsiteX85" fmla="*/ 1131027 w 1499290"/>
                          <a:gd name="connsiteY85" fmla="*/ 727466 h 753616"/>
                          <a:gd name="connsiteX86" fmla="*/ 1191837 w 1499290"/>
                          <a:gd name="connsiteY86" fmla="*/ 745483 h 753616"/>
                          <a:gd name="connsiteX87" fmla="*/ 1268413 w 1499290"/>
                          <a:gd name="connsiteY87" fmla="*/ 747736 h 753616"/>
                          <a:gd name="connsiteX88" fmla="*/ 1306700 w 1499290"/>
                          <a:gd name="connsiteY88" fmla="*/ 707196 h 753616"/>
                          <a:gd name="connsiteX89" fmla="*/ 1315709 w 1499290"/>
                          <a:gd name="connsiteY89" fmla="*/ 691430 h 753616"/>
                          <a:gd name="connsiteX90" fmla="*/ 1333727 w 1499290"/>
                          <a:gd name="connsiteY90" fmla="*/ 675665 h 753616"/>
                          <a:gd name="connsiteX91" fmla="*/ 1335979 w 1499290"/>
                          <a:gd name="connsiteY91" fmla="*/ 666656 h 753616"/>
                          <a:gd name="connsiteX92" fmla="*/ 1342736 w 1499290"/>
                          <a:gd name="connsiteY92" fmla="*/ 655395 h 753616"/>
                          <a:gd name="connsiteX93" fmla="*/ 1356249 w 1499290"/>
                          <a:gd name="connsiteY93" fmla="*/ 610350 h 753616"/>
                          <a:gd name="connsiteX94" fmla="*/ 1360753 w 1499290"/>
                          <a:gd name="connsiteY94" fmla="*/ 601341 h 753616"/>
                          <a:gd name="connsiteX95" fmla="*/ 1365258 w 1499290"/>
                          <a:gd name="connsiteY95" fmla="*/ 585576 h 753616"/>
                          <a:gd name="connsiteX96" fmla="*/ 1372015 w 1499290"/>
                          <a:gd name="connsiteY96" fmla="*/ 576567 h 753616"/>
                          <a:gd name="connsiteX97" fmla="*/ 1376519 w 1499290"/>
                          <a:gd name="connsiteY97" fmla="*/ 542784 h 753616"/>
                          <a:gd name="connsiteX98" fmla="*/ 1378771 w 1499290"/>
                          <a:gd name="connsiteY98" fmla="*/ 533775 h 753616"/>
                          <a:gd name="connsiteX99" fmla="*/ 1379534 w 1499290"/>
                          <a:gd name="connsiteY99" fmla="*/ 397054 h 753616"/>
                          <a:gd name="connsiteX100" fmla="*/ 1394757 w 1499290"/>
                          <a:gd name="connsiteY100" fmla="*/ 270314 h 753616"/>
                          <a:gd name="connsiteX101" fmla="*/ 1435077 w 1499290"/>
                          <a:gd name="connsiteY101" fmla="*/ 157655 h 753616"/>
                          <a:gd name="connsiteX102" fmla="*/ 1494791 w 1499290"/>
                          <a:gd name="connsiteY102" fmla="*/ 100881 h 753616"/>
                          <a:gd name="connsiteX103" fmla="*/ 1493634 w 1499290"/>
                          <a:gd name="connsiteY103" fmla="*/ 0 h 753616"/>
                          <a:gd name="connsiteX104" fmla="*/ 1482373 w 1499290"/>
                          <a:gd name="connsiteY104" fmla="*/ 9008 h 753616"/>
                          <a:gd name="connsiteX105" fmla="*/ 1480121 w 1499290"/>
                          <a:gd name="connsiteY105" fmla="*/ 18017 h 753616"/>
                          <a:gd name="connsiteX106" fmla="*/ 1473364 w 1499290"/>
                          <a:gd name="connsiteY106" fmla="*/ 20270 h 753616"/>
                          <a:gd name="connsiteX107" fmla="*/ 1482373 w 1499290"/>
                          <a:gd name="connsiteY10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1475 w 1499290"/>
                          <a:gd name="connsiteY16" fmla="*/ 225221 h 753616"/>
                          <a:gd name="connsiteX17" fmla="*/ 1320214 w 1499290"/>
                          <a:gd name="connsiteY17" fmla="*/ 245491 h 753616"/>
                          <a:gd name="connsiteX18" fmla="*/ 1308953 w 1499290"/>
                          <a:gd name="connsiteY18" fmla="*/ 259005 h 753616"/>
                          <a:gd name="connsiteX19" fmla="*/ 1306700 w 1499290"/>
                          <a:gd name="connsiteY19" fmla="*/ 265761 h 753616"/>
                          <a:gd name="connsiteX20" fmla="*/ 1302196 w 1499290"/>
                          <a:gd name="connsiteY20" fmla="*/ 270266 h 753616"/>
                          <a:gd name="connsiteX21" fmla="*/ 1293187 w 1499290"/>
                          <a:gd name="connsiteY21" fmla="*/ 288283 h 753616"/>
                          <a:gd name="connsiteX22" fmla="*/ 1290935 w 1499290"/>
                          <a:gd name="connsiteY22" fmla="*/ 297292 h 753616"/>
                          <a:gd name="connsiteX23" fmla="*/ 1288683 w 1499290"/>
                          <a:gd name="connsiteY23" fmla="*/ 304049 h 753616"/>
                          <a:gd name="connsiteX24" fmla="*/ 1270665 w 1499290"/>
                          <a:gd name="connsiteY24" fmla="*/ 382876 h 753616"/>
                          <a:gd name="connsiteX25" fmla="*/ 1263908 w 1499290"/>
                          <a:gd name="connsiteY25" fmla="*/ 409903 h 753616"/>
                          <a:gd name="connsiteX26" fmla="*/ 1254899 w 1499290"/>
                          <a:gd name="connsiteY26" fmla="*/ 432425 h 753616"/>
                          <a:gd name="connsiteX27" fmla="*/ 1248143 w 1499290"/>
                          <a:gd name="connsiteY27" fmla="*/ 481974 h 753616"/>
                          <a:gd name="connsiteX28" fmla="*/ 1243638 w 1499290"/>
                          <a:gd name="connsiteY28" fmla="*/ 488731 h 753616"/>
                          <a:gd name="connsiteX29" fmla="*/ 1239134 w 1499290"/>
                          <a:gd name="connsiteY29" fmla="*/ 509001 h 753616"/>
                          <a:gd name="connsiteX30" fmla="*/ 1234629 w 1499290"/>
                          <a:gd name="connsiteY30" fmla="*/ 518009 h 753616"/>
                          <a:gd name="connsiteX31" fmla="*/ 1230125 w 1499290"/>
                          <a:gd name="connsiteY31" fmla="*/ 540532 h 753616"/>
                          <a:gd name="connsiteX32" fmla="*/ 1225620 w 1499290"/>
                          <a:gd name="connsiteY32" fmla="*/ 545036 h 753616"/>
                          <a:gd name="connsiteX33" fmla="*/ 1221116 w 1499290"/>
                          <a:gd name="connsiteY33" fmla="*/ 551793 h 753616"/>
                          <a:gd name="connsiteX34" fmla="*/ 1218864 w 1499290"/>
                          <a:gd name="connsiteY34" fmla="*/ 560802 h 753616"/>
                          <a:gd name="connsiteX35" fmla="*/ 1214359 w 1499290"/>
                          <a:gd name="connsiteY35" fmla="*/ 567558 h 753616"/>
                          <a:gd name="connsiteX36" fmla="*/ 1212107 w 1499290"/>
                          <a:gd name="connsiteY36" fmla="*/ 583324 h 753616"/>
                          <a:gd name="connsiteX37" fmla="*/ 1220895 w 1499290"/>
                          <a:gd name="connsiteY37" fmla="*/ 651038 h 753616"/>
                          <a:gd name="connsiteX38" fmla="*/ 1208072 w 1499290"/>
                          <a:gd name="connsiteY38" fmla="*/ 671160 h 753616"/>
                          <a:gd name="connsiteX39" fmla="*/ 1156381 w 1499290"/>
                          <a:gd name="connsiteY39" fmla="*/ 643408 h 753616"/>
                          <a:gd name="connsiteX40" fmla="*/ 1093602 w 1499290"/>
                          <a:gd name="connsiteY40" fmla="*/ 589675 h 753616"/>
                          <a:gd name="connsiteX41" fmla="*/ 1002467 w 1499290"/>
                          <a:gd name="connsiteY41" fmla="*/ 535190 h 753616"/>
                          <a:gd name="connsiteX42" fmla="*/ 905806 w 1499290"/>
                          <a:gd name="connsiteY42" fmla="*/ 522514 h 753616"/>
                          <a:gd name="connsiteX43" fmla="*/ 856257 w 1499290"/>
                          <a:gd name="connsiteY43" fmla="*/ 527018 h 753616"/>
                          <a:gd name="connsiteX44" fmla="*/ 796063 w 1499290"/>
                          <a:gd name="connsiteY44" fmla="*/ 547399 h 753616"/>
                          <a:gd name="connsiteX45" fmla="*/ 750403 w 1499290"/>
                          <a:gd name="connsiteY45" fmla="*/ 578819 h 753616"/>
                          <a:gd name="connsiteX46" fmla="*/ 709863 w 1499290"/>
                          <a:gd name="connsiteY46" fmla="*/ 626116 h 753616"/>
                          <a:gd name="connsiteX47" fmla="*/ 691845 w 1499290"/>
                          <a:gd name="connsiteY47" fmla="*/ 644134 h 753616"/>
                          <a:gd name="connsiteX48" fmla="*/ 647490 w 1499290"/>
                          <a:gd name="connsiteY48" fmla="*/ 668108 h 753616"/>
                          <a:gd name="connsiteX49" fmla="*/ 550719 w 1499290"/>
                          <a:gd name="connsiteY49" fmla="*/ 677007 h 753616"/>
                          <a:gd name="connsiteX50" fmla="*/ 449837 w 1499290"/>
                          <a:gd name="connsiteY50" fmla="*/ 674028 h 753616"/>
                          <a:gd name="connsiteX51" fmla="*/ 385888 w 1499290"/>
                          <a:gd name="connsiteY51" fmla="*/ 637474 h 753616"/>
                          <a:gd name="connsiteX52" fmla="*/ 340499 w 1499290"/>
                          <a:gd name="connsiteY52" fmla="*/ 603594 h 753616"/>
                          <a:gd name="connsiteX53" fmla="*/ 302212 w 1499290"/>
                          <a:gd name="connsiteY53" fmla="*/ 578819 h 753616"/>
                          <a:gd name="connsiteX54" fmla="*/ 266176 w 1499290"/>
                          <a:gd name="connsiteY54" fmla="*/ 556297 h 753616"/>
                          <a:gd name="connsiteX55" fmla="*/ 259420 w 1499290"/>
                          <a:gd name="connsiteY55" fmla="*/ 554045 h 753616"/>
                          <a:gd name="connsiteX56" fmla="*/ 236897 w 1499290"/>
                          <a:gd name="connsiteY56" fmla="*/ 545036 h 753616"/>
                          <a:gd name="connsiteX57" fmla="*/ 180592 w 1499290"/>
                          <a:gd name="connsiteY57" fmla="*/ 536027 h 753616"/>
                          <a:gd name="connsiteX58" fmla="*/ 117530 w 1499290"/>
                          <a:gd name="connsiteY58" fmla="*/ 533775 h 753616"/>
                          <a:gd name="connsiteX59" fmla="*/ 76990 w 1499290"/>
                          <a:gd name="connsiteY59" fmla="*/ 536027 h 753616"/>
                          <a:gd name="connsiteX60" fmla="*/ 61716 w 1499290"/>
                          <a:gd name="connsiteY60" fmla="*/ 536930 h 753616"/>
                          <a:gd name="connsiteX61" fmla="*/ 23554 w 1499290"/>
                          <a:gd name="connsiteY61" fmla="*/ 550729 h 753616"/>
                          <a:gd name="connsiteX62" fmla="*/ 174 w 1499290"/>
                          <a:gd name="connsiteY62" fmla="*/ 573331 h 753616"/>
                          <a:gd name="connsiteX63" fmla="*/ 16278 w 1499290"/>
                          <a:gd name="connsiteY63" fmla="*/ 613525 h 753616"/>
                          <a:gd name="connsiteX64" fmla="*/ 73673 w 1499290"/>
                          <a:gd name="connsiteY64" fmla="*/ 624127 h 753616"/>
                          <a:gd name="connsiteX65" fmla="*/ 125098 w 1499290"/>
                          <a:gd name="connsiteY65" fmla="*/ 629432 h 753616"/>
                          <a:gd name="connsiteX66" fmla="*/ 167079 w 1499290"/>
                          <a:gd name="connsiteY66" fmla="*/ 632873 h 753616"/>
                          <a:gd name="connsiteX67" fmla="*/ 219459 w 1499290"/>
                          <a:gd name="connsiteY67" fmla="*/ 640429 h 753616"/>
                          <a:gd name="connsiteX68" fmla="*/ 271260 w 1499290"/>
                          <a:gd name="connsiteY68" fmla="*/ 659173 h 753616"/>
                          <a:gd name="connsiteX69" fmla="*/ 302212 w 1499290"/>
                          <a:gd name="connsiteY69" fmla="*/ 675665 h 753616"/>
                          <a:gd name="connsiteX70" fmla="*/ 337300 w 1499290"/>
                          <a:gd name="connsiteY70" fmla="*/ 700365 h 753616"/>
                          <a:gd name="connsiteX71" fmla="*/ 363637 w 1499290"/>
                          <a:gd name="connsiteY71" fmla="*/ 738763 h 753616"/>
                          <a:gd name="connsiteX72" fmla="*/ 403561 w 1499290"/>
                          <a:gd name="connsiteY72" fmla="*/ 752240 h 753616"/>
                          <a:gd name="connsiteX73" fmla="*/ 548393 w 1499290"/>
                          <a:gd name="connsiteY73" fmla="*/ 753003 h 753616"/>
                          <a:gd name="connsiteX74" fmla="*/ 630198 w 1499290"/>
                          <a:gd name="connsiteY74" fmla="*/ 750751 h 753616"/>
                          <a:gd name="connsiteX75" fmla="*/ 689593 w 1499290"/>
                          <a:gd name="connsiteY75" fmla="*/ 745483 h 753616"/>
                          <a:gd name="connsiteX76" fmla="*/ 735846 w 1499290"/>
                          <a:gd name="connsiteY76" fmla="*/ 708955 h 753616"/>
                          <a:gd name="connsiteX77" fmla="*/ 766094 w 1499290"/>
                          <a:gd name="connsiteY77" fmla="*/ 676722 h 753616"/>
                          <a:gd name="connsiteX78" fmla="*/ 818622 w 1499290"/>
                          <a:gd name="connsiteY78" fmla="*/ 631642 h 753616"/>
                          <a:gd name="connsiteX79" fmla="*/ 869696 w 1499290"/>
                          <a:gd name="connsiteY79" fmla="*/ 611335 h 753616"/>
                          <a:gd name="connsiteX80" fmla="*/ 932033 w 1499290"/>
                          <a:gd name="connsiteY80" fmla="*/ 606609 h 753616"/>
                          <a:gd name="connsiteX81" fmla="*/ 990553 w 1499290"/>
                          <a:gd name="connsiteY81" fmla="*/ 619249 h 753616"/>
                          <a:gd name="connsiteX82" fmla="*/ 1055647 w 1499290"/>
                          <a:gd name="connsiteY82" fmla="*/ 656699 h 753616"/>
                          <a:gd name="connsiteX83" fmla="*/ 1085983 w 1499290"/>
                          <a:gd name="connsiteY83" fmla="*/ 686926 h 753616"/>
                          <a:gd name="connsiteX84" fmla="*/ 1131027 w 1499290"/>
                          <a:gd name="connsiteY84" fmla="*/ 727466 h 753616"/>
                          <a:gd name="connsiteX85" fmla="*/ 1191837 w 1499290"/>
                          <a:gd name="connsiteY85" fmla="*/ 745483 h 753616"/>
                          <a:gd name="connsiteX86" fmla="*/ 1268413 w 1499290"/>
                          <a:gd name="connsiteY86" fmla="*/ 747736 h 753616"/>
                          <a:gd name="connsiteX87" fmla="*/ 1306700 w 1499290"/>
                          <a:gd name="connsiteY87" fmla="*/ 707196 h 753616"/>
                          <a:gd name="connsiteX88" fmla="*/ 1315709 w 1499290"/>
                          <a:gd name="connsiteY88" fmla="*/ 691430 h 753616"/>
                          <a:gd name="connsiteX89" fmla="*/ 1333727 w 1499290"/>
                          <a:gd name="connsiteY89" fmla="*/ 675665 h 753616"/>
                          <a:gd name="connsiteX90" fmla="*/ 1335979 w 1499290"/>
                          <a:gd name="connsiteY90" fmla="*/ 666656 h 753616"/>
                          <a:gd name="connsiteX91" fmla="*/ 1342736 w 1499290"/>
                          <a:gd name="connsiteY91" fmla="*/ 655395 h 753616"/>
                          <a:gd name="connsiteX92" fmla="*/ 1356249 w 1499290"/>
                          <a:gd name="connsiteY92" fmla="*/ 610350 h 753616"/>
                          <a:gd name="connsiteX93" fmla="*/ 1360753 w 1499290"/>
                          <a:gd name="connsiteY93" fmla="*/ 601341 h 753616"/>
                          <a:gd name="connsiteX94" fmla="*/ 1365258 w 1499290"/>
                          <a:gd name="connsiteY94" fmla="*/ 585576 h 753616"/>
                          <a:gd name="connsiteX95" fmla="*/ 1372015 w 1499290"/>
                          <a:gd name="connsiteY95" fmla="*/ 576567 h 753616"/>
                          <a:gd name="connsiteX96" fmla="*/ 1376519 w 1499290"/>
                          <a:gd name="connsiteY96" fmla="*/ 542784 h 753616"/>
                          <a:gd name="connsiteX97" fmla="*/ 1378771 w 1499290"/>
                          <a:gd name="connsiteY97" fmla="*/ 533775 h 753616"/>
                          <a:gd name="connsiteX98" fmla="*/ 1379534 w 1499290"/>
                          <a:gd name="connsiteY98" fmla="*/ 397054 h 753616"/>
                          <a:gd name="connsiteX99" fmla="*/ 1394757 w 1499290"/>
                          <a:gd name="connsiteY99" fmla="*/ 270314 h 753616"/>
                          <a:gd name="connsiteX100" fmla="*/ 1435077 w 1499290"/>
                          <a:gd name="connsiteY100" fmla="*/ 157655 h 753616"/>
                          <a:gd name="connsiteX101" fmla="*/ 1494791 w 1499290"/>
                          <a:gd name="connsiteY101" fmla="*/ 100881 h 753616"/>
                          <a:gd name="connsiteX102" fmla="*/ 1493634 w 1499290"/>
                          <a:gd name="connsiteY102" fmla="*/ 0 h 753616"/>
                          <a:gd name="connsiteX103" fmla="*/ 1482373 w 1499290"/>
                          <a:gd name="connsiteY103" fmla="*/ 9008 h 753616"/>
                          <a:gd name="connsiteX104" fmla="*/ 1480121 w 1499290"/>
                          <a:gd name="connsiteY104" fmla="*/ 18017 h 753616"/>
                          <a:gd name="connsiteX105" fmla="*/ 1473364 w 1499290"/>
                          <a:gd name="connsiteY105" fmla="*/ 20270 h 753616"/>
                          <a:gd name="connsiteX106" fmla="*/ 1482373 w 1499290"/>
                          <a:gd name="connsiteY10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76519 w 1499290"/>
                          <a:gd name="connsiteY95" fmla="*/ 542784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9534 w 1499290"/>
                          <a:gd name="connsiteY96" fmla="*/ 397054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3153 w 1499290"/>
                          <a:gd name="connsiteY96" fmla="*/ 411946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31880 w 1499290"/>
                          <a:gd name="connsiteY96" fmla="*/ 514699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33333 w 1499290"/>
                          <a:gd name="connsiteY94" fmla="*/ 560655 h 753616"/>
                          <a:gd name="connsiteX95" fmla="*/ 1331880 w 1499290"/>
                          <a:gd name="connsiteY95" fmla="*/ 514699 h 753616"/>
                          <a:gd name="connsiteX96" fmla="*/ 1364281 w 1499290"/>
                          <a:gd name="connsiteY96" fmla="*/ 394737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33333 w 1499290"/>
                          <a:gd name="connsiteY93" fmla="*/ 560655 h 753616"/>
                          <a:gd name="connsiteX94" fmla="*/ 1331880 w 1499290"/>
                          <a:gd name="connsiteY94" fmla="*/ 514699 h 753616"/>
                          <a:gd name="connsiteX95" fmla="*/ 1364281 w 1499290"/>
                          <a:gd name="connsiteY95" fmla="*/ 394737 h 753616"/>
                          <a:gd name="connsiteX96" fmla="*/ 1394757 w 1499290"/>
                          <a:gd name="connsiteY96" fmla="*/ 270314 h 753616"/>
                          <a:gd name="connsiteX97" fmla="*/ 1435077 w 1499290"/>
                          <a:gd name="connsiteY97" fmla="*/ 157655 h 753616"/>
                          <a:gd name="connsiteX98" fmla="*/ 1494791 w 1499290"/>
                          <a:gd name="connsiteY98" fmla="*/ 100881 h 753616"/>
                          <a:gd name="connsiteX99" fmla="*/ 1493634 w 1499290"/>
                          <a:gd name="connsiteY99" fmla="*/ 0 h 753616"/>
                          <a:gd name="connsiteX100" fmla="*/ 1482373 w 1499290"/>
                          <a:gd name="connsiteY100" fmla="*/ 9008 h 753616"/>
                          <a:gd name="connsiteX101" fmla="*/ 1480121 w 1499290"/>
                          <a:gd name="connsiteY101" fmla="*/ 18017 h 753616"/>
                          <a:gd name="connsiteX102" fmla="*/ 1473364 w 1499290"/>
                          <a:gd name="connsiteY102" fmla="*/ 20270 h 753616"/>
                          <a:gd name="connsiteX103" fmla="*/ 1482373 w 1499290"/>
                          <a:gd name="connsiteY10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33333 w 1499290"/>
                          <a:gd name="connsiteY92" fmla="*/ 560655 h 753616"/>
                          <a:gd name="connsiteX93" fmla="*/ 1331880 w 1499290"/>
                          <a:gd name="connsiteY93" fmla="*/ 514699 h 753616"/>
                          <a:gd name="connsiteX94" fmla="*/ 1364281 w 1499290"/>
                          <a:gd name="connsiteY94" fmla="*/ 394737 h 753616"/>
                          <a:gd name="connsiteX95" fmla="*/ 1394757 w 1499290"/>
                          <a:gd name="connsiteY95" fmla="*/ 270314 h 753616"/>
                          <a:gd name="connsiteX96" fmla="*/ 1435077 w 1499290"/>
                          <a:gd name="connsiteY96" fmla="*/ 157655 h 753616"/>
                          <a:gd name="connsiteX97" fmla="*/ 1494791 w 1499290"/>
                          <a:gd name="connsiteY97" fmla="*/ 100881 h 753616"/>
                          <a:gd name="connsiteX98" fmla="*/ 1493634 w 1499290"/>
                          <a:gd name="connsiteY98" fmla="*/ 0 h 753616"/>
                          <a:gd name="connsiteX99" fmla="*/ 1482373 w 1499290"/>
                          <a:gd name="connsiteY99" fmla="*/ 9008 h 753616"/>
                          <a:gd name="connsiteX100" fmla="*/ 1480121 w 1499290"/>
                          <a:gd name="connsiteY100" fmla="*/ 18017 h 753616"/>
                          <a:gd name="connsiteX101" fmla="*/ 1473364 w 1499290"/>
                          <a:gd name="connsiteY101" fmla="*/ 20270 h 753616"/>
                          <a:gd name="connsiteX102" fmla="*/ 1482373 w 1499290"/>
                          <a:gd name="connsiteY10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33333 w 1499290"/>
                          <a:gd name="connsiteY91" fmla="*/ 560655 h 753616"/>
                          <a:gd name="connsiteX92" fmla="*/ 1331880 w 1499290"/>
                          <a:gd name="connsiteY92" fmla="*/ 514699 h 753616"/>
                          <a:gd name="connsiteX93" fmla="*/ 1364281 w 1499290"/>
                          <a:gd name="connsiteY93" fmla="*/ 394737 h 753616"/>
                          <a:gd name="connsiteX94" fmla="*/ 1394757 w 1499290"/>
                          <a:gd name="connsiteY94" fmla="*/ 270314 h 753616"/>
                          <a:gd name="connsiteX95" fmla="*/ 1435077 w 1499290"/>
                          <a:gd name="connsiteY95" fmla="*/ 157655 h 753616"/>
                          <a:gd name="connsiteX96" fmla="*/ 1494791 w 1499290"/>
                          <a:gd name="connsiteY96" fmla="*/ 100881 h 753616"/>
                          <a:gd name="connsiteX97" fmla="*/ 1493634 w 1499290"/>
                          <a:gd name="connsiteY97" fmla="*/ 0 h 753616"/>
                          <a:gd name="connsiteX98" fmla="*/ 1482373 w 1499290"/>
                          <a:gd name="connsiteY98" fmla="*/ 9008 h 753616"/>
                          <a:gd name="connsiteX99" fmla="*/ 1480121 w 1499290"/>
                          <a:gd name="connsiteY99" fmla="*/ 18017 h 753616"/>
                          <a:gd name="connsiteX100" fmla="*/ 1473364 w 1499290"/>
                          <a:gd name="connsiteY100" fmla="*/ 20270 h 753616"/>
                          <a:gd name="connsiteX101" fmla="*/ 1482373 w 1499290"/>
                          <a:gd name="connsiteY10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33333 w 1499290"/>
                          <a:gd name="connsiteY90" fmla="*/ 560655 h 753616"/>
                          <a:gd name="connsiteX91" fmla="*/ 1331880 w 1499290"/>
                          <a:gd name="connsiteY91" fmla="*/ 514699 h 753616"/>
                          <a:gd name="connsiteX92" fmla="*/ 1364281 w 1499290"/>
                          <a:gd name="connsiteY92" fmla="*/ 394737 h 753616"/>
                          <a:gd name="connsiteX93" fmla="*/ 1394757 w 1499290"/>
                          <a:gd name="connsiteY93" fmla="*/ 270314 h 753616"/>
                          <a:gd name="connsiteX94" fmla="*/ 1435077 w 1499290"/>
                          <a:gd name="connsiteY94" fmla="*/ 157655 h 753616"/>
                          <a:gd name="connsiteX95" fmla="*/ 1494791 w 1499290"/>
                          <a:gd name="connsiteY95" fmla="*/ 100881 h 753616"/>
                          <a:gd name="connsiteX96" fmla="*/ 1493634 w 1499290"/>
                          <a:gd name="connsiteY96" fmla="*/ 0 h 753616"/>
                          <a:gd name="connsiteX97" fmla="*/ 1482373 w 1499290"/>
                          <a:gd name="connsiteY97" fmla="*/ 9008 h 753616"/>
                          <a:gd name="connsiteX98" fmla="*/ 1480121 w 1499290"/>
                          <a:gd name="connsiteY98" fmla="*/ 18017 h 753616"/>
                          <a:gd name="connsiteX99" fmla="*/ 1473364 w 1499290"/>
                          <a:gd name="connsiteY99" fmla="*/ 20270 h 753616"/>
                          <a:gd name="connsiteX100" fmla="*/ 1482373 w 1499290"/>
                          <a:gd name="connsiteY10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3333 w 1499290"/>
                          <a:gd name="connsiteY89" fmla="*/ 560655 h 753616"/>
                          <a:gd name="connsiteX90" fmla="*/ 1331880 w 1499290"/>
                          <a:gd name="connsiteY90" fmla="*/ 514699 h 753616"/>
                          <a:gd name="connsiteX91" fmla="*/ 1364281 w 1499290"/>
                          <a:gd name="connsiteY91" fmla="*/ 394737 h 753616"/>
                          <a:gd name="connsiteX92" fmla="*/ 1394757 w 1499290"/>
                          <a:gd name="connsiteY92" fmla="*/ 270314 h 753616"/>
                          <a:gd name="connsiteX93" fmla="*/ 1435077 w 1499290"/>
                          <a:gd name="connsiteY93" fmla="*/ 157655 h 753616"/>
                          <a:gd name="connsiteX94" fmla="*/ 1494791 w 1499290"/>
                          <a:gd name="connsiteY94" fmla="*/ 100881 h 753616"/>
                          <a:gd name="connsiteX95" fmla="*/ 1493634 w 1499290"/>
                          <a:gd name="connsiteY95" fmla="*/ 0 h 753616"/>
                          <a:gd name="connsiteX96" fmla="*/ 1482373 w 1499290"/>
                          <a:gd name="connsiteY96" fmla="*/ 9008 h 753616"/>
                          <a:gd name="connsiteX97" fmla="*/ 1480121 w 1499290"/>
                          <a:gd name="connsiteY97" fmla="*/ 18017 h 753616"/>
                          <a:gd name="connsiteX98" fmla="*/ 1473364 w 1499290"/>
                          <a:gd name="connsiteY98" fmla="*/ 20270 h 753616"/>
                          <a:gd name="connsiteX99" fmla="*/ 1482373 w 1499290"/>
                          <a:gd name="connsiteY99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333 w 1499290"/>
                          <a:gd name="connsiteY88" fmla="*/ 560655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3873 w 1499290"/>
                          <a:gd name="connsiteY36" fmla="*/ 600406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2107 w 1499290"/>
                          <a:gd name="connsiteY34" fmla="*/ 583324 h 753616"/>
                          <a:gd name="connsiteX35" fmla="*/ 1223873 w 1499290"/>
                          <a:gd name="connsiteY35" fmla="*/ 600406 h 753616"/>
                          <a:gd name="connsiteX36" fmla="*/ 1222964 w 1499290"/>
                          <a:gd name="connsiteY36" fmla="*/ 663714 h 753616"/>
                          <a:gd name="connsiteX37" fmla="*/ 1156381 w 1499290"/>
                          <a:gd name="connsiteY37" fmla="*/ 643408 h 753616"/>
                          <a:gd name="connsiteX38" fmla="*/ 1093602 w 1499290"/>
                          <a:gd name="connsiteY38" fmla="*/ 589675 h 753616"/>
                          <a:gd name="connsiteX39" fmla="*/ 1002467 w 1499290"/>
                          <a:gd name="connsiteY39" fmla="*/ 535190 h 753616"/>
                          <a:gd name="connsiteX40" fmla="*/ 905806 w 1499290"/>
                          <a:gd name="connsiteY40" fmla="*/ 522514 h 753616"/>
                          <a:gd name="connsiteX41" fmla="*/ 856257 w 1499290"/>
                          <a:gd name="connsiteY41" fmla="*/ 527018 h 753616"/>
                          <a:gd name="connsiteX42" fmla="*/ 796063 w 1499290"/>
                          <a:gd name="connsiteY42" fmla="*/ 547399 h 753616"/>
                          <a:gd name="connsiteX43" fmla="*/ 750403 w 1499290"/>
                          <a:gd name="connsiteY43" fmla="*/ 578819 h 753616"/>
                          <a:gd name="connsiteX44" fmla="*/ 709863 w 1499290"/>
                          <a:gd name="connsiteY44" fmla="*/ 626116 h 753616"/>
                          <a:gd name="connsiteX45" fmla="*/ 691845 w 1499290"/>
                          <a:gd name="connsiteY45" fmla="*/ 644134 h 753616"/>
                          <a:gd name="connsiteX46" fmla="*/ 647490 w 1499290"/>
                          <a:gd name="connsiteY46" fmla="*/ 668108 h 753616"/>
                          <a:gd name="connsiteX47" fmla="*/ 550719 w 1499290"/>
                          <a:gd name="connsiteY47" fmla="*/ 677007 h 753616"/>
                          <a:gd name="connsiteX48" fmla="*/ 449837 w 1499290"/>
                          <a:gd name="connsiteY48" fmla="*/ 674028 h 753616"/>
                          <a:gd name="connsiteX49" fmla="*/ 385888 w 1499290"/>
                          <a:gd name="connsiteY49" fmla="*/ 637474 h 753616"/>
                          <a:gd name="connsiteX50" fmla="*/ 340499 w 1499290"/>
                          <a:gd name="connsiteY50" fmla="*/ 603594 h 753616"/>
                          <a:gd name="connsiteX51" fmla="*/ 302212 w 1499290"/>
                          <a:gd name="connsiteY51" fmla="*/ 578819 h 753616"/>
                          <a:gd name="connsiteX52" fmla="*/ 266176 w 1499290"/>
                          <a:gd name="connsiteY52" fmla="*/ 556297 h 753616"/>
                          <a:gd name="connsiteX53" fmla="*/ 259420 w 1499290"/>
                          <a:gd name="connsiteY53" fmla="*/ 554045 h 753616"/>
                          <a:gd name="connsiteX54" fmla="*/ 236897 w 1499290"/>
                          <a:gd name="connsiteY54" fmla="*/ 545036 h 753616"/>
                          <a:gd name="connsiteX55" fmla="*/ 180592 w 1499290"/>
                          <a:gd name="connsiteY55" fmla="*/ 536027 h 753616"/>
                          <a:gd name="connsiteX56" fmla="*/ 117530 w 1499290"/>
                          <a:gd name="connsiteY56" fmla="*/ 533775 h 753616"/>
                          <a:gd name="connsiteX57" fmla="*/ 76990 w 1499290"/>
                          <a:gd name="connsiteY57" fmla="*/ 536027 h 753616"/>
                          <a:gd name="connsiteX58" fmla="*/ 61716 w 1499290"/>
                          <a:gd name="connsiteY58" fmla="*/ 536930 h 753616"/>
                          <a:gd name="connsiteX59" fmla="*/ 23554 w 1499290"/>
                          <a:gd name="connsiteY59" fmla="*/ 550729 h 753616"/>
                          <a:gd name="connsiteX60" fmla="*/ 174 w 1499290"/>
                          <a:gd name="connsiteY60" fmla="*/ 573331 h 753616"/>
                          <a:gd name="connsiteX61" fmla="*/ 16278 w 1499290"/>
                          <a:gd name="connsiteY61" fmla="*/ 613525 h 753616"/>
                          <a:gd name="connsiteX62" fmla="*/ 73673 w 1499290"/>
                          <a:gd name="connsiteY62" fmla="*/ 624127 h 753616"/>
                          <a:gd name="connsiteX63" fmla="*/ 125098 w 1499290"/>
                          <a:gd name="connsiteY63" fmla="*/ 629432 h 753616"/>
                          <a:gd name="connsiteX64" fmla="*/ 167079 w 1499290"/>
                          <a:gd name="connsiteY64" fmla="*/ 632873 h 753616"/>
                          <a:gd name="connsiteX65" fmla="*/ 219459 w 1499290"/>
                          <a:gd name="connsiteY65" fmla="*/ 640429 h 753616"/>
                          <a:gd name="connsiteX66" fmla="*/ 271260 w 1499290"/>
                          <a:gd name="connsiteY66" fmla="*/ 659173 h 753616"/>
                          <a:gd name="connsiteX67" fmla="*/ 302212 w 1499290"/>
                          <a:gd name="connsiteY67" fmla="*/ 675665 h 753616"/>
                          <a:gd name="connsiteX68" fmla="*/ 337300 w 1499290"/>
                          <a:gd name="connsiteY68" fmla="*/ 700365 h 753616"/>
                          <a:gd name="connsiteX69" fmla="*/ 363637 w 1499290"/>
                          <a:gd name="connsiteY69" fmla="*/ 738763 h 753616"/>
                          <a:gd name="connsiteX70" fmla="*/ 403561 w 1499290"/>
                          <a:gd name="connsiteY70" fmla="*/ 752240 h 753616"/>
                          <a:gd name="connsiteX71" fmla="*/ 548393 w 1499290"/>
                          <a:gd name="connsiteY71" fmla="*/ 753003 h 753616"/>
                          <a:gd name="connsiteX72" fmla="*/ 630198 w 1499290"/>
                          <a:gd name="connsiteY72" fmla="*/ 750751 h 753616"/>
                          <a:gd name="connsiteX73" fmla="*/ 689593 w 1499290"/>
                          <a:gd name="connsiteY73" fmla="*/ 745483 h 753616"/>
                          <a:gd name="connsiteX74" fmla="*/ 735846 w 1499290"/>
                          <a:gd name="connsiteY74" fmla="*/ 708955 h 753616"/>
                          <a:gd name="connsiteX75" fmla="*/ 766094 w 1499290"/>
                          <a:gd name="connsiteY75" fmla="*/ 676722 h 753616"/>
                          <a:gd name="connsiteX76" fmla="*/ 818622 w 1499290"/>
                          <a:gd name="connsiteY76" fmla="*/ 631642 h 753616"/>
                          <a:gd name="connsiteX77" fmla="*/ 869696 w 1499290"/>
                          <a:gd name="connsiteY77" fmla="*/ 611335 h 753616"/>
                          <a:gd name="connsiteX78" fmla="*/ 932033 w 1499290"/>
                          <a:gd name="connsiteY78" fmla="*/ 606609 h 753616"/>
                          <a:gd name="connsiteX79" fmla="*/ 990553 w 1499290"/>
                          <a:gd name="connsiteY79" fmla="*/ 619249 h 753616"/>
                          <a:gd name="connsiteX80" fmla="*/ 1055647 w 1499290"/>
                          <a:gd name="connsiteY80" fmla="*/ 656699 h 753616"/>
                          <a:gd name="connsiteX81" fmla="*/ 1085983 w 1499290"/>
                          <a:gd name="connsiteY81" fmla="*/ 686926 h 753616"/>
                          <a:gd name="connsiteX82" fmla="*/ 1131027 w 1499290"/>
                          <a:gd name="connsiteY82" fmla="*/ 727466 h 753616"/>
                          <a:gd name="connsiteX83" fmla="*/ 1191837 w 1499290"/>
                          <a:gd name="connsiteY83" fmla="*/ 745483 h 753616"/>
                          <a:gd name="connsiteX84" fmla="*/ 1268413 w 1499290"/>
                          <a:gd name="connsiteY84" fmla="*/ 747736 h 753616"/>
                          <a:gd name="connsiteX85" fmla="*/ 1309678 w 1499290"/>
                          <a:gd name="connsiteY85" fmla="*/ 732512 h 753616"/>
                          <a:gd name="connsiteX86" fmla="*/ 1315709 w 1499290"/>
                          <a:gd name="connsiteY86" fmla="*/ 691430 h 753616"/>
                          <a:gd name="connsiteX87" fmla="*/ 1309506 w 1499290"/>
                          <a:gd name="connsiteY87" fmla="*/ 638093 h 753616"/>
                          <a:gd name="connsiteX88" fmla="*/ 1331880 w 1499290"/>
                          <a:gd name="connsiteY88" fmla="*/ 514699 h 753616"/>
                          <a:gd name="connsiteX89" fmla="*/ 1364281 w 1499290"/>
                          <a:gd name="connsiteY89" fmla="*/ 394737 h 753616"/>
                          <a:gd name="connsiteX90" fmla="*/ 1394757 w 1499290"/>
                          <a:gd name="connsiteY90" fmla="*/ 270314 h 753616"/>
                          <a:gd name="connsiteX91" fmla="*/ 1435077 w 1499290"/>
                          <a:gd name="connsiteY91" fmla="*/ 157655 h 753616"/>
                          <a:gd name="connsiteX92" fmla="*/ 1494791 w 1499290"/>
                          <a:gd name="connsiteY92" fmla="*/ 100881 h 753616"/>
                          <a:gd name="connsiteX93" fmla="*/ 1493634 w 1499290"/>
                          <a:gd name="connsiteY93" fmla="*/ 0 h 753616"/>
                          <a:gd name="connsiteX94" fmla="*/ 1482373 w 1499290"/>
                          <a:gd name="connsiteY94" fmla="*/ 9008 h 753616"/>
                          <a:gd name="connsiteX95" fmla="*/ 1480121 w 1499290"/>
                          <a:gd name="connsiteY95" fmla="*/ 18017 h 753616"/>
                          <a:gd name="connsiteX96" fmla="*/ 1473364 w 1499290"/>
                          <a:gd name="connsiteY96" fmla="*/ 20270 h 753616"/>
                          <a:gd name="connsiteX97" fmla="*/ 1482373 w 1499290"/>
                          <a:gd name="connsiteY9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23873 w 1499290"/>
                          <a:gd name="connsiteY34" fmla="*/ 600406 h 753616"/>
                          <a:gd name="connsiteX35" fmla="*/ 1222964 w 1499290"/>
                          <a:gd name="connsiteY35" fmla="*/ 663714 h 753616"/>
                          <a:gd name="connsiteX36" fmla="*/ 1156381 w 1499290"/>
                          <a:gd name="connsiteY36" fmla="*/ 643408 h 753616"/>
                          <a:gd name="connsiteX37" fmla="*/ 1093602 w 1499290"/>
                          <a:gd name="connsiteY37" fmla="*/ 589675 h 753616"/>
                          <a:gd name="connsiteX38" fmla="*/ 1002467 w 1499290"/>
                          <a:gd name="connsiteY38" fmla="*/ 535190 h 753616"/>
                          <a:gd name="connsiteX39" fmla="*/ 905806 w 1499290"/>
                          <a:gd name="connsiteY39" fmla="*/ 522514 h 753616"/>
                          <a:gd name="connsiteX40" fmla="*/ 856257 w 1499290"/>
                          <a:gd name="connsiteY40" fmla="*/ 527018 h 753616"/>
                          <a:gd name="connsiteX41" fmla="*/ 796063 w 1499290"/>
                          <a:gd name="connsiteY41" fmla="*/ 547399 h 753616"/>
                          <a:gd name="connsiteX42" fmla="*/ 750403 w 1499290"/>
                          <a:gd name="connsiteY42" fmla="*/ 578819 h 753616"/>
                          <a:gd name="connsiteX43" fmla="*/ 709863 w 1499290"/>
                          <a:gd name="connsiteY43" fmla="*/ 626116 h 753616"/>
                          <a:gd name="connsiteX44" fmla="*/ 691845 w 1499290"/>
                          <a:gd name="connsiteY44" fmla="*/ 644134 h 753616"/>
                          <a:gd name="connsiteX45" fmla="*/ 647490 w 1499290"/>
                          <a:gd name="connsiteY45" fmla="*/ 668108 h 753616"/>
                          <a:gd name="connsiteX46" fmla="*/ 550719 w 1499290"/>
                          <a:gd name="connsiteY46" fmla="*/ 677007 h 753616"/>
                          <a:gd name="connsiteX47" fmla="*/ 449837 w 1499290"/>
                          <a:gd name="connsiteY47" fmla="*/ 674028 h 753616"/>
                          <a:gd name="connsiteX48" fmla="*/ 385888 w 1499290"/>
                          <a:gd name="connsiteY48" fmla="*/ 637474 h 753616"/>
                          <a:gd name="connsiteX49" fmla="*/ 340499 w 1499290"/>
                          <a:gd name="connsiteY49" fmla="*/ 603594 h 753616"/>
                          <a:gd name="connsiteX50" fmla="*/ 302212 w 1499290"/>
                          <a:gd name="connsiteY50" fmla="*/ 578819 h 753616"/>
                          <a:gd name="connsiteX51" fmla="*/ 266176 w 1499290"/>
                          <a:gd name="connsiteY51" fmla="*/ 556297 h 753616"/>
                          <a:gd name="connsiteX52" fmla="*/ 259420 w 1499290"/>
                          <a:gd name="connsiteY52" fmla="*/ 554045 h 753616"/>
                          <a:gd name="connsiteX53" fmla="*/ 236897 w 1499290"/>
                          <a:gd name="connsiteY53" fmla="*/ 545036 h 753616"/>
                          <a:gd name="connsiteX54" fmla="*/ 180592 w 1499290"/>
                          <a:gd name="connsiteY54" fmla="*/ 536027 h 753616"/>
                          <a:gd name="connsiteX55" fmla="*/ 117530 w 1499290"/>
                          <a:gd name="connsiteY55" fmla="*/ 533775 h 753616"/>
                          <a:gd name="connsiteX56" fmla="*/ 76990 w 1499290"/>
                          <a:gd name="connsiteY56" fmla="*/ 536027 h 753616"/>
                          <a:gd name="connsiteX57" fmla="*/ 61716 w 1499290"/>
                          <a:gd name="connsiteY57" fmla="*/ 536930 h 753616"/>
                          <a:gd name="connsiteX58" fmla="*/ 23554 w 1499290"/>
                          <a:gd name="connsiteY58" fmla="*/ 550729 h 753616"/>
                          <a:gd name="connsiteX59" fmla="*/ 174 w 1499290"/>
                          <a:gd name="connsiteY59" fmla="*/ 573331 h 753616"/>
                          <a:gd name="connsiteX60" fmla="*/ 16278 w 1499290"/>
                          <a:gd name="connsiteY60" fmla="*/ 613525 h 753616"/>
                          <a:gd name="connsiteX61" fmla="*/ 73673 w 1499290"/>
                          <a:gd name="connsiteY61" fmla="*/ 624127 h 753616"/>
                          <a:gd name="connsiteX62" fmla="*/ 125098 w 1499290"/>
                          <a:gd name="connsiteY62" fmla="*/ 629432 h 753616"/>
                          <a:gd name="connsiteX63" fmla="*/ 167079 w 1499290"/>
                          <a:gd name="connsiteY63" fmla="*/ 632873 h 753616"/>
                          <a:gd name="connsiteX64" fmla="*/ 219459 w 1499290"/>
                          <a:gd name="connsiteY64" fmla="*/ 640429 h 753616"/>
                          <a:gd name="connsiteX65" fmla="*/ 271260 w 1499290"/>
                          <a:gd name="connsiteY65" fmla="*/ 659173 h 753616"/>
                          <a:gd name="connsiteX66" fmla="*/ 302212 w 1499290"/>
                          <a:gd name="connsiteY66" fmla="*/ 675665 h 753616"/>
                          <a:gd name="connsiteX67" fmla="*/ 337300 w 1499290"/>
                          <a:gd name="connsiteY67" fmla="*/ 700365 h 753616"/>
                          <a:gd name="connsiteX68" fmla="*/ 363637 w 1499290"/>
                          <a:gd name="connsiteY68" fmla="*/ 738763 h 753616"/>
                          <a:gd name="connsiteX69" fmla="*/ 403561 w 1499290"/>
                          <a:gd name="connsiteY69" fmla="*/ 752240 h 753616"/>
                          <a:gd name="connsiteX70" fmla="*/ 548393 w 1499290"/>
                          <a:gd name="connsiteY70" fmla="*/ 753003 h 753616"/>
                          <a:gd name="connsiteX71" fmla="*/ 630198 w 1499290"/>
                          <a:gd name="connsiteY71" fmla="*/ 750751 h 753616"/>
                          <a:gd name="connsiteX72" fmla="*/ 689593 w 1499290"/>
                          <a:gd name="connsiteY72" fmla="*/ 745483 h 753616"/>
                          <a:gd name="connsiteX73" fmla="*/ 735846 w 1499290"/>
                          <a:gd name="connsiteY73" fmla="*/ 708955 h 753616"/>
                          <a:gd name="connsiteX74" fmla="*/ 766094 w 1499290"/>
                          <a:gd name="connsiteY74" fmla="*/ 676722 h 753616"/>
                          <a:gd name="connsiteX75" fmla="*/ 818622 w 1499290"/>
                          <a:gd name="connsiteY75" fmla="*/ 631642 h 753616"/>
                          <a:gd name="connsiteX76" fmla="*/ 869696 w 1499290"/>
                          <a:gd name="connsiteY76" fmla="*/ 611335 h 753616"/>
                          <a:gd name="connsiteX77" fmla="*/ 932033 w 1499290"/>
                          <a:gd name="connsiteY77" fmla="*/ 606609 h 753616"/>
                          <a:gd name="connsiteX78" fmla="*/ 990553 w 1499290"/>
                          <a:gd name="connsiteY78" fmla="*/ 619249 h 753616"/>
                          <a:gd name="connsiteX79" fmla="*/ 1055647 w 1499290"/>
                          <a:gd name="connsiteY79" fmla="*/ 656699 h 753616"/>
                          <a:gd name="connsiteX80" fmla="*/ 1085983 w 1499290"/>
                          <a:gd name="connsiteY80" fmla="*/ 686926 h 753616"/>
                          <a:gd name="connsiteX81" fmla="*/ 1131027 w 1499290"/>
                          <a:gd name="connsiteY81" fmla="*/ 727466 h 753616"/>
                          <a:gd name="connsiteX82" fmla="*/ 1191837 w 1499290"/>
                          <a:gd name="connsiteY82" fmla="*/ 745483 h 753616"/>
                          <a:gd name="connsiteX83" fmla="*/ 1268413 w 1499290"/>
                          <a:gd name="connsiteY83" fmla="*/ 747736 h 753616"/>
                          <a:gd name="connsiteX84" fmla="*/ 1309678 w 1499290"/>
                          <a:gd name="connsiteY84" fmla="*/ 732512 h 753616"/>
                          <a:gd name="connsiteX85" fmla="*/ 1315709 w 1499290"/>
                          <a:gd name="connsiteY85" fmla="*/ 691430 h 753616"/>
                          <a:gd name="connsiteX86" fmla="*/ 1309506 w 1499290"/>
                          <a:gd name="connsiteY86" fmla="*/ 638093 h 753616"/>
                          <a:gd name="connsiteX87" fmla="*/ 1331880 w 1499290"/>
                          <a:gd name="connsiteY87" fmla="*/ 514699 h 753616"/>
                          <a:gd name="connsiteX88" fmla="*/ 1364281 w 1499290"/>
                          <a:gd name="connsiteY88" fmla="*/ 394737 h 753616"/>
                          <a:gd name="connsiteX89" fmla="*/ 1394757 w 1499290"/>
                          <a:gd name="connsiteY89" fmla="*/ 270314 h 753616"/>
                          <a:gd name="connsiteX90" fmla="*/ 1435077 w 1499290"/>
                          <a:gd name="connsiteY90" fmla="*/ 157655 h 753616"/>
                          <a:gd name="connsiteX91" fmla="*/ 1494791 w 1499290"/>
                          <a:gd name="connsiteY91" fmla="*/ 100881 h 753616"/>
                          <a:gd name="connsiteX92" fmla="*/ 1493634 w 1499290"/>
                          <a:gd name="connsiteY92" fmla="*/ 0 h 753616"/>
                          <a:gd name="connsiteX93" fmla="*/ 1482373 w 1499290"/>
                          <a:gd name="connsiteY93" fmla="*/ 9008 h 753616"/>
                          <a:gd name="connsiteX94" fmla="*/ 1480121 w 1499290"/>
                          <a:gd name="connsiteY94" fmla="*/ 18017 h 753616"/>
                          <a:gd name="connsiteX95" fmla="*/ 1473364 w 1499290"/>
                          <a:gd name="connsiteY95" fmla="*/ 20270 h 753616"/>
                          <a:gd name="connsiteX96" fmla="*/ 1482373 w 1499290"/>
                          <a:gd name="connsiteY9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18864 w 1499290"/>
                          <a:gd name="connsiteY32" fmla="*/ 560802 h 753616"/>
                          <a:gd name="connsiteX33" fmla="*/ 1223873 w 1499290"/>
                          <a:gd name="connsiteY33" fmla="*/ 600406 h 753616"/>
                          <a:gd name="connsiteX34" fmla="*/ 1222964 w 1499290"/>
                          <a:gd name="connsiteY34" fmla="*/ 663714 h 753616"/>
                          <a:gd name="connsiteX35" fmla="*/ 1156381 w 1499290"/>
                          <a:gd name="connsiteY35" fmla="*/ 643408 h 753616"/>
                          <a:gd name="connsiteX36" fmla="*/ 1093602 w 1499290"/>
                          <a:gd name="connsiteY36" fmla="*/ 589675 h 753616"/>
                          <a:gd name="connsiteX37" fmla="*/ 1002467 w 1499290"/>
                          <a:gd name="connsiteY37" fmla="*/ 535190 h 753616"/>
                          <a:gd name="connsiteX38" fmla="*/ 905806 w 1499290"/>
                          <a:gd name="connsiteY38" fmla="*/ 522514 h 753616"/>
                          <a:gd name="connsiteX39" fmla="*/ 856257 w 1499290"/>
                          <a:gd name="connsiteY39" fmla="*/ 527018 h 753616"/>
                          <a:gd name="connsiteX40" fmla="*/ 796063 w 1499290"/>
                          <a:gd name="connsiteY40" fmla="*/ 547399 h 753616"/>
                          <a:gd name="connsiteX41" fmla="*/ 750403 w 1499290"/>
                          <a:gd name="connsiteY41" fmla="*/ 578819 h 753616"/>
                          <a:gd name="connsiteX42" fmla="*/ 709863 w 1499290"/>
                          <a:gd name="connsiteY42" fmla="*/ 626116 h 753616"/>
                          <a:gd name="connsiteX43" fmla="*/ 691845 w 1499290"/>
                          <a:gd name="connsiteY43" fmla="*/ 644134 h 753616"/>
                          <a:gd name="connsiteX44" fmla="*/ 647490 w 1499290"/>
                          <a:gd name="connsiteY44" fmla="*/ 668108 h 753616"/>
                          <a:gd name="connsiteX45" fmla="*/ 550719 w 1499290"/>
                          <a:gd name="connsiteY45" fmla="*/ 677007 h 753616"/>
                          <a:gd name="connsiteX46" fmla="*/ 449837 w 1499290"/>
                          <a:gd name="connsiteY46" fmla="*/ 674028 h 753616"/>
                          <a:gd name="connsiteX47" fmla="*/ 385888 w 1499290"/>
                          <a:gd name="connsiteY47" fmla="*/ 637474 h 753616"/>
                          <a:gd name="connsiteX48" fmla="*/ 340499 w 1499290"/>
                          <a:gd name="connsiteY48" fmla="*/ 603594 h 753616"/>
                          <a:gd name="connsiteX49" fmla="*/ 302212 w 1499290"/>
                          <a:gd name="connsiteY49" fmla="*/ 578819 h 753616"/>
                          <a:gd name="connsiteX50" fmla="*/ 266176 w 1499290"/>
                          <a:gd name="connsiteY50" fmla="*/ 556297 h 753616"/>
                          <a:gd name="connsiteX51" fmla="*/ 259420 w 1499290"/>
                          <a:gd name="connsiteY51" fmla="*/ 554045 h 753616"/>
                          <a:gd name="connsiteX52" fmla="*/ 236897 w 1499290"/>
                          <a:gd name="connsiteY52" fmla="*/ 545036 h 753616"/>
                          <a:gd name="connsiteX53" fmla="*/ 180592 w 1499290"/>
                          <a:gd name="connsiteY53" fmla="*/ 536027 h 753616"/>
                          <a:gd name="connsiteX54" fmla="*/ 117530 w 1499290"/>
                          <a:gd name="connsiteY54" fmla="*/ 533775 h 753616"/>
                          <a:gd name="connsiteX55" fmla="*/ 76990 w 1499290"/>
                          <a:gd name="connsiteY55" fmla="*/ 536027 h 753616"/>
                          <a:gd name="connsiteX56" fmla="*/ 61716 w 1499290"/>
                          <a:gd name="connsiteY56" fmla="*/ 536930 h 753616"/>
                          <a:gd name="connsiteX57" fmla="*/ 23554 w 1499290"/>
                          <a:gd name="connsiteY57" fmla="*/ 550729 h 753616"/>
                          <a:gd name="connsiteX58" fmla="*/ 174 w 1499290"/>
                          <a:gd name="connsiteY58" fmla="*/ 573331 h 753616"/>
                          <a:gd name="connsiteX59" fmla="*/ 16278 w 1499290"/>
                          <a:gd name="connsiteY59" fmla="*/ 613525 h 753616"/>
                          <a:gd name="connsiteX60" fmla="*/ 73673 w 1499290"/>
                          <a:gd name="connsiteY60" fmla="*/ 624127 h 753616"/>
                          <a:gd name="connsiteX61" fmla="*/ 125098 w 1499290"/>
                          <a:gd name="connsiteY61" fmla="*/ 629432 h 753616"/>
                          <a:gd name="connsiteX62" fmla="*/ 167079 w 1499290"/>
                          <a:gd name="connsiteY62" fmla="*/ 632873 h 753616"/>
                          <a:gd name="connsiteX63" fmla="*/ 219459 w 1499290"/>
                          <a:gd name="connsiteY63" fmla="*/ 640429 h 753616"/>
                          <a:gd name="connsiteX64" fmla="*/ 271260 w 1499290"/>
                          <a:gd name="connsiteY64" fmla="*/ 659173 h 753616"/>
                          <a:gd name="connsiteX65" fmla="*/ 302212 w 1499290"/>
                          <a:gd name="connsiteY65" fmla="*/ 675665 h 753616"/>
                          <a:gd name="connsiteX66" fmla="*/ 337300 w 1499290"/>
                          <a:gd name="connsiteY66" fmla="*/ 700365 h 753616"/>
                          <a:gd name="connsiteX67" fmla="*/ 363637 w 1499290"/>
                          <a:gd name="connsiteY67" fmla="*/ 738763 h 753616"/>
                          <a:gd name="connsiteX68" fmla="*/ 403561 w 1499290"/>
                          <a:gd name="connsiteY68" fmla="*/ 752240 h 753616"/>
                          <a:gd name="connsiteX69" fmla="*/ 548393 w 1499290"/>
                          <a:gd name="connsiteY69" fmla="*/ 753003 h 753616"/>
                          <a:gd name="connsiteX70" fmla="*/ 630198 w 1499290"/>
                          <a:gd name="connsiteY70" fmla="*/ 750751 h 753616"/>
                          <a:gd name="connsiteX71" fmla="*/ 689593 w 1499290"/>
                          <a:gd name="connsiteY71" fmla="*/ 745483 h 753616"/>
                          <a:gd name="connsiteX72" fmla="*/ 735846 w 1499290"/>
                          <a:gd name="connsiteY72" fmla="*/ 708955 h 753616"/>
                          <a:gd name="connsiteX73" fmla="*/ 766094 w 1499290"/>
                          <a:gd name="connsiteY73" fmla="*/ 676722 h 753616"/>
                          <a:gd name="connsiteX74" fmla="*/ 818622 w 1499290"/>
                          <a:gd name="connsiteY74" fmla="*/ 631642 h 753616"/>
                          <a:gd name="connsiteX75" fmla="*/ 869696 w 1499290"/>
                          <a:gd name="connsiteY75" fmla="*/ 611335 h 753616"/>
                          <a:gd name="connsiteX76" fmla="*/ 932033 w 1499290"/>
                          <a:gd name="connsiteY76" fmla="*/ 606609 h 753616"/>
                          <a:gd name="connsiteX77" fmla="*/ 990553 w 1499290"/>
                          <a:gd name="connsiteY77" fmla="*/ 619249 h 753616"/>
                          <a:gd name="connsiteX78" fmla="*/ 1055647 w 1499290"/>
                          <a:gd name="connsiteY78" fmla="*/ 656699 h 753616"/>
                          <a:gd name="connsiteX79" fmla="*/ 1085983 w 1499290"/>
                          <a:gd name="connsiteY79" fmla="*/ 686926 h 753616"/>
                          <a:gd name="connsiteX80" fmla="*/ 1131027 w 1499290"/>
                          <a:gd name="connsiteY80" fmla="*/ 727466 h 753616"/>
                          <a:gd name="connsiteX81" fmla="*/ 1191837 w 1499290"/>
                          <a:gd name="connsiteY81" fmla="*/ 745483 h 753616"/>
                          <a:gd name="connsiteX82" fmla="*/ 1268413 w 1499290"/>
                          <a:gd name="connsiteY82" fmla="*/ 747736 h 753616"/>
                          <a:gd name="connsiteX83" fmla="*/ 1309678 w 1499290"/>
                          <a:gd name="connsiteY83" fmla="*/ 732512 h 753616"/>
                          <a:gd name="connsiteX84" fmla="*/ 1315709 w 1499290"/>
                          <a:gd name="connsiteY84" fmla="*/ 691430 h 753616"/>
                          <a:gd name="connsiteX85" fmla="*/ 1309506 w 1499290"/>
                          <a:gd name="connsiteY85" fmla="*/ 638093 h 753616"/>
                          <a:gd name="connsiteX86" fmla="*/ 1331880 w 1499290"/>
                          <a:gd name="connsiteY86" fmla="*/ 514699 h 753616"/>
                          <a:gd name="connsiteX87" fmla="*/ 1364281 w 1499290"/>
                          <a:gd name="connsiteY87" fmla="*/ 394737 h 753616"/>
                          <a:gd name="connsiteX88" fmla="*/ 1394757 w 1499290"/>
                          <a:gd name="connsiteY88" fmla="*/ 270314 h 753616"/>
                          <a:gd name="connsiteX89" fmla="*/ 1435077 w 1499290"/>
                          <a:gd name="connsiteY89" fmla="*/ 157655 h 753616"/>
                          <a:gd name="connsiteX90" fmla="*/ 1494791 w 1499290"/>
                          <a:gd name="connsiteY90" fmla="*/ 100881 h 753616"/>
                          <a:gd name="connsiteX91" fmla="*/ 1493634 w 1499290"/>
                          <a:gd name="connsiteY91" fmla="*/ 0 h 753616"/>
                          <a:gd name="connsiteX92" fmla="*/ 1482373 w 1499290"/>
                          <a:gd name="connsiteY92" fmla="*/ 9008 h 753616"/>
                          <a:gd name="connsiteX93" fmla="*/ 1480121 w 1499290"/>
                          <a:gd name="connsiteY93" fmla="*/ 18017 h 753616"/>
                          <a:gd name="connsiteX94" fmla="*/ 1473364 w 1499290"/>
                          <a:gd name="connsiteY94" fmla="*/ 20270 h 753616"/>
                          <a:gd name="connsiteX95" fmla="*/ 1482373 w 1499290"/>
                          <a:gd name="connsiteY9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3873 w 1499290"/>
                          <a:gd name="connsiteY32" fmla="*/ 600406 h 753616"/>
                          <a:gd name="connsiteX33" fmla="*/ 1222964 w 1499290"/>
                          <a:gd name="connsiteY33" fmla="*/ 663714 h 753616"/>
                          <a:gd name="connsiteX34" fmla="*/ 1156381 w 1499290"/>
                          <a:gd name="connsiteY34" fmla="*/ 643408 h 753616"/>
                          <a:gd name="connsiteX35" fmla="*/ 1093602 w 1499290"/>
                          <a:gd name="connsiteY35" fmla="*/ 589675 h 753616"/>
                          <a:gd name="connsiteX36" fmla="*/ 1002467 w 1499290"/>
                          <a:gd name="connsiteY36" fmla="*/ 535190 h 753616"/>
                          <a:gd name="connsiteX37" fmla="*/ 905806 w 1499290"/>
                          <a:gd name="connsiteY37" fmla="*/ 522514 h 753616"/>
                          <a:gd name="connsiteX38" fmla="*/ 856257 w 1499290"/>
                          <a:gd name="connsiteY38" fmla="*/ 527018 h 753616"/>
                          <a:gd name="connsiteX39" fmla="*/ 796063 w 1499290"/>
                          <a:gd name="connsiteY39" fmla="*/ 547399 h 753616"/>
                          <a:gd name="connsiteX40" fmla="*/ 750403 w 1499290"/>
                          <a:gd name="connsiteY40" fmla="*/ 578819 h 753616"/>
                          <a:gd name="connsiteX41" fmla="*/ 709863 w 1499290"/>
                          <a:gd name="connsiteY41" fmla="*/ 626116 h 753616"/>
                          <a:gd name="connsiteX42" fmla="*/ 691845 w 1499290"/>
                          <a:gd name="connsiteY42" fmla="*/ 644134 h 753616"/>
                          <a:gd name="connsiteX43" fmla="*/ 647490 w 1499290"/>
                          <a:gd name="connsiteY43" fmla="*/ 668108 h 753616"/>
                          <a:gd name="connsiteX44" fmla="*/ 550719 w 1499290"/>
                          <a:gd name="connsiteY44" fmla="*/ 677007 h 753616"/>
                          <a:gd name="connsiteX45" fmla="*/ 449837 w 1499290"/>
                          <a:gd name="connsiteY45" fmla="*/ 674028 h 753616"/>
                          <a:gd name="connsiteX46" fmla="*/ 385888 w 1499290"/>
                          <a:gd name="connsiteY46" fmla="*/ 637474 h 753616"/>
                          <a:gd name="connsiteX47" fmla="*/ 340499 w 1499290"/>
                          <a:gd name="connsiteY47" fmla="*/ 603594 h 753616"/>
                          <a:gd name="connsiteX48" fmla="*/ 302212 w 1499290"/>
                          <a:gd name="connsiteY48" fmla="*/ 578819 h 753616"/>
                          <a:gd name="connsiteX49" fmla="*/ 266176 w 1499290"/>
                          <a:gd name="connsiteY49" fmla="*/ 556297 h 753616"/>
                          <a:gd name="connsiteX50" fmla="*/ 259420 w 1499290"/>
                          <a:gd name="connsiteY50" fmla="*/ 554045 h 753616"/>
                          <a:gd name="connsiteX51" fmla="*/ 236897 w 1499290"/>
                          <a:gd name="connsiteY51" fmla="*/ 545036 h 753616"/>
                          <a:gd name="connsiteX52" fmla="*/ 180592 w 1499290"/>
                          <a:gd name="connsiteY52" fmla="*/ 536027 h 753616"/>
                          <a:gd name="connsiteX53" fmla="*/ 117530 w 1499290"/>
                          <a:gd name="connsiteY53" fmla="*/ 533775 h 753616"/>
                          <a:gd name="connsiteX54" fmla="*/ 76990 w 1499290"/>
                          <a:gd name="connsiteY54" fmla="*/ 536027 h 753616"/>
                          <a:gd name="connsiteX55" fmla="*/ 61716 w 1499290"/>
                          <a:gd name="connsiteY55" fmla="*/ 536930 h 753616"/>
                          <a:gd name="connsiteX56" fmla="*/ 23554 w 1499290"/>
                          <a:gd name="connsiteY56" fmla="*/ 550729 h 753616"/>
                          <a:gd name="connsiteX57" fmla="*/ 174 w 1499290"/>
                          <a:gd name="connsiteY57" fmla="*/ 573331 h 753616"/>
                          <a:gd name="connsiteX58" fmla="*/ 16278 w 1499290"/>
                          <a:gd name="connsiteY58" fmla="*/ 613525 h 753616"/>
                          <a:gd name="connsiteX59" fmla="*/ 73673 w 1499290"/>
                          <a:gd name="connsiteY59" fmla="*/ 624127 h 753616"/>
                          <a:gd name="connsiteX60" fmla="*/ 125098 w 1499290"/>
                          <a:gd name="connsiteY60" fmla="*/ 629432 h 753616"/>
                          <a:gd name="connsiteX61" fmla="*/ 167079 w 1499290"/>
                          <a:gd name="connsiteY61" fmla="*/ 632873 h 753616"/>
                          <a:gd name="connsiteX62" fmla="*/ 219459 w 1499290"/>
                          <a:gd name="connsiteY62" fmla="*/ 640429 h 753616"/>
                          <a:gd name="connsiteX63" fmla="*/ 271260 w 1499290"/>
                          <a:gd name="connsiteY63" fmla="*/ 659173 h 753616"/>
                          <a:gd name="connsiteX64" fmla="*/ 302212 w 1499290"/>
                          <a:gd name="connsiteY64" fmla="*/ 675665 h 753616"/>
                          <a:gd name="connsiteX65" fmla="*/ 337300 w 1499290"/>
                          <a:gd name="connsiteY65" fmla="*/ 700365 h 753616"/>
                          <a:gd name="connsiteX66" fmla="*/ 363637 w 1499290"/>
                          <a:gd name="connsiteY66" fmla="*/ 738763 h 753616"/>
                          <a:gd name="connsiteX67" fmla="*/ 403561 w 1499290"/>
                          <a:gd name="connsiteY67" fmla="*/ 752240 h 753616"/>
                          <a:gd name="connsiteX68" fmla="*/ 548393 w 1499290"/>
                          <a:gd name="connsiteY68" fmla="*/ 753003 h 753616"/>
                          <a:gd name="connsiteX69" fmla="*/ 630198 w 1499290"/>
                          <a:gd name="connsiteY69" fmla="*/ 750751 h 753616"/>
                          <a:gd name="connsiteX70" fmla="*/ 689593 w 1499290"/>
                          <a:gd name="connsiteY70" fmla="*/ 745483 h 753616"/>
                          <a:gd name="connsiteX71" fmla="*/ 735846 w 1499290"/>
                          <a:gd name="connsiteY71" fmla="*/ 708955 h 753616"/>
                          <a:gd name="connsiteX72" fmla="*/ 766094 w 1499290"/>
                          <a:gd name="connsiteY72" fmla="*/ 676722 h 753616"/>
                          <a:gd name="connsiteX73" fmla="*/ 818622 w 1499290"/>
                          <a:gd name="connsiteY73" fmla="*/ 631642 h 753616"/>
                          <a:gd name="connsiteX74" fmla="*/ 869696 w 1499290"/>
                          <a:gd name="connsiteY74" fmla="*/ 611335 h 753616"/>
                          <a:gd name="connsiteX75" fmla="*/ 932033 w 1499290"/>
                          <a:gd name="connsiteY75" fmla="*/ 606609 h 753616"/>
                          <a:gd name="connsiteX76" fmla="*/ 990553 w 1499290"/>
                          <a:gd name="connsiteY76" fmla="*/ 619249 h 753616"/>
                          <a:gd name="connsiteX77" fmla="*/ 1055647 w 1499290"/>
                          <a:gd name="connsiteY77" fmla="*/ 656699 h 753616"/>
                          <a:gd name="connsiteX78" fmla="*/ 1085983 w 1499290"/>
                          <a:gd name="connsiteY78" fmla="*/ 686926 h 753616"/>
                          <a:gd name="connsiteX79" fmla="*/ 1131027 w 1499290"/>
                          <a:gd name="connsiteY79" fmla="*/ 727466 h 753616"/>
                          <a:gd name="connsiteX80" fmla="*/ 1191837 w 1499290"/>
                          <a:gd name="connsiteY80" fmla="*/ 745483 h 753616"/>
                          <a:gd name="connsiteX81" fmla="*/ 1268413 w 1499290"/>
                          <a:gd name="connsiteY81" fmla="*/ 747736 h 753616"/>
                          <a:gd name="connsiteX82" fmla="*/ 1309678 w 1499290"/>
                          <a:gd name="connsiteY82" fmla="*/ 732512 h 753616"/>
                          <a:gd name="connsiteX83" fmla="*/ 1315709 w 1499290"/>
                          <a:gd name="connsiteY83" fmla="*/ 691430 h 753616"/>
                          <a:gd name="connsiteX84" fmla="*/ 1309506 w 1499290"/>
                          <a:gd name="connsiteY84" fmla="*/ 638093 h 753616"/>
                          <a:gd name="connsiteX85" fmla="*/ 1331880 w 1499290"/>
                          <a:gd name="connsiteY85" fmla="*/ 514699 h 753616"/>
                          <a:gd name="connsiteX86" fmla="*/ 1364281 w 1499290"/>
                          <a:gd name="connsiteY86" fmla="*/ 394737 h 753616"/>
                          <a:gd name="connsiteX87" fmla="*/ 1394757 w 1499290"/>
                          <a:gd name="connsiteY87" fmla="*/ 270314 h 753616"/>
                          <a:gd name="connsiteX88" fmla="*/ 1435077 w 1499290"/>
                          <a:gd name="connsiteY88" fmla="*/ 157655 h 753616"/>
                          <a:gd name="connsiteX89" fmla="*/ 1494791 w 1499290"/>
                          <a:gd name="connsiteY89" fmla="*/ 100881 h 753616"/>
                          <a:gd name="connsiteX90" fmla="*/ 1493634 w 1499290"/>
                          <a:gd name="connsiteY90" fmla="*/ 0 h 753616"/>
                          <a:gd name="connsiteX91" fmla="*/ 1482373 w 1499290"/>
                          <a:gd name="connsiteY91" fmla="*/ 9008 h 753616"/>
                          <a:gd name="connsiteX92" fmla="*/ 1480121 w 1499290"/>
                          <a:gd name="connsiteY92" fmla="*/ 18017 h 753616"/>
                          <a:gd name="connsiteX93" fmla="*/ 1473364 w 1499290"/>
                          <a:gd name="connsiteY93" fmla="*/ 20270 h 753616"/>
                          <a:gd name="connsiteX94" fmla="*/ 1482373 w 1499290"/>
                          <a:gd name="connsiteY9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25620 w 1499290"/>
                          <a:gd name="connsiteY30" fmla="*/ 545036 h 753616"/>
                          <a:gd name="connsiteX31" fmla="*/ 1223873 w 1499290"/>
                          <a:gd name="connsiteY31" fmla="*/ 600406 h 753616"/>
                          <a:gd name="connsiteX32" fmla="*/ 1222964 w 1499290"/>
                          <a:gd name="connsiteY32" fmla="*/ 663714 h 753616"/>
                          <a:gd name="connsiteX33" fmla="*/ 1156381 w 1499290"/>
                          <a:gd name="connsiteY33" fmla="*/ 643408 h 753616"/>
                          <a:gd name="connsiteX34" fmla="*/ 1093602 w 1499290"/>
                          <a:gd name="connsiteY34" fmla="*/ 589675 h 753616"/>
                          <a:gd name="connsiteX35" fmla="*/ 1002467 w 1499290"/>
                          <a:gd name="connsiteY35" fmla="*/ 535190 h 753616"/>
                          <a:gd name="connsiteX36" fmla="*/ 905806 w 1499290"/>
                          <a:gd name="connsiteY36" fmla="*/ 522514 h 753616"/>
                          <a:gd name="connsiteX37" fmla="*/ 856257 w 1499290"/>
                          <a:gd name="connsiteY37" fmla="*/ 527018 h 753616"/>
                          <a:gd name="connsiteX38" fmla="*/ 796063 w 1499290"/>
                          <a:gd name="connsiteY38" fmla="*/ 547399 h 753616"/>
                          <a:gd name="connsiteX39" fmla="*/ 750403 w 1499290"/>
                          <a:gd name="connsiteY39" fmla="*/ 578819 h 753616"/>
                          <a:gd name="connsiteX40" fmla="*/ 709863 w 1499290"/>
                          <a:gd name="connsiteY40" fmla="*/ 626116 h 753616"/>
                          <a:gd name="connsiteX41" fmla="*/ 691845 w 1499290"/>
                          <a:gd name="connsiteY41" fmla="*/ 644134 h 753616"/>
                          <a:gd name="connsiteX42" fmla="*/ 647490 w 1499290"/>
                          <a:gd name="connsiteY42" fmla="*/ 668108 h 753616"/>
                          <a:gd name="connsiteX43" fmla="*/ 550719 w 1499290"/>
                          <a:gd name="connsiteY43" fmla="*/ 677007 h 753616"/>
                          <a:gd name="connsiteX44" fmla="*/ 449837 w 1499290"/>
                          <a:gd name="connsiteY44" fmla="*/ 674028 h 753616"/>
                          <a:gd name="connsiteX45" fmla="*/ 385888 w 1499290"/>
                          <a:gd name="connsiteY45" fmla="*/ 637474 h 753616"/>
                          <a:gd name="connsiteX46" fmla="*/ 340499 w 1499290"/>
                          <a:gd name="connsiteY46" fmla="*/ 603594 h 753616"/>
                          <a:gd name="connsiteX47" fmla="*/ 302212 w 1499290"/>
                          <a:gd name="connsiteY47" fmla="*/ 578819 h 753616"/>
                          <a:gd name="connsiteX48" fmla="*/ 266176 w 1499290"/>
                          <a:gd name="connsiteY48" fmla="*/ 556297 h 753616"/>
                          <a:gd name="connsiteX49" fmla="*/ 259420 w 1499290"/>
                          <a:gd name="connsiteY49" fmla="*/ 554045 h 753616"/>
                          <a:gd name="connsiteX50" fmla="*/ 236897 w 1499290"/>
                          <a:gd name="connsiteY50" fmla="*/ 545036 h 753616"/>
                          <a:gd name="connsiteX51" fmla="*/ 180592 w 1499290"/>
                          <a:gd name="connsiteY51" fmla="*/ 536027 h 753616"/>
                          <a:gd name="connsiteX52" fmla="*/ 117530 w 1499290"/>
                          <a:gd name="connsiteY52" fmla="*/ 533775 h 753616"/>
                          <a:gd name="connsiteX53" fmla="*/ 76990 w 1499290"/>
                          <a:gd name="connsiteY53" fmla="*/ 536027 h 753616"/>
                          <a:gd name="connsiteX54" fmla="*/ 61716 w 1499290"/>
                          <a:gd name="connsiteY54" fmla="*/ 536930 h 753616"/>
                          <a:gd name="connsiteX55" fmla="*/ 23554 w 1499290"/>
                          <a:gd name="connsiteY55" fmla="*/ 550729 h 753616"/>
                          <a:gd name="connsiteX56" fmla="*/ 174 w 1499290"/>
                          <a:gd name="connsiteY56" fmla="*/ 573331 h 753616"/>
                          <a:gd name="connsiteX57" fmla="*/ 16278 w 1499290"/>
                          <a:gd name="connsiteY57" fmla="*/ 613525 h 753616"/>
                          <a:gd name="connsiteX58" fmla="*/ 73673 w 1499290"/>
                          <a:gd name="connsiteY58" fmla="*/ 624127 h 753616"/>
                          <a:gd name="connsiteX59" fmla="*/ 125098 w 1499290"/>
                          <a:gd name="connsiteY59" fmla="*/ 629432 h 753616"/>
                          <a:gd name="connsiteX60" fmla="*/ 167079 w 1499290"/>
                          <a:gd name="connsiteY60" fmla="*/ 632873 h 753616"/>
                          <a:gd name="connsiteX61" fmla="*/ 219459 w 1499290"/>
                          <a:gd name="connsiteY61" fmla="*/ 640429 h 753616"/>
                          <a:gd name="connsiteX62" fmla="*/ 271260 w 1499290"/>
                          <a:gd name="connsiteY62" fmla="*/ 659173 h 753616"/>
                          <a:gd name="connsiteX63" fmla="*/ 302212 w 1499290"/>
                          <a:gd name="connsiteY63" fmla="*/ 675665 h 753616"/>
                          <a:gd name="connsiteX64" fmla="*/ 337300 w 1499290"/>
                          <a:gd name="connsiteY64" fmla="*/ 700365 h 753616"/>
                          <a:gd name="connsiteX65" fmla="*/ 363637 w 1499290"/>
                          <a:gd name="connsiteY65" fmla="*/ 738763 h 753616"/>
                          <a:gd name="connsiteX66" fmla="*/ 403561 w 1499290"/>
                          <a:gd name="connsiteY66" fmla="*/ 752240 h 753616"/>
                          <a:gd name="connsiteX67" fmla="*/ 548393 w 1499290"/>
                          <a:gd name="connsiteY67" fmla="*/ 753003 h 753616"/>
                          <a:gd name="connsiteX68" fmla="*/ 630198 w 1499290"/>
                          <a:gd name="connsiteY68" fmla="*/ 750751 h 753616"/>
                          <a:gd name="connsiteX69" fmla="*/ 689593 w 1499290"/>
                          <a:gd name="connsiteY69" fmla="*/ 745483 h 753616"/>
                          <a:gd name="connsiteX70" fmla="*/ 735846 w 1499290"/>
                          <a:gd name="connsiteY70" fmla="*/ 708955 h 753616"/>
                          <a:gd name="connsiteX71" fmla="*/ 766094 w 1499290"/>
                          <a:gd name="connsiteY71" fmla="*/ 676722 h 753616"/>
                          <a:gd name="connsiteX72" fmla="*/ 818622 w 1499290"/>
                          <a:gd name="connsiteY72" fmla="*/ 631642 h 753616"/>
                          <a:gd name="connsiteX73" fmla="*/ 869696 w 1499290"/>
                          <a:gd name="connsiteY73" fmla="*/ 611335 h 753616"/>
                          <a:gd name="connsiteX74" fmla="*/ 932033 w 1499290"/>
                          <a:gd name="connsiteY74" fmla="*/ 606609 h 753616"/>
                          <a:gd name="connsiteX75" fmla="*/ 990553 w 1499290"/>
                          <a:gd name="connsiteY75" fmla="*/ 619249 h 753616"/>
                          <a:gd name="connsiteX76" fmla="*/ 1055647 w 1499290"/>
                          <a:gd name="connsiteY76" fmla="*/ 656699 h 753616"/>
                          <a:gd name="connsiteX77" fmla="*/ 1085983 w 1499290"/>
                          <a:gd name="connsiteY77" fmla="*/ 686926 h 753616"/>
                          <a:gd name="connsiteX78" fmla="*/ 1131027 w 1499290"/>
                          <a:gd name="connsiteY78" fmla="*/ 727466 h 753616"/>
                          <a:gd name="connsiteX79" fmla="*/ 1191837 w 1499290"/>
                          <a:gd name="connsiteY79" fmla="*/ 745483 h 753616"/>
                          <a:gd name="connsiteX80" fmla="*/ 1268413 w 1499290"/>
                          <a:gd name="connsiteY80" fmla="*/ 747736 h 753616"/>
                          <a:gd name="connsiteX81" fmla="*/ 1309678 w 1499290"/>
                          <a:gd name="connsiteY81" fmla="*/ 732512 h 753616"/>
                          <a:gd name="connsiteX82" fmla="*/ 1315709 w 1499290"/>
                          <a:gd name="connsiteY82" fmla="*/ 691430 h 753616"/>
                          <a:gd name="connsiteX83" fmla="*/ 1309506 w 1499290"/>
                          <a:gd name="connsiteY83" fmla="*/ 638093 h 753616"/>
                          <a:gd name="connsiteX84" fmla="*/ 1331880 w 1499290"/>
                          <a:gd name="connsiteY84" fmla="*/ 514699 h 753616"/>
                          <a:gd name="connsiteX85" fmla="*/ 1364281 w 1499290"/>
                          <a:gd name="connsiteY85" fmla="*/ 394737 h 753616"/>
                          <a:gd name="connsiteX86" fmla="*/ 1394757 w 1499290"/>
                          <a:gd name="connsiteY86" fmla="*/ 270314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25620 w 1499290"/>
                          <a:gd name="connsiteY29" fmla="*/ 545036 h 753616"/>
                          <a:gd name="connsiteX30" fmla="*/ 1223873 w 1499290"/>
                          <a:gd name="connsiteY30" fmla="*/ 600406 h 753616"/>
                          <a:gd name="connsiteX31" fmla="*/ 1222964 w 1499290"/>
                          <a:gd name="connsiteY31" fmla="*/ 663714 h 753616"/>
                          <a:gd name="connsiteX32" fmla="*/ 1156381 w 1499290"/>
                          <a:gd name="connsiteY32" fmla="*/ 643408 h 753616"/>
                          <a:gd name="connsiteX33" fmla="*/ 1093602 w 1499290"/>
                          <a:gd name="connsiteY33" fmla="*/ 589675 h 753616"/>
                          <a:gd name="connsiteX34" fmla="*/ 1002467 w 1499290"/>
                          <a:gd name="connsiteY34" fmla="*/ 535190 h 753616"/>
                          <a:gd name="connsiteX35" fmla="*/ 905806 w 1499290"/>
                          <a:gd name="connsiteY35" fmla="*/ 522514 h 753616"/>
                          <a:gd name="connsiteX36" fmla="*/ 856257 w 1499290"/>
                          <a:gd name="connsiteY36" fmla="*/ 527018 h 753616"/>
                          <a:gd name="connsiteX37" fmla="*/ 796063 w 1499290"/>
                          <a:gd name="connsiteY37" fmla="*/ 547399 h 753616"/>
                          <a:gd name="connsiteX38" fmla="*/ 750403 w 1499290"/>
                          <a:gd name="connsiteY38" fmla="*/ 578819 h 753616"/>
                          <a:gd name="connsiteX39" fmla="*/ 709863 w 1499290"/>
                          <a:gd name="connsiteY39" fmla="*/ 626116 h 753616"/>
                          <a:gd name="connsiteX40" fmla="*/ 691845 w 1499290"/>
                          <a:gd name="connsiteY40" fmla="*/ 644134 h 753616"/>
                          <a:gd name="connsiteX41" fmla="*/ 647490 w 1499290"/>
                          <a:gd name="connsiteY41" fmla="*/ 668108 h 753616"/>
                          <a:gd name="connsiteX42" fmla="*/ 550719 w 1499290"/>
                          <a:gd name="connsiteY42" fmla="*/ 677007 h 753616"/>
                          <a:gd name="connsiteX43" fmla="*/ 449837 w 1499290"/>
                          <a:gd name="connsiteY43" fmla="*/ 674028 h 753616"/>
                          <a:gd name="connsiteX44" fmla="*/ 385888 w 1499290"/>
                          <a:gd name="connsiteY44" fmla="*/ 637474 h 753616"/>
                          <a:gd name="connsiteX45" fmla="*/ 340499 w 1499290"/>
                          <a:gd name="connsiteY45" fmla="*/ 603594 h 753616"/>
                          <a:gd name="connsiteX46" fmla="*/ 302212 w 1499290"/>
                          <a:gd name="connsiteY46" fmla="*/ 578819 h 753616"/>
                          <a:gd name="connsiteX47" fmla="*/ 266176 w 1499290"/>
                          <a:gd name="connsiteY47" fmla="*/ 556297 h 753616"/>
                          <a:gd name="connsiteX48" fmla="*/ 259420 w 1499290"/>
                          <a:gd name="connsiteY48" fmla="*/ 554045 h 753616"/>
                          <a:gd name="connsiteX49" fmla="*/ 236897 w 1499290"/>
                          <a:gd name="connsiteY49" fmla="*/ 545036 h 753616"/>
                          <a:gd name="connsiteX50" fmla="*/ 180592 w 1499290"/>
                          <a:gd name="connsiteY50" fmla="*/ 536027 h 753616"/>
                          <a:gd name="connsiteX51" fmla="*/ 117530 w 1499290"/>
                          <a:gd name="connsiteY51" fmla="*/ 533775 h 753616"/>
                          <a:gd name="connsiteX52" fmla="*/ 76990 w 1499290"/>
                          <a:gd name="connsiteY52" fmla="*/ 536027 h 753616"/>
                          <a:gd name="connsiteX53" fmla="*/ 61716 w 1499290"/>
                          <a:gd name="connsiteY53" fmla="*/ 536930 h 753616"/>
                          <a:gd name="connsiteX54" fmla="*/ 23554 w 1499290"/>
                          <a:gd name="connsiteY54" fmla="*/ 550729 h 753616"/>
                          <a:gd name="connsiteX55" fmla="*/ 174 w 1499290"/>
                          <a:gd name="connsiteY55" fmla="*/ 573331 h 753616"/>
                          <a:gd name="connsiteX56" fmla="*/ 16278 w 1499290"/>
                          <a:gd name="connsiteY56" fmla="*/ 613525 h 753616"/>
                          <a:gd name="connsiteX57" fmla="*/ 73673 w 1499290"/>
                          <a:gd name="connsiteY57" fmla="*/ 624127 h 753616"/>
                          <a:gd name="connsiteX58" fmla="*/ 125098 w 1499290"/>
                          <a:gd name="connsiteY58" fmla="*/ 629432 h 753616"/>
                          <a:gd name="connsiteX59" fmla="*/ 167079 w 1499290"/>
                          <a:gd name="connsiteY59" fmla="*/ 632873 h 753616"/>
                          <a:gd name="connsiteX60" fmla="*/ 219459 w 1499290"/>
                          <a:gd name="connsiteY60" fmla="*/ 640429 h 753616"/>
                          <a:gd name="connsiteX61" fmla="*/ 271260 w 1499290"/>
                          <a:gd name="connsiteY61" fmla="*/ 659173 h 753616"/>
                          <a:gd name="connsiteX62" fmla="*/ 302212 w 1499290"/>
                          <a:gd name="connsiteY62" fmla="*/ 675665 h 753616"/>
                          <a:gd name="connsiteX63" fmla="*/ 337300 w 1499290"/>
                          <a:gd name="connsiteY63" fmla="*/ 700365 h 753616"/>
                          <a:gd name="connsiteX64" fmla="*/ 363637 w 1499290"/>
                          <a:gd name="connsiteY64" fmla="*/ 738763 h 753616"/>
                          <a:gd name="connsiteX65" fmla="*/ 403561 w 1499290"/>
                          <a:gd name="connsiteY65" fmla="*/ 752240 h 753616"/>
                          <a:gd name="connsiteX66" fmla="*/ 548393 w 1499290"/>
                          <a:gd name="connsiteY66" fmla="*/ 753003 h 753616"/>
                          <a:gd name="connsiteX67" fmla="*/ 630198 w 1499290"/>
                          <a:gd name="connsiteY67" fmla="*/ 750751 h 753616"/>
                          <a:gd name="connsiteX68" fmla="*/ 689593 w 1499290"/>
                          <a:gd name="connsiteY68" fmla="*/ 745483 h 753616"/>
                          <a:gd name="connsiteX69" fmla="*/ 735846 w 1499290"/>
                          <a:gd name="connsiteY69" fmla="*/ 708955 h 753616"/>
                          <a:gd name="connsiteX70" fmla="*/ 766094 w 1499290"/>
                          <a:gd name="connsiteY70" fmla="*/ 676722 h 753616"/>
                          <a:gd name="connsiteX71" fmla="*/ 818622 w 1499290"/>
                          <a:gd name="connsiteY71" fmla="*/ 631642 h 753616"/>
                          <a:gd name="connsiteX72" fmla="*/ 869696 w 1499290"/>
                          <a:gd name="connsiteY72" fmla="*/ 611335 h 753616"/>
                          <a:gd name="connsiteX73" fmla="*/ 932033 w 1499290"/>
                          <a:gd name="connsiteY73" fmla="*/ 606609 h 753616"/>
                          <a:gd name="connsiteX74" fmla="*/ 990553 w 1499290"/>
                          <a:gd name="connsiteY74" fmla="*/ 619249 h 753616"/>
                          <a:gd name="connsiteX75" fmla="*/ 1055647 w 1499290"/>
                          <a:gd name="connsiteY75" fmla="*/ 656699 h 753616"/>
                          <a:gd name="connsiteX76" fmla="*/ 1085983 w 1499290"/>
                          <a:gd name="connsiteY76" fmla="*/ 686926 h 753616"/>
                          <a:gd name="connsiteX77" fmla="*/ 1131027 w 1499290"/>
                          <a:gd name="connsiteY77" fmla="*/ 727466 h 753616"/>
                          <a:gd name="connsiteX78" fmla="*/ 1191837 w 1499290"/>
                          <a:gd name="connsiteY78" fmla="*/ 745483 h 753616"/>
                          <a:gd name="connsiteX79" fmla="*/ 1268413 w 1499290"/>
                          <a:gd name="connsiteY79" fmla="*/ 747736 h 753616"/>
                          <a:gd name="connsiteX80" fmla="*/ 1309678 w 1499290"/>
                          <a:gd name="connsiteY80" fmla="*/ 732512 h 753616"/>
                          <a:gd name="connsiteX81" fmla="*/ 1315709 w 1499290"/>
                          <a:gd name="connsiteY81" fmla="*/ 691430 h 753616"/>
                          <a:gd name="connsiteX82" fmla="*/ 1309506 w 1499290"/>
                          <a:gd name="connsiteY82" fmla="*/ 638093 h 753616"/>
                          <a:gd name="connsiteX83" fmla="*/ 1331880 w 1499290"/>
                          <a:gd name="connsiteY83" fmla="*/ 514699 h 753616"/>
                          <a:gd name="connsiteX84" fmla="*/ 1364281 w 1499290"/>
                          <a:gd name="connsiteY84" fmla="*/ 394737 h 753616"/>
                          <a:gd name="connsiteX85" fmla="*/ 1394757 w 1499290"/>
                          <a:gd name="connsiteY85" fmla="*/ 270314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302196 w 1499290"/>
                          <a:gd name="connsiteY18" fmla="*/ 270266 h 753616"/>
                          <a:gd name="connsiteX19" fmla="*/ 1293187 w 1499290"/>
                          <a:gd name="connsiteY19" fmla="*/ 288283 h 753616"/>
                          <a:gd name="connsiteX20" fmla="*/ 1290935 w 1499290"/>
                          <a:gd name="connsiteY20" fmla="*/ 297292 h 753616"/>
                          <a:gd name="connsiteX21" fmla="*/ 1288683 w 1499290"/>
                          <a:gd name="connsiteY21" fmla="*/ 304049 h 753616"/>
                          <a:gd name="connsiteX22" fmla="*/ 1270665 w 1499290"/>
                          <a:gd name="connsiteY22" fmla="*/ 382876 h 753616"/>
                          <a:gd name="connsiteX23" fmla="*/ 1263908 w 1499290"/>
                          <a:gd name="connsiteY23" fmla="*/ 409903 h 753616"/>
                          <a:gd name="connsiteX24" fmla="*/ 1254899 w 1499290"/>
                          <a:gd name="connsiteY24" fmla="*/ 432425 h 753616"/>
                          <a:gd name="connsiteX25" fmla="*/ 1248143 w 1499290"/>
                          <a:gd name="connsiteY25" fmla="*/ 481974 h 753616"/>
                          <a:gd name="connsiteX26" fmla="*/ 1243638 w 1499290"/>
                          <a:gd name="connsiteY26" fmla="*/ 488731 h 753616"/>
                          <a:gd name="connsiteX27" fmla="*/ 1239134 w 1499290"/>
                          <a:gd name="connsiteY27" fmla="*/ 509001 h 753616"/>
                          <a:gd name="connsiteX28" fmla="*/ 1225620 w 1499290"/>
                          <a:gd name="connsiteY28" fmla="*/ 545036 h 753616"/>
                          <a:gd name="connsiteX29" fmla="*/ 1223873 w 1499290"/>
                          <a:gd name="connsiteY29" fmla="*/ 600406 h 753616"/>
                          <a:gd name="connsiteX30" fmla="*/ 1222964 w 1499290"/>
                          <a:gd name="connsiteY30" fmla="*/ 663714 h 753616"/>
                          <a:gd name="connsiteX31" fmla="*/ 1156381 w 1499290"/>
                          <a:gd name="connsiteY31" fmla="*/ 643408 h 753616"/>
                          <a:gd name="connsiteX32" fmla="*/ 1093602 w 1499290"/>
                          <a:gd name="connsiteY32" fmla="*/ 589675 h 753616"/>
                          <a:gd name="connsiteX33" fmla="*/ 1002467 w 1499290"/>
                          <a:gd name="connsiteY33" fmla="*/ 535190 h 753616"/>
                          <a:gd name="connsiteX34" fmla="*/ 905806 w 1499290"/>
                          <a:gd name="connsiteY34" fmla="*/ 522514 h 753616"/>
                          <a:gd name="connsiteX35" fmla="*/ 856257 w 1499290"/>
                          <a:gd name="connsiteY35" fmla="*/ 527018 h 753616"/>
                          <a:gd name="connsiteX36" fmla="*/ 796063 w 1499290"/>
                          <a:gd name="connsiteY36" fmla="*/ 547399 h 753616"/>
                          <a:gd name="connsiteX37" fmla="*/ 750403 w 1499290"/>
                          <a:gd name="connsiteY37" fmla="*/ 578819 h 753616"/>
                          <a:gd name="connsiteX38" fmla="*/ 709863 w 1499290"/>
                          <a:gd name="connsiteY38" fmla="*/ 626116 h 753616"/>
                          <a:gd name="connsiteX39" fmla="*/ 691845 w 1499290"/>
                          <a:gd name="connsiteY39" fmla="*/ 644134 h 753616"/>
                          <a:gd name="connsiteX40" fmla="*/ 647490 w 1499290"/>
                          <a:gd name="connsiteY40" fmla="*/ 668108 h 753616"/>
                          <a:gd name="connsiteX41" fmla="*/ 550719 w 1499290"/>
                          <a:gd name="connsiteY41" fmla="*/ 677007 h 753616"/>
                          <a:gd name="connsiteX42" fmla="*/ 449837 w 1499290"/>
                          <a:gd name="connsiteY42" fmla="*/ 674028 h 753616"/>
                          <a:gd name="connsiteX43" fmla="*/ 385888 w 1499290"/>
                          <a:gd name="connsiteY43" fmla="*/ 637474 h 753616"/>
                          <a:gd name="connsiteX44" fmla="*/ 340499 w 1499290"/>
                          <a:gd name="connsiteY44" fmla="*/ 603594 h 753616"/>
                          <a:gd name="connsiteX45" fmla="*/ 302212 w 1499290"/>
                          <a:gd name="connsiteY45" fmla="*/ 578819 h 753616"/>
                          <a:gd name="connsiteX46" fmla="*/ 266176 w 1499290"/>
                          <a:gd name="connsiteY46" fmla="*/ 556297 h 753616"/>
                          <a:gd name="connsiteX47" fmla="*/ 259420 w 1499290"/>
                          <a:gd name="connsiteY47" fmla="*/ 554045 h 753616"/>
                          <a:gd name="connsiteX48" fmla="*/ 236897 w 1499290"/>
                          <a:gd name="connsiteY48" fmla="*/ 545036 h 753616"/>
                          <a:gd name="connsiteX49" fmla="*/ 180592 w 1499290"/>
                          <a:gd name="connsiteY49" fmla="*/ 536027 h 753616"/>
                          <a:gd name="connsiteX50" fmla="*/ 117530 w 1499290"/>
                          <a:gd name="connsiteY50" fmla="*/ 533775 h 753616"/>
                          <a:gd name="connsiteX51" fmla="*/ 76990 w 1499290"/>
                          <a:gd name="connsiteY51" fmla="*/ 536027 h 753616"/>
                          <a:gd name="connsiteX52" fmla="*/ 61716 w 1499290"/>
                          <a:gd name="connsiteY52" fmla="*/ 536930 h 753616"/>
                          <a:gd name="connsiteX53" fmla="*/ 23554 w 1499290"/>
                          <a:gd name="connsiteY53" fmla="*/ 550729 h 753616"/>
                          <a:gd name="connsiteX54" fmla="*/ 174 w 1499290"/>
                          <a:gd name="connsiteY54" fmla="*/ 573331 h 753616"/>
                          <a:gd name="connsiteX55" fmla="*/ 16278 w 1499290"/>
                          <a:gd name="connsiteY55" fmla="*/ 613525 h 753616"/>
                          <a:gd name="connsiteX56" fmla="*/ 73673 w 1499290"/>
                          <a:gd name="connsiteY56" fmla="*/ 624127 h 753616"/>
                          <a:gd name="connsiteX57" fmla="*/ 125098 w 1499290"/>
                          <a:gd name="connsiteY57" fmla="*/ 629432 h 753616"/>
                          <a:gd name="connsiteX58" fmla="*/ 167079 w 1499290"/>
                          <a:gd name="connsiteY58" fmla="*/ 632873 h 753616"/>
                          <a:gd name="connsiteX59" fmla="*/ 219459 w 1499290"/>
                          <a:gd name="connsiteY59" fmla="*/ 640429 h 753616"/>
                          <a:gd name="connsiteX60" fmla="*/ 271260 w 1499290"/>
                          <a:gd name="connsiteY60" fmla="*/ 659173 h 753616"/>
                          <a:gd name="connsiteX61" fmla="*/ 302212 w 1499290"/>
                          <a:gd name="connsiteY61" fmla="*/ 675665 h 753616"/>
                          <a:gd name="connsiteX62" fmla="*/ 337300 w 1499290"/>
                          <a:gd name="connsiteY62" fmla="*/ 700365 h 753616"/>
                          <a:gd name="connsiteX63" fmla="*/ 363637 w 1499290"/>
                          <a:gd name="connsiteY63" fmla="*/ 738763 h 753616"/>
                          <a:gd name="connsiteX64" fmla="*/ 403561 w 1499290"/>
                          <a:gd name="connsiteY64" fmla="*/ 752240 h 753616"/>
                          <a:gd name="connsiteX65" fmla="*/ 548393 w 1499290"/>
                          <a:gd name="connsiteY65" fmla="*/ 753003 h 753616"/>
                          <a:gd name="connsiteX66" fmla="*/ 630198 w 1499290"/>
                          <a:gd name="connsiteY66" fmla="*/ 750751 h 753616"/>
                          <a:gd name="connsiteX67" fmla="*/ 689593 w 1499290"/>
                          <a:gd name="connsiteY67" fmla="*/ 745483 h 753616"/>
                          <a:gd name="connsiteX68" fmla="*/ 735846 w 1499290"/>
                          <a:gd name="connsiteY68" fmla="*/ 708955 h 753616"/>
                          <a:gd name="connsiteX69" fmla="*/ 766094 w 1499290"/>
                          <a:gd name="connsiteY69" fmla="*/ 676722 h 753616"/>
                          <a:gd name="connsiteX70" fmla="*/ 818622 w 1499290"/>
                          <a:gd name="connsiteY70" fmla="*/ 631642 h 753616"/>
                          <a:gd name="connsiteX71" fmla="*/ 869696 w 1499290"/>
                          <a:gd name="connsiteY71" fmla="*/ 611335 h 753616"/>
                          <a:gd name="connsiteX72" fmla="*/ 932033 w 1499290"/>
                          <a:gd name="connsiteY72" fmla="*/ 606609 h 753616"/>
                          <a:gd name="connsiteX73" fmla="*/ 990553 w 1499290"/>
                          <a:gd name="connsiteY73" fmla="*/ 619249 h 753616"/>
                          <a:gd name="connsiteX74" fmla="*/ 1055647 w 1499290"/>
                          <a:gd name="connsiteY74" fmla="*/ 656699 h 753616"/>
                          <a:gd name="connsiteX75" fmla="*/ 1085983 w 1499290"/>
                          <a:gd name="connsiteY75" fmla="*/ 686926 h 753616"/>
                          <a:gd name="connsiteX76" fmla="*/ 1131027 w 1499290"/>
                          <a:gd name="connsiteY76" fmla="*/ 727466 h 753616"/>
                          <a:gd name="connsiteX77" fmla="*/ 1191837 w 1499290"/>
                          <a:gd name="connsiteY77" fmla="*/ 745483 h 753616"/>
                          <a:gd name="connsiteX78" fmla="*/ 1268413 w 1499290"/>
                          <a:gd name="connsiteY78" fmla="*/ 747736 h 753616"/>
                          <a:gd name="connsiteX79" fmla="*/ 1309678 w 1499290"/>
                          <a:gd name="connsiteY79" fmla="*/ 732512 h 753616"/>
                          <a:gd name="connsiteX80" fmla="*/ 1315709 w 1499290"/>
                          <a:gd name="connsiteY80" fmla="*/ 691430 h 753616"/>
                          <a:gd name="connsiteX81" fmla="*/ 1309506 w 1499290"/>
                          <a:gd name="connsiteY81" fmla="*/ 638093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09506 w 1499290"/>
                          <a:gd name="connsiteY80" fmla="*/ 638093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402203 w 1499290"/>
                          <a:gd name="connsiteY84" fmla="*/ 225638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7900 w 1499290"/>
                          <a:gd name="connsiteY83" fmla="*/ 414096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1943 w 1499290"/>
                          <a:gd name="connsiteY83" fmla="*/ 403672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56836 w 1499290"/>
                          <a:gd name="connsiteY84" fmla="*/ 344105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6619 w 1499290"/>
                          <a:gd name="connsiteY85" fmla="*/ 283048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4922 w 1499290"/>
                          <a:gd name="connsiteY83" fmla="*/ 412606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</a:cxnLst>
                        <a:rect l="l" t="t" r="r" b="b"/>
                        <a:pathLst>
                          <a:path w="1499290" h="753616">
                            <a:moveTo>
                              <a:pt x="1482373" y="18017"/>
                            </a:moveTo>
                            <a:lnTo>
                              <a:pt x="1482373" y="18017"/>
                            </a:lnTo>
                            <a:cubicBezTo>
                              <a:pt x="1473364" y="24774"/>
                              <a:pt x="1464847" y="32241"/>
                              <a:pt x="1455347" y="38287"/>
                            </a:cubicBezTo>
                            <a:cubicBezTo>
                              <a:pt x="1448266" y="42793"/>
                              <a:pt x="1440214" y="45568"/>
                              <a:pt x="1432824" y="49548"/>
                            </a:cubicBezTo>
                            <a:cubicBezTo>
                              <a:pt x="1430441" y="50831"/>
                              <a:pt x="1428363" y="52618"/>
                              <a:pt x="1426068" y="54053"/>
                            </a:cubicBezTo>
                            <a:cubicBezTo>
                              <a:pt x="1422356" y="56373"/>
                              <a:pt x="1418650" y="58713"/>
                              <a:pt x="1414807" y="60809"/>
                            </a:cubicBezTo>
                            <a:cubicBezTo>
                              <a:pt x="1410386" y="63221"/>
                              <a:pt x="1405798" y="65314"/>
                              <a:pt x="1401293" y="67566"/>
                            </a:cubicBezTo>
                            <a:cubicBezTo>
                              <a:pt x="1398290" y="70569"/>
                              <a:pt x="1397165" y="72071"/>
                              <a:pt x="1392285" y="76575"/>
                            </a:cubicBezTo>
                            <a:cubicBezTo>
                              <a:pt x="1387405" y="81079"/>
                              <a:pt x="1376895" y="88587"/>
                              <a:pt x="1372015" y="94593"/>
                            </a:cubicBezTo>
                            <a:cubicBezTo>
                              <a:pt x="1367535" y="112505"/>
                              <a:pt x="1373215" y="94745"/>
                              <a:pt x="1363006" y="112610"/>
                            </a:cubicBezTo>
                            <a:cubicBezTo>
                              <a:pt x="1361828" y="114671"/>
                              <a:pt x="1361688" y="117185"/>
                              <a:pt x="1360753" y="119367"/>
                            </a:cubicBezTo>
                            <a:cubicBezTo>
                              <a:pt x="1359430" y="122453"/>
                              <a:pt x="1357428" y="125232"/>
                              <a:pt x="1356249" y="128376"/>
                            </a:cubicBezTo>
                            <a:cubicBezTo>
                              <a:pt x="1352204" y="139164"/>
                              <a:pt x="1355017" y="142317"/>
                              <a:pt x="1351745" y="155403"/>
                            </a:cubicBezTo>
                            <a:cubicBezTo>
                              <a:pt x="1350931" y="158660"/>
                              <a:pt x="1348742" y="161408"/>
                              <a:pt x="1347240" y="164411"/>
                            </a:cubicBezTo>
                            <a:cubicBezTo>
                              <a:pt x="1345363" y="168915"/>
                              <a:pt x="1344988" y="168916"/>
                              <a:pt x="1340484" y="182429"/>
                            </a:cubicBezTo>
                            <a:cubicBezTo>
                              <a:pt x="1335980" y="195942"/>
                              <a:pt x="1325469" y="232728"/>
                              <a:pt x="1320214" y="245491"/>
                            </a:cubicBezTo>
                            <a:cubicBezTo>
                              <a:pt x="1314959" y="258254"/>
                              <a:pt x="1312707" y="254500"/>
                              <a:pt x="1308953" y="259005"/>
                            </a:cubicBezTo>
                            <a:cubicBezTo>
                              <a:pt x="1308202" y="261257"/>
                              <a:pt x="1309328" y="260881"/>
                              <a:pt x="1306700" y="265761"/>
                            </a:cubicBezTo>
                            <a:cubicBezTo>
                              <a:pt x="1304072" y="270641"/>
                              <a:pt x="1295814" y="283028"/>
                              <a:pt x="1293187" y="288283"/>
                            </a:cubicBezTo>
                            <a:cubicBezTo>
                              <a:pt x="1292436" y="291286"/>
                              <a:pt x="1291785" y="294316"/>
                              <a:pt x="1290935" y="297292"/>
                            </a:cubicBezTo>
                            <a:cubicBezTo>
                              <a:pt x="1290283" y="299575"/>
                              <a:pt x="1292061" y="289785"/>
                              <a:pt x="1288683" y="304049"/>
                            </a:cubicBezTo>
                            <a:cubicBezTo>
                              <a:pt x="1285305" y="318313"/>
                              <a:pt x="1274794" y="365234"/>
                              <a:pt x="1270665" y="382876"/>
                            </a:cubicBezTo>
                            <a:cubicBezTo>
                              <a:pt x="1266536" y="400518"/>
                              <a:pt x="1266844" y="401093"/>
                              <a:pt x="1263908" y="409903"/>
                            </a:cubicBezTo>
                            <a:cubicBezTo>
                              <a:pt x="1258342" y="426601"/>
                              <a:pt x="1261528" y="419169"/>
                              <a:pt x="1254899" y="432425"/>
                            </a:cubicBezTo>
                            <a:cubicBezTo>
                              <a:pt x="1254609" y="436481"/>
                              <a:pt x="1253790" y="473504"/>
                              <a:pt x="1248143" y="481974"/>
                            </a:cubicBezTo>
                            <a:lnTo>
                              <a:pt x="1243638" y="488731"/>
                            </a:lnTo>
                            <a:cubicBezTo>
                              <a:pt x="1243027" y="491787"/>
                              <a:pt x="1242137" y="499617"/>
                              <a:pt x="1239134" y="509001"/>
                            </a:cubicBezTo>
                            <a:cubicBezTo>
                              <a:pt x="1236131" y="518385"/>
                              <a:pt x="1228163" y="529802"/>
                              <a:pt x="1225620" y="545036"/>
                            </a:cubicBezTo>
                            <a:cubicBezTo>
                              <a:pt x="1223077" y="560270"/>
                              <a:pt x="1224316" y="580626"/>
                              <a:pt x="1223873" y="600406"/>
                            </a:cubicBezTo>
                            <a:cubicBezTo>
                              <a:pt x="1223430" y="620186"/>
                              <a:pt x="1229720" y="662963"/>
                              <a:pt x="1222964" y="663714"/>
                            </a:cubicBezTo>
                            <a:cubicBezTo>
                              <a:pt x="1213205" y="659960"/>
                              <a:pt x="1177941" y="655748"/>
                              <a:pt x="1156381" y="643408"/>
                            </a:cubicBezTo>
                            <a:cubicBezTo>
                              <a:pt x="1134821" y="631068"/>
                              <a:pt x="1119254" y="607711"/>
                              <a:pt x="1093602" y="589675"/>
                            </a:cubicBezTo>
                            <a:cubicBezTo>
                              <a:pt x="1067950" y="571639"/>
                              <a:pt x="1033766" y="546383"/>
                              <a:pt x="1002467" y="535190"/>
                            </a:cubicBezTo>
                            <a:cubicBezTo>
                              <a:pt x="971168" y="523997"/>
                              <a:pt x="930580" y="523265"/>
                              <a:pt x="905806" y="522514"/>
                            </a:cubicBezTo>
                            <a:cubicBezTo>
                              <a:pt x="885161" y="522889"/>
                              <a:pt x="874547" y="522871"/>
                              <a:pt x="856257" y="527018"/>
                            </a:cubicBezTo>
                            <a:cubicBezTo>
                              <a:pt x="837967" y="531165"/>
                              <a:pt x="813705" y="538766"/>
                              <a:pt x="796063" y="547399"/>
                            </a:cubicBezTo>
                            <a:cubicBezTo>
                              <a:pt x="778421" y="556032"/>
                              <a:pt x="764770" y="565700"/>
                              <a:pt x="750403" y="578819"/>
                            </a:cubicBezTo>
                            <a:cubicBezTo>
                              <a:pt x="736036" y="591939"/>
                              <a:pt x="719623" y="615230"/>
                              <a:pt x="709863" y="626116"/>
                            </a:cubicBezTo>
                            <a:cubicBezTo>
                              <a:pt x="700103" y="637002"/>
                              <a:pt x="702241" y="637135"/>
                              <a:pt x="691845" y="644134"/>
                            </a:cubicBezTo>
                            <a:cubicBezTo>
                              <a:pt x="681450" y="651133"/>
                              <a:pt x="671011" y="662629"/>
                              <a:pt x="647490" y="668108"/>
                            </a:cubicBezTo>
                            <a:cubicBezTo>
                              <a:pt x="623969" y="673587"/>
                              <a:pt x="582420" y="675028"/>
                              <a:pt x="550719" y="677007"/>
                            </a:cubicBezTo>
                            <a:cubicBezTo>
                              <a:pt x="519018" y="678987"/>
                              <a:pt x="477309" y="680617"/>
                              <a:pt x="449837" y="674028"/>
                            </a:cubicBezTo>
                            <a:cubicBezTo>
                              <a:pt x="422365" y="667439"/>
                              <a:pt x="398651" y="646483"/>
                              <a:pt x="385888" y="637474"/>
                            </a:cubicBezTo>
                            <a:cubicBezTo>
                              <a:pt x="373125" y="628465"/>
                              <a:pt x="354445" y="613370"/>
                              <a:pt x="340499" y="603594"/>
                            </a:cubicBezTo>
                            <a:cubicBezTo>
                              <a:pt x="326553" y="593818"/>
                              <a:pt x="314599" y="586702"/>
                              <a:pt x="302212" y="578819"/>
                            </a:cubicBezTo>
                            <a:cubicBezTo>
                              <a:pt x="289825" y="570936"/>
                              <a:pt x="273308" y="560426"/>
                              <a:pt x="266176" y="556297"/>
                            </a:cubicBezTo>
                            <a:cubicBezTo>
                              <a:pt x="259044" y="552168"/>
                              <a:pt x="261672" y="554796"/>
                              <a:pt x="259420" y="554045"/>
                            </a:cubicBezTo>
                            <a:cubicBezTo>
                              <a:pt x="254540" y="552168"/>
                              <a:pt x="250035" y="548039"/>
                              <a:pt x="236897" y="545036"/>
                            </a:cubicBezTo>
                            <a:cubicBezTo>
                              <a:pt x="223759" y="542033"/>
                              <a:pt x="200486" y="537904"/>
                              <a:pt x="180592" y="536027"/>
                            </a:cubicBezTo>
                            <a:cubicBezTo>
                              <a:pt x="160698" y="534150"/>
                              <a:pt x="134797" y="533775"/>
                              <a:pt x="117530" y="533775"/>
                            </a:cubicBezTo>
                            <a:cubicBezTo>
                              <a:pt x="100263" y="533775"/>
                              <a:pt x="90503" y="535276"/>
                              <a:pt x="76990" y="536027"/>
                            </a:cubicBezTo>
                            <a:cubicBezTo>
                              <a:pt x="67688" y="536553"/>
                              <a:pt x="70622" y="534480"/>
                              <a:pt x="61716" y="536930"/>
                            </a:cubicBezTo>
                            <a:cubicBezTo>
                              <a:pt x="52810" y="539380"/>
                              <a:pt x="33811" y="544662"/>
                              <a:pt x="23554" y="550729"/>
                            </a:cubicBezTo>
                            <a:cubicBezTo>
                              <a:pt x="13297" y="556796"/>
                              <a:pt x="1387" y="562865"/>
                              <a:pt x="174" y="573331"/>
                            </a:cubicBezTo>
                            <a:cubicBezTo>
                              <a:pt x="-1039" y="583797"/>
                              <a:pt x="4028" y="605059"/>
                              <a:pt x="16278" y="613525"/>
                            </a:cubicBezTo>
                            <a:cubicBezTo>
                              <a:pt x="28528" y="621991"/>
                              <a:pt x="71421" y="622625"/>
                              <a:pt x="73673" y="624127"/>
                            </a:cubicBezTo>
                            <a:cubicBezTo>
                              <a:pt x="74424" y="627881"/>
                              <a:pt x="109530" y="627974"/>
                              <a:pt x="125098" y="629432"/>
                            </a:cubicBezTo>
                            <a:cubicBezTo>
                              <a:pt x="140666" y="630890"/>
                              <a:pt x="151352" y="631040"/>
                              <a:pt x="167079" y="632873"/>
                            </a:cubicBezTo>
                            <a:cubicBezTo>
                              <a:pt x="182806" y="634706"/>
                              <a:pt x="202096" y="636046"/>
                              <a:pt x="219459" y="640429"/>
                            </a:cubicBezTo>
                            <a:cubicBezTo>
                              <a:pt x="236822" y="644812"/>
                              <a:pt x="257468" y="653300"/>
                              <a:pt x="271260" y="659173"/>
                            </a:cubicBezTo>
                            <a:cubicBezTo>
                              <a:pt x="285052" y="665046"/>
                              <a:pt x="291205" y="668800"/>
                              <a:pt x="302212" y="675665"/>
                            </a:cubicBezTo>
                            <a:cubicBezTo>
                              <a:pt x="313219" y="682530"/>
                              <a:pt x="333546" y="695861"/>
                              <a:pt x="337300" y="700365"/>
                            </a:cubicBezTo>
                            <a:cubicBezTo>
                              <a:pt x="350020" y="712619"/>
                              <a:pt x="352594" y="730117"/>
                              <a:pt x="363637" y="738763"/>
                            </a:cubicBezTo>
                            <a:cubicBezTo>
                              <a:pt x="374680" y="747409"/>
                              <a:pt x="372768" y="749867"/>
                              <a:pt x="403561" y="752240"/>
                            </a:cubicBezTo>
                            <a:cubicBezTo>
                              <a:pt x="434354" y="754613"/>
                              <a:pt x="510620" y="753251"/>
                              <a:pt x="548393" y="753003"/>
                            </a:cubicBezTo>
                            <a:cubicBezTo>
                              <a:pt x="586166" y="752755"/>
                              <a:pt x="606404" y="751005"/>
                              <a:pt x="630198" y="750751"/>
                            </a:cubicBezTo>
                            <a:cubicBezTo>
                              <a:pt x="643047" y="749988"/>
                              <a:pt x="671985" y="752449"/>
                              <a:pt x="689593" y="745483"/>
                            </a:cubicBezTo>
                            <a:cubicBezTo>
                              <a:pt x="707201" y="738517"/>
                              <a:pt x="723096" y="720415"/>
                              <a:pt x="735846" y="708955"/>
                            </a:cubicBezTo>
                            <a:cubicBezTo>
                              <a:pt x="748596" y="697495"/>
                              <a:pt x="752298" y="689608"/>
                              <a:pt x="766094" y="676722"/>
                            </a:cubicBezTo>
                            <a:cubicBezTo>
                              <a:pt x="779890" y="663837"/>
                              <a:pt x="801355" y="642540"/>
                              <a:pt x="818622" y="631642"/>
                            </a:cubicBezTo>
                            <a:cubicBezTo>
                              <a:pt x="835889" y="620744"/>
                              <a:pt x="850794" y="615507"/>
                              <a:pt x="869696" y="611335"/>
                            </a:cubicBezTo>
                            <a:cubicBezTo>
                              <a:pt x="888598" y="607163"/>
                              <a:pt x="911890" y="605290"/>
                              <a:pt x="932033" y="606609"/>
                            </a:cubicBezTo>
                            <a:cubicBezTo>
                              <a:pt x="952176" y="607928"/>
                              <a:pt x="969951" y="610901"/>
                              <a:pt x="990553" y="619249"/>
                            </a:cubicBezTo>
                            <a:cubicBezTo>
                              <a:pt x="1011155" y="627597"/>
                              <a:pt x="1039742" y="645420"/>
                              <a:pt x="1055647" y="656699"/>
                            </a:cubicBezTo>
                            <a:cubicBezTo>
                              <a:pt x="1071552" y="667978"/>
                              <a:pt x="1073420" y="675132"/>
                              <a:pt x="1085983" y="686926"/>
                            </a:cubicBezTo>
                            <a:cubicBezTo>
                              <a:pt x="1098546" y="698721"/>
                              <a:pt x="1113385" y="717707"/>
                              <a:pt x="1131027" y="727466"/>
                            </a:cubicBezTo>
                            <a:cubicBezTo>
                              <a:pt x="1148669" y="737225"/>
                              <a:pt x="1168939" y="742105"/>
                              <a:pt x="1191837" y="745483"/>
                            </a:cubicBezTo>
                            <a:cubicBezTo>
                              <a:pt x="1214735" y="748861"/>
                              <a:pt x="1253398" y="750363"/>
                              <a:pt x="1268413" y="747736"/>
                            </a:cubicBezTo>
                            <a:cubicBezTo>
                              <a:pt x="1287557" y="741355"/>
                              <a:pt x="1301795" y="741896"/>
                              <a:pt x="1309678" y="732512"/>
                            </a:cubicBezTo>
                            <a:cubicBezTo>
                              <a:pt x="1317561" y="723128"/>
                              <a:pt x="1314993" y="713371"/>
                              <a:pt x="1315709" y="691430"/>
                            </a:cubicBezTo>
                            <a:cubicBezTo>
                              <a:pt x="1316425" y="669489"/>
                              <a:pt x="1313571" y="624996"/>
                              <a:pt x="1313972" y="600863"/>
                            </a:cubicBezTo>
                            <a:cubicBezTo>
                              <a:pt x="1314373" y="576730"/>
                              <a:pt x="1316869" y="563228"/>
                              <a:pt x="1318116" y="546634"/>
                            </a:cubicBezTo>
                            <a:cubicBezTo>
                              <a:pt x="1319363" y="530040"/>
                              <a:pt x="1327412" y="493850"/>
                              <a:pt x="1331880" y="471512"/>
                            </a:cubicBezTo>
                            <a:cubicBezTo>
                              <a:pt x="1336348" y="449174"/>
                              <a:pt x="1339770" y="432848"/>
                              <a:pt x="1344922" y="412606"/>
                            </a:cubicBezTo>
                            <a:cubicBezTo>
                              <a:pt x="1350074" y="392364"/>
                              <a:pt x="1359566" y="361974"/>
                              <a:pt x="1365771" y="341126"/>
                            </a:cubicBezTo>
                            <a:cubicBezTo>
                              <a:pt x="1371976" y="320278"/>
                              <a:pt x="1379554" y="289638"/>
                              <a:pt x="1385130" y="271135"/>
                            </a:cubicBezTo>
                            <a:cubicBezTo>
                              <a:pt x="1390706" y="252632"/>
                              <a:pt x="1394127" y="246537"/>
                              <a:pt x="1402203" y="225638"/>
                            </a:cubicBezTo>
                            <a:cubicBezTo>
                              <a:pt x="1410279" y="204739"/>
                              <a:pt x="1419646" y="178448"/>
                              <a:pt x="1435077" y="157655"/>
                            </a:cubicBezTo>
                            <a:cubicBezTo>
                              <a:pt x="1450508" y="136862"/>
                              <a:pt x="1485032" y="127157"/>
                              <a:pt x="1494791" y="100881"/>
                            </a:cubicBezTo>
                            <a:cubicBezTo>
                              <a:pt x="1504550" y="74605"/>
                              <a:pt x="1495704" y="15312"/>
                              <a:pt x="1493634" y="0"/>
                            </a:cubicBezTo>
                            <a:cubicBezTo>
                              <a:pt x="1491249" y="1590"/>
                              <a:pt x="1483977" y="5800"/>
                              <a:pt x="1482373" y="9008"/>
                            </a:cubicBezTo>
                            <a:cubicBezTo>
                              <a:pt x="1480989" y="11777"/>
                              <a:pt x="1482055" y="15600"/>
                              <a:pt x="1480121" y="18017"/>
                            </a:cubicBezTo>
                            <a:cubicBezTo>
                              <a:pt x="1478638" y="19871"/>
                              <a:pt x="1475263" y="18845"/>
                              <a:pt x="1473364" y="20270"/>
                            </a:cubicBezTo>
                            <a:cubicBezTo>
                              <a:pt x="1472021" y="21277"/>
                              <a:pt x="1480872" y="18392"/>
                              <a:pt x="1482373" y="18017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75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  <p:sp>
                    <p:nvSpPr>
                      <p:cNvPr id="42" name="Freeform 41"/>
                      <p:cNvSpPr/>
                      <p:nvPr/>
                    </p:nvSpPr>
                    <p:spPr>
                      <a:xfrm flipV="1">
                        <a:off x="4966092" y="1268760"/>
                        <a:ext cx="1917930" cy="964044"/>
                      </a:xfrm>
                      <a:custGeom>
                        <a:avLst/>
                        <a:gdLst>
                          <a:gd name="connsiteX0" fmla="*/ 1452680 w 1466590"/>
                          <a:gd name="connsiteY0" fmla="*/ 18017 h 768059"/>
                          <a:gd name="connsiteX1" fmla="*/ 1452680 w 1466590"/>
                          <a:gd name="connsiteY1" fmla="*/ 18017 h 768059"/>
                          <a:gd name="connsiteX2" fmla="*/ 1425654 w 1466590"/>
                          <a:gd name="connsiteY2" fmla="*/ 38287 h 768059"/>
                          <a:gd name="connsiteX3" fmla="*/ 1403131 w 1466590"/>
                          <a:gd name="connsiteY3" fmla="*/ 49548 h 768059"/>
                          <a:gd name="connsiteX4" fmla="*/ 1396375 w 1466590"/>
                          <a:gd name="connsiteY4" fmla="*/ 54053 h 768059"/>
                          <a:gd name="connsiteX5" fmla="*/ 1385114 w 1466590"/>
                          <a:gd name="connsiteY5" fmla="*/ 60809 h 768059"/>
                          <a:gd name="connsiteX6" fmla="*/ 1371600 w 1466590"/>
                          <a:gd name="connsiteY6" fmla="*/ 67566 h 768059"/>
                          <a:gd name="connsiteX7" fmla="*/ 1362592 w 1466590"/>
                          <a:gd name="connsiteY7" fmla="*/ 76575 h 768059"/>
                          <a:gd name="connsiteX8" fmla="*/ 1353583 w 1466590"/>
                          <a:gd name="connsiteY8" fmla="*/ 83332 h 768059"/>
                          <a:gd name="connsiteX9" fmla="*/ 1342322 w 1466590"/>
                          <a:gd name="connsiteY9" fmla="*/ 94593 h 768059"/>
                          <a:gd name="connsiteX10" fmla="*/ 1333313 w 1466590"/>
                          <a:gd name="connsiteY10" fmla="*/ 112610 h 768059"/>
                          <a:gd name="connsiteX11" fmla="*/ 1331060 w 1466590"/>
                          <a:gd name="connsiteY11" fmla="*/ 119367 h 768059"/>
                          <a:gd name="connsiteX12" fmla="*/ 1326556 w 1466590"/>
                          <a:gd name="connsiteY12" fmla="*/ 128376 h 768059"/>
                          <a:gd name="connsiteX13" fmla="*/ 1322052 w 1466590"/>
                          <a:gd name="connsiteY13" fmla="*/ 155403 h 768059"/>
                          <a:gd name="connsiteX14" fmla="*/ 1317547 w 1466590"/>
                          <a:gd name="connsiteY14" fmla="*/ 164411 h 768059"/>
                          <a:gd name="connsiteX15" fmla="*/ 1315295 w 1466590"/>
                          <a:gd name="connsiteY15" fmla="*/ 175673 h 768059"/>
                          <a:gd name="connsiteX16" fmla="*/ 1310791 w 1466590"/>
                          <a:gd name="connsiteY16" fmla="*/ 182429 h 768059"/>
                          <a:gd name="connsiteX17" fmla="*/ 1306286 w 1466590"/>
                          <a:gd name="connsiteY17" fmla="*/ 191438 h 768059"/>
                          <a:gd name="connsiteX18" fmla="*/ 1301782 w 1466590"/>
                          <a:gd name="connsiteY18" fmla="*/ 225221 h 768059"/>
                          <a:gd name="connsiteX19" fmla="*/ 1290521 w 1466590"/>
                          <a:gd name="connsiteY19" fmla="*/ 245491 h 768059"/>
                          <a:gd name="connsiteX20" fmla="*/ 1279260 w 1466590"/>
                          <a:gd name="connsiteY20" fmla="*/ 259005 h 768059"/>
                          <a:gd name="connsiteX21" fmla="*/ 1277007 w 1466590"/>
                          <a:gd name="connsiteY21" fmla="*/ 265761 h 768059"/>
                          <a:gd name="connsiteX22" fmla="*/ 1272503 w 1466590"/>
                          <a:gd name="connsiteY22" fmla="*/ 270266 h 768059"/>
                          <a:gd name="connsiteX23" fmla="*/ 1263494 w 1466590"/>
                          <a:gd name="connsiteY23" fmla="*/ 288283 h 768059"/>
                          <a:gd name="connsiteX24" fmla="*/ 1261242 w 1466590"/>
                          <a:gd name="connsiteY24" fmla="*/ 297292 h 768059"/>
                          <a:gd name="connsiteX25" fmla="*/ 1258990 w 1466590"/>
                          <a:gd name="connsiteY25" fmla="*/ 304049 h 768059"/>
                          <a:gd name="connsiteX26" fmla="*/ 1245476 w 1466590"/>
                          <a:gd name="connsiteY26" fmla="*/ 335580 h 768059"/>
                          <a:gd name="connsiteX27" fmla="*/ 1240972 w 1466590"/>
                          <a:gd name="connsiteY27" fmla="*/ 382876 h 768059"/>
                          <a:gd name="connsiteX28" fmla="*/ 1234215 w 1466590"/>
                          <a:gd name="connsiteY28" fmla="*/ 409903 h 768059"/>
                          <a:gd name="connsiteX29" fmla="*/ 1225206 w 1466590"/>
                          <a:gd name="connsiteY29" fmla="*/ 432425 h 768059"/>
                          <a:gd name="connsiteX30" fmla="*/ 1218450 w 1466590"/>
                          <a:gd name="connsiteY30" fmla="*/ 481974 h 768059"/>
                          <a:gd name="connsiteX31" fmla="*/ 1213945 w 1466590"/>
                          <a:gd name="connsiteY31" fmla="*/ 488731 h 768059"/>
                          <a:gd name="connsiteX32" fmla="*/ 1209441 w 1466590"/>
                          <a:gd name="connsiteY32" fmla="*/ 509001 h 768059"/>
                          <a:gd name="connsiteX33" fmla="*/ 1204936 w 1466590"/>
                          <a:gd name="connsiteY33" fmla="*/ 518009 h 768059"/>
                          <a:gd name="connsiteX34" fmla="*/ 1200432 w 1466590"/>
                          <a:gd name="connsiteY34" fmla="*/ 540532 h 768059"/>
                          <a:gd name="connsiteX35" fmla="*/ 1195927 w 1466590"/>
                          <a:gd name="connsiteY35" fmla="*/ 545036 h 768059"/>
                          <a:gd name="connsiteX36" fmla="*/ 1191423 w 1466590"/>
                          <a:gd name="connsiteY36" fmla="*/ 551793 h 768059"/>
                          <a:gd name="connsiteX37" fmla="*/ 1189171 w 1466590"/>
                          <a:gd name="connsiteY37" fmla="*/ 560802 h 768059"/>
                          <a:gd name="connsiteX38" fmla="*/ 1184666 w 1466590"/>
                          <a:gd name="connsiteY38" fmla="*/ 567558 h 768059"/>
                          <a:gd name="connsiteX39" fmla="*/ 1182414 w 1466590"/>
                          <a:gd name="connsiteY39" fmla="*/ 583324 h 768059"/>
                          <a:gd name="connsiteX40" fmla="*/ 1173405 w 1466590"/>
                          <a:gd name="connsiteY40" fmla="*/ 662151 h 768059"/>
                          <a:gd name="connsiteX41" fmla="*/ 1164396 w 1466590"/>
                          <a:gd name="connsiteY41" fmla="*/ 668908 h 768059"/>
                          <a:gd name="connsiteX42" fmla="*/ 1144127 w 1466590"/>
                          <a:gd name="connsiteY42" fmla="*/ 671160 h 768059"/>
                          <a:gd name="connsiteX43" fmla="*/ 1121604 w 1466590"/>
                          <a:gd name="connsiteY43" fmla="*/ 666656 h 768059"/>
                          <a:gd name="connsiteX44" fmla="*/ 1105839 w 1466590"/>
                          <a:gd name="connsiteY44" fmla="*/ 646386 h 768059"/>
                          <a:gd name="connsiteX45" fmla="*/ 1092326 w 1466590"/>
                          <a:gd name="connsiteY45" fmla="*/ 635125 h 768059"/>
                          <a:gd name="connsiteX46" fmla="*/ 1085569 w 1466590"/>
                          <a:gd name="connsiteY46" fmla="*/ 621611 h 768059"/>
                          <a:gd name="connsiteX47" fmla="*/ 1083317 w 1466590"/>
                          <a:gd name="connsiteY47" fmla="*/ 614855 h 768059"/>
                          <a:gd name="connsiteX48" fmla="*/ 1069803 w 1466590"/>
                          <a:gd name="connsiteY48" fmla="*/ 605846 h 768059"/>
                          <a:gd name="connsiteX49" fmla="*/ 1058542 w 1466590"/>
                          <a:gd name="connsiteY49" fmla="*/ 596837 h 768059"/>
                          <a:gd name="connsiteX50" fmla="*/ 1051786 w 1466590"/>
                          <a:gd name="connsiteY50" fmla="*/ 592333 h 768059"/>
                          <a:gd name="connsiteX51" fmla="*/ 1033768 w 1466590"/>
                          <a:gd name="connsiteY51" fmla="*/ 587828 h 768059"/>
                          <a:gd name="connsiteX52" fmla="*/ 1031516 w 1466590"/>
                          <a:gd name="connsiteY52" fmla="*/ 581072 h 768059"/>
                          <a:gd name="connsiteX53" fmla="*/ 1020255 w 1466590"/>
                          <a:gd name="connsiteY53" fmla="*/ 569810 h 768059"/>
                          <a:gd name="connsiteX54" fmla="*/ 1018002 w 1466590"/>
                          <a:gd name="connsiteY54" fmla="*/ 563054 h 768059"/>
                          <a:gd name="connsiteX55" fmla="*/ 1004489 w 1466590"/>
                          <a:gd name="connsiteY55" fmla="*/ 551793 h 768059"/>
                          <a:gd name="connsiteX56" fmla="*/ 993228 w 1466590"/>
                          <a:gd name="connsiteY56" fmla="*/ 542784 h 768059"/>
                          <a:gd name="connsiteX57" fmla="*/ 986471 w 1466590"/>
                          <a:gd name="connsiteY57" fmla="*/ 540532 h 768059"/>
                          <a:gd name="connsiteX58" fmla="*/ 975210 w 1466590"/>
                          <a:gd name="connsiteY58" fmla="*/ 536027 h 768059"/>
                          <a:gd name="connsiteX59" fmla="*/ 966201 w 1466590"/>
                          <a:gd name="connsiteY59" fmla="*/ 531523 h 768059"/>
                          <a:gd name="connsiteX60" fmla="*/ 959445 w 1466590"/>
                          <a:gd name="connsiteY60" fmla="*/ 529271 h 768059"/>
                          <a:gd name="connsiteX61" fmla="*/ 950436 w 1466590"/>
                          <a:gd name="connsiteY61" fmla="*/ 524766 h 768059"/>
                          <a:gd name="connsiteX62" fmla="*/ 876113 w 1466590"/>
                          <a:gd name="connsiteY62" fmla="*/ 522514 h 768059"/>
                          <a:gd name="connsiteX63" fmla="*/ 826564 w 1466590"/>
                          <a:gd name="connsiteY63" fmla="*/ 527018 h 768059"/>
                          <a:gd name="connsiteX64" fmla="*/ 797285 w 1466590"/>
                          <a:gd name="connsiteY64" fmla="*/ 529271 h 768059"/>
                          <a:gd name="connsiteX65" fmla="*/ 790528 w 1466590"/>
                          <a:gd name="connsiteY65" fmla="*/ 547288 h 768059"/>
                          <a:gd name="connsiteX66" fmla="*/ 783772 w 1466590"/>
                          <a:gd name="connsiteY66" fmla="*/ 549541 h 768059"/>
                          <a:gd name="connsiteX67" fmla="*/ 779267 w 1466590"/>
                          <a:gd name="connsiteY67" fmla="*/ 554045 h 768059"/>
                          <a:gd name="connsiteX68" fmla="*/ 758997 w 1466590"/>
                          <a:gd name="connsiteY68" fmla="*/ 558549 h 768059"/>
                          <a:gd name="connsiteX69" fmla="*/ 749989 w 1466590"/>
                          <a:gd name="connsiteY69" fmla="*/ 560802 h 768059"/>
                          <a:gd name="connsiteX70" fmla="*/ 738727 w 1466590"/>
                          <a:gd name="connsiteY70" fmla="*/ 565306 h 768059"/>
                          <a:gd name="connsiteX71" fmla="*/ 731971 w 1466590"/>
                          <a:gd name="connsiteY71" fmla="*/ 567558 h 768059"/>
                          <a:gd name="connsiteX72" fmla="*/ 720710 w 1466590"/>
                          <a:gd name="connsiteY72" fmla="*/ 578819 h 768059"/>
                          <a:gd name="connsiteX73" fmla="*/ 716205 w 1466590"/>
                          <a:gd name="connsiteY73" fmla="*/ 585576 h 768059"/>
                          <a:gd name="connsiteX74" fmla="*/ 709449 w 1466590"/>
                          <a:gd name="connsiteY74" fmla="*/ 587828 h 768059"/>
                          <a:gd name="connsiteX75" fmla="*/ 702692 w 1466590"/>
                          <a:gd name="connsiteY75" fmla="*/ 594585 h 768059"/>
                          <a:gd name="connsiteX76" fmla="*/ 693683 w 1466590"/>
                          <a:gd name="connsiteY76" fmla="*/ 608098 h 768059"/>
                          <a:gd name="connsiteX77" fmla="*/ 686927 w 1466590"/>
                          <a:gd name="connsiteY77" fmla="*/ 623864 h 768059"/>
                          <a:gd name="connsiteX78" fmla="*/ 680170 w 1466590"/>
                          <a:gd name="connsiteY78" fmla="*/ 626116 h 768059"/>
                          <a:gd name="connsiteX79" fmla="*/ 677918 w 1466590"/>
                          <a:gd name="connsiteY79" fmla="*/ 635125 h 768059"/>
                          <a:gd name="connsiteX80" fmla="*/ 671161 w 1466590"/>
                          <a:gd name="connsiteY80" fmla="*/ 637377 h 768059"/>
                          <a:gd name="connsiteX81" fmla="*/ 662152 w 1466590"/>
                          <a:gd name="connsiteY81" fmla="*/ 644134 h 768059"/>
                          <a:gd name="connsiteX82" fmla="*/ 637378 w 1466590"/>
                          <a:gd name="connsiteY82" fmla="*/ 648638 h 768059"/>
                          <a:gd name="connsiteX83" fmla="*/ 619360 w 1466590"/>
                          <a:gd name="connsiteY83" fmla="*/ 657647 h 768059"/>
                          <a:gd name="connsiteX84" fmla="*/ 610351 w 1466590"/>
                          <a:gd name="connsiteY84" fmla="*/ 662151 h 768059"/>
                          <a:gd name="connsiteX85" fmla="*/ 592333 w 1466590"/>
                          <a:gd name="connsiteY85" fmla="*/ 666656 h 768059"/>
                          <a:gd name="connsiteX86" fmla="*/ 583325 w 1466590"/>
                          <a:gd name="connsiteY86" fmla="*/ 671160 h 768059"/>
                          <a:gd name="connsiteX87" fmla="*/ 558550 w 1466590"/>
                          <a:gd name="connsiteY87" fmla="*/ 673412 h 768059"/>
                          <a:gd name="connsiteX88" fmla="*/ 551794 w 1466590"/>
                          <a:gd name="connsiteY88" fmla="*/ 671160 h 768059"/>
                          <a:gd name="connsiteX89" fmla="*/ 542785 w 1466590"/>
                          <a:gd name="connsiteY89" fmla="*/ 666656 h 768059"/>
                          <a:gd name="connsiteX90" fmla="*/ 536028 w 1466590"/>
                          <a:gd name="connsiteY90" fmla="*/ 662151 h 768059"/>
                          <a:gd name="connsiteX91" fmla="*/ 522515 w 1466590"/>
                          <a:gd name="connsiteY91" fmla="*/ 657647 h 768059"/>
                          <a:gd name="connsiteX92" fmla="*/ 387382 w 1466590"/>
                          <a:gd name="connsiteY92" fmla="*/ 657647 h 768059"/>
                          <a:gd name="connsiteX93" fmla="*/ 371616 w 1466590"/>
                          <a:gd name="connsiteY93" fmla="*/ 641881 h 768059"/>
                          <a:gd name="connsiteX94" fmla="*/ 369364 w 1466590"/>
                          <a:gd name="connsiteY94" fmla="*/ 635125 h 768059"/>
                          <a:gd name="connsiteX95" fmla="*/ 358103 w 1466590"/>
                          <a:gd name="connsiteY95" fmla="*/ 626116 h 768059"/>
                          <a:gd name="connsiteX96" fmla="*/ 340085 w 1466590"/>
                          <a:gd name="connsiteY96" fmla="*/ 612603 h 768059"/>
                          <a:gd name="connsiteX97" fmla="*/ 331076 w 1466590"/>
                          <a:gd name="connsiteY97" fmla="*/ 610350 h 768059"/>
                          <a:gd name="connsiteX98" fmla="*/ 310806 w 1466590"/>
                          <a:gd name="connsiteY98" fmla="*/ 603594 h 768059"/>
                          <a:gd name="connsiteX99" fmla="*/ 290536 w 1466590"/>
                          <a:gd name="connsiteY99" fmla="*/ 599089 h 768059"/>
                          <a:gd name="connsiteX100" fmla="*/ 279275 w 1466590"/>
                          <a:gd name="connsiteY100" fmla="*/ 592333 h 768059"/>
                          <a:gd name="connsiteX101" fmla="*/ 272519 w 1466590"/>
                          <a:gd name="connsiteY101" fmla="*/ 578819 h 768059"/>
                          <a:gd name="connsiteX102" fmla="*/ 256753 w 1466590"/>
                          <a:gd name="connsiteY102" fmla="*/ 563054 h 768059"/>
                          <a:gd name="connsiteX103" fmla="*/ 245492 w 1466590"/>
                          <a:gd name="connsiteY103" fmla="*/ 558549 h 768059"/>
                          <a:gd name="connsiteX104" fmla="*/ 236483 w 1466590"/>
                          <a:gd name="connsiteY104" fmla="*/ 556297 h 768059"/>
                          <a:gd name="connsiteX105" fmla="*/ 229727 w 1466590"/>
                          <a:gd name="connsiteY105" fmla="*/ 554045 h 768059"/>
                          <a:gd name="connsiteX106" fmla="*/ 225222 w 1466590"/>
                          <a:gd name="connsiteY106" fmla="*/ 549541 h 768059"/>
                          <a:gd name="connsiteX107" fmla="*/ 207204 w 1466590"/>
                          <a:gd name="connsiteY107" fmla="*/ 545036 h 768059"/>
                          <a:gd name="connsiteX108" fmla="*/ 198195 w 1466590"/>
                          <a:gd name="connsiteY108" fmla="*/ 540532 h 768059"/>
                          <a:gd name="connsiteX109" fmla="*/ 150899 w 1466590"/>
                          <a:gd name="connsiteY109" fmla="*/ 536027 h 768059"/>
                          <a:gd name="connsiteX110" fmla="*/ 141890 w 1466590"/>
                          <a:gd name="connsiteY110" fmla="*/ 531523 h 768059"/>
                          <a:gd name="connsiteX111" fmla="*/ 87837 w 1466590"/>
                          <a:gd name="connsiteY111" fmla="*/ 533775 h 768059"/>
                          <a:gd name="connsiteX112" fmla="*/ 47297 w 1466590"/>
                          <a:gd name="connsiteY112" fmla="*/ 536027 h 768059"/>
                          <a:gd name="connsiteX113" fmla="*/ 40540 w 1466590"/>
                          <a:gd name="connsiteY113" fmla="*/ 542784 h 768059"/>
                          <a:gd name="connsiteX114" fmla="*/ 33784 w 1466590"/>
                          <a:gd name="connsiteY114" fmla="*/ 556297 h 768059"/>
                          <a:gd name="connsiteX115" fmla="*/ 20270 w 1466590"/>
                          <a:gd name="connsiteY115" fmla="*/ 563054 h 768059"/>
                          <a:gd name="connsiteX116" fmla="*/ 0 w 1466590"/>
                          <a:gd name="connsiteY116" fmla="*/ 569810 h 768059"/>
                          <a:gd name="connsiteX117" fmla="*/ 24775 w 1466590"/>
                          <a:gd name="connsiteY117" fmla="*/ 601341 h 768059"/>
                          <a:gd name="connsiteX118" fmla="*/ 31531 w 1466590"/>
                          <a:gd name="connsiteY118" fmla="*/ 605846 h 768059"/>
                          <a:gd name="connsiteX119" fmla="*/ 33784 w 1466590"/>
                          <a:gd name="connsiteY119" fmla="*/ 617107 h 768059"/>
                          <a:gd name="connsiteX120" fmla="*/ 47297 w 1466590"/>
                          <a:gd name="connsiteY120" fmla="*/ 619359 h 768059"/>
                          <a:gd name="connsiteX121" fmla="*/ 126125 w 1466590"/>
                          <a:gd name="connsiteY121" fmla="*/ 623864 h 768059"/>
                          <a:gd name="connsiteX122" fmla="*/ 137386 w 1466590"/>
                          <a:gd name="connsiteY122" fmla="*/ 632873 h 768059"/>
                          <a:gd name="connsiteX123" fmla="*/ 144142 w 1466590"/>
                          <a:gd name="connsiteY123" fmla="*/ 637377 h 768059"/>
                          <a:gd name="connsiteX124" fmla="*/ 148647 w 1466590"/>
                          <a:gd name="connsiteY124" fmla="*/ 644134 h 768059"/>
                          <a:gd name="connsiteX125" fmla="*/ 168917 w 1466590"/>
                          <a:gd name="connsiteY125" fmla="*/ 646386 h 768059"/>
                          <a:gd name="connsiteX126" fmla="*/ 180178 w 1466590"/>
                          <a:gd name="connsiteY126" fmla="*/ 648638 h 768059"/>
                          <a:gd name="connsiteX127" fmla="*/ 186934 w 1466590"/>
                          <a:gd name="connsiteY127" fmla="*/ 655395 h 768059"/>
                          <a:gd name="connsiteX128" fmla="*/ 193691 w 1466590"/>
                          <a:gd name="connsiteY128" fmla="*/ 657647 h 768059"/>
                          <a:gd name="connsiteX129" fmla="*/ 220718 w 1466590"/>
                          <a:gd name="connsiteY129" fmla="*/ 662151 h 768059"/>
                          <a:gd name="connsiteX130" fmla="*/ 265762 w 1466590"/>
                          <a:gd name="connsiteY130" fmla="*/ 668908 h 768059"/>
                          <a:gd name="connsiteX131" fmla="*/ 272519 w 1466590"/>
                          <a:gd name="connsiteY131" fmla="*/ 675665 h 768059"/>
                          <a:gd name="connsiteX132" fmla="*/ 274771 w 1466590"/>
                          <a:gd name="connsiteY132" fmla="*/ 686926 h 768059"/>
                          <a:gd name="connsiteX133" fmla="*/ 283780 w 1466590"/>
                          <a:gd name="connsiteY133" fmla="*/ 691430 h 768059"/>
                          <a:gd name="connsiteX134" fmla="*/ 295041 w 1466590"/>
                          <a:gd name="connsiteY134" fmla="*/ 702691 h 768059"/>
                          <a:gd name="connsiteX135" fmla="*/ 297293 w 1466590"/>
                          <a:gd name="connsiteY135" fmla="*/ 709448 h 768059"/>
                          <a:gd name="connsiteX136" fmla="*/ 310806 w 1466590"/>
                          <a:gd name="connsiteY136" fmla="*/ 729718 h 768059"/>
                          <a:gd name="connsiteX137" fmla="*/ 313059 w 1466590"/>
                          <a:gd name="connsiteY137" fmla="*/ 736474 h 768059"/>
                          <a:gd name="connsiteX138" fmla="*/ 317563 w 1466590"/>
                          <a:gd name="connsiteY138" fmla="*/ 743231 h 768059"/>
                          <a:gd name="connsiteX139" fmla="*/ 373868 w 1466590"/>
                          <a:gd name="connsiteY139" fmla="*/ 752240 h 768059"/>
                          <a:gd name="connsiteX140" fmla="*/ 441435 w 1466590"/>
                          <a:gd name="connsiteY140" fmla="*/ 756744 h 768059"/>
                          <a:gd name="connsiteX141" fmla="*/ 457200 w 1466590"/>
                          <a:gd name="connsiteY141" fmla="*/ 768006 h 768059"/>
                          <a:gd name="connsiteX142" fmla="*/ 484227 w 1466590"/>
                          <a:gd name="connsiteY142" fmla="*/ 761249 h 768059"/>
                          <a:gd name="connsiteX143" fmla="*/ 493236 w 1466590"/>
                          <a:gd name="connsiteY143" fmla="*/ 758997 h 768059"/>
                          <a:gd name="connsiteX144" fmla="*/ 511254 w 1466590"/>
                          <a:gd name="connsiteY144" fmla="*/ 754492 h 768059"/>
                          <a:gd name="connsiteX145" fmla="*/ 590081 w 1466590"/>
                          <a:gd name="connsiteY145" fmla="*/ 752240 h 768059"/>
                          <a:gd name="connsiteX146" fmla="*/ 653143 w 1466590"/>
                          <a:gd name="connsiteY146" fmla="*/ 747736 h 768059"/>
                          <a:gd name="connsiteX147" fmla="*/ 659900 w 1466590"/>
                          <a:gd name="connsiteY147" fmla="*/ 745483 h 768059"/>
                          <a:gd name="connsiteX148" fmla="*/ 668909 w 1466590"/>
                          <a:gd name="connsiteY148" fmla="*/ 743231 h 768059"/>
                          <a:gd name="connsiteX149" fmla="*/ 700440 w 1466590"/>
                          <a:gd name="connsiteY149" fmla="*/ 740979 h 768059"/>
                          <a:gd name="connsiteX150" fmla="*/ 727466 w 1466590"/>
                          <a:gd name="connsiteY150" fmla="*/ 713952 h 768059"/>
                          <a:gd name="connsiteX151" fmla="*/ 738727 w 1466590"/>
                          <a:gd name="connsiteY151" fmla="*/ 702691 h 768059"/>
                          <a:gd name="connsiteX152" fmla="*/ 743232 w 1466590"/>
                          <a:gd name="connsiteY152" fmla="*/ 698187 h 768059"/>
                          <a:gd name="connsiteX153" fmla="*/ 754493 w 1466590"/>
                          <a:gd name="connsiteY153" fmla="*/ 684674 h 768059"/>
                          <a:gd name="connsiteX154" fmla="*/ 765754 w 1466590"/>
                          <a:gd name="connsiteY154" fmla="*/ 673412 h 768059"/>
                          <a:gd name="connsiteX155" fmla="*/ 770259 w 1466590"/>
                          <a:gd name="connsiteY155" fmla="*/ 666656 h 768059"/>
                          <a:gd name="connsiteX156" fmla="*/ 777015 w 1466590"/>
                          <a:gd name="connsiteY156" fmla="*/ 664404 h 768059"/>
                          <a:gd name="connsiteX157" fmla="*/ 779267 w 1466590"/>
                          <a:gd name="connsiteY157" fmla="*/ 657647 h 768059"/>
                          <a:gd name="connsiteX158" fmla="*/ 808546 w 1466590"/>
                          <a:gd name="connsiteY158" fmla="*/ 655395 h 768059"/>
                          <a:gd name="connsiteX159" fmla="*/ 831068 w 1466590"/>
                          <a:gd name="connsiteY159" fmla="*/ 639629 h 768059"/>
                          <a:gd name="connsiteX160" fmla="*/ 849086 w 1466590"/>
                          <a:gd name="connsiteY160" fmla="*/ 635125 h 768059"/>
                          <a:gd name="connsiteX161" fmla="*/ 858095 w 1466590"/>
                          <a:gd name="connsiteY161" fmla="*/ 632873 h 768059"/>
                          <a:gd name="connsiteX162" fmla="*/ 864852 w 1466590"/>
                          <a:gd name="connsiteY162" fmla="*/ 628368 h 768059"/>
                          <a:gd name="connsiteX163" fmla="*/ 885122 w 1466590"/>
                          <a:gd name="connsiteY163" fmla="*/ 619359 h 768059"/>
                          <a:gd name="connsiteX164" fmla="*/ 896383 w 1466590"/>
                          <a:gd name="connsiteY164" fmla="*/ 608098 h 768059"/>
                          <a:gd name="connsiteX165" fmla="*/ 912148 w 1466590"/>
                          <a:gd name="connsiteY165" fmla="*/ 603594 h 768059"/>
                          <a:gd name="connsiteX166" fmla="*/ 950436 w 1466590"/>
                          <a:gd name="connsiteY166" fmla="*/ 605846 h 768059"/>
                          <a:gd name="connsiteX167" fmla="*/ 954940 w 1466590"/>
                          <a:gd name="connsiteY167" fmla="*/ 612603 h 768059"/>
                          <a:gd name="connsiteX168" fmla="*/ 959445 w 1466590"/>
                          <a:gd name="connsiteY168" fmla="*/ 617107 h 768059"/>
                          <a:gd name="connsiteX169" fmla="*/ 979715 w 1466590"/>
                          <a:gd name="connsiteY169" fmla="*/ 623864 h 768059"/>
                          <a:gd name="connsiteX170" fmla="*/ 988724 w 1466590"/>
                          <a:gd name="connsiteY170" fmla="*/ 632873 h 768059"/>
                          <a:gd name="connsiteX171" fmla="*/ 993228 w 1466590"/>
                          <a:gd name="connsiteY171" fmla="*/ 641881 h 768059"/>
                          <a:gd name="connsiteX172" fmla="*/ 1006741 w 1466590"/>
                          <a:gd name="connsiteY172" fmla="*/ 650890 h 768059"/>
                          <a:gd name="connsiteX173" fmla="*/ 1011246 w 1466590"/>
                          <a:gd name="connsiteY173" fmla="*/ 664404 h 768059"/>
                          <a:gd name="connsiteX174" fmla="*/ 1018002 w 1466590"/>
                          <a:gd name="connsiteY174" fmla="*/ 668908 h 768059"/>
                          <a:gd name="connsiteX175" fmla="*/ 1029263 w 1466590"/>
                          <a:gd name="connsiteY175" fmla="*/ 671160 h 768059"/>
                          <a:gd name="connsiteX176" fmla="*/ 1036020 w 1466590"/>
                          <a:gd name="connsiteY176" fmla="*/ 673412 h 768059"/>
                          <a:gd name="connsiteX177" fmla="*/ 1038272 w 1466590"/>
                          <a:gd name="connsiteY177" fmla="*/ 680169 h 768059"/>
                          <a:gd name="connsiteX178" fmla="*/ 1047281 w 1466590"/>
                          <a:gd name="connsiteY178" fmla="*/ 682421 h 768059"/>
                          <a:gd name="connsiteX179" fmla="*/ 1056290 w 1466590"/>
                          <a:gd name="connsiteY179" fmla="*/ 686926 h 768059"/>
                          <a:gd name="connsiteX180" fmla="*/ 1074308 w 1466590"/>
                          <a:gd name="connsiteY180" fmla="*/ 691430 h 768059"/>
                          <a:gd name="connsiteX181" fmla="*/ 1081064 w 1466590"/>
                          <a:gd name="connsiteY181" fmla="*/ 700439 h 768059"/>
                          <a:gd name="connsiteX182" fmla="*/ 1085569 w 1466590"/>
                          <a:gd name="connsiteY182" fmla="*/ 707196 h 768059"/>
                          <a:gd name="connsiteX183" fmla="*/ 1092326 w 1466590"/>
                          <a:gd name="connsiteY183" fmla="*/ 711700 h 768059"/>
                          <a:gd name="connsiteX184" fmla="*/ 1101334 w 1466590"/>
                          <a:gd name="connsiteY184" fmla="*/ 727466 h 768059"/>
                          <a:gd name="connsiteX185" fmla="*/ 1103587 w 1466590"/>
                          <a:gd name="connsiteY185" fmla="*/ 736474 h 768059"/>
                          <a:gd name="connsiteX186" fmla="*/ 1119352 w 1466590"/>
                          <a:gd name="connsiteY186" fmla="*/ 743231 h 768059"/>
                          <a:gd name="connsiteX187" fmla="*/ 1162144 w 1466590"/>
                          <a:gd name="connsiteY187" fmla="*/ 745483 h 768059"/>
                          <a:gd name="connsiteX188" fmla="*/ 1177910 w 1466590"/>
                          <a:gd name="connsiteY188" fmla="*/ 743231 h 768059"/>
                          <a:gd name="connsiteX189" fmla="*/ 1218450 w 1466590"/>
                          <a:gd name="connsiteY189" fmla="*/ 745483 h 768059"/>
                          <a:gd name="connsiteX190" fmla="*/ 1238720 w 1466590"/>
                          <a:gd name="connsiteY190" fmla="*/ 747736 h 768059"/>
                          <a:gd name="connsiteX191" fmla="*/ 1252233 w 1466590"/>
                          <a:gd name="connsiteY191" fmla="*/ 729718 h 768059"/>
                          <a:gd name="connsiteX192" fmla="*/ 1258990 w 1466590"/>
                          <a:gd name="connsiteY192" fmla="*/ 727466 h 768059"/>
                          <a:gd name="connsiteX193" fmla="*/ 1274755 w 1466590"/>
                          <a:gd name="connsiteY193" fmla="*/ 713952 h 768059"/>
                          <a:gd name="connsiteX194" fmla="*/ 1277007 w 1466590"/>
                          <a:gd name="connsiteY194" fmla="*/ 707196 h 768059"/>
                          <a:gd name="connsiteX195" fmla="*/ 1281512 w 1466590"/>
                          <a:gd name="connsiteY195" fmla="*/ 700439 h 768059"/>
                          <a:gd name="connsiteX196" fmla="*/ 1286016 w 1466590"/>
                          <a:gd name="connsiteY196" fmla="*/ 691430 h 768059"/>
                          <a:gd name="connsiteX197" fmla="*/ 1292773 w 1466590"/>
                          <a:gd name="connsiteY197" fmla="*/ 689178 h 768059"/>
                          <a:gd name="connsiteX198" fmla="*/ 1297277 w 1466590"/>
                          <a:gd name="connsiteY198" fmla="*/ 680169 h 768059"/>
                          <a:gd name="connsiteX199" fmla="*/ 1304034 w 1466590"/>
                          <a:gd name="connsiteY199" fmla="*/ 675665 h 768059"/>
                          <a:gd name="connsiteX200" fmla="*/ 1306286 w 1466590"/>
                          <a:gd name="connsiteY200" fmla="*/ 666656 h 768059"/>
                          <a:gd name="connsiteX201" fmla="*/ 1308538 w 1466590"/>
                          <a:gd name="connsiteY201" fmla="*/ 659899 h 768059"/>
                          <a:gd name="connsiteX202" fmla="*/ 1313043 w 1466590"/>
                          <a:gd name="connsiteY202" fmla="*/ 655395 h 768059"/>
                          <a:gd name="connsiteX203" fmla="*/ 1322052 w 1466590"/>
                          <a:gd name="connsiteY203" fmla="*/ 641881 h 768059"/>
                          <a:gd name="connsiteX204" fmla="*/ 1324304 w 1466590"/>
                          <a:gd name="connsiteY204" fmla="*/ 632873 h 768059"/>
                          <a:gd name="connsiteX205" fmla="*/ 1326556 w 1466590"/>
                          <a:gd name="connsiteY205" fmla="*/ 610350 h 768059"/>
                          <a:gd name="connsiteX206" fmla="*/ 1331060 w 1466590"/>
                          <a:gd name="connsiteY206" fmla="*/ 601341 h 768059"/>
                          <a:gd name="connsiteX207" fmla="*/ 1335565 w 1466590"/>
                          <a:gd name="connsiteY207" fmla="*/ 585576 h 768059"/>
                          <a:gd name="connsiteX208" fmla="*/ 1342322 w 1466590"/>
                          <a:gd name="connsiteY208" fmla="*/ 576567 h 768059"/>
                          <a:gd name="connsiteX209" fmla="*/ 1346826 w 1466590"/>
                          <a:gd name="connsiteY209" fmla="*/ 542784 h 768059"/>
                          <a:gd name="connsiteX210" fmla="*/ 1349078 w 1466590"/>
                          <a:gd name="connsiteY210" fmla="*/ 533775 h 768059"/>
                          <a:gd name="connsiteX211" fmla="*/ 1351330 w 1466590"/>
                          <a:gd name="connsiteY211" fmla="*/ 477470 h 768059"/>
                          <a:gd name="connsiteX212" fmla="*/ 1367096 w 1466590"/>
                          <a:gd name="connsiteY212" fmla="*/ 454947 h 768059"/>
                          <a:gd name="connsiteX213" fmla="*/ 1373853 w 1466590"/>
                          <a:gd name="connsiteY213" fmla="*/ 443686 h 768059"/>
                          <a:gd name="connsiteX214" fmla="*/ 1380609 w 1466590"/>
                          <a:gd name="connsiteY214" fmla="*/ 434677 h 768059"/>
                          <a:gd name="connsiteX215" fmla="*/ 1382861 w 1466590"/>
                          <a:gd name="connsiteY215" fmla="*/ 385129 h 768059"/>
                          <a:gd name="connsiteX216" fmla="*/ 1385114 w 1466590"/>
                          <a:gd name="connsiteY216" fmla="*/ 373868 h 768059"/>
                          <a:gd name="connsiteX217" fmla="*/ 1391870 w 1466590"/>
                          <a:gd name="connsiteY217" fmla="*/ 367111 h 768059"/>
                          <a:gd name="connsiteX218" fmla="*/ 1405384 w 1466590"/>
                          <a:gd name="connsiteY218" fmla="*/ 157655 h 768059"/>
                          <a:gd name="connsiteX219" fmla="*/ 1418897 w 1466590"/>
                          <a:gd name="connsiteY219" fmla="*/ 141889 h 768059"/>
                          <a:gd name="connsiteX220" fmla="*/ 1423401 w 1466590"/>
                          <a:gd name="connsiteY220" fmla="*/ 135133 h 768059"/>
                          <a:gd name="connsiteX221" fmla="*/ 1430158 w 1466590"/>
                          <a:gd name="connsiteY221" fmla="*/ 132880 h 768059"/>
                          <a:gd name="connsiteX222" fmla="*/ 1436915 w 1466590"/>
                          <a:gd name="connsiteY222" fmla="*/ 128376 h 768059"/>
                          <a:gd name="connsiteX223" fmla="*/ 1439167 w 1466590"/>
                          <a:gd name="connsiteY223" fmla="*/ 99097 h 768059"/>
                          <a:gd name="connsiteX224" fmla="*/ 1445924 w 1466590"/>
                          <a:gd name="connsiteY224" fmla="*/ 94593 h 768059"/>
                          <a:gd name="connsiteX225" fmla="*/ 1457185 w 1466590"/>
                          <a:gd name="connsiteY225" fmla="*/ 83332 h 768059"/>
                          <a:gd name="connsiteX226" fmla="*/ 1459437 w 1466590"/>
                          <a:gd name="connsiteY226" fmla="*/ 76575 h 768059"/>
                          <a:gd name="connsiteX227" fmla="*/ 1466194 w 1466590"/>
                          <a:gd name="connsiteY227" fmla="*/ 74323 h 768059"/>
                          <a:gd name="connsiteX228" fmla="*/ 1463941 w 1466590"/>
                          <a:gd name="connsiteY228" fmla="*/ 0 h 768059"/>
                          <a:gd name="connsiteX229" fmla="*/ 1452680 w 1466590"/>
                          <a:gd name="connsiteY229" fmla="*/ 9008 h 768059"/>
                          <a:gd name="connsiteX230" fmla="*/ 1450428 w 1466590"/>
                          <a:gd name="connsiteY230" fmla="*/ 18017 h 768059"/>
                          <a:gd name="connsiteX231" fmla="*/ 1443671 w 1466590"/>
                          <a:gd name="connsiteY231" fmla="*/ 20270 h 768059"/>
                          <a:gd name="connsiteX232" fmla="*/ 1452680 w 1466590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21474 w 1467794"/>
                          <a:gd name="connsiteY115" fmla="*/ 563054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4988 w 1467794"/>
                          <a:gd name="connsiteY114" fmla="*/ 556297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53884 w 1467794"/>
                          <a:gd name="connsiteY0" fmla="*/ 18017 h 768059"/>
                          <a:gd name="connsiteX1" fmla="*/ 1453884 w 1467794"/>
                          <a:gd name="connsiteY1" fmla="*/ 18017 h 768059"/>
                          <a:gd name="connsiteX2" fmla="*/ 1426858 w 1467794"/>
                          <a:gd name="connsiteY2" fmla="*/ 38287 h 768059"/>
                          <a:gd name="connsiteX3" fmla="*/ 1404335 w 1467794"/>
                          <a:gd name="connsiteY3" fmla="*/ 49548 h 768059"/>
                          <a:gd name="connsiteX4" fmla="*/ 1397579 w 1467794"/>
                          <a:gd name="connsiteY4" fmla="*/ 54053 h 768059"/>
                          <a:gd name="connsiteX5" fmla="*/ 1386318 w 1467794"/>
                          <a:gd name="connsiteY5" fmla="*/ 60809 h 768059"/>
                          <a:gd name="connsiteX6" fmla="*/ 1372804 w 1467794"/>
                          <a:gd name="connsiteY6" fmla="*/ 67566 h 768059"/>
                          <a:gd name="connsiteX7" fmla="*/ 1363796 w 1467794"/>
                          <a:gd name="connsiteY7" fmla="*/ 76575 h 768059"/>
                          <a:gd name="connsiteX8" fmla="*/ 1354787 w 1467794"/>
                          <a:gd name="connsiteY8" fmla="*/ 83332 h 768059"/>
                          <a:gd name="connsiteX9" fmla="*/ 1343526 w 1467794"/>
                          <a:gd name="connsiteY9" fmla="*/ 94593 h 768059"/>
                          <a:gd name="connsiteX10" fmla="*/ 1334517 w 1467794"/>
                          <a:gd name="connsiteY10" fmla="*/ 112610 h 768059"/>
                          <a:gd name="connsiteX11" fmla="*/ 1332264 w 1467794"/>
                          <a:gd name="connsiteY11" fmla="*/ 119367 h 768059"/>
                          <a:gd name="connsiteX12" fmla="*/ 1327760 w 1467794"/>
                          <a:gd name="connsiteY12" fmla="*/ 128376 h 768059"/>
                          <a:gd name="connsiteX13" fmla="*/ 1323256 w 1467794"/>
                          <a:gd name="connsiteY13" fmla="*/ 155403 h 768059"/>
                          <a:gd name="connsiteX14" fmla="*/ 1318751 w 1467794"/>
                          <a:gd name="connsiteY14" fmla="*/ 164411 h 768059"/>
                          <a:gd name="connsiteX15" fmla="*/ 1316499 w 1467794"/>
                          <a:gd name="connsiteY15" fmla="*/ 175673 h 768059"/>
                          <a:gd name="connsiteX16" fmla="*/ 1311995 w 1467794"/>
                          <a:gd name="connsiteY16" fmla="*/ 182429 h 768059"/>
                          <a:gd name="connsiteX17" fmla="*/ 1307490 w 1467794"/>
                          <a:gd name="connsiteY17" fmla="*/ 191438 h 768059"/>
                          <a:gd name="connsiteX18" fmla="*/ 1302986 w 1467794"/>
                          <a:gd name="connsiteY18" fmla="*/ 225221 h 768059"/>
                          <a:gd name="connsiteX19" fmla="*/ 1291725 w 1467794"/>
                          <a:gd name="connsiteY19" fmla="*/ 245491 h 768059"/>
                          <a:gd name="connsiteX20" fmla="*/ 1280464 w 1467794"/>
                          <a:gd name="connsiteY20" fmla="*/ 259005 h 768059"/>
                          <a:gd name="connsiteX21" fmla="*/ 1278211 w 1467794"/>
                          <a:gd name="connsiteY21" fmla="*/ 265761 h 768059"/>
                          <a:gd name="connsiteX22" fmla="*/ 1273707 w 1467794"/>
                          <a:gd name="connsiteY22" fmla="*/ 270266 h 768059"/>
                          <a:gd name="connsiteX23" fmla="*/ 1264698 w 1467794"/>
                          <a:gd name="connsiteY23" fmla="*/ 288283 h 768059"/>
                          <a:gd name="connsiteX24" fmla="*/ 1262446 w 1467794"/>
                          <a:gd name="connsiteY24" fmla="*/ 297292 h 768059"/>
                          <a:gd name="connsiteX25" fmla="*/ 1260194 w 1467794"/>
                          <a:gd name="connsiteY25" fmla="*/ 304049 h 768059"/>
                          <a:gd name="connsiteX26" fmla="*/ 1246680 w 1467794"/>
                          <a:gd name="connsiteY26" fmla="*/ 335580 h 768059"/>
                          <a:gd name="connsiteX27" fmla="*/ 1242176 w 1467794"/>
                          <a:gd name="connsiteY27" fmla="*/ 382876 h 768059"/>
                          <a:gd name="connsiteX28" fmla="*/ 1235419 w 1467794"/>
                          <a:gd name="connsiteY28" fmla="*/ 409903 h 768059"/>
                          <a:gd name="connsiteX29" fmla="*/ 1226410 w 1467794"/>
                          <a:gd name="connsiteY29" fmla="*/ 432425 h 768059"/>
                          <a:gd name="connsiteX30" fmla="*/ 1219654 w 1467794"/>
                          <a:gd name="connsiteY30" fmla="*/ 481974 h 768059"/>
                          <a:gd name="connsiteX31" fmla="*/ 1215149 w 1467794"/>
                          <a:gd name="connsiteY31" fmla="*/ 488731 h 768059"/>
                          <a:gd name="connsiteX32" fmla="*/ 1210645 w 1467794"/>
                          <a:gd name="connsiteY32" fmla="*/ 509001 h 768059"/>
                          <a:gd name="connsiteX33" fmla="*/ 1206140 w 1467794"/>
                          <a:gd name="connsiteY33" fmla="*/ 518009 h 768059"/>
                          <a:gd name="connsiteX34" fmla="*/ 1201636 w 1467794"/>
                          <a:gd name="connsiteY34" fmla="*/ 540532 h 768059"/>
                          <a:gd name="connsiteX35" fmla="*/ 1197131 w 1467794"/>
                          <a:gd name="connsiteY35" fmla="*/ 545036 h 768059"/>
                          <a:gd name="connsiteX36" fmla="*/ 1192627 w 1467794"/>
                          <a:gd name="connsiteY36" fmla="*/ 551793 h 768059"/>
                          <a:gd name="connsiteX37" fmla="*/ 1190375 w 1467794"/>
                          <a:gd name="connsiteY37" fmla="*/ 560802 h 768059"/>
                          <a:gd name="connsiteX38" fmla="*/ 1185870 w 1467794"/>
                          <a:gd name="connsiteY38" fmla="*/ 567558 h 768059"/>
                          <a:gd name="connsiteX39" fmla="*/ 1183618 w 1467794"/>
                          <a:gd name="connsiteY39" fmla="*/ 583324 h 768059"/>
                          <a:gd name="connsiteX40" fmla="*/ 1174609 w 1467794"/>
                          <a:gd name="connsiteY40" fmla="*/ 662151 h 768059"/>
                          <a:gd name="connsiteX41" fmla="*/ 1165600 w 1467794"/>
                          <a:gd name="connsiteY41" fmla="*/ 668908 h 768059"/>
                          <a:gd name="connsiteX42" fmla="*/ 1145331 w 1467794"/>
                          <a:gd name="connsiteY42" fmla="*/ 671160 h 768059"/>
                          <a:gd name="connsiteX43" fmla="*/ 1122808 w 1467794"/>
                          <a:gd name="connsiteY43" fmla="*/ 666656 h 768059"/>
                          <a:gd name="connsiteX44" fmla="*/ 1107043 w 1467794"/>
                          <a:gd name="connsiteY44" fmla="*/ 646386 h 768059"/>
                          <a:gd name="connsiteX45" fmla="*/ 1093530 w 1467794"/>
                          <a:gd name="connsiteY45" fmla="*/ 635125 h 768059"/>
                          <a:gd name="connsiteX46" fmla="*/ 1086773 w 1467794"/>
                          <a:gd name="connsiteY46" fmla="*/ 621611 h 768059"/>
                          <a:gd name="connsiteX47" fmla="*/ 1084521 w 1467794"/>
                          <a:gd name="connsiteY47" fmla="*/ 614855 h 768059"/>
                          <a:gd name="connsiteX48" fmla="*/ 1071007 w 1467794"/>
                          <a:gd name="connsiteY48" fmla="*/ 605846 h 768059"/>
                          <a:gd name="connsiteX49" fmla="*/ 1059746 w 1467794"/>
                          <a:gd name="connsiteY49" fmla="*/ 596837 h 768059"/>
                          <a:gd name="connsiteX50" fmla="*/ 1052990 w 1467794"/>
                          <a:gd name="connsiteY50" fmla="*/ 592333 h 768059"/>
                          <a:gd name="connsiteX51" fmla="*/ 1034972 w 1467794"/>
                          <a:gd name="connsiteY51" fmla="*/ 587828 h 768059"/>
                          <a:gd name="connsiteX52" fmla="*/ 1032720 w 1467794"/>
                          <a:gd name="connsiteY52" fmla="*/ 581072 h 768059"/>
                          <a:gd name="connsiteX53" fmla="*/ 1021459 w 1467794"/>
                          <a:gd name="connsiteY53" fmla="*/ 569810 h 768059"/>
                          <a:gd name="connsiteX54" fmla="*/ 1019206 w 1467794"/>
                          <a:gd name="connsiteY54" fmla="*/ 563054 h 768059"/>
                          <a:gd name="connsiteX55" fmla="*/ 1005693 w 1467794"/>
                          <a:gd name="connsiteY55" fmla="*/ 551793 h 768059"/>
                          <a:gd name="connsiteX56" fmla="*/ 994432 w 1467794"/>
                          <a:gd name="connsiteY56" fmla="*/ 542784 h 768059"/>
                          <a:gd name="connsiteX57" fmla="*/ 987675 w 1467794"/>
                          <a:gd name="connsiteY57" fmla="*/ 540532 h 768059"/>
                          <a:gd name="connsiteX58" fmla="*/ 976414 w 1467794"/>
                          <a:gd name="connsiteY58" fmla="*/ 536027 h 768059"/>
                          <a:gd name="connsiteX59" fmla="*/ 967405 w 1467794"/>
                          <a:gd name="connsiteY59" fmla="*/ 531523 h 768059"/>
                          <a:gd name="connsiteX60" fmla="*/ 960649 w 1467794"/>
                          <a:gd name="connsiteY60" fmla="*/ 529271 h 768059"/>
                          <a:gd name="connsiteX61" fmla="*/ 951640 w 1467794"/>
                          <a:gd name="connsiteY61" fmla="*/ 524766 h 768059"/>
                          <a:gd name="connsiteX62" fmla="*/ 877317 w 1467794"/>
                          <a:gd name="connsiteY62" fmla="*/ 522514 h 768059"/>
                          <a:gd name="connsiteX63" fmla="*/ 827768 w 1467794"/>
                          <a:gd name="connsiteY63" fmla="*/ 527018 h 768059"/>
                          <a:gd name="connsiteX64" fmla="*/ 798489 w 1467794"/>
                          <a:gd name="connsiteY64" fmla="*/ 529271 h 768059"/>
                          <a:gd name="connsiteX65" fmla="*/ 791732 w 1467794"/>
                          <a:gd name="connsiteY65" fmla="*/ 547288 h 768059"/>
                          <a:gd name="connsiteX66" fmla="*/ 784976 w 1467794"/>
                          <a:gd name="connsiteY66" fmla="*/ 549541 h 768059"/>
                          <a:gd name="connsiteX67" fmla="*/ 780471 w 1467794"/>
                          <a:gd name="connsiteY67" fmla="*/ 554045 h 768059"/>
                          <a:gd name="connsiteX68" fmla="*/ 760201 w 1467794"/>
                          <a:gd name="connsiteY68" fmla="*/ 558549 h 768059"/>
                          <a:gd name="connsiteX69" fmla="*/ 751193 w 1467794"/>
                          <a:gd name="connsiteY69" fmla="*/ 560802 h 768059"/>
                          <a:gd name="connsiteX70" fmla="*/ 739931 w 1467794"/>
                          <a:gd name="connsiteY70" fmla="*/ 565306 h 768059"/>
                          <a:gd name="connsiteX71" fmla="*/ 733175 w 1467794"/>
                          <a:gd name="connsiteY71" fmla="*/ 567558 h 768059"/>
                          <a:gd name="connsiteX72" fmla="*/ 721914 w 1467794"/>
                          <a:gd name="connsiteY72" fmla="*/ 578819 h 768059"/>
                          <a:gd name="connsiteX73" fmla="*/ 717409 w 1467794"/>
                          <a:gd name="connsiteY73" fmla="*/ 585576 h 768059"/>
                          <a:gd name="connsiteX74" fmla="*/ 710653 w 1467794"/>
                          <a:gd name="connsiteY74" fmla="*/ 587828 h 768059"/>
                          <a:gd name="connsiteX75" fmla="*/ 703896 w 1467794"/>
                          <a:gd name="connsiteY75" fmla="*/ 594585 h 768059"/>
                          <a:gd name="connsiteX76" fmla="*/ 694887 w 1467794"/>
                          <a:gd name="connsiteY76" fmla="*/ 608098 h 768059"/>
                          <a:gd name="connsiteX77" fmla="*/ 688131 w 1467794"/>
                          <a:gd name="connsiteY77" fmla="*/ 623864 h 768059"/>
                          <a:gd name="connsiteX78" fmla="*/ 681374 w 1467794"/>
                          <a:gd name="connsiteY78" fmla="*/ 626116 h 768059"/>
                          <a:gd name="connsiteX79" fmla="*/ 679122 w 1467794"/>
                          <a:gd name="connsiteY79" fmla="*/ 635125 h 768059"/>
                          <a:gd name="connsiteX80" fmla="*/ 672365 w 1467794"/>
                          <a:gd name="connsiteY80" fmla="*/ 637377 h 768059"/>
                          <a:gd name="connsiteX81" fmla="*/ 663356 w 1467794"/>
                          <a:gd name="connsiteY81" fmla="*/ 644134 h 768059"/>
                          <a:gd name="connsiteX82" fmla="*/ 638582 w 1467794"/>
                          <a:gd name="connsiteY82" fmla="*/ 648638 h 768059"/>
                          <a:gd name="connsiteX83" fmla="*/ 620564 w 1467794"/>
                          <a:gd name="connsiteY83" fmla="*/ 657647 h 768059"/>
                          <a:gd name="connsiteX84" fmla="*/ 611555 w 1467794"/>
                          <a:gd name="connsiteY84" fmla="*/ 662151 h 768059"/>
                          <a:gd name="connsiteX85" fmla="*/ 593537 w 1467794"/>
                          <a:gd name="connsiteY85" fmla="*/ 666656 h 768059"/>
                          <a:gd name="connsiteX86" fmla="*/ 584529 w 1467794"/>
                          <a:gd name="connsiteY86" fmla="*/ 671160 h 768059"/>
                          <a:gd name="connsiteX87" fmla="*/ 559754 w 1467794"/>
                          <a:gd name="connsiteY87" fmla="*/ 673412 h 768059"/>
                          <a:gd name="connsiteX88" fmla="*/ 552998 w 1467794"/>
                          <a:gd name="connsiteY88" fmla="*/ 671160 h 768059"/>
                          <a:gd name="connsiteX89" fmla="*/ 543989 w 1467794"/>
                          <a:gd name="connsiteY89" fmla="*/ 666656 h 768059"/>
                          <a:gd name="connsiteX90" fmla="*/ 537232 w 1467794"/>
                          <a:gd name="connsiteY90" fmla="*/ 662151 h 768059"/>
                          <a:gd name="connsiteX91" fmla="*/ 523719 w 1467794"/>
                          <a:gd name="connsiteY91" fmla="*/ 657647 h 768059"/>
                          <a:gd name="connsiteX92" fmla="*/ 388586 w 1467794"/>
                          <a:gd name="connsiteY92" fmla="*/ 657647 h 768059"/>
                          <a:gd name="connsiteX93" fmla="*/ 372820 w 1467794"/>
                          <a:gd name="connsiteY93" fmla="*/ 641881 h 768059"/>
                          <a:gd name="connsiteX94" fmla="*/ 370568 w 1467794"/>
                          <a:gd name="connsiteY94" fmla="*/ 635125 h 768059"/>
                          <a:gd name="connsiteX95" fmla="*/ 359307 w 1467794"/>
                          <a:gd name="connsiteY95" fmla="*/ 626116 h 768059"/>
                          <a:gd name="connsiteX96" fmla="*/ 341289 w 1467794"/>
                          <a:gd name="connsiteY96" fmla="*/ 612603 h 768059"/>
                          <a:gd name="connsiteX97" fmla="*/ 332280 w 1467794"/>
                          <a:gd name="connsiteY97" fmla="*/ 610350 h 768059"/>
                          <a:gd name="connsiteX98" fmla="*/ 312010 w 1467794"/>
                          <a:gd name="connsiteY98" fmla="*/ 603594 h 768059"/>
                          <a:gd name="connsiteX99" fmla="*/ 291740 w 1467794"/>
                          <a:gd name="connsiteY99" fmla="*/ 599089 h 768059"/>
                          <a:gd name="connsiteX100" fmla="*/ 280479 w 1467794"/>
                          <a:gd name="connsiteY100" fmla="*/ 592333 h 768059"/>
                          <a:gd name="connsiteX101" fmla="*/ 273723 w 1467794"/>
                          <a:gd name="connsiteY101" fmla="*/ 578819 h 768059"/>
                          <a:gd name="connsiteX102" fmla="*/ 257957 w 1467794"/>
                          <a:gd name="connsiteY102" fmla="*/ 563054 h 768059"/>
                          <a:gd name="connsiteX103" fmla="*/ 246696 w 1467794"/>
                          <a:gd name="connsiteY103" fmla="*/ 558549 h 768059"/>
                          <a:gd name="connsiteX104" fmla="*/ 237687 w 1467794"/>
                          <a:gd name="connsiteY104" fmla="*/ 556297 h 768059"/>
                          <a:gd name="connsiteX105" fmla="*/ 230931 w 1467794"/>
                          <a:gd name="connsiteY105" fmla="*/ 554045 h 768059"/>
                          <a:gd name="connsiteX106" fmla="*/ 226426 w 1467794"/>
                          <a:gd name="connsiteY106" fmla="*/ 549541 h 768059"/>
                          <a:gd name="connsiteX107" fmla="*/ 208408 w 1467794"/>
                          <a:gd name="connsiteY107" fmla="*/ 545036 h 768059"/>
                          <a:gd name="connsiteX108" fmla="*/ 199399 w 1467794"/>
                          <a:gd name="connsiteY108" fmla="*/ 540532 h 768059"/>
                          <a:gd name="connsiteX109" fmla="*/ 152103 w 1467794"/>
                          <a:gd name="connsiteY109" fmla="*/ 536027 h 768059"/>
                          <a:gd name="connsiteX110" fmla="*/ 143094 w 1467794"/>
                          <a:gd name="connsiteY110" fmla="*/ 531523 h 768059"/>
                          <a:gd name="connsiteX111" fmla="*/ 89041 w 1467794"/>
                          <a:gd name="connsiteY111" fmla="*/ 533775 h 768059"/>
                          <a:gd name="connsiteX112" fmla="*/ 48501 w 1467794"/>
                          <a:gd name="connsiteY112" fmla="*/ 536027 h 768059"/>
                          <a:gd name="connsiteX113" fmla="*/ 41744 w 1467794"/>
                          <a:gd name="connsiteY113" fmla="*/ 542784 h 768059"/>
                          <a:gd name="connsiteX114" fmla="*/ 33227 w 1467794"/>
                          <a:gd name="connsiteY114" fmla="*/ 536930 h 768059"/>
                          <a:gd name="connsiteX115" fmla="*/ 9150 w 1467794"/>
                          <a:gd name="connsiteY115" fmla="*/ 543688 h 768059"/>
                          <a:gd name="connsiteX116" fmla="*/ 1204 w 1467794"/>
                          <a:gd name="connsiteY116" fmla="*/ 569810 h 768059"/>
                          <a:gd name="connsiteX117" fmla="*/ 17176 w 1467794"/>
                          <a:gd name="connsiteY117" fmla="*/ 617186 h 768059"/>
                          <a:gd name="connsiteX118" fmla="*/ 32735 w 1467794"/>
                          <a:gd name="connsiteY118" fmla="*/ 605846 h 768059"/>
                          <a:gd name="connsiteX119" fmla="*/ 34988 w 1467794"/>
                          <a:gd name="connsiteY119" fmla="*/ 617107 h 768059"/>
                          <a:gd name="connsiteX120" fmla="*/ 48501 w 1467794"/>
                          <a:gd name="connsiteY120" fmla="*/ 619359 h 768059"/>
                          <a:gd name="connsiteX121" fmla="*/ 127329 w 1467794"/>
                          <a:gd name="connsiteY121" fmla="*/ 623864 h 768059"/>
                          <a:gd name="connsiteX122" fmla="*/ 138590 w 1467794"/>
                          <a:gd name="connsiteY122" fmla="*/ 632873 h 768059"/>
                          <a:gd name="connsiteX123" fmla="*/ 145346 w 1467794"/>
                          <a:gd name="connsiteY123" fmla="*/ 637377 h 768059"/>
                          <a:gd name="connsiteX124" fmla="*/ 149851 w 1467794"/>
                          <a:gd name="connsiteY124" fmla="*/ 644134 h 768059"/>
                          <a:gd name="connsiteX125" fmla="*/ 170121 w 1467794"/>
                          <a:gd name="connsiteY125" fmla="*/ 646386 h 768059"/>
                          <a:gd name="connsiteX126" fmla="*/ 181382 w 1467794"/>
                          <a:gd name="connsiteY126" fmla="*/ 648638 h 768059"/>
                          <a:gd name="connsiteX127" fmla="*/ 188138 w 1467794"/>
                          <a:gd name="connsiteY127" fmla="*/ 655395 h 768059"/>
                          <a:gd name="connsiteX128" fmla="*/ 194895 w 1467794"/>
                          <a:gd name="connsiteY128" fmla="*/ 657647 h 768059"/>
                          <a:gd name="connsiteX129" fmla="*/ 221922 w 1467794"/>
                          <a:gd name="connsiteY129" fmla="*/ 662151 h 768059"/>
                          <a:gd name="connsiteX130" fmla="*/ 266966 w 1467794"/>
                          <a:gd name="connsiteY130" fmla="*/ 668908 h 768059"/>
                          <a:gd name="connsiteX131" fmla="*/ 273723 w 1467794"/>
                          <a:gd name="connsiteY131" fmla="*/ 675665 h 768059"/>
                          <a:gd name="connsiteX132" fmla="*/ 275975 w 1467794"/>
                          <a:gd name="connsiteY132" fmla="*/ 686926 h 768059"/>
                          <a:gd name="connsiteX133" fmla="*/ 284984 w 1467794"/>
                          <a:gd name="connsiteY133" fmla="*/ 691430 h 768059"/>
                          <a:gd name="connsiteX134" fmla="*/ 296245 w 1467794"/>
                          <a:gd name="connsiteY134" fmla="*/ 702691 h 768059"/>
                          <a:gd name="connsiteX135" fmla="*/ 298497 w 1467794"/>
                          <a:gd name="connsiteY135" fmla="*/ 709448 h 768059"/>
                          <a:gd name="connsiteX136" fmla="*/ 312010 w 1467794"/>
                          <a:gd name="connsiteY136" fmla="*/ 729718 h 768059"/>
                          <a:gd name="connsiteX137" fmla="*/ 314263 w 1467794"/>
                          <a:gd name="connsiteY137" fmla="*/ 736474 h 768059"/>
                          <a:gd name="connsiteX138" fmla="*/ 318767 w 1467794"/>
                          <a:gd name="connsiteY138" fmla="*/ 743231 h 768059"/>
                          <a:gd name="connsiteX139" fmla="*/ 375072 w 1467794"/>
                          <a:gd name="connsiteY139" fmla="*/ 752240 h 768059"/>
                          <a:gd name="connsiteX140" fmla="*/ 442639 w 1467794"/>
                          <a:gd name="connsiteY140" fmla="*/ 756744 h 768059"/>
                          <a:gd name="connsiteX141" fmla="*/ 458404 w 1467794"/>
                          <a:gd name="connsiteY141" fmla="*/ 768006 h 768059"/>
                          <a:gd name="connsiteX142" fmla="*/ 485431 w 1467794"/>
                          <a:gd name="connsiteY142" fmla="*/ 761249 h 768059"/>
                          <a:gd name="connsiteX143" fmla="*/ 494440 w 1467794"/>
                          <a:gd name="connsiteY143" fmla="*/ 758997 h 768059"/>
                          <a:gd name="connsiteX144" fmla="*/ 512458 w 1467794"/>
                          <a:gd name="connsiteY144" fmla="*/ 754492 h 768059"/>
                          <a:gd name="connsiteX145" fmla="*/ 591285 w 1467794"/>
                          <a:gd name="connsiteY145" fmla="*/ 752240 h 768059"/>
                          <a:gd name="connsiteX146" fmla="*/ 654347 w 1467794"/>
                          <a:gd name="connsiteY146" fmla="*/ 747736 h 768059"/>
                          <a:gd name="connsiteX147" fmla="*/ 661104 w 1467794"/>
                          <a:gd name="connsiteY147" fmla="*/ 745483 h 768059"/>
                          <a:gd name="connsiteX148" fmla="*/ 670113 w 1467794"/>
                          <a:gd name="connsiteY148" fmla="*/ 743231 h 768059"/>
                          <a:gd name="connsiteX149" fmla="*/ 701644 w 1467794"/>
                          <a:gd name="connsiteY149" fmla="*/ 740979 h 768059"/>
                          <a:gd name="connsiteX150" fmla="*/ 728670 w 1467794"/>
                          <a:gd name="connsiteY150" fmla="*/ 713952 h 768059"/>
                          <a:gd name="connsiteX151" fmla="*/ 739931 w 1467794"/>
                          <a:gd name="connsiteY151" fmla="*/ 702691 h 768059"/>
                          <a:gd name="connsiteX152" fmla="*/ 744436 w 1467794"/>
                          <a:gd name="connsiteY152" fmla="*/ 698187 h 768059"/>
                          <a:gd name="connsiteX153" fmla="*/ 755697 w 1467794"/>
                          <a:gd name="connsiteY153" fmla="*/ 684674 h 768059"/>
                          <a:gd name="connsiteX154" fmla="*/ 766958 w 1467794"/>
                          <a:gd name="connsiteY154" fmla="*/ 673412 h 768059"/>
                          <a:gd name="connsiteX155" fmla="*/ 771463 w 1467794"/>
                          <a:gd name="connsiteY155" fmla="*/ 666656 h 768059"/>
                          <a:gd name="connsiteX156" fmla="*/ 778219 w 1467794"/>
                          <a:gd name="connsiteY156" fmla="*/ 664404 h 768059"/>
                          <a:gd name="connsiteX157" fmla="*/ 780471 w 1467794"/>
                          <a:gd name="connsiteY157" fmla="*/ 657647 h 768059"/>
                          <a:gd name="connsiteX158" fmla="*/ 809750 w 1467794"/>
                          <a:gd name="connsiteY158" fmla="*/ 655395 h 768059"/>
                          <a:gd name="connsiteX159" fmla="*/ 832272 w 1467794"/>
                          <a:gd name="connsiteY159" fmla="*/ 639629 h 768059"/>
                          <a:gd name="connsiteX160" fmla="*/ 850290 w 1467794"/>
                          <a:gd name="connsiteY160" fmla="*/ 635125 h 768059"/>
                          <a:gd name="connsiteX161" fmla="*/ 859299 w 1467794"/>
                          <a:gd name="connsiteY161" fmla="*/ 632873 h 768059"/>
                          <a:gd name="connsiteX162" fmla="*/ 866056 w 1467794"/>
                          <a:gd name="connsiteY162" fmla="*/ 628368 h 768059"/>
                          <a:gd name="connsiteX163" fmla="*/ 886326 w 1467794"/>
                          <a:gd name="connsiteY163" fmla="*/ 619359 h 768059"/>
                          <a:gd name="connsiteX164" fmla="*/ 897587 w 1467794"/>
                          <a:gd name="connsiteY164" fmla="*/ 608098 h 768059"/>
                          <a:gd name="connsiteX165" fmla="*/ 913352 w 1467794"/>
                          <a:gd name="connsiteY165" fmla="*/ 603594 h 768059"/>
                          <a:gd name="connsiteX166" fmla="*/ 951640 w 1467794"/>
                          <a:gd name="connsiteY166" fmla="*/ 605846 h 768059"/>
                          <a:gd name="connsiteX167" fmla="*/ 956144 w 1467794"/>
                          <a:gd name="connsiteY167" fmla="*/ 612603 h 768059"/>
                          <a:gd name="connsiteX168" fmla="*/ 960649 w 1467794"/>
                          <a:gd name="connsiteY168" fmla="*/ 617107 h 768059"/>
                          <a:gd name="connsiteX169" fmla="*/ 980919 w 1467794"/>
                          <a:gd name="connsiteY169" fmla="*/ 623864 h 768059"/>
                          <a:gd name="connsiteX170" fmla="*/ 989928 w 1467794"/>
                          <a:gd name="connsiteY170" fmla="*/ 632873 h 768059"/>
                          <a:gd name="connsiteX171" fmla="*/ 994432 w 1467794"/>
                          <a:gd name="connsiteY171" fmla="*/ 641881 h 768059"/>
                          <a:gd name="connsiteX172" fmla="*/ 1007945 w 1467794"/>
                          <a:gd name="connsiteY172" fmla="*/ 650890 h 768059"/>
                          <a:gd name="connsiteX173" fmla="*/ 1012450 w 1467794"/>
                          <a:gd name="connsiteY173" fmla="*/ 664404 h 768059"/>
                          <a:gd name="connsiteX174" fmla="*/ 1019206 w 1467794"/>
                          <a:gd name="connsiteY174" fmla="*/ 668908 h 768059"/>
                          <a:gd name="connsiteX175" fmla="*/ 1030467 w 1467794"/>
                          <a:gd name="connsiteY175" fmla="*/ 671160 h 768059"/>
                          <a:gd name="connsiteX176" fmla="*/ 1037224 w 1467794"/>
                          <a:gd name="connsiteY176" fmla="*/ 673412 h 768059"/>
                          <a:gd name="connsiteX177" fmla="*/ 1039476 w 1467794"/>
                          <a:gd name="connsiteY177" fmla="*/ 680169 h 768059"/>
                          <a:gd name="connsiteX178" fmla="*/ 1048485 w 1467794"/>
                          <a:gd name="connsiteY178" fmla="*/ 682421 h 768059"/>
                          <a:gd name="connsiteX179" fmla="*/ 1057494 w 1467794"/>
                          <a:gd name="connsiteY179" fmla="*/ 686926 h 768059"/>
                          <a:gd name="connsiteX180" fmla="*/ 1075512 w 1467794"/>
                          <a:gd name="connsiteY180" fmla="*/ 691430 h 768059"/>
                          <a:gd name="connsiteX181" fmla="*/ 1082268 w 1467794"/>
                          <a:gd name="connsiteY181" fmla="*/ 700439 h 768059"/>
                          <a:gd name="connsiteX182" fmla="*/ 1086773 w 1467794"/>
                          <a:gd name="connsiteY182" fmla="*/ 707196 h 768059"/>
                          <a:gd name="connsiteX183" fmla="*/ 1093530 w 1467794"/>
                          <a:gd name="connsiteY183" fmla="*/ 711700 h 768059"/>
                          <a:gd name="connsiteX184" fmla="*/ 1102538 w 1467794"/>
                          <a:gd name="connsiteY184" fmla="*/ 727466 h 768059"/>
                          <a:gd name="connsiteX185" fmla="*/ 1104791 w 1467794"/>
                          <a:gd name="connsiteY185" fmla="*/ 736474 h 768059"/>
                          <a:gd name="connsiteX186" fmla="*/ 1120556 w 1467794"/>
                          <a:gd name="connsiteY186" fmla="*/ 743231 h 768059"/>
                          <a:gd name="connsiteX187" fmla="*/ 1163348 w 1467794"/>
                          <a:gd name="connsiteY187" fmla="*/ 745483 h 768059"/>
                          <a:gd name="connsiteX188" fmla="*/ 1179114 w 1467794"/>
                          <a:gd name="connsiteY188" fmla="*/ 743231 h 768059"/>
                          <a:gd name="connsiteX189" fmla="*/ 1219654 w 1467794"/>
                          <a:gd name="connsiteY189" fmla="*/ 745483 h 768059"/>
                          <a:gd name="connsiteX190" fmla="*/ 1239924 w 1467794"/>
                          <a:gd name="connsiteY190" fmla="*/ 747736 h 768059"/>
                          <a:gd name="connsiteX191" fmla="*/ 1253437 w 1467794"/>
                          <a:gd name="connsiteY191" fmla="*/ 729718 h 768059"/>
                          <a:gd name="connsiteX192" fmla="*/ 1260194 w 1467794"/>
                          <a:gd name="connsiteY192" fmla="*/ 727466 h 768059"/>
                          <a:gd name="connsiteX193" fmla="*/ 1275959 w 1467794"/>
                          <a:gd name="connsiteY193" fmla="*/ 713952 h 768059"/>
                          <a:gd name="connsiteX194" fmla="*/ 1278211 w 1467794"/>
                          <a:gd name="connsiteY194" fmla="*/ 707196 h 768059"/>
                          <a:gd name="connsiteX195" fmla="*/ 1282716 w 1467794"/>
                          <a:gd name="connsiteY195" fmla="*/ 700439 h 768059"/>
                          <a:gd name="connsiteX196" fmla="*/ 1287220 w 1467794"/>
                          <a:gd name="connsiteY196" fmla="*/ 691430 h 768059"/>
                          <a:gd name="connsiteX197" fmla="*/ 1293977 w 1467794"/>
                          <a:gd name="connsiteY197" fmla="*/ 689178 h 768059"/>
                          <a:gd name="connsiteX198" fmla="*/ 1298481 w 1467794"/>
                          <a:gd name="connsiteY198" fmla="*/ 680169 h 768059"/>
                          <a:gd name="connsiteX199" fmla="*/ 1305238 w 1467794"/>
                          <a:gd name="connsiteY199" fmla="*/ 675665 h 768059"/>
                          <a:gd name="connsiteX200" fmla="*/ 1307490 w 1467794"/>
                          <a:gd name="connsiteY200" fmla="*/ 666656 h 768059"/>
                          <a:gd name="connsiteX201" fmla="*/ 1309742 w 1467794"/>
                          <a:gd name="connsiteY201" fmla="*/ 659899 h 768059"/>
                          <a:gd name="connsiteX202" fmla="*/ 1314247 w 1467794"/>
                          <a:gd name="connsiteY202" fmla="*/ 655395 h 768059"/>
                          <a:gd name="connsiteX203" fmla="*/ 1323256 w 1467794"/>
                          <a:gd name="connsiteY203" fmla="*/ 641881 h 768059"/>
                          <a:gd name="connsiteX204" fmla="*/ 1325508 w 1467794"/>
                          <a:gd name="connsiteY204" fmla="*/ 632873 h 768059"/>
                          <a:gd name="connsiteX205" fmla="*/ 1327760 w 1467794"/>
                          <a:gd name="connsiteY205" fmla="*/ 610350 h 768059"/>
                          <a:gd name="connsiteX206" fmla="*/ 1332264 w 1467794"/>
                          <a:gd name="connsiteY206" fmla="*/ 601341 h 768059"/>
                          <a:gd name="connsiteX207" fmla="*/ 1336769 w 1467794"/>
                          <a:gd name="connsiteY207" fmla="*/ 585576 h 768059"/>
                          <a:gd name="connsiteX208" fmla="*/ 1343526 w 1467794"/>
                          <a:gd name="connsiteY208" fmla="*/ 576567 h 768059"/>
                          <a:gd name="connsiteX209" fmla="*/ 1348030 w 1467794"/>
                          <a:gd name="connsiteY209" fmla="*/ 542784 h 768059"/>
                          <a:gd name="connsiteX210" fmla="*/ 1350282 w 1467794"/>
                          <a:gd name="connsiteY210" fmla="*/ 533775 h 768059"/>
                          <a:gd name="connsiteX211" fmla="*/ 1352534 w 1467794"/>
                          <a:gd name="connsiteY211" fmla="*/ 477470 h 768059"/>
                          <a:gd name="connsiteX212" fmla="*/ 1368300 w 1467794"/>
                          <a:gd name="connsiteY212" fmla="*/ 454947 h 768059"/>
                          <a:gd name="connsiteX213" fmla="*/ 1375057 w 1467794"/>
                          <a:gd name="connsiteY213" fmla="*/ 443686 h 768059"/>
                          <a:gd name="connsiteX214" fmla="*/ 1381813 w 1467794"/>
                          <a:gd name="connsiteY214" fmla="*/ 434677 h 768059"/>
                          <a:gd name="connsiteX215" fmla="*/ 1384065 w 1467794"/>
                          <a:gd name="connsiteY215" fmla="*/ 385129 h 768059"/>
                          <a:gd name="connsiteX216" fmla="*/ 1386318 w 1467794"/>
                          <a:gd name="connsiteY216" fmla="*/ 373868 h 768059"/>
                          <a:gd name="connsiteX217" fmla="*/ 1393074 w 1467794"/>
                          <a:gd name="connsiteY217" fmla="*/ 367111 h 768059"/>
                          <a:gd name="connsiteX218" fmla="*/ 1406588 w 1467794"/>
                          <a:gd name="connsiteY218" fmla="*/ 157655 h 768059"/>
                          <a:gd name="connsiteX219" fmla="*/ 1420101 w 1467794"/>
                          <a:gd name="connsiteY219" fmla="*/ 141889 h 768059"/>
                          <a:gd name="connsiteX220" fmla="*/ 1424605 w 1467794"/>
                          <a:gd name="connsiteY220" fmla="*/ 135133 h 768059"/>
                          <a:gd name="connsiteX221" fmla="*/ 1431362 w 1467794"/>
                          <a:gd name="connsiteY221" fmla="*/ 132880 h 768059"/>
                          <a:gd name="connsiteX222" fmla="*/ 1438119 w 1467794"/>
                          <a:gd name="connsiteY222" fmla="*/ 128376 h 768059"/>
                          <a:gd name="connsiteX223" fmla="*/ 1440371 w 1467794"/>
                          <a:gd name="connsiteY223" fmla="*/ 99097 h 768059"/>
                          <a:gd name="connsiteX224" fmla="*/ 1447128 w 1467794"/>
                          <a:gd name="connsiteY224" fmla="*/ 94593 h 768059"/>
                          <a:gd name="connsiteX225" fmla="*/ 1458389 w 1467794"/>
                          <a:gd name="connsiteY225" fmla="*/ 83332 h 768059"/>
                          <a:gd name="connsiteX226" fmla="*/ 1460641 w 1467794"/>
                          <a:gd name="connsiteY226" fmla="*/ 76575 h 768059"/>
                          <a:gd name="connsiteX227" fmla="*/ 1467398 w 1467794"/>
                          <a:gd name="connsiteY227" fmla="*/ 74323 h 768059"/>
                          <a:gd name="connsiteX228" fmla="*/ 1465145 w 1467794"/>
                          <a:gd name="connsiteY228" fmla="*/ 0 h 768059"/>
                          <a:gd name="connsiteX229" fmla="*/ 1453884 w 1467794"/>
                          <a:gd name="connsiteY229" fmla="*/ 9008 h 768059"/>
                          <a:gd name="connsiteX230" fmla="*/ 1451632 w 1467794"/>
                          <a:gd name="connsiteY230" fmla="*/ 18017 h 768059"/>
                          <a:gd name="connsiteX231" fmla="*/ 1444875 w 1467794"/>
                          <a:gd name="connsiteY231" fmla="*/ 20270 h 768059"/>
                          <a:gd name="connsiteX232" fmla="*/ 1453884 w 1467794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25552 w 1484196"/>
                          <a:gd name="connsiteY115" fmla="*/ 543688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33578 w 1484196"/>
                          <a:gd name="connsiteY117" fmla="*/ 617186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49137 w 1484196"/>
                          <a:gd name="connsiteY118" fmla="*/ 605846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51390 w 1484196"/>
                          <a:gd name="connsiteY119" fmla="*/ 617107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68996 w 1484196"/>
                          <a:gd name="connsiteY119" fmla="*/ 625910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64903 w 1484196"/>
                          <a:gd name="connsiteY120" fmla="*/ 619359 h 768059"/>
                          <a:gd name="connsiteX121" fmla="*/ 143731 w 1484196"/>
                          <a:gd name="connsiteY121" fmla="*/ 623864 h 768059"/>
                          <a:gd name="connsiteX122" fmla="*/ 154992 w 1484196"/>
                          <a:gd name="connsiteY122" fmla="*/ 632873 h 768059"/>
                          <a:gd name="connsiteX123" fmla="*/ 161748 w 1484196"/>
                          <a:gd name="connsiteY123" fmla="*/ 637377 h 768059"/>
                          <a:gd name="connsiteX124" fmla="*/ 166253 w 1484196"/>
                          <a:gd name="connsiteY124" fmla="*/ 644134 h 768059"/>
                          <a:gd name="connsiteX125" fmla="*/ 186523 w 1484196"/>
                          <a:gd name="connsiteY125" fmla="*/ 646386 h 768059"/>
                          <a:gd name="connsiteX126" fmla="*/ 197784 w 1484196"/>
                          <a:gd name="connsiteY126" fmla="*/ 648638 h 768059"/>
                          <a:gd name="connsiteX127" fmla="*/ 204540 w 1484196"/>
                          <a:gd name="connsiteY127" fmla="*/ 655395 h 768059"/>
                          <a:gd name="connsiteX128" fmla="*/ 211297 w 1484196"/>
                          <a:gd name="connsiteY128" fmla="*/ 657647 h 768059"/>
                          <a:gd name="connsiteX129" fmla="*/ 238324 w 1484196"/>
                          <a:gd name="connsiteY129" fmla="*/ 662151 h 768059"/>
                          <a:gd name="connsiteX130" fmla="*/ 283368 w 1484196"/>
                          <a:gd name="connsiteY130" fmla="*/ 668908 h 768059"/>
                          <a:gd name="connsiteX131" fmla="*/ 290125 w 1484196"/>
                          <a:gd name="connsiteY131" fmla="*/ 675665 h 768059"/>
                          <a:gd name="connsiteX132" fmla="*/ 292377 w 1484196"/>
                          <a:gd name="connsiteY132" fmla="*/ 686926 h 768059"/>
                          <a:gd name="connsiteX133" fmla="*/ 301386 w 1484196"/>
                          <a:gd name="connsiteY133" fmla="*/ 691430 h 768059"/>
                          <a:gd name="connsiteX134" fmla="*/ 312647 w 1484196"/>
                          <a:gd name="connsiteY134" fmla="*/ 702691 h 768059"/>
                          <a:gd name="connsiteX135" fmla="*/ 314899 w 1484196"/>
                          <a:gd name="connsiteY135" fmla="*/ 709448 h 768059"/>
                          <a:gd name="connsiteX136" fmla="*/ 328412 w 1484196"/>
                          <a:gd name="connsiteY136" fmla="*/ 729718 h 768059"/>
                          <a:gd name="connsiteX137" fmla="*/ 330665 w 1484196"/>
                          <a:gd name="connsiteY137" fmla="*/ 736474 h 768059"/>
                          <a:gd name="connsiteX138" fmla="*/ 335169 w 1484196"/>
                          <a:gd name="connsiteY138" fmla="*/ 743231 h 768059"/>
                          <a:gd name="connsiteX139" fmla="*/ 391474 w 1484196"/>
                          <a:gd name="connsiteY139" fmla="*/ 752240 h 768059"/>
                          <a:gd name="connsiteX140" fmla="*/ 459041 w 1484196"/>
                          <a:gd name="connsiteY140" fmla="*/ 756744 h 768059"/>
                          <a:gd name="connsiteX141" fmla="*/ 474806 w 1484196"/>
                          <a:gd name="connsiteY141" fmla="*/ 768006 h 768059"/>
                          <a:gd name="connsiteX142" fmla="*/ 501833 w 1484196"/>
                          <a:gd name="connsiteY142" fmla="*/ 761249 h 768059"/>
                          <a:gd name="connsiteX143" fmla="*/ 510842 w 1484196"/>
                          <a:gd name="connsiteY143" fmla="*/ 758997 h 768059"/>
                          <a:gd name="connsiteX144" fmla="*/ 528860 w 1484196"/>
                          <a:gd name="connsiteY144" fmla="*/ 754492 h 768059"/>
                          <a:gd name="connsiteX145" fmla="*/ 607687 w 1484196"/>
                          <a:gd name="connsiteY145" fmla="*/ 752240 h 768059"/>
                          <a:gd name="connsiteX146" fmla="*/ 670749 w 1484196"/>
                          <a:gd name="connsiteY146" fmla="*/ 747736 h 768059"/>
                          <a:gd name="connsiteX147" fmla="*/ 677506 w 1484196"/>
                          <a:gd name="connsiteY147" fmla="*/ 745483 h 768059"/>
                          <a:gd name="connsiteX148" fmla="*/ 686515 w 1484196"/>
                          <a:gd name="connsiteY148" fmla="*/ 743231 h 768059"/>
                          <a:gd name="connsiteX149" fmla="*/ 718046 w 1484196"/>
                          <a:gd name="connsiteY149" fmla="*/ 740979 h 768059"/>
                          <a:gd name="connsiteX150" fmla="*/ 745072 w 1484196"/>
                          <a:gd name="connsiteY150" fmla="*/ 713952 h 768059"/>
                          <a:gd name="connsiteX151" fmla="*/ 756333 w 1484196"/>
                          <a:gd name="connsiteY151" fmla="*/ 702691 h 768059"/>
                          <a:gd name="connsiteX152" fmla="*/ 760838 w 1484196"/>
                          <a:gd name="connsiteY152" fmla="*/ 698187 h 768059"/>
                          <a:gd name="connsiteX153" fmla="*/ 772099 w 1484196"/>
                          <a:gd name="connsiteY153" fmla="*/ 684674 h 768059"/>
                          <a:gd name="connsiteX154" fmla="*/ 783360 w 1484196"/>
                          <a:gd name="connsiteY154" fmla="*/ 673412 h 768059"/>
                          <a:gd name="connsiteX155" fmla="*/ 787865 w 1484196"/>
                          <a:gd name="connsiteY155" fmla="*/ 666656 h 768059"/>
                          <a:gd name="connsiteX156" fmla="*/ 794621 w 1484196"/>
                          <a:gd name="connsiteY156" fmla="*/ 664404 h 768059"/>
                          <a:gd name="connsiteX157" fmla="*/ 796873 w 1484196"/>
                          <a:gd name="connsiteY157" fmla="*/ 657647 h 768059"/>
                          <a:gd name="connsiteX158" fmla="*/ 826152 w 1484196"/>
                          <a:gd name="connsiteY158" fmla="*/ 655395 h 768059"/>
                          <a:gd name="connsiteX159" fmla="*/ 848674 w 1484196"/>
                          <a:gd name="connsiteY159" fmla="*/ 639629 h 768059"/>
                          <a:gd name="connsiteX160" fmla="*/ 866692 w 1484196"/>
                          <a:gd name="connsiteY160" fmla="*/ 635125 h 768059"/>
                          <a:gd name="connsiteX161" fmla="*/ 875701 w 1484196"/>
                          <a:gd name="connsiteY161" fmla="*/ 632873 h 768059"/>
                          <a:gd name="connsiteX162" fmla="*/ 882458 w 1484196"/>
                          <a:gd name="connsiteY162" fmla="*/ 628368 h 768059"/>
                          <a:gd name="connsiteX163" fmla="*/ 902728 w 1484196"/>
                          <a:gd name="connsiteY163" fmla="*/ 619359 h 768059"/>
                          <a:gd name="connsiteX164" fmla="*/ 913989 w 1484196"/>
                          <a:gd name="connsiteY164" fmla="*/ 608098 h 768059"/>
                          <a:gd name="connsiteX165" fmla="*/ 929754 w 1484196"/>
                          <a:gd name="connsiteY165" fmla="*/ 603594 h 768059"/>
                          <a:gd name="connsiteX166" fmla="*/ 968042 w 1484196"/>
                          <a:gd name="connsiteY166" fmla="*/ 605846 h 768059"/>
                          <a:gd name="connsiteX167" fmla="*/ 972546 w 1484196"/>
                          <a:gd name="connsiteY167" fmla="*/ 612603 h 768059"/>
                          <a:gd name="connsiteX168" fmla="*/ 977051 w 1484196"/>
                          <a:gd name="connsiteY168" fmla="*/ 617107 h 768059"/>
                          <a:gd name="connsiteX169" fmla="*/ 997321 w 1484196"/>
                          <a:gd name="connsiteY169" fmla="*/ 623864 h 768059"/>
                          <a:gd name="connsiteX170" fmla="*/ 1006330 w 1484196"/>
                          <a:gd name="connsiteY170" fmla="*/ 632873 h 768059"/>
                          <a:gd name="connsiteX171" fmla="*/ 1010834 w 1484196"/>
                          <a:gd name="connsiteY171" fmla="*/ 641881 h 768059"/>
                          <a:gd name="connsiteX172" fmla="*/ 1024347 w 1484196"/>
                          <a:gd name="connsiteY172" fmla="*/ 650890 h 768059"/>
                          <a:gd name="connsiteX173" fmla="*/ 1028852 w 1484196"/>
                          <a:gd name="connsiteY173" fmla="*/ 664404 h 768059"/>
                          <a:gd name="connsiteX174" fmla="*/ 1035608 w 1484196"/>
                          <a:gd name="connsiteY174" fmla="*/ 668908 h 768059"/>
                          <a:gd name="connsiteX175" fmla="*/ 1046869 w 1484196"/>
                          <a:gd name="connsiteY175" fmla="*/ 671160 h 768059"/>
                          <a:gd name="connsiteX176" fmla="*/ 1053626 w 1484196"/>
                          <a:gd name="connsiteY176" fmla="*/ 673412 h 768059"/>
                          <a:gd name="connsiteX177" fmla="*/ 1055878 w 1484196"/>
                          <a:gd name="connsiteY177" fmla="*/ 680169 h 768059"/>
                          <a:gd name="connsiteX178" fmla="*/ 1064887 w 1484196"/>
                          <a:gd name="connsiteY178" fmla="*/ 682421 h 768059"/>
                          <a:gd name="connsiteX179" fmla="*/ 1073896 w 1484196"/>
                          <a:gd name="connsiteY179" fmla="*/ 686926 h 768059"/>
                          <a:gd name="connsiteX180" fmla="*/ 1091914 w 1484196"/>
                          <a:gd name="connsiteY180" fmla="*/ 691430 h 768059"/>
                          <a:gd name="connsiteX181" fmla="*/ 1098670 w 1484196"/>
                          <a:gd name="connsiteY181" fmla="*/ 700439 h 768059"/>
                          <a:gd name="connsiteX182" fmla="*/ 1103175 w 1484196"/>
                          <a:gd name="connsiteY182" fmla="*/ 707196 h 768059"/>
                          <a:gd name="connsiteX183" fmla="*/ 1109932 w 1484196"/>
                          <a:gd name="connsiteY183" fmla="*/ 711700 h 768059"/>
                          <a:gd name="connsiteX184" fmla="*/ 1118940 w 1484196"/>
                          <a:gd name="connsiteY184" fmla="*/ 727466 h 768059"/>
                          <a:gd name="connsiteX185" fmla="*/ 1121193 w 1484196"/>
                          <a:gd name="connsiteY185" fmla="*/ 736474 h 768059"/>
                          <a:gd name="connsiteX186" fmla="*/ 1136958 w 1484196"/>
                          <a:gd name="connsiteY186" fmla="*/ 743231 h 768059"/>
                          <a:gd name="connsiteX187" fmla="*/ 1179750 w 1484196"/>
                          <a:gd name="connsiteY187" fmla="*/ 745483 h 768059"/>
                          <a:gd name="connsiteX188" fmla="*/ 1195516 w 1484196"/>
                          <a:gd name="connsiteY188" fmla="*/ 743231 h 768059"/>
                          <a:gd name="connsiteX189" fmla="*/ 1236056 w 1484196"/>
                          <a:gd name="connsiteY189" fmla="*/ 745483 h 768059"/>
                          <a:gd name="connsiteX190" fmla="*/ 1256326 w 1484196"/>
                          <a:gd name="connsiteY190" fmla="*/ 747736 h 768059"/>
                          <a:gd name="connsiteX191" fmla="*/ 1269839 w 1484196"/>
                          <a:gd name="connsiteY191" fmla="*/ 729718 h 768059"/>
                          <a:gd name="connsiteX192" fmla="*/ 1276596 w 1484196"/>
                          <a:gd name="connsiteY192" fmla="*/ 727466 h 768059"/>
                          <a:gd name="connsiteX193" fmla="*/ 1292361 w 1484196"/>
                          <a:gd name="connsiteY193" fmla="*/ 713952 h 768059"/>
                          <a:gd name="connsiteX194" fmla="*/ 1294613 w 1484196"/>
                          <a:gd name="connsiteY194" fmla="*/ 707196 h 768059"/>
                          <a:gd name="connsiteX195" fmla="*/ 1299118 w 1484196"/>
                          <a:gd name="connsiteY195" fmla="*/ 700439 h 768059"/>
                          <a:gd name="connsiteX196" fmla="*/ 1303622 w 1484196"/>
                          <a:gd name="connsiteY196" fmla="*/ 691430 h 768059"/>
                          <a:gd name="connsiteX197" fmla="*/ 1310379 w 1484196"/>
                          <a:gd name="connsiteY197" fmla="*/ 689178 h 768059"/>
                          <a:gd name="connsiteX198" fmla="*/ 1314883 w 1484196"/>
                          <a:gd name="connsiteY198" fmla="*/ 680169 h 768059"/>
                          <a:gd name="connsiteX199" fmla="*/ 1321640 w 1484196"/>
                          <a:gd name="connsiteY199" fmla="*/ 675665 h 768059"/>
                          <a:gd name="connsiteX200" fmla="*/ 1323892 w 1484196"/>
                          <a:gd name="connsiteY200" fmla="*/ 666656 h 768059"/>
                          <a:gd name="connsiteX201" fmla="*/ 1326144 w 1484196"/>
                          <a:gd name="connsiteY201" fmla="*/ 659899 h 768059"/>
                          <a:gd name="connsiteX202" fmla="*/ 1330649 w 1484196"/>
                          <a:gd name="connsiteY202" fmla="*/ 655395 h 768059"/>
                          <a:gd name="connsiteX203" fmla="*/ 1339658 w 1484196"/>
                          <a:gd name="connsiteY203" fmla="*/ 641881 h 768059"/>
                          <a:gd name="connsiteX204" fmla="*/ 1341910 w 1484196"/>
                          <a:gd name="connsiteY204" fmla="*/ 632873 h 768059"/>
                          <a:gd name="connsiteX205" fmla="*/ 1344162 w 1484196"/>
                          <a:gd name="connsiteY205" fmla="*/ 610350 h 768059"/>
                          <a:gd name="connsiteX206" fmla="*/ 1348666 w 1484196"/>
                          <a:gd name="connsiteY206" fmla="*/ 601341 h 768059"/>
                          <a:gd name="connsiteX207" fmla="*/ 1353171 w 1484196"/>
                          <a:gd name="connsiteY207" fmla="*/ 585576 h 768059"/>
                          <a:gd name="connsiteX208" fmla="*/ 1359928 w 1484196"/>
                          <a:gd name="connsiteY208" fmla="*/ 576567 h 768059"/>
                          <a:gd name="connsiteX209" fmla="*/ 1364432 w 1484196"/>
                          <a:gd name="connsiteY209" fmla="*/ 542784 h 768059"/>
                          <a:gd name="connsiteX210" fmla="*/ 1366684 w 1484196"/>
                          <a:gd name="connsiteY210" fmla="*/ 533775 h 768059"/>
                          <a:gd name="connsiteX211" fmla="*/ 1368936 w 1484196"/>
                          <a:gd name="connsiteY211" fmla="*/ 477470 h 768059"/>
                          <a:gd name="connsiteX212" fmla="*/ 1384702 w 1484196"/>
                          <a:gd name="connsiteY212" fmla="*/ 454947 h 768059"/>
                          <a:gd name="connsiteX213" fmla="*/ 1391459 w 1484196"/>
                          <a:gd name="connsiteY213" fmla="*/ 443686 h 768059"/>
                          <a:gd name="connsiteX214" fmla="*/ 1398215 w 1484196"/>
                          <a:gd name="connsiteY214" fmla="*/ 434677 h 768059"/>
                          <a:gd name="connsiteX215" fmla="*/ 1400467 w 1484196"/>
                          <a:gd name="connsiteY215" fmla="*/ 385129 h 768059"/>
                          <a:gd name="connsiteX216" fmla="*/ 1402720 w 1484196"/>
                          <a:gd name="connsiteY216" fmla="*/ 373868 h 768059"/>
                          <a:gd name="connsiteX217" fmla="*/ 1409476 w 1484196"/>
                          <a:gd name="connsiteY217" fmla="*/ 367111 h 768059"/>
                          <a:gd name="connsiteX218" fmla="*/ 1422990 w 1484196"/>
                          <a:gd name="connsiteY218" fmla="*/ 157655 h 768059"/>
                          <a:gd name="connsiteX219" fmla="*/ 1436503 w 1484196"/>
                          <a:gd name="connsiteY219" fmla="*/ 141889 h 768059"/>
                          <a:gd name="connsiteX220" fmla="*/ 1441007 w 1484196"/>
                          <a:gd name="connsiteY220" fmla="*/ 135133 h 768059"/>
                          <a:gd name="connsiteX221" fmla="*/ 1447764 w 1484196"/>
                          <a:gd name="connsiteY221" fmla="*/ 132880 h 768059"/>
                          <a:gd name="connsiteX222" fmla="*/ 1454521 w 1484196"/>
                          <a:gd name="connsiteY222" fmla="*/ 128376 h 768059"/>
                          <a:gd name="connsiteX223" fmla="*/ 1456773 w 1484196"/>
                          <a:gd name="connsiteY223" fmla="*/ 99097 h 768059"/>
                          <a:gd name="connsiteX224" fmla="*/ 1463530 w 1484196"/>
                          <a:gd name="connsiteY224" fmla="*/ 94593 h 768059"/>
                          <a:gd name="connsiteX225" fmla="*/ 1474791 w 1484196"/>
                          <a:gd name="connsiteY225" fmla="*/ 83332 h 768059"/>
                          <a:gd name="connsiteX226" fmla="*/ 1477043 w 1484196"/>
                          <a:gd name="connsiteY226" fmla="*/ 76575 h 768059"/>
                          <a:gd name="connsiteX227" fmla="*/ 1483800 w 1484196"/>
                          <a:gd name="connsiteY227" fmla="*/ 74323 h 768059"/>
                          <a:gd name="connsiteX228" fmla="*/ 1481547 w 1484196"/>
                          <a:gd name="connsiteY228" fmla="*/ 0 h 768059"/>
                          <a:gd name="connsiteX229" fmla="*/ 1470286 w 1484196"/>
                          <a:gd name="connsiteY229" fmla="*/ 9008 h 768059"/>
                          <a:gd name="connsiteX230" fmla="*/ 1468034 w 1484196"/>
                          <a:gd name="connsiteY230" fmla="*/ 18017 h 768059"/>
                          <a:gd name="connsiteX231" fmla="*/ 1461277 w 1484196"/>
                          <a:gd name="connsiteY231" fmla="*/ 20270 h 768059"/>
                          <a:gd name="connsiteX232" fmla="*/ 1470286 w 1484196"/>
                          <a:gd name="connsiteY23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43731 w 1484196"/>
                          <a:gd name="connsiteY120" fmla="*/ 623864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58146 w 1484196"/>
                          <a:gd name="connsiteY113" fmla="*/ 542784 h 768059"/>
                          <a:gd name="connsiteX114" fmla="*/ 49629 w 1484196"/>
                          <a:gd name="connsiteY114" fmla="*/ 536930 h 768059"/>
                          <a:gd name="connsiteX115" fmla="*/ 11467 w 1484196"/>
                          <a:gd name="connsiteY115" fmla="*/ 550729 h 768059"/>
                          <a:gd name="connsiteX116" fmla="*/ 0 w 1484196"/>
                          <a:gd name="connsiteY116" fmla="*/ 573331 h 768059"/>
                          <a:gd name="connsiteX117" fmla="*/ 7169 w 1484196"/>
                          <a:gd name="connsiteY117" fmla="*/ 603101 h 768059"/>
                          <a:gd name="connsiteX118" fmla="*/ 33291 w 1484196"/>
                          <a:gd name="connsiteY118" fmla="*/ 618170 h 768059"/>
                          <a:gd name="connsiteX119" fmla="*/ 113011 w 1484196"/>
                          <a:gd name="connsiteY119" fmla="*/ 629432 h 768059"/>
                          <a:gd name="connsiteX120" fmla="*/ 161337 w 1484196"/>
                          <a:gd name="connsiteY120" fmla="*/ 639709 h 768059"/>
                          <a:gd name="connsiteX121" fmla="*/ 154992 w 1484196"/>
                          <a:gd name="connsiteY121" fmla="*/ 632873 h 768059"/>
                          <a:gd name="connsiteX122" fmla="*/ 161748 w 1484196"/>
                          <a:gd name="connsiteY122" fmla="*/ 637377 h 768059"/>
                          <a:gd name="connsiteX123" fmla="*/ 166253 w 1484196"/>
                          <a:gd name="connsiteY123" fmla="*/ 644134 h 768059"/>
                          <a:gd name="connsiteX124" fmla="*/ 186523 w 1484196"/>
                          <a:gd name="connsiteY124" fmla="*/ 646386 h 768059"/>
                          <a:gd name="connsiteX125" fmla="*/ 197784 w 1484196"/>
                          <a:gd name="connsiteY125" fmla="*/ 648638 h 768059"/>
                          <a:gd name="connsiteX126" fmla="*/ 204540 w 1484196"/>
                          <a:gd name="connsiteY126" fmla="*/ 655395 h 768059"/>
                          <a:gd name="connsiteX127" fmla="*/ 211297 w 1484196"/>
                          <a:gd name="connsiteY127" fmla="*/ 657647 h 768059"/>
                          <a:gd name="connsiteX128" fmla="*/ 238324 w 1484196"/>
                          <a:gd name="connsiteY128" fmla="*/ 662151 h 768059"/>
                          <a:gd name="connsiteX129" fmla="*/ 283368 w 1484196"/>
                          <a:gd name="connsiteY129" fmla="*/ 668908 h 768059"/>
                          <a:gd name="connsiteX130" fmla="*/ 290125 w 1484196"/>
                          <a:gd name="connsiteY130" fmla="*/ 675665 h 768059"/>
                          <a:gd name="connsiteX131" fmla="*/ 292377 w 1484196"/>
                          <a:gd name="connsiteY131" fmla="*/ 686926 h 768059"/>
                          <a:gd name="connsiteX132" fmla="*/ 301386 w 1484196"/>
                          <a:gd name="connsiteY132" fmla="*/ 691430 h 768059"/>
                          <a:gd name="connsiteX133" fmla="*/ 312647 w 1484196"/>
                          <a:gd name="connsiteY133" fmla="*/ 702691 h 768059"/>
                          <a:gd name="connsiteX134" fmla="*/ 314899 w 1484196"/>
                          <a:gd name="connsiteY134" fmla="*/ 709448 h 768059"/>
                          <a:gd name="connsiteX135" fmla="*/ 328412 w 1484196"/>
                          <a:gd name="connsiteY135" fmla="*/ 729718 h 768059"/>
                          <a:gd name="connsiteX136" fmla="*/ 330665 w 1484196"/>
                          <a:gd name="connsiteY136" fmla="*/ 736474 h 768059"/>
                          <a:gd name="connsiteX137" fmla="*/ 335169 w 1484196"/>
                          <a:gd name="connsiteY137" fmla="*/ 743231 h 768059"/>
                          <a:gd name="connsiteX138" fmla="*/ 391474 w 1484196"/>
                          <a:gd name="connsiteY138" fmla="*/ 752240 h 768059"/>
                          <a:gd name="connsiteX139" fmla="*/ 459041 w 1484196"/>
                          <a:gd name="connsiteY139" fmla="*/ 756744 h 768059"/>
                          <a:gd name="connsiteX140" fmla="*/ 474806 w 1484196"/>
                          <a:gd name="connsiteY140" fmla="*/ 768006 h 768059"/>
                          <a:gd name="connsiteX141" fmla="*/ 501833 w 1484196"/>
                          <a:gd name="connsiteY141" fmla="*/ 761249 h 768059"/>
                          <a:gd name="connsiteX142" fmla="*/ 510842 w 1484196"/>
                          <a:gd name="connsiteY142" fmla="*/ 758997 h 768059"/>
                          <a:gd name="connsiteX143" fmla="*/ 528860 w 1484196"/>
                          <a:gd name="connsiteY143" fmla="*/ 754492 h 768059"/>
                          <a:gd name="connsiteX144" fmla="*/ 607687 w 1484196"/>
                          <a:gd name="connsiteY144" fmla="*/ 752240 h 768059"/>
                          <a:gd name="connsiteX145" fmla="*/ 670749 w 1484196"/>
                          <a:gd name="connsiteY145" fmla="*/ 747736 h 768059"/>
                          <a:gd name="connsiteX146" fmla="*/ 677506 w 1484196"/>
                          <a:gd name="connsiteY146" fmla="*/ 745483 h 768059"/>
                          <a:gd name="connsiteX147" fmla="*/ 686515 w 1484196"/>
                          <a:gd name="connsiteY147" fmla="*/ 743231 h 768059"/>
                          <a:gd name="connsiteX148" fmla="*/ 718046 w 1484196"/>
                          <a:gd name="connsiteY148" fmla="*/ 740979 h 768059"/>
                          <a:gd name="connsiteX149" fmla="*/ 745072 w 1484196"/>
                          <a:gd name="connsiteY149" fmla="*/ 713952 h 768059"/>
                          <a:gd name="connsiteX150" fmla="*/ 756333 w 1484196"/>
                          <a:gd name="connsiteY150" fmla="*/ 702691 h 768059"/>
                          <a:gd name="connsiteX151" fmla="*/ 760838 w 1484196"/>
                          <a:gd name="connsiteY151" fmla="*/ 698187 h 768059"/>
                          <a:gd name="connsiteX152" fmla="*/ 772099 w 1484196"/>
                          <a:gd name="connsiteY152" fmla="*/ 684674 h 768059"/>
                          <a:gd name="connsiteX153" fmla="*/ 783360 w 1484196"/>
                          <a:gd name="connsiteY153" fmla="*/ 673412 h 768059"/>
                          <a:gd name="connsiteX154" fmla="*/ 787865 w 1484196"/>
                          <a:gd name="connsiteY154" fmla="*/ 666656 h 768059"/>
                          <a:gd name="connsiteX155" fmla="*/ 794621 w 1484196"/>
                          <a:gd name="connsiteY155" fmla="*/ 664404 h 768059"/>
                          <a:gd name="connsiteX156" fmla="*/ 796873 w 1484196"/>
                          <a:gd name="connsiteY156" fmla="*/ 657647 h 768059"/>
                          <a:gd name="connsiteX157" fmla="*/ 826152 w 1484196"/>
                          <a:gd name="connsiteY157" fmla="*/ 655395 h 768059"/>
                          <a:gd name="connsiteX158" fmla="*/ 848674 w 1484196"/>
                          <a:gd name="connsiteY158" fmla="*/ 639629 h 768059"/>
                          <a:gd name="connsiteX159" fmla="*/ 866692 w 1484196"/>
                          <a:gd name="connsiteY159" fmla="*/ 635125 h 768059"/>
                          <a:gd name="connsiteX160" fmla="*/ 875701 w 1484196"/>
                          <a:gd name="connsiteY160" fmla="*/ 632873 h 768059"/>
                          <a:gd name="connsiteX161" fmla="*/ 882458 w 1484196"/>
                          <a:gd name="connsiteY161" fmla="*/ 628368 h 768059"/>
                          <a:gd name="connsiteX162" fmla="*/ 902728 w 1484196"/>
                          <a:gd name="connsiteY162" fmla="*/ 619359 h 768059"/>
                          <a:gd name="connsiteX163" fmla="*/ 913989 w 1484196"/>
                          <a:gd name="connsiteY163" fmla="*/ 608098 h 768059"/>
                          <a:gd name="connsiteX164" fmla="*/ 929754 w 1484196"/>
                          <a:gd name="connsiteY164" fmla="*/ 603594 h 768059"/>
                          <a:gd name="connsiteX165" fmla="*/ 968042 w 1484196"/>
                          <a:gd name="connsiteY165" fmla="*/ 605846 h 768059"/>
                          <a:gd name="connsiteX166" fmla="*/ 972546 w 1484196"/>
                          <a:gd name="connsiteY166" fmla="*/ 612603 h 768059"/>
                          <a:gd name="connsiteX167" fmla="*/ 977051 w 1484196"/>
                          <a:gd name="connsiteY167" fmla="*/ 617107 h 768059"/>
                          <a:gd name="connsiteX168" fmla="*/ 997321 w 1484196"/>
                          <a:gd name="connsiteY168" fmla="*/ 623864 h 768059"/>
                          <a:gd name="connsiteX169" fmla="*/ 1006330 w 1484196"/>
                          <a:gd name="connsiteY169" fmla="*/ 632873 h 768059"/>
                          <a:gd name="connsiteX170" fmla="*/ 1010834 w 1484196"/>
                          <a:gd name="connsiteY170" fmla="*/ 641881 h 768059"/>
                          <a:gd name="connsiteX171" fmla="*/ 1024347 w 1484196"/>
                          <a:gd name="connsiteY171" fmla="*/ 650890 h 768059"/>
                          <a:gd name="connsiteX172" fmla="*/ 1028852 w 1484196"/>
                          <a:gd name="connsiteY172" fmla="*/ 664404 h 768059"/>
                          <a:gd name="connsiteX173" fmla="*/ 1035608 w 1484196"/>
                          <a:gd name="connsiteY173" fmla="*/ 668908 h 768059"/>
                          <a:gd name="connsiteX174" fmla="*/ 1046869 w 1484196"/>
                          <a:gd name="connsiteY174" fmla="*/ 671160 h 768059"/>
                          <a:gd name="connsiteX175" fmla="*/ 1053626 w 1484196"/>
                          <a:gd name="connsiteY175" fmla="*/ 673412 h 768059"/>
                          <a:gd name="connsiteX176" fmla="*/ 1055878 w 1484196"/>
                          <a:gd name="connsiteY176" fmla="*/ 680169 h 768059"/>
                          <a:gd name="connsiteX177" fmla="*/ 1064887 w 1484196"/>
                          <a:gd name="connsiteY177" fmla="*/ 682421 h 768059"/>
                          <a:gd name="connsiteX178" fmla="*/ 1073896 w 1484196"/>
                          <a:gd name="connsiteY178" fmla="*/ 686926 h 768059"/>
                          <a:gd name="connsiteX179" fmla="*/ 1091914 w 1484196"/>
                          <a:gd name="connsiteY179" fmla="*/ 691430 h 768059"/>
                          <a:gd name="connsiteX180" fmla="*/ 1098670 w 1484196"/>
                          <a:gd name="connsiteY180" fmla="*/ 700439 h 768059"/>
                          <a:gd name="connsiteX181" fmla="*/ 1103175 w 1484196"/>
                          <a:gd name="connsiteY181" fmla="*/ 707196 h 768059"/>
                          <a:gd name="connsiteX182" fmla="*/ 1109932 w 1484196"/>
                          <a:gd name="connsiteY182" fmla="*/ 711700 h 768059"/>
                          <a:gd name="connsiteX183" fmla="*/ 1118940 w 1484196"/>
                          <a:gd name="connsiteY183" fmla="*/ 727466 h 768059"/>
                          <a:gd name="connsiteX184" fmla="*/ 1121193 w 1484196"/>
                          <a:gd name="connsiteY184" fmla="*/ 736474 h 768059"/>
                          <a:gd name="connsiteX185" fmla="*/ 1136958 w 1484196"/>
                          <a:gd name="connsiteY185" fmla="*/ 743231 h 768059"/>
                          <a:gd name="connsiteX186" fmla="*/ 1179750 w 1484196"/>
                          <a:gd name="connsiteY186" fmla="*/ 745483 h 768059"/>
                          <a:gd name="connsiteX187" fmla="*/ 1195516 w 1484196"/>
                          <a:gd name="connsiteY187" fmla="*/ 743231 h 768059"/>
                          <a:gd name="connsiteX188" fmla="*/ 1236056 w 1484196"/>
                          <a:gd name="connsiteY188" fmla="*/ 745483 h 768059"/>
                          <a:gd name="connsiteX189" fmla="*/ 1256326 w 1484196"/>
                          <a:gd name="connsiteY189" fmla="*/ 747736 h 768059"/>
                          <a:gd name="connsiteX190" fmla="*/ 1269839 w 1484196"/>
                          <a:gd name="connsiteY190" fmla="*/ 729718 h 768059"/>
                          <a:gd name="connsiteX191" fmla="*/ 1276596 w 1484196"/>
                          <a:gd name="connsiteY191" fmla="*/ 727466 h 768059"/>
                          <a:gd name="connsiteX192" fmla="*/ 1292361 w 1484196"/>
                          <a:gd name="connsiteY192" fmla="*/ 713952 h 768059"/>
                          <a:gd name="connsiteX193" fmla="*/ 1294613 w 1484196"/>
                          <a:gd name="connsiteY193" fmla="*/ 707196 h 768059"/>
                          <a:gd name="connsiteX194" fmla="*/ 1299118 w 1484196"/>
                          <a:gd name="connsiteY194" fmla="*/ 700439 h 768059"/>
                          <a:gd name="connsiteX195" fmla="*/ 1303622 w 1484196"/>
                          <a:gd name="connsiteY195" fmla="*/ 691430 h 768059"/>
                          <a:gd name="connsiteX196" fmla="*/ 1310379 w 1484196"/>
                          <a:gd name="connsiteY196" fmla="*/ 689178 h 768059"/>
                          <a:gd name="connsiteX197" fmla="*/ 1314883 w 1484196"/>
                          <a:gd name="connsiteY197" fmla="*/ 680169 h 768059"/>
                          <a:gd name="connsiteX198" fmla="*/ 1321640 w 1484196"/>
                          <a:gd name="connsiteY198" fmla="*/ 675665 h 768059"/>
                          <a:gd name="connsiteX199" fmla="*/ 1323892 w 1484196"/>
                          <a:gd name="connsiteY199" fmla="*/ 666656 h 768059"/>
                          <a:gd name="connsiteX200" fmla="*/ 1326144 w 1484196"/>
                          <a:gd name="connsiteY200" fmla="*/ 659899 h 768059"/>
                          <a:gd name="connsiteX201" fmla="*/ 1330649 w 1484196"/>
                          <a:gd name="connsiteY201" fmla="*/ 655395 h 768059"/>
                          <a:gd name="connsiteX202" fmla="*/ 1339658 w 1484196"/>
                          <a:gd name="connsiteY202" fmla="*/ 641881 h 768059"/>
                          <a:gd name="connsiteX203" fmla="*/ 1341910 w 1484196"/>
                          <a:gd name="connsiteY203" fmla="*/ 632873 h 768059"/>
                          <a:gd name="connsiteX204" fmla="*/ 1344162 w 1484196"/>
                          <a:gd name="connsiteY204" fmla="*/ 610350 h 768059"/>
                          <a:gd name="connsiteX205" fmla="*/ 1348666 w 1484196"/>
                          <a:gd name="connsiteY205" fmla="*/ 601341 h 768059"/>
                          <a:gd name="connsiteX206" fmla="*/ 1353171 w 1484196"/>
                          <a:gd name="connsiteY206" fmla="*/ 585576 h 768059"/>
                          <a:gd name="connsiteX207" fmla="*/ 1359928 w 1484196"/>
                          <a:gd name="connsiteY207" fmla="*/ 576567 h 768059"/>
                          <a:gd name="connsiteX208" fmla="*/ 1364432 w 1484196"/>
                          <a:gd name="connsiteY208" fmla="*/ 542784 h 768059"/>
                          <a:gd name="connsiteX209" fmla="*/ 1366684 w 1484196"/>
                          <a:gd name="connsiteY209" fmla="*/ 533775 h 768059"/>
                          <a:gd name="connsiteX210" fmla="*/ 1368936 w 1484196"/>
                          <a:gd name="connsiteY210" fmla="*/ 477470 h 768059"/>
                          <a:gd name="connsiteX211" fmla="*/ 1384702 w 1484196"/>
                          <a:gd name="connsiteY211" fmla="*/ 454947 h 768059"/>
                          <a:gd name="connsiteX212" fmla="*/ 1391459 w 1484196"/>
                          <a:gd name="connsiteY212" fmla="*/ 443686 h 768059"/>
                          <a:gd name="connsiteX213" fmla="*/ 1398215 w 1484196"/>
                          <a:gd name="connsiteY213" fmla="*/ 434677 h 768059"/>
                          <a:gd name="connsiteX214" fmla="*/ 1400467 w 1484196"/>
                          <a:gd name="connsiteY214" fmla="*/ 385129 h 768059"/>
                          <a:gd name="connsiteX215" fmla="*/ 1402720 w 1484196"/>
                          <a:gd name="connsiteY215" fmla="*/ 373868 h 768059"/>
                          <a:gd name="connsiteX216" fmla="*/ 1409476 w 1484196"/>
                          <a:gd name="connsiteY216" fmla="*/ 367111 h 768059"/>
                          <a:gd name="connsiteX217" fmla="*/ 1422990 w 1484196"/>
                          <a:gd name="connsiteY217" fmla="*/ 157655 h 768059"/>
                          <a:gd name="connsiteX218" fmla="*/ 1436503 w 1484196"/>
                          <a:gd name="connsiteY218" fmla="*/ 141889 h 768059"/>
                          <a:gd name="connsiteX219" fmla="*/ 1441007 w 1484196"/>
                          <a:gd name="connsiteY219" fmla="*/ 135133 h 768059"/>
                          <a:gd name="connsiteX220" fmla="*/ 1447764 w 1484196"/>
                          <a:gd name="connsiteY220" fmla="*/ 132880 h 768059"/>
                          <a:gd name="connsiteX221" fmla="*/ 1454521 w 1484196"/>
                          <a:gd name="connsiteY221" fmla="*/ 128376 h 768059"/>
                          <a:gd name="connsiteX222" fmla="*/ 1456773 w 1484196"/>
                          <a:gd name="connsiteY222" fmla="*/ 99097 h 768059"/>
                          <a:gd name="connsiteX223" fmla="*/ 1463530 w 1484196"/>
                          <a:gd name="connsiteY223" fmla="*/ 94593 h 768059"/>
                          <a:gd name="connsiteX224" fmla="*/ 1474791 w 1484196"/>
                          <a:gd name="connsiteY224" fmla="*/ 83332 h 768059"/>
                          <a:gd name="connsiteX225" fmla="*/ 1477043 w 1484196"/>
                          <a:gd name="connsiteY225" fmla="*/ 76575 h 768059"/>
                          <a:gd name="connsiteX226" fmla="*/ 1483800 w 1484196"/>
                          <a:gd name="connsiteY226" fmla="*/ 74323 h 768059"/>
                          <a:gd name="connsiteX227" fmla="*/ 1481547 w 1484196"/>
                          <a:gd name="connsiteY227" fmla="*/ 0 h 768059"/>
                          <a:gd name="connsiteX228" fmla="*/ 1470286 w 1484196"/>
                          <a:gd name="connsiteY228" fmla="*/ 9008 h 768059"/>
                          <a:gd name="connsiteX229" fmla="*/ 1468034 w 1484196"/>
                          <a:gd name="connsiteY229" fmla="*/ 18017 h 768059"/>
                          <a:gd name="connsiteX230" fmla="*/ 1461277 w 1484196"/>
                          <a:gd name="connsiteY230" fmla="*/ 20270 h 768059"/>
                          <a:gd name="connsiteX231" fmla="*/ 1470286 w 1484196"/>
                          <a:gd name="connsiteY23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59496 w 1484196"/>
                          <a:gd name="connsiteY110" fmla="*/ 531523 h 768059"/>
                          <a:gd name="connsiteX111" fmla="*/ 105443 w 1484196"/>
                          <a:gd name="connsiteY111" fmla="*/ 533775 h 768059"/>
                          <a:gd name="connsiteX112" fmla="*/ 64903 w 1484196"/>
                          <a:gd name="connsiteY112" fmla="*/ 536027 h 768059"/>
                          <a:gd name="connsiteX113" fmla="*/ 49629 w 1484196"/>
                          <a:gd name="connsiteY113" fmla="*/ 536930 h 768059"/>
                          <a:gd name="connsiteX114" fmla="*/ 11467 w 1484196"/>
                          <a:gd name="connsiteY114" fmla="*/ 550729 h 768059"/>
                          <a:gd name="connsiteX115" fmla="*/ 0 w 1484196"/>
                          <a:gd name="connsiteY115" fmla="*/ 573331 h 768059"/>
                          <a:gd name="connsiteX116" fmla="*/ 7169 w 1484196"/>
                          <a:gd name="connsiteY116" fmla="*/ 603101 h 768059"/>
                          <a:gd name="connsiteX117" fmla="*/ 33291 w 1484196"/>
                          <a:gd name="connsiteY117" fmla="*/ 618170 h 768059"/>
                          <a:gd name="connsiteX118" fmla="*/ 113011 w 1484196"/>
                          <a:gd name="connsiteY118" fmla="*/ 629432 h 768059"/>
                          <a:gd name="connsiteX119" fmla="*/ 161337 w 1484196"/>
                          <a:gd name="connsiteY119" fmla="*/ 639709 h 768059"/>
                          <a:gd name="connsiteX120" fmla="*/ 154992 w 1484196"/>
                          <a:gd name="connsiteY120" fmla="*/ 632873 h 768059"/>
                          <a:gd name="connsiteX121" fmla="*/ 161748 w 1484196"/>
                          <a:gd name="connsiteY121" fmla="*/ 637377 h 768059"/>
                          <a:gd name="connsiteX122" fmla="*/ 166253 w 1484196"/>
                          <a:gd name="connsiteY122" fmla="*/ 644134 h 768059"/>
                          <a:gd name="connsiteX123" fmla="*/ 186523 w 1484196"/>
                          <a:gd name="connsiteY123" fmla="*/ 646386 h 768059"/>
                          <a:gd name="connsiteX124" fmla="*/ 197784 w 1484196"/>
                          <a:gd name="connsiteY124" fmla="*/ 648638 h 768059"/>
                          <a:gd name="connsiteX125" fmla="*/ 204540 w 1484196"/>
                          <a:gd name="connsiteY125" fmla="*/ 655395 h 768059"/>
                          <a:gd name="connsiteX126" fmla="*/ 211297 w 1484196"/>
                          <a:gd name="connsiteY126" fmla="*/ 657647 h 768059"/>
                          <a:gd name="connsiteX127" fmla="*/ 238324 w 1484196"/>
                          <a:gd name="connsiteY127" fmla="*/ 662151 h 768059"/>
                          <a:gd name="connsiteX128" fmla="*/ 283368 w 1484196"/>
                          <a:gd name="connsiteY128" fmla="*/ 668908 h 768059"/>
                          <a:gd name="connsiteX129" fmla="*/ 290125 w 1484196"/>
                          <a:gd name="connsiteY129" fmla="*/ 675665 h 768059"/>
                          <a:gd name="connsiteX130" fmla="*/ 292377 w 1484196"/>
                          <a:gd name="connsiteY130" fmla="*/ 686926 h 768059"/>
                          <a:gd name="connsiteX131" fmla="*/ 301386 w 1484196"/>
                          <a:gd name="connsiteY131" fmla="*/ 691430 h 768059"/>
                          <a:gd name="connsiteX132" fmla="*/ 312647 w 1484196"/>
                          <a:gd name="connsiteY132" fmla="*/ 702691 h 768059"/>
                          <a:gd name="connsiteX133" fmla="*/ 314899 w 1484196"/>
                          <a:gd name="connsiteY133" fmla="*/ 709448 h 768059"/>
                          <a:gd name="connsiteX134" fmla="*/ 328412 w 1484196"/>
                          <a:gd name="connsiteY134" fmla="*/ 729718 h 768059"/>
                          <a:gd name="connsiteX135" fmla="*/ 330665 w 1484196"/>
                          <a:gd name="connsiteY135" fmla="*/ 736474 h 768059"/>
                          <a:gd name="connsiteX136" fmla="*/ 335169 w 1484196"/>
                          <a:gd name="connsiteY136" fmla="*/ 743231 h 768059"/>
                          <a:gd name="connsiteX137" fmla="*/ 391474 w 1484196"/>
                          <a:gd name="connsiteY137" fmla="*/ 752240 h 768059"/>
                          <a:gd name="connsiteX138" fmla="*/ 459041 w 1484196"/>
                          <a:gd name="connsiteY138" fmla="*/ 756744 h 768059"/>
                          <a:gd name="connsiteX139" fmla="*/ 474806 w 1484196"/>
                          <a:gd name="connsiteY139" fmla="*/ 768006 h 768059"/>
                          <a:gd name="connsiteX140" fmla="*/ 501833 w 1484196"/>
                          <a:gd name="connsiteY140" fmla="*/ 761249 h 768059"/>
                          <a:gd name="connsiteX141" fmla="*/ 510842 w 1484196"/>
                          <a:gd name="connsiteY141" fmla="*/ 758997 h 768059"/>
                          <a:gd name="connsiteX142" fmla="*/ 528860 w 1484196"/>
                          <a:gd name="connsiteY142" fmla="*/ 754492 h 768059"/>
                          <a:gd name="connsiteX143" fmla="*/ 607687 w 1484196"/>
                          <a:gd name="connsiteY143" fmla="*/ 752240 h 768059"/>
                          <a:gd name="connsiteX144" fmla="*/ 670749 w 1484196"/>
                          <a:gd name="connsiteY144" fmla="*/ 747736 h 768059"/>
                          <a:gd name="connsiteX145" fmla="*/ 677506 w 1484196"/>
                          <a:gd name="connsiteY145" fmla="*/ 745483 h 768059"/>
                          <a:gd name="connsiteX146" fmla="*/ 686515 w 1484196"/>
                          <a:gd name="connsiteY146" fmla="*/ 743231 h 768059"/>
                          <a:gd name="connsiteX147" fmla="*/ 718046 w 1484196"/>
                          <a:gd name="connsiteY147" fmla="*/ 740979 h 768059"/>
                          <a:gd name="connsiteX148" fmla="*/ 745072 w 1484196"/>
                          <a:gd name="connsiteY148" fmla="*/ 713952 h 768059"/>
                          <a:gd name="connsiteX149" fmla="*/ 756333 w 1484196"/>
                          <a:gd name="connsiteY149" fmla="*/ 702691 h 768059"/>
                          <a:gd name="connsiteX150" fmla="*/ 760838 w 1484196"/>
                          <a:gd name="connsiteY150" fmla="*/ 698187 h 768059"/>
                          <a:gd name="connsiteX151" fmla="*/ 772099 w 1484196"/>
                          <a:gd name="connsiteY151" fmla="*/ 684674 h 768059"/>
                          <a:gd name="connsiteX152" fmla="*/ 783360 w 1484196"/>
                          <a:gd name="connsiteY152" fmla="*/ 673412 h 768059"/>
                          <a:gd name="connsiteX153" fmla="*/ 787865 w 1484196"/>
                          <a:gd name="connsiteY153" fmla="*/ 666656 h 768059"/>
                          <a:gd name="connsiteX154" fmla="*/ 794621 w 1484196"/>
                          <a:gd name="connsiteY154" fmla="*/ 664404 h 768059"/>
                          <a:gd name="connsiteX155" fmla="*/ 796873 w 1484196"/>
                          <a:gd name="connsiteY155" fmla="*/ 657647 h 768059"/>
                          <a:gd name="connsiteX156" fmla="*/ 826152 w 1484196"/>
                          <a:gd name="connsiteY156" fmla="*/ 655395 h 768059"/>
                          <a:gd name="connsiteX157" fmla="*/ 848674 w 1484196"/>
                          <a:gd name="connsiteY157" fmla="*/ 639629 h 768059"/>
                          <a:gd name="connsiteX158" fmla="*/ 866692 w 1484196"/>
                          <a:gd name="connsiteY158" fmla="*/ 635125 h 768059"/>
                          <a:gd name="connsiteX159" fmla="*/ 875701 w 1484196"/>
                          <a:gd name="connsiteY159" fmla="*/ 632873 h 768059"/>
                          <a:gd name="connsiteX160" fmla="*/ 882458 w 1484196"/>
                          <a:gd name="connsiteY160" fmla="*/ 628368 h 768059"/>
                          <a:gd name="connsiteX161" fmla="*/ 902728 w 1484196"/>
                          <a:gd name="connsiteY161" fmla="*/ 619359 h 768059"/>
                          <a:gd name="connsiteX162" fmla="*/ 913989 w 1484196"/>
                          <a:gd name="connsiteY162" fmla="*/ 608098 h 768059"/>
                          <a:gd name="connsiteX163" fmla="*/ 929754 w 1484196"/>
                          <a:gd name="connsiteY163" fmla="*/ 603594 h 768059"/>
                          <a:gd name="connsiteX164" fmla="*/ 968042 w 1484196"/>
                          <a:gd name="connsiteY164" fmla="*/ 605846 h 768059"/>
                          <a:gd name="connsiteX165" fmla="*/ 972546 w 1484196"/>
                          <a:gd name="connsiteY165" fmla="*/ 612603 h 768059"/>
                          <a:gd name="connsiteX166" fmla="*/ 977051 w 1484196"/>
                          <a:gd name="connsiteY166" fmla="*/ 617107 h 768059"/>
                          <a:gd name="connsiteX167" fmla="*/ 997321 w 1484196"/>
                          <a:gd name="connsiteY167" fmla="*/ 623864 h 768059"/>
                          <a:gd name="connsiteX168" fmla="*/ 1006330 w 1484196"/>
                          <a:gd name="connsiteY168" fmla="*/ 632873 h 768059"/>
                          <a:gd name="connsiteX169" fmla="*/ 1010834 w 1484196"/>
                          <a:gd name="connsiteY169" fmla="*/ 641881 h 768059"/>
                          <a:gd name="connsiteX170" fmla="*/ 1024347 w 1484196"/>
                          <a:gd name="connsiteY170" fmla="*/ 650890 h 768059"/>
                          <a:gd name="connsiteX171" fmla="*/ 1028852 w 1484196"/>
                          <a:gd name="connsiteY171" fmla="*/ 664404 h 768059"/>
                          <a:gd name="connsiteX172" fmla="*/ 1035608 w 1484196"/>
                          <a:gd name="connsiteY172" fmla="*/ 668908 h 768059"/>
                          <a:gd name="connsiteX173" fmla="*/ 1046869 w 1484196"/>
                          <a:gd name="connsiteY173" fmla="*/ 671160 h 768059"/>
                          <a:gd name="connsiteX174" fmla="*/ 1053626 w 1484196"/>
                          <a:gd name="connsiteY174" fmla="*/ 673412 h 768059"/>
                          <a:gd name="connsiteX175" fmla="*/ 1055878 w 1484196"/>
                          <a:gd name="connsiteY175" fmla="*/ 680169 h 768059"/>
                          <a:gd name="connsiteX176" fmla="*/ 1064887 w 1484196"/>
                          <a:gd name="connsiteY176" fmla="*/ 682421 h 768059"/>
                          <a:gd name="connsiteX177" fmla="*/ 1073896 w 1484196"/>
                          <a:gd name="connsiteY177" fmla="*/ 686926 h 768059"/>
                          <a:gd name="connsiteX178" fmla="*/ 1091914 w 1484196"/>
                          <a:gd name="connsiteY178" fmla="*/ 691430 h 768059"/>
                          <a:gd name="connsiteX179" fmla="*/ 1098670 w 1484196"/>
                          <a:gd name="connsiteY179" fmla="*/ 700439 h 768059"/>
                          <a:gd name="connsiteX180" fmla="*/ 1103175 w 1484196"/>
                          <a:gd name="connsiteY180" fmla="*/ 707196 h 768059"/>
                          <a:gd name="connsiteX181" fmla="*/ 1109932 w 1484196"/>
                          <a:gd name="connsiteY181" fmla="*/ 711700 h 768059"/>
                          <a:gd name="connsiteX182" fmla="*/ 1118940 w 1484196"/>
                          <a:gd name="connsiteY182" fmla="*/ 727466 h 768059"/>
                          <a:gd name="connsiteX183" fmla="*/ 1121193 w 1484196"/>
                          <a:gd name="connsiteY183" fmla="*/ 736474 h 768059"/>
                          <a:gd name="connsiteX184" fmla="*/ 1136958 w 1484196"/>
                          <a:gd name="connsiteY184" fmla="*/ 743231 h 768059"/>
                          <a:gd name="connsiteX185" fmla="*/ 1179750 w 1484196"/>
                          <a:gd name="connsiteY185" fmla="*/ 745483 h 768059"/>
                          <a:gd name="connsiteX186" fmla="*/ 1195516 w 1484196"/>
                          <a:gd name="connsiteY186" fmla="*/ 743231 h 768059"/>
                          <a:gd name="connsiteX187" fmla="*/ 1236056 w 1484196"/>
                          <a:gd name="connsiteY187" fmla="*/ 745483 h 768059"/>
                          <a:gd name="connsiteX188" fmla="*/ 1256326 w 1484196"/>
                          <a:gd name="connsiteY188" fmla="*/ 747736 h 768059"/>
                          <a:gd name="connsiteX189" fmla="*/ 1269839 w 1484196"/>
                          <a:gd name="connsiteY189" fmla="*/ 729718 h 768059"/>
                          <a:gd name="connsiteX190" fmla="*/ 1276596 w 1484196"/>
                          <a:gd name="connsiteY190" fmla="*/ 727466 h 768059"/>
                          <a:gd name="connsiteX191" fmla="*/ 1292361 w 1484196"/>
                          <a:gd name="connsiteY191" fmla="*/ 713952 h 768059"/>
                          <a:gd name="connsiteX192" fmla="*/ 1294613 w 1484196"/>
                          <a:gd name="connsiteY192" fmla="*/ 707196 h 768059"/>
                          <a:gd name="connsiteX193" fmla="*/ 1299118 w 1484196"/>
                          <a:gd name="connsiteY193" fmla="*/ 700439 h 768059"/>
                          <a:gd name="connsiteX194" fmla="*/ 1303622 w 1484196"/>
                          <a:gd name="connsiteY194" fmla="*/ 691430 h 768059"/>
                          <a:gd name="connsiteX195" fmla="*/ 1310379 w 1484196"/>
                          <a:gd name="connsiteY195" fmla="*/ 689178 h 768059"/>
                          <a:gd name="connsiteX196" fmla="*/ 1314883 w 1484196"/>
                          <a:gd name="connsiteY196" fmla="*/ 680169 h 768059"/>
                          <a:gd name="connsiteX197" fmla="*/ 1321640 w 1484196"/>
                          <a:gd name="connsiteY197" fmla="*/ 675665 h 768059"/>
                          <a:gd name="connsiteX198" fmla="*/ 1323892 w 1484196"/>
                          <a:gd name="connsiteY198" fmla="*/ 666656 h 768059"/>
                          <a:gd name="connsiteX199" fmla="*/ 1326144 w 1484196"/>
                          <a:gd name="connsiteY199" fmla="*/ 659899 h 768059"/>
                          <a:gd name="connsiteX200" fmla="*/ 1330649 w 1484196"/>
                          <a:gd name="connsiteY200" fmla="*/ 655395 h 768059"/>
                          <a:gd name="connsiteX201" fmla="*/ 1339658 w 1484196"/>
                          <a:gd name="connsiteY201" fmla="*/ 641881 h 768059"/>
                          <a:gd name="connsiteX202" fmla="*/ 1341910 w 1484196"/>
                          <a:gd name="connsiteY202" fmla="*/ 632873 h 768059"/>
                          <a:gd name="connsiteX203" fmla="*/ 1344162 w 1484196"/>
                          <a:gd name="connsiteY203" fmla="*/ 610350 h 768059"/>
                          <a:gd name="connsiteX204" fmla="*/ 1348666 w 1484196"/>
                          <a:gd name="connsiteY204" fmla="*/ 601341 h 768059"/>
                          <a:gd name="connsiteX205" fmla="*/ 1353171 w 1484196"/>
                          <a:gd name="connsiteY205" fmla="*/ 585576 h 768059"/>
                          <a:gd name="connsiteX206" fmla="*/ 1359928 w 1484196"/>
                          <a:gd name="connsiteY206" fmla="*/ 576567 h 768059"/>
                          <a:gd name="connsiteX207" fmla="*/ 1364432 w 1484196"/>
                          <a:gd name="connsiteY207" fmla="*/ 542784 h 768059"/>
                          <a:gd name="connsiteX208" fmla="*/ 1366684 w 1484196"/>
                          <a:gd name="connsiteY208" fmla="*/ 533775 h 768059"/>
                          <a:gd name="connsiteX209" fmla="*/ 1368936 w 1484196"/>
                          <a:gd name="connsiteY209" fmla="*/ 477470 h 768059"/>
                          <a:gd name="connsiteX210" fmla="*/ 1384702 w 1484196"/>
                          <a:gd name="connsiteY210" fmla="*/ 454947 h 768059"/>
                          <a:gd name="connsiteX211" fmla="*/ 1391459 w 1484196"/>
                          <a:gd name="connsiteY211" fmla="*/ 443686 h 768059"/>
                          <a:gd name="connsiteX212" fmla="*/ 1398215 w 1484196"/>
                          <a:gd name="connsiteY212" fmla="*/ 434677 h 768059"/>
                          <a:gd name="connsiteX213" fmla="*/ 1400467 w 1484196"/>
                          <a:gd name="connsiteY213" fmla="*/ 385129 h 768059"/>
                          <a:gd name="connsiteX214" fmla="*/ 1402720 w 1484196"/>
                          <a:gd name="connsiteY214" fmla="*/ 373868 h 768059"/>
                          <a:gd name="connsiteX215" fmla="*/ 1409476 w 1484196"/>
                          <a:gd name="connsiteY215" fmla="*/ 367111 h 768059"/>
                          <a:gd name="connsiteX216" fmla="*/ 1422990 w 1484196"/>
                          <a:gd name="connsiteY216" fmla="*/ 157655 h 768059"/>
                          <a:gd name="connsiteX217" fmla="*/ 1436503 w 1484196"/>
                          <a:gd name="connsiteY217" fmla="*/ 141889 h 768059"/>
                          <a:gd name="connsiteX218" fmla="*/ 1441007 w 1484196"/>
                          <a:gd name="connsiteY218" fmla="*/ 135133 h 768059"/>
                          <a:gd name="connsiteX219" fmla="*/ 1447764 w 1484196"/>
                          <a:gd name="connsiteY219" fmla="*/ 132880 h 768059"/>
                          <a:gd name="connsiteX220" fmla="*/ 1454521 w 1484196"/>
                          <a:gd name="connsiteY220" fmla="*/ 128376 h 768059"/>
                          <a:gd name="connsiteX221" fmla="*/ 1456773 w 1484196"/>
                          <a:gd name="connsiteY221" fmla="*/ 99097 h 768059"/>
                          <a:gd name="connsiteX222" fmla="*/ 1463530 w 1484196"/>
                          <a:gd name="connsiteY222" fmla="*/ 94593 h 768059"/>
                          <a:gd name="connsiteX223" fmla="*/ 1474791 w 1484196"/>
                          <a:gd name="connsiteY223" fmla="*/ 83332 h 768059"/>
                          <a:gd name="connsiteX224" fmla="*/ 1477043 w 1484196"/>
                          <a:gd name="connsiteY224" fmla="*/ 76575 h 768059"/>
                          <a:gd name="connsiteX225" fmla="*/ 1483800 w 1484196"/>
                          <a:gd name="connsiteY225" fmla="*/ 74323 h 768059"/>
                          <a:gd name="connsiteX226" fmla="*/ 1481547 w 1484196"/>
                          <a:gd name="connsiteY226" fmla="*/ 0 h 768059"/>
                          <a:gd name="connsiteX227" fmla="*/ 1470286 w 1484196"/>
                          <a:gd name="connsiteY227" fmla="*/ 9008 h 768059"/>
                          <a:gd name="connsiteX228" fmla="*/ 1468034 w 1484196"/>
                          <a:gd name="connsiteY228" fmla="*/ 18017 h 768059"/>
                          <a:gd name="connsiteX229" fmla="*/ 1461277 w 1484196"/>
                          <a:gd name="connsiteY229" fmla="*/ 20270 h 768059"/>
                          <a:gd name="connsiteX230" fmla="*/ 1470286 w 1484196"/>
                          <a:gd name="connsiteY23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215801 w 1484196"/>
                          <a:gd name="connsiteY108" fmla="*/ 540532 h 768059"/>
                          <a:gd name="connsiteX109" fmla="*/ 168505 w 1484196"/>
                          <a:gd name="connsiteY109" fmla="*/ 536027 h 768059"/>
                          <a:gd name="connsiteX110" fmla="*/ 105443 w 1484196"/>
                          <a:gd name="connsiteY110" fmla="*/ 533775 h 768059"/>
                          <a:gd name="connsiteX111" fmla="*/ 64903 w 1484196"/>
                          <a:gd name="connsiteY111" fmla="*/ 536027 h 768059"/>
                          <a:gd name="connsiteX112" fmla="*/ 49629 w 1484196"/>
                          <a:gd name="connsiteY112" fmla="*/ 536930 h 768059"/>
                          <a:gd name="connsiteX113" fmla="*/ 11467 w 1484196"/>
                          <a:gd name="connsiteY113" fmla="*/ 550729 h 768059"/>
                          <a:gd name="connsiteX114" fmla="*/ 0 w 1484196"/>
                          <a:gd name="connsiteY114" fmla="*/ 573331 h 768059"/>
                          <a:gd name="connsiteX115" fmla="*/ 7169 w 1484196"/>
                          <a:gd name="connsiteY115" fmla="*/ 603101 h 768059"/>
                          <a:gd name="connsiteX116" fmla="*/ 33291 w 1484196"/>
                          <a:gd name="connsiteY116" fmla="*/ 618170 h 768059"/>
                          <a:gd name="connsiteX117" fmla="*/ 113011 w 1484196"/>
                          <a:gd name="connsiteY117" fmla="*/ 629432 h 768059"/>
                          <a:gd name="connsiteX118" fmla="*/ 161337 w 1484196"/>
                          <a:gd name="connsiteY118" fmla="*/ 639709 h 768059"/>
                          <a:gd name="connsiteX119" fmla="*/ 154992 w 1484196"/>
                          <a:gd name="connsiteY119" fmla="*/ 632873 h 768059"/>
                          <a:gd name="connsiteX120" fmla="*/ 161748 w 1484196"/>
                          <a:gd name="connsiteY120" fmla="*/ 637377 h 768059"/>
                          <a:gd name="connsiteX121" fmla="*/ 166253 w 1484196"/>
                          <a:gd name="connsiteY121" fmla="*/ 644134 h 768059"/>
                          <a:gd name="connsiteX122" fmla="*/ 186523 w 1484196"/>
                          <a:gd name="connsiteY122" fmla="*/ 646386 h 768059"/>
                          <a:gd name="connsiteX123" fmla="*/ 197784 w 1484196"/>
                          <a:gd name="connsiteY123" fmla="*/ 648638 h 768059"/>
                          <a:gd name="connsiteX124" fmla="*/ 204540 w 1484196"/>
                          <a:gd name="connsiteY124" fmla="*/ 655395 h 768059"/>
                          <a:gd name="connsiteX125" fmla="*/ 211297 w 1484196"/>
                          <a:gd name="connsiteY125" fmla="*/ 657647 h 768059"/>
                          <a:gd name="connsiteX126" fmla="*/ 238324 w 1484196"/>
                          <a:gd name="connsiteY126" fmla="*/ 662151 h 768059"/>
                          <a:gd name="connsiteX127" fmla="*/ 283368 w 1484196"/>
                          <a:gd name="connsiteY127" fmla="*/ 668908 h 768059"/>
                          <a:gd name="connsiteX128" fmla="*/ 290125 w 1484196"/>
                          <a:gd name="connsiteY128" fmla="*/ 675665 h 768059"/>
                          <a:gd name="connsiteX129" fmla="*/ 292377 w 1484196"/>
                          <a:gd name="connsiteY129" fmla="*/ 686926 h 768059"/>
                          <a:gd name="connsiteX130" fmla="*/ 301386 w 1484196"/>
                          <a:gd name="connsiteY130" fmla="*/ 691430 h 768059"/>
                          <a:gd name="connsiteX131" fmla="*/ 312647 w 1484196"/>
                          <a:gd name="connsiteY131" fmla="*/ 702691 h 768059"/>
                          <a:gd name="connsiteX132" fmla="*/ 314899 w 1484196"/>
                          <a:gd name="connsiteY132" fmla="*/ 709448 h 768059"/>
                          <a:gd name="connsiteX133" fmla="*/ 328412 w 1484196"/>
                          <a:gd name="connsiteY133" fmla="*/ 729718 h 768059"/>
                          <a:gd name="connsiteX134" fmla="*/ 330665 w 1484196"/>
                          <a:gd name="connsiteY134" fmla="*/ 736474 h 768059"/>
                          <a:gd name="connsiteX135" fmla="*/ 335169 w 1484196"/>
                          <a:gd name="connsiteY135" fmla="*/ 743231 h 768059"/>
                          <a:gd name="connsiteX136" fmla="*/ 391474 w 1484196"/>
                          <a:gd name="connsiteY136" fmla="*/ 752240 h 768059"/>
                          <a:gd name="connsiteX137" fmla="*/ 459041 w 1484196"/>
                          <a:gd name="connsiteY137" fmla="*/ 756744 h 768059"/>
                          <a:gd name="connsiteX138" fmla="*/ 474806 w 1484196"/>
                          <a:gd name="connsiteY138" fmla="*/ 768006 h 768059"/>
                          <a:gd name="connsiteX139" fmla="*/ 501833 w 1484196"/>
                          <a:gd name="connsiteY139" fmla="*/ 761249 h 768059"/>
                          <a:gd name="connsiteX140" fmla="*/ 510842 w 1484196"/>
                          <a:gd name="connsiteY140" fmla="*/ 758997 h 768059"/>
                          <a:gd name="connsiteX141" fmla="*/ 528860 w 1484196"/>
                          <a:gd name="connsiteY141" fmla="*/ 754492 h 768059"/>
                          <a:gd name="connsiteX142" fmla="*/ 607687 w 1484196"/>
                          <a:gd name="connsiteY142" fmla="*/ 752240 h 768059"/>
                          <a:gd name="connsiteX143" fmla="*/ 670749 w 1484196"/>
                          <a:gd name="connsiteY143" fmla="*/ 747736 h 768059"/>
                          <a:gd name="connsiteX144" fmla="*/ 677506 w 1484196"/>
                          <a:gd name="connsiteY144" fmla="*/ 745483 h 768059"/>
                          <a:gd name="connsiteX145" fmla="*/ 686515 w 1484196"/>
                          <a:gd name="connsiteY145" fmla="*/ 743231 h 768059"/>
                          <a:gd name="connsiteX146" fmla="*/ 718046 w 1484196"/>
                          <a:gd name="connsiteY146" fmla="*/ 740979 h 768059"/>
                          <a:gd name="connsiteX147" fmla="*/ 745072 w 1484196"/>
                          <a:gd name="connsiteY147" fmla="*/ 713952 h 768059"/>
                          <a:gd name="connsiteX148" fmla="*/ 756333 w 1484196"/>
                          <a:gd name="connsiteY148" fmla="*/ 702691 h 768059"/>
                          <a:gd name="connsiteX149" fmla="*/ 760838 w 1484196"/>
                          <a:gd name="connsiteY149" fmla="*/ 698187 h 768059"/>
                          <a:gd name="connsiteX150" fmla="*/ 772099 w 1484196"/>
                          <a:gd name="connsiteY150" fmla="*/ 684674 h 768059"/>
                          <a:gd name="connsiteX151" fmla="*/ 783360 w 1484196"/>
                          <a:gd name="connsiteY151" fmla="*/ 673412 h 768059"/>
                          <a:gd name="connsiteX152" fmla="*/ 787865 w 1484196"/>
                          <a:gd name="connsiteY152" fmla="*/ 666656 h 768059"/>
                          <a:gd name="connsiteX153" fmla="*/ 794621 w 1484196"/>
                          <a:gd name="connsiteY153" fmla="*/ 664404 h 768059"/>
                          <a:gd name="connsiteX154" fmla="*/ 796873 w 1484196"/>
                          <a:gd name="connsiteY154" fmla="*/ 657647 h 768059"/>
                          <a:gd name="connsiteX155" fmla="*/ 826152 w 1484196"/>
                          <a:gd name="connsiteY155" fmla="*/ 655395 h 768059"/>
                          <a:gd name="connsiteX156" fmla="*/ 848674 w 1484196"/>
                          <a:gd name="connsiteY156" fmla="*/ 639629 h 768059"/>
                          <a:gd name="connsiteX157" fmla="*/ 866692 w 1484196"/>
                          <a:gd name="connsiteY157" fmla="*/ 635125 h 768059"/>
                          <a:gd name="connsiteX158" fmla="*/ 875701 w 1484196"/>
                          <a:gd name="connsiteY158" fmla="*/ 632873 h 768059"/>
                          <a:gd name="connsiteX159" fmla="*/ 882458 w 1484196"/>
                          <a:gd name="connsiteY159" fmla="*/ 628368 h 768059"/>
                          <a:gd name="connsiteX160" fmla="*/ 902728 w 1484196"/>
                          <a:gd name="connsiteY160" fmla="*/ 619359 h 768059"/>
                          <a:gd name="connsiteX161" fmla="*/ 913989 w 1484196"/>
                          <a:gd name="connsiteY161" fmla="*/ 608098 h 768059"/>
                          <a:gd name="connsiteX162" fmla="*/ 929754 w 1484196"/>
                          <a:gd name="connsiteY162" fmla="*/ 603594 h 768059"/>
                          <a:gd name="connsiteX163" fmla="*/ 968042 w 1484196"/>
                          <a:gd name="connsiteY163" fmla="*/ 605846 h 768059"/>
                          <a:gd name="connsiteX164" fmla="*/ 972546 w 1484196"/>
                          <a:gd name="connsiteY164" fmla="*/ 612603 h 768059"/>
                          <a:gd name="connsiteX165" fmla="*/ 977051 w 1484196"/>
                          <a:gd name="connsiteY165" fmla="*/ 617107 h 768059"/>
                          <a:gd name="connsiteX166" fmla="*/ 997321 w 1484196"/>
                          <a:gd name="connsiteY166" fmla="*/ 623864 h 768059"/>
                          <a:gd name="connsiteX167" fmla="*/ 1006330 w 1484196"/>
                          <a:gd name="connsiteY167" fmla="*/ 632873 h 768059"/>
                          <a:gd name="connsiteX168" fmla="*/ 1010834 w 1484196"/>
                          <a:gd name="connsiteY168" fmla="*/ 641881 h 768059"/>
                          <a:gd name="connsiteX169" fmla="*/ 1024347 w 1484196"/>
                          <a:gd name="connsiteY169" fmla="*/ 650890 h 768059"/>
                          <a:gd name="connsiteX170" fmla="*/ 1028852 w 1484196"/>
                          <a:gd name="connsiteY170" fmla="*/ 664404 h 768059"/>
                          <a:gd name="connsiteX171" fmla="*/ 1035608 w 1484196"/>
                          <a:gd name="connsiteY171" fmla="*/ 668908 h 768059"/>
                          <a:gd name="connsiteX172" fmla="*/ 1046869 w 1484196"/>
                          <a:gd name="connsiteY172" fmla="*/ 671160 h 768059"/>
                          <a:gd name="connsiteX173" fmla="*/ 1053626 w 1484196"/>
                          <a:gd name="connsiteY173" fmla="*/ 673412 h 768059"/>
                          <a:gd name="connsiteX174" fmla="*/ 1055878 w 1484196"/>
                          <a:gd name="connsiteY174" fmla="*/ 680169 h 768059"/>
                          <a:gd name="connsiteX175" fmla="*/ 1064887 w 1484196"/>
                          <a:gd name="connsiteY175" fmla="*/ 682421 h 768059"/>
                          <a:gd name="connsiteX176" fmla="*/ 1073896 w 1484196"/>
                          <a:gd name="connsiteY176" fmla="*/ 686926 h 768059"/>
                          <a:gd name="connsiteX177" fmla="*/ 1091914 w 1484196"/>
                          <a:gd name="connsiteY177" fmla="*/ 691430 h 768059"/>
                          <a:gd name="connsiteX178" fmla="*/ 1098670 w 1484196"/>
                          <a:gd name="connsiteY178" fmla="*/ 700439 h 768059"/>
                          <a:gd name="connsiteX179" fmla="*/ 1103175 w 1484196"/>
                          <a:gd name="connsiteY179" fmla="*/ 707196 h 768059"/>
                          <a:gd name="connsiteX180" fmla="*/ 1109932 w 1484196"/>
                          <a:gd name="connsiteY180" fmla="*/ 711700 h 768059"/>
                          <a:gd name="connsiteX181" fmla="*/ 1118940 w 1484196"/>
                          <a:gd name="connsiteY181" fmla="*/ 727466 h 768059"/>
                          <a:gd name="connsiteX182" fmla="*/ 1121193 w 1484196"/>
                          <a:gd name="connsiteY182" fmla="*/ 736474 h 768059"/>
                          <a:gd name="connsiteX183" fmla="*/ 1136958 w 1484196"/>
                          <a:gd name="connsiteY183" fmla="*/ 743231 h 768059"/>
                          <a:gd name="connsiteX184" fmla="*/ 1179750 w 1484196"/>
                          <a:gd name="connsiteY184" fmla="*/ 745483 h 768059"/>
                          <a:gd name="connsiteX185" fmla="*/ 1195516 w 1484196"/>
                          <a:gd name="connsiteY185" fmla="*/ 743231 h 768059"/>
                          <a:gd name="connsiteX186" fmla="*/ 1236056 w 1484196"/>
                          <a:gd name="connsiteY186" fmla="*/ 745483 h 768059"/>
                          <a:gd name="connsiteX187" fmla="*/ 1256326 w 1484196"/>
                          <a:gd name="connsiteY187" fmla="*/ 747736 h 768059"/>
                          <a:gd name="connsiteX188" fmla="*/ 1269839 w 1484196"/>
                          <a:gd name="connsiteY188" fmla="*/ 729718 h 768059"/>
                          <a:gd name="connsiteX189" fmla="*/ 1276596 w 1484196"/>
                          <a:gd name="connsiteY189" fmla="*/ 727466 h 768059"/>
                          <a:gd name="connsiteX190" fmla="*/ 1292361 w 1484196"/>
                          <a:gd name="connsiteY190" fmla="*/ 713952 h 768059"/>
                          <a:gd name="connsiteX191" fmla="*/ 1294613 w 1484196"/>
                          <a:gd name="connsiteY191" fmla="*/ 707196 h 768059"/>
                          <a:gd name="connsiteX192" fmla="*/ 1299118 w 1484196"/>
                          <a:gd name="connsiteY192" fmla="*/ 700439 h 768059"/>
                          <a:gd name="connsiteX193" fmla="*/ 1303622 w 1484196"/>
                          <a:gd name="connsiteY193" fmla="*/ 691430 h 768059"/>
                          <a:gd name="connsiteX194" fmla="*/ 1310379 w 1484196"/>
                          <a:gd name="connsiteY194" fmla="*/ 689178 h 768059"/>
                          <a:gd name="connsiteX195" fmla="*/ 1314883 w 1484196"/>
                          <a:gd name="connsiteY195" fmla="*/ 680169 h 768059"/>
                          <a:gd name="connsiteX196" fmla="*/ 1321640 w 1484196"/>
                          <a:gd name="connsiteY196" fmla="*/ 675665 h 768059"/>
                          <a:gd name="connsiteX197" fmla="*/ 1323892 w 1484196"/>
                          <a:gd name="connsiteY197" fmla="*/ 666656 h 768059"/>
                          <a:gd name="connsiteX198" fmla="*/ 1326144 w 1484196"/>
                          <a:gd name="connsiteY198" fmla="*/ 659899 h 768059"/>
                          <a:gd name="connsiteX199" fmla="*/ 1330649 w 1484196"/>
                          <a:gd name="connsiteY199" fmla="*/ 655395 h 768059"/>
                          <a:gd name="connsiteX200" fmla="*/ 1339658 w 1484196"/>
                          <a:gd name="connsiteY200" fmla="*/ 641881 h 768059"/>
                          <a:gd name="connsiteX201" fmla="*/ 1341910 w 1484196"/>
                          <a:gd name="connsiteY201" fmla="*/ 632873 h 768059"/>
                          <a:gd name="connsiteX202" fmla="*/ 1344162 w 1484196"/>
                          <a:gd name="connsiteY202" fmla="*/ 610350 h 768059"/>
                          <a:gd name="connsiteX203" fmla="*/ 1348666 w 1484196"/>
                          <a:gd name="connsiteY203" fmla="*/ 601341 h 768059"/>
                          <a:gd name="connsiteX204" fmla="*/ 1353171 w 1484196"/>
                          <a:gd name="connsiteY204" fmla="*/ 585576 h 768059"/>
                          <a:gd name="connsiteX205" fmla="*/ 1359928 w 1484196"/>
                          <a:gd name="connsiteY205" fmla="*/ 576567 h 768059"/>
                          <a:gd name="connsiteX206" fmla="*/ 1364432 w 1484196"/>
                          <a:gd name="connsiteY206" fmla="*/ 542784 h 768059"/>
                          <a:gd name="connsiteX207" fmla="*/ 1366684 w 1484196"/>
                          <a:gd name="connsiteY207" fmla="*/ 533775 h 768059"/>
                          <a:gd name="connsiteX208" fmla="*/ 1368936 w 1484196"/>
                          <a:gd name="connsiteY208" fmla="*/ 477470 h 768059"/>
                          <a:gd name="connsiteX209" fmla="*/ 1384702 w 1484196"/>
                          <a:gd name="connsiteY209" fmla="*/ 454947 h 768059"/>
                          <a:gd name="connsiteX210" fmla="*/ 1391459 w 1484196"/>
                          <a:gd name="connsiteY210" fmla="*/ 443686 h 768059"/>
                          <a:gd name="connsiteX211" fmla="*/ 1398215 w 1484196"/>
                          <a:gd name="connsiteY211" fmla="*/ 434677 h 768059"/>
                          <a:gd name="connsiteX212" fmla="*/ 1400467 w 1484196"/>
                          <a:gd name="connsiteY212" fmla="*/ 385129 h 768059"/>
                          <a:gd name="connsiteX213" fmla="*/ 1402720 w 1484196"/>
                          <a:gd name="connsiteY213" fmla="*/ 373868 h 768059"/>
                          <a:gd name="connsiteX214" fmla="*/ 1409476 w 1484196"/>
                          <a:gd name="connsiteY214" fmla="*/ 367111 h 768059"/>
                          <a:gd name="connsiteX215" fmla="*/ 1422990 w 1484196"/>
                          <a:gd name="connsiteY215" fmla="*/ 157655 h 768059"/>
                          <a:gd name="connsiteX216" fmla="*/ 1436503 w 1484196"/>
                          <a:gd name="connsiteY216" fmla="*/ 141889 h 768059"/>
                          <a:gd name="connsiteX217" fmla="*/ 1441007 w 1484196"/>
                          <a:gd name="connsiteY217" fmla="*/ 135133 h 768059"/>
                          <a:gd name="connsiteX218" fmla="*/ 1447764 w 1484196"/>
                          <a:gd name="connsiteY218" fmla="*/ 132880 h 768059"/>
                          <a:gd name="connsiteX219" fmla="*/ 1454521 w 1484196"/>
                          <a:gd name="connsiteY219" fmla="*/ 128376 h 768059"/>
                          <a:gd name="connsiteX220" fmla="*/ 1456773 w 1484196"/>
                          <a:gd name="connsiteY220" fmla="*/ 99097 h 768059"/>
                          <a:gd name="connsiteX221" fmla="*/ 1463530 w 1484196"/>
                          <a:gd name="connsiteY221" fmla="*/ 94593 h 768059"/>
                          <a:gd name="connsiteX222" fmla="*/ 1474791 w 1484196"/>
                          <a:gd name="connsiteY222" fmla="*/ 83332 h 768059"/>
                          <a:gd name="connsiteX223" fmla="*/ 1477043 w 1484196"/>
                          <a:gd name="connsiteY223" fmla="*/ 76575 h 768059"/>
                          <a:gd name="connsiteX224" fmla="*/ 1483800 w 1484196"/>
                          <a:gd name="connsiteY224" fmla="*/ 74323 h 768059"/>
                          <a:gd name="connsiteX225" fmla="*/ 1481547 w 1484196"/>
                          <a:gd name="connsiteY225" fmla="*/ 0 h 768059"/>
                          <a:gd name="connsiteX226" fmla="*/ 1470286 w 1484196"/>
                          <a:gd name="connsiteY226" fmla="*/ 9008 h 768059"/>
                          <a:gd name="connsiteX227" fmla="*/ 1468034 w 1484196"/>
                          <a:gd name="connsiteY227" fmla="*/ 18017 h 768059"/>
                          <a:gd name="connsiteX228" fmla="*/ 1461277 w 1484196"/>
                          <a:gd name="connsiteY228" fmla="*/ 20270 h 768059"/>
                          <a:gd name="connsiteX229" fmla="*/ 1470286 w 1484196"/>
                          <a:gd name="connsiteY22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63098 w 1484196"/>
                          <a:gd name="connsiteY103" fmla="*/ 558549 h 768059"/>
                          <a:gd name="connsiteX104" fmla="*/ 254089 w 1484196"/>
                          <a:gd name="connsiteY104" fmla="*/ 556297 h 768059"/>
                          <a:gd name="connsiteX105" fmla="*/ 247333 w 1484196"/>
                          <a:gd name="connsiteY105" fmla="*/ 554045 h 768059"/>
                          <a:gd name="connsiteX106" fmla="*/ 242828 w 1484196"/>
                          <a:gd name="connsiteY106" fmla="*/ 549541 h 768059"/>
                          <a:gd name="connsiteX107" fmla="*/ 224810 w 1484196"/>
                          <a:gd name="connsiteY107" fmla="*/ 545036 h 768059"/>
                          <a:gd name="connsiteX108" fmla="*/ 168505 w 1484196"/>
                          <a:gd name="connsiteY108" fmla="*/ 536027 h 768059"/>
                          <a:gd name="connsiteX109" fmla="*/ 105443 w 1484196"/>
                          <a:gd name="connsiteY109" fmla="*/ 533775 h 768059"/>
                          <a:gd name="connsiteX110" fmla="*/ 64903 w 1484196"/>
                          <a:gd name="connsiteY110" fmla="*/ 536027 h 768059"/>
                          <a:gd name="connsiteX111" fmla="*/ 49629 w 1484196"/>
                          <a:gd name="connsiteY111" fmla="*/ 536930 h 768059"/>
                          <a:gd name="connsiteX112" fmla="*/ 11467 w 1484196"/>
                          <a:gd name="connsiteY112" fmla="*/ 550729 h 768059"/>
                          <a:gd name="connsiteX113" fmla="*/ 0 w 1484196"/>
                          <a:gd name="connsiteY113" fmla="*/ 573331 h 768059"/>
                          <a:gd name="connsiteX114" fmla="*/ 7169 w 1484196"/>
                          <a:gd name="connsiteY114" fmla="*/ 603101 h 768059"/>
                          <a:gd name="connsiteX115" fmla="*/ 33291 w 1484196"/>
                          <a:gd name="connsiteY115" fmla="*/ 618170 h 768059"/>
                          <a:gd name="connsiteX116" fmla="*/ 113011 w 1484196"/>
                          <a:gd name="connsiteY116" fmla="*/ 629432 h 768059"/>
                          <a:gd name="connsiteX117" fmla="*/ 161337 w 1484196"/>
                          <a:gd name="connsiteY117" fmla="*/ 639709 h 768059"/>
                          <a:gd name="connsiteX118" fmla="*/ 154992 w 1484196"/>
                          <a:gd name="connsiteY118" fmla="*/ 632873 h 768059"/>
                          <a:gd name="connsiteX119" fmla="*/ 161748 w 1484196"/>
                          <a:gd name="connsiteY119" fmla="*/ 637377 h 768059"/>
                          <a:gd name="connsiteX120" fmla="*/ 166253 w 1484196"/>
                          <a:gd name="connsiteY120" fmla="*/ 644134 h 768059"/>
                          <a:gd name="connsiteX121" fmla="*/ 186523 w 1484196"/>
                          <a:gd name="connsiteY121" fmla="*/ 646386 h 768059"/>
                          <a:gd name="connsiteX122" fmla="*/ 197784 w 1484196"/>
                          <a:gd name="connsiteY122" fmla="*/ 648638 h 768059"/>
                          <a:gd name="connsiteX123" fmla="*/ 204540 w 1484196"/>
                          <a:gd name="connsiteY123" fmla="*/ 655395 h 768059"/>
                          <a:gd name="connsiteX124" fmla="*/ 211297 w 1484196"/>
                          <a:gd name="connsiteY124" fmla="*/ 657647 h 768059"/>
                          <a:gd name="connsiteX125" fmla="*/ 238324 w 1484196"/>
                          <a:gd name="connsiteY125" fmla="*/ 662151 h 768059"/>
                          <a:gd name="connsiteX126" fmla="*/ 283368 w 1484196"/>
                          <a:gd name="connsiteY126" fmla="*/ 668908 h 768059"/>
                          <a:gd name="connsiteX127" fmla="*/ 290125 w 1484196"/>
                          <a:gd name="connsiteY127" fmla="*/ 675665 h 768059"/>
                          <a:gd name="connsiteX128" fmla="*/ 292377 w 1484196"/>
                          <a:gd name="connsiteY128" fmla="*/ 686926 h 768059"/>
                          <a:gd name="connsiteX129" fmla="*/ 301386 w 1484196"/>
                          <a:gd name="connsiteY129" fmla="*/ 691430 h 768059"/>
                          <a:gd name="connsiteX130" fmla="*/ 312647 w 1484196"/>
                          <a:gd name="connsiteY130" fmla="*/ 702691 h 768059"/>
                          <a:gd name="connsiteX131" fmla="*/ 314899 w 1484196"/>
                          <a:gd name="connsiteY131" fmla="*/ 709448 h 768059"/>
                          <a:gd name="connsiteX132" fmla="*/ 328412 w 1484196"/>
                          <a:gd name="connsiteY132" fmla="*/ 729718 h 768059"/>
                          <a:gd name="connsiteX133" fmla="*/ 330665 w 1484196"/>
                          <a:gd name="connsiteY133" fmla="*/ 736474 h 768059"/>
                          <a:gd name="connsiteX134" fmla="*/ 335169 w 1484196"/>
                          <a:gd name="connsiteY134" fmla="*/ 743231 h 768059"/>
                          <a:gd name="connsiteX135" fmla="*/ 391474 w 1484196"/>
                          <a:gd name="connsiteY135" fmla="*/ 752240 h 768059"/>
                          <a:gd name="connsiteX136" fmla="*/ 459041 w 1484196"/>
                          <a:gd name="connsiteY136" fmla="*/ 756744 h 768059"/>
                          <a:gd name="connsiteX137" fmla="*/ 474806 w 1484196"/>
                          <a:gd name="connsiteY137" fmla="*/ 768006 h 768059"/>
                          <a:gd name="connsiteX138" fmla="*/ 501833 w 1484196"/>
                          <a:gd name="connsiteY138" fmla="*/ 761249 h 768059"/>
                          <a:gd name="connsiteX139" fmla="*/ 510842 w 1484196"/>
                          <a:gd name="connsiteY139" fmla="*/ 758997 h 768059"/>
                          <a:gd name="connsiteX140" fmla="*/ 528860 w 1484196"/>
                          <a:gd name="connsiteY140" fmla="*/ 754492 h 768059"/>
                          <a:gd name="connsiteX141" fmla="*/ 607687 w 1484196"/>
                          <a:gd name="connsiteY141" fmla="*/ 752240 h 768059"/>
                          <a:gd name="connsiteX142" fmla="*/ 670749 w 1484196"/>
                          <a:gd name="connsiteY142" fmla="*/ 747736 h 768059"/>
                          <a:gd name="connsiteX143" fmla="*/ 677506 w 1484196"/>
                          <a:gd name="connsiteY143" fmla="*/ 745483 h 768059"/>
                          <a:gd name="connsiteX144" fmla="*/ 686515 w 1484196"/>
                          <a:gd name="connsiteY144" fmla="*/ 743231 h 768059"/>
                          <a:gd name="connsiteX145" fmla="*/ 718046 w 1484196"/>
                          <a:gd name="connsiteY145" fmla="*/ 740979 h 768059"/>
                          <a:gd name="connsiteX146" fmla="*/ 745072 w 1484196"/>
                          <a:gd name="connsiteY146" fmla="*/ 713952 h 768059"/>
                          <a:gd name="connsiteX147" fmla="*/ 756333 w 1484196"/>
                          <a:gd name="connsiteY147" fmla="*/ 702691 h 768059"/>
                          <a:gd name="connsiteX148" fmla="*/ 760838 w 1484196"/>
                          <a:gd name="connsiteY148" fmla="*/ 698187 h 768059"/>
                          <a:gd name="connsiteX149" fmla="*/ 772099 w 1484196"/>
                          <a:gd name="connsiteY149" fmla="*/ 684674 h 768059"/>
                          <a:gd name="connsiteX150" fmla="*/ 783360 w 1484196"/>
                          <a:gd name="connsiteY150" fmla="*/ 673412 h 768059"/>
                          <a:gd name="connsiteX151" fmla="*/ 787865 w 1484196"/>
                          <a:gd name="connsiteY151" fmla="*/ 666656 h 768059"/>
                          <a:gd name="connsiteX152" fmla="*/ 794621 w 1484196"/>
                          <a:gd name="connsiteY152" fmla="*/ 664404 h 768059"/>
                          <a:gd name="connsiteX153" fmla="*/ 796873 w 1484196"/>
                          <a:gd name="connsiteY153" fmla="*/ 657647 h 768059"/>
                          <a:gd name="connsiteX154" fmla="*/ 826152 w 1484196"/>
                          <a:gd name="connsiteY154" fmla="*/ 655395 h 768059"/>
                          <a:gd name="connsiteX155" fmla="*/ 848674 w 1484196"/>
                          <a:gd name="connsiteY155" fmla="*/ 639629 h 768059"/>
                          <a:gd name="connsiteX156" fmla="*/ 866692 w 1484196"/>
                          <a:gd name="connsiteY156" fmla="*/ 635125 h 768059"/>
                          <a:gd name="connsiteX157" fmla="*/ 875701 w 1484196"/>
                          <a:gd name="connsiteY157" fmla="*/ 632873 h 768059"/>
                          <a:gd name="connsiteX158" fmla="*/ 882458 w 1484196"/>
                          <a:gd name="connsiteY158" fmla="*/ 628368 h 768059"/>
                          <a:gd name="connsiteX159" fmla="*/ 902728 w 1484196"/>
                          <a:gd name="connsiteY159" fmla="*/ 619359 h 768059"/>
                          <a:gd name="connsiteX160" fmla="*/ 913989 w 1484196"/>
                          <a:gd name="connsiteY160" fmla="*/ 608098 h 768059"/>
                          <a:gd name="connsiteX161" fmla="*/ 929754 w 1484196"/>
                          <a:gd name="connsiteY161" fmla="*/ 603594 h 768059"/>
                          <a:gd name="connsiteX162" fmla="*/ 968042 w 1484196"/>
                          <a:gd name="connsiteY162" fmla="*/ 605846 h 768059"/>
                          <a:gd name="connsiteX163" fmla="*/ 972546 w 1484196"/>
                          <a:gd name="connsiteY163" fmla="*/ 612603 h 768059"/>
                          <a:gd name="connsiteX164" fmla="*/ 977051 w 1484196"/>
                          <a:gd name="connsiteY164" fmla="*/ 617107 h 768059"/>
                          <a:gd name="connsiteX165" fmla="*/ 997321 w 1484196"/>
                          <a:gd name="connsiteY165" fmla="*/ 623864 h 768059"/>
                          <a:gd name="connsiteX166" fmla="*/ 1006330 w 1484196"/>
                          <a:gd name="connsiteY166" fmla="*/ 632873 h 768059"/>
                          <a:gd name="connsiteX167" fmla="*/ 1010834 w 1484196"/>
                          <a:gd name="connsiteY167" fmla="*/ 641881 h 768059"/>
                          <a:gd name="connsiteX168" fmla="*/ 1024347 w 1484196"/>
                          <a:gd name="connsiteY168" fmla="*/ 650890 h 768059"/>
                          <a:gd name="connsiteX169" fmla="*/ 1028852 w 1484196"/>
                          <a:gd name="connsiteY169" fmla="*/ 664404 h 768059"/>
                          <a:gd name="connsiteX170" fmla="*/ 1035608 w 1484196"/>
                          <a:gd name="connsiteY170" fmla="*/ 668908 h 768059"/>
                          <a:gd name="connsiteX171" fmla="*/ 1046869 w 1484196"/>
                          <a:gd name="connsiteY171" fmla="*/ 671160 h 768059"/>
                          <a:gd name="connsiteX172" fmla="*/ 1053626 w 1484196"/>
                          <a:gd name="connsiteY172" fmla="*/ 673412 h 768059"/>
                          <a:gd name="connsiteX173" fmla="*/ 1055878 w 1484196"/>
                          <a:gd name="connsiteY173" fmla="*/ 680169 h 768059"/>
                          <a:gd name="connsiteX174" fmla="*/ 1064887 w 1484196"/>
                          <a:gd name="connsiteY174" fmla="*/ 682421 h 768059"/>
                          <a:gd name="connsiteX175" fmla="*/ 1073896 w 1484196"/>
                          <a:gd name="connsiteY175" fmla="*/ 686926 h 768059"/>
                          <a:gd name="connsiteX176" fmla="*/ 1091914 w 1484196"/>
                          <a:gd name="connsiteY176" fmla="*/ 691430 h 768059"/>
                          <a:gd name="connsiteX177" fmla="*/ 1098670 w 1484196"/>
                          <a:gd name="connsiteY177" fmla="*/ 700439 h 768059"/>
                          <a:gd name="connsiteX178" fmla="*/ 1103175 w 1484196"/>
                          <a:gd name="connsiteY178" fmla="*/ 707196 h 768059"/>
                          <a:gd name="connsiteX179" fmla="*/ 1109932 w 1484196"/>
                          <a:gd name="connsiteY179" fmla="*/ 711700 h 768059"/>
                          <a:gd name="connsiteX180" fmla="*/ 1118940 w 1484196"/>
                          <a:gd name="connsiteY180" fmla="*/ 727466 h 768059"/>
                          <a:gd name="connsiteX181" fmla="*/ 1121193 w 1484196"/>
                          <a:gd name="connsiteY181" fmla="*/ 736474 h 768059"/>
                          <a:gd name="connsiteX182" fmla="*/ 1136958 w 1484196"/>
                          <a:gd name="connsiteY182" fmla="*/ 743231 h 768059"/>
                          <a:gd name="connsiteX183" fmla="*/ 1179750 w 1484196"/>
                          <a:gd name="connsiteY183" fmla="*/ 745483 h 768059"/>
                          <a:gd name="connsiteX184" fmla="*/ 1195516 w 1484196"/>
                          <a:gd name="connsiteY184" fmla="*/ 743231 h 768059"/>
                          <a:gd name="connsiteX185" fmla="*/ 1236056 w 1484196"/>
                          <a:gd name="connsiteY185" fmla="*/ 745483 h 768059"/>
                          <a:gd name="connsiteX186" fmla="*/ 1256326 w 1484196"/>
                          <a:gd name="connsiteY186" fmla="*/ 747736 h 768059"/>
                          <a:gd name="connsiteX187" fmla="*/ 1269839 w 1484196"/>
                          <a:gd name="connsiteY187" fmla="*/ 729718 h 768059"/>
                          <a:gd name="connsiteX188" fmla="*/ 1276596 w 1484196"/>
                          <a:gd name="connsiteY188" fmla="*/ 727466 h 768059"/>
                          <a:gd name="connsiteX189" fmla="*/ 1292361 w 1484196"/>
                          <a:gd name="connsiteY189" fmla="*/ 713952 h 768059"/>
                          <a:gd name="connsiteX190" fmla="*/ 1294613 w 1484196"/>
                          <a:gd name="connsiteY190" fmla="*/ 707196 h 768059"/>
                          <a:gd name="connsiteX191" fmla="*/ 1299118 w 1484196"/>
                          <a:gd name="connsiteY191" fmla="*/ 700439 h 768059"/>
                          <a:gd name="connsiteX192" fmla="*/ 1303622 w 1484196"/>
                          <a:gd name="connsiteY192" fmla="*/ 691430 h 768059"/>
                          <a:gd name="connsiteX193" fmla="*/ 1310379 w 1484196"/>
                          <a:gd name="connsiteY193" fmla="*/ 689178 h 768059"/>
                          <a:gd name="connsiteX194" fmla="*/ 1314883 w 1484196"/>
                          <a:gd name="connsiteY194" fmla="*/ 680169 h 768059"/>
                          <a:gd name="connsiteX195" fmla="*/ 1321640 w 1484196"/>
                          <a:gd name="connsiteY195" fmla="*/ 675665 h 768059"/>
                          <a:gd name="connsiteX196" fmla="*/ 1323892 w 1484196"/>
                          <a:gd name="connsiteY196" fmla="*/ 666656 h 768059"/>
                          <a:gd name="connsiteX197" fmla="*/ 1326144 w 1484196"/>
                          <a:gd name="connsiteY197" fmla="*/ 659899 h 768059"/>
                          <a:gd name="connsiteX198" fmla="*/ 1330649 w 1484196"/>
                          <a:gd name="connsiteY198" fmla="*/ 655395 h 768059"/>
                          <a:gd name="connsiteX199" fmla="*/ 1339658 w 1484196"/>
                          <a:gd name="connsiteY199" fmla="*/ 641881 h 768059"/>
                          <a:gd name="connsiteX200" fmla="*/ 1341910 w 1484196"/>
                          <a:gd name="connsiteY200" fmla="*/ 632873 h 768059"/>
                          <a:gd name="connsiteX201" fmla="*/ 1344162 w 1484196"/>
                          <a:gd name="connsiteY201" fmla="*/ 610350 h 768059"/>
                          <a:gd name="connsiteX202" fmla="*/ 1348666 w 1484196"/>
                          <a:gd name="connsiteY202" fmla="*/ 601341 h 768059"/>
                          <a:gd name="connsiteX203" fmla="*/ 1353171 w 1484196"/>
                          <a:gd name="connsiteY203" fmla="*/ 585576 h 768059"/>
                          <a:gd name="connsiteX204" fmla="*/ 1359928 w 1484196"/>
                          <a:gd name="connsiteY204" fmla="*/ 576567 h 768059"/>
                          <a:gd name="connsiteX205" fmla="*/ 1364432 w 1484196"/>
                          <a:gd name="connsiteY205" fmla="*/ 542784 h 768059"/>
                          <a:gd name="connsiteX206" fmla="*/ 1366684 w 1484196"/>
                          <a:gd name="connsiteY206" fmla="*/ 533775 h 768059"/>
                          <a:gd name="connsiteX207" fmla="*/ 1368936 w 1484196"/>
                          <a:gd name="connsiteY207" fmla="*/ 477470 h 768059"/>
                          <a:gd name="connsiteX208" fmla="*/ 1384702 w 1484196"/>
                          <a:gd name="connsiteY208" fmla="*/ 454947 h 768059"/>
                          <a:gd name="connsiteX209" fmla="*/ 1391459 w 1484196"/>
                          <a:gd name="connsiteY209" fmla="*/ 443686 h 768059"/>
                          <a:gd name="connsiteX210" fmla="*/ 1398215 w 1484196"/>
                          <a:gd name="connsiteY210" fmla="*/ 434677 h 768059"/>
                          <a:gd name="connsiteX211" fmla="*/ 1400467 w 1484196"/>
                          <a:gd name="connsiteY211" fmla="*/ 385129 h 768059"/>
                          <a:gd name="connsiteX212" fmla="*/ 1402720 w 1484196"/>
                          <a:gd name="connsiteY212" fmla="*/ 373868 h 768059"/>
                          <a:gd name="connsiteX213" fmla="*/ 1409476 w 1484196"/>
                          <a:gd name="connsiteY213" fmla="*/ 367111 h 768059"/>
                          <a:gd name="connsiteX214" fmla="*/ 1422990 w 1484196"/>
                          <a:gd name="connsiteY214" fmla="*/ 157655 h 768059"/>
                          <a:gd name="connsiteX215" fmla="*/ 1436503 w 1484196"/>
                          <a:gd name="connsiteY215" fmla="*/ 141889 h 768059"/>
                          <a:gd name="connsiteX216" fmla="*/ 1441007 w 1484196"/>
                          <a:gd name="connsiteY216" fmla="*/ 135133 h 768059"/>
                          <a:gd name="connsiteX217" fmla="*/ 1447764 w 1484196"/>
                          <a:gd name="connsiteY217" fmla="*/ 132880 h 768059"/>
                          <a:gd name="connsiteX218" fmla="*/ 1454521 w 1484196"/>
                          <a:gd name="connsiteY218" fmla="*/ 128376 h 768059"/>
                          <a:gd name="connsiteX219" fmla="*/ 1456773 w 1484196"/>
                          <a:gd name="connsiteY219" fmla="*/ 99097 h 768059"/>
                          <a:gd name="connsiteX220" fmla="*/ 1463530 w 1484196"/>
                          <a:gd name="connsiteY220" fmla="*/ 94593 h 768059"/>
                          <a:gd name="connsiteX221" fmla="*/ 1474791 w 1484196"/>
                          <a:gd name="connsiteY221" fmla="*/ 83332 h 768059"/>
                          <a:gd name="connsiteX222" fmla="*/ 1477043 w 1484196"/>
                          <a:gd name="connsiteY222" fmla="*/ 76575 h 768059"/>
                          <a:gd name="connsiteX223" fmla="*/ 1483800 w 1484196"/>
                          <a:gd name="connsiteY223" fmla="*/ 74323 h 768059"/>
                          <a:gd name="connsiteX224" fmla="*/ 1481547 w 1484196"/>
                          <a:gd name="connsiteY224" fmla="*/ 0 h 768059"/>
                          <a:gd name="connsiteX225" fmla="*/ 1470286 w 1484196"/>
                          <a:gd name="connsiteY225" fmla="*/ 9008 h 768059"/>
                          <a:gd name="connsiteX226" fmla="*/ 1468034 w 1484196"/>
                          <a:gd name="connsiteY226" fmla="*/ 18017 h 768059"/>
                          <a:gd name="connsiteX227" fmla="*/ 1461277 w 1484196"/>
                          <a:gd name="connsiteY227" fmla="*/ 20270 h 768059"/>
                          <a:gd name="connsiteX228" fmla="*/ 1470286 w 1484196"/>
                          <a:gd name="connsiteY22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74359 w 1484196"/>
                          <a:gd name="connsiteY102" fmla="*/ 563054 h 768059"/>
                          <a:gd name="connsiteX103" fmla="*/ 254089 w 1484196"/>
                          <a:gd name="connsiteY103" fmla="*/ 556297 h 768059"/>
                          <a:gd name="connsiteX104" fmla="*/ 247333 w 1484196"/>
                          <a:gd name="connsiteY104" fmla="*/ 554045 h 768059"/>
                          <a:gd name="connsiteX105" fmla="*/ 242828 w 1484196"/>
                          <a:gd name="connsiteY105" fmla="*/ 549541 h 768059"/>
                          <a:gd name="connsiteX106" fmla="*/ 224810 w 1484196"/>
                          <a:gd name="connsiteY106" fmla="*/ 545036 h 768059"/>
                          <a:gd name="connsiteX107" fmla="*/ 168505 w 1484196"/>
                          <a:gd name="connsiteY107" fmla="*/ 536027 h 768059"/>
                          <a:gd name="connsiteX108" fmla="*/ 105443 w 1484196"/>
                          <a:gd name="connsiteY108" fmla="*/ 533775 h 768059"/>
                          <a:gd name="connsiteX109" fmla="*/ 64903 w 1484196"/>
                          <a:gd name="connsiteY109" fmla="*/ 536027 h 768059"/>
                          <a:gd name="connsiteX110" fmla="*/ 49629 w 1484196"/>
                          <a:gd name="connsiteY110" fmla="*/ 536930 h 768059"/>
                          <a:gd name="connsiteX111" fmla="*/ 11467 w 1484196"/>
                          <a:gd name="connsiteY111" fmla="*/ 550729 h 768059"/>
                          <a:gd name="connsiteX112" fmla="*/ 0 w 1484196"/>
                          <a:gd name="connsiteY112" fmla="*/ 573331 h 768059"/>
                          <a:gd name="connsiteX113" fmla="*/ 7169 w 1484196"/>
                          <a:gd name="connsiteY113" fmla="*/ 603101 h 768059"/>
                          <a:gd name="connsiteX114" fmla="*/ 33291 w 1484196"/>
                          <a:gd name="connsiteY114" fmla="*/ 618170 h 768059"/>
                          <a:gd name="connsiteX115" fmla="*/ 113011 w 1484196"/>
                          <a:gd name="connsiteY115" fmla="*/ 629432 h 768059"/>
                          <a:gd name="connsiteX116" fmla="*/ 161337 w 1484196"/>
                          <a:gd name="connsiteY116" fmla="*/ 639709 h 768059"/>
                          <a:gd name="connsiteX117" fmla="*/ 154992 w 1484196"/>
                          <a:gd name="connsiteY117" fmla="*/ 632873 h 768059"/>
                          <a:gd name="connsiteX118" fmla="*/ 161748 w 1484196"/>
                          <a:gd name="connsiteY118" fmla="*/ 637377 h 768059"/>
                          <a:gd name="connsiteX119" fmla="*/ 166253 w 1484196"/>
                          <a:gd name="connsiteY119" fmla="*/ 644134 h 768059"/>
                          <a:gd name="connsiteX120" fmla="*/ 186523 w 1484196"/>
                          <a:gd name="connsiteY120" fmla="*/ 646386 h 768059"/>
                          <a:gd name="connsiteX121" fmla="*/ 197784 w 1484196"/>
                          <a:gd name="connsiteY121" fmla="*/ 648638 h 768059"/>
                          <a:gd name="connsiteX122" fmla="*/ 204540 w 1484196"/>
                          <a:gd name="connsiteY122" fmla="*/ 655395 h 768059"/>
                          <a:gd name="connsiteX123" fmla="*/ 211297 w 1484196"/>
                          <a:gd name="connsiteY123" fmla="*/ 657647 h 768059"/>
                          <a:gd name="connsiteX124" fmla="*/ 238324 w 1484196"/>
                          <a:gd name="connsiteY124" fmla="*/ 662151 h 768059"/>
                          <a:gd name="connsiteX125" fmla="*/ 283368 w 1484196"/>
                          <a:gd name="connsiteY125" fmla="*/ 668908 h 768059"/>
                          <a:gd name="connsiteX126" fmla="*/ 290125 w 1484196"/>
                          <a:gd name="connsiteY126" fmla="*/ 675665 h 768059"/>
                          <a:gd name="connsiteX127" fmla="*/ 292377 w 1484196"/>
                          <a:gd name="connsiteY127" fmla="*/ 686926 h 768059"/>
                          <a:gd name="connsiteX128" fmla="*/ 301386 w 1484196"/>
                          <a:gd name="connsiteY128" fmla="*/ 691430 h 768059"/>
                          <a:gd name="connsiteX129" fmla="*/ 312647 w 1484196"/>
                          <a:gd name="connsiteY129" fmla="*/ 702691 h 768059"/>
                          <a:gd name="connsiteX130" fmla="*/ 314899 w 1484196"/>
                          <a:gd name="connsiteY130" fmla="*/ 709448 h 768059"/>
                          <a:gd name="connsiteX131" fmla="*/ 328412 w 1484196"/>
                          <a:gd name="connsiteY131" fmla="*/ 729718 h 768059"/>
                          <a:gd name="connsiteX132" fmla="*/ 330665 w 1484196"/>
                          <a:gd name="connsiteY132" fmla="*/ 736474 h 768059"/>
                          <a:gd name="connsiteX133" fmla="*/ 335169 w 1484196"/>
                          <a:gd name="connsiteY133" fmla="*/ 743231 h 768059"/>
                          <a:gd name="connsiteX134" fmla="*/ 391474 w 1484196"/>
                          <a:gd name="connsiteY134" fmla="*/ 752240 h 768059"/>
                          <a:gd name="connsiteX135" fmla="*/ 459041 w 1484196"/>
                          <a:gd name="connsiteY135" fmla="*/ 756744 h 768059"/>
                          <a:gd name="connsiteX136" fmla="*/ 474806 w 1484196"/>
                          <a:gd name="connsiteY136" fmla="*/ 768006 h 768059"/>
                          <a:gd name="connsiteX137" fmla="*/ 501833 w 1484196"/>
                          <a:gd name="connsiteY137" fmla="*/ 761249 h 768059"/>
                          <a:gd name="connsiteX138" fmla="*/ 510842 w 1484196"/>
                          <a:gd name="connsiteY138" fmla="*/ 758997 h 768059"/>
                          <a:gd name="connsiteX139" fmla="*/ 528860 w 1484196"/>
                          <a:gd name="connsiteY139" fmla="*/ 754492 h 768059"/>
                          <a:gd name="connsiteX140" fmla="*/ 607687 w 1484196"/>
                          <a:gd name="connsiteY140" fmla="*/ 752240 h 768059"/>
                          <a:gd name="connsiteX141" fmla="*/ 670749 w 1484196"/>
                          <a:gd name="connsiteY141" fmla="*/ 747736 h 768059"/>
                          <a:gd name="connsiteX142" fmla="*/ 677506 w 1484196"/>
                          <a:gd name="connsiteY142" fmla="*/ 745483 h 768059"/>
                          <a:gd name="connsiteX143" fmla="*/ 686515 w 1484196"/>
                          <a:gd name="connsiteY143" fmla="*/ 743231 h 768059"/>
                          <a:gd name="connsiteX144" fmla="*/ 718046 w 1484196"/>
                          <a:gd name="connsiteY144" fmla="*/ 740979 h 768059"/>
                          <a:gd name="connsiteX145" fmla="*/ 745072 w 1484196"/>
                          <a:gd name="connsiteY145" fmla="*/ 713952 h 768059"/>
                          <a:gd name="connsiteX146" fmla="*/ 756333 w 1484196"/>
                          <a:gd name="connsiteY146" fmla="*/ 702691 h 768059"/>
                          <a:gd name="connsiteX147" fmla="*/ 760838 w 1484196"/>
                          <a:gd name="connsiteY147" fmla="*/ 698187 h 768059"/>
                          <a:gd name="connsiteX148" fmla="*/ 772099 w 1484196"/>
                          <a:gd name="connsiteY148" fmla="*/ 684674 h 768059"/>
                          <a:gd name="connsiteX149" fmla="*/ 783360 w 1484196"/>
                          <a:gd name="connsiteY149" fmla="*/ 673412 h 768059"/>
                          <a:gd name="connsiteX150" fmla="*/ 787865 w 1484196"/>
                          <a:gd name="connsiteY150" fmla="*/ 666656 h 768059"/>
                          <a:gd name="connsiteX151" fmla="*/ 794621 w 1484196"/>
                          <a:gd name="connsiteY151" fmla="*/ 664404 h 768059"/>
                          <a:gd name="connsiteX152" fmla="*/ 796873 w 1484196"/>
                          <a:gd name="connsiteY152" fmla="*/ 657647 h 768059"/>
                          <a:gd name="connsiteX153" fmla="*/ 826152 w 1484196"/>
                          <a:gd name="connsiteY153" fmla="*/ 655395 h 768059"/>
                          <a:gd name="connsiteX154" fmla="*/ 848674 w 1484196"/>
                          <a:gd name="connsiteY154" fmla="*/ 639629 h 768059"/>
                          <a:gd name="connsiteX155" fmla="*/ 866692 w 1484196"/>
                          <a:gd name="connsiteY155" fmla="*/ 635125 h 768059"/>
                          <a:gd name="connsiteX156" fmla="*/ 875701 w 1484196"/>
                          <a:gd name="connsiteY156" fmla="*/ 632873 h 768059"/>
                          <a:gd name="connsiteX157" fmla="*/ 882458 w 1484196"/>
                          <a:gd name="connsiteY157" fmla="*/ 628368 h 768059"/>
                          <a:gd name="connsiteX158" fmla="*/ 902728 w 1484196"/>
                          <a:gd name="connsiteY158" fmla="*/ 619359 h 768059"/>
                          <a:gd name="connsiteX159" fmla="*/ 913989 w 1484196"/>
                          <a:gd name="connsiteY159" fmla="*/ 608098 h 768059"/>
                          <a:gd name="connsiteX160" fmla="*/ 929754 w 1484196"/>
                          <a:gd name="connsiteY160" fmla="*/ 603594 h 768059"/>
                          <a:gd name="connsiteX161" fmla="*/ 968042 w 1484196"/>
                          <a:gd name="connsiteY161" fmla="*/ 605846 h 768059"/>
                          <a:gd name="connsiteX162" fmla="*/ 972546 w 1484196"/>
                          <a:gd name="connsiteY162" fmla="*/ 612603 h 768059"/>
                          <a:gd name="connsiteX163" fmla="*/ 977051 w 1484196"/>
                          <a:gd name="connsiteY163" fmla="*/ 617107 h 768059"/>
                          <a:gd name="connsiteX164" fmla="*/ 997321 w 1484196"/>
                          <a:gd name="connsiteY164" fmla="*/ 623864 h 768059"/>
                          <a:gd name="connsiteX165" fmla="*/ 1006330 w 1484196"/>
                          <a:gd name="connsiteY165" fmla="*/ 632873 h 768059"/>
                          <a:gd name="connsiteX166" fmla="*/ 1010834 w 1484196"/>
                          <a:gd name="connsiteY166" fmla="*/ 641881 h 768059"/>
                          <a:gd name="connsiteX167" fmla="*/ 1024347 w 1484196"/>
                          <a:gd name="connsiteY167" fmla="*/ 650890 h 768059"/>
                          <a:gd name="connsiteX168" fmla="*/ 1028852 w 1484196"/>
                          <a:gd name="connsiteY168" fmla="*/ 664404 h 768059"/>
                          <a:gd name="connsiteX169" fmla="*/ 1035608 w 1484196"/>
                          <a:gd name="connsiteY169" fmla="*/ 668908 h 768059"/>
                          <a:gd name="connsiteX170" fmla="*/ 1046869 w 1484196"/>
                          <a:gd name="connsiteY170" fmla="*/ 671160 h 768059"/>
                          <a:gd name="connsiteX171" fmla="*/ 1053626 w 1484196"/>
                          <a:gd name="connsiteY171" fmla="*/ 673412 h 768059"/>
                          <a:gd name="connsiteX172" fmla="*/ 1055878 w 1484196"/>
                          <a:gd name="connsiteY172" fmla="*/ 680169 h 768059"/>
                          <a:gd name="connsiteX173" fmla="*/ 1064887 w 1484196"/>
                          <a:gd name="connsiteY173" fmla="*/ 682421 h 768059"/>
                          <a:gd name="connsiteX174" fmla="*/ 1073896 w 1484196"/>
                          <a:gd name="connsiteY174" fmla="*/ 686926 h 768059"/>
                          <a:gd name="connsiteX175" fmla="*/ 1091914 w 1484196"/>
                          <a:gd name="connsiteY175" fmla="*/ 691430 h 768059"/>
                          <a:gd name="connsiteX176" fmla="*/ 1098670 w 1484196"/>
                          <a:gd name="connsiteY176" fmla="*/ 700439 h 768059"/>
                          <a:gd name="connsiteX177" fmla="*/ 1103175 w 1484196"/>
                          <a:gd name="connsiteY177" fmla="*/ 707196 h 768059"/>
                          <a:gd name="connsiteX178" fmla="*/ 1109932 w 1484196"/>
                          <a:gd name="connsiteY178" fmla="*/ 711700 h 768059"/>
                          <a:gd name="connsiteX179" fmla="*/ 1118940 w 1484196"/>
                          <a:gd name="connsiteY179" fmla="*/ 727466 h 768059"/>
                          <a:gd name="connsiteX180" fmla="*/ 1121193 w 1484196"/>
                          <a:gd name="connsiteY180" fmla="*/ 736474 h 768059"/>
                          <a:gd name="connsiteX181" fmla="*/ 1136958 w 1484196"/>
                          <a:gd name="connsiteY181" fmla="*/ 743231 h 768059"/>
                          <a:gd name="connsiteX182" fmla="*/ 1179750 w 1484196"/>
                          <a:gd name="connsiteY182" fmla="*/ 745483 h 768059"/>
                          <a:gd name="connsiteX183" fmla="*/ 1195516 w 1484196"/>
                          <a:gd name="connsiteY183" fmla="*/ 743231 h 768059"/>
                          <a:gd name="connsiteX184" fmla="*/ 1236056 w 1484196"/>
                          <a:gd name="connsiteY184" fmla="*/ 745483 h 768059"/>
                          <a:gd name="connsiteX185" fmla="*/ 1256326 w 1484196"/>
                          <a:gd name="connsiteY185" fmla="*/ 747736 h 768059"/>
                          <a:gd name="connsiteX186" fmla="*/ 1269839 w 1484196"/>
                          <a:gd name="connsiteY186" fmla="*/ 729718 h 768059"/>
                          <a:gd name="connsiteX187" fmla="*/ 1276596 w 1484196"/>
                          <a:gd name="connsiteY187" fmla="*/ 727466 h 768059"/>
                          <a:gd name="connsiteX188" fmla="*/ 1292361 w 1484196"/>
                          <a:gd name="connsiteY188" fmla="*/ 713952 h 768059"/>
                          <a:gd name="connsiteX189" fmla="*/ 1294613 w 1484196"/>
                          <a:gd name="connsiteY189" fmla="*/ 707196 h 768059"/>
                          <a:gd name="connsiteX190" fmla="*/ 1299118 w 1484196"/>
                          <a:gd name="connsiteY190" fmla="*/ 700439 h 768059"/>
                          <a:gd name="connsiteX191" fmla="*/ 1303622 w 1484196"/>
                          <a:gd name="connsiteY191" fmla="*/ 691430 h 768059"/>
                          <a:gd name="connsiteX192" fmla="*/ 1310379 w 1484196"/>
                          <a:gd name="connsiteY192" fmla="*/ 689178 h 768059"/>
                          <a:gd name="connsiteX193" fmla="*/ 1314883 w 1484196"/>
                          <a:gd name="connsiteY193" fmla="*/ 680169 h 768059"/>
                          <a:gd name="connsiteX194" fmla="*/ 1321640 w 1484196"/>
                          <a:gd name="connsiteY194" fmla="*/ 675665 h 768059"/>
                          <a:gd name="connsiteX195" fmla="*/ 1323892 w 1484196"/>
                          <a:gd name="connsiteY195" fmla="*/ 666656 h 768059"/>
                          <a:gd name="connsiteX196" fmla="*/ 1326144 w 1484196"/>
                          <a:gd name="connsiteY196" fmla="*/ 659899 h 768059"/>
                          <a:gd name="connsiteX197" fmla="*/ 1330649 w 1484196"/>
                          <a:gd name="connsiteY197" fmla="*/ 655395 h 768059"/>
                          <a:gd name="connsiteX198" fmla="*/ 1339658 w 1484196"/>
                          <a:gd name="connsiteY198" fmla="*/ 641881 h 768059"/>
                          <a:gd name="connsiteX199" fmla="*/ 1341910 w 1484196"/>
                          <a:gd name="connsiteY199" fmla="*/ 632873 h 768059"/>
                          <a:gd name="connsiteX200" fmla="*/ 1344162 w 1484196"/>
                          <a:gd name="connsiteY200" fmla="*/ 610350 h 768059"/>
                          <a:gd name="connsiteX201" fmla="*/ 1348666 w 1484196"/>
                          <a:gd name="connsiteY201" fmla="*/ 601341 h 768059"/>
                          <a:gd name="connsiteX202" fmla="*/ 1353171 w 1484196"/>
                          <a:gd name="connsiteY202" fmla="*/ 585576 h 768059"/>
                          <a:gd name="connsiteX203" fmla="*/ 1359928 w 1484196"/>
                          <a:gd name="connsiteY203" fmla="*/ 576567 h 768059"/>
                          <a:gd name="connsiteX204" fmla="*/ 1364432 w 1484196"/>
                          <a:gd name="connsiteY204" fmla="*/ 542784 h 768059"/>
                          <a:gd name="connsiteX205" fmla="*/ 1366684 w 1484196"/>
                          <a:gd name="connsiteY205" fmla="*/ 533775 h 768059"/>
                          <a:gd name="connsiteX206" fmla="*/ 1368936 w 1484196"/>
                          <a:gd name="connsiteY206" fmla="*/ 477470 h 768059"/>
                          <a:gd name="connsiteX207" fmla="*/ 1384702 w 1484196"/>
                          <a:gd name="connsiteY207" fmla="*/ 454947 h 768059"/>
                          <a:gd name="connsiteX208" fmla="*/ 1391459 w 1484196"/>
                          <a:gd name="connsiteY208" fmla="*/ 443686 h 768059"/>
                          <a:gd name="connsiteX209" fmla="*/ 1398215 w 1484196"/>
                          <a:gd name="connsiteY209" fmla="*/ 434677 h 768059"/>
                          <a:gd name="connsiteX210" fmla="*/ 1400467 w 1484196"/>
                          <a:gd name="connsiteY210" fmla="*/ 385129 h 768059"/>
                          <a:gd name="connsiteX211" fmla="*/ 1402720 w 1484196"/>
                          <a:gd name="connsiteY211" fmla="*/ 373868 h 768059"/>
                          <a:gd name="connsiteX212" fmla="*/ 1409476 w 1484196"/>
                          <a:gd name="connsiteY212" fmla="*/ 367111 h 768059"/>
                          <a:gd name="connsiteX213" fmla="*/ 1422990 w 1484196"/>
                          <a:gd name="connsiteY213" fmla="*/ 157655 h 768059"/>
                          <a:gd name="connsiteX214" fmla="*/ 1436503 w 1484196"/>
                          <a:gd name="connsiteY214" fmla="*/ 141889 h 768059"/>
                          <a:gd name="connsiteX215" fmla="*/ 1441007 w 1484196"/>
                          <a:gd name="connsiteY215" fmla="*/ 135133 h 768059"/>
                          <a:gd name="connsiteX216" fmla="*/ 1447764 w 1484196"/>
                          <a:gd name="connsiteY216" fmla="*/ 132880 h 768059"/>
                          <a:gd name="connsiteX217" fmla="*/ 1454521 w 1484196"/>
                          <a:gd name="connsiteY217" fmla="*/ 128376 h 768059"/>
                          <a:gd name="connsiteX218" fmla="*/ 1456773 w 1484196"/>
                          <a:gd name="connsiteY218" fmla="*/ 99097 h 768059"/>
                          <a:gd name="connsiteX219" fmla="*/ 1463530 w 1484196"/>
                          <a:gd name="connsiteY219" fmla="*/ 94593 h 768059"/>
                          <a:gd name="connsiteX220" fmla="*/ 1474791 w 1484196"/>
                          <a:gd name="connsiteY220" fmla="*/ 83332 h 768059"/>
                          <a:gd name="connsiteX221" fmla="*/ 1477043 w 1484196"/>
                          <a:gd name="connsiteY221" fmla="*/ 76575 h 768059"/>
                          <a:gd name="connsiteX222" fmla="*/ 1483800 w 1484196"/>
                          <a:gd name="connsiteY222" fmla="*/ 74323 h 768059"/>
                          <a:gd name="connsiteX223" fmla="*/ 1481547 w 1484196"/>
                          <a:gd name="connsiteY223" fmla="*/ 0 h 768059"/>
                          <a:gd name="connsiteX224" fmla="*/ 1470286 w 1484196"/>
                          <a:gd name="connsiteY224" fmla="*/ 9008 h 768059"/>
                          <a:gd name="connsiteX225" fmla="*/ 1468034 w 1484196"/>
                          <a:gd name="connsiteY225" fmla="*/ 18017 h 768059"/>
                          <a:gd name="connsiteX226" fmla="*/ 1461277 w 1484196"/>
                          <a:gd name="connsiteY226" fmla="*/ 20270 h 768059"/>
                          <a:gd name="connsiteX227" fmla="*/ 1470286 w 1484196"/>
                          <a:gd name="connsiteY22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66253 w 1484196"/>
                          <a:gd name="connsiteY118" fmla="*/ 644134 h 768059"/>
                          <a:gd name="connsiteX119" fmla="*/ 186523 w 1484196"/>
                          <a:gd name="connsiteY119" fmla="*/ 646386 h 768059"/>
                          <a:gd name="connsiteX120" fmla="*/ 197784 w 1484196"/>
                          <a:gd name="connsiteY120" fmla="*/ 648638 h 768059"/>
                          <a:gd name="connsiteX121" fmla="*/ 204540 w 1484196"/>
                          <a:gd name="connsiteY121" fmla="*/ 655395 h 768059"/>
                          <a:gd name="connsiteX122" fmla="*/ 211297 w 1484196"/>
                          <a:gd name="connsiteY122" fmla="*/ 657647 h 768059"/>
                          <a:gd name="connsiteX123" fmla="*/ 238324 w 1484196"/>
                          <a:gd name="connsiteY123" fmla="*/ 662151 h 768059"/>
                          <a:gd name="connsiteX124" fmla="*/ 283368 w 1484196"/>
                          <a:gd name="connsiteY124" fmla="*/ 668908 h 768059"/>
                          <a:gd name="connsiteX125" fmla="*/ 290125 w 1484196"/>
                          <a:gd name="connsiteY125" fmla="*/ 675665 h 768059"/>
                          <a:gd name="connsiteX126" fmla="*/ 292377 w 1484196"/>
                          <a:gd name="connsiteY126" fmla="*/ 686926 h 768059"/>
                          <a:gd name="connsiteX127" fmla="*/ 301386 w 1484196"/>
                          <a:gd name="connsiteY127" fmla="*/ 691430 h 768059"/>
                          <a:gd name="connsiteX128" fmla="*/ 312647 w 1484196"/>
                          <a:gd name="connsiteY128" fmla="*/ 702691 h 768059"/>
                          <a:gd name="connsiteX129" fmla="*/ 314899 w 1484196"/>
                          <a:gd name="connsiteY129" fmla="*/ 709448 h 768059"/>
                          <a:gd name="connsiteX130" fmla="*/ 328412 w 1484196"/>
                          <a:gd name="connsiteY130" fmla="*/ 729718 h 768059"/>
                          <a:gd name="connsiteX131" fmla="*/ 330665 w 1484196"/>
                          <a:gd name="connsiteY131" fmla="*/ 736474 h 768059"/>
                          <a:gd name="connsiteX132" fmla="*/ 335169 w 1484196"/>
                          <a:gd name="connsiteY132" fmla="*/ 743231 h 768059"/>
                          <a:gd name="connsiteX133" fmla="*/ 391474 w 1484196"/>
                          <a:gd name="connsiteY133" fmla="*/ 752240 h 768059"/>
                          <a:gd name="connsiteX134" fmla="*/ 459041 w 1484196"/>
                          <a:gd name="connsiteY134" fmla="*/ 756744 h 768059"/>
                          <a:gd name="connsiteX135" fmla="*/ 474806 w 1484196"/>
                          <a:gd name="connsiteY135" fmla="*/ 768006 h 768059"/>
                          <a:gd name="connsiteX136" fmla="*/ 501833 w 1484196"/>
                          <a:gd name="connsiteY136" fmla="*/ 761249 h 768059"/>
                          <a:gd name="connsiteX137" fmla="*/ 510842 w 1484196"/>
                          <a:gd name="connsiteY137" fmla="*/ 758997 h 768059"/>
                          <a:gd name="connsiteX138" fmla="*/ 528860 w 1484196"/>
                          <a:gd name="connsiteY138" fmla="*/ 754492 h 768059"/>
                          <a:gd name="connsiteX139" fmla="*/ 607687 w 1484196"/>
                          <a:gd name="connsiteY139" fmla="*/ 752240 h 768059"/>
                          <a:gd name="connsiteX140" fmla="*/ 670749 w 1484196"/>
                          <a:gd name="connsiteY140" fmla="*/ 747736 h 768059"/>
                          <a:gd name="connsiteX141" fmla="*/ 677506 w 1484196"/>
                          <a:gd name="connsiteY141" fmla="*/ 745483 h 768059"/>
                          <a:gd name="connsiteX142" fmla="*/ 686515 w 1484196"/>
                          <a:gd name="connsiteY142" fmla="*/ 743231 h 768059"/>
                          <a:gd name="connsiteX143" fmla="*/ 718046 w 1484196"/>
                          <a:gd name="connsiteY143" fmla="*/ 740979 h 768059"/>
                          <a:gd name="connsiteX144" fmla="*/ 745072 w 1484196"/>
                          <a:gd name="connsiteY144" fmla="*/ 713952 h 768059"/>
                          <a:gd name="connsiteX145" fmla="*/ 756333 w 1484196"/>
                          <a:gd name="connsiteY145" fmla="*/ 702691 h 768059"/>
                          <a:gd name="connsiteX146" fmla="*/ 760838 w 1484196"/>
                          <a:gd name="connsiteY146" fmla="*/ 698187 h 768059"/>
                          <a:gd name="connsiteX147" fmla="*/ 772099 w 1484196"/>
                          <a:gd name="connsiteY147" fmla="*/ 684674 h 768059"/>
                          <a:gd name="connsiteX148" fmla="*/ 783360 w 1484196"/>
                          <a:gd name="connsiteY148" fmla="*/ 673412 h 768059"/>
                          <a:gd name="connsiteX149" fmla="*/ 787865 w 1484196"/>
                          <a:gd name="connsiteY149" fmla="*/ 666656 h 768059"/>
                          <a:gd name="connsiteX150" fmla="*/ 794621 w 1484196"/>
                          <a:gd name="connsiteY150" fmla="*/ 664404 h 768059"/>
                          <a:gd name="connsiteX151" fmla="*/ 796873 w 1484196"/>
                          <a:gd name="connsiteY151" fmla="*/ 657647 h 768059"/>
                          <a:gd name="connsiteX152" fmla="*/ 826152 w 1484196"/>
                          <a:gd name="connsiteY152" fmla="*/ 655395 h 768059"/>
                          <a:gd name="connsiteX153" fmla="*/ 848674 w 1484196"/>
                          <a:gd name="connsiteY153" fmla="*/ 639629 h 768059"/>
                          <a:gd name="connsiteX154" fmla="*/ 866692 w 1484196"/>
                          <a:gd name="connsiteY154" fmla="*/ 635125 h 768059"/>
                          <a:gd name="connsiteX155" fmla="*/ 875701 w 1484196"/>
                          <a:gd name="connsiteY155" fmla="*/ 632873 h 768059"/>
                          <a:gd name="connsiteX156" fmla="*/ 882458 w 1484196"/>
                          <a:gd name="connsiteY156" fmla="*/ 628368 h 768059"/>
                          <a:gd name="connsiteX157" fmla="*/ 902728 w 1484196"/>
                          <a:gd name="connsiteY157" fmla="*/ 619359 h 768059"/>
                          <a:gd name="connsiteX158" fmla="*/ 913989 w 1484196"/>
                          <a:gd name="connsiteY158" fmla="*/ 608098 h 768059"/>
                          <a:gd name="connsiteX159" fmla="*/ 929754 w 1484196"/>
                          <a:gd name="connsiteY159" fmla="*/ 603594 h 768059"/>
                          <a:gd name="connsiteX160" fmla="*/ 968042 w 1484196"/>
                          <a:gd name="connsiteY160" fmla="*/ 605846 h 768059"/>
                          <a:gd name="connsiteX161" fmla="*/ 972546 w 1484196"/>
                          <a:gd name="connsiteY161" fmla="*/ 612603 h 768059"/>
                          <a:gd name="connsiteX162" fmla="*/ 977051 w 1484196"/>
                          <a:gd name="connsiteY162" fmla="*/ 617107 h 768059"/>
                          <a:gd name="connsiteX163" fmla="*/ 997321 w 1484196"/>
                          <a:gd name="connsiteY163" fmla="*/ 623864 h 768059"/>
                          <a:gd name="connsiteX164" fmla="*/ 1006330 w 1484196"/>
                          <a:gd name="connsiteY164" fmla="*/ 632873 h 768059"/>
                          <a:gd name="connsiteX165" fmla="*/ 1010834 w 1484196"/>
                          <a:gd name="connsiteY165" fmla="*/ 641881 h 768059"/>
                          <a:gd name="connsiteX166" fmla="*/ 1024347 w 1484196"/>
                          <a:gd name="connsiteY166" fmla="*/ 650890 h 768059"/>
                          <a:gd name="connsiteX167" fmla="*/ 1028852 w 1484196"/>
                          <a:gd name="connsiteY167" fmla="*/ 664404 h 768059"/>
                          <a:gd name="connsiteX168" fmla="*/ 1035608 w 1484196"/>
                          <a:gd name="connsiteY168" fmla="*/ 668908 h 768059"/>
                          <a:gd name="connsiteX169" fmla="*/ 1046869 w 1484196"/>
                          <a:gd name="connsiteY169" fmla="*/ 671160 h 768059"/>
                          <a:gd name="connsiteX170" fmla="*/ 1053626 w 1484196"/>
                          <a:gd name="connsiteY170" fmla="*/ 673412 h 768059"/>
                          <a:gd name="connsiteX171" fmla="*/ 1055878 w 1484196"/>
                          <a:gd name="connsiteY171" fmla="*/ 680169 h 768059"/>
                          <a:gd name="connsiteX172" fmla="*/ 1064887 w 1484196"/>
                          <a:gd name="connsiteY172" fmla="*/ 682421 h 768059"/>
                          <a:gd name="connsiteX173" fmla="*/ 1073896 w 1484196"/>
                          <a:gd name="connsiteY173" fmla="*/ 686926 h 768059"/>
                          <a:gd name="connsiteX174" fmla="*/ 1091914 w 1484196"/>
                          <a:gd name="connsiteY174" fmla="*/ 691430 h 768059"/>
                          <a:gd name="connsiteX175" fmla="*/ 1098670 w 1484196"/>
                          <a:gd name="connsiteY175" fmla="*/ 700439 h 768059"/>
                          <a:gd name="connsiteX176" fmla="*/ 1103175 w 1484196"/>
                          <a:gd name="connsiteY176" fmla="*/ 707196 h 768059"/>
                          <a:gd name="connsiteX177" fmla="*/ 1109932 w 1484196"/>
                          <a:gd name="connsiteY177" fmla="*/ 711700 h 768059"/>
                          <a:gd name="connsiteX178" fmla="*/ 1118940 w 1484196"/>
                          <a:gd name="connsiteY178" fmla="*/ 727466 h 768059"/>
                          <a:gd name="connsiteX179" fmla="*/ 1121193 w 1484196"/>
                          <a:gd name="connsiteY179" fmla="*/ 736474 h 768059"/>
                          <a:gd name="connsiteX180" fmla="*/ 1136958 w 1484196"/>
                          <a:gd name="connsiteY180" fmla="*/ 743231 h 768059"/>
                          <a:gd name="connsiteX181" fmla="*/ 1179750 w 1484196"/>
                          <a:gd name="connsiteY181" fmla="*/ 745483 h 768059"/>
                          <a:gd name="connsiteX182" fmla="*/ 1195516 w 1484196"/>
                          <a:gd name="connsiteY182" fmla="*/ 743231 h 768059"/>
                          <a:gd name="connsiteX183" fmla="*/ 1236056 w 1484196"/>
                          <a:gd name="connsiteY183" fmla="*/ 745483 h 768059"/>
                          <a:gd name="connsiteX184" fmla="*/ 1256326 w 1484196"/>
                          <a:gd name="connsiteY184" fmla="*/ 747736 h 768059"/>
                          <a:gd name="connsiteX185" fmla="*/ 1269839 w 1484196"/>
                          <a:gd name="connsiteY185" fmla="*/ 729718 h 768059"/>
                          <a:gd name="connsiteX186" fmla="*/ 1276596 w 1484196"/>
                          <a:gd name="connsiteY186" fmla="*/ 727466 h 768059"/>
                          <a:gd name="connsiteX187" fmla="*/ 1292361 w 1484196"/>
                          <a:gd name="connsiteY187" fmla="*/ 713952 h 768059"/>
                          <a:gd name="connsiteX188" fmla="*/ 1294613 w 1484196"/>
                          <a:gd name="connsiteY188" fmla="*/ 707196 h 768059"/>
                          <a:gd name="connsiteX189" fmla="*/ 1299118 w 1484196"/>
                          <a:gd name="connsiteY189" fmla="*/ 700439 h 768059"/>
                          <a:gd name="connsiteX190" fmla="*/ 1303622 w 1484196"/>
                          <a:gd name="connsiteY190" fmla="*/ 691430 h 768059"/>
                          <a:gd name="connsiteX191" fmla="*/ 1310379 w 1484196"/>
                          <a:gd name="connsiteY191" fmla="*/ 689178 h 768059"/>
                          <a:gd name="connsiteX192" fmla="*/ 1314883 w 1484196"/>
                          <a:gd name="connsiteY192" fmla="*/ 680169 h 768059"/>
                          <a:gd name="connsiteX193" fmla="*/ 1321640 w 1484196"/>
                          <a:gd name="connsiteY193" fmla="*/ 675665 h 768059"/>
                          <a:gd name="connsiteX194" fmla="*/ 1323892 w 1484196"/>
                          <a:gd name="connsiteY194" fmla="*/ 666656 h 768059"/>
                          <a:gd name="connsiteX195" fmla="*/ 1326144 w 1484196"/>
                          <a:gd name="connsiteY195" fmla="*/ 659899 h 768059"/>
                          <a:gd name="connsiteX196" fmla="*/ 1330649 w 1484196"/>
                          <a:gd name="connsiteY196" fmla="*/ 655395 h 768059"/>
                          <a:gd name="connsiteX197" fmla="*/ 1339658 w 1484196"/>
                          <a:gd name="connsiteY197" fmla="*/ 641881 h 768059"/>
                          <a:gd name="connsiteX198" fmla="*/ 1341910 w 1484196"/>
                          <a:gd name="connsiteY198" fmla="*/ 632873 h 768059"/>
                          <a:gd name="connsiteX199" fmla="*/ 1344162 w 1484196"/>
                          <a:gd name="connsiteY199" fmla="*/ 610350 h 768059"/>
                          <a:gd name="connsiteX200" fmla="*/ 1348666 w 1484196"/>
                          <a:gd name="connsiteY200" fmla="*/ 601341 h 768059"/>
                          <a:gd name="connsiteX201" fmla="*/ 1353171 w 1484196"/>
                          <a:gd name="connsiteY201" fmla="*/ 585576 h 768059"/>
                          <a:gd name="connsiteX202" fmla="*/ 1359928 w 1484196"/>
                          <a:gd name="connsiteY202" fmla="*/ 576567 h 768059"/>
                          <a:gd name="connsiteX203" fmla="*/ 1364432 w 1484196"/>
                          <a:gd name="connsiteY203" fmla="*/ 542784 h 768059"/>
                          <a:gd name="connsiteX204" fmla="*/ 1366684 w 1484196"/>
                          <a:gd name="connsiteY204" fmla="*/ 533775 h 768059"/>
                          <a:gd name="connsiteX205" fmla="*/ 1368936 w 1484196"/>
                          <a:gd name="connsiteY205" fmla="*/ 477470 h 768059"/>
                          <a:gd name="connsiteX206" fmla="*/ 1384702 w 1484196"/>
                          <a:gd name="connsiteY206" fmla="*/ 454947 h 768059"/>
                          <a:gd name="connsiteX207" fmla="*/ 1391459 w 1484196"/>
                          <a:gd name="connsiteY207" fmla="*/ 443686 h 768059"/>
                          <a:gd name="connsiteX208" fmla="*/ 1398215 w 1484196"/>
                          <a:gd name="connsiteY208" fmla="*/ 434677 h 768059"/>
                          <a:gd name="connsiteX209" fmla="*/ 1400467 w 1484196"/>
                          <a:gd name="connsiteY209" fmla="*/ 385129 h 768059"/>
                          <a:gd name="connsiteX210" fmla="*/ 1402720 w 1484196"/>
                          <a:gd name="connsiteY210" fmla="*/ 373868 h 768059"/>
                          <a:gd name="connsiteX211" fmla="*/ 1409476 w 1484196"/>
                          <a:gd name="connsiteY211" fmla="*/ 367111 h 768059"/>
                          <a:gd name="connsiteX212" fmla="*/ 1422990 w 1484196"/>
                          <a:gd name="connsiteY212" fmla="*/ 157655 h 768059"/>
                          <a:gd name="connsiteX213" fmla="*/ 1436503 w 1484196"/>
                          <a:gd name="connsiteY213" fmla="*/ 141889 h 768059"/>
                          <a:gd name="connsiteX214" fmla="*/ 1441007 w 1484196"/>
                          <a:gd name="connsiteY214" fmla="*/ 135133 h 768059"/>
                          <a:gd name="connsiteX215" fmla="*/ 1447764 w 1484196"/>
                          <a:gd name="connsiteY215" fmla="*/ 132880 h 768059"/>
                          <a:gd name="connsiteX216" fmla="*/ 1454521 w 1484196"/>
                          <a:gd name="connsiteY216" fmla="*/ 128376 h 768059"/>
                          <a:gd name="connsiteX217" fmla="*/ 1456773 w 1484196"/>
                          <a:gd name="connsiteY217" fmla="*/ 99097 h 768059"/>
                          <a:gd name="connsiteX218" fmla="*/ 1463530 w 1484196"/>
                          <a:gd name="connsiteY218" fmla="*/ 94593 h 768059"/>
                          <a:gd name="connsiteX219" fmla="*/ 1474791 w 1484196"/>
                          <a:gd name="connsiteY219" fmla="*/ 83332 h 768059"/>
                          <a:gd name="connsiteX220" fmla="*/ 1477043 w 1484196"/>
                          <a:gd name="connsiteY220" fmla="*/ 76575 h 768059"/>
                          <a:gd name="connsiteX221" fmla="*/ 1483800 w 1484196"/>
                          <a:gd name="connsiteY221" fmla="*/ 74323 h 768059"/>
                          <a:gd name="connsiteX222" fmla="*/ 1481547 w 1484196"/>
                          <a:gd name="connsiteY222" fmla="*/ 0 h 768059"/>
                          <a:gd name="connsiteX223" fmla="*/ 1470286 w 1484196"/>
                          <a:gd name="connsiteY223" fmla="*/ 9008 h 768059"/>
                          <a:gd name="connsiteX224" fmla="*/ 1468034 w 1484196"/>
                          <a:gd name="connsiteY224" fmla="*/ 18017 h 768059"/>
                          <a:gd name="connsiteX225" fmla="*/ 1461277 w 1484196"/>
                          <a:gd name="connsiteY225" fmla="*/ 20270 h 768059"/>
                          <a:gd name="connsiteX226" fmla="*/ 1470286 w 1484196"/>
                          <a:gd name="connsiteY22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61337 w 1484196"/>
                          <a:gd name="connsiteY115" fmla="*/ 639709 h 768059"/>
                          <a:gd name="connsiteX116" fmla="*/ 154992 w 1484196"/>
                          <a:gd name="connsiteY116" fmla="*/ 632873 h 768059"/>
                          <a:gd name="connsiteX117" fmla="*/ 161748 w 1484196"/>
                          <a:gd name="connsiteY117" fmla="*/ 637377 h 768059"/>
                          <a:gd name="connsiteX118" fmla="*/ 186523 w 1484196"/>
                          <a:gd name="connsiteY118" fmla="*/ 646386 h 768059"/>
                          <a:gd name="connsiteX119" fmla="*/ 197784 w 1484196"/>
                          <a:gd name="connsiteY119" fmla="*/ 648638 h 768059"/>
                          <a:gd name="connsiteX120" fmla="*/ 204540 w 1484196"/>
                          <a:gd name="connsiteY120" fmla="*/ 655395 h 768059"/>
                          <a:gd name="connsiteX121" fmla="*/ 211297 w 1484196"/>
                          <a:gd name="connsiteY121" fmla="*/ 657647 h 768059"/>
                          <a:gd name="connsiteX122" fmla="*/ 238324 w 1484196"/>
                          <a:gd name="connsiteY122" fmla="*/ 662151 h 768059"/>
                          <a:gd name="connsiteX123" fmla="*/ 283368 w 1484196"/>
                          <a:gd name="connsiteY123" fmla="*/ 668908 h 768059"/>
                          <a:gd name="connsiteX124" fmla="*/ 290125 w 1484196"/>
                          <a:gd name="connsiteY124" fmla="*/ 675665 h 768059"/>
                          <a:gd name="connsiteX125" fmla="*/ 292377 w 1484196"/>
                          <a:gd name="connsiteY125" fmla="*/ 686926 h 768059"/>
                          <a:gd name="connsiteX126" fmla="*/ 301386 w 1484196"/>
                          <a:gd name="connsiteY126" fmla="*/ 691430 h 768059"/>
                          <a:gd name="connsiteX127" fmla="*/ 312647 w 1484196"/>
                          <a:gd name="connsiteY127" fmla="*/ 702691 h 768059"/>
                          <a:gd name="connsiteX128" fmla="*/ 314899 w 1484196"/>
                          <a:gd name="connsiteY128" fmla="*/ 709448 h 768059"/>
                          <a:gd name="connsiteX129" fmla="*/ 328412 w 1484196"/>
                          <a:gd name="connsiteY129" fmla="*/ 729718 h 768059"/>
                          <a:gd name="connsiteX130" fmla="*/ 330665 w 1484196"/>
                          <a:gd name="connsiteY130" fmla="*/ 736474 h 768059"/>
                          <a:gd name="connsiteX131" fmla="*/ 335169 w 1484196"/>
                          <a:gd name="connsiteY131" fmla="*/ 743231 h 768059"/>
                          <a:gd name="connsiteX132" fmla="*/ 391474 w 1484196"/>
                          <a:gd name="connsiteY132" fmla="*/ 752240 h 768059"/>
                          <a:gd name="connsiteX133" fmla="*/ 459041 w 1484196"/>
                          <a:gd name="connsiteY133" fmla="*/ 756744 h 768059"/>
                          <a:gd name="connsiteX134" fmla="*/ 474806 w 1484196"/>
                          <a:gd name="connsiteY134" fmla="*/ 768006 h 768059"/>
                          <a:gd name="connsiteX135" fmla="*/ 501833 w 1484196"/>
                          <a:gd name="connsiteY135" fmla="*/ 761249 h 768059"/>
                          <a:gd name="connsiteX136" fmla="*/ 510842 w 1484196"/>
                          <a:gd name="connsiteY136" fmla="*/ 758997 h 768059"/>
                          <a:gd name="connsiteX137" fmla="*/ 528860 w 1484196"/>
                          <a:gd name="connsiteY137" fmla="*/ 754492 h 768059"/>
                          <a:gd name="connsiteX138" fmla="*/ 607687 w 1484196"/>
                          <a:gd name="connsiteY138" fmla="*/ 752240 h 768059"/>
                          <a:gd name="connsiteX139" fmla="*/ 670749 w 1484196"/>
                          <a:gd name="connsiteY139" fmla="*/ 747736 h 768059"/>
                          <a:gd name="connsiteX140" fmla="*/ 677506 w 1484196"/>
                          <a:gd name="connsiteY140" fmla="*/ 745483 h 768059"/>
                          <a:gd name="connsiteX141" fmla="*/ 686515 w 1484196"/>
                          <a:gd name="connsiteY141" fmla="*/ 743231 h 768059"/>
                          <a:gd name="connsiteX142" fmla="*/ 718046 w 1484196"/>
                          <a:gd name="connsiteY142" fmla="*/ 740979 h 768059"/>
                          <a:gd name="connsiteX143" fmla="*/ 745072 w 1484196"/>
                          <a:gd name="connsiteY143" fmla="*/ 713952 h 768059"/>
                          <a:gd name="connsiteX144" fmla="*/ 756333 w 1484196"/>
                          <a:gd name="connsiteY144" fmla="*/ 702691 h 768059"/>
                          <a:gd name="connsiteX145" fmla="*/ 760838 w 1484196"/>
                          <a:gd name="connsiteY145" fmla="*/ 698187 h 768059"/>
                          <a:gd name="connsiteX146" fmla="*/ 772099 w 1484196"/>
                          <a:gd name="connsiteY146" fmla="*/ 684674 h 768059"/>
                          <a:gd name="connsiteX147" fmla="*/ 783360 w 1484196"/>
                          <a:gd name="connsiteY147" fmla="*/ 673412 h 768059"/>
                          <a:gd name="connsiteX148" fmla="*/ 787865 w 1484196"/>
                          <a:gd name="connsiteY148" fmla="*/ 666656 h 768059"/>
                          <a:gd name="connsiteX149" fmla="*/ 794621 w 1484196"/>
                          <a:gd name="connsiteY149" fmla="*/ 664404 h 768059"/>
                          <a:gd name="connsiteX150" fmla="*/ 796873 w 1484196"/>
                          <a:gd name="connsiteY150" fmla="*/ 657647 h 768059"/>
                          <a:gd name="connsiteX151" fmla="*/ 826152 w 1484196"/>
                          <a:gd name="connsiteY151" fmla="*/ 655395 h 768059"/>
                          <a:gd name="connsiteX152" fmla="*/ 848674 w 1484196"/>
                          <a:gd name="connsiteY152" fmla="*/ 639629 h 768059"/>
                          <a:gd name="connsiteX153" fmla="*/ 866692 w 1484196"/>
                          <a:gd name="connsiteY153" fmla="*/ 635125 h 768059"/>
                          <a:gd name="connsiteX154" fmla="*/ 875701 w 1484196"/>
                          <a:gd name="connsiteY154" fmla="*/ 632873 h 768059"/>
                          <a:gd name="connsiteX155" fmla="*/ 882458 w 1484196"/>
                          <a:gd name="connsiteY155" fmla="*/ 628368 h 768059"/>
                          <a:gd name="connsiteX156" fmla="*/ 902728 w 1484196"/>
                          <a:gd name="connsiteY156" fmla="*/ 619359 h 768059"/>
                          <a:gd name="connsiteX157" fmla="*/ 913989 w 1484196"/>
                          <a:gd name="connsiteY157" fmla="*/ 608098 h 768059"/>
                          <a:gd name="connsiteX158" fmla="*/ 929754 w 1484196"/>
                          <a:gd name="connsiteY158" fmla="*/ 603594 h 768059"/>
                          <a:gd name="connsiteX159" fmla="*/ 968042 w 1484196"/>
                          <a:gd name="connsiteY159" fmla="*/ 605846 h 768059"/>
                          <a:gd name="connsiteX160" fmla="*/ 972546 w 1484196"/>
                          <a:gd name="connsiteY160" fmla="*/ 612603 h 768059"/>
                          <a:gd name="connsiteX161" fmla="*/ 977051 w 1484196"/>
                          <a:gd name="connsiteY161" fmla="*/ 617107 h 768059"/>
                          <a:gd name="connsiteX162" fmla="*/ 997321 w 1484196"/>
                          <a:gd name="connsiteY162" fmla="*/ 623864 h 768059"/>
                          <a:gd name="connsiteX163" fmla="*/ 1006330 w 1484196"/>
                          <a:gd name="connsiteY163" fmla="*/ 632873 h 768059"/>
                          <a:gd name="connsiteX164" fmla="*/ 1010834 w 1484196"/>
                          <a:gd name="connsiteY164" fmla="*/ 641881 h 768059"/>
                          <a:gd name="connsiteX165" fmla="*/ 1024347 w 1484196"/>
                          <a:gd name="connsiteY165" fmla="*/ 650890 h 768059"/>
                          <a:gd name="connsiteX166" fmla="*/ 1028852 w 1484196"/>
                          <a:gd name="connsiteY166" fmla="*/ 664404 h 768059"/>
                          <a:gd name="connsiteX167" fmla="*/ 1035608 w 1484196"/>
                          <a:gd name="connsiteY167" fmla="*/ 668908 h 768059"/>
                          <a:gd name="connsiteX168" fmla="*/ 1046869 w 1484196"/>
                          <a:gd name="connsiteY168" fmla="*/ 671160 h 768059"/>
                          <a:gd name="connsiteX169" fmla="*/ 1053626 w 1484196"/>
                          <a:gd name="connsiteY169" fmla="*/ 673412 h 768059"/>
                          <a:gd name="connsiteX170" fmla="*/ 1055878 w 1484196"/>
                          <a:gd name="connsiteY170" fmla="*/ 680169 h 768059"/>
                          <a:gd name="connsiteX171" fmla="*/ 1064887 w 1484196"/>
                          <a:gd name="connsiteY171" fmla="*/ 682421 h 768059"/>
                          <a:gd name="connsiteX172" fmla="*/ 1073896 w 1484196"/>
                          <a:gd name="connsiteY172" fmla="*/ 686926 h 768059"/>
                          <a:gd name="connsiteX173" fmla="*/ 1091914 w 1484196"/>
                          <a:gd name="connsiteY173" fmla="*/ 691430 h 768059"/>
                          <a:gd name="connsiteX174" fmla="*/ 1098670 w 1484196"/>
                          <a:gd name="connsiteY174" fmla="*/ 700439 h 768059"/>
                          <a:gd name="connsiteX175" fmla="*/ 1103175 w 1484196"/>
                          <a:gd name="connsiteY175" fmla="*/ 707196 h 768059"/>
                          <a:gd name="connsiteX176" fmla="*/ 1109932 w 1484196"/>
                          <a:gd name="connsiteY176" fmla="*/ 711700 h 768059"/>
                          <a:gd name="connsiteX177" fmla="*/ 1118940 w 1484196"/>
                          <a:gd name="connsiteY177" fmla="*/ 727466 h 768059"/>
                          <a:gd name="connsiteX178" fmla="*/ 1121193 w 1484196"/>
                          <a:gd name="connsiteY178" fmla="*/ 736474 h 768059"/>
                          <a:gd name="connsiteX179" fmla="*/ 1136958 w 1484196"/>
                          <a:gd name="connsiteY179" fmla="*/ 743231 h 768059"/>
                          <a:gd name="connsiteX180" fmla="*/ 1179750 w 1484196"/>
                          <a:gd name="connsiteY180" fmla="*/ 745483 h 768059"/>
                          <a:gd name="connsiteX181" fmla="*/ 1195516 w 1484196"/>
                          <a:gd name="connsiteY181" fmla="*/ 743231 h 768059"/>
                          <a:gd name="connsiteX182" fmla="*/ 1236056 w 1484196"/>
                          <a:gd name="connsiteY182" fmla="*/ 745483 h 768059"/>
                          <a:gd name="connsiteX183" fmla="*/ 1256326 w 1484196"/>
                          <a:gd name="connsiteY183" fmla="*/ 747736 h 768059"/>
                          <a:gd name="connsiteX184" fmla="*/ 1269839 w 1484196"/>
                          <a:gd name="connsiteY184" fmla="*/ 729718 h 768059"/>
                          <a:gd name="connsiteX185" fmla="*/ 1276596 w 1484196"/>
                          <a:gd name="connsiteY185" fmla="*/ 727466 h 768059"/>
                          <a:gd name="connsiteX186" fmla="*/ 1292361 w 1484196"/>
                          <a:gd name="connsiteY186" fmla="*/ 713952 h 768059"/>
                          <a:gd name="connsiteX187" fmla="*/ 1294613 w 1484196"/>
                          <a:gd name="connsiteY187" fmla="*/ 707196 h 768059"/>
                          <a:gd name="connsiteX188" fmla="*/ 1299118 w 1484196"/>
                          <a:gd name="connsiteY188" fmla="*/ 700439 h 768059"/>
                          <a:gd name="connsiteX189" fmla="*/ 1303622 w 1484196"/>
                          <a:gd name="connsiteY189" fmla="*/ 691430 h 768059"/>
                          <a:gd name="connsiteX190" fmla="*/ 1310379 w 1484196"/>
                          <a:gd name="connsiteY190" fmla="*/ 689178 h 768059"/>
                          <a:gd name="connsiteX191" fmla="*/ 1314883 w 1484196"/>
                          <a:gd name="connsiteY191" fmla="*/ 680169 h 768059"/>
                          <a:gd name="connsiteX192" fmla="*/ 1321640 w 1484196"/>
                          <a:gd name="connsiteY192" fmla="*/ 675665 h 768059"/>
                          <a:gd name="connsiteX193" fmla="*/ 1323892 w 1484196"/>
                          <a:gd name="connsiteY193" fmla="*/ 666656 h 768059"/>
                          <a:gd name="connsiteX194" fmla="*/ 1326144 w 1484196"/>
                          <a:gd name="connsiteY194" fmla="*/ 659899 h 768059"/>
                          <a:gd name="connsiteX195" fmla="*/ 1330649 w 1484196"/>
                          <a:gd name="connsiteY195" fmla="*/ 655395 h 768059"/>
                          <a:gd name="connsiteX196" fmla="*/ 1339658 w 1484196"/>
                          <a:gd name="connsiteY196" fmla="*/ 641881 h 768059"/>
                          <a:gd name="connsiteX197" fmla="*/ 1341910 w 1484196"/>
                          <a:gd name="connsiteY197" fmla="*/ 632873 h 768059"/>
                          <a:gd name="connsiteX198" fmla="*/ 1344162 w 1484196"/>
                          <a:gd name="connsiteY198" fmla="*/ 610350 h 768059"/>
                          <a:gd name="connsiteX199" fmla="*/ 1348666 w 1484196"/>
                          <a:gd name="connsiteY199" fmla="*/ 601341 h 768059"/>
                          <a:gd name="connsiteX200" fmla="*/ 1353171 w 1484196"/>
                          <a:gd name="connsiteY200" fmla="*/ 585576 h 768059"/>
                          <a:gd name="connsiteX201" fmla="*/ 1359928 w 1484196"/>
                          <a:gd name="connsiteY201" fmla="*/ 576567 h 768059"/>
                          <a:gd name="connsiteX202" fmla="*/ 1364432 w 1484196"/>
                          <a:gd name="connsiteY202" fmla="*/ 542784 h 768059"/>
                          <a:gd name="connsiteX203" fmla="*/ 1366684 w 1484196"/>
                          <a:gd name="connsiteY203" fmla="*/ 533775 h 768059"/>
                          <a:gd name="connsiteX204" fmla="*/ 1368936 w 1484196"/>
                          <a:gd name="connsiteY204" fmla="*/ 477470 h 768059"/>
                          <a:gd name="connsiteX205" fmla="*/ 1384702 w 1484196"/>
                          <a:gd name="connsiteY205" fmla="*/ 454947 h 768059"/>
                          <a:gd name="connsiteX206" fmla="*/ 1391459 w 1484196"/>
                          <a:gd name="connsiteY206" fmla="*/ 443686 h 768059"/>
                          <a:gd name="connsiteX207" fmla="*/ 1398215 w 1484196"/>
                          <a:gd name="connsiteY207" fmla="*/ 434677 h 768059"/>
                          <a:gd name="connsiteX208" fmla="*/ 1400467 w 1484196"/>
                          <a:gd name="connsiteY208" fmla="*/ 385129 h 768059"/>
                          <a:gd name="connsiteX209" fmla="*/ 1402720 w 1484196"/>
                          <a:gd name="connsiteY209" fmla="*/ 373868 h 768059"/>
                          <a:gd name="connsiteX210" fmla="*/ 1409476 w 1484196"/>
                          <a:gd name="connsiteY210" fmla="*/ 367111 h 768059"/>
                          <a:gd name="connsiteX211" fmla="*/ 1422990 w 1484196"/>
                          <a:gd name="connsiteY211" fmla="*/ 157655 h 768059"/>
                          <a:gd name="connsiteX212" fmla="*/ 1436503 w 1484196"/>
                          <a:gd name="connsiteY212" fmla="*/ 141889 h 768059"/>
                          <a:gd name="connsiteX213" fmla="*/ 1441007 w 1484196"/>
                          <a:gd name="connsiteY213" fmla="*/ 135133 h 768059"/>
                          <a:gd name="connsiteX214" fmla="*/ 1447764 w 1484196"/>
                          <a:gd name="connsiteY214" fmla="*/ 132880 h 768059"/>
                          <a:gd name="connsiteX215" fmla="*/ 1454521 w 1484196"/>
                          <a:gd name="connsiteY215" fmla="*/ 128376 h 768059"/>
                          <a:gd name="connsiteX216" fmla="*/ 1456773 w 1484196"/>
                          <a:gd name="connsiteY216" fmla="*/ 99097 h 768059"/>
                          <a:gd name="connsiteX217" fmla="*/ 1463530 w 1484196"/>
                          <a:gd name="connsiteY217" fmla="*/ 94593 h 768059"/>
                          <a:gd name="connsiteX218" fmla="*/ 1474791 w 1484196"/>
                          <a:gd name="connsiteY218" fmla="*/ 83332 h 768059"/>
                          <a:gd name="connsiteX219" fmla="*/ 1477043 w 1484196"/>
                          <a:gd name="connsiteY219" fmla="*/ 76575 h 768059"/>
                          <a:gd name="connsiteX220" fmla="*/ 1483800 w 1484196"/>
                          <a:gd name="connsiteY220" fmla="*/ 74323 h 768059"/>
                          <a:gd name="connsiteX221" fmla="*/ 1481547 w 1484196"/>
                          <a:gd name="connsiteY221" fmla="*/ 0 h 768059"/>
                          <a:gd name="connsiteX222" fmla="*/ 1470286 w 1484196"/>
                          <a:gd name="connsiteY222" fmla="*/ 9008 h 768059"/>
                          <a:gd name="connsiteX223" fmla="*/ 1468034 w 1484196"/>
                          <a:gd name="connsiteY223" fmla="*/ 18017 h 768059"/>
                          <a:gd name="connsiteX224" fmla="*/ 1461277 w 1484196"/>
                          <a:gd name="connsiteY224" fmla="*/ 20270 h 768059"/>
                          <a:gd name="connsiteX225" fmla="*/ 1470286 w 1484196"/>
                          <a:gd name="connsiteY22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186523 w 1484196"/>
                          <a:gd name="connsiteY117" fmla="*/ 646386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197784 w 1484196"/>
                          <a:gd name="connsiteY118" fmla="*/ 648638 h 768059"/>
                          <a:gd name="connsiteX119" fmla="*/ 204540 w 1484196"/>
                          <a:gd name="connsiteY119" fmla="*/ 655395 h 768059"/>
                          <a:gd name="connsiteX120" fmla="*/ 211297 w 1484196"/>
                          <a:gd name="connsiteY120" fmla="*/ 657647 h 768059"/>
                          <a:gd name="connsiteX121" fmla="*/ 238324 w 1484196"/>
                          <a:gd name="connsiteY121" fmla="*/ 662151 h 768059"/>
                          <a:gd name="connsiteX122" fmla="*/ 283368 w 1484196"/>
                          <a:gd name="connsiteY122" fmla="*/ 668908 h 768059"/>
                          <a:gd name="connsiteX123" fmla="*/ 290125 w 1484196"/>
                          <a:gd name="connsiteY123" fmla="*/ 675665 h 768059"/>
                          <a:gd name="connsiteX124" fmla="*/ 292377 w 1484196"/>
                          <a:gd name="connsiteY124" fmla="*/ 686926 h 768059"/>
                          <a:gd name="connsiteX125" fmla="*/ 301386 w 1484196"/>
                          <a:gd name="connsiteY125" fmla="*/ 691430 h 768059"/>
                          <a:gd name="connsiteX126" fmla="*/ 312647 w 1484196"/>
                          <a:gd name="connsiteY126" fmla="*/ 702691 h 768059"/>
                          <a:gd name="connsiteX127" fmla="*/ 314899 w 1484196"/>
                          <a:gd name="connsiteY127" fmla="*/ 709448 h 768059"/>
                          <a:gd name="connsiteX128" fmla="*/ 328412 w 1484196"/>
                          <a:gd name="connsiteY128" fmla="*/ 729718 h 768059"/>
                          <a:gd name="connsiteX129" fmla="*/ 330665 w 1484196"/>
                          <a:gd name="connsiteY129" fmla="*/ 736474 h 768059"/>
                          <a:gd name="connsiteX130" fmla="*/ 335169 w 1484196"/>
                          <a:gd name="connsiteY130" fmla="*/ 743231 h 768059"/>
                          <a:gd name="connsiteX131" fmla="*/ 391474 w 1484196"/>
                          <a:gd name="connsiteY131" fmla="*/ 752240 h 768059"/>
                          <a:gd name="connsiteX132" fmla="*/ 459041 w 1484196"/>
                          <a:gd name="connsiteY132" fmla="*/ 756744 h 768059"/>
                          <a:gd name="connsiteX133" fmla="*/ 474806 w 1484196"/>
                          <a:gd name="connsiteY133" fmla="*/ 768006 h 768059"/>
                          <a:gd name="connsiteX134" fmla="*/ 501833 w 1484196"/>
                          <a:gd name="connsiteY134" fmla="*/ 761249 h 768059"/>
                          <a:gd name="connsiteX135" fmla="*/ 510842 w 1484196"/>
                          <a:gd name="connsiteY135" fmla="*/ 758997 h 768059"/>
                          <a:gd name="connsiteX136" fmla="*/ 528860 w 1484196"/>
                          <a:gd name="connsiteY136" fmla="*/ 754492 h 768059"/>
                          <a:gd name="connsiteX137" fmla="*/ 607687 w 1484196"/>
                          <a:gd name="connsiteY137" fmla="*/ 752240 h 768059"/>
                          <a:gd name="connsiteX138" fmla="*/ 670749 w 1484196"/>
                          <a:gd name="connsiteY138" fmla="*/ 747736 h 768059"/>
                          <a:gd name="connsiteX139" fmla="*/ 677506 w 1484196"/>
                          <a:gd name="connsiteY139" fmla="*/ 745483 h 768059"/>
                          <a:gd name="connsiteX140" fmla="*/ 686515 w 1484196"/>
                          <a:gd name="connsiteY140" fmla="*/ 743231 h 768059"/>
                          <a:gd name="connsiteX141" fmla="*/ 718046 w 1484196"/>
                          <a:gd name="connsiteY141" fmla="*/ 740979 h 768059"/>
                          <a:gd name="connsiteX142" fmla="*/ 745072 w 1484196"/>
                          <a:gd name="connsiteY142" fmla="*/ 713952 h 768059"/>
                          <a:gd name="connsiteX143" fmla="*/ 756333 w 1484196"/>
                          <a:gd name="connsiteY143" fmla="*/ 702691 h 768059"/>
                          <a:gd name="connsiteX144" fmla="*/ 760838 w 1484196"/>
                          <a:gd name="connsiteY144" fmla="*/ 698187 h 768059"/>
                          <a:gd name="connsiteX145" fmla="*/ 772099 w 1484196"/>
                          <a:gd name="connsiteY145" fmla="*/ 684674 h 768059"/>
                          <a:gd name="connsiteX146" fmla="*/ 783360 w 1484196"/>
                          <a:gd name="connsiteY146" fmla="*/ 673412 h 768059"/>
                          <a:gd name="connsiteX147" fmla="*/ 787865 w 1484196"/>
                          <a:gd name="connsiteY147" fmla="*/ 666656 h 768059"/>
                          <a:gd name="connsiteX148" fmla="*/ 794621 w 1484196"/>
                          <a:gd name="connsiteY148" fmla="*/ 664404 h 768059"/>
                          <a:gd name="connsiteX149" fmla="*/ 796873 w 1484196"/>
                          <a:gd name="connsiteY149" fmla="*/ 657647 h 768059"/>
                          <a:gd name="connsiteX150" fmla="*/ 826152 w 1484196"/>
                          <a:gd name="connsiteY150" fmla="*/ 655395 h 768059"/>
                          <a:gd name="connsiteX151" fmla="*/ 848674 w 1484196"/>
                          <a:gd name="connsiteY151" fmla="*/ 639629 h 768059"/>
                          <a:gd name="connsiteX152" fmla="*/ 866692 w 1484196"/>
                          <a:gd name="connsiteY152" fmla="*/ 635125 h 768059"/>
                          <a:gd name="connsiteX153" fmla="*/ 875701 w 1484196"/>
                          <a:gd name="connsiteY153" fmla="*/ 632873 h 768059"/>
                          <a:gd name="connsiteX154" fmla="*/ 882458 w 1484196"/>
                          <a:gd name="connsiteY154" fmla="*/ 628368 h 768059"/>
                          <a:gd name="connsiteX155" fmla="*/ 902728 w 1484196"/>
                          <a:gd name="connsiteY155" fmla="*/ 619359 h 768059"/>
                          <a:gd name="connsiteX156" fmla="*/ 913989 w 1484196"/>
                          <a:gd name="connsiteY156" fmla="*/ 608098 h 768059"/>
                          <a:gd name="connsiteX157" fmla="*/ 929754 w 1484196"/>
                          <a:gd name="connsiteY157" fmla="*/ 603594 h 768059"/>
                          <a:gd name="connsiteX158" fmla="*/ 968042 w 1484196"/>
                          <a:gd name="connsiteY158" fmla="*/ 605846 h 768059"/>
                          <a:gd name="connsiteX159" fmla="*/ 972546 w 1484196"/>
                          <a:gd name="connsiteY159" fmla="*/ 612603 h 768059"/>
                          <a:gd name="connsiteX160" fmla="*/ 977051 w 1484196"/>
                          <a:gd name="connsiteY160" fmla="*/ 617107 h 768059"/>
                          <a:gd name="connsiteX161" fmla="*/ 997321 w 1484196"/>
                          <a:gd name="connsiteY161" fmla="*/ 623864 h 768059"/>
                          <a:gd name="connsiteX162" fmla="*/ 1006330 w 1484196"/>
                          <a:gd name="connsiteY162" fmla="*/ 632873 h 768059"/>
                          <a:gd name="connsiteX163" fmla="*/ 1010834 w 1484196"/>
                          <a:gd name="connsiteY163" fmla="*/ 641881 h 768059"/>
                          <a:gd name="connsiteX164" fmla="*/ 1024347 w 1484196"/>
                          <a:gd name="connsiteY164" fmla="*/ 650890 h 768059"/>
                          <a:gd name="connsiteX165" fmla="*/ 1028852 w 1484196"/>
                          <a:gd name="connsiteY165" fmla="*/ 664404 h 768059"/>
                          <a:gd name="connsiteX166" fmla="*/ 1035608 w 1484196"/>
                          <a:gd name="connsiteY166" fmla="*/ 668908 h 768059"/>
                          <a:gd name="connsiteX167" fmla="*/ 1046869 w 1484196"/>
                          <a:gd name="connsiteY167" fmla="*/ 671160 h 768059"/>
                          <a:gd name="connsiteX168" fmla="*/ 1053626 w 1484196"/>
                          <a:gd name="connsiteY168" fmla="*/ 673412 h 768059"/>
                          <a:gd name="connsiteX169" fmla="*/ 1055878 w 1484196"/>
                          <a:gd name="connsiteY169" fmla="*/ 680169 h 768059"/>
                          <a:gd name="connsiteX170" fmla="*/ 1064887 w 1484196"/>
                          <a:gd name="connsiteY170" fmla="*/ 682421 h 768059"/>
                          <a:gd name="connsiteX171" fmla="*/ 1073896 w 1484196"/>
                          <a:gd name="connsiteY171" fmla="*/ 686926 h 768059"/>
                          <a:gd name="connsiteX172" fmla="*/ 1091914 w 1484196"/>
                          <a:gd name="connsiteY172" fmla="*/ 691430 h 768059"/>
                          <a:gd name="connsiteX173" fmla="*/ 1098670 w 1484196"/>
                          <a:gd name="connsiteY173" fmla="*/ 700439 h 768059"/>
                          <a:gd name="connsiteX174" fmla="*/ 1103175 w 1484196"/>
                          <a:gd name="connsiteY174" fmla="*/ 707196 h 768059"/>
                          <a:gd name="connsiteX175" fmla="*/ 1109932 w 1484196"/>
                          <a:gd name="connsiteY175" fmla="*/ 711700 h 768059"/>
                          <a:gd name="connsiteX176" fmla="*/ 1118940 w 1484196"/>
                          <a:gd name="connsiteY176" fmla="*/ 727466 h 768059"/>
                          <a:gd name="connsiteX177" fmla="*/ 1121193 w 1484196"/>
                          <a:gd name="connsiteY177" fmla="*/ 736474 h 768059"/>
                          <a:gd name="connsiteX178" fmla="*/ 1136958 w 1484196"/>
                          <a:gd name="connsiteY178" fmla="*/ 743231 h 768059"/>
                          <a:gd name="connsiteX179" fmla="*/ 1179750 w 1484196"/>
                          <a:gd name="connsiteY179" fmla="*/ 745483 h 768059"/>
                          <a:gd name="connsiteX180" fmla="*/ 1195516 w 1484196"/>
                          <a:gd name="connsiteY180" fmla="*/ 743231 h 768059"/>
                          <a:gd name="connsiteX181" fmla="*/ 1236056 w 1484196"/>
                          <a:gd name="connsiteY181" fmla="*/ 745483 h 768059"/>
                          <a:gd name="connsiteX182" fmla="*/ 1256326 w 1484196"/>
                          <a:gd name="connsiteY182" fmla="*/ 747736 h 768059"/>
                          <a:gd name="connsiteX183" fmla="*/ 1269839 w 1484196"/>
                          <a:gd name="connsiteY183" fmla="*/ 729718 h 768059"/>
                          <a:gd name="connsiteX184" fmla="*/ 1276596 w 1484196"/>
                          <a:gd name="connsiteY184" fmla="*/ 727466 h 768059"/>
                          <a:gd name="connsiteX185" fmla="*/ 1292361 w 1484196"/>
                          <a:gd name="connsiteY185" fmla="*/ 713952 h 768059"/>
                          <a:gd name="connsiteX186" fmla="*/ 1294613 w 1484196"/>
                          <a:gd name="connsiteY186" fmla="*/ 707196 h 768059"/>
                          <a:gd name="connsiteX187" fmla="*/ 1299118 w 1484196"/>
                          <a:gd name="connsiteY187" fmla="*/ 700439 h 768059"/>
                          <a:gd name="connsiteX188" fmla="*/ 1303622 w 1484196"/>
                          <a:gd name="connsiteY188" fmla="*/ 691430 h 768059"/>
                          <a:gd name="connsiteX189" fmla="*/ 1310379 w 1484196"/>
                          <a:gd name="connsiteY189" fmla="*/ 689178 h 768059"/>
                          <a:gd name="connsiteX190" fmla="*/ 1314883 w 1484196"/>
                          <a:gd name="connsiteY190" fmla="*/ 680169 h 768059"/>
                          <a:gd name="connsiteX191" fmla="*/ 1321640 w 1484196"/>
                          <a:gd name="connsiteY191" fmla="*/ 675665 h 768059"/>
                          <a:gd name="connsiteX192" fmla="*/ 1323892 w 1484196"/>
                          <a:gd name="connsiteY192" fmla="*/ 666656 h 768059"/>
                          <a:gd name="connsiteX193" fmla="*/ 1326144 w 1484196"/>
                          <a:gd name="connsiteY193" fmla="*/ 659899 h 768059"/>
                          <a:gd name="connsiteX194" fmla="*/ 1330649 w 1484196"/>
                          <a:gd name="connsiteY194" fmla="*/ 655395 h 768059"/>
                          <a:gd name="connsiteX195" fmla="*/ 1339658 w 1484196"/>
                          <a:gd name="connsiteY195" fmla="*/ 641881 h 768059"/>
                          <a:gd name="connsiteX196" fmla="*/ 1341910 w 1484196"/>
                          <a:gd name="connsiteY196" fmla="*/ 632873 h 768059"/>
                          <a:gd name="connsiteX197" fmla="*/ 1344162 w 1484196"/>
                          <a:gd name="connsiteY197" fmla="*/ 610350 h 768059"/>
                          <a:gd name="connsiteX198" fmla="*/ 1348666 w 1484196"/>
                          <a:gd name="connsiteY198" fmla="*/ 601341 h 768059"/>
                          <a:gd name="connsiteX199" fmla="*/ 1353171 w 1484196"/>
                          <a:gd name="connsiteY199" fmla="*/ 585576 h 768059"/>
                          <a:gd name="connsiteX200" fmla="*/ 1359928 w 1484196"/>
                          <a:gd name="connsiteY200" fmla="*/ 576567 h 768059"/>
                          <a:gd name="connsiteX201" fmla="*/ 1364432 w 1484196"/>
                          <a:gd name="connsiteY201" fmla="*/ 542784 h 768059"/>
                          <a:gd name="connsiteX202" fmla="*/ 1366684 w 1484196"/>
                          <a:gd name="connsiteY202" fmla="*/ 533775 h 768059"/>
                          <a:gd name="connsiteX203" fmla="*/ 1368936 w 1484196"/>
                          <a:gd name="connsiteY203" fmla="*/ 477470 h 768059"/>
                          <a:gd name="connsiteX204" fmla="*/ 1384702 w 1484196"/>
                          <a:gd name="connsiteY204" fmla="*/ 454947 h 768059"/>
                          <a:gd name="connsiteX205" fmla="*/ 1391459 w 1484196"/>
                          <a:gd name="connsiteY205" fmla="*/ 443686 h 768059"/>
                          <a:gd name="connsiteX206" fmla="*/ 1398215 w 1484196"/>
                          <a:gd name="connsiteY206" fmla="*/ 434677 h 768059"/>
                          <a:gd name="connsiteX207" fmla="*/ 1400467 w 1484196"/>
                          <a:gd name="connsiteY207" fmla="*/ 385129 h 768059"/>
                          <a:gd name="connsiteX208" fmla="*/ 1402720 w 1484196"/>
                          <a:gd name="connsiteY208" fmla="*/ 373868 h 768059"/>
                          <a:gd name="connsiteX209" fmla="*/ 1409476 w 1484196"/>
                          <a:gd name="connsiteY209" fmla="*/ 367111 h 768059"/>
                          <a:gd name="connsiteX210" fmla="*/ 1422990 w 1484196"/>
                          <a:gd name="connsiteY210" fmla="*/ 157655 h 768059"/>
                          <a:gd name="connsiteX211" fmla="*/ 1436503 w 1484196"/>
                          <a:gd name="connsiteY211" fmla="*/ 141889 h 768059"/>
                          <a:gd name="connsiteX212" fmla="*/ 1441007 w 1484196"/>
                          <a:gd name="connsiteY212" fmla="*/ 135133 h 768059"/>
                          <a:gd name="connsiteX213" fmla="*/ 1447764 w 1484196"/>
                          <a:gd name="connsiteY213" fmla="*/ 132880 h 768059"/>
                          <a:gd name="connsiteX214" fmla="*/ 1454521 w 1484196"/>
                          <a:gd name="connsiteY214" fmla="*/ 128376 h 768059"/>
                          <a:gd name="connsiteX215" fmla="*/ 1456773 w 1484196"/>
                          <a:gd name="connsiteY215" fmla="*/ 99097 h 768059"/>
                          <a:gd name="connsiteX216" fmla="*/ 1463530 w 1484196"/>
                          <a:gd name="connsiteY216" fmla="*/ 94593 h 768059"/>
                          <a:gd name="connsiteX217" fmla="*/ 1474791 w 1484196"/>
                          <a:gd name="connsiteY217" fmla="*/ 83332 h 768059"/>
                          <a:gd name="connsiteX218" fmla="*/ 1477043 w 1484196"/>
                          <a:gd name="connsiteY218" fmla="*/ 76575 h 768059"/>
                          <a:gd name="connsiteX219" fmla="*/ 1483800 w 1484196"/>
                          <a:gd name="connsiteY219" fmla="*/ 74323 h 768059"/>
                          <a:gd name="connsiteX220" fmla="*/ 1481547 w 1484196"/>
                          <a:gd name="connsiteY220" fmla="*/ 0 h 768059"/>
                          <a:gd name="connsiteX221" fmla="*/ 1470286 w 1484196"/>
                          <a:gd name="connsiteY221" fmla="*/ 9008 h 768059"/>
                          <a:gd name="connsiteX222" fmla="*/ 1468034 w 1484196"/>
                          <a:gd name="connsiteY222" fmla="*/ 18017 h 768059"/>
                          <a:gd name="connsiteX223" fmla="*/ 1461277 w 1484196"/>
                          <a:gd name="connsiteY223" fmla="*/ 20270 h 768059"/>
                          <a:gd name="connsiteX224" fmla="*/ 1470286 w 1484196"/>
                          <a:gd name="connsiteY22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04540 w 1484196"/>
                          <a:gd name="connsiteY118" fmla="*/ 655395 h 768059"/>
                          <a:gd name="connsiteX119" fmla="*/ 211297 w 1484196"/>
                          <a:gd name="connsiteY119" fmla="*/ 657647 h 768059"/>
                          <a:gd name="connsiteX120" fmla="*/ 238324 w 1484196"/>
                          <a:gd name="connsiteY120" fmla="*/ 662151 h 768059"/>
                          <a:gd name="connsiteX121" fmla="*/ 283368 w 1484196"/>
                          <a:gd name="connsiteY121" fmla="*/ 668908 h 768059"/>
                          <a:gd name="connsiteX122" fmla="*/ 290125 w 1484196"/>
                          <a:gd name="connsiteY122" fmla="*/ 675665 h 768059"/>
                          <a:gd name="connsiteX123" fmla="*/ 292377 w 1484196"/>
                          <a:gd name="connsiteY123" fmla="*/ 686926 h 768059"/>
                          <a:gd name="connsiteX124" fmla="*/ 301386 w 1484196"/>
                          <a:gd name="connsiteY124" fmla="*/ 691430 h 768059"/>
                          <a:gd name="connsiteX125" fmla="*/ 312647 w 1484196"/>
                          <a:gd name="connsiteY125" fmla="*/ 702691 h 768059"/>
                          <a:gd name="connsiteX126" fmla="*/ 314899 w 1484196"/>
                          <a:gd name="connsiteY126" fmla="*/ 709448 h 768059"/>
                          <a:gd name="connsiteX127" fmla="*/ 328412 w 1484196"/>
                          <a:gd name="connsiteY127" fmla="*/ 729718 h 768059"/>
                          <a:gd name="connsiteX128" fmla="*/ 330665 w 1484196"/>
                          <a:gd name="connsiteY128" fmla="*/ 736474 h 768059"/>
                          <a:gd name="connsiteX129" fmla="*/ 335169 w 1484196"/>
                          <a:gd name="connsiteY129" fmla="*/ 743231 h 768059"/>
                          <a:gd name="connsiteX130" fmla="*/ 391474 w 1484196"/>
                          <a:gd name="connsiteY130" fmla="*/ 752240 h 768059"/>
                          <a:gd name="connsiteX131" fmla="*/ 459041 w 1484196"/>
                          <a:gd name="connsiteY131" fmla="*/ 756744 h 768059"/>
                          <a:gd name="connsiteX132" fmla="*/ 474806 w 1484196"/>
                          <a:gd name="connsiteY132" fmla="*/ 768006 h 768059"/>
                          <a:gd name="connsiteX133" fmla="*/ 501833 w 1484196"/>
                          <a:gd name="connsiteY133" fmla="*/ 761249 h 768059"/>
                          <a:gd name="connsiteX134" fmla="*/ 510842 w 1484196"/>
                          <a:gd name="connsiteY134" fmla="*/ 758997 h 768059"/>
                          <a:gd name="connsiteX135" fmla="*/ 528860 w 1484196"/>
                          <a:gd name="connsiteY135" fmla="*/ 754492 h 768059"/>
                          <a:gd name="connsiteX136" fmla="*/ 607687 w 1484196"/>
                          <a:gd name="connsiteY136" fmla="*/ 752240 h 768059"/>
                          <a:gd name="connsiteX137" fmla="*/ 670749 w 1484196"/>
                          <a:gd name="connsiteY137" fmla="*/ 747736 h 768059"/>
                          <a:gd name="connsiteX138" fmla="*/ 677506 w 1484196"/>
                          <a:gd name="connsiteY138" fmla="*/ 745483 h 768059"/>
                          <a:gd name="connsiteX139" fmla="*/ 686515 w 1484196"/>
                          <a:gd name="connsiteY139" fmla="*/ 743231 h 768059"/>
                          <a:gd name="connsiteX140" fmla="*/ 718046 w 1484196"/>
                          <a:gd name="connsiteY140" fmla="*/ 740979 h 768059"/>
                          <a:gd name="connsiteX141" fmla="*/ 745072 w 1484196"/>
                          <a:gd name="connsiteY141" fmla="*/ 713952 h 768059"/>
                          <a:gd name="connsiteX142" fmla="*/ 756333 w 1484196"/>
                          <a:gd name="connsiteY142" fmla="*/ 702691 h 768059"/>
                          <a:gd name="connsiteX143" fmla="*/ 760838 w 1484196"/>
                          <a:gd name="connsiteY143" fmla="*/ 698187 h 768059"/>
                          <a:gd name="connsiteX144" fmla="*/ 772099 w 1484196"/>
                          <a:gd name="connsiteY144" fmla="*/ 684674 h 768059"/>
                          <a:gd name="connsiteX145" fmla="*/ 783360 w 1484196"/>
                          <a:gd name="connsiteY145" fmla="*/ 673412 h 768059"/>
                          <a:gd name="connsiteX146" fmla="*/ 787865 w 1484196"/>
                          <a:gd name="connsiteY146" fmla="*/ 666656 h 768059"/>
                          <a:gd name="connsiteX147" fmla="*/ 794621 w 1484196"/>
                          <a:gd name="connsiteY147" fmla="*/ 664404 h 768059"/>
                          <a:gd name="connsiteX148" fmla="*/ 796873 w 1484196"/>
                          <a:gd name="connsiteY148" fmla="*/ 657647 h 768059"/>
                          <a:gd name="connsiteX149" fmla="*/ 826152 w 1484196"/>
                          <a:gd name="connsiteY149" fmla="*/ 655395 h 768059"/>
                          <a:gd name="connsiteX150" fmla="*/ 848674 w 1484196"/>
                          <a:gd name="connsiteY150" fmla="*/ 639629 h 768059"/>
                          <a:gd name="connsiteX151" fmla="*/ 866692 w 1484196"/>
                          <a:gd name="connsiteY151" fmla="*/ 635125 h 768059"/>
                          <a:gd name="connsiteX152" fmla="*/ 875701 w 1484196"/>
                          <a:gd name="connsiteY152" fmla="*/ 632873 h 768059"/>
                          <a:gd name="connsiteX153" fmla="*/ 882458 w 1484196"/>
                          <a:gd name="connsiteY153" fmla="*/ 628368 h 768059"/>
                          <a:gd name="connsiteX154" fmla="*/ 902728 w 1484196"/>
                          <a:gd name="connsiteY154" fmla="*/ 619359 h 768059"/>
                          <a:gd name="connsiteX155" fmla="*/ 913989 w 1484196"/>
                          <a:gd name="connsiteY155" fmla="*/ 608098 h 768059"/>
                          <a:gd name="connsiteX156" fmla="*/ 929754 w 1484196"/>
                          <a:gd name="connsiteY156" fmla="*/ 603594 h 768059"/>
                          <a:gd name="connsiteX157" fmla="*/ 968042 w 1484196"/>
                          <a:gd name="connsiteY157" fmla="*/ 605846 h 768059"/>
                          <a:gd name="connsiteX158" fmla="*/ 972546 w 1484196"/>
                          <a:gd name="connsiteY158" fmla="*/ 612603 h 768059"/>
                          <a:gd name="connsiteX159" fmla="*/ 977051 w 1484196"/>
                          <a:gd name="connsiteY159" fmla="*/ 617107 h 768059"/>
                          <a:gd name="connsiteX160" fmla="*/ 997321 w 1484196"/>
                          <a:gd name="connsiteY160" fmla="*/ 623864 h 768059"/>
                          <a:gd name="connsiteX161" fmla="*/ 1006330 w 1484196"/>
                          <a:gd name="connsiteY161" fmla="*/ 632873 h 768059"/>
                          <a:gd name="connsiteX162" fmla="*/ 1010834 w 1484196"/>
                          <a:gd name="connsiteY162" fmla="*/ 641881 h 768059"/>
                          <a:gd name="connsiteX163" fmla="*/ 1024347 w 1484196"/>
                          <a:gd name="connsiteY163" fmla="*/ 650890 h 768059"/>
                          <a:gd name="connsiteX164" fmla="*/ 1028852 w 1484196"/>
                          <a:gd name="connsiteY164" fmla="*/ 664404 h 768059"/>
                          <a:gd name="connsiteX165" fmla="*/ 1035608 w 1484196"/>
                          <a:gd name="connsiteY165" fmla="*/ 668908 h 768059"/>
                          <a:gd name="connsiteX166" fmla="*/ 1046869 w 1484196"/>
                          <a:gd name="connsiteY166" fmla="*/ 671160 h 768059"/>
                          <a:gd name="connsiteX167" fmla="*/ 1053626 w 1484196"/>
                          <a:gd name="connsiteY167" fmla="*/ 673412 h 768059"/>
                          <a:gd name="connsiteX168" fmla="*/ 1055878 w 1484196"/>
                          <a:gd name="connsiteY168" fmla="*/ 680169 h 768059"/>
                          <a:gd name="connsiteX169" fmla="*/ 1064887 w 1484196"/>
                          <a:gd name="connsiteY169" fmla="*/ 682421 h 768059"/>
                          <a:gd name="connsiteX170" fmla="*/ 1073896 w 1484196"/>
                          <a:gd name="connsiteY170" fmla="*/ 686926 h 768059"/>
                          <a:gd name="connsiteX171" fmla="*/ 1091914 w 1484196"/>
                          <a:gd name="connsiteY171" fmla="*/ 691430 h 768059"/>
                          <a:gd name="connsiteX172" fmla="*/ 1098670 w 1484196"/>
                          <a:gd name="connsiteY172" fmla="*/ 700439 h 768059"/>
                          <a:gd name="connsiteX173" fmla="*/ 1103175 w 1484196"/>
                          <a:gd name="connsiteY173" fmla="*/ 707196 h 768059"/>
                          <a:gd name="connsiteX174" fmla="*/ 1109932 w 1484196"/>
                          <a:gd name="connsiteY174" fmla="*/ 711700 h 768059"/>
                          <a:gd name="connsiteX175" fmla="*/ 1118940 w 1484196"/>
                          <a:gd name="connsiteY175" fmla="*/ 727466 h 768059"/>
                          <a:gd name="connsiteX176" fmla="*/ 1121193 w 1484196"/>
                          <a:gd name="connsiteY176" fmla="*/ 736474 h 768059"/>
                          <a:gd name="connsiteX177" fmla="*/ 1136958 w 1484196"/>
                          <a:gd name="connsiteY177" fmla="*/ 743231 h 768059"/>
                          <a:gd name="connsiteX178" fmla="*/ 1179750 w 1484196"/>
                          <a:gd name="connsiteY178" fmla="*/ 745483 h 768059"/>
                          <a:gd name="connsiteX179" fmla="*/ 1195516 w 1484196"/>
                          <a:gd name="connsiteY179" fmla="*/ 743231 h 768059"/>
                          <a:gd name="connsiteX180" fmla="*/ 1236056 w 1484196"/>
                          <a:gd name="connsiteY180" fmla="*/ 745483 h 768059"/>
                          <a:gd name="connsiteX181" fmla="*/ 1256326 w 1484196"/>
                          <a:gd name="connsiteY181" fmla="*/ 747736 h 768059"/>
                          <a:gd name="connsiteX182" fmla="*/ 1269839 w 1484196"/>
                          <a:gd name="connsiteY182" fmla="*/ 729718 h 768059"/>
                          <a:gd name="connsiteX183" fmla="*/ 1276596 w 1484196"/>
                          <a:gd name="connsiteY183" fmla="*/ 727466 h 768059"/>
                          <a:gd name="connsiteX184" fmla="*/ 1292361 w 1484196"/>
                          <a:gd name="connsiteY184" fmla="*/ 713952 h 768059"/>
                          <a:gd name="connsiteX185" fmla="*/ 1294613 w 1484196"/>
                          <a:gd name="connsiteY185" fmla="*/ 707196 h 768059"/>
                          <a:gd name="connsiteX186" fmla="*/ 1299118 w 1484196"/>
                          <a:gd name="connsiteY186" fmla="*/ 700439 h 768059"/>
                          <a:gd name="connsiteX187" fmla="*/ 1303622 w 1484196"/>
                          <a:gd name="connsiteY187" fmla="*/ 691430 h 768059"/>
                          <a:gd name="connsiteX188" fmla="*/ 1310379 w 1484196"/>
                          <a:gd name="connsiteY188" fmla="*/ 689178 h 768059"/>
                          <a:gd name="connsiteX189" fmla="*/ 1314883 w 1484196"/>
                          <a:gd name="connsiteY189" fmla="*/ 680169 h 768059"/>
                          <a:gd name="connsiteX190" fmla="*/ 1321640 w 1484196"/>
                          <a:gd name="connsiteY190" fmla="*/ 675665 h 768059"/>
                          <a:gd name="connsiteX191" fmla="*/ 1323892 w 1484196"/>
                          <a:gd name="connsiteY191" fmla="*/ 666656 h 768059"/>
                          <a:gd name="connsiteX192" fmla="*/ 1326144 w 1484196"/>
                          <a:gd name="connsiteY192" fmla="*/ 659899 h 768059"/>
                          <a:gd name="connsiteX193" fmla="*/ 1330649 w 1484196"/>
                          <a:gd name="connsiteY193" fmla="*/ 655395 h 768059"/>
                          <a:gd name="connsiteX194" fmla="*/ 1339658 w 1484196"/>
                          <a:gd name="connsiteY194" fmla="*/ 641881 h 768059"/>
                          <a:gd name="connsiteX195" fmla="*/ 1341910 w 1484196"/>
                          <a:gd name="connsiteY195" fmla="*/ 632873 h 768059"/>
                          <a:gd name="connsiteX196" fmla="*/ 1344162 w 1484196"/>
                          <a:gd name="connsiteY196" fmla="*/ 610350 h 768059"/>
                          <a:gd name="connsiteX197" fmla="*/ 1348666 w 1484196"/>
                          <a:gd name="connsiteY197" fmla="*/ 601341 h 768059"/>
                          <a:gd name="connsiteX198" fmla="*/ 1353171 w 1484196"/>
                          <a:gd name="connsiteY198" fmla="*/ 585576 h 768059"/>
                          <a:gd name="connsiteX199" fmla="*/ 1359928 w 1484196"/>
                          <a:gd name="connsiteY199" fmla="*/ 576567 h 768059"/>
                          <a:gd name="connsiteX200" fmla="*/ 1364432 w 1484196"/>
                          <a:gd name="connsiteY200" fmla="*/ 542784 h 768059"/>
                          <a:gd name="connsiteX201" fmla="*/ 1366684 w 1484196"/>
                          <a:gd name="connsiteY201" fmla="*/ 533775 h 768059"/>
                          <a:gd name="connsiteX202" fmla="*/ 1368936 w 1484196"/>
                          <a:gd name="connsiteY202" fmla="*/ 477470 h 768059"/>
                          <a:gd name="connsiteX203" fmla="*/ 1384702 w 1484196"/>
                          <a:gd name="connsiteY203" fmla="*/ 454947 h 768059"/>
                          <a:gd name="connsiteX204" fmla="*/ 1391459 w 1484196"/>
                          <a:gd name="connsiteY204" fmla="*/ 443686 h 768059"/>
                          <a:gd name="connsiteX205" fmla="*/ 1398215 w 1484196"/>
                          <a:gd name="connsiteY205" fmla="*/ 434677 h 768059"/>
                          <a:gd name="connsiteX206" fmla="*/ 1400467 w 1484196"/>
                          <a:gd name="connsiteY206" fmla="*/ 385129 h 768059"/>
                          <a:gd name="connsiteX207" fmla="*/ 1402720 w 1484196"/>
                          <a:gd name="connsiteY207" fmla="*/ 373868 h 768059"/>
                          <a:gd name="connsiteX208" fmla="*/ 1409476 w 1484196"/>
                          <a:gd name="connsiteY208" fmla="*/ 367111 h 768059"/>
                          <a:gd name="connsiteX209" fmla="*/ 1422990 w 1484196"/>
                          <a:gd name="connsiteY209" fmla="*/ 157655 h 768059"/>
                          <a:gd name="connsiteX210" fmla="*/ 1436503 w 1484196"/>
                          <a:gd name="connsiteY210" fmla="*/ 141889 h 768059"/>
                          <a:gd name="connsiteX211" fmla="*/ 1441007 w 1484196"/>
                          <a:gd name="connsiteY211" fmla="*/ 135133 h 768059"/>
                          <a:gd name="connsiteX212" fmla="*/ 1447764 w 1484196"/>
                          <a:gd name="connsiteY212" fmla="*/ 132880 h 768059"/>
                          <a:gd name="connsiteX213" fmla="*/ 1454521 w 1484196"/>
                          <a:gd name="connsiteY213" fmla="*/ 128376 h 768059"/>
                          <a:gd name="connsiteX214" fmla="*/ 1456773 w 1484196"/>
                          <a:gd name="connsiteY214" fmla="*/ 99097 h 768059"/>
                          <a:gd name="connsiteX215" fmla="*/ 1463530 w 1484196"/>
                          <a:gd name="connsiteY215" fmla="*/ 94593 h 768059"/>
                          <a:gd name="connsiteX216" fmla="*/ 1474791 w 1484196"/>
                          <a:gd name="connsiteY216" fmla="*/ 83332 h 768059"/>
                          <a:gd name="connsiteX217" fmla="*/ 1477043 w 1484196"/>
                          <a:gd name="connsiteY217" fmla="*/ 76575 h 768059"/>
                          <a:gd name="connsiteX218" fmla="*/ 1483800 w 1484196"/>
                          <a:gd name="connsiteY218" fmla="*/ 74323 h 768059"/>
                          <a:gd name="connsiteX219" fmla="*/ 1481547 w 1484196"/>
                          <a:gd name="connsiteY219" fmla="*/ 0 h 768059"/>
                          <a:gd name="connsiteX220" fmla="*/ 1470286 w 1484196"/>
                          <a:gd name="connsiteY220" fmla="*/ 9008 h 768059"/>
                          <a:gd name="connsiteX221" fmla="*/ 1468034 w 1484196"/>
                          <a:gd name="connsiteY221" fmla="*/ 18017 h 768059"/>
                          <a:gd name="connsiteX222" fmla="*/ 1461277 w 1484196"/>
                          <a:gd name="connsiteY222" fmla="*/ 20270 h 768059"/>
                          <a:gd name="connsiteX223" fmla="*/ 1470286 w 1484196"/>
                          <a:gd name="connsiteY22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11297 w 1484196"/>
                          <a:gd name="connsiteY118" fmla="*/ 657647 h 768059"/>
                          <a:gd name="connsiteX119" fmla="*/ 238324 w 1484196"/>
                          <a:gd name="connsiteY119" fmla="*/ 662151 h 768059"/>
                          <a:gd name="connsiteX120" fmla="*/ 283368 w 1484196"/>
                          <a:gd name="connsiteY120" fmla="*/ 668908 h 768059"/>
                          <a:gd name="connsiteX121" fmla="*/ 290125 w 1484196"/>
                          <a:gd name="connsiteY121" fmla="*/ 675665 h 768059"/>
                          <a:gd name="connsiteX122" fmla="*/ 292377 w 1484196"/>
                          <a:gd name="connsiteY122" fmla="*/ 686926 h 768059"/>
                          <a:gd name="connsiteX123" fmla="*/ 301386 w 1484196"/>
                          <a:gd name="connsiteY123" fmla="*/ 691430 h 768059"/>
                          <a:gd name="connsiteX124" fmla="*/ 312647 w 1484196"/>
                          <a:gd name="connsiteY124" fmla="*/ 702691 h 768059"/>
                          <a:gd name="connsiteX125" fmla="*/ 314899 w 1484196"/>
                          <a:gd name="connsiteY125" fmla="*/ 709448 h 768059"/>
                          <a:gd name="connsiteX126" fmla="*/ 328412 w 1484196"/>
                          <a:gd name="connsiteY126" fmla="*/ 729718 h 768059"/>
                          <a:gd name="connsiteX127" fmla="*/ 330665 w 1484196"/>
                          <a:gd name="connsiteY127" fmla="*/ 736474 h 768059"/>
                          <a:gd name="connsiteX128" fmla="*/ 335169 w 1484196"/>
                          <a:gd name="connsiteY128" fmla="*/ 743231 h 768059"/>
                          <a:gd name="connsiteX129" fmla="*/ 391474 w 1484196"/>
                          <a:gd name="connsiteY129" fmla="*/ 752240 h 768059"/>
                          <a:gd name="connsiteX130" fmla="*/ 459041 w 1484196"/>
                          <a:gd name="connsiteY130" fmla="*/ 756744 h 768059"/>
                          <a:gd name="connsiteX131" fmla="*/ 474806 w 1484196"/>
                          <a:gd name="connsiteY131" fmla="*/ 768006 h 768059"/>
                          <a:gd name="connsiteX132" fmla="*/ 501833 w 1484196"/>
                          <a:gd name="connsiteY132" fmla="*/ 761249 h 768059"/>
                          <a:gd name="connsiteX133" fmla="*/ 510842 w 1484196"/>
                          <a:gd name="connsiteY133" fmla="*/ 758997 h 768059"/>
                          <a:gd name="connsiteX134" fmla="*/ 528860 w 1484196"/>
                          <a:gd name="connsiteY134" fmla="*/ 754492 h 768059"/>
                          <a:gd name="connsiteX135" fmla="*/ 607687 w 1484196"/>
                          <a:gd name="connsiteY135" fmla="*/ 752240 h 768059"/>
                          <a:gd name="connsiteX136" fmla="*/ 670749 w 1484196"/>
                          <a:gd name="connsiteY136" fmla="*/ 747736 h 768059"/>
                          <a:gd name="connsiteX137" fmla="*/ 677506 w 1484196"/>
                          <a:gd name="connsiteY137" fmla="*/ 745483 h 768059"/>
                          <a:gd name="connsiteX138" fmla="*/ 686515 w 1484196"/>
                          <a:gd name="connsiteY138" fmla="*/ 743231 h 768059"/>
                          <a:gd name="connsiteX139" fmla="*/ 718046 w 1484196"/>
                          <a:gd name="connsiteY139" fmla="*/ 740979 h 768059"/>
                          <a:gd name="connsiteX140" fmla="*/ 745072 w 1484196"/>
                          <a:gd name="connsiteY140" fmla="*/ 713952 h 768059"/>
                          <a:gd name="connsiteX141" fmla="*/ 756333 w 1484196"/>
                          <a:gd name="connsiteY141" fmla="*/ 702691 h 768059"/>
                          <a:gd name="connsiteX142" fmla="*/ 760838 w 1484196"/>
                          <a:gd name="connsiteY142" fmla="*/ 698187 h 768059"/>
                          <a:gd name="connsiteX143" fmla="*/ 772099 w 1484196"/>
                          <a:gd name="connsiteY143" fmla="*/ 684674 h 768059"/>
                          <a:gd name="connsiteX144" fmla="*/ 783360 w 1484196"/>
                          <a:gd name="connsiteY144" fmla="*/ 673412 h 768059"/>
                          <a:gd name="connsiteX145" fmla="*/ 787865 w 1484196"/>
                          <a:gd name="connsiteY145" fmla="*/ 666656 h 768059"/>
                          <a:gd name="connsiteX146" fmla="*/ 794621 w 1484196"/>
                          <a:gd name="connsiteY146" fmla="*/ 664404 h 768059"/>
                          <a:gd name="connsiteX147" fmla="*/ 796873 w 1484196"/>
                          <a:gd name="connsiteY147" fmla="*/ 657647 h 768059"/>
                          <a:gd name="connsiteX148" fmla="*/ 826152 w 1484196"/>
                          <a:gd name="connsiteY148" fmla="*/ 655395 h 768059"/>
                          <a:gd name="connsiteX149" fmla="*/ 848674 w 1484196"/>
                          <a:gd name="connsiteY149" fmla="*/ 639629 h 768059"/>
                          <a:gd name="connsiteX150" fmla="*/ 866692 w 1484196"/>
                          <a:gd name="connsiteY150" fmla="*/ 635125 h 768059"/>
                          <a:gd name="connsiteX151" fmla="*/ 875701 w 1484196"/>
                          <a:gd name="connsiteY151" fmla="*/ 632873 h 768059"/>
                          <a:gd name="connsiteX152" fmla="*/ 882458 w 1484196"/>
                          <a:gd name="connsiteY152" fmla="*/ 628368 h 768059"/>
                          <a:gd name="connsiteX153" fmla="*/ 902728 w 1484196"/>
                          <a:gd name="connsiteY153" fmla="*/ 619359 h 768059"/>
                          <a:gd name="connsiteX154" fmla="*/ 913989 w 1484196"/>
                          <a:gd name="connsiteY154" fmla="*/ 608098 h 768059"/>
                          <a:gd name="connsiteX155" fmla="*/ 929754 w 1484196"/>
                          <a:gd name="connsiteY155" fmla="*/ 603594 h 768059"/>
                          <a:gd name="connsiteX156" fmla="*/ 968042 w 1484196"/>
                          <a:gd name="connsiteY156" fmla="*/ 605846 h 768059"/>
                          <a:gd name="connsiteX157" fmla="*/ 972546 w 1484196"/>
                          <a:gd name="connsiteY157" fmla="*/ 612603 h 768059"/>
                          <a:gd name="connsiteX158" fmla="*/ 977051 w 1484196"/>
                          <a:gd name="connsiteY158" fmla="*/ 617107 h 768059"/>
                          <a:gd name="connsiteX159" fmla="*/ 997321 w 1484196"/>
                          <a:gd name="connsiteY159" fmla="*/ 623864 h 768059"/>
                          <a:gd name="connsiteX160" fmla="*/ 1006330 w 1484196"/>
                          <a:gd name="connsiteY160" fmla="*/ 632873 h 768059"/>
                          <a:gd name="connsiteX161" fmla="*/ 1010834 w 1484196"/>
                          <a:gd name="connsiteY161" fmla="*/ 641881 h 768059"/>
                          <a:gd name="connsiteX162" fmla="*/ 1024347 w 1484196"/>
                          <a:gd name="connsiteY162" fmla="*/ 650890 h 768059"/>
                          <a:gd name="connsiteX163" fmla="*/ 1028852 w 1484196"/>
                          <a:gd name="connsiteY163" fmla="*/ 664404 h 768059"/>
                          <a:gd name="connsiteX164" fmla="*/ 1035608 w 1484196"/>
                          <a:gd name="connsiteY164" fmla="*/ 668908 h 768059"/>
                          <a:gd name="connsiteX165" fmla="*/ 1046869 w 1484196"/>
                          <a:gd name="connsiteY165" fmla="*/ 671160 h 768059"/>
                          <a:gd name="connsiteX166" fmla="*/ 1053626 w 1484196"/>
                          <a:gd name="connsiteY166" fmla="*/ 673412 h 768059"/>
                          <a:gd name="connsiteX167" fmla="*/ 1055878 w 1484196"/>
                          <a:gd name="connsiteY167" fmla="*/ 680169 h 768059"/>
                          <a:gd name="connsiteX168" fmla="*/ 1064887 w 1484196"/>
                          <a:gd name="connsiteY168" fmla="*/ 682421 h 768059"/>
                          <a:gd name="connsiteX169" fmla="*/ 1073896 w 1484196"/>
                          <a:gd name="connsiteY169" fmla="*/ 686926 h 768059"/>
                          <a:gd name="connsiteX170" fmla="*/ 1091914 w 1484196"/>
                          <a:gd name="connsiteY170" fmla="*/ 691430 h 768059"/>
                          <a:gd name="connsiteX171" fmla="*/ 1098670 w 1484196"/>
                          <a:gd name="connsiteY171" fmla="*/ 700439 h 768059"/>
                          <a:gd name="connsiteX172" fmla="*/ 1103175 w 1484196"/>
                          <a:gd name="connsiteY172" fmla="*/ 707196 h 768059"/>
                          <a:gd name="connsiteX173" fmla="*/ 1109932 w 1484196"/>
                          <a:gd name="connsiteY173" fmla="*/ 711700 h 768059"/>
                          <a:gd name="connsiteX174" fmla="*/ 1118940 w 1484196"/>
                          <a:gd name="connsiteY174" fmla="*/ 727466 h 768059"/>
                          <a:gd name="connsiteX175" fmla="*/ 1121193 w 1484196"/>
                          <a:gd name="connsiteY175" fmla="*/ 736474 h 768059"/>
                          <a:gd name="connsiteX176" fmla="*/ 1136958 w 1484196"/>
                          <a:gd name="connsiteY176" fmla="*/ 743231 h 768059"/>
                          <a:gd name="connsiteX177" fmla="*/ 1179750 w 1484196"/>
                          <a:gd name="connsiteY177" fmla="*/ 745483 h 768059"/>
                          <a:gd name="connsiteX178" fmla="*/ 1195516 w 1484196"/>
                          <a:gd name="connsiteY178" fmla="*/ 743231 h 768059"/>
                          <a:gd name="connsiteX179" fmla="*/ 1236056 w 1484196"/>
                          <a:gd name="connsiteY179" fmla="*/ 745483 h 768059"/>
                          <a:gd name="connsiteX180" fmla="*/ 1256326 w 1484196"/>
                          <a:gd name="connsiteY180" fmla="*/ 747736 h 768059"/>
                          <a:gd name="connsiteX181" fmla="*/ 1269839 w 1484196"/>
                          <a:gd name="connsiteY181" fmla="*/ 729718 h 768059"/>
                          <a:gd name="connsiteX182" fmla="*/ 1276596 w 1484196"/>
                          <a:gd name="connsiteY182" fmla="*/ 727466 h 768059"/>
                          <a:gd name="connsiteX183" fmla="*/ 1292361 w 1484196"/>
                          <a:gd name="connsiteY183" fmla="*/ 713952 h 768059"/>
                          <a:gd name="connsiteX184" fmla="*/ 1294613 w 1484196"/>
                          <a:gd name="connsiteY184" fmla="*/ 707196 h 768059"/>
                          <a:gd name="connsiteX185" fmla="*/ 1299118 w 1484196"/>
                          <a:gd name="connsiteY185" fmla="*/ 700439 h 768059"/>
                          <a:gd name="connsiteX186" fmla="*/ 1303622 w 1484196"/>
                          <a:gd name="connsiteY186" fmla="*/ 691430 h 768059"/>
                          <a:gd name="connsiteX187" fmla="*/ 1310379 w 1484196"/>
                          <a:gd name="connsiteY187" fmla="*/ 689178 h 768059"/>
                          <a:gd name="connsiteX188" fmla="*/ 1314883 w 1484196"/>
                          <a:gd name="connsiteY188" fmla="*/ 680169 h 768059"/>
                          <a:gd name="connsiteX189" fmla="*/ 1321640 w 1484196"/>
                          <a:gd name="connsiteY189" fmla="*/ 675665 h 768059"/>
                          <a:gd name="connsiteX190" fmla="*/ 1323892 w 1484196"/>
                          <a:gd name="connsiteY190" fmla="*/ 666656 h 768059"/>
                          <a:gd name="connsiteX191" fmla="*/ 1326144 w 1484196"/>
                          <a:gd name="connsiteY191" fmla="*/ 659899 h 768059"/>
                          <a:gd name="connsiteX192" fmla="*/ 1330649 w 1484196"/>
                          <a:gd name="connsiteY192" fmla="*/ 655395 h 768059"/>
                          <a:gd name="connsiteX193" fmla="*/ 1339658 w 1484196"/>
                          <a:gd name="connsiteY193" fmla="*/ 641881 h 768059"/>
                          <a:gd name="connsiteX194" fmla="*/ 1341910 w 1484196"/>
                          <a:gd name="connsiteY194" fmla="*/ 632873 h 768059"/>
                          <a:gd name="connsiteX195" fmla="*/ 1344162 w 1484196"/>
                          <a:gd name="connsiteY195" fmla="*/ 610350 h 768059"/>
                          <a:gd name="connsiteX196" fmla="*/ 1348666 w 1484196"/>
                          <a:gd name="connsiteY196" fmla="*/ 601341 h 768059"/>
                          <a:gd name="connsiteX197" fmla="*/ 1353171 w 1484196"/>
                          <a:gd name="connsiteY197" fmla="*/ 585576 h 768059"/>
                          <a:gd name="connsiteX198" fmla="*/ 1359928 w 1484196"/>
                          <a:gd name="connsiteY198" fmla="*/ 576567 h 768059"/>
                          <a:gd name="connsiteX199" fmla="*/ 1364432 w 1484196"/>
                          <a:gd name="connsiteY199" fmla="*/ 542784 h 768059"/>
                          <a:gd name="connsiteX200" fmla="*/ 1366684 w 1484196"/>
                          <a:gd name="connsiteY200" fmla="*/ 533775 h 768059"/>
                          <a:gd name="connsiteX201" fmla="*/ 1368936 w 1484196"/>
                          <a:gd name="connsiteY201" fmla="*/ 477470 h 768059"/>
                          <a:gd name="connsiteX202" fmla="*/ 1384702 w 1484196"/>
                          <a:gd name="connsiteY202" fmla="*/ 454947 h 768059"/>
                          <a:gd name="connsiteX203" fmla="*/ 1391459 w 1484196"/>
                          <a:gd name="connsiteY203" fmla="*/ 443686 h 768059"/>
                          <a:gd name="connsiteX204" fmla="*/ 1398215 w 1484196"/>
                          <a:gd name="connsiteY204" fmla="*/ 434677 h 768059"/>
                          <a:gd name="connsiteX205" fmla="*/ 1400467 w 1484196"/>
                          <a:gd name="connsiteY205" fmla="*/ 385129 h 768059"/>
                          <a:gd name="connsiteX206" fmla="*/ 1402720 w 1484196"/>
                          <a:gd name="connsiteY206" fmla="*/ 373868 h 768059"/>
                          <a:gd name="connsiteX207" fmla="*/ 1409476 w 1484196"/>
                          <a:gd name="connsiteY207" fmla="*/ 367111 h 768059"/>
                          <a:gd name="connsiteX208" fmla="*/ 1422990 w 1484196"/>
                          <a:gd name="connsiteY208" fmla="*/ 157655 h 768059"/>
                          <a:gd name="connsiteX209" fmla="*/ 1436503 w 1484196"/>
                          <a:gd name="connsiteY209" fmla="*/ 141889 h 768059"/>
                          <a:gd name="connsiteX210" fmla="*/ 1441007 w 1484196"/>
                          <a:gd name="connsiteY210" fmla="*/ 135133 h 768059"/>
                          <a:gd name="connsiteX211" fmla="*/ 1447764 w 1484196"/>
                          <a:gd name="connsiteY211" fmla="*/ 132880 h 768059"/>
                          <a:gd name="connsiteX212" fmla="*/ 1454521 w 1484196"/>
                          <a:gd name="connsiteY212" fmla="*/ 128376 h 768059"/>
                          <a:gd name="connsiteX213" fmla="*/ 1456773 w 1484196"/>
                          <a:gd name="connsiteY213" fmla="*/ 99097 h 768059"/>
                          <a:gd name="connsiteX214" fmla="*/ 1463530 w 1484196"/>
                          <a:gd name="connsiteY214" fmla="*/ 94593 h 768059"/>
                          <a:gd name="connsiteX215" fmla="*/ 1474791 w 1484196"/>
                          <a:gd name="connsiteY215" fmla="*/ 83332 h 768059"/>
                          <a:gd name="connsiteX216" fmla="*/ 1477043 w 1484196"/>
                          <a:gd name="connsiteY216" fmla="*/ 76575 h 768059"/>
                          <a:gd name="connsiteX217" fmla="*/ 1483800 w 1484196"/>
                          <a:gd name="connsiteY217" fmla="*/ 74323 h 768059"/>
                          <a:gd name="connsiteX218" fmla="*/ 1481547 w 1484196"/>
                          <a:gd name="connsiteY218" fmla="*/ 0 h 768059"/>
                          <a:gd name="connsiteX219" fmla="*/ 1470286 w 1484196"/>
                          <a:gd name="connsiteY219" fmla="*/ 9008 h 768059"/>
                          <a:gd name="connsiteX220" fmla="*/ 1468034 w 1484196"/>
                          <a:gd name="connsiteY220" fmla="*/ 18017 h 768059"/>
                          <a:gd name="connsiteX221" fmla="*/ 1461277 w 1484196"/>
                          <a:gd name="connsiteY221" fmla="*/ 20270 h 768059"/>
                          <a:gd name="connsiteX222" fmla="*/ 1470286 w 1484196"/>
                          <a:gd name="connsiteY222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83368 w 1484196"/>
                          <a:gd name="connsiteY119" fmla="*/ 668908 h 768059"/>
                          <a:gd name="connsiteX120" fmla="*/ 290125 w 1484196"/>
                          <a:gd name="connsiteY120" fmla="*/ 675665 h 768059"/>
                          <a:gd name="connsiteX121" fmla="*/ 292377 w 1484196"/>
                          <a:gd name="connsiteY121" fmla="*/ 686926 h 768059"/>
                          <a:gd name="connsiteX122" fmla="*/ 301386 w 1484196"/>
                          <a:gd name="connsiteY122" fmla="*/ 691430 h 768059"/>
                          <a:gd name="connsiteX123" fmla="*/ 312647 w 1484196"/>
                          <a:gd name="connsiteY123" fmla="*/ 702691 h 768059"/>
                          <a:gd name="connsiteX124" fmla="*/ 314899 w 1484196"/>
                          <a:gd name="connsiteY124" fmla="*/ 709448 h 768059"/>
                          <a:gd name="connsiteX125" fmla="*/ 328412 w 1484196"/>
                          <a:gd name="connsiteY125" fmla="*/ 729718 h 768059"/>
                          <a:gd name="connsiteX126" fmla="*/ 330665 w 1484196"/>
                          <a:gd name="connsiteY126" fmla="*/ 736474 h 768059"/>
                          <a:gd name="connsiteX127" fmla="*/ 335169 w 1484196"/>
                          <a:gd name="connsiteY127" fmla="*/ 743231 h 768059"/>
                          <a:gd name="connsiteX128" fmla="*/ 391474 w 1484196"/>
                          <a:gd name="connsiteY128" fmla="*/ 752240 h 768059"/>
                          <a:gd name="connsiteX129" fmla="*/ 459041 w 1484196"/>
                          <a:gd name="connsiteY129" fmla="*/ 756744 h 768059"/>
                          <a:gd name="connsiteX130" fmla="*/ 474806 w 1484196"/>
                          <a:gd name="connsiteY130" fmla="*/ 768006 h 768059"/>
                          <a:gd name="connsiteX131" fmla="*/ 501833 w 1484196"/>
                          <a:gd name="connsiteY131" fmla="*/ 761249 h 768059"/>
                          <a:gd name="connsiteX132" fmla="*/ 510842 w 1484196"/>
                          <a:gd name="connsiteY132" fmla="*/ 758997 h 768059"/>
                          <a:gd name="connsiteX133" fmla="*/ 528860 w 1484196"/>
                          <a:gd name="connsiteY133" fmla="*/ 754492 h 768059"/>
                          <a:gd name="connsiteX134" fmla="*/ 607687 w 1484196"/>
                          <a:gd name="connsiteY134" fmla="*/ 752240 h 768059"/>
                          <a:gd name="connsiteX135" fmla="*/ 670749 w 1484196"/>
                          <a:gd name="connsiteY135" fmla="*/ 747736 h 768059"/>
                          <a:gd name="connsiteX136" fmla="*/ 677506 w 1484196"/>
                          <a:gd name="connsiteY136" fmla="*/ 745483 h 768059"/>
                          <a:gd name="connsiteX137" fmla="*/ 686515 w 1484196"/>
                          <a:gd name="connsiteY137" fmla="*/ 743231 h 768059"/>
                          <a:gd name="connsiteX138" fmla="*/ 718046 w 1484196"/>
                          <a:gd name="connsiteY138" fmla="*/ 740979 h 768059"/>
                          <a:gd name="connsiteX139" fmla="*/ 745072 w 1484196"/>
                          <a:gd name="connsiteY139" fmla="*/ 713952 h 768059"/>
                          <a:gd name="connsiteX140" fmla="*/ 756333 w 1484196"/>
                          <a:gd name="connsiteY140" fmla="*/ 702691 h 768059"/>
                          <a:gd name="connsiteX141" fmla="*/ 760838 w 1484196"/>
                          <a:gd name="connsiteY141" fmla="*/ 698187 h 768059"/>
                          <a:gd name="connsiteX142" fmla="*/ 772099 w 1484196"/>
                          <a:gd name="connsiteY142" fmla="*/ 684674 h 768059"/>
                          <a:gd name="connsiteX143" fmla="*/ 783360 w 1484196"/>
                          <a:gd name="connsiteY143" fmla="*/ 673412 h 768059"/>
                          <a:gd name="connsiteX144" fmla="*/ 787865 w 1484196"/>
                          <a:gd name="connsiteY144" fmla="*/ 666656 h 768059"/>
                          <a:gd name="connsiteX145" fmla="*/ 794621 w 1484196"/>
                          <a:gd name="connsiteY145" fmla="*/ 664404 h 768059"/>
                          <a:gd name="connsiteX146" fmla="*/ 796873 w 1484196"/>
                          <a:gd name="connsiteY146" fmla="*/ 657647 h 768059"/>
                          <a:gd name="connsiteX147" fmla="*/ 826152 w 1484196"/>
                          <a:gd name="connsiteY147" fmla="*/ 655395 h 768059"/>
                          <a:gd name="connsiteX148" fmla="*/ 848674 w 1484196"/>
                          <a:gd name="connsiteY148" fmla="*/ 639629 h 768059"/>
                          <a:gd name="connsiteX149" fmla="*/ 866692 w 1484196"/>
                          <a:gd name="connsiteY149" fmla="*/ 635125 h 768059"/>
                          <a:gd name="connsiteX150" fmla="*/ 875701 w 1484196"/>
                          <a:gd name="connsiteY150" fmla="*/ 632873 h 768059"/>
                          <a:gd name="connsiteX151" fmla="*/ 882458 w 1484196"/>
                          <a:gd name="connsiteY151" fmla="*/ 628368 h 768059"/>
                          <a:gd name="connsiteX152" fmla="*/ 902728 w 1484196"/>
                          <a:gd name="connsiteY152" fmla="*/ 619359 h 768059"/>
                          <a:gd name="connsiteX153" fmla="*/ 913989 w 1484196"/>
                          <a:gd name="connsiteY153" fmla="*/ 608098 h 768059"/>
                          <a:gd name="connsiteX154" fmla="*/ 929754 w 1484196"/>
                          <a:gd name="connsiteY154" fmla="*/ 603594 h 768059"/>
                          <a:gd name="connsiteX155" fmla="*/ 968042 w 1484196"/>
                          <a:gd name="connsiteY155" fmla="*/ 605846 h 768059"/>
                          <a:gd name="connsiteX156" fmla="*/ 972546 w 1484196"/>
                          <a:gd name="connsiteY156" fmla="*/ 612603 h 768059"/>
                          <a:gd name="connsiteX157" fmla="*/ 977051 w 1484196"/>
                          <a:gd name="connsiteY157" fmla="*/ 617107 h 768059"/>
                          <a:gd name="connsiteX158" fmla="*/ 997321 w 1484196"/>
                          <a:gd name="connsiteY158" fmla="*/ 623864 h 768059"/>
                          <a:gd name="connsiteX159" fmla="*/ 1006330 w 1484196"/>
                          <a:gd name="connsiteY159" fmla="*/ 632873 h 768059"/>
                          <a:gd name="connsiteX160" fmla="*/ 1010834 w 1484196"/>
                          <a:gd name="connsiteY160" fmla="*/ 641881 h 768059"/>
                          <a:gd name="connsiteX161" fmla="*/ 1024347 w 1484196"/>
                          <a:gd name="connsiteY161" fmla="*/ 650890 h 768059"/>
                          <a:gd name="connsiteX162" fmla="*/ 1028852 w 1484196"/>
                          <a:gd name="connsiteY162" fmla="*/ 664404 h 768059"/>
                          <a:gd name="connsiteX163" fmla="*/ 1035608 w 1484196"/>
                          <a:gd name="connsiteY163" fmla="*/ 668908 h 768059"/>
                          <a:gd name="connsiteX164" fmla="*/ 1046869 w 1484196"/>
                          <a:gd name="connsiteY164" fmla="*/ 671160 h 768059"/>
                          <a:gd name="connsiteX165" fmla="*/ 1053626 w 1484196"/>
                          <a:gd name="connsiteY165" fmla="*/ 673412 h 768059"/>
                          <a:gd name="connsiteX166" fmla="*/ 1055878 w 1484196"/>
                          <a:gd name="connsiteY166" fmla="*/ 680169 h 768059"/>
                          <a:gd name="connsiteX167" fmla="*/ 1064887 w 1484196"/>
                          <a:gd name="connsiteY167" fmla="*/ 682421 h 768059"/>
                          <a:gd name="connsiteX168" fmla="*/ 1073896 w 1484196"/>
                          <a:gd name="connsiteY168" fmla="*/ 686926 h 768059"/>
                          <a:gd name="connsiteX169" fmla="*/ 1091914 w 1484196"/>
                          <a:gd name="connsiteY169" fmla="*/ 691430 h 768059"/>
                          <a:gd name="connsiteX170" fmla="*/ 1098670 w 1484196"/>
                          <a:gd name="connsiteY170" fmla="*/ 700439 h 768059"/>
                          <a:gd name="connsiteX171" fmla="*/ 1103175 w 1484196"/>
                          <a:gd name="connsiteY171" fmla="*/ 707196 h 768059"/>
                          <a:gd name="connsiteX172" fmla="*/ 1109932 w 1484196"/>
                          <a:gd name="connsiteY172" fmla="*/ 711700 h 768059"/>
                          <a:gd name="connsiteX173" fmla="*/ 1118940 w 1484196"/>
                          <a:gd name="connsiteY173" fmla="*/ 727466 h 768059"/>
                          <a:gd name="connsiteX174" fmla="*/ 1121193 w 1484196"/>
                          <a:gd name="connsiteY174" fmla="*/ 736474 h 768059"/>
                          <a:gd name="connsiteX175" fmla="*/ 1136958 w 1484196"/>
                          <a:gd name="connsiteY175" fmla="*/ 743231 h 768059"/>
                          <a:gd name="connsiteX176" fmla="*/ 1179750 w 1484196"/>
                          <a:gd name="connsiteY176" fmla="*/ 745483 h 768059"/>
                          <a:gd name="connsiteX177" fmla="*/ 1195516 w 1484196"/>
                          <a:gd name="connsiteY177" fmla="*/ 743231 h 768059"/>
                          <a:gd name="connsiteX178" fmla="*/ 1236056 w 1484196"/>
                          <a:gd name="connsiteY178" fmla="*/ 745483 h 768059"/>
                          <a:gd name="connsiteX179" fmla="*/ 1256326 w 1484196"/>
                          <a:gd name="connsiteY179" fmla="*/ 747736 h 768059"/>
                          <a:gd name="connsiteX180" fmla="*/ 1269839 w 1484196"/>
                          <a:gd name="connsiteY180" fmla="*/ 729718 h 768059"/>
                          <a:gd name="connsiteX181" fmla="*/ 1276596 w 1484196"/>
                          <a:gd name="connsiteY181" fmla="*/ 727466 h 768059"/>
                          <a:gd name="connsiteX182" fmla="*/ 1292361 w 1484196"/>
                          <a:gd name="connsiteY182" fmla="*/ 713952 h 768059"/>
                          <a:gd name="connsiteX183" fmla="*/ 1294613 w 1484196"/>
                          <a:gd name="connsiteY183" fmla="*/ 707196 h 768059"/>
                          <a:gd name="connsiteX184" fmla="*/ 1299118 w 1484196"/>
                          <a:gd name="connsiteY184" fmla="*/ 700439 h 768059"/>
                          <a:gd name="connsiteX185" fmla="*/ 1303622 w 1484196"/>
                          <a:gd name="connsiteY185" fmla="*/ 691430 h 768059"/>
                          <a:gd name="connsiteX186" fmla="*/ 1310379 w 1484196"/>
                          <a:gd name="connsiteY186" fmla="*/ 689178 h 768059"/>
                          <a:gd name="connsiteX187" fmla="*/ 1314883 w 1484196"/>
                          <a:gd name="connsiteY187" fmla="*/ 680169 h 768059"/>
                          <a:gd name="connsiteX188" fmla="*/ 1321640 w 1484196"/>
                          <a:gd name="connsiteY188" fmla="*/ 675665 h 768059"/>
                          <a:gd name="connsiteX189" fmla="*/ 1323892 w 1484196"/>
                          <a:gd name="connsiteY189" fmla="*/ 666656 h 768059"/>
                          <a:gd name="connsiteX190" fmla="*/ 1326144 w 1484196"/>
                          <a:gd name="connsiteY190" fmla="*/ 659899 h 768059"/>
                          <a:gd name="connsiteX191" fmla="*/ 1330649 w 1484196"/>
                          <a:gd name="connsiteY191" fmla="*/ 655395 h 768059"/>
                          <a:gd name="connsiteX192" fmla="*/ 1339658 w 1484196"/>
                          <a:gd name="connsiteY192" fmla="*/ 641881 h 768059"/>
                          <a:gd name="connsiteX193" fmla="*/ 1341910 w 1484196"/>
                          <a:gd name="connsiteY193" fmla="*/ 632873 h 768059"/>
                          <a:gd name="connsiteX194" fmla="*/ 1344162 w 1484196"/>
                          <a:gd name="connsiteY194" fmla="*/ 610350 h 768059"/>
                          <a:gd name="connsiteX195" fmla="*/ 1348666 w 1484196"/>
                          <a:gd name="connsiteY195" fmla="*/ 601341 h 768059"/>
                          <a:gd name="connsiteX196" fmla="*/ 1353171 w 1484196"/>
                          <a:gd name="connsiteY196" fmla="*/ 585576 h 768059"/>
                          <a:gd name="connsiteX197" fmla="*/ 1359928 w 1484196"/>
                          <a:gd name="connsiteY197" fmla="*/ 576567 h 768059"/>
                          <a:gd name="connsiteX198" fmla="*/ 1364432 w 1484196"/>
                          <a:gd name="connsiteY198" fmla="*/ 542784 h 768059"/>
                          <a:gd name="connsiteX199" fmla="*/ 1366684 w 1484196"/>
                          <a:gd name="connsiteY199" fmla="*/ 533775 h 768059"/>
                          <a:gd name="connsiteX200" fmla="*/ 1368936 w 1484196"/>
                          <a:gd name="connsiteY200" fmla="*/ 477470 h 768059"/>
                          <a:gd name="connsiteX201" fmla="*/ 1384702 w 1484196"/>
                          <a:gd name="connsiteY201" fmla="*/ 454947 h 768059"/>
                          <a:gd name="connsiteX202" fmla="*/ 1391459 w 1484196"/>
                          <a:gd name="connsiteY202" fmla="*/ 443686 h 768059"/>
                          <a:gd name="connsiteX203" fmla="*/ 1398215 w 1484196"/>
                          <a:gd name="connsiteY203" fmla="*/ 434677 h 768059"/>
                          <a:gd name="connsiteX204" fmla="*/ 1400467 w 1484196"/>
                          <a:gd name="connsiteY204" fmla="*/ 385129 h 768059"/>
                          <a:gd name="connsiteX205" fmla="*/ 1402720 w 1484196"/>
                          <a:gd name="connsiteY205" fmla="*/ 373868 h 768059"/>
                          <a:gd name="connsiteX206" fmla="*/ 1409476 w 1484196"/>
                          <a:gd name="connsiteY206" fmla="*/ 367111 h 768059"/>
                          <a:gd name="connsiteX207" fmla="*/ 1422990 w 1484196"/>
                          <a:gd name="connsiteY207" fmla="*/ 157655 h 768059"/>
                          <a:gd name="connsiteX208" fmla="*/ 1436503 w 1484196"/>
                          <a:gd name="connsiteY208" fmla="*/ 141889 h 768059"/>
                          <a:gd name="connsiteX209" fmla="*/ 1441007 w 1484196"/>
                          <a:gd name="connsiteY209" fmla="*/ 135133 h 768059"/>
                          <a:gd name="connsiteX210" fmla="*/ 1447764 w 1484196"/>
                          <a:gd name="connsiteY210" fmla="*/ 132880 h 768059"/>
                          <a:gd name="connsiteX211" fmla="*/ 1454521 w 1484196"/>
                          <a:gd name="connsiteY211" fmla="*/ 128376 h 768059"/>
                          <a:gd name="connsiteX212" fmla="*/ 1456773 w 1484196"/>
                          <a:gd name="connsiteY212" fmla="*/ 99097 h 768059"/>
                          <a:gd name="connsiteX213" fmla="*/ 1463530 w 1484196"/>
                          <a:gd name="connsiteY213" fmla="*/ 94593 h 768059"/>
                          <a:gd name="connsiteX214" fmla="*/ 1474791 w 1484196"/>
                          <a:gd name="connsiteY214" fmla="*/ 83332 h 768059"/>
                          <a:gd name="connsiteX215" fmla="*/ 1477043 w 1484196"/>
                          <a:gd name="connsiteY215" fmla="*/ 76575 h 768059"/>
                          <a:gd name="connsiteX216" fmla="*/ 1483800 w 1484196"/>
                          <a:gd name="connsiteY216" fmla="*/ 74323 h 768059"/>
                          <a:gd name="connsiteX217" fmla="*/ 1481547 w 1484196"/>
                          <a:gd name="connsiteY217" fmla="*/ 0 h 768059"/>
                          <a:gd name="connsiteX218" fmla="*/ 1470286 w 1484196"/>
                          <a:gd name="connsiteY218" fmla="*/ 9008 h 768059"/>
                          <a:gd name="connsiteX219" fmla="*/ 1468034 w 1484196"/>
                          <a:gd name="connsiteY219" fmla="*/ 18017 h 768059"/>
                          <a:gd name="connsiteX220" fmla="*/ 1461277 w 1484196"/>
                          <a:gd name="connsiteY220" fmla="*/ 20270 h 768059"/>
                          <a:gd name="connsiteX221" fmla="*/ 1470286 w 1484196"/>
                          <a:gd name="connsiteY221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6881 w 1484196"/>
                          <a:gd name="connsiteY100" fmla="*/ 592333 h 768059"/>
                          <a:gd name="connsiteX101" fmla="*/ 290125 w 1484196"/>
                          <a:gd name="connsiteY101" fmla="*/ 578819 h 768059"/>
                          <a:gd name="connsiteX102" fmla="*/ 254089 w 1484196"/>
                          <a:gd name="connsiteY102" fmla="*/ 556297 h 768059"/>
                          <a:gd name="connsiteX103" fmla="*/ 247333 w 1484196"/>
                          <a:gd name="connsiteY103" fmla="*/ 554045 h 768059"/>
                          <a:gd name="connsiteX104" fmla="*/ 242828 w 1484196"/>
                          <a:gd name="connsiteY104" fmla="*/ 549541 h 768059"/>
                          <a:gd name="connsiteX105" fmla="*/ 224810 w 1484196"/>
                          <a:gd name="connsiteY105" fmla="*/ 545036 h 768059"/>
                          <a:gd name="connsiteX106" fmla="*/ 168505 w 1484196"/>
                          <a:gd name="connsiteY106" fmla="*/ 536027 h 768059"/>
                          <a:gd name="connsiteX107" fmla="*/ 105443 w 1484196"/>
                          <a:gd name="connsiteY107" fmla="*/ 533775 h 768059"/>
                          <a:gd name="connsiteX108" fmla="*/ 64903 w 1484196"/>
                          <a:gd name="connsiteY108" fmla="*/ 536027 h 768059"/>
                          <a:gd name="connsiteX109" fmla="*/ 49629 w 1484196"/>
                          <a:gd name="connsiteY109" fmla="*/ 536930 h 768059"/>
                          <a:gd name="connsiteX110" fmla="*/ 11467 w 1484196"/>
                          <a:gd name="connsiteY110" fmla="*/ 550729 h 768059"/>
                          <a:gd name="connsiteX111" fmla="*/ 0 w 1484196"/>
                          <a:gd name="connsiteY111" fmla="*/ 573331 h 768059"/>
                          <a:gd name="connsiteX112" fmla="*/ 7169 w 1484196"/>
                          <a:gd name="connsiteY112" fmla="*/ 603101 h 768059"/>
                          <a:gd name="connsiteX113" fmla="*/ 33291 w 1484196"/>
                          <a:gd name="connsiteY113" fmla="*/ 618170 h 768059"/>
                          <a:gd name="connsiteX114" fmla="*/ 113011 w 1484196"/>
                          <a:gd name="connsiteY114" fmla="*/ 629432 h 768059"/>
                          <a:gd name="connsiteX115" fmla="*/ 154992 w 1484196"/>
                          <a:gd name="connsiteY115" fmla="*/ 632873 h 768059"/>
                          <a:gd name="connsiteX116" fmla="*/ 161748 w 1484196"/>
                          <a:gd name="connsiteY116" fmla="*/ 637377 h 768059"/>
                          <a:gd name="connsiteX117" fmla="*/ 207372 w 1484196"/>
                          <a:gd name="connsiteY117" fmla="*/ 640429 h 768059"/>
                          <a:gd name="connsiteX118" fmla="*/ 238324 w 1484196"/>
                          <a:gd name="connsiteY118" fmla="*/ 662151 h 768059"/>
                          <a:gd name="connsiteX119" fmla="*/ 290125 w 1484196"/>
                          <a:gd name="connsiteY119" fmla="*/ 675665 h 768059"/>
                          <a:gd name="connsiteX120" fmla="*/ 292377 w 1484196"/>
                          <a:gd name="connsiteY120" fmla="*/ 686926 h 768059"/>
                          <a:gd name="connsiteX121" fmla="*/ 301386 w 1484196"/>
                          <a:gd name="connsiteY121" fmla="*/ 691430 h 768059"/>
                          <a:gd name="connsiteX122" fmla="*/ 312647 w 1484196"/>
                          <a:gd name="connsiteY122" fmla="*/ 702691 h 768059"/>
                          <a:gd name="connsiteX123" fmla="*/ 314899 w 1484196"/>
                          <a:gd name="connsiteY123" fmla="*/ 709448 h 768059"/>
                          <a:gd name="connsiteX124" fmla="*/ 328412 w 1484196"/>
                          <a:gd name="connsiteY124" fmla="*/ 729718 h 768059"/>
                          <a:gd name="connsiteX125" fmla="*/ 330665 w 1484196"/>
                          <a:gd name="connsiteY125" fmla="*/ 736474 h 768059"/>
                          <a:gd name="connsiteX126" fmla="*/ 335169 w 1484196"/>
                          <a:gd name="connsiteY126" fmla="*/ 743231 h 768059"/>
                          <a:gd name="connsiteX127" fmla="*/ 391474 w 1484196"/>
                          <a:gd name="connsiteY127" fmla="*/ 752240 h 768059"/>
                          <a:gd name="connsiteX128" fmla="*/ 459041 w 1484196"/>
                          <a:gd name="connsiteY128" fmla="*/ 756744 h 768059"/>
                          <a:gd name="connsiteX129" fmla="*/ 474806 w 1484196"/>
                          <a:gd name="connsiteY129" fmla="*/ 768006 h 768059"/>
                          <a:gd name="connsiteX130" fmla="*/ 501833 w 1484196"/>
                          <a:gd name="connsiteY130" fmla="*/ 761249 h 768059"/>
                          <a:gd name="connsiteX131" fmla="*/ 510842 w 1484196"/>
                          <a:gd name="connsiteY131" fmla="*/ 758997 h 768059"/>
                          <a:gd name="connsiteX132" fmla="*/ 528860 w 1484196"/>
                          <a:gd name="connsiteY132" fmla="*/ 754492 h 768059"/>
                          <a:gd name="connsiteX133" fmla="*/ 607687 w 1484196"/>
                          <a:gd name="connsiteY133" fmla="*/ 752240 h 768059"/>
                          <a:gd name="connsiteX134" fmla="*/ 670749 w 1484196"/>
                          <a:gd name="connsiteY134" fmla="*/ 747736 h 768059"/>
                          <a:gd name="connsiteX135" fmla="*/ 677506 w 1484196"/>
                          <a:gd name="connsiteY135" fmla="*/ 745483 h 768059"/>
                          <a:gd name="connsiteX136" fmla="*/ 686515 w 1484196"/>
                          <a:gd name="connsiteY136" fmla="*/ 743231 h 768059"/>
                          <a:gd name="connsiteX137" fmla="*/ 718046 w 1484196"/>
                          <a:gd name="connsiteY137" fmla="*/ 740979 h 768059"/>
                          <a:gd name="connsiteX138" fmla="*/ 745072 w 1484196"/>
                          <a:gd name="connsiteY138" fmla="*/ 713952 h 768059"/>
                          <a:gd name="connsiteX139" fmla="*/ 756333 w 1484196"/>
                          <a:gd name="connsiteY139" fmla="*/ 702691 h 768059"/>
                          <a:gd name="connsiteX140" fmla="*/ 760838 w 1484196"/>
                          <a:gd name="connsiteY140" fmla="*/ 698187 h 768059"/>
                          <a:gd name="connsiteX141" fmla="*/ 772099 w 1484196"/>
                          <a:gd name="connsiteY141" fmla="*/ 684674 h 768059"/>
                          <a:gd name="connsiteX142" fmla="*/ 783360 w 1484196"/>
                          <a:gd name="connsiteY142" fmla="*/ 673412 h 768059"/>
                          <a:gd name="connsiteX143" fmla="*/ 787865 w 1484196"/>
                          <a:gd name="connsiteY143" fmla="*/ 666656 h 768059"/>
                          <a:gd name="connsiteX144" fmla="*/ 794621 w 1484196"/>
                          <a:gd name="connsiteY144" fmla="*/ 664404 h 768059"/>
                          <a:gd name="connsiteX145" fmla="*/ 796873 w 1484196"/>
                          <a:gd name="connsiteY145" fmla="*/ 657647 h 768059"/>
                          <a:gd name="connsiteX146" fmla="*/ 826152 w 1484196"/>
                          <a:gd name="connsiteY146" fmla="*/ 655395 h 768059"/>
                          <a:gd name="connsiteX147" fmla="*/ 848674 w 1484196"/>
                          <a:gd name="connsiteY147" fmla="*/ 639629 h 768059"/>
                          <a:gd name="connsiteX148" fmla="*/ 866692 w 1484196"/>
                          <a:gd name="connsiteY148" fmla="*/ 635125 h 768059"/>
                          <a:gd name="connsiteX149" fmla="*/ 875701 w 1484196"/>
                          <a:gd name="connsiteY149" fmla="*/ 632873 h 768059"/>
                          <a:gd name="connsiteX150" fmla="*/ 882458 w 1484196"/>
                          <a:gd name="connsiteY150" fmla="*/ 628368 h 768059"/>
                          <a:gd name="connsiteX151" fmla="*/ 902728 w 1484196"/>
                          <a:gd name="connsiteY151" fmla="*/ 619359 h 768059"/>
                          <a:gd name="connsiteX152" fmla="*/ 913989 w 1484196"/>
                          <a:gd name="connsiteY152" fmla="*/ 608098 h 768059"/>
                          <a:gd name="connsiteX153" fmla="*/ 929754 w 1484196"/>
                          <a:gd name="connsiteY153" fmla="*/ 603594 h 768059"/>
                          <a:gd name="connsiteX154" fmla="*/ 968042 w 1484196"/>
                          <a:gd name="connsiteY154" fmla="*/ 605846 h 768059"/>
                          <a:gd name="connsiteX155" fmla="*/ 972546 w 1484196"/>
                          <a:gd name="connsiteY155" fmla="*/ 612603 h 768059"/>
                          <a:gd name="connsiteX156" fmla="*/ 977051 w 1484196"/>
                          <a:gd name="connsiteY156" fmla="*/ 617107 h 768059"/>
                          <a:gd name="connsiteX157" fmla="*/ 997321 w 1484196"/>
                          <a:gd name="connsiteY157" fmla="*/ 623864 h 768059"/>
                          <a:gd name="connsiteX158" fmla="*/ 1006330 w 1484196"/>
                          <a:gd name="connsiteY158" fmla="*/ 632873 h 768059"/>
                          <a:gd name="connsiteX159" fmla="*/ 1010834 w 1484196"/>
                          <a:gd name="connsiteY159" fmla="*/ 641881 h 768059"/>
                          <a:gd name="connsiteX160" fmla="*/ 1024347 w 1484196"/>
                          <a:gd name="connsiteY160" fmla="*/ 650890 h 768059"/>
                          <a:gd name="connsiteX161" fmla="*/ 1028852 w 1484196"/>
                          <a:gd name="connsiteY161" fmla="*/ 664404 h 768059"/>
                          <a:gd name="connsiteX162" fmla="*/ 1035608 w 1484196"/>
                          <a:gd name="connsiteY162" fmla="*/ 668908 h 768059"/>
                          <a:gd name="connsiteX163" fmla="*/ 1046869 w 1484196"/>
                          <a:gd name="connsiteY163" fmla="*/ 671160 h 768059"/>
                          <a:gd name="connsiteX164" fmla="*/ 1053626 w 1484196"/>
                          <a:gd name="connsiteY164" fmla="*/ 673412 h 768059"/>
                          <a:gd name="connsiteX165" fmla="*/ 1055878 w 1484196"/>
                          <a:gd name="connsiteY165" fmla="*/ 680169 h 768059"/>
                          <a:gd name="connsiteX166" fmla="*/ 1064887 w 1484196"/>
                          <a:gd name="connsiteY166" fmla="*/ 682421 h 768059"/>
                          <a:gd name="connsiteX167" fmla="*/ 1073896 w 1484196"/>
                          <a:gd name="connsiteY167" fmla="*/ 686926 h 768059"/>
                          <a:gd name="connsiteX168" fmla="*/ 1091914 w 1484196"/>
                          <a:gd name="connsiteY168" fmla="*/ 691430 h 768059"/>
                          <a:gd name="connsiteX169" fmla="*/ 1098670 w 1484196"/>
                          <a:gd name="connsiteY169" fmla="*/ 700439 h 768059"/>
                          <a:gd name="connsiteX170" fmla="*/ 1103175 w 1484196"/>
                          <a:gd name="connsiteY170" fmla="*/ 707196 h 768059"/>
                          <a:gd name="connsiteX171" fmla="*/ 1109932 w 1484196"/>
                          <a:gd name="connsiteY171" fmla="*/ 711700 h 768059"/>
                          <a:gd name="connsiteX172" fmla="*/ 1118940 w 1484196"/>
                          <a:gd name="connsiteY172" fmla="*/ 727466 h 768059"/>
                          <a:gd name="connsiteX173" fmla="*/ 1121193 w 1484196"/>
                          <a:gd name="connsiteY173" fmla="*/ 736474 h 768059"/>
                          <a:gd name="connsiteX174" fmla="*/ 1136958 w 1484196"/>
                          <a:gd name="connsiteY174" fmla="*/ 743231 h 768059"/>
                          <a:gd name="connsiteX175" fmla="*/ 1179750 w 1484196"/>
                          <a:gd name="connsiteY175" fmla="*/ 745483 h 768059"/>
                          <a:gd name="connsiteX176" fmla="*/ 1195516 w 1484196"/>
                          <a:gd name="connsiteY176" fmla="*/ 743231 h 768059"/>
                          <a:gd name="connsiteX177" fmla="*/ 1236056 w 1484196"/>
                          <a:gd name="connsiteY177" fmla="*/ 745483 h 768059"/>
                          <a:gd name="connsiteX178" fmla="*/ 1256326 w 1484196"/>
                          <a:gd name="connsiteY178" fmla="*/ 747736 h 768059"/>
                          <a:gd name="connsiteX179" fmla="*/ 1269839 w 1484196"/>
                          <a:gd name="connsiteY179" fmla="*/ 729718 h 768059"/>
                          <a:gd name="connsiteX180" fmla="*/ 1276596 w 1484196"/>
                          <a:gd name="connsiteY180" fmla="*/ 727466 h 768059"/>
                          <a:gd name="connsiteX181" fmla="*/ 1292361 w 1484196"/>
                          <a:gd name="connsiteY181" fmla="*/ 713952 h 768059"/>
                          <a:gd name="connsiteX182" fmla="*/ 1294613 w 1484196"/>
                          <a:gd name="connsiteY182" fmla="*/ 707196 h 768059"/>
                          <a:gd name="connsiteX183" fmla="*/ 1299118 w 1484196"/>
                          <a:gd name="connsiteY183" fmla="*/ 700439 h 768059"/>
                          <a:gd name="connsiteX184" fmla="*/ 1303622 w 1484196"/>
                          <a:gd name="connsiteY184" fmla="*/ 691430 h 768059"/>
                          <a:gd name="connsiteX185" fmla="*/ 1310379 w 1484196"/>
                          <a:gd name="connsiteY185" fmla="*/ 689178 h 768059"/>
                          <a:gd name="connsiteX186" fmla="*/ 1314883 w 1484196"/>
                          <a:gd name="connsiteY186" fmla="*/ 680169 h 768059"/>
                          <a:gd name="connsiteX187" fmla="*/ 1321640 w 1484196"/>
                          <a:gd name="connsiteY187" fmla="*/ 675665 h 768059"/>
                          <a:gd name="connsiteX188" fmla="*/ 1323892 w 1484196"/>
                          <a:gd name="connsiteY188" fmla="*/ 666656 h 768059"/>
                          <a:gd name="connsiteX189" fmla="*/ 1326144 w 1484196"/>
                          <a:gd name="connsiteY189" fmla="*/ 659899 h 768059"/>
                          <a:gd name="connsiteX190" fmla="*/ 1330649 w 1484196"/>
                          <a:gd name="connsiteY190" fmla="*/ 655395 h 768059"/>
                          <a:gd name="connsiteX191" fmla="*/ 1339658 w 1484196"/>
                          <a:gd name="connsiteY191" fmla="*/ 641881 h 768059"/>
                          <a:gd name="connsiteX192" fmla="*/ 1341910 w 1484196"/>
                          <a:gd name="connsiteY192" fmla="*/ 632873 h 768059"/>
                          <a:gd name="connsiteX193" fmla="*/ 1344162 w 1484196"/>
                          <a:gd name="connsiteY193" fmla="*/ 610350 h 768059"/>
                          <a:gd name="connsiteX194" fmla="*/ 1348666 w 1484196"/>
                          <a:gd name="connsiteY194" fmla="*/ 601341 h 768059"/>
                          <a:gd name="connsiteX195" fmla="*/ 1353171 w 1484196"/>
                          <a:gd name="connsiteY195" fmla="*/ 585576 h 768059"/>
                          <a:gd name="connsiteX196" fmla="*/ 1359928 w 1484196"/>
                          <a:gd name="connsiteY196" fmla="*/ 576567 h 768059"/>
                          <a:gd name="connsiteX197" fmla="*/ 1364432 w 1484196"/>
                          <a:gd name="connsiteY197" fmla="*/ 542784 h 768059"/>
                          <a:gd name="connsiteX198" fmla="*/ 1366684 w 1484196"/>
                          <a:gd name="connsiteY198" fmla="*/ 533775 h 768059"/>
                          <a:gd name="connsiteX199" fmla="*/ 1368936 w 1484196"/>
                          <a:gd name="connsiteY199" fmla="*/ 477470 h 768059"/>
                          <a:gd name="connsiteX200" fmla="*/ 1384702 w 1484196"/>
                          <a:gd name="connsiteY200" fmla="*/ 454947 h 768059"/>
                          <a:gd name="connsiteX201" fmla="*/ 1391459 w 1484196"/>
                          <a:gd name="connsiteY201" fmla="*/ 443686 h 768059"/>
                          <a:gd name="connsiteX202" fmla="*/ 1398215 w 1484196"/>
                          <a:gd name="connsiteY202" fmla="*/ 434677 h 768059"/>
                          <a:gd name="connsiteX203" fmla="*/ 1400467 w 1484196"/>
                          <a:gd name="connsiteY203" fmla="*/ 385129 h 768059"/>
                          <a:gd name="connsiteX204" fmla="*/ 1402720 w 1484196"/>
                          <a:gd name="connsiteY204" fmla="*/ 373868 h 768059"/>
                          <a:gd name="connsiteX205" fmla="*/ 1409476 w 1484196"/>
                          <a:gd name="connsiteY205" fmla="*/ 367111 h 768059"/>
                          <a:gd name="connsiteX206" fmla="*/ 1422990 w 1484196"/>
                          <a:gd name="connsiteY206" fmla="*/ 157655 h 768059"/>
                          <a:gd name="connsiteX207" fmla="*/ 1436503 w 1484196"/>
                          <a:gd name="connsiteY207" fmla="*/ 141889 h 768059"/>
                          <a:gd name="connsiteX208" fmla="*/ 1441007 w 1484196"/>
                          <a:gd name="connsiteY208" fmla="*/ 135133 h 768059"/>
                          <a:gd name="connsiteX209" fmla="*/ 1447764 w 1484196"/>
                          <a:gd name="connsiteY209" fmla="*/ 132880 h 768059"/>
                          <a:gd name="connsiteX210" fmla="*/ 1454521 w 1484196"/>
                          <a:gd name="connsiteY210" fmla="*/ 128376 h 768059"/>
                          <a:gd name="connsiteX211" fmla="*/ 1456773 w 1484196"/>
                          <a:gd name="connsiteY211" fmla="*/ 99097 h 768059"/>
                          <a:gd name="connsiteX212" fmla="*/ 1463530 w 1484196"/>
                          <a:gd name="connsiteY212" fmla="*/ 94593 h 768059"/>
                          <a:gd name="connsiteX213" fmla="*/ 1474791 w 1484196"/>
                          <a:gd name="connsiteY213" fmla="*/ 83332 h 768059"/>
                          <a:gd name="connsiteX214" fmla="*/ 1477043 w 1484196"/>
                          <a:gd name="connsiteY214" fmla="*/ 76575 h 768059"/>
                          <a:gd name="connsiteX215" fmla="*/ 1483800 w 1484196"/>
                          <a:gd name="connsiteY215" fmla="*/ 74323 h 768059"/>
                          <a:gd name="connsiteX216" fmla="*/ 1481547 w 1484196"/>
                          <a:gd name="connsiteY216" fmla="*/ 0 h 768059"/>
                          <a:gd name="connsiteX217" fmla="*/ 1470286 w 1484196"/>
                          <a:gd name="connsiteY217" fmla="*/ 9008 h 768059"/>
                          <a:gd name="connsiteX218" fmla="*/ 1468034 w 1484196"/>
                          <a:gd name="connsiteY218" fmla="*/ 18017 h 768059"/>
                          <a:gd name="connsiteX219" fmla="*/ 1461277 w 1484196"/>
                          <a:gd name="connsiteY219" fmla="*/ 20270 h 768059"/>
                          <a:gd name="connsiteX220" fmla="*/ 1470286 w 1484196"/>
                          <a:gd name="connsiteY220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308142 w 1484196"/>
                          <a:gd name="connsiteY99" fmla="*/ 599089 h 768059"/>
                          <a:gd name="connsiteX100" fmla="*/ 290125 w 1484196"/>
                          <a:gd name="connsiteY100" fmla="*/ 578819 h 768059"/>
                          <a:gd name="connsiteX101" fmla="*/ 254089 w 1484196"/>
                          <a:gd name="connsiteY101" fmla="*/ 556297 h 768059"/>
                          <a:gd name="connsiteX102" fmla="*/ 247333 w 1484196"/>
                          <a:gd name="connsiteY102" fmla="*/ 554045 h 768059"/>
                          <a:gd name="connsiteX103" fmla="*/ 242828 w 1484196"/>
                          <a:gd name="connsiteY103" fmla="*/ 549541 h 768059"/>
                          <a:gd name="connsiteX104" fmla="*/ 224810 w 1484196"/>
                          <a:gd name="connsiteY104" fmla="*/ 545036 h 768059"/>
                          <a:gd name="connsiteX105" fmla="*/ 168505 w 1484196"/>
                          <a:gd name="connsiteY105" fmla="*/ 536027 h 768059"/>
                          <a:gd name="connsiteX106" fmla="*/ 105443 w 1484196"/>
                          <a:gd name="connsiteY106" fmla="*/ 533775 h 768059"/>
                          <a:gd name="connsiteX107" fmla="*/ 64903 w 1484196"/>
                          <a:gd name="connsiteY107" fmla="*/ 536027 h 768059"/>
                          <a:gd name="connsiteX108" fmla="*/ 49629 w 1484196"/>
                          <a:gd name="connsiteY108" fmla="*/ 536930 h 768059"/>
                          <a:gd name="connsiteX109" fmla="*/ 11467 w 1484196"/>
                          <a:gd name="connsiteY109" fmla="*/ 550729 h 768059"/>
                          <a:gd name="connsiteX110" fmla="*/ 0 w 1484196"/>
                          <a:gd name="connsiteY110" fmla="*/ 573331 h 768059"/>
                          <a:gd name="connsiteX111" fmla="*/ 7169 w 1484196"/>
                          <a:gd name="connsiteY111" fmla="*/ 603101 h 768059"/>
                          <a:gd name="connsiteX112" fmla="*/ 33291 w 1484196"/>
                          <a:gd name="connsiteY112" fmla="*/ 618170 h 768059"/>
                          <a:gd name="connsiteX113" fmla="*/ 113011 w 1484196"/>
                          <a:gd name="connsiteY113" fmla="*/ 629432 h 768059"/>
                          <a:gd name="connsiteX114" fmla="*/ 154992 w 1484196"/>
                          <a:gd name="connsiteY114" fmla="*/ 632873 h 768059"/>
                          <a:gd name="connsiteX115" fmla="*/ 161748 w 1484196"/>
                          <a:gd name="connsiteY115" fmla="*/ 637377 h 768059"/>
                          <a:gd name="connsiteX116" fmla="*/ 207372 w 1484196"/>
                          <a:gd name="connsiteY116" fmla="*/ 640429 h 768059"/>
                          <a:gd name="connsiteX117" fmla="*/ 238324 w 1484196"/>
                          <a:gd name="connsiteY117" fmla="*/ 662151 h 768059"/>
                          <a:gd name="connsiteX118" fmla="*/ 290125 w 1484196"/>
                          <a:gd name="connsiteY118" fmla="*/ 675665 h 768059"/>
                          <a:gd name="connsiteX119" fmla="*/ 292377 w 1484196"/>
                          <a:gd name="connsiteY119" fmla="*/ 686926 h 768059"/>
                          <a:gd name="connsiteX120" fmla="*/ 301386 w 1484196"/>
                          <a:gd name="connsiteY120" fmla="*/ 691430 h 768059"/>
                          <a:gd name="connsiteX121" fmla="*/ 312647 w 1484196"/>
                          <a:gd name="connsiteY121" fmla="*/ 702691 h 768059"/>
                          <a:gd name="connsiteX122" fmla="*/ 314899 w 1484196"/>
                          <a:gd name="connsiteY122" fmla="*/ 709448 h 768059"/>
                          <a:gd name="connsiteX123" fmla="*/ 328412 w 1484196"/>
                          <a:gd name="connsiteY123" fmla="*/ 729718 h 768059"/>
                          <a:gd name="connsiteX124" fmla="*/ 330665 w 1484196"/>
                          <a:gd name="connsiteY124" fmla="*/ 736474 h 768059"/>
                          <a:gd name="connsiteX125" fmla="*/ 335169 w 1484196"/>
                          <a:gd name="connsiteY125" fmla="*/ 743231 h 768059"/>
                          <a:gd name="connsiteX126" fmla="*/ 391474 w 1484196"/>
                          <a:gd name="connsiteY126" fmla="*/ 752240 h 768059"/>
                          <a:gd name="connsiteX127" fmla="*/ 459041 w 1484196"/>
                          <a:gd name="connsiteY127" fmla="*/ 756744 h 768059"/>
                          <a:gd name="connsiteX128" fmla="*/ 474806 w 1484196"/>
                          <a:gd name="connsiteY128" fmla="*/ 768006 h 768059"/>
                          <a:gd name="connsiteX129" fmla="*/ 501833 w 1484196"/>
                          <a:gd name="connsiteY129" fmla="*/ 761249 h 768059"/>
                          <a:gd name="connsiteX130" fmla="*/ 510842 w 1484196"/>
                          <a:gd name="connsiteY130" fmla="*/ 758997 h 768059"/>
                          <a:gd name="connsiteX131" fmla="*/ 528860 w 1484196"/>
                          <a:gd name="connsiteY131" fmla="*/ 754492 h 768059"/>
                          <a:gd name="connsiteX132" fmla="*/ 607687 w 1484196"/>
                          <a:gd name="connsiteY132" fmla="*/ 752240 h 768059"/>
                          <a:gd name="connsiteX133" fmla="*/ 670749 w 1484196"/>
                          <a:gd name="connsiteY133" fmla="*/ 747736 h 768059"/>
                          <a:gd name="connsiteX134" fmla="*/ 677506 w 1484196"/>
                          <a:gd name="connsiteY134" fmla="*/ 745483 h 768059"/>
                          <a:gd name="connsiteX135" fmla="*/ 686515 w 1484196"/>
                          <a:gd name="connsiteY135" fmla="*/ 743231 h 768059"/>
                          <a:gd name="connsiteX136" fmla="*/ 718046 w 1484196"/>
                          <a:gd name="connsiteY136" fmla="*/ 740979 h 768059"/>
                          <a:gd name="connsiteX137" fmla="*/ 745072 w 1484196"/>
                          <a:gd name="connsiteY137" fmla="*/ 713952 h 768059"/>
                          <a:gd name="connsiteX138" fmla="*/ 756333 w 1484196"/>
                          <a:gd name="connsiteY138" fmla="*/ 702691 h 768059"/>
                          <a:gd name="connsiteX139" fmla="*/ 760838 w 1484196"/>
                          <a:gd name="connsiteY139" fmla="*/ 698187 h 768059"/>
                          <a:gd name="connsiteX140" fmla="*/ 772099 w 1484196"/>
                          <a:gd name="connsiteY140" fmla="*/ 684674 h 768059"/>
                          <a:gd name="connsiteX141" fmla="*/ 783360 w 1484196"/>
                          <a:gd name="connsiteY141" fmla="*/ 673412 h 768059"/>
                          <a:gd name="connsiteX142" fmla="*/ 787865 w 1484196"/>
                          <a:gd name="connsiteY142" fmla="*/ 666656 h 768059"/>
                          <a:gd name="connsiteX143" fmla="*/ 794621 w 1484196"/>
                          <a:gd name="connsiteY143" fmla="*/ 664404 h 768059"/>
                          <a:gd name="connsiteX144" fmla="*/ 796873 w 1484196"/>
                          <a:gd name="connsiteY144" fmla="*/ 657647 h 768059"/>
                          <a:gd name="connsiteX145" fmla="*/ 826152 w 1484196"/>
                          <a:gd name="connsiteY145" fmla="*/ 655395 h 768059"/>
                          <a:gd name="connsiteX146" fmla="*/ 848674 w 1484196"/>
                          <a:gd name="connsiteY146" fmla="*/ 639629 h 768059"/>
                          <a:gd name="connsiteX147" fmla="*/ 866692 w 1484196"/>
                          <a:gd name="connsiteY147" fmla="*/ 635125 h 768059"/>
                          <a:gd name="connsiteX148" fmla="*/ 875701 w 1484196"/>
                          <a:gd name="connsiteY148" fmla="*/ 632873 h 768059"/>
                          <a:gd name="connsiteX149" fmla="*/ 882458 w 1484196"/>
                          <a:gd name="connsiteY149" fmla="*/ 628368 h 768059"/>
                          <a:gd name="connsiteX150" fmla="*/ 902728 w 1484196"/>
                          <a:gd name="connsiteY150" fmla="*/ 619359 h 768059"/>
                          <a:gd name="connsiteX151" fmla="*/ 913989 w 1484196"/>
                          <a:gd name="connsiteY151" fmla="*/ 608098 h 768059"/>
                          <a:gd name="connsiteX152" fmla="*/ 929754 w 1484196"/>
                          <a:gd name="connsiteY152" fmla="*/ 603594 h 768059"/>
                          <a:gd name="connsiteX153" fmla="*/ 968042 w 1484196"/>
                          <a:gd name="connsiteY153" fmla="*/ 605846 h 768059"/>
                          <a:gd name="connsiteX154" fmla="*/ 972546 w 1484196"/>
                          <a:gd name="connsiteY154" fmla="*/ 612603 h 768059"/>
                          <a:gd name="connsiteX155" fmla="*/ 977051 w 1484196"/>
                          <a:gd name="connsiteY155" fmla="*/ 617107 h 768059"/>
                          <a:gd name="connsiteX156" fmla="*/ 997321 w 1484196"/>
                          <a:gd name="connsiteY156" fmla="*/ 623864 h 768059"/>
                          <a:gd name="connsiteX157" fmla="*/ 1006330 w 1484196"/>
                          <a:gd name="connsiteY157" fmla="*/ 632873 h 768059"/>
                          <a:gd name="connsiteX158" fmla="*/ 1010834 w 1484196"/>
                          <a:gd name="connsiteY158" fmla="*/ 641881 h 768059"/>
                          <a:gd name="connsiteX159" fmla="*/ 1024347 w 1484196"/>
                          <a:gd name="connsiteY159" fmla="*/ 650890 h 768059"/>
                          <a:gd name="connsiteX160" fmla="*/ 1028852 w 1484196"/>
                          <a:gd name="connsiteY160" fmla="*/ 664404 h 768059"/>
                          <a:gd name="connsiteX161" fmla="*/ 1035608 w 1484196"/>
                          <a:gd name="connsiteY161" fmla="*/ 668908 h 768059"/>
                          <a:gd name="connsiteX162" fmla="*/ 1046869 w 1484196"/>
                          <a:gd name="connsiteY162" fmla="*/ 671160 h 768059"/>
                          <a:gd name="connsiteX163" fmla="*/ 1053626 w 1484196"/>
                          <a:gd name="connsiteY163" fmla="*/ 673412 h 768059"/>
                          <a:gd name="connsiteX164" fmla="*/ 1055878 w 1484196"/>
                          <a:gd name="connsiteY164" fmla="*/ 680169 h 768059"/>
                          <a:gd name="connsiteX165" fmla="*/ 1064887 w 1484196"/>
                          <a:gd name="connsiteY165" fmla="*/ 682421 h 768059"/>
                          <a:gd name="connsiteX166" fmla="*/ 1073896 w 1484196"/>
                          <a:gd name="connsiteY166" fmla="*/ 686926 h 768059"/>
                          <a:gd name="connsiteX167" fmla="*/ 1091914 w 1484196"/>
                          <a:gd name="connsiteY167" fmla="*/ 691430 h 768059"/>
                          <a:gd name="connsiteX168" fmla="*/ 1098670 w 1484196"/>
                          <a:gd name="connsiteY168" fmla="*/ 700439 h 768059"/>
                          <a:gd name="connsiteX169" fmla="*/ 1103175 w 1484196"/>
                          <a:gd name="connsiteY169" fmla="*/ 707196 h 768059"/>
                          <a:gd name="connsiteX170" fmla="*/ 1109932 w 1484196"/>
                          <a:gd name="connsiteY170" fmla="*/ 711700 h 768059"/>
                          <a:gd name="connsiteX171" fmla="*/ 1118940 w 1484196"/>
                          <a:gd name="connsiteY171" fmla="*/ 727466 h 768059"/>
                          <a:gd name="connsiteX172" fmla="*/ 1121193 w 1484196"/>
                          <a:gd name="connsiteY172" fmla="*/ 736474 h 768059"/>
                          <a:gd name="connsiteX173" fmla="*/ 1136958 w 1484196"/>
                          <a:gd name="connsiteY173" fmla="*/ 743231 h 768059"/>
                          <a:gd name="connsiteX174" fmla="*/ 1179750 w 1484196"/>
                          <a:gd name="connsiteY174" fmla="*/ 745483 h 768059"/>
                          <a:gd name="connsiteX175" fmla="*/ 1195516 w 1484196"/>
                          <a:gd name="connsiteY175" fmla="*/ 743231 h 768059"/>
                          <a:gd name="connsiteX176" fmla="*/ 1236056 w 1484196"/>
                          <a:gd name="connsiteY176" fmla="*/ 745483 h 768059"/>
                          <a:gd name="connsiteX177" fmla="*/ 1256326 w 1484196"/>
                          <a:gd name="connsiteY177" fmla="*/ 747736 h 768059"/>
                          <a:gd name="connsiteX178" fmla="*/ 1269839 w 1484196"/>
                          <a:gd name="connsiteY178" fmla="*/ 729718 h 768059"/>
                          <a:gd name="connsiteX179" fmla="*/ 1276596 w 1484196"/>
                          <a:gd name="connsiteY179" fmla="*/ 727466 h 768059"/>
                          <a:gd name="connsiteX180" fmla="*/ 1292361 w 1484196"/>
                          <a:gd name="connsiteY180" fmla="*/ 713952 h 768059"/>
                          <a:gd name="connsiteX181" fmla="*/ 1294613 w 1484196"/>
                          <a:gd name="connsiteY181" fmla="*/ 707196 h 768059"/>
                          <a:gd name="connsiteX182" fmla="*/ 1299118 w 1484196"/>
                          <a:gd name="connsiteY182" fmla="*/ 700439 h 768059"/>
                          <a:gd name="connsiteX183" fmla="*/ 1303622 w 1484196"/>
                          <a:gd name="connsiteY183" fmla="*/ 691430 h 768059"/>
                          <a:gd name="connsiteX184" fmla="*/ 1310379 w 1484196"/>
                          <a:gd name="connsiteY184" fmla="*/ 689178 h 768059"/>
                          <a:gd name="connsiteX185" fmla="*/ 1314883 w 1484196"/>
                          <a:gd name="connsiteY185" fmla="*/ 680169 h 768059"/>
                          <a:gd name="connsiteX186" fmla="*/ 1321640 w 1484196"/>
                          <a:gd name="connsiteY186" fmla="*/ 675665 h 768059"/>
                          <a:gd name="connsiteX187" fmla="*/ 1323892 w 1484196"/>
                          <a:gd name="connsiteY187" fmla="*/ 666656 h 768059"/>
                          <a:gd name="connsiteX188" fmla="*/ 1326144 w 1484196"/>
                          <a:gd name="connsiteY188" fmla="*/ 659899 h 768059"/>
                          <a:gd name="connsiteX189" fmla="*/ 1330649 w 1484196"/>
                          <a:gd name="connsiteY189" fmla="*/ 655395 h 768059"/>
                          <a:gd name="connsiteX190" fmla="*/ 1339658 w 1484196"/>
                          <a:gd name="connsiteY190" fmla="*/ 641881 h 768059"/>
                          <a:gd name="connsiteX191" fmla="*/ 1341910 w 1484196"/>
                          <a:gd name="connsiteY191" fmla="*/ 632873 h 768059"/>
                          <a:gd name="connsiteX192" fmla="*/ 1344162 w 1484196"/>
                          <a:gd name="connsiteY192" fmla="*/ 610350 h 768059"/>
                          <a:gd name="connsiteX193" fmla="*/ 1348666 w 1484196"/>
                          <a:gd name="connsiteY193" fmla="*/ 601341 h 768059"/>
                          <a:gd name="connsiteX194" fmla="*/ 1353171 w 1484196"/>
                          <a:gd name="connsiteY194" fmla="*/ 585576 h 768059"/>
                          <a:gd name="connsiteX195" fmla="*/ 1359928 w 1484196"/>
                          <a:gd name="connsiteY195" fmla="*/ 576567 h 768059"/>
                          <a:gd name="connsiteX196" fmla="*/ 1364432 w 1484196"/>
                          <a:gd name="connsiteY196" fmla="*/ 542784 h 768059"/>
                          <a:gd name="connsiteX197" fmla="*/ 1366684 w 1484196"/>
                          <a:gd name="connsiteY197" fmla="*/ 533775 h 768059"/>
                          <a:gd name="connsiteX198" fmla="*/ 1368936 w 1484196"/>
                          <a:gd name="connsiteY198" fmla="*/ 477470 h 768059"/>
                          <a:gd name="connsiteX199" fmla="*/ 1384702 w 1484196"/>
                          <a:gd name="connsiteY199" fmla="*/ 454947 h 768059"/>
                          <a:gd name="connsiteX200" fmla="*/ 1391459 w 1484196"/>
                          <a:gd name="connsiteY200" fmla="*/ 443686 h 768059"/>
                          <a:gd name="connsiteX201" fmla="*/ 1398215 w 1484196"/>
                          <a:gd name="connsiteY201" fmla="*/ 434677 h 768059"/>
                          <a:gd name="connsiteX202" fmla="*/ 1400467 w 1484196"/>
                          <a:gd name="connsiteY202" fmla="*/ 385129 h 768059"/>
                          <a:gd name="connsiteX203" fmla="*/ 1402720 w 1484196"/>
                          <a:gd name="connsiteY203" fmla="*/ 373868 h 768059"/>
                          <a:gd name="connsiteX204" fmla="*/ 1409476 w 1484196"/>
                          <a:gd name="connsiteY204" fmla="*/ 367111 h 768059"/>
                          <a:gd name="connsiteX205" fmla="*/ 1422990 w 1484196"/>
                          <a:gd name="connsiteY205" fmla="*/ 157655 h 768059"/>
                          <a:gd name="connsiteX206" fmla="*/ 1436503 w 1484196"/>
                          <a:gd name="connsiteY206" fmla="*/ 141889 h 768059"/>
                          <a:gd name="connsiteX207" fmla="*/ 1441007 w 1484196"/>
                          <a:gd name="connsiteY207" fmla="*/ 135133 h 768059"/>
                          <a:gd name="connsiteX208" fmla="*/ 1447764 w 1484196"/>
                          <a:gd name="connsiteY208" fmla="*/ 132880 h 768059"/>
                          <a:gd name="connsiteX209" fmla="*/ 1454521 w 1484196"/>
                          <a:gd name="connsiteY209" fmla="*/ 128376 h 768059"/>
                          <a:gd name="connsiteX210" fmla="*/ 1456773 w 1484196"/>
                          <a:gd name="connsiteY210" fmla="*/ 99097 h 768059"/>
                          <a:gd name="connsiteX211" fmla="*/ 1463530 w 1484196"/>
                          <a:gd name="connsiteY211" fmla="*/ 94593 h 768059"/>
                          <a:gd name="connsiteX212" fmla="*/ 1474791 w 1484196"/>
                          <a:gd name="connsiteY212" fmla="*/ 83332 h 768059"/>
                          <a:gd name="connsiteX213" fmla="*/ 1477043 w 1484196"/>
                          <a:gd name="connsiteY213" fmla="*/ 76575 h 768059"/>
                          <a:gd name="connsiteX214" fmla="*/ 1483800 w 1484196"/>
                          <a:gd name="connsiteY214" fmla="*/ 74323 h 768059"/>
                          <a:gd name="connsiteX215" fmla="*/ 1481547 w 1484196"/>
                          <a:gd name="connsiteY215" fmla="*/ 0 h 768059"/>
                          <a:gd name="connsiteX216" fmla="*/ 1470286 w 1484196"/>
                          <a:gd name="connsiteY216" fmla="*/ 9008 h 768059"/>
                          <a:gd name="connsiteX217" fmla="*/ 1468034 w 1484196"/>
                          <a:gd name="connsiteY217" fmla="*/ 18017 h 768059"/>
                          <a:gd name="connsiteX218" fmla="*/ 1461277 w 1484196"/>
                          <a:gd name="connsiteY218" fmla="*/ 20270 h 768059"/>
                          <a:gd name="connsiteX219" fmla="*/ 1470286 w 1484196"/>
                          <a:gd name="connsiteY219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57691 w 1484196"/>
                          <a:gd name="connsiteY96" fmla="*/ 612603 h 768059"/>
                          <a:gd name="connsiteX97" fmla="*/ 348682 w 1484196"/>
                          <a:gd name="connsiteY97" fmla="*/ 610350 h 768059"/>
                          <a:gd name="connsiteX98" fmla="*/ 328412 w 1484196"/>
                          <a:gd name="connsiteY98" fmla="*/ 603594 h 768059"/>
                          <a:gd name="connsiteX99" fmla="*/ 290125 w 1484196"/>
                          <a:gd name="connsiteY99" fmla="*/ 578819 h 768059"/>
                          <a:gd name="connsiteX100" fmla="*/ 254089 w 1484196"/>
                          <a:gd name="connsiteY100" fmla="*/ 556297 h 768059"/>
                          <a:gd name="connsiteX101" fmla="*/ 247333 w 1484196"/>
                          <a:gd name="connsiteY101" fmla="*/ 554045 h 768059"/>
                          <a:gd name="connsiteX102" fmla="*/ 242828 w 1484196"/>
                          <a:gd name="connsiteY102" fmla="*/ 549541 h 768059"/>
                          <a:gd name="connsiteX103" fmla="*/ 224810 w 1484196"/>
                          <a:gd name="connsiteY103" fmla="*/ 545036 h 768059"/>
                          <a:gd name="connsiteX104" fmla="*/ 168505 w 1484196"/>
                          <a:gd name="connsiteY104" fmla="*/ 536027 h 768059"/>
                          <a:gd name="connsiteX105" fmla="*/ 105443 w 1484196"/>
                          <a:gd name="connsiteY105" fmla="*/ 533775 h 768059"/>
                          <a:gd name="connsiteX106" fmla="*/ 64903 w 1484196"/>
                          <a:gd name="connsiteY106" fmla="*/ 536027 h 768059"/>
                          <a:gd name="connsiteX107" fmla="*/ 49629 w 1484196"/>
                          <a:gd name="connsiteY107" fmla="*/ 536930 h 768059"/>
                          <a:gd name="connsiteX108" fmla="*/ 11467 w 1484196"/>
                          <a:gd name="connsiteY108" fmla="*/ 550729 h 768059"/>
                          <a:gd name="connsiteX109" fmla="*/ 0 w 1484196"/>
                          <a:gd name="connsiteY109" fmla="*/ 573331 h 768059"/>
                          <a:gd name="connsiteX110" fmla="*/ 7169 w 1484196"/>
                          <a:gd name="connsiteY110" fmla="*/ 603101 h 768059"/>
                          <a:gd name="connsiteX111" fmla="*/ 33291 w 1484196"/>
                          <a:gd name="connsiteY111" fmla="*/ 618170 h 768059"/>
                          <a:gd name="connsiteX112" fmla="*/ 113011 w 1484196"/>
                          <a:gd name="connsiteY112" fmla="*/ 629432 h 768059"/>
                          <a:gd name="connsiteX113" fmla="*/ 154992 w 1484196"/>
                          <a:gd name="connsiteY113" fmla="*/ 632873 h 768059"/>
                          <a:gd name="connsiteX114" fmla="*/ 161748 w 1484196"/>
                          <a:gd name="connsiteY114" fmla="*/ 637377 h 768059"/>
                          <a:gd name="connsiteX115" fmla="*/ 207372 w 1484196"/>
                          <a:gd name="connsiteY115" fmla="*/ 640429 h 768059"/>
                          <a:gd name="connsiteX116" fmla="*/ 238324 w 1484196"/>
                          <a:gd name="connsiteY116" fmla="*/ 662151 h 768059"/>
                          <a:gd name="connsiteX117" fmla="*/ 290125 w 1484196"/>
                          <a:gd name="connsiteY117" fmla="*/ 675665 h 768059"/>
                          <a:gd name="connsiteX118" fmla="*/ 292377 w 1484196"/>
                          <a:gd name="connsiteY118" fmla="*/ 686926 h 768059"/>
                          <a:gd name="connsiteX119" fmla="*/ 301386 w 1484196"/>
                          <a:gd name="connsiteY119" fmla="*/ 691430 h 768059"/>
                          <a:gd name="connsiteX120" fmla="*/ 312647 w 1484196"/>
                          <a:gd name="connsiteY120" fmla="*/ 702691 h 768059"/>
                          <a:gd name="connsiteX121" fmla="*/ 314899 w 1484196"/>
                          <a:gd name="connsiteY121" fmla="*/ 709448 h 768059"/>
                          <a:gd name="connsiteX122" fmla="*/ 328412 w 1484196"/>
                          <a:gd name="connsiteY122" fmla="*/ 729718 h 768059"/>
                          <a:gd name="connsiteX123" fmla="*/ 330665 w 1484196"/>
                          <a:gd name="connsiteY123" fmla="*/ 736474 h 768059"/>
                          <a:gd name="connsiteX124" fmla="*/ 335169 w 1484196"/>
                          <a:gd name="connsiteY124" fmla="*/ 743231 h 768059"/>
                          <a:gd name="connsiteX125" fmla="*/ 391474 w 1484196"/>
                          <a:gd name="connsiteY125" fmla="*/ 752240 h 768059"/>
                          <a:gd name="connsiteX126" fmla="*/ 459041 w 1484196"/>
                          <a:gd name="connsiteY126" fmla="*/ 756744 h 768059"/>
                          <a:gd name="connsiteX127" fmla="*/ 474806 w 1484196"/>
                          <a:gd name="connsiteY127" fmla="*/ 768006 h 768059"/>
                          <a:gd name="connsiteX128" fmla="*/ 501833 w 1484196"/>
                          <a:gd name="connsiteY128" fmla="*/ 761249 h 768059"/>
                          <a:gd name="connsiteX129" fmla="*/ 510842 w 1484196"/>
                          <a:gd name="connsiteY129" fmla="*/ 758997 h 768059"/>
                          <a:gd name="connsiteX130" fmla="*/ 528860 w 1484196"/>
                          <a:gd name="connsiteY130" fmla="*/ 754492 h 768059"/>
                          <a:gd name="connsiteX131" fmla="*/ 607687 w 1484196"/>
                          <a:gd name="connsiteY131" fmla="*/ 752240 h 768059"/>
                          <a:gd name="connsiteX132" fmla="*/ 670749 w 1484196"/>
                          <a:gd name="connsiteY132" fmla="*/ 747736 h 768059"/>
                          <a:gd name="connsiteX133" fmla="*/ 677506 w 1484196"/>
                          <a:gd name="connsiteY133" fmla="*/ 745483 h 768059"/>
                          <a:gd name="connsiteX134" fmla="*/ 686515 w 1484196"/>
                          <a:gd name="connsiteY134" fmla="*/ 743231 h 768059"/>
                          <a:gd name="connsiteX135" fmla="*/ 718046 w 1484196"/>
                          <a:gd name="connsiteY135" fmla="*/ 740979 h 768059"/>
                          <a:gd name="connsiteX136" fmla="*/ 745072 w 1484196"/>
                          <a:gd name="connsiteY136" fmla="*/ 713952 h 768059"/>
                          <a:gd name="connsiteX137" fmla="*/ 756333 w 1484196"/>
                          <a:gd name="connsiteY137" fmla="*/ 702691 h 768059"/>
                          <a:gd name="connsiteX138" fmla="*/ 760838 w 1484196"/>
                          <a:gd name="connsiteY138" fmla="*/ 698187 h 768059"/>
                          <a:gd name="connsiteX139" fmla="*/ 772099 w 1484196"/>
                          <a:gd name="connsiteY139" fmla="*/ 684674 h 768059"/>
                          <a:gd name="connsiteX140" fmla="*/ 783360 w 1484196"/>
                          <a:gd name="connsiteY140" fmla="*/ 673412 h 768059"/>
                          <a:gd name="connsiteX141" fmla="*/ 787865 w 1484196"/>
                          <a:gd name="connsiteY141" fmla="*/ 666656 h 768059"/>
                          <a:gd name="connsiteX142" fmla="*/ 794621 w 1484196"/>
                          <a:gd name="connsiteY142" fmla="*/ 664404 h 768059"/>
                          <a:gd name="connsiteX143" fmla="*/ 796873 w 1484196"/>
                          <a:gd name="connsiteY143" fmla="*/ 657647 h 768059"/>
                          <a:gd name="connsiteX144" fmla="*/ 826152 w 1484196"/>
                          <a:gd name="connsiteY144" fmla="*/ 655395 h 768059"/>
                          <a:gd name="connsiteX145" fmla="*/ 848674 w 1484196"/>
                          <a:gd name="connsiteY145" fmla="*/ 639629 h 768059"/>
                          <a:gd name="connsiteX146" fmla="*/ 866692 w 1484196"/>
                          <a:gd name="connsiteY146" fmla="*/ 635125 h 768059"/>
                          <a:gd name="connsiteX147" fmla="*/ 875701 w 1484196"/>
                          <a:gd name="connsiteY147" fmla="*/ 632873 h 768059"/>
                          <a:gd name="connsiteX148" fmla="*/ 882458 w 1484196"/>
                          <a:gd name="connsiteY148" fmla="*/ 628368 h 768059"/>
                          <a:gd name="connsiteX149" fmla="*/ 902728 w 1484196"/>
                          <a:gd name="connsiteY149" fmla="*/ 619359 h 768059"/>
                          <a:gd name="connsiteX150" fmla="*/ 913989 w 1484196"/>
                          <a:gd name="connsiteY150" fmla="*/ 608098 h 768059"/>
                          <a:gd name="connsiteX151" fmla="*/ 929754 w 1484196"/>
                          <a:gd name="connsiteY151" fmla="*/ 603594 h 768059"/>
                          <a:gd name="connsiteX152" fmla="*/ 968042 w 1484196"/>
                          <a:gd name="connsiteY152" fmla="*/ 605846 h 768059"/>
                          <a:gd name="connsiteX153" fmla="*/ 972546 w 1484196"/>
                          <a:gd name="connsiteY153" fmla="*/ 612603 h 768059"/>
                          <a:gd name="connsiteX154" fmla="*/ 977051 w 1484196"/>
                          <a:gd name="connsiteY154" fmla="*/ 617107 h 768059"/>
                          <a:gd name="connsiteX155" fmla="*/ 997321 w 1484196"/>
                          <a:gd name="connsiteY155" fmla="*/ 623864 h 768059"/>
                          <a:gd name="connsiteX156" fmla="*/ 1006330 w 1484196"/>
                          <a:gd name="connsiteY156" fmla="*/ 632873 h 768059"/>
                          <a:gd name="connsiteX157" fmla="*/ 1010834 w 1484196"/>
                          <a:gd name="connsiteY157" fmla="*/ 641881 h 768059"/>
                          <a:gd name="connsiteX158" fmla="*/ 1024347 w 1484196"/>
                          <a:gd name="connsiteY158" fmla="*/ 650890 h 768059"/>
                          <a:gd name="connsiteX159" fmla="*/ 1028852 w 1484196"/>
                          <a:gd name="connsiteY159" fmla="*/ 664404 h 768059"/>
                          <a:gd name="connsiteX160" fmla="*/ 1035608 w 1484196"/>
                          <a:gd name="connsiteY160" fmla="*/ 668908 h 768059"/>
                          <a:gd name="connsiteX161" fmla="*/ 1046869 w 1484196"/>
                          <a:gd name="connsiteY161" fmla="*/ 671160 h 768059"/>
                          <a:gd name="connsiteX162" fmla="*/ 1053626 w 1484196"/>
                          <a:gd name="connsiteY162" fmla="*/ 673412 h 768059"/>
                          <a:gd name="connsiteX163" fmla="*/ 1055878 w 1484196"/>
                          <a:gd name="connsiteY163" fmla="*/ 680169 h 768059"/>
                          <a:gd name="connsiteX164" fmla="*/ 1064887 w 1484196"/>
                          <a:gd name="connsiteY164" fmla="*/ 682421 h 768059"/>
                          <a:gd name="connsiteX165" fmla="*/ 1073896 w 1484196"/>
                          <a:gd name="connsiteY165" fmla="*/ 686926 h 768059"/>
                          <a:gd name="connsiteX166" fmla="*/ 1091914 w 1484196"/>
                          <a:gd name="connsiteY166" fmla="*/ 691430 h 768059"/>
                          <a:gd name="connsiteX167" fmla="*/ 1098670 w 1484196"/>
                          <a:gd name="connsiteY167" fmla="*/ 700439 h 768059"/>
                          <a:gd name="connsiteX168" fmla="*/ 1103175 w 1484196"/>
                          <a:gd name="connsiteY168" fmla="*/ 707196 h 768059"/>
                          <a:gd name="connsiteX169" fmla="*/ 1109932 w 1484196"/>
                          <a:gd name="connsiteY169" fmla="*/ 711700 h 768059"/>
                          <a:gd name="connsiteX170" fmla="*/ 1118940 w 1484196"/>
                          <a:gd name="connsiteY170" fmla="*/ 727466 h 768059"/>
                          <a:gd name="connsiteX171" fmla="*/ 1121193 w 1484196"/>
                          <a:gd name="connsiteY171" fmla="*/ 736474 h 768059"/>
                          <a:gd name="connsiteX172" fmla="*/ 1136958 w 1484196"/>
                          <a:gd name="connsiteY172" fmla="*/ 743231 h 768059"/>
                          <a:gd name="connsiteX173" fmla="*/ 1179750 w 1484196"/>
                          <a:gd name="connsiteY173" fmla="*/ 745483 h 768059"/>
                          <a:gd name="connsiteX174" fmla="*/ 1195516 w 1484196"/>
                          <a:gd name="connsiteY174" fmla="*/ 743231 h 768059"/>
                          <a:gd name="connsiteX175" fmla="*/ 1236056 w 1484196"/>
                          <a:gd name="connsiteY175" fmla="*/ 745483 h 768059"/>
                          <a:gd name="connsiteX176" fmla="*/ 1256326 w 1484196"/>
                          <a:gd name="connsiteY176" fmla="*/ 747736 h 768059"/>
                          <a:gd name="connsiteX177" fmla="*/ 1269839 w 1484196"/>
                          <a:gd name="connsiteY177" fmla="*/ 729718 h 768059"/>
                          <a:gd name="connsiteX178" fmla="*/ 1276596 w 1484196"/>
                          <a:gd name="connsiteY178" fmla="*/ 727466 h 768059"/>
                          <a:gd name="connsiteX179" fmla="*/ 1292361 w 1484196"/>
                          <a:gd name="connsiteY179" fmla="*/ 713952 h 768059"/>
                          <a:gd name="connsiteX180" fmla="*/ 1294613 w 1484196"/>
                          <a:gd name="connsiteY180" fmla="*/ 707196 h 768059"/>
                          <a:gd name="connsiteX181" fmla="*/ 1299118 w 1484196"/>
                          <a:gd name="connsiteY181" fmla="*/ 700439 h 768059"/>
                          <a:gd name="connsiteX182" fmla="*/ 1303622 w 1484196"/>
                          <a:gd name="connsiteY182" fmla="*/ 691430 h 768059"/>
                          <a:gd name="connsiteX183" fmla="*/ 1310379 w 1484196"/>
                          <a:gd name="connsiteY183" fmla="*/ 689178 h 768059"/>
                          <a:gd name="connsiteX184" fmla="*/ 1314883 w 1484196"/>
                          <a:gd name="connsiteY184" fmla="*/ 680169 h 768059"/>
                          <a:gd name="connsiteX185" fmla="*/ 1321640 w 1484196"/>
                          <a:gd name="connsiteY185" fmla="*/ 675665 h 768059"/>
                          <a:gd name="connsiteX186" fmla="*/ 1323892 w 1484196"/>
                          <a:gd name="connsiteY186" fmla="*/ 666656 h 768059"/>
                          <a:gd name="connsiteX187" fmla="*/ 1326144 w 1484196"/>
                          <a:gd name="connsiteY187" fmla="*/ 659899 h 768059"/>
                          <a:gd name="connsiteX188" fmla="*/ 1330649 w 1484196"/>
                          <a:gd name="connsiteY188" fmla="*/ 655395 h 768059"/>
                          <a:gd name="connsiteX189" fmla="*/ 1339658 w 1484196"/>
                          <a:gd name="connsiteY189" fmla="*/ 641881 h 768059"/>
                          <a:gd name="connsiteX190" fmla="*/ 1341910 w 1484196"/>
                          <a:gd name="connsiteY190" fmla="*/ 632873 h 768059"/>
                          <a:gd name="connsiteX191" fmla="*/ 1344162 w 1484196"/>
                          <a:gd name="connsiteY191" fmla="*/ 610350 h 768059"/>
                          <a:gd name="connsiteX192" fmla="*/ 1348666 w 1484196"/>
                          <a:gd name="connsiteY192" fmla="*/ 601341 h 768059"/>
                          <a:gd name="connsiteX193" fmla="*/ 1353171 w 1484196"/>
                          <a:gd name="connsiteY193" fmla="*/ 585576 h 768059"/>
                          <a:gd name="connsiteX194" fmla="*/ 1359928 w 1484196"/>
                          <a:gd name="connsiteY194" fmla="*/ 576567 h 768059"/>
                          <a:gd name="connsiteX195" fmla="*/ 1364432 w 1484196"/>
                          <a:gd name="connsiteY195" fmla="*/ 542784 h 768059"/>
                          <a:gd name="connsiteX196" fmla="*/ 1366684 w 1484196"/>
                          <a:gd name="connsiteY196" fmla="*/ 533775 h 768059"/>
                          <a:gd name="connsiteX197" fmla="*/ 1368936 w 1484196"/>
                          <a:gd name="connsiteY197" fmla="*/ 477470 h 768059"/>
                          <a:gd name="connsiteX198" fmla="*/ 1384702 w 1484196"/>
                          <a:gd name="connsiteY198" fmla="*/ 454947 h 768059"/>
                          <a:gd name="connsiteX199" fmla="*/ 1391459 w 1484196"/>
                          <a:gd name="connsiteY199" fmla="*/ 443686 h 768059"/>
                          <a:gd name="connsiteX200" fmla="*/ 1398215 w 1484196"/>
                          <a:gd name="connsiteY200" fmla="*/ 434677 h 768059"/>
                          <a:gd name="connsiteX201" fmla="*/ 1400467 w 1484196"/>
                          <a:gd name="connsiteY201" fmla="*/ 385129 h 768059"/>
                          <a:gd name="connsiteX202" fmla="*/ 1402720 w 1484196"/>
                          <a:gd name="connsiteY202" fmla="*/ 373868 h 768059"/>
                          <a:gd name="connsiteX203" fmla="*/ 1409476 w 1484196"/>
                          <a:gd name="connsiteY203" fmla="*/ 367111 h 768059"/>
                          <a:gd name="connsiteX204" fmla="*/ 1422990 w 1484196"/>
                          <a:gd name="connsiteY204" fmla="*/ 157655 h 768059"/>
                          <a:gd name="connsiteX205" fmla="*/ 1436503 w 1484196"/>
                          <a:gd name="connsiteY205" fmla="*/ 141889 h 768059"/>
                          <a:gd name="connsiteX206" fmla="*/ 1441007 w 1484196"/>
                          <a:gd name="connsiteY206" fmla="*/ 135133 h 768059"/>
                          <a:gd name="connsiteX207" fmla="*/ 1447764 w 1484196"/>
                          <a:gd name="connsiteY207" fmla="*/ 132880 h 768059"/>
                          <a:gd name="connsiteX208" fmla="*/ 1454521 w 1484196"/>
                          <a:gd name="connsiteY208" fmla="*/ 128376 h 768059"/>
                          <a:gd name="connsiteX209" fmla="*/ 1456773 w 1484196"/>
                          <a:gd name="connsiteY209" fmla="*/ 99097 h 768059"/>
                          <a:gd name="connsiteX210" fmla="*/ 1463530 w 1484196"/>
                          <a:gd name="connsiteY210" fmla="*/ 94593 h 768059"/>
                          <a:gd name="connsiteX211" fmla="*/ 1474791 w 1484196"/>
                          <a:gd name="connsiteY211" fmla="*/ 83332 h 768059"/>
                          <a:gd name="connsiteX212" fmla="*/ 1477043 w 1484196"/>
                          <a:gd name="connsiteY212" fmla="*/ 76575 h 768059"/>
                          <a:gd name="connsiteX213" fmla="*/ 1483800 w 1484196"/>
                          <a:gd name="connsiteY213" fmla="*/ 74323 h 768059"/>
                          <a:gd name="connsiteX214" fmla="*/ 1481547 w 1484196"/>
                          <a:gd name="connsiteY214" fmla="*/ 0 h 768059"/>
                          <a:gd name="connsiteX215" fmla="*/ 1470286 w 1484196"/>
                          <a:gd name="connsiteY215" fmla="*/ 9008 h 768059"/>
                          <a:gd name="connsiteX216" fmla="*/ 1468034 w 1484196"/>
                          <a:gd name="connsiteY216" fmla="*/ 18017 h 768059"/>
                          <a:gd name="connsiteX217" fmla="*/ 1461277 w 1484196"/>
                          <a:gd name="connsiteY217" fmla="*/ 20270 h 768059"/>
                          <a:gd name="connsiteX218" fmla="*/ 1470286 w 1484196"/>
                          <a:gd name="connsiteY218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48682 w 1484196"/>
                          <a:gd name="connsiteY96" fmla="*/ 610350 h 768059"/>
                          <a:gd name="connsiteX97" fmla="*/ 328412 w 1484196"/>
                          <a:gd name="connsiteY97" fmla="*/ 603594 h 768059"/>
                          <a:gd name="connsiteX98" fmla="*/ 290125 w 1484196"/>
                          <a:gd name="connsiteY98" fmla="*/ 578819 h 768059"/>
                          <a:gd name="connsiteX99" fmla="*/ 254089 w 1484196"/>
                          <a:gd name="connsiteY99" fmla="*/ 556297 h 768059"/>
                          <a:gd name="connsiteX100" fmla="*/ 247333 w 1484196"/>
                          <a:gd name="connsiteY100" fmla="*/ 554045 h 768059"/>
                          <a:gd name="connsiteX101" fmla="*/ 242828 w 1484196"/>
                          <a:gd name="connsiteY101" fmla="*/ 549541 h 768059"/>
                          <a:gd name="connsiteX102" fmla="*/ 224810 w 1484196"/>
                          <a:gd name="connsiteY102" fmla="*/ 545036 h 768059"/>
                          <a:gd name="connsiteX103" fmla="*/ 168505 w 1484196"/>
                          <a:gd name="connsiteY103" fmla="*/ 536027 h 768059"/>
                          <a:gd name="connsiteX104" fmla="*/ 105443 w 1484196"/>
                          <a:gd name="connsiteY104" fmla="*/ 533775 h 768059"/>
                          <a:gd name="connsiteX105" fmla="*/ 64903 w 1484196"/>
                          <a:gd name="connsiteY105" fmla="*/ 536027 h 768059"/>
                          <a:gd name="connsiteX106" fmla="*/ 49629 w 1484196"/>
                          <a:gd name="connsiteY106" fmla="*/ 536930 h 768059"/>
                          <a:gd name="connsiteX107" fmla="*/ 11467 w 1484196"/>
                          <a:gd name="connsiteY107" fmla="*/ 550729 h 768059"/>
                          <a:gd name="connsiteX108" fmla="*/ 0 w 1484196"/>
                          <a:gd name="connsiteY108" fmla="*/ 573331 h 768059"/>
                          <a:gd name="connsiteX109" fmla="*/ 7169 w 1484196"/>
                          <a:gd name="connsiteY109" fmla="*/ 603101 h 768059"/>
                          <a:gd name="connsiteX110" fmla="*/ 33291 w 1484196"/>
                          <a:gd name="connsiteY110" fmla="*/ 618170 h 768059"/>
                          <a:gd name="connsiteX111" fmla="*/ 113011 w 1484196"/>
                          <a:gd name="connsiteY111" fmla="*/ 629432 h 768059"/>
                          <a:gd name="connsiteX112" fmla="*/ 154992 w 1484196"/>
                          <a:gd name="connsiteY112" fmla="*/ 632873 h 768059"/>
                          <a:gd name="connsiteX113" fmla="*/ 161748 w 1484196"/>
                          <a:gd name="connsiteY113" fmla="*/ 637377 h 768059"/>
                          <a:gd name="connsiteX114" fmla="*/ 207372 w 1484196"/>
                          <a:gd name="connsiteY114" fmla="*/ 640429 h 768059"/>
                          <a:gd name="connsiteX115" fmla="*/ 238324 w 1484196"/>
                          <a:gd name="connsiteY115" fmla="*/ 662151 h 768059"/>
                          <a:gd name="connsiteX116" fmla="*/ 290125 w 1484196"/>
                          <a:gd name="connsiteY116" fmla="*/ 675665 h 768059"/>
                          <a:gd name="connsiteX117" fmla="*/ 292377 w 1484196"/>
                          <a:gd name="connsiteY117" fmla="*/ 686926 h 768059"/>
                          <a:gd name="connsiteX118" fmla="*/ 301386 w 1484196"/>
                          <a:gd name="connsiteY118" fmla="*/ 691430 h 768059"/>
                          <a:gd name="connsiteX119" fmla="*/ 312647 w 1484196"/>
                          <a:gd name="connsiteY119" fmla="*/ 702691 h 768059"/>
                          <a:gd name="connsiteX120" fmla="*/ 314899 w 1484196"/>
                          <a:gd name="connsiteY120" fmla="*/ 709448 h 768059"/>
                          <a:gd name="connsiteX121" fmla="*/ 328412 w 1484196"/>
                          <a:gd name="connsiteY121" fmla="*/ 729718 h 768059"/>
                          <a:gd name="connsiteX122" fmla="*/ 330665 w 1484196"/>
                          <a:gd name="connsiteY122" fmla="*/ 736474 h 768059"/>
                          <a:gd name="connsiteX123" fmla="*/ 335169 w 1484196"/>
                          <a:gd name="connsiteY123" fmla="*/ 743231 h 768059"/>
                          <a:gd name="connsiteX124" fmla="*/ 391474 w 1484196"/>
                          <a:gd name="connsiteY124" fmla="*/ 752240 h 768059"/>
                          <a:gd name="connsiteX125" fmla="*/ 459041 w 1484196"/>
                          <a:gd name="connsiteY125" fmla="*/ 756744 h 768059"/>
                          <a:gd name="connsiteX126" fmla="*/ 474806 w 1484196"/>
                          <a:gd name="connsiteY126" fmla="*/ 768006 h 768059"/>
                          <a:gd name="connsiteX127" fmla="*/ 501833 w 1484196"/>
                          <a:gd name="connsiteY127" fmla="*/ 761249 h 768059"/>
                          <a:gd name="connsiteX128" fmla="*/ 510842 w 1484196"/>
                          <a:gd name="connsiteY128" fmla="*/ 758997 h 768059"/>
                          <a:gd name="connsiteX129" fmla="*/ 528860 w 1484196"/>
                          <a:gd name="connsiteY129" fmla="*/ 754492 h 768059"/>
                          <a:gd name="connsiteX130" fmla="*/ 607687 w 1484196"/>
                          <a:gd name="connsiteY130" fmla="*/ 752240 h 768059"/>
                          <a:gd name="connsiteX131" fmla="*/ 670749 w 1484196"/>
                          <a:gd name="connsiteY131" fmla="*/ 747736 h 768059"/>
                          <a:gd name="connsiteX132" fmla="*/ 677506 w 1484196"/>
                          <a:gd name="connsiteY132" fmla="*/ 745483 h 768059"/>
                          <a:gd name="connsiteX133" fmla="*/ 686515 w 1484196"/>
                          <a:gd name="connsiteY133" fmla="*/ 743231 h 768059"/>
                          <a:gd name="connsiteX134" fmla="*/ 718046 w 1484196"/>
                          <a:gd name="connsiteY134" fmla="*/ 740979 h 768059"/>
                          <a:gd name="connsiteX135" fmla="*/ 745072 w 1484196"/>
                          <a:gd name="connsiteY135" fmla="*/ 713952 h 768059"/>
                          <a:gd name="connsiteX136" fmla="*/ 756333 w 1484196"/>
                          <a:gd name="connsiteY136" fmla="*/ 702691 h 768059"/>
                          <a:gd name="connsiteX137" fmla="*/ 760838 w 1484196"/>
                          <a:gd name="connsiteY137" fmla="*/ 698187 h 768059"/>
                          <a:gd name="connsiteX138" fmla="*/ 772099 w 1484196"/>
                          <a:gd name="connsiteY138" fmla="*/ 684674 h 768059"/>
                          <a:gd name="connsiteX139" fmla="*/ 783360 w 1484196"/>
                          <a:gd name="connsiteY139" fmla="*/ 673412 h 768059"/>
                          <a:gd name="connsiteX140" fmla="*/ 787865 w 1484196"/>
                          <a:gd name="connsiteY140" fmla="*/ 666656 h 768059"/>
                          <a:gd name="connsiteX141" fmla="*/ 794621 w 1484196"/>
                          <a:gd name="connsiteY141" fmla="*/ 664404 h 768059"/>
                          <a:gd name="connsiteX142" fmla="*/ 796873 w 1484196"/>
                          <a:gd name="connsiteY142" fmla="*/ 657647 h 768059"/>
                          <a:gd name="connsiteX143" fmla="*/ 826152 w 1484196"/>
                          <a:gd name="connsiteY143" fmla="*/ 655395 h 768059"/>
                          <a:gd name="connsiteX144" fmla="*/ 848674 w 1484196"/>
                          <a:gd name="connsiteY144" fmla="*/ 639629 h 768059"/>
                          <a:gd name="connsiteX145" fmla="*/ 866692 w 1484196"/>
                          <a:gd name="connsiteY145" fmla="*/ 635125 h 768059"/>
                          <a:gd name="connsiteX146" fmla="*/ 875701 w 1484196"/>
                          <a:gd name="connsiteY146" fmla="*/ 632873 h 768059"/>
                          <a:gd name="connsiteX147" fmla="*/ 882458 w 1484196"/>
                          <a:gd name="connsiteY147" fmla="*/ 628368 h 768059"/>
                          <a:gd name="connsiteX148" fmla="*/ 902728 w 1484196"/>
                          <a:gd name="connsiteY148" fmla="*/ 619359 h 768059"/>
                          <a:gd name="connsiteX149" fmla="*/ 913989 w 1484196"/>
                          <a:gd name="connsiteY149" fmla="*/ 608098 h 768059"/>
                          <a:gd name="connsiteX150" fmla="*/ 929754 w 1484196"/>
                          <a:gd name="connsiteY150" fmla="*/ 603594 h 768059"/>
                          <a:gd name="connsiteX151" fmla="*/ 968042 w 1484196"/>
                          <a:gd name="connsiteY151" fmla="*/ 605846 h 768059"/>
                          <a:gd name="connsiteX152" fmla="*/ 972546 w 1484196"/>
                          <a:gd name="connsiteY152" fmla="*/ 612603 h 768059"/>
                          <a:gd name="connsiteX153" fmla="*/ 977051 w 1484196"/>
                          <a:gd name="connsiteY153" fmla="*/ 617107 h 768059"/>
                          <a:gd name="connsiteX154" fmla="*/ 997321 w 1484196"/>
                          <a:gd name="connsiteY154" fmla="*/ 623864 h 768059"/>
                          <a:gd name="connsiteX155" fmla="*/ 1006330 w 1484196"/>
                          <a:gd name="connsiteY155" fmla="*/ 632873 h 768059"/>
                          <a:gd name="connsiteX156" fmla="*/ 1010834 w 1484196"/>
                          <a:gd name="connsiteY156" fmla="*/ 641881 h 768059"/>
                          <a:gd name="connsiteX157" fmla="*/ 1024347 w 1484196"/>
                          <a:gd name="connsiteY157" fmla="*/ 650890 h 768059"/>
                          <a:gd name="connsiteX158" fmla="*/ 1028852 w 1484196"/>
                          <a:gd name="connsiteY158" fmla="*/ 664404 h 768059"/>
                          <a:gd name="connsiteX159" fmla="*/ 1035608 w 1484196"/>
                          <a:gd name="connsiteY159" fmla="*/ 668908 h 768059"/>
                          <a:gd name="connsiteX160" fmla="*/ 1046869 w 1484196"/>
                          <a:gd name="connsiteY160" fmla="*/ 671160 h 768059"/>
                          <a:gd name="connsiteX161" fmla="*/ 1053626 w 1484196"/>
                          <a:gd name="connsiteY161" fmla="*/ 673412 h 768059"/>
                          <a:gd name="connsiteX162" fmla="*/ 1055878 w 1484196"/>
                          <a:gd name="connsiteY162" fmla="*/ 680169 h 768059"/>
                          <a:gd name="connsiteX163" fmla="*/ 1064887 w 1484196"/>
                          <a:gd name="connsiteY163" fmla="*/ 682421 h 768059"/>
                          <a:gd name="connsiteX164" fmla="*/ 1073896 w 1484196"/>
                          <a:gd name="connsiteY164" fmla="*/ 686926 h 768059"/>
                          <a:gd name="connsiteX165" fmla="*/ 1091914 w 1484196"/>
                          <a:gd name="connsiteY165" fmla="*/ 691430 h 768059"/>
                          <a:gd name="connsiteX166" fmla="*/ 1098670 w 1484196"/>
                          <a:gd name="connsiteY166" fmla="*/ 700439 h 768059"/>
                          <a:gd name="connsiteX167" fmla="*/ 1103175 w 1484196"/>
                          <a:gd name="connsiteY167" fmla="*/ 707196 h 768059"/>
                          <a:gd name="connsiteX168" fmla="*/ 1109932 w 1484196"/>
                          <a:gd name="connsiteY168" fmla="*/ 711700 h 768059"/>
                          <a:gd name="connsiteX169" fmla="*/ 1118940 w 1484196"/>
                          <a:gd name="connsiteY169" fmla="*/ 727466 h 768059"/>
                          <a:gd name="connsiteX170" fmla="*/ 1121193 w 1484196"/>
                          <a:gd name="connsiteY170" fmla="*/ 736474 h 768059"/>
                          <a:gd name="connsiteX171" fmla="*/ 1136958 w 1484196"/>
                          <a:gd name="connsiteY171" fmla="*/ 743231 h 768059"/>
                          <a:gd name="connsiteX172" fmla="*/ 1179750 w 1484196"/>
                          <a:gd name="connsiteY172" fmla="*/ 745483 h 768059"/>
                          <a:gd name="connsiteX173" fmla="*/ 1195516 w 1484196"/>
                          <a:gd name="connsiteY173" fmla="*/ 743231 h 768059"/>
                          <a:gd name="connsiteX174" fmla="*/ 1236056 w 1484196"/>
                          <a:gd name="connsiteY174" fmla="*/ 745483 h 768059"/>
                          <a:gd name="connsiteX175" fmla="*/ 1256326 w 1484196"/>
                          <a:gd name="connsiteY175" fmla="*/ 747736 h 768059"/>
                          <a:gd name="connsiteX176" fmla="*/ 1269839 w 1484196"/>
                          <a:gd name="connsiteY176" fmla="*/ 729718 h 768059"/>
                          <a:gd name="connsiteX177" fmla="*/ 1276596 w 1484196"/>
                          <a:gd name="connsiteY177" fmla="*/ 727466 h 768059"/>
                          <a:gd name="connsiteX178" fmla="*/ 1292361 w 1484196"/>
                          <a:gd name="connsiteY178" fmla="*/ 713952 h 768059"/>
                          <a:gd name="connsiteX179" fmla="*/ 1294613 w 1484196"/>
                          <a:gd name="connsiteY179" fmla="*/ 707196 h 768059"/>
                          <a:gd name="connsiteX180" fmla="*/ 1299118 w 1484196"/>
                          <a:gd name="connsiteY180" fmla="*/ 700439 h 768059"/>
                          <a:gd name="connsiteX181" fmla="*/ 1303622 w 1484196"/>
                          <a:gd name="connsiteY181" fmla="*/ 691430 h 768059"/>
                          <a:gd name="connsiteX182" fmla="*/ 1310379 w 1484196"/>
                          <a:gd name="connsiteY182" fmla="*/ 689178 h 768059"/>
                          <a:gd name="connsiteX183" fmla="*/ 1314883 w 1484196"/>
                          <a:gd name="connsiteY183" fmla="*/ 680169 h 768059"/>
                          <a:gd name="connsiteX184" fmla="*/ 1321640 w 1484196"/>
                          <a:gd name="connsiteY184" fmla="*/ 675665 h 768059"/>
                          <a:gd name="connsiteX185" fmla="*/ 1323892 w 1484196"/>
                          <a:gd name="connsiteY185" fmla="*/ 666656 h 768059"/>
                          <a:gd name="connsiteX186" fmla="*/ 1326144 w 1484196"/>
                          <a:gd name="connsiteY186" fmla="*/ 659899 h 768059"/>
                          <a:gd name="connsiteX187" fmla="*/ 1330649 w 1484196"/>
                          <a:gd name="connsiteY187" fmla="*/ 655395 h 768059"/>
                          <a:gd name="connsiteX188" fmla="*/ 1339658 w 1484196"/>
                          <a:gd name="connsiteY188" fmla="*/ 641881 h 768059"/>
                          <a:gd name="connsiteX189" fmla="*/ 1341910 w 1484196"/>
                          <a:gd name="connsiteY189" fmla="*/ 632873 h 768059"/>
                          <a:gd name="connsiteX190" fmla="*/ 1344162 w 1484196"/>
                          <a:gd name="connsiteY190" fmla="*/ 610350 h 768059"/>
                          <a:gd name="connsiteX191" fmla="*/ 1348666 w 1484196"/>
                          <a:gd name="connsiteY191" fmla="*/ 601341 h 768059"/>
                          <a:gd name="connsiteX192" fmla="*/ 1353171 w 1484196"/>
                          <a:gd name="connsiteY192" fmla="*/ 585576 h 768059"/>
                          <a:gd name="connsiteX193" fmla="*/ 1359928 w 1484196"/>
                          <a:gd name="connsiteY193" fmla="*/ 576567 h 768059"/>
                          <a:gd name="connsiteX194" fmla="*/ 1364432 w 1484196"/>
                          <a:gd name="connsiteY194" fmla="*/ 542784 h 768059"/>
                          <a:gd name="connsiteX195" fmla="*/ 1366684 w 1484196"/>
                          <a:gd name="connsiteY195" fmla="*/ 533775 h 768059"/>
                          <a:gd name="connsiteX196" fmla="*/ 1368936 w 1484196"/>
                          <a:gd name="connsiteY196" fmla="*/ 477470 h 768059"/>
                          <a:gd name="connsiteX197" fmla="*/ 1384702 w 1484196"/>
                          <a:gd name="connsiteY197" fmla="*/ 454947 h 768059"/>
                          <a:gd name="connsiteX198" fmla="*/ 1391459 w 1484196"/>
                          <a:gd name="connsiteY198" fmla="*/ 443686 h 768059"/>
                          <a:gd name="connsiteX199" fmla="*/ 1398215 w 1484196"/>
                          <a:gd name="connsiteY199" fmla="*/ 434677 h 768059"/>
                          <a:gd name="connsiteX200" fmla="*/ 1400467 w 1484196"/>
                          <a:gd name="connsiteY200" fmla="*/ 385129 h 768059"/>
                          <a:gd name="connsiteX201" fmla="*/ 1402720 w 1484196"/>
                          <a:gd name="connsiteY201" fmla="*/ 373868 h 768059"/>
                          <a:gd name="connsiteX202" fmla="*/ 1409476 w 1484196"/>
                          <a:gd name="connsiteY202" fmla="*/ 367111 h 768059"/>
                          <a:gd name="connsiteX203" fmla="*/ 1422990 w 1484196"/>
                          <a:gd name="connsiteY203" fmla="*/ 157655 h 768059"/>
                          <a:gd name="connsiteX204" fmla="*/ 1436503 w 1484196"/>
                          <a:gd name="connsiteY204" fmla="*/ 141889 h 768059"/>
                          <a:gd name="connsiteX205" fmla="*/ 1441007 w 1484196"/>
                          <a:gd name="connsiteY205" fmla="*/ 135133 h 768059"/>
                          <a:gd name="connsiteX206" fmla="*/ 1447764 w 1484196"/>
                          <a:gd name="connsiteY206" fmla="*/ 132880 h 768059"/>
                          <a:gd name="connsiteX207" fmla="*/ 1454521 w 1484196"/>
                          <a:gd name="connsiteY207" fmla="*/ 128376 h 768059"/>
                          <a:gd name="connsiteX208" fmla="*/ 1456773 w 1484196"/>
                          <a:gd name="connsiteY208" fmla="*/ 99097 h 768059"/>
                          <a:gd name="connsiteX209" fmla="*/ 1463530 w 1484196"/>
                          <a:gd name="connsiteY209" fmla="*/ 94593 h 768059"/>
                          <a:gd name="connsiteX210" fmla="*/ 1474791 w 1484196"/>
                          <a:gd name="connsiteY210" fmla="*/ 83332 h 768059"/>
                          <a:gd name="connsiteX211" fmla="*/ 1477043 w 1484196"/>
                          <a:gd name="connsiteY211" fmla="*/ 76575 h 768059"/>
                          <a:gd name="connsiteX212" fmla="*/ 1483800 w 1484196"/>
                          <a:gd name="connsiteY212" fmla="*/ 74323 h 768059"/>
                          <a:gd name="connsiteX213" fmla="*/ 1481547 w 1484196"/>
                          <a:gd name="connsiteY213" fmla="*/ 0 h 768059"/>
                          <a:gd name="connsiteX214" fmla="*/ 1470286 w 1484196"/>
                          <a:gd name="connsiteY214" fmla="*/ 9008 h 768059"/>
                          <a:gd name="connsiteX215" fmla="*/ 1468034 w 1484196"/>
                          <a:gd name="connsiteY215" fmla="*/ 18017 h 768059"/>
                          <a:gd name="connsiteX216" fmla="*/ 1461277 w 1484196"/>
                          <a:gd name="connsiteY216" fmla="*/ 20270 h 768059"/>
                          <a:gd name="connsiteX217" fmla="*/ 1470286 w 1484196"/>
                          <a:gd name="connsiteY217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292377 w 1484196"/>
                          <a:gd name="connsiteY116" fmla="*/ 686926 h 768059"/>
                          <a:gd name="connsiteX117" fmla="*/ 301386 w 1484196"/>
                          <a:gd name="connsiteY117" fmla="*/ 691430 h 768059"/>
                          <a:gd name="connsiteX118" fmla="*/ 312647 w 1484196"/>
                          <a:gd name="connsiteY118" fmla="*/ 702691 h 768059"/>
                          <a:gd name="connsiteX119" fmla="*/ 314899 w 1484196"/>
                          <a:gd name="connsiteY119" fmla="*/ 709448 h 768059"/>
                          <a:gd name="connsiteX120" fmla="*/ 328412 w 1484196"/>
                          <a:gd name="connsiteY120" fmla="*/ 729718 h 768059"/>
                          <a:gd name="connsiteX121" fmla="*/ 330665 w 1484196"/>
                          <a:gd name="connsiteY121" fmla="*/ 736474 h 768059"/>
                          <a:gd name="connsiteX122" fmla="*/ 335169 w 1484196"/>
                          <a:gd name="connsiteY122" fmla="*/ 743231 h 768059"/>
                          <a:gd name="connsiteX123" fmla="*/ 391474 w 1484196"/>
                          <a:gd name="connsiteY123" fmla="*/ 752240 h 768059"/>
                          <a:gd name="connsiteX124" fmla="*/ 459041 w 1484196"/>
                          <a:gd name="connsiteY124" fmla="*/ 756744 h 768059"/>
                          <a:gd name="connsiteX125" fmla="*/ 474806 w 1484196"/>
                          <a:gd name="connsiteY125" fmla="*/ 768006 h 768059"/>
                          <a:gd name="connsiteX126" fmla="*/ 501833 w 1484196"/>
                          <a:gd name="connsiteY126" fmla="*/ 761249 h 768059"/>
                          <a:gd name="connsiteX127" fmla="*/ 510842 w 1484196"/>
                          <a:gd name="connsiteY127" fmla="*/ 758997 h 768059"/>
                          <a:gd name="connsiteX128" fmla="*/ 528860 w 1484196"/>
                          <a:gd name="connsiteY128" fmla="*/ 754492 h 768059"/>
                          <a:gd name="connsiteX129" fmla="*/ 607687 w 1484196"/>
                          <a:gd name="connsiteY129" fmla="*/ 752240 h 768059"/>
                          <a:gd name="connsiteX130" fmla="*/ 670749 w 1484196"/>
                          <a:gd name="connsiteY130" fmla="*/ 747736 h 768059"/>
                          <a:gd name="connsiteX131" fmla="*/ 677506 w 1484196"/>
                          <a:gd name="connsiteY131" fmla="*/ 745483 h 768059"/>
                          <a:gd name="connsiteX132" fmla="*/ 686515 w 1484196"/>
                          <a:gd name="connsiteY132" fmla="*/ 743231 h 768059"/>
                          <a:gd name="connsiteX133" fmla="*/ 718046 w 1484196"/>
                          <a:gd name="connsiteY133" fmla="*/ 740979 h 768059"/>
                          <a:gd name="connsiteX134" fmla="*/ 745072 w 1484196"/>
                          <a:gd name="connsiteY134" fmla="*/ 713952 h 768059"/>
                          <a:gd name="connsiteX135" fmla="*/ 756333 w 1484196"/>
                          <a:gd name="connsiteY135" fmla="*/ 702691 h 768059"/>
                          <a:gd name="connsiteX136" fmla="*/ 760838 w 1484196"/>
                          <a:gd name="connsiteY136" fmla="*/ 698187 h 768059"/>
                          <a:gd name="connsiteX137" fmla="*/ 772099 w 1484196"/>
                          <a:gd name="connsiteY137" fmla="*/ 684674 h 768059"/>
                          <a:gd name="connsiteX138" fmla="*/ 783360 w 1484196"/>
                          <a:gd name="connsiteY138" fmla="*/ 673412 h 768059"/>
                          <a:gd name="connsiteX139" fmla="*/ 787865 w 1484196"/>
                          <a:gd name="connsiteY139" fmla="*/ 666656 h 768059"/>
                          <a:gd name="connsiteX140" fmla="*/ 794621 w 1484196"/>
                          <a:gd name="connsiteY140" fmla="*/ 664404 h 768059"/>
                          <a:gd name="connsiteX141" fmla="*/ 796873 w 1484196"/>
                          <a:gd name="connsiteY141" fmla="*/ 657647 h 768059"/>
                          <a:gd name="connsiteX142" fmla="*/ 826152 w 1484196"/>
                          <a:gd name="connsiteY142" fmla="*/ 655395 h 768059"/>
                          <a:gd name="connsiteX143" fmla="*/ 848674 w 1484196"/>
                          <a:gd name="connsiteY143" fmla="*/ 639629 h 768059"/>
                          <a:gd name="connsiteX144" fmla="*/ 866692 w 1484196"/>
                          <a:gd name="connsiteY144" fmla="*/ 635125 h 768059"/>
                          <a:gd name="connsiteX145" fmla="*/ 875701 w 1484196"/>
                          <a:gd name="connsiteY145" fmla="*/ 632873 h 768059"/>
                          <a:gd name="connsiteX146" fmla="*/ 882458 w 1484196"/>
                          <a:gd name="connsiteY146" fmla="*/ 628368 h 768059"/>
                          <a:gd name="connsiteX147" fmla="*/ 902728 w 1484196"/>
                          <a:gd name="connsiteY147" fmla="*/ 619359 h 768059"/>
                          <a:gd name="connsiteX148" fmla="*/ 913989 w 1484196"/>
                          <a:gd name="connsiteY148" fmla="*/ 608098 h 768059"/>
                          <a:gd name="connsiteX149" fmla="*/ 929754 w 1484196"/>
                          <a:gd name="connsiteY149" fmla="*/ 603594 h 768059"/>
                          <a:gd name="connsiteX150" fmla="*/ 968042 w 1484196"/>
                          <a:gd name="connsiteY150" fmla="*/ 605846 h 768059"/>
                          <a:gd name="connsiteX151" fmla="*/ 972546 w 1484196"/>
                          <a:gd name="connsiteY151" fmla="*/ 612603 h 768059"/>
                          <a:gd name="connsiteX152" fmla="*/ 977051 w 1484196"/>
                          <a:gd name="connsiteY152" fmla="*/ 617107 h 768059"/>
                          <a:gd name="connsiteX153" fmla="*/ 997321 w 1484196"/>
                          <a:gd name="connsiteY153" fmla="*/ 623864 h 768059"/>
                          <a:gd name="connsiteX154" fmla="*/ 1006330 w 1484196"/>
                          <a:gd name="connsiteY154" fmla="*/ 632873 h 768059"/>
                          <a:gd name="connsiteX155" fmla="*/ 1010834 w 1484196"/>
                          <a:gd name="connsiteY155" fmla="*/ 641881 h 768059"/>
                          <a:gd name="connsiteX156" fmla="*/ 1024347 w 1484196"/>
                          <a:gd name="connsiteY156" fmla="*/ 650890 h 768059"/>
                          <a:gd name="connsiteX157" fmla="*/ 1028852 w 1484196"/>
                          <a:gd name="connsiteY157" fmla="*/ 664404 h 768059"/>
                          <a:gd name="connsiteX158" fmla="*/ 1035608 w 1484196"/>
                          <a:gd name="connsiteY158" fmla="*/ 668908 h 768059"/>
                          <a:gd name="connsiteX159" fmla="*/ 1046869 w 1484196"/>
                          <a:gd name="connsiteY159" fmla="*/ 671160 h 768059"/>
                          <a:gd name="connsiteX160" fmla="*/ 1053626 w 1484196"/>
                          <a:gd name="connsiteY160" fmla="*/ 673412 h 768059"/>
                          <a:gd name="connsiteX161" fmla="*/ 1055878 w 1484196"/>
                          <a:gd name="connsiteY161" fmla="*/ 680169 h 768059"/>
                          <a:gd name="connsiteX162" fmla="*/ 1064887 w 1484196"/>
                          <a:gd name="connsiteY162" fmla="*/ 682421 h 768059"/>
                          <a:gd name="connsiteX163" fmla="*/ 1073896 w 1484196"/>
                          <a:gd name="connsiteY163" fmla="*/ 686926 h 768059"/>
                          <a:gd name="connsiteX164" fmla="*/ 1091914 w 1484196"/>
                          <a:gd name="connsiteY164" fmla="*/ 691430 h 768059"/>
                          <a:gd name="connsiteX165" fmla="*/ 1098670 w 1484196"/>
                          <a:gd name="connsiteY165" fmla="*/ 700439 h 768059"/>
                          <a:gd name="connsiteX166" fmla="*/ 1103175 w 1484196"/>
                          <a:gd name="connsiteY166" fmla="*/ 707196 h 768059"/>
                          <a:gd name="connsiteX167" fmla="*/ 1109932 w 1484196"/>
                          <a:gd name="connsiteY167" fmla="*/ 711700 h 768059"/>
                          <a:gd name="connsiteX168" fmla="*/ 1118940 w 1484196"/>
                          <a:gd name="connsiteY168" fmla="*/ 727466 h 768059"/>
                          <a:gd name="connsiteX169" fmla="*/ 1121193 w 1484196"/>
                          <a:gd name="connsiteY169" fmla="*/ 736474 h 768059"/>
                          <a:gd name="connsiteX170" fmla="*/ 1136958 w 1484196"/>
                          <a:gd name="connsiteY170" fmla="*/ 743231 h 768059"/>
                          <a:gd name="connsiteX171" fmla="*/ 1179750 w 1484196"/>
                          <a:gd name="connsiteY171" fmla="*/ 745483 h 768059"/>
                          <a:gd name="connsiteX172" fmla="*/ 1195516 w 1484196"/>
                          <a:gd name="connsiteY172" fmla="*/ 743231 h 768059"/>
                          <a:gd name="connsiteX173" fmla="*/ 1236056 w 1484196"/>
                          <a:gd name="connsiteY173" fmla="*/ 745483 h 768059"/>
                          <a:gd name="connsiteX174" fmla="*/ 1256326 w 1484196"/>
                          <a:gd name="connsiteY174" fmla="*/ 747736 h 768059"/>
                          <a:gd name="connsiteX175" fmla="*/ 1269839 w 1484196"/>
                          <a:gd name="connsiteY175" fmla="*/ 729718 h 768059"/>
                          <a:gd name="connsiteX176" fmla="*/ 1276596 w 1484196"/>
                          <a:gd name="connsiteY176" fmla="*/ 727466 h 768059"/>
                          <a:gd name="connsiteX177" fmla="*/ 1292361 w 1484196"/>
                          <a:gd name="connsiteY177" fmla="*/ 713952 h 768059"/>
                          <a:gd name="connsiteX178" fmla="*/ 1294613 w 1484196"/>
                          <a:gd name="connsiteY178" fmla="*/ 707196 h 768059"/>
                          <a:gd name="connsiteX179" fmla="*/ 1299118 w 1484196"/>
                          <a:gd name="connsiteY179" fmla="*/ 700439 h 768059"/>
                          <a:gd name="connsiteX180" fmla="*/ 1303622 w 1484196"/>
                          <a:gd name="connsiteY180" fmla="*/ 691430 h 768059"/>
                          <a:gd name="connsiteX181" fmla="*/ 1310379 w 1484196"/>
                          <a:gd name="connsiteY181" fmla="*/ 689178 h 768059"/>
                          <a:gd name="connsiteX182" fmla="*/ 1314883 w 1484196"/>
                          <a:gd name="connsiteY182" fmla="*/ 680169 h 768059"/>
                          <a:gd name="connsiteX183" fmla="*/ 1321640 w 1484196"/>
                          <a:gd name="connsiteY183" fmla="*/ 675665 h 768059"/>
                          <a:gd name="connsiteX184" fmla="*/ 1323892 w 1484196"/>
                          <a:gd name="connsiteY184" fmla="*/ 666656 h 768059"/>
                          <a:gd name="connsiteX185" fmla="*/ 1326144 w 1484196"/>
                          <a:gd name="connsiteY185" fmla="*/ 659899 h 768059"/>
                          <a:gd name="connsiteX186" fmla="*/ 1330649 w 1484196"/>
                          <a:gd name="connsiteY186" fmla="*/ 655395 h 768059"/>
                          <a:gd name="connsiteX187" fmla="*/ 1339658 w 1484196"/>
                          <a:gd name="connsiteY187" fmla="*/ 641881 h 768059"/>
                          <a:gd name="connsiteX188" fmla="*/ 1341910 w 1484196"/>
                          <a:gd name="connsiteY188" fmla="*/ 632873 h 768059"/>
                          <a:gd name="connsiteX189" fmla="*/ 1344162 w 1484196"/>
                          <a:gd name="connsiteY189" fmla="*/ 610350 h 768059"/>
                          <a:gd name="connsiteX190" fmla="*/ 1348666 w 1484196"/>
                          <a:gd name="connsiteY190" fmla="*/ 601341 h 768059"/>
                          <a:gd name="connsiteX191" fmla="*/ 1353171 w 1484196"/>
                          <a:gd name="connsiteY191" fmla="*/ 585576 h 768059"/>
                          <a:gd name="connsiteX192" fmla="*/ 1359928 w 1484196"/>
                          <a:gd name="connsiteY192" fmla="*/ 576567 h 768059"/>
                          <a:gd name="connsiteX193" fmla="*/ 1364432 w 1484196"/>
                          <a:gd name="connsiteY193" fmla="*/ 542784 h 768059"/>
                          <a:gd name="connsiteX194" fmla="*/ 1366684 w 1484196"/>
                          <a:gd name="connsiteY194" fmla="*/ 533775 h 768059"/>
                          <a:gd name="connsiteX195" fmla="*/ 1368936 w 1484196"/>
                          <a:gd name="connsiteY195" fmla="*/ 477470 h 768059"/>
                          <a:gd name="connsiteX196" fmla="*/ 1384702 w 1484196"/>
                          <a:gd name="connsiteY196" fmla="*/ 454947 h 768059"/>
                          <a:gd name="connsiteX197" fmla="*/ 1391459 w 1484196"/>
                          <a:gd name="connsiteY197" fmla="*/ 443686 h 768059"/>
                          <a:gd name="connsiteX198" fmla="*/ 1398215 w 1484196"/>
                          <a:gd name="connsiteY198" fmla="*/ 434677 h 768059"/>
                          <a:gd name="connsiteX199" fmla="*/ 1400467 w 1484196"/>
                          <a:gd name="connsiteY199" fmla="*/ 385129 h 768059"/>
                          <a:gd name="connsiteX200" fmla="*/ 1402720 w 1484196"/>
                          <a:gd name="connsiteY200" fmla="*/ 373868 h 768059"/>
                          <a:gd name="connsiteX201" fmla="*/ 1409476 w 1484196"/>
                          <a:gd name="connsiteY201" fmla="*/ 367111 h 768059"/>
                          <a:gd name="connsiteX202" fmla="*/ 1422990 w 1484196"/>
                          <a:gd name="connsiteY202" fmla="*/ 157655 h 768059"/>
                          <a:gd name="connsiteX203" fmla="*/ 1436503 w 1484196"/>
                          <a:gd name="connsiteY203" fmla="*/ 141889 h 768059"/>
                          <a:gd name="connsiteX204" fmla="*/ 1441007 w 1484196"/>
                          <a:gd name="connsiteY204" fmla="*/ 135133 h 768059"/>
                          <a:gd name="connsiteX205" fmla="*/ 1447764 w 1484196"/>
                          <a:gd name="connsiteY205" fmla="*/ 132880 h 768059"/>
                          <a:gd name="connsiteX206" fmla="*/ 1454521 w 1484196"/>
                          <a:gd name="connsiteY206" fmla="*/ 128376 h 768059"/>
                          <a:gd name="connsiteX207" fmla="*/ 1456773 w 1484196"/>
                          <a:gd name="connsiteY207" fmla="*/ 99097 h 768059"/>
                          <a:gd name="connsiteX208" fmla="*/ 1463530 w 1484196"/>
                          <a:gd name="connsiteY208" fmla="*/ 94593 h 768059"/>
                          <a:gd name="connsiteX209" fmla="*/ 1474791 w 1484196"/>
                          <a:gd name="connsiteY209" fmla="*/ 83332 h 768059"/>
                          <a:gd name="connsiteX210" fmla="*/ 1477043 w 1484196"/>
                          <a:gd name="connsiteY210" fmla="*/ 76575 h 768059"/>
                          <a:gd name="connsiteX211" fmla="*/ 1483800 w 1484196"/>
                          <a:gd name="connsiteY211" fmla="*/ 74323 h 768059"/>
                          <a:gd name="connsiteX212" fmla="*/ 1481547 w 1484196"/>
                          <a:gd name="connsiteY212" fmla="*/ 0 h 768059"/>
                          <a:gd name="connsiteX213" fmla="*/ 1470286 w 1484196"/>
                          <a:gd name="connsiteY213" fmla="*/ 9008 h 768059"/>
                          <a:gd name="connsiteX214" fmla="*/ 1468034 w 1484196"/>
                          <a:gd name="connsiteY214" fmla="*/ 18017 h 768059"/>
                          <a:gd name="connsiteX215" fmla="*/ 1461277 w 1484196"/>
                          <a:gd name="connsiteY215" fmla="*/ 20270 h 768059"/>
                          <a:gd name="connsiteX216" fmla="*/ 1470286 w 1484196"/>
                          <a:gd name="connsiteY216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01386 w 1484196"/>
                          <a:gd name="connsiteY116" fmla="*/ 691430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14899 w 1484196"/>
                          <a:gd name="connsiteY118" fmla="*/ 709448 h 768059"/>
                          <a:gd name="connsiteX119" fmla="*/ 328412 w 1484196"/>
                          <a:gd name="connsiteY119" fmla="*/ 729718 h 768059"/>
                          <a:gd name="connsiteX120" fmla="*/ 330665 w 1484196"/>
                          <a:gd name="connsiteY120" fmla="*/ 736474 h 768059"/>
                          <a:gd name="connsiteX121" fmla="*/ 335169 w 1484196"/>
                          <a:gd name="connsiteY121" fmla="*/ 743231 h 768059"/>
                          <a:gd name="connsiteX122" fmla="*/ 391474 w 1484196"/>
                          <a:gd name="connsiteY122" fmla="*/ 752240 h 768059"/>
                          <a:gd name="connsiteX123" fmla="*/ 459041 w 1484196"/>
                          <a:gd name="connsiteY123" fmla="*/ 756744 h 768059"/>
                          <a:gd name="connsiteX124" fmla="*/ 474806 w 1484196"/>
                          <a:gd name="connsiteY124" fmla="*/ 768006 h 768059"/>
                          <a:gd name="connsiteX125" fmla="*/ 501833 w 1484196"/>
                          <a:gd name="connsiteY125" fmla="*/ 761249 h 768059"/>
                          <a:gd name="connsiteX126" fmla="*/ 510842 w 1484196"/>
                          <a:gd name="connsiteY126" fmla="*/ 758997 h 768059"/>
                          <a:gd name="connsiteX127" fmla="*/ 528860 w 1484196"/>
                          <a:gd name="connsiteY127" fmla="*/ 754492 h 768059"/>
                          <a:gd name="connsiteX128" fmla="*/ 607687 w 1484196"/>
                          <a:gd name="connsiteY128" fmla="*/ 752240 h 768059"/>
                          <a:gd name="connsiteX129" fmla="*/ 670749 w 1484196"/>
                          <a:gd name="connsiteY129" fmla="*/ 747736 h 768059"/>
                          <a:gd name="connsiteX130" fmla="*/ 677506 w 1484196"/>
                          <a:gd name="connsiteY130" fmla="*/ 745483 h 768059"/>
                          <a:gd name="connsiteX131" fmla="*/ 686515 w 1484196"/>
                          <a:gd name="connsiteY131" fmla="*/ 743231 h 768059"/>
                          <a:gd name="connsiteX132" fmla="*/ 718046 w 1484196"/>
                          <a:gd name="connsiteY132" fmla="*/ 740979 h 768059"/>
                          <a:gd name="connsiteX133" fmla="*/ 745072 w 1484196"/>
                          <a:gd name="connsiteY133" fmla="*/ 713952 h 768059"/>
                          <a:gd name="connsiteX134" fmla="*/ 756333 w 1484196"/>
                          <a:gd name="connsiteY134" fmla="*/ 702691 h 768059"/>
                          <a:gd name="connsiteX135" fmla="*/ 760838 w 1484196"/>
                          <a:gd name="connsiteY135" fmla="*/ 698187 h 768059"/>
                          <a:gd name="connsiteX136" fmla="*/ 772099 w 1484196"/>
                          <a:gd name="connsiteY136" fmla="*/ 684674 h 768059"/>
                          <a:gd name="connsiteX137" fmla="*/ 783360 w 1484196"/>
                          <a:gd name="connsiteY137" fmla="*/ 673412 h 768059"/>
                          <a:gd name="connsiteX138" fmla="*/ 787865 w 1484196"/>
                          <a:gd name="connsiteY138" fmla="*/ 666656 h 768059"/>
                          <a:gd name="connsiteX139" fmla="*/ 794621 w 1484196"/>
                          <a:gd name="connsiteY139" fmla="*/ 664404 h 768059"/>
                          <a:gd name="connsiteX140" fmla="*/ 796873 w 1484196"/>
                          <a:gd name="connsiteY140" fmla="*/ 657647 h 768059"/>
                          <a:gd name="connsiteX141" fmla="*/ 826152 w 1484196"/>
                          <a:gd name="connsiteY141" fmla="*/ 655395 h 768059"/>
                          <a:gd name="connsiteX142" fmla="*/ 848674 w 1484196"/>
                          <a:gd name="connsiteY142" fmla="*/ 639629 h 768059"/>
                          <a:gd name="connsiteX143" fmla="*/ 866692 w 1484196"/>
                          <a:gd name="connsiteY143" fmla="*/ 635125 h 768059"/>
                          <a:gd name="connsiteX144" fmla="*/ 875701 w 1484196"/>
                          <a:gd name="connsiteY144" fmla="*/ 632873 h 768059"/>
                          <a:gd name="connsiteX145" fmla="*/ 882458 w 1484196"/>
                          <a:gd name="connsiteY145" fmla="*/ 628368 h 768059"/>
                          <a:gd name="connsiteX146" fmla="*/ 902728 w 1484196"/>
                          <a:gd name="connsiteY146" fmla="*/ 619359 h 768059"/>
                          <a:gd name="connsiteX147" fmla="*/ 913989 w 1484196"/>
                          <a:gd name="connsiteY147" fmla="*/ 608098 h 768059"/>
                          <a:gd name="connsiteX148" fmla="*/ 929754 w 1484196"/>
                          <a:gd name="connsiteY148" fmla="*/ 603594 h 768059"/>
                          <a:gd name="connsiteX149" fmla="*/ 968042 w 1484196"/>
                          <a:gd name="connsiteY149" fmla="*/ 605846 h 768059"/>
                          <a:gd name="connsiteX150" fmla="*/ 972546 w 1484196"/>
                          <a:gd name="connsiteY150" fmla="*/ 612603 h 768059"/>
                          <a:gd name="connsiteX151" fmla="*/ 977051 w 1484196"/>
                          <a:gd name="connsiteY151" fmla="*/ 617107 h 768059"/>
                          <a:gd name="connsiteX152" fmla="*/ 997321 w 1484196"/>
                          <a:gd name="connsiteY152" fmla="*/ 623864 h 768059"/>
                          <a:gd name="connsiteX153" fmla="*/ 1006330 w 1484196"/>
                          <a:gd name="connsiteY153" fmla="*/ 632873 h 768059"/>
                          <a:gd name="connsiteX154" fmla="*/ 1010834 w 1484196"/>
                          <a:gd name="connsiteY154" fmla="*/ 641881 h 768059"/>
                          <a:gd name="connsiteX155" fmla="*/ 1024347 w 1484196"/>
                          <a:gd name="connsiteY155" fmla="*/ 650890 h 768059"/>
                          <a:gd name="connsiteX156" fmla="*/ 1028852 w 1484196"/>
                          <a:gd name="connsiteY156" fmla="*/ 664404 h 768059"/>
                          <a:gd name="connsiteX157" fmla="*/ 1035608 w 1484196"/>
                          <a:gd name="connsiteY157" fmla="*/ 668908 h 768059"/>
                          <a:gd name="connsiteX158" fmla="*/ 1046869 w 1484196"/>
                          <a:gd name="connsiteY158" fmla="*/ 671160 h 768059"/>
                          <a:gd name="connsiteX159" fmla="*/ 1053626 w 1484196"/>
                          <a:gd name="connsiteY159" fmla="*/ 673412 h 768059"/>
                          <a:gd name="connsiteX160" fmla="*/ 1055878 w 1484196"/>
                          <a:gd name="connsiteY160" fmla="*/ 680169 h 768059"/>
                          <a:gd name="connsiteX161" fmla="*/ 1064887 w 1484196"/>
                          <a:gd name="connsiteY161" fmla="*/ 682421 h 768059"/>
                          <a:gd name="connsiteX162" fmla="*/ 1073896 w 1484196"/>
                          <a:gd name="connsiteY162" fmla="*/ 686926 h 768059"/>
                          <a:gd name="connsiteX163" fmla="*/ 1091914 w 1484196"/>
                          <a:gd name="connsiteY163" fmla="*/ 691430 h 768059"/>
                          <a:gd name="connsiteX164" fmla="*/ 1098670 w 1484196"/>
                          <a:gd name="connsiteY164" fmla="*/ 700439 h 768059"/>
                          <a:gd name="connsiteX165" fmla="*/ 1103175 w 1484196"/>
                          <a:gd name="connsiteY165" fmla="*/ 707196 h 768059"/>
                          <a:gd name="connsiteX166" fmla="*/ 1109932 w 1484196"/>
                          <a:gd name="connsiteY166" fmla="*/ 711700 h 768059"/>
                          <a:gd name="connsiteX167" fmla="*/ 1118940 w 1484196"/>
                          <a:gd name="connsiteY167" fmla="*/ 727466 h 768059"/>
                          <a:gd name="connsiteX168" fmla="*/ 1121193 w 1484196"/>
                          <a:gd name="connsiteY168" fmla="*/ 736474 h 768059"/>
                          <a:gd name="connsiteX169" fmla="*/ 1136958 w 1484196"/>
                          <a:gd name="connsiteY169" fmla="*/ 743231 h 768059"/>
                          <a:gd name="connsiteX170" fmla="*/ 1179750 w 1484196"/>
                          <a:gd name="connsiteY170" fmla="*/ 745483 h 768059"/>
                          <a:gd name="connsiteX171" fmla="*/ 1195516 w 1484196"/>
                          <a:gd name="connsiteY171" fmla="*/ 743231 h 768059"/>
                          <a:gd name="connsiteX172" fmla="*/ 1236056 w 1484196"/>
                          <a:gd name="connsiteY172" fmla="*/ 745483 h 768059"/>
                          <a:gd name="connsiteX173" fmla="*/ 1256326 w 1484196"/>
                          <a:gd name="connsiteY173" fmla="*/ 747736 h 768059"/>
                          <a:gd name="connsiteX174" fmla="*/ 1269839 w 1484196"/>
                          <a:gd name="connsiteY174" fmla="*/ 729718 h 768059"/>
                          <a:gd name="connsiteX175" fmla="*/ 1276596 w 1484196"/>
                          <a:gd name="connsiteY175" fmla="*/ 727466 h 768059"/>
                          <a:gd name="connsiteX176" fmla="*/ 1292361 w 1484196"/>
                          <a:gd name="connsiteY176" fmla="*/ 713952 h 768059"/>
                          <a:gd name="connsiteX177" fmla="*/ 1294613 w 1484196"/>
                          <a:gd name="connsiteY177" fmla="*/ 707196 h 768059"/>
                          <a:gd name="connsiteX178" fmla="*/ 1299118 w 1484196"/>
                          <a:gd name="connsiteY178" fmla="*/ 700439 h 768059"/>
                          <a:gd name="connsiteX179" fmla="*/ 1303622 w 1484196"/>
                          <a:gd name="connsiteY179" fmla="*/ 691430 h 768059"/>
                          <a:gd name="connsiteX180" fmla="*/ 1310379 w 1484196"/>
                          <a:gd name="connsiteY180" fmla="*/ 689178 h 768059"/>
                          <a:gd name="connsiteX181" fmla="*/ 1314883 w 1484196"/>
                          <a:gd name="connsiteY181" fmla="*/ 680169 h 768059"/>
                          <a:gd name="connsiteX182" fmla="*/ 1321640 w 1484196"/>
                          <a:gd name="connsiteY182" fmla="*/ 675665 h 768059"/>
                          <a:gd name="connsiteX183" fmla="*/ 1323892 w 1484196"/>
                          <a:gd name="connsiteY183" fmla="*/ 666656 h 768059"/>
                          <a:gd name="connsiteX184" fmla="*/ 1326144 w 1484196"/>
                          <a:gd name="connsiteY184" fmla="*/ 659899 h 768059"/>
                          <a:gd name="connsiteX185" fmla="*/ 1330649 w 1484196"/>
                          <a:gd name="connsiteY185" fmla="*/ 655395 h 768059"/>
                          <a:gd name="connsiteX186" fmla="*/ 1339658 w 1484196"/>
                          <a:gd name="connsiteY186" fmla="*/ 641881 h 768059"/>
                          <a:gd name="connsiteX187" fmla="*/ 1341910 w 1484196"/>
                          <a:gd name="connsiteY187" fmla="*/ 632873 h 768059"/>
                          <a:gd name="connsiteX188" fmla="*/ 1344162 w 1484196"/>
                          <a:gd name="connsiteY188" fmla="*/ 610350 h 768059"/>
                          <a:gd name="connsiteX189" fmla="*/ 1348666 w 1484196"/>
                          <a:gd name="connsiteY189" fmla="*/ 601341 h 768059"/>
                          <a:gd name="connsiteX190" fmla="*/ 1353171 w 1484196"/>
                          <a:gd name="connsiteY190" fmla="*/ 585576 h 768059"/>
                          <a:gd name="connsiteX191" fmla="*/ 1359928 w 1484196"/>
                          <a:gd name="connsiteY191" fmla="*/ 576567 h 768059"/>
                          <a:gd name="connsiteX192" fmla="*/ 1364432 w 1484196"/>
                          <a:gd name="connsiteY192" fmla="*/ 542784 h 768059"/>
                          <a:gd name="connsiteX193" fmla="*/ 1366684 w 1484196"/>
                          <a:gd name="connsiteY193" fmla="*/ 533775 h 768059"/>
                          <a:gd name="connsiteX194" fmla="*/ 1368936 w 1484196"/>
                          <a:gd name="connsiteY194" fmla="*/ 477470 h 768059"/>
                          <a:gd name="connsiteX195" fmla="*/ 1384702 w 1484196"/>
                          <a:gd name="connsiteY195" fmla="*/ 454947 h 768059"/>
                          <a:gd name="connsiteX196" fmla="*/ 1391459 w 1484196"/>
                          <a:gd name="connsiteY196" fmla="*/ 443686 h 768059"/>
                          <a:gd name="connsiteX197" fmla="*/ 1398215 w 1484196"/>
                          <a:gd name="connsiteY197" fmla="*/ 434677 h 768059"/>
                          <a:gd name="connsiteX198" fmla="*/ 1400467 w 1484196"/>
                          <a:gd name="connsiteY198" fmla="*/ 385129 h 768059"/>
                          <a:gd name="connsiteX199" fmla="*/ 1402720 w 1484196"/>
                          <a:gd name="connsiteY199" fmla="*/ 373868 h 768059"/>
                          <a:gd name="connsiteX200" fmla="*/ 1409476 w 1484196"/>
                          <a:gd name="connsiteY200" fmla="*/ 367111 h 768059"/>
                          <a:gd name="connsiteX201" fmla="*/ 1422990 w 1484196"/>
                          <a:gd name="connsiteY201" fmla="*/ 157655 h 768059"/>
                          <a:gd name="connsiteX202" fmla="*/ 1436503 w 1484196"/>
                          <a:gd name="connsiteY202" fmla="*/ 141889 h 768059"/>
                          <a:gd name="connsiteX203" fmla="*/ 1441007 w 1484196"/>
                          <a:gd name="connsiteY203" fmla="*/ 135133 h 768059"/>
                          <a:gd name="connsiteX204" fmla="*/ 1447764 w 1484196"/>
                          <a:gd name="connsiteY204" fmla="*/ 132880 h 768059"/>
                          <a:gd name="connsiteX205" fmla="*/ 1454521 w 1484196"/>
                          <a:gd name="connsiteY205" fmla="*/ 128376 h 768059"/>
                          <a:gd name="connsiteX206" fmla="*/ 1456773 w 1484196"/>
                          <a:gd name="connsiteY206" fmla="*/ 99097 h 768059"/>
                          <a:gd name="connsiteX207" fmla="*/ 1463530 w 1484196"/>
                          <a:gd name="connsiteY207" fmla="*/ 94593 h 768059"/>
                          <a:gd name="connsiteX208" fmla="*/ 1474791 w 1484196"/>
                          <a:gd name="connsiteY208" fmla="*/ 83332 h 768059"/>
                          <a:gd name="connsiteX209" fmla="*/ 1477043 w 1484196"/>
                          <a:gd name="connsiteY209" fmla="*/ 76575 h 768059"/>
                          <a:gd name="connsiteX210" fmla="*/ 1483800 w 1484196"/>
                          <a:gd name="connsiteY210" fmla="*/ 74323 h 768059"/>
                          <a:gd name="connsiteX211" fmla="*/ 1481547 w 1484196"/>
                          <a:gd name="connsiteY211" fmla="*/ 0 h 768059"/>
                          <a:gd name="connsiteX212" fmla="*/ 1470286 w 1484196"/>
                          <a:gd name="connsiteY212" fmla="*/ 9008 h 768059"/>
                          <a:gd name="connsiteX213" fmla="*/ 1468034 w 1484196"/>
                          <a:gd name="connsiteY213" fmla="*/ 18017 h 768059"/>
                          <a:gd name="connsiteX214" fmla="*/ 1461277 w 1484196"/>
                          <a:gd name="connsiteY214" fmla="*/ 20270 h 768059"/>
                          <a:gd name="connsiteX215" fmla="*/ 1470286 w 1484196"/>
                          <a:gd name="connsiteY215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12647 w 1484196"/>
                          <a:gd name="connsiteY117" fmla="*/ 702691 h 768059"/>
                          <a:gd name="connsiteX118" fmla="*/ 328412 w 1484196"/>
                          <a:gd name="connsiteY118" fmla="*/ 729718 h 768059"/>
                          <a:gd name="connsiteX119" fmla="*/ 330665 w 1484196"/>
                          <a:gd name="connsiteY119" fmla="*/ 736474 h 768059"/>
                          <a:gd name="connsiteX120" fmla="*/ 335169 w 1484196"/>
                          <a:gd name="connsiteY120" fmla="*/ 743231 h 768059"/>
                          <a:gd name="connsiteX121" fmla="*/ 391474 w 1484196"/>
                          <a:gd name="connsiteY121" fmla="*/ 752240 h 768059"/>
                          <a:gd name="connsiteX122" fmla="*/ 459041 w 1484196"/>
                          <a:gd name="connsiteY122" fmla="*/ 756744 h 768059"/>
                          <a:gd name="connsiteX123" fmla="*/ 474806 w 1484196"/>
                          <a:gd name="connsiteY123" fmla="*/ 768006 h 768059"/>
                          <a:gd name="connsiteX124" fmla="*/ 501833 w 1484196"/>
                          <a:gd name="connsiteY124" fmla="*/ 761249 h 768059"/>
                          <a:gd name="connsiteX125" fmla="*/ 510842 w 1484196"/>
                          <a:gd name="connsiteY125" fmla="*/ 758997 h 768059"/>
                          <a:gd name="connsiteX126" fmla="*/ 528860 w 1484196"/>
                          <a:gd name="connsiteY126" fmla="*/ 754492 h 768059"/>
                          <a:gd name="connsiteX127" fmla="*/ 607687 w 1484196"/>
                          <a:gd name="connsiteY127" fmla="*/ 752240 h 768059"/>
                          <a:gd name="connsiteX128" fmla="*/ 670749 w 1484196"/>
                          <a:gd name="connsiteY128" fmla="*/ 747736 h 768059"/>
                          <a:gd name="connsiteX129" fmla="*/ 677506 w 1484196"/>
                          <a:gd name="connsiteY129" fmla="*/ 745483 h 768059"/>
                          <a:gd name="connsiteX130" fmla="*/ 686515 w 1484196"/>
                          <a:gd name="connsiteY130" fmla="*/ 743231 h 768059"/>
                          <a:gd name="connsiteX131" fmla="*/ 718046 w 1484196"/>
                          <a:gd name="connsiteY131" fmla="*/ 740979 h 768059"/>
                          <a:gd name="connsiteX132" fmla="*/ 745072 w 1484196"/>
                          <a:gd name="connsiteY132" fmla="*/ 713952 h 768059"/>
                          <a:gd name="connsiteX133" fmla="*/ 756333 w 1484196"/>
                          <a:gd name="connsiteY133" fmla="*/ 702691 h 768059"/>
                          <a:gd name="connsiteX134" fmla="*/ 760838 w 1484196"/>
                          <a:gd name="connsiteY134" fmla="*/ 698187 h 768059"/>
                          <a:gd name="connsiteX135" fmla="*/ 772099 w 1484196"/>
                          <a:gd name="connsiteY135" fmla="*/ 684674 h 768059"/>
                          <a:gd name="connsiteX136" fmla="*/ 783360 w 1484196"/>
                          <a:gd name="connsiteY136" fmla="*/ 673412 h 768059"/>
                          <a:gd name="connsiteX137" fmla="*/ 787865 w 1484196"/>
                          <a:gd name="connsiteY137" fmla="*/ 666656 h 768059"/>
                          <a:gd name="connsiteX138" fmla="*/ 794621 w 1484196"/>
                          <a:gd name="connsiteY138" fmla="*/ 664404 h 768059"/>
                          <a:gd name="connsiteX139" fmla="*/ 796873 w 1484196"/>
                          <a:gd name="connsiteY139" fmla="*/ 657647 h 768059"/>
                          <a:gd name="connsiteX140" fmla="*/ 826152 w 1484196"/>
                          <a:gd name="connsiteY140" fmla="*/ 655395 h 768059"/>
                          <a:gd name="connsiteX141" fmla="*/ 848674 w 1484196"/>
                          <a:gd name="connsiteY141" fmla="*/ 639629 h 768059"/>
                          <a:gd name="connsiteX142" fmla="*/ 866692 w 1484196"/>
                          <a:gd name="connsiteY142" fmla="*/ 635125 h 768059"/>
                          <a:gd name="connsiteX143" fmla="*/ 875701 w 1484196"/>
                          <a:gd name="connsiteY143" fmla="*/ 632873 h 768059"/>
                          <a:gd name="connsiteX144" fmla="*/ 882458 w 1484196"/>
                          <a:gd name="connsiteY144" fmla="*/ 628368 h 768059"/>
                          <a:gd name="connsiteX145" fmla="*/ 902728 w 1484196"/>
                          <a:gd name="connsiteY145" fmla="*/ 619359 h 768059"/>
                          <a:gd name="connsiteX146" fmla="*/ 913989 w 1484196"/>
                          <a:gd name="connsiteY146" fmla="*/ 608098 h 768059"/>
                          <a:gd name="connsiteX147" fmla="*/ 929754 w 1484196"/>
                          <a:gd name="connsiteY147" fmla="*/ 603594 h 768059"/>
                          <a:gd name="connsiteX148" fmla="*/ 968042 w 1484196"/>
                          <a:gd name="connsiteY148" fmla="*/ 605846 h 768059"/>
                          <a:gd name="connsiteX149" fmla="*/ 972546 w 1484196"/>
                          <a:gd name="connsiteY149" fmla="*/ 612603 h 768059"/>
                          <a:gd name="connsiteX150" fmla="*/ 977051 w 1484196"/>
                          <a:gd name="connsiteY150" fmla="*/ 617107 h 768059"/>
                          <a:gd name="connsiteX151" fmla="*/ 997321 w 1484196"/>
                          <a:gd name="connsiteY151" fmla="*/ 623864 h 768059"/>
                          <a:gd name="connsiteX152" fmla="*/ 1006330 w 1484196"/>
                          <a:gd name="connsiteY152" fmla="*/ 632873 h 768059"/>
                          <a:gd name="connsiteX153" fmla="*/ 1010834 w 1484196"/>
                          <a:gd name="connsiteY153" fmla="*/ 641881 h 768059"/>
                          <a:gd name="connsiteX154" fmla="*/ 1024347 w 1484196"/>
                          <a:gd name="connsiteY154" fmla="*/ 650890 h 768059"/>
                          <a:gd name="connsiteX155" fmla="*/ 1028852 w 1484196"/>
                          <a:gd name="connsiteY155" fmla="*/ 664404 h 768059"/>
                          <a:gd name="connsiteX156" fmla="*/ 1035608 w 1484196"/>
                          <a:gd name="connsiteY156" fmla="*/ 668908 h 768059"/>
                          <a:gd name="connsiteX157" fmla="*/ 1046869 w 1484196"/>
                          <a:gd name="connsiteY157" fmla="*/ 671160 h 768059"/>
                          <a:gd name="connsiteX158" fmla="*/ 1053626 w 1484196"/>
                          <a:gd name="connsiteY158" fmla="*/ 673412 h 768059"/>
                          <a:gd name="connsiteX159" fmla="*/ 1055878 w 1484196"/>
                          <a:gd name="connsiteY159" fmla="*/ 680169 h 768059"/>
                          <a:gd name="connsiteX160" fmla="*/ 1064887 w 1484196"/>
                          <a:gd name="connsiteY160" fmla="*/ 682421 h 768059"/>
                          <a:gd name="connsiteX161" fmla="*/ 1073896 w 1484196"/>
                          <a:gd name="connsiteY161" fmla="*/ 686926 h 768059"/>
                          <a:gd name="connsiteX162" fmla="*/ 1091914 w 1484196"/>
                          <a:gd name="connsiteY162" fmla="*/ 691430 h 768059"/>
                          <a:gd name="connsiteX163" fmla="*/ 1098670 w 1484196"/>
                          <a:gd name="connsiteY163" fmla="*/ 700439 h 768059"/>
                          <a:gd name="connsiteX164" fmla="*/ 1103175 w 1484196"/>
                          <a:gd name="connsiteY164" fmla="*/ 707196 h 768059"/>
                          <a:gd name="connsiteX165" fmla="*/ 1109932 w 1484196"/>
                          <a:gd name="connsiteY165" fmla="*/ 711700 h 768059"/>
                          <a:gd name="connsiteX166" fmla="*/ 1118940 w 1484196"/>
                          <a:gd name="connsiteY166" fmla="*/ 727466 h 768059"/>
                          <a:gd name="connsiteX167" fmla="*/ 1121193 w 1484196"/>
                          <a:gd name="connsiteY167" fmla="*/ 736474 h 768059"/>
                          <a:gd name="connsiteX168" fmla="*/ 1136958 w 1484196"/>
                          <a:gd name="connsiteY168" fmla="*/ 743231 h 768059"/>
                          <a:gd name="connsiteX169" fmla="*/ 1179750 w 1484196"/>
                          <a:gd name="connsiteY169" fmla="*/ 745483 h 768059"/>
                          <a:gd name="connsiteX170" fmla="*/ 1195516 w 1484196"/>
                          <a:gd name="connsiteY170" fmla="*/ 743231 h 768059"/>
                          <a:gd name="connsiteX171" fmla="*/ 1236056 w 1484196"/>
                          <a:gd name="connsiteY171" fmla="*/ 745483 h 768059"/>
                          <a:gd name="connsiteX172" fmla="*/ 1256326 w 1484196"/>
                          <a:gd name="connsiteY172" fmla="*/ 747736 h 768059"/>
                          <a:gd name="connsiteX173" fmla="*/ 1269839 w 1484196"/>
                          <a:gd name="connsiteY173" fmla="*/ 729718 h 768059"/>
                          <a:gd name="connsiteX174" fmla="*/ 1276596 w 1484196"/>
                          <a:gd name="connsiteY174" fmla="*/ 727466 h 768059"/>
                          <a:gd name="connsiteX175" fmla="*/ 1292361 w 1484196"/>
                          <a:gd name="connsiteY175" fmla="*/ 713952 h 768059"/>
                          <a:gd name="connsiteX176" fmla="*/ 1294613 w 1484196"/>
                          <a:gd name="connsiteY176" fmla="*/ 707196 h 768059"/>
                          <a:gd name="connsiteX177" fmla="*/ 1299118 w 1484196"/>
                          <a:gd name="connsiteY177" fmla="*/ 700439 h 768059"/>
                          <a:gd name="connsiteX178" fmla="*/ 1303622 w 1484196"/>
                          <a:gd name="connsiteY178" fmla="*/ 691430 h 768059"/>
                          <a:gd name="connsiteX179" fmla="*/ 1310379 w 1484196"/>
                          <a:gd name="connsiteY179" fmla="*/ 689178 h 768059"/>
                          <a:gd name="connsiteX180" fmla="*/ 1314883 w 1484196"/>
                          <a:gd name="connsiteY180" fmla="*/ 680169 h 768059"/>
                          <a:gd name="connsiteX181" fmla="*/ 1321640 w 1484196"/>
                          <a:gd name="connsiteY181" fmla="*/ 675665 h 768059"/>
                          <a:gd name="connsiteX182" fmla="*/ 1323892 w 1484196"/>
                          <a:gd name="connsiteY182" fmla="*/ 666656 h 768059"/>
                          <a:gd name="connsiteX183" fmla="*/ 1326144 w 1484196"/>
                          <a:gd name="connsiteY183" fmla="*/ 659899 h 768059"/>
                          <a:gd name="connsiteX184" fmla="*/ 1330649 w 1484196"/>
                          <a:gd name="connsiteY184" fmla="*/ 655395 h 768059"/>
                          <a:gd name="connsiteX185" fmla="*/ 1339658 w 1484196"/>
                          <a:gd name="connsiteY185" fmla="*/ 641881 h 768059"/>
                          <a:gd name="connsiteX186" fmla="*/ 1341910 w 1484196"/>
                          <a:gd name="connsiteY186" fmla="*/ 632873 h 768059"/>
                          <a:gd name="connsiteX187" fmla="*/ 1344162 w 1484196"/>
                          <a:gd name="connsiteY187" fmla="*/ 610350 h 768059"/>
                          <a:gd name="connsiteX188" fmla="*/ 1348666 w 1484196"/>
                          <a:gd name="connsiteY188" fmla="*/ 601341 h 768059"/>
                          <a:gd name="connsiteX189" fmla="*/ 1353171 w 1484196"/>
                          <a:gd name="connsiteY189" fmla="*/ 585576 h 768059"/>
                          <a:gd name="connsiteX190" fmla="*/ 1359928 w 1484196"/>
                          <a:gd name="connsiteY190" fmla="*/ 576567 h 768059"/>
                          <a:gd name="connsiteX191" fmla="*/ 1364432 w 1484196"/>
                          <a:gd name="connsiteY191" fmla="*/ 542784 h 768059"/>
                          <a:gd name="connsiteX192" fmla="*/ 1366684 w 1484196"/>
                          <a:gd name="connsiteY192" fmla="*/ 533775 h 768059"/>
                          <a:gd name="connsiteX193" fmla="*/ 1368936 w 1484196"/>
                          <a:gd name="connsiteY193" fmla="*/ 477470 h 768059"/>
                          <a:gd name="connsiteX194" fmla="*/ 1384702 w 1484196"/>
                          <a:gd name="connsiteY194" fmla="*/ 454947 h 768059"/>
                          <a:gd name="connsiteX195" fmla="*/ 1391459 w 1484196"/>
                          <a:gd name="connsiteY195" fmla="*/ 443686 h 768059"/>
                          <a:gd name="connsiteX196" fmla="*/ 1398215 w 1484196"/>
                          <a:gd name="connsiteY196" fmla="*/ 434677 h 768059"/>
                          <a:gd name="connsiteX197" fmla="*/ 1400467 w 1484196"/>
                          <a:gd name="connsiteY197" fmla="*/ 385129 h 768059"/>
                          <a:gd name="connsiteX198" fmla="*/ 1402720 w 1484196"/>
                          <a:gd name="connsiteY198" fmla="*/ 373868 h 768059"/>
                          <a:gd name="connsiteX199" fmla="*/ 1409476 w 1484196"/>
                          <a:gd name="connsiteY199" fmla="*/ 367111 h 768059"/>
                          <a:gd name="connsiteX200" fmla="*/ 1422990 w 1484196"/>
                          <a:gd name="connsiteY200" fmla="*/ 157655 h 768059"/>
                          <a:gd name="connsiteX201" fmla="*/ 1436503 w 1484196"/>
                          <a:gd name="connsiteY201" fmla="*/ 141889 h 768059"/>
                          <a:gd name="connsiteX202" fmla="*/ 1441007 w 1484196"/>
                          <a:gd name="connsiteY202" fmla="*/ 135133 h 768059"/>
                          <a:gd name="connsiteX203" fmla="*/ 1447764 w 1484196"/>
                          <a:gd name="connsiteY203" fmla="*/ 132880 h 768059"/>
                          <a:gd name="connsiteX204" fmla="*/ 1454521 w 1484196"/>
                          <a:gd name="connsiteY204" fmla="*/ 128376 h 768059"/>
                          <a:gd name="connsiteX205" fmla="*/ 1456773 w 1484196"/>
                          <a:gd name="connsiteY205" fmla="*/ 99097 h 768059"/>
                          <a:gd name="connsiteX206" fmla="*/ 1463530 w 1484196"/>
                          <a:gd name="connsiteY206" fmla="*/ 94593 h 768059"/>
                          <a:gd name="connsiteX207" fmla="*/ 1474791 w 1484196"/>
                          <a:gd name="connsiteY207" fmla="*/ 83332 h 768059"/>
                          <a:gd name="connsiteX208" fmla="*/ 1477043 w 1484196"/>
                          <a:gd name="connsiteY208" fmla="*/ 76575 h 768059"/>
                          <a:gd name="connsiteX209" fmla="*/ 1483800 w 1484196"/>
                          <a:gd name="connsiteY209" fmla="*/ 74323 h 768059"/>
                          <a:gd name="connsiteX210" fmla="*/ 1481547 w 1484196"/>
                          <a:gd name="connsiteY210" fmla="*/ 0 h 768059"/>
                          <a:gd name="connsiteX211" fmla="*/ 1470286 w 1484196"/>
                          <a:gd name="connsiteY211" fmla="*/ 9008 h 768059"/>
                          <a:gd name="connsiteX212" fmla="*/ 1468034 w 1484196"/>
                          <a:gd name="connsiteY212" fmla="*/ 18017 h 768059"/>
                          <a:gd name="connsiteX213" fmla="*/ 1461277 w 1484196"/>
                          <a:gd name="connsiteY213" fmla="*/ 20270 h 768059"/>
                          <a:gd name="connsiteX214" fmla="*/ 1470286 w 1484196"/>
                          <a:gd name="connsiteY214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28412 w 1484196"/>
                          <a:gd name="connsiteY117" fmla="*/ 729718 h 768059"/>
                          <a:gd name="connsiteX118" fmla="*/ 330665 w 1484196"/>
                          <a:gd name="connsiteY118" fmla="*/ 736474 h 768059"/>
                          <a:gd name="connsiteX119" fmla="*/ 335169 w 1484196"/>
                          <a:gd name="connsiteY119" fmla="*/ 743231 h 768059"/>
                          <a:gd name="connsiteX120" fmla="*/ 391474 w 1484196"/>
                          <a:gd name="connsiteY120" fmla="*/ 752240 h 768059"/>
                          <a:gd name="connsiteX121" fmla="*/ 459041 w 1484196"/>
                          <a:gd name="connsiteY121" fmla="*/ 756744 h 768059"/>
                          <a:gd name="connsiteX122" fmla="*/ 474806 w 1484196"/>
                          <a:gd name="connsiteY122" fmla="*/ 768006 h 768059"/>
                          <a:gd name="connsiteX123" fmla="*/ 501833 w 1484196"/>
                          <a:gd name="connsiteY123" fmla="*/ 761249 h 768059"/>
                          <a:gd name="connsiteX124" fmla="*/ 510842 w 1484196"/>
                          <a:gd name="connsiteY124" fmla="*/ 758997 h 768059"/>
                          <a:gd name="connsiteX125" fmla="*/ 528860 w 1484196"/>
                          <a:gd name="connsiteY125" fmla="*/ 754492 h 768059"/>
                          <a:gd name="connsiteX126" fmla="*/ 607687 w 1484196"/>
                          <a:gd name="connsiteY126" fmla="*/ 752240 h 768059"/>
                          <a:gd name="connsiteX127" fmla="*/ 670749 w 1484196"/>
                          <a:gd name="connsiteY127" fmla="*/ 747736 h 768059"/>
                          <a:gd name="connsiteX128" fmla="*/ 677506 w 1484196"/>
                          <a:gd name="connsiteY128" fmla="*/ 745483 h 768059"/>
                          <a:gd name="connsiteX129" fmla="*/ 686515 w 1484196"/>
                          <a:gd name="connsiteY129" fmla="*/ 743231 h 768059"/>
                          <a:gd name="connsiteX130" fmla="*/ 718046 w 1484196"/>
                          <a:gd name="connsiteY130" fmla="*/ 740979 h 768059"/>
                          <a:gd name="connsiteX131" fmla="*/ 745072 w 1484196"/>
                          <a:gd name="connsiteY131" fmla="*/ 713952 h 768059"/>
                          <a:gd name="connsiteX132" fmla="*/ 756333 w 1484196"/>
                          <a:gd name="connsiteY132" fmla="*/ 702691 h 768059"/>
                          <a:gd name="connsiteX133" fmla="*/ 760838 w 1484196"/>
                          <a:gd name="connsiteY133" fmla="*/ 698187 h 768059"/>
                          <a:gd name="connsiteX134" fmla="*/ 772099 w 1484196"/>
                          <a:gd name="connsiteY134" fmla="*/ 684674 h 768059"/>
                          <a:gd name="connsiteX135" fmla="*/ 783360 w 1484196"/>
                          <a:gd name="connsiteY135" fmla="*/ 673412 h 768059"/>
                          <a:gd name="connsiteX136" fmla="*/ 787865 w 1484196"/>
                          <a:gd name="connsiteY136" fmla="*/ 666656 h 768059"/>
                          <a:gd name="connsiteX137" fmla="*/ 794621 w 1484196"/>
                          <a:gd name="connsiteY137" fmla="*/ 664404 h 768059"/>
                          <a:gd name="connsiteX138" fmla="*/ 796873 w 1484196"/>
                          <a:gd name="connsiteY138" fmla="*/ 657647 h 768059"/>
                          <a:gd name="connsiteX139" fmla="*/ 826152 w 1484196"/>
                          <a:gd name="connsiteY139" fmla="*/ 655395 h 768059"/>
                          <a:gd name="connsiteX140" fmla="*/ 848674 w 1484196"/>
                          <a:gd name="connsiteY140" fmla="*/ 639629 h 768059"/>
                          <a:gd name="connsiteX141" fmla="*/ 866692 w 1484196"/>
                          <a:gd name="connsiteY141" fmla="*/ 635125 h 768059"/>
                          <a:gd name="connsiteX142" fmla="*/ 875701 w 1484196"/>
                          <a:gd name="connsiteY142" fmla="*/ 632873 h 768059"/>
                          <a:gd name="connsiteX143" fmla="*/ 882458 w 1484196"/>
                          <a:gd name="connsiteY143" fmla="*/ 628368 h 768059"/>
                          <a:gd name="connsiteX144" fmla="*/ 902728 w 1484196"/>
                          <a:gd name="connsiteY144" fmla="*/ 619359 h 768059"/>
                          <a:gd name="connsiteX145" fmla="*/ 913989 w 1484196"/>
                          <a:gd name="connsiteY145" fmla="*/ 608098 h 768059"/>
                          <a:gd name="connsiteX146" fmla="*/ 929754 w 1484196"/>
                          <a:gd name="connsiteY146" fmla="*/ 603594 h 768059"/>
                          <a:gd name="connsiteX147" fmla="*/ 968042 w 1484196"/>
                          <a:gd name="connsiteY147" fmla="*/ 605846 h 768059"/>
                          <a:gd name="connsiteX148" fmla="*/ 972546 w 1484196"/>
                          <a:gd name="connsiteY148" fmla="*/ 612603 h 768059"/>
                          <a:gd name="connsiteX149" fmla="*/ 977051 w 1484196"/>
                          <a:gd name="connsiteY149" fmla="*/ 617107 h 768059"/>
                          <a:gd name="connsiteX150" fmla="*/ 997321 w 1484196"/>
                          <a:gd name="connsiteY150" fmla="*/ 623864 h 768059"/>
                          <a:gd name="connsiteX151" fmla="*/ 1006330 w 1484196"/>
                          <a:gd name="connsiteY151" fmla="*/ 632873 h 768059"/>
                          <a:gd name="connsiteX152" fmla="*/ 1010834 w 1484196"/>
                          <a:gd name="connsiteY152" fmla="*/ 641881 h 768059"/>
                          <a:gd name="connsiteX153" fmla="*/ 1024347 w 1484196"/>
                          <a:gd name="connsiteY153" fmla="*/ 650890 h 768059"/>
                          <a:gd name="connsiteX154" fmla="*/ 1028852 w 1484196"/>
                          <a:gd name="connsiteY154" fmla="*/ 664404 h 768059"/>
                          <a:gd name="connsiteX155" fmla="*/ 1035608 w 1484196"/>
                          <a:gd name="connsiteY155" fmla="*/ 668908 h 768059"/>
                          <a:gd name="connsiteX156" fmla="*/ 1046869 w 1484196"/>
                          <a:gd name="connsiteY156" fmla="*/ 671160 h 768059"/>
                          <a:gd name="connsiteX157" fmla="*/ 1053626 w 1484196"/>
                          <a:gd name="connsiteY157" fmla="*/ 673412 h 768059"/>
                          <a:gd name="connsiteX158" fmla="*/ 1055878 w 1484196"/>
                          <a:gd name="connsiteY158" fmla="*/ 680169 h 768059"/>
                          <a:gd name="connsiteX159" fmla="*/ 1064887 w 1484196"/>
                          <a:gd name="connsiteY159" fmla="*/ 682421 h 768059"/>
                          <a:gd name="connsiteX160" fmla="*/ 1073896 w 1484196"/>
                          <a:gd name="connsiteY160" fmla="*/ 686926 h 768059"/>
                          <a:gd name="connsiteX161" fmla="*/ 1091914 w 1484196"/>
                          <a:gd name="connsiteY161" fmla="*/ 691430 h 768059"/>
                          <a:gd name="connsiteX162" fmla="*/ 1098670 w 1484196"/>
                          <a:gd name="connsiteY162" fmla="*/ 700439 h 768059"/>
                          <a:gd name="connsiteX163" fmla="*/ 1103175 w 1484196"/>
                          <a:gd name="connsiteY163" fmla="*/ 707196 h 768059"/>
                          <a:gd name="connsiteX164" fmla="*/ 1109932 w 1484196"/>
                          <a:gd name="connsiteY164" fmla="*/ 711700 h 768059"/>
                          <a:gd name="connsiteX165" fmla="*/ 1118940 w 1484196"/>
                          <a:gd name="connsiteY165" fmla="*/ 727466 h 768059"/>
                          <a:gd name="connsiteX166" fmla="*/ 1121193 w 1484196"/>
                          <a:gd name="connsiteY166" fmla="*/ 736474 h 768059"/>
                          <a:gd name="connsiteX167" fmla="*/ 1136958 w 1484196"/>
                          <a:gd name="connsiteY167" fmla="*/ 743231 h 768059"/>
                          <a:gd name="connsiteX168" fmla="*/ 1179750 w 1484196"/>
                          <a:gd name="connsiteY168" fmla="*/ 745483 h 768059"/>
                          <a:gd name="connsiteX169" fmla="*/ 1195516 w 1484196"/>
                          <a:gd name="connsiteY169" fmla="*/ 743231 h 768059"/>
                          <a:gd name="connsiteX170" fmla="*/ 1236056 w 1484196"/>
                          <a:gd name="connsiteY170" fmla="*/ 745483 h 768059"/>
                          <a:gd name="connsiteX171" fmla="*/ 1256326 w 1484196"/>
                          <a:gd name="connsiteY171" fmla="*/ 747736 h 768059"/>
                          <a:gd name="connsiteX172" fmla="*/ 1269839 w 1484196"/>
                          <a:gd name="connsiteY172" fmla="*/ 729718 h 768059"/>
                          <a:gd name="connsiteX173" fmla="*/ 1276596 w 1484196"/>
                          <a:gd name="connsiteY173" fmla="*/ 727466 h 768059"/>
                          <a:gd name="connsiteX174" fmla="*/ 1292361 w 1484196"/>
                          <a:gd name="connsiteY174" fmla="*/ 713952 h 768059"/>
                          <a:gd name="connsiteX175" fmla="*/ 1294613 w 1484196"/>
                          <a:gd name="connsiteY175" fmla="*/ 707196 h 768059"/>
                          <a:gd name="connsiteX176" fmla="*/ 1299118 w 1484196"/>
                          <a:gd name="connsiteY176" fmla="*/ 700439 h 768059"/>
                          <a:gd name="connsiteX177" fmla="*/ 1303622 w 1484196"/>
                          <a:gd name="connsiteY177" fmla="*/ 691430 h 768059"/>
                          <a:gd name="connsiteX178" fmla="*/ 1310379 w 1484196"/>
                          <a:gd name="connsiteY178" fmla="*/ 689178 h 768059"/>
                          <a:gd name="connsiteX179" fmla="*/ 1314883 w 1484196"/>
                          <a:gd name="connsiteY179" fmla="*/ 680169 h 768059"/>
                          <a:gd name="connsiteX180" fmla="*/ 1321640 w 1484196"/>
                          <a:gd name="connsiteY180" fmla="*/ 675665 h 768059"/>
                          <a:gd name="connsiteX181" fmla="*/ 1323892 w 1484196"/>
                          <a:gd name="connsiteY181" fmla="*/ 666656 h 768059"/>
                          <a:gd name="connsiteX182" fmla="*/ 1326144 w 1484196"/>
                          <a:gd name="connsiteY182" fmla="*/ 659899 h 768059"/>
                          <a:gd name="connsiteX183" fmla="*/ 1330649 w 1484196"/>
                          <a:gd name="connsiteY183" fmla="*/ 655395 h 768059"/>
                          <a:gd name="connsiteX184" fmla="*/ 1339658 w 1484196"/>
                          <a:gd name="connsiteY184" fmla="*/ 641881 h 768059"/>
                          <a:gd name="connsiteX185" fmla="*/ 1341910 w 1484196"/>
                          <a:gd name="connsiteY185" fmla="*/ 632873 h 768059"/>
                          <a:gd name="connsiteX186" fmla="*/ 1344162 w 1484196"/>
                          <a:gd name="connsiteY186" fmla="*/ 610350 h 768059"/>
                          <a:gd name="connsiteX187" fmla="*/ 1348666 w 1484196"/>
                          <a:gd name="connsiteY187" fmla="*/ 601341 h 768059"/>
                          <a:gd name="connsiteX188" fmla="*/ 1353171 w 1484196"/>
                          <a:gd name="connsiteY188" fmla="*/ 585576 h 768059"/>
                          <a:gd name="connsiteX189" fmla="*/ 1359928 w 1484196"/>
                          <a:gd name="connsiteY189" fmla="*/ 576567 h 768059"/>
                          <a:gd name="connsiteX190" fmla="*/ 1364432 w 1484196"/>
                          <a:gd name="connsiteY190" fmla="*/ 542784 h 768059"/>
                          <a:gd name="connsiteX191" fmla="*/ 1366684 w 1484196"/>
                          <a:gd name="connsiteY191" fmla="*/ 533775 h 768059"/>
                          <a:gd name="connsiteX192" fmla="*/ 1368936 w 1484196"/>
                          <a:gd name="connsiteY192" fmla="*/ 477470 h 768059"/>
                          <a:gd name="connsiteX193" fmla="*/ 1384702 w 1484196"/>
                          <a:gd name="connsiteY193" fmla="*/ 454947 h 768059"/>
                          <a:gd name="connsiteX194" fmla="*/ 1391459 w 1484196"/>
                          <a:gd name="connsiteY194" fmla="*/ 443686 h 768059"/>
                          <a:gd name="connsiteX195" fmla="*/ 1398215 w 1484196"/>
                          <a:gd name="connsiteY195" fmla="*/ 434677 h 768059"/>
                          <a:gd name="connsiteX196" fmla="*/ 1400467 w 1484196"/>
                          <a:gd name="connsiteY196" fmla="*/ 385129 h 768059"/>
                          <a:gd name="connsiteX197" fmla="*/ 1402720 w 1484196"/>
                          <a:gd name="connsiteY197" fmla="*/ 373868 h 768059"/>
                          <a:gd name="connsiteX198" fmla="*/ 1409476 w 1484196"/>
                          <a:gd name="connsiteY198" fmla="*/ 367111 h 768059"/>
                          <a:gd name="connsiteX199" fmla="*/ 1422990 w 1484196"/>
                          <a:gd name="connsiteY199" fmla="*/ 157655 h 768059"/>
                          <a:gd name="connsiteX200" fmla="*/ 1436503 w 1484196"/>
                          <a:gd name="connsiteY200" fmla="*/ 141889 h 768059"/>
                          <a:gd name="connsiteX201" fmla="*/ 1441007 w 1484196"/>
                          <a:gd name="connsiteY201" fmla="*/ 135133 h 768059"/>
                          <a:gd name="connsiteX202" fmla="*/ 1447764 w 1484196"/>
                          <a:gd name="connsiteY202" fmla="*/ 132880 h 768059"/>
                          <a:gd name="connsiteX203" fmla="*/ 1454521 w 1484196"/>
                          <a:gd name="connsiteY203" fmla="*/ 128376 h 768059"/>
                          <a:gd name="connsiteX204" fmla="*/ 1456773 w 1484196"/>
                          <a:gd name="connsiteY204" fmla="*/ 99097 h 768059"/>
                          <a:gd name="connsiteX205" fmla="*/ 1463530 w 1484196"/>
                          <a:gd name="connsiteY205" fmla="*/ 94593 h 768059"/>
                          <a:gd name="connsiteX206" fmla="*/ 1474791 w 1484196"/>
                          <a:gd name="connsiteY206" fmla="*/ 83332 h 768059"/>
                          <a:gd name="connsiteX207" fmla="*/ 1477043 w 1484196"/>
                          <a:gd name="connsiteY207" fmla="*/ 76575 h 768059"/>
                          <a:gd name="connsiteX208" fmla="*/ 1483800 w 1484196"/>
                          <a:gd name="connsiteY208" fmla="*/ 74323 h 768059"/>
                          <a:gd name="connsiteX209" fmla="*/ 1481547 w 1484196"/>
                          <a:gd name="connsiteY209" fmla="*/ 0 h 768059"/>
                          <a:gd name="connsiteX210" fmla="*/ 1470286 w 1484196"/>
                          <a:gd name="connsiteY210" fmla="*/ 9008 h 768059"/>
                          <a:gd name="connsiteX211" fmla="*/ 1468034 w 1484196"/>
                          <a:gd name="connsiteY211" fmla="*/ 18017 h 768059"/>
                          <a:gd name="connsiteX212" fmla="*/ 1461277 w 1484196"/>
                          <a:gd name="connsiteY212" fmla="*/ 20270 h 768059"/>
                          <a:gd name="connsiteX213" fmla="*/ 1470286 w 1484196"/>
                          <a:gd name="connsiteY213" fmla="*/ 18017 h 768059"/>
                          <a:gd name="connsiteX0" fmla="*/ 1470286 w 1484196"/>
                          <a:gd name="connsiteY0" fmla="*/ 18017 h 768059"/>
                          <a:gd name="connsiteX1" fmla="*/ 1470286 w 1484196"/>
                          <a:gd name="connsiteY1" fmla="*/ 18017 h 768059"/>
                          <a:gd name="connsiteX2" fmla="*/ 1443260 w 1484196"/>
                          <a:gd name="connsiteY2" fmla="*/ 38287 h 768059"/>
                          <a:gd name="connsiteX3" fmla="*/ 1420737 w 1484196"/>
                          <a:gd name="connsiteY3" fmla="*/ 49548 h 768059"/>
                          <a:gd name="connsiteX4" fmla="*/ 1413981 w 1484196"/>
                          <a:gd name="connsiteY4" fmla="*/ 54053 h 768059"/>
                          <a:gd name="connsiteX5" fmla="*/ 1402720 w 1484196"/>
                          <a:gd name="connsiteY5" fmla="*/ 60809 h 768059"/>
                          <a:gd name="connsiteX6" fmla="*/ 1389206 w 1484196"/>
                          <a:gd name="connsiteY6" fmla="*/ 67566 h 768059"/>
                          <a:gd name="connsiteX7" fmla="*/ 1380198 w 1484196"/>
                          <a:gd name="connsiteY7" fmla="*/ 76575 h 768059"/>
                          <a:gd name="connsiteX8" fmla="*/ 1371189 w 1484196"/>
                          <a:gd name="connsiteY8" fmla="*/ 83332 h 768059"/>
                          <a:gd name="connsiteX9" fmla="*/ 1359928 w 1484196"/>
                          <a:gd name="connsiteY9" fmla="*/ 94593 h 768059"/>
                          <a:gd name="connsiteX10" fmla="*/ 1350919 w 1484196"/>
                          <a:gd name="connsiteY10" fmla="*/ 112610 h 768059"/>
                          <a:gd name="connsiteX11" fmla="*/ 1348666 w 1484196"/>
                          <a:gd name="connsiteY11" fmla="*/ 119367 h 768059"/>
                          <a:gd name="connsiteX12" fmla="*/ 1344162 w 1484196"/>
                          <a:gd name="connsiteY12" fmla="*/ 128376 h 768059"/>
                          <a:gd name="connsiteX13" fmla="*/ 1339658 w 1484196"/>
                          <a:gd name="connsiteY13" fmla="*/ 155403 h 768059"/>
                          <a:gd name="connsiteX14" fmla="*/ 1335153 w 1484196"/>
                          <a:gd name="connsiteY14" fmla="*/ 164411 h 768059"/>
                          <a:gd name="connsiteX15" fmla="*/ 1332901 w 1484196"/>
                          <a:gd name="connsiteY15" fmla="*/ 175673 h 768059"/>
                          <a:gd name="connsiteX16" fmla="*/ 1328397 w 1484196"/>
                          <a:gd name="connsiteY16" fmla="*/ 182429 h 768059"/>
                          <a:gd name="connsiteX17" fmla="*/ 1323892 w 1484196"/>
                          <a:gd name="connsiteY17" fmla="*/ 191438 h 768059"/>
                          <a:gd name="connsiteX18" fmla="*/ 1319388 w 1484196"/>
                          <a:gd name="connsiteY18" fmla="*/ 225221 h 768059"/>
                          <a:gd name="connsiteX19" fmla="*/ 1308127 w 1484196"/>
                          <a:gd name="connsiteY19" fmla="*/ 245491 h 768059"/>
                          <a:gd name="connsiteX20" fmla="*/ 1296866 w 1484196"/>
                          <a:gd name="connsiteY20" fmla="*/ 259005 h 768059"/>
                          <a:gd name="connsiteX21" fmla="*/ 1294613 w 1484196"/>
                          <a:gd name="connsiteY21" fmla="*/ 265761 h 768059"/>
                          <a:gd name="connsiteX22" fmla="*/ 1290109 w 1484196"/>
                          <a:gd name="connsiteY22" fmla="*/ 270266 h 768059"/>
                          <a:gd name="connsiteX23" fmla="*/ 1281100 w 1484196"/>
                          <a:gd name="connsiteY23" fmla="*/ 288283 h 768059"/>
                          <a:gd name="connsiteX24" fmla="*/ 1278848 w 1484196"/>
                          <a:gd name="connsiteY24" fmla="*/ 297292 h 768059"/>
                          <a:gd name="connsiteX25" fmla="*/ 1276596 w 1484196"/>
                          <a:gd name="connsiteY25" fmla="*/ 304049 h 768059"/>
                          <a:gd name="connsiteX26" fmla="*/ 1263082 w 1484196"/>
                          <a:gd name="connsiteY26" fmla="*/ 335580 h 768059"/>
                          <a:gd name="connsiteX27" fmla="*/ 1258578 w 1484196"/>
                          <a:gd name="connsiteY27" fmla="*/ 382876 h 768059"/>
                          <a:gd name="connsiteX28" fmla="*/ 1251821 w 1484196"/>
                          <a:gd name="connsiteY28" fmla="*/ 409903 h 768059"/>
                          <a:gd name="connsiteX29" fmla="*/ 1242812 w 1484196"/>
                          <a:gd name="connsiteY29" fmla="*/ 432425 h 768059"/>
                          <a:gd name="connsiteX30" fmla="*/ 1236056 w 1484196"/>
                          <a:gd name="connsiteY30" fmla="*/ 481974 h 768059"/>
                          <a:gd name="connsiteX31" fmla="*/ 1231551 w 1484196"/>
                          <a:gd name="connsiteY31" fmla="*/ 488731 h 768059"/>
                          <a:gd name="connsiteX32" fmla="*/ 1227047 w 1484196"/>
                          <a:gd name="connsiteY32" fmla="*/ 509001 h 768059"/>
                          <a:gd name="connsiteX33" fmla="*/ 1222542 w 1484196"/>
                          <a:gd name="connsiteY33" fmla="*/ 518009 h 768059"/>
                          <a:gd name="connsiteX34" fmla="*/ 1218038 w 1484196"/>
                          <a:gd name="connsiteY34" fmla="*/ 540532 h 768059"/>
                          <a:gd name="connsiteX35" fmla="*/ 1213533 w 1484196"/>
                          <a:gd name="connsiteY35" fmla="*/ 545036 h 768059"/>
                          <a:gd name="connsiteX36" fmla="*/ 1209029 w 1484196"/>
                          <a:gd name="connsiteY36" fmla="*/ 551793 h 768059"/>
                          <a:gd name="connsiteX37" fmla="*/ 1206777 w 1484196"/>
                          <a:gd name="connsiteY37" fmla="*/ 560802 h 768059"/>
                          <a:gd name="connsiteX38" fmla="*/ 1202272 w 1484196"/>
                          <a:gd name="connsiteY38" fmla="*/ 567558 h 768059"/>
                          <a:gd name="connsiteX39" fmla="*/ 1200020 w 1484196"/>
                          <a:gd name="connsiteY39" fmla="*/ 583324 h 768059"/>
                          <a:gd name="connsiteX40" fmla="*/ 1191011 w 1484196"/>
                          <a:gd name="connsiteY40" fmla="*/ 662151 h 768059"/>
                          <a:gd name="connsiteX41" fmla="*/ 1182002 w 1484196"/>
                          <a:gd name="connsiteY41" fmla="*/ 668908 h 768059"/>
                          <a:gd name="connsiteX42" fmla="*/ 1161733 w 1484196"/>
                          <a:gd name="connsiteY42" fmla="*/ 671160 h 768059"/>
                          <a:gd name="connsiteX43" fmla="*/ 1139210 w 1484196"/>
                          <a:gd name="connsiteY43" fmla="*/ 666656 h 768059"/>
                          <a:gd name="connsiteX44" fmla="*/ 1123445 w 1484196"/>
                          <a:gd name="connsiteY44" fmla="*/ 646386 h 768059"/>
                          <a:gd name="connsiteX45" fmla="*/ 1109932 w 1484196"/>
                          <a:gd name="connsiteY45" fmla="*/ 635125 h 768059"/>
                          <a:gd name="connsiteX46" fmla="*/ 1103175 w 1484196"/>
                          <a:gd name="connsiteY46" fmla="*/ 621611 h 768059"/>
                          <a:gd name="connsiteX47" fmla="*/ 1100923 w 1484196"/>
                          <a:gd name="connsiteY47" fmla="*/ 614855 h 768059"/>
                          <a:gd name="connsiteX48" fmla="*/ 1087409 w 1484196"/>
                          <a:gd name="connsiteY48" fmla="*/ 605846 h 768059"/>
                          <a:gd name="connsiteX49" fmla="*/ 1076148 w 1484196"/>
                          <a:gd name="connsiteY49" fmla="*/ 596837 h 768059"/>
                          <a:gd name="connsiteX50" fmla="*/ 1069392 w 1484196"/>
                          <a:gd name="connsiteY50" fmla="*/ 592333 h 768059"/>
                          <a:gd name="connsiteX51" fmla="*/ 1051374 w 1484196"/>
                          <a:gd name="connsiteY51" fmla="*/ 587828 h 768059"/>
                          <a:gd name="connsiteX52" fmla="*/ 1049122 w 1484196"/>
                          <a:gd name="connsiteY52" fmla="*/ 581072 h 768059"/>
                          <a:gd name="connsiteX53" fmla="*/ 1037861 w 1484196"/>
                          <a:gd name="connsiteY53" fmla="*/ 569810 h 768059"/>
                          <a:gd name="connsiteX54" fmla="*/ 1035608 w 1484196"/>
                          <a:gd name="connsiteY54" fmla="*/ 563054 h 768059"/>
                          <a:gd name="connsiteX55" fmla="*/ 1022095 w 1484196"/>
                          <a:gd name="connsiteY55" fmla="*/ 551793 h 768059"/>
                          <a:gd name="connsiteX56" fmla="*/ 1010834 w 1484196"/>
                          <a:gd name="connsiteY56" fmla="*/ 542784 h 768059"/>
                          <a:gd name="connsiteX57" fmla="*/ 1004077 w 1484196"/>
                          <a:gd name="connsiteY57" fmla="*/ 540532 h 768059"/>
                          <a:gd name="connsiteX58" fmla="*/ 992816 w 1484196"/>
                          <a:gd name="connsiteY58" fmla="*/ 536027 h 768059"/>
                          <a:gd name="connsiteX59" fmla="*/ 983807 w 1484196"/>
                          <a:gd name="connsiteY59" fmla="*/ 531523 h 768059"/>
                          <a:gd name="connsiteX60" fmla="*/ 977051 w 1484196"/>
                          <a:gd name="connsiteY60" fmla="*/ 529271 h 768059"/>
                          <a:gd name="connsiteX61" fmla="*/ 968042 w 1484196"/>
                          <a:gd name="connsiteY61" fmla="*/ 524766 h 768059"/>
                          <a:gd name="connsiteX62" fmla="*/ 893719 w 1484196"/>
                          <a:gd name="connsiteY62" fmla="*/ 522514 h 768059"/>
                          <a:gd name="connsiteX63" fmla="*/ 844170 w 1484196"/>
                          <a:gd name="connsiteY63" fmla="*/ 527018 h 768059"/>
                          <a:gd name="connsiteX64" fmla="*/ 814891 w 1484196"/>
                          <a:gd name="connsiteY64" fmla="*/ 529271 h 768059"/>
                          <a:gd name="connsiteX65" fmla="*/ 808134 w 1484196"/>
                          <a:gd name="connsiteY65" fmla="*/ 547288 h 768059"/>
                          <a:gd name="connsiteX66" fmla="*/ 801378 w 1484196"/>
                          <a:gd name="connsiteY66" fmla="*/ 549541 h 768059"/>
                          <a:gd name="connsiteX67" fmla="*/ 796873 w 1484196"/>
                          <a:gd name="connsiteY67" fmla="*/ 554045 h 768059"/>
                          <a:gd name="connsiteX68" fmla="*/ 776603 w 1484196"/>
                          <a:gd name="connsiteY68" fmla="*/ 558549 h 768059"/>
                          <a:gd name="connsiteX69" fmla="*/ 767595 w 1484196"/>
                          <a:gd name="connsiteY69" fmla="*/ 560802 h 768059"/>
                          <a:gd name="connsiteX70" fmla="*/ 756333 w 1484196"/>
                          <a:gd name="connsiteY70" fmla="*/ 565306 h 768059"/>
                          <a:gd name="connsiteX71" fmla="*/ 749577 w 1484196"/>
                          <a:gd name="connsiteY71" fmla="*/ 567558 h 768059"/>
                          <a:gd name="connsiteX72" fmla="*/ 738316 w 1484196"/>
                          <a:gd name="connsiteY72" fmla="*/ 578819 h 768059"/>
                          <a:gd name="connsiteX73" fmla="*/ 733811 w 1484196"/>
                          <a:gd name="connsiteY73" fmla="*/ 585576 h 768059"/>
                          <a:gd name="connsiteX74" fmla="*/ 727055 w 1484196"/>
                          <a:gd name="connsiteY74" fmla="*/ 587828 h 768059"/>
                          <a:gd name="connsiteX75" fmla="*/ 720298 w 1484196"/>
                          <a:gd name="connsiteY75" fmla="*/ 594585 h 768059"/>
                          <a:gd name="connsiteX76" fmla="*/ 711289 w 1484196"/>
                          <a:gd name="connsiteY76" fmla="*/ 608098 h 768059"/>
                          <a:gd name="connsiteX77" fmla="*/ 704533 w 1484196"/>
                          <a:gd name="connsiteY77" fmla="*/ 623864 h 768059"/>
                          <a:gd name="connsiteX78" fmla="*/ 697776 w 1484196"/>
                          <a:gd name="connsiteY78" fmla="*/ 626116 h 768059"/>
                          <a:gd name="connsiteX79" fmla="*/ 695524 w 1484196"/>
                          <a:gd name="connsiteY79" fmla="*/ 635125 h 768059"/>
                          <a:gd name="connsiteX80" fmla="*/ 688767 w 1484196"/>
                          <a:gd name="connsiteY80" fmla="*/ 637377 h 768059"/>
                          <a:gd name="connsiteX81" fmla="*/ 679758 w 1484196"/>
                          <a:gd name="connsiteY81" fmla="*/ 644134 h 768059"/>
                          <a:gd name="connsiteX82" fmla="*/ 654984 w 1484196"/>
                          <a:gd name="connsiteY82" fmla="*/ 648638 h 768059"/>
                          <a:gd name="connsiteX83" fmla="*/ 636966 w 1484196"/>
                          <a:gd name="connsiteY83" fmla="*/ 657647 h 768059"/>
                          <a:gd name="connsiteX84" fmla="*/ 627957 w 1484196"/>
                          <a:gd name="connsiteY84" fmla="*/ 662151 h 768059"/>
                          <a:gd name="connsiteX85" fmla="*/ 609939 w 1484196"/>
                          <a:gd name="connsiteY85" fmla="*/ 666656 h 768059"/>
                          <a:gd name="connsiteX86" fmla="*/ 600931 w 1484196"/>
                          <a:gd name="connsiteY86" fmla="*/ 671160 h 768059"/>
                          <a:gd name="connsiteX87" fmla="*/ 576156 w 1484196"/>
                          <a:gd name="connsiteY87" fmla="*/ 673412 h 768059"/>
                          <a:gd name="connsiteX88" fmla="*/ 569400 w 1484196"/>
                          <a:gd name="connsiteY88" fmla="*/ 671160 h 768059"/>
                          <a:gd name="connsiteX89" fmla="*/ 560391 w 1484196"/>
                          <a:gd name="connsiteY89" fmla="*/ 666656 h 768059"/>
                          <a:gd name="connsiteX90" fmla="*/ 553634 w 1484196"/>
                          <a:gd name="connsiteY90" fmla="*/ 662151 h 768059"/>
                          <a:gd name="connsiteX91" fmla="*/ 540121 w 1484196"/>
                          <a:gd name="connsiteY91" fmla="*/ 657647 h 768059"/>
                          <a:gd name="connsiteX92" fmla="*/ 404988 w 1484196"/>
                          <a:gd name="connsiteY92" fmla="*/ 657647 h 768059"/>
                          <a:gd name="connsiteX93" fmla="*/ 389222 w 1484196"/>
                          <a:gd name="connsiteY93" fmla="*/ 641881 h 768059"/>
                          <a:gd name="connsiteX94" fmla="*/ 386970 w 1484196"/>
                          <a:gd name="connsiteY94" fmla="*/ 635125 h 768059"/>
                          <a:gd name="connsiteX95" fmla="*/ 375709 w 1484196"/>
                          <a:gd name="connsiteY95" fmla="*/ 626116 h 768059"/>
                          <a:gd name="connsiteX96" fmla="*/ 328412 w 1484196"/>
                          <a:gd name="connsiteY96" fmla="*/ 603594 h 768059"/>
                          <a:gd name="connsiteX97" fmla="*/ 290125 w 1484196"/>
                          <a:gd name="connsiteY97" fmla="*/ 578819 h 768059"/>
                          <a:gd name="connsiteX98" fmla="*/ 254089 w 1484196"/>
                          <a:gd name="connsiteY98" fmla="*/ 556297 h 768059"/>
                          <a:gd name="connsiteX99" fmla="*/ 247333 w 1484196"/>
                          <a:gd name="connsiteY99" fmla="*/ 554045 h 768059"/>
                          <a:gd name="connsiteX100" fmla="*/ 242828 w 1484196"/>
                          <a:gd name="connsiteY100" fmla="*/ 549541 h 768059"/>
                          <a:gd name="connsiteX101" fmla="*/ 224810 w 1484196"/>
                          <a:gd name="connsiteY101" fmla="*/ 545036 h 768059"/>
                          <a:gd name="connsiteX102" fmla="*/ 168505 w 1484196"/>
                          <a:gd name="connsiteY102" fmla="*/ 536027 h 768059"/>
                          <a:gd name="connsiteX103" fmla="*/ 105443 w 1484196"/>
                          <a:gd name="connsiteY103" fmla="*/ 533775 h 768059"/>
                          <a:gd name="connsiteX104" fmla="*/ 64903 w 1484196"/>
                          <a:gd name="connsiteY104" fmla="*/ 536027 h 768059"/>
                          <a:gd name="connsiteX105" fmla="*/ 49629 w 1484196"/>
                          <a:gd name="connsiteY105" fmla="*/ 536930 h 768059"/>
                          <a:gd name="connsiteX106" fmla="*/ 11467 w 1484196"/>
                          <a:gd name="connsiteY106" fmla="*/ 550729 h 768059"/>
                          <a:gd name="connsiteX107" fmla="*/ 0 w 1484196"/>
                          <a:gd name="connsiteY107" fmla="*/ 573331 h 768059"/>
                          <a:gd name="connsiteX108" fmla="*/ 7169 w 1484196"/>
                          <a:gd name="connsiteY108" fmla="*/ 603101 h 768059"/>
                          <a:gd name="connsiteX109" fmla="*/ 33291 w 1484196"/>
                          <a:gd name="connsiteY109" fmla="*/ 618170 h 768059"/>
                          <a:gd name="connsiteX110" fmla="*/ 113011 w 1484196"/>
                          <a:gd name="connsiteY110" fmla="*/ 629432 h 768059"/>
                          <a:gd name="connsiteX111" fmla="*/ 154992 w 1484196"/>
                          <a:gd name="connsiteY111" fmla="*/ 632873 h 768059"/>
                          <a:gd name="connsiteX112" fmla="*/ 161748 w 1484196"/>
                          <a:gd name="connsiteY112" fmla="*/ 637377 h 768059"/>
                          <a:gd name="connsiteX113" fmla="*/ 207372 w 1484196"/>
                          <a:gd name="connsiteY113" fmla="*/ 640429 h 768059"/>
                          <a:gd name="connsiteX114" fmla="*/ 238324 w 1484196"/>
                          <a:gd name="connsiteY114" fmla="*/ 662151 h 768059"/>
                          <a:gd name="connsiteX115" fmla="*/ 290125 w 1484196"/>
                          <a:gd name="connsiteY115" fmla="*/ 675665 h 768059"/>
                          <a:gd name="connsiteX116" fmla="*/ 325213 w 1484196"/>
                          <a:gd name="connsiteY116" fmla="*/ 700365 h 768059"/>
                          <a:gd name="connsiteX117" fmla="*/ 330665 w 1484196"/>
                          <a:gd name="connsiteY117" fmla="*/ 736474 h 768059"/>
                          <a:gd name="connsiteX118" fmla="*/ 335169 w 1484196"/>
                          <a:gd name="connsiteY118" fmla="*/ 743231 h 768059"/>
                          <a:gd name="connsiteX119" fmla="*/ 391474 w 1484196"/>
                          <a:gd name="connsiteY119" fmla="*/ 752240 h 768059"/>
                          <a:gd name="connsiteX120" fmla="*/ 459041 w 1484196"/>
                          <a:gd name="connsiteY120" fmla="*/ 756744 h 768059"/>
                          <a:gd name="connsiteX121" fmla="*/ 474806 w 1484196"/>
                          <a:gd name="connsiteY121" fmla="*/ 768006 h 768059"/>
                          <a:gd name="connsiteX122" fmla="*/ 501833 w 1484196"/>
                          <a:gd name="connsiteY122" fmla="*/ 761249 h 768059"/>
                          <a:gd name="connsiteX123" fmla="*/ 510842 w 1484196"/>
                          <a:gd name="connsiteY123" fmla="*/ 758997 h 768059"/>
                          <a:gd name="connsiteX124" fmla="*/ 528860 w 1484196"/>
                          <a:gd name="connsiteY124" fmla="*/ 754492 h 768059"/>
                          <a:gd name="connsiteX125" fmla="*/ 607687 w 1484196"/>
                          <a:gd name="connsiteY125" fmla="*/ 752240 h 768059"/>
                          <a:gd name="connsiteX126" fmla="*/ 670749 w 1484196"/>
                          <a:gd name="connsiteY126" fmla="*/ 747736 h 768059"/>
                          <a:gd name="connsiteX127" fmla="*/ 677506 w 1484196"/>
                          <a:gd name="connsiteY127" fmla="*/ 745483 h 768059"/>
                          <a:gd name="connsiteX128" fmla="*/ 686515 w 1484196"/>
                          <a:gd name="connsiteY128" fmla="*/ 743231 h 768059"/>
                          <a:gd name="connsiteX129" fmla="*/ 718046 w 1484196"/>
                          <a:gd name="connsiteY129" fmla="*/ 740979 h 768059"/>
                          <a:gd name="connsiteX130" fmla="*/ 745072 w 1484196"/>
                          <a:gd name="connsiteY130" fmla="*/ 713952 h 768059"/>
                          <a:gd name="connsiteX131" fmla="*/ 756333 w 1484196"/>
                          <a:gd name="connsiteY131" fmla="*/ 702691 h 768059"/>
                          <a:gd name="connsiteX132" fmla="*/ 760838 w 1484196"/>
                          <a:gd name="connsiteY132" fmla="*/ 698187 h 768059"/>
                          <a:gd name="connsiteX133" fmla="*/ 772099 w 1484196"/>
                          <a:gd name="connsiteY133" fmla="*/ 684674 h 768059"/>
                          <a:gd name="connsiteX134" fmla="*/ 783360 w 1484196"/>
                          <a:gd name="connsiteY134" fmla="*/ 673412 h 768059"/>
                          <a:gd name="connsiteX135" fmla="*/ 787865 w 1484196"/>
                          <a:gd name="connsiteY135" fmla="*/ 666656 h 768059"/>
                          <a:gd name="connsiteX136" fmla="*/ 794621 w 1484196"/>
                          <a:gd name="connsiteY136" fmla="*/ 664404 h 768059"/>
                          <a:gd name="connsiteX137" fmla="*/ 796873 w 1484196"/>
                          <a:gd name="connsiteY137" fmla="*/ 657647 h 768059"/>
                          <a:gd name="connsiteX138" fmla="*/ 826152 w 1484196"/>
                          <a:gd name="connsiteY138" fmla="*/ 655395 h 768059"/>
                          <a:gd name="connsiteX139" fmla="*/ 848674 w 1484196"/>
                          <a:gd name="connsiteY139" fmla="*/ 639629 h 768059"/>
                          <a:gd name="connsiteX140" fmla="*/ 866692 w 1484196"/>
                          <a:gd name="connsiteY140" fmla="*/ 635125 h 768059"/>
                          <a:gd name="connsiteX141" fmla="*/ 875701 w 1484196"/>
                          <a:gd name="connsiteY141" fmla="*/ 632873 h 768059"/>
                          <a:gd name="connsiteX142" fmla="*/ 882458 w 1484196"/>
                          <a:gd name="connsiteY142" fmla="*/ 628368 h 768059"/>
                          <a:gd name="connsiteX143" fmla="*/ 902728 w 1484196"/>
                          <a:gd name="connsiteY143" fmla="*/ 619359 h 768059"/>
                          <a:gd name="connsiteX144" fmla="*/ 913989 w 1484196"/>
                          <a:gd name="connsiteY144" fmla="*/ 608098 h 768059"/>
                          <a:gd name="connsiteX145" fmla="*/ 929754 w 1484196"/>
                          <a:gd name="connsiteY145" fmla="*/ 603594 h 768059"/>
                          <a:gd name="connsiteX146" fmla="*/ 968042 w 1484196"/>
                          <a:gd name="connsiteY146" fmla="*/ 605846 h 768059"/>
                          <a:gd name="connsiteX147" fmla="*/ 972546 w 1484196"/>
                          <a:gd name="connsiteY147" fmla="*/ 612603 h 768059"/>
                          <a:gd name="connsiteX148" fmla="*/ 977051 w 1484196"/>
                          <a:gd name="connsiteY148" fmla="*/ 617107 h 768059"/>
                          <a:gd name="connsiteX149" fmla="*/ 997321 w 1484196"/>
                          <a:gd name="connsiteY149" fmla="*/ 623864 h 768059"/>
                          <a:gd name="connsiteX150" fmla="*/ 1006330 w 1484196"/>
                          <a:gd name="connsiteY150" fmla="*/ 632873 h 768059"/>
                          <a:gd name="connsiteX151" fmla="*/ 1010834 w 1484196"/>
                          <a:gd name="connsiteY151" fmla="*/ 641881 h 768059"/>
                          <a:gd name="connsiteX152" fmla="*/ 1024347 w 1484196"/>
                          <a:gd name="connsiteY152" fmla="*/ 650890 h 768059"/>
                          <a:gd name="connsiteX153" fmla="*/ 1028852 w 1484196"/>
                          <a:gd name="connsiteY153" fmla="*/ 664404 h 768059"/>
                          <a:gd name="connsiteX154" fmla="*/ 1035608 w 1484196"/>
                          <a:gd name="connsiteY154" fmla="*/ 668908 h 768059"/>
                          <a:gd name="connsiteX155" fmla="*/ 1046869 w 1484196"/>
                          <a:gd name="connsiteY155" fmla="*/ 671160 h 768059"/>
                          <a:gd name="connsiteX156" fmla="*/ 1053626 w 1484196"/>
                          <a:gd name="connsiteY156" fmla="*/ 673412 h 768059"/>
                          <a:gd name="connsiteX157" fmla="*/ 1055878 w 1484196"/>
                          <a:gd name="connsiteY157" fmla="*/ 680169 h 768059"/>
                          <a:gd name="connsiteX158" fmla="*/ 1064887 w 1484196"/>
                          <a:gd name="connsiteY158" fmla="*/ 682421 h 768059"/>
                          <a:gd name="connsiteX159" fmla="*/ 1073896 w 1484196"/>
                          <a:gd name="connsiteY159" fmla="*/ 686926 h 768059"/>
                          <a:gd name="connsiteX160" fmla="*/ 1091914 w 1484196"/>
                          <a:gd name="connsiteY160" fmla="*/ 691430 h 768059"/>
                          <a:gd name="connsiteX161" fmla="*/ 1098670 w 1484196"/>
                          <a:gd name="connsiteY161" fmla="*/ 700439 h 768059"/>
                          <a:gd name="connsiteX162" fmla="*/ 1103175 w 1484196"/>
                          <a:gd name="connsiteY162" fmla="*/ 707196 h 768059"/>
                          <a:gd name="connsiteX163" fmla="*/ 1109932 w 1484196"/>
                          <a:gd name="connsiteY163" fmla="*/ 711700 h 768059"/>
                          <a:gd name="connsiteX164" fmla="*/ 1118940 w 1484196"/>
                          <a:gd name="connsiteY164" fmla="*/ 727466 h 768059"/>
                          <a:gd name="connsiteX165" fmla="*/ 1121193 w 1484196"/>
                          <a:gd name="connsiteY165" fmla="*/ 736474 h 768059"/>
                          <a:gd name="connsiteX166" fmla="*/ 1136958 w 1484196"/>
                          <a:gd name="connsiteY166" fmla="*/ 743231 h 768059"/>
                          <a:gd name="connsiteX167" fmla="*/ 1179750 w 1484196"/>
                          <a:gd name="connsiteY167" fmla="*/ 745483 h 768059"/>
                          <a:gd name="connsiteX168" fmla="*/ 1195516 w 1484196"/>
                          <a:gd name="connsiteY168" fmla="*/ 743231 h 768059"/>
                          <a:gd name="connsiteX169" fmla="*/ 1236056 w 1484196"/>
                          <a:gd name="connsiteY169" fmla="*/ 745483 h 768059"/>
                          <a:gd name="connsiteX170" fmla="*/ 1256326 w 1484196"/>
                          <a:gd name="connsiteY170" fmla="*/ 747736 h 768059"/>
                          <a:gd name="connsiteX171" fmla="*/ 1269839 w 1484196"/>
                          <a:gd name="connsiteY171" fmla="*/ 729718 h 768059"/>
                          <a:gd name="connsiteX172" fmla="*/ 1276596 w 1484196"/>
                          <a:gd name="connsiteY172" fmla="*/ 727466 h 768059"/>
                          <a:gd name="connsiteX173" fmla="*/ 1292361 w 1484196"/>
                          <a:gd name="connsiteY173" fmla="*/ 713952 h 768059"/>
                          <a:gd name="connsiteX174" fmla="*/ 1294613 w 1484196"/>
                          <a:gd name="connsiteY174" fmla="*/ 707196 h 768059"/>
                          <a:gd name="connsiteX175" fmla="*/ 1299118 w 1484196"/>
                          <a:gd name="connsiteY175" fmla="*/ 700439 h 768059"/>
                          <a:gd name="connsiteX176" fmla="*/ 1303622 w 1484196"/>
                          <a:gd name="connsiteY176" fmla="*/ 691430 h 768059"/>
                          <a:gd name="connsiteX177" fmla="*/ 1310379 w 1484196"/>
                          <a:gd name="connsiteY177" fmla="*/ 689178 h 768059"/>
                          <a:gd name="connsiteX178" fmla="*/ 1314883 w 1484196"/>
                          <a:gd name="connsiteY178" fmla="*/ 680169 h 768059"/>
                          <a:gd name="connsiteX179" fmla="*/ 1321640 w 1484196"/>
                          <a:gd name="connsiteY179" fmla="*/ 675665 h 768059"/>
                          <a:gd name="connsiteX180" fmla="*/ 1323892 w 1484196"/>
                          <a:gd name="connsiteY180" fmla="*/ 666656 h 768059"/>
                          <a:gd name="connsiteX181" fmla="*/ 1326144 w 1484196"/>
                          <a:gd name="connsiteY181" fmla="*/ 659899 h 768059"/>
                          <a:gd name="connsiteX182" fmla="*/ 1330649 w 1484196"/>
                          <a:gd name="connsiteY182" fmla="*/ 655395 h 768059"/>
                          <a:gd name="connsiteX183" fmla="*/ 1339658 w 1484196"/>
                          <a:gd name="connsiteY183" fmla="*/ 641881 h 768059"/>
                          <a:gd name="connsiteX184" fmla="*/ 1341910 w 1484196"/>
                          <a:gd name="connsiteY184" fmla="*/ 632873 h 768059"/>
                          <a:gd name="connsiteX185" fmla="*/ 1344162 w 1484196"/>
                          <a:gd name="connsiteY185" fmla="*/ 610350 h 768059"/>
                          <a:gd name="connsiteX186" fmla="*/ 1348666 w 1484196"/>
                          <a:gd name="connsiteY186" fmla="*/ 601341 h 768059"/>
                          <a:gd name="connsiteX187" fmla="*/ 1353171 w 1484196"/>
                          <a:gd name="connsiteY187" fmla="*/ 585576 h 768059"/>
                          <a:gd name="connsiteX188" fmla="*/ 1359928 w 1484196"/>
                          <a:gd name="connsiteY188" fmla="*/ 576567 h 768059"/>
                          <a:gd name="connsiteX189" fmla="*/ 1364432 w 1484196"/>
                          <a:gd name="connsiteY189" fmla="*/ 542784 h 768059"/>
                          <a:gd name="connsiteX190" fmla="*/ 1366684 w 1484196"/>
                          <a:gd name="connsiteY190" fmla="*/ 533775 h 768059"/>
                          <a:gd name="connsiteX191" fmla="*/ 1368936 w 1484196"/>
                          <a:gd name="connsiteY191" fmla="*/ 477470 h 768059"/>
                          <a:gd name="connsiteX192" fmla="*/ 1384702 w 1484196"/>
                          <a:gd name="connsiteY192" fmla="*/ 454947 h 768059"/>
                          <a:gd name="connsiteX193" fmla="*/ 1391459 w 1484196"/>
                          <a:gd name="connsiteY193" fmla="*/ 443686 h 768059"/>
                          <a:gd name="connsiteX194" fmla="*/ 1398215 w 1484196"/>
                          <a:gd name="connsiteY194" fmla="*/ 434677 h 768059"/>
                          <a:gd name="connsiteX195" fmla="*/ 1400467 w 1484196"/>
                          <a:gd name="connsiteY195" fmla="*/ 385129 h 768059"/>
                          <a:gd name="connsiteX196" fmla="*/ 1402720 w 1484196"/>
                          <a:gd name="connsiteY196" fmla="*/ 373868 h 768059"/>
                          <a:gd name="connsiteX197" fmla="*/ 1409476 w 1484196"/>
                          <a:gd name="connsiteY197" fmla="*/ 367111 h 768059"/>
                          <a:gd name="connsiteX198" fmla="*/ 1422990 w 1484196"/>
                          <a:gd name="connsiteY198" fmla="*/ 157655 h 768059"/>
                          <a:gd name="connsiteX199" fmla="*/ 1436503 w 1484196"/>
                          <a:gd name="connsiteY199" fmla="*/ 141889 h 768059"/>
                          <a:gd name="connsiteX200" fmla="*/ 1441007 w 1484196"/>
                          <a:gd name="connsiteY200" fmla="*/ 135133 h 768059"/>
                          <a:gd name="connsiteX201" fmla="*/ 1447764 w 1484196"/>
                          <a:gd name="connsiteY201" fmla="*/ 132880 h 768059"/>
                          <a:gd name="connsiteX202" fmla="*/ 1454521 w 1484196"/>
                          <a:gd name="connsiteY202" fmla="*/ 128376 h 768059"/>
                          <a:gd name="connsiteX203" fmla="*/ 1456773 w 1484196"/>
                          <a:gd name="connsiteY203" fmla="*/ 99097 h 768059"/>
                          <a:gd name="connsiteX204" fmla="*/ 1463530 w 1484196"/>
                          <a:gd name="connsiteY204" fmla="*/ 94593 h 768059"/>
                          <a:gd name="connsiteX205" fmla="*/ 1474791 w 1484196"/>
                          <a:gd name="connsiteY205" fmla="*/ 83332 h 768059"/>
                          <a:gd name="connsiteX206" fmla="*/ 1477043 w 1484196"/>
                          <a:gd name="connsiteY206" fmla="*/ 76575 h 768059"/>
                          <a:gd name="connsiteX207" fmla="*/ 1483800 w 1484196"/>
                          <a:gd name="connsiteY207" fmla="*/ 74323 h 768059"/>
                          <a:gd name="connsiteX208" fmla="*/ 1481547 w 1484196"/>
                          <a:gd name="connsiteY208" fmla="*/ 0 h 768059"/>
                          <a:gd name="connsiteX209" fmla="*/ 1470286 w 1484196"/>
                          <a:gd name="connsiteY209" fmla="*/ 9008 h 768059"/>
                          <a:gd name="connsiteX210" fmla="*/ 1468034 w 1484196"/>
                          <a:gd name="connsiteY210" fmla="*/ 18017 h 768059"/>
                          <a:gd name="connsiteX211" fmla="*/ 1461277 w 1484196"/>
                          <a:gd name="connsiteY211" fmla="*/ 20270 h 768059"/>
                          <a:gd name="connsiteX212" fmla="*/ 1470286 w 1484196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170683 w 1493131"/>
                          <a:gd name="connsiteY112" fmla="*/ 637377 h 768059"/>
                          <a:gd name="connsiteX113" fmla="*/ 216307 w 1493131"/>
                          <a:gd name="connsiteY113" fmla="*/ 640429 h 768059"/>
                          <a:gd name="connsiteX114" fmla="*/ 247259 w 1493131"/>
                          <a:gd name="connsiteY114" fmla="*/ 662151 h 768059"/>
                          <a:gd name="connsiteX115" fmla="*/ 299060 w 1493131"/>
                          <a:gd name="connsiteY115" fmla="*/ 675665 h 768059"/>
                          <a:gd name="connsiteX116" fmla="*/ 334148 w 1493131"/>
                          <a:gd name="connsiteY116" fmla="*/ 700365 h 768059"/>
                          <a:gd name="connsiteX117" fmla="*/ 339600 w 1493131"/>
                          <a:gd name="connsiteY117" fmla="*/ 736474 h 768059"/>
                          <a:gd name="connsiteX118" fmla="*/ 344104 w 1493131"/>
                          <a:gd name="connsiteY118" fmla="*/ 743231 h 768059"/>
                          <a:gd name="connsiteX119" fmla="*/ 400409 w 1493131"/>
                          <a:gd name="connsiteY119" fmla="*/ 752240 h 768059"/>
                          <a:gd name="connsiteX120" fmla="*/ 467976 w 1493131"/>
                          <a:gd name="connsiteY120" fmla="*/ 756744 h 768059"/>
                          <a:gd name="connsiteX121" fmla="*/ 483741 w 1493131"/>
                          <a:gd name="connsiteY121" fmla="*/ 768006 h 768059"/>
                          <a:gd name="connsiteX122" fmla="*/ 510768 w 1493131"/>
                          <a:gd name="connsiteY122" fmla="*/ 761249 h 768059"/>
                          <a:gd name="connsiteX123" fmla="*/ 519777 w 1493131"/>
                          <a:gd name="connsiteY123" fmla="*/ 758997 h 768059"/>
                          <a:gd name="connsiteX124" fmla="*/ 537795 w 1493131"/>
                          <a:gd name="connsiteY124" fmla="*/ 754492 h 768059"/>
                          <a:gd name="connsiteX125" fmla="*/ 616622 w 1493131"/>
                          <a:gd name="connsiteY125" fmla="*/ 752240 h 768059"/>
                          <a:gd name="connsiteX126" fmla="*/ 679684 w 1493131"/>
                          <a:gd name="connsiteY126" fmla="*/ 747736 h 768059"/>
                          <a:gd name="connsiteX127" fmla="*/ 686441 w 1493131"/>
                          <a:gd name="connsiteY127" fmla="*/ 745483 h 768059"/>
                          <a:gd name="connsiteX128" fmla="*/ 695450 w 1493131"/>
                          <a:gd name="connsiteY128" fmla="*/ 743231 h 768059"/>
                          <a:gd name="connsiteX129" fmla="*/ 726981 w 1493131"/>
                          <a:gd name="connsiteY129" fmla="*/ 740979 h 768059"/>
                          <a:gd name="connsiteX130" fmla="*/ 754007 w 1493131"/>
                          <a:gd name="connsiteY130" fmla="*/ 713952 h 768059"/>
                          <a:gd name="connsiteX131" fmla="*/ 765268 w 1493131"/>
                          <a:gd name="connsiteY131" fmla="*/ 702691 h 768059"/>
                          <a:gd name="connsiteX132" fmla="*/ 769773 w 1493131"/>
                          <a:gd name="connsiteY132" fmla="*/ 698187 h 768059"/>
                          <a:gd name="connsiteX133" fmla="*/ 781034 w 1493131"/>
                          <a:gd name="connsiteY133" fmla="*/ 684674 h 768059"/>
                          <a:gd name="connsiteX134" fmla="*/ 792295 w 1493131"/>
                          <a:gd name="connsiteY134" fmla="*/ 673412 h 768059"/>
                          <a:gd name="connsiteX135" fmla="*/ 796800 w 1493131"/>
                          <a:gd name="connsiteY135" fmla="*/ 666656 h 768059"/>
                          <a:gd name="connsiteX136" fmla="*/ 803556 w 1493131"/>
                          <a:gd name="connsiteY136" fmla="*/ 664404 h 768059"/>
                          <a:gd name="connsiteX137" fmla="*/ 805808 w 1493131"/>
                          <a:gd name="connsiteY137" fmla="*/ 657647 h 768059"/>
                          <a:gd name="connsiteX138" fmla="*/ 835087 w 1493131"/>
                          <a:gd name="connsiteY138" fmla="*/ 655395 h 768059"/>
                          <a:gd name="connsiteX139" fmla="*/ 857609 w 1493131"/>
                          <a:gd name="connsiteY139" fmla="*/ 639629 h 768059"/>
                          <a:gd name="connsiteX140" fmla="*/ 875627 w 1493131"/>
                          <a:gd name="connsiteY140" fmla="*/ 635125 h 768059"/>
                          <a:gd name="connsiteX141" fmla="*/ 884636 w 1493131"/>
                          <a:gd name="connsiteY141" fmla="*/ 632873 h 768059"/>
                          <a:gd name="connsiteX142" fmla="*/ 891393 w 1493131"/>
                          <a:gd name="connsiteY142" fmla="*/ 628368 h 768059"/>
                          <a:gd name="connsiteX143" fmla="*/ 911663 w 1493131"/>
                          <a:gd name="connsiteY143" fmla="*/ 619359 h 768059"/>
                          <a:gd name="connsiteX144" fmla="*/ 922924 w 1493131"/>
                          <a:gd name="connsiteY144" fmla="*/ 608098 h 768059"/>
                          <a:gd name="connsiteX145" fmla="*/ 938689 w 1493131"/>
                          <a:gd name="connsiteY145" fmla="*/ 603594 h 768059"/>
                          <a:gd name="connsiteX146" fmla="*/ 976977 w 1493131"/>
                          <a:gd name="connsiteY146" fmla="*/ 605846 h 768059"/>
                          <a:gd name="connsiteX147" fmla="*/ 981481 w 1493131"/>
                          <a:gd name="connsiteY147" fmla="*/ 612603 h 768059"/>
                          <a:gd name="connsiteX148" fmla="*/ 985986 w 1493131"/>
                          <a:gd name="connsiteY148" fmla="*/ 617107 h 768059"/>
                          <a:gd name="connsiteX149" fmla="*/ 1006256 w 1493131"/>
                          <a:gd name="connsiteY149" fmla="*/ 623864 h 768059"/>
                          <a:gd name="connsiteX150" fmla="*/ 1015265 w 1493131"/>
                          <a:gd name="connsiteY150" fmla="*/ 632873 h 768059"/>
                          <a:gd name="connsiteX151" fmla="*/ 1019769 w 1493131"/>
                          <a:gd name="connsiteY151" fmla="*/ 641881 h 768059"/>
                          <a:gd name="connsiteX152" fmla="*/ 1033282 w 1493131"/>
                          <a:gd name="connsiteY152" fmla="*/ 650890 h 768059"/>
                          <a:gd name="connsiteX153" fmla="*/ 1037787 w 1493131"/>
                          <a:gd name="connsiteY153" fmla="*/ 664404 h 768059"/>
                          <a:gd name="connsiteX154" fmla="*/ 1044543 w 1493131"/>
                          <a:gd name="connsiteY154" fmla="*/ 668908 h 768059"/>
                          <a:gd name="connsiteX155" fmla="*/ 1055804 w 1493131"/>
                          <a:gd name="connsiteY155" fmla="*/ 671160 h 768059"/>
                          <a:gd name="connsiteX156" fmla="*/ 1062561 w 1493131"/>
                          <a:gd name="connsiteY156" fmla="*/ 673412 h 768059"/>
                          <a:gd name="connsiteX157" fmla="*/ 1064813 w 1493131"/>
                          <a:gd name="connsiteY157" fmla="*/ 680169 h 768059"/>
                          <a:gd name="connsiteX158" fmla="*/ 1073822 w 1493131"/>
                          <a:gd name="connsiteY158" fmla="*/ 682421 h 768059"/>
                          <a:gd name="connsiteX159" fmla="*/ 1082831 w 1493131"/>
                          <a:gd name="connsiteY159" fmla="*/ 686926 h 768059"/>
                          <a:gd name="connsiteX160" fmla="*/ 1100849 w 1493131"/>
                          <a:gd name="connsiteY160" fmla="*/ 691430 h 768059"/>
                          <a:gd name="connsiteX161" fmla="*/ 1107605 w 1493131"/>
                          <a:gd name="connsiteY161" fmla="*/ 700439 h 768059"/>
                          <a:gd name="connsiteX162" fmla="*/ 1112110 w 1493131"/>
                          <a:gd name="connsiteY162" fmla="*/ 707196 h 768059"/>
                          <a:gd name="connsiteX163" fmla="*/ 1118867 w 1493131"/>
                          <a:gd name="connsiteY163" fmla="*/ 711700 h 768059"/>
                          <a:gd name="connsiteX164" fmla="*/ 1127875 w 1493131"/>
                          <a:gd name="connsiteY164" fmla="*/ 727466 h 768059"/>
                          <a:gd name="connsiteX165" fmla="*/ 1130128 w 1493131"/>
                          <a:gd name="connsiteY165" fmla="*/ 736474 h 768059"/>
                          <a:gd name="connsiteX166" fmla="*/ 1145893 w 1493131"/>
                          <a:gd name="connsiteY166" fmla="*/ 743231 h 768059"/>
                          <a:gd name="connsiteX167" fmla="*/ 1188685 w 1493131"/>
                          <a:gd name="connsiteY167" fmla="*/ 745483 h 768059"/>
                          <a:gd name="connsiteX168" fmla="*/ 1204451 w 1493131"/>
                          <a:gd name="connsiteY168" fmla="*/ 743231 h 768059"/>
                          <a:gd name="connsiteX169" fmla="*/ 1244991 w 1493131"/>
                          <a:gd name="connsiteY169" fmla="*/ 745483 h 768059"/>
                          <a:gd name="connsiteX170" fmla="*/ 1265261 w 1493131"/>
                          <a:gd name="connsiteY170" fmla="*/ 747736 h 768059"/>
                          <a:gd name="connsiteX171" fmla="*/ 1278774 w 1493131"/>
                          <a:gd name="connsiteY171" fmla="*/ 729718 h 768059"/>
                          <a:gd name="connsiteX172" fmla="*/ 1285531 w 1493131"/>
                          <a:gd name="connsiteY172" fmla="*/ 727466 h 768059"/>
                          <a:gd name="connsiteX173" fmla="*/ 1301296 w 1493131"/>
                          <a:gd name="connsiteY173" fmla="*/ 713952 h 768059"/>
                          <a:gd name="connsiteX174" fmla="*/ 1303548 w 1493131"/>
                          <a:gd name="connsiteY174" fmla="*/ 707196 h 768059"/>
                          <a:gd name="connsiteX175" fmla="*/ 1308053 w 1493131"/>
                          <a:gd name="connsiteY175" fmla="*/ 700439 h 768059"/>
                          <a:gd name="connsiteX176" fmla="*/ 1312557 w 1493131"/>
                          <a:gd name="connsiteY176" fmla="*/ 691430 h 768059"/>
                          <a:gd name="connsiteX177" fmla="*/ 1319314 w 1493131"/>
                          <a:gd name="connsiteY177" fmla="*/ 689178 h 768059"/>
                          <a:gd name="connsiteX178" fmla="*/ 1323818 w 1493131"/>
                          <a:gd name="connsiteY178" fmla="*/ 680169 h 768059"/>
                          <a:gd name="connsiteX179" fmla="*/ 1330575 w 1493131"/>
                          <a:gd name="connsiteY179" fmla="*/ 675665 h 768059"/>
                          <a:gd name="connsiteX180" fmla="*/ 1332827 w 1493131"/>
                          <a:gd name="connsiteY180" fmla="*/ 666656 h 768059"/>
                          <a:gd name="connsiteX181" fmla="*/ 1335079 w 1493131"/>
                          <a:gd name="connsiteY181" fmla="*/ 659899 h 768059"/>
                          <a:gd name="connsiteX182" fmla="*/ 1339584 w 1493131"/>
                          <a:gd name="connsiteY182" fmla="*/ 655395 h 768059"/>
                          <a:gd name="connsiteX183" fmla="*/ 1348593 w 1493131"/>
                          <a:gd name="connsiteY183" fmla="*/ 641881 h 768059"/>
                          <a:gd name="connsiteX184" fmla="*/ 1350845 w 1493131"/>
                          <a:gd name="connsiteY184" fmla="*/ 632873 h 768059"/>
                          <a:gd name="connsiteX185" fmla="*/ 1353097 w 1493131"/>
                          <a:gd name="connsiteY185" fmla="*/ 610350 h 768059"/>
                          <a:gd name="connsiteX186" fmla="*/ 1357601 w 1493131"/>
                          <a:gd name="connsiteY186" fmla="*/ 601341 h 768059"/>
                          <a:gd name="connsiteX187" fmla="*/ 1362106 w 1493131"/>
                          <a:gd name="connsiteY187" fmla="*/ 585576 h 768059"/>
                          <a:gd name="connsiteX188" fmla="*/ 1368863 w 1493131"/>
                          <a:gd name="connsiteY188" fmla="*/ 576567 h 768059"/>
                          <a:gd name="connsiteX189" fmla="*/ 1373367 w 1493131"/>
                          <a:gd name="connsiteY189" fmla="*/ 542784 h 768059"/>
                          <a:gd name="connsiteX190" fmla="*/ 1375619 w 1493131"/>
                          <a:gd name="connsiteY190" fmla="*/ 533775 h 768059"/>
                          <a:gd name="connsiteX191" fmla="*/ 1377871 w 1493131"/>
                          <a:gd name="connsiteY191" fmla="*/ 477470 h 768059"/>
                          <a:gd name="connsiteX192" fmla="*/ 1393637 w 1493131"/>
                          <a:gd name="connsiteY192" fmla="*/ 454947 h 768059"/>
                          <a:gd name="connsiteX193" fmla="*/ 1400394 w 1493131"/>
                          <a:gd name="connsiteY193" fmla="*/ 443686 h 768059"/>
                          <a:gd name="connsiteX194" fmla="*/ 1407150 w 1493131"/>
                          <a:gd name="connsiteY194" fmla="*/ 434677 h 768059"/>
                          <a:gd name="connsiteX195" fmla="*/ 1409402 w 1493131"/>
                          <a:gd name="connsiteY195" fmla="*/ 385129 h 768059"/>
                          <a:gd name="connsiteX196" fmla="*/ 1411655 w 1493131"/>
                          <a:gd name="connsiteY196" fmla="*/ 373868 h 768059"/>
                          <a:gd name="connsiteX197" fmla="*/ 1418411 w 1493131"/>
                          <a:gd name="connsiteY197" fmla="*/ 367111 h 768059"/>
                          <a:gd name="connsiteX198" fmla="*/ 1431925 w 1493131"/>
                          <a:gd name="connsiteY198" fmla="*/ 157655 h 768059"/>
                          <a:gd name="connsiteX199" fmla="*/ 1445438 w 1493131"/>
                          <a:gd name="connsiteY199" fmla="*/ 141889 h 768059"/>
                          <a:gd name="connsiteX200" fmla="*/ 1449942 w 1493131"/>
                          <a:gd name="connsiteY200" fmla="*/ 135133 h 768059"/>
                          <a:gd name="connsiteX201" fmla="*/ 1456699 w 1493131"/>
                          <a:gd name="connsiteY201" fmla="*/ 132880 h 768059"/>
                          <a:gd name="connsiteX202" fmla="*/ 1463456 w 1493131"/>
                          <a:gd name="connsiteY202" fmla="*/ 128376 h 768059"/>
                          <a:gd name="connsiteX203" fmla="*/ 1465708 w 1493131"/>
                          <a:gd name="connsiteY203" fmla="*/ 99097 h 768059"/>
                          <a:gd name="connsiteX204" fmla="*/ 1472465 w 1493131"/>
                          <a:gd name="connsiteY204" fmla="*/ 94593 h 768059"/>
                          <a:gd name="connsiteX205" fmla="*/ 1483726 w 1493131"/>
                          <a:gd name="connsiteY205" fmla="*/ 83332 h 768059"/>
                          <a:gd name="connsiteX206" fmla="*/ 1485978 w 1493131"/>
                          <a:gd name="connsiteY206" fmla="*/ 76575 h 768059"/>
                          <a:gd name="connsiteX207" fmla="*/ 1492735 w 1493131"/>
                          <a:gd name="connsiteY207" fmla="*/ 74323 h 768059"/>
                          <a:gd name="connsiteX208" fmla="*/ 1490482 w 1493131"/>
                          <a:gd name="connsiteY208" fmla="*/ 0 h 768059"/>
                          <a:gd name="connsiteX209" fmla="*/ 1479221 w 1493131"/>
                          <a:gd name="connsiteY209" fmla="*/ 9008 h 768059"/>
                          <a:gd name="connsiteX210" fmla="*/ 1476969 w 1493131"/>
                          <a:gd name="connsiteY210" fmla="*/ 18017 h 768059"/>
                          <a:gd name="connsiteX211" fmla="*/ 1470212 w 1493131"/>
                          <a:gd name="connsiteY211" fmla="*/ 20270 h 768059"/>
                          <a:gd name="connsiteX212" fmla="*/ 1479221 w 1493131"/>
                          <a:gd name="connsiteY212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47259 w 1493131"/>
                          <a:gd name="connsiteY113" fmla="*/ 662151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79221 w 1493131"/>
                          <a:gd name="connsiteY0" fmla="*/ 18017 h 768059"/>
                          <a:gd name="connsiteX1" fmla="*/ 1479221 w 1493131"/>
                          <a:gd name="connsiteY1" fmla="*/ 18017 h 768059"/>
                          <a:gd name="connsiteX2" fmla="*/ 1452195 w 1493131"/>
                          <a:gd name="connsiteY2" fmla="*/ 38287 h 768059"/>
                          <a:gd name="connsiteX3" fmla="*/ 1429672 w 1493131"/>
                          <a:gd name="connsiteY3" fmla="*/ 49548 h 768059"/>
                          <a:gd name="connsiteX4" fmla="*/ 1422916 w 1493131"/>
                          <a:gd name="connsiteY4" fmla="*/ 54053 h 768059"/>
                          <a:gd name="connsiteX5" fmla="*/ 1411655 w 1493131"/>
                          <a:gd name="connsiteY5" fmla="*/ 60809 h 768059"/>
                          <a:gd name="connsiteX6" fmla="*/ 1398141 w 1493131"/>
                          <a:gd name="connsiteY6" fmla="*/ 67566 h 768059"/>
                          <a:gd name="connsiteX7" fmla="*/ 1389133 w 1493131"/>
                          <a:gd name="connsiteY7" fmla="*/ 76575 h 768059"/>
                          <a:gd name="connsiteX8" fmla="*/ 1380124 w 1493131"/>
                          <a:gd name="connsiteY8" fmla="*/ 83332 h 768059"/>
                          <a:gd name="connsiteX9" fmla="*/ 1368863 w 1493131"/>
                          <a:gd name="connsiteY9" fmla="*/ 94593 h 768059"/>
                          <a:gd name="connsiteX10" fmla="*/ 1359854 w 1493131"/>
                          <a:gd name="connsiteY10" fmla="*/ 112610 h 768059"/>
                          <a:gd name="connsiteX11" fmla="*/ 1357601 w 1493131"/>
                          <a:gd name="connsiteY11" fmla="*/ 119367 h 768059"/>
                          <a:gd name="connsiteX12" fmla="*/ 1353097 w 1493131"/>
                          <a:gd name="connsiteY12" fmla="*/ 128376 h 768059"/>
                          <a:gd name="connsiteX13" fmla="*/ 1348593 w 1493131"/>
                          <a:gd name="connsiteY13" fmla="*/ 155403 h 768059"/>
                          <a:gd name="connsiteX14" fmla="*/ 1344088 w 1493131"/>
                          <a:gd name="connsiteY14" fmla="*/ 164411 h 768059"/>
                          <a:gd name="connsiteX15" fmla="*/ 1341836 w 1493131"/>
                          <a:gd name="connsiteY15" fmla="*/ 175673 h 768059"/>
                          <a:gd name="connsiteX16" fmla="*/ 1337332 w 1493131"/>
                          <a:gd name="connsiteY16" fmla="*/ 182429 h 768059"/>
                          <a:gd name="connsiteX17" fmla="*/ 1332827 w 1493131"/>
                          <a:gd name="connsiteY17" fmla="*/ 191438 h 768059"/>
                          <a:gd name="connsiteX18" fmla="*/ 1328323 w 1493131"/>
                          <a:gd name="connsiteY18" fmla="*/ 225221 h 768059"/>
                          <a:gd name="connsiteX19" fmla="*/ 1317062 w 1493131"/>
                          <a:gd name="connsiteY19" fmla="*/ 245491 h 768059"/>
                          <a:gd name="connsiteX20" fmla="*/ 1305801 w 1493131"/>
                          <a:gd name="connsiteY20" fmla="*/ 259005 h 768059"/>
                          <a:gd name="connsiteX21" fmla="*/ 1303548 w 1493131"/>
                          <a:gd name="connsiteY21" fmla="*/ 265761 h 768059"/>
                          <a:gd name="connsiteX22" fmla="*/ 1299044 w 1493131"/>
                          <a:gd name="connsiteY22" fmla="*/ 270266 h 768059"/>
                          <a:gd name="connsiteX23" fmla="*/ 1290035 w 1493131"/>
                          <a:gd name="connsiteY23" fmla="*/ 288283 h 768059"/>
                          <a:gd name="connsiteX24" fmla="*/ 1287783 w 1493131"/>
                          <a:gd name="connsiteY24" fmla="*/ 297292 h 768059"/>
                          <a:gd name="connsiteX25" fmla="*/ 1285531 w 1493131"/>
                          <a:gd name="connsiteY25" fmla="*/ 304049 h 768059"/>
                          <a:gd name="connsiteX26" fmla="*/ 1272017 w 1493131"/>
                          <a:gd name="connsiteY26" fmla="*/ 335580 h 768059"/>
                          <a:gd name="connsiteX27" fmla="*/ 1267513 w 1493131"/>
                          <a:gd name="connsiteY27" fmla="*/ 382876 h 768059"/>
                          <a:gd name="connsiteX28" fmla="*/ 1260756 w 1493131"/>
                          <a:gd name="connsiteY28" fmla="*/ 409903 h 768059"/>
                          <a:gd name="connsiteX29" fmla="*/ 1251747 w 1493131"/>
                          <a:gd name="connsiteY29" fmla="*/ 432425 h 768059"/>
                          <a:gd name="connsiteX30" fmla="*/ 1244991 w 1493131"/>
                          <a:gd name="connsiteY30" fmla="*/ 481974 h 768059"/>
                          <a:gd name="connsiteX31" fmla="*/ 1240486 w 1493131"/>
                          <a:gd name="connsiteY31" fmla="*/ 488731 h 768059"/>
                          <a:gd name="connsiteX32" fmla="*/ 1235982 w 1493131"/>
                          <a:gd name="connsiteY32" fmla="*/ 509001 h 768059"/>
                          <a:gd name="connsiteX33" fmla="*/ 1231477 w 1493131"/>
                          <a:gd name="connsiteY33" fmla="*/ 518009 h 768059"/>
                          <a:gd name="connsiteX34" fmla="*/ 1226973 w 1493131"/>
                          <a:gd name="connsiteY34" fmla="*/ 540532 h 768059"/>
                          <a:gd name="connsiteX35" fmla="*/ 1222468 w 1493131"/>
                          <a:gd name="connsiteY35" fmla="*/ 545036 h 768059"/>
                          <a:gd name="connsiteX36" fmla="*/ 1217964 w 1493131"/>
                          <a:gd name="connsiteY36" fmla="*/ 551793 h 768059"/>
                          <a:gd name="connsiteX37" fmla="*/ 1215712 w 1493131"/>
                          <a:gd name="connsiteY37" fmla="*/ 560802 h 768059"/>
                          <a:gd name="connsiteX38" fmla="*/ 1211207 w 1493131"/>
                          <a:gd name="connsiteY38" fmla="*/ 567558 h 768059"/>
                          <a:gd name="connsiteX39" fmla="*/ 1208955 w 1493131"/>
                          <a:gd name="connsiteY39" fmla="*/ 583324 h 768059"/>
                          <a:gd name="connsiteX40" fmla="*/ 1199946 w 1493131"/>
                          <a:gd name="connsiteY40" fmla="*/ 662151 h 768059"/>
                          <a:gd name="connsiteX41" fmla="*/ 1190937 w 1493131"/>
                          <a:gd name="connsiteY41" fmla="*/ 668908 h 768059"/>
                          <a:gd name="connsiteX42" fmla="*/ 1170668 w 1493131"/>
                          <a:gd name="connsiteY42" fmla="*/ 671160 h 768059"/>
                          <a:gd name="connsiteX43" fmla="*/ 1148145 w 1493131"/>
                          <a:gd name="connsiteY43" fmla="*/ 666656 h 768059"/>
                          <a:gd name="connsiteX44" fmla="*/ 1132380 w 1493131"/>
                          <a:gd name="connsiteY44" fmla="*/ 646386 h 768059"/>
                          <a:gd name="connsiteX45" fmla="*/ 1118867 w 1493131"/>
                          <a:gd name="connsiteY45" fmla="*/ 635125 h 768059"/>
                          <a:gd name="connsiteX46" fmla="*/ 1112110 w 1493131"/>
                          <a:gd name="connsiteY46" fmla="*/ 621611 h 768059"/>
                          <a:gd name="connsiteX47" fmla="*/ 1109858 w 1493131"/>
                          <a:gd name="connsiteY47" fmla="*/ 614855 h 768059"/>
                          <a:gd name="connsiteX48" fmla="*/ 1096344 w 1493131"/>
                          <a:gd name="connsiteY48" fmla="*/ 605846 h 768059"/>
                          <a:gd name="connsiteX49" fmla="*/ 1085083 w 1493131"/>
                          <a:gd name="connsiteY49" fmla="*/ 596837 h 768059"/>
                          <a:gd name="connsiteX50" fmla="*/ 1078327 w 1493131"/>
                          <a:gd name="connsiteY50" fmla="*/ 592333 h 768059"/>
                          <a:gd name="connsiteX51" fmla="*/ 1060309 w 1493131"/>
                          <a:gd name="connsiteY51" fmla="*/ 587828 h 768059"/>
                          <a:gd name="connsiteX52" fmla="*/ 1058057 w 1493131"/>
                          <a:gd name="connsiteY52" fmla="*/ 581072 h 768059"/>
                          <a:gd name="connsiteX53" fmla="*/ 1046796 w 1493131"/>
                          <a:gd name="connsiteY53" fmla="*/ 569810 h 768059"/>
                          <a:gd name="connsiteX54" fmla="*/ 1044543 w 1493131"/>
                          <a:gd name="connsiteY54" fmla="*/ 563054 h 768059"/>
                          <a:gd name="connsiteX55" fmla="*/ 1031030 w 1493131"/>
                          <a:gd name="connsiteY55" fmla="*/ 551793 h 768059"/>
                          <a:gd name="connsiteX56" fmla="*/ 1019769 w 1493131"/>
                          <a:gd name="connsiteY56" fmla="*/ 542784 h 768059"/>
                          <a:gd name="connsiteX57" fmla="*/ 1013012 w 1493131"/>
                          <a:gd name="connsiteY57" fmla="*/ 540532 h 768059"/>
                          <a:gd name="connsiteX58" fmla="*/ 1001751 w 1493131"/>
                          <a:gd name="connsiteY58" fmla="*/ 536027 h 768059"/>
                          <a:gd name="connsiteX59" fmla="*/ 992742 w 1493131"/>
                          <a:gd name="connsiteY59" fmla="*/ 531523 h 768059"/>
                          <a:gd name="connsiteX60" fmla="*/ 985986 w 1493131"/>
                          <a:gd name="connsiteY60" fmla="*/ 529271 h 768059"/>
                          <a:gd name="connsiteX61" fmla="*/ 976977 w 1493131"/>
                          <a:gd name="connsiteY61" fmla="*/ 524766 h 768059"/>
                          <a:gd name="connsiteX62" fmla="*/ 902654 w 1493131"/>
                          <a:gd name="connsiteY62" fmla="*/ 522514 h 768059"/>
                          <a:gd name="connsiteX63" fmla="*/ 853105 w 1493131"/>
                          <a:gd name="connsiteY63" fmla="*/ 527018 h 768059"/>
                          <a:gd name="connsiteX64" fmla="*/ 823826 w 1493131"/>
                          <a:gd name="connsiteY64" fmla="*/ 529271 h 768059"/>
                          <a:gd name="connsiteX65" fmla="*/ 817069 w 1493131"/>
                          <a:gd name="connsiteY65" fmla="*/ 547288 h 768059"/>
                          <a:gd name="connsiteX66" fmla="*/ 810313 w 1493131"/>
                          <a:gd name="connsiteY66" fmla="*/ 549541 h 768059"/>
                          <a:gd name="connsiteX67" fmla="*/ 805808 w 1493131"/>
                          <a:gd name="connsiteY67" fmla="*/ 554045 h 768059"/>
                          <a:gd name="connsiteX68" fmla="*/ 785538 w 1493131"/>
                          <a:gd name="connsiteY68" fmla="*/ 558549 h 768059"/>
                          <a:gd name="connsiteX69" fmla="*/ 776530 w 1493131"/>
                          <a:gd name="connsiteY69" fmla="*/ 560802 h 768059"/>
                          <a:gd name="connsiteX70" fmla="*/ 765268 w 1493131"/>
                          <a:gd name="connsiteY70" fmla="*/ 565306 h 768059"/>
                          <a:gd name="connsiteX71" fmla="*/ 758512 w 1493131"/>
                          <a:gd name="connsiteY71" fmla="*/ 567558 h 768059"/>
                          <a:gd name="connsiteX72" fmla="*/ 747251 w 1493131"/>
                          <a:gd name="connsiteY72" fmla="*/ 578819 h 768059"/>
                          <a:gd name="connsiteX73" fmla="*/ 742746 w 1493131"/>
                          <a:gd name="connsiteY73" fmla="*/ 585576 h 768059"/>
                          <a:gd name="connsiteX74" fmla="*/ 735990 w 1493131"/>
                          <a:gd name="connsiteY74" fmla="*/ 587828 h 768059"/>
                          <a:gd name="connsiteX75" fmla="*/ 729233 w 1493131"/>
                          <a:gd name="connsiteY75" fmla="*/ 594585 h 768059"/>
                          <a:gd name="connsiteX76" fmla="*/ 720224 w 1493131"/>
                          <a:gd name="connsiteY76" fmla="*/ 608098 h 768059"/>
                          <a:gd name="connsiteX77" fmla="*/ 713468 w 1493131"/>
                          <a:gd name="connsiteY77" fmla="*/ 623864 h 768059"/>
                          <a:gd name="connsiteX78" fmla="*/ 706711 w 1493131"/>
                          <a:gd name="connsiteY78" fmla="*/ 626116 h 768059"/>
                          <a:gd name="connsiteX79" fmla="*/ 704459 w 1493131"/>
                          <a:gd name="connsiteY79" fmla="*/ 635125 h 768059"/>
                          <a:gd name="connsiteX80" fmla="*/ 697702 w 1493131"/>
                          <a:gd name="connsiteY80" fmla="*/ 637377 h 768059"/>
                          <a:gd name="connsiteX81" fmla="*/ 688693 w 1493131"/>
                          <a:gd name="connsiteY81" fmla="*/ 644134 h 768059"/>
                          <a:gd name="connsiteX82" fmla="*/ 663919 w 1493131"/>
                          <a:gd name="connsiteY82" fmla="*/ 648638 h 768059"/>
                          <a:gd name="connsiteX83" fmla="*/ 645901 w 1493131"/>
                          <a:gd name="connsiteY83" fmla="*/ 657647 h 768059"/>
                          <a:gd name="connsiteX84" fmla="*/ 636892 w 1493131"/>
                          <a:gd name="connsiteY84" fmla="*/ 662151 h 768059"/>
                          <a:gd name="connsiteX85" fmla="*/ 618874 w 1493131"/>
                          <a:gd name="connsiteY85" fmla="*/ 666656 h 768059"/>
                          <a:gd name="connsiteX86" fmla="*/ 609866 w 1493131"/>
                          <a:gd name="connsiteY86" fmla="*/ 671160 h 768059"/>
                          <a:gd name="connsiteX87" fmla="*/ 585091 w 1493131"/>
                          <a:gd name="connsiteY87" fmla="*/ 673412 h 768059"/>
                          <a:gd name="connsiteX88" fmla="*/ 578335 w 1493131"/>
                          <a:gd name="connsiteY88" fmla="*/ 671160 h 768059"/>
                          <a:gd name="connsiteX89" fmla="*/ 569326 w 1493131"/>
                          <a:gd name="connsiteY89" fmla="*/ 666656 h 768059"/>
                          <a:gd name="connsiteX90" fmla="*/ 562569 w 1493131"/>
                          <a:gd name="connsiteY90" fmla="*/ 662151 h 768059"/>
                          <a:gd name="connsiteX91" fmla="*/ 549056 w 1493131"/>
                          <a:gd name="connsiteY91" fmla="*/ 657647 h 768059"/>
                          <a:gd name="connsiteX92" fmla="*/ 413923 w 1493131"/>
                          <a:gd name="connsiteY92" fmla="*/ 657647 h 768059"/>
                          <a:gd name="connsiteX93" fmla="*/ 398157 w 1493131"/>
                          <a:gd name="connsiteY93" fmla="*/ 641881 h 768059"/>
                          <a:gd name="connsiteX94" fmla="*/ 395905 w 1493131"/>
                          <a:gd name="connsiteY94" fmla="*/ 635125 h 768059"/>
                          <a:gd name="connsiteX95" fmla="*/ 384644 w 1493131"/>
                          <a:gd name="connsiteY95" fmla="*/ 626116 h 768059"/>
                          <a:gd name="connsiteX96" fmla="*/ 337347 w 1493131"/>
                          <a:gd name="connsiteY96" fmla="*/ 603594 h 768059"/>
                          <a:gd name="connsiteX97" fmla="*/ 299060 w 1493131"/>
                          <a:gd name="connsiteY97" fmla="*/ 578819 h 768059"/>
                          <a:gd name="connsiteX98" fmla="*/ 263024 w 1493131"/>
                          <a:gd name="connsiteY98" fmla="*/ 556297 h 768059"/>
                          <a:gd name="connsiteX99" fmla="*/ 256268 w 1493131"/>
                          <a:gd name="connsiteY99" fmla="*/ 554045 h 768059"/>
                          <a:gd name="connsiteX100" fmla="*/ 251763 w 1493131"/>
                          <a:gd name="connsiteY100" fmla="*/ 549541 h 768059"/>
                          <a:gd name="connsiteX101" fmla="*/ 233745 w 1493131"/>
                          <a:gd name="connsiteY101" fmla="*/ 545036 h 768059"/>
                          <a:gd name="connsiteX102" fmla="*/ 177440 w 1493131"/>
                          <a:gd name="connsiteY102" fmla="*/ 536027 h 768059"/>
                          <a:gd name="connsiteX103" fmla="*/ 114378 w 1493131"/>
                          <a:gd name="connsiteY103" fmla="*/ 533775 h 768059"/>
                          <a:gd name="connsiteX104" fmla="*/ 73838 w 1493131"/>
                          <a:gd name="connsiteY104" fmla="*/ 536027 h 768059"/>
                          <a:gd name="connsiteX105" fmla="*/ 58564 w 1493131"/>
                          <a:gd name="connsiteY105" fmla="*/ 536930 h 768059"/>
                          <a:gd name="connsiteX106" fmla="*/ 20402 w 1493131"/>
                          <a:gd name="connsiteY106" fmla="*/ 550729 h 768059"/>
                          <a:gd name="connsiteX107" fmla="*/ 0 w 1493131"/>
                          <a:gd name="connsiteY107" fmla="*/ 567374 h 768059"/>
                          <a:gd name="connsiteX108" fmla="*/ 16104 w 1493131"/>
                          <a:gd name="connsiteY108" fmla="*/ 603101 h 768059"/>
                          <a:gd name="connsiteX109" fmla="*/ 42226 w 1493131"/>
                          <a:gd name="connsiteY109" fmla="*/ 618170 h 768059"/>
                          <a:gd name="connsiteX110" fmla="*/ 121946 w 1493131"/>
                          <a:gd name="connsiteY110" fmla="*/ 629432 h 768059"/>
                          <a:gd name="connsiteX111" fmla="*/ 163927 w 1493131"/>
                          <a:gd name="connsiteY111" fmla="*/ 632873 h 768059"/>
                          <a:gd name="connsiteX112" fmla="*/ 216307 w 1493131"/>
                          <a:gd name="connsiteY112" fmla="*/ 640429 h 768059"/>
                          <a:gd name="connsiteX113" fmla="*/ 268108 w 1493131"/>
                          <a:gd name="connsiteY113" fmla="*/ 659173 h 768059"/>
                          <a:gd name="connsiteX114" fmla="*/ 299060 w 1493131"/>
                          <a:gd name="connsiteY114" fmla="*/ 675665 h 768059"/>
                          <a:gd name="connsiteX115" fmla="*/ 334148 w 1493131"/>
                          <a:gd name="connsiteY115" fmla="*/ 700365 h 768059"/>
                          <a:gd name="connsiteX116" fmla="*/ 339600 w 1493131"/>
                          <a:gd name="connsiteY116" fmla="*/ 736474 h 768059"/>
                          <a:gd name="connsiteX117" fmla="*/ 344104 w 1493131"/>
                          <a:gd name="connsiteY117" fmla="*/ 743231 h 768059"/>
                          <a:gd name="connsiteX118" fmla="*/ 400409 w 1493131"/>
                          <a:gd name="connsiteY118" fmla="*/ 752240 h 768059"/>
                          <a:gd name="connsiteX119" fmla="*/ 467976 w 1493131"/>
                          <a:gd name="connsiteY119" fmla="*/ 756744 h 768059"/>
                          <a:gd name="connsiteX120" fmla="*/ 483741 w 1493131"/>
                          <a:gd name="connsiteY120" fmla="*/ 768006 h 768059"/>
                          <a:gd name="connsiteX121" fmla="*/ 510768 w 1493131"/>
                          <a:gd name="connsiteY121" fmla="*/ 761249 h 768059"/>
                          <a:gd name="connsiteX122" fmla="*/ 519777 w 1493131"/>
                          <a:gd name="connsiteY122" fmla="*/ 758997 h 768059"/>
                          <a:gd name="connsiteX123" fmla="*/ 537795 w 1493131"/>
                          <a:gd name="connsiteY123" fmla="*/ 754492 h 768059"/>
                          <a:gd name="connsiteX124" fmla="*/ 616622 w 1493131"/>
                          <a:gd name="connsiteY124" fmla="*/ 752240 h 768059"/>
                          <a:gd name="connsiteX125" fmla="*/ 679684 w 1493131"/>
                          <a:gd name="connsiteY125" fmla="*/ 747736 h 768059"/>
                          <a:gd name="connsiteX126" fmla="*/ 686441 w 1493131"/>
                          <a:gd name="connsiteY126" fmla="*/ 745483 h 768059"/>
                          <a:gd name="connsiteX127" fmla="*/ 695450 w 1493131"/>
                          <a:gd name="connsiteY127" fmla="*/ 743231 h 768059"/>
                          <a:gd name="connsiteX128" fmla="*/ 726981 w 1493131"/>
                          <a:gd name="connsiteY128" fmla="*/ 740979 h 768059"/>
                          <a:gd name="connsiteX129" fmla="*/ 754007 w 1493131"/>
                          <a:gd name="connsiteY129" fmla="*/ 713952 h 768059"/>
                          <a:gd name="connsiteX130" fmla="*/ 765268 w 1493131"/>
                          <a:gd name="connsiteY130" fmla="*/ 702691 h 768059"/>
                          <a:gd name="connsiteX131" fmla="*/ 769773 w 1493131"/>
                          <a:gd name="connsiteY131" fmla="*/ 698187 h 768059"/>
                          <a:gd name="connsiteX132" fmla="*/ 781034 w 1493131"/>
                          <a:gd name="connsiteY132" fmla="*/ 684674 h 768059"/>
                          <a:gd name="connsiteX133" fmla="*/ 792295 w 1493131"/>
                          <a:gd name="connsiteY133" fmla="*/ 673412 h 768059"/>
                          <a:gd name="connsiteX134" fmla="*/ 796800 w 1493131"/>
                          <a:gd name="connsiteY134" fmla="*/ 666656 h 768059"/>
                          <a:gd name="connsiteX135" fmla="*/ 803556 w 1493131"/>
                          <a:gd name="connsiteY135" fmla="*/ 664404 h 768059"/>
                          <a:gd name="connsiteX136" fmla="*/ 805808 w 1493131"/>
                          <a:gd name="connsiteY136" fmla="*/ 657647 h 768059"/>
                          <a:gd name="connsiteX137" fmla="*/ 835087 w 1493131"/>
                          <a:gd name="connsiteY137" fmla="*/ 655395 h 768059"/>
                          <a:gd name="connsiteX138" fmla="*/ 857609 w 1493131"/>
                          <a:gd name="connsiteY138" fmla="*/ 639629 h 768059"/>
                          <a:gd name="connsiteX139" fmla="*/ 875627 w 1493131"/>
                          <a:gd name="connsiteY139" fmla="*/ 635125 h 768059"/>
                          <a:gd name="connsiteX140" fmla="*/ 884636 w 1493131"/>
                          <a:gd name="connsiteY140" fmla="*/ 632873 h 768059"/>
                          <a:gd name="connsiteX141" fmla="*/ 891393 w 1493131"/>
                          <a:gd name="connsiteY141" fmla="*/ 628368 h 768059"/>
                          <a:gd name="connsiteX142" fmla="*/ 911663 w 1493131"/>
                          <a:gd name="connsiteY142" fmla="*/ 619359 h 768059"/>
                          <a:gd name="connsiteX143" fmla="*/ 922924 w 1493131"/>
                          <a:gd name="connsiteY143" fmla="*/ 608098 h 768059"/>
                          <a:gd name="connsiteX144" fmla="*/ 938689 w 1493131"/>
                          <a:gd name="connsiteY144" fmla="*/ 603594 h 768059"/>
                          <a:gd name="connsiteX145" fmla="*/ 976977 w 1493131"/>
                          <a:gd name="connsiteY145" fmla="*/ 605846 h 768059"/>
                          <a:gd name="connsiteX146" fmla="*/ 981481 w 1493131"/>
                          <a:gd name="connsiteY146" fmla="*/ 612603 h 768059"/>
                          <a:gd name="connsiteX147" fmla="*/ 985986 w 1493131"/>
                          <a:gd name="connsiteY147" fmla="*/ 617107 h 768059"/>
                          <a:gd name="connsiteX148" fmla="*/ 1006256 w 1493131"/>
                          <a:gd name="connsiteY148" fmla="*/ 623864 h 768059"/>
                          <a:gd name="connsiteX149" fmla="*/ 1015265 w 1493131"/>
                          <a:gd name="connsiteY149" fmla="*/ 632873 h 768059"/>
                          <a:gd name="connsiteX150" fmla="*/ 1019769 w 1493131"/>
                          <a:gd name="connsiteY150" fmla="*/ 641881 h 768059"/>
                          <a:gd name="connsiteX151" fmla="*/ 1033282 w 1493131"/>
                          <a:gd name="connsiteY151" fmla="*/ 650890 h 768059"/>
                          <a:gd name="connsiteX152" fmla="*/ 1037787 w 1493131"/>
                          <a:gd name="connsiteY152" fmla="*/ 664404 h 768059"/>
                          <a:gd name="connsiteX153" fmla="*/ 1044543 w 1493131"/>
                          <a:gd name="connsiteY153" fmla="*/ 668908 h 768059"/>
                          <a:gd name="connsiteX154" fmla="*/ 1055804 w 1493131"/>
                          <a:gd name="connsiteY154" fmla="*/ 671160 h 768059"/>
                          <a:gd name="connsiteX155" fmla="*/ 1062561 w 1493131"/>
                          <a:gd name="connsiteY155" fmla="*/ 673412 h 768059"/>
                          <a:gd name="connsiteX156" fmla="*/ 1064813 w 1493131"/>
                          <a:gd name="connsiteY156" fmla="*/ 680169 h 768059"/>
                          <a:gd name="connsiteX157" fmla="*/ 1073822 w 1493131"/>
                          <a:gd name="connsiteY157" fmla="*/ 682421 h 768059"/>
                          <a:gd name="connsiteX158" fmla="*/ 1082831 w 1493131"/>
                          <a:gd name="connsiteY158" fmla="*/ 686926 h 768059"/>
                          <a:gd name="connsiteX159" fmla="*/ 1100849 w 1493131"/>
                          <a:gd name="connsiteY159" fmla="*/ 691430 h 768059"/>
                          <a:gd name="connsiteX160" fmla="*/ 1107605 w 1493131"/>
                          <a:gd name="connsiteY160" fmla="*/ 700439 h 768059"/>
                          <a:gd name="connsiteX161" fmla="*/ 1112110 w 1493131"/>
                          <a:gd name="connsiteY161" fmla="*/ 707196 h 768059"/>
                          <a:gd name="connsiteX162" fmla="*/ 1118867 w 1493131"/>
                          <a:gd name="connsiteY162" fmla="*/ 711700 h 768059"/>
                          <a:gd name="connsiteX163" fmla="*/ 1127875 w 1493131"/>
                          <a:gd name="connsiteY163" fmla="*/ 727466 h 768059"/>
                          <a:gd name="connsiteX164" fmla="*/ 1130128 w 1493131"/>
                          <a:gd name="connsiteY164" fmla="*/ 736474 h 768059"/>
                          <a:gd name="connsiteX165" fmla="*/ 1145893 w 1493131"/>
                          <a:gd name="connsiteY165" fmla="*/ 743231 h 768059"/>
                          <a:gd name="connsiteX166" fmla="*/ 1188685 w 1493131"/>
                          <a:gd name="connsiteY166" fmla="*/ 745483 h 768059"/>
                          <a:gd name="connsiteX167" fmla="*/ 1204451 w 1493131"/>
                          <a:gd name="connsiteY167" fmla="*/ 743231 h 768059"/>
                          <a:gd name="connsiteX168" fmla="*/ 1244991 w 1493131"/>
                          <a:gd name="connsiteY168" fmla="*/ 745483 h 768059"/>
                          <a:gd name="connsiteX169" fmla="*/ 1265261 w 1493131"/>
                          <a:gd name="connsiteY169" fmla="*/ 747736 h 768059"/>
                          <a:gd name="connsiteX170" fmla="*/ 1278774 w 1493131"/>
                          <a:gd name="connsiteY170" fmla="*/ 729718 h 768059"/>
                          <a:gd name="connsiteX171" fmla="*/ 1285531 w 1493131"/>
                          <a:gd name="connsiteY171" fmla="*/ 727466 h 768059"/>
                          <a:gd name="connsiteX172" fmla="*/ 1301296 w 1493131"/>
                          <a:gd name="connsiteY172" fmla="*/ 713952 h 768059"/>
                          <a:gd name="connsiteX173" fmla="*/ 1303548 w 1493131"/>
                          <a:gd name="connsiteY173" fmla="*/ 707196 h 768059"/>
                          <a:gd name="connsiteX174" fmla="*/ 1308053 w 1493131"/>
                          <a:gd name="connsiteY174" fmla="*/ 700439 h 768059"/>
                          <a:gd name="connsiteX175" fmla="*/ 1312557 w 1493131"/>
                          <a:gd name="connsiteY175" fmla="*/ 691430 h 768059"/>
                          <a:gd name="connsiteX176" fmla="*/ 1319314 w 1493131"/>
                          <a:gd name="connsiteY176" fmla="*/ 689178 h 768059"/>
                          <a:gd name="connsiteX177" fmla="*/ 1323818 w 1493131"/>
                          <a:gd name="connsiteY177" fmla="*/ 680169 h 768059"/>
                          <a:gd name="connsiteX178" fmla="*/ 1330575 w 1493131"/>
                          <a:gd name="connsiteY178" fmla="*/ 675665 h 768059"/>
                          <a:gd name="connsiteX179" fmla="*/ 1332827 w 1493131"/>
                          <a:gd name="connsiteY179" fmla="*/ 666656 h 768059"/>
                          <a:gd name="connsiteX180" fmla="*/ 1335079 w 1493131"/>
                          <a:gd name="connsiteY180" fmla="*/ 659899 h 768059"/>
                          <a:gd name="connsiteX181" fmla="*/ 1339584 w 1493131"/>
                          <a:gd name="connsiteY181" fmla="*/ 655395 h 768059"/>
                          <a:gd name="connsiteX182" fmla="*/ 1348593 w 1493131"/>
                          <a:gd name="connsiteY182" fmla="*/ 641881 h 768059"/>
                          <a:gd name="connsiteX183" fmla="*/ 1350845 w 1493131"/>
                          <a:gd name="connsiteY183" fmla="*/ 632873 h 768059"/>
                          <a:gd name="connsiteX184" fmla="*/ 1353097 w 1493131"/>
                          <a:gd name="connsiteY184" fmla="*/ 610350 h 768059"/>
                          <a:gd name="connsiteX185" fmla="*/ 1357601 w 1493131"/>
                          <a:gd name="connsiteY185" fmla="*/ 601341 h 768059"/>
                          <a:gd name="connsiteX186" fmla="*/ 1362106 w 1493131"/>
                          <a:gd name="connsiteY186" fmla="*/ 585576 h 768059"/>
                          <a:gd name="connsiteX187" fmla="*/ 1368863 w 1493131"/>
                          <a:gd name="connsiteY187" fmla="*/ 576567 h 768059"/>
                          <a:gd name="connsiteX188" fmla="*/ 1373367 w 1493131"/>
                          <a:gd name="connsiteY188" fmla="*/ 542784 h 768059"/>
                          <a:gd name="connsiteX189" fmla="*/ 1375619 w 1493131"/>
                          <a:gd name="connsiteY189" fmla="*/ 533775 h 768059"/>
                          <a:gd name="connsiteX190" fmla="*/ 1377871 w 1493131"/>
                          <a:gd name="connsiteY190" fmla="*/ 477470 h 768059"/>
                          <a:gd name="connsiteX191" fmla="*/ 1393637 w 1493131"/>
                          <a:gd name="connsiteY191" fmla="*/ 454947 h 768059"/>
                          <a:gd name="connsiteX192" fmla="*/ 1400394 w 1493131"/>
                          <a:gd name="connsiteY192" fmla="*/ 443686 h 768059"/>
                          <a:gd name="connsiteX193" fmla="*/ 1407150 w 1493131"/>
                          <a:gd name="connsiteY193" fmla="*/ 434677 h 768059"/>
                          <a:gd name="connsiteX194" fmla="*/ 1409402 w 1493131"/>
                          <a:gd name="connsiteY194" fmla="*/ 385129 h 768059"/>
                          <a:gd name="connsiteX195" fmla="*/ 1411655 w 1493131"/>
                          <a:gd name="connsiteY195" fmla="*/ 373868 h 768059"/>
                          <a:gd name="connsiteX196" fmla="*/ 1418411 w 1493131"/>
                          <a:gd name="connsiteY196" fmla="*/ 367111 h 768059"/>
                          <a:gd name="connsiteX197" fmla="*/ 1431925 w 1493131"/>
                          <a:gd name="connsiteY197" fmla="*/ 157655 h 768059"/>
                          <a:gd name="connsiteX198" fmla="*/ 1445438 w 1493131"/>
                          <a:gd name="connsiteY198" fmla="*/ 141889 h 768059"/>
                          <a:gd name="connsiteX199" fmla="*/ 1449942 w 1493131"/>
                          <a:gd name="connsiteY199" fmla="*/ 135133 h 768059"/>
                          <a:gd name="connsiteX200" fmla="*/ 1456699 w 1493131"/>
                          <a:gd name="connsiteY200" fmla="*/ 132880 h 768059"/>
                          <a:gd name="connsiteX201" fmla="*/ 1463456 w 1493131"/>
                          <a:gd name="connsiteY201" fmla="*/ 128376 h 768059"/>
                          <a:gd name="connsiteX202" fmla="*/ 1465708 w 1493131"/>
                          <a:gd name="connsiteY202" fmla="*/ 99097 h 768059"/>
                          <a:gd name="connsiteX203" fmla="*/ 1472465 w 1493131"/>
                          <a:gd name="connsiteY203" fmla="*/ 94593 h 768059"/>
                          <a:gd name="connsiteX204" fmla="*/ 1483726 w 1493131"/>
                          <a:gd name="connsiteY204" fmla="*/ 83332 h 768059"/>
                          <a:gd name="connsiteX205" fmla="*/ 1485978 w 1493131"/>
                          <a:gd name="connsiteY205" fmla="*/ 76575 h 768059"/>
                          <a:gd name="connsiteX206" fmla="*/ 1492735 w 1493131"/>
                          <a:gd name="connsiteY206" fmla="*/ 74323 h 768059"/>
                          <a:gd name="connsiteX207" fmla="*/ 1490482 w 1493131"/>
                          <a:gd name="connsiteY207" fmla="*/ 0 h 768059"/>
                          <a:gd name="connsiteX208" fmla="*/ 1479221 w 1493131"/>
                          <a:gd name="connsiteY208" fmla="*/ 9008 h 768059"/>
                          <a:gd name="connsiteX209" fmla="*/ 1476969 w 1493131"/>
                          <a:gd name="connsiteY209" fmla="*/ 18017 h 768059"/>
                          <a:gd name="connsiteX210" fmla="*/ 1470212 w 1493131"/>
                          <a:gd name="connsiteY210" fmla="*/ 20270 h 768059"/>
                          <a:gd name="connsiteX211" fmla="*/ 1479221 w 1493131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54741 w 1496109"/>
                          <a:gd name="connsiteY100" fmla="*/ 549541 h 768059"/>
                          <a:gd name="connsiteX101" fmla="*/ 236723 w 1496109"/>
                          <a:gd name="connsiteY101" fmla="*/ 545036 h 768059"/>
                          <a:gd name="connsiteX102" fmla="*/ 180418 w 1496109"/>
                          <a:gd name="connsiteY102" fmla="*/ 536027 h 768059"/>
                          <a:gd name="connsiteX103" fmla="*/ 117356 w 1496109"/>
                          <a:gd name="connsiteY103" fmla="*/ 533775 h 768059"/>
                          <a:gd name="connsiteX104" fmla="*/ 76816 w 1496109"/>
                          <a:gd name="connsiteY104" fmla="*/ 536027 h 768059"/>
                          <a:gd name="connsiteX105" fmla="*/ 61542 w 1496109"/>
                          <a:gd name="connsiteY105" fmla="*/ 536930 h 768059"/>
                          <a:gd name="connsiteX106" fmla="*/ 23380 w 1496109"/>
                          <a:gd name="connsiteY106" fmla="*/ 550729 h 768059"/>
                          <a:gd name="connsiteX107" fmla="*/ 0 w 1496109"/>
                          <a:gd name="connsiteY107" fmla="*/ 573331 h 768059"/>
                          <a:gd name="connsiteX108" fmla="*/ 19082 w 1496109"/>
                          <a:gd name="connsiteY108" fmla="*/ 603101 h 768059"/>
                          <a:gd name="connsiteX109" fmla="*/ 45204 w 1496109"/>
                          <a:gd name="connsiteY109" fmla="*/ 618170 h 768059"/>
                          <a:gd name="connsiteX110" fmla="*/ 124924 w 1496109"/>
                          <a:gd name="connsiteY110" fmla="*/ 629432 h 768059"/>
                          <a:gd name="connsiteX111" fmla="*/ 166905 w 1496109"/>
                          <a:gd name="connsiteY111" fmla="*/ 632873 h 768059"/>
                          <a:gd name="connsiteX112" fmla="*/ 219285 w 1496109"/>
                          <a:gd name="connsiteY112" fmla="*/ 640429 h 768059"/>
                          <a:gd name="connsiteX113" fmla="*/ 271086 w 1496109"/>
                          <a:gd name="connsiteY113" fmla="*/ 659173 h 768059"/>
                          <a:gd name="connsiteX114" fmla="*/ 302038 w 1496109"/>
                          <a:gd name="connsiteY114" fmla="*/ 675665 h 768059"/>
                          <a:gd name="connsiteX115" fmla="*/ 337126 w 1496109"/>
                          <a:gd name="connsiteY115" fmla="*/ 700365 h 768059"/>
                          <a:gd name="connsiteX116" fmla="*/ 342578 w 1496109"/>
                          <a:gd name="connsiteY116" fmla="*/ 736474 h 768059"/>
                          <a:gd name="connsiteX117" fmla="*/ 347082 w 1496109"/>
                          <a:gd name="connsiteY117" fmla="*/ 743231 h 768059"/>
                          <a:gd name="connsiteX118" fmla="*/ 403387 w 1496109"/>
                          <a:gd name="connsiteY118" fmla="*/ 752240 h 768059"/>
                          <a:gd name="connsiteX119" fmla="*/ 470954 w 1496109"/>
                          <a:gd name="connsiteY119" fmla="*/ 756744 h 768059"/>
                          <a:gd name="connsiteX120" fmla="*/ 486719 w 1496109"/>
                          <a:gd name="connsiteY120" fmla="*/ 768006 h 768059"/>
                          <a:gd name="connsiteX121" fmla="*/ 513746 w 1496109"/>
                          <a:gd name="connsiteY121" fmla="*/ 761249 h 768059"/>
                          <a:gd name="connsiteX122" fmla="*/ 522755 w 1496109"/>
                          <a:gd name="connsiteY122" fmla="*/ 758997 h 768059"/>
                          <a:gd name="connsiteX123" fmla="*/ 540773 w 1496109"/>
                          <a:gd name="connsiteY123" fmla="*/ 754492 h 768059"/>
                          <a:gd name="connsiteX124" fmla="*/ 619600 w 1496109"/>
                          <a:gd name="connsiteY124" fmla="*/ 752240 h 768059"/>
                          <a:gd name="connsiteX125" fmla="*/ 682662 w 1496109"/>
                          <a:gd name="connsiteY125" fmla="*/ 747736 h 768059"/>
                          <a:gd name="connsiteX126" fmla="*/ 689419 w 1496109"/>
                          <a:gd name="connsiteY126" fmla="*/ 745483 h 768059"/>
                          <a:gd name="connsiteX127" fmla="*/ 698428 w 1496109"/>
                          <a:gd name="connsiteY127" fmla="*/ 743231 h 768059"/>
                          <a:gd name="connsiteX128" fmla="*/ 729959 w 1496109"/>
                          <a:gd name="connsiteY128" fmla="*/ 740979 h 768059"/>
                          <a:gd name="connsiteX129" fmla="*/ 756985 w 1496109"/>
                          <a:gd name="connsiteY129" fmla="*/ 713952 h 768059"/>
                          <a:gd name="connsiteX130" fmla="*/ 768246 w 1496109"/>
                          <a:gd name="connsiteY130" fmla="*/ 702691 h 768059"/>
                          <a:gd name="connsiteX131" fmla="*/ 772751 w 1496109"/>
                          <a:gd name="connsiteY131" fmla="*/ 698187 h 768059"/>
                          <a:gd name="connsiteX132" fmla="*/ 784012 w 1496109"/>
                          <a:gd name="connsiteY132" fmla="*/ 684674 h 768059"/>
                          <a:gd name="connsiteX133" fmla="*/ 795273 w 1496109"/>
                          <a:gd name="connsiteY133" fmla="*/ 673412 h 768059"/>
                          <a:gd name="connsiteX134" fmla="*/ 799778 w 1496109"/>
                          <a:gd name="connsiteY134" fmla="*/ 666656 h 768059"/>
                          <a:gd name="connsiteX135" fmla="*/ 806534 w 1496109"/>
                          <a:gd name="connsiteY135" fmla="*/ 664404 h 768059"/>
                          <a:gd name="connsiteX136" fmla="*/ 808786 w 1496109"/>
                          <a:gd name="connsiteY136" fmla="*/ 657647 h 768059"/>
                          <a:gd name="connsiteX137" fmla="*/ 838065 w 1496109"/>
                          <a:gd name="connsiteY137" fmla="*/ 655395 h 768059"/>
                          <a:gd name="connsiteX138" fmla="*/ 860587 w 1496109"/>
                          <a:gd name="connsiteY138" fmla="*/ 639629 h 768059"/>
                          <a:gd name="connsiteX139" fmla="*/ 878605 w 1496109"/>
                          <a:gd name="connsiteY139" fmla="*/ 635125 h 768059"/>
                          <a:gd name="connsiteX140" fmla="*/ 887614 w 1496109"/>
                          <a:gd name="connsiteY140" fmla="*/ 632873 h 768059"/>
                          <a:gd name="connsiteX141" fmla="*/ 894371 w 1496109"/>
                          <a:gd name="connsiteY141" fmla="*/ 628368 h 768059"/>
                          <a:gd name="connsiteX142" fmla="*/ 914641 w 1496109"/>
                          <a:gd name="connsiteY142" fmla="*/ 619359 h 768059"/>
                          <a:gd name="connsiteX143" fmla="*/ 925902 w 1496109"/>
                          <a:gd name="connsiteY143" fmla="*/ 608098 h 768059"/>
                          <a:gd name="connsiteX144" fmla="*/ 941667 w 1496109"/>
                          <a:gd name="connsiteY144" fmla="*/ 603594 h 768059"/>
                          <a:gd name="connsiteX145" fmla="*/ 979955 w 1496109"/>
                          <a:gd name="connsiteY145" fmla="*/ 605846 h 768059"/>
                          <a:gd name="connsiteX146" fmla="*/ 984459 w 1496109"/>
                          <a:gd name="connsiteY146" fmla="*/ 612603 h 768059"/>
                          <a:gd name="connsiteX147" fmla="*/ 988964 w 1496109"/>
                          <a:gd name="connsiteY147" fmla="*/ 617107 h 768059"/>
                          <a:gd name="connsiteX148" fmla="*/ 1009234 w 1496109"/>
                          <a:gd name="connsiteY148" fmla="*/ 623864 h 768059"/>
                          <a:gd name="connsiteX149" fmla="*/ 1018243 w 1496109"/>
                          <a:gd name="connsiteY149" fmla="*/ 632873 h 768059"/>
                          <a:gd name="connsiteX150" fmla="*/ 1022747 w 1496109"/>
                          <a:gd name="connsiteY150" fmla="*/ 641881 h 768059"/>
                          <a:gd name="connsiteX151" fmla="*/ 1036260 w 1496109"/>
                          <a:gd name="connsiteY151" fmla="*/ 650890 h 768059"/>
                          <a:gd name="connsiteX152" fmla="*/ 1040765 w 1496109"/>
                          <a:gd name="connsiteY152" fmla="*/ 664404 h 768059"/>
                          <a:gd name="connsiteX153" fmla="*/ 1047521 w 1496109"/>
                          <a:gd name="connsiteY153" fmla="*/ 668908 h 768059"/>
                          <a:gd name="connsiteX154" fmla="*/ 1058782 w 1496109"/>
                          <a:gd name="connsiteY154" fmla="*/ 671160 h 768059"/>
                          <a:gd name="connsiteX155" fmla="*/ 1065539 w 1496109"/>
                          <a:gd name="connsiteY155" fmla="*/ 673412 h 768059"/>
                          <a:gd name="connsiteX156" fmla="*/ 1067791 w 1496109"/>
                          <a:gd name="connsiteY156" fmla="*/ 680169 h 768059"/>
                          <a:gd name="connsiteX157" fmla="*/ 1076800 w 1496109"/>
                          <a:gd name="connsiteY157" fmla="*/ 682421 h 768059"/>
                          <a:gd name="connsiteX158" fmla="*/ 1085809 w 1496109"/>
                          <a:gd name="connsiteY158" fmla="*/ 686926 h 768059"/>
                          <a:gd name="connsiteX159" fmla="*/ 1103827 w 1496109"/>
                          <a:gd name="connsiteY159" fmla="*/ 691430 h 768059"/>
                          <a:gd name="connsiteX160" fmla="*/ 1110583 w 1496109"/>
                          <a:gd name="connsiteY160" fmla="*/ 700439 h 768059"/>
                          <a:gd name="connsiteX161" fmla="*/ 1115088 w 1496109"/>
                          <a:gd name="connsiteY161" fmla="*/ 707196 h 768059"/>
                          <a:gd name="connsiteX162" fmla="*/ 1121845 w 1496109"/>
                          <a:gd name="connsiteY162" fmla="*/ 711700 h 768059"/>
                          <a:gd name="connsiteX163" fmla="*/ 1130853 w 1496109"/>
                          <a:gd name="connsiteY163" fmla="*/ 727466 h 768059"/>
                          <a:gd name="connsiteX164" fmla="*/ 1133106 w 1496109"/>
                          <a:gd name="connsiteY164" fmla="*/ 736474 h 768059"/>
                          <a:gd name="connsiteX165" fmla="*/ 1148871 w 1496109"/>
                          <a:gd name="connsiteY165" fmla="*/ 743231 h 768059"/>
                          <a:gd name="connsiteX166" fmla="*/ 1191663 w 1496109"/>
                          <a:gd name="connsiteY166" fmla="*/ 745483 h 768059"/>
                          <a:gd name="connsiteX167" fmla="*/ 1207429 w 1496109"/>
                          <a:gd name="connsiteY167" fmla="*/ 743231 h 768059"/>
                          <a:gd name="connsiteX168" fmla="*/ 1247969 w 1496109"/>
                          <a:gd name="connsiteY168" fmla="*/ 745483 h 768059"/>
                          <a:gd name="connsiteX169" fmla="*/ 1268239 w 1496109"/>
                          <a:gd name="connsiteY169" fmla="*/ 747736 h 768059"/>
                          <a:gd name="connsiteX170" fmla="*/ 1281752 w 1496109"/>
                          <a:gd name="connsiteY170" fmla="*/ 729718 h 768059"/>
                          <a:gd name="connsiteX171" fmla="*/ 1288509 w 1496109"/>
                          <a:gd name="connsiteY171" fmla="*/ 727466 h 768059"/>
                          <a:gd name="connsiteX172" fmla="*/ 1304274 w 1496109"/>
                          <a:gd name="connsiteY172" fmla="*/ 713952 h 768059"/>
                          <a:gd name="connsiteX173" fmla="*/ 1306526 w 1496109"/>
                          <a:gd name="connsiteY173" fmla="*/ 707196 h 768059"/>
                          <a:gd name="connsiteX174" fmla="*/ 1311031 w 1496109"/>
                          <a:gd name="connsiteY174" fmla="*/ 700439 h 768059"/>
                          <a:gd name="connsiteX175" fmla="*/ 1315535 w 1496109"/>
                          <a:gd name="connsiteY175" fmla="*/ 691430 h 768059"/>
                          <a:gd name="connsiteX176" fmla="*/ 1322292 w 1496109"/>
                          <a:gd name="connsiteY176" fmla="*/ 689178 h 768059"/>
                          <a:gd name="connsiteX177" fmla="*/ 1326796 w 1496109"/>
                          <a:gd name="connsiteY177" fmla="*/ 680169 h 768059"/>
                          <a:gd name="connsiteX178" fmla="*/ 1333553 w 1496109"/>
                          <a:gd name="connsiteY178" fmla="*/ 675665 h 768059"/>
                          <a:gd name="connsiteX179" fmla="*/ 1335805 w 1496109"/>
                          <a:gd name="connsiteY179" fmla="*/ 666656 h 768059"/>
                          <a:gd name="connsiteX180" fmla="*/ 1338057 w 1496109"/>
                          <a:gd name="connsiteY180" fmla="*/ 659899 h 768059"/>
                          <a:gd name="connsiteX181" fmla="*/ 1342562 w 1496109"/>
                          <a:gd name="connsiteY181" fmla="*/ 655395 h 768059"/>
                          <a:gd name="connsiteX182" fmla="*/ 1351571 w 1496109"/>
                          <a:gd name="connsiteY182" fmla="*/ 641881 h 768059"/>
                          <a:gd name="connsiteX183" fmla="*/ 1353823 w 1496109"/>
                          <a:gd name="connsiteY183" fmla="*/ 632873 h 768059"/>
                          <a:gd name="connsiteX184" fmla="*/ 1356075 w 1496109"/>
                          <a:gd name="connsiteY184" fmla="*/ 610350 h 768059"/>
                          <a:gd name="connsiteX185" fmla="*/ 1360579 w 1496109"/>
                          <a:gd name="connsiteY185" fmla="*/ 601341 h 768059"/>
                          <a:gd name="connsiteX186" fmla="*/ 1365084 w 1496109"/>
                          <a:gd name="connsiteY186" fmla="*/ 585576 h 768059"/>
                          <a:gd name="connsiteX187" fmla="*/ 1371841 w 1496109"/>
                          <a:gd name="connsiteY187" fmla="*/ 576567 h 768059"/>
                          <a:gd name="connsiteX188" fmla="*/ 1376345 w 1496109"/>
                          <a:gd name="connsiteY188" fmla="*/ 542784 h 768059"/>
                          <a:gd name="connsiteX189" fmla="*/ 1378597 w 1496109"/>
                          <a:gd name="connsiteY189" fmla="*/ 533775 h 768059"/>
                          <a:gd name="connsiteX190" fmla="*/ 1380849 w 1496109"/>
                          <a:gd name="connsiteY190" fmla="*/ 477470 h 768059"/>
                          <a:gd name="connsiteX191" fmla="*/ 1396615 w 1496109"/>
                          <a:gd name="connsiteY191" fmla="*/ 454947 h 768059"/>
                          <a:gd name="connsiteX192" fmla="*/ 1403372 w 1496109"/>
                          <a:gd name="connsiteY192" fmla="*/ 443686 h 768059"/>
                          <a:gd name="connsiteX193" fmla="*/ 1410128 w 1496109"/>
                          <a:gd name="connsiteY193" fmla="*/ 434677 h 768059"/>
                          <a:gd name="connsiteX194" fmla="*/ 1412380 w 1496109"/>
                          <a:gd name="connsiteY194" fmla="*/ 385129 h 768059"/>
                          <a:gd name="connsiteX195" fmla="*/ 1414633 w 1496109"/>
                          <a:gd name="connsiteY195" fmla="*/ 373868 h 768059"/>
                          <a:gd name="connsiteX196" fmla="*/ 1421389 w 1496109"/>
                          <a:gd name="connsiteY196" fmla="*/ 367111 h 768059"/>
                          <a:gd name="connsiteX197" fmla="*/ 1434903 w 1496109"/>
                          <a:gd name="connsiteY197" fmla="*/ 157655 h 768059"/>
                          <a:gd name="connsiteX198" fmla="*/ 1448416 w 1496109"/>
                          <a:gd name="connsiteY198" fmla="*/ 141889 h 768059"/>
                          <a:gd name="connsiteX199" fmla="*/ 1452920 w 1496109"/>
                          <a:gd name="connsiteY199" fmla="*/ 135133 h 768059"/>
                          <a:gd name="connsiteX200" fmla="*/ 1459677 w 1496109"/>
                          <a:gd name="connsiteY200" fmla="*/ 132880 h 768059"/>
                          <a:gd name="connsiteX201" fmla="*/ 1466434 w 1496109"/>
                          <a:gd name="connsiteY201" fmla="*/ 128376 h 768059"/>
                          <a:gd name="connsiteX202" fmla="*/ 1468686 w 1496109"/>
                          <a:gd name="connsiteY202" fmla="*/ 99097 h 768059"/>
                          <a:gd name="connsiteX203" fmla="*/ 1475443 w 1496109"/>
                          <a:gd name="connsiteY203" fmla="*/ 94593 h 768059"/>
                          <a:gd name="connsiteX204" fmla="*/ 1486704 w 1496109"/>
                          <a:gd name="connsiteY204" fmla="*/ 83332 h 768059"/>
                          <a:gd name="connsiteX205" fmla="*/ 1488956 w 1496109"/>
                          <a:gd name="connsiteY205" fmla="*/ 76575 h 768059"/>
                          <a:gd name="connsiteX206" fmla="*/ 1495713 w 1496109"/>
                          <a:gd name="connsiteY206" fmla="*/ 74323 h 768059"/>
                          <a:gd name="connsiteX207" fmla="*/ 1493460 w 1496109"/>
                          <a:gd name="connsiteY207" fmla="*/ 0 h 768059"/>
                          <a:gd name="connsiteX208" fmla="*/ 1482199 w 1496109"/>
                          <a:gd name="connsiteY208" fmla="*/ 9008 h 768059"/>
                          <a:gd name="connsiteX209" fmla="*/ 1479947 w 1496109"/>
                          <a:gd name="connsiteY209" fmla="*/ 18017 h 768059"/>
                          <a:gd name="connsiteX210" fmla="*/ 1473190 w 1496109"/>
                          <a:gd name="connsiteY210" fmla="*/ 20270 h 768059"/>
                          <a:gd name="connsiteX211" fmla="*/ 1482199 w 1496109"/>
                          <a:gd name="connsiteY211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9082 w 1496109"/>
                          <a:gd name="connsiteY107" fmla="*/ 603101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199 w 1496109"/>
                          <a:gd name="connsiteY0" fmla="*/ 18017 h 768059"/>
                          <a:gd name="connsiteX1" fmla="*/ 1482199 w 1496109"/>
                          <a:gd name="connsiteY1" fmla="*/ 18017 h 768059"/>
                          <a:gd name="connsiteX2" fmla="*/ 1455173 w 1496109"/>
                          <a:gd name="connsiteY2" fmla="*/ 38287 h 768059"/>
                          <a:gd name="connsiteX3" fmla="*/ 1432650 w 1496109"/>
                          <a:gd name="connsiteY3" fmla="*/ 49548 h 768059"/>
                          <a:gd name="connsiteX4" fmla="*/ 1425894 w 1496109"/>
                          <a:gd name="connsiteY4" fmla="*/ 54053 h 768059"/>
                          <a:gd name="connsiteX5" fmla="*/ 1414633 w 1496109"/>
                          <a:gd name="connsiteY5" fmla="*/ 60809 h 768059"/>
                          <a:gd name="connsiteX6" fmla="*/ 1401119 w 1496109"/>
                          <a:gd name="connsiteY6" fmla="*/ 67566 h 768059"/>
                          <a:gd name="connsiteX7" fmla="*/ 1392111 w 1496109"/>
                          <a:gd name="connsiteY7" fmla="*/ 76575 h 768059"/>
                          <a:gd name="connsiteX8" fmla="*/ 1383102 w 1496109"/>
                          <a:gd name="connsiteY8" fmla="*/ 83332 h 768059"/>
                          <a:gd name="connsiteX9" fmla="*/ 1371841 w 1496109"/>
                          <a:gd name="connsiteY9" fmla="*/ 94593 h 768059"/>
                          <a:gd name="connsiteX10" fmla="*/ 1362832 w 1496109"/>
                          <a:gd name="connsiteY10" fmla="*/ 112610 h 768059"/>
                          <a:gd name="connsiteX11" fmla="*/ 1360579 w 1496109"/>
                          <a:gd name="connsiteY11" fmla="*/ 119367 h 768059"/>
                          <a:gd name="connsiteX12" fmla="*/ 1356075 w 1496109"/>
                          <a:gd name="connsiteY12" fmla="*/ 128376 h 768059"/>
                          <a:gd name="connsiteX13" fmla="*/ 1351571 w 1496109"/>
                          <a:gd name="connsiteY13" fmla="*/ 155403 h 768059"/>
                          <a:gd name="connsiteX14" fmla="*/ 1347066 w 1496109"/>
                          <a:gd name="connsiteY14" fmla="*/ 164411 h 768059"/>
                          <a:gd name="connsiteX15" fmla="*/ 1344814 w 1496109"/>
                          <a:gd name="connsiteY15" fmla="*/ 175673 h 768059"/>
                          <a:gd name="connsiteX16" fmla="*/ 1340310 w 1496109"/>
                          <a:gd name="connsiteY16" fmla="*/ 182429 h 768059"/>
                          <a:gd name="connsiteX17" fmla="*/ 1335805 w 1496109"/>
                          <a:gd name="connsiteY17" fmla="*/ 191438 h 768059"/>
                          <a:gd name="connsiteX18" fmla="*/ 1331301 w 1496109"/>
                          <a:gd name="connsiteY18" fmla="*/ 225221 h 768059"/>
                          <a:gd name="connsiteX19" fmla="*/ 1320040 w 1496109"/>
                          <a:gd name="connsiteY19" fmla="*/ 245491 h 768059"/>
                          <a:gd name="connsiteX20" fmla="*/ 1308779 w 1496109"/>
                          <a:gd name="connsiteY20" fmla="*/ 259005 h 768059"/>
                          <a:gd name="connsiteX21" fmla="*/ 1306526 w 1496109"/>
                          <a:gd name="connsiteY21" fmla="*/ 265761 h 768059"/>
                          <a:gd name="connsiteX22" fmla="*/ 1302022 w 1496109"/>
                          <a:gd name="connsiteY22" fmla="*/ 270266 h 768059"/>
                          <a:gd name="connsiteX23" fmla="*/ 1293013 w 1496109"/>
                          <a:gd name="connsiteY23" fmla="*/ 288283 h 768059"/>
                          <a:gd name="connsiteX24" fmla="*/ 1290761 w 1496109"/>
                          <a:gd name="connsiteY24" fmla="*/ 297292 h 768059"/>
                          <a:gd name="connsiteX25" fmla="*/ 1288509 w 1496109"/>
                          <a:gd name="connsiteY25" fmla="*/ 304049 h 768059"/>
                          <a:gd name="connsiteX26" fmla="*/ 1274995 w 1496109"/>
                          <a:gd name="connsiteY26" fmla="*/ 335580 h 768059"/>
                          <a:gd name="connsiteX27" fmla="*/ 1270491 w 1496109"/>
                          <a:gd name="connsiteY27" fmla="*/ 382876 h 768059"/>
                          <a:gd name="connsiteX28" fmla="*/ 1263734 w 1496109"/>
                          <a:gd name="connsiteY28" fmla="*/ 409903 h 768059"/>
                          <a:gd name="connsiteX29" fmla="*/ 1254725 w 1496109"/>
                          <a:gd name="connsiteY29" fmla="*/ 432425 h 768059"/>
                          <a:gd name="connsiteX30" fmla="*/ 1247969 w 1496109"/>
                          <a:gd name="connsiteY30" fmla="*/ 481974 h 768059"/>
                          <a:gd name="connsiteX31" fmla="*/ 1243464 w 1496109"/>
                          <a:gd name="connsiteY31" fmla="*/ 488731 h 768059"/>
                          <a:gd name="connsiteX32" fmla="*/ 1238960 w 1496109"/>
                          <a:gd name="connsiteY32" fmla="*/ 509001 h 768059"/>
                          <a:gd name="connsiteX33" fmla="*/ 1234455 w 1496109"/>
                          <a:gd name="connsiteY33" fmla="*/ 518009 h 768059"/>
                          <a:gd name="connsiteX34" fmla="*/ 1229951 w 1496109"/>
                          <a:gd name="connsiteY34" fmla="*/ 540532 h 768059"/>
                          <a:gd name="connsiteX35" fmla="*/ 1225446 w 1496109"/>
                          <a:gd name="connsiteY35" fmla="*/ 545036 h 768059"/>
                          <a:gd name="connsiteX36" fmla="*/ 1220942 w 1496109"/>
                          <a:gd name="connsiteY36" fmla="*/ 551793 h 768059"/>
                          <a:gd name="connsiteX37" fmla="*/ 1218690 w 1496109"/>
                          <a:gd name="connsiteY37" fmla="*/ 560802 h 768059"/>
                          <a:gd name="connsiteX38" fmla="*/ 1214185 w 1496109"/>
                          <a:gd name="connsiteY38" fmla="*/ 567558 h 768059"/>
                          <a:gd name="connsiteX39" fmla="*/ 1211933 w 1496109"/>
                          <a:gd name="connsiteY39" fmla="*/ 583324 h 768059"/>
                          <a:gd name="connsiteX40" fmla="*/ 1202924 w 1496109"/>
                          <a:gd name="connsiteY40" fmla="*/ 662151 h 768059"/>
                          <a:gd name="connsiteX41" fmla="*/ 1193915 w 1496109"/>
                          <a:gd name="connsiteY41" fmla="*/ 668908 h 768059"/>
                          <a:gd name="connsiteX42" fmla="*/ 1173646 w 1496109"/>
                          <a:gd name="connsiteY42" fmla="*/ 671160 h 768059"/>
                          <a:gd name="connsiteX43" fmla="*/ 1151123 w 1496109"/>
                          <a:gd name="connsiteY43" fmla="*/ 666656 h 768059"/>
                          <a:gd name="connsiteX44" fmla="*/ 1135358 w 1496109"/>
                          <a:gd name="connsiteY44" fmla="*/ 646386 h 768059"/>
                          <a:gd name="connsiteX45" fmla="*/ 1121845 w 1496109"/>
                          <a:gd name="connsiteY45" fmla="*/ 635125 h 768059"/>
                          <a:gd name="connsiteX46" fmla="*/ 1115088 w 1496109"/>
                          <a:gd name="connsiteY46" fmla="*/ 621611 h 768059"/>
                          <a:gd name="connsiteX47" fmla="*/ 1112836 w 1496109"/>
                          <a:gd name="connsiteY47" fmla="*/ 614855 h 768059"/>
                          <a:gd name="connsiteX48" fmla="*/ 1099322 w 1496109"/>
                          <a:gd name="connsiteY48" fmla="*/ 605846 h 768059"/>
                          <a:gd name="connsiteX49" fmla="*/ 1088061 w 1496109"/>
                          <a:gd name="connsiteY49" fmla="*/ 596837 h 768059"/>
                          <a:gd name="connsiteX50" fmla="*/ 1081305 w 1496109"/>
                          <a:gd name="connsiteY50" fmla="*/ 592333 h 768059"/>
                          <a:gd name="connsiteX51" fmla="*/ 1063287 w 1496109"/>
                          <a:gd name="connsiteY51" fmla="*/ 587828 h 768059"/>
                          <a:gd name="connsiteX52" fmla="*/ 1061035 w 1496109"/>
                          <a:gd name="connsiteY52" fmla="*/ 581072 h 768059"/>
                          <a:gd name="connsiteX53" fmla="*/ 1049774 w 1496109"/>
                          <a:gd name="connsiteY53" fmla="*/ 569810 h 768059"/>
                          <a:gd name="connsiteX54" fmla="*/ 1047521 w 1496109"/>
                          <a:gd name="connsiteY54" fmla="*/ 563054 h 768059"/>
                          <a:gd name="connsiteX55" fmla="*/ 1034008 w 1496109"/>
                          <a:gd name="connsiteY55" fmla="*/ 551793 h 768059"/>
                          <a:gd name="connsiteX56" fmla="*/ 1022747 w 1496109"/>
                          <a:gd name="connsiteY56" fmla="*/ 542784 h 768059"/>
                          <a:gd name="connsiteX57" fmla="*/ 1015990 w 1496109"/>
                          <a:gd name="connsiteY57" fmla="*/ 540532 h 768059"/>
                          <a:gd name="connsiteX58" fmla="*/ 1004729 w 1496109"/>
                          <a:gd name="connsiteY58" fmla="*/ 536027 h 768059"/>
                          <a:gd name="connsiteX59" fmla="*/ 995720 w 1496109"/>
                          <a:gd name="connsiteY59" fmla="*/ 531523 h 768059"/>
                          <a:gd name="connsiteX60" fmla="*/ 988964 w 1496109"/>
                          <a:gd name="connsiteY60" fmla="*/ 529271 h 768059"/>
                          <a:gd name="connsiteX61" fmla="*/ 979955 w 1496109"/>
                          <a:gd name="connsiteY61" fmla="*/ 524766 h 768059"/>
                          <a:gd name="connsiteX62" fmla="*/ 905632 w 1496109"/>
                          <a:gd name="connsiteY62" fmla="*/ 522514 h 768059"/>
                          <a:gd name="connsiteX63" fmla="*/ 856083 w 1496109"/>
                          <a:gd name="connsiteY63" fmla="*/ 527018 h 768059"/>
                          <a:gd name="connsiteX64" fmla="*/ 826804 w 1496109"/>
                          <a:gd name="connsiteY64" fmla="*/ 529271 h 768059"/>
                          <a:gd name="connsiteX65" fmla="*/ 820047 w 1496109"/>
                          <a:gd name="connsiteY65" fmla="*/ 547288 h 768059"/>
                          <a:gd name="connsiteX66" fmla="*/ 813291 w 1496109"/>
                          <a:gd name="connsiteY66" fmla="*/ 549541 h 768059"/>
                          <a:gd name="connsiteX67" fmla="*/ 808786 w 1496109"/>
                          <a:gd name="connsiteY67" fmla="*/ 554045 h 768059"/>
                          <a:gd name="connsiteX68" fmla="*/ 788516 w 1496109"/>
                          <a:gd name="connsiteY68" fmla="*/ 558549 h 768059"/>
                          <a:gd name="connsiteX69" fmla="*/ 779508 w 1496109"/>
                          <a:gd name="connsiteY69" fmla="*/ 560802 h 768059"/>
                          <a:gd name="connsiteX70" fmla="*/ 768246 w 1496109"/>
                          <a:gd name="connsiteY70" fmla="*/ 565306 h 768059"/>
                          <a:gd name="connsiteX71" fmla="*/ 761490 w 1496109"/>
                          <a:gd name="connsiteY71" fmla="*/ 567558 h 768059"/>
                          <a:gd name="connsiteX72" fmla="*/ 750229 w 1496109"/>
                          <a:gd name="connsiteY72" fmla="*/ 578819 h 768059"/>
                          <a:gd name="connsiteX73" fmla="*/ 745724 w 1496109"/>
                          <a:gd name="connsiteY73" fmla="*/ 585576 h 768059"/>
                          <a:gd name="connsiteX74" fmla="*/ 738968 w 1496109"/>
                          <a:gd name="connsiteY74" fmla="*/ 587828 h 768059"/>
                          <a:gd name="connsiteX75" fmla="*/ 732211 w 1496109"/>
                          <a:gd name="connsiteY75" fmla="*/ 594585 h 768059"/>
                          <a:gd name="connsiteX76" fmla="*/ 723202 w 1496109"/>
                          <a:gd name="connsiteY76" fmla="*/ 608098 h 768059"/>
                          <a:gd name="connsiteX77" fmla="*/ 716446 w 1496109"/>
                          <a:gd name="connsiteY77" fmla="*/ 623864 h 768059"/>
                          <a:gd name="connsiteX78" fmla="*/ 709689 w 1496109"/>
                          <a:gd name="connsiteY78" fmla="*/ 626116 h 768059"/>
                          <a:gd name="connsiteX79" fmla="*/ 707437 w 1496109"/>
                          <a:gd name="connsiteY79" fmla="*/ 635125 h 768059"/>
                          <a:gd name="connsiteX80" fmla="*/ 700680 w 1496109"/>
                          <a:gd name="connsiteY80" fmla="*/ 637377 h 768059"/>
                          <a:gd name="connsiteX81" fmla="*/ 691671 w 1496109"/>
                          <a:gd name="connsiteY81" fmla="*/ 644134 h 768059"/>
                          <a:gd name="connsiteX82" fmla="*/ 666897 w 1496109"/>
                          <a:gd name="connsiteY82" fmla="*/ 648638 h 768059"/>
                          <a:gd name="connsiteX83" fmla="*/ 648879 w 1496109"/>
                          <a:gd name="connsiteY83" fmla="*/ 657647 h 768059"/>
                          <a:gd name="connsiteX84" fmla="*/ 639870 w 1496109"/>
                          <a:gd name="connsiteY84" fmla="*/ 662151 h 768059"/>
                          <a:gd name="connsiteX85" fmla="*/ 621852 w 1496109"/>
                          <a:gd name="connsiteY85" fmla="*/ 666656 h 768059"/>
                          <a:gd name="connsiteX86" fmla="*/ 612844 w 1496109"/>
                          <a:gd name="connsiteY86" fmla="*/ 671160 h 768059"/>
                          <a:gd name="connsiteX87" fmla="*/ 588069 w 1496109"/>
                          <a:gd name="connsiteY87" fmla="*/ 673412 h 768059"/>
                          <a:gd name="connsiteX88" fmla="*/ 581313 w 1496109"/>
                          <a:gd name="connsiteY88" fmla="*/ 671160 h 768059"/>
                          <a:gd name="connsiteX89" fmla="*/ 572304 w 1496109"/>
                          <a:gd name="connsiteY89" fmla="*/ 666656 h 768059"/>
                          <a:gd name="connsiteX90" fmla="*/ 565547 w 1496109"/>
                          <a:gd name="connsiteY90" fmla="*/ 662151 h 768059"/>
                          <a:gd name="connsiteX91" fmla="*/ 552034 w 1496109"/>
                          <a:gd name="connsiteY91" fmla="*/ 657647 h 768059"/>
                          <a:gd name="connsiteX92" fmla="*/ 416901 w 1496109"/>
                          <a:gd name="connsiteY92" fmla="*/ 657647 h 768059"/>
                          <a:gd name="connsiteX93" fmla="*/ 401135 w 1496109"/>
                          <a:gd name="connsiteY93" fmla="*/ 641881 h 768059"/>
                          <a:gd name="connsiteX94" fmla="*/ 398883 w 1496109"/>
                          <a:gd name="connsiteY94" fmla="*/ 635125 h 768059"/>
                          <a:gd name="connsiteX95" fmla="*/ 387622 w 1496109"/>
                          <a:gd name="connsiteY95" fmla="*/ 626116 h 768059"/>
                          <a:gd name="connsiteX96" fmla="*/ 340325 w 1496109"/>
                          <a:gd name="connsiteY96" fmla="*/ 603594 h 768059"/>
                          <a:gd name="connsiteX97" fmla="*/ 302038 w 1496109"/>
                          <a:gd name="connsiteY97" fmla="*/ 578819 h 768059"/>
                          <a:gd name="connsiteX98" fmla="*/ 266002 w 1496109"/>
                          <a:gd name="connsiteY98" fmla="*/ 556297 h 768059"/>
                          <a:gd name="connsiteX99" fmla="*/ 259246 w 1496109"/>
                          <a:gd name="connsiteY99" fmla="*/ 554045 h 768059"/>
                          <a:gd name="connsiteX100" fmla="*/ 236723 w 1496109"/>
                          <a:gd name="connsiteY100" fmla="*/ 545036 h 768059"/>
                          <a:gd name="connsiteX101" fmla="*/ 180418 w 1496109"/>
                          <a:gd name="connsiteY101" fmla="*/ 536027 h 768059"/>
                          <a:gd name="connsiteX102" fmla="*/ 117356 w 1496109"/>
                          <a:gd name="connsiteY102" fmla="*/ 533775 h 768059"/>
                          <a:gd name="connsiteX103" fmla="*/ 76816 w 1496109"/>
                          <a:gd name="connsiteY103" fmla="*/ 536027 h 768059"/>
                          <a:gd name="connsiteX104" fmla="*/ 61542 w 1496109"/>
                          <a:gd name="connsiteY104" fmla="*/ 536930 h 768059"/>
                          <a:gd name="connsiteX105" fmla="*/ 23380 w 1496109"/>
                          <a:gd name="connsiteY105" fmla="*/ 550729 h 768059"/>
                          <a:gd name="connsiteX106" fmla="*/ 0 w 1496109"/>
                          <a:gd name="connsiteY106" fmla="*/ 573331 h 768059"/>
                          <a:gd name="connsiteX107" fmla="*/ 16104 w 1496109"/>
                          <a:gd name="connsiteY107" fmla="*/ 613525 h 768059"/>
                          <a:gd name="connsiteX108" fmla="*/ 45204 w 1496109"/>
                          <a:gd name="connsiteY108" fmla="*/ 618170 h 768059"/>
                          <a:gd name="connsiteX109" fmla="*/ 124924 w 1496109"/>
                          <a:gd name="connsiteY109" fmla="*/ 629432 h 768059"/>
                          <a:gd name="connsiteX110" fmla="*/ 166905 w 1496109"/>
                          <a:gd name="connsiteY110" fmla="*/ 632873 h 768059"/>
                          <a:gd name="connsiteX111" fmla="*/ 219285 w 1496109"/>
                          <a:gd name="connsiteY111" fmla="*/ 640429 h 768059"/>
                          <a:gd name="connsiteX112" fmla="*/ 271086 w 1496109"/>
                          <a:gd name="connsiteY112" fmla="*/ 659173 h 768059"/>
                          <a:gd name="connsiteX113" fmla="*/ 302038 w 1496109"/>
                          <a:gd name="connsiteY113" fmla="*/ 675665 h 768059"/>
                          <a:gd name="connsiteX114" fmla="*/ 337126 w 1496109"/>
                          <a:gd name="connsiteY114" fmla="*/ 700365 h 768059"/>
                          <a:gd name="connsiteX115" fmla="*/ 342578 w 1496109"/>
                          <a:gd name="connsiteY115" fmla="*/ 736474 h 768059"/>
                          <a:gd name="connsiteX116" fmla="*/ 347082 w 1496109"/>
                          <a:gd name="connsiteY116" fmla="*/ 743231 h 768059"/>
                          <a:gd name="connsiteX117" fmla="*/ 403387 w 1496109"/>
                          <a:gd name="connsiteY117" fmla="*/ 752240 h 768059"/>
                          <a:gd name="connsiteX118" fmla="*/ 470954 w 1496109"/>
                          <a:gd name="connsiteY118" fmla="*/ 756744 h 768059"/>
                          <a:gd name="connsiteX119" fmla="*/ 486719 w 1496109"/>
                          <a:gd name="connsiteY119" fmla="*/ 768006 h 768059"/>
                          <a:gd name="connsiteX120" fmla="*/ 513746 w 1496109"/>
                          <a:gd name="connsiteY120" fmla="*/ 761249 h 768059"/>
                          <a:gd name="connsiteX121" fmla="*/ 522755 w 1496109"/>
                          <a:gd name="connsiteY121" fmla="*/ 758997 h 768059"/>
                          <a:gd name="connsiteX122" fmla="*/ 540773 w 1496109"/>
                          <a:gd name="connsiteY122" fmla="*/ 754492 h 768059"/>
                          <a:gd name="connsiteX123" fmla="*/ 619600 w 1496109"/>
                          <a:gd name="connsiteY123" fmla="*/ 752240 h 768059"/>
                          <a:gd name="connsiteX124" fmla="*/ 682662 w 1496109"/>
                          <a:gd name="connsiteY124" fmla="*/ 747736 h 768059"/>
                          <a:gd name="connsiteX125" fmla="*/ 689419 w 1496109"/>
                          <a:gd name="connsiteY125" fmla="*/ 745483 h 768059"/>
                          <a:gd name="connsiteX126" fmla="*/ 698428 w 1496109"/>
                          <a:gd name="connsiteY126" fmla="*/ 743231 h 768059"/>
                          <a:gd name="connsiteX127" fmla="*/ 729959 w 1496109"/>
                          <a:gd name="connsiteY127" fmla="*/ 740979 h 768059"/>
                          <a:gd name="connsiteX128" fmla="*/ 756985 w 1496109"/>
                          <a:gd name="connsiteY128" fmla="*/ 713952 h 768059"/>
                          <a:gd name="connsiteX129" fmla="*/ 768246 w 1496109"/>
                          <a:gd name="connsiteY129" fmla="*/ 702691 h 768059"/>
                          <a:gd name="connsiteX130" fmla="*/ 772751 w 1496109"/>
                          <a:gd name="connsiteY130" fmla="*/ 698187 h 768059"/>
                          <a:gd name="connsiteX131" fmla="*/ 784012 w 1496109"/>
                          <a:gd name="connsiteY131" fmla="*/ 684674 h 768059"/>
                          <a:gd name="connsiteX132" fmla="*/ 795273 w 1496109"/>
                          <a:gd name="connsiteY132" fmla="*/ 673412 h 768059"/>
                          <a:gd name="connsiteX133" fmla="*/ 799778 w 1496109"/>
                          <a:gd name="connsiteY133" fmla="*/ 666656 h 768059"/>
                          <a:gd name="connsiteX134" fmla="*/ 806534 w 1496109"/>
                          <a:gd name="connsiteY134" fmla="*/ 664404 h 768059"/>
                          <a:gd name="connsiteX135" fmla="*/ 808786 w 1496109"/>
                          <a:gd name="connsiteY135" fmla="*/ 657647 h 768059"/>
                          <a:gd name="connsiteX136" fmla="*/ 838065 w 1496109"/>
                          <a:gd name="connsiteY136" fmla="*/ 655395 h 768059"/>
                          <a:gd name="connsiteX137" fmla="*/ 860587 w 1496109"/>
                          <a:gd name="connsiteY137" fmla="*/ 639629 h 768059"/>
                          <a:gd name="connsiteX138" fmla="*/ 878605 w 1496109"/>
                          <a:gd name="connsiteY138" fmla="*/ 635125 h 768059"/>
                          <a:gd name="connsiteX139" fmla="*/ 887614 w 1496109"/>
                          <a:gd name="connsiteY139" fmla="*/ 632873 h 768059"/>
                          <a:gd name="connsiteX140" fmla="*/ 894371 w 1496109"/>
                          <a:gd name="connsiteY140" fmla="*/ 628368 h 768059"/>
                          <a:gd name="connsiteX141" fmla="*/ 914641 w 1496109"/>
                          <a:gd name="connsiteY141" fmla="*/ 619359 h 768059"/>
                          <a:gd name="connsiteX142" fmla="*/ 925902 w 1496109"/>
                          <a:gd name="connsiteY142" fmla="*/ 608098 h 768059"/>
                          <a:gd name="connsiteX143" fmla="*/ 941667 w 1496109"/>
                          <a:gd name="connsiteY143" fmla="*/ 603594 h 768059"/>
                          <a:gd name="connsiteX144" fmla="*/ 979955 w 1496109"/>
                          <a:gd name="connsiteY144" fmla="*/ 605846 h 768059"/>
                          <a:gd name="connsiteX145" fmla="*/ 984459 w 1496109"/>
                          <a:gd name="connsiteY145" fmla="*/ 612603 h 768059"/>
                          <a:gd name="connsiteX146" fmla="*/ 988964 w 1496109"/>
                          <a:gd name="connsiteY146" fmla="*/ 617107 h 768059"/>
                          <a:gd name="connsiteX147" fmla="*/ 1009234 w 1496109"/>
                          <a:gd name="connsiteY147" fmla="*/ 623864 h 768059"/>
                          <a:gd name="connsiteX148" fmla="*/ 1018243 w 1496109"/>
                          <a:gd name="connsiteY148" fmla="*/ 632873 h 768059"/>
                          <a:gd name="connsiteX149" fmla="*/ 1022747 w 1496109"/>
                          <a:gd name="connsiteY149" fmla="*/ 641881 h 768059"/>
                          <a:gd name="connsiteX150" fmla="*/ 1036260 w 1496109"/>
                          <a:gd name="connsiteY150" fmla="*/ 650890 h 768059"/>
                          <a:gd name="connsiteX151" fmla="*/ 1040765 w 1496109"/>
                          <a:gd name="connsiteY151" fmla="*/ 664404 h 768059"/>
                          <a:gd name="connsiteX152" fmla="*/ 1047521 w 1496109"/>
                          <a:gd name="connsiteY152" fmla="*/ 668908 h 768059"/>
                          <a:gd name="connsiteX153" fmla="*/ 1058782 w 1496109"/>
                          <a:gd name="connsiteY153" fmla="*/ 671160 h 768059"/>
                          <a:gd name="connsiteX154" fmla="*/ 1065539 w 1496109"/>
                          <a:gd name="connsiteY154" fmla="*/ 673412 h 768059"/>
                          <a:gd name="connsiteX155" fmla="*/ 1067791 w 1496109"/>
                          <a:gd name="connsiteY155" fmla="*/ 680169 h 768059"/>
                          <a:gd name="connsiteX156" fmla="*/ 1076800 w 1496109"/>
                          <a:gd name="connsiteY156" fmla="*/ 682421 h 768059"/>
                          <a:gd name="connsiteX157" fmla="*/ 1085809 w 1496109"/>
                          <a:gd name="connsiteY157" fmla="*/ 686926 h 768059"/>
                          <a:gd name="connsiteX158" fmla="*/ 1103827 w 1496109"/>
                          <a:gd name="connsiteY158" fmla="*/ 691430 h 768059"/>
                          <a:gd name="connsiteX159" fmla="*/ 1110583 w 1496109"/>
                          <a:gd name="connsiteY159" fmla="*/ 700439 h 768059"/>
                          <a:gd name="connsiteX160" fmla="*/ 1115088 w 1496109"/>
                          <a:gd name="connsiteY160" fmla="*/ 707196 h 768059"/>
                          <a:gd name="connsiteX161" fmla="*/ 1121845 w 1496109"/>
                          <a:gd name="connsiteY161" fmla="*/ 711700 h 768059"/>
                          <a:gd name="connsiteX162" fmla="*/ 1130853 w 1496109"/>
                          <a:gd name="connsiteY162" fmla="*/ 727466 h 768059"/>
                          <a:gd name="connsiteX163" fmla="*/ 1133106 w 1496109"/>
                          <a:gd name="connsiteY163" fmla="*/ 736474 h 768059"/>
                          <a:gd name="connsiteX164" fmla="*/ 1148871 w 1496109"/>
                          <a:gd name="connsiteY164" fmla="*/ 743231 h 768059"/>
                          <a:gd name="connsiteX165" fmla="*/ 1191663 w 1496109"/>
                          <a:gd name="connsiteY165" fmla="*/ 745483 h 768059"/>
                          <a:gd name="connsiteX166" fmla="*/ 1207429 w 1496109"/>
                          <a:gd name="connsiteY166" fmla="*/ 743231 h 768059"/>
                          <a:gd name="connsiteX167" fmla="*/ 1247969 w 1496109"/>
                          <a:gd name="connsiteY167" fmla="*/ 745483 h 768059"/>
                          <a:gd name="connsiteX168" fmla="*/ 1268239 w 1496109"/>
                          <a:gd name="connsiteY168" fmla="*/ 747736 h 768059"/>
                          <a:gd name="connsiteX169" fmla="*/ 1281752 w 1496109"/>
                          <a:gd name="connsiteY169" fmla="*/ 729718 h 768059"/>
                          <a:gd name="connsiteX170" fmla="*/ 1288509 w 1496109"/>
                          <a:gd name="connsiteY170" fmla="*/ 727466 h 768059"/>
                          <a:gd name="connsiteX171" fmla="*/ 1304274 w 1496109"/>
                          <a:gd name="connsiteY171" fmla="*/ 713952 h 768059"/>
                          <a:gd name="connsiteX172" fmla="*/ 1306526 w 1496109"/>
                          <a:gd name="connsiteY172" fmla="*/ 707196 h 768059"/>
                          <a:gd name="connsiteX173" fmla="*/ 1311031 w 1496109"/>
                          <a:gd name="connsiteY173" fmla="*/ 700439 h 768059"/>
                          <a:gd name="connsiteX174" fmla="*/ 1315535 w 1496109"/>
                          <a:gd name="connsiteY174" fmla="*/ 691430 h 768059"/>
                          <a:gd name="connsiteX175" fmla="*/ 1322292 w 1496109"/>
                          <a:gd name="connsiteY175" fmla="*/ 689178 h 768059"/>
                          <a:gd name="connsiteX176" fmla="*/ 1326796 w 1496109"/>
                          <a:gd name="connsiteY176" fmla="*/ 680169 h 768059"/>
                          <a:gd name="connsiteX177" fmla="*/ 1333553 w 1496109"/>
                          <a:gd name="connsiteY177" fmla="*/ 675665 h 768059"/>
                          <a:gd name="connsiteX178" fmla="*/ 1335805 w 1496109"/>
                          <a:gd name="connsiteY178" fmla="*/ 666656 h 768059"/>
                          <a:gd name="connsiteX179" fmla="*/ 1338057 w 1496109"/>
                          <a:gd name="connsiteY179" fmla="*/ 659899 h 768059"/>
                          <a:gd name="connsiteX180" fmla="*/ 1342562 w 1496109"/>
                          <a:gd name="connsiteY180" fmla="*/ 655395 h 768059"/>
                          <a:gd name="connsiteX181" fmla="*/ 1351571 w 1496109"/>
                          <a:gd name="connsiteY181" fmla="*/ 641881 h 768059"/>
                          <a:gd name="connsiteX182" fmla="*/ 1353823 w 1496109"/>
                          <a:gd name="connsiteY182" fmla="*/ 632873 h 768059"/>
                          <a:gd name="connsiteX183" fmla="*/ 1356075 w 1496109"/>
                          <a:gd name="connsiteY183" fmla="*/ 610350 h 768059"/>
                          <a:gd name="connsiteX184" fmla="*/ 1360579 w 1496109"/>
                          <a:gd name="connsiteY184" fmla="*/ 601341 h 768059"/>
                          <a:gd name="connsiteX185" fmla="*/ 1365084 w 1496109"/>
                          <a:gd name="connsiteY185" fmla="*/ 585576 h 768059"/>
                          <a:gd name="connsiteX186" fmla="*/ 1371841 w 1496109"/>
                          <a:gd name="connsiteY186" fmla="*/ 576567 h 768059"/>
                          <a:gd name="connsiteX187" fmla="*/ 1376345 w 1496109"/>
                          <a:gd name="connsiteY187" fmla="*/ 542784 h 768059"/>
                          <a:gd name="connsiteX188" fmla="*/ 1378597 w 1496109"/>
                          <a:gd name="connsiteY188" fmla="*/ 533775 h 768059"/>
                          <a:gd name="connsiteX189" fmla="*/ 1380849 w 1496109"/>
                          <a:gd name="connsiteY189" fmla="*/ 477470 h 768059"/>
                          <a:gd name="connsiteX190" fmla="*/ 1396615 w 1496109"/>
                          <a:gd name="connsiteY190" fmla="*/ 454947 h 768059"/>
                          <a:gd name="connsiteX191" fmla="*/ 1403372 w 1496109"/>
                          <a:gd name="connsiteY191" fmla="*/ 443686 h 768059"/>
                          <a:gd name="connsiteX192" fmla="*/ 1410128 w 1496109"/>
                          <a:gd name="connsiteY192" fmla="*/ 434677 h 768059"/>
                          <a:gd name="connsiteX193" fmla="*/ 1412380 w 1496109"/>
                          <a:gd name="connsiteY193" fmla="*/ 385129 h 768059"/>
                          <a:gd name="connsiteX194" fmla="*/ 1414633 w 1496109"/>
                          <a:gd name="connsiteY194" fmla="*/ 373868 h 768059"/>
                          <a:gd name="connsiteX195" fmla="*/ 1421389 w 1496109"/>
                          <a:gd name="connsiteY195" fmla="*/ 367111 h 768059"/>
                          <a:gd name="connsiteX196" fmla="*/ 1434903 w 1496109"/>
                          <a:gd name="connsiteY196" fmla="*/ 157655 h 768059"/>
                          <a:gd name="connsiteX197" fmla="*/ 1448416 w 1496109"/>
                          <a:gd name="connsiteY197" fmla="*/ 141889 h 768059"/>
                          <a:gd name="connsiteX198" fmla="*/ 1452920 w 1496109"/>
                          <a:gd name="connsiteY198" fmla="*/ 135133 h 768059"/>
                          <a:gd name="connsiteX199" fmla="*/ 1459677 w 1496109"/>
                          <a:gd name="connsiteY199" fmla="*/ 132880 h 768059"/>
                          <a:gd name="connsiteX200" fmla="*/ 1466434 w 1496109"/>
                          <a:gd name="connsiteY200" fmla="*/ 128376 h 768059"/>
                          <a:gd name="connsiteX201" fmla="*/ 1468686 w 1496109"/>
                          <a:gd name="connsiteY201" fmla="*/ 99097 h 768059"/>
                          <a:gd name="connsiteX202" fmla="*/ 1475443 w 1496109"/>
                          <a:gd name="connsiteY202" fmla="*/ 94593 h 768059"/>
                          <a:gd name="connsiteX203" fmla="*/ 1486704 w 1496109"/>
                          <a:gd name="connsiteY203" fmla="*/ 83332 h 768059"/>
                          <a:gd name="connsiteX204" fmla="*/ 1488956 w 1496109"/>
                          <a:gd name="connsiteY204" fmla="*/ 76575 h 768059"/>
                          <a:gd name="connsiteX205" fmla="*/ 1495713 w 1496109"/>
                          <a:gd name="connsiteY205" fmla="*/ 74323 h 768059"/>
                          <a:gd name="connsiteX206" fmla="*/ 1493460 w 1496109"/>
                          <a:gd name="connsiteY206" fmla="*/ 0 h 768059"/>
                          <a:gd name="connsiteX207" fmla="*/ 1482199 w 1496109"/>
                          <a:gd name="connsiteY207" fmla="*/ 9008 h 768059"/>
                          <a:gd name="connsiteX208" fmla="*/ 1479947 w 1496109"/>
                          <a:gd name="connsiteY208" fmla="*/ 18017 h 768059"/>
                          <a:gd name="connsiteX209" fmla="*/ 1473190 w 1496109"/>
                          <a:gd name="connsiteY209" fmla="*/ 20270 h 768059"/>
                          <a:gd name="connsiteX210" fmla="*/ 1482199 w 1496109"/>
                          <a:gd name="connsiteY210" fmla="*/ 18017 h 768059"/>
                          <a:gd name="connsiteX0" fmla="*/ 1482837 w 1496747"/>
                          <a:gd name="connsiteY0" fmla="*/ 18017 h 768059"/>
                          <a:gd name="connsiteX1" fmla="*/ 1482837 w 1496747"/>
                          <a:gd name="connsiteY1" fmla="*/ 18017 h 768059"/>
                          <a:gd name="connsiteX2" fmla="*/ 1455811 w 1496747"/>
                          <a:gd name="connsiteY2" fmla="*/ 38287 h 768059"/>
                          <a:gd name="connsiteX3" fmla="*/ 1433288 w 1496747"/>
                          <a:gd name="connsiteY3" fmla="*/ 49548 h 768059"/>
                          <a:gd name="connsiteX4" fmla="*/ 1426532 w 1496747"/>
                          <a:gd name="connsiteY4" fmla="*/ 54053 h 768059"/>
                          <a:gd name="connsiteX5" fmla="*/ 1415271 w 1496747"/>
                          <a:gd name="connsiteY5" fmla="*/ 60809 h 768059"/>
                          <a:gd name="connsiteX6" fmla="*/ 1401757 w 1496747"/>
                          <a:gd name="connsiteY6" fmla="*/ 67566 h 768059"/>
                          <a:gd name="connsiteX7" fmla="*/ 1392749 w 1496747"/>
                          <a:gd name="connsiteY7" fmla="*/ 76575 h 768059"/>
                          <a:gd name="connsiteX8" fmla="*/ 1383740 w 1496747"/>
                          <a:gd name="connsiteY8" fmla="*/ 83332 h 768059"/>
                          <a:gd name="connsiteX9" fmla="*/ 1372479 w 1496747"/>
                          <a:gd name="connsiteY9" fmla="*/ 94593 h 768059"/>
                          <a:gd name="connsiteX10" fmla="*/ 1363470 w 1496747"/>
                          <a:gd name="connsiteY10" fmla="*/ 112610 h 768059"/>
                          <a:gd name="connsiteX11" fmla="*/ 1361217 w 1496747"/>
                          <a:gd name="connsiteY11" fmla="*/ 119367 h 768059"/>
                          <a:gd name="connsiteX12" fmla="*/ 1356713 w 1496747"/>
                          <a:gd name="connsiteY12" fmla="*/ 128376 h 768059"/>
                          <a:gd name="connsiteX13" fmla="*/ 1352209 w 1496747"/>
                          <a:gd name="connsiteY13" fmla="*/ 155403 h 768059"/>
                          <a:gd name="connsiteX14" fmla="*/ 1347704 w 1496747"/>
                          <a:gd name="connsiteY14" fmla="*/ 164411 h 768059"/>
                          <a:gd name="connsiteX15" fmla="*/ 1345452 w 1496747"/>
                          <a:gd name="connsiteY15" fmla="*/ 175673 h 768059"/>
                          <a:gd name="connsiteX16" fmla="*/ 1340948 w 1496747"/>
                          <a:gd name="connsiteY16" fmla="*/ 182429 h 768059"/>
                          <a:gd name="connsiteX17" fmla="*/ 1336443 w 1496747"/>
                          <a:gd name="connsiteY17" fmla="*/ 191438 h 768059"/>
                          <a:gd name="connsiteX18" fmla="*/ 1331939 w 1496747"/>
                          <a:gd name="connsiteY18" fmla="*/ 225221 h 768059"/>
                          <a:gd name="connsiteX19" fmla="*/ 1320678 w 1496747"/>
                          <a:gd name="connsiteY19" fmla="*/ 245491 h 768059"/>
                          <a:gd name="connsiteX20" fmla="*/ 1309417 w 1496747"/>
                          <a:gd name="connsiteY20" fmla="*/ 259005 h 768059"/>
                          <a:gd name="connsiteX21" fmla="*/ 1307164 w 1496747"/>
                          <a:gd name="connsiteY21" fmla="*/ 265761 h 768059"/>
                          <a:gd name="connsiteX22" fmla="*/ 1302660 w 1496747"/>
                          <a:gd name="connsiteY22" fmla="*/ 270266 h 768059"/>
                          <a:gd name="connsiteX23" fmla="*/ 1293651 w 1496747"/>
                          <a:gd name="connsiteY23" fmla="*/ 288283 h 768059"/>
                          <a:gd name="connsiteX24" fmla="*/ 1291399 w 1496747"/>
                          <a:gd name="connsiteY24" fmla="*/ 297292 h 768059"/>
                          <a:gd name="connsiteX25" fmla="*/ 1289147 w 1496747"/>
                          <a:gd name="connsiteY25" fmla="*/ 304049 h 768059"/>
                          <a:gd name="connsiteX26" fmla="*/ 1275633 w 1496747"/>
                          <a:gd name="connsiteY26" fmla="*/ 335580 h 768059"/>
                          <a:gd name="connsiteX27" fmla="*/ 1271129 w 1496747"/>
                          <a:gd name="connsiteY27" fmla="*/ 382876 h 768059"/>
                          <a:gd name="connsiteX28" fmla="*/ 1264372 w 1496747"/>
                          <a:gd name="connsiteY28" fmla="*/ 409903 h 768059"/>
                          <a:gd name="connsiteX29" fmla="*/ 1255363 w 1496747"/>
                          <a:gd name="connsiteY29" fmla="*/ 432425 h 768059"/>
                          <a:gd name="connsiteX30" fmla="*/ 1248607 w 1496747"/>
                          <a:gd name="connsiteY30" fmla="*/ 481974 h 768059"/>
                          <a:gd name="connsiteX31" fmla="*/ 1244102 w 1496747"/>
                          <a:gd name="connsiteY31" fmla="*/ 488731 h 768059"/>
                          <a:gd name="connsiteX32" fmla="*/ 1239598 w 1496747"/>
                          <a:gd name="connsiteY32" fmla="*/ 509001 h 768059"/>
                          <a:gd name="connsiteX33" fmla="*/ 1235093 w 1496747"/>
                          <a:gd name="connsiteY33" fmla="*/ 518009 h 768059"/>
                          <a:gd name="connsiteX34" fmla="*/ 1230589 w 1496747"/>
                          <a:gd name="connsiteY34" fmla="*/ 540532 h 768059"/>
                          <a:gd name="connsiteX35" fmla="*/ 1226084 w 1496747"/>
                          <a:gd name="connsiteY35" fmla="*/ 545036 h 768059"/>
                          <a:gd name="connsiteX36" fmla="*/ 1221580 w 1496747"/>
                          <a:gd name="connsiteY36" fmla="*/ 551793 h 768059"/>
                          <a:gd name="connsiteX37" fmla="*/ 1219328 w 1496747"/>
                          <a:gd name="connsiteY37" fmla="*/ 560802 h 768059"/>
                          <a:gd name="connsiteX38" fmla="*/ 1214823 w 1496747"/>
                          <a:gd name="connsiteY38" fmla="*/ 567558 h 768059"/>
                          <a:gd name="connsiteX39" fmla="*/ 1212571 w 1496747"/>
                          <a:gd name="connsiteY39" fmla="*/ 583324 h 768059"/>
                          <a:gd name="connsiteX40" fmla="*/ 1203562 w 1496747"/>
                          <a:gd name="connsiteY40" fmla="*/ 662151 h 768059"/>
                          <a:gd name="connsiteX41" fmla="*/ 1194553 w 1496747"/>
                          <a:gd name="connsiteY41" fmla="*/ 668908 h 768059"/>
                          <a:gd name="connsiteX42" fmla="*/ 1174284 w 1496747"/>
                          <a:gd name="connsiteY42" fmla="*/ 671160 h 768059"/>
                          <a:gd name="connsiteX43" fmla="*/ 1151761 w 1496747"/>
                          <a:gd name="connsiteY43" fmla="*/ 666656 h 768059"/>
                          <a:gd name="connsiteX44" fmla="*/ 1135996 w 1496747"/>
                          <a:gd name="connsiteY44" fmla="*/ 646386 h 768059"/>
                          <a:gd name="connsiteX45" fmla="*/ 1122483 w 1496747"/>
                          <a:gd name="connsiteY45" fmla="*/ 635125 h 768059"/>
                          <a:gd name="connsiteX46" fmla="*/ 1115726 w 1496747"/>
                          <a:gd name="connsiteY46" fmla="*/ 621611 h 768059"/>
                          <a:gd name="connsiteX47" fmla="*/ 1113474 w 1496747"/>
                          <a:gd name="connsiteY47" fmla="*/ 614855 h 768059"/>
                          <a:gd name="connsiteX48" fmla="*/ 1099960 w 1496747"/>
                          <a:gd name="connsiteY48" fmla="*/ 605846 h 768059"/>
                          <a:gd name="connsiteX49" fmla="*/ 1088699 w 1496747"/>
                          <a:gd name="connsiteY49" fmla="*/ 596837 h 768059"/>
                          <a:gd name="connsiteX50" fmla="*/ 1081943 w 1496747"/>
                          <a:gd name="connsiteY50" fmla="*/ 592333 h 768059"/>
                          <a:gd name="connsiteX51" fmla="*/ 1063925 w 1496747"/>
                          <a:gd name="connsiteY51" fmla="*/ 587828 h 768059"/>
                          <a:gd name="connsiteX52" fmla="*/ 1061673 w 1496747"/>
                          <a:gd name="connsiteY52" fmla="*/ 581072 h 768059"/>
                          <a:gd name="connsiteX53" fmla="*/ 1050412 w 1496747"/>
                          <a:gd name="connsiteY53" fmla="*/ 569810 h 768059"/>
                          <a:gd name="connsiteX54" fmla="*/ 1048159 w 1496747"/>
                          <a:gd name="connsiteY54" fmla="*/ 563054 h 768059"/>
                          <a:gd name="connsiteX55" fmla="*/ 1034646 w 1496747"/>
                          <a:gd name="connsiteY55" fmla="*/ 551793 h 768059"/>
                          <a:gd name="connsiteX56" fmla="*/ 1023385 w 1496747"/>
                          <a:gd name="connsiteY56" fmla="*/ 542784 h 768059"/>
                          <a:gd name="connsiteX57" fmla="*/ 1016628 w 1496747"/>
                          <a:gd name="connsiteY57" fmla="*/ 540532 h 768059"/>
                          <a:gd name="connsiteX58" fmla="*/ 1005367 w 1496747"/>
                          <a:gd name="connsiteY58" fmla="*/ 536027 h 768059"/>
                          <a:gd name="connsiteX59" fmla="*/ 996358 w 1496747"/>
                          <a:gd name="connsiteY59" fmla="*/ 531523 h 768059"/>
                          <a:gd name="connsiteX60" fmla="*/ 989602 w 1496747"/>
                          <a:gd name="connsiteY60" fmla="*/ 529271 h 768059"/>
                          <a:gd name="connsiteX61" fmla="*/ 980593 w 1496747"/>
                          <a:gd name="connsiteY61" fmla="*/ 524766 h 768059"/>
                          <a:gd name="connsiteX62" fmla="*/ 906270 w 1496747"/>
                          <a:gd name="connsiteY62" fmla="*/ 522514 h 768059"/>
                          <a:gd name="connsiteX63" fmla="*/ 856721 w 1496747"/>
                          <a:gd name="connsiteY63" fmla="*/ 527018 h 768059"/>
                          <a:gd name="connsiteX64" fmla="*/ 827442 w 1496747"/>
                          <a:gd name="connsiteY64" fmla="*/ 529271 h 768059"/>
                          <a:gd name="connsiteX65" fmla="*/ 820685 w 1496747"/>
                          <a:gd name="connsiteY65" fmla="*/ 547288 h 768059"/>
                          <a:gd name="connsiteX66" fmla="*/ 813929 w 1496747"/>
                          <a:gd name="connsiteY66" fmla="*/ 549541 h 768059"/>
                          <a:gd name="connsiteX67" fmla="*/ 809424 w 1496747"/>
                          <a:gd name="connsiteY67" fmla="*/ 554045 h 768059"/>
                          <a:gd name="connsiteX68" fmla="*/ 789154 w 1496747"/>
                          <a:gd name="connsiteY68" fmla="*/ 558549 h 768059"/>
                          <a:gd name="connsiteX69" fmla="*/ 780146 w 1496747"/>
                          <a:gd name="connsiteY69" fmla="*/ 560802 h 768059"/>
                          <a:gd name="connsiteX70" fmla="*/ 768884 w 1496747"/>
                          <a:gd name="connsiteY70" fmla="*/ 565306 h 768059"/>
                          <a:gd name="connsiteX71" fmla="*/ 762128 w 1496747"/>
                          <a:gd name="connsiteY71" fmla="*/ 567558 h 768059"/>
                          <a:gd name="connsiteX72" fmla="*/ 750867 w 1496747"/>
                          <a:gd name="connsiteY72" fmla="*/ 578819 h 768059"/>
                          <a:gd name="connsiteX73" fmla="*/ 746362 w 1496747"/>
                          <a:gd name="connsiteY73" fmla="*/ 585576 h 768059"/>
                          <a:gd name="connsiteX74" fmla="*/ 739606 w 1496747"/>
                          <a:gd name="connsiteY74" fmla="*/ 587828 h 768059"/>
                          <a:gd name="connsiteX75" fmla="*/ 732849 w 1496747"/>
                          <a:gd name="connsiteY75" fmla="*/ 594585 h 768059"/>
                          <a:gd name="connsiteX76" fmla="*/ 723840 w 1496747"/>
                          <a:gd name="connsiteY76" fmla="*/ 608098 h 768059"/>
                          <a:gd name="connsiteX77" fmla="*/ 717084 w 1496747"/>
                          <a:gd name="connsiteY77" fmla="*/ 623864 h 768059"/>
                          <a:gd name="connsiteX78" fmla="*/ 710327 w 1496747"/>
                          <a:gd name="connsiteY78" fmla="*/ 626116 h 768059"/>
                          <a:gd name="connsiteX79" fmla="*/ 708075 w 1496747"/>
                          <a:gd name="connsiteY79" fmla="*/ 635125 h 768059"/>
                          <a:gd name="connsiteX80" fmla="*/ 701318 w 1496747"/>
                          <a:gd name="connsiteY80" fmla="*/ 637377 h 768059"/>
                          <a:gd name="connsiteX81" fmla="*/ 692309 w 1496747"/>
                          <a:gd name="connsiteY81" fmla="*/ 644134 h 768059"/>
                          <a:gd name="connsiteX82" fmla="*/ 667535 w 1496747"/>
                          <a:gd name="connsiteY82" fmla="*/ 648638 h 768059"/>
                          <a:gd name="connsiteX83" fmla="*/ 649517 w 1496747"/>
                          <a:gd name="connsiteY83" fmla="*/ 657647 h 768059"/>
                          <a:gd name="connsiteX84" fmla="*/ 640508 w 1496747"/>
                          <a:gd name="connsiteY84" fmla="*/ 662151 h 768059"/>
                          <a:gd name="connsiteX85" fmla="*/ 622490 w 1496747"/>
                          <a:gd name="connsiteY85" fmla="*/ 666656 h 768059"/>
                          <a:gd name="connsiteX86" fmla="*/ 613482 w 1496747"/>
                          <a:gd name="connsiteY86" fmla="*/ 671160 h 768059"/>
                          <a:gd name="connsiteX87" fmla="*/ 588707 w 1496747"/>
                          <a:gd name="connsiteY87" fmla="*/ 673412 h 768059"/>
                          <a:gd name="connsiteX88" fmla="*/ 581951 w 1496747"/>
                          <a:gd name="connsiteY88" fmla="*/ 671160 h 768059"/>
                          <a:gd name="connsiteX89" fmla="*/ 572942 w 1496747"/>
                          <a:gd name="connsiteY89" fmla="*/ 666656 h 768059"/>
                          <a:gd name="connsiteX90" fmla="*/ 566185 w 1496747"/>
                          <a:gd name="connsiteY90" fmla="*/ 662151 h 768059"/>
                          <a:gd name="connsiteX91" fmla="*/ 552672 w 1496747"/>
                          <a:gd name="connsiteY91" fmla="*/ 657647 h 768059"/>
                          <a:gd name="connsiteX92" fmla="*/ 417539 w 1496747"/>
                          <a:gd name="connsiteY92" fmla="*/ 657647 h 768059"/>
                          <a:gd name="connsiteX93" fmla="*/ 401773 w 1496747"/>
                          <a:gd name="connsiteY93" fmla="*/ 641881 h 768059"/>
                          <a:gd name="connsiteX94" fmla="*/ 399521 w 1496747"/>
                          <a:gd name="connsiteY94" fmla="*/ 635125 h 768059"/>
                          <a:gd name="connsiteX95" fmla="*/ 388260 w 1496747"/>
                          <a:gd name="connsiteY95" fmla="*/ 626116 h 768059"/>
                          <a:gd name="connsiteX96" fmla="*/ 340963 w 1496747"/>
                          <a:gd name="connsiteY96" fmla="*/ 603594 h 768059"/>
                          <a:gd name="connsiteX97" fmla="*/ 302676 w 1496747"/>
                          <a:gd name="connsiteY97" fmla="*/ 578819 h 768059"/>
                          <a:gd name="connsiteX98" fmla="*/ 266640 w 1496747"/>
                          <a:gd name="connsiteY98" fmla="*/ 556297 h 768059"/>
                          <a:gd name="connsiteX99" fmla="*/ 259884 w 1496747"/>
                          <a:gd name="connsiteY99" fmla="*/ 554045 h 768059"/>
                          <a:gd name="connsiteX100" fmla="*/ 237361 w 1496747"/>
                          <a:gd name="connsiteY100" fmla="*/ 545036 h 768059"/>
                          <a:gd name="connsiteX101" fmla="*/ 181056 w 1496747"/>
                          <a:gd name="connsiteY101" fmla="*/ 536027 h 768059"/>
                          <a:gd name="connsiteX102" fmla="*/ 117994 w 1496747"/>
                          <a:gd name="connsiteY102" fmla="*/ 533775 h 768059"/>
                          <a:gd name="connsiteX103" fmla="*/ 77454 w 1496747"/>
                          <a:gd name="connsiteY103" fmla="*/ 536027 h 768059"/>
                          <a:gd name="connsiteX104" fmla="*/ 62180 w 1496747"/>
                          <a:gd name="connsiteY104" fmla="*/ 536930 h 768059"/>
                          <a:gd name="connsiteX105" fmla="*/ 24018 w 1496747"/>
                          <a:gd name="connsiteY105" fmla="*/ 550729 h 768059"/>
                          <a:gd name="connsiteX106" fmla="*/ 638 w 1496747"/>
                          <a:gd name="connsiteY106" fmla="*/ 573331 h 768059"/>
                          <a:gd name="connsiteX107" fmla="*/ 11078 w 1496747"/>
                          <a:gd name="connsiteY107" fmla="*/ 580884 h 768059"/>
                          <a:gd name="connsiteX108" fmla="*/ 16742 w 1496747"/>
                          <a:gd name="connsiteY108" fmla="*/ 613525 h 768059"/>
                          <a:gd name="connsiteX109" fmla="*/ 45842 w 1496747"/>
                          <a:gd name="connsiteY109" fmla="*/ 618170 h 768059"/>
                          <a:gd name="connsiteX110" fmla="*/ 125562 w 1496747"/>
                          <a:gd name="connsiteY110" fmla="*/ 629432 h 768059"/>
                          <a:gd name="connsiteX111" fmla="*/ 167543 w 1496747"/>
                          <a:gd name="connsiteY111" fmla="*/ 632873 h 768059"/>
                          <a:gd name="connsiteX112" fmla="*/ 219923 w 1496747"/>
                          <a:gd name="connsiteY112" fmla="*/ 640429 h 768059"/>
                          <a:gd name="connsiteX113" fmla="*/ 271724 w 1496747"/>
                          <a:gd name="connsiteY113" fmla="*/ 659173 h 768059"/>
                          <a:gd name="connsiteX114" fmla="*/ 302676 w 1496747"/>
                          <a:gd name="connsiteY114" fmla="*/ 675665 h 768059"/>
                          <a:gd name="connsiteX115" fmla="*/ 337764 w 1496747"/>
                          <a:gd name="connsiteY115" fmla="*/ 700365 h 768059"/>
                          <a:gd name="connsiteX116" fmla="*/ 343216 w 1496747"/>
                          <a:gd name="connsiteY116" fmla="*/ 736474 h 768059"/>
                          <a:gd name="connsiteX117" fmla="*/ 347720 w 1496747"/>
                          <a:gd name="connsiteY117" fmla="*/ 743231 h 768059"/>
                          <a:gd name="connsiteX118" fmla="*/ 404025 w 1496747"/>
                          <a:gd name="connsiteY118" fmla="*/ 752240 h 768059"/>
                          <a:gd name="connsiteX119" fmla="*/ 471592 w 1496747"/>
                          <a:gd name="connsiteY119" fmla="*/ 756744 h 768059"/>
                          <a:gd name="connsiteX120" fmla="*/ 487357 w 1496747"/>
                          <a:gd name="connsiteY120" fmla="*/ 768006 h 768059"/>
                          <a:gd name="connsiteX121" fmla="*/ 514384 w 1496747"/>
                          <a:gd name="connsiteY121" fmla="*/ 761249 h 768059"/>
                          <a:gd name="connsiteX122" fmla="*/ 523393 w 1496747"/>
                          <a:gd name="connsiteY122" fmla="*/ 758997 h 768059"/>
                          <a:gd name="connsiteX123" fmla="*/ 541411 w 1496747"/>
                          <a:gd name="connsiteY123" fmla="*/ 754492 h 768059"/>
                          <a:gd name="connsiteX124" fmla="*/ 620238 w 1496747"/>
                          <a:gd name="connsiteY124" fmla="*/ 752240 h 768059"/>
                          <a:gd name="connsiteX125" fmla="*/ 683300 w 1496747"/>
                          <a:gd name="connsiteY125" fmla="*/ 747736 h 768059"/>
                          <a:gd name="connsiteX126" fmla="*/ 690057 w 1496747"/>
                          <a:gd name="connsiteY126" fmla="*/ 745483 h 768059"/>
                          <a:gd name="connsiteX127" fmla="*/ 699066 w 1496747"/>
                          <a:gd name="connsiteY127" fmla="*/ 743231 h 768059"/>
                          <a:gd name="connsiteX128" fmla="*/ 730597 w 1496747"/>
                          <a:gd name="connsiteY128" fmla="*/ 740979 h 768059"/>
                          <a:gd name="connsiteX129" fmla="*/ 757623 w 1496747"/>
                          <a:gd name="connsiteY129" fmla="*/ 713952 h 768059"/>
                          <a:gd name="connsiteX130" fmla="*/ 768884 w 1496747"/>
                          <a:gd name="connsiteY130" fmla="*/ 702691 h 768059"/>
                          <a:gd name="connsiteX131" fmla="*/ 773389 w 1496747"/>
                          <a:gd name="connsiteY131" fmla="*/ 698187 h 768059"/>
                          <a:gd name="connsiteX132" fmla="*/ 784650 w 1496747"/>
                          <a:gd name="connsiteY132" fmla="*/ 684674 h 768059"/>
                          <a:gd name="connsiteX133" fmla="*/ 795911 w 1496747"/>
                          <a:gd name="connsiteY133" fmla="*/ 673412 h 768059"/>
                          <a:gd name="connsiteX134" fmla="*/ 800416 w 1496747"/>
                          <a:gd name="connsiteY134" fmla="*/ 666656 h 768059"/>
                          <a:gd name="connsiteX135" fmla="*/ 807172 w 1496747"/>
                          <a:gd name="connsiteY135" fmla="*/ 664404 h 768059"/>
                          <a:gd name="connsiteX136" fmla="*/ 809424 w 1496747"/>
                          <a:gd name="connsiteY136" fmla="*/ 657647 h 768059"/>
                          <a:gd name="connsiteX137" fmla="*/ 838703 w 1496747"/>
                          <a:gd name="connsiteY137" fmla="*/ 655395 h 768059"/>
                          <a:gd name="connsiteX138" fmla="*/ 861225 w 1496747"/>
                          <a:gd name="connsiteY138" fmla="*/ 639629 h 768059"/>
                          <a:gd name="connsiteX139" fmla="*/ 879243 w 1496747"/>
                          <a:gd name="connsiteY139" fmla="*/ 635125 h 768059"/>
                          <a:gd name="connsiteX140" fmla="*/ 888252 w 1496747"/>
                          <a:gd name="connsiteY140" fmla="*/ 632873 h 768059"/>
                          <a:gd name="connsiteX141" fmla="*/ 895009 w 1496747"/>
                          <a:gd name="connsiteY141" fmla="*/ 628368 h 768059"/>
                          <a:gd name="connsiteX142" fmla="*/ 915279 w 1496747"/>
                          <a:gd name="connsiteY142" fmla="*/ 619359 h 768059"/>
                          <a:gd name="connsiteX143" fmla="*/ 926540 w 1496747"/>
                          <a:gd name="connsiteY143" fmla="*/ 608098 h 768059"/>
                          <a:gd name="connsiteX144" fmla="*/ 942305 w 1496747"/>
                          <a:gd name="connsiteY144" fmla="*/ 603594 h 768059"/>
                          <a:gd name="connsiteX145" fmla="*/ 980593 w 1496747"/>
                          <a:gd name="connsiteY145" fmla="*/ 605846 h 768059"/>
                          <a:gd name="connsiteX146" fmla="*/ 985097 w 1496747"/>
                          <a:gd name="connsiteY146" fmla="*/ 612603 h 768059"/>
                          <a:gd name="connsiteX147" fmla="*/ 989602 w 1496747"/>
                          <a:gd name="connsiteY147" fmla="*/ 617107 h 768059"/>
                          <a:gd name="connsiteX148" fmla="*/ 1009872 w 1496747"/>
                          <a:gd name="connsiteY148" fmla="*/ 623864 h 768059"/>
                          <a:gd name="connsiteX149" fmla="*/ 1018881 w 1496747"/>
                          <a:gd name="connsiteY149" fmla="*/ 632873 h 768059"/>
                          <a:gd name="connsiteX150" fmla="*/ 1023385 w 1496747"/>
                          <a:gd name="connsiteY150" fmla="*/ 641881 h 768059"/>
                          <a:gd name="connsiteX151" fmla="*/ 1036898 w 1496747"/>
                          <a:gd name="connsiteY151" fmla="*/ 650890 h 768059"/>
                          <a:gd name="connsiteX152" fmla="*/ 1041403 w 1496747"/>
                          <a:gd name="connsiteY152" fmla="*/ 664404 h 768059"/>
                          <a:gd name="connsiteX153" fmla="*/ 1048159 w 1496747"/>
                          <a:gd name="connsiteY153" fmla="*/ 668908 h 768059"/>
                          <a:gd name="connsiteX154" fmla="*/ 1059420 w 1496747"/>
                          <a:gd name="connsiteY154" fmla="*/ 671160 h 768059"/>
                          <a:gd name="connsiteX155" fmla="*/ 1066177 w 1496747"/>
                          <a:gd name="connsiteY155" fmla="*/ 673412 h 768059"/>
                          <a:gd name="connsiteX156" fmla="*/ 1068429 w 1496747"/>
                          <a:gd name="connsiteY156" fmla="*/ 680169 h 768059"/>
                          <a:gd name="connsiteX157" fmla="*/ 1077438 w 1496747"/>
                          <a:gd name="connsiteY157" fmla="*/ 682421 h 768059"/>
                          <a:gd name="connsiteX158" fmla="*/ 1086447 w 1496747"/>
                          <a:gd name="connsiteY158" fmla="*/ 686926 h 768059"/>
                          <a:gd name="connsiteX159" fmla="*/ 1104465 w 1496747"/>
                          <a:gd name="connsiteY159" fmla="*/ 691430 h 768059"/>
                          <a:gd name="connsiteX160" fmla="*/ 1111221 w 1496747"/>
                          <a:gd name="connsiteY160" fmla="*/ 700439 h 768059"/>
                          <a:gd name="connsiteX161" fmla="*/ 1115726 w 1496747"/>
                          <a:gd name="connsiteY161" fmla="*/ 707196 h 768059"/>
                          <a:gd name="connsiteX162" fmla="*/ 1122483 w 1496747"/>
                          <a:gd name="connsiteY162" fmla="*/ 711700 h 768059"/>
                          <a:gd name="connsiteX163" fmla="*/ 1131491 w 1496747"/>
                          <a:gd name="connsiteY163" fmla="*/ 727466 h 768059"/>
                          <a:gd name="connsiteX164" fmla="*/ 1133744 w 1496747"/>
                          <a:gd name="connsiteY164" fmla="*/ 736474 h 768059"/>
                          <a:gd name="connsiteX165" fmla="*/ 1149509 w 1496747"/>
                          <a:gd name="connsiteY165" fmla="*/ 743231 h 768059"/>
                          <a:gd name="connsiteX166" fmla="*/ 1192301 w 1496747"/>
                          <a:gd name="connsiteY166" fmla="*/ 745483 h 768059"/>
                          <a:gd name="connsiteX167" fmla="*/ 1208067 w 1496747"/>
                          <a:gd name="connsiteY167" fmla="*/ 743231 h 768059"/>
                          <a:gd name="connsiteX168" fmla="*/ 1248607 w 1496747"/>
                          <a:gd name="connsiteY168" fmla="*/ 745483 h 768059"/>
                          <a:gd name="connsiteX169" fmla="*/ 1268877 w 1496747"/>
                          <a:gd name="connsiteY169" fmla="*/ 747736 h 768059"/>
                          <a:gd name="connsiteX170" fmla="*/ 1282390 w 1496747"/>
                          <a:gd name="connsiteY170" fmla="*/ 729718 h 768059"/>
                          <a:gd name="connsiteX171" fmla="*/ 1289147 w 1496747"/>
                          <a:gd name="connsiteY171" fmla="*/ 727466 h 768059"/>
                          <a:gd name="connsiteX172" fmla="*/ 1304912 w 1496747"/>
                          <a:gd name="connsiteY172" fmla="*/ 713952 h 768059"/>
                          <a:gd name="connsiteX173" fmla="*/ 1307164 w 1496747"/>
                          <a:gd name="connsiteY173" fmla="*/ 707196 h 768059"/>
                          <a:gd name="connsiteX174" fmla="*/ 1311669 w 1496747"/>
                          <a:gd name="connsiteY174" fmla="*/ 700439 h 768059"/>
                          <a:gd name="connsiteX175" fmla="*/ 1316173 w 1496747"/>
                          <a:gd name="connsiteY175" fmla="*/ 691430 h 768059"/>
                          <a:gd name="connsiteX176" fmla="*/ 1322930 w 1496747"/>
                          <a:gd name="connsiteY176" fmla="*/ 689178 h 768059"/>
                          <a:gd name="connsiteX177" fmla="*/ 1327434 w 1496747"/>
                          <a:gd name="connsiteY177" fmla="*/ 680169 h 768059"/>
                          <a:gd name="connsiteX178" fmla="*/ 1334191 w 1496747"/>
                          <a:gd name="connsiteY178" fmla="*/ 675665 h 768059"/>
                          <a:gd name="connsiteX179" fmla="*/ 1336443 w 1496747"/>
                          <a:gd name="connsiteY179" fmla="*/ 666656 h 768059"/>
                          <a:gd name="connsiteX180" fmla="*/ 1338695 w 1496747"/>
                          <a:gd name="connsiteY180" fmla="*/ 659899 h 768059"/>
                          <a:gd name="connsiteX181" fmla="*/ 1343200 w 1496747"/>
                          <a:gd name="connsiteY181" fmla="*/ 655395 h 768059"/>
                          <a:gd name="connsiteX182" fmla="*/ 1352209 w 1496747"/>
                          <a:gd name="connsiteY182" fmla="*/ 641881 h 768059"/>
                          <a:gd name="connsiteX183" fmla="*/ 1354461 w 1496747"/>
                          <a:gd name="connsiteY183" fmla="*/ 632873 h 768059"/>
                          <a:gd name="connsiteX184" fmla="*/ 1356713 w 1496747"/>
                          <a:gd name="connsiteY184" fmla="*/ 610350 h 768059"/>
                          <a:gd name="connsiteX185" fmla="*/ 1361217 w 1496747"/>
                          <a:gd name="connsiteY185" fmla="*/ 601341 h 768059"/>
                          <a:gd name="connsiteX186" fmla="*/ 1365722 w 1496747"/>
                          <a:gd name="connsiteY186" fmla="*/ 585576 h 768059"/>
                          <a:gd name="connsiteX187" fmla="*/ 1372479 w 1496747"/>
                          <a:gd name="connsiteY187" fmla="*/ 576567 h 768059"/>
                          <a:gd name="connsiteX188" fmla="*/ 1376983 w 1496747"/>
                          <a:gd name="connsiteY188" fmla="*/ 542784 h 768059"/>
                          <a:gd name="connsiteX189" fmla="*/ 1379235 w 1496747"/>
                          <a:gd name="connsiteY189" fmla="*/ 533775 h 768059"/>
                          <a:gd name="connsiteX190" fmla="*/ 1381487 w 1496747"/>
                          <a:gd name="connsiteY190" fmla="*/ 477470 h 768059"/>
                          <a:gd name="connsiteX191" fmla="*/ 1397253 w 1496747"/>
                          <a:gd name="connsiteY191" fmla="*/ 454947 h 768059"/>
                          <a:gd name="connsiteX192" fmla="*/ 1404010 w 1496747"/>
                          <a:gd name="connsiteY192" fmla="*/ 443686 h 768059"/>
                          <a:gd name="connsiteX193" fmla="*/ 1410766 w 1496747"/>
                          <a:gd name="connsiteY193" fmla="*/ 434677 h 768059"/>
                          <a:gd name="connsiteX194" fmla="*/ 1413018 w 1496747"/>
                          <a:gd name="connsiteY194" fmla="*/ 385129 h 768059"/>
                          <a:gd name="connsiteX195" fmla="*/ 1415271 w 1496747"/>
                          <a:gd name="connsiteY195" fmla="*/ 373868 h 768059"/>
                          <a:gd name="connsiteX196" fmla="*/ 1422027 w 1496747"/>
                          <a:gd name="connsiteY196" fmla="*/ 367111 h 768059"/>
                          <a:gd name="connsiteX197" fmla="*/ 1435541 w 1496747"/>
                          <a:gd name="connsiteY197" fmla="*/ 157655 h 768059"/>
                          <a:gd name="connsiteX198" fmla="*/ 1449054 w 1496747"/>
                          <a:gd name="connsiteY198" fmla="*/ 141889 h 768059"/>
                          <a:gd name="connsiteX199" fmla="*/ 1453558 w 1496747"/>
                          <a:gd name="connsiteY199" fmla="*/ 135133 h 768059"/>
                          <a:gd name="connsiteX200" fmla="*/ 1460315 w 1496747"/>
                          <a:gd name="connsiteY200" fmla="*/ 132880 h 768059"/>
                          <a:gd name="connsiteX201" fmla="*/ 1467072 w 1496747"/>
                          <a:gd name="connsiteY201" fmla="*/ 128376 h 768059"/>
                          <a:gd name="connsiteX202" fmla="*/ 1469324 w 1496747"/>
                          <a:gd name="connsiteY202" fmla="*/ 99097 h 768059"/>
                          <a:gd name="connsiteX203" fmla="*/ 1476081 w 1496747"/>
                          <a:gd name="connsiteY203" fmla="*/ 94593 h 768059"/>
                          <a:gd name="connsiteX204" fmla="*/ 1487342 w 1496747"/>
                          <a:gd name="connsiteY204" fmla="*/ 83332 h 768059"/>
                          <a:gd name="connsiteX205" fmla="*/ 1489594 w 1496747"/>
                          <a:gd name="connsiteY205" fmla="*/ 76575 h 768059"/>
                          <a:gd name="connsiteX206" fmla="*/ 1496351 w 1496747"/>
                          <a:gd name="connsiteY206" fmla="*/ 74323 h 768059"/>
                          <a:gd name="connsiteX207" fmla="*/ 1494098 w 1496747"/>
                          <a:gd name="connsiteY207" fmla="*/ 0 h 768059"/>
                          <a:gd name="connsiteX208" fmla="*/ 1482837 w 1496747"/>
                          <a:gd name="connsiteY208" fmla="*/ 9008 h 768059"/>
                          <a:gd name="connsiteX209" fmla="*/ 1480585 w 1496747"/>
                          <a:gd name="connsiteY209" fmla="*/ 18017 h 768059"/>
                          <a:gd name="connsiteX210" fmla="*/ 1473828 w 1496747"/>
                          <a:gd name="connsiteY210" fmla="*/ 20270 h 768059"/>
                          <a:gd name="connsiteX211" fmla="*/ 1482837 w 1496747"/>
                          <a:gd name="connsiteY211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47185 w 1496212"/>
                          <a:gd name="connsiteY116" fmla="*/ 743231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42681 w 1496212"/>
                          <a:gd name="connsiteY115" fmla="*/ 736474 h 768059"/>
                          <a:gd name="connsiteX116" fmla="*/ 378458 w 1496212"/>
                          <a:gd name="connsiteY116" fmla="*/ 749187 h 768059"/>
                          <a:gd name="connsiteX117" fmla="*/ 403490 w 1496212"/>
                          <a:gd name="connsiteY117" fmla="*/ 752240 h 768059"/>
                          <a:gd name="connsiteX118" fmla="*/ 471057 w 1496212"/>
                          <a:gd name="connsiteY118" fmla="*/ 756744 h 768059"/>
                          <a:gd name="connsiteX119" fmla="*/ 486822 w 1496212"/>
                          <a:gd name="connsiteY119" fmla="*/ 768006 h 768059"/>
                          <a:gd name="connsiteX120" fmla="*/ 513849 w 1496212"/>
                          <a:gd name="connsiteY120" fmla="*/ 761249 h 768059"/>
                          <a:gd name="connsiteX121" fmla="*/ 522858 w 1496212"/>
                          <a:gd name="connsiteY121" fmla="*/ 758997 h 768059"/>
                          <a:gd name="connsiteX122" fmla="*/ 540876 w 1496212"/>
                          <a:gd name="connsiteY122" fmla="*/ 754492 h 768059"/>
                          <a:gd name="connsiteX123" fmla="*/ 619703 w 1496212"/>
                          <a:gd name="connsiteY123" fmla="*/ 752240 h 768059"/>
                          <a:gd name="connsiteX124" fmla="*/ 682765 w 1496212"/>
                          <a:gd name="connsiteY124" fmla="*/ 747736 h 768059"/>
                          <a:gd name="connsiteX125" fmla="*/ 689522 w 1496212"/>
                          <a:gd name="connsiteY125" fmla="*/ 745483 h 768059"/>
                          <a:gd name="connsiteX126" fmla="*/ 698531 w 1496212"/>
                          <a:gd name="connsiteY126" fmla="*/ 743231 h 768059"/>
                          <a:gd name="connsiteX127" fmla="*/ 730062 w 1496212"/>
                          <a:gd name="connsiteY127" fmla="*/ 740979 h 768059"/>
                          <a:gd name="connsiteX128" fmla="*/ 757088 w 1496212"/>
                          <a:gd name="connsiteY128" fmla="*/ 713952 h 768059"/>
                          <a:gd name="connsiteX129" fmla="*/ 768349 w 1496212"/>
                          <a:gd name="connsiteY129" fmla="*/ 702691 h 768059"/>
                          <a:gd name="connsiteX130" fmla="*/ 772854 w 1496212"/>
                          <a:gd name="connsiteY130" fmla="*/ 698187 h 768059"/>
                          <a:gd name="connsiteX131" fmla="*/ 784115 w 1496212"/>
                          <a:gd name="connsiteY131" fmla="*/ 684674 h 768059"/>
                          <a:gd name="connsiteX132" fmla="*/ 795376 w 1496212"/>
                          <a:gd name="connsiteY132" fmla="*/ 673412 h 768059"/>
                          <a:gd name="connsiteX133" fmla="*/ 799881 w 1496212"/>
                          <a:gd name="connsiteY133" fmla="*/ 666656 h 768059"/>
                          <a:gd name="connsiteX134" fmla="*/ 806637 w 1496212"/>
                          <a:gd name="connsiteY134" fmla="*/ 664404 h 768059"/>
                          <a:gd name="connsiteX135" fmla="*/ 808889 w 1496212"/>
                          <a:gd name="connsiteY135" fmla="*/ 657647 h 768059"/>
                          <a:gd name="connsiteX136" fmla="*/ 838168 w 1496212"/>
                          <a:gd name="connsiteY136" fmla="*/ 655395 h 768059"/>
                          <a:gd name="connsiteX137" fmla="*/ 860690 w 1496212"/>
                          <a:gd name="connsiteY137" fmla="*/ 639629 h 768059"/>
                          <a:gd name="connsiteX138" fmla="*/ 878708 w 1496212"/>
                          <a:gd name="connsiteY138" fmla="*/ 635125 h 768059"/>
                          <a:gd name="connsiteX139" fmla="*/ 887717 w 1496212"/>
                          <a:gd name="connsiteY139" fmla="*/ 632873 h 768059"/>
                          <a:gd name="connsiteX140" fmla="*/ 894474 w 1496212"/>
                          <a:gd name="connsiteY140" fmla="*/ 628368 h 768059"/>
                          <a:gd name="connsiteX141" fmla="*/ 914744 w 1496212"/>
                          <a:gd name="connsiteY141" fmla="*/ 619359 h 768059"/>
                          <a:gd name="connsiteX142" fmla="*/ 926005 w 1496212"/>
                          <a:gd name="connsiteY142" fmla="*/ 608098 h 768059"/>
                          <a:gd name="connsiteX143" fmla="*/ 941770 w 1496212"/>
                          <a:gd name="connsiteY143" fmla="*/ 603594 h 768059"/>
                          <a:gd name="connsiteX144" fmla="*/ 980058 w 1496212"/>
                          <a:gd name="connsiteY144" fmla="*/ 605846 h 768059"/>
                          <a:gd name="connsiteX145" fmla="*/ 984562 w 1496212"/>
                          <a:gd name="connsiteY145" fmla="*/ 612603 h 768059"/>
                          <a:gd name="connsiteX146" fmla="*/ 989067 w 1496212"/>
                          <a:gd name="connsiteY146" fmla="*/ 617107 h 768059"/>
                          <a:gd name="connsiteX147" fmla="*/ 1009337 w 1496212"/>
                          <a:gd name="connsiteY147" fmla="*/ 623864 h 768059"/>
                          <a:gd name="connsiteX148" fmla="*/ 1018346 w 1496212"/>
                          <a:gd name="connsiteY148" fmla="*/ 632873 h 768059"/>
                          <a:gd name="connsiteX149" fmla="*/ 1022850 w 1496212"/>
                          <a:gd name="connsiteY149" fmla="*/ 641881 h 768059"/>
                          <a:gd name="connsiteX150" fmla="*/ 1036363 w 1496212"/>
                          <a:gd name="connsiteY150" fmla="*/ 650890 h 768059"/>
                          <a:gd name="connsiteX151" fmla="*/ 1040868 w 1496212"/>
                          <a:gd name="connsiteY151" fmla="*/ 664404 h 768059"/>
                          <a:gd name="connsiteX152" fmla="*/ 1047624 w 1496212"/>
                          <a:gd name="connsiteY152" fmla="*/ 668908 h 768059"/>
                          <a:gd name="connsiteX153" fmla="*/ 1058885 w 1496212"/>
                          <a:gd name="connsiteY153" fmla="*/ 671160 h 768059"/>
                          <a:gd name="connsiteX154" fmla="*/ 1065642 w 1496212"/>
                          <a:gd name="connsiteY154" fmla="*/ 673412 h 768059"/>
                          <a:gd name="connsiteX155" fmla="*/ 1067894 w 1496212"/>
                          <a:gd name="connsiteY155" fmla="*/ 680169 h 768059"/>
                          <a:gd name="connsiteX156" fmla="*/ 1076903 w 1496212"/>
                          <a:gd name="connsiteY156" fmla="*/ 682421 h 768059"/>
                          <a:gd name="connsiteX157" fmla="*/ 1085912 w 1496212"/>
                          <a:gd name="connsiteY157" fmla="*/ 686926 h 768059"/>
                          <a:gd name="connsiteX158" fmla="*/ 1103930 w 1496212"/>
                          <a:gd name="connsiteY158" fmla="*/ 691430 h 768059"/>
                          <a:gd name="connsiteX159" fmla="*/ 1110686 w 1496212"/>
                          <a:gd name="connsiteY159" fmla="*/ 700439 h 768059"/>
                          <a:gd name="connsiteX160" fmla="*/ 1115191 w 1496212"/>
                          <a:gd name="connsiteY160" fmla="*/ 707196 h 768059"/>
                          <a:gd name="connsiteX161" fmla="*/ 1121948 w 1496212"/>
                          <a:gd name="connsiteY161" fmla="*/ 711700 h 768059"/>
                          <a:gd name="connsiteX162" fmla="*/ 1130956 w 1496212"/>
                          <a:gd name="connsiteY162" fmla="*/ 727466 h 768059"/>
                          <a:gd name="connsiteX163" fmla="*/ 1133209 w 1496212"/>
                          <a:gd name="connsiteY163" fmla="*/ 736474 h 768059"/>
                          <a:gd name="connsiteX164" fmla="*/ 1148974 w 1496212"/>
                          <a:gd name="connsiteY164" fmla="*/ 743231 h 768059"/>
                          <a:gd name="connsiteX165" fmla="*/ 1191766 w 1496212"/>
                          <a:gd name="connsiteY165" fmla="*/ 745483 h 768059"/>
                          <a:gd name="connsiteX166" fmla="*/ 1207532 w 1496212"/>
                          <a:gd name="connsiteY166" fmla="*/ 743231 h 768059"/>
                          <a:gd name="connsiteX167" fmla="*/ 1248072 w 1496212"/>
                          <a:gd name="connsiteY167" fmla="*/ 745483 h 768059"/>
                          <a:gd name="connsiteX168" fmla="*/ 1268342 w 1496212"/>
                          <a:gd name="connsiteY168" fmla="*/ 747736 h 768059"/>
                          <a:gd name="connsiteX169" fmla="*/ 1281855 w 1496212"/>
                          <a:gd name="connsiteY169" fmla="*/ 729718 h 768059"/>
                          <a:gd name="connsiteX170" fmla="*/ 1288612 w 1496212"/>
                          <a:gd name="connsiteY170" fmla="*/ 727466 h 768059"/>
                          <a:gd name="connsiteX171" fmla="*/ 1304377 w 1496212"/>
                          <a:gd name="connsiteY171" fmla="*/ 713952 h 768059"/>
                          <a:gd name="connsiteX172" fmla="*/ 1306629 w 1496212"/>
                          <a:gd name="connsiteY172" fmla="*/ 707196 h 768059"/>
                          <a:gd name="connsiteX173" fmla="*/ 1311134 w 1496212"/>
                          <a:gd name="connsiteY173" fmla="*/ 700439 h 768059"/>
                          <a:gd name="connsiteX174" fmla="*/ 1315638 w 1496212"/>
                          <a:gd name="connsiteY174" fmla="*/ 691430 h 768059"/>
                          <a:gd name="connsiteX175" fmla="*/ 1322395 w 1496212"/>
                          <a:gd name="connsiteY175" fmla="*/ 689178 h 768059"/>
                          <a:gd name="connsiteX176" fmla="*/ 1326899 w 1496212"/>
                          <a:gd name="connsiteY176" fmla="*/ 680169 h 768059"/>
                          <a:gd name="connsiteX177" fmla="*/ 1333656 w 1496212"/>
                          <a:gd name="connsiteY177" fmla="*/ 675665 h 768059"/>
                          <a:gd name="connsiteX178" fmla="*/ 1335908 w 1496212"/>
                          <a:gd name="connsiteY178" fmla="*/ 666656 h 768059"/>
                          <a:gd name="connsiteX179" fmla="*/ 1338160 w 1496212"/>
                          <a:gd name="connsiteY179" fmla="*/ 659899 h 768059"/>
                          <a:gd name="connsiteX180" fmla="*/ 1342665 w 1496212"/>
                          <a:gd name="connsiteY180" fmla="*/ 655395 h 768059"/>
                          <a:gd name="connsiteX181" fmla="*/ 1351674 w 1496212"/>
                          <a:gd name="connsiteY181" fmla="*/ 641881 h 768059"/>
                          <a:gd name="connsiteX182" fmla="*/ 1353926 w 1496212"/>
                          <a:gd name="connsiteY182" fmla="*/ 632873 h 768059"/>
                          <a:gd name="connsiteX183" fmla="*/ 1356178 w 1496212"/>
                          <a:gd name="connsiteY183" fmla="*/ 610350 h 768059"/>
                          <a:gd name="connsiteX184" fmla="*/ 1360682 w 1496212"/>
                          <a:gd name="connsiteY184" fmla="*/ 601341 h 768059"/>
                          <a:gd name="connsiteX185" fmla="*/ 1365187 w 1496212"/>
                          <a:gd name="connsiteY185" fmla="*/ 585576 h 768059"/>
                          <a:gd name="connsiteX186" fmla="*/ 1371944 w 1496212"/>
                          <a:gd name="connsiteY186" fmla="*/ 576567 h 768059"/>
                          <a:gd name="connsiteX187" fmla="*/ 1376448 w 1496212"/>
                          <a:gd name="connsiteY187" fmla="*/ 542784 h 768059"/>
                          <a:gd name="connsiteX188" fmla="*/ 1378700 w 1496212"/>
                          <a:gd name="connsiteY188" fmla="*/ 533775 h 768059"/>
                          <a:gd name="connsiteX189" fmla="*/ 1380952 w 1496212"/>
                          <a:gd name="connsiteY189" fmla="*/ 477470 h 768059"/>
                          <a:gd name="connsiteX190" fmla="*/ 1396718 w 1496212"/>
                          <a:gd name="connsiteY190" fmla="*/ 454947 h 768059"/>
                          <a:gd name="connsiteX191" fmla="*/ 1403475 w 1496212"/>
                          <a:gd name="connsiteY191" fmla="*/ 443686 h 768059"/>
                          <a:gd name="connsiteX192" fmla="*/ 1410231 w 1496212"/>
                          <a:gd name="connsiteY192" fmla="*/ 434677 h 768059"/>
                          <a:gd name="connsiteX193" fmla="*/ 1412483 w 1496212"/>
                          <a:gd name="connsiteY193" fmla="*/ 385129 h 768059"/>
                          <a:gd name="connsiteX194" fmla="*/ 1414736 w 1496212"/>
                          <a:gd name="connsiteY194" fmla="*/ 373868 h 768059"/>
                          <a:gd name="connsiteX195" fmla="*/ 1421492 w 1496212"/>
                          <a:gd name="connsiteY195" fmla="*/ 367111 h 768059"/>
                          <a:gd name="connsiteX196" fmla="*/ 1435006 w 1496212"/>
                          <a:gd name="connsiteY196" fmla="*/ 157655 h 768059"/>
                          <a:gd name="connsiteX197" fmla="*/ 1448519 w 1496212"/>
                          <a:gd name="connsiteY197" fmla="*/ 141889 h 768059"/>
                          <a:gd name="connsiteX198" fmla="*/ 1453023 w 1496212"/>
                          <a:gd name="connsiteY198" fmla="*/ 135133 h 768059"/>
                          <a:gd name="connsiteX199" fmla="*/ 1459780 w 1496212"/>
                          <a:gd name="connsiteY199" fmla="*/ 132880 h 768059"/>
                          <a:gd name="connsiteX200" fmla="*/ 1466537 w 1496212"/>
                          <a:gd name="connsiteY200" fmla="*/ 128376 h 768059"/>
                          <a:gd name="connsiteX201" fmla="*/ 1468789 w 1496212"/>
                          <a:gd name="connsiteY201" fmla="*/ 99097 h 768059"/>
                          <a:gd name="connsiteX202" fmla="*/ 1475546 w 1496212"/>
                          <a:gd name="connsiteY202" fmla="*/ 94593 h 768059"/>
                          <a:gd name="connsiteX203" fmla="*/ 1486807 w 1496212"/>
                          <a:gd name="connsiteY203" fmla="*/ 83332 h 768059"/>
                          <a:gd name="connsiteX204" fmla="*/ 1489059 w 1496212"/>
                          <a:gd name="connsiteY204" fmla="*/ 76575 h 768059"/>
                          <a:gd name="connsiteX205" fmla="*/ 1495816 w 1496212"/>
                          <a:gd name="connsiteY205" fmla="*/ 74323 h 768059"/>
                          <a:gd name="connsiteX206" fmla="*/ 1493563 w 1496212"/>
                          <a:gd name="connsiteY206" fmla="*/ 0 h 768059"/>
                          <a:gd name="connsiteX207" fmla="*/ 1482302 w 1496212"/>
                          <a:gd name="connsiteY207" fmla="*/ 9008 h 768059"/>
                          <a:gd name="connsiteX208" fmla="*/ 1480050 w 1496212"/>
                          <a:gd name="connsiteY208" fmla="*/ 18017 h 768059"/>
                          <a:gd name="connsiteX209" fmla="*/ 1473293 w 1496212"/>
                          <a:gd name="connsiteY209" fmla="*/ 20270 h 768059"/>
                          <a:gd name="connsiteX210" fmla="*/ 1482302 w 1496212"/>
                          <a:gd name="connsiteY210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98986 w 1496212"/>
                          <a:gd name="connsiteY94" fmla="*/ 635125 h 768059"/>
                          <a:gd name="connsiteX95" fmla="*/ 387725 w 1496212"/>
                          <a:gd name="connsiteY95" fmla="*/ 626116 h 768059"/>
                          <a:gd name="connsiteX96" fmla="*/ 340428 w 1496212"/>
                          <a:gd name="connsiteY96" fmla="*/ 603594 h 768059"/>
                          <a:gd name="connsiteX97" fmla="*/ 302141 w 1496212"/>
                          <a:gd name="connsiteY97" fmla="*/ 578819 h 768059"/>
                          <a:gd name="connsiteX98" fmla="*/ 266105 w 1496212"/>
                          <a:gd name="connsiteY98" fmla="*/ 556297 h 768059"/>
                          <a:gd name="connsiteX99" fmla="*/ 259349 w 1496212"/>
                          <a:gd name="connsiteY99" fmla="*/ 554045 h 768059"/>
                          <a:gd name="connsiteX100" fmla="*/ 236826 w 1496212"/>
                          <a:gd name="connsiteY100" fmla="*/ 545036 h 768059"/>
                          <a:gd name="connsiteX101" fmla="*/ 180521 w 1496212"/>
                          <a:gd name="connsiteY101" fmla="*/ 536027 h 768059"/>
                          <a:gd name="connsiteX102" fmla="*/ 117459 w 1496212"/>
                          <a:gd name="connsiteY102" fmla="*/ 533775 h 768059"/>
                          <a:gd name="connsiteX103" fmla="*/ 76919 w 1496212"/>
                          <a:gd name="connsiteY103" fmla="*/ 536027 h 768059"/>
                          <a:gd name="connsiteX104" fmla="*/ 61645 w 1496212"/>
                          <a:gd name="connsiteY104" fmla="*/ 536930 h 768059"/>
                          <a:gd name="connsiteX105" fmla="*/ 23483 w 1496212"/>
                          <a:gd name="connsiteY105" fmla="*/ 550729 h 768059"/>
                          <a:gd name="connsiteX106" fmla="*/ 103 w 1496212"/>
                          <a:gd name="connsiteY106" fmla="*/ 573331 h 768059"/>
                          <a:gd name="connsiteX107" fmla="*/ 16207 w 1496212"/>
                          <a:gd name="connsiteY107" fmla="*/ 613525 h 768059"/>
                          <a:gd name="connsiteX108" fmla="*/ 45307 w 1496212"/>
                          <a:gd name="connsiteY108" fmla="*/ 618170 h 768059"/>
                          <a:gd name="connsiteX109" fmla="*/ 125027 w 1496212"/>
                          <a:gd name="connsiteY109" fmla="*/ 629432 h 768059"/>
                          <a:gd name="connsiteX110" fmla="*/ 167008 w 1496212"/>
                          <a:gd name="connsiteY110" fmla="*/ 632873 h 768059"/>
                          <a:gd name="connsiteX111" fmla="*/ 219388 w 1496212"/>
                          <a:gd name="connsiteY111" fmla="*/ 640429 h 768059"/>
                          <a:gd name="connsiteX112" fmla="*/ 271189 w 1496212"/>
                          <a:gd name="connsiteY112" fmla="*/ 659173 h 768059"/>
                          <a:gd name="connsiteX113" fmla="*/ 302141 w 1496212"/>
                          <a:gd name="connsiteY113" fmla="*/ 675665 h 768059"/>
                          <a:gd name="connsiteX114" fmla="*/ 337229 w 1496212"/>
                          <a:gd name="connsiteY114" fmla="*/ 700365 h 768059"/>
                          <a:gd name="connsiteX115" fmla="*/ 378458 w 1496212"/>
                          <a:gd name="connsiteY115" fmla="*/ 749187 h 768059"/>
                          <a:gd name="connsiteX116" fmla="*/ 403490 w 1496212"/>
                          <a:gd name="connsiteY116" fmla="*/ 752240 h 768059"/>
                          <a:gd name="connsiteX117" fmla="*/ 471057 w 1496212"/>
                          <a:gd name="connsiteY117" fmla="*/ 756744 h 768059"/>
                          <a:gd name="connsiteX118" fmla="*/ 486822 w 1496212"/>
                          <a:gd name="connsiteY118" fmla="*/ 768006 h 768059"/>
                          <a:gd name="connsiteX119" fmla="*/ 513849 w 1496212"/>
                          <a:gd name="connsiteY119" fmla="*/ 761249 h 768059"/>
                          <a:gd name="connsiteX120" fmla="*/ 522858 w 1496212"/>
                          <a:gd name="connsiteY120" fmla="*/ 758997 h 768059"/>
                          <a:gd name="connsiteX121" fmla="*/ 540876 w 1496212"/>
                          <a:gd name="connsiteY121" fmla="*/ 754492 h 768059"/>
                          <a:gd name="connsiteX122" fmla="*/ 619703 w 1496212"/>
                          <a:gd name="connsiteY122" fmla="*/ 752240 h 768059"/>
                          <a:gd name="connsiteX123" fmla="*/ 682765 w 1496212"/>
                          <a:gd name="connsiteY123" fmla="*/ 747736 h 768059"/>
                          <a:gd name="connsiteX124" fmla="*/ 689522 w 1496212"/>
                          <a:gd name="connsiteY124" fmla="*/ 745483 h 768059"/>
                          <a:gd name="connsiteX125" fmla="*/ 698531 w 1496212"/>
                          <a:gd name="connsiteY125" fmla="*/ 743231 h 768059"/>
                          <a:gd name="connsiteX126" fmla="*/ 730062 w 1496212"/>
                          <a:gd name="connsiteY126" fmla="*/ 740979 h 768059"/>
                          <a:gd name="connsiteX127" fmla="*/ 757088 w 1496212"/>
                          <a:gd name="connsiteY127" fmla="*/ 713952 h 768059"/>
                          <a:gd name="connsiteX128" fmla="*/ 768349 w 1496212"/>
                          <a:gd name="connsiteY128" fmla="*/ 702691 h 768059"/>
                          <a:gd name="connsiteX129" fmla="*/ 772854 w 1496212"/>
                          <a:gd name="connsiteY129" fmla="*/ 698187 h 768059"/>
                          <a:gd name="connsiteX130" fmla="*/ 784115 w 1496212"/>
                          <a:gd name="connsiteY130" fmla="*/ 684674 h 768059"/>
                          <a:gd name="connsiteX131" fmla="*/ 795376 w 1496212"/>
                          <a:gd name="connsiteY131" fmla="*/ 673412 h 768059"/>
                          <a:gd name="connsiteX132" fmla="*/ 799881 w 1496212"/>
                          <a:gd name="connsiteY132" fmla="*/ 666656 h 768059"/>
                          <a:gd name="connsiteX133" fmla="*/ 806637 w 1496212"/>
                          <a:gd name="connsiteY133" fmla="*/ 664404 h 768059"/>
                          <a:gd name="connsiteX134" fmla="*/ 808889 w 1496212"/>
                          <a:gd name="connsiteY134" fmla="*/ 657647 h 768059"/>
                          <a:gd name="connsiteX135" fmla="*/ 838168 w 1496212"/>
                          <a:gd name="connsiteY135" fmla="*/ 655395 h 768059"/>
                          <a:gd name="connsiteX136" fmla="*/ 860690 w 1496212"/>
                          <a:gd name="connsiteY136" fmla="*/ 639629 h 768059"/>
                          <a:gd name="connsiteX137" fmla="*/ 878708 w 1496212"/>
                          <a:gd name="connsiteY137" fmla="*/ 635125 h 768059"/>
                          <a:gd name="connsiteX138" fmla="*/ 887717 w 1496212"/>
                          <a:gd name="connsiteY138" fmla="*/ 632873 h 768059"/>
                          <a:gd name="connsiteX139" fmla="*/ 894474 w 1496212"/>
                          <a:gd name="connsiteY139" fmla="*/ 628368 h 768059"/>
                          <a:gd name="connsiteX140" fmla="*/ 914744 w 1496212"/>
                          <a:gd name="connsiteY140" fmla="*/ 619359 h 768059"/>
                          <a:gd name="connsiteX141" fmla="*/ 926005 w 1496212"/>
                          <a:gd name="connsiteY141" fmla="*/ 608098 h 768059"/>
                          <a:gd name="connsiteX142" fmla="*/ 941770 w 1496212"/>
                          <a:gd name="connsiteY142" fmla="*/ 603594 h 768059"/>
                          <a:gd name="connsiteX143" fmla="*/ 980058 w 1496212"/>
                          <a:gd name="connsiteY143" fmla="*/ 605846 h 768059"/>
                          <a:gd name="connsiteX144" fmla="*/ 984562 w 1496212"/>
                          <a:gd name="connsiteY144" fmla="*/ 612603 h 768059"/>
                          <a:gd name="connsiteX145" fmla="*/ 989067 w 1496212"/>
                          <a:gd name="connsiteY145" fmla="*/ 617107 h 768059"/>
                          <a:gd name="connsiteX146" fmla="*/ 1009337 w 1496212"/>
                          <a:gd name="connsiteY146" fmla="*/ 623864 h 768059"/>
                          <a:gd name="connsiteX147" fmla="*/ 1018346 w 1496212"/>
                          <a:gd name="connsiteY147" fmla="*/ 632873 h 768059"/>
                          <a:gd name="connsiteX148" fmla="*/ 1022850 w 1496212"/>
                          <a:gd name="connsiteY148" fmla="*/ 641881 h 768059"/>
                          <a:gd name="connsiteX149" fmla="*/ 1036363 w 1496212"/>
                          <a:gd name="connsiteY149" fmla="*/ 650890 h 768059"/>
                          <a:gd name="connsiteX150" fmla="*/ 1040868 w 1496212"/>
                          <a:gd name="connsiteY150" fmla="*/ 664404 h 768059"/>
                          <a:gd name="connsiteX151" fmla="*/ 1047624 w 1496212"/>
                          <a:gd name="connsiteY151" fmla="*/ 668908 h 768059"/>
                          <a:gd name="connsiteX152" fmla="*/ 1058885 w 1496212"/>
                          <a:gd name="connsiteY152" fmla="*/ 671160 h 768059"/>
                          <a:gd name="connsiteX153" fmla="*/ 1065642 w 1496212"/>
                          <a:gd name="connsiteY153" fmla="*/ 673412 h 768059"/>
                          <a:gd name="connsiteX154" fmla="*/ 1067894 w 1496212"/>
                          <a:gd name="connsiteY154" fmla="*/ 680169 h 768059"/>
                          <a:gd name="connsiteX155" fmla="*/ 1076903 w 1496212"/>
                          <a:gd name="connsiteY155" fmla="*/ 682421 h 768059"/>
                          <a:gd name="connsiteX156" fmla="*/ 1085912 w 1496212"/>
                          <a:gd name="connsiteY156" fmla="*/ 686926 h 768059"/>
                          <a:gd name="connsiteX157" fmla="*/ 1103930 w 1496212"/>
                          <a:gd name="connsiteY157" fmla="*/ 691430 h 768059"/>
                          <a:gd name="connsiteX158" fmla="*/ 1110686 w 1496212"/>
                          <a:gd name="connsiteY158" fmla="*/ 700439 h 768059"/>
                          <a:gd name="connsiteX159" fmla="*/ 1115191 w 1496212"/>
                          <a:gd name="connsiteY159" fmla="*/ 707196 h 768059"/>
                          <a:gd name="connsiteX160" fmla="*/ 1121948 w 1496212"/>
                          <a:gd name="connsiteY160" fmla="*/ 711700 h 768059"/>
                          <a:gd name="connsiteX161" fmla="*/ 1130956 w 1496212"/>
                          <a:gd name="connsiteY161" fmla="*/ 727466 h 768059"/>
                          <a:gd name="connsiteX162" fmla="*/ 1133209 w 1496212"/>
                          <a:gd name="connsiteY162" fmla="*/ 736474 h 768059"/>
                          <a:gd name="connsiteX163" fmla="*/ 1148974 w 1496212"/>
                          <a:gd name="connsiteY163" fmla="*/ 743231 h 768059"/>
                          <a:gd name="connsiteX164" fmla="*/ 1191766 w 1496212"/>
                          <a:gd name="connsiteY164" fmla="*/ 745483 h 768059"/>
                          <a:gd name="connsiteX165" fmla="*/ 1207532 w 1496212"/>
                          <a:gd name="connsiteY165" fmla="*/ 743231 h 768059"/>
                          <a:gd name="connsiteX166" fmla="*/ 1248072 w 1496212"/>
                          <a:gd name="connsiteY166" fmla="*/ 745483 h 768059"/>
                          <a:gd name="connsiteX167" fmla="*/ 1268342 w 1496212"/>
                          <a:gd name="connsiteY167" fmla="*/ 747736 h 768059"/>
                          <a:gd name="connsiteX168" fmla="*/ 1281855 w 1496212"/>
                          <a:gd name="connsiteY168" fmla="*/ 729718 h 768059"/>
                          <a:gd name="connsiteX169" fmla="*/ 1288612 w 1496212"/>
                          <a:gd name="connsiteY169" fmla="*/ 727466 h 768059"/>
                          <a:gd name="connsiteX170" fmla="*/ 1304377 w 1496212"/>
                          <a:gd name="connsiteY170" fmla="*/ 713952 h 768059"/>
                          <a:gd name="connsiteX171" fmla="*/ 1306629 w 1496212"/>
                          <a:gd name="connsiteY171" fmla="*/ 707196 h 768059"/>
                          <a:gd name="connsiteX172" fmla="*/ 1311134 w 1496212"/>
                          <a:gd name="connsiteY172" fmla="*/ 700439 h 768059"/>
                          <a:gd name="connsiteX173" fmla="*/ 1315638 w 1496212"/>
                          <a:gd name="connsiteY173" fmla="*/ 691430 h 768059"/>
                          <a:gd name="connsiteX174" fmla="*/ 1322395 w 1496212"/>
                          <a:gd name="connsiteY174" fmla="*/ 689178 h 768059"/>
                          <a:gd name="connsiteX175" fmla="*/ 1326899 w 1496212"/>
                          <a:gd name="connsiteY175" fmla="*/ 680169 h 768059"/>
                          <a:gd name="connsiteX176" fmla="*/ 1333656 w 1496212"/>
                          <a:gd name="connsiteY176" fmla="*/ 675665 h 768059"/>
                          <a:gd name="connsiteX177" fmla="*/ 1335908 w 1496212"/>
                          <a:gd name="connsiteY177" fmla="*/ 666656 h 768059"/>
                          <a:gd name="connsiteX178" fmla="*/ 1338160 w 1496212"/>
                          <a:gd name="connsiteY178" fmla="*/ 659899 h 768059"/>
                          <a:gd name="connsiteX179" fmla="*/ 1342665 w 1496212"/>
                          <a:gd name="connsiteY179" fmla="*/ 655395 h 768059"/>
                          <a:gd name="connsiteX180" fmla="*/ 1351674 w 1496212"/>
                          <a:gd name="connsiteY180" fmla="*/ 641881 h 768059"/>
                          <a:gd name="connsiteX181" fmla="*/ 1353926 w 1496212"/>
                          <a:gd name="connsiteY181" fmla="*/ 632873 h 768059"/>
                          <a:gd name="connsiteX182" fmla="*/ 1356178 w 1496212"/>
                          <a:gd name="connsiteY182" fmla="*/ 610350 h 768059"/>
                          <a:gd name="connsiteX183" fmla="*/ 1360682 w 1496212"/>
                          <a:gd name="connsiteY183" fmla="*/ 601341 h 768059"/>
                          <a:gd name="connsiteX184" fmla="*/ 1365187 w 1496212"/>
                          <a:gd name="connsiteY184" fmla="*/ 585576 h 768059"/>
                          <a:gd name="connsiteX185" fmla="*/ 1371944 w 1496212"/>
                          <a:gd name="connsiteY185" fmla="*/ 576567 h 768059"/>
                          <a:gd name="connsiteX186" fmla="*/ 1376448 w 1496212"/>
                          <a:gd name="connsiteY186" fmla="*/ 542784 h 768059"/>
                          <a:gd name="connsiteX187" fmla="*/ 1378700 w 1496212"/>
                          <a:gd name="connsiteY187" fmla="*/ 533775 h 768059"/>
                          <a:gd name="connsiteX188" fmla="*/ 1380952 w 1496212"/>
                          <a:gd name="connsiteY188" fmla="*/ 477470 h 768059"/>
                          <a:gd name="connsiteX189" fmla="*/ 1396718 w 1496212"/>
                          <a:gd name="connsiteY189" fmla="*/ 454947 h 768059"/>
                          <a:gd name="connsiteX190" fmla="*/ 1403475 w 1496212"/>
                          <a:gd name="connsiteY190" fmla="*/ 443686 h 768059"/>
                          <a:gd name="connsiteX191" fmla="*/ 1410231 w 1496212"/>
                          <a:gd name="connsiteY191" fmla="*/ 434677 h 768059"/>
                          <a:gd name="connsiteX192" fmla="*/ 1412483 w 1496212"/>
                          <a:gd name="connsiteY192" fmla="*/ 385129 h 768059"/>
                          <a:gd name="connsiteX193" fmla="*/ 1414736 w 1496212"/>
                          <a:gd name="connsiteY193" fmla="*/ 373868 h 768059"/>
                          <a:gd name="connsiteX194" fmla="*/ 1421492 w 1496212"/>
                          <a:gd name="connsiteY194" fmla="*/ 367111 h 768059"/>
                          <a:gd name="connsiteX195" fmla="*/ 1435006 w 1496212"/>
                          <a:gd name="connsiteY195" fmla="*/ 157655 h 768059"/>
                          <a:gd name="connsiteX196" fmla="*/ 1448519 w 1496212"/>
                          <a:gd name="connsiteY196" fmla="*/ 141889 h 768059"/>
                          <a:gd name="connsiteX197" fmla="*/ 1453023 w 1496212"/>
                          <a:gd name="connsiteY197" fmla="*/ 135133 h 768059"/>
                          <a:gd name="connsiteX198" fmla="*/ 1459780 w 1496212"/>
                          <a:gd name="connsiteY198" fmla="*/ 132880 h 768059"/>
                          <a:gd name="connsiteX199" fmla="*/ 1466537 w 1496212"/>
                          <a:gd name="connsiteY199" fmla="*/ 128376 h 768059"/>
                          <a:gd name="connsiteX200" fmla="*/ 1468789 w 1496212"/>
                          <a:gd name="connsiteY200" fmla="*/ 99097 h 768059"/>
                          <a:gd name="connsiteX201" fmla="*/ 1475546 w 1496212"/>
                          <a:gd name="connsiteY201" fmla="*/ 94593 h 768059"/>
                          <a:gd name="connsiteX202" fmla="*/ 1486807 w 1496212"/>
                          <a:gd name="connsiteY202" fmla="*/ 83332 h 768059"/>
                          <a:gd name="connsiteX203" fmla="*/ 1489059 w 1496212"/>
                          <a:gd name="connsiteY203" fmla="*/ 76575 h 768059"/>
                          <a:gd name="connsiteX204" fmla="*/ 1495816 w 1496212"/>
                          <a:gd name="connsiteY204" fmla="*/ 74323 h 768059"/>
                          <a:gd name="connsiteX205" fmla="*/ 1493563 w 1496212"/>
                          <a:gd name="connsiteY205" fmla="*/ 0 h 768059"/>
                          <a:gd name="connsiteX206" fmla="*/ 1482302 w 1496212"/>
                          <a:gd name="connsiteY206" fmla="*/ 9008 h 768059"/>
                          <a:gd name="connsiteX207" fmla="*/ 1480050 w 1496212"/>
                          <a:gd name="connsiteY207" fmla="*/ 18017 h 768059"/>
                          <a:gd name="connsiteX208" fmla="*/ 1473293 w 1496212"/>
                          <a:gd name="connsiteY208" fmla="*/ 20270 h 768059"/>
                          <a:gd name="connsiteX209" fmla="*/ 1482302 w 1496212"/>
                          <a:gd name="connsiteY209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401238 w 1496212"/>
                          <a:gd name="connsiteY93" fmla="*/ 641881 h 768059"/>
                          <a:gd name="connsiteX94" fmla="*/ 387725 w 1496212"/>
                          <a:gd name="connsiteY94" fmla="*/ 626116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7725 w 1496212"/>
                          <a:gd name="connsiteY93" fmla="*/ 626116 h 768059"/>
                          <a:gd name="connsiteX94" fmla="*/ 385817 w 1496212"/>
                          <a:gd name="connsiteY94" fmla="*/ 637474 h 768059"/>
                          <a:gd name="connsiteX95" fmla="*/ 340428 w 1496212"/>
                          <a:gd name="connsiteY95" fmla="*/ 603594 h 768059"/>
                          <a:gd name="connsiteX96" fmla="*/ 302141 w 1496212"/>
                          <a:gd name="connsiteY96" fmla="*/ 578819 h 768059"/>
                          <a:gd name="connsiteX97" fmla="*/ 266105 w 1496212"/>
                          <a:gd name="connsiteY97" fmla="*/ 556297 h 768059"/>
                          <a:gd name="connsiteX98" fmla="*/ 259349 w 1496212"/>
                          <a:gd name="connsiteY98" fmla="*/ 554045 h 768059"/>
                          <a:gd name="connsiteX99" fmla="*/ 236826 w 1496212"/>
                          <a:gd name="connsiteY99" fmla="*/ 545036 h 768059"/>
                          <a:gd name="connsiteX100" fmla="*/ 180521 w 1496212"/>
                          <a:gd name="connsiteY100" fmla="*/ 536027 h 768059"/>
                          <a:gd name="connsiteX101" fmla="*/ 117459 w 1496212"/>
                          <a:gd name="connsiteY101" fmla="*/ 533775 h 768059"/>
                          <a:gd name="connsiteX102" fmla="*/ 76919 w 1496212"/>
                          <a:gd name="connsiteY102" fmla="*/ 536027 h 768059"/>
                          <a:gd name="connsiteX103" fmla="*/ 61645 w 1496212"/>
                          <a:gd name="connsiteY103" fmla="*/ 536930 h 768059"/>
                          <a:gd name="connsiteX104" fmla="*/ 23483 w 1496212"/>
                          <a:gd name="connsiteY104" fmla="*/ 550729 h 768059"/>
                          <a:gd name="connsiteX105" fmla="*/ 103 w 1496212"/>
                          <a:gd name="connsiteY105" fmla="*/ 573331 h 768059"/>
                          <a:gd name="connsiteX106" fmla="*/ 16207 w 1496212"/>
                          <a:gd name="connsiteY106" fmla="*/ 613525 h 768059"/>
                          <a:gd name="connsiteX107" fmla="*/ 45307 w 1496212"/>
                          <a:gd name="connsiteY107" fmla="*/ 618170 h 768059"/>
                          <a:gd name="connsiteX108" fmla="*/ 125027 w 1496212"/>
                          <a:gd name="connsiteY108" fmla="*/ 629432 h 768059"/>
                          <a:gd name="connsiteX109" fmla="*/ 167008 w 1496212"/>
                          <a:gd name="connsiteY109" fmla="*/ 632873 h 768059"/>
                          <a:gd name="connsiteX110" fmla="*/ 219388 w 1496212"/>
                          <a:gd name="connsiteY110" fmla="*/ 640429 h 768059"/>
                          <a:gd name="connsiteX111" fmla="*/ 271189 w 1496212"/>
                          <a:gd name="connsiteY111" fmla="*/ 659173 h 768059"/>
                          <a:gd name="connsiteX112" fmla="*/ 302141 w 1496212"/>
                          <a:gd name="connsiteY112" fmla="*/ 675665 h 768059"/>
                          <a:gd name="connsiteX113" fmla="*/ 337229 w 1496212"/>
                          <a:gd name="connsiteY113" fmla="*/ 700365 h 768059"/>
                          <a:gd name="connsiteX114" fmla="*/ 378458 w 1496212"/>
                          <a:gd name="connsiteY114" fmla="*/ 749187 h 768059"/>
                          <a:gd name="connsiteX115" fmla="*/ 403490 w 1496212"/>
                          <a:gd name="connsiteY115" fmla="*/ 752240 h 768059"/>
                          <a:gd name="connsiteX116" fmla="*/ 471057 w 1496212"/>
                          <a:gd name="connsiteY116" fmla="*/ 756744 h 768059"/>
                          <a:gd name="connsiteX117" fmla="*/ 486822 w 1496212"/>
                          <a:gd name="connsiteY117" fmla="*/ 768006 h 768059"/>
                          <a:gd name="connsiteX118" fmla="*/ 513849 w 1496212"/>
                          <a:gd name="connsiteY118" fmla="*/ 761249 h 768059"/>
                          <a:gd name="connsiteX119" fmla="*/ 522858 w 1496212"/>
                          <a:gd name="connsiteY119" fmla="*/ 758997 h 768059"/>
                          <a:gd name="connsiteX120" fmla="*/ 540876 w 1496212"/>
                          <a:gd name="connsiteY120" fmla="*/ 754492 h 768059"/>
                          <a:gd name="connsiteX121" fmla="*/ 619703 w 1496212"/>
                          <a:gd name="connsiteY121" fmla="*/ 752240 h 768059"/>
                          <a:gd name="connsiteX122" fmla="*/ 682765 w 1496212"/>
                          <a:gd name="connsiteY122" fmla="*/ 747736 h 768059"/>
                          <a:gd name="connsiteX123" fmla="*/ 689522 w 1496212"/>
                          <a:gd name="connsiteY123" fmla="*/ 745483 h 768059"/>
                          <a:gd name="connsiteX124" fmla="*/ 698531 w 1496212"/>
                          <a:gd name="connsiteY124" fmla="*/ 743231 h 768059"/>
                          <a:gd name="connsiteX125" fmla="*/ 730062 w 1496212"/>
                          <a:gd name="connsiteY125" fmla="*/ 740979 h 768059"/>
                          <a:gd name="connsiteX126" fmla="*/ 757088 w 1496212"/>
                          <a:gd name="connsiteY126" fmla="*/ 713952 h 768059"/>
                          <a:gd name="connsiteX127" fmla="*/ 768349 w 1496212"/>
                          <a:gd name="connsiteY127" fmla="*/ 702691 h 768059"/>
                          <a:gd name="connsiteX128" fmla="*/ 772854 w 1496212"/>
                          <a:gd name="connsiteY128" fmla="*/ 698187 h 768059"/>
                          <a:gd name="connsiteX129" fmla="*/ 784115 w 1496212"/>
                          <a:gd name="connsiteY129" fmla="*/ 684674 h 768059"/>
                          <a:gd name="connsiteX130" fmla="*/ 795376 w 1496212"/>
                          <a:gd name="connsiteY130" fmla="*/ 673412 h 768059"/>
                          <a:gd name="connsiteX131" fmla="*/ 799881 w 1496212"/>
                          <a:gd name="connsiteY131" fmla="*/ 666656 h 768059"/>
                          <a:gd name="connsiteX132" fmla="*/ 806637 w 1496212"/>
                          <a:gd name="connsiteY132" fmla="*/ 664404 h 768059"/>
                          <a:gd name="connsiteX133" fmla="*/ 808889 w 1496212"/>
                          <a:gd name="connsiteY133" fmla="*/ 657647 h 768059"/>
                          <a:gd name="connsiteX134" fmla="*/ 838168 w 1496212"/>
                          <a:gd name="connsiteY134" fmla="*/ 655395 h 768059"/>
                          <a:gd name="connsiteX135" fmla="*/ 860690 w 1496212"/>
                          <a:gd name="connsiteY135" fmla="*/ 639629 h 768059"/>
                          <a:gd name="connsiteX136" fmla="*/ 878708 w 1496212"/>
                          <a:gd name="connsiteY136" fmla="*/ 635125 h 768059"/>
                          <a:gd name="connsiteX137" fmla="*/ 887717 w 1496212"/>
                          <a:gd name="connsiteY137" fmla="*/ 632873 h 768059"/>
                          <a:gd name="connsiteX138" fmla="*/ 894474 w 1496212"/>
                          <a:gd name="connsiteY138" fmla="*/ 628368 h 768059"/>
                          <a:gd name="connsiteX139" fmla="*/ 914744 w 1496212"/>
                          <a:gd name="connsiteY139" fmla="*/ 619359 h 768059"/>
                          <a:gd name="connsiteX140" fmla="*/ 926005 w 1496212"/>
                          <a:gd name="connsiteY140" fmla="*/ 608098 h 768059"/>
                          <a:gd name="connsiteX141" fmla="*/ 941770 w 1496212"/>
                          <a:gd name="connsiteY141" fmla="*/ 603594 h 768059"/>
                          <a:gd name="connsiteX142" fmla="*/ 980058 w 1496212"/>
                          <a:gd name="connsiteY142" fmla="*/ 605846 h 768059"/>
                          <a:gd name="connsiteX143" fmla="*/ 984562 w 1496212"/>
                          <a:gd name="connsiteY143" fmla="*/ 612603 h 768059"/>
                          <a:gd name="connsiteX144" fmla="*/ 989067 w 1496212"/>
                          <a:gd name="connsiteY144" fmla="*/ 617107 h 768059"/>
                          <a:gd name="connsiteX145" fmla="*/ 1009337 w 1496212"/>
                          <a:gd name="connsiteY145" fmla="*/ 623864 h 768059"/>
                          <a:gd name="connsiteX146" fmla="*/ 1018346 w 1496212"/>
                          <a:gd name="connsiteY146" fmla="*/ 632873 h 768059"/>
                          <a:gd name="connsiteX147" fmla="*/ 1022850 w 1496212"/>
                          <a:gd name="connsiteY147" fmla="*/ 641881 h 768059"/>
                          <a:gd name="connsiteX148" fmla="*/ 1036363 w 1496212"/>
                          <a:gd name="connsiteY148" fmla="*/ 650890 h 768059"/>
                          <a:gd name="connsiteX149" fmla="*/ 1040868 w 1496212"/>
                          <a:gd name="connsiteY149" fmla="*/ 664404 h 768059"/>
                          <a:gd name="connsiteX150" fmla="*/ 1047624 w 1496212"/>
                          <a:gd name="connsiteY150" fmla="*/ 668908 h 768059"/>
                          <a:gd name="connsiteX151" fmla="*/ 1058885 w 1496212"/>
                          <a:gd name="connsiteY151" fmla="*/ 671160 h 768059"/>
                          <a:gd name="connsiteX152" fmla="*/ 1065642 w 1496212"/>
                          <a:gd name="connsiteY152" fmla="*/ 673412 h 768059"/>
                          <a:gd name="connsiteX153" fmla="*/ 1067894 w 1496212"/>
                          <a:gd name="connsiteY153" fmla="*/ 680169 h 768059"/>
                          <a:gd name="connsiteX154" fmla="*/ 1076903 w 1496212"/>
                          <a:gd name="connsiteY154" fmla="*/ 682421 h 768059"/>
                          <a:gd name="connsiteX155" fmla="*/ 1085912 w 1496212"/>
                          <a:gd name="connsiteY155" fmla="*/ 686926 h 768059"/>
                          <a:gd name="connsiteX156" fmla="*/ 1103930 w 1496212"/>
                          <a:gd name="connsiteY156" fmla="*/ 691430 h 768059"/>
                          <a:gd name="connsiteX157" fmla="*/ 1110686 w 1496212"/>
                          <a:gd name="connsiteY157" fmla="*/ 700439 h 768059"/>
                          <a:gd name="connsiteX158" fmla="*/ 1115191 w 1496212"/>
                          <a:gd name="connsiteY158" fmla="*/ 707196 h 768059"/>
                          <a:gd name="connsiteX159" fmla="*/ 1121948 w 1496212"/>
                          <a:gd name="connsiteY159" fmla="*/ 711700 h 768059"/>
                          <a:gd name="connsiteX160" fmla="*/ 1130956 w 1496212"/>
                          <a:gd name="connsiteY160" fmla="*/ 727466 h 768059"/>
                          <a:gd name="connsiteX161" fmla="*/ 1133209 w 1496212"/>
                          <a:gd name="connsiteY161" fmla="*/ 736474 h 768059"/>
                          <a:gd name="connsiteX162" fmla="*/ 1148974 w 1496212"/>
                          <a:gd name="connsiteY162" fmla="*/ 743231 h 768059"/>
                          <a:gd name="connsiteX163" fmla="*/ 1191766 w 1496212"/>
                          <a:gd name="connsiteY163" fmla="*/ 745483 h 768059"/>
                          <a:gd name="connsiteX164" fmla="*/ 1207532 w 1496212"/>
                          <a:gd name="connsiteY164" fmla="*/ 743231 h 768059"/>
                          <a:gd name="connsiteX165" fmla="*/ 1248072 w 1496212"/>
                          <a:gd name="connsiteY165" fmla="*/ 745483 h 768059"/>
                          <a:gd name="connsiteX166" fmla="*/ 1268342 w 1496212"/>
                          <a:gd name="connsiteY166" fmla="*/ 747736 h 768059"/>
                          <a:gd name="connsiteX167" fmla="*/ 1281855 w 1496212"/>
                          <a:gd name="connsiteY167" fmla="*/ 729718 h 768059"/>
                          <a:gd name="connsiteX168" fmla="*/ 1288612 w 1496212"/>
                          <a:gd name="connsiteY168" fmla="*/ 727466 h 768059"/>
                          <a:gd name="connsiteX169" fmla="*/ 1304377 w 1496212"/>
                          <a:gd name="connsiteY169" fmla="*/ 713952 h 768059"/>
                          <a:gd name="connsiteX170" fmla="*/ 1306629 w 1496212"/>
                          <a:gd name="connsiteY170" fmla="*/ 707196 h 768059"/>
                          <a:gd name="connsiteX171" fmla="*/ 1311134 w 1496212"/>
                          <a:gd name="connsiteY171" fmla="*/ 700439 h 768059"/>
                          <a:gd name="connsiteX172" fmla="*/ 1315638 w 1496212"/>
                          <a:gd name="connsiteY172" fmla="*/ 691430 h 768059"/>
                          <a:gd name="connsiteX173" fmla="*/ 1322395 w 1496212"/>
                          <a:gd name="connsiteY173" fmla="*/ 689178 h 768059"/>
                          <a:gd name="connsiteX174" fmla="*/ 1326899 w 1496212"/>
                          <a:gd name="connsiteY174" fmla="*/ 680169 h 768059"/>
                          <a:gd name="connsiteX175" fmla="*/ 1333656 w 1496212"/>
                          <a:gd name="connsiteY175" fmla="*/ 675665 h 768059"/>
                          <a:gd name="connsiteX176" fmla="*/ 1335908 w 1496212"/>
                          <a:gd name="connsiteY176" fmla="*/ 666656 h 768059"/>
                          <a:gd name="connsiteX177" fmla="*/ 1338160 w 1496212"/>
                          <a:gd name="connsiteY177" fmla="*/ 659899 h 768059"/>
                          <a:gd name="connsiteX178" fmla="*/ 1342665 w 1496212"/>
                          <a:gd name="connsiteY178" fmla="*/ 655395 h 768059"/>
                          <a:gd name="connsiteX179" fmla="*/ 1351674 w 1496212"/>
                          <a:gd name="connsiteY179" fmla="*/ 641881 h 768059"/>
                          <a:gd name="connsiteX180" fmla="*/ 1353926 w 1496212"/>
                          <a:gd name="connsiteY180" fmla="*/ 632873 h 768059"/>
                          <a:gd name="connsiteX181" fmla="*/ 1356178 w 1496212"/>
                          <a:gd name="connsiteY181" fmla="*/ 610350 h 768059"/>
                          <a:gd name="connsiteX182" fmla="*/ 1360682 w 1496212"/>
                          <a:gd name="connsiteY182" fmla="*/ 601341 h 768059"/>
                          <a:gd name="connsiteX183" fmla="*/ 1365187 w 1496212"/>
                          <a:gd name="connsiteY183" fmla="*/ 585576 h 768059"/>
                          <a:gd name="connsiteX184" fmla="*/ 1371944 w 1496212"/>
                          <a:gd name="connsiteY184" fmla="*/ 576567 h 768059"/>
                          <a:gd name="connsiteX185" fmla="*/ 1376448 w 1496212"/>
                          <a:gd name="connsiteY185" fmla="*/ 542784 h 768059"/>
                          <a:gd name="connsiteX186" fmla="*/ 1378700 w 1496212"/>
                          <a:gd name="connsiteY186" fmla="*/ 533775 h 768059"/>
                          <a:gd name="connsiteX187" fmla="*/ 1380952 w 1496212"/>
                          <a:gd name="connsiteY187" fmla="*/ 477470 h 768059"/>
                          <a:gd name="connsiteX188" fmla="*/ 1396718 w 1496212"/>
                          <a:gd name="connsiteY188" fmla="*/ 454947 h 768059"/>
                          <a:gd name="connsiteX189" fmla="*/ 1403475 w 1496212"/>
                          <a:gd name="connsiteY189" fmla="*/ 443686 h 768059"/>
                          <a:gd name="connsiteX190" fmla="*/ 1410231 w 1496212"/>
                          <a:gd name="connsiteY190" fmla="*/ 434677 h 768059"/>
                          <a:gd name="connsiteX191" fmla="*/ 1412483 w 1496212"/>
                          <a:gd name="connsiteY191" fmla="*/ 385129 h 768059"/>
                          <a:gd name="connsiteX192" fmla="*/ 1414736 w 1496212"/>
                          <a:gd name="connsiteY192" fmla="*/ 373868 h 768059"/>
                          <a:gd name="connsiteX193" fmla="*/ 1421492 w 1496212"/>
                          <a:gd name="connsiteY193" fmla="*/ 367111 h 768059"/>
                          <a:gd name="connsiteX194" fmla="*/ 1435006 w 1496212"/>
                          <a:gd name="connsiteY194" fmla="*/ 157655 h 768059"/>
                          <a:gd name="connsiteX195" fmla="*/ 1448519 w 1496212"/>
                          <a:gd name="connsiteY195" fmla="*/ 141889 h 768059"/>
                          <a:gd name="connsiteX196" fmla="*/ 1453023 w 1496212"/>
                          <a:gd name="connsiteY196" fmla="*/ 135133 h 768059"/>
                          <a:gd name="connsiteX197" fmla="*/ 1459780 w 1496212"/>
                          <a:gd name="connsiteY197" fmla="*/ 132880 h 768059"/>
                          <a:gd name="connsiteX198" fmla="*/ 1466537 w 1496212"/>
                          <a:gd name="connsiteY198" fmla="*/ 128376 h 768059"/>
                          <a:gd name="connsiteX199" fmla="*/ 1468789 w 1496212"/>
                          <a:gd name="connsiteY199" fmla="*/ 99097 h 768059"/>
                          <a:gd name="connsiteX200" fmla="*/ 1475546 w 1496212"/>
                          <a:gd name="connsiteY200" fmla="*/ 94593 h 768059"/>
                          <a:gd name="connsiteX201" fmla="*/ 1486807 w 1496212"/>
                          <a:gd name="connsiteY201" fmla="*/ 83332 h 768059"/>
                          <a:gd name="connsiteX202" fmla="*/ 1489059 w 1496212"/>
                          <a:gd name="connsiteY202" fmla="*/ 76575 h 768059"/>
                          <a:gd name="connsiteX203" fmla="*/ 1495816 w 1496212"/>
                          <a:gd name="connsiteY203" fmla="*/ 74323 h 768059"/>
                          <a:gd name="connsiteX204" fmla="*/ 1493563 w 1496212"/>
                          <a:gd name="connsiteY204" fmla="*/ 0 h 768059"/>
                          <a:gd name="connsiteX205" fmla="*/ 1482302 w 1496212"/>
                          <a:gd name="connsiteY205" fmla="*/ 9008 h 768059"/>
                          <a:gd name="connsiteX206" fmla="*/ 1480050 w 1496212"/>
                          <a:gd name="connsiteY206" fmla="*/ 18017 h 768059"/>
                          <a:gd name="connsiteX207" fmla="*/ 1473293 w 1496212"/>
                          <a:gd name="connsiteY207" fmla="*/ 20270 h 768059"/>
                          <a:gd name="connsiteX208" fmla="*/ 1482302 w 1496212"/>
                          <a:gd name="connsiteY208" fmla="*/ 18017 h 768059"/>
                          <a:gd name="connsiteX0" fmla="*/ 1482302 w 1496212"/>
                          <a:gd name="connsiteY0" fmla="*/ 18017 h 768059"/>
                          <a:gd name="connsiteX1" fmla="*/ 1482302 w 1496212"/>
                          <a:gd name="connsiteY1" fmla="*/ 18017 h 768059"/>
                          <a:gd name="connsiteX2" fmla="*/ 1455276 w 1496212"/>
                          <a:gd name="connsiteY2" fmla="*/ 38287 h 768059"/>
                          <a:gd name="connsiteX3" fmla="*/ 1432753 w 1496212"/>
                          <a:gd name="connsiteY3" fmla="*/ 49548 h 768059"/>
                          <a:gd name="connsiteX4" fmla="*/ 1425997 w 1496212"/>
                          <a:gd name="connsiteY4" fmla="*/ 54053 h 768059"/>
                          <a:gd name="connsiteX5" fmla="*/ 1414736 w 1496212"/>
                          <a:gd name="connsiteY5" fmla="*/ 60809 h 768059"/>
                          <a:gd name="connsiteX6" fmla="*/ 1401222 w 1496212"/>
                          <a:gd name="connsiteY6" fmla="*/ 67566 h 768059"/>
                          <a:gd name="connsiteX7" fmla="*/ 1392214 w 1496212"/>
                          <a:gd name="connsiteY7" fmla="*/ 76575 h 768059"/>
                          <a:gd name="connsiteX8" fmla="*/ 1383205 w 1496212"/>
                          <a:gd name="connsiteY8" fmla="*/ 83332 h 768059"/>
                          <a:gd name="connsiteX9" fmla="*/ 1371944 w 1496212"/>
                          <a:gd name="connsiteY9" fmla="*/ 94593 h 768059"/>
                          <a:gd name="connsiteX10" fmla="*/ 1362935 w 1496212"/>
                          <a:gd name="connsiteY10" fmla="*/ 112610 h 768059"/>
                          <a:gd name="connsiteX11" fmla="*/ 1360682 w 1496212"/>
                          <a:gd name="connsiteY11" fmla="*/ 119367 h 768059"/>
                          <a:gd name="connsiteX12" fmla="*/ 1356178 w 1496212"/>
                          <a:gd name="connsiteY12" fmla="*/ 128376 h 768059"/>
                          <a:gd name="connsiteX13" fmla="*/ 1351674 w 1496212"/>
                          <a:gd name="connsiteY13" fmla="*/ 155403 h 768059"/>
                          <a:gd name="connsiteX14" fmla="*/ 1347169 w 1496212"/>
                          <a:gd name="connsiteY14" fmla="*/ 164411 h 768059"/>
                          <a:gd name="connsiteX15" fmla="*/ 1344917 w 1496212"/>
                          <a:gd name="connsiteY15" fmla="*/ 175673 h 768059"/>
                          <a:gd name="connsiteX16" fmla="*/ 1340413 w 1496212"/>
                          <a:gd name="connsiteY16" fmla="*/ 182429 h 768059"/>
                          <a:gd name="connsiteX17" fmla="*/ 1335908 w 1496212"/>
                          <a:gd name="connsiteY17" fmla="*/ 191438 h 768059"/>
                          <a:gd name="connsiteX18" fmla="*/ 1331404 w 1496212"/>
                          <a:gd name="connsiteY18" fmla="*/ 225221 h 768059"/>
                          <a:gd name="connsiteX19" fmla="*/ 1320143 w 1496212"/>
                          <a:gd name="connsiteY19" fmla="*/ 245491 h 768059"/>
                          <a:gd name="connsiteX20" fmla="*/ 1308882 w 1496212"/>
                          <a:gd name="connsiteY20" fmla="*/ 259005 h 768059"/>
                          <a:gd name="connsiteX21" fmla="*/ 1306629 w 1496212"/>
                          <a:gd name="connsiteY21" fmla="*/ 265761 h 768059"/>
                          <a:gd name="connsiteX22" fmla="*/ 1302125 w 1496212"/>
                          <a:gd name="connsiteY22" fmla="*/ 270266 h 768059"/>
                          <a:gd name="connsiteX23" fmla="*/ 1293116 w 1496212"/>
                          <a:gd name="connsiteY23" fmla="*/ 288283 h 768059"/>
                          <a:gd name="connsiteX24" fmla="*/ 1290864 w 1496212"/>
                          <a:gd name="connsiteY24" fmla="*/ 297292 h 768059"/>
                          <a:gd name="connsiteX25" fmla="*/ 1288612 w 1496212"/>
                          <a:gd name="connsiteY25" fmla="*/ 304049 h 768059"/>
                          <a:gd name="connsiteX26" fmla="*/ 1275098 w 1496212"/>
                          <a:gd name="connsiteY26" fmla="*/ 335580 h 768059"/>
                          <a:gd name="connsiteX27" fmla="*/ 1270594 w 1496212"/>
                          <a:gd name="connsiteY27" fmla="*/ 382876 h 768059"/>
                          <a:gd name="connsiteX28" fmla="*/ 1263837 w 1496212"/>
                          <a:gd name="connsiteY28" fmla="*/ 409903 h 768059"/>
                          <a:gd name="connsiteX29" fmla="*/ 1254828 w 1496212"/>
                          <a:gd name="connsiteY29" fmla="*/ 432425 h 768059"/>
                          <a:gd name="connsiteX30" fmla="*/ 1248072 w 1496212"/>
                          <a:gd name="connsiteY30" fmla="*/ 481974 h 768059"/>
                          <a:gd name="connsiteX31" fmla="*/ 1243567 w 1496212"/>
                          <a:gd name="connsiteY31" fmla="*/ 488731 h 768059"/>
                          <a:gd name="connsiteX32" fmla="*/ 1239063 w 1496212"/>
                          <a:gd name="connsiteY32" fmla="*/ 509001 h 768059"/>
                          <a:gd name="connsiteX33" fmla="*/ 1234558 w 1496212"/>
                          <a:gd name="connsiteY33" fmla="*/ 518009 h 768059"/>
                          <a:gd name="connsiteX34" fmla="*/ 1230054 w 1496212"/>
                          <a:gd name="connsiteY34" fmla="*/ 540532 h 768059"/>
                          <a:gd name="connsiteX35" fmla="*/ 1225549 w 1496212"/>
                          <a:gd name="connsiteY35" fmla="*/ 545036 h 768059"/>
                          <a:gd name="connsiteX36" fmla="*/ 1221045 w 1496212"/>
                          <a:gd name="connsiteY36" fmla="*/ 551793 h 768059"/>
                          <a:gd name="connsiteX37" fmla="*/ 1218793 w 1496212"/>
                          <a:gd name="connsiteY37" fmla="*/ 560802 h 768059"/>
                          <a:gd name="connsiteX38" fmla="*/ 1214288 w 1496212"/>
                          <a:gd name="connsiteY38" fmla="*/ 567558 h 768059"/>
                          <a:gd name="connsiteX39" fmla="*/ 1212036 w 1496212"/>
                          <a:gd name="connsiteY39" fmla="*/ 583324 h 768059"/>
                          <a:gd name="connsiteX40" fmla="*/ 1203027 w 1496212"/>
                          <a:gd name="connsiteY40" fmla="*/ 662151 h 768059"/>
                          <a:gd name="connsiteX41" fmla="*/ 1194018 w 1496212"/>
                          <a:gd name="connsiteY41" fmla="*/ 668908 h 768059"/>
                          <a:gd name="connsiteX42" fmla="*/ 1173749 w 1496212"/>
                          <a:gd name="connsiteY42" fmla="*/ 671160 h 768059"/>
                          <a:gd name="connsiteX43" fmla="*/ 1151226 w 1496212"/>
                          <a:gd name="connsiteY43" fmla="*/ 666656 h 768059"/>
                          <a:gd name="connsiteX44" fmla="*/ 1135461 w 1496212"/>
                          <a:gd name="connsiteY44" fmla="*/ 646386 h 768059"/>
                          <a:gd name="connsiteX45" fmla="*/ 1121948 w 1496212"/>
                          <a:gd name="connsiteY45" fmla="*/ 635125 h 768059"/>
                          <a:gd name="connsiteX46" fmla="*/ 1115191 w 1496212"/>
                          <a:gd name="connsiteY46" fmla="*/ 621611 h 768059"/>
                          <a:gd name="connsiteX47" fmla="*/ 1112939 w 1496212"/>
                          <a:gd name="connsiteY47" fmla="*/ 614855 h 768059"/>
                          <a:gd name="connsiteX48" fmla="*/ 1099425 w 1496212"/>
                          <a:gd name="connsiteY48" fmla="*/ 605846 h 768059"/>
                          <a:gd name="connsiteX49" fmla="*/ 1088164 w 1496212"/>
                          <a:gd name="connsiteY49" fmla="*/ 596837 h 768059"/>
                          <a:gd name="connsiteX50" fmla="*/ 1081408 w 1496212"/>
                          <a:gd name="connsiteY50" fmla="*/ 592333 h 768059"/>
                          <a:gd name="connsiteX51" fmla="*/ 1063390 w 1496212"/>
                          <a:gd name="connsiteY51" fmla="*/ 587828 h 768059"/>
                          <a:gd name="connsiteX52" fmla="*/ 1061138 w 1496212"/>
                          <a:gd name="connsiteY52" fmla="*/ 581072 h 768059"/>
                          <a:gd name="connsiteX53" fmla="*/ 1049877 w 1496212"/>
                          <a:gd name="connsiteY53" fmla="*/ 569810 h 768059"/>
                          <a:gd name="connsiteX54" fmla="*/ 1047624 w 1496212"/>
                          <a:gd name="connsiteY54" fmla="*/ 563054 h 768059"/>
                          <a:gd name="connsiteX55" fmla="*/ 1034111 w 1496212"/>
                          <a:gd name="connsiteY55" fmla="*/ 551793 h 768059"/>
                          <a:gd name="connsiteX56" fmla="*/ 1022850 w 1496212"/>
                          <a:gd name="connsiteY56" fmla="*/ 542784 h 768059"/>
                          <a:gd name="connsiteX57" fmla="*/ 1016093 w 1496212"/>
                          <a:gd name="connsiteY57" fmla="*/ 540532 h 768059"/>
                          <a:gd name="connsiteX58" fmla="*/ 1004832 w 1496212"/>
                          <a:gd name="connsiteY58" fmla="*/ 536027 h 768059"/>
                          <a:gd name="connsiteX59" fmla="*/ 995823 w 1496212"/>
                          <a:gd name="connsiteY59" fmla="*/ 531523 h 768059"/>
                          <a:gd name="connsiteX60" fmla="*/ 989067 w 1496212"/>
                          <a:gd name="connsiteY60" fmla="*/ 529271 h 768059"/>
                          <a:gd name="connsiteX61" fmla="*/ 980058 w 1496212"/>
                          <a:gd name="connsiteY61" fmla="*/ 524766 h 768059"/>
                          <a:gd name="connsiteX62" fmla="*/ 905735 w 1496212"/>
                          <a:gd name="connsiteY62" fmla="*/ 522514 h 768059"/>
                          <a:gd name="connsiteX63" fmla="*/ 856186 w 1496212"/>
                          <a:gd name="connsiteY63" fmla="*/ 527018 h 768059"/>
                          <a:gd name="connsiteX64" fmla="*/ 826907 w 1496212"/>
                          <a:gd name="connsiteY64" fmla="*/ 529271 h 768059"/>
                          <a:gd name="connsiteX65" fmla="*/ 820150 w 1496212"/>
                          <a:gd name="connsiteY65" fmla="*/ 547288 h 768059"/>
                          <a:gd name="connsiteX66" fmla="*/ 813394 w 1496212"/>
                          <a:gd name="connsiteY66" fmla="*/ 549541 h 768059"/>
                          <a:gd name="connsiteX67" fmla="*/ 808889 w 1496212"/>
                          <a:gd name="connsiteY67" fmla="*/ 554045 h 768059"/>
                          <a:gd name="connsiteX68" fmla="*/ 788619 w 1496212"/>
                          <a:gd name="connsiteY68" fmla="*/ 558549 h 768059"/>
                          <a:gd name="connsiteX69" fmla="*/ 779611 w 1496212"/>
                          <a:gd name="connsiteY69" fmla="*/ 560802 h 768059"/>
                          <a:gd name="connsiteX70" fmla="*/ 768349 w 1496212"/>
                          <a:gd name="connsiteY70" fmla="*/ 565306 h 768059"/>
                          <a:gd name="connsiteX71" fmla="*/ 761593 w 1496212"/>
                          <a:gd name="connsiteY71" fmla="*/ 567558 h 768059"/>
                          <a:gd name="connsiteX72" fmla="*/ 750332 w 1496212"/>
                          <a:gd name="connsiteY72" fmla="*/ 578819 h 768059"/>
                          <a:gd name="connsiteX73" fmla="*/ 745827 w 1496212"/>
                          <a:gd name="connsiteY73" fmla="*/ 585576 h 768059"/>
                          <a:gd name="connsiteX74" fmla="*/ 739071 w 1496212"/>
                          <a:gd name="connsiteY74" fmla="*/ 587828 h 768059"/>
                          <a:gd name="connsiteX75" fmla="*/ 732314 w 1496212"/>
                          <a:gd name="connsiteY75" fmla="*/ 594585 h 768059"/>
                          <a:gd name="connsiteX76" fmla="*/ 723305 w 1496212"/>
                          <a:gd name="connsiteY76" fmla="*/ 608098 h 768059"/>
                          <a:gd name="connsiteX77" fmla="*/ 716549 w 1496212"/>
                          <a:gd name="connsiteY77" fmla="*/ 623864 h 768059"/>
                          <a:gd name="connsiteX78" fmla="*/ 709792 w 1496212"/>
                          <a:gd name="connsiteY78" fmla="*/ 626116 h 768059"/>
                          <a:gd name="connsiteX79" fmla="*/ 707540 w 1496212"/>
                          <a:gd name="connsiteY79" fmla="*/ 635125 h 768059"/>
                          <a:gd name="connsiteX80" fmla="*/ 700783 w 1496212"/>
                          <a:gd name="connsiteY80" fmla="*/ 637377 h 768059"/>
                          <a:gd name="connsiteX81" fmla="*/ 691774 w 1496212"/>
                          <a:gd name="connsiteY81" fmla="*/ 644134 h 768059"/>
                          <a:gd name="connsiteX82" fmla="*/ 667000 w 1496212"/>
                          <a:gd name="connsiteY82" fmla="*/ 648638 h 768059"/>
                          <a:gd name="connsiteX83" fmla="*/ 648982 w 1496212"/>
                          <a:gd name="connsiteY83" fmla="*/ 657647 h 768059"/>
                          <a:gd name="connsiteX84" fmla="*/ 639973 w 1496212"/>
                          <a:gd name="connsiteY84" fmla="*/ 662151 h 768059"/>
                          <a:gd name="connsiteX85" fmla="*/ 621955 w 1496212"/>
                          <a:gd name="connsiteY85" fmla="*/ 666656 h 768059"/>
                          <a:gd name="connsiteX86" fmla="*/ 612947 w 1496212"/>
                          <a:gd name="connsiteY86" fmla="*/ 671160 h 768059"/>
                          <a:gd name="connsiteX87" fmla="*/ 588172 w 1496212"/>
                          <a:gd name="connsiteY87" fmla="*/ 673412 h 768059"/>
                          <a:gd name="connsiteX88" fmla="*/ 581416 w 1496212"/>
                          <a:gd name="connsiteY88" fmla="*/ 671160 h 768059"/>
                          <a:gd name="connsiteX89" fmla="*/ 572407 w 1496212"/>
                          <a:gd name="connsiteY89" fmla="*/ 666656 h 768059"/>
                          <a:gd name="connsiteX90" fmla="*/ 565650 w 1496212"/>
                          <a:gd name="connsiteY90" fmla="*/ 662151 h 768059"/>
                          <a:gd name="connsiteX91" fmla="*/ 552137 w 1496212"/>
                          <a:gd name="connsiteY91" fmla="*/ 657647 h 768059"/>
                          <a:gd name="connsiteX92" fmla="*/ 417004 w 1496212"/>
                          <a:gd name="connsiteY92" fmla="*/ 657647 h 768059"/>
                          <a:gd name="connsiteX93" fmla="*/ 385817 w 1496212"/>
                          <a:gd name="connsiteY93" fmla="*/ 637474 h 768059"/>
                          <a:gd name="connsiteX94" fmla="*/ 340428 w 1496212"/>
                          <a:gd name="connsiteY94" fmla="*/ 603594 h 768059"/>
                          <a:gd name="connsiteX95" fmla="*/ 302141 w 1496212"/>
                          <a:gd name="connsiteY95" fmla="*/ 578819 h 768059"/>
                          <a:gd name="connsiteX96" fmla="*/ 266105 w 1496212"/>
                          <a:gd name="connsiteY96" fmla="*/ 556297 h 768059"/>
                          <a:gd name="connsiteX97" fmla="*/ 259349 w 1496212"/>
                          <a:gd name="connsiteY97" fmla="*/ 554045 h 768059"/>
                          <a:gd name="connsiteX98" fmla="*/ 236826 w 1496212"/>
                          <a:gd name="connsiteY98" fmla="*/ 545036 h 768059"/>
                          <a:gd name="connsiteX99" fmla="*/ 180521 w 1496212"/>
                          <a:gd name="connsiteY99" fmla="*/ 536027 h 768059"/>
                          <a:gd name="connsiteX100" fmla="*/ 117459 w 1496212"/>
                          <a:gd name="connsiteY100" fmla="*/ 533775 h 768059"/>
                          <a:gd name="connsiteX101" fmla="*/ 76919 w 1496212"/>
                          <a:gd name="connsiteY101" fmla="*/ 536027 h 768059"/>
                          <a:gd name="connsiteX102" fmla="*/ 61645 w 1496212"/>
                          <a:gd name="connsiteY102" fmla="*/ 536930 h 768059"/>
                          <a:gd name="connsiteX103" fmla="*/ 23483 w 1496212"/>
                          <a:gd name="connsiteY103" fmla="*/ 550729 h 768059"/>
                          <a:gd name="connsiteX104" fmla="*/ 103 w 1496212"/>
                          <a:gd name="connsiteY104" fmla="*/ 573331 h 768059"/>
                          <a:gd name="connsiteX105" fmla="*/ 16207 w 1496212"/>
                          <a:gd name="connsiteY105" fmla="*/ 613525 h 768059"/>
                          <a:gd name="connsiteX106" fmla="*/ 45307 w 1496212"/>
                          <a:gd name="connsiteY106" fmla="*/ 618170 h 768059"/>
                          <a:gd name="connsiteX107" fmla="*/ 125027 w 1496212"/>
                          <a:gd name="connsiteY107" fmla="*/ 629432 h 768059"/>
                          <a:gd name="connsiteX108" fmla="*/ 167008 w 1496212"/>
                          <a:gd name="connsiteY108" fmla="*/ 632873 h 768059"/>
                          <a:gd name="connsiteX109" fmla="*/ 219388 w 1496212"/>
                          <a:gd name="connsiteY109" fmla="*/ 640429 h 768059"/>
                          <a:gd name="connsiteX110" fmla="*/ 271189 w 1496212"/>
                          <a:gd name="connsiteY110" fmla="*/ 659173 h 768059"/>
                          <a:gd name="connsiteX111" fmla="*/ 302141 w 1496212"/>
                          <a:gd name="connsiteY111" fmla="*/ 675665 h 768059"/>
                          <a:gd name="connsiteX112" fmla="*/ 337229 w 1496212"/>
                          <a:gd name="connsiteY112" fmla="*/ 700365 h 768059"/>
                          <a:gd name="connsiteX113" fmla="*/ 378458 w 1496212"/>
                          <a:gd name="connsiteY113" fmla="*/ 749187 h 768059"/>
                          <a:gd name="connsiteX114" fmla="*/ 403490 w 1496212"/>
                          <a:gd name="connsiteY114" fmla="*/ 752240 h 768059"/>
                          <a:gd name="connsiteX115" fmla="*/ 471057 w 1496212"/>
                          <a:gd name="connsiteY115" fmla="*/ 756744 h 768059"/>
                          <a:gd name="connsiteX116" fmla="*/ 486822 w 1496212"/>
                          <a:gd name="connsiteY116" fmla="*/ 768006 h 768059"/>
                          <a:gd name="connsiteX117" fmla="*/ 513849 w 1496212"/>
                          <a:gd name="connsiteY117" fmla="*/ 761249 h 768059"/>
                          <a:gd name="connsiteX118" fmla="*/ 522858 w 1496212"/>
                          <a:gd name="connsiteY118" fmla="*/ 758997 h 768059"/>
                          <a:gd name="connsiteX119" fmla="*/ 540876 w 1496212"/>
                          <a:gd name="connsiteY119" fmla="*/ 754492 h 768059"/>
                          <a:gd name="connsiteX120" fmla="*/ 619703 w 1496212"/>
                          <a:gd name="connsiteY120" fmla="*/ 752240 h 768059"/>
                          <a:gd name="connsiteX121" fmla="*/ 682765 w 1496212"/>
                          <a:gd name="connsiteY121" fmla="*/ 747736 h 768059"/>
                          <a:gd name="connsiteX122" fmla="*/ 689522 w 1496212"/>
                          <a:gd name="connsiteY122" fmla="*/ 745483 h 768059"/>
                          <a:gd name="connsiteX123" fmla="*/ 698531 w 1496212"/>
                          <a:gd name="connsiteY123" fmla="*/ 743231 h 768059"/>
                          <a:gd name="connsiteX124" fmla="*/ 730062 w 1496212"/>
                          <a:gd name="connsiteY124" fmla="*/ 740979 h 768059"/>
                          <a:gd name="connsiteX125" fmla="*/ 757088 w 1496212"/>
                          <a:gd name="connsiteY125" fmla="*/ 713952 h 768059"/>
                          <a:gd name="connsiteX126" fmla="*/ 768349 w 1496212"/>
                          <a:gd name="connsiteY126" fmla="*/ 702691 h 768059"/>
                          <a:gd name="connsiteX127" fmla="*/ 772854 w 1496212"/>
                          <a:gd name="connsiteY127" fmla="*/ 698187 h 768059"/>
                          <a:gd name="connsiteX128" fmla="*/ 784115 w 1496212"/>
                          <a:gd name="connsiteY128" fmla="*/ 684674 h 768059"/>
                          <a:gd name="connsiteX129" fmla="*/ 795376 w 1496212"/>
                          <a:gd name="connsiteY129" fmla="*/ 673412 h 768059"/>
                          <a:gd name="connsiteX130" fmla="*/ 799881 w 1496212"/>
                          <a:gd name="connsiteY130" fmla="*/ 666656 h 768059"/>
                          <a:gd name="connsiteX131" fmla="*/ 806637 w 1496212"/>
                          <a:gd name="connsiteY131" fmla="*/ 664404 h 768059"/>
                          <a:gd name="connsiteX132" fmla="*/ 808889 w 1496212"/>
                          <a:gd name="connsiteY132" fmla="*/ 657647 h 768059"/>
                          <a:gd name="connsiteX133" fmla="*/ 838168 w 1496212"/>
                          <a:gd name="connsiteY133" fmla="*/ 655395 h 768059"/>
                          <a:gd name="connsiteX134" fmla="*/ 860690 w 1496212"/>
                          <a:gd name="connsiteY134" fmla="*/ 639629 h 768059"/>
                          <a:gd name="connsiteX135" fmla="*/ 878708 w 1496212"/>
                          <a:gd name="connsiteY135" fmla="*/ 635125 h 768059"/>
                          <a:gd name="connsiteX136" fmla="*/ 887717 w 1496212"/>
                          <a:gd name="connsiteY136" fmla="*/ 632873 h 768059"/>
                          <a:gd name="connsiteX137" fmla="*/ 894474 w 1496212"/>
                          <a:gd name="connsiteY137" fmla="*/ 628368 h 768059"/>
                          <a:gd name="connsiteX138" fmla="*/ 914744 w 1496212"/>
                          <a:gd name="connsiteY138" fmla="*/ 619359 h 768059"/>
                          <a:gd name="connsiteX139" fmla="*/ 926005 w 1496212"/>
                          <a:gd name="connsiteY139" fmla="*/ 608098 h 768059"/>
                          <a:gd name="connsiteX140" fmla="*/ 941770 w 1496212"/>
                          <a:gd name="connsiteY140" fmla="*/ 603594 h 768059"/>
                          <a:gd name="connsiteX141" fmla="*/ 980058 w 1496212"/>
                          <a:gd name="connsiteY141" fmla="*/ 605846 h 768059"/>
                          <a:gd name="connsiteX142" fmla="*/ 984562 w 1496212"/>
                          <a:gd name="connsiteY142" fmla="*/ 612603 h 768059"/>
                          <a:gd name="connsiteX143" fmla="*/ 989067 w 1496212"/>
                          <a:gd name="connsiteY143" fmla="*/ 617107 h 768059"/>
                          <a:gd name="connsiteX144" fmla="*/ 1009337 w 1496212"/>
                          <a:gd name="connsiteY144" fmla="*/ 623864 h 768059"/>
                          <a:gd name="connsiteX145" fmla="*/ 1018346 w 1496212"/>
                          <a:gd name="connsiteY145" fmla="*/ 632873 h 768059"/>
                          <a:gd name="connsiteX146" fmla="*/ 1022850 w 1496212"/>
                          <a:gd name="connsiteY146" fmla="*/ 641881 h 768059"/>
                          <a:gd name="connsiteX147" fmla="*/ 1036363 w 1496212"/>
                          <a:gd name="connsiteY147" fmla="*/ 650890 h 768059"/>
                          <a:gd name="connsiteX148" fmla="*/ 1040868 w 1496212"/>
                          <a:gd name="connsiteY148" fmla="*/ 664404 h 768059"/>
                          <a:gd name="connsiteX149" fmla="*/ 1047624 w 1496212"/>
                          <a:gd name="connsiteY149" fmla="*/ 668908 h 768059"/>
                          <a:gd name="connsiteX150" fmla="*/ 1058885 w 1496212"/>
                          <a:gd name="connsiteY150" fmla="*/ 671160 h 768059"/>
                          <a:gd name="connsiteX151" fmla="*/ 1065642 w 1496212"/>
                          <a:gd name="connsiteY151" fmla="*/ 673412 h 768059"/>
                          <a:gd name="connsiteX152" fmla="*/ 1067894 w 1496212"/>
                          <a:gd name="connsiteY152" fmla="*/ 680169 h 768059"/>
                          <a:gd name="connsiteX153" fmla="*/ 1076903 w 1496212"/>
                          <a:gd name="connsiteY153" fmla="*/ 682421 h 768059"/>
                          <a:gd name="connsiteX154" fmla="*/ 1085912 w 1496212"/>
                          <a:gd name="connsiteY154" fmla="*/ 686926 h 768059"/>
                          <a:gd name="connsiteX155" fmla="*/ 1103930 w 1496212"/>
                          <a:gd name="connsiteY155" fmla="*/ 691430 h 768059"/>
                          <a:gd name="connsiteX156" fmla="*/ 1110686 w 1496212"/>
                          <a:gd name="connsiteY156" fmla="*/ 700439 h 768059"/>
                          <a:gd name="connsiteX157" fmla="*/ 1115191 w 1496212"/>
                          <a:gd name="connsiteY157" fmla="*/ 707196 h 768059"/>
                          <a:gd name="connsiteX158" fmla="*/ 1121948 w 1496212"/>
                          <a:gd name="connsiteY158" fmla="*/ 711700 h 768059"/>
                          <a:gd name="connsiteX159" fmla="*/ 1130956 w 1496212"/>
                          <a:gd name="connsiteY159" fmla="*/ 727466 h 768059"/>
                          <a:gd name="connsiteX160" fmla="*/ 1133209 w 1496212"/>
                          <a:gd name="connsiteY160" fmla="*/ 736474 h 768059"/>
                          <a:gd name="connsiteX161" fmla="*/ 1148974 w 1496212"/>
                          <a:gd name="connsiteY161" fmla="*/ 743231 h 768059"/>
                          <a:gd name="connsiteX162" fmla="*/ 1191766 w 1496212"/>
                          <a:gd name="connsiteY162" fmla="*/ 745483 h 768059"/>
                          <a:gd name="connsiteX163" fmla="*/ 1207532 w 1496212"/>
                          <a:gd name="connsiteY163" fmla="*/ 743231 h 768059"/>
                          <a:gd name="connsiteX164" fmla="*/ 1248072 w 1496212"/>
                          <a:gd name="connsiteY164" fmla="*/ 745483 h 768059"/>
                          <a:gd name="connsiteX165" fmla="*/ 1268342 w 1496212"/>
                          <a:gd name="connsiteY165" fmla="*/ 747736 h 768059"/>
                          <a:gd name="connsiteX166" fmla="*/ 1281855 w 1496212"/>
                          <a:gd name="connsiteY166" fmla="*/ 729718 h 768059"/>
                          <a:gd name="connsiteX167" fmla="*/ 1288612 w 1496212"/>
                          <a:gd name="connsiteY167" fmla="*/ 727466 h 768059"/>
                          <a:gd name="connsiteX168" fmla="*/ 1304377 w 1496212"/>
                          <a:gd name="connsiteY168" fmla="*/ 713952 h 768059"/>
                          <a:gd name="connsiteX169" fmla="*/ 1306629 w 1496212"/>
                          <a:gd name="connsiteY169" fmla="*/ 707196 h 768059"/>
                          <a:gd name="connsiteX170" fmla="*/ 1311134 w 1496212"/>
                          <a:gd name="connsiteY170" fmla="*/ 700439 h 768059"/>
                          <a:gd name="connsiteX171" fmla="*/ 1315638 w 1496212"/>
                          <a:gd name="connsiteY171" fmla="*/ 691430 h 768059"/>
                          <a:gd name="connsiteX172" fmla="*/ 1322395 w 1496212"/>
                          <a:gd name="connsiteY172" fmla="*/ 689178 h 768059"/>
                          <a:gd name="connsiteX173" fmla="*/ 1326899 w 1496212"/>
                          <a:gd name="connsiteY173" fmla="*/ 680169 h 768059"/>
                          <a:gd name="connsiteX174" fmla="*/ 1333656 w 1496212"/>
                          <a:gd name="connsiteY174" fmla="*/ 675665 h 768059"/>
                          <a:gd name="connsiteX175" fmla="*/ 1335908 w 1496212"/>
                          <a:gd name="connsiteY175" fmla="*/ 666656 h 768059"/>
                          <a:gd name="connsiteX176" fmla="*/ 1338160 w 1496212"/>
                          <a:gd name="connsiteY176" fmla="*/ 659899 h 768059"/>
                          <a:gd name="connsiteX177" fmla="*/ 1342665 w 1496212"/>
                          <a:gd name="connsiteY177" fmla="*/ 655395 h 768059"/>
                          <a:gd name="connsiteX178" fmla="*/ 1351674 w 1496212"/>
                          <a:gd name="connsiteY178" fmla="*/ 641881 h 768059"/>
                          <a:gd name="connsiteX179" fmla="*/ 1353926 w 1496212"/>
                          <a:gd name="connsiteY179" fmla="*/ 632873 h 768059"/>
                          <a:gd name="connsiteX180" fmla="*/ 1356178 w 1496212"/>
                          <a:gd name="connsiteY180" fmla="*/ 610350 h 768059"/>
                          <a:gd name="connsiteX181" fmla="*/ 1360682 w 1496212"/>
                          <a:gd name="connsiteY181" fmla="*/ 601341 h 768059"/>
                          <a:gd name="connsiteX182" fmla="*/ 1365187 w 1496212"/>
                          <a:gd name="connsiteY182" fmla="*/ 585576 h 768059"/>
                          <a:gd name="connsiteX183" fmla="*/ 1371944 w 1496212"/>
                          <a:gd name="connsiteY183" fmla="*/ 576567 h 768059"/>
                          <a:gd name="connsiteX184" fmla="*/ 1376448 w 1496212"/>
                          <a:gd name="connsiteY184" fmla="*/ 542784 h 768059"/>
                          <a:gd name="connsiteX185" fmla="*/ 1378700 w 1496212"/>
                          <a:gd name="connsiteY185" fmla="*/ 533775 h 768059"/>
                          <a:gd name="connsiteX186" fmla="*/ 1380952 w 1496212"/>
                          <a:gd name="connsiteY186" fmla="*/ 477470 h 768059"/>
                          <a:gd name="connsiteX187" fmla="*/ 1396718 w 1496212"/>
                          <a:gd name="connsiteY187" fmla="*/ 454947 h 768059"/>
                          <a:gd name="connsiteX188" fmla="*/ 1403475 w 1496212"/>
                          <a:gd name="connsiteY188" fmla="*/ 443686 h 768059"/>
                          <a:gd name="connsiteX189" fmla="*/ 1410231 w 1496212"/>
                          <a:gd name="connsiteY189" fmla="*/ 434677 h 768059"/>
                          <a:gd name="connsiteX190" fmla="*/ 1412483 w 1496212"/>
                          <a:gd name="connsiteY190" fmla="*/ 385129 h 768059"/>
                          <a:gd name="connsiteX191" fmla="*/ 1414736 w 1496212"/>
                          <a:gd name="connsiteY191" fmla="*/ 373868 h 768059"/>
                          <a:gd name="connsiteX192" fmla="*/ 1421492 w 1496212"/>
                          <a:gd name="connsiteY192" fmla="*/ 367111 h 768059"/>
                          <a:gd name="connsiteX193" fmla="*/ 1435006 w 1496212"/>
                          <a:gd name="connsiteY193" fmla="*/ 157655 h 768059"/>
                          <a:gd name="connsiteX194" fmla="*/ 1448519 w 1496212"/>
                          <a:gd name="connsiteY194" fmla="*/ 141889 h 768059"/>
                          <a:gd name="connsiteX195" fmla="*/ 1453023 w 1496212"/>
                          <a:gd name="connsiteY195" fmla="*/ 135133 h 768059"/>
                          <a:gd name="connsiteX196" fmla="*/ 1459780 w 1496212"/>
                          <a:gd name="connsiteY196" fmla="*/ 132880 h 768059"/>
                          <a:gd name="connsiteX197" fmla="*/ 1466537 w 1496212"/>
                          <a:gd name="connsiteY197" fmla="*/ 128376 h 768059"/>
                          <a:gd name="connsiteX198" fmla="*/ 1468789 w 1496212"/>
                          <a:gd name="connsiteY198" fmla="*/ 99097 h 768059"/>
                          <a:gd name="connsiteX199" fmla="*/ 1475546 w 1496212"/>
                          <a:gd name="connsiteY199" fmla="*/ 94593 h 768059"/>
                          <a:gd name="connsiteX200" fmla="*/ 1486807 w 1496212"/>
                          <a:gd name="connsiteY200" fmla="*/ 83332 h 768059"/>
                          <a:gd name="connsiteX201" fmla="*/ 1489059 w 1496212"/>
                          <a:gd name="connsiteY201" fmla="*/ 76575 h 768059"/>
                          <a:gd name="connsiteX202" fmla="*/ 1495816 w 1496212"/>
                          <a:gd name="connsiteY202" fmla="*/ 74323 h 768059"/>
                          <a:gd name="connsiteX203" fmla="*/ 1493563 w 1496212"/>
                          <a:gd name="connsiteY203" fmla="*/ 0 h 768059"/>
                          <a:gd name="connsiteX204" fmla="*/ 1482302 w 1496212"/>
                          <a:gd name="connsiteY204" fmla="*/ 9008 h 768059"/>
                          <a:gd name="connsiteX205" fmla="*/ 1480050 w 1496212"/>
                          <a:gd name="connsiteY205" fmla="*/ 18017 h 768059"/>
                          <a:gd name="connsiteX206" fmla="*/ 1473293 w 1496212"/>
                          <a:gd name="connsiteY206" fmla="*/ 20270 h 768059"/>
                          <a:gd name="connsiteX207" fmla="*/ 1482302 w 1496212"/>
                          <a:gd name="connsiteY207" fmla="*/ 18017 h 768059"/>
                          <a:gd name="connsiteX0" fmla="*/ 1482302 w 1496212"/>
                          <a:gd name="connsiteY0" fmla="*/ 18017 h 761298"/>
                          <a:gd name="connsiteX1" fmla="*/ 1482302 w 1496212"/>
                          <a:gd name="connsiteY1" fmla="*/ 18017 h 761298"/>
                          <a:gd name="connsiteX2" fmla="*/ 1455276 w 1496212"/>
                          <a:gd name="connsiteY2" fmla="*/ 38287 h 761298"/>
                          <a:gd name="connsiteX3" fmla="*/ 1432753 w 1496212"/>
                          <a:gd name="connsiteY3" fmla="*/ 49548 h 761298"/>
                          <a:gd name="connsiteX4" fmla="*/ 1425997 w 1496212"/>
                          <a:gd name="connsiteY4" fmla="*/ 54053 h 761298"/>
                          <a:gd name="connsiteX5" fmla="*/ 1414736 w 1496212"/>
                          <a:gd name="connsiteY5" fmla="*/ 60809 h 761298"/>
                          <a:gd name="connsiteX6" fmla="*/ 1401222 w 1496212"/>
                          <a:gd name="connsiteY6" fmla="*/ 67566 h 761298"/>
                          <a:gd name="connsiteX7" fmla="*/ 1392214 w 1496212"/>
                          <a:gd name="connsiteY7" fmla="*/ 76575 h 761298"/>
                          <a:gd name="connsiteX8" fmla="*/ 1383205 w 1496212"/>
                          <a:gd name="connsiteY8" fmla="*/ 83332 h 761298"/>
                          <a:gd name="connsiteX9" fmla="*/ 1371944 w 1496212"/>
                          <a:gd name="connsiteY9" fmla="*/ 94593 h 761298"/>
                          <a:gd name="connsiteX10" fmla="*/ 1362935 w 1496212"/>
                          <a:gd name="connsiteY10" fmla="*/ 112610 h 761298"/>
                          <a:gd name="connsiteX11" fmla="*/ 1360682 w 1496212"/>
                          <a:gd name="connsiteY11" fmla="*/ 119367 h 761298"/>
                          <a:gd name="connsiteX12" fmla="*/ 1356178 w 1496212"/>
                          <a:gd name="connsiteY12" fmla="*/ 128376 h 761298"/>
                          <a:gd name="connsiteX13" fmla="*/ 1351674 w 1496212"/>
                          <a:gd name="connsiteY13" fmla="*/ 155403 h 761298"/>
                          <a:gd name="connsiteX14" fmla="*/ 1347169 w 1496212"/>
                          <a:gd name="connsiteY14" fmla="*/ 164411 h 761298"/>
                          <a:gd name="connsiteX15" fmla="*/ 1344917 w 1496212"/>
                          <a:gd name="connsiteY15" fmla="*/ 175673 h 761298"/>
                          <a:gd name="connsiteX16" fmla="*/ 1340413 w 1496212"/>
                          <a:gd name="connsiteY16" fmla="*/ 182429 h 761298"/>
                          <a:gd name="connsiteX17" fmla="*/ 1335908 w 1496212"/>
                          <a:gd name="connsiteY17" fmla="*/ 191438 h 761298"/>
                          <a:gd name="connsiteX18" fmla="*/ 1331404 w 1496212"/>
                          <a:gd name="connsiteY18" fmla="*/ 225221 h 761298"/>
                          <a:gd name="connsiteX19" fmla="*/ 1320143 w 1496212"/>
                          <a:gd name="connsiteY19" fmla="*/ 245491 h 761298"/>
                          <a:gd name="connsiteX20" fmla="*/ 1308882 w 1496212"/>
                          <a:gd name="connsiteY20" fmla="*/ 259005 h 761298"/>
                          <a:gd name="connsiteX21" fmla="*/ 1306629 w 1496212"/>
                          <a:gd name="connsiteY21" fmla="*/ 265761 h 761298"/>
                          <a:gd name="connsiteX22" fmla="*/ 1302125 w 1496212"/>
                          <a:gd name="connsiteY22" fmla="*/ 270266 h 761298"/>
                          <a:gd name="connsiteX23" fmla="*/ 1293116 w 1496212"/>
                          <a:gd name="connsiteY23" fmla="*/ 288283 h 761298"/>
                          <a:gd name="connsiteX24" fmla="*/ 1290864 w 1496212"/>
                          <a:gd name="connsiteY24" fmla="*/ 297292 h 761298"/>
                          <a:gd name="connsiteX25" fmla="*/ 1288612 w 1496212"/>
                          <a:gd name="connsiteY25" fmla="*/ 304049 h 761298"/>
                          <a:gd name="connsiteX26" fmla="*/ 1275098 w 1496212"/>
                          <a:gd name="connsiteY26" fmla="*/ 335580 h 761298"/>
                          <a:gd name="connsiteX27" fmla="*/ 1270594 w 1496212"/>
                          <a:gd name="connsiteY27" fmla="*/ 382876 h 761298"/>
                          <a:gd name="connsiteX28" fmla="*/ 1263837 w 1496212"/>
                          <a:gd name="connsiteY28" fmla="*/ 409903 h 761298"/>
                          <a:gd name="connsiteX29" fmla="*/ 1254828 w 1496212"/>
                          <a:gd name="connsiteY29" fmla="*/ 432425 h 761298"/>
                          <a:gd name="connsiteX30" fmla="*/ 1248072 w 1496212"/>
                          <a:gd name="connsiteY30" fmla="*/ 481974 h 761298"/>
                          <a:gd name="connsiteX31" fmla="*/ 1243567 w 1496212"/>
                          <a:gd name="connsiteY31" fmla="*/ 488731 h 761298"/>
                          <a:gd name="connsiteX32" fmla="*/ 1239063 w 1496212"/>
                          <a:gd name="connsiteY32" fmla="*/ 509001 h 761298"/>
                          <a:gd name="connsiteX33" fmla="*/ 1234558 w 1496212"/>
                          <a:gd name="connsiteY33" fmla="*/ 518009 h 761298"/>
                          <a:gd name="connsiteX34" fmla="*/ 1230054 w 1496212"/>
                          <a:gd name="connsiteY34" fmla="*/ 540532 h 761298"/>
                          <a:gd name="connsiteX35" fmla="*/ 1225549 w 1496212"/>
                          <a:gd name="connsiteY35" fmla="*/ 545036 h 761298"/>
                          <a:gd name="connsiteX36" fmla="*/ 1221045 w 1496212"/>
                          <a:gd name="connsiteY36" fmla="*/ 551793 h 761298"/>
                          <a:gd name="connsiteX37" fmla="*/ 1218793 w 1496212"/>
                          <a:gd name="connsiteY37" fmla="*/ 560802 h 761298"/>
                          <a:gd name="connsiteX38" fmla="*/ 1214288 w 1496212"/>
                          <a:gd name="connsiteY38" fmla="*/ 567558 h 761298"/>
                          <a:gd name="connsiteX39" fmla="*/ 1212036 w 1496212"/>
                          <a:gd name="connsiteY39" fmla="*/ 583324 h 761298"/>
                          <a:gd name="connsiteX40" fmla="*/ 1203027 w 1496212"/>
                          <a:gd name="connsiteY40" fmla="*/ 662151 h 761298"/>
                          <a:gd name="connsiteX41" fmla="*/ 1194018 w 1496212"/>
                          <a:gd name="connsiteY41" fmla="*/ 668908 h 761298"/>
                          <a:gd name="connsiteX42" fmla="*/ 1173749 w 1496212"/>
                          <a:gd name="connsiteY42" fmla="*/ 671160 h 761298"/>
                          <a:gd name="connsiteX43" fmla="*/ 1151226 w 1496212"/>
                          <a:gd name="connsiteY43" fmla="*/ 666656 h 761298"/>
                          <a:gd name="connsiteX44" fmla="*/ 1135461 w 1496212"/>
                          <a:gd name="connsiteY44" fmla="*/ 646386 h 761298"/>
                          <a:gd name="connsiteX45" fmla="*/ 1121948 w 1496212"/>
                          <a:gd name="connsiteY45" fmla="*/ 635125 h 761298"/>
                          <a:gd name="connsiteX46" fmla="*/ 1115191 w 1496212"/>
                          <a:gd name="connsiteY46" fmla="*/ 621611 h 761298"/>
                          <a:gd name="connsiteX47" fmla="*/ 1112939 w 1496212"/>
                          <a:gd name="connsiteY47" fmla="*/ 614855 h 761298"/>
                          <a:gd name="connsiteX48" fmla="*/ 1099425 w 1496212"/>
                          <a:gd name="connsiteY48" fmla="*/ 605846 h 761298"/>
                          <a:gd name="connsiteX49" fmla="*/ 1088164 w 1496212"/>
                          <a:gd name="connsiteY49" fmla="*/ 596837 h 761298"/>
                          <a:gd name="connsiteX50" fmla="*/ 1081408 w 1496212"/>
                          <a:gd name="connsiteY50" fmla="*/ 592333 h 761298"/>
                          <a:gd name="connsiteX51" fmla="*/ 1063390 w 1496212"/>
                          <a:gd name="connsiteY51" fmla="*/ 587828 h 761298"/>
                          <a:gd name="connsiteX52" fmla="*/ 1061138 w 1496212"/>
                          <a:gd name="connsiteY52" fmla="*/ 581072 h 761298"/>
                          <a:gd name="connsiteX53" fmla="*/ 1049877 w 1496212"/>
                          <a:gd name="connsiteY53" fmla="*/ 569810 h 761298"/>
                          <a:gd name="connsiteX54" fmla="*/ 1047624 w 1496212"/>
                          <a:gd name="connsiteY54" fmla="*/ 563054 h 761298"/>
                          <a:gd name="connsiteX55" fmla="*/ 1034111 w 1496212"/>
                          <a:gd name="connsiteY55" fmla="*/ 551793 h 761298"/>
                          <a:gd name="connsiteX56" fmla="*/ 1022850 w 1496212"/>
                          <a:gd name="connsiteY56" fmla="*/ 542784 h 761298"/>
                          <a:gd name="connsiteX57" fmla="*/ 1016093 w 1496212"/>
                          <a:gd name="connsiteY57" fmla="*/ 540532 h 761298"/>
                          <a:gd name="connsiteX58" fmla="*/ 1004832 w 1496212"/>
                          <a:gd name="connsiteY58" fmla="*/ 536027 h 761298"/>
                          <a:gd name="connsiteX59" fmla="*/ 995823 w 1496212"/>
                          <a:gd name="connsiteY59" fmla="*/ 531523 h 761298"/>
                          <a:gd name="connsiteX60" fmla="*/ 989067 w 1496212"/>
                          <a:gd name="connsiteY60" fmla="*/ 529271 h 761298"/>
                          <a:gd name="connsiteX61" fmla="*/ 980058 w 1496212"/>
                          <a:gd name="connsiteY61" fmla="*/ 524766 h 761298"/>
                          <a:gd name="connsiteX62" fmla="*/ 905735 w 1496212"/>
                          <a:gd name="connsiteY62" fmla="*/ 522514 h 761298"/>
                          <a:gd name="connsiteX63" fmla="*/ 856186 w 1496212"/>
                          <a:gd name="connsiteY63" fmla="*/ 527018 h 761298"/>
                          <a:gd name="connsiteX64" fmla="*/ 826907 w 1496212"/>
                          <a:gd name="connsiteY64" fmla="*/ 529271 h 761298"/>
                          <a:gd name="connsiteX65" fmla="*/ 820150 w 1496212"/>
                          <a:gd name="connsiteY65" fmla="*/ 547288 h 761298"/>
                          <a:gd name="connsiteX66" fmla="*/ 813394 w 1496212"/>
                          <a:gd name="connsiteY66" fmla="*/ 549541 h 761298"/>
                          <a:gd name="connsiteX67" fmla="*/ 808889 w 1496212"/>
                          <a:gd name="connsiteY67" fmla="*/ 554045 h 761298"/>
                          <a:gd name="connsiteX68" fmla="*/ 788619 w 1496212"/>
                          <a:gd name="connsiteY68" fmla="*/ 558549 h 761298"/>
                          <a:gd name="connsiteX69" fmla="*/ 779611 w 1496212"/>
                          <a:gd name="connsiteY69" fmla="*/ 560802 h 761298"/>
                          <a:gd name="connsiteX70" fmla="*/ 768349 w 1496212"/>
                          <a:gd name="connsiteY70" fmla="*/ 565306 h 761298"/>
                          <a:gd name="connsiteX71" fmla="*/ 761593 w 1496212"/>
                          <a:gd name="connsiteY71" fmla="*/ 567558 h 761298"/>
                          <a:gd name="connsiteX72" fmla="*/ 750332 w 1496212"/>
                          <a:gd name="connsiteY72" fmla="*/ 578819 h 761298"/>
                          <a:gd name="connsiteX73" fmla="*/ 745827 w 1496212"/>
                          <a:gd name="connsiteY73" fmla="*/ 585576 h 761298"/>
                          <a:gd name="connsiteX74" fmla="*/ 739071 w 1496212"/>
                          <a:gd name="connsiteY74" fmla="*/ 587828 h 761298"/>
                          <a:gd name="connsiteX75" fmla="*/ 732314 w 1496212"/>
                          <a:gd name="connsiteY75" fmla="*/ 594585 h 761298"/>
                          <a:gd name="connsiteX76" fmla="*/ 723305 w 1496212"/>
                          <a:gd name="connsiteY76" fmla="*/ 608098 h 761298"/>
                          <a:gd name="connsiteX77" fmla="*/ 716549 w 1496212"/>
                          <a:gd name="connsiteY77" fmla="*/ 623864 h 761298"/>
                          <a:gd name="connsiteX78" fmla="*/ 709792 w 1496212"/>
                          <a:gd name="connsiteY78" fmla="*/ 626116 h 761298"/>
                          <a:gd name="connsiteX79" fmla="*/ 707540 w 1496212"/>
                          <a:gd name="connsiteY79" fmla="*/ 635125 h 761298"/>
                          <a:gd name="connsiteX80" fmla="*/ 700783 w 1496212"/>
                          <a:gd name="connsiteY80" fmla="*/ 637377 h 761298"/>
                          <a:gd name="connsiteX81" fmla="*/ 691774 w 1496212"/>
                          <a:gd name="connsiteY81" fmla="*/ 644134 h 761298"/>
                          <a:gd name="connsiteX82" fmla="*/ 667000 w 1496212"/>
                          <a:gd name="connsiteY82" fmla="*/ 648638 h 761298"/>
                          <a:gd name="connsiteX83" fmla="*/ 648982 w 1496212"/>
                          <a:gd name="connsiteY83" fmla="*/ 657647 h 761298"/>
                          <a:gd name="connsiteX84" fmla="*/ 639973 w 1496212"/>
                          <a:gd name="connsiteY84" fmla="*/ 662151 h 761298"/>
                          <a:gd name="connsiteX85" fmla="*/ 621955 w 1496212"/>
                          <a:gd name="connsiteY85" fmla="*/ 666656 h 761298"/>
                          <a:gd name="connsiteX86" fmla="*/ 612947 w 1496212"/>
                          <a:gd name="connsiteY86" fmla="*/ 671160 h 761298"/>
                          <a:gd name="connsiteX87" fmla="*/ 588172 w 1496212"/>
                          <a:gd name="connsiteY87" fmla="*/ 673412 h 761298"/>
                          <a:gd name="connsiteX88" fmla="*/ 581416 w 1496212"/>
                          <a:gd name="connsiteY88" fmla="*/ 671160 h 761298"/>
                          <a:gd name="connsiteX89" fmla="*/ 572407 w 1496212"/>
                          <a:gd name="connsiteY89" fmla="*/ 666656 h 761298"/>
                          <a:gd name="connsiteX90" fmla="*/ 565650 w 1496212"/>
                          <a:gd name="connsiteY90" fmla="*/ 662151 h 761298"/>
                          <a:gd name="connsiteX91" fmla="*/ 552137 w 1496212"/>
                          <a:gd name="connsiteY91" fmla="*/ 657647 h 761298"/>
                          <a:gd name="connsiteX92" fmla="*/ 417004 w 1496212"/>
                          <a:gd name="connsiteY92" fmla="*/ 657647 h 761298"/>
                          <a:gd name="connsiteX93" fmla="*/ 385817 w 1496212"/>
                          <a:gd name="connsiteY93" fmla="*/ 637474 h 761298"/>
                          <a:gd name="connsiteX94" fmla="*/ 340428 w 1496212"/>
                          <a:gd name="connsiteY94" fmla="*/ 603594 h 761298"/>
                          <a:gd name="connsiteX95" fmla="*/ 302141 w 1496212"/>
                          <a:gd name="connsiteY95" fmla="*/ 578819 h 761298"/>
                          <a:gd name="connsiteX96" fmla="*/ 266105 w 1496212"/>
                          <a:gd name="connsiteY96" fmla="*/ 556297 h 761298"/>
                          <a:gd name="connsiteX97" fmla="*/ 259349 w 1496212"/>
                          <a:gd name="connsiteY97" fmla="*/ 554045 h 761298"/>
                          <a:gd name="connsiteX98" fmla="*/ 236826 w 1496212"/>
                          <a:gd name="connsiteY98" fmla="*/ 545036 h 761298"/>
                          <a:gd name="connsiteX99" fmla="*/ 180521 w 1496212"/>
                          <a:gd name="connsiteY99" fmla="*/ 536027 h 761298"/>
                          <a:gd name="connsiteX100" fmla="*/ 117459 w 1496212"/>
                          <a:gd name="connsiteY100" fmla="*/ 533775 h 761298"/>
                          <a:gd name="connsiteX101" fmla="*/ 76919 w 1496212"/>
                          <a:gd name="connsiteY101" fmla="*/ 536027 h 761298"/>
                          <a:gd name="connsiteX102" fmla="*/ 61645 w 1496212"/>
                          <a:gd name="connsiteY102" fmla="*/ 536930 h 761298"/>
                          <a:gd name="connsiteX103" fmla="*/ 23483 w 1496212"/>
                          <a:gd name="connsiteY103" fmla="*/ 550729 h 761298"/>
                          <a:gd name="connsiteX104" fmla="*/ 103 w 1496212"/>
                          <a:gd name="connsiteY104" fmla="*/ 573331 h 761298"/>
                          <a:gd name="connsiteX105" fmla="*/ 16207 w 1496212"/>
                          <a:gd name="connsiteY105" fmla="*/ 613525 h 761298"/>
                          <a:gd name="connsiteX106" fmla="*/ 45307 w 1496212"/>
                          <a:gd name="connsiteY106" fmla="*/ 618170 h 761298"/>
                          <a:gd name="connsiteX107" fmla="*/ 125027 w 1496212"/>
                          <a:gd name="connsiteY107" fmla="*/ 629432 h 761298"/>
                          <a:gd name="connsiteX108" fmla="*/ 167008 w 1496212"/>
                          <a:gd name="connsiteY108" fmla="*/ 632873 h 761298"/>
                          <a:gd name="connsiteX109" fmla="*/ 219388 w 1496212"/>
                          <a:gd name="connsiteY109" fmla="*/ 640429 h 761298"/>
                          <a:gd name="connsiteX110" fmla="*/ 271189 w 1496212"/>
                          <a:gd name="connsiteY110" fmla="*/ 659173 h 761298"/>
                          <a:gd name="connsiteX111" fmla="*/ 302141 w 1496212"/>
                          <a:gd name="connsiteY111" fmla="*/ 675665 h 761298"/>
                          <a:gd name="connsiteX112" fmla="*/ 337229 w 1496212"/>
                          <a:gd name="connsiteY112" fmla="*/ 700365 h 761298"/>
                          <a:gd name="connsiteX113" fmla="*/ 378458 w 1496212"/>
                          <a:gd name="connsiteY113" fmla="*/ 749187 h 761298"/>
                          <a:gd name="connsiteX114" fmla="*/ 403490 w 1496212"/>
                          <a:gd name="connsiteY114" fmla="*/ 752240 h 761298"/>
                          <a:gd name="connsiteX115" fmla="*/ 471057 w 1496212"/>
                          <a:gd name="connsiteY115" fmla="*/ 756744 h 761298"/>
                          <a:gd name="connsiteX116" fmla="*/ 513849 w 1496212"/>
                          <a:gd name="connsiteY116" fmla="*/ 761249 h 761298"/>
                          <a:gd name="connsiteX117" fmla="*/ 522858 w 1496212"/>
                          <a:gd name="connsiteY117" fmla="*/ 758997 h 761298"/>
                          <a:gd name="connsiteX118" fmla="*/ 540876 w 1496212"/>
                          <a:gd name="connsiteY118" fmla="*/ 754492 h 761298"/>
                          <a:gd name="connsiteX119" fmla="*/ 619703 w 1496212"/>
                          <a:gd name="connsiteY119" fmla="*/ 752240 h 761298"/>
                          <a:gd name="connsiteX120" fmla="*/ 682765 w 1496212"/>
                          <a:gd name="connsiteY120" fmla="*/ 747736 h 761298"/>
                          <a:gd name="connsiteX121" fmla="*/ 689522 w 1496212"/>
                          <a:gd name="connsiteY121" fmla="*/ 745483 h 761298"/>
                          <a:gd name="connsiteX122" fmla="*/ 698531 w 1496212"/>
                          <a:gd name="connsiteY122" fmla="*/ 743231 h 761298"/>
                          <a:gd name="connsiteX123" fmla="*/ 730062 w 1496212"/>
                          <a:gd name="connsiteY123" fmla="*/ 740979 h 761298"/>
                          <a:gd name="connsiteX124" fmla="*/ 757088 w 1496212"/>
                          <a:gd name="connsiteY124" fmla="*/ 713952 h 761298"/>
                          <a:gd name="connsiteX125" fmla="*/ 768349 w 1496212"/>
                          <a:gd name="connsiteY125" fmla="*/ 702691 h 761298"/>
                          <a:gd name="connsiteX126" fmla="*/ 772854 w 1496212"/>
                          <a:gd name="connsiteY126" fmla="*/ 698187 h 761298"/>
                          <a:gd name="connsiteX127" fmla="*/ 784115 w 1496212"/>
                          <a:gd name="connsiteY127" fmla="*/ 684674 h 761298"/>
                          <a:gd name="connsiteX128" fmla="*/ 795376 w 1496212"/>
                          <a:gd name="connsiteY128" fmla="*/ 673412 h 761298"/>
                          <a:gd name="connsiteX129" fmla="*/ 799881 w 1496212"/>
                          <a:gd name="connsiteY129" fmla="*/ 666656 h 761298"/>
                          <a:gd name="connsiteX130" fmla="*/ 806637 w 1496212"/>
                          <a:gd name="connsiteY130" fmla="*/ 664404 h 761298"/>
                          <a:gd name="connsiteX131" fmla="*/ 808889 w 1496212"/>
                          <a:gd name="connsiteY131" fmla="*/ 657647 h 761298"/>
                          <a:gd name="connsiteX132" fmla="*/ 838168 w 1496212"/>
                          <a:gd name="connsiteY132" fmla="*/ 655395 h 761298"/>
                          <a:gd name="connsiteX133" fmla="*/ 860690 w 1496212"/>
                          <a:gd name="connsiteY133" fmla="*/ 639629 h 761298"/>
                          <a:gd name="connsiteX134" fmla="*/ 878708 w 1496212"/>
                          <a:gd name="connsiteY134" fmla="*/ 635125 h 761298"/>
                          <a:gd name="connsiteX135" fmla="*/ 887717 w 1496212"/>
                          <a:gd name="connsiteY135" fmla="*/ 632873 h 761298"/>
                          <a:gd name="connsiteX136" fmla="*/ 894474 w 1496212"/>
                          <a:gd name="connsiteY136" fmla="*/ 628368 h 761298"/>
                          <a:gd name="connsiteX137" fmla="*/ 914744 w 1496212"/>
                          <a:gd name="connsiteY137" fmla="*/ 619359 h 761298"/>
                          <a:gd name="connsiteX138" fmla="*/ 926005 w 1496212"/>
                          <a:gd name="connsiteY138" fmla="*/ 608098 h 761298"/>
                          <a:gd name="connsiteX139" fmla="*/ 941770 w 1496212"/>
                          <a:gd name="connsiteY139" fmla="*/ 603594 h 761298"/>
                          <a:gd name="connsiteX140" fmla="*/ 980058 w 1496212"/>
                          <a:gd name="connsiteY140" fmla="*/ 605846 h 761298"/>
                          <a:gd name="connsiteX141" fmla="*/ 984562 w 1496212"/>
                          <a:gd name="connsiteY141" fmla="*/ 612603 h 761298"/>
                          <a:gd name="connsiteX142" fmla="*/ 989067 w 1496212"/>
                          <a:gd name="connsiteY142" fmla="*/ 617107 h 761298"/>
                          <a:gd name="connsiteX143" fmla="*/ 1009337 w 1496212"/>
                          <a:gd name="connsiteY143" fmla="*/ 623864 h 761298"/>
                          <a:gd name="connsiteX144" fmla="*/ 1018346 w 1496212"/>
                          <a:gd name="connsiteY144" fmla="*/ 632873 h 761298"/>
                          <a:gd name="connsiteX145" fmla="*/ 1022850 w 1496212"/>
                          <a:gd name="connsiteY145" fmla="*/ 641881 h 761298"/>
                          <a:gd name="connsiteX146" fmla="*/ 1036363 w 1496212"/>
                          <a:gd name="connsiteY146" fmla="*/ 650890 h 761298"/>
                          <a:gd name="connsiteX147" fmla="*/ 1040868 w 1496212"/>
                          <a:gd name="connsiteY147" fmla="*/ 664404 h 761298"/>
                          <a:gd name="connsiteX148" fmla="*/ 1047624 w 1496212"/>
                          <a:gd name="connsiteY148" fmla="*/ 668908 h 761298"/>
                          <a:gd name="connsiteX149" fmla="*/ 1058885 w 1496212"/>
                          <a:gd name="connsiteY149" fmla="*/ 671160 h 761298"/>
                          <a:gd name="connsiteX150" fmla="*/ 1065642 w 1496212"/>
                          <a:gd name="connsiteY150" fmla="*/ 673412 h 761298"/>
                          <a:gd name="connsiteX151" fmla="*/ 1067894 w 1496212"/>
                          <a:gd name="connsiteY151" fmla="*/ 680169 h 761298"/>
                          <a:gd name="connsiteX152" fmla="*/ 1076903 w 1496212"/>
                          <a:gd name="connsiteY152" fmla="*/ 682421 h 761298"/>
                          <a:gd name="connsiteX153" fmla="*/ 1085912 w 1496212"/>
                          <a:gd name="connsiteY153" fmla="*/ 686926 h 761298"/>
                          <a:gd name="connsiteX154" fmla="*/ 1103930 w 1496212"/>
                          <a:gd name="connsiteY154" fmla="*/ 691430 h 761298"/>
                          <a:gd name="connsiteX155" fmla="*/ 1110686 w 1496212"/>
                          <a:gd name="connsiteY155" fmla="*/ 700439 h 761298"/>
                          <a:gd name="connsiteX156" fmla="*/ 1115191 w 1496212"/>
                          <a:gd name="connsiteY156" fmla="*/ 707196 h 761298"/>
                          <a:gd name="connsiteX157" fmla="*/ 1121948 w 1496212"/>
                          <a:gd name="connsiteY157" fmla="*/ 711700 h 761298"/>
                          <a:gd name="connsiteX158" fmla="*/ 1130956 w 1496212"/>
                          <a:gd name="connsiteY158" fmla="*/ 727466 h 761298"/>
                          <a:gd name="connsiteX159" fmla="*/ 1133209 w 1496212"/>
                          <a:gd name="connsiteY159" fmla="*/ 736474 h 761298"/>
                          <a:gd name="connsiteX160" fmla="*/ 1148974 w 1496212"/>
                          <a:gd name="connsiteY160" fmla="*/ 743231 h 761298"/>
                          <a:gd name="connsiteX161" fmla="*/ 1191766 w 1496212"/>
                          <a:gd name="connsiteY161" fmla="*/ 745483 h 761298"/>
                          <a:gd name="connsiteX162" fmla="*/ 1207532 w 1496212"/>
                          <a:gd name="connsiteY162" fmla="*/ 743231 h 761298"/>
                          <a:gd name="connsiteX163" fmla="*/ 1248072 w 1496212"/>
                          <a:gd name="connsiteY163" fmla="*/ 745483 h 761298"/>
                          <a:gd name="connsiteX164" fmla="*/ 1268342 w 1496212"/>
                          <a:gd name="connsiteY164" fmla="*/ 747736 h 761298"/>
                          <a:gd name="connsiteX165" fmla="*/ 1281855 w 1496212"/>
                          <a:gd name="connsiteY165" fmla="*/ 729718 h 761298"/>
                          <a:gd name="connsiteX166" fmla="*/ 1288612 w 1496212"/>
                          <a:gd name="connsiteY166" fmla="*/ 727466 h 761298"/>
                          <a:gd name="connsiteX167" fmla="*/ 1304377 w 1496212"/>
                          <a:gd name="connsiteY167" fmla="*/ 713952 h 761298"/>
                          <a:gd name="connsiteX168" fmla="*/ 1306629 w 1496212"/>
                          <a:gd name="connsiteY168" fmla="*/ 707196 h 761298"/>
                          <a:gd name="connsiteX169" fmla="*/ 1311134 w 1496212"/>
                          <a:gd name="connsiteY169" fmla="*/ 700439 h 761298"/>
                          <a:gd name="connsiteX170" fmla="*/ 1315638 w 1496212"/>
                          <a:gd name="connsiteY170" fmla="*/ 691430 h 761298"/>
                          <a:gd name="connsiteX171" fmla="*/ 1322395 w 1496212"/>
                          <a:gd name="connsiteY171" fmla="*/ 689178 h 761298"/>
                          <a:gd name="connsiteX172" fmla="*/ 1326899 w 1496212"/>
                          <a:gd name="connsiteY172" fmla="*/ 680169 h 761298"/>
                          <a:gd name="connsiteX173" fmla="*/ 1333656 w 1496212"/>
                          <a:gd name="connsiteY173" fmla="*/ 675665 h 761298"/>
                          <a:gd name="connsiteX174" fmla="*/ 1335908 w 1496212"/>
                          <a:gd name="connsiteY174" fmla="*/ 666656 h 761298"/>
                          <a:gd name="connsiteX175" fmla="*/ 1338160 w 1496212"/>
                          <a:gd name="connsiteY175" fmla="*/ 659899 h 761298"/>
                          <a:gd name="connsiteX176" fmla="*/ 1342665 w 1496212"/>
                          <a:gd name="connsiteY176" fmla="*/ 655395 h 761298"/>
                          <a:gd name="connsiteX177" fmla="*/ 1351674 w 1496212"/>
                          <a:gd name="connsiteY177" fmla="*/ 641881 h 761298"/>
                          <a:gd name="connsiteX178" fmla="*/ 1353926 w 1496212"/>
                          <a:gd name="connsiteY178" fmla="*/ 632873 h 761298"/>
                          <a:gd name="connsiteX179" fmla="*/ 1356178 w 1496212"/>
                          <a:gd name="connsiteY179" fmla="*/ 610350 h 761298"/>
                          <a:gd name="connsiteX180" fmla="*/ 1360682 w 1496212"/>
                          <a:gd name="connsiteY180" fmla="*/ 601341 h 761298"/>
                          <a:gd name="connsiteX181" fmla="*/ 1365187 w 1496212"/>
                          <a:gd name="connsiteY181" fmla="*/ 585576 h 761298"/>
                          <a:gd name="connsiteX182" fmla="*/ 1371944 w 1496212"/>
                          <a:gd name="connsiteY182" fmla="*/ 576567 h 761298"/>
                          <a:gd name="connsiteX183" fmla="*/ 1376448 w 1496212"/>
                          <a:gd name="connsiteY183" fmla="*/ 542784 h 761298"/>
                          <a:gd name="connsiteX184" fmla="*/ 1378700 w 1496212"/>
                          <a:gd name="connsiteY184" fmla="*/ 533775 h 761298"/>
                          <a:gd name="connsiteX185" fmla="*/ 1380952 w 1496212"/>
                          <a:gd name="connsiteY185" fmla="*/ 477470 h 761298"/>
                          <a:gd name="connsiteX186" fmla="*/ 1396718 w 1496212"/>
                          <a:gd name="connsiteY186" fmla="*/ 454947 h 761298"/>
                          <a:gd name="connsiteX187" fmla="*/ 1403475 w 1496212"/>
                          <a:gd name="connsiteY187" fmla="*/ 443686 h 761298"/>
                          <a:gd name="connsiteX188" fmla="*/ 1410231 w 1496212"/>
                          <a:gd name="connsiteY188" fmla="*/ 434677 h 761298"/>
                          <a:gd name="connsiteX189" fmla="*/ 1412483 w 1496212"/>
                          <a:gd name="connsiteY189" fmla="*/ 385129 h 761298"/>
                          <a:gd name="connsiteX190" fmla="*/ 1414736 w 1496212"/>
                          <a:gd name="connsiteY190" fmla="*/ 373868 h 761298"/>
                          <a:gd name="connsiteX191" fmla="*/ 1421492 w 1496212"/>
                          <a:gd name="connsiteY191" fmla="*/ 367111 h 761298"/>
                          <a:gd name="connsiteX192" fmla="*/ 1435006 w 1496212"/>
                          <a:gd name="connsiteY192" fmla="*/ 157655 h 761298"/>
                          <a:gd name="connsiteX193" fmla="*/ 1448519 w 1496212"/>
                          <a:gd name="connsiteY193" fmla="*/ 141889 h 761298"/>
                          <a:gd name="connsiteX194" fmla="*/ 1453023 w 1496212"/>
                          <a:gd name="connsiteY194" fmla="*/ 135133 h 761298"/>
                          <a:gd name="connsiteX195" fmla="*/ 1459780 w 1496212"/>
                          <a:gd name="connsiteY195" fmla="*/ 132880 h 761298"/>
                          <a:gd name="connsiteX196" fmla="*/ 1466537 w 1496212"/>
                          <a:gd name="connsiteY196" fmla="*/ 128376 h 761298"/>
                          <a:gd name="connsiteX197" fmla="*/ 1468789 w 1496212"/>
                          <a:gd name="connsiteY197" fmla="*/ 99097 h 761298"/>
                          <a:gd name="connsiteX198" fmla="*/ 1475546 w 1496212"/>
                          <a:gd name="connsiteY198" fmla="*/ 94593 h 761298"/>
                          <a:gd name="connsiteX199" fmla="*/ 1486807 w 1496212"/>
                          <a:gd name="connsiteY199" fmla="*/ 83332 h 761298"/>
                          <a:gd name="connsiteX200" fmla="*/ 1489059 w 1496212"/>
                          <a:gd name="connsiteY200" fmla="*/ 76575 h 761298"/>
                          <a:gd name="connsiteX201" fmla="*/ 1495816 w 1496212"/>
                          <a:gd name="connsiteY201" fmla="*/ 74323 h 761298"/>
                          <a:gd name="connsiteX202" fmla="*/ 1493563 w 1496212"/>
                          <a:gd name="connsiteY202" fmla="*/ 0 h 761298"/>
                          <a:gd name="connsiteX203" fmla="*/ 1482302 w 1496212"/>
                          <a:gd name="connsiteY203" fmla="*/ 9008 h 761298"/>
                          <a:gd name="connsiteX204" fmla="*/ 1480050 w 1496212"/>
                          <a:gd name="connsiteY204" fmla="*/ 18017 h 761298"/>
                          <a:gd name="connsiteX205" fmla="*/ 1473293 w 1496212"/>
                          <a:gd name="connsiteY205" fmla="*/ 20270 h 761298"/>
                          <a:gd name="connsiteX206" fmla="*/ 1482302 w 1496212"/>
                          <a:gd name="connsiteY206" fmla="*/ 18017 h 761298"/>
                          <a:gd name="connsiteX0" fmla="*/ 1482302 w 1496212"/>
                          <a:gd name="connsiteY0" fmla="*/ 18017 h 759055"/>
                          <a:gd name="connsiteX1" fmla="*/ 1482302 w 1496212"/>
                          <a:gd name="connsiteY1" fmla="*/ 18017 h 759055"/>
                          <a:gd name="connsiteX2" fmla="*/ 1455276 w 1496212"/>
                          <a:gd name="connsiteY2" fmla="*/ 38287 h 759055"/>
                          <a:gd name="connsiteX3" fmla="*/ 1432753 w 1496212"/>
                          <a:gd name="connsiteY3" fmla="*/ 49548 h 759055"/>
                          <a:gd name="connsiteX4" fmla="*/ 1425997 w 1496212"/>
                          <a:gd name="connsiteY4" fmla="*/ 54053 h 759055"/>
                          <a:gd name="connsiteX5" fmla="*/ 1414736 w 1496212"/>
                          <a:gd name="connsiteY5" fmla="*/ 60809 h 759055"/>
                          <a:gd name="connsiteX6" fmla="*/ 1401222 w 1496212"/>
                          <a:gd name="connsiteY6" fmla="*/ 67566 h 759055"/>
                          <a:gd name="connsiteX7" fmla="*/ 1392214 w 1496212"/>
                          <a:gd name="connsiteY7" fmla="*/ 76575 h 759055"/>
                          <a:gd name="connsiteX8" fmla="*/ 1383205 w 1496212"/>
                          <a:gd name="connsiteY8" fmla="*/ 83332 h 759055"/>
                          <a:gd name="connsiteX9" fmla="*/ 1371944 w 1496212"/>
                          <a:gd name="connsiteY9" fmla="*/ 94593 h 759055"/>
                          <a:gd name="connsiteX10" fmla="*/ 1362935 w 1496212"/>
                          <a:gd name="connsiteY10" fmla="*/ 112610 h 759055"/>
                          <a:gd name="connsiteX11" fmla="*/ 1360682 w 1496212"/>
                          <a:gd name="connsiteY11" fmla="*/ 119367 h 759055"/>
                          <a:gd name="connsiteX12" fmla="*/ 1356178 w 1496212"/>
                          <a:gd name="connsiteY12" fmla="*/ 128376 h 759055"/>
                          <a:gd name="connsiteX13" fmla="*/ 1351674 w 1496212"/>
                          <a:gd name="connsiteY13" fmla="*/ 155403 h 759055"/>
                          <a:gd name="connsiteX14" fmla="*/ 1347169 w 1496212"/>
                          <a:gd name="connsiteY14" fmla="*/ 164411 h 759055"/>
                          <a:gd name="connsiteX15" fmla="*/ 1344917 w 1496212"/>
                          <a:gd name="connsiteY15" fmla="*/ 175673 h 759055"/>
                          <a:gd name="connsiteX16" fmla="*/ 1340413 w 1496212"/>
                          <a:gd name="connsiteY16" fmla="*/ 182429 h 759055"/>
                          <a:gd name="connsiteX17" fmla="*/ 1335908 w 1496212"/>
                          <a:gd name="connsiteY17" fmla="*/ 191438 h 759055"/>
                          <a:gd name="connsiteX18" fmla="*/ 1331404 w 1496212"/>
                          <a:gd name="connsiteY18" fmla="*/ 225221 h 759055"/>
                          <a:gd name="connsiteX19" fmla="*/ 1320143 w 1496212"/>
                          <a:gd name="connsiteY19" fmla="*/ 245491 h 759055"/>
                          <a:gd name="connsiteX20" fmla="*/ 1308882 w 1496212"/>
                          <a:gd name="connsiteY20" fmla="*/ 259005 h 759055"/>
                          <a:gd name="connsiteX21" fmla="*/ 1306629 w 1496212"/>
                          <a:gd name="connsiteY21" fmla="*/ 265761 h 759055"/>
                          <a:gd name="connsiteX22" fmla="*/ 1302125 w 1496212"/>
                          <a:gd name="connsiteY22" fmla="*/ 270266 h 759055"/>
                          <a:gd name="connsiteX23" fmla="*/ 1293116 w 1496212"/>
                          <a:gd name="connsiteY23" fmla="*/ 288283 h 759055"/>
                          <a:gd name="connsiteX24" fmla="*/ 1290864 w 1496212"/>
                          <a:gd name="connsiteY24" fmla="*/ 297292 h 759055"/>
                          <a:gd name="connsiteX25" fmla="*/ 1288612 w 1496212"/>
                          <a:gd name="connsiteY25" fmla="*/ 304049 h 759055"/>
                          <a:gd name="connsiteX26" fmla="*/ 1275098 w 1496212"/>
                          <a:gd name="connsiteY26" fmla="*/ 335580 h 759055"/>
                          <a:gd name="connsiteX27" fmla="*/ 1270594 w 1496212"/>
                          <a:gd name="connsiteY27" fmla="*/ 382876 h 759055"/>
                          <a:gd name="connsiteX28" fmla="*/ 1263837 w 1496212"/>
                          <a:gd name="connsiteY28" fmla="*/ 409903 h 759055"/>
                          <a:gd name="connsiteX29" fmla="*/ 1254828 w 1496212"/>
                          <a:gd name="connsiteY29" fmla="*/ 432425 h 759055"/>
                          <a:gd name="connsiteX30" fmla="*/ 1248072 w 1496212"/>
                          <a:gd name="connsiteY30" fmla="*/ 481974 h 759055"/>
                          <a:gd name="connsiteX31" fmla="*/ 1243567 w 1496212"/>
                          <a:gd name="connsiteY31" fmla="*/ 488731 h 759055"/>
                          <a:gd name="connsiteX32" fmla="*/ 1239063 w 1496212"/>
                          <a:gd name="connsiteY32" fmla="*/ 509001 h 759055"/>
                          <a:gd name="connsiteX33" fmla="*/ 1234558 w 1496212"/>
                          <a:gd name="connsiteY33" fmla="*/ 518009 h 759055"/>
                          <a:gd name="connsiteX34" fmla="*/ 1230054 w 1496212"/>
                          <a:gd name="connsiteY34" fmla="*/ 540532 h 759055"/>
                          <a:gd name="connsiteX35" fmla="*/ 1225549 w 1496212"/>
                          <a:gd name="connsiteY35" fmla="*/ 545036 h 759055"/>
                          <a:gd name="connsiteX36" fmla="*/ 1221045 w 1496212"/>
                          <a:gd name="connsiteY36" fmla="*/ 551793 h 759055"/>
                          <a:gd name="connsiteX37" fmla="*/ 1218793 w 1496212"/>
                          <a:gd name="connsiteY37" fmla="*/ 560802 h 759055"/>
                          <a:gd name="connsiteX38" fmla="*/ 1214288 w 1496212"/>
                          <a:gd name="connsiteY38" fmla="*/ 567558 h 759055"/>
                          <a:gd name="connsiteX39" fmla="*/ 1212036 w 1496212"/>
                          <a:gd name="connsiteY39" fmla="*/ 583324 h 759055"/>
                          <a:gd name="connsiteX40" fmla="*/ 1203027 w 1496212"/>
                          <a:gd name="connsiteY40" fmla="*/ 662151 h 759055"/>
                          <a:gd name="connsiteX41" fmla="*/ 1194018 w 1496212"/>
                          <a:gd name="connsiteY41" fmla="*/ 668908 h 759055"/>
                          <a:gd name="connsiteX42" fmla="*/ 1173749 w 1496212"/>
                          <a:gd name="connsiteY42" fmla="*/ 671160 h 759055"/>
                          <a:gd name="connsiteX43" fmla="*/ 1151226 w 1496212"/>
                          <a:gd name="connsiteY43" fmla="*/ 666656 h 759055"/>
                          <a:gd name="connsiteX44" fmla="*/ 1135461 w 1496212"/>
                          <a:gd name="connsiteY44" fmla="*/ 646386 h 759055"/>
                          <a:gd name="connsiteX45" fmla="*/ 1121948 w 1496212"/>
                          <a:gd name="connsiteY45" fmla="*/ 635125 h 759055"/>
                          <a:gd name="connsiteX46" fmla="*/ 1115191 w 1496212"/>
                          <a:gd name="connsiteY46" fmla="*/ 621611 h 759055"/>
                          <a:gd name="connsiteX47" fmla="*/ 1112939 w 1496212"/>
                          <a:gd name="connsiteY47" fmla="*/ 614855 h 759055"/>
                          <a:gd name="connsiteX48" fmla="*/ 1099425 w 1496212"/>
                          <a:gd name="connsiteY48" fmla="*/ 605846 h 759055"/>
                          <a:gd name="connsiteX49" fmla="*/ 1088164 w 1496212"/>
                          <a:gd name="connsiteY49" fmla="*/ 596837 h 759055"/>
                          <a:gd name="connsiteX50" fmla="*/ 1081408 w 1496212"/>
                          <a:gd name="connsiteY50" fmla="*/ 592333 h 759055"/>
                          <a:gd name="connsiteX51" fmla="*/ 1063390 w 1496212"/>
                          <a:gd name="connsiteY51" fmla="*/ 587828 h 759055"/>
                          <a:gd name="connsiteX52" fmla="*/ 1061138 w 1496212"/>
                          <a:gd name="connsiteY52" fmla="*/ 581072 h 759055"/>
                          <a:gd name="connsiteX53" fmla="*/ 1049877 w 1496212"/>
                          <a:gd name="connsiteY53" fmla="*/ 569810 h 759055"/>
                          <a:gd name="connsiteX54" fmla="*/ 1047624 w 1496212"/>
                          <a:gd name="connsiteY54" fmla="*/ 563054 h 759055"/>
                          <a:gd name="connsiteX55" fmla="*/ 1034111 w 1496212"/>
                          <a:gd name="connsiteY55" fmla="*/ 551793 h 759055"/>
                          <a:gd name="connsiteX56" fmla="*/ 1022850 w 1496212"/>
                          <a:gd name="connsiteY56" fmla="*/ 542784 h 759055"/>
                          <a:gd name="connsiteX57" fmla="*/ 1016093 w 1496212"/>
                          <a:gd name="connsiteY57" fmla="*/ 540532 h 759055"/>
                          <a:gd name="connsiteX58" fmla="*/ 1004832 w 1496212"/>
                          <a:gd name="connsiteY58" fmla="*/ 536027 h 759055"/>
                          <a:gd name="connsiteX59" fmla="*/ 995823 w 1496212"/>
                          <a:gd name="connsiteY59" fmla="*/ 531523 h 759055"/>
                          <a:gd name="connsiteX60" fmla="*/ 989067 w 1496212"/>
                          <a:gd name="connsiteY60" fmla="*/ 529271 h 759055"/>
                          <a:gd name="connsiteX61" fmla="*/ 980058 w 1496212"/>
                          <a:gd name="connsiteY61" fmla="*/ 524766 h 759055"/>
                          <a:gd name="connsiteX62" fmla="*/ 905735 w 1496212"/>
                          <a:gd name="connsiteY62" fmla="*/ 522514 h 759055"/>
                          <a:gd name="connsiteX63" fmla="*/ 856186 w 1496212"/>
                          <a:gd name="connsiteY63" fmla="*/ 527018 h 759055"/>
                          <a:gd name="connsiteX64" fmla="*/ 826907 w 1496212"/>
                          <a:gd name="connsiteY64" fmla="*/ 529271 h 759055"/>
                          <a:gd name="connsiteX65" fmla="*/ 820150 w 1496212"/>
                          <a:gd name="connsiteY65" fmla="*/ 547288 h 759055"/>
                          <a:gd name="connsiteX66" fmla="*/ 813394 w 1496212"/>
                          <a:gd name="connsiteY66" fmla="*/ 549541 h 759055"/>
                          <a:gd name="connsiteX67" fmla="*/ 808889 w 1496212"/>
                          <a:gd name="connsiteY67" fmla="*/ 554045 h 759055"/>
                          <a:gd name="connsiteX68" fmla="*/ 788619 w 1496212"/>
                          <a:gd name="connsiteY68" fmla="*/ 558549 h 759055"/>
                          <a:gd name="connsiteX69" fmla="*/ 779611 w 1496212"/>
                          <a:gd name="connsiteY69" fmla="*/ 560802 h 759055"/>
                          <a:gd name="connsiteX70" fmla="*/ 768349 w 1496212"/>
                          <a:gd name="connsiteY70" fmla="*/ 565306 h 759055"/>
                          <a:gd name="connsiteX71" fmla="*/ 761593 w 1496212"/>
                          <a:gd name="connsiteY71" fmla="*/ 567558 h 759055"/>
                          <a:gd name="connsiteX72" fmla="*/ 750332 w 1496212"/>
                          <a:gd name="connsiteY72" fmla="*/ 578819 h 759055"/>
                          <a:gd name="connsiteX73" fmla="*/ 745827 w 1496212"/>
                          <a:gd name="connsiteY73" fmla="*/ 585576 h 759055"/>
                          <a:gd name="connsiteX74" fmla="*/ 739071 w 1496212"/>
                          <a:gd name="connsiteY74" fmla="*/ 587828 h 759055"/>
                          <a:gd name="connsiteX75" fmla="*/ 732314 w 1496212"/>
                          <a:gd name="connsiteY75" fmla="*/ 594585 h 759055"/>
                          <a:gd name="connsiteX76" fmla="*/ 723305 w 1496212"/>
                          <a:gd name="connsiteY76" fmla="*/ 608098 h 759055"/>
                          <a:gd name="connsiteX77" fmla="*/ 716549 w 1496212"/>
                          <a:gd name="connsiteY77" fmla="*/ 623864 h 759055"/>
                          <a:gd name="connsiteX78" fmla="*/ 709792 w 1496212"/>
                          <a:gd name="connsiteY78" fmla="*/ 626116 h 759055"/>
                          <a:gd name="connsiteX79" fmla="*/ 707540 w 1496212"/>
                          <a:gd name="connsiteY79" fmla="*/ 635125 h 759055"/>
                          <a:gd name="connsiteX80" fmla="*/ 700783 w 1496212"/>
                          <a:gd name="connsiteY80" fmla="*/ 637377 h 759055"/>
                          <a:gd name="connsiteX81" fmla="*/ 691774 w 1496212"/>
                          <a:gd name="connsiteY81" fmla="*/ 644134 h 759055"/>
                          <a:gd name="connsiteX82" fmla="*/ 667000 w 1496212"/>
                          <a:gd name="connsiteY82" fmla="*/ 648638 h 759055"/>
                          <a:gd name="connsiteX83" fmla="*/ 648982 w 1496212"/>
                          <a:gd name="connsiteY83" fmla="*/ 657647 h 759055"/>
                          <a:gd name="connsiteX84" fmla="*/ 639973 w 1496212"/>
                          <a:gd name="connsiteY84" fmla="*/ 662151 h 759055"/>
                          <a:gd name="connsiteX85" fmla="*/ 621955 w 1496212"/>
                          <a:gd name="connsiteY85" fmla="*/ 666656 h 759055"/>
                          <a:gd name="connsiteX86" fmla="*/ 612947 w 1496212"/>
                          <a:gd name="connsiteY86" fmla="*/ 671160 h 759055"/>
                          <a:gd name="connsiteX87" fmla="*/ 588172 w 1496212"/>
                          <a:gd name="connsiteY87" fmla="*/ 673412 h 759055"/>
                          <a:gd name="connsiteX88" fmla="*/ 581416 w 1496212"/>
                          <a:gd name="connsiteY88" fmla="*/ 671160 h 759055"/>
                          <a:gd name="connsiteX89" fmla="*/ 572407 w 1496212"/>
                          <a:gd name="connsiteY89" fmla="*/ 666656 h 759055"/>
                          <a:gd name="connsiteX90" fmla="*/ 565650 w 1496212"/>
                          <a:gd name="connsiteY90" fmla="*/ 662151 h 759055"/>
                          <a:gd name="connsiteX91" fmla="*/ 552137 w 1496212"/>
                          <a:gd name="connsiteY91" fmla="*/ 657647 h 759055"/>
                          <a:gd name="connsiteX92" fmla="*/ 417004 w 1496212"/>
                          <a:gd name="connsiteY92" fmla="*/ 657647 h 759055"/>
                          <a:gd name="connsiteX93" fmla="*/ 385817 w 1496212"/>
                          <a:gd name="connsiteY93" fmla="*/ 637474 h 759055"/>
                          <a:gd name="connsiteX94" fmla="*/ 340428 w 1496212"/>
                          <a:gd name="connsiteY94" fmla="*/ 603594 h 759055"/>
                          <a:gd name="connsiteX95" fmla="*/ 302141 w 1496212"/>
                          <a:gd name="connsiteY95" fmla="*/ 578819 h 759055"/>
                          <a:gd name="connsiteX96" fmla="*/ 266105 w 1496212"/>
                          <a:gd name="connsiteY96" fmla="*/ 556297 h 759055"/>
                          <a:gd name="connsiteX97" fmla="*/ 259349 w 1496212"/>
                          <a:gd name="connsiteY97" fmla="*/ 554045 h 759055"/>
                          <a:gd name="connsiteX98" fmla="*/ 236826 w 1496212"/>
                          <a:gd name="connsiteY98" fmla="*/ 545036 h 759055"/>
                          <a:gd name="connsiteX99" fmla="*/ 180521 w 1496212"/>
                          <a:gd name="connsiteY99" fmla="*/ 536027 h 759055"/>
                          <a:gd name="connsiteX100" fmla="*/ 117459 w 1496212"/>
                          <a:gd name="connsiteY100" fmla="*/ 533775 h 759055"/>
                          <a:gd name="connsiteX101" fmla="*/ 76919 w 1496212"/>
                          <a:gd name="connsiteY101" fmla="*/ 536027 h 759055"/>
                          <a:gd name="connsiteX102" fmla="*/ 61645 w 1496212"/>
                          <a:gd name="connsiteY102" fmla="*/ 536930 h 759055"/>
                          <a:gd name="connsiteX103" fmla="*/ 23483 w 1496212"/>
                          <a:gd name="connsiteY103" fmla="*/ 550729 h 759055"/>
                          <a:gd name="connsiteX104" fmla="*/ 103 w 1496212"/>
                          <a:gd name="connsiteY104" fmla="*/ 573331 h 759055"/>
                          <a:gd name="connsiteX105" fmla="*/ 16207 w 1496212"/>
                          <a:gd name="connsiteY105" fmla="*/ 613525 h 759055"/>
                          <a:gd name="connsiteX106" fmla="*/ 45307 w 1496212"/>
                          <a:gd name="connsiteY106" fmla="*/ 618170 h 759055"/>
                          <a:gd name="connsiteX107" fmla="*/ 125027 w 1496212"/>
                          <a:gd name="connsiteY107" fmla="*/ 629432 h 759055"/>
                          <a:gd name="connsiteX108" fmla="*/ 167008 w 1496212"/>
                          <a:gd name="connsiteY108" fmla="*/ 632873 h 759055"/>
                          <a:gd name="connsiteX109" fmla="*/ 219388 w 1496212"/>
                          <a:gd name="connsiteY109" fmla="*/ 640429 h 759055"/>
                          <a:gd name="connsiteX110" fmla="*/ 271189 w 1496212"/>
                          <a:gd name="connsiteY110" fmla="*/ 659173 h 759055"/>
                          <a:gd name="connsiteX111" fmla="*/ 302141 w 1496212"/>
                          <a:gd name="connsiteY111" fmla="*/ 675665 h 759055"/>
                          <a:gd name="connsiteX112" fmla="*/ 337229 w 1496212"/>
                          <a:gd name="connsiteY112" fmla="*/ 700365 h 759055"/>
                          <a:gd name="connsiteX113" fmla="*/ 378458 w 1496212"/>
                          <a:gd name="connsiteY113" fmla="*/ 749187 h 759055"/>
                          <a:gd name="connsiteX114" fmla="*/ 403490 w 1496212"/>
                          <a:gd name="connsiteY114" fmla="*/ 752240 h 759055"/>
                          <a:gd name="connsiteX115" fmla="*/ 471057 w 1496212"/>
                          <a:gd name="connsiteY115" fmla="*/ 756744 h 759055"/>
                          <a:gd name="connsiteX116" fmla="*/ 522858 w 1496212"/>
                          <a:gd name="connsiteY116" fmla="*/ 758997 h 759055"/>
                          <a:gd name="connsiteX117" fmla="*/ 540876 w 1496212"/>
                          <a:gd name="connsiteY117" fmla="*/ 754492 h 759055"/>
                          <a:gd name="connsiteX118" fmla="*/ 619703 w 1496212"/>
                          <a:gd name="connsiteY118" fmla="*/ 752240 h 759055"/>
                          <a:gd name="connsiteX119" fmla="*/ 682765 w 1496212"/>
                          <a:gd name="connsiteY119" fmla="*/ 747736 h 759055"/>
                          <a:gd name="connsiteX120" fmla="*/ 689522 w 1496212"/>
                          <a:gd name="connsiteY120" fmla="*/ 745483 h 759055"/>
                          <a:gd name="connsiteX121" fmla="*/ 698531 w 1496212"/>
                          <a:gd name="connsiteY121" fmla="*/ 743231 h 759055"/>
                          <a:gd name="connsiteX122" fmla="*/ 730062 w 1496212"/>
                          <a:gd name="connsiteY122" fmla="*/ 740979 h 759055"/>
                          <a:gd name="connsiteX123" fmla="*/ 757088 w 1496212"/>
                          <a:gd name="connsiteY123" fmla="*/ 713952 h 759055"/>
                          <a:gd name="connsiteX124" fmla="*/ 768349 w 1496212"/>
                          <a:gd name="connsiteY124" fmla="*/ 702691 h 759055"/>
                          <a:gd name="connsiteX125" fmla="*/ 772854 w 1496212"/>
                          <a:gd name="connsiteY125" fmla="*/ 698187 h 759055"/>
                          <a:gd name="connsiteX126" fmla="*/ 784115 w 1496212"/>
                          <a:gd name="connsiteY126" fmla="*/ 684674 h 759055"/>
                          <a:gd name="connsiteX127" fmla="*/ 795376 w 1496212"/>
                          <a:gd name="connsiteY127" fmla="*/ 673412 h 759055"/>
                          <a:gd name="connsiteX128" fmla="*/ 799881 w 1496212"/>
                          <a:gd name="connsiteY128" fmla="*/ 666656 h 759055"/>
                          <a:gd name="connsiteX129" fmla="*/ 806637 w 1496212"/>
                          <a:gd name="connsiteY129" fmla="*/ 664404 h 759055"/>
                          <a:gd name="connsiteX130" fmla="*/ 808889 w 1496212"/>
                          <a:gd name="connsiteY130" fmla="*/ 657647 h 759055"/>
                          <a:gd name="connsiteX131" fmla="*/ 838168 w 1496212"/>
                          <a:gd name="connsiteY131" fmla="*/ 655395 h 759055"/>
                          <a:gd name="connsiteX132" fmla="*/ 860690 w 1496212"/>
                          <a:gd name="connsiteY132" fmla="*/ 639629 h 759055"/>
                          <a:gd name="connsiteX133" fmla="*/ 878708 w 1496212"/>
                          <a:gd name="connsiteY133" fmla="*/ 635125 h 759055"/>
                          <a:gd name="connsiteX134" fmla="*/ 887717 w 1496212"/>
                          <a:gd name="connsiteY134" fmla="*/ 632873 h 759055"/>
                          <a:gd name="connsiteX135" fmla="*/ 894474 w 1496212"/>
                          <a:gd name="connsiteY135" fmla="*/ 628368 h 759055"/>
                          <a:gd name="connsiteX136" fmla="*/ 914744 w 1496212"/>
                          <a:gd name="connsiteY136" fmla="*/ 619359 h 759055"/>
                          <a:gd name="connsiteX137" fmla="*/ 926005 w 1496212"/>
                          <a:gd name="connsiteY137" fmla="*/ 608098 h 759055"/>
                          <a:gd name="connsiteX138" fmla="*/ 941770 w 1496212"/>
                          <a:gd name="connsiteY138" fmla="*/ 603594 h 759055"/>
                          <a:gd name="connsiteX139" fmla="*/ 980058 w 1496212"/>
                          <a:gd name="connsiteY139" fmla="*/ 605846 h 759055"/>
                          <a:gd name="connsiteX140" fmla="*/ 984562 w 1496212"/>
                          <a:gd name="connsiteY140" fmla="*/ 612603 h 759055"/>
                          <a:gd name="connsiteX141" fmla="*/ 989067 w 1496212"/>
                          <a:gd name="connsiteY141" fmla="*/ 617107 h 759055"/>
                          <a:gd name="connsiteX142" fmla="*/ 1009337 w 1496212"/>
                          <a:gd name="connsiteY142" fmla="*/ 623864 h 759055"/>
                          <a:gd name="connsiteX143" fmla="*/ 1018346 w 1496212"/>
                          <a:gd name="connsiteY143" fmla="*/ 632873 h 759055"/>
                          <a:gd name="connsiteX144" fmla="*/ 1022850 w 1496212"/>
                          <a:gd name="connsiteY144" fmla="*/ 641881 h 759055"/>
                          <a:gd name="connsiteX145" fmla="*/ 1036363 w 1496212"/>
                          <a:gd name="connsiteY145" fmla="*/ 650890 h 759055"/>
                          <a:gd name="connsiteX146" fmla="*/ 1040868 w 1496212"/>
                          <a:gd name="connsiteY146" fmla="*/ 664404 h 759055"/>
                          <a:gd name="connsiteX147" fmla="*/ 1047624 w 1496212"/>
                          <a:gd name="connsiteY147" fmla="*/ 668908 h 759055"/>
                          <a:gd name="connsiteX148" fmla="*/ 1058885 w 1496212"/>
                          <a:gd name="connsiteY148" fmla="*/ 671160 h 759055"/>
                          <a:gd name="connsiteX149" fmla="*/ 1065642 w 1496212"/>
                          <a:gd name="connsiteY149" fmla="*/ 673412 h 759055"/>
                          <a:gd name="connsiteX150" fmla="*/ 1067894 w 1496212"/>
                          <a:gd name="connsiteY150" fmla="*/ 680169 h 759055"/>
                          <a:gd name="connsiteX151" fmla="*/ 1076903 w 1496212"/>
                          <a:gd name="connsiteY151" fmla="*/ 682421 h 759055"/>
                          <a:gd name="connsiteX152" fmla="*/ 1085912 w 1496212"/>
                          <a:gd name="connsiteY152" fmla="*/ 686926 h 759055"/>
                          <a:gd name="connsiteX153" fmla="*/ 1103930 w 1496212"/>
                          <a:gd name="connsiteY153" fmla="*/ 691430 h 759055"/>
                          <a:gd name="connsiteX154" fmla="*/ 1110686 w 1496212"/>
                          <a:gd name="connsiteY154" fmla="*/ 700439 h 759055"/>
                          <a:gd name="connsiteX155" fmla="*/ 1115191 w 1496212"/>
                          <a:gd name="connsiteY155" fmla="*/ 707196 h 759055"/>
                          <a:gd name="connsiteX156" fmla="*/ 1121948 w 1496212"/>
                          <a:gd name="connsiteY156" fmla="*/ 711700 h 759055"/>
                          <a:gd name="connsiteX157" fmla="*/ 1130956 w 1496212"/>
                          <a:gd name="connsiteY157" fmla="*/ 727466 h 759055"/>
                          <a:gd name="connsiteX158" fmla="*/ 1133209 w 1496212"/>
                          <a:gd name="connsiteY158" fmla="*/ 736474 h 759055"/>
                          <a:gd name="connsiteX159" fmla="*/ 1148974 w 1496212"/>
                          <a:gd name="connsiteY159" fmla="*/ 743231 h 759055"/>
                          <a:gd name="connsiteX160" fmla="*/ 1191766 w 1496212"/>
                          <a:gd name="connsiteY160" fmla="*/ 745483 h 759055"/>
                          <a:gd name="connsiteX161" fmla="*/ 1207532 w 1496212"/>
                          <a:gd name="connsiteY161" fmla="*/ 743231 h 759055"/>
                          <a:gd name="connsiteX162" fmla="*/ 1248072 w 1496212"/>
                          <a:gd name="connsiteY162" fmla="*/ 745483 h 759055"/>
                          <a:gd name="connsiteX163" fmla="*/ 1268342 w 1496212"/>
                          <a:gd name="connsiteY163" fmla="*/ 747736 h 759055"/>
                          <a:gd name="connsiteX164" fmla="*/ 1281855 w 1496212"/>
                          <a:gd name="connsiteY164" fmla="*/ 729718 h 759055"/>
                          <a:gd name="connsiteX165" fmla="*/ 1288612 w 1496212"/>
                          <a:gd name="connsiteY165" fmla="*/ 727466 h 759055"/>
                          <a:gd name="connsiteX166" fmla="*/ 1304377 w 1496212"/>
                          <a:gd name="connsiteY166" fmla="*/ 713952 h 759055"/>
                          <a:gd name="connsiteX167" fmla="*/ 1306629 w 1496212"/>
                          <a:gd name="connsiteY167" fmla="*/ 707196 h 759055"/>
                          <a:gd name="connsiteX168" fmla="*/ 1311134 w 1496212"/>
                          <a:gd name="connsiteY168" fmla="*/ 700439 h 759055"/>
                          <a:gd name="connsiteX169" fmla="*/ 1315638 w 1496212"/>
                          <a:gd name="connsiteY169" fmla="*/ 691430 h 759055"/>
                          <a:gd name="connsiteX170" fmla="*/ 1322395 w 1496212"/>
                          <a:gd name="connsiteY170" fmla="*/ 689178 h 759055"/>
                          <a:gd name="connsiteX171" fmla="*/ 1326899 w 1496212"/>
                          <a:gd name="connsiteY171" fmla="*/ 680169 h 759055"/>
                          <a:gd name="connsiteX172" fmla="*/ 1333656 w 1496212"/>
                          <a:gd name="connsiteY172" fmla="*/ 675665 h 759055"/>
                          <a:gd name="connsiteX173" fmla="*/ 1335908 w 1496212"/>
                          <a:gd name="connsiteY173" fmla="*/ 666656 h 759055"/>
                          <a:gd name="connsiteX174" fmla="*/ 1338160 w 1496212"/>
                          <a:gd name="connsiteY174" fmla="*/ 659899 h 759055"/>
                          <a:gd name="connsiteX175" fmla="*/ 1342665 w 1496212"/>
                          <a:gd name="connsiteY175" fmla="*/ 655395 h 759055"/>
                          <a:gd name="connsiteX176" fmla="*/ 1351674 w 1496212"/>
                          <a:gd name="connsiteY176" fmla="*/ 641881 h 759055"/>
                          <a:gd name="connsiteX177" fmla="*/ 1353926 w 1496212"/>
                          <a:gd name="connsiteY177" fmla="*/ 632873 h 759055"/>
                          <a:gd name="connsiteX178" fmla="*/ 1356178 w 1496212"/>
                          <a:gd name="connsiteY178" fmla="*/ 610350 h 759055"/>
                          <a:gd name="connsiteX179" fmla="*/ 1360682 w 1496212"/>
                          <a:gd name="connsiteY179" fmla="*/ 601341 h 759055"/>
                          <a:gd name="connsiteX180" fmla="*/ 1365187 w 1496212"/>
                          <a:gd name="connsiteY180" fmla="*/ 585576 h 759055"/>
                          <a:gd name="connsiteX181" fmla="*/ 1371944 w 1496212"/>
                          <a:gd name="connsiteY181" fmla="*/ 576567 h 759055"/>
                          <a:gd name="connsiteX182" fmla="*/ 1376448 w 1496212"/>
                          <a:gd name="connsiteY182" fmla="*/ 542784 h 759055"/>
                          <a:gd name="connsiteX183" fmla="*/ 1378700 w 1496212"/>
                          <a:gd name="connsiteY183" fmla="*/ 533775 h 759055"/>
                          <a:gd name="connsiteX184" fmla="*/ 1380952 w 1496212"/>
                          <a:gd name="connsiteY184" fmla="*/ 477470 h 759055"/>
                          <a:gd name="connsiteX185" fmla="*/ 1396718 w 1496212"/>
                          <a:gd name="connsiteY185" fmla="*/ 454947 h 759055"/>
                          <a:gd name="connsiteX186" fmla="*/ 1403475 w 1496212"/>
                          <a:gd name="connsiteY186" fmla="*/ 443686 h 759055"/>
                          <a:gd name="connsiteX187" fmla="*/ 1410231 w 1496212"/>
                          <a:gd name="connsiteY187" fmla="*/ 434677 h 759055"/>
                          <a:gd name="connsiteX188" fmla="*/ 1412483 w 1496212"/>
                          <a:gd name="connsiteY188" fmla="*/ 385129 h 759055"/>
                          <a:gd name="connsiteX189" fmla="*/ 1414736 w 1496212"/>
                          <a:gd name="connsiteY189" fmla="*/ 373868 h 759055"/>
                          <a:gd name="connsiteX190" fmla="*/ 1421492 w 1496212"/>
                          <a:gd name="connsiteY190" fmla="*/ 367111 h 759055"/>
                          <a:gd name="connsiteX191" fmla="*/ 1435006 w 1496212"/>
                          <a:gd name="connsiteY191" fmla="*/ 157655 h 759055"/>
                          <a:gd name="connsiteX192" fmla="*/ 1448519 w 1496212"/>
                          <a:gd name="connsiteY192" fmla="*/ 141889 h 759055"/>
                          <a:gd name="connsiteX193" fmla="*/ 1453023 w 1496212"/>
                          <a:gd name="connsiteY193" fmla="*/ 135133 h 759055"/>
                          <a:gd name="connsiteX194" fmla="*/ 1459780 w 1496212"/>
                          <a:gd name="connsiteY194" fmla="*/ 132880 h 759055"/>
                          <a:gd name="connsiteX195" fmla="*/ 1466537 w 1496212"/>
                          <a:gd name="connsiteY195" fmla="*/ 128376 h 759055"/>
                          <a:gd name="connsiteX196" fmla="*/ 1468789 w 1496212"/>
                          <a:gd name="connsiteY196" fmla="*/ 99097 h 759055"/>
                          <a:gd name="connsiteX197" fmla="*/ 1475546 w 1496212"/>
                          <a:gd name="connsiteY197" fmla="*/ 94593 h 759055"/>
                          <a:gd name="connsiteX198" fmla="*/ 1486807 w 1496212"/>
                          <a:gd name="connsiteY198" fmla="*/ 83332 h 759055"/>
                          <a:gd name="connsiteX199" fmla="*/ 1489059 w 1496212"/>
                          <a:gd name="connsiteY199" fmla="*/ 76575 h 759055"/>
                          <a:gd name="connsiteX200" fmla="*/ 1495816 w 1496212"/>
                          <a:gd name="connsiteY200" fmla="*/ 74323 h 759055"/>
                          <a:gd name="connsiteX201" fmla="*/ 1493563 w 1496212"/>
                          <a:gd name="connsiteY201" fmla="*/ 0 h 759055"/>
                          <a:gd name="connsiteX202" fmla="*/ 1482302 w 1496212"/>
                          <a:gd name="connsiteY202" fmla="*/ 9008 h 759055"/>
                          <a:gd name="connsiteX203" fmla="*/ 1480050 w 1496212"/>
                          <a:gd name="connsiteY203" fmla="*/ 18017 h 759055"/>
                          <a:gd name="connsiteX204" fmla="*/ 1473293 w 1496212"/>
                          <a:gd name="connsiteY204" fmla="*/ 20270 h 759055"/>
                          <a:gd name="connsiteX205" fmla="*/ 1482302 w 1496212"/>
                          <a:gd name="connsiteY205" fmla="*/ 18017 h 75905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0876 w 1496212"/>
                          <a:gd name="connsiteY116" fmla="*/ 754492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471057 w 1496212"/>
                          <a:gd name="connsiteY115" fmla="*/ 756744 h 758095"/>
                          <a:gd name="connsiteX116" fmla="*/ 548322 w 1496212"/>
                          <a:gd name="connsiteY116" fmla="*/ 753003 h 758095"/>
                          <a:gd name="connsiteX117" fmla="*/ 619703 w 1496212"/>
                          <a:gd name="connsiteY117" fmla="*/ 752240 h 758095"/>
                          <a:gd name="connsiteX118" fmla="*/ 682765 w 1496212"/>
                          <a:gd name="connsiteY118" fmla="*/ 747736 h 758095"/>
                          <a:gd name="connsiteX119" fmla="*/ 689522 w 1496212"/>
                          <a:gd name="connsiteY119" fmla="*/ 745483 h 758095"/>
                          <a:gd name="connsiteX120" fmla="*/ 698531 w 1496212"/>
                          <a:gd name="connsiteY120" fmla="*/ 743231 h 758095"/>
                          <a:gd name="connsiteX121" fmla="*/ 730062 w 1496212"/>
                          <a:gd name="connsiteY121" fmla="*/ 740979 h 758095"/>
                          <a:gd name="connsiteX122" fmla="*/ 757088 w 1496212"/>
                          <a:gd name="connsiteY122" fmla="*/ 713952 h 758095"/>
                          <a:gd name="connsiteX123" fmla="*/ 768349 w 1496212"/>
                          <a:gd name="connsiteY123" fmla="*/ 702691 h 758095"/>
                          <a:gd name="connsiteX124" fmla="*/ 772854 w 1496212"/>
                          <a:gd name="connsiteY124" fmla="*/ 698187 h 758095"/>
                          <a:gd name="connsiteX125" fmla="*/ 784115 w 1496212"/>
                          <a:gd name="connsiteY125" fmla="*/ 684674 h 758095"/>
                          <a:gd name="connsiteX126" fmla="*/ 795376 w 1496212"/>
                          <a:gd name="connsiteY126" fmla="*/ 673412 h 758095"/>
                          <a:gd name="connsiteX127" fmla="*/ 799881 w 1496212"/>
                          <a:gd name="connsiteY127" fmla="*/ 666656 h 758095"/>
                          <a:gd name="connsiteX128" fmla="*/ 806637 w 1496212"/>
                          <a:gd name="connsiteY128" fmla="*/ 664404 h 758095"/>
                          <a:gd name="connsiteX129" fmla="*/ 808889 w 1496212"/>
                          <a:gd name="connsiteY129" fmla="*/ 657647 h 758095"/>
                          <a:gd name="connsiteX130" fmla="*/ 838168 w 1496212"/>
                          <a:gd name="connsiteY130" fmla="*/ 655395 h 758095"/>
                          <a:gd name="connsiteX131" fmla="*/ 860690 w 1496212"/>
                          <a:gd name="connsiteY131" fmla="*/ 639629 h 758095"/>
                          <a:gd name="connsiteX132" fmla="*/ 878708 w 1496212"/>
                          <a:gd name="connsiteY132" fmla="*/ 635125 h 758095"/>
                          <a:gd name="connsiteX133" fmla="*/ 887717 w 1496212"/>
                          <a:gd name="connsiteY133" fmla="*/ 632873 h 758095"/>
                          <a:gd name="connsiteX134" fmla="*/ 894474 w 1496212"/>
                          <a:gd name="connsiteY134" fmla="*/ 628368 h 758095"/>
                          <a:gd name="connsiteX135" fmla="*/ 914744 w 1496212"/>
                          <a:gd name="connsiteY135" fmla="*/ 619359 h 758095"/>
                          <a:gd name="connsiteX136" fmla="*/ 926005 w 1496212"/>
                          <a:gd name="connsiteY136" fmla="*/ 608098 h 758095"/>
                          <a:gd name="connsiteX137" fmla="*/ 941770 w 1496212"/>
                          <a:gd name="connsiteY137" fmla="*/ 603594 h 758095"/>
                          <a:gd name="connsiteX138" fmla="*/ 980058 w 1496212"/>
                          <a:gd name="connsiteY138" fmla="*/ 605846 h 758095"/>
                          <a:gd name="connsiteX139" fmla="*/ 984562 w 1496212"/>
                          <a:gd name="connsiteY139" fmla="*/ 612603 h 758095"/>
                          <a:gd name="connsiteX140" fmla="*/ 989067 w 1496212"/>
                          <a:gd name="connsiteY140" fmla="*/ 617107 h 758095"/>
                          <a:gd name="connsiteX141" fmla="*/ 1009337 w 1496212"/>
                          <a:gd name="connsiteY141" fmla="*/ 623864 h 758095"/>
                          <a:gd name="connsiteX142" fmla="*/ 1018346 w 1496212"/>
                          <a:gd name="connsiteY142" fmla="*/ 632873 h 758095"/>
                          <a:gd name="connsiteX143" fmla="*/ 1022850 w 1496212"/>
                          <a:gd name="connsiteY143" fmla="*/ 641881 h 758095"/>
                          <a:gd name="connsiteX144" fmla="*/ 1036363 w 1496212"/>
                          <a:gd name="connsiteY144" fmla="*/ 650890 h 758095"/>
                          <a:gd name="connsiteX145" fmla="*/ 1040868 w 1496212"/>
                          <a:gd name="connsiteY145" fmla="*/ 664404 h 758095"/>
                          <a:gd name="connsiteX146" fmla="*/ 1047624 w 1496212"/>
                          <a:gd name="connsiteY146" fmla="*/ 668908 h 758095"/>
                          <a:gd name="connsiteX147" fmla="*/ 1058885 w 1496212"/>
                          <a:gd name="connsiteY147" fmla="*/ 671160 h 758095"/>
                          <a:gd name="connsiteX148" fmla="*/ 1065642 w 1496212"/>
                          <a:gd name="connsiteY148" fmla="*/ 673412 h 758095"/>
                          <a:gd name="connsiteX149" fmla="*/ 1067894 w 1496212"/>
                          <a:gd name="connsiteY149" fmla="*/ 680169 h 758095"/>
                          <a:gd name="connsiteX150" fmla="*/ 1076903 w 1496212"/>
                          <a:gd name="connsiteY150" fmla="*/ 682421 h 758095"/>
                          <a:gd name="connsiteX151" fmla="*/ 1085912 w 1496212"/>
                          <a:gd name="connsiteY151" fmla="*/ 686926 h 758095"/>
                          <a:gd name="connsiteX152" fmla="*/ 1103930 w 1496212"/>
                          <a:gd name="connsiteY152" fmla="*/ 691430 h 758095"/>
                          <a:gd name="connsiteX153" fmla="*/ 1110686 w 1496212"/>
                          <a:gd name="connsiteY153" fmla="*/ 700439 h 758095"/>
                          <a:gd name="connsiteX154" fmla="*/ 1115191 w 1496212"/>
                          <a:gd name="connsiteY154" fmla="*/ 707196 h 758095"/>
                          <a:gd name="connsiteX155" fmla="*/ 1121948 w 1496212"/>
                          <a:gd name="connsiteY155" fmla="*/ 711700 h 758095"/>
                          <a:gd name="connsiteX156" fmla="*/ 1130956 w 1496212"/>
                          <a:gd name="connsiteY156" fmla="*/ 727466 h 758095"/>
                          <a:gd name="connsiteX157" fmla="*/ 1133209 w 1496212"/>
                          <a:gd name="connsiteY157" fmla="*/ 736474 h 758095"/>
                          <a:gd name="connsiteX158" fmla="*/ 1148974 w 1496212"/>
                          <a:gd name="connsiteY158" fmla="*/ 743231 h 758095"/>
                          <a:gd name="connsiteX159" fmla="*/ 1191766 w 1496212"/>
                          <a:gd name="connsiteY159" fmla="*/ 745483 h 758095"/>
                          <a:gd name="connsiteX160" fmla="*/ 1207532 w 1496212"/>
                          <a:gd name="connsiteY160" fmla="*/ 743231 h 758095"/>
                          <a:gd name="connsiteX161" fmla="*/ 1248072 w 1496212"/>
                          <a:gd name="connsiteY161" fmla="*/ 745483 h 758095"/>
                          <a:gd name="connsiteX162" fmla="*/ 1268342 w 1496212"/>
                          <a:gd name="connsiteY162" fmla="*/ 747736 h 758095"/>
                          <a:gd name="connsiteX163" fmla="*/ 1281855 w 1496212"/>
                          <a:gd name="connsiteY163" fmla="*/ 729718 h 758095"/>
                          <a:gd name="connsiteX164" fmla="*/ 1288612 w 1496212"/>
                          <a:gd name="connsiteY164" fmla="*/ 727466 h 758095"/>
                          <a:gd name="connsiteX165" fmla="*/ 1304377 w 1496212"/>
                          <a:gd name="connsiteY165" fmla="*/ 713952 h 758095"/>
                          <a:gd name="connsiteX166" fmla="*/ 1306629 w 1496212"/>
                          <a:gd name="connsiteY166" fmla="*/ 707196 h 758095"/>
                          <a:gd name="connsiteX167" fmla="*/ 1311134 w 1496212"/>
                          <a:gd name="connsiteY167" fmla="*/ 700439 h 758095"/>
                          <a:gd name="connsiteX168" fmla="*/ 1315638 w 1496212"/>
                          <a:gd name="connsiteY168" fmla="*/ 691430 h 758095"/>
                          <a:gd name="connsiteX169" fmla="*/ 1322395 w 1496212"/>
                          <a:gd name="connsiteY169" fmla="*/ 689178 h 758095"/>
                          <a:gd name="connsiteX170" fmla="*/ 1326899 w 1496212"/>
                          <a:gd name="connsiteY170" fmla="*/ 680169 h 758095"/>
                          <a:gd name="connsiteX171" fmla="*/ 1333656 w 1496212"/>
                          <a:gd name="connsiteY171" fmla="*/ 675665 h 758095"/>
                          <a:gd name="connsiteX172" fmla="*/ 1335908 w 1496212"/>
                          <a:gd name="connsiteY172" fmla="*/ 666656 h 758095"/>
                          <a:gd name="connsiteX173" fmla="*/ 1338160 w 1496212"/>
                          <a:gd name="connsiteY173" fmla="*/ 659899 h 758095"/>
                          <a:gd name="connsiteX174" fmla="*/ 1342665 w 1496212"/>
                          <a:gd name="connsiteY174" fmla="*/ 655395 h 758095"/>
                          <a:gd name="connsiteX175" fmla="*/ 1351674 w 1496212"/>
                          <a:gd name="connsiteY175" fmla="*/ 641881 h 758095"/>
                          <a:gd name="connsiteX176" fmla="*/ 1353926 w 1496212"/>
                          <a:gd name="connsiteY176" fmla="*/ 632873 h 758095"/>
                          <a:gd name="connsiteX177" fmla="*/ 1356178 w 1496212"/>
                          <a:gd name="connsiteY177" fmla="*/ 610350 h 758095"/>
                          <a:gd name="connsiteX178" fmla="*/ 1360682 w 1496212"/>
                          <a:gd name="connsiteY178" fmla="*/ 601341 h 758095"/>
                          <a:gd name="connsiteX179" fmla="*/ 1365187 w 1496212"/>
                          <a:gd name="connsiteY179" fmla="*/ 585576 h 758095"/>
                          <a:gd name="connsiteX180" fmla="*/ 1371944 w 1496212"/>
                          <a:gd name="connsiteY180" fmla="*/ 576567 h 758095"/>
                          <a:gd name="connsiteX181" fmla="*/ 1376448 w 1496212"/>
                          <a:gd name="connsiteY181" fmla="*/ 542784 h 758095"/>
                          <a:gd name="connsiteX182" fmla="*/ 1378700 w 1496212"/>
                          <a:gd name="connsiteY182" fmla="*/ 533775 h 758095"/>
                          <a:gd name="connsiteX183" fmla="*/ 1380952 w 1496212"/>
                          <a:gd name="connsiteY183" fmla="*/ 477470 h 758095"/>
                          <a:gd name="connsiteX184" fmla="*/ 1396718 w 1496212"/>
                          <a:gd name="connsiteY184" fmla="*/ 454947 h 758095"/>
                          <a:gd name="connsiteX185" fmla="*/ 1403475 w 1496212"/>
                          <a:gd name="connsiteY185" fmla="*/ 443686 h 758095"/>
                          <a:gd name="connsiteX186" fmla="*/ 1410231 w 1496212"/>
                          <a:gd name="connsiteY186" fmla="*/ 434677 h 758095"/>
                          <a:gd name="connsiteX187" fmla="*/ 1412483 w 1496212"/>
                          <a:gd name="connsiteY187" fmla="*/ 385129 h 758095"/>
                          <a:gd name="connsiteX188" fmla="*/ 1414736 w 1496212"/>
                          <a:gd name="connsiteY188" fmla="*/ 373868 h 758095"/>
                          <a:gd name="connsiteX189" fmla="*/ 1421492 w 1496212"/>
                          <a:gd name="connsiteY189" fmla="*/ 367111 h 758095"/>
                          <a:gd name="connsiteX190" fmla="*/ 1435006 w 1496212"/>
                          <a:gd name="connsiteY190" fmla="*/ 157655 h 758095"/>
                          <a:gd name="connsiteX191" fmla="*/ 1448519 w 1496212"/>
                          <a:gd name="connsiteY191" fmla="*/ 141889 h 758095"/>
                          <a:gd name="connsiteX192" fmla="*/ 1453023 w 1496212"/>
                          <a:gd name="connsiteY192" fmla="*/ 135133 h 758095"/>
                          <a:gd name="connsiteX193" fmla="*/ 1459780 w 1496212"/>
                          <a:gd name="connsiteY193" fmla="*/ 132880 h 758095"/>
                          <a:gd name="connsiteX194" fmla="*/ 1466537 w 1496212"/>
                          <a:gd name="connsiteY194" fmla="*/ 128376 h 758095"/>
                          <a:gd name="connsiteX195" fmla="*/ 1468789 w 1496212"/>
                          <a:gd name="connsiteY195" fmla="*/ 99097 h 758095"/>
                          <a:gd name="connsiteX196" fmla="*/ 1475546 w 1496212"/>
                          <a:gd name="connsiteY196" fmla="*/ 94593 h 758095"/>
                          <a:gd name="connsiteX197" fmla="*/ 1486807 w 1496212"/>
                          <a:gd name="connsiteY197" fmla="*/ 83332 h 758095"/>
                          <a:gd name="connsiteX198" fmla="*/ 1489059 w 1496212"/>
                          <a:gd name="connsiteY198" fmla="*/ 76575 h 758095"/>
                          <a:gd name="connsiteX199" fmla="*/ 1495816 w 1496212"/>
                          <a:gd name="connsiteY199" fmla="*/ 74323 h 758095"/>
                          <a:gd name="connsiteX200" fmla="*/ 1493563 w 1496212"/>
                          <a:gd name="connsiteY200" fmla="*/ 0 h 758095"/>
                          <a:gd name="connsiteX201" fmla="*/ 1482302 w 1496212"/>
                          <a:gd name="connsiteY201" fmla="*/ 9008 h 758095"/>
                          <a:gd name="connsiteX202" fmla="*/ 1480050 w 1496212"/>
                          <a:gd name="connsiteY202" fmla="*/ 18017 h 758095"/>
                          <a:gd name="connsiteX203" fmla="*/ 1473293 w 1496212"/>
                          <a:gd name="connsiteY203" fmla="*/ 20270 h 758095"/>
                          <a:gd name="connsiteX204" fmla="*/ 1482302 w 1496212"/>
                          <a:gd name="connsiteY20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65650 w 1496212"/>
                          <a:gd name="connsiteY90" fmla="*/ 662151 h 758095"/>
                          <a:gd name="connsiteX91" fmla="*/ 552137 w 1496212"/>
                          <a:gd name="connsiteY91" fmla="*/ 657647 h 758095"/>
                          <a:gd name="connsiteX92" fmla="*/ 417004 w 1496212"/>
                          <a:gd name="connsiteY92" fmla="*/ 657647 h 758095"/>
                          <a:gd name="connsiteX93" fmla="*/ 385817 w 1496212"/>
                          <a:gd name="connsiteY93" fmla="*/ 637474 h 758095"/>
                          <a:gd name="connsiteX94" fmla="*/ 340428 w 1496212"/>
                          <a:gd name="connsiteY94" fmla="*/ 603594 h 758095"/>
                          <a:gd name="connsiteX95" fmla="*/ 302141 w 1496212"/>
                          <a:gd name="connsiteY95" fmla="*/ 578819 h 758095"/>
                          <a:gd name="connsiteX96" fmla="*/ 266105 w 1496212"/>
                          <a:gd name="connsiteY96" fmla="*/ 556297 h 758095"/>
                          <a:gd name="connsiteX97" fmla="*/ 259349 w 1496212"/>
                          <a:gd name="connsiteY97" fmla="*/ 554045 h 758095"/>
                          <a:gd name="connsiteX98" fmla="*/ 236826 w 1496212"/>
                          <a:gd name="connsiteY98" fmla="*/ 545036 h 758095"/>
                          <a:gd name="connsiteX99" fmla="*/ 180521 w 1496212"/>
                          <a:gd name="connsiteY99" fmla="*/ 536027 h 758095"/>
                          <a:gd name="connsiteX100" fmla="*/ 117459 w 1496212"/>
                          <a:gd name="connsiteY100" fmla="*/ 533775 h 758095"/>
                          <a:gd name="connsiteX101" fmla="*/ 76919 w 1496212"/>
                          <a:gd name="connsiteY101" fmla="*/ 536027 h 758095"/>
                          <a:gd name="connsiteX102" fmla="*/ 61645 w 1496212"/>
                          <a:gd name="connsiteY102" fmla="*/ 536930 h 758095"/>
                          <a:gd name="connsiteX103" fmla="*/ 23483 w 1496212"/>
                          <a:gd name="connsiteY103" fmla="*/ 550729 h 758095"/>
                          <a:gd name="connsiteX104" fmla="*/ 103 w 1496212"/>
                          <a:gd name="connsiteY104" fmla="*/ 573331 h 758095"/>
                          <a:gd name="connsiteX105" fmla="*/ 16207 w 1496212"/>
                          <a:gd name="connsiteY105" fmla="*/ 613525 h 758095"/>
                          <a:gd name="connsiteX106" fmla="*/ 45307 w 1496212"/>
                          <a:gd name="connsiteY106" fmla="*/ 618170 h 758095"/>
                          <a:gd name="connsiteX107" fmla="*/ 125027 w 1496212"/>
                          <a:gd name="connsiteY107" fmla="*/ 629432 h 758095"/>
                          <a:gd name="connsiteX108" fmla="*/ 167008 w 1496212"/>
                          <a:gd name="connsiteY108" fmla="*/ 632873 h 758095"/>
                          <a:gd name="connsiteX109" fmla="*/ 219388 w 1496212"/>
                          <a:gd name="connsiteY109" fmla="*/ 640429 h 758095"/>
                          <a:gd name="connsiteX110" fmla="*/ 271189 w 1496212"/>
                          <a:gd name="connsiteY110" fmla="*/ 659173 h 758095"/>
                          <a:gd name="connsiteX111" fmla="*/ 302141 w 1496212"/>
                          <a:gd name="connsiteY111" fmla="*/ 675665 h 758095"/>
                          <a:gd name="connsiteX112" fmla="*/ 337229 w 1496212"/>
                          <a:gd name="connsiteY112" fmla="*/ 700365 h 758095"/>
                          <a:gd name="connsiteX113" fmla="*/ 378458 w 1496212"/>
                          <a:gd name="connsiteY113" fmla="*/ 749187 h 758095"/>
                          <a:gd name="connsiteX114" fmla="*/ 403490 w 1496212"/>
                          <a:gd name="connsiteY114" fmla="*/ 752240 h 758095"/>
                          <a:gd name="connsiteX115" fmla="*/ 548322 w 1496212"/>
                          <a:gd name="connsiteY115" fmla="*/ 753003 h 758095"/>
                          <a:gd name="connsiteX116" fmla="*/ 619703 w 1496212"/>
                          <a:gd name="connsiteY116" fmla="*/ 752240 h 758095"/>
                          <a:gd name="connsiteX117" fmla="*/ 682765 w 1496212"/>
                          <a:gd name="connsiteY117" fmla="*/ 747736 h 758095"/>
                          <a:gd name="connsiteX118" fmla="*/ 689522 w 1496212"/>
                          <a:gd name="connsiteY118" fmla="*/ 745483 h 758095"/>
                          <a:gd name="connsiteX119" fmla="*/ 698531 w 1496212"/>
                          <a:gd name="connsiteY119" fmla="*/ 743231 h 758095"/>
                          <a:gd name="connsiteX120" fmla="*/ 730062 w 1496212"/>
                          <a:gd name="connsiteY120" fmla="*/ 740979 h 758095"/>
                          <a:gd name="connsiteX121" fmla="*/ 757088 w 1496212"/>
                          <a:gd name="connsiteY121" fmla="*/ 713952 h 758095"/>
                          <a:gd name="connsiteX122" fmla="*/ 768349 w 1496212"/>
                          <a:gd name="connsiteY122" fmla="*/ 702691 h 758095"/>
                          <a:gd name="connsiteX123" fmla="*/ 772854 w 1496212"/>
                          <a:gd name="connsiteY123" fmla="*/ 698187 h 758095"/>
                          <a:gd name="connsiteX124" fmla="*/ 784115 w 1496212"/>
                          <a:gd name="connsiteY124" fmla="*/ 684674 h 758095"/>
                          <a:gd name="connsiteX125" fmla="*/ 795376 w 1496212"/>
                          <a:gd name="connsiteY125" fmla="*/ 673412 h 758095"/>
                          <a:gd name="connsiteX126" fmla="*/ 799881 w 1496212"/>
                          <a:gd name="connsiteY126" fmla="*/ 666656 h 758095"/>
                          <a:gd name="connsiteX127" fmla="*/ 806637 w 1496212"/>
                          <a:gd name="connsiteY127" fmla="*/ 664404 h 758095"/>
                          <a:gd name="connsiteX128" fmla="*/ 808889 w 1496212"/>
                          <a:gd name="connsiteY128" fmla="*/ 657647 h 758095"/>
                          <a:gd name="connsiteX129" fmla="*/ 838168 w 1496212"/>
                          <a:gd name="connsiteY129" fmla="*/ 655395 h 758095"/>
                          <a:gd name="connsiteX130" fmla="*/ 860690 w 1496212"/>
                          <a:gd name="connsiteY130" fmla="*/ 639629 h 758095"/>
                          <a:gd name="connsiteX131" fmla="*/ 878708 w 1496212"/>
                          <a:gd name="connsiteY131" fmla="*/ 635125 h 758095"/>
                          <a:gd name="connsiteX132" fmla="*/ 887717 w 1496212"/>
                          <a:gd name="connsiteY132" fmla="*/ 632873 h 758095"/>
                          <a:gd name="connsiteX133" fmla="*/ 894474 w 1496212"/>
                          <a:gd name="connsiteY133" fmla="*/ 628368 h 758095"/>
                          <a:gd name="connsiteX134" fmla="*/ 914744 w 1496212"/>
                          <a:gd name="connsiteY134" fmla="*/ 619359 h 758095"/>
                          <a:gd name="connsiteX135" fmla="*/ 926005 w 1496212"/>
                          <a:gd name="connsiteY135" fmla="*/ 608098 h 758095"/>
                          <a:gd name="connsiteX136" fmla="*/ 941770 w 1496212"/>
                          <a:gd name="connsiteY136" fmla="*/ 603594 h 758095"/>
                          <a:gd name="connsiteX137" fmla="*/ 980058 w 1496212"/>
                          <a:gd name="connsiteY137" fmla="*/ 605846 h 758095"/>
                          <a:gd name="connsiteX138" fmla="*/ 984562 w 1496212"/>
                          <a:gd name="connsiteY138" fmla="*/ 612603 h 758095"/>
                          <a:gd name="connsiteX139" fmla="*/ 989067 w 1496212"/>
                          <a:gd name="connsiteY139" fmla="*/ 617107 h 758095"/>
                          <a:gd name="connsiteX140" fmla="*/ 1009337 w 1496212"/>
                          <a:gd name="connsiteY140" fmla="*/ 623864 h 758095"/>
                          <a:gd name="connsiteX141" fmla="*/ 1018346 w 1496212"/>
                          <a:gd name="connsiteY141" fmla="*/ 632873 h 758095"/>
                          <a:gd name="connsiteX142" fmla="*/ 1022850 w 1496212"/>
                          <a:gd name="connsiteY142" fmla="*/ 641881 h 758095"/>
                          <a:gd name="connsiteX143" fmla="*/ 1036363 w 1496212"/>
                          <a:gd name="connsiteY143" fmla="*/ 650890 h 758095"/>
                          <a:gd name="connsiteX144" fmla="*/ 1040868 w 1496212"/>
                          <a:gd name="connsiteY144" fmla="*/ 664404 h 758095"/>
                          <a:gd name="connsiteX145" fmla="*/ 1047624 w 1496212"/>
                          <a:gd name="connsiteY145" fmla="*/ 668908 h 758095"/>
                          <a:gd name="connsiteX146" fmla="*/ 1058885 w 1496212"/>
                          <a:gd name="connsiteY146" fmla="*/ 671160 h 758095"/>
                          <a:gd name="connsiteX147" fmla="*/ 1065642 w 1496212"/>
                          <a:gd name="connsiteY147" fmla="*/ 673412 h 758095"/>
                          <a:gd name="connsiteX148" fmla="*/ 1067894 w 1496212"/>
                          <a:gd name="connsiteY148" fmla="*/ 680169 h 758095"/>
                          <a:gd name="connsiteX149" fmla="*/ 1076903 w 1496212"/>
                          <a:gd name="connsiteY149" fmla="*/ 682421 h 758095"/>
                          <a:gd name="connsiteX150" fmla="*/ 1085912 w 1496212"/>
                          <a:gd name="connsiteY150" fmla="*/ 686926 h 758095"/>
                          <a:gd name="connsiteX151" fmla="*/ 1103930 w 1496212"/>
                          <a:gd name="connsiteY151" fmla="*/ 691430 h 758095"/>
                          <a:gd name="connsiteX152" fmla="*/ 1110686 w 1496212"/>
                          <a:gd name="connsiteY152" fmla="*/ 700439 h 758095"/>
                          <a:gd name="connsiteX153" fmla="*/ 1115191 w 1496212"/>
                          <a:gd name="connsiteY153" fmla="*/ 707196 h 758095"/>
                          <a:gd name="connsiteX154" fmla="*/ 1121948 w 1496212"/>
                          <a:gd name="connsiteY154" fmla="*/ 711700 h 758095"/>
                          <a:gd name="connsiteX155" fmla="*/ 1130956 w 1496212"/>
                          <a:gd name="connsiteY155" fmla="*/ 727466 h 758095"/>
                          <a:gd name="connsiteX156" fmla="*/ 1133209 w 1496212"/>
                          <a:gd name="connsiteY156" fmla="*/ 736474 h 758095"/>
                          <a:gd name="connsiteX157" fmla="*/ 1148974 w 1496212"/>
                          <a:gd name="connsiteY157" fmla="*/ 743231 h 758095"/>
                          <a:gd name="connsiteX158" fmla="*/ 1191766 w 1496212"/>
                          <a:gd name="connsiteY158" fmla="*/ 745483 h 758095"/>
                          <a:gd name="connsiteX159" fmla="*/ 1207532 w 1496212"/>
                          <a:gd name="connsiteY159" fmla="*/ 743231 h 758095"/>
                          <a:gd name="connsiteX160" fmla="*/ 1248072 w 1496212"/>
                          <a:gd name="connsiteY160" fmla="*/ 745483 h 758095"/>
                          <a:gd name="connsiteX161" fmla="*/ 1268342 w 1496212"/>
                          <a:gd name="connsiteY161" fmla="*/ 747736 h 758095"/>
                          <a:gd name="connsiteX162" fmla="*/ 1281855 w 1496212"/>
                          <a:gd name="connsiteY162" fmla="*/ 729718 h 758095"/>
                          <a:gd name="connsiteX163" fmla="*/ 1288612 w 1496212"/>
                          <a:gd name="connsiteY163" fmla="*/ 727466 h 758095"/>
                          <a:gd name="connsiteX164" fmla="*/ 1304377 w 1496212"/>
                          <a:gd name="connsiteY164" fmla="*/ 713952 h 758095"/>
                          <a:gd name="connsiteX165" fmla="*/ 1306629 w 1496212"/>
                          <a:gd name="connsiteY165" fmla="*/ 707196 h 758095"/>
                          <a:gd name="connsiteX166" fmla="*/ 1311134 w 1496212"/>
                          <a:gd name="connsiteY166" fmla="*/ 700439 h 758095"/>
                          <a:gd name="connsiteX167" fmla="*/ 1315638 w 1496212"/>
                          <a:gd name="connsiteY167" fmla="*/ 691430 h 758095"/>
                          <a:gd name="connsiteX168" fmla="*/ 1322395 w 1496212"/>
                          <a:gd name="connsiteY168" fmla="*/ 689178 h 758095"/>
                          <a:gd name="connsiteX169" fmla="*/ 1326899 w 1496212"/>
                          <a:gd name="connsiteY169" fmla="*/ 680169 h 758095"/>
                          <a:gd name="connsiteX170" fmla="*/ 1333656 w 1496212"/>
                          <a:gd name="connsiteY170" fmla="*/ 675665 h 758095"/>
                          <a:gd name="connsiteX171" fmla="*/ 1335908 w 1496212"/>
                          <a:gd name="connsiteY171" fmla="*/ 666656 h 758095"/>
                          <a:gd name="connsiteX172" fmla="*/ 1338160 w 1496212"/>
                          <a:gd name="connsiteY172" fmla="*/ 659899 h 758095"/>
                          <a:gd name="connsiteX173" fmla="*/ 1342665 w 1496212"/>
                          <a:gd name="connsiteY173" fmla="*/ 655395 h 758095"/>
                          <a:gd name="connsiteX174" fmla="*/ 1351674 w 1496212"/>
                          <a:gd name="connsiteY174" fmla="*/ 641881 h 758095"/>
                          <a:gd name="connsiteX175" fmla="*/ 1353926 w 1496212"/>
                          <a:gd name="connsiteY175" fmla="*/ 632873 h 758095"/>
                          <a:gd name="connsiteX176" fmla="*/ 1356178 w 1496212"/>
                          <a:gd name="connsiteY176" fmla="*/ 610350 h 758095"/>
                          <a:gd name="connsiteX177" fmla="*/ 1360682 w 1496212"/>
                          <a:gd name="connsiteY177" fmla="*/ 601341 h 758095"/>
                          <a:gd name="connsiteX178" fmla="*/ 1365187 w 1496212"/>
                          <a:gd name="connsiteY178" fmla="*/ 585576 h 758095"/>
                          <a:gd name="connsiteX179" fmla="*/ 1371944 w 1496212"/>
                          <a:gd name="connsiteY179" fmla="*/ 576567 h 758095"/>
                          <a:gd name="connsiteX180" fmla="*/ 1376448 w 1496212"/>
                          <a:gd name="connsiteY180" fmla="*/ 542784 h 758095"/>
                          <a:gd name="connsiteX181" fmla="*/ 1378700 w 1496212"/>
                          <a:gd name="connsiteY181" fmla="*/ 533775 h 758095"/>
                          <a:gd name="connsiteX182" fmla="*/ 1380952 w 1496212"/>
                          <a:gd name="connsiteY182" fmla="*/ 477470 h 758095"/>
                          <a:gd name="connsiteX183" fmla="*/ 1396718 w 1496212"/>
                          <a:gd name="connsiteY183" fmla="*/ 454947 h 758095"/>
                          <a:gd name="connsiteX184" fmla="*/ 1403475 w 1496212"/>
                          <a:gd name="connsiteY184" fmla="*/ 443686 h 758095"/>
                          <a:gd name="connsiteX185" fmla="*/ 1410231 w 1496212"/>
                          <a:gd name="connsiteY185" fmla="*/ 434677 h 758095"/>
                          <a:gd name="connsiteX186" fmla="*/ 1412483 w 1496212"/>
                          <a:gd name="connsiteY186" fmla="*/ 385129 h 758095"/>
                          <a:gd name="connsiteX187" fmla="*/ 1414736 w 1496212"/>
                          <a:gd name="connsiteY187" fmla="*/ 373868 h 758095"/>
                          <a:gd name="connsiteX188" fmla="*/ 1421492 w 1496212"/>
                          <a:gd name="connsiteY188" fmla="*/ 367111 h 758095"/>
                          <a:gd name="connsiteX189" fmla="*/ 1435006 w 1496212"/>
                          <a:gd name="connsiteY189" fmla="*/ 157655 h 758095"/>
                          <a:gd name="connsiteX190" fmla="*/ 1448519 w 1496212"/>
                          <a:gd name="connsiteY190" fmla="*/ 141889 h 758095"/>
                          <a:gd name="connsiteX191" fmla="*/ 1453023 w 1496212"/>
                          <a:gd name="connsiteY191" fmla="*/ 135133 h 758095"/>
                          <a:gd name="connsiteX192" fmla="*/ 1459780 w 1496212"/>
                          <a:gd name="connsiteY192" fmla="*/ 132880 h 758095"/>
                          <a:gd name="connsiteX193" fmla="*/ 1466537 w 1496212"/>
                          <a:gd name="connsiteY193" fmla="*/ 128376 h 758095"/>
                          <a:gd name="connsiteX194" fmla="*/ 1468789 w 1496212"/>
                          <a:gd name="connsiteY194" fmla="*/ 99097 h 758095"/>
                          <a:gd name="connsiteX195" fmla="*/ 1475546 w 1496212"/>
                          <a:gd name="connsiteY195" fmla="*/ 94593 h 758095"/>
                          <a:gd name="connsiteX196" fmla="*/ 1486807 w 1496212"/>
                          <a:gd name="connsiteY196" fmla="*/ 83332 h 758095"/>
                          <a:gd name="connsiteX197" fmla="*/ 1489059 w 1496212"/>
                          <a:gd name="connsiteY197" fmla="*/ 76575 h 758095"/>
                          <a:gd name="connsiteX198" fmla="*/ 1495816 w 1496212"/>
                          <a:gd name="connsiteY198" fmla="*/ 74323 h 758095"/>
                          <a:gd name="connsiteX199" fmla="*/ 1493563 w 1496212"/>
                          <a:gd name="connsiteY199" fmla="*/ 0 h 758095"/>
                          <a:gd name="connsiteX200" fmla="*/ 1482302 w 1496212"/>
                          <a:gd name="connsiteY200" fmla="*/ 9008 h 758095"/>
                          <a:gd name="connsiteX201" fmla="*/ 1480050 w 1496212"/>
                          <a:gd name="connsiteY201" fmla="*/ 18017 h 758095"/>
                          <a:gd name="connsiteX202" fmla="*/ 1473293 w 1496212"/>
                          <a:gd name="connsiteY202" fmla="*/ 20270 h 758095"/>
                          <a:gd name="connsiteX203" fmla="*/ 1482302 w 1496212"/>
                          <a:gd name="connsiteY20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72407 w 1496212"/>
                          <a:gd name="connsiteY89" fmla="*/ 666656 h 758095"/>
                          <a:gd name="connsiteX90" fmla="*/ 552137 w 1496212"/>
                          <a:gd name="connsiteY90" fmla="*/ 657647 h 758095"/>
                          <a:gd name="connsiteX91" fmla="*/ 417004 w 1496212"/>
                          <a:gd name="connsiteY91" fmla="*/ 657647 h 758095"/>
                          <a:gd name="connsiteX92" fmla="*/ 385817 w 1496212"/>
                          <a:gd name="connsiteY92" fmla="*/ 637474 h 758095"/>
                          <a:gd name="connsiteX93" fmla="*/ 340428 w 1496212"/>
                          <a:gd name="connsiteY93" fmla="*/ 603594 h 758095"/>
                          <a:gd name="connsiteX94" fmla="*/ 302141 w 1496212"/>
                          <a:gd name="connsiteY94" fmla="*/ 578819 h 758095"/>
                          <a:gd name="connsiteX95" fmla="*/ 266105 w 1496212"/>
                          <a:gd name="connsiteY95" fmla="*/ 556297 h 758095"/>
                          <a:gd name="connsiteX96" fmla="*/ 259349 w 1496212"/>
                          <a:gd name="connsiteY96" fmla="*/ 554045 h 758095"/>
                          <a:gd name="connsiteX97" fmla="*/ 236826 w 1496212"/>
                          <a:gd name="connsiteY97" fmla="*/ 545036 h 758095"/>
                          <a:gd name="connsiteX98" fmla="*/ 180521 w 1496212"/>
                          <a:gd name="connsiteY98" fmla="*/ 536027 h 758095"/>
                          <a:gd name="connsiteX99" fmla="*/ 117459 w 1496212"/>
                          <a:gd name="connsiteY99" fmla="*/ 533775 h 758095"/>
                          <a:gd name="connsiteX100" fmla="*/ 76919 w 1496212"/>
                          <a:gd name="connsiteY100" fmla="*/ 536027 h 758095"/>
                          <a:gd name="connsiteX101" fmla="*/ 61645 w 1496212"/>
                          <a:gd name="connsiteY101" fmla="*/ 536930 h 758095"/>
                          <a:gd name="connsiteX102" fmla="*/ 23483 w 1496212"/>
                          <a:gd name="connsiteY102" fmla="*/ 550729 h 758095"/>
                          <a:gd name="connsiteX103" fmla="*/ 103 w 1496212"/>
                          <a:gd name="connsiteY103" fmla="*/ 573331 h 758095"/>
                          <a:gd name="connsiteX104" fmla="*/ 16207 w 1496212"/>
                          <a:gd name="connsiteY104" fmla="*/ 613525 h 758095"/>
                          <a:gd name="connsiteX105" fmla="*/ 45307 w 1496212"/>
                          <a:gd name="connsiteY105" fmla="*/ 618170 h 758095"/>
                          <a:gd name="connsiteX106" fmla="*/ 125027 w 1496212"/>
                          <a:gd name="connsiteY106" fmla="*/ 629432 h 758095"/>
                          <a:gd name="connsiteX107" fmla="*/ 167008 w 1496212"/>
                          <a:gd name="connsiteY107" fmla="*/ 632873 h 758095"/>
                          <a:gd name="connsiteX108" fmla="*/ 219388 w 1496212"/>
                          <a:gd name="connsiteY108" fmla="*/ 640429 h 758095"/>
                          <a:gd name="connsiteX109" fmla="*/ 271189 w 1496212"/>
                          <a:gd name="connsiteY109" fmla="*/ 659173 h 758095"/>
                          <a:gd name="connsiteX110" fmla="*/ 302141 w 1496212"/>
                          <a:gd name="connsiteY110" fmla="*/ 675665 h 758095"/>
                          <a:gd name="connsiteX111" fmla="*/ 337229 w 1496212"/>
                          <a:gd name="connsiteY111" fmla="*/ 700365 h 758095"/>
                          <a:gd name="connsiteX112" fmla="*/ 378458 w 1496212"/>
                          <a:gd name="connsiteY112" fmla="*/ 749187 h 758095"/>
                          <a:gd name="connsiteX113" fmla="*/ 403490 w 1496212"/>
                          <a:gd name="connsiteY113" fmla="*/ 752240 h 758095"/>
                          <a:gd name="connsiteX114" fmla="*/ 548322 w 1496212"/>
                          <a:gd name="connsiteY114" fmla="*/ 753003 h 758095"/>
                          <a:gd name="connsiteX115" fmla="*/ 619703 w 1496212"/>
                          <a:gd name="connsiteY115" fmla="*/ 752240 h 758095"/>
                          <a:gd name="connsiteX116" fmla="*/ 682765 w 1496212"/>
                          <a:gd name="connsiteY116" fmla="*/ 747736 h 758095"/>
                          <a:gd name="connsiteX117" fmla="*/ 689522 w 1496212"/>
                          <a:gd name="connsiteY117" fmla="*/ 745483 h 758095"/>
                          <a:gd name="connsiteX118" fmla="*/ 698531 w 1496212"/>
                          <a:gd name="connsiteY118" fmla="*/ 743231 h 758095"/>
                          <a:gd name="connsiteX119" fmla="*/ 730062 w 1496212"/>
                          <a:gd name="connsiteY119" fmla="*/ 740979 h 758095"/>
                          <a:gd name="connsiteX120" fmla="*/ 757088 w 1496212"/>
                          <a:gd name="connsiteY120" fmla="*/ 713952 h 758095"/>
                          <a:gd name="connsiteX121" fmla="*/ 768349 w 1496212"/>
                          <a:gd name="connsiteY121" fmla="*/ 702691 h 758095"/>
                          <a:gd name="connsiteX122" fmla="*/ 772854 w 1496212"/>
                          <a:gd name="connsiteY122" fmla="*/ 698187 h 758095"/>
                          <a:gd name="connsiteX123" fmla="*/ 784115 w 1496212"/>
                          <a:gd name="connsiteY123" fmla="*/ 684674 h 758095"/>
                          <a:gd name="connsiteX124" fmla="*/ 795376 w 1496212"/>
                          <a:gd name="connsiteY124" fmla="*/ 673412 h 758095"/>
                          <a:gd name="connsiteX125" fmla="*/ 799881 w 1496212"/>
                          <a:gd name="connsiteY125" fmla="*/ 666656 h 758095"/>
                          <a:gd name="connsiteX126" fmla="*/ 806637 w 1496212"/>
                          <a:gd name="connsiteY126" fmla="*/ 664404 h 758095"/>
                          <a:gd name="connsiteX127" fmla="*/ 808889 w 1496212"/>
                          <a:gd name="connsiteY127" fmla="*/ 657647 h 758095"/>
                          <a:gd name="connsiteX128" fmla="*/ 838168 w 1496212"/>
                          <a:gd name="connsiteY128" fmla="*/ 655395 h 758095"/>
                          <a:gd name="connsiteX129" fmla="*/ 860690 w 1496212"/>
                          <a:gd name="connsiteY129" fmla="*/ 639629 h 758095"/>
                          <a:gd name="connsiteX130" fmla="*/ 878708 w 1496212"/>
                          <a:gd name="connsiteY130" fmla="*/ 635125 h 758095"/>
                          <a:gd name="connsiteX131" fmla="*/ 887717 w 1496212"/>
                          <a:gd name="connsiteY131" fmla="*/ 632873 h 758095"/>
                          <a:gd name="connsiteX132" fmla="*/ 894474 w 1496212"/>
                          <a:gd name="connsiteY132" fmla="*/ 628368 h 758095"/>
                          <a:gd name="connsiteX133" fmla="*/ 914744 w 1496212"/>
                          <a:gd name="connsiteY133" fmla="*/ 619359 h 758095"/>
                          <a:gd name="connsiteX134" fmla="*/ 926005 w 1496212"/>
                          <a:gd name="connsiteY134" fmla="*/ 608098 h 758095"/>
                          <a:gd name="connsiteX135" fmla="*/ 941770 w 1496212"/>
                          <a:gd name="connsiteY135" fmla="*/ 603594 h 758095"/>
                          <a:gd name="connsiteX136" fmla="*/ 980058 w 1496212"/>
                          <a:gd name="connsiteY136" fmla="*/ 605846 h 758095"/>
                          <a:gd name="connsiteX137" fmla="*/ 984562 w 1496212"/>
                          <a:gd name="connsiteY137" fmla="*/ 612603 h 758095"/>
                          <a:gd name="connsiteX138" fmla="*/ 989067 w 1496212"/>
                          <a:gd name="connsiteY138" fmla="*/ 617107 h 758095"/>
                          <a:gd name="connsiteX139" fmla="*/ 1009337 w 1496212"/>
                          <a:gd name="connsiteY139" fmla="*/ 623864 h 758095"/>
                          <a:gd name="connsiteX140" fmla="*/ 1018346 w 1496212"/>
                          <a:gd name="connsiteY140" fmla="*/ 632873 h 758095"/>
                          <a:gd name="connsiteX141" fmla="*/ 1022850 w 1496212"/>
                          <a:gd name="connsiteY141" fmla="*/ 641881 h 758095"/>
                          <a:gd name="connsiteX142" fmla="*/ 1036363 w 1496212"/>
                          <a:gd name="connsiteY142" fmla="*/ 650890 h 758095"/>
                          <a:gd name="connsiteX143" fmla="*/ 1040868 w 1496212"/>
                          <a:gd name="connsiteY143" fmla="*/ 664404 h 758095"/>
                          <a:gd name="connsiteX144" fmla="*/ 1047624 w 1496212"/>
                          <a:gd name="connsiteY144" fmla="*/ 668908 h 758095"/>
                          <a:gd name="connsiteX145" fmla="*/ 1058885 w 1496212"/>
                          <a:gd name="connsiteY145" fmla="*/ 671160 h 758095"/>
                          <a:gd name="connsiteX146" fmla="*/ 1065642 w 1496212"/>
                          <a:gd name="connsiteY146" fmla="*/ 673412 h 758095"/>
                          <a:gd name="connsiteX147" fmla="*/ 1067894 w 1496212"/>
                          <a:gd name="connsiteY147" fmla="*/ 680169 h 758095"/>
                          <a:gd name="connsiteX148" fmla="*/ 1076903 w 1496212"/>
                          <a:gd name="connsiteY148" fmla="*/ 682421 h 758095"/>
                          <a:gd name="connsiteX149" fmla="*/ 1085912 w 1496212"/>
                          <a:gd name="connsiteY149" fmla="*/ 686926 h 758095"/>
                          <a:gd name="connsiteX150" fmla="*/ 1103930 w 1496212"/>
                          <a:gd name="connsiteY150" fmla="*/ 691430 h 758095"/>
                          <a:gd name="connsiteX151" fmla="*/ 1110686 w 1496212"/>
                          <a:gd name="connsiteY151" fmla="*/ 700439 h 758095"/>
                          <a:gd name="connsiteX152" fmla="*/ 1115191 w 1496212"/>
                          <a:gd name="connsiteY152" fmla="*/ 707196 h 758095"/>
                          <a:gd name="connsiteX153" fmla="*/ 1121948 w 1496212"/>
                          <a:gd name="connsiteY153" fmla="*/ 711700 h 758095"/>
                          <a:gd name="connsiteX154" fmla="*/ 1130956 w 1496212"/>
                          <a:gd name="connsiteY154" fmla="*/ 727466 h 758095"/>
                          <a:gd name="connsiteX155" fmla="*/ 1133209 w 1496212"/>
                          <a:gd name="connsiteY155" fmla="*/ 736474 h 758095"/>
                          <a:gd name="connsiteX156" fmla="*/ 1148974 w 1496212"/>
                          <a:gd name="connsiteY156" fmla="*/ 743231 h 758095"/>
                          <a:gd name="connsiteX157" fmla="*/ 1191766 w 1496212"/>
                          <a:gd name="connsiteY157" fmla="*/ 745483 h 758095"/>
                          <a:gd name="connsiteX158" fmla="*/ 1207532 w 1496212"/>
                          <a:gd name="connsiteY158" fmla="*/ 743231 h 758095"/>
                          <a:gd name="connsiteX159" fmla="*/ 1248072 w 1496212"/>
                          <a:gd name="connsiteY159" fmla="*/ 745483 h 758095"/>
                          <a:gd name="connsiteX160" fmla="*/ 1268342 w 1496212"/>
                          <a:gd name="connsiteY160" fmla="*/ 747736 h 758095"/>
                          <a:gd name="connsiteX161" fmla="*/ 1281855 w 1496212"/>
                          <a:gd name="connsiteY161" fmla="*/ 729718 h 758095"/>
                          <a:gd name="connsiteX162" fmla="*/ 1288612 w 1496212"/>
                          <a:gd name="connsiteY162" fmla="*/ 727466 h 758095"/>
                          <a:gd name="connsiteX163" fmla="*/ 1304377 w 1496212"/>
                          <a:gd name="connsiteY163" fmla="*/ 713952 h 758095"/>
                          <a:gd name="connsiteX164" fmla="*/ 1306629 w 1496212"/>
                          <a:gd name="connsiteY164" fmla="*/ 707196 h 758095"/>
                          <a:gd name="connsiteX165" fmla="*/ 1311134 w 1496212"/>
                          <a:gd name="connsiteY165" fmla="*/ 700439 h 758095"/>
                          <a:gd name="connsiteX166" fmla="*/ 1315638 w 1496212"/>
                          <a:gd name="connsiteY166" fmla="*/ 691430 h 758095"/>
                          <a:gd name="connsiteX167" fmla="*/ 1322395 w 1496212"/>
                          <a:gd name="connsiteY167" fmla="*/ 689178 h 758095"/>
                          <a:gd name="connsiteX168" fmla="*/ 1326899 w 1496212"/>
                          <a:gd name="connsiteY168" fmla="*/ 680169 h 758095"/>
                          <a:gd name="connsiteX169" fmla="*/ 1333656 w 1496212"/>
                          <a:gd name="connsiteY169" fmla="*/ 675665 h 758095"/>
                          <a:gd name="connsiteX170" fmla="*/ 1335908 w 1496212"/>
                          <a:gd name="connsiteY170" fmla="*/ 666656 h 758095"/>
                          <a:gd name="connsiteX171" fmla="*/ 1338160 w 1496212"/>
                          <a:gd name="connsiteY171" fmla="*/ 659899 h 758095"/>
                          <a:gd name="connsiteX172" fmla="*/ 1342665 w 1496212"/>
                          <a:gd name="connsiteY172" fmla="*/ 655395 h 758095"/>
                          <a:gd name="connsiteX173" fmla="*/ 1351674 w 1496212"/>
                          <a:gd name="connsiteY173" fmla="*/ 641881 h 758095"/>
                          <a:gd name="connsiteX174" fmla="*/ 1353926 w 1496212"/>
                          <a:gd name="connsiteY174" fmla="*/ 632873 h 758095"/>
                          <a:gd name="connsiteX175" fmla="*/ 1356178 w 1496212"/>
                          <a:gd name="connsiteY175" fmla="*/ 610350 h 758095"/>
                          <a:gd name="connsiteX176" fmla="*/ 1360682 w 1496212"/>
                          <a:gd name="connsiteY176" fmla="*/ 601341 h 758095"/>
                          <a:gd name="connsiteX177" fmla="*/ 1365187 w 1496212"/>
                          <a:gd name="connsiteY177" fmla="*/ 585576 h 758095"/>
                          <a:gd name="connsiteX178" fmla="*/ 1371944 w 1496212"/>
                          <a:gd name="connsiteY178" fmla="*/ 576567 h 758095"/>
                          <a:gd name="connsiteX179" fmla="*/ 1376448 w 1496212"/>
                          <a:gd name="connsiteY179" fmla="*/ 542784 h 758095"/>
                          <a:gd name="connsiteX180" fmla="*/ 1378700 w 1496212"/>
                          <a:gd name="connsiteY180" fmla="*/ 533775 h 758095"/>
                          <a:gd name="connsiteX181" fmla="*/ 1380952 w 1496212"/>
                          <a:gd name="connsiteY181" fmla="*/ 477470 h 758095"/>
                          <a:gd name="connsiteX182" fmla="*/ 1396718 w 1496212"/>
                          <a:gd name="connsiteY182" fmla="*/ 454947 h 758095"/>
                          <a:gd name="connsiteX183" fmla="*/ 1403475 w 1496212"/>
                          <a:gd name="connsiteY183" fmla="*/ 443686 h 758095"/>
                          <a:gd name="connsiteX184" fmla="*/ 1410231 w 1496212"/>
                          <a:gd name="connsiteY184" fmla="*/ 434677 h 758095"/>
                          <a:gd name="connsiteX185" fmla="*/ 1412483 w 1496212"/>
                          <a:gd name="connsiteY185" fmla="*/ 385129 h 758095"/>
                          <a:gd name="connsiteX186" fmla="*/ 1414736 w 1496212"/>
                          <a:gd name="connsiteY186" fmla="*/ 373868 h 758095"/>
                          <a:gd name="connsiteX187" fmla="*/ 1421492 w 1496212"/>
                          <a:gd name="connsiteY187" fmla="*/ 367111 h 758095"/>
                          <a:gd name="connsiteX188" fmla="*/ 1435006 w 1496212"/>
                          <a:gd name="connsiteY188" fmla="*/ 157655 h 758095"/>
                          <a:gd name="connsiteX189" fmla="*/ 1448519 w 1496212"/>
                          <a:gd name="connsiteY189" fmla="*/ 141889 h 758095"/>
                          <a:gd name="connsiteX190" fmla="*/ 1453023 w 1496212"/>
                          <a:gd name="connsiteY190" fmla="*/ 135133 h 758095"/>
                          <a:gd name="connsiteX191" fmla="*/ 1459780 w 1496212"/>
                          <a:gd name="connsiteY191" fmla="*/ 132880 h 758095"/>
                          <a:gd name="connsiteX192" fmla="*/ 1466537 w 1496212"/>
                          <a:gd name="connsiteY192" fmla="*/ 128376 h 758095"/>
                          <a:gd name="connsiteX193" fmla="*/ 1468789 w 1496212"/>
                          <a:gd name="connsiteY193" fmla="*/ 99097 h 758095"/>
                          <a:gd name="connsiteX194" fmla="*/ 1475546 w 1496212"/>
                          <a:gd name="connsiteY194" fmla="*/ 94593 h 758095"/>
                          <a:gd name="connsiteX195" fmla="*/ 1486807 w 1496212"/>
                          <a:gd name="connsiteY195" fmla="*/ 83332 h 758095"/>
                          <a:gd name="connsiteX196" fmla="*/ 1489059 w 1496212"/>
                          <a:gd name="connsiteY196" fmla="*/ 76575 h 758095"/>
                          <a:gd name="connsiteX197" fmla="*/ 1495816 w 1496212"/>
                          <a:gd name="connsiteY197" fmla="*/ 74323 h 758095"/>
                          <a:gd name="connsiteX198" fmla="*/ 1493563 w 1496212"/>
                          <a:gd name="connsiteY198" fmla="*/ 0 h 758095"/>
                          <a:gd name="connsiteX199" fmla="*/ 1482302 w 1496212"/>
                          <a:gd name="connsiteY199" fmla="*/ 9008 h 758095"/>
                          <a:gd name="connsiteX200" fmla="*/ 1480050 w 1496212"/>
                          <a:gd name="connsiteY200" fmla="*/ 18017 h 758095"/>
                          <a:gd name="connsiteX201" fmla="*/ 1473293 w 1496212"/>
                          <a:gd name="connsiteY201" fmla="*/ 20270 h 758095"/>
                          <a:gd name="connsiteX202" fmla="*/ 1482302 w 1496212"/>
                          <a:gd name="connsiteY20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81416 w 1496212"/>
                          <a:gd name="connsiteY88" fmla="*/ 671160 h 758095"/>
                          <a:gd name="connsiteX89" fmla="*/ 552137 w 1496212"/>
                          <a:gd name="connsiteY89" fmla="*/ 657647 h 758095"/>
                          <a:gd name="connsiteX90" fmla="*/ 417004 w 1496212"/>
                          <a:gd name="connsiteY90" fmla="*/ 657647 h 758095"/>
                          <a:gd name="connsiteX91" fmla="*/ 385817 w 1496212"/>
                          <a:gd name="connsiteY91" fmla="*/ 637474 h 758095"/>
                          <a:gd name="connsiteX92" fmla="*/ 340428 w 1496212"/>
                          <a:gd name="connsiteY92" fmla="*/ 603594 h 758095"/>
                          <a:gd name="connsiteX93" fmla="*/ 302141 w 1496212"/>
                          <a:gd name="connsiteY93" fmla="*/ 578819 h 758095"/>
                          <a:gd name="connsiteX94" fmla="*/ 266105 w 1496212"/>
                          <a:gd name="connsiteY94" fmla="*/ 556297 h 758095"/>
                          <a:gd name="connsiteX95" fmla="*/ 259349 w 1496212"/>
                          <a:gd name="connsiteY95" fmla="*/ 554045 h 758095"/>
                          <a:gd name="connsiteX96" fmla="*/ 236826 w 1496212"/>
                          <a:gd name="connsiteY96" fmla="*/ 545036 h 758095"/>
                          <a:gd name="connsiteX97" fmla="*/ 180521 w 1496212"/>
                          <a:gd name="connsiteY97" fmla="*/ 536027 h 758095"/>
                          <a:gd name="connsiteX98" fmla="*/ 117459 w 1496212"/>
                          <a:gd name="connsiteY98" fmla="*/ 533775 h 758095"/>
                          <a:gd name="connsiteX99" fmla="*/ 76919 w 1496212"/>
                          <a:gd name="connsiteY99" fmla="*/ 536027 h 758095"/>
                          <a:gd name="connsiteX100" fmla="*/ 61645 w 1496212"/>
                          <a:gd name="connsiteY100" fmla="*/ 536930 h 758095"/>
                          <a:gd name="connsiteX101" fmla="*/ 23483 w 1496212"/>
                          <a:gd name="connsiteY101" fmla="*/ 550729 h 758095"/>
                          <a:gd name="connsiteX102" fmla="*/ 103 w 1496212"/>
                          <a:gd name="connsiteY102" fmla="*/ 573331 h 758095"/>
                          <a:gd name="connsiteX103" fmla="*/ 16207 w 1496212"/>
                          <a:gd name="connsiteY103" fmla="*/ 613525 h 758095"/>
                          <a:gd name="connsiteX104" fmla="*/ 45307 w 1496212"/>
                          <a:gd name="connsiteY104" fmla="*/ 618170 h 758095"/>
                          <a:gd name="connsiteX105" fmla="*/ 125027 w 1496212"/>
                          <a:gd name="connsiteY105" fmla="*/ 629432 h 758095"/>
                          <a:gd name="connsiteX106" fmla="*/ 167008 w 1496212"/>
                          <a:gd name="connsiteY106" fmla="*/ 632873 h 758095"/>
                          <a:gd name="connsiteX107" fmla="*/ 219388 w 1496212"/>
                          <a:gd name="connsiteY107" fmla="*/ 640429 h 758095"/>
                          <a:gd name="connsiteX108" fmla="*/ 271189 w 1496212"/>
                          <a:gd name="connsiteY108" fmla="*/ 659173 h 758095"/>
                          <a:gd name="connsiteX109" fmla="*/ 302141 w 1496212"/>
                          <a:gd name="connsiteY109" fmla="*/ 675665 h 758095"/>
                          <a:gd name="connsiteX110" fmla="*/ 337229 w 1496212"/>
                          <a:gd name="connsiteY110" fmla="*/ 700365 h 758095"/>
                          <a:gd name="connsiteX111" fmla="*/ 378458 w 1496212"/>
                          <a:gd name="connsiteY111" fmla="*/ 749187 h 758095"/>
                          <a:gd name="connsiteX112" fmla="*/ 403490 w 1496212"/>
                          <a:gd name="connsiteY112" fmla="*/ 752240 h 758095"/>
                          <a:gd name="connsiteX113" fmla="*/ 548322 w 1496212"/>
                          <a:gd name="connsiteY113" fmla="*/ 753003 h 758095"/>
                          <a:gd name="connsiteX114" fmla="*/ 619703 w 1496212"/>
                          <a:gd name="connsiteY114" fmla="*/ 752240 h 758095"/>
                          <a:gd name="connsiteX115" fmla="*/ 682765 w 1496212"/>
                          <a:gd name="connsiteY115" fmla="*/ 747736 h 758095"/>
                          <a:gd name="connsiteX116" fmla="*/ 689522 w 1496212"/>
                          <a:gd name="connsiteY116" fmla="*/ 745483 h 758095"/>
                          <a:gd name="connsiteX117" fmla="*/ 698531 w 1496212"/>
                          <a:gd name="connsiteY117" fmla="*/ 743231 h 758095"/>
                          <a:gd name="connsiteX118" fmla="*/ 730062 w 1496212"/>
                          <a:gd name="connsiteY118" fmla="*/ 740979 h 758095"/>
                          <a:gd name="connsiteX119" fmla="*/ 757088 w 1496212"/>
                          <a:gd name="connsiteY119" fmla="*/ 713952 h 758095"/>
                          <a:gd name="connsiteX120" fmla="*/ 768349 w 1496212"/>
                          <a:gd name="connsiteY120" fmla="*/ 702691 h 758095"/>
                          <a:gd name="connsiteX121" fmla="*/ 772854 w 1496212"/>
                          <a:gd name="connsiteY121" fmla="*/ 698187 h 758095"/>
                          <a:gd name="connsiteX122" fmla="*/ 784115 w 1496212"/>
                          <a:gd name="connsiteY122" fmla="*/ 684674 h 758095"/>
                          <a:gd name="connsiteX123" fmla="*/ 795376 w 1496212"/>
                          <a:gd name="connsiteY123" fmla="*/ 673412 h 758095"/>
                          <a:gd name="connsiteX124" fmla="*/ 799881 w 1496212"/>
                          <a:gd name="connsiteY124" fmla="*/ 666656 h 758095"/>
                          <a:gd name="connsiteX125" fmla="*/ 806637 w 1496212"/>
                          <a:gd name="connsiteY125" fmla="*/ 664404 h 758095"/>
                          <a:gd name="connsiteX126" fmla="*/ 808889 w 1496212"/>
                          <a:gd name="connsiteY126" fmla="*/ 657647 h 758095"/>
                          <a:gd name="connsiteX127" fmla="*/ 838168 w 1496212"/>
                          <a:gd name="connsiteY127" fmla="*/ 655395 h 758095"/>
                          <a:gd name="connsiteX128" fmla="*/ 860690 w 1496212"/>
                          <a:gd name="connsiteY128" fmla="*/ 639629 h 758095"/>
                          <a:gd name="connsiteX129" fmla="*/ 878708 w 1496212"/>
                          <a:gd name="connsiteY129" fmla="*/ 635125 h 758095"/>
                          <a:gd name="connsiteX130" fmla="*/ 887717 w 1496212"/>
                          <a:gd name="connsiteY130" fmla="*/ 632873 h 758095"/>
                          <a:gd name="connsiteX131" fmla="*/ 894474 w 1496212"/>
                          <a:gd name="connsiteY131" fmla="*/ 628368 h 758095"/>
                          <a:gd name="connsiteX132" fmla="*/ 914744 w 1496212"/>
                          <a:gd name="connsiteY132" fmla="*/ 619359 h 758095"/>
                          <a:gd name="connsiteX133" fmla="*/ 926005 w 1496212"/>
                          <a:gd name="connsiteY133" fmla="*/ 608098 h 758095"/>
                          <a:gd name="connsiteX134" fmla="*/ 941770 w 1496212"/>
                          <a:gd name="connsiteY134" fmla="*/ 603594 h 758095"/>
                          <a:gd name="connsiteX135" fmla="*/ 980058 w 1496212"/>
                          <a:gd name="connsiteY135" fmla="*/ 605846 h 758095"/>
                          <a:gd name="connsiteX136" fmla="*/ 984562 w 1496212"/>
                          <a:gd name="connsiteY136" fmla="*/ 612603 h 758095"/>
                          <a:gd name="connsiteX137" fmla="*/ 989067 w 1496212"/>
                          <a:gd name="connsiteY137" fmla="*/ 617107 h 758095"/>
                          <a:gd name="connsiteX138" fmla="*/ 1009337 w 1496212"/>
                          <a:gd name="connsiteY138" fmla="*/ 623864 h 758095"/>
                          <a:gd name="connsiteX139" fmla="*/ 1018346 w 1496212"/>
                          <a:gd name="connsiteY139" fmla="*/ 632873 h 758095"/>
                          <a:gd name="connsiteX140" fmla="*/ 1022850 w 1496212"/>
                          <a:gd name="connsiteY140" fmla="*/ 641881 h 758095"/>
                          <a:gd name="connsiteX141" fmla="*/ 1036363 w 1496212"/>
                          <a:gd name="connsiteY141" fmla="*/ 650890 h 758095"/>
                          <a:gd name="connsiteX142" fmla="*/ 1040868 w 1496212"/>
                          <a:gd name="connsiteY142" fmla="*/ 664404 h 758095"/>
                          <a:gd name="connsiteX143" fmla="*/ 1047624 w 1496212"/>
                          <a:gd name="connsiteY143" fmla="*/ 668908 h 758095"/>
                          <a:gd name="connsiteX144" fmla="*/ 1058885 w 1496212"/>
                          <a:gd name="connsiteY144" fmla="*/ 671160 h 758095"/>
                          <a:gd name="connsiteX145" fmla="*/ 1065642 w 1496212"/>
                          <a:gd name="connsiteY145" fmla="*/ 673412 h 758095"/>
                          <a:gd name="connsiteX146" fmla="*/ 1067894 w 1496212"/>
                          <a:gd name="connsiteY146" fmla="*/ 680169 h 758095"/>
                          <a:gd name="connsiteX147" fmla="*/ 1076903 w 1496212"/>
                          <a:gd name="connsiteY147" fmla="*/ 682421 h 758095"/>
                          <a:gd name="connsiteX148" fmla="*/ 1085912 w 1496212"/>
                          <a:gd name="connsiteY148" fmla="*/ 686926 h 758095"/>
                          <a:gd name="connsiteX149" fmla="*/ 1103930 w 1496212"/>
                          <a:gd name="connsiteY149" fmla="*/ 691430 h 758095"/>
                          <a:gd name="connsiteX150" fmla="*/ 1110686 w 1496212"/>
                          <a:gd name="connsiteY150" fmla="*/ 700439 h 758095"/>
                          <a:gd name="connsiteX151" fmla="*/ 1115191 w 1496212"/>
                          <a:gd name="connsiteY151" fmla="*/ 707196 h 758095"/>
                          <a:gd name="connsiteX152" fmla="*/ 1121948 w 1496212"/>
                          <a:gd name="connsiteY152" fmla="*/ 711700 h 758095"/>
                          <a:gd name="connsiteX153" fmla="*/ 1130956 w 1496212"/>
                          <a:gd name="connsiteY153" fmla="*/ 727466 h 758095"/>
                          <a:gd name="connsiteX154" fmla="*/ 1133209 w 1496212"/>
                          <a:gd name="connsiteY154" fmla="*/ 736474 h 758095"/>
                          <a:gd name="connsiteX155" fmla="*/ 1148974 w 1496212"/>
                          <a:gd name="connsiteY155" fmla="*/ 743231 h 758095"/>
                          <a:gd name="connsiteX156" fmla="*/ 1191766 w 1496212"/>
                          <a:gd name="connsiteY156" fmla="*/ 745483 h 758095"/>
                          <a:gd name="connsiteX157" fmla="*/ 1207532 w 1496212"/>
                          <a:gd name="connsiteY157" fmla="*/ 743231 h 758095"/>
                          <a:gd name="connsiteX158" fmla="*/ 1248072 w 1496212"/>
                          <a:gd name="connsiteY158" fmla="*/ 745483 h 758095"/>
                          <a:gd name="connsiteX159" fmla="*/ 1268342 w 1496212"/>
                          <a:gd name="connsiteY159" fmla="*/ 747736 h 758095"/>
                          <a:gd name="connsiteX160" fmla="*/ 1281855 w 1496212"/>
                          <a:gd name="connsiteY160" fmla="*/ 729718 h 758095"/>
                          <a:gd name="connsiteX161" fmla="*/ 1288612 w 1496212"/>
                          <a:gd name="connsiteY161" fmla="*/ 727466 h 758095"/>
                          <a:gd name="connsiteX162" fmla="*/ 1304377 w 1496212"/>
                          <a:gd name="connsiteY162" fmla="*/ 713952 h 758095"/>
                          <a:gd name="connsiteX163" fmla="*/ 1306629 w 1496212"/>
                          <a:gd name="connsiteY163" fmla="*/ 707196 h 758095"/>
                          <a:gd name="connsiteX164" fmla="*/ 1311134 w 1496212"/>
                          <a:gd name="connsiteY164" fmla="*/ 700439 h 758095"/>
                          <a:gd name="connsiteX165" fmla="*/ 1315638 w 1496212"/>
                          <a:gd name="connsiteY165" fmla="*/ 691430 h 758095"/>
                          <a:gd name="connsiteX166" fmla="*/ 1322395 w 1496212"/>
                          <a:gd name="connsiteY166" fmla="*/ 689178 h 758095"/>
                          <a:gd name="connsiteX167" fmla="*/ 1326899 w 1496212"/>
                          <a:gd name="connsiteY167" fmla="*/ 680169 h 758095"/>
                          <a:gd name="connsiteX168" fmla="*/ 1333656 w 1496212"/>
                          <a:gd name="connsiteY168" fmla="*/ 675665 h 758095"/>
                          <a:gd name="connsiteX169" fmla="*/ 1335908 w 1496212"/>
                          <a:gd name="connsiteY169" fmla="*/ 666656 h 758095"/>
                          <a:gd name="connsiteX170" fmla="*/ 1338160 w 1496212"/>
                          <a:gd name="connsiteY170" fmla="*/ 659899 h 758095"/>
                          <a:gd name="connsiteX171" fmla="*/ 1342665 w 1496212"/>
                          <a:gd name="connsiteY171" fmla="*/ 655395 h 758095"/>
                          <a:gd name="connsiteX172" fmla="*/ 1351674 w 1496212"/>
                          <a:gd name="connsiteY172" fmla="*/ 641881 h 758095"/>
                          <a:gd name="connsiteX173" fmla="*/ 1353926 w 1496212"/>
                          <a:gd name="connsiteY173" fmla="*/ 632873 h 758095"/>
                          <a:gd name="connsiteX174" fmla="*/ 1356178 w 1496212"/>
                          <a:gd name="connsiteY174" fmla="*/ 610350 h 758095"/>
                          <a:gd name="connsiteX175" fmla="*/ 1360682 w 1496212"/>
                          <a:gd name="connsiteY175" fmla="*/ 601341 h 758095"/>
                          <a:gd name="connsiteX176" fmla="*/ 1365187 w 1496212"/>
                          <a:gd name="connsiteY176" fmla="*/ 585576 h 758095"/>
                          <a:gd name="connsiteX177" fmla="*/ 1371944 w 1496212"/>
                          <a:gd name="connsiteY177" fmla="*/ 576567 h 758095"/>
                          <a:gd name="connsiteX178" fmla="*/ 1376448 w 1496212"/>
                          <a:gd name="connsiteY178" fmla="*/ 542784 h 758095"/>
                          <a:gd name="connsiteX179" fmla="*/ 1378700 w 1496212"/>
                          <a:gd name="connsiteY179" fmla="*/ 533775 h 758095"/>
                          <a:gd name="connsiteX180" fmla="*/ 1380952 w 1496212"/>
                          <a:gd name="connsiteY180" fmla="*/ 477470 h 758095"/>
                          <a:gd name="connsiteX181" fmla="*/ 1396718 w 1496212"/>
                          <a:gd name="connsiteY181" fmla="*/ 454947 h 758095"/>
                          <a:gd name="connsiteX182" fmla="*/ 1403475 w 1496212"/>
                          <a:gd name="connsiteY182" fmla="*/ 443686 h 758095"/>
                          <a:gd name="connsiteX183" fmla="*/ 1410231 w 1496212"/>
                          <a:gd name="connsiteY183" fmla="*/ 434677 h 758095"/>
                          <a:gd name="connsiteX184" fmla="*/ 1412483 w 1496212"/>
                          <a:gd name="connsiteY184" fmla="*/ 385129 h 758095"/>
                          <a:gd name="connsiteX185" fmla="*/ 1414736 w 1496212"/>
                          <a:gd name="connsiteY185" fmla="*/ 373868 h 758095"/>
                          <a:gd name="connsiteX186" fmla="*/ 1421492 w 1496212"/>
                          <a:gd name="connsiteY186" fmla="*/ 367111 h 758095"/>
                          <a:gd name="connsiteX187" fmla="*/ 1435006 w 1496212"/>
                          <a:gd name="connsiteY187" fmla="*/ 157655 h 758095"/>
                          <a:gd name="connsiteX188" fmla="*/ 1448519 w 1496212"/>
                          <a:gd name="connsiteY188" fmla="*/ 141889 h 758095"/>
                          <a:gd name="connsiteX189" fmla="*/ 1453023 w 1496212"/>
                          <a:gd name="connsiteY189" fmla="*/ 135133 h 758095"/>
                          <a:gd name="connsiteX190" fmla="*/ 1459780 w 1496212"/>
                          <a:gd name="connsiteY190" fmla="*/ 132880 h 758095"/>
                          <a:gd name="connsiteX191" fmla="*/ 1466537 w 1496212"/>
                          <a:gd name="connsiteY191" fmla="*/ 128376 h 758095"/>
                          <a:gd name="connsiteX192" fmla="*/ 1468789 w 1496212"/>
                          <a:gd name="connsiteY192" fmla="*/ 99097 h 758095"/>
                          <a:gd name="connsiteX193" fmla="*/ 1475546 w 1496212"/>
                          <a:gd name="connsiteY193" fmla="*/ 94593 h 758095"/>
                          <a:gd name="connsiteX194" fmla="*/ 1486807 w 1496212"/>
                          <a:gd name="connsiteY194" fmla="*/ 83332 h 758095"/>
                          <a:gd name="connsiteX195" fmla="*/ 1489059 w 1496212"/>
                          <a:gd name="connsiteY195" fmla="*/ 76575 h 758095"/>
                          <a:gd name="connsiteX196" fmla="*/ 1495816 w 1496212"/>
                          <a:gd name="connsiteY196" fmla="*/ 74323 h 758095"/>
                          <a:gd name="connsiteX197" fmla="*/ 1493563 w 1496212"/>
                          <a:gd name="connsiteY197" fmla="*/ 0 h 758095"/>
                          <a:gd name="connsiteX198" fmla="*/ 1482302 w 1496212"/>
                          <a:gd name="connsiteY198" fmla="*/ 9008 h 758095"/>
                          <a:gd name="connsiteX199" fmla="*/ 1480050 w 1496212"/>
                          <a:gd name="connsiteY199" fmla="*/ 18017 h 758095"/>
                          <a:gd name="connsiteX200" fmla="*/ 1473293 w 1496212"/>
                          <a:gd name="connsiteY200" fmla="*/ 20270 h 758095"/>
                          <a:gd name="connsiteX201" fmla="*/ 1482302 w 1496212"/>
                          <a:gd name="connsiteY20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88172 w 1496212"/>
                          <a:gd name="connsiteY87" fmla="*/ 673412 h 758095"/>
                          <a:gd name="connsiteX88" fmla="*/ 552137 w 1496212"/>
                          <a:gd name="connsiteY88" fmla="*/ 657647 h 758095"/>
                          <a:gd name="connsiteX89" fmla="*/ 417004 w 1496212"/>
                          <a:gd name="connsiteY89" fmla="*/ 657647 h 758095"/>
                          <a:gd name="connsiteX90" fmla="*/ 385817 w 1496212"/>
                          <a:gd name="connsiteY90" fmla="*/ 637474 h 758095"/>
                          <a:gd name="connsiteX91" fmla="*/ 340428 w 1496212"/>
                          <a:gd name="connsiteY91" fmla="*/ 603594 h 758095"/>
                          <a:gd name="connsiteX92" fmla="*/ 302141 w 1496212"/>
                          <a:gd name="connsiteY92" fmla="*/ 578819 h 758095"/>
                          <a:gd name="connsiteX93" fmla="*/ 266105 w 1496212"/>
                          <a:gd name="connsiteY93" fmla="*/ 556297 h 758095"/>
                          <a:gd name="connsiteX94" fmla="*/ 259349 w 1496212"/>
                          <a:gd name="connsiteY94" fmla="*/ 554045 h 758095"/>
                          <a:gd name="connsiteX95" fmla="*/ 236826 w 1496212"/>
                          <a:gd name="connsiteY95" fmla="*/ 545036 h 758095"/>
                          <a:gd name="connsiteX96" fmla="*/ 180521 w 1496212"/>
                          <a:gd name="connsiteY96" fmla="*/ 536027 h 758095"/>
                          <a:gd name="connsiteX97" fmla="*/ 117459 w 1496212"/>
                          <a:gd name="connsiteY97" fmla="*/ 533775 h 758095"/>
                          <a:gd name="connsiteX98" fmla="*/ 76919 w 1496212"/>
                          <a:gd name="connsiteY98" fmla="*/ 536027 h 758095"/>
                          <a:gd name="connsiteX99" fmla="*/ 61645 w 1496212"/>
                          <a:gd name="connsiteY99" fmla="*/ 536930 h 758095"/>
                          <a:gd name="connsiteX100" fmla="*/ 23483 w 1496212"/>
                          <a:gd name="connsiteY100" fmla="*/ 550729 h 758095"/>
                          <a:gd name="connsiteX101" fmla="*/ 103 w 1496212"/>
                          <a:gd name="connsiteY101" fmla="*/ 573331 h 758095"/>
                          <a:gd name="connsiteX102" fmla="*/ 16207 w 1496212"/>
                          <a:gd name="connsiteY102" fmla="*/ 613525 h 758095"/>
                          <a:gd name="connsiteX103" fmla="*/ 45307 w 1496212"/>
                          <a:gd name="connsiteY103" fmla="*/ 618170 h 758095"/>
                          <a:gd name="connsiteX104" fmla="*/ 125027 w 1496212"/>
                          <a:gd name="connsiteY104" fmla="*/ 629432 h 758095"/>
                          <a:gd name="connsiteX105" fmla="*/ 167008 w 1496212"/>
                          <a:gd name="connsiteY105" fmla="*/ 632873 h 758095"/>
                          <a:gd name="connsiteX106" fmla="*/ 219388 w 1496212"/>
                          <a:gd name="connsiteY106" fmla="*/ 640429 h 758095"/>
                          <a:gd name="connsiteX107" fmla="*/ 271189 w 1496212"/>
                          <a:gd name="connsiteY107" fmla="*/ 659173 h 758095"/>
                          <a:gd name="connsiteX108" fmla="*/ 302141 w 1496212"/>
                          <a:gd name="connsiteY108" fmla="*/ 675665 h 758095"/>
                          <a:gd name="connsiteX109" fmla="*/ 337229 w 1496212"/>
                          <a:gd name="connsiteY109" fmla="*/ 700365 h 758095"/>
                          <a:gd name="connsiteX110" fmla="*/ 378458 w 1496212"/>
                          <a:gd name="connsiteY110" fmla="*/ 749187 h 758095"/>
                          <a:gd name="connsiteX111" fmla="*/ 403490 w 1496212"/>
                          <a:gd name="connsiteY111" fmla="*/ 752240 h 758095"/>
                          <a:gd name="connsiteX112" fmla="*/ 548322 w 1496212"/>
                          <a:gd name="connsiteY112" fmla="*/ 753003 h 758095"/>
                          <a:gd name="connsiteX113" fmla="*/ 619703 w 1496212"/>
                          <a:gd name="connsiteY113" fmla="*/ 752240 h 758095"/>
                          <a:gd name="connsiteX114" fmla="*/ 682765 w 1496212"/>
                          <a:gd name="connsiteY114" fmla="*/ 747736 h 758095"/>
                          <a:gd name="connsiteX115" fmla="*/ 689522 w 1496212"/>
                          <a:gd name="connsiteY115" fmla="*/ 745483 h 758095"/>
                          <a:gd name="connsiteX116" fmla="*/ 698531 w 1496212"/>
                          <a:gd name="connsiteY116" fmla="*/ 743231 h 758095"/>
                          <a:gd name="connsiteX117" fmla="*/ 730062 w 1496212"/>
                          <a:gd name="connsiteY117" fmla="*/ 740979 h 758095"/>
                          <a:gd name="connsiteX118" fmla="*/ 757088 w 1496212"/>
                          <a:gd name="connsiteY118" fmla="*/ 713952 h 758095"/>
                          <a:gd name="connsiteX119" fmla="*/ 768349 w 1496212"/>
                          <a:gd name="connsiteY119" fmla="*/ 702691 h 758095"/>
                          <a:gd name="connsiteX120" fmla="*/ 772854 w 1496212"/>
                          <a:gd name="connsiteY120" fmla="*/ 698187 h 758095"/>
                          <a:gd name="connsiteX121" fmla="*/ 784115 w 1496212"/>
                          <a:gd name="connsiteY121" fmla="*/ 684674 h 758095"/>
                          <a:gd name="connsiteX122" fmla="*/ 795376 w 1496212"/>
                          <a:gd name="connsiteY122" fmla="*/ 673412 h 758095"/>
                          <a:gd name="connsiteX123" fmla="*/ 799881 w 1496212"/>
                          <a:gd name="connsiteY123" fmla="*/ 666656 h 758095"/>
                          <a:gd name="connsiteX124" fmla="*/ 806637 w 1496212"/>
                          <a:gd name="connsiteY124" fmla="*/ 664404 h 758095"/>
                          <a:gd name="connsiteX125" fmla="*/ 808889 w 1496212"/>
                          <a:gd name="connsiteY125" fmla="*/ 657647 h 758095"/>
                          <a:gd name="connsiteX126" fmla="*/ 838168 w 1496212"/>
                          <a:gd name="connsiteY126" fmla="*/ 655395 h 758095"/>
                          <a:gd name="connsiteX127" fmla="*/ 860690 w 1496212"/>
                          <a:gd name="connsiteY127" fmla="*/ 639629 h 758095"/>
                          <a:gd name="connsiteX128" fmla="*/ 878708 w 1496212"/>
                          <a:gd name="connsiteY128" fmla="*/ 635125 h 758095"/>
                          <a:gd name="connsiteX129" fmla="*/ 887717 w 1496212"/>
                          <a:gd name="connsiteY129" fmla="*/ 632873 h 758095"/>
                          <a:gd name="connsiteX130" fmla="*/ 894474 w 1496212"/>
                          <a:gd name="connsiteY130" fmla="*/ 628368 h 758095"/>
                          <a:gd name="connsiteX131" fmla="*/ 914744 w 1496212"/>
                          <a:gd name="connsiteY131" fmla="*/ 619359 h 758095"/>
                          <a:gd name="connsiteX132" fmla="*/ 926005 w 1496212"/>
                          <a:gd name="connsiteY132" fmla="*/ 608098 h 758095"/>
                          <a:gd name="connsiteX133" fmla="*/ 941770 w 1496212"/>
                          <a:gd name="connsiteY133" fmla="*/ 603594 h 758095"/>
                          <a:gd name="connsiteX134" fmla="*/ 980058 w 1496212"/>
                          <a:gd name="connsiteY134" fmla="*/ 605846 h 758095"/>
                          <a:gd name="connsiteX135" fmla="*/ 984562 w 1496212"/>
                          <a:gd name="connsiteY135" fmla="*/ 612603 h 758095"/>
                          <a:gd name="connsiteX136" fmla="*/ 989067 w 1496212"/>
                          <a:gd name="connsiteY136" fmla="*/ 617107 h 758095"/>
                          <a:gd name="connsiteX137" fmla="*/ 1009337 w 1496212"/>
                          <a:gd name="connsiteY137" fmla="*/ 623864 h 758095"/>
                          <a:gd name="connsiteX138" fmla="*/ 1018346 w 1496212"/>
                          <a:gd name="connsiteY138" fmla="*/ 632873 h 758095"/>
                          <a:gd name="connsiteX139" fmla="*/ 1022850 w 1496212"/>
                          <a:gd name="connsiteY139" fmla="*/ 641881 h 758095"/>
                          <a:gd name="connsiteX140" fmla="*/ 1036363 w 1496212"/>
                          <a:gd name="connsiteY140" fmla="*/ 650890 h 758095"/>
                          <a:gd name="connsiteX141" fmla="*/ 1040868 w 1496212"/>
                          <a:gd name="connsiteY141" fmla="*/ 664404 h 758095"/>
                          <a:gd name="connsiteX142" fmla="*/ 1047624 w 1496212"/>
                          <a:gd name="connsiteY142" fmla="*/ 668908 h 758095"/>
                          <a:gd name="connsiteX143" fmla="*/ 1058885 w 1496212"/>
                          <a:gd name="connsiteY143" fmla="*/ 671160 h 758095"/>
                          <a:gd name="connsiteX144" fmla="*/ 1065642 w 1496212"/>
                          <a:gd name="connsiteY144" fmla="*/ 673412 h 758095"/>
                          <a:gd name="connsiteX145" fmla="*/ 1067894 w 1496212"/>
                          <a:gd name="connsiteY145" fmla="*/ 680169 h 758095"/>
                          <a:gd name="connsiteX146" fmla="*/ 1076903 w 1496212"/>
                          <a:gd name="connsiteY146" fmla="*/ 682421 h 758095"/>
                          <a:gd name="connsiteX147" fmla="*/ 1085912 w 1496212"/>
                          <a:gd name="connsiteY147" fmla="*/ 686926 h 758095"/>
                          <a:gd name="connsiteX148" fmla="*/ 1103930 w 1496212"/>
                          <a:gd name="connsiteY148" fmla="*/ 691430 h 758095"/>
                          <a:gd name="connsiteX149" fmla="*/ 1110686 w 1496212"/>
                          <a:gd name="connsiteY149" fmla="*/ 700439 h 758095"/>
                          <a:gd name="connsiteX150" fmla="*/ 1115191 w 1496212"/>
                          <a:gd name="connsiteY150" fmla="*/ 707196 h 758095"/>
                          <a:gd name="connsiteX151" fmla="*/ 1121948 w 1496212"/>
                          <a:gd name="connsiteY151" fmla="*/ 711700 h 758095"/>
                          <a:gd name="connsiteX152" fmla="*/ 1130956 w 1496212"/>
                          <a:gd name="connsiteY152" fmla="*/ 727466 h 758095"/>
                          <a:gd name="connsiteX153" fmla="*/ 1133209 w 1496212"/>
                          <a:gd name="connsiteY153" fmla="*/ 736474 h 758095"/>
                          <a:gd name="connsiteX154" fmla="*/ 1148974 w 1496212"/>
                          <a:gd name="connsiteY154" fmla="*/ 743231 h 758095"/>
                          <a:gd name="connsiteX155" fmla="*/ 1191766 w 1496212"/>
                          <a:gd name="connsiteY155" fmla="*/ 745483 h 758095"/>
                          <a:gd name="connsiteX156" fmla="*/ 1207532 w 1496212"/>
                          <a:gd name="connsiteY156" fmla="*/ 743231 h 758095"/>
                          <a:gd name="connsiteX157" fmla="*/ 1248072 w 1496212"/>
                          <a:gd name="connsiteY157" fmla="*/ 745483 h 758095"/>
                          <a:gd name="connsiteX158" fmla="*/ 1268342 w 1496212"/>
                          <a:gd name="connsiteY158" fmla="*/ 747736 h 758095"/>
                          <a:gd name="connsiteX159" fmla="*/ 1281855 w 1496212"/>
                          <a:gd name="connsiteY159" fmla="*/ 729718 h 758095"/>
                          <a:gd name="connsiteX160" fmla="*/ 1288612 w 1496212"/>
                          <a:gd name="connsiteY160" fmla="*/ 727466 h 758095"/>
                          <a:gd name="connsiteX161" fmla="*/ 1304377 w 1496212"/>
                          <a:gd name="connsiteY161" fmla="*/ 713952 h 758095"/>
                          <a:gd name="connsiteX162" fmla="*/ 1306629 w 1496212"/>
                          <a:gd name="connsiteY162" fmla="*/ 707196 h 758095"/>
                          <a:gd name="connsiteX163" fmla="*/ 1311134 w 1496212"/>
                          <a:gd name="connsiteY163" fmla="*/ 700439 h 758095"/>
                          <a:gd name="connsiteX164" fmla="*/ 1315638 w 1496212"/>
                          <a:gd name="connsiteY164" fmla="*/ 691430 h 758095"/>
                          <a:gd name="connsiteX165" fmla="*/ 1322395 w 1496212"/>
                          <a:gd name="connsiteY165" fmla="*/ 689178 h 758095"/>
                          <a:gd name="connsiteX166" fmla="*/ 1326899 w 1496212"/>
                          <a:gd name="connsiteY166" fmla="*/ 680169 h 758095"/>
                          <a:gd name="connsiteX167" fmla="*/ 1333656 w 1496212"/>
                          <a:gd name="connsiteY167" fmla="*/ 675665 h 758095"/>
                          <a:gd name="connsiteX168" fmla="*/ 1335908 w 1496212"/>
                          <a:gd name="connsiteY168" fmla="*/ 666656 h 758095"/>
                          <a:gd name="connsiteX169" fmla="*/ 1338160 w 1496212"/>
                          <a:gd name="connsiteY169" fmla="*/ 659899 h 758095"/>
                          <a:gd name="connsiteX170" fmla="*/ 1342665 w 1496212"/>
                          <a:gd name="connsiteY170" fmla="*/ 655395 h 758095"/>
                          <a:gd name="connsiteX171" fmla="*/ 1351674 w 1496212"/>
                          <a:gd name="connsiteY171" fmla="*/ 641881 h 758095"/>
                          <a:gd name="connsiteX172" fmla="*/ 1353926 w 1496212"/>
                          <a:gd name="connsiteY172" fmla="*/ 632873 h 758095"/>
                          <a:gd name="connsiteX173" fmla="*/ 1356178 w 1496212"/>
                          <a:gd name="connsiteY173" fmla="*/ 610350 h 758095"/>
                          <a:gd name="connsiteX174" fmla="*/ 1360682 w 1496212"/>
                          <a:gd name="connsiteY174" fmla="*/ 601341 h 758095"/>
                          <a:gd name="connsiteX175" fmla="*/ 1365187 w 1496212"/>
                          <a:gd name="connsiteY175" fmla="*/ 585576 h 758095"/>
                          <a:gd name="connsiteX176" fmla="*/ 1371944 w 1496212"/>
                          <a:gd name="connsiteY176" fmla="*/ 576567 h 758095"/>
                          <a:gd name="connsiteX177" fmla="*/ 1376448 w 1496212"/>
                          <a:gd name="connsiteY177" fmla="*/ 542784 h 758095"/>
                          <a:gd name="connsiteX178" fmla="*/ 1378700 w 1496212"/>
                          <a:gd name="connsiteY178" fmla="*/ 533775 h 758095"/>
                          <a:gd name="connsiteX179" fmla="*/ 1380952 w 1496212"/>
                          <a:gd name="connsiteY179" fmla="*/ 477470 h 758095"/>
                          <a:gd name="connsiteX180" fmla="*/ 1396718 w 1496212"/>
                          <a:gd name="connsiteY180" fmla="*/ 454947 h 758095"/>
                          <a:gd name="connsiteX181" fmla="*/ 1403475 w 1496212"/>
                          <a:gd name="connsiteY181" fmla="*/ 443686 h 758095"/>
                          <a:gd name="connsiteX182" fmla="*/ 1410231 w 1496212"/>
                          <a:gd name="connsiteY182" fmla="*/ 434677 h 758095"/>
                          <a:gd name="connsiteX183" fmla="*/ 1412483 w 1496212"/>
                          <a:gd name="connsiteY183" fmla="*/ 385129 h 758095"/>
                          <a:gd name="connsiteX184" fmla="*/ 1414736 w 1496212"/>
                          <a:gd name="connsiteY184" fmla="*/ 373868 h 758095"/>
                          <a:gd name="connsiteX185" fmla="*/ 1421492 w 1496212"/>
                          <a:gd name="connsiteY185" fmla="*/ 367111 h 758095"/>
                          <a:gd name="connsiteX186" fmla="*/ 1435006 w 1496212"/>
                          <a:gd name="connsiteY186" fmla="*/ 157655 h 758095"/>
                          <a:gd name="connsiteX187" fmla="*/ 1448519 w 1496212"/>
                          <a:gd name="connsiteY187" fmla="*/ 141889 h 758095"/>
                          <a:gd name="connsiteX188" fmla="*/ 1453023 w 1496212"/>
                          <a:gd name="connsiteY188" fmla="*/ 135133 h 758095"/>
                          <a:gd name="connsiteX189" fmla="*/ 1459780 w 1496212"/>
                          <a:gd name="connsiteY189" fmla="*/ 132880 h 758095"/>
                          <a:gd name="connsiteX190" fmla="*/ 1466537 w 1496212"/>
                          <a:gd name="connsiteY190" fmla="*/ 128376 h 758095"/>
                          <a:gd name="connsiteX191" fmla="*/ 1468789 w 1496212"/>
                          <a:gd name="connsiteY191" fmla="*/ 99097 h 758095"/>
                          <a:gd name="connsiteX192" fmla="*/ 1475546 w 1496212"/>
                          <a:gd name="connsiteY192" fmla="*/ 94593 h 758095"/>
                          <a:gd name="connsiteX193" fmla="*/ 1486807 w 1496212"/>
                          <a:gd name="connsiteY193" fmla="*/ 83332 h 758095"/>
                          <a:gd name="connsiteX194" fmla="*/ 1489059 w 1496212"/>
                          <a:gd name="connsiteY194" fmla="*/ 76575 h 758095"/>
                          <a:gd name="connsiteX195" fmla="*/ 1495816 w 1496212"/>
                          <a:gd name="connsiteY195" fmla="*/ 74323 h 758095"/>
                          <a:gd name="connsiteX196" fmla="*/ 1493563 w 1496212"/>
                          <a:gd name="connsiteY196" fmla="*/ 0 h 758095"/>
                          <a:gd name="connsiteX197" fmla="*/ 1482302 w 1496212"/>
                          <a:gd name="connsiteY197" fmla="*/ 9008 h 758095"/>
                          <a:gd name="connsiteX198" fmla="*/ 1480050 w 1496212"/>
                          <a:gd name="connsiteY198" fmla="*/ 18017 h 758095"/>
                          <a:gd name="connsiteX199" fmla="*/ 1473293 w 1496212"/>
                          <a:gd name="connsiteY199" fmla="*/ 20270 h 758095"/>
                          <a:gd name="connsiteX200" fmla="*/ 1482302 w 1496212"/>
                          <a:gd name="connsiteY20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2137 w 1496212"/>
                          <a:gd name="connsiteY87" fmla="*/ 65764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17004 w 1496212"/>
                          <a:gd name="connsiteY88" fmla="*/ 657647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612947 w 1496212"/>
                          <a:gd name="connsiteY86" fmla="*/ 671160 h 758095"/>
                          <a:gd name="connsiteX87" fmla="*/ 550648 w 1496212"/>
                          <a:gd name="connsiteY87" fmla="*/ 677007 h 758095"/>
                          <a:gd name="connsiteX88" fmla="*/ 449766 w 1496212"/>
                          <a:gd name="connsiteY88" fmla="*/ 674028 h 758095"/>
                          <a:gd name="connsiteX89" fmla="*/ 385817 w 1496212"/>
                          <a:gd name="connsiteY89" fmla="*/ 637474 h 758095"/>
                          <a:gd name="connsiteX90" fmla="*/ 340428 w 1496212"/>
                          <a:gd name="connsiteY90" fmla="*/ 603594 h 758095"/>
                          <a:gd name="connsiteX91" fmla="*/ 302141 w 1496212"/>
                          <a:gd name="connsiteY91" fmla="*/ 578819 h 758095"/>
                          <a:gd name="connsiteX92" fmla="*/ 266105 w 1496212"/>
                          <a:gd name="connsiteY92" fmla="*/ 556297 h 758095"/>
                          <a:gd name="connsiteX93" fmla="*/ 259349 w 1496212"/>
                          <a:gd name="connsiteY93" fmla="*/ 554045 h 758095"/>
                          <a:gd name="connsiteX94" fmla="*/ 236826 w 1496212"/>
                          <a:gd name="connsiteY94" fmla="*/ 545036 h 758095"/>
                          <a:gd name="connsiteX95" fmla="*/ 180521 w 1496212"/>
                          <a:gd name="connsiteY95" fmla="*/ 536027 h 758095"/>
                          <a:gd name="connsiteX96" fmla="*/ 117459 w 1496212"/>
                          <a:gd name="connsiteY96" fmla="*/ 533775 h 758095"/>
                          <a:gd name="connsiteX97" fmla="*/ 76919 w 1496212"/>
                          <a:gd name="connsiteY97" fmla="*/ 536027 h 758095"/>
                          <a:gd name="connsiteX98" fmla="*/ 61645 w 1496212"/>
                          <a:gd name="connsiteY98" fmla="*/ 536930 h 758095"/>
                          <a:gd name="connsiteX99" fmla="*/ 23483 w 1496212"/>
                          <a:gd name="connsiteY99" fmla="*/ 550729 h 758095"/>
                          <a:gd name="connsiteX100" fmla="*/ 103 w 1496212"/>
                          <a:gd name="connsiteY100" fmla="*/ 573331 h 758095"/>
                          <a:gd name="connsiteX101" fmla="*/ 16207 w 1496212"/>
                          <a:gd name="connsiteY101" fmla="*/ 613525 h 758095"/>
                          <a:gd name="connsiteX102" fmla="*/ 45307 w 1496212"/>
                          <a:gd name="connsiteY102" fmla="*/ 618170 h 758095"/>
                          <a:gd name="connsiteX103" fmla="*/ 125027 w 1496212"/>
                          <a:gd name="connsiteY103" fmla="*/ 629432 h 758095"/>
                          <a:gd name="connsiteX104" fmla="*/ 167008 w 1496212"/>
                          <a:gd name="connsiteY104" fmla="*/ 632873 h 758095"/>
                          <a:gd name="connsiteX105" fmla="*/ 219388 w 1496212"/>
                          <a:gd name="connsiteY105" fmla="*/ 640429 h 758095"/>
                          <a:gd name="connsiteX106" fmla="*/ 271189 w 1496212"/>
                          <a:gd name="connsiteY106" fmla="*/ 659173 h 758095"/>
                          <a:gd name="connsiteX107" fmla="*/ 302141 w 1496212"/>
                          <a:gd name="connsiteY107" fmla="*/ 675665 h 758095"/>
                          <a:gd name="connsiteX108" fmla="*/ 337229 w 1496212"/>
                          <a:gd name="connsiteY108" fmla="*/ 700365 h 758095"/>
                          <a:gd name="connsiteX109" fmla="*/ 378458 w 1496212"/>
                          <a:gd name="connsiteY109" fmla="*/ 749187 h 758095"/>
                          <a:gd name="connsiteX110" fmla="*/ 403490 w 1496212"/>
                          <a:gd name="connsiteY110" fmla="*/ 752240 h 758095"/>
                          <a:gd name="connsiteX111" fmla="*/ 548322 w 1496212"/>
                          <a:gd name="connsiteY111" fmla="*/ 753003 h 758095"/>
                          <a:gd name="connsiteX112" fmla="*/ 619703 w 1496212"/>
                          <a:gd name="connsiteY112" fmla="*/ 752240 h 758095"/>
                          <a:gd name="connsiteX113" fmla="*/ 682765 w 1496212"/>
                          <a:gd name="connsiteY113" fmla="*/ 747736 h 758095"/>
                          <a:gd name="connsiteX114" fmla="*/ 689522 w 1496212"/>
                          <a:gd name="connsiteY114" fmla="*/ 745483 h 758095"/>
                          <a:gd name="connsiteX115" fmla="*/ 698531 w 1496212"/>
                          <a:gd name="connsiteY115" fmla="*/ 743231 h 758095"/>
                          <a:gd name="connsiteX116" fmla="*/ 730062 w 1496212"/>
                          <a:gd name="connsiteY116" fmla="*/ 740979 h 758095"/>
                          <a:gd name="connsiteX117" fmla="*/ 757088 w 1496212"/>
                          <a:gd name="connsiteY117" fmla="*/ 713952 h 758095"/>
                          <a:gd name="connsiteX118" fmla="*/ 768349 w 1496212"/>
                          <a:gd name="connsiteY118" fmla="*/ 702691 h 758095"/>
                          <a:gd name="connsiteX119" fmla="*/ 772854 w 1496212"/>
                          <a:gd name="connsiteY119" fmla="*/ 698187 h 758095"/>
                          <a:gd name="connsiteX120" fmla="*/ 784115 w 1496212"/>
                          <a:gd name="connsiteY120" fmla="*/ 684674 h 758095"/>
                          <a:gd name="connsiteX121" fmla="*/ 795376 w 1496212"/>
                          <a:gd name="connsiteY121" fmla="*/ 673412 h 758095"/>
                          <a:gd name="connsiteX122" fmla="*/ 799881 w 1496212"/>
                          <a:gd name="connsiteY122" fmla="*/ 666656 h 758095"/>
                          <a:gd name="connsiteX123" fmla="*/ 806637 w 1496212"/>
                          <a:gd name="connsiteY123" fmla="*/ 664404 h 758095"/>
                          <a:gd name="connsiteX124" fmla="*/ 808889 w 1496212"/>
                          <a:gd name="connsiteY124" fmla="*/ 657647 h 758095"/>
                          <a:gd name="connsiteX125" fmla="*/ 838168 w 1496212"/>
                          <a:gd name="connsiteY125" fmla="*/ 655395 h 758095"/>
                          <a:gd name="connsiteX126" fmla="*/ 860690 w 1496212"/>
                          <a:gd name="connsiteY126" fmla="*/ 639629 h 758095"/>
                          <a:gd name="connsiteX127" fmla="*/ 878708 w 1496212"/>
                          <a:gd name="connsiteY127" fmla="*/ 635125 h 758095"/>
                          <a:gd name="connsiteX128" fmla="*/ 887717 w 1496212"/>
                          <a:gd name="connsiteY128" fmla="*/ 632873 h 758095"/>
                          <a:gd name="connsiteX129" fmla="*/ 894474 w 1496212"/>
                          <a:gd name="connsiteY129" fmla="*/ 628368 h 758095"/>
                          <a:gd name="connsiteX130" fmla="*/ 914744 w 1496212"/>
                          <a:gd name="connsiteY130" fmla="*/ 619359 h 758095"/>
                          <a:gd name="connsiteX131" fmla="*/ 926005 w 1496212"/>
                          <a:gd name="connsiteY131" fmla="*/ 608098 h 758095"/>
                          <a:gd name="connsiteX132" fmla="*/ 941770 w 1496212"/>
                          <a:gd name="connsiteY132" fmla="*/ 603594 h 758095"/>
                          <a:gd name="connsiteX133" fmla="*/ 980058 w 1496212"/>
                          <a:gd name="connsiteY133" fmla="*/ 605846 h 758095"/>
                          <a:gd name="connsiteX134" fmla="*/ 984562 w 1496212"/>
                          <a:gd name="connsiteY134" fmla="*/ 612603 h 758095"/>
                          <a:gd name="connsiteX135" fmla="*/ 989067 w 1496212"/>
                          <a:gd name="connsiteY135" fmla="*/ 617107 h 758095"/>
                          <a:gd name="connsiteX136" fmla="*/ 1009337 w 1496212"/>
                          <a:gd name="connsiteY136" fmla="*/ 623864 h 758095"/>
                          <a:gd name="connsiteX137" fmla="*/ 1018346 w 1496212"/>
                          <a:gd name="connsiteY137" fmla="*/ 632873 h 758095"/>
                          <a:gd name="connsiteX138" fmla="*/ 1022850 w 1496212"/>
                          <a:gd name="connsiteY138" fmla="*/ 641881 h 758095"/>
                          <a:gd name="connsiteX139" fmla="*/ 1036363 w 1496212"/>
                          <a:gd name="connsiteY139" fmla="*/ 650890 h 758095"/>
                          <a:gd name="connsiteX140" fmla="*/ 1040868 w 1496212"/>
                          <a:gd name="connsiteY140" fmla="*/ 664404 h 758095"/>
                          <a:gd name="connsiteX141" fmla="*/ 1047624 w 1496212"/>
                          <a:gd name="connsiteY141" fmla="*/ 668908 h 758095"/>
                          <a:gd name="connsiteX142" fmla="*/ 1058885 w 1496212"/>
                          <a:gd name="connsiteY142" fmla="*/ 671160 h 758095"/>
                          <a:gd name="connsiteX143" fmla="*/ 1065642 w 1496212"/>
                          <a:gd name="connsiteY143" fmla="*/ 673412 h 758095"/>
                          <a:gd name="connsiteX144" fmla="*/ 1067894 w 1496212"/>
                          <a:gd name="connsiteY144" fmla="*/ 680169 h 758095"/>
                          <a:gd name="connsiteX145" fmla="*/ 1076903 w 1496212"/>
                          <a:gd name="connsiteY145" fmla="*/ 682421 h 758095"/>
                          <a:gd name="connsiteX146" fmla="*/ 1085912 w 1496212"/>
                          <a:gd name="connsiteY146" fmla="*/ 686926 h 758095"/>
                          <a:gd name="connsiteX147" fmla="*/ 1103930 w 1496212"/>
                          <a:gd name="connsiteY147" fmla="*/ 691430 h 758095"/>
                          <a:gd name="connsiteX148" fmla="*/ 1110686 w 1496212"/>
                          <a:gd name="connsiteY148" fmla="*/ 700439 h 758095"/>
                          <a:gd name="connsiteX149" fmla="*/ 1115191 w 1496212"/>
                          <a:gd name="connsiteY149" fmla="*/ 707196 h 758095"/>
                          <a:gd name="connsiteX150" fmla="*/ 1121948 w 1496212"/>
                          <a:gd name="connsiteY150" fmla="*/ 711700 h 758095"/>
                          <a:gd name="connsiteX151" fmla="*/ 1130956 w 1496212"/>
                          <a:gd name="connsiteY151" fmla="*/ 727466 h 758095"/>
                          <a:gd name="connsiteX152" fmla="*/ 1133209 w 1496212"/>
                          <a:gd name="connsiteY152" fmla="*/ 736474 h 758095"/>
                          <a:gd name="connsiteX153" fmla="*/ 1148974 w 1496212"/>
                          <a:gd name="connsiteY153" fmla="*/ 743231 h 758095"/>
                          <a:gd name="connsiteX154" fmla="*/ 1191766 w 1496212"/>
                          <a:gd name="connsiteY154" fmla="*/ 745483 h 758095"/>
                          <a:gd name="connsiteX155" fmla="*/ 1207532 w 1496212"/>
                          <a:gd name="connsiteY155" fmla="*/ 743231 h 758095"/>
                          <a:gd name="connsiteX156" fmla="*/ 1248072 w 1496212"/>
                          <a:gd name="connsiteY156" fmla="*/ 745483 h 758095"/>
                          <a:gd name="connsiteX157" fmla="*/ 1268342 w 1496212"/>
                          <a:gd name="connsiteY157" fmla="*/ 747736 h 758095"/>
                          <a:gd name="connsiteX158" fmla="*/ 1281855 w 1496212"/>
                          <a:gd name="connsiteY158" fmla="*/ 729718 h 758095"/>
                          <a:gd name="connsiteX159" fmla="*/ 1288612 w 1496212"/>
                          <a:gd name="connsiteY159" fmla="*/ 727466 h 758095"/>
                          <a:gd name="connsiteX160" fmla="*/ 1304377 w 1496212"/>
                          <a:gd name="connsiteY160" fmla="*/ 713952 h 758095"/>
                          <a:gd name="connsiteX161" fmla="*/ 1306629 w 1496212"/>
                          <a:gd name="connsiteY161" fmla="*/ 707196 h 758095"/>
                          <a:gd name="connsiteX162" fmla="*/ 1311134 w 1496212"/>
                          <a:gd name="connsiteY162" fmla="*/ 700439 h 758095"/>
                          <a:gd name="connsiteX163" fmla="*/ 1315638 w 1496212"/>
                          <a:gd name="connsiteY163" fmla="*/ 691430 h 758095"/>
                          <a:gd name="connsiteX164" fmla="*/ 1322395 w 1496212"/>
                          <a:gd name="connsiteY164" fmla="*/ 689178 h 758095"/>
                          <a:gd name="connsiteX165" fmla="*/ 1326899 w 1496212"/>
                          <a:gd name="connsiteY165" fmla="*/ 680169 h 758095"/>
                          <a:gd name="connsiteX166" fmla="*/ 1333656 w 1496212"/>
                          <a:gd name="connsiteY166" fmla="*/ 675665 h 758095"/>
                          <a:gd name="connsiteX167" fmla="*/ 1335908 w 1496212"/>
                          <a:gd name="connsiteY167" fmla="*/ 666656 h 758095"/>
                          <a:gd name="connsiteX168" fmla="*/ 1338160 w 1496212"/>
                          <a:gd name="connsiteY168" fmla="*/ 659899 h 758095"/>
                          <a:gd name="connsiteX169" fmla="*/ 1342665 w 1496212"/>
                          <a:gd name="connsiteY169" fmla="*/ 655395 h 758095"/>
                          <a:gd name="connsiteX170" fmla="*/ 1351674 w 1496212"/>
                          <a:gd name="connsiteY170" fmla="*/ 641881 h 758095"/>
                          <a:gd name="connsiteX171" fmla="*/ 1353926 w 1496212"/>
                          <a:gd name="connsiteY171" fmla="*/ 632873 h 758095"/>
                          <a:gd name="connsiteX172" fmla="*/ 1356178 w 1496212"/>
                          <a:gd name="connsiteY172" fmla="*/ 610350 h 758095"/>
                          <a:gd name="connsiteX173" fmla="*/ 1360682 w 1496212"/>
                          <a:gd name="connsiteY173" fmla="*/ 601341 h 758095"/>
                          <a:gd name="connsiteX174" fmla="*/ 1365187 w 1496212"/>
                          <a:gd name="connsiteY174" fmla="*/ 585576 h 758095"/>
                          <a:gd name="connsiteX175" fmla="*/ 1371944 w 1496212"/>
                          <a:gd name="connsiteY175" fmla="*/ 576567 h 758095"/>
                          <a:gd name="connsiteX176" fmla="*/ 1376448 w 1496212"/>
                          <a:gd name="connsiteY176" fmla="*/ 542784 h 758095"/>
                          <a:gd name="connsiteX177" fmla="*/ 1378700 w 1496212"/>
                          <a:gd name="connsiteY177" fmla="*/ 533775 h 758095"/>
                          <a:gd name="connsiteX178" fmla="*/ 1380952 w 1496212"/>
                          <a:gd name="connsiteY178" fmla="*/ 477470 h 758095"/>
                          <a:gd name="connsiteX179" fmla="*/ 1396718 w 1496212"/>
                          <a:gd name="connsiteY179" fmla="*/ 454947 h 758095"/>
                          <a:gd name="connsiteX180" fmla="*/ 1403475 w 1496212"/>
                          <a:gd name="connsiteY180" fmla="*/ 443686 h 758095"/>
                          <a:gd name="connsiteX181" fmla="*/ 1410231 w 1496212"/>
                          <a:gd name="connsiteY181" fmla="*/ 434677 h 758095"/>
                          <a:gd name="connsiteX182" fmla="*/ 1412483 w 1496212"/>
                          <a:gd name="connsiteY182" fmla="*/ 385129 h 758095"/>
                          <a:gd name="connsiteX183" fmla="*/ 1414736 w 1496212"/>
                          <a:gd name="connsiteY183" fmla="*/ 373868 h 758095"/>
                          <a:gd name="connsiteX184" fmla="*/ 1421492 w 1496212"/>
                          <a:gd name="connsiteY184" fmla="*/ 367111 h 758095"/>
                          <a:gd name="connsiteX185" fmla="*/ 1435006 w 1496212"/>
                          <a:gd name="connsiteY185" fmla="*/ 157655 h 758095"/>
                          <a:gd name="connsiteX186" fmla="*/ 1448519 w 1496212"/>
                          <a:gd name="connsiteY186" fmla="*/ 141889 h 758095"/>
                          <a:gd name="connsiteX187" fmla="*/ 1453023 w 1496212"/>
                          <a:gd name="connsiteY187" fmla="*/ 135133 h 758095"/>
                          <a:gd name="connsiteX188" fmla="*/ 1459780 w 1496212"/>
                          <a:gd name="connsiteY188" fmla="*/ 132880 h 758095"/>
                          <a:gd name="connsiteX189" fmla="*/ 1466537 w 1496212"/>
                          <a:gd name="connsiteY189" fmla="*/ 128376 h 758095"/>
                          <a:gd name="connsiteX190" fmla="*/ 1468789 w 1496212"/>
                          <a:gd name="connsiteY190" fmla="*/ 99097 h 758095"/>
                          <a:gd name="connsiteX191" fmla="*/ 1475546 w 1496212"/>
                          <a:gd name="connsiteY191" fmla="*/ 94593 h 758095"/>
                          <a:gd name="connsiteX192" fmla="*/ 1486807 w 1496212"/>
                          <a:gd name="connsiteY192" fmla="*/ 83332 h 758095"/>
                          <a:gd name="connsiteX193" fmla="*/ 1489059 w 1496212"/>
                          <a:gd name="connsiteY193" fmla="*/ 76575 h 758095"/>
                          <a:gd name="connsiteX194" fmla="*/ 1495816 w 1496212"/>
                          <a:gd name="connsiteY194" fmla="*/ 74323 h 758095"/>
                          <a:gd name="connsiteX195" fmla="*/ 1493563 w 1496212"/>
                          <a:gd name="connsiteY195" fmla="*/ 0 h 758095"/>
                          <a:gd name="connsiteX196" fmla="*/ 1482302 w 1496212"/>
                          <a:gd name="connsiteY196" fmla="*/ 9008 h 758095"/>
                          <a:gd name="connsiteX197" fmla="*/ 1480050 w 1496212"/>
                          <a:gd name="connsiteY197" fmla="*/ 18017 h 758095"/>
                          <a:gd name="connsiteX198" fmla="*/ 1473293 w 1496212"/>
                          <a:gd name="connsiteY198" fmla="*/ 20270 h 758095"/>
                          <a:gd name="connsiteX199" fmla="*/ 1482302 w 1496212"/>
                          <a:gd name="connsiteY19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621955 w 1496212"/>
                          <a:gd name="connsiteY85" fmla="*/ 666656 h 758095"/>
                          <a:gd name="connsiteX86" fmla="*/ 550648 w 1496212"/>
                          <a:gd name="connsiteY86" fmla="*/ 677007 h 758095"/>
                          <a:gd name="connsiteX87" fmla="*/ 449766 w 1496212"/>
                          <a:gd name="connsiteY87" fmla="*/ 674028 h 758095"/>
                          <a:gd name="connsiteX88" fmla="*/ 385817 w 1496212"/>
                          <a:gd name="connsiteY88" fmla="*/ 637474 h 758095"/>
                          <a:gd name="connsiteX89" fmla="*/ 340428 w 1496212"/>
                          <a:gd name="connsiteY89" fmla="*/ 603594 h 758095"/>
                          <a:gd name="connsiteX90" fmla="*/ 302141 w 1496212"/>
                          <a:gd name="connsiteY90" fmla="*/ 578819 h 758095"/>
                          <a:gd name="connsiteX91" fmla="*/ 266105 w 1496212"/>
                          <a:gd name="connsiteY91" fmla="*/ 556297 h 758095"/>
                          <a:gd name="connsiteX92" fmla="*/ 259349 w 1496212"/>
                          <a:gd name="connsiteY92" fmla="*/ 554045 h 758095"/>
                          <a:gd name="connsiteX93" fmla="*/ 236826 w 1496212"/>
                          <a:gd name="connsiteY93" fmla="*/ 545036 h 758095"/>
                          <a:gd name="connsiteX94" fmla="*/ 180521 w 1496212"/>
                          <a:gd name="connsiteY94" fmla="*/ 536027 h 758095"/>
                          <a:gd name="connsiteX95" fmla="*/ 117459 w 1496212"/>
                          <a:gd name="connsiteY95" fmla="*/ 533775 h 758095"/>
                          <a:gd name="connsiteX96" fmla="*/ 76919 w 1496212"/>
                          <a:gd name="connsiteY96" fmla="*/ 536027 h 758095"/>
                          <a:gd name="connsiteX97" fmla="*/ 61645 w 1496212"/>
                          <a:gd name="connsiteY97" fmla="*/ 536930 h 758095"/>
                          <a:gd name="connsiteX98" fmla="*/ 23483 w 1496212"/>
                          <a:gd name="connsiteY98" fmla="*/ 550729 h 758095"/>
                          <a:gd name="connsiteX99" fmla="*/ 103 w 1496212"/>
                          <a:gd name="connsiteY99" fmla="*/ 573331 h 758095"/>
                          <a:gd name="connsiteX100" fmla="*/ 16207 w 1496212"/>
                          <a:gd name="connsiteY100" fmla="*/ 613525 h 758095"/>
                          <a:gd name="connsiteX101" fmla="*/ 45307 w 1496212"/>
                          <a:gd name="connsiteY101" fmla="*/ 618170 h 758095"/>
                          <a:gd name="connsiteX102" fmla="*/ 125027 w 1496212"/>
                          <a:gd name="connsiteY102" fmla="*/ 629432 h 758095"/>
                          <a:gd name="connsiteX103" fmla="*/ 167008 w 1496212"/>
                          <a:gd name="connsiteY103" fmla="*/ 632873 h 758095"/>
                          <a:gd name="connsiteX104" fmla="*/ 219388 w 1496212"/>
                          <a:gd name="connsiteY104" fmla="*/ 640429 h 758095"/>
                          <a:gd name="connsiteX105" fmla="*/ 271189 w 1496212"/>
                          <a:gd name="connsiteY105" fmla="*/ 659173 h 758095"/>
                          <a:gd name="connsiteX106" fmla="*/ 302141 w 1496212"/>
                          <a:gd name="connsiteY106" fmla="*/ 675665 h 758095"/>
                          <a:gd name="connsiteX107" fmla="*/ 337229 w 1496212"/>
                          <a:gd name="connsiteY107" fmla="*/ 700365 h 758095"/>
                          <a:gd name="connsiteX108" fmla="*/ 378458 w 1496212"/>
                          <a:gd name="connsiteY108" fmla="*/ 749187 h 758095"/>
                          <a:gd name="connsiteX109" fmla="*/ 403490 w 1496212"/>
                          <a:gd name="connsiteY109" fmla="*/ 752240 h 758095"/>
                          <a:gd name="connsiteX110" fmla="*/ 548322 w 1496212"/>
                          <a:gd name="connsiteY110" fmla="*/ 753003 h 758095"/>
                          <a:gd name="connsiteX111" fmla="*/ 619703 w 1496212"/>
                          <a:gd name="connsiteY111" fmla="*/ 752240 h 758095"/>
                          <a:gd name="connsiteX112" fmla="*/ 682765 w 1496212"/>
                          <a:gd name="connsiteY112" fmla="*/ 747736 h 758095"/>
                          <a:gd name="connsiteX113" fmla="*/ 689522 w 1496212"/>
                          <a:gd name="connsiteY113" fmla="*/ 745483 h 758095"/>
                          <a:gd name="connsiteX114" fmla="*/ 698531 w 1496212"/>
                          <a:gd name="connsiteY114" fmla="*/ 743231 h 758095"/>
                          <a:gd name="connsiteX115" fmla="*/ 730062 w 1496212"/>
                          <a:gd name="connsiteY115" fmla="*/ 740979 h 758095"/>
                          <a:gd name="connsiteX116" fmla="*/ 757088 w 1496212"/>
                          <a:gd name="connsiteY116" fmla="*/ 713952 h 758095"/>
                          <a:gd name="connsiteX117" fmla="*/ 768349 w 1496212"/>
                          <a:gd name="connsiteY117" fmla="*/ 702691 h 758095"/>
                          <a:gd name="connsiteX118" fmla="*/ 772854 w 1496212"/>
                          <a:gd name="connsiteY118" fmla="*/ 698187 h 758095"/>
                          <a:gd name="connsiteX119" fmla="*/ 784115 w 1496212"/>
                          <a:gd name="connsiteY119" fmla="*/ 684674 h 758095"/>
                          <a:gd name="connsiteX120" fmla="*/ 795376 w 1496212"/>
                          <a:gd name="connsiteY120" fmla="*/ 673412 h 758095"/>
                          <a:gd name="connsiteX121" fmla="*/ 799881 w 1496212"/>
                          <a:gd name="connsiteY121" fmla="*/ 666656 h 758095"/>
                          <a:gd name="connsiteX122" fmla="*/ 806637 w 1496212"/>
                          <a:gd name="connsiteY122" fmla="*/ 664404 h 758095"/>
                          <a:gd name="connsiteX123" fmla="*/ 808889 w 1496212"/>
                          <a:gd name="connsiteY123" fmla="*/ 657647 h 758095"/>
                          <a:gd name="connsiteX124" fmla="*/ 838168 w 1496212"/>
                          <a:gd name="connsiteY124" fmla="*/ 655395 h 758095"/>
                          <a:gd name="connsiteX125" fmla="*/ 860690 w 1496212"/>
                          <a:gd name="connsiteY125" fmla="*/ 639629 h 758095"/>
                          <a:gd name="connsiteX126" fmla="*/ 878708 w 1496212"/>
                          <a:gd name="connsiteY126" fmla="*/ 635125 h 758095"/>
                          <a:gd name="connsiteX127" fmla="*/ 887717 w 1496212"/>
                          <a:gd name="connsiteY127" fmla="*/ 632873 h 758095"/>
                          <a:gd name="connsiteX128" fmla="*/ 894474 w 1496212"/>
                          <a:gd name="connsiteY128" fmla="*/ 628368 h 758095"/>
                          <a:gd name="connsiteX129" fmla="*/ 914744 w 1496212"/>
                          <a:gd name="connsiteY129" fmla="*/ 619359 h 758095"/>
                          <a:gd name="connsiteX130" fmla="*/ 926005 w 1496212"/>
                          <a:gd name="connsiteY130" fmla="*/ 608098 h 758095"/>
                          <a:gd name="connsiteX131" fmla="*/ 941770 w 1496212"/>
                          <a:gd name="connsiteY131" fmla="*/ 603594 h 758095"/>
                          <a:gd name="connsiteX132" fmla="*/ 980058 w 1496212"/>
                          <a:gd name="connsiteY132" fmla="*/ 605846 h 758095"/>
                          <a:gd name="connsiteX133" fmla="*/ 984562 w 1496212"/>
                          <a:gd name="connsiteY133" fmla="*/ 612603 h 758095"/>
                          <a:gd name="connsiteX134" fmla="*/ 989067 w 1496212"/>
                          <a:gd name="connsiteY134" fmla="*/ 617107 h 758095"/>
                          <a:gd name="connsiteX135" fmla="*/ 1009337 w 1496212"/>
                          <a:gd name="connsiteY135" fmla="*/ 623864 h 758095"/>
                          <a:gd name="connsiteX136" fmla="*/ 1018346 w 1496212"/>
                          <a:gd name="connsiteY136" fmla="*/ 632873 h 758095"/>
                          <a:gd name="connsiteX137" fmla="*/ 1022850 w 1496212"/>
                          <a:gd name="connsiteY137" fmla="*/ 641881 h 758095"/>
                          <a:gd name="connsiteX138" fmla="*/ 1036363 w 1496212"/>
                          <a:gd name="connsiteY138" fmla="*/ 650890 h 758095"/>
                          <a:gd name="connsiteX139" fmla="*/ 1040868 w 1496212"/>
                          <a:gd name="connsiteY139" fmla="*/ 664404 h 758095"/>
                          <a:gd name="connsiteX140" fmla="*/ 1047624 w 1496212"/>
                          <a:gd name="connsiteY140" fmla="*/ 668908 h 758095"/>
                          <a:gd name="connsiteX141" fmla="*/ 1058885 w 1496212"/>
                          <a:gd name="connsiteY141" fmla="*/ 671160 h 758095"/>
                          <a:gd name="connsiteX142" fmla="*/ 1065642 w 1496212"/>
                          <a:gd name="connsiteY142" fmla="*/ 673412 h 758095"/>
                          <a:gd name="connsiteX143" fmla="*/ 1067894 w 1496212"/>
                          <a:gd name="connsiteY143" fmla="*/ 680169 h 758095"/>
                          <a:gd name="connsiteX144" fmla="*/ 1076903 w 1496212"/>
                          <a:gd name="connsiteY144" fmla="*/ 682421 h 758095"/>
                          <a:gd name="connsiteX145" fmla="*/ 1085912 w 1496212"/>
                          <a:gd name="connsiteY145" fmla="*/ 686926 h 758095"/>
                          <a:gd name="connsiteX146" fmla="*/ 1103930 w 1496212"/>
                          <a:gd name="connsiteY146" fmla="*/ 691430 h 758095"/>
                          <a:gd name="connsiteX147" fmla="*/ 1110686 w 1496212"/>
                          <a:gd name="connsiteY147" fmla="*/ 700439 h 758095"/>
                          <a:gd name="connsiteX148" fmla="*/ 1115191 w 1496212"/>
                          <a:gd name="connsiteY148" fmla="*/ 707196 h 758095"/>
                          <a:gd name="connsiteX149" fmla="*/ 1121948 w 1496212"/>
                          <a:gd name="connsiteY149" fmla="*/ 711700 h 758095"/>
                          <a:gd name="connsiteX150" fmla="*/ 1130956 w 1496212"/>
                          <a:gd name="connsiteY150" fmla="*/ 727466 h 758095"/>
                          <a:gd name="connsiteX151" fmla="*/ 1133209 w 1496212"/>
                          <a:gd name="connsiteY151" fmla="*/ 736474 h 758095"/>
                          <a:gd name="connsiteX152" fmla="*/ 1148974 w 1496212"/>
                          <a:gd name="connsiteY152" fmla="*/ 743231 h 758095"/>
                          <a:gd name="connsiteX153" fmla="*/ 1191766 w 1496212"/>
                          <a:gd name="connsiteY153" fmla="*/ 745483 h 758095"/>
                          <a:gd name="connsiteX154" fmla="*/ 1207532 w 1496212"/>
                          <a:gd name="connsiteY154" fmla="*/ 743231 h 758095"/>
                          <a:gd name="connsiteX155" fmla="*/ 1248072 w 1496212"/>
                          <a:gd name="connsiteY155" fmla="*/ 745483 h 758095"/>
                          <a:gd name="connsiteX156" fmla="*/ 1268342 w 1496212"/>
                          <a:gd name="connsiteY156" fmla="*/ 747736 h 758095"/>
                          <a:gd name="connsiteX157" fmla="*/ 1281855 w 1496212"/>
                          <a:gd name="connsiteY157" fmla="*/ 729718 h 758095"/>
                          <a:gd name="connsiteX158" fmla="*/ 1288612 w 1496212"/>
                          <a:gd name="connsiteY158" fmla="*/ 727466 h 758095"/>
                          <a:gd name="connsiteX159" fmla="*/ 1304377 w 1496212"/>
                          <a:gd name="connsiteY159" fmla="*/ 713952 h 758095"/>
                          <a:gd name="connsiteX160" fmla="*/ 1306629 w 1496212"/>
                          <a:gd name="connsiteY160" fmla="*/ 707196 h 758095"/>
                          <a:gd name="connsiteX161" fmla="*/ 1311134 w 1496212"/>
                          <a:gd name="connsiteY161" fmla="*/ 700439 h 758095"/>
                          <a:gd name="connsiteX162" fmla="*/ 1315638 w 1496212"/>
                          <a:gd name="connsiteY162" fmla="*/ 691430 h 758095"/>
                          <a:gd name="connsiteX163" fmla="*/ 1322395 w 1496212"/>
                          <a:gd name="connsiteY163" fmla="*/ 689178 h 758095"/>
                          <a:gd name="connsiteX164" fmla="*/ 1326899 w 1496212"/>
                          <a:gd name="connsiteY164" fmla="*/ 680169 h 758095"/>
                          <a:gd name="connsiteX165" fmla="*/ 1333656 w 1496212"/>
                          <a:gd name="connsiteY165" fmla="*/ 675665 h 758095"/>
                          <a:gd name="connsiteX166" fmla="*/ 1335908 w 1496212"/>
                          <a:gd name="connsiteY166" fmla="*/ 666656 h 758095"/>
                          <a:gd name="connsiteX167" fmla="*/ 1338160 w 1496212"/>
                          <a:gd name="connsiteY167" fmla="*/ 659899 h 758095"/>
                          <a:gd name="connsiteX168" fmla="*/ 1342665 w 1496212"/>
                          <a:gd name="connsiteY168" fmla="*/ 655395 h 758095"/>
                          <a:gd name="connsiteX169" fmla="*/ 1351674 w 1496212"/>
                          <a:gd name="connsiteY169" fmla="*/ 641881 h 758095"/>
                          <a:gd name="connsiteX170" fmla="*/ 1353926 w 1496212"/>
                          <a:gd name="connsiteY170" fmla="*/ 632873 h 758095"/>
                          <a:gd name="connsiteX171" fmla="*/ 1356178 w 1496212"/>
                          <a:gd name="connsiteY171" fmla="*/ 610350 h 758095"/>
                          <a:gd name="connsiteX172" fmla="*/ 1360682 w 1496212"/>
                          <a:gd name="connsiteY172" fmla="*/ 601341 h 758095"/>
                          <a:gd name="connsiteX173" fmla="*/ 1365187 w 1496212"/>
                          <a:gd name="connsiteY173" fmla="*/ 585576 h 758095"/>
                          <a:gd name="connsiteX174" fmla="*/ 1371944 w 1496212"/>
                          <a:gd name="connsiteY174" fmla="*/ 576567 h 758095"/>
                          <a:gd name="connsiteX175" fmla="*/ 1376448 w 1496212"/>
                          <a:gd name="connsiteY175" fmla="*/ 542784 h 758095"/>
                          <a:gd name="connsiteX176" fmla="*/ 1378700 w 1496212"/>
                          <a:gd name="connsiteY176" fmla="*/ 533775 h 758095"/>
                          <a:gd name="connsiteX177" fmla="*/ 1380952 w 1496212"/>
                          <a:gd name="connsiteY177" fmla="*/ 477470 h 758095"/>
                          <a:gd name="connsiteX178" fmla="*/ 1396718 w 1496212"/>
                          <a:gd name="connsiteY178" fmla="*/ 454947 h 758095"/>
                          <a:gd name="connsiteX179" fmla="*/ 1403475 w 1496212"/>
                          <a:gd name="connsiteY179" fmla="*/ 443686 h 758095"/>
                          <a:gd name="connsiteX180" fmla="*/ 1410231 w 1496212"/>
                          <a:gd name="connsiteY180" fmla="*/ 434677 h 758095"/>
                          <a:gd name="connsiteX181" fmla="*/ 1412483 w 1496212"/>
                          <a:gd name="connsiteY181" fmla="*/ 385129 h 758095"/>
                          <a:gd name="connsiteX182" fmla="*/ 1414736 w 1496212"/>
                          <a:gd name="connsiteY182" fmla="*/ 373868 h 758095"/>
                          <a:gd name="connsiteX183" fmla="*/ 1421492 w 1496212"/>
                          <a:gd name="connsiteY183" fmla="*/ 367111 h 758095"/>
                          <a:gd name="connsiteX184" fmla="*/ 1435006 w 1496212"/>
                          <a:gd name="connsiteY184" fmla="*/ 157655 h 758095"/>
                          <a:gd name="connsiteX185" fmla="*/ 1448519 w 1496212"/>
                          <a:gd name="connsiteY185" fmla="*/ 141889 h 758095"/>
                          <a:gd name="connsiteX186" fmla="*/ 1453023 w 1496212"/>
                          <a:gd name="connsiteY186" fmla="*/ 135133 h 758095"/>
                          <a:gd name="connsiteX187" fmla="*/ 1459780 w 1496212"/>
                          <a:gd name="connsiteY187" fmla="*/ 132880 h 758095"/>
                          <a:gd name="connsiteX188" fmla="*/ 1466537 w 1496212"/>
                          <a:gd name="connsiteY188" fmla="*/ 128376 h 758095"/>
                          <a:gd name="connsiteX189" fmla="*/ 1468789 w 1496212"/>
                          <a:gd name="connsiteY189" fmla="*/ 99097 h 758095"/>
                          <a:gd name="connsiteX190" fmla="*/ 1475546 w 1496212"/>
                          <a:gd name="connsiteY190" fmla="*/ 94593 h 758095"/>
                          <a:gd name="connsiteX191" fmla="*/ 1486807 w 1496212"/>
                          <a:gd name="connsiteY191" fmla="*/ 83332 h 758095"/>
                          <a:gd name="connsiteX192" fmla="*/ 1489059 w 1496212"/>
                          <a:gd name="connsiteY192" fmla="*/ 76575 h 758095"/>
                          <a:gd name="connsiteX193" fmla="*/ 1495816 w 1496212"/>
                          <a:gd name="connsiteY193" fmla="*/ 74323 h 758095"/>
                          <a:gd name="connsiteX194" fmla="*/ 1493563 w 1496212"/>
                          <a:gd name="connsiteY194" fmla="*/ 0 h 758095"/>
                          <a:gd name="connsiteX195" fmla="*/ 1482302 w 1496212"/>
                          <a:gd name="connsiteY195" fmla="*/ 9008 h 758095"/>
                          <a:gd name="connsiteX196" fmla="*/ 1480050 w 1496212"/>
                          <a:gd name="connsiteY196" fmla="*/ 18017 h 758095"/>
                          <a:gd name="connsiteX197" fmla="*/ 1473293 w 1496212"/>
                          <a:gd name="connsiteY197" fmla="*/ 20270 h 758095"/>
                          <a:gd name="connsiteX198" fmla="*/ 1482302 w 1496212"/>
                          <a:gd name="connsiteY19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39973 w 1496212"/>
                          <a:gd name="connsiteY84" fmla="*/ 662151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8982 w 1496212"/>
                          <a:gd name="connsiteY83" fmla="*/ 657647 h 758095"/>
                          <a:gd name="connsiteX84" fmla="*/ 647419 w 1496212"/>
                          <a:gd name="connsiteY84" fmla="*/ 668108 h 758095"/>
                          <a:gd name="connsiteX85" fmla="*/ 550648 w 1496212"/>
                          <a:gd name="connsiteY85" fmla="*/ 677007 h 758095"/>
                          <a:gd name="connsiteX86" fmla="*/ 449766 w 1496212"/>
                          <a:gd name="connsiteY86" fmla="*/ 674028 h 758095"/>
                          <a:gd name="connsiteX87" fmla="*/ 385817 w 1496212"/>
                          <a:gd name="connsiteY87" fmla="*/ 637474 h 758095"/>
                          <a:gd name="connsiteX88" fmla="*/ 340428 w 1496212"/>
                          <a:gd name="connsiteY88" fmla="*/ 603594 h 758095"/>
                          <a:gd name="connsiteX89" fmla="*/ 302141 w 1496212"/>
                          <a:gd name="connsiteY89" fmla="*/ 578819 h 758095"/>
                          <a:gd name="connsiteX90" fmla="*/ 266105 w 1496212"/>
                          <a:gd name="connsiteY90" fmla="*/ 556297 h 758095"/>
                          <a:gd name="connsiteX91" fmla="*/ 259349 w 1496212"/>
                          <a:gd name="connsiteY91" fmla="*/ 554045 h 758095"/>
                          <a:gd name="connsiteX92" fmla="*/ 236826 w 1496212"/>
                          <a:gd name="connsiteY92" fmla="*/ 545036 h 758095"/>
                          <a:gd name="connsiteX93" fmla="*/ 180521 w 1496212"/>
                          <a:gd name="connsiteY93" fmla="*/ 536027 h 758095"/>
                          <a:gd name="connsiteX94" fmla="*/ 117459 w 1496212"/>
                          <a:gd name="connsiteY94" fmla="*/ 533775 h 758095"/>
                          <a:gd name="connsiteX95" fmla="*/ 76919 w 1496212"/>
                          <a:gd name="connsiteY95" fmla="*/ 536027 h 758095"/>
                          <a:gd name="connsiteX96" fmla="*/ 61645 w 1496212"/>
                          <a:gd name="connsiteY96" fmla="*/ 536930 h 758095"/>
                          <a:gd name="connsiteX97" fmla="*/ 23483 w 1496212"/>
                          <a:gd name="connsiteY97" fmla="*/ 550729 h 758095"/>
                          <a:gd name="connsiteX98" fmla="*/ 103 w 1496212"/>
                          <a:gd name="connsiteY98" fmla="*/ 573331 h 758095"/>
                          <a:gd name="connsiteX99" fmla="*/ 16207 w 1496212"/>
                          <a:gd name="connsiteY99" fmla="*/ 613525 h 758095"/>
                          <a:gd name="connsiteX100" fmla="*/ 45307 w 1496212"/>
                          <a:gd name="connsiteY100" fmla="*/ 618170 h 758095"/>
                          <a:gd name="connsiteX101" fmla="*/ 125027 w 1496212"/>
                          <a:gd name="connsiteY101" fmla="*/ 629432 h 758095"/>
                          <a:gd name="connsiteX102" fmla="*/ 167008 w 1496212"/>
                          <a:gd name="connsiteY102" fmla="*/ 632873 h 758095"/>
                          <a:gd name="connsiteX103" fmla="*/ 219388 w 1496212"/>
                          <a:gd name="connsiteY103" fmla="*/ 640429 h 758095"/>
                          <a:gd name="connsiteX104" fmla="*/ 271189 w 1496212"/>
                          <a:gd name="connsiteY104" fmla="*/ 659173 h 758095"/>
                          <a:gd name="connsiteX105" fmla="*/ 302141 w 1496212"/>
                          <a:gd name="connsiteY105" fmla="*/ 675665 h 758095"/>
                          <a:gd name="connsiteX106" fmla="*/ 337229 w 1496212"/>
                          <a:gd name="connsiteY106" fmla="*/ 700365 h 758095"/>
                          <a:gd name="connsiteX107" fmla="*/ 378458 w 1496212"/>
                          <a:gd name="connsiteY107" fmla="*/ 749187 h 758095"/>
                          <a:gd name="connsiteX108" fmla="*/ 403490 w 1496212"/>
                          <a:gd name="connsiteY108" fmla="*/ 752240 h 758095"/>
                          <a:gd name="connsiteX109" fmla="*/ 548322 w 1496212"/>
                          <a:gd name="connsiteY109" fmla="*/ 753003 h 758095"/>
                          <a:gd name="connsiteX110" fmla="*/ 619703 w 1496212"/>
                          <a:gd name="connsiteY110" fmla="*/ 752240 h 758095"/>
                          <a:gd name="connsiteX111" fmla="*/ 682765 w 1496212"/>
                          <a:gd name="connsiteY111" fmla="*/ 747736 h 758095"/>
                          <a:gd name="connsiteX112" fmla="*/ 689522 w 1496212"/>
                          <a:gd name="connsiteY112" fmla="*/ 745483 h 758095"/>
                          <a:gd name="connsiteX113" fmla="*/ 698531 w 1496212"/>
                          <a:gd name="connsiteY113" fmla="*/ 743231 h 758095"/>
                          <a:gd name="connsiteX114" fmla="*/ 730062 w 1496212"/>
                          <a:gd name="connsiteY114" fmla="*/ 740979 h 758095"/>
                          <a:gd name="connsiteX115" fmla="*/ 757088 w 1496212"/>
                          <a:gd name="connsiteY115" fmla="*/ 713952 h 758095"/>
                          <a:gd name="connsiteX116" fmla="*/ 768349 w 1496212"/>
                          <a:gd name="connsiteY116" fmla="*/ 702691 h 758095"/>
                          <a:gd name="connsiteX117" fmla="*/ 772854 w 1496212"/>
                          <a:gd name="connsiteY117" fmla="*/ 698187 h 758095"/>
                          <a:gd name="connsiteX118" fmla="*/ 784115 w 1496212"/>
                          <a:gd name="connsiteY118" fmla="*/ 684674 h 758095"/>
                          <a:gd name="connsiteX119" fmla="*/ 795376 w 1496212"/>
                          <a:gd name="connsiteY119" fmla="*/ 673412 h 758095"/>
                          <a:gd name="connsiteX120" fmla="*/ 799881 w 1496212"/>
                          <a:gd name="connsiteY120" fmla="*/ 666656 h 758095"/>
                          <a:gd name="connsiteX121" fmla="*/ 806637 w 1496212"/>
                          <a:gd name="connsiteY121" fmla="*/ 664404 h 758095"/>
                          <a:gd name="connsiteX122" fmla="*/ 808889 w 1496212"/>
                          <a:gd name="connsiteY122" fmla="*/ 657647 h 758095"/>
                          <a:gd name="connsiteX123" fmla="*/ 838168 w 1496212"/>
                          <a:gd name="connsiteY123" fmla="*/ 655395 h 758095"/>
                          <a:gd name="connsiteX124" fmla="*/ 860690 w 1496212"/>
                          <a:gd name="connsiteY124" fmla="*/ 639629 h 758095"/>
                          <a:gd name="connsiteX125" fmla="*/ 878708 w 1496212"/>
                          <a:gd name="connsiteY125" fmla="*/ 635125 h 758095"/>
                          <a:gd name="connsiteX126" fmla="*/ 887717 w 1496212"/>
                          <a:gd name="connsiteY126" fmla="*/ 632873 h 758095"/>
                          <a:gd name="connsiteX127" fmla="*/ 894474 w 1496212"/>
                          <a:gd name="connsiteY127" fmla="*/ 628368 h 758095"/>
                          <a:gd name="connsiteX128" fmla="*/ 914744 w 1496212"/>
                          <a:gd name="connsiteY128" fmla="*/ 619359 h 758095"/>
                          <a:gd name="connsiteX129" fmla="*/ 926005 w 1496212"/>
                          <a:gd name="connsiteY129" fmla="*/ 608098 h 758095"/>
                          <a:gd name="connsiteX130" fmla="*/ 941770 w 1496212"/>
                          <a:gd name="connsiteY130" fmla="*/ 603594 h 758095"/>
                          <a:gd name="connsiteX131" fmla="*/ 980058 w 1496212"/>
                          <a:gd name="connsiteY131" fmla="*/ 605846 h 758095"/>
                          <a:gd name="connsiteX132" fmla="*/ 984562 w 1496212"/>
                          <a:gd name="connsiteY132" fmla="*/ 612603 h 758095"/>
                          <a:gd name="connsiteX133" fmla="*/ 989067 w 1496212"/>
                          <a:gd name="connsiteY133" fmla="*/ 617107 h 758095"/>
                          <a:gd name="connsiteX134" fmla="*/ 1009337 w 1496212"/>
                          <a:gd name="connsiteY134" fmla="*/ 623864 h 758095"/>
                          <a:gd name="connsiteX135" fmla="*/ 1018346 w 1496212"/>
                          <a:gd name="connsiteY135" fmla="*/ 632873 h 758095"/>
                          <a:gd name="connsiteX136" fmla="*/ 1022850 w 1496212"/>
                          <a:gd name="connsiteY136" fmla="*/ 641881 h 758095"/>
                          <a:gd name="connsiteX137" fmla="*/ 1036363 w 1496212"/>
                          <a:gd name="connsiteY137" fmla="*/ 650890 h 758095"/>
                          <a:gd name="connsiteX138" fmla="*/ 1040868 w 1496212"/>
                          <a:gd name="connsiteY138" fmla="*/ 664404 h 758095"/>
                          <a:gd name="connsiteX139" fmla="*/ 1047624 w 1496212"/>
                          <a:gd name="connsiteY139" fmla="*/ 668908 h 758095"/>
                          <a:gd name="connsiteX140" fmla="*/ 1058885 w 1496212"/>
                          <a:gd name="connsiteY140" fmla="*/ 671160 h 758095"/>
                          <a:gd name="connsiteX141" fmla="*/ 1065642 w 1496212"/>
                          <a:gd name="connsiteY141" fmla="*/ 673412 h 758095"/>
                          <a:gd name="connsiteX142" fmla="*/ 1067894 w 1496212"/>
                          <a:gd name="connsiteY142" fmla="*/ 680169 h 758095"/>
                          <a:gd name="connsiteX143" fmla="*/ 1076903 w 1496212"/>
                          <a:gd name="connsiteY143" fmla="*/ 682421 h 758095"/>
                          <a:gd name="connsiteX144" fmla="*/ 1085912 w 1496212"/>
                          <a:gd name="connsiteY144" fmla="*/ 686926 h 758095"/>
                          <a:gd name="connsiteX145" fmla="*/ 1103930 w 1496212"/>
                          <a:gd name="connsiteY145" fmla="*/ 691430 h 758095"/>
                          <a:gd name="connsiteX146" fmla="*/ 1110686 w 1496212"/>
                          <a:gd name="connsiteY146" fmla="*/ 700439 h 758095"/>
                          <a:gd name="connsiteX147" fmla="*/ 1115191 w 1496212"/>
                          <a:gd name="connsiteY147" fmla="*/ 707196 h 758095"/>
                          <a:gd name="connsiteX148" fmla="*/ 1121948 w 1496212"/>
                          <a:gd name="connsiteY148" fmla="*/ 711700 h 758095"/>
                          <a:gd name="connsiteX149" fmla="*/ 1130956 w 1496212"/>
                          <a:gd name="connsiteY149" fmla="*/ 727466 h 758095"/>
                          <a:gd name="connsiteX150" fmla="*/ 1133209 w 1496212"/>
                          <a:gd name="connsiteY150" fmla="*/ 736474 h 758095"/>
                          <a:gd name="connsiteX151" fmla="*/ 1148974 w 1496212"/>
                          <a:gd name="connsiteY151" fmla="*/ 743231 h 758095"/>
                          <a:gd name="connsiteX152" fmla="*/ 1191766 w 1496212"/>
                          <a:gd name="connsiteY152" fmla="*/ 745483 h 758095"/>
                          <a:gd name="connsiteX153" fmla="*/ 1207532 w 1496212"/>
                          <a:gd name="connsiteY153" fmla="*/ 743231 h 758095"/>
                          <a:gd name="connsiteX154" fmla="*/ 1248072 w 1496212"/>
                          <a:gd name="connsiteY154" fmla="*/ 745483 h 758095"/>
                          <a:gd name="connsiteX155" fmla="*/ 1268342 w 1496212"/>
                          <a:gd name="connsiteY155" fmla="*/ 747736 h 758095"/>
                          <a:gd name="connsiteX156" fmla="*/ 1281855 w 1496212"/>
                          <a:gd name="connsiteY156" fmla="*/ 729718 h 758095"/>
                          <a:gd name="connsiteX157" fmla="*/ 1288612 w 1496212"/>
                          <a:gd name="connsiteY157" fmla="*/ 727466 h 758095"/>
                          <a:gd name="connsiteX158" fmla="*/ 1304377 w 1496212"/>
                          <a:gd name="connsiteY158" fmla="*/ 713952 h 758095"/>
                          <a:gd name="connsiteX159" fmla="*/ 1306629 w 1496212"/>
                          <a:gd name="connsiteY159" fmla="*/ 707196 h 758095"/>
                          <a:gd name="connsiteX160" fmla="*/ 1311134 w 1496212"/>
                          <a:gd name="connsiteY160" fmla="*/ 700439 h 758095"/>
                          <a:gd name="connsiteX161" fmla="*/ 1315638 w 1496212"/>
                          <a:gd name="connsiteY161" fmla="*/ 691430 h 758095"/>
                          <a:gd name="connsiteX162" fmla="*/ 1322395 w 1496212"/>
                          <a:gd name="connsiteY162" fmla="*/ 689178 h 758095"/>
                          <a:gd name="connsiteX163" fmla="*/ 1326899 w 1496212"/>
                          <a:gd name="connsiteY163" fmla="*/ 680169 h 758095"/>
                          <a:gd name="connsiteX164" fmla="*/ 1333656 w 1496212"/>
                          <a:gd name="connsiteY164" fmla="*/ 675665 h 758095"/>
                          <a:gd name="connsiteX165" fmla="*/ 1335908 w 1496212"/>
                          <a:gd name="connsiteY165" fmla="*/ 666656 h 758095"/>
                          <a:gd name="connsiteX166" fmla="*/ 1338160 w 1496212"/>
                          <a:gd name="connsiteY166" fmla="*/ 659899 h 758095"/>
                          <a:gd name="connsiteX167" fmla="*/ 1342665 w 1496212"/>
                          <a:gd name="connsiteY167" fmla="*/ 655395 h 758095"/>
                          <a:gd name="connsiteX168" fmla="*/ 1351674 w 1496212"/>
                          <a:gd name="connsiteY168" fmla="*/ 641881 h 758095"/>
                          <a:gd name="connsiteX169" fmla="*/ 1353926 w 1496212"/>
                          <a:gd name="connsiteY169" fmla="*/ 632873 h 758095"/>
                          <a:gd name="connsiteX170" fmla="*/ 1356178 w 1496212"/>
                          <a:gd name="connsiteY170" fmla="*/ 610350 h 758095"/>
                          <a:gd name="connsiteX171" fmla="*/ 1360682 w 1496212"/>
                          <a:gd name="connsiteY171" fmla="*/ 601341 h 758095"/>
                          <a:gd name="connsiteX172" fmla="*/ 1365187 w 1496212"/>
                          <a:gd name="connsiteY172" fmla="*/ 585576 h 758095"/>
                          <a:gd name="connsiteX173" fmla="*/ 1371944 w 1496212"/>
                          <a:gd name="connsiteY173" fmla="*/ 576567 h 758095"/>
                          <a:gd name="connsiteX174" fmla="*/ 1376448 w 1496212"/>
                          <a:gd name="connsiteY174" fmla="*/ 542784 h 758095"/>
                          <a:gd name="connsiteX175" fmla="*/ 1378700 w 1496212"/>
                          <a:gd name="connsiteY175" fmla="*/ 533775 h 758095"/>
                          <a:gd name="connsiteX176" fmla="*/ 1380952 w 1496212"/>
                          <a:gd name="connsiteY176" fmla="*/ 477470 h 758095"/>
                          <a:gd name="connsiteX177" fmla="*/ 1396718 w 1496212"/>
                          <a:gd name="connsiteY177" fmla="*/ 454947 h 758095"/>
                          <a:gd name="connsiteX178" fmla="*/ 1403475 w 1496212"/>
                          <a:gd name="connsiteY178" fmla="*/ 443686 h 758095"/>
                          <a:gd name="connsiteX179" fmla="*/ 1410231 w 1496212"/>
                          <a:gd name="connsiteY179" fmla="*/ 434677 h 758095"/>
                          <a:gd name="connsiteX180" fmla="*/ 1412483 w 1496212"/>
                          <a:gd name="connsiteY180" fmla="*/ 385129 h 758095"/>
                          <a:gd name="connsiteX181" fmla="*/ 1414736 w 1496212"/>
                          <a:gd name="connsiteY181" fmla="*/ 373868 h 758095"/>
                          <a:gd name="connsiteX182" fmla="*/ 1421492 w 1496212"/>
                          <a:gd name="connsiteY182" fmla="*/ 367111 h 758095"/>
                          <a:gd name="connsiteX183" fmla="*/ 1435006 w 1496212"/>
                          <a:gd name="connsiteY183" fmla="*/ 157655 h 758095"/>
                          <a:gd name="connsiteX184" fmla="*/ 1448519 w 1496212"/>
                          <a:gd name="connsiteY184" fmla="*/ 141889 h 758095"/>
                          <a:gd name="connsiteX185" fmla="*/ 1453023 w 1496212"/>
                          <a:gd name="connsiteY185" fmla="*/ 135133 h 758095"/>
                          <a:gd name="connsiteX186" fmla="*/ 1459780 w 1496212"/>
                          <a:gd name="connsiteY186" fmla="*/ 132880 h 758095"/>
                          <a:gd name="connsiteX187" fmla="*/ 1466537 w 1496212"/>
                          <a:gd name="connsiteY187" fmla="*/ 128376 h 758095"/>
                          <a:gd name="connsiteX188" fmla="*/ 1468789 w 1496212"/>
                          <a:gd name="connsiteY188" fmla="*/ 99097 h 758095"/>
                          <a:gd name="connsiteX189" fmla="*/ 1475546 w 1496212"/>
                          <a:gd name="connsiteY189" fmla="*/ 94593 h 758095"/>
                          <a:gd name="connsiteX190" fmla="*/ 1486807 w 1496212"/>
                          <a:gd name="connsiteY190" fmla="*/ 83332 h 758095"/>
                          <a:gd name="connsiteX191" fmla="*/ 1489059 w 1496212"/>
                          <a:gd name="connsiteY191" fmla="*/ 76575 h 758095"/>
                          <a:gd name="connsiteX192" fmla="*/ 1495816 w 1496212"/>
                          <a:gd name="connsiteY192" fmla="*/ 74323 h 758095"/>
                          <a:gd name="connsiteX193" fmla="*/ 1493563 w 1496212"/>
                          <a:gd name="connsiteY193" fmla="*/ 0 h 758095"/>
                          <a:gd name="connsiteX194" fmla="*/ 1482302 w 1496212"/>
                          <a:gd name="connsiteY194" fmla="*/ 9008 h 758095"/>
                          <a:gd name="connsiteX195" fmla="*/ 1480050 w 1496212"/>
                          <a:gd name="connsiteY195" fmla="*/ 18017 h 758095"/>
                          <a:gd name="connsiteX196" fmla="*/ 1473293 w 1496212"/>
                          <a:gd name="connsiteY196" fmla="*/ 20270 h 758095"/>
                          <a:gd name="connsiteX197" fmla="*/ 1482302 w 1496212"/>
                          <a:gd name="connsiteY19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67000 w 1496212"/>
                          <a:gd name="connsiteY82" fmla="*/ 648638 h 758095"/>
                          <a:gd name="connsiteX83" fmla="*/ 647419 w 1496212"/>
                          <a:gd name="connsiteY83" fmla="*/ 668108 h 758095"/>
                          <a:gd name="connsiteX84" fmla="*/ 550648 w 1496212"/>
                          <a:gd name="connsiteY84" fmla="*/ 677007 h 758095"/>
                          <a:gd name="connsiteX85" fmla="*/ 449766 w 1496212"/>
                          <a:gd name="connsiteY85" fmla="*/ 674028 h 758095"/>
                          <a:gd name="connsiteX86" fmla="*/ 385817 w 1496212"/>
                          <a:gd name="connsiteY86" fmla="*/ 637474 h 758095"/>
                          <a:gd name="connsiteX87" fmla="*/ 340428 w 1496212"/>
                          <a:gd name="connsiteY87" fmla="*/ 603594 h 758095"/>
                          <a:gd name="connsiteX88" fmla="*/ 302141 w 1496212"/>
                          <a:gd name="connsiteY88" fmla="*/ 578819 h 758095"/>
                          <a:gd name="connsiteX89" fmla="*/ 266105 w 1496212"/>
                          <a:gd name="connsiteY89" fmla="*/ 556297 h 758095"/>
                          <a:gd name="connsiteX90" fmla="*/ 259349 w 1496212"/>
                          <a:gd name="connsiteY90" fmla="*/ 554045 h 758095"/>
                          <a:gd name="connsiteX91" fmla="*/ 236826 w 1496212"/>
                          <a:gd name="connsiteY91" fmla="*/ 545036 h 758095"/>
                          <a:gd name="connsiteX92" fmla="*/ 180521 w 1496212"/>
                          <a:gd name="connsiteY92" fmla="*/ 536027 h 758095"/>
                          <a:gd name="connsiteX93" fmla="*/ 117459 w 1496212"/>
                          <a:gd name="connsiteY93" fmla="*/ 533775 h 758095"/>
                          <a:gd name="connsiteX94" fmla="*/ 76919 w 1496212"/>
                          <a:gd name="connsiteY94" fmla="*/ 536027 h 758095"/>
                          <a:gd name="connsiteX95" fmla="*/ 61645 w 1496212"/>
                          <a:gd name="connsiteY95" fmla="*/ 536930 h 758095"/>
                          <a:gd name="connsiteX96" fmla="*/ 23483 w 1496212"/>
                          <a:gd name="connsiteY96" fmla="*/ 550729 h 758095"/>
                          <a:gd name="connsiteX97" fmla="*/ 103 w 1496212"/>
                          <a:gd name="connsiteY97" fmla="*/ 573331 h 758095"/>
                          <a:gd name="connsiteX98" fmla="*/ 16207 w 1496212"/>
                          <a:gd name="connsiteY98" fmla="*/ 613525 h 758095"/>
                          <a:gd name="connsiteX99" fmla="*/ 45307 w 1496212"/>
                          <a:gd name="connsiteY99" fmla="*/ 618170 h 758095"/>
                          <a:gd name="connsiteX100" fmla="*/ 125027 w 1496212"/>
                          <a:gd name="connsiteY100" fmla="*/ 629432 h 758095"/>
                          <a:gd name="connsiteX101" fmla="*/ 167008 w 1496212"/>
                          <a:gd name="connsiteY101" fmla="*/ 632873 h 758095"/>
                          <a:gd name="connsiteX102" fmla="*/ 219388 w 1496212"/>
                          <a:gd name="connsiteY102" fmla="*/ 640429 h 758095"/>
                          <a:gd name="connsiteX103" fmla="*/ 271189 w 1496212"/>
                          <a:gd name="connsiteY103" fmla="*/ 659173 h 758095"/>
                          <a:gd name="connsiteX104" fmla="*/ 302141 w 1496212"/>
                          <a:gd name="connsiteY104" fmla="*/ 675665 h 758095"/>
                          <a:gd name="connsiteX105" fmla="*/ 337229 w 1496212"/>
                          <a:gd name="connsiteY105" fmla="*/ 700365 h 758095"/>
                          <a:gd name="connsiteX106" fmla="*/ 378458 w 1496212"/>
                          <a:gd name="connsiteY106" fmla="*/ 749187 h 758095"/>
                          <a:gd name="connsiteX107" fmla="*/ 403490 w 1496212"/>
                          <a:gd name="connsiteY107" fmla="*/ 752240 h 758095"/>
                          <a:gd name="connsiteX108" fmla="*/ 548322 w 1496212"/>
                          <a:gd name="connsiteY108" fmla="*/ 753003 h 758095"/>
                          <a:gd name="connsiteX109" fmla="*/ 619703 w 1496212"/>
                          <a:gd name="connsiteY109" fmla="*/ 752240 h 758095"/>
                          <a:gd name="connsiteX110" fmla="*/ 682765 w 1496212"/>
                          <a:gd name="connsiteY110" fmla="*/ 747736 h 758095"/>
                          <a:gd name="connsiteX111" fmla="*/ 689522 w 1496212"/>
                          <a:gd name="connsiteY111" fmla="*/ 745483 h 758095"/>
                          <a:gd name="connsiteX112" fmla="*/ 698531 w 1496212"/>
                          <a:gd name="connsiteY112" fmla="*/ 743231 h 758095"/>
                          <a:gd name="connsiteX113" fmla="*/ 730062 w 1496212"/>
                          <a:gd name="connsiteY113" fmla="*/ 740979 h 758095"/>
                          <a:gd name="connsiteX114" fmla="*/ 757088 w 1496212"/>
                          <a:gd name="connsiteY114" fmla="*/ 713952 h 758095"/>
                          <a:gd name="connsiteX115" fmla="*/ 768349 w 1496212"/>
                          <a:gd name="connsiteY115" fmla="*/ 702691 h 758095"/>
                          <a:gd name="connsiteX116" fmla="*/ 772854 w 1496212"/>
                          <a:gd name="connsiteY116" fmla="*/ 698187 h 758095"/>
                          <a:gd name="connsiteX117" fmla="*/ 784115 w 1496212"/>
                          <a:gd name="connsiteY117" fmla="*/ 684674 h 758095"/>
                          <a:gd name="connsiteX118" fmla="*/ 795376 w 1496212"/>
                          <a:gd name="connsiteY118" fmla="*/ 673412 h 758095"/>
                          <a:gd name="connsiteX119" fmla="*/ 799881 w 1496212"/>
                          <a:gd name="connsiteY119" fmla="*/ 666656 h 758095"/>
                          <a:gd name="connsiteX120" fmla="*/ 806637 w 1496212"/>
                          <a:gd name="connsiteY120" fmla="*/ 664404 h 758095"/>
                          <a:gd name="connsiteX121" fmla="*/ 808889 w 1496212"/>
                          <a:gd name="connsiteY121" fmla="*/ 657647 h 758095"/>
                          <a:gd name="connsiteX122" fmla="*/ 838168 w 1496212"/>
                          <a:gd name="connsiteY122" fmla="*/ 655395 h 758095"/>
                          <a:gd name="connsiteX123" fmla="*/ 860690 w 1496212"/>
                          <a:gd name="connsiteY123" fmla="*/ 639629 h 758095"/>
                          <a:gd name="connsiteX124" fmla="*/ 878708 w 1496212"/>
                          <a:gd name="connsiteY124" fmla="*/ 635125 h 758095"/>
                          <a:gd name="connsiteX125" fmla="*/ 887717 w 1496212"/>
                          <a:gd name="connsiteY125" fmla="*/ 632873 h 758095"/>
                          <a:gd name="connsiteX126" fmla="*/ 894474 w 1496212"/>
                          <a:gd name="connsiteY126" fmla="*/ 628368 h 758095"/>
                          <a:gd name="connsiteX127" fmla="*/ 914744 w 1496212"/>
                          <a:gd name="connsiteY127" fmla="*/ 619359 h 758095"/>
                          <a:gd name="connsiteX128" fmla="*/ 926005 w 1496212"/>
                          <a:gd name="connsiteY128" fmla="*/ 608098 h 758095"/>
                          <a:gd name="connsiteX129" fmla="*/ 941770 w 1496212"/>
                          <a:gd name="connsiteY129" fmla="*/ 603594 h 758095"/>
                          <a:gd name="connsiteX130" fmla="*/ 980058 w 1496212"/>
                          <a:gd name="connsiteY130" fmla="*/ 605846 h 758095"/>
                          <a:gd name="connsiteX131" fmla="*/ 984562 w 1496212"/>
                          <a:gd name="connsiteY131" fmla="*/ 612603 h 758095"/>
                          <a:gd name="connsiteX132" fmla="*/ 989067 w 1496212"/>
                          <a:gd name="connsiteY132" fmla="*/ 617107 h 758095"/>
                          <a:gd name="connsiteX133" fmla="*/ 1009337 w 1496212"/>
                          <a:gd name="connsiteY133" fmla="*/ 623864 h 758095"/>
                          <a:gd name="connsiteX134" fmla="*/ 1018346 w 1496212"/>
                          <a:gd name="connsiteY134" fmla="*/ 632873 h 758095"/>
                          <a:gd name="connsiteX135" fmla="*/ 1022850 w 1496212"/>
                          <a:gd name="connsiteY135" fmla="*/ 641881 h 758095"/>
                          <a:gd name="connsiteX136" fmla="*/ 1036363 w 1496212"/>
                          <a:gd name="connsiteY136" fmla="*/ 650890 h 758095"/>
                          <a:gd name="connsiteX137" fmla="*/ 1040868 w 1496212"/>
                          <a:gd name="connsiteY137" fmla="*/ 664404 h 758095"/>
                          <a:gd name="connsiteX138" fmla="*/ 1047624 w 1496212"/>
                          <a:gd name="connsiteY138" fmla="*/ 668908 h 758095"/>
                          <a:gd name="connsiteX139" fmla="*/ 1058885 w 1496212"/>
                          <a:gd name="connsiteY139" fmla="*/ 671160 h 758095"/>
                          <a:gd name="connsiteX140" fmla="*/ 1065642 w 1496212"/>
                          <a:gd name="connsiteY140" fmla="*/ 673412 h 758095"/>
                          <a:gd name="connsiteX141" fmla="*/ 1067894 w 1496212"/>
                          <a:gd name="connsiteY141" fmla="*/ 680169 h 758095"/>
                          <a:gd name="connsiteX142" fmla="*/ 1076903 w 1496212"/>
                          <a:gd name="connsiteY142" fmla="*/ 682421 h 758095"/>
                          <a:gd name="connsiteX143" fmla="*/ 1085912 w 1496212"/>
                          <a:gd name="connsiteY143" fmla="*/ 686926 h 758095"/>
                          <a:gd name="connsiteX144" fmla="*/ 1103930 w 1496212"/>
                          <a:gd name="connsiteY144" fmla="*/ 691430 h 758095"/>
                          <a:gd name="connsiteX145" fmla="*/ 1110686 w 1496212"/>
                          <a:gd name="connsiteY145" fmla="*/ 700439 h 758095"/>
                          <a:gd name="connsiteX146" fmla="*/ 1115191 w 1496212"/>
                          <a:gd name="connsiteY146" fmla="*/ 707196 h 758095"/>
                          <a:gd name="connsiteX147" fmla="*/ 1121948 w 1496212"/>
                          <a:gd name="connsiteY147" fmla="*/ 711700 h 758095"/>
                          <a:gd name="connsiteX148" fmla="*/ 1130956 w 1496212"/>
                          <a:gd name="connsiteY148" fmla="*/ 727466 h 758095"/>
                          <a:gd name="connsiteX149" fmla="*/ 1133209 w 1496212"/>
                          <a:gd name="connsiteY149" fmla="*/ 736474 h 758095"/>
                          <a:gd name="connsiteX150" fmla="*/ 1148974 w 1496212"/>
                          <a:gd name="connsiteY150" fmla="*/ 743231 h 758095"/>
                          <a:gd name="connsiteX151" fmla="*/ 1191766 w 1496212"/>
                          <a:gd name="connsiteY151" fmla="*/ 745483 h 758095"/>
                          <a:gd name="connsiteX152" fmla="*/ 1207532 w 1496212"/>
                          <a:gd name="connsiteY152" fmla="*/ 743231 h 758095"/>
                          <a:gd name="connsiteX153" fmla="*/ 1248072 w 1496212"/>
                          <a:gd name="connsiteY153" fmla="*/ 745483 h 758095"/>
                          <a:gd name="connsiteX154" fmla="*/ 1268342 w 1496212"/>
                          <a:gd name="connsiteY154" fmla="*/ 747736 h 758095"/>
                          <a:gd name="connsiteX155" fmla="*/ 1281855 w 1496212"/>
                          <a:gd name="connsiteY155" fmla="*/ 729718 h 758095"/>
                          <a:gd name="connsiteX156" fmla="*/ 1288612 w 1496212"/>
                          <a:gd name="connsiteY156" fmla="*/ 727466 h 758095"/>
                          <a:gd name="connsiteX157" fmla="*/ 1304377 w 1496212"/>
                          <a:gd name="connsiteY157" fmla="*/ 713952 h 758095"/>
                          <a:gd name="connsiteX158" fmla="*/ 1306629 w 1496212"/>
                          <a:gd name="connsiteY158" fmla="*/ 707196 h 758095"/>
                          <a:gd name="connsiteX159" fmla="*/ 1311134 w 1496212"/>
                          <a:gd name="connsiteY159" fmla="*/ 700439 h 758095"/>
                          <a:gd name="connsiteX160" fmla="*/ 1315638 w 1496212"/>
                          <a:gd name="connsiteY160" fmla="*/ 691430 h 758095"/>
                          <a:gd name="connsiteX161" fmla="*/ 1322395 w 1496212"/>
                          <a:gd name="connsiteY161" fmla="*/ 689178 h 758095"/>
                          <a:gd name="connsiteX162" fmla="*/ 1326899 w 1496212"/>
                          <a:gd name="connsiteY162" fmla="*/ 680169 h 758095"/>
                          <a:gd name="connsiteX163" fmla="*/ 1333656 w 1496212"/>
                          <a:gd name="connsiteY163" fmla="*/ 675665 h 758095"/>
                          <a:gd name="connsiteX164" fmla="*/ 1335908 w 1496212"/>
                          <a:gd name="connsiteY164" fmla="*/ 666656 h 758095"/>
                          <a:gd name="connsiteX165" fmla="*/ 1338160 w 1496212"/>
                          <a:gd name="connsiteY165" fmla="*/ 659899 h 758095"/>
                          <a:gd name="connsiteX166" fmla="*/ 1342665 w 1496212"/>
                          <a:gd name="connsiteY166" fmla="*/ 655395 h 758095"/>
                          <a:gd name="connsiteX167" fmla="*/ 1351674 w 1496212"/>
                          <a:gd name="connsiteY167" fmla="*/ 641881 h 758095"/>
                          <a:gd name="connsiteX168" fmla="*/ 1353926 w 1496212"/>
                          <a:gd name="connsiteY168" fmla="*/ 632873 h 758095"/>
                          <a:gd name="connsiteX169" fmla="*/ 1356178 w 1496212"/>
                          <a:gd name="connsiteY169" fmla="*/ 610350 h 758095"/>
                          <a:gd name="connsiteX170" fmla="*/ 1360682 w 1496212"/>
                          <a:gd name="connsiteY170" fmla="*/ 601341 h 758095"/>
                          <a:gd name="connsiteX171" fmla="*/ 1365187 w 1496212"/>
                          <a:gd name="connsiteY171" fmla="*/ 585576 h 758095"/>
                          <a:gd name="connsiteX172" fmla="*/ 1371944 w 1496212"/>
                          <a:gd name="connsiteY172" fmla="*/ 576567 h 758095"/>
                          <a:gd name="connsiteX173" fmla="*/ 1376448 w 1496212"/>
                          <a:gd name="connsiteY173" fmla="*/ 542784 h 758095"/>
                          <a:gd name="connsiteX174" fmla="*/ 1378700 w 1496212"/>
                          <a:gd name="connsiteY174" fmla="*/ 533775 h 758095"/>
                          <a:gd name="connsiteX175" fmla="*/ 1380952 w 1496212"/>
                          <a:gd name="connsiteY175" fmla="*/ 477470 h 758095"/>
                          <a:gd name="connsiteX176" fmla="*/ 1396718 w 1496212"/>
                          <a:gd name="connsiteY176" fmla="*/ 454947 h 758095"/>
                          <a:gd name="connsiteX177" fmla="*/ 1403475 w 1496212"/>
                          <a:gd name="connsiteY177" fmla="*/ 443686 h 758095"/>
                          <a:gd name="connsiteX178" fmla="*/ 1410231 w 1496212"/>
                          <a:gd name="connsiteY178" fmla="*/ 434677 h 758095"/>
                          <a:gd name="connsiteX179" fmla="*/ 1412483 w 1496212"/>
                          <a:gd name="connsiteY179" fmla="*/ 385129 h 758095"/>
                          <a:gd name="connsiteX180" fmla="*/ 1414736 w 1496212"/>
                          <a:gd name="connsiteY180" fmla="*/ 373868 h 758095"/>
                          <a:gd name="connsiteX181" fmla="*/ 1421492 w 1496212"/>
                          <a:gd name="connsiteY181" fmla="*/ 367111 h 758095"/>
                          <a:gd name="connsiteX182" fmla="*/ 1435006 w 1496212"/>
                          <a:gd name="connsiteY182" fmla="*/ 157655 h 758095"/>
                          <a:gd name="connsiteX183" fmla="*/ 1448519 w 1496212"/>
                          <a:gd name="connsiteY183" fmla="*/ 141889 h 758095"/>
                          <a:gd name="connsiteX184" fmla="*/ 1453023 w 1496212"/>
                          <a:gd name="connsiteY184" fmla="*/ 135133 h 758095"/>
                          <a:gd name="connsiteX185" fmla="*/ 1459780 w 1496212"/>
                          <a:gd name="connsiteY185" fmla="*/ 132880 h 758095"/>
                          <a:gd name="connsiteX186" fmla="*/ 1466537 w 1496212"/>
                          <a:gd name="connsiteY186" fmla="*/ 128376 h 758095"/>
                          <a:gd name="connsiteX187" fmla="*/ 1468789 w 1496212"/>
                          <a:gd name="connsiteY187" fmla="*/ 99097 h 758095"/>
                          <a:gd name="connsiteX188" fmla="*/ 1475546 w 1496212"/>
                          <a:gd name="connsiteY188" fmla="*/ 94593 h 758095"/>
                          <a:gd name="connsiteX189" fmla="*/ 1486807 w 1496212"/>
                          <a:gd name="connsiteY189" fmla="*/ 83332 h 758095"/>
                          <a:gd name="connsiteX190" fmla="*/ 1489059 w 1496212"/>
                          <a:gd name="connsiteY190" fmla="*/ 76575 h 758095"/>
                          <a:gd name="connsiteX191" fmla="*/ 1495816 w 1496212"/>
                          <a:gd name="connsiteY191" fmla="*/ 74323 h 758095"/>
                          <a:gd name="connsiteX192" fmla="*/ 1493563 w 1496212"/>
                          <a:gd name="connsiteY192" fmla="*/ 0 h 758095"/>
                          <a:gd name="connsiteX193" fmla="*/ 1482302 w 1496212"/>
                          <a:gd name="connsiteY193" fmla="*/ 9008 h 758095"/>
                          <a:gd name="connsiteX194" fmla="*/ 1480050 w 1496212"/>
                          <a:gd name="connsiteY194" fmla="*/ 18017 h 758095"/>
                          <a:gd name="connsiteX195" fmla="*/ 1473293 w 1496212"/>
                          <a:gd name="connsiteY195" fmla="*/ 20270 h 758095"/>
                          <a:gd name="connsiteX196" fmla="*/ 1482302 w 1496212"/>
                          <a:gd name="connsiteY19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19703 w 1496212"/>
                          <a:gd name="connsiteY108" fmla="*/ 752240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700783 w 1496212"/>
                          <a:gd name="connsiteY80" fmla="*/ 637377 h 758095"/>
                          <a:gd name="connsiteX81" fmla="*/ 691774 w 1496212"/>
                          <a:gd name="connsiteY81" fmla="*/ 644134 h 758095"/>
                          <a:gd name="connsiteX82" fmla="*/ 647419 w 1496212"/>
                          <a:gd name="connsiteY82" fmla="*/ 668108 h 758095"/>
                          <a:gd name="connsiteX83" fmla="*/ 550648 w 1496212"/>
                          <a:gd name="connsiteY83" fmla="*/ 677007 h 758095"/>
                          <a:gd name="connsiteX84" fmla="*/ 449766 w 1496212"/>
                          <a:gd name="connsiteY84" fmla="*/ 674028 h 758095"/>
                          <a:gd name="connsiteX85" fmla="*/ 385817 w 1496212"/>
                          <a:gd name="connsiteY85" fmla="*/ 637474 h 758095"/>
                          <a:gd name="connsiteX86" fmla="*/ 340428 w 1496212"/>
                          <a:gd name="connsiteY86" fmla="*/ 603594 h 758095"/>
                          <a:gd name="connsiteX87" fmla="*/ 302141 w 1496212"/>
                          <a:gd name="connsiteY87" fmla="*/ 578819 h 758095"/>
                          <a:gd name="connsiteX88" fmla="*/ 266105 w 1496212"/>
                          <a:gd name="connsiteY88" fmla="*/ 556297 h 758095"/>
                          <a:gd name="connsiteX89" fmla="*/ 259349 w 1496212"/>
                          <a:gd name="connsiteY89" fmla="*/ 554045 h 758095"/>
                          <a:gd name="connsiteX90" fmla="*/ 236826 w 1496212"/>
                          <a:gd name="connsiteY90" fmla="*/ 545036 h 758095"/>
                          <a:gd name="connsiteX91" fmla="*/ 180521 w 1496212"/>
                          <a:gd name="connsiteY91" fmla="*/ 536027 h 758095"/>
                          <a:gd name="connsiteX92" fmla="*/ 117459 w 1496212"/>
                          <a:gd name="connsiteY92" fmla="*/ 533775 h 758095"/>
                          <a:gd name="connsiteX93" fmla="*/ 76919 w 1496212"/>
                          <a:gd name="connsiteY93" fmla="*/ 536027 h 758095"/>
                          <a:gd name="connsiteX94" fmla="*/ 61645 w 1496212"/>
                          <a:gd name="connsiteY94" fmla="*/ 536930 h 758095"/>
                          <a:gd name="connsiteX95" fmla="*/ 23483 w 1496212"/>
                          <a:gd name="connsiteY95" fmla="*/ 550729 h 758095"/>
                          <a:gd name="connsiteX96" fmla="*/ 103 w 1496212"/>
                          <a:gd name="connsiteY96" fmla="*/ 573331 h 758095"/>
                          <a:gd name="connsiteX97" fmla="*/ 16207 w 1496212"/>
                          <a:gd name="connsiteY97" fmla="*/ 613525 h 758095"/>
                          <a:gd name="connsiteX98" fmla="*/ 45307 w 1496212"/>
                          <a:gd name="connsiteY98" fmla="*/ 618170 h 758095"/>
                          <a:gd name="connsiteX99" fmla="*/ 125027 w 1496212"/>
                          <a:gd name="connsiteY99" fmla="*/ 629432 h 758095"/>
                          <a:gd name="connsiteX100" fmla="*/ 167008 w 1496212"/>
                          <a:gd name="connsiteY100" fmla="*/ 632873 h 758095"/>
                          <a:gd name="connsiteX101" fmla="*/ 219388 w 1496212"/>
                          <a:gd name="connsiteY101" fmla="*/ 640429 h 758095"/>
                          <a:gd name="connsiteX102" fmla="*/ 271189 w 1496212"/>
                          <a:gd name="connsiteY102" fmla="*/ 659173 h 758095"/>
                          <a:gd name="connsiteX103" fmla="*/ 302141 w 1496212"/>
                          <a:gd name="connsiteY103" fmla="*/ 675665 h 758095"/>
                          <a:gd name="connsiteX104" fmla="*/ 337229 w 1496212"/>
                          <a:gd name="connsiteY104" fmla="*/ 700365 h 758095"/>
                          <a:gd name="connsiteX105" fmla="*/ 378458 w 1496212"/>
                          <a:gd name="connsiteY105" fmla="*/ 749187 h 758095"/>
                          <a:gd name="connsiteX106" fmla="*/ 403490 w 1496212"/>
                          <a:gd name="connsiteY106" fmla="*/ 752240 h 758095"/>
                          <a:gd name="connsiteX107" fmla="*/ 548322 w 1496212"/>
                          <a:gd name="connsiteY107" fmla="*/ 753003 h 758095"/>
                          <a:gd name="connsiteX108" fmla="*/ 650976 w 1496212"/>
                          <a:gd name="connsiteY108" fmla="*/ 747772 h 758095"/>
                          <a:gd name="connsiteX109" fmla="*/ 682765 w 1496212"/>
                          <a:gd name="connsiteY109" fmla="*/ 747736 h 758095"/>
                          <a:gd name="connsiteX110" fmla="*/ 689522 w 1496212"/>
                          <a:gd name="connsiteY110" fmla="*/ 745483 h 758095"/>
                          <a:gd name="connsiteX111" fmla="*/ 698531 w 1496212"/>
                          <a:gd name="connsiteY111" fmla="*/ 743231 h 758095"/>
                          <a:gd name="connsiteX112" fmla="*/ 730062 w 1496212"/>
                          <a:gd name="connsiteY112" fmla="*/ 740979 h 758095"/>
                          <a:gd name="connsiteX113" fmla="*/ 757088 w 1496212"/>
                          <a:gd name="connsiteY113" fmla="*/ 713952 h 758095"/>
                          <a:gd name="connsiteX114" fmla="*/ 768349 w 1496212"/>
                          <a:gd name="connsiteY114" fmla="*/ 702691 h 758095"/>
                          <a:gd name="connsiteX115" fmla="*/ 772854 w 1496212"/>
                          <a:gd name="connsiteY115" fmla="*/ 698187 h 758095"/>
                          <a:gd name="connsiteX116" fmla="*/ 784115 w 1496212"/>
                          <a:gd name="connsiteY116" fmla="*/ 684674 h 758095"/>
                          <a:gd name="connsiteX117" fmla="*/ 795376 w 1496212"/>
                          <a:gd name="connsiteY117" fmla="*/ 673412 h 758095"/>
                          <a:gd name="connsiteX118" fmla="*/ 799881 w 1496212"/>
                          <a:gd name="connsiteY118" fmla="*/ 666656 h 758095"/>
                          <a:gd name="connsiteX119" fmla="*/ 806637 w 1496212"/>
                          <a:gd name="connsiteY119" fmla="*/ 664404 h 758095"/>
                          <a:gd name="connsiteX120" fmla="*/ 808889 w 1496212"/>
                          <a:gd name="connsiteY120" fmla="*/ 657647 h 758095"/>
                          <a:gd name="connsiteX121" fmla="*/ 838168 w 1496212"/>
                          <a:gd name="connsiteY121" fmla="*/ 655395 h 758095"/>
                          <a:gd name="connsiteX122" fmla="*/ 860690 w 1496212"/>
                          <a:gd name="connsiteY122" fmla="*/ 639629 h 758095"/>
                          <a:gd name="connsiteX123" fmla="*/ 878708 w 1496212"/>
                          <a:gd name="connsiteY123" fmla="*/ 635125 h 758095"/>
                          <a:gd name="connsiteX124" fmla="*/ 887717 w 1496212"/>
                          <a:gd name="connsiteY124" fmla="*/ 632873 h 758095"/>
                          <a:gd name="connsiteX125" fmla="*/ 894474 w 1496212"/>
                          <a:gd name="connsiteY125" fmla="*/ 628368 h 758095"/>
                          <a:gd name="connsiteX126" fmla="*/ 914744 w 1496212"/>
                          <a:gd name="connsiteY126" fmla="*/ 619359 h 758095"/>
                          <a:gd name="connsiteX127" fmla="*/ 926005 w 1496212"/>
                          <a:gd name="connsiteY127" fmla="*/ 608098 h 758095"/>
                          <a:gd name="connsiteX128" fmla="*/ 941770 w 1496212"/>
                          <a:gd name="connsiteY128" fmla="*/ 603594 h 758095"/>
                          <a:gd name="connsiteX129" fmla="*/ 980058 w 1496212"/>
                          <a:gd name="connsiteY129" fmla="*/ 605846 h 758095"/>
                          <a:gd name="connsiteX130" fmla="*/ 984562 w 1496212"/>
                          <a:gd name="connsiteY130" fmla="*/ 612603 h 758095"/>
                          <a:gd name="connsiteX131" fmla="*/ 989067 w 1496212"/>
                          <a:gd name="connsiteY131" fmla="*/ 617107 h 758095"/>
                          <a:gd name="connsiteX132" fmla="*/ 1009337 w 1496212"/>
                          <a:gd name="connsiteY132" fmla="*/ 623864 h 758095"/>
                          <a:gd name="connsiteX133" fmla="*/ 1018346 w 1496212"/>
                          <a:gd name="connsiteY133" fmla="*/ 632873 h 758095"/>
                          <a:gd name="connsiteX134" fmla="*/ 1022850 w 1496212"/>
                          <a:gd name="connsiteY134" fmla="*/ 641881 h 758095"/>
                          <a:gd name="connsiteX135" fmla="*/ 1036363 w 1496212"/>
                          <a:gd name="connsiteY135" fmla="*/ 650890 h 758095"/>
                          <a:gd name="connsiteX136" fmla="*/ 1040868 w 1496212"/>
                          <a:gd name="connsiteY136" fmla="*/ 664404 h 758095"/>
                          <a:gd name="connsiteX137" fmla="*/ 1047624 w 1496212"/>
                          <a:gd name="connsiteY137" fmla="*/ 668908 h 758095"/>
                          <a:gd name="connsiteX138" fmla="*/ 1058885 w 1496212"/>
                          <a:gd name="connsiteY138" fmla="*/ 671160 h 758095"/>
                          <a:gd name="connsiteX139" fmla="*/ 1065642 w 1496212"/>
                          <a:gd name="connsiteY139" fmla="*/ 673412 h 758095"/>
                          <a:gd name="connsiteX140" fmla="*/ 1067894 w 1496212"/>
                          <a:gd name="connsiteY140" fmla="*/ 680169 h 758095"/>
                          <a:gd name="connsiteX141" fmla="*/ 1076903 w 1496212"/>
                          <a:gd name="connsiteY141" fmla="*/ 682421 h 758095"/>
                          <a:gd name="connsiteX142" fmla="*/ 1085912 w 1496212"/>
                          <a:gd name="connsiteY142" fmla="*/ 686926 h 758095"/>
                          <a:gd name="connsiteX143" fmla="*/ 1103930 w 1496212"/>
                          <a:gd name="connsiteY143" fmla="*/ 691430 h 758095"/>
                          <a:gd name="connsiteX144" fmla="*/ 1110686 w 1496212"/>
                          <a:gd name="connsiteY144" fmla="*/ 700439 h 758095"/>
                          <a:gd name="connsiteX145" fmla="*/ 1115191 w 1496212"/>
                          <a:gd name="connsiteY145" fmla="*/ 707196 h 758095"/>
                          <a:gd name="connsiteX146" fmla="*/ 1121948 w 1496212"/>
                          <a:gd name="connsiteY146" fmla="*/ 711700 h 758095"/>
                          <a:gd name="connsiteX147" fmla="*/ 1130956 w 1496212"/>
                          <a:gd name="connsiteY147" fmla="*/ 727466 h 758095"/>
                          <a:gd name="connsiteX148" fmla="*/ 1133209 w 1496212"/>
                          <a:gd name="connsiteY148" fmla="*/ 736474 h 758095"/>
                          <a:gd name="connsiteX149" fmla="*/ 1148974 w 1496212"/>
                          <a:gd name="connsiteY149" fmla="*/ 743231 h 758095"/>
                          <a:gd name="connsiteX150" fmla="*/ 1191766 w 1496212"/>
                          <a:gd name="connsiteY150" fmla="*/ 745483 h 758095"/>
                          <a:gd name="connsiteX151" fmla="*/ 1207532 w 1496212"/>
                          <a:gd name="connsiteY151" fmla="*/ 743231 h 758095"/>
                          <a:gd name="connsiteX152" fmla="*/ 1248072 w 1496212"/>
                          <a:gd name="connsiteY152" fmla="*/ 745483 h 758095"/>
                          <a:gd name="connsiteX153" fmla="*/ 1268342 w 1496212"/>
                          <a:gd name="connsiteY153" fmla="*/ 747736 h 758095"/>
                          <a:gd name="connsiteX154" fmla="*/ 1281855 w 1496212"/>
                          <a:gd name="connsiteY154" fmla="*/ 729718 h 758095"/>
                          <a:gd name="connsiteX155" fmla="*/ 1288612 w 1496212"/>
                          <a:gd name="connsiteY155" fmla="*/ 727466 h 758095"/>
                          <a:gd name="connsiteX156" fmla="*/ 1304377 w 1496212"/>
                          <a:gd name="connsiteY156" fmla="*/ 713952 h 758095"/>
                          <a:gd name="connsiteX157" fmla="*/ 1306629 w 1496212"/>
                          <a:gd name="connsiteY157" fmla="*/ 707196 h 758095"/>
                          <a:gd name="connsiteX158" fmla="*/ 1311134 w 1496212"/>
                          <a:gd name="connsiteY158" fmla="*/ 700439 h 758095"/>
                          <a:gd name="connsiteX159" fmla="*/ 1315638 w 1496212"/>
                          <a:gd name="connsiteY159" fmla="*/ 691430 h 758095"/>
                          <a:gd name="connsiteX160" fmla="*/ 1322395 w 1496212"/>
                          <a:gd name="connsiteY160" fmla="*/ 689178 h 758095"/>
                          <a:gd name="connsiteX161" fmla="*/ 1326899 w 1496212"/>
                          <a:gd name="connsiteY161" fmla="*/ 680169 h 758095"/>
                          <a:gd name="connsiteX162" fmla="*/ 1333656 w 1496212"/>
                          <a:gd name="connsiteY162" fmla="*/ 675665 h 758095"/>
                          <a:gd name="connsiteX163" fmla="*/ 1335908 w 1496212"/>
                          <a:gd name="connsiteY163" fmla="*/ 666656 h 758095"/>
                          <a:gd name="connsiteX164" fmla="*/ 1338160 w 1496212"/>
                          <a:gd name="connsiteY164" fmla="*/ 659899 h 758095"/>
                          <a:gd name="connsiteX165" fmla="*/ 1342665 w 1496212"/>
                          <a:gd name="connsiteY165" fmla="*/ 655395 h 758095"/>
                          <a:gd name="connsiteX166" fmla="*/ 1351674 w 1496212"/>
                          <a:gd name="connsiteY166" fmla="*/ 641881 h 758095"/>
                          <a:gd name="connsiteX167" fmla="*/ 1353926 w 1496212"/>
                          <a:gd name="connsiteY167" fmla="*/ 632873 h 758095"/>
                          <a:gd name="connsiteX168" fmla="*/ 1356178 w 1496212"/>
                          <a:gd name="connsiteY168" fmla="*/ 610350 h 758095"/>
                          <a:gd name="connsiteX169" fmla="*/ 1360682 w 1496212"/>
                          <a:gd name="connsiteY169" fmla="*/ 601341 h 758095"/>
                          <a:gd name="connsiteX170" fmla="*/ 1365187 w 1496212"/>
                          <a:gd name="connsiteY170" fmla="*/ 585576 h 758095"/>
                          <a:gd name="connsiteX171" fmla="*/ 1371944 w 1496212"/>
                          <a:gd name="connsiteY171" fmla="*/ 576567 h 758095"/>
                          <a:gd name="connsiteX172" fmla="*/ 1376448 w 1496212"/>
                          <a:gd name="connsiteY172" fmla="*/ 542784 h 758095"/>
                          <a:gd name="connsiteX173" fmla="*/ 1378700 w 1496212"/>
                          <a:gd name="connsiteY173" fmla="*/ 533775 h 758095"/>
                          <a:gd name="connsiteX174" fmla="*/ 1380952 w 1496212"/>
                          <a:gd name="connsiteY174" fmla="*/ 477470 h 758095"/>
                          <a:gd name="connsiteX175" fmla="*/ 1396718 w 1496212"/>
                          <a:gd name="connsiteY175" fmla="*/ 454947 h 758095"/>
                          <a:gd name="connsiteX176" fmla="*/ 1403475 w 1496212"/>
                          <a:gd name="connsiteY176" fmla="*/ 443686 h 758095"/>
                          <a:gd name="connsiteX177" fmla="*/ 1410231 w 1496212"/>
                          <a:gd name="connsiteY177" fmla="*/ 434677 h 758095"/>
                          <a:gd name="connsiteX178" fmla="*/ 1412483 w 1496212"/>
                          <a:gd name="connsiteY178" fmla="*/ 385129 h 758095"/>
                          <a:gd name="connsiteX179" fmla="*/ 1414736 w 1496212"/>
                          <a:gd name="connsiteY179" fmla="*/ 373868 h 758095"/>
                          <a:gd name="connsiteX180" fmla="*/ 1421492 w 1496212"/>
                          <a:gd name="connsiteY180" fmla="*/ 367111 h 758095"/>
                          <a:gd name="connsiteX181" fmla="*/ 1435006 w 1496212"/>
                          <a:gd name="connsiteY181" fmla="*/ 157655 h 758095"/>
                          <a:gd name="connsiteX182" fmla="*/ 1448519 w 1496212"/>
                          <a:gd name="connsiteY182" fmla="*/ 141889 h 758095"/>
                          <a:gd name="connsiteX183" fmla="*/ 1453023 w 1496212"/>
                          <a:gd name="connsiteY183" fmla="*/ 135133 h 758095"/>
                          <a:gd name="connsiteX184" fmla="*/ 1459780 w 1496212"/>
                          <a:gd name="connsiteY184" fmla="*/ 132880 h 758095"/>
                          <a:gd name="connsiteX185" fmla="*/ 1466537 w 1496212"/>
                          <a:gd name="connsiteY185" fmla="*/ 128376 h 758095"/>
                          <a:gd name="connsiteX186" fmla="*/ 1468789 w 1496212"/>
                          <a:gd name="connsiteY186" fmla="*/ 99097 h 758095"/>
                          <a:gd name="connsiteX187" fmla="*/ 1475546 w 1496212"/>
                          <a:gd name="connsiteY187" fmla="*/ 94593 h 758095"/>
                          <a:gd name="connsiteX188" fmla="*/ 1486807 w 1496212"/>
                          <a:gd name="connsiteY188" fmla="*/ 83332 h 758095"/>
                          <a:gd name="connsiteX189" fmla="*/ 1489059 w 1496212"/>
                          <a:gd name="connsiteY189" fmla="*/ 76575 h 758095"/>
                          <a:gd name="connsiteX190" fmla="*/ 1495816 w 1496212"/>
                          <a:gd name="connsiteY190" fmla="*/ 74323 h 758095"/>
                          <a:gd name="connsiteX191" fmla="*/ 1493563 w 1496212"/>
                          <a:gd name="connsiteY191" fmla="*/ 0 h 758095"/>
                          <a:gd name="connsiteX192" fmla="*/ 1482302 w 1496212"/>
                          <a:gd name="connsiteY192" fmla="*/ 9008 h 758095"/>
                          <a:gd name="connsiteX193" fmla="*/ 1480050 w 1496212"/>
                          <a:gd name="connsiteY193" fmla="*/ 18017 h 758095"/>
                          <a:gd name="connsiteX194" fmla="*/ 1473293 w 1496212"/>
                          <a:gd name="connsiteY194" fmla="*/ 20270 h 758095"/>
                          <a:gd name="connsiteX195" fmla="*/ 1482302 w 1496212"/>
                          <a:gd name="connsiteY19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707540 w 1496212"/>
                          <a:gd name="connsiteY79" fmla="*/ 635125 h 758095"/>
                          <a:gd name="connsiteX80" fmla="*/ 691774 w 1496212"/>
                          <a:gd name="connsiteY80" fmla="*/ 644134 h 758095"/>
                          <a:gd name="connsiteX81" fmla="*/ 647419 w 1496212"/>
                          <a:gd name="connsiteY81" fmla="*/ 668108 h 758095"/>
                          <a:gd name="connsiteX82" fmla="*/ 550648 w 1496212"/>
                          <a:gd name="connsiteY82" fmla="*/ 677007 h 758095"/>
                          <a:gd name="connsiteX83" fmla="*/ 449766 w 1496212"/>
                          <a:gd name="connsiteY83" fmla="*/ 674028 h 758095"/>
                          <a:gd name="connsiteX84" fmla="*/ 385817 w 1496212"/>
                          <a:gd name="connsiteY84" fmla="*/ 637474 h 758095"/>
                          <a:gd name="connsiteX85" fmla="*/ 340428 w 1496212"/>
                          <a:gd name="connsiteY85" fmla="*/ 603594 h 758095"/>
                          <a:gd name="connsiteX86" fmla="*/ 302141 w 1496212"/>
                          <a:gd name="connsiteY86" fmla="*/ 578819 h 758095"/>
                          <a:gd name="connsiteX87" fmla="*/ 266105 w 1496212"/>
                          <a:gd name="connsiteY87" fmla="*/ 556297 h 758095"/>
                          <a:gd name="connsiteX88" fmla="*/ 259349 w 1496212"/>
                          <a:gd name="connsiteY88" fmla="*/ 554045 h 758095"/>
                          <a:gd name="connsiteX89" fmla="*/ 236826 w 1496212"/>
                          <a:gd name="connsiteY89" fmla="*/ 545036 h 758095"/>
                          <a:gd name="connsiteX90" fmla="*/ 180521 w 1496212"/>
                          <a:gd name="connsiteY90" fmla="*/ 536027 h 758095"/>
                          <a:gd name="connsiteX91" fmla="*/ 117459 w 1496212"/>
                          <a:gd name="connsiteY91" fmla="*/ 533775 h 758095"/>
                          <a:gd name="connsiteX92" fmla="*/ 76919 w 1496212"/>
                          <a:gd name="connsiteY92" fmla="*/ 536027 h 758095"/>
                          <a:gd name="connsiteX93" fmla="*/ 61645 w 1496212"/>
                          <a:gd name="connsiteY93" fmla="*/ 536930 h 758095"/>
                          <a:gd name="connsiteX94" fmla="*/ 23483 w 1496212"/>
                          <a:gd name="connsiteY94" fmla="*/ 550729 h 758095"/>
                          <a:gd name="connsiteX95" fmla="*/ 103 w 1496212"/>
                          <a:gd name="connsiteY95" fmla="*/ 573331 h 758095"/>
                          <a:gd name="connsiteX96" fmla="*/ 16207 w 1496212"/>
                          <a:gd name="connsiteY96" fmla="*/ 613525 h 758095"/>
                          <a:gd name="connsiteX97" fmla="*/ 45307 w 1496212"/>
                          <a:gd name="connsiteY97" fmla="*/ 618170 h 758095"/>
                          <a:gd name="connsiteX98" fmla="*/ 125027 w 1496212"/>
                          <a:gd name="connsiteY98" fmla="*/ 629432 h 758095"/>
                          <a:gd name="connsiteX99" fmla="*/ 167008 w 1496212"/>
                          <a:gd name="connsiteY99" fmla="*/ 632873 h 758095"/>
                          <a:gd name="connsiteX100" fmla="*/ 219388 w 1496212"/>
                          <a:gd name="connsiteY100" fmla="*/ 640429 h 758095"/>
                          <a:gd name="connsiteX101" fmla="*/ 271189 w 1496212"/>
                          <a:gd name="connsiteY101" fmla="*/ 659173 h 758095"/>
                          <a:gd name="connsiteX102" fmla="*/ 302141 w 1496212"/>
                          <a:gd name="connsiteY102" fmla="*/ 675665 h 758095"/>
                          <a:gd name="connsiteX103" fmla="*/ 337229 w 1496212"/>
                          <a:gd name="connsiteY103" fmla="*/ 700365 h 758095"/>
                          <a:gd name="connsiteX104" fmla="*/ 378458 w 1496212"/>
                          <a:gd name="connsiteY104" fmla="*/ 749187 h 758095"/>
                          <a:gd name="connsiteX105" fmla="*/ 403490 w 1496212"/>
                          <a:gd name="connsiteY105" fmla="*/ 752240 h 758095"/>
                          <a:gd name="connsiteX106" fmla="*/ 548322 w 1496212"/>
                          <a:gd name="connsiteY106" fmla="*/ 753003 h 758095"/>
                          <a:gd name="connsiteX107" fmla="*/ 650976 w 1496212"/>
                          <a:gd name="connsiteY107" fmla="*/ 747772 h 758095"/>
                          <a:gd name="connsiteX108" fmla="*/ 682765 w 1496212"/>
                          <a:gd name="connsiteY108" fmla="*/ 747736 h 758095"/>
                          <a:gd name="connsiteX109" fmla="*/ 689522 w 1496212"/>
                          <a:gd name="connsiteY109" fmla="*/ 745483 h 758095"/>
                          <a:gd name="connsiteX110" fmla="*/ 698531 w 1496212"/>
                          <a:gd name="connsiteY110" fmla="*/ 743231 h 758095"/>
                          <a:gd name="connsiteX111" fmla="*/ 730062 w 1496212"/>
                          <a:gd name="connsiteY111" fmla="*/ 740979 h 758095"/>
                          <a:gd name="connsiteX112" fmla="*/ 757088 w 1496212"/>
                          <a:gd name="connsiteY112" fmla="*/ 713952 h 758095"/>
                          <a:gd name="connsiteX113" fmla="*/ 768349 w 1496212"/>
                          <a:gd name="connsiteY113" fmla="*/ 702691 h 758095"/>
                          <a:gd name="connsiteX114" fmla="*/ 772854 w 1496212"/>
                          <a:gd name="connsiteY114" fmla="*/ 698187 h 758095"/>
                          <a:gd name="connsiteX115" fmla="*/ 784115 w 1496212"/>
                          <a:gd name="connsiteY115" fmla="*/ 684674 h 758095"/>
                          <a:gd name="connsiteX116" fmla="*/ 795376 w 1496212"/>
                          <a:gd name="connsiteY116" fmla="*/ 673412 h 758095"/>
                          <a:gd name="connsiteX117" fmla="*/ 799881 w 1496212"/>
                          <a:gd name="connsiteY117" fmla="*/ 666656 h 758095"/>
                          <a:gd name="connsiteX118" fmla="*/ 806637 w 1496212"/>
                          <a:gd name="connsiteY118" fmla="*/ 664404 h 758095"/>
                          <a:gd name="connsiteX119" fmla="*/ 808889 w 1496212"/>
                          <a:gd name="connsiteY119" fmla="*/ 657647 h 758095"/>
                          <a:gd name="connsiteX120" fmla="*/ 838168 w 1496212"/>
                          <a:gd name="connsiteY120" fmla="*/ 655395 h 758095"/>
                          <a:gd name="connsiteX121" fmla="*/ 860690 w 1496212"/>
                          <a:gd name="connsiteY121" fmla="*/ 639629 h 758095"/>
                          <a:gd name="connsiteX122" fmla="*/ 878708 w 1496212"/>
                          <a:gd name="connsiteY122" fmla="*/ 635125 h 758095"/>
                          <a:gd name="connsiteX123" fmla="*/ 887717 w 1496212"/>
                          <a:gd name="connsiteY123" fmla="*/ 632873 h 758095"/>
                          <a:gd name="connsiteX124" fmla="*/ 894474 w 1496212"/>
                          <a:gd name="connsiteY124" fmla="*/ 628368 h 758095"/>
                          <a:gd name="connsiteX125" fmla="*/ 914744 w 1496212"/>
                          <a:gd name="connsiteY125" fmla="*/ 619359 h 758095"/>
                          <a:gd name="connsiteX126" fmla="*/ 926005 w 1496212"/>
                          <a:gd name="connsiteY126" fmla="*/ 608098 h 758095"/>
                          <a:gd name="connsiteX127" fmla="*/ 941770 w 1496212"/>
                          <a:gd name="connsiteY127" fmla="*/ 603594 h 758095"/>
                          <a:gd name="connsiteX128" fmla="*/ 980058 w 1496212"/>
                          <a:gd name="connsiteY128" fmla="*/ 605846 h 758095"/>
                          <a:gd name="connsiteX129" fmla="*/ 984562 w 1496212"/>
                          <a:gd name="connsiteY129" fmla="*/ 612603 h 758095"/>
                          <a:gd name="connsiteX130" fmla="*/ 989067 w 1496212"/>
                          <a:gd name="connsiteY130" fmla="*/ 617107 h 758095"/>
                          <a:gd name="connsiteX131" fmla="*/ 1009337 w 1496212"/>
                          <a:gd name="connsiteY131" fmla="*/ 623864 h 758095"/>
                          <a:gd name="connsiteX132" fmla="*/ 1018346 w 1496212"/>
                          <a:gd name="connsiteY132" fmla="*/ 632873 h 758095"/>
                          <a:gd name="connsiteX133" fmla="*/ 1022850 w 1496212"/>
                          <a:gd name="connsiteY133" fmla="*/ 641881 h 758095"/>
                          <a:gd name="connsiteX134" fmla="*/ 1036363 w 1496212"/>
                          <a:gd name="connsiteY134" fmla="*/ 650890 h 758095"/>
                          <a:gd name="connsiteX135" fmla="*/ 1040868 w 1496212"/>
                          <a:gd name="connsiteY135" fmla="*/ 664404 h 758095"/>
                          <a:gd name="connsiteX136" fmla="*/ 1047624 w 1496212"/>
                          <a:gd name="connsiteY136" fmla="*/ 668908 h 758095"/>
                          <a:gd name="connsiteX137" fmla="*/ 1058885 w 1496212"/>
                          <a:gd name="connsiteY137" fmla="*/ 671160 h 758095"/>
                          <a:gd name="connsiteX138" fmla="*/ 1065642 w 1496212"/>
                          <a:gd name="connsiteY138" fmla="*/ 673412 h 758095"/>
                          <a:gd name="connsiteX139" fmla="*/ 1067894 w 1496212"/>
                          <a:gd name="connsiteY139" fmla="*/ 680169 h 758095"/>
                          <a:gd name="connsiteX140" fmla="*/ 1076903 w 1496212"/>
                          <a:gd name="connsiteY140" fmla="*/ 682421 h 758095"/>
                          <a:gd name="connsiteX141" fmla="*/ 1085912 w 1496212"/>
                          <a:gd name="connsiteY141" fmla="*/ 686926 h 758095"/>
                          <a:gd name="connsiteX142" fmla="*/ 1103930 w 1496212"/>
                          <a:gd name="connsiteY142" fmla="*/ 691430 h 758095"/>
                          <a:gd name="connsiteX143" fmla="*/ 1110686 w 1496212"/>
                          <a:gd name="connsiteY143" fmla="*/ 700439 h 758095"/>
                          <a:gd name="connsiteX144" fmla="*/ 1115191 w 1496212"/>
                          <a:gd name="connsiteY144" fmla="*/ 707196 h 758095"/>
                          <a:gd name="connsiteX145" fmla="*/ 1121948 w 1496212"/>
                          <a:gd name="connsiteY145" fmla="*/ 711700 h 758095"/>
                          <a:gd name="connsiteX146" fmla="*/ 1130956 w 1496212"/>
                          <a:gd name="connsiteY146" fmla="*/ 727466 h 758095"/>
                          <a:gd name="connsiteX147" fmla="*/ 1133209 w 1496212"/>
                          <a:gd name="connsiteY147" fmla="*/ 736474 h 758095"/>
                          <a:gd name="connsiteX148" fmla="*/ 1148974 w 1496212"/>
                          <a:gd name="connsiteY148" fmla="*/ 743231 h 758095"/>
                          <a:gd name="connsiteX149" fmla="*/ 1191766 w 1496212"/>
                          <a:gd name="connsiteY149" fmla="*/ 745483 h 758095"/>
                          <a:gd name="connsiteX150" fmla="*/ 1207532 w 1496212"/>
                          <a:gd name="connsiteY150" fmla="*/ 743231 h 758095"/>
                          <a:gd name="connsiteX151" fmla="*/ 1248072 w 1496212"/>
                          <a:gd name="connsiteY151" fmla="*/ 745483 h 758095"/>
                          <a:gd name="connsiteX152" fmla="*/ 1268342 w 1496212"/>
                          <a:gd name="connsiteY152" fmla="*/ 747736 h 758095"/>
                          <a:gd name="connsiteX153" fmla="*/ 1281855 w 1496212"/>
                          <a:gd name="connsiteY153" fmla="*/ 729718 h 758095"/>
                          <a:gd name="connsiteX154" fmla="*/ 1288612 w 1496212"/>
                          <a:gd name="connsiteY154" fmla="*/ 727466 h 758095"/>
                          <a:gd name="connsiteX155" fmla="*/ 1304377 w 1496212"/>
                          <a:gd name="connsiteY155" fmla="*/ 713952 h 758095"/>
                          <a:gd name="connsiteX156" fmla="*/ 1306629 w 1496212"/>
                          <a:gd name="connsiteY156" fmla="*/ 707196 h 758095"/>
                          <a:gd name="connsiteX157" fmla="*/ 1311134 w 1496212"/>
                          <a:gd name="connsiteY157" fmla="*/ 700439 h 758095"/>
                          <a:gd name="connsiteX158" fmla="*/ 1315638 w 1496212"/>
                          <a:gd name="connsiteY158" fmla="*/ 691430 h 758095"/>
                          <a:gd name="connsiteX159" fmla="*/ 1322395 w 1496212"/>
                          <a:gd name="connsiteY159" fmla="*/ 689178 h 758095"/>
                          <a:gd name="connsiteX160" fmla="*/ 1326899 w 1496212"/>
                          <a:gd name="connsiteY160" fmla="*/ 680169 h 758095"/>
                          <a:gd name="connsiteX161" fmla="*/ 1333656 w 1496212"/>
                          <a:gd name="connsiteY161" fmla="*/ 675665 h 758095"/>
                          <a:gd name="connsiteX162" fmla="*/ 1335908 w 1496212"/>
                          <a:gd name="connsiteY162" fmla="*/ 666656 h 758095"/>
                          <a:gd name="connsiteX163" fmla="*/ 1338160 w 1496212"/>
                          <a:gd name="connsiteY163" fmla="*/ 659899 h 758095"/>
                          <a:gd name="connsiteX164" fmla="*/ 1342665 w 1496212"/>
                          <a:gd name="connsiteY164" fmla="*/ 655395 h 758095"/>
                          <a:gd name="connsiteX165" fmla="*/ 1351674 w 1496212"/>
                          <a:gd name="connsiteY165" fmla="*/ 641881 h 758095"/>
                          <a:gd name="connsiteX166" fmla="*/ 1353926 w 1496212"/>
                          <a:gd name="connsiteY166" fmla="*/ 632873 h 758095"/>
                          <a:gd name="connsiteX167" fmla="*/ 1356178 w 1496212"/>
                          <a:gd name="connsiteY167" fmla="*/ 610350 h 758095"/>
                          <a:gd name="connsiteX168" fmla="*/ 1360682 w 1496212"/>
                          <a:gd name="connsiteY168" fmla="*/ 601341 h 758095"/>
                          <a:gd name="connsiteX169" fmla="*/ 1365187 w 1496212"/>
                          <a:gd name="connsiteY169" fmla="*/ 585576 h 758095"/>
                          <a:gd name="connsiteX170" fmla="*/ 1371944 w 1496212"/>
                          <a:gd name="connsiteY170" fmla="*/ 576567 h 758095"/>
                          <a:gd name="connsiteX171" fmla="*/ 1376448 w 1496212"/>
                          <a:gd name="connsiteY171" fmla="*/ 542784 h 758095"/>
                          <a:gd name="connsiteX172" fmla="*/ 1378700 w 1496212"/>
                          <a:gd name="connsiteY172" fmla="*/ 533775 h 758095"/>
                          <a:gd name="connsiteX173" fmla="*/ 1380952 w 1496212"/>
                          <a:gd name="connsiteY173" fmla="*/ 477470 h 758095"/>
                          <a:gd name="connsiteX174" fmla="*/ 1396718 w 1496212"/>
                          <a:gd name="connsiteY174" fmla="*/ 454947 h 758095"/>
                          <a:gd name="connsiteX175" fmla="*/ 1403475 w 1496212"/>
                          <a:gd name="connsiteY175" fmla="*/ 443686 h 758095"/>
                          <a:gd name="connsiteX176" fmla="*/ 1410231 w 1496212"/>
                          <a:gd name="connsiteY176" fmla="*/ 434677 h 758095"/>
                          <a:gd name="connsiteX177" fmla="*/ 1412483 w 1496212"/>
                          <a:gd name="connsiteY177" fmla="*/ 385129 h 758095"/>
                          <a:gd name="connsiteX178" fmla="*/ 1414736 w 1496212"/>
                          <a:gd name="connsiteY178" fmla="*/ 373868 h 758095"/>
                          <a:gd name="connsiteX179" fmla="*/ 1421492 w 1496212"/>
                          <a:gd name="connsiteY179" fmla="*/ 367111 h 758095"/>
                          <a:gd name="connsiteX180" fmla="*/ 1435006 w 1496212"/>
                          <a:gd name="connsiteY180" fmla="*/ 157655 h 758095"/>
                          <a:gd name="connsiteX181" fmla="*/ 1448519 w 1496212"/>
                          <a:gd name="connsiteY181" fmla="*/ 141889 h 758095"/>
                          <a:gd name="connsiteX182" fmla="*/ 1453023 w 1496212"/>
                          <a:gd name="connsiteY182" fmla="*/ 135133 h 758095"/>
                          <a:gd name="connsiteX183" fmla="*/ 1459780 w 1496212"/>
                          <a:gd name="connsiteY183" fmla="*/ 132880 h 758095"/>
                          <a:gd name="connsiteX184" fmla="*/ 1466537 w 1496212"/>
                          <a:gd name="connsiteY184" fmla="*/ 128376 h 758095"/>
                          <a:gd name="connsiteX185" fmla="*/ 1468789 w 1496212"/>
                          <a:gd name="connsiteY185" fmla="*/ 99097 h 758095"/>
                          <a:gd name="connsiteX186" fmla="*/ 1475546 w 1496212"/>
                          <a:gd name="connsiteY186" fmla="*/ 94593 h 758095"/>
                          <a:gd name="connsiteX187" fmla="*/ 1486807 w 1496212"/>
                          <a:gd name="connsiteY187" fmla="*/ 83332 h 758095"/>
                          <a:gd name="connsiteX188" fmla="*/ 1489059 w 1496212"/>
                          <a:gd name="connsiteY188" fmla="*/ 76575 h 758095"/>
                          <a:gd name="connsiteX189" fmla="*/ 1495816 w 1496212"/>
                          <a:gd name="connsiteY189" fmla="*/ 74323 h 758095"/>
                          <a:gd name="connsiteX190" fmla="*/ 1493563 w 1496212"/>
                          <a:gd name="connsiteY190" fmla="*/ 0 h 758095"/>
                          <a:gd name="connsiteX191" fmla="*/ 1482302 w 1496212"/>
                          <a:gd name="connsiteY191" fmla="*/ 9008 h 758095"/>
                          <a:gd name="connsiteX192" fmla="*/ 1480050 w 1496212"/>
                          <a:gd name="connsiteY192" fmla="*/ 18017 h 758095"/>
                          <a:gd name="connsiteX193" fmla="*/ 1473293 w 1496212"/>
                          <a:gd name="connsiteY193" fmla="*/ 20270 h 758095"/>
                          <a:gd name="connsiteX194" fmla="*/ 1482302 w 1496212"/>
                          <a:gd name="connsiteY19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23305 w 1496212"/>
                          <a:gd name="connsiteY76" fmla="*/ 608098 h 758095"/>
                          <a:gd name="connsiteX77" fmla="*/ 716549 w 1496212"/>
                          <a:gd name="connsiteY77" fmla="*/ 623864 h 758095"/>
                          <a:gd name="connsiteX78" fmla="*/ 709792 w 1496212"/>
                          <a:gd name="connsiteY78" fmla="*/ 626116 h 758095"/>
                          <a:gd name="connsiteX79" fmla="*/ 691774 w 1496212"/>
                          <a:gd name="connsiteY79" fmla="*/ 644134 h 758095"/>
                          <a:gd name="connsiteX80" fmla="*/ 647419 w 1496212"/>
                          <a:gd name="connsiteY80" fmla="*/ 668108 h 758095"/>
                          <a:gd name="connsiteX81" fmla="*/ 550648 w 1496212"/>
                          <a:gd name="connsiteY81" fmla="*/ 677007 h 758095"/>
                          <a:gd name="connsiteX82" fmla="*/ 449766 w 1496212"/>
                          <a:gd name="connsiteY82" fmla="*/ 674028 h 758095"/>
                          <a:gd name="connsiteX83" fmla="*/ 385817 w 1496212"/>
                          <a:gd name="connsiteY83" fmla="*/ 637474 h 758095"/>
                          <a:gd name="connsiteX84" fmla="*/ 340428 w 1496212"/>
                          <a:gd name="connsiteY84" fmla="*/ 603594 h 758095"/>
                          <a:gd name="connsiteX85" fmla="*/ 302141 w 1496212"/>
                          <a:gd name="connsiteY85" fmla="*/ 578819 h 758095"/>
                          <a:gd name="connsiteX86" fmla="*/ 266105 w 1496212"/>
                          <a:gd name="connsiteY86" fmla="*/ 556297 h 758095"/>
                          <a:gd name="connsiteX87" fmla="*/ 259349 w 1496212"/>
                          <a:gd name="connsiteY87" fmla="*/ 554045 h 758095"/>
                          <a:gd name="connsiteX88" fmla="*/ 236826 w 1496212"/>
                          <a:gd name="connsiteY88" fmla="*/ 545036 h 758095"/>
                          <a:gd name="connsiteX89" fmla="*/ 180521 w 1496212"/>
                          <a:gd name="connsiteY89" fmla="*/ 536027 h 758095"/>
                          <a:gd name="connsiteX90" fmla="*/ 117459 w 1496212"/>
                          <a:gd name="connsiteY90" fmla="*/ 533775 h 758095"/>
                          <a:gd name="connsiteX91" fmla="*/ 76919 w 1496212"/>
                          <a:gd name="connsiteY91" fmla="*/ 536027 h 758095"/>
                          <a:gd name="connsiteX92" fmla="*/ 61645 w 1496212"/>
                          <a:gd name="connsiteY92" fmla="*/ 536930 h 758095"/>
                          <a:gd name="connsiteX93" fmla="*/ 23483 w 1496212"/>
                          <a:gd name="connsiteY93" fmla="*/ 550729 h 758095"/>
                          <a:gd name="connsiteX94" fmla="*/ 103 w 1496212"/>
                          <a:gd name="connsiteY94" fmla="*/ 573331 h 758095"/>
                          <a:gd name="connsiteX95" fmla="*/ 16207 w 1496212"/>
                          <a:gd name="connsiteY95" fmla="*/ 613525 h 758095"/>
                          <a:gd name="connsiteX96" fmla="*/ 45307 w 1496212"/>
                          <a:gd name="connsiteY96" fmla="*/ 618170 h 758095"/>
                          <a:gd name="connsiteX97" fmla="*/ 125027 w 1496212"/>
                          <a:gd name="connsiteY97" fmla="*/ 629432 h 758095"/>
                          <a:gd name="connsiteX98" fmla="*/ 167008 w 1496212"/>
                          <a:gd name="connsiteY98" fmla="*/ 632873 h 758095"/>
                          <a:gd name="connsiteX99" fmla="*/ 219388 w 1496212"/>
                          <a:gd name="connsiteY99" fmla="*/ 640429 h 758095"/>
                          <a:gd name="connsiteX100" fmla="*/ 271189 w 1496212"/>
                          <a:gd name="connsiteY100" fmla="*/ 659173 h 758095"/>
                          <a:gd name="connsiteX101" fmla="*/ 302141 w 1496212"/>
                          <a:gd name="connsiteY101" fmla="*/ 675665 h 758095"/>
                          <a:gd name="connsiteX102" fmla="*/ 337229 w 1496212"/>
                          <a:gd name="connsiteY102" fmla="*/ 700365 h 758095"/>
                          <a:gd name="connsiteX103" fmla="*/ 378458 w 1496212"/>
                          <a:gd name="connsiteY103" fmla="*/ 749187 h 758095"/>
                          <a:gd name="connsiteX104" fmla="*/ 403490 w 1496212"/>
                          <a:gd name="connsiteY104" fmla="*/ 752240 h 758095"/>
                          <a:gd name="connsiteX105" fmla="*/ 548322 w 1496212"/>
                          <a:gd name="connsiteY105" fmla="*/ 753003 h 758095"/>
                          <a:gd name="connsiteX106" fmla="*/ 650976 w 1496212"/>
                          <a:gd name="connsiteY106" fmla="*/ 747772 h 758095"/>
                          <a:gd name="connsiteX107" fmla="*/ 682765 w 1496212"/>
                          <a:gd name="connsiteY107" fmla="*/ 747736 h 758095"/>
                          <a:gd name="connsiteX108" fmla="*/ 689522 w 1496212"/>
                          <a:gd name="connsiteY108" fmla="*/ 745483 h 758095"/>
                          <a:gd name="connsiteX109" fmla="*/ 698531 w 1496212"/>
                          <a:gd name="connsiteY109" fmla="*/ 743231 h 758095"/>
                          <a:gd name="connsiteX110" fmla="*/ 730062 w 1496212"/>
                          <a:gd name="connsiteY110" fmla="*/ 740979 h 758095"/>
                          <a:gd name="connsiteX111" fmla="*/ 757088 w 1496212"/>
                          <a:gd name="connsiteY111" fmla="*/ 713952 h 758095"/>
                          <a:gd name="connsiteX112" fmla="*/ 768349 w 1496212"/>
                          <a:gd name="connsiteY112" fmla="*/ 702691 h 758095"/>
                          <a:gd name="connsiteX113" fmla="*/ 772854 w 1496212"/>
                          <a:gd name="connsiteY113" fmla="*/ 698187 h 758095"/>
                          <a:gd name="connsiteX114" fmla="*/ 784115 w 1496212"/>
                          <a:gd name="connsiteY114" fmla="*/ 684674 h 758095"/>
                          <a:gd name="connsiteX115" fmla="*/ 795376 w 1496212"/>
                          <a:gd name="connsiteY115" fmla="*/ 673412 h 758095"/>
                          <a:gd name="connsiteX116" fmla="*/ 799881 w 1496212"/>
                          <a:gd name="connsiteY116" fmla="*/ 666656 h 758095"/>
                          <a:gd name="connsiteX117" fmla="*/ 806637 w 1496212"/>
                          <a:gd name="connsiteY117" fmla="*/ 664404 h 758095"/>
                          <a:gd name="connsiteX118" fmla="*/ 808889 w 1496212"/>
                          <a:gd name="connsiteY118" fmla="*/ 657647 h 758095"/>
                          <a:gd name="connsiteX119" fmla="*/ 838168 w 1496212"/>
                          <a:gd name="connsiteY119" fmla="*/ 655395 h 758095"/>
                          <a:gd name="connsiteX120" fmla="*/ 860690 w 1496212"/>
                          <a:gd name="connsiteY120" fmla="*/ 639629 h 758095"/>
                          <a:gd name="connsiteX121" fmla="*/ 878708 w 1496212"/>
                          <a:gd name="connsiteY121" fmla="*/ 635125 h 758095"/>
                          <a:gd name="connsiteX122" fmla="*/ 887717 w 1496212"/>
                          <a:gd name="connsiteY122" fmla="*/ 632873 h 758095"/>
                          <a:gd name="connsiteX123" fmla="*/ 894474 w 1496212"/>
                          <a:gd name="connsiteY123" fmla="*/ 628368 h 758095"/>
                          <a:gd name="connsiteX124" fmla="*/ 914744 w 1496212"/>
                          <a:gd name="connsiteY124" fmla="*/ 619359 h 758095"/>
                          <a:gd name="connsiteX125" fmla="*/ 926005 w 1496212"/>
                          <a:gd name="connsiteY125" fmla="*/ 608098 h 758095"/>
                          <a:gd name="connsiteX126" fmla="*/ 941770 w 1496212"/>
                          <a:gd name="connsiteY126" fmla="*/ 603594 h 758095"/>
                          <a:gd name="connsiteX127" fmla="*/ 980058 w 1496212"/>
                          <a:gd name="connsiteY127" fmla="*/ 605846 h 758095"/>
                          <a:gd name="connsiteX128" fmla="*/ 984562 w 1496212"/>
                          <a:gd name="connsiteY128" fmla="*/ 612603 h 758095"/>
                          <a:gd name="connsiteX129" fmla="*/ 989067 w 1496212"/>
                          <a:gd name="connsiteY129" fmla="*/ 617107 h 758095"/>
                          <a:gd name="connsiteX130" fmla="*/ 1009337 w 1496212"/>
                          <a:gd name="connsiteY130" fmla="*/ 623864 h 758095"/>
                          <a:gd name="connsiteX131" fmla="*/ 1018346 w 1496212"/>
                          <a:gd name="connsiteY131" fmla="*/ 632873 h 758095"/>
                          <a:gd name="connsiteX132" fmla="*/ 1022850 w 1496212"/>
                          <a:gd name="connsiteY132" fmla="*/ 641881 h 758095"/>
                          <a:gd name="connsiteX133" fmla="*/ 1036363 w 1496212"/>
                          <a:gd name="connsiteY133" fmla="*/ 650890 h 758095"/>
                          <a:gd name="connsiteX134" fmla="*/ 1040868 w 1496212"/>
                          <a:gd name="connsiteY134" fmla="*/ 664404 h 758095"/>
                          <a:gd name="connsiteX135" fmla="*/ 1047624 w 1496212"/>
                          <a:gd name="connsiteY135" fmla="*/ 668908 h 758095"/>
                          <a:gd name="connsiteX136" fmla="*/ 1058885 w 1496212"/>
                          <a:gd name="connsiteY136" fmla="*/ 671160 h 758095"/>
                          <a:gd name="connsiteX137" fmla="*/ 1065642 w 1496212"/>
                          <a:gd name="connsiteY137" fmla="*/ 673412 h 758095"/>
                          <a:gd name="connsiteX138" fmla="*/ 1067894 w 1496212"/>
                          <a:gd name="connsiteY138" fmla="*/ 680169 h 758095"/>
                          <a:gd name="connsiteX139" fmla="*/ 1076903 w 1496212"/>
                          <a:gd name="connsiteY139" fmla="*/ 682421 h 758095"/>
                          <a:gd name="connsiteX140" fmla="*/ 1085912 w 1496212"/>
                          <a:gd name="connsiteY140" fmla="*/ 686926 h 758095"/>
                          <a:gd name="connsiteX141" fmla="*/ 1103930 w 1496212"/>
                          <a:gd name="connsiteY141" fmla="*/ 691430 h 758095"/>
                          <a:gd name="connsiteX142" fmla="*/ 1110686 w 1496212"/>
                          <a:gd name="connsiteY142" fmla="*/ 700439 h 758095"/>
                          <a:gd name="connsiteX143" fmla="*/ 1115191 w 1496212"/>
                          <a:gd name="connsiteY143" fmla="*/ 707196 h 758095"/>
                          <a:gd name="connsiteX144" fmla="*/ 1121948 w 1496212"/>
                          <a:gd name="connsiteY144" fmla="*/ 711700 h 758095"/>
                          <a:gd name="connsiteX145" fmla="*/ 1130956 w 1496212"/>
                          <a:gd name="connsiteY145" fmla="*/ 727466 h 758095"/>
                          <a:gd name="connsiteX146" fmla="*/ 1133209 w 1496212"/>
                          <a:gd name="connsiteY146" fmla="*/ 736474 h 758095"/>
                          <a:gd name="connsiteX147" fmla="*/ 1148974 w 1496212"/>
                          <a:gd name="connsiteY147" fmla="*/ 743231 h 758095"/>
                          <a:gd name="connsiteX148" fmla="*/ 1191766 w 1496212"/>
                          <a:gd name="connsiteY148" fmla="*/ 745483 h 758095"/>
                          <a:gd name="connsiteX149" fmla="*/ 1207532 w 1496212"/>
                          <a:gd name="connsiteY149" fmla="*/ 743231 h 758095"/>
                          <a:gd name="connsiteX150" fmla="*/ 1248072 w 1496212"/>
                          <a:gd name="connsiteY150" fmla="*/ 745483 h 758095"/>
                          <a:gd name="connsiteX151" fmla="*/ 1268342 w 1496212"/>
                          <a:gd name="connsiteY151" fmla="*/ 747736 h 758095"/>
                          <a:gd name="connsiteX152" fmla="*/ 1281855 w 1496212"/>
                          <a:gd name="connsiteY152" fmla="*/ 729718 h 758095"/>
                          <a:gd name="connsiteX153" fmla="*/ 1288612 w 1496212"/>
                          <a:gd name="connsiteY153" fmla="*/ 727466 h 758095"/>
                          <a:gd name="connsiteX154" fmla="*/ 1304377 w 1496212"/>
                          <a:gd name="connsiteY154" fmla="*/ 713952 h 758095"/>
                          <a:gd name="connsiteX155" fmla="*/ 1306629 w 1496212"/>
                          <a:gd name="connsiteY155" fmla="*/ 707196 h 758095"/>
                          <a:gd name="connsiteX156" fmla="*/ 1311134 w 1496212"/>
                          <a:gd name="connsiteY156" fmla="*/ 700439 h 758095"/>
                          <a:gd name="connsiteX157" fmla="*/ 1315638 w 1496212"/>
                          <a:gd name="connsiteY157" fmla="*/ 691430 h 758095"/>
                          <a:gd name="connsiteX158" fmla="*/ 1322395 w 1496212"/>
                          <a:gd name="connsiteY158" fmla="*/ 689178 h 758095"/>
                          <a:gd name="connsiteX159" fmla="*/ 1326899 w 1496212"/>
                          <a:gd name="connsiteY159" fmla="*/ 680169 h 758095"/>
                          <a:gd name="connsiteX160" fmla="*/ 1333656 w 1496212"/>
                          <a:gd name="connsiteY160" fmla="*/ 675665 h 758095"/>
                          <a:gd name="connsiteX161" fmla="*/ 1335908 w 1496212"/>
                          <a:gd name="connsiteY161" fmla="*/ 666656 h 758095"/>
                          <a:gd name="connsiteX162" fmla="*/ 1338160 w 1496212"/>
                          <a:gd name="connsiteY162" fmla="*/ 659899 h 758095"/>
                          <a:gd name="connsiteX163" fmla="*/ 1342665 w 1496212"/>
                          <a:gd name="connsiteY163" fmla="*/ 655395 h 758095"/>
                          <a:gd name="connsiteX164" fmla="*/ 1351674 w 1496212"/>
                          <a:gd name="connsiteY164" fmla="*/ 641881 h 758095"/>
                          <a:gd name="connsiteX165" fmla="*/ 1353926 w 1496212"/>
                          <a:gd name="connsiteY165" fmla="*/ 632873 h 758095"/>
                          <a:gd name="connsiteX166" fmla="*/ 1356178 w 1496212"/>
                          <a:gd name="connsiteY166" fmla="*/ 610350 h 758095"/>
                          <a:gd name="connsiteX167" fmla="*/ 1360682 w 1496212"/>
                          <a:gd name="connsiteY167" fmla="*/ 601341 h 758095"/>
                          <a:gd name="connsiteX168" fmla="*/ 1365187 w 1496212"/>
                          <a:gd name="connsiteY168" fmla="*/ 585576 h 758095"/>
                          <a:gd name="connsiteX169" fmla="*/ 1371944 w 1496212"/>
                          <a:gd name="connsiteY169" fmla="*/ 576567 h 758095"/>
                          <a:gd name="connsiteX170" fmla="*/ 1376448 w 1496212"/>
                          <a:gd name="connsiteY170" fmla="*/ 542784 h 758095"/>
                          <a:gd name="connsiteX171" fmla="*/ 1378700 w 1496212"/>
                          <a:gd name="connsiteY171" fmla="*/ 533775 h 758095"/>
                          <a:gd name="connsiteX172" fmla="*/ 1380952 w 1496212"/>
                          <a:gd name="connsiteY172" fmla="*/ 477470 h 758095"/>
                          <a:gd name="connsiteX173" fmla="*/ 1396718 w 1496212"/>
                          <a:gd name="connsiteY173" fmla="*/ 454947 h 758095"/>
                          <a:gd name="connsiteX174" fmla="*/ 1403475 w 1496212"/>
                          <a:gd name="connsiteY174" fmla="*/ 443686 h 758095"/>
                          <a:gd name="connsiteX175" fmla="*/ 1410231 w 1496212"/>
                          <a:gd name="connsiteY175" fmla="*/ 434677 h 758095"/>
                          <a:gd name="connsiteX176" fmla="*/ 1412483 w 1496212"/>
                          <a:gd name="connsiteY176" fmla="*/ 385129 h 758095"/>
                          <a:gd name="connsiteX177" fmla="*/ 1414736 w 1496212"/>
                          <a:gd name="connsiteY177" fmla="*/ 373868 h 758095"/>
                          <a:gd name="connsiteX178" fmla="*/ 1421492 w 1496212"/>
                          <a:gd name="connsiteY178" fmla="*/ 367111 h 758095"/>
                          <a:gd name="connsiteX179" fmla="*/ 1435006 w 1496212"/>
                          <a:gd name="connsiteY179" fmla="*/ 157655 h 758095"/>
                          <a:gd name="connsiteX180" fmla="*/ 1448519 w 1496212"/>
                          <a:gd name="connsiteY180" fmla="*/ 141889 h 758095"/>
                          <a:gd name="connsiteX181" fmla="*/ 1453023 w 1496212"/>
                          <a:gd name="connsiteY181" fmla="*/ 135133 h 758095"/>
                          <a:gd name="connsiteX182" fmla="*/ 1459780 w 1496212"/>
                          <a:gd name="connsiteY182" fmla="*/ 132880 h 758095"/>
                          <a:gd name="connsiteX183" fmla="*/ 1466537 w 1496212"/>
                          <a:gd name="connsiteY183" fmla="*/ 128376 h 758095"/>
                          <a:gd name="connsiteX184" fmla="*/ 1468789 w 1496212"/>
                          <a:gd name="connsiteY184" fmla="*/ 99097 h 758095"/>
                          <a:gd name="connsiteX185" fmla="*/ 1475546 w 1496212"/>
                          <a:gd name="connsiteY185" fmla="*/ 94593 h 758095"/>
                          <a:gd name="connsiteX186" fmla="*/ 1486807 w 1496212"/>
                          <a:gd name="connsiteY186" fmla="*/ 83332 h 758095"/>
                          <a:gd name="connsiteX187" fmla="*/ 1489059 w 1496212"/>
                          <a:gd name="connsiteY187" fmla="*/ 76575 h 758095"/>
                          <a:gd name="connsiteX188" fmla="*/ 1495816 w 1496212"/>
                          <a:gd name="connsiteY188" fmla="*/ 74323 h 758095"/>
                          <a:gd name="connsiteX189" fmla="*/ 1493563 w 1496212"/>
                          <a:gd name="connsiteY189" fmla="*/ 0 h 758095"/>
                          <a:gd name="connsiteX190" fmla="*/ 1482302 w 1496212"/>
                          <a:gd name="connsiteY190" fmla="*/ 9008 h 758095"/>
                          <a:gd name="connsiteX191" fmla="*/ 1480050 w 1496212"/>
                          <a:gd name="connsiteY191" fmla="*/ 18017 h 758095"/>
                          <a:gd name="connsiteX192" fmla="*/ 1473293 w 1496212"/>
                          <a:gd name="connsiteY192" fmla="*/ 20270 h 758095"/>
                          <a:gd name="connsiteX193" fmla="*/ 1482302 w 1496212"/>
                          <a:gd name="connsiteY19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9071 w 1496212"/>
                          <a:gd name="connsiteY74" fmla="*/ 587828 h 758095"/>
                          <a:gd name="connsiteX75" fmla="*/ 732314 w 1496212"/>
                          <a:gd name="connsiteY75" fmla="*/ 594585 h 758095"/>
                          <a:gd name="connsiteX76" fmla="*/ 716549 w 1496212"/>
                          <a:gd name="connsiteY76" fmla="*/ 623864 h 758095"/>
                          <a:gd name="connsiteX77" fmla="*/ 709792 w 1496212"/>
                          <a:gd name="connsiteY77" fmla="*/ 626116 h 758095"/>
                          <a:gd name="connsiteX78" fmla="*/ 691774 w 1496212"/>
                          <a:gd name="connsiteY78" fmla="*/ 644134 h 758095"/>
                          <a:gd name="connsiteX79" fmla="*/ 647419 w 1496212"/>
                          <a:gd name="connsiteY79" fmla="*/ 668108 h 758095"/>
                          <a:gd name="connsiteX80" fmla="*/ 550648 w 1496212"/>
                          <a:gd name="connsiteY80" fmla="*/ 677007 h 758095"/>
                          <a:gd name="connsiteX81" fmla="*/ 449766 w 1496212"/>
                          <a:gd name="connsiteY81" fmla="*/ 674028 h 758095"/>
                          <a:gd name="connsiteX82" fmla="*/ 385817 w 1496212"/>
                          <a:gd name="connsiteY82" fmla="*/ 637474 h 758095"/>
                          <a:gd name="connsiteX83" fmla="*/ 340428 w 1496212"/>
                          <a:gd name="connsiteY83" fmla="*/ 603594 h 758095"/>
                          <a:gd name="connsiteX84" fmla="*/ 302141 w 1496212"/>
                          <a:gd name="connsiteY84" fmla="*/ 578819 h 758095"/>
                          <a:gd name="connsiteX85" fmla="*/ 266105 w 1496212"/>
                          <a:gd name="connsiteY85" fmla="*/ 556297 h 758095"/>
                          <a:gd name="connsiteX86" fmla="*/ 259349 w 1496212"/>
                          <a:gd name="connsiteY86" fmla="*/ 554045 h 758095"/>
                          <a:gd name="connsiteX87" fmla="*/ 236826 w 1496212"/>
                          <a:gd name="connsiteY87" fmla="*/ 545036 h 758095"/>
                          <a:gd name="connsiteX88" fmla="*/ 180521 w 1496212"/>
                          <a:gd name="connsiteY88" fmla="*/ 536027 h 758095"/>
                          <a:gd name="connsiteX89" fmla="*/ 117459 w 1496212"/>
                          <a:gd name="connsiteY89" fmla="*/ 533775 h 758095"/>
                          <a:gd name="connsiteX90" fmla="*/ 76919 w 1496212"/>
                          <a:gd name="connsiteY90" fmla="*/ 536027 h 758095"/>
                          <a:gd name="connsiteX91" fmla="*/ 61645 w 1496212"/>
                          <a:gd name="connsiteY91" fmla="*/ 536930 h 758095"/>
                          <a:gd name="connsiteX92" fmla="*/ 23483 w 1496212"/>
                          <a:gd name="connsiteY92" fmla="*/ 550729 h 758095"/>
                          <a:gd name="connsiteX93" fmla="*/ 103 w 1496212"/>
                          <a:gd name="connsiteY93" fmla="*/ 573331 h 758095"/>
                          <a:gd name="connsiteX94" fmla="*/ 16207 w 1496212"/>
                          <a:gd name="connsiteY94" fmla="*/ 613525 h 758095"/>
                          <a:gd name="connsiteX95" fmla="*/ 45307 w 1496212"/>
                          <a:gd name="connsiteY95" fmla="*/ 618170 h 758095"/>
                          <a:gd name="connsiteX96" fmla="*/ 125027 w 1496212"/>
                          <a:gd name="connsiteY96" fmla="*/ 629432 h 758095"/>
                          <a:gd name="connsiteX97" fmla="*/ 167008 w 1496212"/>
                          <a:gd name="connsiteY97" fmla="*/ 632873 h 758095"/>
                          <a:gd name="connsiteX98" fmla="*/ 219388 w 1496212"/>
                          <a:gd name="connsiteY98" fmla="*/ 640429 h 758095"/>
                          <a:gd name="connsiteX99" fmla="*/ 271189 w 1496212"/>
                          <a:gd name="connsiteY99" fmla="*/ 659173 h 758095"/>
                          <a:gd name="connsiteX100" fmla="*/ 302141 w 1496212"/>
                          <a:gd name="connsiteY100" fmla="*/ 675665 h 758095"/>
                          <a:gd name="connsiteX101" fmla="*/ 337229 w 1496212"/>
                          <a:gd name="connsiteY101" fmla="*/ 700365 h 758095"/>
                          <a:gd name="connsiteX102" fmla="*/ 378458 w 1496212"/>
                          <a:gd name="connsiteY102" fmla="*/ 749187 h 758095"/>
                          <a:gd name="connsiteX103" fmla="*/ 403490 w 1496212"/>
                          <a:gd name="connsiteY103" fmla="*/ 752240 h 758095"/>
                          <a:gd name="connsiteX104" fmla="*/ 548322 w 1496212"/>
                          <a:gd name="connsiteY104" fmla="*/ 753003 h 758095"/>
                          <a:gd name="connsiteX105" fmla="*/ 650976 w 1496212"/>
                          <a:gd name="connsiteY105" fmla="*/ 747772 h 758095"/>
                          <a:gd name="connsiteX106" fmla="*/ 682765 w 1496212"/>
                          <a:gd name="connsiteY106" fmla="*/ 747736 h 758095"/>
                          <a:gd name="connsiteX107" fmla="*/ 689522 w 1496212"/>
                          <a:gd name="connsiteY107" fmla="*/ 745483 h 758095"/>
                          <a:gd name="connsiteX108" fmla="*/ 698531 w 1496212"/>
                          <a:gd name="connsiteY108" fmla="*/ 743231 h 758095"/>
                          <a:gd name="connsiteX109" fmla="*/ 730062 w 1496212"/>
                          <a:gd name="connsiteY109" fmla="*/ 740979 h 758095"/>
                          <a:gd name="connsiteX110" fmla="*/ 757088 w 1496212"/>
                          <a:gd name="connsiteY110" fmla="*/ 713952 h 758095"/>
                          <a:gd name="connsiteX111" fmla="*/ 768349 w 1496212"/>
                          <a:gd name="connsiteY111" fmla="*/ 702691 h 758095"/>
                          <a:gd name="connsiteX112" fmla="*/ 772854 w 1496212"/>
                          <a:gd name="connsiteY112" fmla="*/ 698187 h 758095"/>
                          <a:gd name="connsiteX113" fmla="*/ 784115 w 1496212"/>
                          <a:gd name="connsiteY113" fmla="*/ 684674 h 758095"/>
                          <a:gd name="connsiteX114" fmla="*/ 795376 w 1496212"/>
                          <a:gd name="connsiteY114" fmla="*/ 673412 h 758095"/>
                          <a:gd name="connsiteX115" fmla="*/ 799881 w 1496212"/>
                          <a:gd name="connsiteY115" fmla="*/ 666656 h 758095"/>
                          <a:gd name="connsiteX116" fmla="*/ 806637 w 1496212"/>
                          <a:gd name="connsiteY116" fmla="*/ 664404 h 758095"/>
                          <a:gd name="connsiteX117" fmla="*/ 808889 w 1496212"/>
                          <a:gd name="connsiteY117" fmla="*/ 657647 h 758095"/>
                          <a:gd name="connsiteX118" fmla="*/ 838168 w 1496212"/>
                          <a:gd name="connsiteY118" fmla="*/ 655395 h 758095"/>
                          <a:gd name="connsiteX119" fmla="*/ 860690 w 1496212"/>
                          <a:gd name="connsiteY119" fmla="*/ 639629 h 758095"/>
                          <a:gd name="connsiteX120" fmla="*/ 878708 w 1496212"/>
                          <a:gd name="connsiteY120" fmla="*/ 635125 h 758095"/>
                          <a:gd name="connsiteX121" fmla="*/ 887717 w 1496212"/>
                          <a:gd name="connsiteY121" fmla="*/ 632873 h 758095"/>
                          <a:gd name="connsiteX122" fmla="*/ 894474 w 1496212"/>
                          <a:gd name="connsiteY122" fmla="*/ 628368 h 758095"/>
                          <a:gd name="connsiteX123" fmla="*/ 914744 w 1496212"/>
                          <a:gd name="connsiteY123" fmla="*/ 619359 h 758095"/>
                          <a:gd name="connsiteX124" fmla="*/ 926005 w 1496212"/>
                          <a:gd name="connsiteY124" fmla="*/ 608098 h 758095"/>
                          <a:gd name="connsiteX125" fmla="*/ 941770 w 1496212"/>
                          <a:gd name="connsiteY125" fmla="*/ 603594 h 758095"/>
                          <a:gd name="connsiteX126" fmla="*/ 980058 w 1496212"/>
                          <a:gd name="connsiteY126" fmla="*/ 605846 h 758095"/>
                          <a:gd name="connsiteX127" fmla="*/ 984562 w 1496212"/>
                          <a:gd name="connsiteY127" fmla="*/ 612603 h 758095"/>
                          <a:gd name="connsiteX128" fmla="*/ 989067 w 1496212"/>
                          <a:gd name="connsiteY128" fmla="*/ 617107 h 758095"/>
                          <a:gd name="connsiteX129" fmla="*/ 1009337 w 1496212"/>
                          <a:gd name="connsiteY129" fmla="*/ 623864 h 758095"/>
                          <a:gd name="connsiteX130" fmla="*/ 1018346 w 1496212"/>
                          <a:gd name="connsiteY130" fmla="*/ 632873 h 758095"/>
                          <a:gd name="connsiteX131" fmla="*/ 1022850 w 1496212"/>
                          <a:gd name="connsiteY131" fmla="*/ 641881 h 758095"/>
                          <a:gd name="connsiteX132" fmla="*/ 1036363 w 1496212"/>
                          <a:gd name="connsiteY132" fmla="*/ 650890 h 758095"/>
                          <a:gd name="connsiteX133" fmla="*/ 1040868 w 1496212"/>
                          <a:gd name="connsiteY133" fmla="*/ 664404 h 758095"/>
                          <a:gd name="connsiteX134" fmla="*/ 1047624 w 1496212"/>
                          <a:gd name="connsiteY134" fmla="*/ 668908 h 758095"/>
                          <a:gd name="connsiteX135" fmla="*/ 1058885 w 1496212"/>
                          <a:gd name="connsiteY135" fmla="*/ 671160 h 758095"/>
                          <a:gd name="connsiteX136" fmla="*/ 1065642 w 1496212"/>
                          <a:gd name="connsiteY136" fmla="*/ 673412 h 758095"/>
                          <a:gd name="connsiteX137" fmla="*/ 1067894 w 1496212"/>
                          <a:gd name="connsiteY137" fmla="*/ 680169 h 758095"/>
                          <a:gd name="connsiteX138" fmla="*/ 1076903 w 1496212"/>
                          <a:gd name="connsiteY138" fmla="*/ 682421 h 758095"/>
                          <a:gd name="connsiteX139" fmla="*/ 1085912 w 1496212"/>
                          <a:gd name="connsiteY139" fmla="*/ 686926 h 758095"/>
                          <a:gd name="connsiteX140" fmla="*/ 1103930 w 1496212"/>
                          <a:gd name="connsiteY140" fmla="*/ 691430 h 758095"/>
                          <a:gd name="connsiteX141" fmla="*/ 1110686 w 1496212"/>
                          <a:gd name="connsiteY141" fmla="*/ 700439 h 758095"/>
                          <a:gd name="connsiteX142" fmla="*/ 1115191 w 1496212"/>
                          <a:gd name="connsiteY142" fmla="*/ 707196 h 758095"/>
                          <a:gd name="connsiteX143" fmla="*/ 1121948 w 1496212"/>
                          <a:gd name="connsiteY143" fmla="*/ 711700 h 758095"/>
                          <a:gd name="connsiteX144" fmla="*/ 1130956 w 1496212"/>
                          <a:gd name="connsiteY144" fmla="*/ 727466 h 758095"/>
                          <a:gd name="connsiteX145" fmla="*/ 1133209 w 1496212"/>
                          <a:gd name="connsiteY145" fmla="*/ 736474 h 758095"/>
                          <a:gd name="connsiteX146" fmla="*/ 1148974 w 1496212"/>
                          <a:gd name="connsiteY146" fmla="*/ 743231 h 758095"/>
                          <a:gd name="connsiteX147" fmla="*/ 1191766 w 1496212"/>
                          <a:gd name="connsiteY147" fmla="*/ 745483 h 758095"/>
                          <a:gd name="connsiteX148" fmla="*/ 1207532 w 1496212"/>
                          <a:gd name="connsiteY148" fmla="*/ 743231 h 758095"/>
                          <a:gd name="connsiteX149" fmla="*/ 1248072 w 1496212"/>
                          <a:gd name="connsiteY149" fmla="*/ 745483 h 758095"/>
                          <a:gd name="connsiteX150" fmla="*/ 1268342 w 1496212"/>
                          <a:gd name="connsiteY150" fmla="*/ 747736 h 758095"/>
                          <a:gd name="connsiteX151" fmla="*/ 1281855 w 1496212"/>
                          <a:gd name="connsiteY151" fmla="*/ 729718 h 758095"/>
                          <a:gd name="connsiteX152" fmla="*/ 1288612 w 1496212"/>
                          <a:gd name="connsiteY152" fmla="*/ 727466 h 758095"/>
                          <a:gd name="connsiteX153" fmla="*/ 1304377 w 1496212"/>
                          <a:gd name="connsiteY153" fmla="*/ 713952 h 758095"/>
                          <a:gd name="connsiteX154" fmla="*/ 1306629 w 1496212"/>
                          <a:gd name="connsiteY154" fmla="*/ 707196 h 758095"/>
                          <a:gd name="connsiteX155" fmla="*/ 1311134 w 1496212"/>
                          <a:gd name="connsiteY155" fmla="*/ 700439 h 758095"/>
                          <a:gd name="connsiteX156" fmla="*/ 1315638 w 1496212"/>
                          <a:gd name="connsiteY156" fmla="*/ 691430 h 758095"/>
                          <a:gd name="connsiteX157" fmla="*/ 1322395 w 1496212"/>
                          <a:gd name="connsiteY157" fmla="*/ 689178 h 758095"/>
                          <a:gd name="connsiteX158" fmla="*/ 1326899 w 1496212"/>
                          <a:gd name="connsiteY158" fmla="*/ 680169 h 758095"/>
                          <a:gd name="connsiteX159" fmla="*/ 1333656 w 1496212"/>
                          <a:gd name="connsiteY159" fmla="*/ 675665 h 758095"/>
                          <a:gd name="connsiteX160" fmla="*/ 1335908 w 1496212"/>
                          <a:gd name="connsiteY160" fmla="*/ 666656 h 758095"/>
                          <a:gd name="connsiteX161" fmla="*/ 1338160 w 1496212"/>
                          <a:gd name="connsiteY161" fmla="*/ 659899 h 758095"/>
                          <a:gd name="connsiteX162" fmla="*/ 1342665 w 1496212"/>
                          <a:gd name="connsiteY162" fmla="*/ 655395 h 758095"/>
                          <a:gd name="connsiteX163" fmla="*/ 1351674 w 1496212"/>
                          <a:gd name="connsiteY163" fmla="*/ 641881 h 758095"/>
                          <a:gd name="connsiteX164" fmla="*/ 1353926 w 1496212"/>
                          <a:gd name="connsiteY164" fmla="*/ 632873 h 758095"/>
                          <a:gd name="connsiteX165" fmla="*/ 1356178 w 1496212"/>
                          <a:gd name="connsiteY165" fmla="*/ 610350 h 758095"/>
                          <a:gd name="connsiteX166" fmla="*/ 1360682 w 1496212"/>
                          <a:gd name="connsiteY166" fmla="*/ 601341 h 758095"/>
                          <a:gd name="connsiteX167" fmla="*/ 1365187 w 1496212"/>
                          <a:gd name="connsiteY167" fmla="*/ 585576 h 758095"/>
                          <a:gd name="connsiteX168" fmla="*/ 1371944 w 1496212"/>
                          <a:gd name="connsiteY168" fmla="*/ 576567 h 758095"/>
                          <a:gd name="connsiteX169" fmla="*/ 1376448 w 1496212"/>
                          <a:gd name="connsiteY169" fmla="*/ 542784 h 758095"/>
                          <a:gd name="connsiteX170" fmla="*/ 1378700 w 1496212"/>
                          <a:gd name="connsiteY170" fmla="*/ 533775 h 758095"/>
                          <a:gd name="connsiteX171" fmla="*/ 1380952 w 1496212"/>
                          <a:gd name="connsiteY171" fmla="*/ 477470 h 758095"/>
                          <a:gd name="connsiteX172" fmla="*/ 1396718 w 1496212"/>
                          <a:gd name="connsiteY172" fmla="*/ 454947 h 758095"/>
                          <a:gd name="connsiteX173" fmla="*/ 1403475 w 1496212"/>
                          <a:gd name="connsiteY173" fmla="*/ 443686 h 758095"/>
                          <a:gd name="connsiteX174" fmla="*/ 1410231 w 1496212"/>
                          <a:gd name="connsiteY174" fmla="*/ 434677 h 758095"/>
                          <a:gd name="connsiteX175" fmla="*/ 1412483 w 1496212"/>
                          <a:gd name="connsiteY175" fmla="*/ 385129 h 758095"/>
                          <a:gd name="connsiteX176" fmla="*/ 1414736 w 1496212"/>
                          <a:gd name="connsiteY176" fmla="*/ 373868 h 758095"/>
                          <a:gd name="connsiteX177" fmla="*/ 1421492 w 1496212"/>
                          <a:gd name="connsiteY177" fmla="*/ 367111 h 758095"/>
                          <a:gd name="connsiteX178" fmla="*/ 1435006 w 1496212"/>
                          <a:gd name="connsiteY178" fmla="*/ 157655 h 758095"/>
                          <a:gd name="connsiteX179" fmla="*/ 1448519 w 1496212"/>
                          <a:gd name="connsiteY179" fmla="*/ 141889 h 758095"/>
                          <a:gd name="connsiteX180" fmla="*/ 1453023 w 1496212"/>
                          <a:gd name="connsiteY180" fmla="*/ 135133 h 758095"/>
                          <a:gd name="connsiteX181" fmla="*/ 1459780 w 1496212"/>
                          <a:gd name="connsiteY181" fmla="*/ 132880 h 758095"/>
                          <a:gd name="connsiteX182" fmla="*/ 1466537 w 1496212"/>
                          <a:gd name="connsiteY182" fmla="*/ 128376 h 758095"/>
                          <a:gd name="connsiteX183" fmla="*/ 1468789 w 1496212"/>
                          <a:gd name="connsiteY183" fmla="*/ 99097 h 758095"/>
                          <a:gd name="connsiteX184" fmla="*/ 1475546 w 1496212"/>
                          <a:gd name="connsiteY184" fmla="*/ 94593 h 758095"/>
                          <a:gd name="connsiteX185" fmla="*/ 1486807 w 1496212"/>
                          <a:gd name="connsiteY185" fmla="*/ 83332 h 758095"/>
                          <a:gd name="connsiteX186" fmla="*/ 1489059 w 1496212"/>
                          <a:gd name="connsiteY186" fmla="*/ 76575 h 758095"/>
                          <a:gd name="connsiteX187" fmla="*/ 1495816 w 1496212"/>
                          <a:gd name="connsiteY187" fmla="*/ 74323 h 758095"/>
                          <a:gd name="connsiteX188" fmla="*/ 1493563 w 1496212"/>
                          <a:gd name="connsiteY188" fmla="*/ 0 h 758095"/>
                          <a:gd name="connsiteX189" fmla="*/ 1482302 w 1496212"/>
                          <a:gd name="connsiteY189" fmla="*/ 9008 h 758095"/>
                          <a:gd name="connsiteX190" fmla="*/ 1480050 w 1496212"/>
                          <a:gd name="connsiteY190" fmla="*/ 18017 h 758095"/>
                          <a:gd name="connsiteX191" fmla="*/ 1473293 w 1496212"/>
                          <a:gd name="connsiteY191" fmla="*/ 20270 h 758095"/>
                          <a:gd name="connsiteX192" fmla="*/ 1482302 w 1496212"/>
                          <a:gd name="connsiteY19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45827 w 1496212"/>
                          <a:gd name="connsiteY73" fmla="*/ 585576 h 758095"/>
                          <a:gd name="connsiteX74" fmla="*/ 732314 w 1496212"/>
                          <a:gd name="connsiteY74" fmla="*/ 594585 h 758095"/>
                          <a:gd name="connsiteX75" fmla="*/ 716549 w 1496212"/>
                          <a:gd name="connsiteY75" fmla="*/ 623864 h 758095"/>
                          <a:gd name="connsiteX76" fmla="*/ 709792 w 1496212"/>
                          <a:gd name="connsiteY76" fmla="*/ 626116 h 758095"/>
                          <a:gd name="connsiteX77" fmla="*/ 691774 w 1496212"/>
                          <a:gd name="connsiteY77" fmla="*/ 644134 h 758095"/>
                          <a:gd name="connsiteX78" fmla="*/ 647419 w 1496212"/>
                          <a:gd name="connsiteY78" fmla="*/ 668108 h 758095"/>
                          <a:gd name="connsiteX79" fmla="*/ 550648 w 1496212"/>
                          <a:gd name="connsiteY79" fmla="*/ 677007 h 758095"/>
                          <a:gd name="connsiteX80" fmla="*/ 449766 w 1496212"/>
                          <a:gd name="connsiteY80" fmla="*/ 674028 h 758095"/>
                          <a:gd name="connsiteX81" fmla="*/ 385817 w 1496212"/>
                          <a:gd name="connsiteY81" fmla="*/ 637474 h 758095"/>
                          <a:gd name="connsiteX82" fmla="*/ 340428 w 1496212"/>
                          <a:gd name="connsiteY82" fmla="*/ 603594 h 758095"/>
                          <a:gd name="connsiteX83" fmla="*/ 302141 w 1496212"/>
                          <a:gd name="connsiteY83" fmla="*/ 578819 h 758095"/>
                          <a:gd name="connsiteX84" fmla="*/ 266105 w 1496212"/>
                          <a:gd name="connsiteY84" fmla="*/ 556297 h 758095"/>
                          <a:gd name="connsiteX85" fmla="*/ 259349 w 1496212"/>
                          <a:gd name="connsiteY85" fmla="*/ 554045 h 758095"/>
                          <a:gd name="connsiteX86" fmla="*/ 236826 w 1496212"/>
                          <a:gd name="connsiteY86" fmla="*/ 545036 h 758095"/>
                          <a:gd name="connsiteX87" fmla="*/ 180521 w 1496212"/>
                          <a:gd name="connsiteY87" fmla="*/ 536027 h 758095"/>
                          <a:gd name="connsiteX88" fmla="*/ 117459 w 1496212"/>
                          <a:gd name="connsiteY88" fmla="*/ 533775 h 758095"/>
                          <a:gd name="connsiteX89" fmla="*/ 76919 w 1496212"/>
                          <a:gd name="connsiteY89" fmla="*/ 536027 h 758095"/>
                          <a:gd name="connsiteX90" fmla="*/ 61645 w 1496212"/>
                          <a:gd name="connsiteY90" fmla="*/ 536930 h 758095"/>
                          <a:gd name="connsiteX91" fmla="*/ 23483 w 1496212"/>
                          <a:gd name="connsiteY91" fmla="*/ 550729 h 758095"/>
                          <a:gd name="connsiteX92" fmla="*/ 103 w 1496212"/>
                          <a:gd name="connsiteY92" fmla="*/ 573331 h 758095"/>
                          <a:gd name="connsiteX93" fmla="*/ 16207 w 1496212"/>
                          <a:gd name="connsiteY93" fmla="*/ 613525 h 758095"/>
                          <a:gd name="connsiteX94" fmla="*/ 45307 w 1496212"/>
                          <a:gd name="connsiteY94" fmla="*/ 618170 h 758095"/>
                          <a:gd name="connsiteX95" fmla="*/ 125027 w 1496212"/>
                          <a:gd name="connsiteY95" fmla="*/ 629432 h 758095"/>
                          <a:gd name="connsiteX96" fmla="*/ 167008 w 1496212"/>
                          <a:gd name="connsiteY96" fmla="*/ 632873 h 758095"/>
                          <a:gd name="connsiteX97" fmla="*/ 219388 w 1496212"/>
                          <a:gd name="connsiteY97" fmla="*/ 640429 h 758095"/>
                          <a:gd name="connsiteX98" fmla="*/ 271189 w 1496212"/>
                          <a:gd name="connsiteY98" fmla="*/ 659173 h 758095"/>
                          <a:gd name="connsiteX99" fmla="*/ 302141 w 1496212"/>
                          <a:gd name="connsiteY99" fmla="*/ 675665 h 758095"/>
                          <a:gd name="connsiteX100" fmla="*/ 337229 w 1496212"/>
                          <a:gd name="connsiteY100" fmla="*/ 700365 h 758095"/>
                          <a:gd name="connsiteX101" fmla="*/ 378458 w 1496212"/>
                          <a:gd name="connsiteY101" fmla="*/ 749187 h 758095"/>
                          <a:gd name="connsiteX102" fmla="*/ 403490 w 1496212"/>
                          <a:gd name="connsiteY102" fmla="*/ 752240 h 758095"/>
                          <a:gd name="connsiteX103" fmla="*/ 548322 w 1496212"/>
                          <a:gd name="connsiteY103" fmla="*/ 753003 h 758095"/>
                          <a:gd name="connsiteX104" fmla="*/ 650976 w 1496212"/>
                          <a:gd name="connsiteY104" fmla="*/ 747772 h 758095"/>
                          <a:gd name="connsiteX105" fmla="*/ 682765 w 1496212"/>
                          <a:gd name="connsiteY105" fmla="*/ 747736 h 758095"/>
                          <a:gd name="connsiteX106" fmla="*/ 689522 w 1496212"/>
                          <a:gd name="connsiteY106" fmla="*/ 745483 h 758095"/>
                          <a:gd name="connsiteX107" fmla="*/ 698531 w 1496212"/>
                          <a:gd name="connsiteY107" fmla="*/ 743231 h 758095"/>
                          <a:gd name="connsiteX108" fmla="*/ 730062 w 1496212"/>
                          <a:gd name="connsiteY108" fmla="*/ 740979 h 758095"/>
                          <a:gd name="connsiteX109" fmla="*/ 757088 w 1496212"/>
                          <a:gd name="connsiteY109" fmla="*/ 713952 h 758095"/>
                          <a:gd name="connsiteX110" fmla="*/ 768349 w 1496212"/>
                          <a:gd name="connsiteY110" fmla="*/ 702691 h 758095"/>
                          <a:gd name="connsiteX111" fmla="*/ 772854 w 1496212"/>
                          <a:gd name="connsiteY111" fmla="*/ 698187 h 758095"/>
                          <a:gd name="connsiteX112" fmla="*/ 784115 w 1496212"/>
                          <a:gd name="connsiteY112" fmla="*/ 684674 h 758095"/>
                          <a:gd name="connsiteX113" fmla="*/ 795376 w 1496212"/>
                          <a:gd name="connsiteY113" fmla="*/ 673412 h 758095"/>
                          <a:gd name="connsiteX114" fmla="*/ 799881 w 1496212"/>
                          <a:gd name="connsiteY114" fmla="*/ 666656 h 758095"/>
                          <a:gd name="connsiteX115" fmla="*/ 806637 w 1496212"/>
                          <a:gd name="connsiteY115" fmla="*/ 664404 h 758095"/>
                          <a:gd name="connsiteX116" fmla="*/ 808889 w 1496212"/>
                          <a:gd name="connsiteY116" fmla="*/ 657647 h 758095"/>
                          <a:gd name="connsiteX117" fmla="*/ 838168 w 1496212"/>
                          <a:gd name="connsiteY117" fmla="*/ 655395 h 758095"/>
                          <a:gd name="connsiteX118" fmla="*/ 860690 w 1496212"/>
                          <a:gd name="connsiteY118" fmla="*/ 639629 h 758095"/>
                          <a:gd name="connsiteX119" fmla="*/ 878708 w 1496212"/>
                          <a:gd name="connsiteY119" fmla="*/ 635125 h 758095"/>
                          <a:gd name="connsiteX120" fmla="*/ 887717 w 1496212"/>
                          <a:gd name="connsiteY120" fmla="*/ 632873 h 758095"/>
                          <a:gd name="connsiteX121" fmla="*/ 894474 w 1496212"/>
                          <a:gd name="connsiteY121" fmla="*/ 628368 h 758095"/>
                          <a:gd name="connsiteX122" fmla="*/ 914744 w 1496212"/>
                          <a:gd name="connsiteY122" fmla="*/ 619359 h 758095"/>
                          <a:gd name="connsiteX123" fmla="*/ 926005 w 1496212"/>
                          <a:gd name="connsiteY123" fmla="*/ 608098 h 758095"/>
                          <a:gd name="connsiteX124" fmla="*/ 941770 w 1496212"/>
                          <a:gd name="connsiteY124" fmla="*/ 603594 h 758095"/>
                          <a:gd name="connsiteX125" fmla="*/ 980058 w 1496212"/>
                          <a:gd name="connsiteY125" fmla="*/ 605846 h 758095"/>
                          <a:gd name="connsiteX126" fmla="*/ 984562 w 1496212"/>
                          <a:gd name="connsiteY126" fmla="*/ 612603 h 758095"/>
                          <a:gd name="connsiteX127" fmla="*/ 989067 w 1496212"/>
                          <a:gd name="connsiteY127" fmla="*/ 617107 h 758095"/>
                          <a:gd name="connsiteX128" fmla="*/ 1009337 w 1496212"/>
                          <a:gd name="connsiteY128" fmla="*/ 623864 h 758095"/>
                          <a:gd name="connsiteX129" fmla="*/ 1018346 w 1496212"/>
                          <a:gd name="connsiteY129" fmla="*/ 632873 h 758095"/>
                          <a:gd name="connsiteX130" fmla="*/ 1022850 w 1496212"/>
                          <a:gd name="connsiteY130" fmla="*/ 641881 h 758095"/>
                          <a:gd name="connsiteX131" fmla="*/ 1036363 w 1496212"/>
                          <a:gd name="connsiteY131" fmla="*/ 650890 h 758095"/>
                          <a:gd name="connsiteX132" fmla="*/ 1040868 w 1496212"/>
                          <a:gd name="connsiteY132" fmla="*/ 664404 h 758095"/>
                          <a:gd name="connsiteX133" fmla="*/ 1047624 w 1496212"/>
                          <a:gd name="connsiteY133" fmla="*/ 668908 h 758095"/>
                          <a:gd name="connsiteX134" fmla="*/ 1058885 w 1496212"/>
                          <a:gd name="connsiteY134" fmla="*/ 671160 h 758095"/>
                          <a:gd name="connsiteX135" fmla="*/ 1065642 w 1496212"/>
                          <a:gd name="connsiteY135" fmla="*/ 673412 h 758095"/>
                          <a:gd name="connsiteX136" fmla="*/ 1067894 w 1496212"/>
                          <a:gd name="connsiteY136" fmla="*/ 680169 h 758095"/>
                          <a:gd name="connsiteX137" fmla="*/ 1076903 w 1496212"/>
                          <a:gd name="connsiteY137" fmla="*/ 682421 h 758095"/>
                          <a:gd name="connsiteX138" fmla="*/ 1085912 w 1496212"/>
                          <a:gd name="connsiteY138" fmla="*/ 686926 h 758095"/>
                          <a:gd name="connsiteX139" fmla="*/ 1103930 w 1496212"/>
                          <a:gd name="connsiteY139" fmla="*/ 691430 h 758095"/>
                          <a:gd name="connsiteX140" fmla="*/ 1110686 w 1496212"/>
                          <a:gd name="connsiteY140" fmla="*/ 700439 h 758095"/>
                          <a:gd name="connsiteX141" fmla="*/ 1115191 w 1496212"/>
                          <a:gd name="connsiteY141" fmla="*/ 707196 h 758095"/>
                          <a:gd name="connsiteX142" fmla="*/ 1121948 w 1496212"/>
                          <a:gd name="connsiteY142" fmla="*/ 711700 h 758095"/>
                          <a:gd name="connsiteX143" fmla="*/ 1130956 w 1496212"/>
                          <a:gd name="connsiteY143" fmla="*/ 727466 h 758095"/>
                          <a:gd name="connsiteX144" fmla="*/ 1133209 w 1496212"/>
                          <a:gd name="connsiteY144" fmla="*/ 736474 h 758095"/>
                          <a:gd name="connsiteX145" fmla="*/ 1148974 w 1496212"/>
                          <a:gd name="connsiteY145" fmla="*/ 743231 h 758095"/>
                          <a:gd name="connsiteX146" fmla="*/ 1191766 w 1496212"/>
                          <a:gd name="connsiteY146" fmla="*/ 745483 h 758095"/>
                          <a:gd name="connsiteX147" fmla="*/ 1207532 w 1496212"/>
                          <a:gd name="connsiteY147" fmla="*/ 743231 h 758095"/>
                          <a:gd name="connsiteX148" fmla="*/ 1248072 w 1496212"/>
                          <a:gd name="connsiteY148" fmla="*/ 745483 h 758095"/>
                          <a:gd name="connsiteX149" fmla="*/ 1268342 w 1496212"/>
                          <a:gd name="connsiteY149" fmla="*/ 747736 h 758095"/>
                          <a:gd name="connsiteX150" fmla="*/ 1281855 w 1496212"/>
                          <a:gd name="connsiteY150" fmla="*/ 729718 h 758095"/>
                          <a:gd name="connsiteX151" fmla="*/ 1288612 w 1496212"/>
                          <a:gd name="connsiteY151" fmla="*/ 727466 h 758095"/>
                          <a:gd name="connsiteX152" fmla="*/ 1304377 w 1496212"/>
                          <a:gd name="connsiteY152" fmla="*/ 713952 h 758095"/>
                          <a:gd name="connsiteX153" fmla="*/ 1306629 w 1496212"/>
                          <a:gd name="connsiteY153" fmla="*/ 707196 h 758095"/>
                          <a:gd name="connsiteX154" fmla="*/ 1311134 w 1496212"/>
                          <a:gd name="connsiteY154" fmla="*/ 700439 h 758095"/>
                          <a:gd name="connsiteX155" fmla="*/ 1315638 w 1496212"/>
                          <a:gd name="connsiteY155" fmla="*/ 691430 h 758095"/>
                          <a:gd name="connsiteX156" fmla="*/ 1322395 w 1496212"/>
                          <a:gd name="connsiteY156" fmla="*/ 689178 h 758095"/>
                          <a:gd name="connsiteX157" fmla="*/ 1326899 w 1496212"/>
                          <a:gd name="connsiteY157" fmla="*/ 680169 h 758095"/>
                          <a:gd name="connsiteX158" fmla="*/ 1333656 w 1496212"/>
                          <a:gd name="connsiteY158" fmla="*/ 675665 h 758095"/>
                          <a:gd name="connsiteX159" fmla="*/ 1335908 w 1496212"/>
                          <a:gd name="connsiteY159" fmla="*/ 666656 h 758095"/>
                          <a:gd name="connsiteX160" fmla="*/ 1338160 w 1496212"/>
                          <a:gd name="connsiteY160" fmla="*/ 659899 h 758095"/>
                          <a:gd name="connsiteX161" fmla="*/ 1342665 w 1496212"/>
                          <a:gd name="connsiteY161" fmla="*/ 655395 h 758095"/>
                          <a:gd name="connsiteX162" fmla="*/ 1351674 w 1496212"/>
                          <a:gd name="connsiteY162" fmla="*/ 641881 h 758095"/>
                          <a:gd name="connsiteX163" fmla="*/ 1353926 w 1496212"/>
                          <a:gd name="connsiteY163" fmla="*/ 632873 h 758095"/>
                          <a:gd name="connsiteX164" fmla="*/ 1356178 w 1496212"/>
                          <a:gd name="connsiteY164" fmla="*/ 610350 h 758095"/>
                          <a:gd name="connsiteX165" fmla="*/ 1360682 w 1496212"/>
                          <a:gd name="connsiteY165" fmla="*/ 601341 h 758095"/>
                          <a:gd name="connsiteX166" fmla="*/ 1365187 w 1496212"/>
                          <a:gd name="connsiteY166" fmla="*/ 585576 h 758095"/>
                          <a:gd name="connsiteX167" fmla="*/ 1371944 w 1496212"/>
                          <a:gd name="connsiteY167" fmla="*/ 576567 h 758095"/>
                          <a:gd name="connsiteX168" fmla="*/ 1376448 w 1496212"/>
                          <a:gd name="connsiteY168" fmla="*/ 542784 h 758095"/>
                          <a:gd name="connsiteX169" fmla="*/ 1378700 w 1496212"/>
                          <a:gd name="connsiteY169" fmla="*/ 533775 h 758095"/>
                          <a:gd name="connsiteX170" fmla="*/ 1380952 w 1496212"/>
                          <a:gd name="connsiteY170" fmla="*/ 477470 h 758095"/>
                          <a:gd name="connsiteX171" fmla="*/ 1396718 w 1496212"/>
                          <a:gd name="connsiteY171" fmla="*/ 454947 h 758095"/>
                          <a:gd name="connsiteX172" fmla="*/ 1403475 w 1496212"/>
                          <a:gd name="connsiteY172" fmla="*/ 443686 h 758095"/>
                          <a:gd name="connsiteX173" fmla="*/ 1410231 w 1496212"/>
                          <a:gd name="connsiteY173" fmla="*/ 434677 h 758095"/>
                          <a:gd name="connsiteX174" fmla="*/ 1412483 w 1496212"/>
                          <a:gd name="connsiteY174" fmla="*/ 385129 h 758095"/>
                          <a:gd name="connsiteX175" fmla="*/ 1414736 w 1496212"/>
                          <a:gd name="connsiteY175" fmla="*/ 373868 h 758095"/>
                          <a:gd name="connsiteX176" fmla="*/ 1421492 w 1496212"/>
                          <a:gd name="connsiteY176" fmla="*/ 367111 h 758095"/>
                          <a:gd name="connsiteX177" fmla="*/ 1435006 w 1496212"/>
                          <a:gd name="connsiteY177" fmla="*/ 157655 h 758095"/>
                          <a:gd name="connsiteX178" fmla="*/ 1448519 w 1496212"/>
                          <a:gd name="connsiteY178" fmla="*/ 141889 h 758095"/>
                          <a:gd name="connsiteX179" fmla="*/ 1453023 w 1496212"/>
                          <a:gd name="connsiteY179" fmla="*/ 135133 h 758095"/>
                          <a:gd name="connsiteX180" fmla="*/ 1459780 w 1496212"/>
                          <a:gd name="connsiteY180" fmla="*/ 132880 h 758095"/>
                          <a:gd name="connsiteX181" fmla="*/ 1466537 w 1496212"/>
                          <a:gd name="connsiteY181" fmla="*/ 128376 h 758095"/>
                          <a:gd name="connsiteX182" fmla="*/ 1468789 w 1496212"/>
                          <a:gd name="connsiteY182" fmla="*/ 99097 h 758095"/>
                          <a:gd name="connsiteX183" fmla="*/ 1475546 w 1496212"/>
                          <a:gd name="connsiteY183" fmla="*/ 94593 h 758095"/>
                          <a:gd name="connsiteX184" fmla="*/ 1486807 w 1496212"/>
                          <a:gd name="connsiteY184" fmla="*/ 83332 h 758095"/>
                          <a:gd name="connsiteX185" fmla="*/ 1489059 w 1496212"/>
                          <a:gd name="connsiteY185" fmla="*/ 76575 h 758095"/>
                          <a:gd name="connsiteX186" fmla="*/ 1495816 w 1496212"/>
                          <a:gd name="connsiteY186" fmla="*/ 74323 h 758095"/>
                          <a:gd name="connsiteX187" fmla="*/ 1493563 w 1496212"/>
                          <a:gd name="connsiteY187" fmla="*/ 0 h 758095"/>
                          <a:gd name="connsiteX188" fmla="*/ 1482302 w 1496212"/>
                          <a:gd name="connsiteY188" fmla="*/ 9008 h 758095"/>
                          <a:gd name="connsiteX189" fmla="*/ 1480050 w 1496212"/>
                          <a:gd name="connsiteY189" fmla="*/ 18017 h 758095"/>
                          <a:gd name="connsiteX190" fmla="*/ 1473293 w 1496212"/>
                          <a:gd name="connsiteY190" fmla="*/ 20270 h 758095"/>
                          <a:gd name="connsiteX191" fmla="*/ 1482302 w 1496212"/>
                          <a:gd name="connsiteY19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16549 w 1496212"/>
                          <a:gd name="connsiteY74" fmla="*/ 623864 h 758095"/>
                          <a:gd name="connsiteX75" fmla="*/ 709792 w 1496212"/>
                          <a:gd name="connsiteY75" fmla="*/ 626116 h 758095"/>
                          <a:gd name="connsiteX76" fmla="*/ 691774 w 1496212"/>
                          <a:gd name="connsiteY76" fmla="*/ 644134 h 758095"/>
                          <a:gd name="connsiteX77" fmla="*/ 647419 w 1496212"/>
                          <a:gd name="connsiteY77" fmla="*/ 668108 h 758095"/>
                          <a:gd name="connsiteX78" fmla="*/ 550648 w 1496212"/>
                          <a:gd name="connsiteY78" fmla="*/ 677007 h 758095"/>
                          <a:gd name="connsiteX79" fmla="*/ 449766 w 1496212"/>
                          <a:gd name="connsiteY79" fmla="*/ 674028 h 758095"/>
                          <a:gd name="connsiteX80" fmla="*/ 385817 w 1496212"/>
                          <a:gd name="connsiteY80" fmla="*/ 637474 h 758095"/>
                          <a:gd name="connsiteX81" fmla="*/ 340428 w 1496212"/>
                          <a:gd name="connsiteY81" fmla="*/ 603594 h 758095"/>
                          <a:gd name="connsiteX82" fmla="*/ 302141 w 1496212"/>
                          <a:gd name="connsiteY82" fmla="*/ 578819 h 758095"/>
                          <a:gd name="connsiteX83" fmla="*/ 266105 w 1496212"/>
                          <a:gd name="connsiteY83" fmla="*/ 556297 h 758095"/>
                          <a:gd name="connsiteX84" fmla="*/ 259349 w 1496212"/>
                          <a:gd name="connsiteY84" fmla="*/ 554045 h 758095"/>
                          <a:gd name="connsiteX85" fmla="*/ 236826 w 1496212"/>
                          <a:gd name="connsiteY85" fmla="*/ 545036 h 758095"/>
                          <a:gd name="connsiteX86" fmla="*/ 180521 w 1496212"/>
                          <a:gd name="connsiteY86" fmla="*/ 536027 h 758095"/>
                          <a:gd name="connsiteX87" fmla="*/ 117459 w 1496212"/>
                          <a:gd name="connsiteY87" fmla="*/ 533775 h 758095"/>
                          <a:gd name="connsiteX88" fmla="*/ 76919 w 1496212"/>
                          <a:gd name="connsiteY88" fmla="*/ 536027 h 758095"/>
                          <a:gd name="connsiteX89" fmla="*/ 61645 w 1496212"/>
                          <a:gd name="connsiteY89" fmla="*/ 536930 h 758095"/>
                          <a:gd name="connsiteX90" fmla="*/ 23483 w 1496212"/>
                          <a:gd name="connsiteY90" fmla="*/ 550729 h 758095"/>
                          <a:gd name="connsiteX91" fmla="*/ 103 w 1496212"/>
                          <a:gd name="connsiteY91" fmla="*/ 573331 h 758095"/>
                          <a:gd name="connsiteX92" fmla="*/ 16207 w 1496212"/>
                          <a:gd name="connsiteY92" fmla="*/ 613525 h 758095"/>
                          <a:gd name="connsiteX93" fmla="*/ 45307 w 1496212"/>
                          <a:gd name="connsiteY93" fmla="*/ 618170 h 758095"/>
                          <a:gd name="connsiteX94" fmla="*/ 125027 w 1496212"/>
                          <a:gd name="connsiteY94" fmla="*/ 629432 h 758095"/>
                          <a:gd name="connsiteX95" fmla="*/ 167008 w 1496212"/>
                          <a:gd name="connsiteY95" fmla="*/ 632873 h 758095"/>
                          <a:gd name="connsiteX96" fmla="*/ 219388 w 1496212"/>
                          <a:gd name="connsiteY96" fmla="*/ 640429 h 758095"/>
                          <a:gd name="connsiteX97" fmla="*/ 271189 w 1496212"/>
                          <a:gd name="connsiteY97" fmla="*/ 659173 h 758095"/>
                          <a:gd name="connsiteX98" fmla="*/ 302141 w 1496212"/>
                          <a:gd name="connsiteY98" fmla="*/ 675665 h 758095"/>
                          <a:gd name="connsiteX99" fmla="*/ 337229 w 1496212"/>
                          <a:gd name="connsiteY99" fmla="*/ 700365 h 758095"/>
                          <a:gd name="connsiteX100" fmla="*/ 378458 w 1496212"/>
                          <a:gd name="connsiteY100" fmla="*/ 749187 h 758095"/>
                          <a:gd name="connsiteX101" fmla="*/ 403490 w 1496212"/>
                          <a:gd name="connsiteY101" fmla="*/ 752240 h 758095"/>
                          <a:gd name="connsiteX102" fmla="*/ 548322 w 1496212"/>
                          <a:gd name="connsiteY102" fmla="*/ 753003 h 758095"/>
                          <a:gd name="connsiteX103" fmla="*/ 650976 w 1496212"/>
                          <a:gd name="connsiteY103" fmla="*/ 747772 h 758095"/>
                          <a:gd name="connsiteX104" fmla="*/ 682765 w 1496212"/>
                          <a:gd name="connsiteY104" fmla="*/ 747736 h 758095"/>
                          <a:gd name="connsiteX105" fmla="*/ 689522 w 1496212"/>
                          <a:gd name="connsiteY105" fmla="*/ 745483 h 758095"/>
                          <a:gd name="connsiteX106" fmla="*/ 698531 w 1496212"/>
                          <a:gd name="connsiteY106" fmla="*/ 743231 h 758095"/>
                          <a:gd name="connsiteX107" fmla="*/ 730062 w 1496212"/>
                          <a:gd name="connsiteY107" fmla="*/ 740979 h 758095"/>
                          <a:gd name="connsiteX108" fmla="*/ 757088 w 1496212"/>
                          <a:gd name="connsiteY108" fmla="*/ 713952 h 758095"/>
                          <a:gd name="connsiteX109" fmla="*/ 768349 w 1496212"/>
                          <a:gd name="connsiteY109" fmla="*/ 702691 h 758095"/>
                          <a:gd name="connsiteX110" fmla="*/ 772854 w 1496212"/>
                          <a:gd name="connsiteY110" fmla="*/ 698187 h 758095"/>
                          <a:gd name="connsiteX111" fmla="*/ 784115 w 1496212"/>
                          <a:gd name="connsiteY111" fmla="*/ 684674 h 758095"/>
                          <a:gd name="connsiteX112" fmla="*/ 795376 w 1496212"/>
                          <a:gd name="connsiteY112" fmla="*/ 673412 h 758095"/>
                          <a:gd name="connsiteX113" fmla="*/ 799881 w 1496212"/>
                          <a:gd name="connsiteY113" fmla="*/ 666656 h 758095"/>
                          <a:gd name="connsiteX114" fmla="*/ 806637 w 1496212"/>
                          <a:gd name="connsiteY114" fmla="*/ 664404 h 758095"/>
                          <a:gd name="connsiteX115" fmla="*/ 808889 w 1496212"/>
                          <a:gd name="connsiteY115" fmla="*/ 657647 h 758095"/>
                          <a:gd name="connsiteX116" fmla="*/ 838168 w 1496212"/>
                          <a:gd name="connsiteY116" fmla="*/ 655395 h 758095"/>
                          <a:gd name="connsiteX117" fmla="*/ 860690 w 1496212"/>
                          <a:gd name="connsiteY117" fmla="*/ 639629 h 758095"/>
                          <a:gd name="connsiteX118" fmla="*/ 878708 w 1496212"/>
                          <a:gd name="connsiteY118" fmla="*/ 635125 h 758095"/>
                          <a:gd name="connsiteX119" fmla="*/ 887717 w 1496212"/>
                          <a:gd name="connsiteY119" fmla="*/ 632873 h 758095"/>
                          <a:gd name="connsiteX120" fmla="*/ 894474 w 1496212"/>
                          <a:gd name="connsiteY120" fmla="*/ 628368 h 758095"/>
                          <a:gd name="connsiteX121" fmla="*/ 914744 w 1496212"/>
                          <a:gd name="connsiteY121" fmla="*/ 619359 h 758095"/>
                          <a:gd name="connsiteX122" fmla="*/ 926005 w 1496212"/>
                          <a:gd name="connsiteY122" fmla="*/ 608098 h 758095"/>
                          <a:gd name="connsiteX123" fmla="*/ 941770 w 1496212"/>
                          <a:gd name="connsiteY123" fmla="*/ 603594 h 758095"/>
                          <a:gd name="connsiteX124" fmla="*/ 980058 w 1496212"/>
                          <a:gd name="connsiteY124" fmla="*/ 605846 h 758095"/>
                          <a:gd name="connsiteX125" fmla="*/ 984562 w 1496212"/>
                          <a:gd name="connsiteY125" fmla="*/ 612603 h 758095"/>
                          <a:gd name="connsiteX126" fmla="*/ 989067 w 1496212"/>
                          <a:gd name="connsiteY126" fmla="*/ 617107 h 758095"/>
                          <a:gd name="connsiteX127" fmla="*/ 1009337 w 1496212"/>
                          <a:gd name="connsiteY127" fmla="*/ 623864 h 758095"/>
                          <a:gd name="connsiteX128" fmla="*/ 1018346 w 1496212"/>
                          <a:gd name="connsiteY128" fmla="*/ 632873 h 758095"/>
                          <a:gd name="connsiteX129" fmla="*/ 1022850 w 1496212"/>
                          <a:gd name="connsiteY129" fmla="*/ 641881 h 758095"/>
                          <a:gd name="connsiteX130" fmla="*/ 1036363 w 1496212"/>
                          <a:gd name="connsiteY130" fmla="*/ 650890 h 758095"/>
                          <a:gd name="connsiteX131" fmla="*/ 1040868 w 1496212"/>
                          <a:gd name="connsiteY131" fmla="*/ 664404 h 758095"/>
                          <a:gd name="connsiteX132" fmla="*/ 1047624 w 1496212"/>
                          <a:gd name="connsiteY132" fmla="*/ 668908 h 758095"/>
                          <a:gd name="connsiteX133" fmla="*/ 1058885 w 1496212"/>
                          <a:gd name="connsiteY133" fmla="*/ 671160 h 758095"/>
                          <a:gd name="connsiteX134" fmla="*/ 1065642 w 1496212"/>
                          <a:gd name="connsiteY134" fmla="*/ 673412 h 758095"/>
                          <a:gd name="connsiteX135" fmla="*/ 1067894 w 1496212"/>
                          <a:gd name="connsiteY135" fmla="*/ 680169 h 758095"/>
                          <a:gd name="connsiteX136" fmla="*/ 1076903 w 1496212"/>
                          <a:gd name="connsiteY136" fmla="*/ 682421 h 758095"/>
                          <a:gd name="connsiteX137" fmla="*/ 1085912 w 1496212"/>
                          <a:gd name="connsiteY137" fmla="*/ 686926 h 758095"/>
                          <a:gd name="connsiteX138" fmla="*/ 1103930 w 1496212"/>
                          <a:gd name="connsiteY138" fmla="*/ 691430 h 758095"/>
                          <a:gd name="connsiteX139" fmla="*/ 1110686 w 1496212"/>
                          <a:gd name="connsiteY139" fmla="*/ 700439 h 758095"/>
                          <a:gd name="connsiteX140" fmla="*/ 1115191 w 1496212"/>
                          <a:gd name="connsiteY140" fmla="*/ 707196 h 758095"/>
                          <a:gd name="connsiteX141" fmla="*/ 1121948 w 1496212"/>
                          <a:gd name="connsiteY141" fmla="*/ 711700 h 758095"/>
                          <a:gd name="connsiteX142" fmla="*/ 1130956 w 1496212"/>
                          <a:gd name="connsiteY142" fmla="*/ 727466 h 758095"/>
                          <a:gd name="connsiteX143" fmla="*/ 1133209 w 1496212"/>
                          <a:gd name="connsiteY143" fmla="*/ 736474 h 758095"/>
                          <a:gd name="connsiteX144" fmla="*/ 1148974 w 1496212"/>
                          <a:gd name="connsiteY144" fmla="*/ 743231 h 758095"/>
                          <a:gd name="connsiteX145" fmla="*/ 1191766 w 1496212"/>
                          <a:gd name="connsiteY145" fmla="*/ 745483 h 758095"/>
                          <a:gd name="connsiteX146" fmla="*/ 1207532 w 1496212"/>
                          <a:gd name="connsiteY146" fmla="*/ 743231 h 758095"/>
                          <a:gd name="connsiteX147" fmla="*/ 1248072 w 1496212"/>
                          <a:gd name="connsiteY147" fmla="*/ 745483 h 758095"/>
                          <a:gd name="connsiteX148" fmla="*/ 1268342 w 1496212"/>
                          <a:gd name="connsiteY148" fmla="*/ 747736 h 758095"/>
                          <a:gd name="connsiteX149" fmla="*/ 1281855 w 1496212"/>
                          <a:gd name="connsiteY149" fmla="*/ 729718 h 758095"/>
                          <a:gd name="connsiteX150" fmla="*/ 1288612 w 1496212"/>
                          <a:gd name="connsiteY150" fmla="*/ 727466 h 758095"/>
                          <a:gd name="connsiteX151" fmla="*/ 1304377 w 1496212"/>
                          <a:gd name="connsiteY151" fmla="*/ 713952 h 758095"/>
                          <a:gd name="connsiteX152" fmla="*/ 1306629 w 1496212"/>
                          <a:gd name="connsiteY152" fmla="*/ 707196 h 758095"/>
                          <a:gd name="connsiteX153" fmla="*/ 1311134 w 1496212"/>
                          <a:gd name="connsiteY153" fmla="*/ 700439 h 758095"/>
                          <a:gd name="connsiteX154" fmla="*/ 1315638 w 1496212"/>
                          <a:gd name="connsiteY154" fmla="*/ 691430 h 758095"/>
                          <a:gd name="connsiteX155" fmla="*/ 1322395 w 1496212"/>
                          <a:gd name="connsiteY155" fmla="*/ 689178 h 758095"/>
                          <a:gd name="connsiteX156" fmla="*/ 1326899 w 1496212"/>
                          <a:gd name="connsiteY156" fmla="*/ 680169 h 758095"/>
                          <a:gd name="connsiteX157" fmla="*/ 1333656 w 1496212"/>
                          <a:gd name="connsiteY157" fmla="*/ 675665 h 758095"/>
                          <a:gd name="connsiteX158" fmla="*/ 1335908 w 1496212"/>
                          <a:gd name="connsiteY158" fmla="*/ 666656 h 758095"/>
                          <a:gd name="connsiteX159" fmla="*/ 1338160 w 1496212"/>
                          <a:gd name="connsiteY159" fmla="*/ 659899 h 758095"/>
                          <a:gd name="connsiteX160" fmla="*/ 1342665 w 1496212"/>
                          <a:gd name="connsiteY160" fmla="*/ 655395 h 758095"/>
                          <a:gd name="connsiteX161" fmla="*/ 1351674 w 1496212"/>
                          <a:gd name="connsiteY161" fmla="*/ 641881 h 758095"/>
                          <a:gd name="connsiteX162" fmla="*/ 1353926 w 1496212"/>
                          <a:gd name="connsiteY162" fmla="*/ 632873 h 758095"/>
                          <a:gd name="connsiteX163" fmla="*/ 1356178 w 1496212"/>
                          <a:gd name="connsiteY163" fmla="*/ 610350 h 758095"/>
                          <a:gd name="connsiteX164" fmla="*/ 1360682 w 1496212"/>
                          <a:gd name="connsiteY164" fmla="*/ 601341 h 758095"/>
                          <a:gd name="connsiteX165" fmla="*/ 1365187 w 1496212"/>
                          <a:gd name="connsiteY165" fmla="*/ 585576 h 758095"/>
                          <a:gd name="connsiteX166" fmla="*/ 1371944 w 1496212"/>
                          <a:gd name="connsiteY166" fmla="*/ 576567 h 758095"/>
                          <a:gd name="connsiteX167" fmla="*/ 1376448 w 1496212"/>
                          <a:gd name="connsiteY167" fmla="*/ 542784 h 758095"/>
                          <a:gd name="connsiteX168" fmla="*/ 1378700 w 1496212"/>
                          <a:gd name="connsiteY168" fmla="*/ 533775 h 758095"/>
                          <a:gd name="connsiteX169" fmla="*/ 1380952 w 1496212"/>
                          <a:gd name="connsiteY169" fmla="*/ 477470 h 758095"/>
                          <a:gd name="connsiteX170" fmla="*/ 1396718 w 1496212"/>
                          <a:gd name="connsiteY170" fmla="*/ 454947 h 758095"/>
                          <a:gd name="connsiteX171" fmla="*/ 1403475 w 1496212"/>
                          <a:gd name="connsiteY171" fmla="*/ 443686 h 758095"/>
                          <a:gd name="connsiteX172" fmla="*/ 1410231 w 1496212"/>
                          <a:gd name="connsiteY172" fmla="*/ 434677 h 758095"/>
                          <a:gd name="connsiteX173" fmla="*/ 1412483 w 1496212"/>
                          <a:gd name="connsiteY173" fmla="*/ 385129 h 758095"/>
                          <a:gd name="connsiteX174" fmla="*/ 1414736 w 1496212"/>
                          <a:gd name="connsiteY174" fmla="*/ 373868 h 758095"/>
                          <a:gd name="connsiteX175" fmla="*/ 1421492 w 1496212"/>
                          <a:gd name="connsiteY175" fmla="*/ 367111 h 758095"/>
                          <a:gd name="connsiteX176" fmla="*/ 1435006 w 1496212"/>
                          <a:gd name="connsiteY176" fmla="*/ 157655 h 758095"/>
                          <a:gd name="connsiteX177" fmla="*/ 1448519 w 1496212"/>
                          <a:gd name="connsiteY177" fmla="*/ 141889 h 758095"/>
                          <a:gd name="connsiteX178" fmla="*/ 1453023 w 1496212"/>
                          <a:gd name="connsiteY178" fmla="*/ 135133 h 758095"/>
                          <a:gd name="connsiteX179" fmla="*/ 1459780 w 1496212"/>
                          <a:gd name="connsiteY179" fmla="*/ 132880 h 758095"/>
                          <a:gd name="connsiteX180" fmla="*/ 1466537 w 1496212"/>
                          <a:gd name="connsiteY180" fmla="*/ 128376 h 758095"/>
                          <a:gd name="connsiteX181" fmla="*/ 1468789 w 1496212"/>
                          <a:gd name="connsiteY181" fmla="*/ 99097 h 758095"/>
                          <a:gd name="connsiteX182" fmla="*/ 1475546 w 1496212"/>
                          <a:gd name="connsiteY182" fmla="*/ 94593 h 758095"/>
                          <a:gd name="connsiteX183" fmla="*/ 1486807 w 1496212"/>
                          <a:gd name="connsiteY183" fmla="*/ 83332 h 758095"/>
                          <a:gd name="connsiteX184" fmla="*/ 1489059 w 1496212"/>
                          <a:gd name="connsiteY184" fmla="*/ 76575 h 758095"/>
                          <a:gd name="connsiteX185" fmla="*/ 1495816 w 1496212"/>
                          <a:gd name="connsiteY185" fmla="*/ 74323 h 758095"/>
                          <a:gd name="connsiteX186" fmla="*/ 1493563 w 1496212"/>
                          <a:gd name="connsiteY186" fmla="*/ 0 h 758095"/>
                          <a:gd name="connsiteX187" fmla="*/ 1482302 w 1496212"/>
                          <a:gd name="connsiteY187" fmla="*/ 9008 h 758095"/>
                          <a:gd name="connsiteX188" fmla="*/ 1480050 w 1496212"/>
                          <a:gd name="connsiteY188" fmla="*/ 18017 h 758095"/>
                          <a:gd name="connsiteX189" fmla="*/ 1473293 w 1496212"/>
                          <a:gd name="connsiteY189" fmla="*/ 20270 h 758095"/>
                          <a:gd name="connsiteX190" fmla="*/ 1482302 w 1496212"/>
                          <a:gd name="connsiteY19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61593 w 1496212"/>
                          <a:gd name="connsiteY71" fmla="*/ 567558 h 758095"/>
                          <a:gd name="connsiteX72" fmla="*/ 750332 w 1496212"/>
                          <a:gd name="connsiteY72" fmla="*/ 578819 h 758095"/>
                          <a:gd name="connsiteX73" fmla="*/ 732314 w 1496212"/>
                          <a:gd name="connsiteY73" fmla="*/ 594585 h 758095"/>
                          <a:gd name="connsiteX74" fmla="*/ 709792 w 1496212"/>
                          <a:gd name="connsiteY74" fmla="*/ 626116 h 758095"/>
                          <a:gd name="connsiteX75" fmla="*/ 691774 w 1496212"/>
                          <a:gd name="connsiteY75" fmla="*/ 644134 h 758095"/>
                          <a:gd name="connsiteX76" fmla="*/ 647419 w 1496212"/>
                          <a:gd name="connsiteY76" fmla="*/ 668108 h 758095"/>
                          <a:gd name="connsiteX77" fmla="*/ 550648 w 1496212"/>
                          <a:gd name="connsiteY77" fmla="*/ 677007 h 758095"/>
                          <a:gd name="connsiteX78" fmla="*/ 449766 w 1496212"/>
                          <a:gd name="connsiteY78" fmla="*/ 674028 h 758095"/>
                          <a:gd name="connsiteX79" fmla="*/ 385817 w 1496212"/>
                          <a:gd name="connsiteY79" fmla="*/ 637474 h 758095"/>
                          <a:gd name="connsiteX80" fmla="*/ 340428 w 1496212"/>
                          <a:gd name="connsiteY80" fmla="*/ 603594 h 758095"/>
                          <a:gd name="connsiteX81" fmla="*/ 302141 w 1496212"/>
                          <a:gd name="connsiteY81" fmla="*/ 578819 h 758095"/>
                          <a:gd name="connsiteX82" fmla="*/ 266105 w 1496212"/>
                          <a:gd name="connsiteY82" fmla="*/ 556297 h 758095"/>
                          <a:gd name="connsiteX83" fmla="*/ 259349 w 1496212"/>
                          <a:gd name="connsiteY83" fmla="*/ 554045 h 758095"/>
                          <a:gd name="connsiteX84" fmla="*/ 236826 w 1496212"/>
                          <a:gd name="connsiteY84" fmla="*/ 545036 h 758095"/>
                          <a:gd name="connsiteX85" fmla="*/ 180521 w 1496212"/>
                          <a:gd name="connsiteY85" fmla="*/ 536027 h 758095"/>
                          <a:gd name="connsiteX86" fmla="*/ 117459 w 1496212"/>
                          <a:gd name="connsiteY86" fmla="*/ 533775 h 758095"/>
                          <a:gd name="connsiteX87" fmla="*/ 76919 w 1496212"/>
                          <a:gd name="connsiteY87" fmla="*/ 536027 h 758095"/>
                          <a:gd name="connsiteX88" fmla="*/ 61645 w 1496212"/>
                          <a:gd name="connsiteY88" fmla="*/ 536930 h 758095"/>
                          <a:gd name="connsiteX89" fmla="*/ 23483 w 1496212"/>
                          <a:gd name="connsiteY89" fmla="*/ 550729 h 758095"/>
                          <a:gd name="connsiteX90" fmla="*/ 103 w 1496212"/>
                          <a:gd name="connsiteY90" fmla="*/ 573331 h 758095"/>
                          <a:gd name="connsiteX91" fmla="*/ 16207 w 1496212"/>
                          <a:gd name="connsiteY91" fmla="*/ 613525 h 758095"/>
                          <a:gd name="connsiteX92" fmla="*/ 45307 w 1496212"/>
                          <a:gd name="connsiteY92" fmla="*/ 618170 h 758095"/>
                          <a:gd name="connsiteX93" fmla="*/ 125027 w 1496212"/>
                          <a:gd name="connsiteY93" fmla="*/ 629432 h 758095"/>
                          <a:gd name="connsiteX94" fmla="*/ 167008 w 1496212"/>
                          <a:gd name="connsiteY94" fmla="*/ 632873 h 758095"/>
                          <a:gd name="connsiteX95" fmla="*/ 219388 w 1496212"/>
                          <a:gd name="connsiteY95" fmla="*/ 640429 h 758095"/>
                          <a:gd name="connsiteX96" fmla="*/ 271189 w 1496212"/>
                          <a:gd name="connsiteY96" fmla="*/ 659173 h 758095"/>
                          <a:gd name="connsiteX97" fmla="*/ 302141 w 1496212"/>
                          <a:gd name="connsiteY97" fmla="*/ 675665 h 758095"/>
                          <a:gd name="connsiteX98" fmla="*/ 337229 w 1496212"/>
                          <a:gd name="connsiteY98" fmla="*/ 700365 h 758095"/>
                          <a:gd name="connsiteX99" fmla="*/ 378458 w 1496212"/>
                          <a:gd name="connsiteY99" fmla="*/ 749187 h 758095"/>
                          <a:gd name="connsiteX100" fmla="*/ 403490 w 1496212"/>
                          <a:gd name="connsiteY100" fmla="*/ 752240 h 758095"/>
                          <a:gd name="connsiteX101" fmla="*/ 548322 w 1496212"/>
                          <a:gd name="connsiteY101" fmla="*/ 753003 h 758095"/>
                          <a:gd name="connsiteX102" fmla="*/ 650976 w 1496212"/>
                          <a:gd name="connsiteY102" fmla="*/ 747772 h 758095"/>
                          <a:gd name="connsiteX103" fmla="*/ 682765 w 1496212"/>
                          <a:gd name="connsiteY103" fmla="*/ 747736 h 758095"/>
                          <a:gd name="connsiteX104" fmla="*/ 689522 w 1496212"/>
                          <a:gd name="connsiteY104" fmla="*/ 745483 h 758095"/>
                          <a:gd name="connsiteX105" fmla="*/ 698531 w 1496212"/>
                          <a:gd name="connsiteY105" fmla="*/ 743231 h 758095"/>
                          <a:gd name="connsiteX106" fmla="*/ 730062 w 1496212"/>
                          <a:gd name="connsiteY106" fmla="*/ 740979 h 758095"/>
                          <a:gd name="connsiteX107" fmla="*/ 757088 w 1496212"/>
                          <a:gd name="connsiteY107" fmla="*/ 713952 h 758095"/>
                          <a:gd name="connsiteX108" fmla="*/ 768349 w 1496212"/>
                          <a:gd name="connsiteY108" fmla="*/ 702691 h 758095"/>
                          <a:gd name="connsiteX109" fmla="*/ 772854 w 1496212"/>
                          <a:gd name="connsiteY109" fmla="*/ 698187 h 758095"/>
                          <a:gd name="connsiteX110" fmla="*/ 784115 w 1496212"/>
                          <a:gd name="connsiteY110" fmla="*/ 684674 h 758095"/>
                          <a:gd name="connsiteX111" fmla="*/ 795376 w 1496212"/>
                          <a:gd name="connsiteY111" fmla="*/ 673412 h 758095"/>
                          <a:gd name="connsiteX112" fmla="*/ 799881 w 1496212"/>
                          <a:gd name="connsiteY112" fmla="*/ 666656 h 758095"/>
                          <a:gd name="connsiteX113" fmla="*/ 806637 w 1496212"/>
                          <a:gd name="connsiteY113" fmla="*/ 664404 h 758095"/>
                          <a:gd name="connsiteX114" fmla="*/ 808889 w 1496212"/>
                          <a:gd name="connsiteY114" fmla="*/ 657647 h 758095"/>
                          <a:gd name="connsiteX115" fmla="*/ 838168 w 1496212"/>
                          <a:gd name="connsiteY115" fmla="*/ 655395 h 758095"/>
                          <a:gd name="connsiteX116" fmla="*/ 860690 w 1496212"/>
                          <a:gd name="connsiteY116" fmla="*/ 639629 h 758095"/>
                          <a:gd name="connsiteX117" fmla="*/ 878708 w 1496212"/>
                          <a:gd name="connsiteY117" fmla="*/ 635125 h 758095"/>
                          <a:gd name="connsiteX118" fmla="*/ 887717 w 1496212"/>
                          <a:gd name="connsiteY118" fmla="*/ 632873 h 758095"/>
                          <a:gd name="connsiteX119" fmla="*/ 894474 w 1496212"/>
                          <a:gd name="connsiteY119" fmla="*/ 628368 h 758095"/>
                          <a:gd name="connsiteX120" fmla="*/ 914744 w 1496212"/>
                          <a:gd name="connsiteY120" fmla="*/ 619359 h 758095"/>
                          <a:gd name="connsiteX121" fmla="*/ 926005 w 1496212"/>
                          <a:gd name="connsiteY121" fmla="*/ 608098 h 758095"/>
                          <a:gd name="connsiteX122" fmla="*/ 941770 w 1496212"/>
                          <a:gd name="connsiteY122" fmla="*/ 603594 h 758095"/>
                          <a:gd name="connsiteX123" fmla="*/ 980058 w 1496212"/>
                          <a:gd name="connsiteY123" fmla="*/ 605846 h 758095"/>
                          <a:gd name="connsiteX124" fmla="*/ 984562 w 1496212"/>
                          <a:gd name="connsiteY124" fmla="*/ 612603 h 758095"/>
                          <a:gd name="connsiteX125" fmla="*/ 989067 w 1496212"/>
                          <a:gd name="connsiteY125" fmla="*/ 617107 h 758095"/>
                          <a:gd name="connsiteX126" fmla="*/ 1009337 w 1496212"/>
                          <a:gd name="connsiteY126" fmla="*/ 623864 h 758095"/>
                          <a:gd name="connsiteX127" fmla="*/ 1018346 w 1496212"/>
                          <a:gd name="connsiteY127" fmla="*/ 632873 h 758095"/>
                          <a:gd name="connsiteX128" fmla="*/ 1022850 w 1496212"/>
                          <a:gd name="connsiteY128" fmla="*/ 641881 h 758095"/>
                          <a:gd name="connsiteX129" fmla="*/ 1036363 w 1496212"/>
                          <a:gd name="connsiteY129" fmla="*/ 650890 h 758095"/>
                          <a:gd name="connsiteX130" fmla="*/ 1040868 w 1496212"/>
                          <a:gd name="connsiteY130" fmla="*/ 664404 h 758095"/>
                          <a:gd name="connsiteX131" fmla="*/ 1047624 w 1496212"/>
                          <a:gd name="connsiteY131" fmla="*/ 668908 h 758095"/>
                          <a:gd name="connsiteX132" fmla="*/ 1058885 w 1496212"/>
                          <a:gd name="connsiteY132" fmla="*/ 671160 h 758095"/>
                          <a:gd name="connsiteX133" fmla="*/ 1065642 w 1496212"/>
                          <a:gd name="connsiteY133" fmla="*/ 673412 h 758095"/>
                          <a:gd name="connsiteX134" fmla="*/ 1067894 w 1496212"/>
                          <a:gd name="connsiteY134" fmla="*/ 680169 h 758095"/>
                          <a:gd name="connsiteX135" fmla="*/ 1076903 w 1496212"/>
                          <a:gd name="connsiteY135" fmla="*/ 682421 h 758095"/>
                          <a:gd name="connsiteX136" fmla="*/ 1085912 w 1496212"/>
                          <a:gd name="connsiteY136" fmla="*/ 686926 h 758095"/>
                          <a:gd name="connsiteX137" fmla="*/ 1103930 w 1496212"/>
                          <a:gd name="connsiteY137" fmla="*/ 691430 h 758095"/>
                          <a:gd name="connsiteX138" fmla="*/ 1110686 w 1496212"/>
                          <a:gd name="connsiteY138" fmla="*/ 700439 h 758095"/>
                          <a:gd name="connsiteX139" fmla="*/ 1115191 w 1496212"/>
                          <a:gd name="connsiteY139" fmla="*/ 707196 h 758095"/>
                          <a:gd name="connsiteX140" fmla="*/ 1121948 w 1496212"/>
                          <a:gd name="connsiteY140" fmla="*/ 711700 h 758095"/>
                          <a:gd name="connsiteX141" fmla="*/ 1130956 w 1496212"/>
                          <a:gd name="connsiteY141" fmla="*/ 727466 h 758095"/>
                          <a:gd name="connsiteX142" fmla="*/ 1133209 w 1496212"/>
                          <a:gd name="connsiteY142" fmla="*/ 736474 h 758095"/>
                          <a:gd name="connsiteX143" fmla="*/ 1148974 w 1496212"/>
                          <a:gd name="connsiteY143" fmla="*/ 743231 h 758095"/>
                          <a:gd name="connsiteX144" fmla="*/ 1191766 w 1496212"/>
                          <a:gd name="connsiteY144" fmla="*/ 745483 h 758095"/>
                          <a:gd name="connsiteX145" fmla="*/ 1207532 w 1496212"/>
                          <a:gd name="connsiteY145" fmla="*/ 743231 h 758095"/>
                          <a:gd name="connsiteX146" fmla="*/ 1248072 w 1496212"/>
                          <a:gd name="connsiteY146" fmla="*/ 745483 h 758095"/>
                          <a:gd name="connsiteX147" fmla="*/ 1268342 w 1496212"/>
                          <a:gd name="connsiteY147" fmla="*/ 747736 h 758095"/>
                          <a:gd name="connsiteX148" fmla="*/ 1281855 w 1496212"/>
                          <a:gd name="connsiteY148" fmla="*/ 729718 h 758095"/>
                          <a:gd name="connsiteX149" fmla="*/ 1288612 w 1496212"/>
                          <a:gd name="connsiteY149" fmla="*/ 727466 h 758095"/>
                          <a:gd name="connsiteX150" fmla="*/ 1304377 w 1496212"/>
                          <a:gd name="connsiteY150" fmla="*/ 713952 h 758095"/>
                          <a:gd name="connsiteX151" fmla="*/ 1306629 w 1496212"/>
                          <a:gd name="connsiteY151" fmla="*/ 707196 h 758095"/>
                          <a:gd name="connsiteX152" fmla="*/ 1311134 w 1496212"/>
                          <a:gd name="connsiteY152" fmla="*/ 700439 h 758095"/>
                          <a:gd name="connsiteX153" fmla="*/ 1315638 w 1496212"/>
                          <a:gd name="connsiteY153" fmla="*/ 691430 h 758095"/>
                          <a:gd name="connsiteX154" fmla="*/ 1322395 w 1496212"/>
                          <a:gd name="connsiteY154" fmla="*/ 689178 h 758095"/>
                          <a:gd name="connsiteX155" fmla="*/ 1326899 w 1496212"/>
                          <a:gd name="connsiteY155" fmla="*/ 680169 h 758095"/>
                          <a:gd name="connsiteX156" fmla="*/ 1333656 w 1496212"/>
                          <a:gd name="connsiteY156" fmla="*/ 675665 h 758095"/>
                          <a:gd name="connsiteX157" fmla="*/ 1335908 w 1496212"/>
                          <a:gd name="connsiteY157" fmla="*/ 666656 h 758095"/>
                          <a:gd name="connsiteX158" fmla="*/ 1338160 w 1496212"/>
                          <a:gd name="connsiteY158" fmla="*/ 659899 h 758095"/>
                          <a:gd name="connsiteX159" fmla="*/ 1342665 w 1496212"/>
                          <a:gd name="connsiteY159" fmla="*/ 655395 h 758095"/>
                          <a:gd name="connsiteX160" fmla="*/ 1351674 w 1496212"/>
                          <a:gd name="connsiteY160" fmla="*/ 641881 h 758095"/>
                          <a:gd name="connsiteX161" fmla="*/ 1353926 w 1496212"/>
                          <a:gd name="connsiteY161" fmla="*/ 632873 h 758095"/>
                          <a:gd name="connsiteX162" fmla="*/ 1356178 w 1496212"/>
                          <a:gd name="connsiteY162" fmla="*/ 610350 h 758095"/>
                          <a:gd name="connsiteX163" fmla="*/ 1360682 w 1496212"/>
                          <a:gd name="connsiteY163" fmla="*/ 601341 h 758095"/>
                          <a:gd name="connsiteX164" fmla="*/ 1365187 w 1496212"/>
                          <a:gd name="connsiteY164" fmla="*/ 585576 h 758095"/>
                          <a:gd name="connsiteX165" fmla="*/ 1371944 w 1496212"/>
                          <a:gd name="connsiteY165" fmla="*/ 576567 h 758095"/>
                          <a:gd name="connsiteX166" fmla="*/ 1376448 w 1496212"/>
                          <a:gd name="connsiteY166" fmla="*/ 542784 h 758095"/>
                          <a:gd name="connsiteX167" fmla="*/ 1378700 w 1496212"/>
                          <a:gd name="connsiteY167" fmla="*/ 533775 h 758095"/>
                          <a:gd name="connsiteX168" fmla="*/ 1380952 w 1496212"/>
                          <a:gd name="connsiteY168" fmla="*/ 477470 h 758095"/>
                          <a:gd name="connsiteX169" fmla="*/ 1396718 w 1496212"/>
                          <a:gd name="connsiteY169" fmla="*/ 454947 h 758095"/>
                          <a:gd name="connsiteX170" fmla="*/ 1403475 w 1496212"/>
                          <a:gd name="connsiteY170" fmla="*/ 443686 h 758095"/>
                          <a:gd name="connsiteX171" fmla="*/ 1410231 w 1496212"/>
                          <a:gd name="connsiteY171" fmla="*/ 434677 h 758095"/>
                          <a:gd name="connsiteX172" fmla="*/ 1412483 w 1496212"/>
                          <a:gd name="connsiteY172" fmla="*/ 385129 h 758095"/>
                          <a:gd name="connsiteX173" fmla="*/ 1414736 w 1496212"/>
                          <a:gd name="connsiteY173" fmla="*/ 373868 h 758095"/>
                          <a:gd name="connsiteX174" fmla="*/ 1421492 w 1496212"/>
                          <a:gd name="connsiteY174" fmla="*/ 367111 h 758095"/>
                          <a:gd name="connsiteX175" fmla="*/ 1435006 w 1496212"/>
                          <a:gd name="connsiteY175" fmla="*/ 157655 h 758095"/>
                          <a:gd name="connsiteX176" fmla="*/ 1448519 w 1496212"/>
                          <a:gd name="connsiteY176" fmla="*/ 141889 h 758095"/>
                          <a:gd name="connsiteX177" fmla="*/ 1453023 w 1496212"/>
                          <a:gd name="connsiteY177" fmla="*/ 135133 h 758095"/>
                          <a:gd name="connsiteX178" fmla="*/ 1459780 w 1496212"/>
                          <a:gd name="connsiteY178" fmla="*/ 132880 h 758095"/>
                          <a:gd name="connsiteX179" fmla="*/ 1466537 w 1496212"/>
                          <a:gd name="connsiteY179" fmla="*/ 128376 h 758095"/>
                          <a:gd name="connsiteX180" fmla="*/ 1468789 w 1496212"/>
                          <a:gd name="connsiteY180" fmla="*/ 99097 h 758095"/>
                          <a:gd name="connsiteX181" fmla="*/ 1475546 w 1496212"/>
                          <a:gd name="connsiteY181" fmla="*/ 94593 h 758095"/>
                          <a:gd name="connsiteX182" fmla="*/ 1486807 w 1496212"/>
                          <a:gd name="connsiteY182" fmla="*/ 83332 h 758095"/>
                          <a:gd name="connsiteX183" fmla="*/ 1489059 w 1496212"/>
                          <a:gd name="connsiteY183" fmla="*/ 76575 h 758095"/>
                          <a:gd name="connsiteX184" fmla="*/ 1495816 w 1496212"/>
                          <a:gd name="connsiteY184" fmla="*/ 74323 h 758095"/>
                          <a:gd name="connsiteX185" fmla="*/ 1493563 w 1496212"/>
                          <a:gd name="connsiteY185" fmla="*/ 0 h 758095"/>
                          <a:gd name="connsiteX186" fmla="*/ 1482302 w 1496212"/>
                          <a:gd name="connsiteY186" fmla="*/ 9008 h 758095"/>
                          <a:gd name="connsiteX187" fmla="*/ 1480050 w 1496212"/>
                          <a:gd name="connsiteY187" fmla="*/ 18017 h 758095"/>
                          <a:gd name="connsiteX188" fmla="*/ 1473293 w 1496212"/>
                          <a:gd name="connsiteY188" fmla="*/ 20270 h 758095"/>
                          <a:gd name="connsiteX189" fmla="*/ 1482302 w 1496212"/>
                          <a:gd name="connsiteY18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68349 w 1496212"/>
                          <a:gd name="connsiteY70" fmla="*/ 565306 h 758095"/>
                          <a:gd name="connsiteX71" fmla="*/ 750332 w 1496212"/>
                          <a:gd name="connsiteY71" fmla="*/ 578819 h 758095"/>
                          <a:gd name="connsiteX72" fmla="*/ 732314 w 1496212"/>
                          <a:gd name="connsiteY72" fmla="*/ 594585 h 758095"/>
                          <a:gd name="connsiteX73" fmla="*/ 709792 w 1496212"/>
                          <a:gd name="connsiteY73" fmla="*/ 626116 h 758095"/>
                          <a:gd name="connsiteX74" fmla="*/ 691774 w 1496212"/>
                          <a:gd name="connsiteY74" fmla="*/ 644134 h 758095"/>
                          <a:gd name="connsiteX75" fmla="*/ 647419 w 1496212"/>
                          <a:gd name="connsiteY75" fmla="*/ 668108 h 758095"/>
                          <a:gd name="connsiteX76" fmla="*/ 550648 w 1496212"/>
                          <a:gd name="connsiteY76" fmla="*/ 677007 h 758095"/>
                          <a:gd name="connsiteX77" fmla="*/ 449766 w 1496212"/>
                          <a:gd name="connsiteY77" fmla="*/ 674028 h 758095"/>
                          <a:gd name="connsiteX78" fmla="*/ 385817 w 1496212"/>
                          <a:gd name="connsiteY78" fmla="*/ 637474 h 758095"/>
                          <a:gd name="connsiteX79" fmla="*/ 340428 w 1496212"/>
                          <a:gd name="connsiteY79" fmla="*/ 603594 h 758095"/>
                          <a:gd name="connsiteX80" fmla="*/ 302141 w 1496212"/>
                          <a:gd name="connsiteY80" fmla="*/ 578819 h 758095"/>
                          <a:gd name="connsiteX81" fmla="*/ 266105 w 1496212"/>
                          <a:gd name="connsiteY81" fmla="*/ 556297 h 758095"/>
                          <a:gd name="connsiteX82" fmla="*/ 259349 w 1496212"/>
                          <a:gd name="connsiteY82" fmla="*/ 554045 h 758095"/>
                          <a:gd name="connsiteX83" fmla="*/ 236826 w 1496212"/>
                          <a:gd name="connsiteY83" fmla="*/ 545036 h 758095"/>
                          <a:gd name="connsiteX84" fmla="*/ 180521 w 1496212"/>
                          <a:gd name="connsiteY84" fmla="*/ 536027 h 758095"/>
                          <a:gd name="connsiteX85" fmla="*/ 117459 w 1496212"/>
                          <a:gd name="connsiteY85" fmla="*/ 533775 h 758095"/>
                          <a:gd name="connsiteX86" fmla="*/ 76919 w 1496212"/>
                          <a:gd name="connsiteY86" fmla="*/ 536027 h 758095"/>
                          <a:gd name="connsiteX87" fmla="*/ 61645 w 1496212"/>
                          <a:gd name="connsiteY87" fmla="*/ 536930 h 758095"/>
                          <a:gd name="connsiteX88" fmla="*/ 23483 w 1496212"/>
                          <a:gd name="connsiteY88" fmla="*/ 550729 h 758095"/>
                          <a:gd name="connsiteX89" fmla="*/ 103 w 1496212"/>
                          <a:gd name="connsiteY89" fmla="*/ 573331 h 758095"/>
                          <a:gd name="connsiteX90" fmla="*/ 16207 w 1496212"/>
                          <a:gd name="connsiteY90" fmla="*/ 613525 h 758095"/>
                          <a:gd name="connsiteX91" fmla="*/ 45307 w 1496212"/>
                          <a:gd name="connsiteY91" fmla="*/ 618170 h 758095"/>
                          <a:gd name="connsiteX92" fmla="*/ 125027 w 1496212"/>
                          <a:gd name="connsiteY92" fmla="*/ 629432 h 758095"/>
                          <a:gd name="connsiteX93" fmla="*/ 167008 w 1496212"/>
                          <a:gd name="connsiteY93" fmla="*/ 632873 h 758095"/>
                          <a:gd name="connsiteX94" fmla="*/ 219388 w 1496212"/>
                          <a:gd name="connsiteY94" fmla="*/ 640429 h 758095"/>
                          <a:gd name="connsiteX95" fmla="*/ 271189 w 1496212"/>
                          <a:gd name="connsiteY95" fmla="*/ 659173 h 758095"/>
                          <a:gd name="connsiteX96" fmla="*/ 302141 w 1496212"/>
                          <a:gd name="connsiteY96" fmla="*/ 675665 h 758095"/>
                          <a:gd name="connsiteX97" fmla="*/ 337229 w 1496212"/>
                          <a:gd name="connsiteY97" fmla="*/ 700365 h 758095"/>
                          <a:gd name="connsiteX98" fmla="*/ 378458 w 1496212"/>
                          <a:gd name="connsiteY98" fmla="*/ 749187 h 758095"/>
                          <a:gd name="connsiteX99" fmla="*/ 403490 w 1496212"/>
                          <a:gd name="connsiteY99" fmla="*/ 752240 h 758095"/>
                          <a:gd name="connsiteX100" fmla="*/ 548322 w 1496212"/>
                          <a:gd name="connsiteY100" fmla="*/ 753003 h 758095"/>
                          <a:gd name="connsiteX101" fmla="*/ 650976 w 1496212"/>
                          <a:gd name="connsiteY101" fmla="*/ 747772 h 758095"/>
                          <a:gd name="connsiteX102" fmla="*/ 682765 w 1496212"/>
                          <a:gd name="connsiteY102" fmla="*/ 747736 h 758095"/>
                          <a:gd name="connsiteX103" fmla="*/ 689522 w 1496212"/>
                          <a:gd name="connsiteY103" fmla="*/ 745483 h 758095"/>
                          <a:gd name="connsiteX104" fmla="*/ 698531 w 1496212"/>
                          <a:gd name="connsiteY104" fmla="*/ 743231 h 758095"/>
                          <a:gd name="connsiteX105" fmla="*/ 730062 w 1496212"/>
                          <a:gd name="connsiteY105" fmla="*/ 740979 h 758095"/>
                          <a:gd name="connsiteX106" fmla="*/ 757088 w 1496212"/>
                          <a:gd name="connsiteY106" fmla="*/ 713952 h 758095"/>
                          <a:gd name="connsiteX107" fmla="*/ 768349 w 1496212"/>
                          <a:gd name="connsiteY107" fmla="*/ 702691 h 758095"/>
                          <a:gd name="connsiteX108" fmla="*/ 772854 w 1496212"/>
                          <a:gd name="connsiteY108" fmla="*/ 698187 h 758095"/>
                          <a:gd name="connsiteX109" fmla="*/ 784115 w 1496212"/>
                          <a:gd name="connsiteY109" fmla="*/ 684674 h 758095"/>
                          <a:gd name="connsiteX110" fmla="*/ 795376 w 1496212"/>
                          <a:gd name="connsiteY110" fmla="*/ 673412 h 758095"/>
                          <a:gd name="connsiteX111" fmla="*/ 799881 w 1496212"/>
                          <a:gd name="connsiteY111" fmla="*/ 666656 h 758095"/>
                          <a:gd name="connsiteX112" fmla="*/ 806637 w 1496212"/>
                          <a:gd name="connsiteY112" fmla="*/ 664404 h 758095"/>
                          <a:gd name="connsiteX113" fmla="*/ 808889 w 1496212"/>
                          <a:gd name="connsiteY113" fmla="*/ 657647 h 758095"/>
                          <a:gd name="connsiteX114" fmla="*/ 838168 w 1496212"/>
                          <a:gd name="connsiteY114" fmla="*/ 655395 h 758095"/>
                          <a:gd name="connsiteX115" fmla="*/ 860690 w 1496212"/>
                          <a:gd name="connsiteY115" fmla="*/ 639629 h 758095"/>
                          <a:gd name="connsiteX116" fmla="*/ 878708 w 1496212"/>
                          <a:gd name="connsiteY116" fmla="*/ 635125 h 758095"/>
                          <a:gd name="connsiteX117" fmla="*/ 887717 w 1496212"/>
                          <a:gd name="connsiteY117" fmla="*/ 632873 h 758095"/>
                          <a:gd name="connsiteX118" fmla="*/ 894474 w 1496212"/>
                          <a:gd name="connsiteY118" fmla="*/ 628368 h 758095"/>
                          <a:gd name="connsiteX119" fmla="*/ 914744 w 1496212"/>
                          <a:gd name="connsiteY119" fmla="*/ 619359 h 758095"/>
                          <a:gd name="connsiteX120" fmla="*/ 926005 w 1496212"/>
                          <a:gd name="connsiteY120" fmla="*/ 608098 h 758095"/>
                          <a:gd name="connsiteX121" fmla="*/ 941770 w 1496212"/>
                          <a:gd name="connsiteY121" fmla="*/ 603594 h 758095"/>
                          <a:gd name="connsiteX122" fmla="*/ 980058 w 1496212"/>
                          <a:gd name="connsiteY122" fmla="*/ 605846 h 758095"/>
                          <a:gd name="connsiteX123" fmla="*/ 984562 w 1496212"/>
                          <a:gd name="connsiteY123" fmla="*/ 612603 h 758095"/>
                          <a:gd name="connsiteX124" fmla="*/ 989067 w 1496212"/>
                          <a:gd name="connsiteY124" fmla="*/ 617107 h 758095"/>
                          <a:gd name="connsiteX125" fmla="*/ 1009337 w 1496212"/>
                          <a:gd name="connsiteY125" fmla="*/ 623864 h 758095"/>
                          <a:gd name="connsiteX126" fmla="*/ 1018346 w 1496212"/>
                          <a:gd name="connsiteY126" fmla="*/ 632873 h 758095"/>
                          <a:gd name="connsiteX127" fmla="*/ 1022850 w 1496212"/>
                          <a:gd name="connsiteY127" fmla="*/ 641881 h 758095"/>
                          <a:gd name="connsiteX128" fmla="*/ 1036363 w 1496212"/>
                          <a:gd name="connsiteY128" fmla="*/ 650890 h 758095"/>
                          <a:gd name="connsiteX129" fmla="*/ 1040868 w 1496212"/>
                          <a:gd name="connsiteY129" fmla="*/ 664404 h 758095"/>
                          <a:gd name="connsiteX130" fmla="*/ 1047624 w 1496212"/>
                          <a:gd name="connsiteY130" fmla="*/ 668908 h 758095"/>
                          <a:gd name="connsiteX131" fmla="*/ 1058885 w 1496212"/>
                          <a:gd name="connsiteY131" fmla="*/ 671160 h 758095"/>
                          <a:gd name="connsiteX132" fmla="*/ 1065642 w 1496212"/>
                          <a:gd name="connsiteY132" fmla="*/ 673412 h 758095"/>
                          <a:gd name="connsiteX133" fmla="*/ 1067894 w 1496212"/>
                          <a:gd name="connsiteY133" fmla="*/ 680169 h 758095"/>
                          <a:gd name="connsiteX134" fmla="*/ 1076903 w 1496212"/>
                          <a:gd name="connsiteY134" fmla="*/ 682421 h 758095"/>
                          <a:gd name="connsiteX135" fmla="*/ 1085912 w 1496212"/>
                          <a:gd name="connsiteY135" fmla="*/ 686926 h 758095"/>
                          <a:gd name="connsiteX136" fmla="*/ 1103930 w 1496212"/>
                          <a:gd name="connsiteY136" fmla="*/ 691430 h 758095"/>
                          <a:gd name="connsiteX137" fmla="*/ 1110686 w 1496212"/>
                          <a:gd name="connsiteY137" fmla="*/ 700439 h 758095"/>
                          <a:gd name="connsiteX138" fmla="*/ 1115191 w 1496212"/>
                          <a:gd name="connsiteY138" fmla="*/ 707196 h 758095"/>
                          <a:gd name="connsiteX139" fmla="*/ 1121948 w 1496212"/>
                          <a:gd name="connsiteY139" fmla="*/ 711700 h 758095"/>
                          <a:gd name="connsiteX140" fmla="*/ 1130956 w 1496212"/>
                          <a:gd name="connsiteY140" fmla="*/ 727466 h 758095"/>
                          <a:gd name="connsiteX141" fmla="*/ 1133209 w 1496212"/>
                          <a:gd name="connsiteY141" fmla="*/ 736474 h 758095"/>
                          <a:gd name="connsiteX142" fmla="*/ 1148974 w 1496212"/>
                          <a:gd name="connsiteY142" fmla="*/ 743231 h 758095"/>
                          <a:gd name="connsiteX143" fmla="*/ 1191766 w 1496212"/>
                          <a:gd name="connsiteY143" fmla="*/ 745483 h 758095"/>
                          <a:gd name="connsiteX144" fmla="*/ 1207532 w 1496212"/>
                          <a:gd name="connsiteY144" fmla="*/ 743231 h 758095"/>
                          <a:gd name="connsiteX145" fmla="*/ 1248072 w 1496212"/>
                          <a:gd name="connsiteY145" fmla="*/ 745483 h 758095"/>
                          <a:gd name="connsiteX146" fmla="*/ 1268342 w 1496212"/>
                          <a:gd name="connsiteY146" fmla="*/ 747736 h 758095"/>
                          <a:gd name="connsiteX147" fmla="*/ 1281855 w 1496212"/>
                          <a:gd name="connsiteY147" fmla="*/ 729718 h 758095"/>
                          <a:gd name="connsiteX148" fmla="*/ 1288612 w 1496212"/>
                          <a:gd name="connsiteY148" fmla="*/ 727466 h 758095"/>
                          <a:gd name="connsiteX149" fmla="*/ 1304377 w 1496212"/>
                          <a:gd name="connsiteY149" fmla="*/ 713952 h 758095"/>
                          <a:gd name="connsiteX150" fmla="*/ 1306629 w 1496212"/>
                          <a:gd name="connsiteY150" fmla="*/ 707196 h 758095"/>
                          <a:gd name="connsiteX151" fmla="*/ 1311134 w 1496212"/>
                          <a:gd name="connsiteY151" fmla="*/ 700439 h 758095"/>
                          <a:gd name="connsiteX152" fmla="*/ 1315638 w 1496212"/>
                          <a:gd name="connsiteY152" fmla="*/ 691430 h 758095"/>
                          <a:gd name="connsiteX153" fmla="*/ 1322395 w 1496212"/>
                          <a:gd name="connsiteY153" fmla="*/ 689178 h 758095"/>
                          <a:gd name="connsiteX154" fmla="*/ 1326899 w 1496212"/>
                          <a:gd name="connsiteY154" fmla="*/ 680169 h 758095"/>
                          <a:gd name="connsiteX155" fmla="*/ 1333656 w 1496212"/>
                          <a:gd name="connsiteY155" fmla="*/ 675665 h 758095"/>
                          <a:gd name="connsiteX156" fmla="*/ 1335908 w 1496212"/>
                          <a:gd name="connsiteY156" fmla="*/ 666656 h 758095"/>
                          <a:gd name="connsiteX157" fmla="*/ 1338160 w 1496212"/>
                          <a:gd name="connsiteY157" fmla="*/ 659899 h 758095"/>
                          <a:gd name="connsiteX158" fmla="*/ 1342665 w 1496212"/>
                          <a:gd name="connsiteY158" fmla="*/ 655395 h 758095"/>
                          <a:gd name="connsiteX159" fmla="*/ 1351674 w 1496212"/>
                          <a:gd name="connsiteY159" fmla="*/ 641881 h 758095"/>
                          <a:gd name="connsiteX160" fmla="*/ 1353926 w 1496212"/>
                          <a:gd name="connsiteY160" fmla="*/ 632873 h 758095"/>
                          <a:gd name="connsiteX161" fmla="*/ 1356178 w 1496212"/>
                          <a:gd name="connsiteY161" fmla="*/ 610350 h 758095"/>
                          <a:gd name="connsiteX162" fmla="*/ 1360682 w 1496212"/>
                          <a:gd name="connsiteY162" fmla="*/ 601341 h 758095"/>
                          <a:gd name="connsiteX163" fmla="*/ 1365187 w 1496212"/>
                          <a:gd name="connsiteY163" fmla="*/ 585576 h 758095"/>
                          <a:gd name="connsiteX164" fmla="*/ 1371944 w 1496212"/>
                          <a:gd name="connsiteY164" fmla="*/ 576567 h 758095"/>
                          <a:gd name="connsiteX165" fmla="*/ 1376448 w 1496212"/>
                          <a:gd name="connsiteY165" fmla="*/ 542784 h 758095"/>
                          <a:gd name="connsiteX166" fmla="*/ 1378700 w 1496212"/>
                          <a:gd name="connsiteY166" fmla="*/ 533775 h 758095"/>
                          <a:gd name="connsiteX167" fmla="*/ 1380952 w 1496212"/>
                          <a:gd name="connsiteY167" fmla="*/ 477470 h 758095"/>
                          <a:gd name="connsiteX168" fmla="*/ 1396718 w 1496212"/>
                          <a:gd name="connsiteY168" fmla="*/ 454947 h 758095"/>
                          <a:gd name="connsiteX169" fmla="*/ 1403475 w 1496212"/>
                          <a:gd name="connsiteY169" fmla="*/ 443686 h 758095"/>
                          <a:gd name="connsiteX170" fmla="*/ 1410231 w 1496212"/>
                          <a:gd name="connsiteY170" fmla="*/ 434677 h 758095"/>
                          <a:gd name="connsiteX171" fmla="*/ 1412483 w 1496212"/>
                          <a:gd name="connsiteY171" fmla="*/ 385129 h 758095"/>
                          <a:gd name="connsiteX172" fmla="*/ 1414736 w 1496212"/>
                          <a:gd name="connsiteY172" fmla="*/ 373868 h 758095"/>
                          <a:gd name="connsiteX173" fmla="*/ 1421492 w 1496212"/>
                          <a:gd name="connsiteY173" fmla="*/ 367111 h 758095"/>
                          <a:gd name="connsiteX174" fmla="*/ 1435006 w 1496212"/>
                          <a:gd name="connsiteY174" fmla="*/ 157655 h 758095"/>
                          <a:gd name="connsiteX175" fmla="*/ 1448519 w 1496212"/>
                          <a:gd name="connsiteY175" fmla="*/ 141889 h 758095"/>
                          <a:gd name="connsiteX176" fmla="*/ 1453023 w 1496212"/>
                          <a:gd name="connsiteY176" fmla="*/ 135133 h 758095"/>
                          <a:gd name="connsiteX177" fmla="*/ 1459780 w 1496212"/>
                          <a:gd name="connsiteY177" fmla="*/ 132880 h 758095"/>
                          <a:gd name="connsiteX178" fmla="*/ 1466537 w 1496212"/>
                          <a:gd name="connsiteY178" fmla="*/ 128376 h 758095"/>
                          <a:gd name="connsiteX179" fmla="*/ 1468789 w 1496212"/>
                          <a:gd name="connsiteY179" fmla="*/ 99097 h 758095"/>
                          <a:gd name="connsiteX180" fmla="*/ 1475546 w 1496212"/>
                          <a:gd name="connsiteY180" fmla="*/ 94593 h 758095"/>
                          <a:gd name="connsiteX181" fmla="*/ 1486807 w 1496212"/>
                          <a:gd name="connsiteY181" fmla="*/ 83332 h 758095"/>
                          <a:gd name="connsiteX182" fmla="*/ 1489059 w 1496212"/>
                          <a:gd name="connsiteY182" fmla="*/ 76575 h 758095"/>
                          <a:gd name="connsiteX183" fmla="*/ 1495816 w 1496212"/>
                          <a:gd name="connsiteY183" fmla="*/ 74323 h 758095"/>
                          <a:gd name="connsiteX184" fmla="*/ 1493563 w 1496212"/>
                          <a:gd name="connsiteY184" fmla="*/ 0 h 758095"/>
                          <a:gd name="connsiteX185" fmla="*/ 1482302 w 1496212"/>
                          <a:gd name="connsiteY185" fmla="*/ 9008 h 758095"/>
                          <a:gd name="connsiteX186" fmla="*/ 1480050 w 1496212"/>
                          <a:gd name="connsiteY186" fmla="*/ 18017 h 758095"/>
                          <a:gd name="connsiteX187" fmla="*/ 1473293 w 1496212"/>
                          <a:gd name="connsiteY187" fmla="*/ 20270 h 758095"/>
                          <a:gd name="connsiteX188" fmla="*/ 1482302 w 1496212"/>
                          <a:gd name="connsiteY18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808889 w 1496212"/>
                          <a:gd name="connsiteY67" fmla="*/ 554045 h 758095"/>
                          <a:gd name="connsiteX68" fmla="*/ 788619 w 1496212"/>
                          <a:gd name="connsiteY68" fmla="*/ 558549 h 758095"/>
                          <a:gd name="connsiteX69" fmla="*/ 779611 w 1496212"/>
                          <a:gd name="connsiteY69" fmla="*/ 560802 h 758095"/>
                          <a:gd name="connsiteX70" fmla="*/ 750332 w 1496212"/>
                          <a:gd name="connsiteY70" fmla="*/ 578819 h 758095"/>
                          <a:gd name="connsiteX71" fmla="*/ 732314 w 1496212"/>
                          <a:gd name="connsiteY71" fmla="*/ 594585 h 758095"/>
                          <a:gd name="connsiteX72" fmla="*/ 709792 w 1496212"/>
                          <a:gd name="connsiteY72" fmla="*/ 626116 h 758095"/>
                          <a:gd name="connsiteX73" fmla="*/ 691774 w 1496212"/>
                          <a:gd name="connsiteY73" fmla="*/ 644134 h 758095"/>
                          <a:gd name="connsiteX74" fmla="*/ 647419 w 1496212"/>
                          <a:gd name="connsiteY74" fmla="*/ 668108 h 758095"/>
                          <a:gd name="connsiteX75" fmla="*/ 550648 w 1496212"/>
                          <a:gd name="connsiteY75" fmla="*/ 677007 h 758095"/>
                          <a:gd name="connsiteX76" fmla="*/ 449766 w 1496212"/>
                          <a:gd name="connsiteY76" fmla="*/ 674028 h 758095"/>
                          <a:gd name="connsiteX77" fmla="*/ 385817 w 1496212"/>
                          <a:gd name="connsiteY77" fmla="*/ 637474 h 758095"/>
                          <a:gd name="connsiteX78" fmla="*/ 340428 w 1496212"/>
                          <a:gd name="connsiteY78" fmla="*/ 603594 h 758095"/>
                          <a:gd name="connsiteX79" fmla="*/ 302141 w 1496212"/>
                          <a:gd name="connsiteY79" fmla="*/ 578819 h 758095"/>
                          <a:gd name="connsiteX80" fmla="*/ 266105 w 1496212"/>
                          <a:gd name="connsiteY80" fmla="*/ 556297 h 758095"/>
                          <a:gd name="connsiteX81" fmla="*/ 259349 w 1496212"/>
                          <a:gd name="connsiteY81" fmla="*/ 554045 h 758095"/>
                          <a:gd name="connsiteX82" fmla="*/ 236826 w 1496212"/>
                          <a:gd name="connsiteY82" fmla="*/ 545036 h 758095"/>
                          <a:gd name="connsiteX83" fmla="*/ 180521 w 1496212"/>
                          <a:gd name="connsiteY83" fmla="*/ 536027 h 758095"/>
                          <a:gd name="connsiteX84" fmla="*/ 117459 w 1496212"/>
                          <a:gd name="connsiteY84" fmla="*/ 533775 h 758095"/>
                          <a:gd name="connsiteX85" fmla="*/ 76919 w 1496212"/>
                          <a:gd name="connsiteY85" fmla="*/ 536027 h 758095"/>
                          <a:gd name="connsiteX86" fmla="*/ 61645 w 1496212"/>
                          <a:gd name="connsiteY86" fmla="*/ 536930 h 758095"/>
                          <a:gd name="connsiteX87" fmla="*/ 23483 w 1496212"/>
                          <a:gd name="connsiteY87" fmla="*/ 550729 h 758095"/>
                          <a:gd name="connsiteX88" fmla="*/ 103 w 1496212"/>
                          <a:gd name="connsiteY88" fmla="*/ 573331 h 758095"/>
                          <a:gd name="connsiteX89" fmla="*/ 16207 w 1496212"/>
                          <a:gd name="connsiteY89" fmla="*/ 613525 h 758095"/>
                          <a:gd name="connsiteX90" fmla="*/ 45307 w 1496212"/>
                          <a:gd name="connsiteY90" fmla="*/ 618170 h 758095"/>
                          <a:gd name="connsiteX91" fmla="*/ 125027 w 1496212"/>
                          <a:gd name="connsiteY91" fmla="*/ 629432 h 758095"/>
                          <a:gd name="connsiteX92" fmla="*/ 167008 w 1496212"/>
                          <a:gd name="connsiteY92" fmla="*/ 632873 h 758095"/>
                          <a:gd name="connsiteX93" fmla="*/ 219388 w 1496212"/>
                          <a:gd name="connsiteY93" fmla="*/ 640429 h 758095"/>
                          <a:gd name="connsiteX94" fmla="*/ 271189 w 1496212"/>
                          <a:gd name="connsiteY94" fmla="*/ 659173 h 758095"/>
                          <a:gd name="connsiteX95" fmla="*/ 302141 w 1496212"/>
                          <a:gd name="connsiteY95" fmla="*/ 675665 h 758095"/>
                          <a:gd name="connsiteX96" fmla="*/ 337229 w 1496212"/>
                          <a:gd name="connsiteY96" fmla="*/ 700365 h 758095"/>
                          <a:gd name="connsiteX97" fmla="*/ 378458 w 1496212"/>
                          <a:gd name="connsiteY97" fmla="*/ 749187 h 758095"/>
                          <a:gd name="connsiteX98" fmla="*/ 403490 w 1496212"/>
                          <a:gd name="connsiteY98" fmla="*/ 752240 h 758095"/>
                          <a:gd name="connsiteX99" fmla="*/ 548322 w 1496212"/>
                          <a:gd name="connsiteY99" fmla="*/ 753003 h 758095"/>
                          <a:gd name="connsiteX100" fmla="*/ 650976 w 1496212"/>
                          <a:gd name="connsiteY100" fmla="*/ 747772 h 758095"/>
                          <a:gd name="connsiteX101" fmla="*/ 682765 w 1496212"/>
                          <a:gd name="connsiteY101" fmla="*/ 747736 h 758095"/>
                          <a:gd name="connsiteX102" fmla="*/ 689522 w 1496212"/>
                          <a:gd name="connsiteY102" fmla="*/ 745483 h 758095"/>
                          <a:gd name="connsiteX103" fmla="*/ 698531 w 1496212"/>
                          <a:gd name="connsiteY103" fmla="*/ 743231 h 758095"/>
                          <a:gd name="connsiteX104" fmla="*/ 730062 w 1496212"/>
                          <a:gd name="connsiteY104" fmla="*/ 740979 h 758095"/>
                          <a:gd name="connsiteX105" fmla="*/ 757088 w 1496212"/>
                          <a:gd name="connsiteY105" fmla="*/ 713952 h 758095"/>
                          <a:gd name="connsiteX106" fmla="*/ 768349 w 1496212"/>
                          <a:gd name="connsiteY106" fmla="*/ 702691 h 758095"/>
                          <a:gd name="connsiteX107" fmla="*/ 772854 w 1496212"/>
                          <a:gd name="connsiteY107" fmla="*/ 698187 h 758095"/>
                          <a:gd name="connsiteX108" fmla="*/ 784115 w 1496212"/>
                          <a:gd name="connsiteY108" fmla="*/ 684674 h 758095"/>
                          <a:gd name="connsiteX109" fmla="*/ 795376 w 1496212"/>
                          <a:gd name="connsiteY109" fmla="*/ 673412 h 758095"/>
                          <a:gd name="connsiteX110" fmla="*/ 799881 w 1496212"/>
                          <a:gd name="connsiteY110" fmla="*/ 666656 h 758095"/>
                          <a:gd name="connsiteX111" fmla="*/ 806637 w 1496212"/>
                          <a:gd name="connsiteY111" fmla="*/ 664404 h 758095"/>
                          <a:gd name="connsiteX112" fmla="*/ 808889 w 1496212"/>
                          <a:gd name="connsiteY112" fmla="*/ 657647 h 758095"/>
                          <a:gd name="connsiteX113" fmla="*/ 838168 w 1496212"/>
                          <a:gd name="connsiteY113" fmla="*/ 655395 h 758095"/>
                          <a:gd name="connsiteX114" fmla="*/ 860690 w 1496212"/>
                          <a:gd name="connsiteY114" fmla="*/ 639629 h 758095"/>
                          <a:gd name="connsiteX115" fmla="*/ 878708 w 1496212"/>
                          <a:gd name="connsiteY115" fmla="*/ 635125 h 758095"/>
                          <a:gd name="connsiteX116" fmla="*/ 887717 w 1496212"/>
                          <a:gd name="connsiteY116" fmla="*/ 632873 h 758095"/>
                          <a:gd name="connsiteX117" fmla="*/ 894474 w 1496212"/>
                          <a:gd name="connsiteY117" fmla="*/ 628368 h 758095"/>
                          <a:gd name="connsiteX118" fmla="*/ 914744 w 1496212"/>
                          <a:gd name="connsiteY118" fmla="*/ 619359 h 758095"/>
                          <a:gd name="connsiteX119" fmla="*/ 926005 w 1496212"/>
                          <a:gd name="connsiteY119" fmla="*/ 608098 h 758095"/>
                          <a:gd name="connsiteX120" fmla="*/ 941770 w 1496212"/>
                          <a:gd name="connsiteY120" fmla="*/ 603594 h 758095"/>
                          <a:gd name="connsiteX121" fmla="*/ 980058 w 1496212"/>
                          <a:gd name="connsiteY121" fmla="*/ 605846 h 758095"/>
                          <a:gd name="connsiteX122" fmla="*/ 984562 w 1496212"/>
                          <a:gd name="connsiteY122" fmla="*/ 612603 h 758095"/>
                          <a:gd name="connsiteX123" fmla="*/ 989067 w 1496212"/>
                          <a:gd name="connsiteY123" fmla="*/ 617107 h 758095"/>
                          <a:gd name="connsiteX124" fmla="*/ 1009337 w 1496212"/>
                          <a:gd name="connsiteY124" fmla="*/ 623864 h 758095"/>
                          <a:gd name="connsiteX125" fmla="*/ 1018346 w 1496212"/>
                          <a:gd name="connsiteY125" fmla="*/ 632873 h 758095"/>
                          <a:gd name="connsiteX126" fmla="*/ 1022850 w 1496212"/>
                          <a:gd name="connsiteY126" fmla="*/ 641881 h 758095"/>
                          <a:gd name="connsiteX127" fmla="*/ 1036363 w 1496212"/>
                          <a:gd name="connsiteY127" fmla="*/ 650890 h 758095"/>
                          <a:gd name="connsiteX128" fmla="*/ 1040868 w 1496212"/>
                          <a:gd name="connsiteY128" fmla="*/ 664404 h 758095"/>
                          <a:gd name="connsiteX129" fmla="*/ 1047624 w 1496212"/>
                          <a:gd name="connsiteY129" fmla="*/ 668908 h 758095"/>
                          <a:gd name="connsiteX130" fmla="*/ 1058885 w 1496212"/>
                          <a:gd name="connsiteY130" fmla="*/ 671160 h 758095"/>
                          <a:gd name="connsiteX131" fmla="*/ 1065642 w 1496212"/>
                          <a:gd name="connsiteY131" fmla="*/ 673412 h 758095"/>
                          <a:gd name="connsiteX132" fmla="*/ 1067894 w 1496212"/>
                          <a:gd name="connsiteY132" fmla="*/ 680169 h 758095"/>
                          <a:gd name="connsiteX133" fmla="*/ 1076903 w 1496212"/>
                          <a:gd name="connsiteY133" fmla="*/ 682421 h 758095"/>
                          <a:gd name="connsiteX134" fmla="*/ 1085912 w 1496212"/>
                          <a:gd name="connsiteY134" fmla="*/ 686926 h 758095"/>
                          <a:gd name="connsiteX135" fmla="*/ 1103930 w 1496212"/>
                          <a:gd name="connsiteY135" fmla="*/ 691430 h 758095"/>
                          <a:gd name="connsiteX136" fmla="*/ 1110686 w 1496212"/>
                          <a:gd name="connsiteY136" fmla="*/ 700439 h 758095"/>
                          <a:gd name="connsiteX137" fmla="*/ 1115191 w 1496212"/>
                          <a:gd name="connsiteY137" fmla="*/ 707196 h 758095"/>
                          <a:gd name="connsiteX138" fmla="*/ 1121948 w 1496212"/>
                          <a:gd name="connsiteY138" fmla="*/ 711700 h 758095"/>
                          <a:gd name="connsiteX139" fmla="*/ 1130956 w 1496212"/>
                          <a:gd name="connsiteY139" fmla="*/ 727466 h 758095"/>
                          <a:gd name="connsiteX140" fmla="*/ 1133209 w 1496212"/>
                          <a:gd name="connsiteY140" fmla="*/ 736474 h 758095"/>
                          <a:gd name="connsiteX141" fmla="*/ 1148974 w 1496212"/>
                          <a:gd name="connsiteY141" fmla="*/ 743231 h 758095"/>
                          <a:gd name="connsiteX142" fmla="*/ 1191766 w 1496212"/>
                          <a:gd name="connsiteY142" fmla="*/ 745483 h 758095"/>
                          <a:gd name="connsiteX143" fmla="*/ 1207532 w 1496212"/>
                          <a:gd name="connsiteY143" fmla="*/ 743231 h 758095"/>
                          <a:gd name="connsiteX144" fmla="*/ 1248072 w 1496212"/>
                          <a:gd name="connsiteY144" fmla="*/ 745483 h 758095"/>
                          <a:gd name="connsiteX145" fmla="*/ 1268342 w 1496212"/>
                          <a:gd name="connsiteY145" fmla="*/ 747736 h 758095"/>
                          <a:gd name="connsiteX146" fmla="*/ 1281855 w 1496212"/>
                          <a:gd name="connsiteY146" fmla="*/ 729718 h 758095"/>
                          <a:gd name="connsiteX147" fmla="*/ 1288612 w 1496212"/>
                          <a:gd name="connsiteY147" fmla="*/ 727466 h 758095"/>
                          <a:gd name="connsiteX148" fmla="*/ 1304377 w 1496212"/>
                          <a:gd name="connsiteY148" fmla="*/ 713952 h 758095"/>
                          <a:gd name="connsiteX149" fmla="*/ 1306629 w 1496212"/>
                          <a:gd name="connsiteY149" fmla="*/ 707196 h 758095"/>
                          <a:gd name="connsiteX150" fmla="*/ 1311134 w 1496212"/>
                          <a:gd name="connsiteY150" fmla="*/ 700439 h 758095"/>
                          <a:gd name="connsiteX151" fmla="*/ 1315638 w 1496212"/>
                          <a:gd name="connsiteY151" fmla="*/ 691430 h 758095"/>
                          <a:gd name="connsiteX152" fmla="*/ 1322395 w 1496212"/>
                          <a:gd name="connsiteY152" fmla="*/ 689178 h 758095"/>
                          <a:gd name="connsiteX153" fmla="*/ 1326899 w 1496212"/>
                          <a:gd name="connsiteY153" fmla="*/ 680169 h 758095"/>
                          <a:gd name="connsiteX154" fmla="*/ 1333656 w 1496212"/>
                          <a:gd name="connsiteY154" fmla="*/ 675665 h 758095"/>
                          <a:gd name="connsiteX155" fmla="*/ 1335908 w 1496212"/>
                          <a:gd name="connsiteY155" fmla="*/ 666656 h 758095"/>
                          <a:gd name="connsiteX156" fmla="*/ 1338160 w 1496212"/>
                          <a:gd name="connsiteY156" fmla="*/ 659899 h 758095"/>
                          <a:gd name="connsiteX157" fmla="*/ 1342665 w 1496212"/>
                          <a:gd name="connsiteY157" fmla="*/ 655395 h 758095"/>
                          <a:gd name="connsiteX158" fmla="*/ 1351674 w 1496212"/>
                          <a:gd name="connsiteY158" fmla="*/ 641881 h 758095"/>
                          <a:gd name="connsiteX159" fmla="*/ 1353926 w 1496212"/>
                          <a:gd name="connsiteY159" fmla="*/ 632873 h 758095"/>
                          <a:gd name="connsiteX160" fmla="*/ 1356178 w 1496212"/>
                          <a:gd name="connsiteY160" fmla="*/ 610350 h 758095"/>
                          <a:gd name="connsiteX161" fmla="*/ 1360682 w 1496212"/>
                          <a:gd name="connsiteY161" fmla="*/ 601341 h 758095"/>
                          <a:gd name="connsiteX162" fmla="*/ 1365187 w 1496212"/>
                          <a:gd name="connsiteY162" fmla="*/ 585576 h 758095"/>
                          <a:gd name="connsiteX163" fmla="*/ 1371944 w 1496212"/>
                          <a:gd name="connsiteY163" fmla="*/ 576567 h 758095"/>
                          <a:gd name="connsiteX164" fmla="*/ 1376448 w 1496212"/>
                          <a:gd name="connsiteY164" fmla="*/ 542784 h 758095"/>
                          <a:gd name="connsiteX165" fmla="*/ 1378700 w 1496212"/>
                          <a:gd name="connsiteY165" fmla="*/ 533775 h 758095"/>
                          <a:gd name="connsiteX166" fmla="*/ 1380952 w 1496212"/>
                          <a:gd name="connsiteY166" fmla="*/ 477470 h 758095"/>
                          <a:gd name="connsiteX167" fmla="*/ 1396718 w 1496212"/>
                          <a:gd name="connsiteY167" fmla="*/ 454947 h 758095"/>
                          <a:gd name="connsiteX168" fmla="*/ 1403475 w 1496212"/>
                          <a:gd name="connsiteY168" fmla="*/ 443686 h 758095"/>
                          <a:gd name="connsiteX169" fmla="*/ 1410231 w 1496212"/>
                          <a:gd name="connsiteY169" fmla="*/ 434677 h 758095"/>
                          <a:gd name="connsiteX170" fmla="*/ 1412483 w 1496212"/>
                          <a:gd name="connsiteY170" fmla="*/ 385129 h 758095"/>
                          <a:gd name="connsiteX171" fmla="*/ 1414736 w 1496212"/>
                          <a:gd name="connsiteY171" fmla="*/ 373868 h 758095"/>
                          <a:gd name="connsiteX172" fmla="*/ 1421492 w 1496212"/>
                          <a:gd name="connsiteY172" fmla="*/ 367111 h 758095"/>
                          <a:gd name="connsiteX173" fmla="*/ 1435006 w 1496212"/>
                          <a:gd name="connsiteY173" fmla="*/ 157655 h 758095"/>
                          <a:gd name="connsiteX174" fmla="*/ 1448519 w 1496212"/>
                          <a:gd name="connsiteY174" fmla="*/ 141889 h 758095"/>
                          <a:gd name="connsiteX175" fmla="*/ 1453023 w 1496212"/>
                          <a:gd name="connsiteY175" fmla="*/ 135133 h 758095"/>
                          <a:gd name="connsiteX176" fmla="*/ 1459780 w 1496212"/>
                          <a:gd name="connsiteY176" fmla="*/ 132880 h 758095"/>
                          <a:gd name="connsiteX177" fmla="*/ 1466537 w 1496212"/>
                          <a:gd name="connsiteY177" fmla="*/ 128376 h 758095"/>
                          <a:gd name="connsiteX178" fmla="*/ 1468789 w 1496212"/>
                          <a:gd name="connsiteY178" fmla="*/ 99097 h 758095"/>
                          <a:gd name="connsiteX179" fmla="*/ 1475546 w 1496212"/>
                          <a:gd name="connsiteY179" fmla="*/ 94593 h 758095"/>
                          <a:gd name="connsiteX180" fmla="*/ 1486807 w 1496212"/>
                          <a:gd name="connsiteY180" fmla="*/ 83332 h 758095"/>
                          <a:gd name="connsiteX181" fmla="*/ 1489059 w 1496212"/>
                          <a:gd name="connsiteY181" fmla="*/ 76575 h 758095"/>
                          <a:gd name="connsiteX182" fmla="*/ 1495816 w 1496212"/>
                          <a:gd name="connsiteY182" fmla="*/ 74323 h 758095"/>
                          <a:gd name="connsiteX183" fmla="*/ 1493563 w 1496212"/>
                          <a:gd name="connsiteY183" fmla="*/ 0 h 758095"/>
                          <a:gd name="connsiteX184" fmla="*/ 1482302 w 1496212"/>
                          <a:gd name="connsiteY184" fmla="*/ 9008 h 758095"/>
                          <a:gd name="connsiteX185" fmla="*/ 1480050 w 1496212"/>
                          <a:gd name="connsiteY185" fmla="*/ 18017 h 758095"/>
                          <a:gd name="connsiteX186" fmla="*/ 1473293 w 1496212"/>
                          <a:gd name="connsiteY186" fmla="*/ 20270 h 758095"/>
                          <a:gd name="connsiteX187" fmla="*/ 1482302 w 1496212"/>
                          <a:gd name="connsiteY18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813394 w 1496212"/>
                          <a:gd name="connsiteY66" fmla="*/ 549541 h 758095"/>
                          <a:gd name="connsiteX67" fmla="*/ 788619 w 1496212"/>
                          <a:gd name="connsiteY67" fmla="*/ 558549 h 758095"/>
                          <a:gd name="connsiteX68" fmla="*/ 779611 w 1496212"/>
                          <a:gd name="connsiteY68" fmla="*/ 560802 h 758095"/>
                          <a:gd name="connsiteX69" fmla="*/ 750332 w 1496212"/>
                          <a:gd name="connsiteY69" fmla="*/ 578819 h 758095"/>
                          <a:gd name="connsiteX70" fmla="*/ 732314 w 1496212"/>
                          <a:gd name="connsiteY70" fmla="*/ 594585 h 758095"/>
                          <a:gd name="connsiteX71" fmla="*/ 709792 w 1496212"/>
                          <a:gd name="connsiteY71" fmla="*/ 626116 h 758095"/>
                          <a:gd name="connsiteX72" fmla="*/ 691774 w 1496212"/>
                          <a:gd name="connsiteY72" fmla="*/ 644134 h 758095"/>
                          <a:gd name="connsiteX73" fmla="*/ 647419 w 1496212"/>
                          <a:gd name="connsiteY73" fmla="*/ 668108 h 758095"/>
                          <a:gd name="connsiteX74" fmla="*/ 550648 w 1496212"/>
                          <a:gd name="connsiteY74" fmla="*/ 677007 h 758095"/>
                          <a:gd name="connsiteX75" fmla="*/ 449766 w 1496212"/>
                          <a:gd name="connsiteY75" fmla="*/ 674028 h 758095"/>
                          <a:gd name="connsiteX76" fmla="*/ 385817 w 1496212"/>
                          <a:gd name="connsiteY76" fmla="*/ 637474 h 758095"/>
                          <a:gd name="connsiteX77" fmla="*/ 340428 w 1496212"/>
                          <a:gd name="connsiteY77" fmla="*/ 603594 h 758095"/>
                          <a:gd name="connsiteX78" fmla="*/ 302141 w 1496212"/>
                          <a:gd name="connsiteY78" fmla="*/ 578819 h 758095"/>
                          <a:gd name="connsiteX79" fmla="*/ 266105 w 1496212"/>
                          <a:gd name="connsiteY79" fmla="*/ 556297 h 758095"/>
                          <a:gd name="connsiteX80" fmla="*/ 259349 w 1496212"/>
                          <a:gd name="connsiteY80" fmla="*/ 554045 h 758095"/>
                          <a:gd name="connsiteX81" fmla="*/ 236826 w 1496212"/>
                          <a:gd name="connsiteY81" fmla="*/ 545036 h 758095"/>
                          <a:gd name="connsiteX82" fmla="*/ 180521 w 1496212"/>
                          <a:gd name="connsiteY82" fmla="*/ 536027 h 758095"/>
                          <a:gd name="connsiteX83" fmla="*/ 117459 w 1496212"/>
                          <a:gd name="connsiteY83" fmla="*/ 533775 h 758095"/>
                          <a:gd name="connsiteX84" fmla="*/ 76919 w 1496212"/>
                          <a:gd name="connsiteY84" fmla="*/ 536027 h 758095"/>
                          <a:gd name="connsiteX85" fmla="*/ 61645 w 1496212"/>
                          <a:gd name="connsiteY85" fmla="*/ 536930 h 758095"/>
                          <a:gd name="connsiteX86" fmla="*/ 23483 w 1496212"/>
                          <a:gd name="connsiteY86" fmla="*/ 550729 h 758095"/>
                          <a:gd name="connsiteX87" fmla="*/ 103 w 1496212"/>
                          <a:gd name="connsiteY87" fmla="*/ 573331 h 758095"/>
                          <a:gd name="connsiteX88" fmla="*/ 16207 w 1496212"/>
                          <a:gd name="connsiteY88" fmla="*/ 613525 h 758095"/>
                          <a:gd name="connsiteX89" fmla="*/ 45307 w 1496212"/>
                          <a:gd name="connsiteY89" fmla="*/ 618170 h 758095"/>
                          <a:gd name="connsiteX90" fmla="*/ 125027 w 1496212"/>
                          <a:gd name="connsiteY90" fmla="*/ 629432 h 758095"/>
                          <a:gd name="connsiteX91" fmla="*/ 167008 w 1496212"/>
                          <a:gd name="connsiteY91" fmla="*/ 632873 h 758095"/>
                          <a:gd name="connsiteX92" fmla="*/ 219388 w 1496212"/>
                          <a:gd name="connsiteY92" fmla="*/ 640429 h 758095"/>
                          <a:gd name="connsiteX93" fmla="*/ 271189 w 1496212"/>
                          <a:gd name="connsiteY93" fmla="*/ 659173 h 758095"/>
                          <a:gd name="connsiteX94" fmla="*/ 302141 w 1496212"/>
                          <a:gd name="connsiteY94" fmla="*/ 675665 h 758095"/>
                          <a:gd name="connsiteX95" fmla="*/ 337229 w 1496212"/>
                          <a:gd name="connsiteY95" fmla="*/ 700365 h 758095"/>
                          <a:gd name="connsiteX96" fmla="*/ 378458 w 1496212"/>
                          <a:gd name="connsiteY96" fmla="*/ 749187 h 758095"/>
                          <a:gd name="connsiteX97" fmla="*/ 403490 w 1496212"/>
                          <a:gd name="connsiteY97" fmla="*/ 752240 h 758095"/>
                          <a:gd name="connsiteX98" fmla="*/ 548322 w 1496212"/>
                          <a:gd name="connsiteY98" fmla="*/ 753003 h 758095"/>
                          <a:gd name="connsiteX99" fmla="*/ 650976 w 1496212"/>
                          <a:gd name="connsiteY99" fmla="*/ 747772 h 758095"/>
                          <a:gd name="connsiteX100" fmla="*/ 682765 w 1496212"/>
                          <a:gd name="connsiteY100" fmla="*/ 747736 h 758095"/>
                          <a:gd name="connsiteX101" fmla="*/ 689522 w 1496212"/>
                          <a:gd name="connsiteY101" fmla="*/ 745483 h 758095"/>
                          <a:gd name="connsiteX102" fmla="*/ 698531 w 1496212"/>
                          <a:gd name="connsiteY102" fmla="*/ 743231 h 758095"/>
                          <a:gd name="connsiteX103" fmla="*/ 730062 w 1496212"/>
                          <a:gd name="connsiteY103" fmla="*/ 740979 h 758095"/>
                          <a:gd name="connsiteX104" fmla="*/ 757088 w 1496212"/>
                          <a:gd name="connsiteY104" fmla="*/ 713952 h 758095"/>
                          <a:gd name="connsiteX105" fmla="*/ 768349 w 1496212"/>
                          <a:gd name="connsiteY105" fmla="*/ 702691 h 758095"/>
                          <a:gd name="connsiteX106" fmla="*/ 772854 w 1496212"/>
                          <a:gd name="connsiteY106" fmla="*/ 698187 h 758095"/>
                          <a:gd name="connsiteX107" fmla="*/ 784115 w 1496212"/>
                          <a:gd name="connsiteY107" fmla="*/ 684674 h 758095"/>
                          <a:gd name="connsiteX108" fmla="*/ 795376 w 1496212"/>
                          <a:gd name="connsiteY108" fmla="*/ 673412 h 758095"/>
                          <a:gd name="connsiteX109" fmla="*/ 799881 w 1496212"/>
                          <a:gd name="connsiteY109" fmla="*/ 666656 h 758095"/>
                          <a:gd name="connsiteX110" fmla="*/ 806637 w 1496212"/>
                          <a:gd name="connsiteY110" fmla="*/ 664404 h 758095"/>
                          <a:gd name="connsiteX111" fmla="*/ 808889 w 1496212"/>
                          <a:gd name="connsiteY111" fmla="*/ 657647 h 758095"/>
                          <a:gd name="connsiteX112" fmla="*/ 838168 w 1496212"/>
                          <a:gd name="connsiteY112" fmla="*/ 655395 h 758095"/>
                          <a:gd name="connsiteX113" fmla="*/ 860690 w 1496212"/>
                          <a:gd name="connsiteY113" fmla="*/ 639629 h 758095"/>
                          <a:gd name="connsiteX114" fmla="*/ 878708 w 1496212"/>
                          <a:gd name="connsiteY114" fmla="*/ 635125 h 758095"/>
                          <a:gd name="connsiteX115" fmla="*/ 887717 w 1496212"/>
                          <a:gd name="connsiteY115" fmla="*/ 632873 h 758095"/>
                          <a:gd name="connsiteX116" fmla="*/ 894474 w 1496212"/>
                          <a:gd name="connsiteY116" fmla="*/ 628368 h 758095"/>
                          <a:gd name="connsiteX117" fmla="*/ 914744 w 1496212"/>
                          <a:gd name="connsiteY117" fmla="*/ 619359 h 758095"/>
                          <a:gd name="connsiteX118" fmla="*/ 926005 w 1496212"/>
                          <a:gd name="connsiteY118" fmla="*/ 608098 h 758095"/>
                          <a:gd name="connsiteX119" fmla="*/ 941770 w 1496212"/>
                          <a:gd name="connsiteY119" fmla="*/ 603594 h 758095"/>
                          <a:gd name="connsiteX120" fmla="*/ 980058 w 1496212"/>
                          <a:gd name="connsiteY120" fmla="*/ 605846 h 758095"/>
                          <a:gd name="connsiteX121" fmla="*/ 984562 w 1496212"/>
                          <a:gd name="connsiteY121" fmla="*/ 612603 h 758095"/>
                          <a:gd name="connsiteX122" fmla="*/ 989067 w 1496212"/>
                          <a:gd name="connsiteY122" fmla="*/ 617107 h 758095"/>
                          <a:gd name="connsiteX123" fmla="*/ 1009337 w 1496212"/>
                          <a:gd name="connsiteY123" fmla="*/ 623864 h 758095"/>
                          <a:gd name="connsiteX124" fmla="*/ 1018346 w 1496212"/>
                          <a:gd name="connsiteY124" fmla="*/ 632873 h 758095"/>
                          <a:gd name="connsiteX125" fmla="*/ 1022850 w 1496212"/>
                          <a:gd name="connsiteY125" fmla="*/ 641881 h 758095"/>
                          <a:gd name="connsiteX126" fmla="*/ 1036363 w 1496212"/>
                          <a:gd name="connsiteY126" fmla="*/ 650890 h 758095"/>
                          <a:gd name="connsiteX127" fmla="*/ 1040868 w 1496212"/>
                          <a:gd name="connsiteY127" fmla="*/ 664404 h 758095"/>
                          <a:gd name="connsiteX128" fmla="*/ 1047624 w 1496212"/>
                          <a:gd name="connsiteY128" fmla="*/ 668908 h 758095"/>
                          <a:gd name="connsiteX129" fmla="*/ 1058885 w 1496212"/>
                          <a:gd name="connsiteY129" fmla="*/ 671160 h 758095"/>
                          <a:gd name="connsiteX130" fmla="*/ 1065642 w 1496212"/>
                          <a:gd name="connsiteY130" fmla="*/ 673412 h 758095"/>
                          <a:gd name="connsiteX131" fmla="*/ 1067894 w 1496212"/>
                          <a:gd name="connsiteY131" fmla="*/ 680169 h 758095"/>
                          <a:gd name="connsiteX132" fmla="*/ 1076903 w 1496212"/>
                          <a:gd name="connsiteY132" fmla="*/ 682421 h 758095"/>
                          <a:gd name="connsiteX133" fmla="*/ 1085912 w 1496212"/>
                          <a:gd name="connsiteY133" fmla="*/ 686926 h 758095"/>
                          <a:gd name="connsiteX134" fmla="*/ 1103930 w 1496212"/>
                          <a:gd name="connsiteY134" fmla="*/ 691430 h 758095"/>
                          <a:gd name="connsiteX135" fmla="*/ 1110686 w 1496212"/>
                          <a:gd name="connsiteY135" fmla="*/ 700439 h 758095"/>
                          <a:gd name="connsiteX136" fmla="*/ 1115191 w 1496212"/>
                          <a:gd name="connsiteY136" fmla="*/ 707196 h 758095"/>
                          <a:gd name="connsiteX137" fmla="*/ 1121948 w 1496212"/>
                          <a:gd name="connsiteY137" fmla="*/ 711700 h 758095"/>
                          <a:gd name="connsiteX138" fmla="*/ 1130956 w 1496212"/>
                          <a:gd name="connsiteY138" fmla="*/ 727466 h 758095"/>
                          <a:gd name="connsiteX139" fmla="*/ 1133209 w 1496212"/>
                          <a:gd name="connsiteY139" fmla="*/ 736474 h 758095"/>
                          <a:gd name="connsiteX140" fmla="*/ 1148974 w 1496212"/>
                          <a:gd name="connsiteY140" fmla="*/ 743231 h 758095"/>
                          <a:gd name="connsiteX141" fmla="*/ 1191766 w 1496212"/>
                          <a:gd name="connsiteY141" fmla="*/ 745483 h 758095"/>
                          <a:gd name="connsiteX142" fmla="*/ 1207532 w 1496212"/>
                          <a:gd name="connsiteY142" fmla="*/ 743231 h 758095"/>
                          <a:gd name="connsiteX143" fmla="*/ 1248072 w 1496212"/>
                          <a:gd name="connsiteY143" fmla="*/ 745483 h 758095"/>
                          <a:gd name="connsiteX144" fmla="*/ 1268342 w 1496212"/>
                          <a:gd name="connsiteY144" fmla="*/ 747736 h 758095"/>
                          <a:gd name="connsiteX145" fmla="*/ 1281855 w 1496212"/>
                          <a:gd name="connsiteY145" fmla="*/ 729718 h 758095"/>
                          <a:gd name="connsiteX146" fmla="*/ 1288612 w 1496212"/>
                          <a:gd name="connsiteY146" fmla="*/ 727466 h 758095"/>
                          <a:gd name="connsiteX147" fmla="*/ 1304377 w 1496212"/>
                          <a:gd name="connsiteY147" fmla="*/ 713952 h 758095"/>
                          <a:gd name="connsiteX148" fmla="*/ 1306629 w 1496212"/>
                          <a:gd name="connsiteY148" fmla="*/ 707196 h 758095"/>
                          <a:gd name="connsiteX149" fmla="*/ 1311134 w 1496212"/>
                          <a:gd name="connsiteY149" fmla="*/ 700439 h 758095"/>
                          <a:gd name="connsiteX150" fmla="*/ 1315638 w 1496212"/>
                          <a:gd name="connsiteY150" fmla="*/ 691430 h 758095"/>
                          <a:gd name="connsiteX151" fmla="*/ 1322395 w 1496212"/>
                          <a:gd name="connsiteY151" fmla="*/ 689178 h 758095"/>
                          <a:gd name="connsiteX152" fmla="*/ 1326899 w 1496212"/>
                          <a:gd name="connsiteY152" fmla="*/ 680169 h 758095"/>
                          <a:gd name="connsiteX153" fmla="*/ 1333656 w 1496212"/>
                          <a:gd name="connsiteY153" fmla="*/ 675665 h 758095"/>
                          <a:gd name="connsiteX154" fmla="*/ 1335908 w 1496212"/>
                          <a:gd name="connsiteY154" fmla="*/ 666656 h 758095"/>
                          <a:gd name="connsiteX155" fmla="*/ 1338160 w 1496212"/>
                          <a:gd name="connsiteY155" fmla="*/ 659899 h 758095"/>
                          <a:gd name="connsiteX156" fmla="*/ 1342665 w 1496212"/>
                          <a:gd name="connsiteY156" fmla="*/ 655395 h 758095"/>
                          <a:gd name="connsiteX157" fmla="*/ 1351674 w 1496212"/>
                          <a:gd name="connsiteY157" fmla="*/ 641881 h 758095"/>
                          <a:gd name="connsiteX158" fmla="*/ 1353926 w 1496212"/>
                          <a:gd name="connsiteY158" fmla="*/ 632873 h 758095"/>
                          <a:gd name="connsiteX159" fmla="*/ 1356178 w 1496212"/>
                          <a:gd name="connsiteY159" fmla="*/ 610350 h 758095"/>
                          <a:gd name="connsiteX160" fmla="*/ 1360682 w 1496212"/>
                          <a:gd name="connsiteY160" fmla="*/ 601341 h 758095"/>
                          <a:gd name="connsiteX161" fmla="*/ 1365187 w 1496212"/>
                          <a:gd name="connsiteY161" fmla="*/ 585576 h 758095"/>
                          <a:gd name="connsiteX162" fmla="*/ 1371944 w 1496212"/>
                          <a:gd name="connsiteY162" fmla="*/ 576567 h 758095"/>
                          <a:gd name="connsiteX163" fmla="*/ 1376448 w 1496212"/>
                          <a:gd name="connsiteY163" fmla="*/ 542784 h 758095"/>
                          <a:gd name="connsiteX164" fmla="*/ 1378700 w 1496212"/>
                          <a:gd name="connsiteY164" fmla="*/ 533775 h 758095"/>
                          <a:gd name="connsiteX165" fmla="*/ 1380952 w 1496212"/>
                          <a:gd name="connsiteY165" fmla="*/ 477470 h 758095"/>
                          <a:gd name="connsiteX166" fmla="*/ 1396718 w 1496212"/>
                          <a:gd name="connsiteY166" fmla="*/ 454947 h 758095"/>
                          <a:gd name="connsiteX167" fmla="*/ 1403475 w 1496212"/>
                          <a:gd name="connsiteY167" fmla="*/ 443686 h 758095"/>
                          <a:gd name="connsiteX168" fmla="*/ 1410231 w 1496212"/>
                          <a:gd name="connsiteY168" fmla="*/ 434677 h 758095"/>
                          <a:gd name="connsiteX169" fmla="*/ 1412483 w 1496212"/>
                          <a:gd name="connsiteY169" fmla="*/ 385129 h 758095"/>
                          <a:gd name="connsiteX170" fmla="*/ 1414736 w 1496212"/>
                          <a:gd name="connsiteY170" fmla="*/ 373868 h 758095"/>
                          <a:gd name="connsiteX171" fmla="*/ 1421492 w 1496212"/>
                          <a:gd name="connsiteY171" fmla="*/ 367111 h 758095"/>
                          <a:gd name="connsiteX172" fmla="*/ 1435006 w 1496212"/>
                          <a:gd name="connsiteY172" fmla="*/ 157655 h 758095"/>
                          <a:gd name="connsiteX173" fmla="*/ 1448519 w 1496212"/>
                          <a:gd name="connsiteY173" fmla="*/ 141889 h 758095"/>
                          <a:gd name="connsiteX174" fmla="*/ 1453023 w 1496212"/>
                          <a:gd name="connsiteY174" fmla="*/ 135133 h 758095"/>
                          <a:gd name="connsiteX175" fmla="*/ 1459780 w 1496212"/>
                          <a:gd name="connsiteY175" fmla="*/ 132880 h 758095"/>
                          <a:gd name="connsiteX176" fmla="*/ 1466537 w 1496212"/>
                          <a:gd name="connsiteY176" fmla="*/ 128376 h 758095"/>
                          <a:gd name="connsiteX177" fmla="*/ 1468789 w 1496212"/>
                          <a:gd name="connsiteY177" fmla="*/ 99097 h 758095"/>
                          <a:gd name="connsiteX178" fmla="*/ 1475546 w 1496212"/>
                          <a:gd name="connsiteY178" fmla="*/ 94593 h 758095"/>
                          <a:gd name="connsiteX179" fmla="*/ 1486807 w 1496212"/>
                          <a:gd name="connsiteY179" fmla="*/ 83332 h 758095"/>
                          <a:gd name="connsiteX180" fmla="*/ 1489059 w 1496212"/>
                          <a:gd name="connsiteY180" fmla="*/ 76575 h 758095"/>
                          <a:gd name="connsiteX181" fmla="*/ 1495816 w 1496212"/>
                          <a:gd name="connsiteY181" fmla="*/ 74323 h 758095"/>
                          <a:gd name="connsiteX182" fmla="*/ 1493563 w 1496212"/>
                          <a:gd name="connsiteY182" fmla="*/ 0 h 758095"/>
                          <a:gd name="connsiteX183" fmla="*/ 1482302 w 1496212"/>
                          <a:gd name="connsiteY183" fmla="*/ 9008 h 758095"/>
                          <a:gd name="connsiteX184" fmla="*/ 1480050 w 1496212"/>
                          <a:gd name="connsiteY184" fmla="*/ 18017 h 758095"/>
                          <a:gd name="connsiteX185" fmla="*/ 1473293 w 1496212"/>
                          <a:gd name="connsiteY185" fmla="*/ 20270 h 758095"/>
                          <a:gd name="connsiteX186" fmla="*/ 1482302 w 1496212"/>
                          <a:gd name="connsiteY18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820150 w 1496212"/>
                          <a:gd name="connsiteY65" fmla="*/ 547288 h 758095"/>
                          <a:gd name="connsiteX66" fmla="*/ 788619 w 1496212"/>
                          <a:gd name="connsiteY66" fmla="*/ 558549 h 758095"/>
                          <a:gd name="connsiteX67" fmla="*/ 779611 w 1496212"/>
                          <a:gd name="connsiteY67" fmla="*/ 560802 h 758095"/>
                          <a:gd name="connsiteX68" fmla="*/ 750332 w 1496212"/>
                          <a:gd name="connsiteY68" fmla="*/ 578819 h 758095"/>
                          <a:gd name="connsiteX69" fmla="*/ 732314 w 1496212"/>
                          <a:gd name="connsiteY69" fmla="*/ 594585 h 758095"/>
                          <a:gd name="connsiteX70" fmla="*/ 709792 w 1496212"/>
                          <a:gd name="connsiteY70" fmla="*/ 626116 h 758095"/>
                          <a:gd name="connsiteX71" fmla="*/ 691774 w 1496212"/>
                          <a:gd name="connsiteY71" fmla="*/ 644134 h 758095"/>
                          <a:gd name="connsiteX72" fmla="*/ 647419 w 1496212"/>
                          <a:gd name="connsiteY72" fmla="*/ 668108 h 758095"/>
                          <a:gd name="connsiteX73" fmla="*/ 550648 w 1496212"/>
                          <a:gd name="connsiteY73" fmla="*/ 677007 h 758095"/>
                          <a:gd name="connsiteX74" fmla="*/ 449766 w 1496212"/>
                          <a:gd name="connsiteY74" fmla="*/ 674028 h 758095"/>
                          <a:gd name="connsiteX75" fmla="*/ 385817 w 1496212"/>
                          <a:gd name="connsiteY75" fmla="*/ 637474 h 758095"/>
                          <a:gd name="connsiteX76" fmla="*/ 340428 w 1496212"/>
                          <a:gd name="connsiteY76" fmla="*/ 603594 h 758095"/>
                          <a:gd name="connsiteX77" fmla="*/ 302141 w 1496212"/>
                          <a:gd name="connsiteY77" fmla="*/ 578819 h 758095"/>
                          <a:gd name="connsiteX78" fmla="*/ 266105 w 1496212"/>
                          <a:gd name="connsiteY78" fmla="*/ 556297 h 758095"/>
                          <a:gd name="connsiteX79" fmla="*/ 259349 w 1496212"/>
                          <a:gd name="connsiteY79" fmla="*/ 554045 h 758095"/>
                          <a:gd name="connsiteX80" fmla="*/ 236826 w 1496212"/>
                          <a:gd name="connsiteY80" fmla="*/ 545036 h 758095"/>
                          <a:gd name="connsiteX81" fmla="*/ 180521 w 1496212"/>
                          <a:gd name="connsiteY81" fmla="*/ 536027 h 758095"/>
                          <a:gd name="connsiteX82" fmla="*/ 117459 w 1496212"/>
                          <a:gd name="connsiteY82" fmla="*/ 533775 h 758095"/>
                          <a:gd name="connsiteX83" fmla="*/ 76919 w 1496212"/>
                          <a:gd name="connsiteY83" fmla="*/ 536027 h 758095"/>
                          <a:gd name="connsiteX84" fmla="*/ 61645 w 1496212"/>
                          <a:gd name="connsiteY84" fmla="*/ 536930 h 758095"/>
                          <a:gd name="connsiteX85" fmla="*/ 23483 w 1496212"/>
                          <a:gd name="connsiteY85" fmla="*/ 550729 h 758095"/>
                          <a:gd name="connsiteX86" fmla="*/ 103 w 1496212"/>
                          <a:gd name="connsiteY86" fmla="*/ 573331 h 758095"/>
                          <a:gd name="connsiteX87" fmla="*/ 16207 w 1496212"/>
                          <a:gd name="connsiteY87" fmla="*/ 613525 h 758095"/>
                          <a:gd name="connsiteX88" fmla="*/ 45307 w 1496212"/>
                          <a:gd name="connsiteY88" fmla="*/ 618170 h 758095"/>
                          <a:gd name="connsiteX89" fmla="*/ 125027 w 1496212"/>
                          <a:gd name="connsiteY89" fmla="*/ 629432 h 758095"/>
                          <a:gd name="connsiteX90" fmla="*/ 167008 w 1496212"/>
                          <a:gd name="connsiteY90" fmla="*/ 632873 h 758095"/>
                          <a:gd name="connsiteX91" fmla="*/ 219388 w 1496212"/>
                          <a:gd name="connsiteY91" fmla="*/ 640429 h 758095"/>
                          <a:gd name="connsiteX92" fmla="*/ 271189 w 1496212"/>
                          <a:gd name="connsiteY92" fmla="*/ 659173 h 758095"/>
                          <a:gd name="connsiteX93" fmla="*/ 302141 w 1496212"/>
                          <a:gd name="connsiteY93" fmla="*/ 675665 h 758095"/>
                          <a:gd name="connsiteX94" fmla="*/ 337229 w 1496212"/>
                          <a:gd name="connsiteY94" fmla="*/ 700365 h 758095"/>
                          <a:gd name="connsiteX95" fmla="*/ 378458 w 1496212"/>
                          <a:gd name="connsiteY95" fmla="*/ 749187 h 758095"/>
                          <a:gd name="connsiteX96" fmla="*/ 403490 w 1496212"/>
                          <a:gd name="connsiteY96" fmla="*/ 752240 h 758095"/>
                          <a:gd name="connsiteX97" fmla="*/ 548322 w 1496212"/>
                          <a:gd name="connsiteY97" fmla="*/ 753003 h 758095"/>
                          <a:gd name="connsiteX98" fmla="*/ 650976 w 1496212"/>
                          <a:gd name="connsiteY98" fmla="*/ 747772 h 758095"/>
                          <a:gd name="connsiteX99" fmla="*/ 682765 w 1496212"/>
                          <a:gd name="connsiteY99" fmla="*/ 747736 h 758095"/>
                          <a:gd name="connsiteX100" fmla="*/ 689522 w 1496212"/>
                          <a:gd name="connsiteY100" fmla="*/ 745483 h 758095"/>
                          <a:gd name="connsiteX101" fmla="*/ 698531 w 1496212"/>
                          <a:gd name="connsiteY101" fmla="*/ 743231 h 758095"/>
                          <a:gd name="connsiteX102" fmla="*/ 730062 w 1496212"/>
                          <a:gd name="connsiteY102" fmla="*/ 740979 h 758095"/>
                          <a:gd name="connsiteX103" fmla="*/ 757088 w 1496212"/>
                          <a:gd name="connsiteY103" fmla="*/ 713952 h 758095"/>
                          <a:gd name="connsiteX104" fmla="*/ 768349 w 1496212"/>
                          <a:gd name="connsiteY104" fmla="*/ 702691 h 758095"/>
                          <a:gd name="connsiteX105" fmla="*/ 772854 w 1496212"/>
                          <a:gd name="connsiteY105" fmla="*/ 698187 h 758095"/>
                          <a:gd name="connsiteX106" fmla="*/ 784115 w 1496212"/>
                          <a:gd name="connsiteY106" fmla="*/ 684674 h 758095"/>
                          <a:gd name="connsiteX107" fmla="*/ 795376 w 1496212"/>
                          <a:gd name="connsiteY107" fmla="*/ 673412 h 758095"/>
                          <a:gd name="connsiteX108" fmla="*/ 799881 w 1496212"/>
                          <a:gd name="connsiteY108" fmla="*/ 666656 h 758095"/>
                          <a:gd name="connsiteX109" fmla="*/ 806637 w 1496212"/>
                          <a:gd name="connsiteY109" fmla="*/ 664404 h 758095"/>
                          <a:gd name="connsiteX110" fmla="*/ 808889 w 1496212"/>
                          <a:gd name="connsiteY110" fmla="*/ 657647 h 758095"/>
                          <a:gd name="connsiteX111" fmla="*/ 838168 w 1496212"/>
                          <a:gd name="connsiteY111" fmla="*/ 655395 h 758095"/>
                          <a:gd name="connsiteX112" fmla="*/ 860690 w 1496212"/>
                          <a:gd name="connsiteY112" fmla="*/ 639629 h 758095"/>
                          <a:gd name="connsiteX113" fmla="*/ 878708 w 1496212"/>
                          <a:gd name="connsiteY113" fmla="*/ 635125 h 758095"/>
                          <a:gd name="connsiteX114" fmla="*/ 887717 w 1496212"/>
                          <a:gd name="connsiteY114" fmla="*/ 632873 h 758095"/>
                          <a:gd name="connsiteX115" fmla="*/ 894474 w 1496212"/>
                          <a:gd name="connsiteY115" fmla="*/ 628368 h 758095"/>
                          <a:gd name="connsiteX116" fmla="*/ 914744 w 1496212"/>
                          <a:gd name="connsiteY116" fmla="*/ 619359 h 758095"/>
                          <a:gd name="connsiteX117" fmla="*/ 926005 w 1496212"/>
                          <a:gd name="connsiteY117" fmla="*/ 608098 h 758095"/>
                          <a:gd name="connsiteX118" fmla="*/ 941770 w 1496212"/>
                          <a:gd name="connsiteY118" fmla="*/ 603594 h 758095"/>
                          <a:gd name="connsiteX119" fmla="*/ 980058 w 1496212"/>
                          <a:gd name="connsiteY119" fmla="*/ 605846 h 758095"/>
                          <a:gd name="connsiteX120" fmla="*/ 984562 w 1496212"/>
                          <a:gd name="connsiteY120" fmla="*/ 612603 h 758095"/>
                          <a:gd name="connsiteX121" fmla="*/ 989067 w 1496212"/>
                          <a:gd name="connsiteY121" fmla="*/ 617107 h 758095"/>
                          <a:gd name="connsiteX122" fmla="*/ 1009337 w 1496212"/>
                          <a:gd name="connsiteY122" fmla="*/ 623864 h 758095"/>
                          <a:gd name="connsiteX123" fmla="*/ 1018346 w 1496212"/>
                          <a:gd name="connsiteY123" fmla="*/ 632873 h 758095"/>
                          <a:gd name="connsiteX124" fmla="*/ 1022850 w 1496212"/>
                          <a:gd name="connsiteY124" fmla="*/ 641881 h 758095"/>
                          <a:gd name="connsiteX125" fmla="*/ 1036363 w 1496212"/>
                          <a:gd name="connsiteY125" fmla="*/ 650890 h 758095"/>
                          <a:gd name="connsiteX126" fmla="*/ 1040868 w 1496212"/>
                          <a:gd name="connsiteY126" fmla="*/ 664404 h 758095"/>
                          <a:gd name="connsiteX127" fmla="*/ 1047624 w 1496212"/>
                          <a:gd name="connsiteY127" fmla="*/ 668908 h 758095"/>
                          <a:gd name="connsiteX128" fmla="*/ 1058885 w 1496212"/>
                          <a:gd name="connsiteY128" fmla="*/ 671160 h 758095"/>
                          <a:gd name="connsiteX129" fmla="*/ 1065642 w 1496212"/>
                          <a:gd name="connsiteY129" fmla="*/ 673412 h 758095"/>
                          <a:gd name="connsiteX130" fmla="*/ 1067894 w 1496212"/>
                          <a:gd name="connsiteY130" fmla="*/ 680169 h 758095"/>
                          <a:gd name="connsiteX131" fmla="*/ 1076903 w 1496212"/>
                          <a:gd name="connsiteY131" fmla="*/ 682421 h 758095"/>
                          <a:gd name="connsiteX132" fmla="*/ 1085912 w 1496212"/>
                          <a:gd name="connsiteY132" fmla="*/ 686926 h 758095"/>
                          <a:gd name="connsiteX133" fmla="*/ 1103930 w 1496212"/>
                          <a:gd name="connsiteY133" fmla="*/ 691430 h 758095"/>
                          <a:gd name="connsiteX134" fmla="*/ 1110686 w 1496212"/>
                          <a:gd name="connsiteY134" fmla="*/ 700439 h 758095"/>
                          <a:gd name="connsiteX135" fmla="*/ 1115191 w 1496212"/>
                          <a:gd name="connsiteY135" fmla="*/ 707196 h 758095"/>
                          <a:gd name="connsiteX136" fmla="*/ 1121948 w 1496212"/>
                          <a:gd name="connsiteY136" fmla="*/ 711700 h 758095"/>
                          <a:gd name="connsiteX137" fmla="*/ 1130956 w 1496212"/>
                          <a:gd name="connsiteY137" fmla="*/ 727466 h 758095"/>
                          <a:gd name="connsiteX138" fmla="*/ 1133209 w 1496212"/>
                          <a:gd name="connsiteY138" fmla="*/ 736474 h 758095"/>
                          <a:gd name="connsiteX139" fmla="*/ 1148974 w 1496212"/>
                          <a:gd name="connsiteY139" fmla="*/ 743231 h 758095"/>
                          <a:gd name="connsiteX140" fmla="*/ 1191766 w 1496212"/>
                          <a:gd name="connsiteY140" fmla="*/ 745483 h 758095"/>
                          <a:gd name="connsiteX141" fmla="*/ 1207532 w 1496212"/>
                          <a:gd name="connsiteY141" fmla="*/ 743231 h 758095"/>
                          <a:gd name="connsiteX142" fmla="*/ 1248072 w 1496212"/>
                          <a:gd name="connsiteY142" fmla="*/ 745483 h 758095"/>
                          <a:gd name="connsiteX143" fmla="*/ 1268342 w 1496212"/>
                          <a:gd name="connsiteY143" fmla="*/ 747736 h 758095"/>
                          <a:gd name="connsiteX144" fmla="*/ 1281855 w 1496212"/>
                          <a:gd name="connsiteY144" fmla="*/ 729718 h 758095"/>
                          <a:gd name="connsiteX145" fmla="*/ 1288612 w 1496212"/>
                          <a:gd name="connsiteY145" fmla="*/ 727466 h 758095"/>
                          <a:gd name="connsiteX146" fmla="*/ 1304377 w 1496212"/>
                          <a:gd name="connsiteY146" fmla="*/ 713952 h 758095"/>
                          <a:gd name="connsiteX147" fmla="*/ 1306629 w 1496212"/>
                          <a:gd name="connsiteY147" fmla="*/ 707196 h 758095"/>
                          <a:gd name="connsiteX148" fmla="*/ 1311134 w 1496212"/>
                          <a:gd name="connsiteY148" fmla="*/ 700439 h 758095"/>
                          <a:gd name="connsiteX149" fmla="*/ 1315638 w 1496212"/>
                          <a:gd name="connsiteY149" fmla="*/ 691430 h 758095"/>
                          <a:gd name="connsiteX150" fmla="*/ 1322395 w 1496212"/>
                          <a:gd name="connsiteY150" fmla="*/ 689178 h 758095"/>
                          <a:gd name="connsiteX151" fmla="*/ 1326899 w 1496212"/>
                          <a:gd name="connsiteY151" fmla="*/ 680169 h 758095"/>
                          <a:gd name="connsiteX152" fmla="*/ 1333656 w 1496212"/>
                          <a:gd name="connsiteY152" fmla="*/ 675665 h 758095"/>
                          <a:gd name="connsiteX153" fmla="*/ 1335908 w 1496212"/>
                          <a:gd name="connsiteY153" fmla="*/ 666656 h 758095"/>
                          <a:gd name="connsiteX154" fmla="*/ 1338160 w 1496212"/>
                          <a:gd name="connsiteY154" fmla="*/ 659899 h 758095"/>
                          <a:gd name="connsiteX155" fmla="*/ 1342665 w 1496212"/>
                          <a:gd name="connsiteY155" fmla="*/ 655395 h 758095"/>
                          <a:gd name="connsiteX156" fmla="*/ 1351674 w 1496212"/>
                          <a:gd name="connsiteY156" fmla="*/ 641881 h 758095"/>
                          <a:gd name="connsiteX157" fmla="*/ 1353926 w 1496212"/>
                          <a:gd name="connsiteY157" fmla="*/ 632873 h 758095"/>
                          <a:gd name="connsiteX158" fmla="*/ 1356178 w 1496212"/>
                          <a:gd name="connsiteY158" fmla="*/ 610350 h 758095"/>
                          <a:gd name="connsiteX159" fmla="*/ 1360682 w 1496212"/>
                          <a:gd name="connsiteY159" fmla="*/ 601341 h 758095"/>
                          <a:gd name="connsiteX160" fmla="*/ 1365187 w 1496212"/>
                          <a:gd name="connsiteY160" fmla="*/ 585576 h 758095"/>
                          <a:gd name="connsiteX161" fmla="*/ 1371944 w 1496212"/>
                          <a:gd name="connsiteY161" fmla="*/ 576567 h 758095"/>
                          <a:gd name="connsiteX162" fmla="*/ 1376448 w 1496212"/>
                          <a:gd name="connsiteY162" fmla="*/ 542784 h 758095"/>
                          <a:gd name="connsiteX163" fmla="*/ 1378700 w 1496212"/>
                          <a:gd name="connsiteY163" fmla="*/ 533775 h 758095"/>
                          <a:gd name="connsiteX164" fmla="*/ 1380952 w 1496212"/>
                          <a:gd name="connsiteY164" fmla="*/ 477470 h 758095"/>
                          <a:gd name="connsiteX165" fmla="*/ 1396718 w 1496212"/>
                          <a:gd name="connsiteY165" fmla="*/ 454947 h 758095"/>
                          <a:gd name="connsiteX166" fmla="*/ 1403475 w 1496212"/>
                          <a:gd name="connsiteY166" fmla="*/ 443686 h 758095"/>
                          <a:gd name="connsiteX167" fmla="*/ 1410231 w 1496212"/>
                          <a:gd name="connsiteY167" fmla="*/ 434677 h 758095"/>
                          <a:gd name="connsiteX168" fmla="*/ 1412483 w 1496212"/>
                          <a:gd name="connsiteY168" fmla="*/ 385129 h 758095"/>
                          <a:gd name="connsiteX169" fmla="*/ 1414736 w 1496212"/>
                          <a:gd name="connsiteY169" fmla="*/ 373868 h 758095"/>
                          <a:gd name="connsiteX170" fmla="*/ 1421492 w 1496212"/>
                          <a:gd name="connsiteY170" fmla="*/ 367111 h 758095"/>
                          <a:gd name="connsiteX171" fmla="*/ 1435006 w 1496212"/>
                          <a:gd name="connsiteY171" fmla="*/ 157655 h 758095"/>
                          <a:gd name="connsiteX172" fmla="*/ 1448519 w 1496212"/>
                          <a:gd name="connsiteY172" fmla="*/ 141889 h 758095"/>
                          <a:gd name="connsiteX173" fmla="*/ 1453023 w 1496212"/>
                          <a:gd name="connsiteY173" fmla="*/ 135133 h 758095"/>
                          <a:gd name="connsiteX174" fmla="*/ 1459780 w 1496212"/>
                          <a:gd name="connsiteY174" fmla="*/ 132880 h 758095"/>
                          <a:gd name="connsiteX175" fmla="*/ 1466537 w 1496212"/>
                          <a:gd name="connsiteY175" fmla="*/ 128376 h 758095"/>
                          <a:gd name="connsiteX176" fmla="*/ 1468789 w 1496212"/>
                          <a:gd name="connsiteY176" fmla="*/ 99097 h 758095"/>
                          <a:gd name="connsiteX177" fmla="*/ 1475546 w 1496212"/>
                          <a:gd name="connsiteY177" fmla="*/ 94593 h 758095"/>
                          <a:gd name="connsiteX178" fmla="*/ 1486807 w 1496212"/>
                          <a:gd name="connsiteY178" fmla="*/ 83332 h 758095"/>
                          <a:gd name="connsiteX179" fmla="*/ 1489059 w 1496212"/>
                          <a:gd name="connsiteY179" fmla="*/ 76575 h 758095"/>
                          <a:gd name="connsiteX180" fmla="*/ 1495816 w 1496212"/>
                          <a:gd name="connsiteY180" fmla="*/ 74323 h 758095"/>
                          <a:gd name="connsiteX181" fmla="*/ 1493563 w 1496212"/>
                          <a:gd name="connsiteY181" fmla="*/ 0 h 758095"/>
                          <a:gd name="connsiteX182" fmla="*/ 1482302 w 1496212"/>
                          <a:gd name="connsiteY182" fmla="*/ 9008 h 758095"/>
                          <a:gd name="connsiteX183" fmla="*/ 1480050 w 1496212"/>
                          <a:gd name="connsiteY183" fmla="*/ 18017 h 758095"/>
                          <a:gd name="connsiteX184" fmla="*/ 1473293 w 1496212"/>
                          <a:gd name="connsiteY184" fmla="*/ 20270 h 758095"/>
                          <a:gd name="connsiteX185" fmla="*/ 1482302 w 1496212"/>
                          <a:gd name="connsiteY18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88619 w 1496212"/>
                          <a:gd name="connsiteY65" fmla="*/ 558549 h 758095"/>
                          <a:gd name="connsiteX66" fmla="*/ 779611 w 1496212"/>
                          <a:gd name="connsiteY66" fmla="*/ 560802 h 758095"/>
                          <a:gd name="connsiteX67" fmla="*/ 750332 w 1496212"/>
                          <a:gd name="connsiteY67" fmla="*/ 578819 h 758095"/>
                          <a:gd name="connsiteX68" fmla="*/ 732314 w 1496212"/>
                          <a:gd name="connsiteY68" fmla="*/ 594585 h 758095"/>
                          <a:gd name="connsiteX69" fmla="*/ 709792 w 1496212"/>
                          <a:gd name="connsiteY69" fmla="*/ 626116 h 758095"/>
                          <a:gd name="connsiteX70" fmla="*/ 691774 w 1496212"/>
                          <a:gd name="connsiteY70" fmla="*/ 644134 h 758095"/>
                          <a:gd name="connsiteX71" fmla="*/ 647419 w 1496212"/>
                          <a:gd name="connsiteY71" fmla="*/ 668108 h 758095"/>
                          <a:gd name="connsiteX72" fmla="*/ 550648 w 1496212"/>
                          <a:gd name="connsiteY72" fmla="*/ 677007 h 758095"/>
                          <a:gd name="connsiteX73" fmla="*/ 449766 w 1496212"/>
                          <a:gd name="connsiteY73" fmla="*/ 674028 h 758095"/>
                          <a:gd name="connsiteX74" fmla="*/ 385817 w 1496212"/>
                          <a:gd name="connsiteY74" fmla="*/ 637474 h 758095"/>
                          <a:gd name="connsiteX75" fmla="*/ 340428 w 1496212"/>
                          <a:gd name="connsiteY75" fmla="*/ 603594 h 758095"/>
                          <a:gd name="connsiteX76" fmla="*/ 302141 w 1496212"/>
                          <a:gd name="connsiteY76" fmla="*/ 578819 h 758095"/>
                          <a:gd name="connsiteX77" fmla="*/ 266105 w 1496212"/>
                          <a:gd name="connsiteY77" fmla="*/ 556297 h 758095"/>
                          <a:gd name="connsiteX78" fmla="*/ 259349 w 1496212"/>
                          <a:gd name="connsiteY78" fmla="*/ 554045 h 758095"/>
                          <a:gd name="connsiteX79" fmla="*/ 236826 w 1496212"/>
                          <a:gd name="connsiteY79" fmla="*/ 545036 h 758095"/>
                          <a:gd name="connsiteX80" fmla="*/ 180521 w 1496212"/>
                          <a:gd name="connsiteY80" fmla="*/ 536027 h 758095"/>
                          <a:gd name="connsiteX81" fmla="*/ 117459 w 1496212"/>
                          <a:gd name="connsiteY81" fmla="*/ 533775 h 758095"/>
                          <a:gd name="connsiteX82" fmla="*/ 76919 w 1496212"/>
                          <a:gd name="connsiteY82" fmla="*/ 536027 h 758095"/>
                          <a:gd name="connsiteX83" fmla="*/ 61645 w 1496212"/>
                          <a:gd name="connsiteY83" fmla="*/ 536930 h 758095"/>
                          <a:gd name="connsiteX84" fmla="*/ 23483 w 1496212"/>
                          <a:gd name="connsiteY84" fmla="*/ 550729 h 758095"/>
                          <a:gd name="connsiteX85" fmla="*/ 103 w 1496212"/>
                          <a:gd name="connsiteY85" fmla="*/ 573331 h 758095"/>
                          <a:gd name="connsiteX86" fmla="*/ 16207 w 1496212"/>
                          <a:gd name="connsiteY86" fmla="*/ 613525 h 758095"/>
                          <a:gd name="connsiteX87" fmla="*/ 45307 w 1496212"/>
                          <a:gd name="connsiteY87" fmla="*/ 618170 h 758095"/>
                          <a:gd name="connsiteX88" fmla="*/ 125027 w 1496212"/>
                          <a:gd name="connsiteY88" fmla="*/ 629432 h 758095"/>
                          <a:gd name="connsiteX89" fmla="*/ 167008 w 1496212"/>
                          <a:gd name="connsiteY89" fmla="*/ 632873 h 758095"/>
                          <a:gd name="connsiteX90" fmla="*/ 219388 w 1496212"/>
                          <a:gd name="connsiteY90" fmla="*/ 640429 h 758095"/>
                          <a:gd name="connsiteX91" fmla="*/ 271189 w 1496212"/>
                          <a:gd name="connsiteY91" fmla="*/ 659173 h 758095"/>
                          <a:gd name="connsiteX92" fmla="*/ 302141 w 1496212"/>
                          <a:gd name="connsiteY92" fmla="*/ 675665 h 758095"/>
                          <a:gd name="connsiteX93" fmla="*/ 337229 w 1496212"/>
                          <a:gd name="connsiteY93" fmla="*/ 700365 h 758095"/>
                          <a:gd name="connsiteX94" fmla="*/ 378458 w 1496212"/>
                          <a:gd name="connsiteY94" fmla="*/ 749187 h 758095"/>
                          <a:gd name="connsiteX95" fmla="*/ 403490 w 1496212"/>
                          <a:gd name="connsiteY95" fmla="*/ 752240 h 758095"/>
                          <a:gd name="connsiteX96" fmla="*/ 548322 w 1496212"/>
                          <a:gd name="connsiteY96" fmla="*/ 753003 h 758095"/>
                          <a:gd name="connsiteX97" fmla="*/ 650976 w 1496212"/>
                          <a:gd name="connsiteY97" fmla="*/ 747772 h 758095"/>
                          <a:gd name="connsiteX98" fmla="*/ 682765 w 1496212"/>
                          <a:gd name="connsiteY98" fmla="*/ 747736 h 758095"/>
                          <a:gd name="connsiteX99" fmla="*/ 689522 w 1496212"/>
                          <a:gd name="connsiteY99" fmla="*/ 745483 h 758095"/>
                          <a:gd name="connsiteX100" fmla="*/ 698531 w 1496212"/>
                          <a:gd name="connsiteY100" fmla="*/ 743231 h 758095"/>
                          <a:gd name="connsiteX101" fmla="*/ 730062 w 1496212"/>
                          <a:gd name="connsiteY101" fmla="*/ 740979 h 758095"/>
                          <a:gd name="connsiteX102" fmla="*/ 757088 w 1496212"/>
                          <a:gd name="connsiteY102" fmla="*/ 713952 h 758095"/>
                          <a:gd name="connsiteX103" fmla="*/ 768349 w 1496212"/>
                          <a:gd name="connsiteY103" fmla="*/ 702691 h 758095"/>
                          <a:gd name="connsiteX104" fmla="*/ 772854 w 1496212"/>
                          <a:gd name="connsiteY104" fmla="*/ 698187 h 758095"/>
                          <a:gd name="connsiteX105" fmla="*/ 784115 w 1496212"/>
                          <a:gd name="connsiteY105" fmla="*/ 684674 h 758095"/>
                          <a:gd name="connsiteX106" fmla="*/ 795376 w 1496212"/>
                          <a:gd name="connsiteY106" fmla="*/ 673412 h 758095"/>
                          <a:gd name="connsiteX107" fmla="*/ 799881 w 1496212"/>
                          <a:gd name="connsiteY107" fmla="*/ 666656 h 758095"/>
                          <a:gd name="connsiteX108" fmla="*/ 806637 w 1496212"/>
                          <a:gd name="connsiteY108" fmla="*/ 664404 h 758095"/>
                          <a:gd name="connsiteX109" fmla="*/ 808889 w 1496212"/>
                          <a:gd name="connsiteY109" fmla="*/ 657647 h 758095"/>
                          <a:gd name="connsiteX110" fmla="*/ 838168 w 1496212"/>
                          <a:gd name="connsiteY110" fmla="*/ 655395 h 758095"/>
                          <a:gd name="connsiteX111" fmla="*/ 860690 w 1496212"/>
                          <a:gd name="connsiteY111" fmla="*/ 639629 h 758095"/>
                          <a:gd name="connsiteX112" fmla="*/ 878708 w 1496212"/>
                          <a:gd name="connsiteY112" fmla="*/ 635125 h 758095"/>
                          <a:gd name="connsiteX113" fmla="*/ 887717 w 1496212"/>
                          <a:gd name="connsiteY113" fmla="*/ 632873 h 758095"/>
                          <a:gd name="connsiteX114" fmla="*/ 894474 w 1496212"/>
                          <a:gd name="connsiteY114" fmla="*/ 628368 h 758095"/>
                          <a:gd name="connsiteX115" fmla="*/ 914744 w 1496212"/>
                          <a:gd name="connsiteY115" fmla="*/ 619359 h 758095"/>
                          <a:gd name="connsiteX116" fmla="*/ 926005 w 1496212"/>
                          <a:gd name="connsiteY116" fmla="*/ 608098 h 758095"/>
                          <a:gd name="connsiteX117" fmla="*/ 941770 w 1496212"/>
                          <a:gd name="connsiteY117" fmla="*/ 603594 h 758095"/>
                          <a:gd name="connsiteX118" fmla="*/ 980058 w 1496212"/>
                          <a:gd name="connsiteY118" fmla="*/ 605846 h 758095"/>
                          <a:gd name="connsiteX119" fmla="*/ 984562 w 1496212"/>
                          <a:gd name="connsiteY119" fmla="*/ 612603 h 758095"/>
                          <a:gd name="connsiteX120" fmla="*/ 989067 w 1496212"/>
                          <a:gd name="connsiteY120" fmla="*/ 617107 h 758095"/>
                          <a:gd name="connsiteX121" fmla="*/ 1009337 w 1496212"/>
                          <a:gd name="connsiteY121" fmla="*/ 623864 h 758095"/>
                          <a:gd name="connsiteX122" fmla="*/ 1018346 w 1496212"/>
                          <a:gd name="connsiteY122" fmla="*/ 632873 h 758095"/>
                          <a:gd name="connsiteX123" fmla="*/ 1022850 w 1496212"/>
                          <a:gd name="connsiteY123" fmla="*/ 641881 h 758095"/>
                          <a:gd name="connsiteX124" fmla="*/ 1036363 w 1496212"/>
                          <a:gd name="connsiteY124" fmla="*/ 650890 h 758095"/>
                          <a:gd name="connsiteX125" fmla="*/ 1040868 w 1496212"/>
                          <a:gd name="connsiteY125" fmla="*/ 664404 h 758095"/>
                          <a:gd name="connsiteX126" fmla="*/ 1047624 w 1496212"/>
                          <a:gd name="connsiteY126" fmla="*/ 668908 h 758095"/>
                          <a:gd name="connsiteX127" fmla="*/ 1058885 w 1496212"/>
                          <a:gd name="connsiteY127" fmla="*/ 671160 h 758095"/>
                          <a:gd name="connsiteX128" fmla="*/ 1065642 w 1496212"/>
                          <a:gd name="connsiteY128" fmla="*/ 673412 h 758095"/>
                          <a:gd name="connsiteX129" fmla="*/ 1067894 w 1496212"/>
                          <a:gd name="connsiteY129" fmla="*/ 680169 h 758095"/>
                          <a:gd name="connsiteX130" fmla="*/ 1076903 w 1496212"/>
                          <a:gd name="connsiteY130" fmla="*/ 682421 h 758095"/>
                          <a:gd name="connsiteX131" fmla="*/ 1085912 w 1496212"/>
                          <a:gd name="connsiteY131" fmla="*/ 686926 h 758095"/>
                          <a:gd name="connsiteX132" fmla="*/ 1103930 w 1496212"/>
                          <a:gd name="connsiteY132" fmla="*/ 691430 h 758095"/>
                          <a:gd name="connsiteX133" fmla="*/ 1110686 w 1496212"/>
                          <a:gd name="connsiteY133" fmla="*/ 700439 h 758095"/>
                          <a:gd name="connsiteX134" fmla="*/ 1115191 w 1496212"/>
                          <a:gd name="connsiteY134" fmla="*/ 707196 h 758095"/>
                          <a:gd name="connsiteX135" fmla="*/ 1121948 w 1496212"/>
                          <a:gd name="connsiteY135" fmla="*/ 711700 h 758095"/>
                          <a:gd name="connsiteX136" fmla="*/ 1130956 w 1496212"/>
                          <a:gd name="connsiteY136" fmla="*/ 727466 h 758095"/>
                          <a:gd name="connsiteX137" fmla="*/ 1133209 w 1496212"/>
                          <a:gd name="connsiteY137" fmla="*/ 736474 h 758095"/>
                          <a:gd name="connsiteX138" fmla="*/ 1148974 w 1496212"/>
                          <a:gd name="connsiteY138" fmla="*/ 743231 h 758095"/>
                          <a:gd name="connsiteX139" fmla="*/ 1191766 w 1496212"/>
                          <a:gd name="connsiteY139" fmla="*/ 745483 h 758095"/>
                          <a:gd name="connsiteX140" fmla="*/ 1207532 w 1496212"/>
                          <a:gd name="connsiteY140" fmla="*/ 743231 h 758095"/>
                          <a:gd name="connsiteX141" fmla="*/ 1248072 w 1496212"/>
                          <a:gd name="connsiteY141" fmla="*/ 745483 h 758095"/>
                          <a:gd name="connsiteX142" fmla="*/ 1268342 w 1496212"/>
                          <a:gd name="connsiteY142" fmla="*/ 747736 h 758095"/>
                          <a:gd name="connsiteX143" fmla="*/ 1281855 w 1496212"/>
                          <a:gd name="connsiteY143" fmla="*/ 729718 h 758095"/>
                          <a:gd name="connsiteX144" fmla="*/ 1288612 w 1496212"/>
                          <a:gd name="connsiteY144" fmla="*/ 727466 h 758095"/>
                          <a:gd name="connsiteX145" fmla="*/ 1304377 w 1496212"/>
                          <a:gd name="connsiteY145" fmla="*/ 713952 h 758095"/>
                          <a:gd name="connsiteX146" fmla="*/ 1306629 w 1496212"/>
                          <a:gd name="connsiteY146" fmla="*/ 707196 h 758095"/>
                          <a:gd name="connsiteX147" fmla="*/ 1311134 w 1496212"/>
                          <a:gd name="connsiteY147" fmla="*/ 700439 h 758095"/>
                          <a:gd name="connsiteX148" fmla="*/ 1315638 w 1496212"/>
                          <a:gd name="connsiteY148" fmla="*/ 691430 h 758095"/>
                          <a:gd name="connsiteX149" fmla="*/ 1322395 w 1496212"/>
                          <a:gd name="connsiteY149" fmla="*/ 689178 h 758095"/>
                          <a:gd name="connsiteX150" fmla="*/ 1326899 w 1496212"/>
                          <a:gd name="connsiteY150" fmla="*/ 680169 h 758095"/>
                          <a:gd name="connsiteX151" fmla="*/ 1333656 w 1496212"/>
                          <a:gd name="connsiteY151" fmla="*/ 675665 h 758095"/>
                          <a:gd name="connsiteX152" fmla="*/ 1335908 w 1496212"/>
                          <a:gd name="connsiteY152" fmla="*/ 666656 h 758095"/>
                          <a:gd name="connsiteX153" fmla="*/ 1338160 w 1496212"/>
                          <a:gd name="connsiteY153" fmla="*/ 659899 h 758095"/>
                          <a:gd name="connsiteX154" fmla="*/ 1342665 w 1496212"/>
                          <a:gd name="connsiteY154" fmla="*/ 655395 h 758095"/>
                          <a:gd name="connsiteX155" fmla="*/ 1351674 w 1496212"/>
                          <a:gd name="connsiteY155" fmla="*/ 641881 h 758095"/>
                          <a:gd name="connsiteX156" fmla="*/ 1353926 w 1496212"/>
                          <a:gd name="connsiteY156" fmla="*/ 632873 h 758095"/>
                          <a:gd name="connsiteX157" fmla="*/ 1356178 w 1496212"/>
                          <a:gd name="connsiteY157" fmla="*/ 610350 h 758095"/>
                          <a:gd name="connsiteX158" fmla="*/ 1360682 w 1496212"/>
                          <a:gd name="connsiteY158" fmla="*/ 601341 h 758095"/>
                          <a:gd name="connsiteX159" fmla="*/ 1365187 w 1496212"/>
                          <a:gd name="connsiteY159" fmla="*/ 585576 h 758095"/>
                          <a:gd name="connsiteX160" fmla="*/ 1371944 w 1496212"/>
                          <a:gd name="connsiteY160" fmla="*/ 576567 h 758095"/>
                          <a:gd name="connsiteX161" fmla="*/ 1376448 w 1496212"/>
                          <a:gd name="connsiteY161" fmla="*/ 542784 h 758095"/>
                          <a:gd name="connsiteX162" fmla="*/ 1378700 w 1496212"/>
                          <a:gd name="connsiteY162" fmla="*/ 533775 h 758095"/>
                          <a:gd name="connsiteX163" fmla="*/ 1380952 w 1496212"/>
                          <a:gd name="connsiteY163" fmla="*/ 477470 h 758095"/>
                          <a:gd name="connsiteX164" fmla="*/ 1396718 w 1496212"/>
                          <a:gd name="connsiteY164" fmla="*/ 454947 h 758095"/>
                          <a:gd name="connsiteX165" fmla="*/ 1403475 w 1496212"/>
                          <a:gd name="connsiteY165" fmla="*/ 443686 h 758095"/>
                          <a:gd name="connsiteX166" fmla="*/ 1410231 w 1496212"/>
                          <a:gd name="connsiteY166" fmla="*/ 434677 h 758095"/>
                          <a:gd name="connsiteX167" fmla="*/ 1412483 w 1496212"/>
                          <a:gd name="connsiteY167" fmla="*/ 385129 h 758095"/>
                          <a:gd name="connsiteX168" fmla="*/ 1414736 w 1496212"/>
                          <a:gd name="connsiteY168" fmla="*/ 373868 h 758095"/>
                          <a:gd name="connsiteX169" fmla="*/ 1421492 w 1496212"/>
                          <a:gd name="connsiteY169" fmla="*/ 367111 h 758095"/>
                          <a:gd name="connsiteX170" fmla="*/ 1435006 w 1496212"/>
                          <a:gd name="connsiteY170" fmla="*/ 157655 h 758095"/>
                          <a:gd name="connsiteX171" fmla="*/ 1448519 w 1496212"/>
                          <a:gd name="connsiteY171" fmla="*/ 141889 h 758095"/>
                          <a:gd name="connsiteX172" fmla="*/ 1453023 w 1496212"/>
                          <a:gd name="connsiteY172" fmla="*/ 135133 h 758095"/>
                          <a:gd name="connsiteX173" fmla="*/ 1459780 w 1496212"/>
                          <a:gd name="connsiteY173" fmla="*/ 132880 h 758095"/>
                          <a:gd name="connsiteX174" fmla="*/ 1466537 w 1496212"/>
                          <a:gd name="connsiteY174" fmla="*/ 128376 h 758095"/>
                          <a:gd name="connsiteX175" fmla="*/ 1468789 w 1496212"/>
                          <a:gd name="connsiteY175" fmla="*/ 99097 h 758095"/>
                          <a:gd name="connsiteX176" fmla="*/ 1475546 w 1496212"/>
                          <a:gd name="connsiteY176" fmla="*/ 94593 h 758095"/>
                          <a:gd name="connsiteX177" fmla="*/ 1486807 w 1496212"/>
                          <a:gd name="connsiteY177" fmla="*/ 83332 h 758095"/>
                          <a:gd name="connsiteX178" fmla="*/ 1489059 w 1496212"/>
                          <a:gd name="connsiteY178" fmla="*/ 76575 h 758095"/>
                          <a:gd name="connsiteX179" fmla="*/ 1495816 w 1496212"/>
                          <a:gd name="connsiteY179" fmla="*/ 74323 h 758095"/>
                          <a:gd name="connsiteX180" fmla="*/ 1493563 w 1496212"/>
                          <a:gd name="connsiteY180" fmla="*/ 0 h 758095"/>
                          <a:gd name="connsiteX181" fmla="*/ 1482302 w 1496212"/>
                          <a:gd name="connsiteY181" fmla="*/ 9008 h 758095"/>
                          <a:gd name="connsiteX182" fmla="*/ 1480050 w 1496212"/>
                          <a:gd name="connsiteY182" fmla="*/ 18017 h 758095"/>
                          <a:gd name="connsiteX183" fmla="*/ 1473293 w 1496212"/>
                          <a:gd name="connsiteY183" fmla="*/ 20270 h 758095"/>
                          <a:gd name="connsiteX184" fmla="*/ 1482302 w 1496212"/>
                          <a:gd name="connsiteY18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79611 w 1496212"/>
                          <a:gd name="connsiteY65" fmla="*/ 56080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32314 w 1496212"/>
                          <a:gd name="connsiteY67" fmla="*/ 594585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90651 w 1496212"/>
                          <a:gd name="connsiteY63" fmla="*/ 507915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917457 w 1496212"/>
                          <a:gd name="connsiteY63" fmla="*/ 510893 h 758095"/>
                          <a:gd name="connsiteX64" fmla="*/ 856186 w 1496212"/>
                          <a:gd name="connsiteY64" fmla="*/ 527018 h 758095"/>
                          <a:gd name="connsiteX65" fmla="*/ 826907 w 1496212"/>
                          <a:gd name="connsiteY65" fmla="*/ 529271 h 758095"/>
                          <a:gd name="connsiteX66" fmla="*/ 790036 w 1496212"/>
                          <a:gd name="connsiteY66" fmla="*/ 542932 h 758095"/>
                          <a:gd name="connsiteX67" fmla="*/ 750332 w 1496212"/>
                          <a:gd name="connsiteY67" fmla="*/ 578819 h 758095"/>
                          <a:gd name="connsiteX68" fmla="*/ 709792 w 1496212"/>
                          <a:gd name="connsiteY68" fmla="*/ 626116 h 758095"/>
                          <a:gd name="connsiteX69" fmla="*/ 691774 w 1496212"/>
                          <a:gd name="connsiteY69" fmla="*/ 644134 h 758095"/>
                          <a:gd name="connsiteX70" fmla="*/ 647419 w 1496212"/>
                          <a:gd name="connsiteY70" fmla="*/ 668108 h 758095"/>
                          <a:gd name="connsiteX71" fmla="*/ 550648 w 1496212"/>
                          <a:gd name="connsiteY71" fmla="*/ 677007 h 758095"/>
                          <a:gd name="connsiteX72" fmla="*/ 449766 w 1496212"/>
                          <a:gd name="connsiteY72" fmla="*/ 674028 h 758095"/>
                          <a:gd name="connsiteX73" fmla="*/ 385817 w 1496212"/>
                          <a:gd name="connsiteY73" fmla="*/ 637474 h 758095"/>
                          <a:gd name="connsiteX74" fmla="*/ 340428 w 1496212"/>
                          <a:gd name="connsiteY74" fmla="*/ 603594 h 758095"/>
                          <a:gd name="connsiteX75" fmla="*/ 302141 w 1496212"/>
                          <a:gd name="connsiteY75" fmla="*/ 578819 h 758095"/>
                          <a:gd name="connsiteX76" fmla="*/ 266105 w 1496212"/>
                          <a:gd name="connsiteY76" fmla="*/ 556297 h 758095"/>
                          <a:gd name="connsiteX77" fmla="*/ 259349 w 1496212"/>
                          <a:gd name="connsiteY77" fmla="*/ 554045 h 758095"/>
                          <a:gd name="connsiteX78" fmla="*/ 236826 w 1496212"/>
                          <a:gd name="connsiteY78" fmla="*/ 545036 h 758095"/>
                          <a:gd name="connsiteX79" fmla="*/ 180521 w 1496212"/>
                          <a:gd name="connsiteY79" fmla="*/ 536027 h 758095"/>
                          <a:gd name="connsiteX80" fmla="*/ 117459 w 1496212"/>
                          <a:gd name="connsiteY80" fmla="*/ 533775 h 758095"/>
                          <a:gd name="connsiteX81" fmla="*/ 76919 w 1496212"/>
                          <a:gd name="connsiteY81" fmla="*/ 536027 h 758095"/>
                          <a:gd name="connsiteX82" fmla="*/ 61645 w 1496212"/>
                          <a:gd name="connsiteY82" fmla="*/ 536930 h 758095"/>
                          <a:gd name="connsiteX83" fmla="*/ 23483 w 1496212"/>
                          <a:gd name="connsiteY83" fmla="*/ 550729 h 758095"/>
                          <a:gd name="connsiteX84" fmla="*/ 103 w 1496212"/>
                          <a:gd name="connsiteY84" fmla="*/ 573331 h 758095"/>
                          <a:gd name="connsiteX85" fmla="*/ 16207 w 1496212"/>
                          <a:gd name="connsiteY85" fmla="*/ 613525 h 758095"/>
                          <a:gd name="connsiteX86" fmla="*/ 45307 w 1496212"/>
                          <a:gd name="connsiteY86" fmla="*/ 618170 h 758095"/>
                          <a:gd name="connsiteX87" fmla="*/ 125027 w 1496212"/>
                          <a:gd name="connsiteY87" fmla="*/ 629432 h 758095"/>
                          <a:gd name="connsiteX88" fmla="*/ 167008 w 1496212"/>
                          <a:gd name="connsiteY88" fmla="*/ 632873 h 758095"/>
                          <a:gd name="connsiteX89" fmla="*/ 219388 w 1496212"/>
                          <a:gd name="connsiteY89" fmla="*/ 640429 h 758095"/>
                          <a:gd name="connsiteX90" fmla="*/ 271189 w 1496212"/>
                          <a:gd name="connsiteY90" fmla="*/ 659173 h 758095"/>
                          <a:gd name="connsiteX91" fmla="*/ 302141 w 1496212"/>
                          <a:gd name="connsiteY91" fmla="*/ 675665 h 758095"/>
                          <a:gd name="connsiteX92" fmla="*/ 337229 w 1496212"/>
                          <a:gd name="connsiteY92" fmla="*/ 700365 h 758095"/>
                          <a:gd name="connsiteX93" fmla="*/ 378458 w 1496212"/>
                          <a:gd name="connsiteY93" fmla="*/ 749187 h 758095"/>
                          <a:gd name="connsiteX94" fmla="*/ 403490 w 1496212"/>
                          <a:gd name="connsiteY94" fmla="*/ 752240 h 758095"/>
                          <a:gd name="connsiteX95" fmla="*/ 548322 w 1496212"/>
                          <a:gd name="connsiteY95" fmla="*/ 753003 h 758095"/>
                          <a:gd name="connsiteX96" fmla="*/ 650976 w 1496212"/>
                          <a:gd name="connsiteY96" fmla="*/ 747772 h 758095"/>
                          <a:gd name="connsiteX97" fmla="*/ 682765 w 1496212"/>
                          <a:gd name="connsiteY97" fmla="*/ 747736 h 758095"/>
                          <a:gd name="connsiteX98" fmla="*/ 689522 w 1496212"/>
                          <a:gd name="connsiteY98" fmla="*/ 745483 h 758095"/>
                          <a:gd name="connsiteX99" fmla="*/ 698531 w 1496212"/>
                          <a:gd name="connsiteY99" fmla="*/ 743231 h 758095"/>
                          <a:gd name="connsiteX100" fmla="*/ 730062 w 1496212"/>
                          <a:gd name="connsiteY100" fmla="*/ 740979 h 758095"/>
                          <a:gd name="connsiteX101" fmla="*/ 757088 w 1496212"/>
                          <a:gd name="connsiteY101" fmla="*/ 713952 h 758095"/>
                          <a:gd name="connsiteX102" fmla="*/ 768349 w 1496212"/>
                          <a:gd name="connsiteY102" fmla="*/ 702691 h 758095"/>
                          <a:gd name="connsiteX103" fmla="*/ 772854 w 1496212"/>
                          <a:gd name="connsiteY103" fmla="*/ 698187 h 758095"/>
                          <a:gd name="connsiteX104" fmla="*/ 784115 w 1496212"/>
                          <a:gd name="connsiteY104" fmla="*/ 684674 h 758095"/>
                          <a:gd name="connsiteX105" fmla="*/ 795376 w 1496212"/>
                          <a:gd name="connsiteY105" fmla="*/ 673412 h 758095"/>
                          <a:gd name="connsiteX106" fmla="*/ 799881 w 1496212"/>
                          <a:gd name="connsiteY106" fmla="*/ 666656 h 758095"/>
                          <a:gd name="connsiteX107" fmla="*/ 806637 w 1496212"/>
                          <a:gd name="connsiteY107" fmla="*/ 664404 h 758095"/>
                          <a:gd name="connsiteX108" fmla="*/ 808889 w 1496212"/>
                          <a:gd name="connsiteY108" fmla="*/ 657647 h 758095"/>
                          <a:gd name="connsiteX109" fmla="*/ 838168 w 1496212"/>
                          <a:gd name="connsiteY109" fmla="*/ 655395 h 758095"/>
                          <a:gd name="connsiteX110" fmla="*/ 860690 w 1496212"/>
                          <a:gd name="connsiteY110" fmla="*/ 639629 h 758095"/>
                          <a:gd name="connsiteX111" fmla="*/ 878708 w 1496212"/>
                          <a:gd name="connsiteY111" fmla="*/ 635125 h 758095"/>
                          <a:gd name="connsiteX112" fmla="*/ 887717 w 1496212"/>
                          <a:gd name="connsiteY112" fmla="*/ 632873 h 758095"/>
                          <a:gd name="connsiteX113" fmla="*/ 894474 w 1496212"/>
                          <a:gd name="connsiteY113" fmla="*/ 628368 h 758095"/>
                          <a:gd name="connsiteX114" fmla="*/ 914744 w 1496212"/>
                          <a:gd name="connsiteY114" fmla="*/ 619359 h 758095"/>
                          <a:gd name="connsiteX115" fmla="*/ 926005 w 1496212"/>
                          <a:gd name="connsiteY115" fmla="*/ 608098 h 758095"/>
                          <a:gd name="connsiteX116" fmla="*/ 941770 w 1496212"/>
                          <a:gd name="connsiteY116" fmla="*/ 603594 h 758095"/>
                          <a:gd name="connsiteX117" fmla="*/ 980058 w 1496212"/>
                          <a:gd name="connsiteY117" fmla="*/ 605846 h 758095"/>
                          <a:gd name="connsiteX118" fmla="*/ 984562 w 1496212"/>
                          <a:gd name="connsiteY118" fmla="*/ 612603 h 758095"/>
                          <a:gd name="connsiteX119" fmla="*/ 989067 w 1496212"/>
                          <a:gd name="connsiteY119" fmla="*/ 617107 h 758095"/>
                          <a:gd name="connsiteX120" fmla="*/ 1009337 w 1496212"/>
                          <a:gd name="connsiteY120" fmla="*/ 623864 h 758095"/>
                          <a:gd name="connsiteX121" fmla="*/ 1018346 w 1496212"/>
                          <a:gd name="connsiteY121" fmla="*/ 632873 h 758095"/>
                          <a:gd name="connsiteX122" fmla="*/ 1022850 w 1496212"/>
                          <a:gd name="connsiteY122" fmla="*/ 641881 h 758095"/>
                          <a:gd name="connsiteX123" fmla="*/ 1036363 w 1496212"/>
                          <a:gd name="connsiteY123" fmla="*/ 650890 h 758095"/>
                          <a:gd name="connsiteX124" fmla="*/ 1040868 w 1496212"/>
                          <a:gd name="connsiteY124" fmla="*/ 664404 h 758095"/>
                          <a:gd name="connsiteX125" fmla="*/ 1047624 w 1496212"/>
                          <a:gd name="connsiteY125" fmla="*/ 668908 h 758095"/>
                          <a:gd name="connsiteX126" fmla="*/ 1058885 w 1496212"/>
                          <a:gd name="connsiteY126" fmla="*/ 671160 h 758095"/>
                          <a:gd name="connsiteX127" fmla="*/ 1065642 w 1496212"/>
                          <a:gd name="connsiteY127" fmla="*/ 673412 h 758095"/>
                          <a:gd name="connsiteX128" fmla="*/ 1067894 w 1496212"/>
                          <a:gd name="connsiteY128" fmla="*/ 680169 h 758095"/>
                          <a:gd name="connsiteX129" fmla="*/ 1076903 w 1496212"/>
                          <a:gd name="connsiteY129" fmla="*/ 682421 h 758095"/>
                          <a:gd name="connsiteX130" fmla="*/ 1085912 w 1496212"/>
                          <a:gd name="connsiteY130" fmla="*/ 686926 h 758095"/>
                          <a:gd name="connsiteX131" fmla="*/ 1103930 w 1496212"/>
                          <a:gd name="connsiteY131" fmla="*/ 691430 h 758095"/>
                          <a:gd name="connsiteX132" fmla="*/ 1110686 w 1496212"/>
                          <a:gd name="connsiteY132" fmla="*/ 700439 h 758095"/>
                          <a:gd name="connsiteX133" fmla="*/ 1115191 w 1496212"/>
                          <a:gd name="connsiteY133" fmla="*/ 707196 h 758095"/>
                          <a:gd name="connsiteX134" fmla="*/ 1121948 w 1496212"/>
                          <a:gd name="connsiteY134" fmla="*/ 711700 h 758095"/>
                          <a:gd name="connsiteX135" fmla="*/ 1130956 w 1496212"/>
                          <a:gd name="connsiteY135" fmla="*/ 727466 h 758095"/>
                          <a:gd name="connsiteX136" fmla="*/ 1133209 w 1496212"/>
                          <a:gd name="connsiteY136" fmla="*/ 736474 h 758095"/>
                          <a:gd name="connsiteX137" fmla="*/ 1148974 w 1496212"/>
                          <a:gd name="connsiteY137" fmla="*/ 743231 h 758095"/>
                          <a:gd name="connsiteX138" fmla="*/ 1191766 w 1496212"/>
                          <a:gd name="connsiteY138" fmla="*/ 745483 h 758095"/>
                          <a:gd name="connsiteX139" fmla="*/ 1207532 w 1496212"/>
                          <a:gd name="connsiteY139" fmla="*/ 743231 h 758095"/>
                          <a:gd name="connsiteX140" fmla="*/ 1248072 w 1496212"/>
                          <a:gd name="connsiteY140" fmla="*/ 745483 h 758095"/>
                          <a:gd name="connsiteX141" fmla="*/ 1268342 w 1496212"/>
                          <a:gd name="connsiteY141" fmla="*/ 747736 h 758095"/>
                          <a:gd name="connsiteX142" fmla="*/ 1281855 w 1496212"/>
                          <a:gd name="connsiteY142" fmla="*/ 729718 h 758095"/>
                          <a:gd name="connsiteX143" fmla="*/ 1288612 w 1496212"/>
                          <a:gd name="connsiteY143" fmla="*/ 727466 h 758095"/>
                          <a:gd name="connsiteX144" fmla="*/ 1304377 w 1496212"/>
                          <a:gd name="connsiteY144" fmla="*/ 713952 h 758095"/>
                          <a:gd name="connsiteX145" fmla="*/ 1306629 w 1496212"/>
                          <a:gd name="connsiteY145" fmla="*/ 707196 h 758095"/>
                          <a:gd name="connsiteX146" fmla="*/ 1311134 w 1496212"/>
                          <a:gd name="connsiteY146" fmla="*/ 700439 h 758095"/>
                          <a:gd name="connsiteX147" fmla="*/ 1315638 w 1496212"/>
                          <a:gd name="connsiteY147" fmla="*/ 691430 h 758095"/>
                          <a:gd name="connsiteX148" fmla="*/ 1322395 w 1496212"/>
                          <a:gd name="connsiteY148" fmla="*/ 689178 h 758095"/>
                          <a:gd name="connsiteX149" fmla="*/ 1326899 w 1496212"/>
                          <a:gd name="connsiteY149" fmla="*/ 680169 h 758095"/>
                          <a:gd name="connsiteX150" fmla="*/ 1333656 w 1496212"/>
                          <a:gd name="connsiteY150" fmla="*/ 675665 h 758095"/>
                          <a:gd name="connsiteX151" fmla="*/ 1335908 w 1496212"/>
                          <a:gd name="connsiteY151" fmla="*/ 666656 h 758095"/>
                          <a:gd name="connsiteX152" fmla="*/ 1338160 w 1496212"/>
                          <a:gd name="connsiteY152" fmla="*/ 659899 h 758095"/>
                          <a:gd name="connsiteX153" fmla="*/ 1342665 w 1496212"/>
                          <a:gd name="connsiteY153" fmla="*/ 655395 h 758095"/>
                          <a:gd name="connsiteX154" fmla="*/ 1351674 w 1496212"/>
                          <a:gd name="connsiteY154" fmla="*/ 641881 h 758095"/>
                          <a:gd name="connsiteX155" fmla="*/ 1353926 w 1496212"/>
                          <a:gd name="connsiteY155" fmla="*/ 632873 h 758095"/>
                          <a:gd name="connsiteX156" fmla="*/ 1356178 w 1496212"/>
                          <a:gd name="connsiteY156" fmla="*/ 610350 h 758095"/>
                          <a:gd name="connsiteX157" fmla="*/ 1360682 w 1496212"/>
                          <a:gd name="connsiteY157" fmla="*/ 601341 h 758095"/>
                          <a:gd name="connsiteX158" fmla="*/ 1365187 w 1496212"/>
                          <a:gd name="connsiteY158" fmla="*/ 585576 h 758095"/>
                          <a:gd name="connsiteX159" fmla="*/ 1371944 w 1496212"/>
                          <a:gd name="connsiteY159" fmla="*/ 576567 h 758095"/>
                          <a:gd name="connsiteX160" fmla="*/ 1376448 w 1496212"/>
                          <a:gd name="connsiteY160" fmla="*/ 542784 h 758095"/>
                          <a:gd name="connsiteX161" fmla="*/ 1378700 w 1496212"/>
                          <a:gd name="connsiteY161" fmla="*/ 533775 h 758095"/>
                          <a:gd name="connsiteX162" fmla="*/ 1380952 w 1496212"/>
                          <a:gd name="connsiteY162" fmla="*/ 477470 h 758095"/>
                          <a:gd name="connsiteX163" fmla="*/ 1396718 w 1496212"/>
                          <a:gd name="connsiteY163" fmla="*/ 454947 h 758095"/>
                          <a:gd name="connsiteX164" fmla="*/ 1403475 w 1496212"/>
                          <a:gd name="connsiteY164" fmla="*/ 443686 h 758095"/>
                          <a:gd name="connsiteX165" fmla="*/ 1410231 w 1496212"/>
                          <a:gd name="connsiteY165" fmla="*/ 434677 h 758095"/>
                          <a:gd name="connsiteX166" fmla="*/ 1412483 w 1496212"/>
                          <a:gd name="connsiteY166" fmla="*/ 385129 h 758095"/>
                          <a:gd name="connsiteX167" fmla="*/ 1414736 w 1496212"/>
                          <a:gd name="connsiteY167" fmla="*/ 373868 h 758095"/>
                          <a:gd name="connsiteX168" fmla="*/ 1421492 w 1496212"/>
                          <a:gd name="connsiteY168" fmla="*/ 367111 h 758095"/>
                          <a:gd name="connsiteX169" fmla="*/ 1435006 w 1496212"/>
                          <a:gd name="connsiteY169" fmla="*/ 157655 h 758095"/>
                          <a:gd name="connsiteX170" fmla="*/ 1448519 w 1496212"/>
                          <a:gd name="connsiteY170" fmla="*/ 141889 h 758095"/>
                          <a:gd name="connsiteX171" fmla="*/ 1453023 w 1496212"/>
                          <a:gd name="connsiteY171" fmla="*/ 135133 h 758095"/>
                          <a:gd name="connsiteX172" fmla="*/ 1459780 w 1496212"/>
                          <a:gd name="connsiteY172" fmla="*/ 132880 h 758095"/>
                          <a:gd name="connsiteX173" fmla="*/ 1466537 w 1496212"/>
                          <a:gd name="connsiteY173" fmla="*/ 128376 h 758095"/>
                          <a:gd name="connsiteX174" fmla="*/ 1468789 w 1496212"/>
                          <a:gd name="connsiteY174" fmla="*/ 99097 h 758095"/>
                          <a:gd name="connsiteX175" fmla="*/ 1475546 w 1496212"/>
                          <a:gd name="connsiteY175" fmla="*/ 94593 h 758095"/>
                          <a:gd name="connsiteX176" fmla="*/ 1486807 w 1496212"/>
                          <a:gd name="connsiteY176" fmla="*/ 83332 h 758095"/>
                          <a:gd name="connsiteX177" fmla="*/ 1489059 w 1496212"/>
                          <a:gd name="connsiteY177" fmla="*/ 76575 h 758095"/>
                          <a:gd name="connsiteX178" fmla="*/ 1495816 w 1496212"/>
                          <a:gd name="connsiteY178" fmla="*/ 74323 h 758095"/>
                          <a:gd name="connsiteX179" fmla="*/ 1493563 w 1496212"/>
                          <a:gd name="connsiteY179" fmla="*/ 0 h 758095"/>
                          <a:gd name="connsiteX180" fmla="*/ 1482302 w 1496212"/>
                          <a:gd name="connsiteY180" fmla="*/ 9008 h 758095"/>
                          <a:gd name="connsiteX181" fmla="*/ 1480050 w 1496212"/>
                          <a:gd name="connsiteY181" fmla="*/ 18017 h 758095"/>
                          <a:gd name="connsiteX182" fmla="*/ 1473293 w 1496212"/>
                          <a:gd name="connsiteY182" fmla="*/ 20270 h 758095"/>
                          <a:gd name="connsiteX183" fmla="*/ 1482302 w 1496212"/>
                          <a:gd name="connsiteY18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826907 w 1496212"/>
                          <a:gd name="connsiteY64" fmla="*/ 529271 h 758095"/>
                          <a:gd name="connsiteX65" fmla="*/ 790036 w 1496212"/>
                          <a:gd name="connsiteY65" fmla="*/ 542932 h 758095"/>
                          <a:gd name="connsiteX66" fmla="*/ 750332 w 1496212"/>
                          <a:gd name="connsiteY66" fmla="*/ 578819 h 758095"/>
                          <a:gd name="connsiteX67" fmla="*/ 709792 w 1496212"/>
                          <a:gd name="connsiteY67" fmla="*/ 626116 h 758095"/>
                          <a:gd name="connsiteX68" fmla="*/ 691774 w 1496212"/>
                          <a:gd name="connsiteY68" fmla="*/ 644134 h 758095"/>
                          <a:gd name="connsiteX69" fmla="*/ 647419 w 1496212"/>
                          <a:gd name="connsiteY69" fmla="*/ 668108 h 758095"/>
                          <a:gd name="connsiteX70" fmla="*/ 550648 w 1496212"/>
                          <a:gd name="connsiteY70" fmla="*/ 677007 h 758095"/>
                          <a:gd name="connsiteX71" fmla="*/ 449766 w 1496212"/>
                          <a:gd name="connsiteY71" fmla="*/ 674028 h 758095"/>
                          <a:gd name="connsiteX72" fmla="*/ 385817 w 1496212"/>
                          <a:gd name="connsiteY72" fmla="*/ 637474 h 758095"/>
                          <a:gd name="connsiteX73" fmla="*/ 340428 w 1496212"/>
                          <a:gd name="connsiteY73" fmla="*/ 603594 h 758095"/>
                          <a:gd name="connsiteX74" fmla="*/ 302141 w 1496212"/>
                          <a:gd name="connsiteY74" fmla="*/ 578819 h 758095"/>
                          <a:gd name="connsiteX75" fmla="*/ 266105 w 1496212"/>
                          <a:gd name="connsiteY75" fmla="*/ 556297 h 758095"/>
                          <a:gd name="connsiteX76" fmla="*/ 259349 w 1496212"/>
                          <a:gd name="connsiteY76" fmla="*/ 554045 h 758095"/>
                          <a:gd name="connsiteX77" fmla="*/ 236826 w 1496212"/>
                          <a:gd name="connsiteY77" fmla="*/ 545036 h 758095"/>
                          <a:gd name="connsiteX78" fmla="*/ 180521 w 1496212"/>
                          <a:gd name="connsiteY78" fmla="*/ 536027 h 758095"/>
                          <a:gd name="connsiteX79" fmla="*/ 117459 w 1496212"/>
                          <a:gd name="connsiteY79" fmla="*/ 533775 h 758095"/>
                          <a:gd name="connsiteX80" fmla="*/ 76919 w 1496212"/>
                          <a:gd name="connsiteY80" fmla="*/ 536027 h 758095"/>
                          <a:gd name="connsiteX81" fmla="*/ 61645 w 1496212"/>
                          <a:gd name="connsiteY81" fmla="*/ 536930 h 758095"/>
                          <a:gd name="connsiteX82" fmla="*/ 23483 w 1496212"/>
                          <a:gd name="connsiteY82" fmla="*/ 550729 h 758095"/>
                          <a:gd name="connsiteX83" fmla="*/ 103 w 1496212"/>
                          <a:gd name="connsiteY83" fmla="*/ 573331 h 758095"/>
                          <a:gd name="connsiteX84" fmla="*/ 16207 w 1496212"/>
                          <a:gd name="connsiteY84" fmla="*/ 613525 h 758095"/>
                          <a:gd name="connsiteX85" fmla="*/ 45307 w 1496212"/>
                          <a:gd name="connsiteY85" fmla="*/ 618170 h 758095"/>
                          <a:gd name="connsiteX86" fmla="*/ 125027 w 1496212"/>
                          <a:gd name="connsiteY86" fmla="*/ 629432 h 758095"/>
                          <a:gd name="connsiteX87" fmla="*/ 167008 w 1496212"/>
                          <a:gd name="connsiteY87" fmla="*/ 632873 h 758095"/>
                          <a:gd name="connsiteX88" fmla="*/ 219388 w 1496212"/>
                          <a:gd name="connsiteY88" fmla="*/ 640429 h 758095"/>
                          <a:gd name="connsiteX89" fmla="*/ 271189 w 1496212"/>
                          <a:gd name="connsiteY89" fmla="*/ 659173 h 758095"/>
                          <a:gd name="connsiteX90" fmla="*/ 302141 w 1496212"/>
                          <a:gd name="connsiteY90" fmla="*/ 675665 h 758095"/>
                          <a:gd name="connsiteX91" fmla="*/ 337229 w 1496212"/>
                          <a:gd name="connsiteY91" fmla="*/ 700365 h 758095"/>
                          <a:gd name="connsiteX92" fmla="*/ 378458 w 1496212"/>
                          <a:gd name="connsiteY92" fmla="*/ 749187 h 758095"/>
                          <a:gd name="connsiteX93" fmla="*/ 403490 w 1496212"/>
                          <a:gd name="connsiteY93" fmla="*/ 752240 h 758095"/>
                          <a:gd name="connsiteX94" fmla="*/ 548322 w 1496212"/>
                          <a:gd name="connsiteY94" fmla="*/ 753003 h 758095"/>
                          <a:gd name="connsiteX95" fmla="*/ 650976 w 1496212"/>
                          <a:gd name="connsiteY95" fmla="*/ 747772 h 758095"/>
                          <a:gd name="connsiteX96" fmla="*/ 682765 w 1496212"/>
                          <a:gd name="connsiteY96" fmla="*/ 747736 h 758095"/>
                          <a:gd name="connsiteX97" fmla="*/ 689522 w 1496212"/>
                          <a:gd name="connsiteY97" fmla="*/ 745483 h 758095"/>
                          <a:gd name="connsiteX98" fmla="*/ 698531 w 1496212"/>
                          <a:gd name="connsiteY98" fmla="*/ 743231 h 758095"/>
                          <a:gd name="connsiteX99" fmla="*/ 730062 w 1496212"/>
                          <a:gd name="connsiteY99" fmla="*/ 740979 h 758095"/>
                          <a:gd name="connsiteX100" fmla="*/ 757088 w 1496212"/>
                          <a:gd name="connsiteY100" fmla="*/ 713952 h 758095"/>
                          <a:gd name="connsiteX101" fmla="*/ 768349 w 1496212"/>
                          <a:gd name="connsiteY101" fmla="*/ 702691 h 758095"/>
                          <a:gd name="connsiteX102" fmla="*/ 772854 w 1496212"/>
                          <a:gd name="connsiteY102" fmla="*/ 698187 h 758095"/>
                          <a:gd name="connsiteX103" fmla="*/ 784115 w 1496212"/>
                          <a:gd name="connsiteY103" fmla="*/ 684674 h 758095"/>
                          <a:gd name="connsiteX104" fmla="*/ 795376 w 1496212"/>
                          <a:gd name="connsiteY104" fmla="*/ 673412 h 758095"/>
                          <a:gd name="connsiteX105" fmla="*/ 799881 w 1496212"/>
                          <a:gd name="connsiteY105" fmla="*/ 666656 h 758095"/>
                          <a:gd name="connsiteX106" fmla="*/ 806637 w 1496212"/>
                          <a:gd name="connsiteY106" fmla="*/ 664404 h 758095"/>
                          <a:gd name="connsiteX107" fmla="*/ 808889 w 1496212"/>
                          <a:gd name="connsiteY107" fmla="*/ 657647 h 758095"/>
                          <a:gd name="connsiteX108" fmla="*/ 838168 w 1496212"/>
                          <a:gd name="connsiteY108" fmla="*/ 655395 h 758095"/>
                          <a:gd name="connsiteX109" fmla="*/ 860690 w 1496212"/>
                          <a:gd name="connsiteY109" fmla="*/ 639629 h 758095"/>
                          <a:gd name="connsiteX110" fmla="*/ 878708 w 1496212"/>
                          <a:gd name="connsiteY110" fmla="*/ 635125 h 758095"/>
                          <a:gd name="connsiteX111" fmla="*/ 887717 w 1496212"/>
                          <a:gd name="connsiteY111" fmla="*/ 632873 h 758095"/>
                          <a:gd name="connsiteX112" fmla="*/ 894474 w 1496212"/>
                          <a:gd name="connsiteY112" fmla="*/ 628368 h 758095"/>
                          <a:gd name="connsiteX113" fmla="*/ 914744 w 1496212"/>
                          <a:gd name="connsiteY113" fmla="*/ 619359 h 758095"/>
                          <a:gd name="connsiteX114" fmla="*/ 926005 w 1496212"/>
                          <a:gd name="connsiteY114" fmla="*/ 608098 h 758095"/>
                          <a:gd name="connsiteX115" fmla="*/ 941770 w 1496212"/>
                          <a:gd name="connsiteY115" fmla="*/ 603594 h 758095"/>
                          <a:gd name="connsiteX116" fmla="*/ 980058 w 1496212"/>
                          <a:gd name="connsiteY116" fmla="*/ 605846 h 758095"/>
                          <a:gd name="connsiteX117" fmla="*/ 984562 w 1496212"/>
                          <a:gd name="connsiteY117" fmla="*/ 612603 h 758095"/>
                          <a:gd name="connsiteX118" fmla="*/ 989067 w 1496212"/>
                          <a:gd name="connsiteY118" fmla="*/ 617107 h 758095"/>
                          <a:gd name="connsiteX119" fmla="*/ 1009337 w 1496212"/>
                          <a:gd name="connsiteY119" fmla="*/ 623864 h 758095"/>
                          <a:gd name="connsiteX120" fmla="*/ 1018346 w 1496212"/>
                          <a:gd name="connsiteY120" fmla="*/ 632873 h 758095"/>
                          <a:gd name="connsiteX121" fmla="*/ 1022850 w 1496212"/>
                          <a:gd name="connsiteY121" fmla="*/ 641881 h 758095"/>
                          <a:gd name="connsiteX122" fmla="*/ 1036363 w 1496212"/>
                          <a:gd name="connsiteY122" fmla="*/ 650890 h 758095"/>
                          <a:gd name="connsiteX123" fmla="*/ 1040868 w 1496212"/>
                          <a:gd name="connsiteY123" fmla="*/ 664404 h 758095"/>
                          <a:gd name="connsiteX124" fmla="*/ 1047624 w 1496212"/>
                          <a:gd name="connsiteY124" fmla="*/ 668908 h 758095"/>
                          <a:gd name="connsiteX125" fmla="*/ 1058885 w 1496212"/>
                          <a:gd name="connsiteY125" fmla="*/ 671160 h 758095"/>
                          <a:gd name="connsiteX126" fmla="*/ 1065642 w 1496212"/>
                          <a:gd name="connsiteY126" fmla="*/ 673412 h 758095"/>
                          <a:gd name="connsiteX127" fmla="*/ 1067894 w 1496212"/>
                          <a:gd name="connsiteY127" fmla="*/ 680169 h 758095"/>
                          <a:gd name="connsiteX128" fmla="*/ 1076903 w 1496212"/>
                          <a:gd name="connsiteY128" fmla="*/ 682421 h 758095"/>
                          <a:gd name="connsiteX129" fmla="*/ 1085912 w 1496212"/>
                          <a:gd name="connsiteY129" fmla="*/ 686926 h 758095"/>
                          <a:gd name="connsiteX130" fmla="*/ 1103930 w 1496212"/>
                          <a:gd name="connsiteY130" fmla="*/ 691430 h 758095"/>
                          <a:gd name="connsiteX131" fmla="*/ 1110686 w 1496212"/>
                          <a:gd name="connsiteY131" fmla="*/ 700439 h 758095"/>
                          <a:gd name="connsiteX132" fmla="*/ 1115191 w 1496212"/>
                          <a:gd name="connsiteY132" fmla="*/ 707196 h 758095"/>
                          <a:gd name="connsiteX133" fmla="*/ 1121948 w 1496212"/>
                          <a:gd name="connsiteY133" fmla="*/ 711700 h 758095"/>
                          <a:gd name="connsiteX134" fmla="*/ 1130956 w 1496212"/>
                          <a:gd name="connsiteY134" fmla="*/ 727466 h 758095"/>
                          <a:gd name="connsiteX135" fmla="*/ 1133209 w 1496212"/>
                          <a:gd name="connsiteY135" fmla="*/ 736474 h 758095"/>
                          <a:gd name="connsiteX136" fmla="*/ 1148974 w 1496212"/>
                          <a:gd name="connsiteY136" fmla="*/ 743231 h 758095"/>
                          <a:gd name="connsiteX137" fmla="*/ 1191766 w 1496212"/>
                          <a:gd name="connsiteY137" fmla="*/ 745483 h 758095"/>
                          <a:gd name="connsiteX138" fmla="*/ 1207532 w 1496212"/>
                          <a:gd name="connsiteY138" fmla="*/ 743231 h 758095"/>
                          <a:gd name="connsiteX139" fmla="*/ 1248072 w 1496212"/>
                          <a:gd name="connsiteY139" fmla="*/ 745483 h 758095"/>
                          <a:gd name="connsiteX140" fmla="*/ 1268342 w 1496212"/>
                          <a:gd name="connsiteY140" fmla="*/ 747736 h 758095"/>
                          <a:gd name="connsiteX141" fmla="*/ 1281855 w 1496212"/>
                          <a:gd name="connsiteY141" fmla="*/ 729718 h 758095"/>
                          <a:gd name="connsiteX142" fmla="*/ 1288612 w 1496212"/>
                          <a:gd name="connsiteY142" fmla="*/ 727466 h 758095"/>
                          <a:gd name="connsiteX143" fmla="*/ 1304377 w 1496212"/>
                          <a:gd name="connsiteY143" fmla="*/ 713952 h 758095"/>
                          <a:gd name="connsiteX144" fmla="*/ 1306629 w 1496212"/>
                          <a:gd name="connsiteY144" fmla="*/ 707196 h 758095"/>
                          <a:gd name="connsiteX145" fmla="*/ 1311134 w 1496212"/>
                          <a:gd name="connsiteY145" fmla="*/ 700439 h 758095"/>
                          <a:gd name="connsiteX146" fmla="*/ 1315638 w 1496212"/>
                          <a:gd name="connsiteY146" fmla="*/ 691430 h 758095"/>
                          <a:gd name="connsiteX147" fmla="*/ 1322395 w 1496212"/>
                          <a:gd name="connsiteY147" fmla="*/ 689178 h 758095"/>
                          <a:gd name="connsiteX148" fmla="*/ 1326899 w 1496212"/>
                          <a:gd name="connsiteY148" fmla="*/ 680169 h 758095"/>
                          <a:gd name="connsiteX149" fmla="*/ 1333656 w 1496212"/>
                          <a:gd name="connsiteY149" fmla="*/ 675665 h 758095"/>
                          <a:gd name="connsiteX150" fmla="*/ 1335908 w 1496212"/>
                          <a:gd name="connsiteY150" fmla="*/ 666656 h 758095"/>
                          <a:gd name="connsiteX151" fmla="*/ 1338160 w 1496212"/>
                          <a:gd name="connsiteY151" fmla="*/ 659899 h 758095"/>
                          <a:gd name="connsiteX152" fmla="*/ 1342665 w 1496212"/>
                          <a:gd name="connsiteY152" fmla="*/ 655395 h 758095"/>
                          <a:gd name="connsiteX153" fmla="*/ 1351674 w 1496212"/>
                          <a:gd name="connsiteY153" fmla="*/ 641881 h 758095"/>
                          <a:gd name="connsiteX154" fmla="*/ 1353926 w 1496212"/>
                          <a:gd name="connsiteY154" fmla="*/ 632873 h 758095"/>
                          <a:gd name="connsiteX155" fmla="*/ 1356178 w 1496212"/>
                          <a:gd name="connsiteY155" fmla="*/ 610350 h 758095"/>
                          <a:gd name="connsiteX156" fmla="*/ 1360682 w 1496212"/>
                          <a:gd name="connsiteY156" fmla="*/ 601341 h 758095"/>
                          <a:gd name="connsiteX157" fmla="*/ 1365187 w 1496212"/>
                          <a:gd name="connsiteY157" fmla="*/ 585576 h 758095"/>
                          <a:gd name="connsiteX158" fmla="*/ 1371944 w 1496212"/>
                          <a:gd name="connsiteY158" fmla="*/ 576567 h 758095"/>
                          <a:gd name="connsiteX159" fmla="*/ 1376448 w 1496212"/>
                          <a:gd name="connsiteY159" fmla="*/ 542784 h 758095"/>
                          <a:gd name="connsiteX160" fmla="*/ 1378700 w 1496212"/>
                          <a:gd name="connsiteY160" fmla="*/ 533775 h 758095"/>
                          <a:gd name="connsiteX161" fmla="*/ 1380952 w 1496212"/>
                          <a:gd name="connsiteY161" fmla="*/ 477470 h 758095"/>
                          <a:gd name="connsiteX162" fmla="*/ 1396718 w 1496212"/>
                          <a:gd name="connsiteY162" fmla="*/ 454947 h 758095"/>
                          <a:gd name="connsiteX163" fmla="*/ 1403475 w 1496212"/>
                          <a:gd name="connsiteY163" fmla="*/ 443686 h 758095"/>
                          <a:gd name="connsiteX164" fmla="*/ 1410231 w 1496212"/>
                          <a:gd name="connsiteY164" fmla="*/ 434677 h 758095"/>
                          <a:gd name="connsiteX165" fmla="*/ 1412483 w 1496212"/>
                          <a:gd name="connsiteY165" fmla="*/ 385129 h 758095"/>
                          <a:gd name="connsiteX166" fmla="*/ 1414736 w 1496212"/>
                          <a:gd name="connsiteY166" fmla="*/ 373868 h 758095"/>
                          <a:gd name="connsiteX167" fmla="*/ 1421492 w 1496212"/>
                          <a:gd name="connsiteY167" fmla="*/ 367111 h 758095"/>
                          <a:gd name="connsiteX168" fmla="*/ 1435006 w 1496212"/>
                          <a:gd name="connsiteY168" fmla="*/ 157655 h 758095"/>
                          <a:gd name="connsiteX169" fmla="*/ 1448519 w 1496212"/>
                          <a:gd name="connsiteY169" fmla="*/ 141889 h 758095"/>
                          <a:gd name="connsiteX170" fmla="*/ 1453023 w 1496212"/>
                          <a:gd name="connsiteY170" fmla="*/ 135133 h 758095"/>
                          <a:gd name="connsiteX171" fmla="*/ 1459780 w 1496212"/>
                          <a:gd name="connsiteY171" fmla="*/ 132880 h 758095"/>
                          <a:gd name="connsiteX172" fmla="*/ 1466537 w 1496212"/>
                          <a:gd name="connsiteY172" fmla="*/ 128376 h 758095"/>
                          <a:gd name="connsiteX173" fmla="*/ 1468789 w 1496212"/>
                          <a:gd name="connsiteY173" fmla="*/ 99097 h 758095"/>
                          <a:gd name="connsiteX174" fmla="*/ 1475546 w 1496212"/>
                          <a:gd name="connsiteY174" fmla="*/ 94593 h 758095"/>
                          <a:gd name="connsiteX175" fmla="*/ 1486807 w 1496212"/>
                          <a:gd name="connsiteY175" fmla="*/ 83332 h 758095"/>
                          <a:gd name="connsiteX176" fmla="*/ 1489059 w 1496212"/>
                          <a:gd name="connsiteY176" fmla="*/ 76575 h 758095"/>
                          <a:gd name="connsiteX177" fmla="*/ 1495816 w 1496212"/>
                          <a:gd name="connsiteY177" fmla="*/ 74323 h 758095"/>
                          <a:gd name="connsiteX178" fmla="*/ 1493563 w 1496212"/>
                          <a:gd name="connsiteY178" fmla="*/ 0 h 758095"/>
                          <a:gd name="connsiteX179" fmla="*/ 1482302 w 1496212"/>
                          <a:gd name="connsiteY179" fmla="*/ 9008 h 758095"/>
                          <a:gd name="connsiteX180" fmla="*/ 1480050 w 1496212"/>
                          <a:gd name="connsiteY180" fmla="*/ 18017 h 758095"/>
                          <a:gd name="connsiteX181" fmla="*/ 1473293 w 1496212"/>
                          <a:gd name="connsiteY181" fmla="*/ 20270 h 758095"/>
                          <a:gd name="connsiteX182" fmla="*/ 1482302 w 1496212"/>
                          <a:gd name="connsiteY18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0036 w 1496212"/>
                          <a:gd name="connsiteY64" fmla="*/ 542932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2765 w 1496212"/>
                          <a:gd name="connsiteY95" fmla="*/ 747736 h 758095"/>
                          <a:gd name="connsiteX96" fmla="*/ 689522 w 1496212"/>
                          <a:gd name="connsiteY96" fmla="*/ 745483 h 758095"/>
                          <a:gd name="connsiteX97" fmla="*/ 698531 w 1496212"/>
                          <a:gd name="connsiteY97" fmla="*/ 743231 h 758095"/>
                          <a:gd name="connsiteX98" fmla="*/ 730062 w 1496212"/>
                          <a:gd name="connsiteY98" fmla="*/ 740979 h 758095"/>
                          <a:gd name="connsiteX99" fmla="*/ 757088 w 1496212"/>
                          <a:gd name="connsiteY99" fmla="*/ 713952 h 758095"/>
                          <a:gd name="connsiteX100" fmla="*/ 768349 w 1496212"/>
                          <a:gd name="connsiteY100" fmla="*/ 702691 h 758095"/>
                          <a:gd name="connsiteX101" fmla="*/ 772854 w 1496212"/>
                          <a:gd name="connsiteY101" fmla="*/ 698187 h 758095"/>
                          <a:gd name="connsiteX102" fmla="*/ 784115 w 1496212"/>
                          <a:gd name="connsiteY102" fmla="*/ 684674 h 758095"/>
                          <a:gd name="connsiteX103" fmla="*/ 795376 w 1496212"/>
                          <a:gd name="connsiteY103" fmla="*/ 673412 h 758095"/>
                          <a:gd name="connsiteX104" fmla="*/ 799881 w 1496212"/>
                          <a:gd name="connsiteY104" fmla="*/ 666656 h 758095"/>
                          <a:gd name="connsiteX105" fmla="*/ 806637 w 1496212"/>
                          <a:gd name="connsiteY105" fmla="*/ 664404 h 758095"/>
                          <a:gd name="connsiteX106" fmla="*/ 808889 w 1496212"/>
                          <a:gd name="connsiteY106" fmla="*/ 657647 h 758095"/>
                          <a:gd name="connsiteX107" fmla="*/ 838168 w 1496212"/>
                          <a:gd name="connsiteY107" fmla="*/ 655395 h 758095"/>
                          <a:gd name="connsiteX108" fmla="*/ 860690 w 1496212"/>
                          <a:gd name="connsiteY108" fmla="*/ 639629 h 758095"/>
                          <a:gd name="connsiteX109" fmla="*/ 878708 w 1496212"/>
                          <a:gd name="connsiteY109" fmla="*/ 635125 h 758095"/>
                          <a:gd name="connsiteX110" fmla="*/ 887717 w 1496212"/>
                          <a:gd name="connsiteY110" fmla="*/ 632873 h 758095"/>
                          <a:gd name="connsiteX111" fmla="*/ 894474 w 1496212"/>
                          <a:gd name="connsiteY111" fmla="*/ 628368 h 758095"/>
                          <a:gd name="connsiteX112" fmla="*/ 914744 w 1496212"/>
                          <a:gd name="connsiteY112" fmla="*/ 619359 h 758095"/>
                          <a:gd name="connsiteX113" fmla="*/ 926005 w 1496212"/>
                          <a:gd name="connsiteY113" fmla="*/ 608098 h 758095"/>
                          <a:gd name="connsiteX114" fmla="*/ 941770 w 1496212"/>
                          <a:gd name="connsiteY114" fmla="*/ 603594 h 758095"/>
                          <a:gd name="connsiteX115" fmla="*/ 980058 w 1496212"/>
                          <a:gd name="connsiteY115" fmla="*/ 605846 h 758095"/>
                          <a:gd name="connsiteX116" fmla="*/ 984562 w 1496212"/>
                          <a:gd name="connsiteY116" fmla="*/ 612603 h 758095"/>
                          <a:gd name="connsiteX117" fmla="*/ 989067 w 1496212"/>
                          <a:gd name="connsiteY117" fmla="*/ 617107 h 758095"/>
                          <a:gd name="connsiteX118" fmla="*/ 1009337 w 1496212"/>
                          <a:gd name="connsiteY118" fmla="*/ 623864 h 758095"/>
                          <a:gd name="connsiteX119" fmla="*/ 1018346 w 1496212"/>
                          <a:gd name="connsiteY119" fmla="*/ 632873 h 758095"/>
                          <a:gd name="connsiteX120" fmla="*/ 1022850 w 1496212"/>
                          <a:gd name="connsiteY120" fmla="*/ 641881 h 758095"/>
                          <a:gd name="connsiteX121" fmla="*/ 1036363 w 1496212"/>
                          <a:gd name="connsiteY121" fmla="*/ 650890 h 758095"/>
                          <a:gd name="connsiteX122" fmla="*/ 1040868 w 1496212"/>
                          <a:gd name="connsiteY122" fmla="*/ 664404 h 758095"/>
                          <a:gd name="connsiteX123" fmla="*/ 1047624 w 1496212"/>
                          <a:gd name="connsiteY123" fmla="*/ 668908 h 758095"/>
                          <a:gd name="connsiteX124" fmla="*/ 1058885 w 1496212"/>
                          <a:gd name="connsiteY124" fmla="*/ 671160 h 758095"/>
                          <a:gd name="connsiteX125" fmla="*/ 1065642 w 1496212"/>
                          <a:gd name="connsiteY125" fmla="*/ 673412 h 758095"/>
                          <a:gd name="connsiteX126" fmla="*/ 1067894 w 1496212"/>
                          <a:gd name="connsiteY126" fmla="*/ 680169 h 758095"/>
                          <a:gd name="connsiteX127" fmla="*/ 1076903 w 1496212"/>
                          <a:gd name="connsiteY127" fmla="*/ 682421 h 758095"/>
                          <a:gd name="connsiteX128" fmla="*/ 1085912 w 1496212"/>
                          <a:gd name="connsiteY128" fmla="*/ 686926 h 758095"/>
                          <a:gd name="connsiteX129" fmla="*/ 1103930 w 1496212"/>
                          <a:gd name="connsiteY129" fmla="*/ 691430 h 758095"/>
                          <a:gd name="connsiteX130" fmla="*/ 1110686 w 1496212"/>
                          <a:gd name="connsiteY130" fmla="*/ 700439 h 758095"/>
                          <a:gd name="connsiteX131" fmla="*/ 1115191 w 1496212"/>
                          <a:gd name="connsiteY131" fmla="*/ 707196 h 758095"/>
                          <a:gd name="connsiteX132" fmla="*/ 1121948 w 1496212"/>
                          <a:gd name="connsiteY132" fmla="*/ 711700 h 758095"/>
                          <a:gd name="connsiteX133" fmla="*/ 1130956 w 1496212"/>
                          <a:gd name="connsiteY133" fmla="*/ 727466 h 758095"/>
                          <a:gd name="connsiteX134" fmla="*/ 1133209 w 1496212"/>
                          <a:gd name="connsiteY134" fmla="*/ 736474 h 758095"/>
                          <a:gd name="connsiteX135" fmla="*/ 1148974 w 1496212"/>
                          <a:gd name="connsiteY135" fmla="*/ 743231 h 758095"/>
                          <a:gd name="connsiteX136" fmla="*/ 1191766 w 1496212"/>
                          <a:gd name="connsiteY136" fmla="*/ 745483 h 758095"/>
                          <a:gd name="connsiteX137" fmla="*/ 1207532 w 1496212"/>
                          <a:gd name="connsiteY137" fmla="*/ 743231 h 758095"/>
                          <a:gd name="connsiteX138" fmla="*/ 1248072 w 1496212"/>
                          <a:gd name="connsiteY138" fmla="*/ 745483 h 758095"/>
                          <a:gd name="connsiteX139" fmla="*/ 1268342 w 1496212"/>
                          <a:gd name="connsiteY139" fmla="*/ 747736 h 758095"/>
                          <a:gd name="connsiteX140" fmla="*/ 1281855 w 1496212"/>
                          <a:gd name="connsiteY140" fmla="*/ 729718 h 758095"/>
                          <a:gd name="connsiteX141" fmla="*/ 1288612 w 1496212"/>
                          <a:gd name="connsiteY141" fmla="*/ 727466 h 758095"/>
                          <a:gd name="connsiteX142" fmla="*/ 1304377 w 1496212"/>
                          <a:gd name="connsiteY142" fmla="*/ 713952 h 758095"/>
                          <a:gd name="connsiteX143" fmla="*/ 1306629 w 1496212"/>
                          <a:gd name="connsiteY143" fmla="*/ 707196 h 758095"/>
                          <a:gd name="connsiteX144" fmla="*/ 1311134 w 1496212"/>
                          <a:gd name="connsiteY144" fmla="*/ 700439 h 758095"/>
                          <a:gd name="connsiteX145" fmla="*/ 1315638 w 1496212"/>
                          <a:gd name="connsiteY145" fmla="*/ 691430 h 758095"/>
                          <a:gd name="connsiteX146" fmla="*/ 1322395 w 1496212"/>
                          <a:gd name="connsiteY146" fmla="*/ 689178 h 758095"/>
                          <a:gd name="connsiteX147" fmla="*/ 1326899 w 1496212"/>
                          <a:gd name="connsiteY147" fmla="*/ 680169 h 758095"/>
                          <a:gd name="connsiteX148" fmla="*/ 1333656 w 1496212"/>
                          <a:gd name="connsiteY148" fmla="*/ 675665 h 758095"/>
                          <a:gd name="connsiteX149" fmla="*/ 1335908 w 1496212"/>
                          <a:gd name="connsiteY149" fmla="*/ 666656 h 758095"/>
                          <a:gd name="connsiteX150" fmla="*/ 1338160 w 1496212"/>
                          <a:gd name="connsiteY150" fmla="*/ 659899 h 758095"/>
                          <a:gd name="connsiteX151" fmla="*/ 1342665 w 1496212"/>
                          <a:gd name="connsiteY151" fmla="*/ 655395 h 758095"/>
                          <a:gd name="connsiteX152" fmla="*/ 1351674 w 1496212"/>
                          <a:gd name="connsiteY152" fmla="*/ 641881 h 758095"/>
                          <a:gd name="connsiteX153" fmla="*/ 1353926 w 1496212"/>
                          <a:gd name="connsiteY153" fmla="*/ 632873 h 758095"/>
                          <a:gd name="connsiteX154" fmla="*/ 1356178 w 1496212"/>
                          <a:gd name="connsiteY154" fmla="*/ 610350 h 758095"/>
                          <a:gd name="connsiteX155" fmla="*/ 1360682 w 1496212"/>
                          <a:gd name="connsiteY155" fmla="*/ 601341 h 758095"/>
                          <a:gd name="connsiteX156" fmla="*/ 1365187 w 1496212"/>
                          <a:gd name="connsiteY156" fmla="*/ 585576 h 758095"/>
                          <a:gd name="connsiteX157" fmla="*/ 1371944 w 1496212"/>
                          <a:gd name="connsiteY157" fmla="*/ 576567 h 758095"/>
                          <a:gd name="connsiteX158" fmla="*/ 1376448 w 1496212"/>
                          <a:gd name="connsiteY158" fmla="*/ 542784 h 758095"/>
                          <a:gd name="connsiteX159" fmla="*/ 1378700 w 1496212"/>
                          <a:gd name="connsiteY159" fmla="*/ 533775 h 758095"/>
                          <a:gd name="connsiteX160" fmla="*/ 1380952 w 1496212"/>
                          <a:gd name="connsiteY160" fmla="*/ 477470 h 758095"/>
                          <a:gd name="connsiteX161" fmla="*/ 1396718 w 1496212"/>
                          <a:gd name="connsiteY161" fmla="*/ 454947 h 758095"/>
                          <a:gd name="connsiteX162" fmla="*/ 1403475 w 1496212"/>
                          <a:gd name="connsiteY162" fmla="*/ 443686 h 758095"/>
                          <a:gd name="connsiteX163" fmla="*/ 1410231 w 1496212"/>
                          <a:gd name="connsiteY163" fmla="*/ 434677 h 758095"/>
                          <a:gd name="connsiteX164" fmla="*/ 1412483 w 1496212"/>
                          <a:gd name="connsiteY164" fmla="*/ 385129 h 758095"/>
                          <a:gd name="connsiteX165" fmla="*/ 1414736 w 1496212"/>
                          <a:gd name="connsiteY165" fmla="*/ 373868 h 758095"/>
                          <a:gd name="connsiteX166" fmla="*/ 1421492 w 1496212"/>
                          <a:gd name="connsiteY166" fmla="*/ 367111 h 758095"/>
                          <a:gd name="connsiteX167" fmla="*/ 1435006 w 1496212"/>
                          <a:gd name="connsiteY167" fmla="*/ 157655 h 758095"/>
                          <a:gd name="connsiteX168" fmla="*/ 1448519 w 1496212"/>
                          <a:gd name="connsiteY168" fmla="*/ 141889 h 758095"/>
                          <a:gd name="connsiteX169" fmla="*/ 1453023 w 1496212"/>
                          <a:gd name="connsiteY169" fmla="*/ 135133 h 758095"/>
                          <a:gd name="connsiteX170" fmla="*/ 1459780 w 1496212"/>
                          <a:gd name="connsiteY170" fmla="*/ 132880 h 758095"/>
                          <a:gd name="connsiteX171" fmla="*/ 1466537 w 1496212"/>
                          <a:gd name="connsiteY171" fmla="*/ 128376 h 758095"/>
                          <a:gd name="connsiteX172" fmla="*/ 1468789 w 1496212"/>
                          <a:gd name="connsiteY172" fmla="*/ 99097 h 758095"/>
                          <a:gd name="connsiteX173" fmla="*/ 1475546 w 1496212"/>
                          <a:gd name="connsiteY173" fmla="*/ 94593 h 758095"/>
                          <a:gd name="connsiteX174" fmla="*/ 1486807 w 1496212"/>
                          <a:gd name="connsiteY174" fmla="*/ 83332 h 758095"/>
                          <a:gd name="connsiteX175" fmla="*/ 1489059 w 1496212"/>
                          <a:gd name="connsiteY175" fmla="*/ 76575 h 758095"/>
                          <a:gd name="connsiteX176" fmla="*/ 1495816 w 1496212"/>
                          <a:gd name="connsiteY176" fmla="*/ 74323 h 758095"/>
                          <a:gd name="connsiteX177" fmla="*/ 1493563 w 1496212"/>
                          <a:gd name="connsiteY177" fmla="*/ 0 h 758095"/>
                          <a:gd name="connsiteX178" fmla="*/ 1482302 w 1496212"/>
                          <a:gd name="connsiteY178" fmla="*/ 9008 h 758095"/>
                          <a:gd name="connsiteX179" fmla="*/ 1480050 w 1496212"/>
                          <a:gd name="connsiteY179" fmla="*/ 18017 h 758095"/>
                          <a:gd name="connsiteX180" fmla="*/ 1473293 w 1496212"/>
                          <a:gd name="connsiteY180" fmla="*/ 20270 h 758095"/>
                          <a:gd name="connsiteX181" fmla="*/ 1482302 w 1496212"/>
                          <a:gd name="connsiteY18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698531 w 1496212"/>
                          <a:gd name="connsiteY96" fmla="*/ 743231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30062 w 1496212"/>
                          <a:gd name="connsiteY97" fmla="*/ 740979 h 758095"/>
                          <a:gd name="connsiteX98" fmla="*/ 757088 w 1496212"/>
                          <a:gd name="connsiteY98" fmla="*/ 713952 h 758095"/>
                          <a:gd name="connsiteX99" fmla="*/ 768349 w 1496212"/>
                          <a:gd name="connsiteY99" fmla="*/ 702691 h 758095"/>
                          <a:gd name="connsiteX100" fmla="*/ 772854 w 1496212"/>
                          <a:gd name="connsiteY100" fmla="*/ 698187 h 758095"/>
                          <a:gd name="connsiteX101" fmla="*/ 784115 w 1496212"/>
                          <a:gd name="connsiteY101" fmla="*/ 684674 h 758095"/>
                          <a:gd name="connsiteX102" fmla="*/ 795376 w 1496212"/>
                          <a:gd name="connsiteY102" fmla="*/ 673412 h 758095"/>
                          <a:gd name="connsiteX103" fmla="*/ 799881 w 1496212"/>
                          <a:gd name="connsiteY103" fmla="*/ 666656 h 758095"/>
                          <a:gd name="connsiteX104" fmla="*/ 806637 w 1496212"/>
                          <a:gd name="connsiteY104" fmla="*/ 664404 h 758095"/>
                          <a:gd name="connsiteX105" fmla="*/ 808889 w 1496212"/>
                          <a:gd name="connsiteY105" fmla="*/ 657647 h 758095"/>
                          <a:gd name="connsiteX106" fmla="*/ 838168 w 1496212"/>
                          <a:gd name="connsiteY106" fmla="*/ 655395 h 758095"/>
                          <a:gd name="connsiteX107" fmla="*/ 860690 w 1496212"/>
                          <a:gd name="connsiteY107" fmla="*/ 639629 h 758095"/>
                          <a:gd name="connsiteX108" fmla="*/ 878708 w 1496212"/>
                          <a:gd name="connsiteY108" fmla="*/ 635125 h 758095"/>
                          <a:gd name="connsiteX109" fmla="*/ 887717 w 1496212"/>
                          <a:gd name="connsiteY109" fmla="*/ 632873 h 758095"/>
                          <a:gd name="connsiteX110" fmla="*/ 894474 w 1496212"/>
                          <a:gd name="connsiteY110" fmla="*/ 628368 h 758095"/>
                          <a:gd name="connsiteX111" fmla="*/ 914744 w 1496212"/>
                          <a:gd name="connsiteY111" fmla="*/ 619359 h 758095"/>
                          <a:gd name="connsiteX112" fmla="*/ 926005 w 1496212"/>
                          <a:gd name="connsiteY112" fmla="*/ 608098 h 758095"/>
                          <a:gd name="connsiteX113" fmla="*/ 941770 w 1496212"/>
                          <a:gd name="connsiteY113" fmla="*/ 603594 h 758095"/>
                          <a:gd name="connsiteX114" fmla="*/ 980058 w 1496212"/>
                          <a:gd name="connsiteY114" fmla="*/ 605846 h 758095"/>
                          <a:gd name="connsiteX115" fmla="*/ 984562 w 1496212"/>
                          <a:gd name="connsiteY115" fmla="*/ 612603 h 758095"/>
                          <a:gd name="connsiteX116" fmla="*/ 989067 w 1496212"/>
                          <a:gd name="connsiteY116" fmla="*/ 617107 h 758095"/>
                          <a:gd name="connsiteX117" fmla="*/ 1009337 w 1496212"/>
                          <a:gd name="connsiteY117" fmla="*/ 623864 h 758095"/>
                          <a:gd name="connsiteX118" fmla="*/ 1018346 w 1496212"/>
                          <a:gd name="connsiteY118" fmla="*/ 632873 h 758095"/>
                          <a:gd name="connsiteX119" fmla="*/ 1022850 w 1496212"/>
                          <a:gd name="connsiteY119" fmla="*/ 641881 h 758095"/>
                          <a:gd name="connsiteX120" fmla="*/ 1036363 w 1496212"/>
                          <a:gd name="connsiteY120" fmla="*/ 650890 h 758095"/>
                          <a:gd name="connsiteX121" fmla="*/ 1040868 w 1496212"/>
                          <a:gd name="connsiteY121" fmla="*/ 664404 h 758095"/>
                          <a:gd name="connsiteX122" fmla="*/ 1047624 w 1496212"/>
                          <a:gd name="connsiteY122" fmla="*/ 668908 h 758095"/>
                          <a:gd name="connsiteX123" fmla="*/ 1058885 w 1496212"/>
                          <a:gd name="connsiteY123" fmla="*/ 671160 h 758095"/>
                          <a:gd name="connsiteX124" fmla="*/ 1065642 w 1496212"/>
                          <a:gd name="connsiteY124" fmla="*/ 673412 h 758095"/>
                          <a:gd name="connsiteX125" fmla="*/ 1067894 w 1496212"/>
                          <a:gd name="connsiteY125" fmla="*/ 680169 h 758095"/>
                          <a:gd name="connsiteX126" fmla="*/ 1076903 w 1496212"/>
                          <a:gd name="connsiteY126" fmla="*/ 682421 h 758095"/>
                          <a:gd name="connsiteX127" fmla="*/ 1085912 w 1496212"/>
                          <a:gd name="connsiteY127" fmla="*/ 686926 h 758095"/>
                          <a:gd name="connsiteX128" fmla="*/ 1103930 w 1496212"/>
                          <a:gd name="connsiteY128" fmla="*/ 691430 h 758095"/>
                          <a:gd name="connsiteX129" fmla="*/ 1110686 w 1496212"/>
                          <a:gd name="connsiteY129" fmla="*/ 700439 h 758095"/>
                          <a:gd name="connsiteX130" fmla="*/ 1115191 w 1496212"/>
                          <a:gd name="connsiteY130" fmla="*/ 707196 h 758095"/>
                          <a:gd name="connsiteX131" fmla="*/ 1121948 w 1496212"/>
                          <a:gd name="connsiteY131" fmla="*/ 711700 h 758095"/>
                          <a:gd name="connsiteX132" fmla="*/ 1130956 w 1496212"/>
                          <a:gd name="connsiteY132" fmla="*/ 727466 h 758095"/>
                          <a:gd name="connsiteX133" fmla="*/ 1133209 w 1496212"/>
                          <a:gd name="connsiteY133" fmla="*/ 736474 h 758095"/>
                          <a:gd name="connsiteX134" fmla="*/ 1148974 w 1496212"/>
                          <a:gd name="connsiteY134" fmla="*/ 743231 h 758095"/>
                          <a:gd name="connsiteX135" fmla="*/ 1191766 w 1496212"/>
                          <a:gd name="connsiteY135" fmla="*/ 745483 h 758095"/>
                          <a:gd name="connsiteX136" fmla="*/ 1207532 w 1496212"/>
                          <a:gd name="connsiteY136" fmla="*/ 743231 h 758095"/>
                          <a:gd name="connsiteX137" fmla="*/ 1248072 w 1496212"/>
                          <a:gd name="connsiteY137" fmla="*/ 745483 h 758095"/>
                          <a:gd name="connsiteX138" fmla="*/ 1268342 w 1496212"/>
                          <a:gd name="connsiteY138" fmla="*/ 747736 h 758095"/>
                          <a:gd name="connsiteX139" fmla="*/ 1281855 w 1496212"/>
                          <a:gd name="connsiteY139" fmla="*/ 729718 h 758095"/>
                          <a:gd name="connsiteX140" fmla="*/ 1288612 w 1496212"/>
                          <a:gd name="connsiteY140" fmla="*/ 727466 h 758095"/>
                          <a:gd name="connsiteX141" fmla="*/ 1304377 w 1496212"/>
                          <a:gd name="connsiteY141" fmla="*/ 713952 h 758095"/>
                          <a:gd name="connsiteX142" fmla="*/ 1306629 w 1496212"/>
                          <a:gd name="connsiteY142" fmla="*/ 707196 h 758095"/>
                          <a:gd name="connsiteX143" fmla="*/ 1311134 w 1496212"/>
                          <a:gd name="connsiteY143" fmla="*/ 700439 h 758095"/>
                          <a:gd name="connsiteX144" fmla="*/ 1315638 w 1496212"/>
                          <a:gd name="connsiteY144" fmla="*/ 691430 h 758095"/>
                          <a:gd name="connsiteX145" fmla="*/ 1322395 w 1496212"/>
                          <a:gd name="connsiteY145" fmla="*/ 689178 h 758095"/>
                          <a:gd name="connsiteX146" fmla="*/ 1326899 w 1496212"/>
                          <a:gd name="connsiteY146" fmla="*/ 680169 h 758095"/>
                          <a:gd name="connsiteX147" fmla="*/ 1333656 w 1496212"/>
                          <a:gd name="connsiteY147" fmla="*/ 675665 h 758095"/>
                          <a:gd name="connsiteX148" fmla="*/ 1335908 w 1496212"/>
                          <a:gd name="connsiteY148" fmla="*/ 666656 h 758095"/>
                          <a:gd name="connsiteX149" fmla="*/ 1338160 w 1496212"/>
                          <a:gd name="connsiteY149" fmla="*/ 659899 h 758095"/>
                          <a:gd name="connsiteX150" fmla="*/ 1342665 w 1496212"/>
                          <a:gd name="connsiteY150" fmla="*/ 655395 h 758095"/>
                          <a:gd name="connsiteX151" fmla="*/ 1351674 w 1496212"/>
                          <a:gd name="connsiteY151" fmla="*/ 641881 h 758095"/>
                          <a:gd name="connsiteX152" fmla="*/ 1353926 w 1496212"/>
                          <a:gd name="connsiteY152" fmla="*/ 632873 h 758095"/>
                          <a:gd name="connsiteX153" fmla="*/ 1356178 w 1496212"/>
                          <a:gd name="connsiteY153" fmla="*/ 610350 h 758095"/>
                          <a:gd name="connsiteX154" fmla="*/ 1360682 w 1496212"/>
                          <a:gd name="connsiteY154" fmla="*/ 601341 h 758095"/>
                          <a:gd name="connsiteX155" fmla="*/ 1365187 w 1496212"/>
                          <a:gd name="connsiteY155" fmla="*/ 585576 h 758095"/>
                          <a:gd name="connsiteX156" fmla="*/ 1371944 w 1496212"/>
                          <a:gd name="connsiteY156" fmla="*/ 576567 h 758095"/>
                          <a:gd name="connsiteX157" fmla="*/ 1376448 w 1496212"/>
                          <a:gd name="connsiteY157" fmla="*/ 542784 h 758095"/>
                          <a:gd name="connsiteX158" fmla="*/ 1378700 w 1496212"/>
                          <a:gd name="connsiteY158" fmla="*/ 533775 h 758095"/>
                          <a:gd name="connsiteX159" fmla="*/ 1380952 w 1496212"/>
                          <a:gd name="connsiteY159" fmla="*/ 477470 h 758095"/>
                          <a:gd name="connsiteX160" fmla="*/ 1396718 w 1496212"/>
                          <a:gd name="connsiteY160" fmla="*/ 454947 h 758095"/>
                          <a:gd name="connsiteX161" fmla="*/ 1403475 w 1496212"/>
                          <a:gd name="connsiteY161" fmla="*/ 443686 h 758095"/>
                          <a:gd name="connsiteX162" fmla="*/ 1410231 w 1496212"/>
                          <a:gd name="connsiteY162" fmla="*/ 434677 h 758095"/>
                          <a:gd name="connsiteX163" fmla="*/ 1412483 w 1496212"/>
                          <a:gd name="connsiteY163" fmla="*/ 385129 h 758095"/>
                          <a:gd name="connsiteX164" fmla="*/ 1414736 w 1496212"/>
                          <a:gd name="connsiteY164" fmla="*/ 373868 h 758095"/>
                          <a:gd name="connsiteX165" fmla="*/ 1421492 w 1496212"/>
                          <a:gd name="connsiteY165" fmla="*/ 367111 h 758095"/>
                          <a:gd name="connsiteX166" fmla="*/ 1435006 w 1496212"/>
                          <a:gd name="connsiteY166" fmla="*/ 157655 h 758095"/>
                          <a:gd name="connsiteX167" fmla="*/ 1448519 w 1496212"/>
                          <a:gd name="connsiteY167" fmla="*/ 141889 h 758095"/>
                          <a:gd name="connsiteX168" fmla="*/ 1453023 w 1496212"/>
                          <a:gd name="connsiteY168" fmla="*/ 135133 h 758095"/>
                          <a:gd name="connsiteX169" fmla="*/ 1459780 w 1496212"/>
                          <a:gd name="connsiteY169" fmla="*/ 132880 h 758095"/>
                          <a:gd name="connsiteX170" fmla="*/ 1466537 w 1496212"/>
                          <a:gd name="connsiteY170" fmla="*/ 128376 h 758095"/>
                          <a:gd name="connsiteX171" fmla="*/ 1468789 w 1496212"/>
                          <a:gd name="connsiteY171" fmla="*/ 99097 h 758095"/>
                          <a:gd name="connsiteX172" fmla="*/ 1475546 w 1496212"/>
                          <a:gd name="connsiteY172" fmla="*/ 94593 h 758095"/>
                          <a:gd name="connsiteX173" fmla="*/ 1486807 w 1496212"/>
                          <a:gd name="connsiteY173" fmla="*/ 83332 h 758095"/>
                          <a:gd name="connsiteX174" fmla="*/ 1489059 w 1496212"/>
                          <a:gd name="connsiteY174" fmla="*/ 76575 h 758095"/>
                          <a:gd name="connsiteX175" fmla="*/ 1495816 w 1496212"/>
                          <a:gd name="connsiteY175" fmla="*/ 74323 h 758095"/>
                          <a:gd name="connsiteX176" fmla="*/ 1493563 w 1496212"/>
                          <a:gd name="connsiteY176" fmla="*/ 0 h 758095"/>
                          <a:gd name="connsiteX177" fmla="*/ 1482302 w 1496212"/>
                          <a:gd name="connsiteY177" fmla="*/ 9008 h 758095"/>
                          <a:gd name="connsiteX178" fmla="*/ 1480050 w 1496212"/>
                          <a:gd name="connsiteY178" fmla="*/ 18017 h 758095"/>
                          <a:gd name="connsiteX179" fmla="*/ 1473293 w 1496212"/>
                          <a:gd name="connsiteY179" fmla="*/ 20270 h 758095"/>
                          <a:gd name="connsiteX180" fmla="*/ 1482302 w 1496212"/>
                          <a:gd name="connsiteY18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57088 w 1496212"/>
                          <a:gd name="connsiteY97" fmla="*/ 71395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72854 w 1496212"/>
                          <a:gd name="connsiteY99" fmla="*/ 698187 h 758095"/>
                          <a:gd name="connsiteX100" fmla="*/ 784115 w 1496212"/>
                          <a:gd name="connsiteY100" fmla="*/ 684674 h 758095"/>
                          <a:gd name="connsiteX101" fmla="*/ 795376 w 1496212"/>
                          <a:gd name="connsiteY101" fmla="*/ 673412 h 758095"/>
                          <a:gd name="connsiteX102" fmla="*/ 799881 w 1496212"/>
                          <a:gd name="connsiteY102" fmla="*/ 666656 h 758095"/>
                          <a:gd name="connsiteX103" fmla="*/ 806637 w 1496212"/>
                          <a:gd name="connsiteY103" fmla="*/ 664404 h 758095"/>
                          <a:gd name="connsiteX104" fmla="*/ 808889 w 1496212"/>
                          <a:gd name="connsiteY104" fmla="*/ 657647 h 758095"/>
                          <a:gd name="connsiteX105" fmla="*/ 838168 w 1496212"/>
                          <a:gd name="connsiteY105" fmla="*/ 655395 h 758095"/>
                          <a:gd name="connsiteX106" fmla="*/ 860690 w 1496212"/>
                          <a:gd name="connsiteY106" fmla="*/ 639629 h 758095"/>
                          <a:gd name="connsiteX107" fmla="*/ 878708 w 1496212"/>
                          <a:gd name="connsiteY107" fmla="*/ 635125 h 758095"/>
                          <a:gd name="connsiteX108" fmla="*/ 887717 w 1496212"/>
                          <a:gd name="connsiteY108" fmla="*/ 632873 h 758095"/>
                          <a:gd name="connsiteX109" fmla="*/ 894474 w 1496212"/>
                          <a:gd name="connsiteY109" fmla="*/ 628368 h 758095"/>
                          <a:gd name="connsiteX110" fmla="*/ 914744 w 1496212"/>
                          <a:gd name="connsiteY110" fmla="*/ 619359 h 758095"/>
                          <a:gd name="connsiteX111" fmla="*/ 926005 w 1496212"/>
                          <a:gd name="connsiteY111" fmla="*/ 608098 h 758095"/>
                          <a:gd name="connsiteX112" fmla="*/ 941770 w 1496212"/>
                          <a:gd name="connsiteY112" fmla="*/ 603594 h 758095"/>
                          <a:gd name="connsiteX113" fmla="*/ 980058 w 1496212"/>
                          <a:gd name="connsiteY113" fmla="*/ 605846 h 758095"/>
                          <a:gd name="connsiteX114" fmla="*/ 984562 w 1496212"/>
                          <a:gd name="connsiteY114" fmla="*/ 612603 h 758095"/>
                          <a:gd name="connsiteX115" fmla="*/ 989067 w 1496212"/>
                          <a:gd name="connsiteY115" fmla="*/ 617107 h 758095"/>
                          <a:gd name="connsiteX116" fmla="*/ 1009337 w 1496212"/>
                          <a:gd name="connsiteY116" fmla="*/ 623864 h 758095"/>
                          <a:gd name="connsiteX117" fmla="*/ 1018346 w 1496212"/>
                          <a:gd name="connsiteY117" fmla="*/ 632873 h 758095"/>
                          <a:gd name="connsiteX118" fmla="*/ 1022850 w 1496212"/>
                          <a:gd name="connsiteY118" fmla="*/ 641881 h 758095"/>
                          <a:gd name="connsiteX119" fmla="*/ 1036363 w 1496212"/>
                          <a:gd name="connsiteY119" fmla="*/ 650890 h 758095"/>
                          <a:gd name="connsiteX120" fmla="*/ 1040868 w 1496212"/>
                          <a:gd name="connsiteY120" fmla="*/ 664404 h 758095"/>
                          <a:gd name="connsiteX121" fmla="*/ 1047624 w 1496212"/>
                          <a:gd name="connsiteY121" fmla="*/ 668908 h 758095"/>
                          <a:gd name="connsiteX122" fmla="*/ 1058885 w 1496212"/>
                          <a:gd name="connsiteY122" fmla="*/ 671160 h 758095"/>
                          <a:gd name="connsiteX123" fmla="*/ 1065642 w 1496212"/>
                          <a:gd name="connsiteY123" fmla="*/ 673412 h 758095"/>
                          <a:gd name="connsiteX124" fmla="*/ 1067894 w 1496212"/>
                          <a:gd name="connsiteY124" fmla="*/ 680169 h 758095"/>
                          <a:gd name="connsiteX125" fmla="*/ 1076903 w 1496212"/>
                          <a:gd name="connsiteY125" fmla="*/ 682421 h 758095"/>
                          <a:gd name="connsiteX126" fmla="*/ 1085912 w 1496212"/>
                          <a:gd name="connsiteY126" fmla="*/ 686926 h 758095"/>
                          <a:gd name="connsiteX127" fmla="*/ 1103930 w 1496212"/>
                          <a:gd name="connsiteY127" fmla="*/ 691430 h 758095"/>
                          <a:gd name="connsiteX128" fmla="*/ 1110686 w 1496212"/>
                          <a:gd name="connsiteY128" fmla="*/ 700439 h 758095"/>
                          <a:gd name="connsiteX129" fmla="*/ 1115191 w 1496212"/>
                          <a:gd name="connsiteY129" fmla="*/ 707196 h 758095"/>
                          <a:gd name="connsiteX130" fmla="*/ 1121948 w 1496212"/>
                          <a:gd name="connsiteY130" fmla="*/ 711700 h 758095"/>
                          <a:gd name="connsiteX131" fmla="*/ 1130956 w 1496212"/>
                          <a:gd name="connsiteY131" fmla="*/ 727466 h 758095"/>
                          <a:gd name="connsiteX132" fmla="*/ 1133209 w 1496212"/>
                          <a:gd name="connsiteY132" fmla="*/ 736474 h 758095"/>
                          <a:gd name="connsiteX133" fmla="*/ 1148974 w 1496212"/>
                          <a:gd name="connsiteY133" fmla="*/ 743231 h 758095"/>
                          <a:gd name="connsiteX134" fmla="*/ 1191766 w 1496212"/>
                          <a:gd name="connsiteY134" fmla="*/ 745483 h 758095"/>
                          <a:gd name="connsiteX135" fmla="*/ 1207532 w 1496212"/>
                          <a:gd name="connsiteY135" fmla="*/ 743231 h 758095"/>
                          <a:gd name="connsiteX136" fmla="*/ 1248072 w 1496212"/>
                          <a:gd name="connsiteY136" fmla="*/ 745483 h 758095"/>
                          <a:gd name="connsiteX137" fmla="*/ 1268342 w 1496212"/>
                          <a:gd name="connsiteY137" fmla="*/ 747736 h 758095"/>
                          <a:gd name="connsiteX138" fmla="*/ 1281855 w 1496212"/>
                          <a:gd name="connsiteY138" fmla="*/ 729718 h 758095"/>
                          <a:gd name="connsiteX139" fmla="*/ 1288612 w 1496212"/>
                          <a:gd name="connsiteY139" fmla="*/ 727466 h 758095"/>
                          <a:gd name="connsiteX140" fmla="*/ 1304377 w 1496212"/>
                          <a:gd name="connsiteY140" fmla="*/ 713952 h 758095"/>
                          <a:gd name="connsiteX141" fmla="*/ 1306629 w 1496212"/>
                          <a:gd name="connsiteY141" fmla="*/ 707196 h 758095"/>
                          <a:gd name="connsiteX142" fmla="*/ 1311134 w 1496212"/>
                          <a:gd name="connsiteY142" fmla="*/ 700439 h 758095"/>
                          <a:gd name="connsiteX143" fmla="*/ 1315638 w 1496212"/>
                          <a:gd name="connsiteY143" fmla="*/ 691430 h 758095"/>
                          <a:gd name="connsiteX144" fmla="*/ 1322395 w 1496212"/>
                          <a:gd name="connsiteY144" fmla="*/ 689178 h 758095"/>
                          <a:gd name="connsiteX145" fmla="*/ 1326899 w 1496212"/>
                          <a:gd name="connsiteY145" fmla="*/ 680169 h 758095"/>
                          <a:gd name="connsiteX146" fmla="*/ 1333656 w 1496212"/>
                          <a:gd name="connsiteY146" fmla="*/ 675665 h 758095"/>
                          <a:gd name="connsiteX147" fmla="*/ 1335908 w 1496212"/>
                          <a:gd name="connsiteY147" fmla="*/ 666656 h 758095"/>
                          <a:gd name="connsiteX148" fmla="*/ 1338160 w 1496212"/>
                          <a:gd name="connsiteY148" fmla="*/ 659899 h 758095"/>
                          <a:gd name="connsiteX149" fmla="*/ 1342665 w 1496212"/>
                          <a:gd name="connsiteY149" fmla="*/ 655395 h 758095"/>
                          <a:gd name="connsiteX150" fmla="*/ 1351674 w 1496212"/>
                          <a:gd name="connsiteY150" fmla="*/ 641881 h 758095"/>
                          <a:gd name="connsiteX151" fmla="*/ 1353926 w 1496212"/>
                          <a:gd name="connsiteY151" fmla="*/ 632873 h 758095"/>
                          <a:gd name="connsiteX152" fmla="*/ 1356178 w 1496212"/>
                          <a:gd name="connsiteY152" fmla="*/ 610350 h 758095"/>
                          <a:gd name="connsiteX153" fmla="*/ 1360682 w 1496212"/>
                          <a:gd name="connsiteY153" fmla="*/ 601341 h 758095"/>
                          <a:gd name="connsiteX154" fmla="*/ 1365187 w 1496212"/>
                          <a:gd name="connsiteY154" fmla="*/ 585576 h 758095"/>
                          <a:gd name="connsiteX155" fmla="*/ 1371944 w 1496212"/>
                          <a:gd name="connsiteY155" fmla="*/ 576567 h 758095"/>
                          <a:gd name="connsiteX156" fmla="*/ 1376448 w 1496212"/>
                          <a:gd name="connsiteY156" fmla="*/ 542784 h 758095"/>
                          <a:gd name="connsiteX157" fmla="*/ 1378700 w 1496212"/>
                          <a:gd name="connsiteY157" fmla="*/ 533775 h 758095"/>
                          <a:gd name="connsiteX158" fmla="*/ 1380952 w 1496212"/>
                          <a:gd name="connsiteY158" fmla="*/ 477470 h 758095"/>
                          <a:gd name="connsiteX159" fmla="*/ 1396718 w 1496212"/>
                          <a:gd name="connsiteY159" fmla="*/ 454947 h 758095"/>
                          <a:gd name="connsiteX160" fmla="*/ 1403475 w 1496212"/>
                          <a:gd name="connsiteY160" fmla="*/ 443686 h 758095"/>
                          <a:gd name="connsiteX161" fmla="*/ 1410231 w 1496212"/>
                          <a:gd name="connsiteY161" fmla="*/ 434677 h 758095"/>
                          <a:gd name="connsiteX162" fmla="*/ 1412483 w 1496212"/>
                          <a:gd name="connsiteY162" fmla="*/ 385129 h 758095"/>
                          <a:gd name="connsiteX163" fmla="*/ 1414736 w 1496212"/>
                          <a:gd name="connsiteY163" fmla="*/ 373868 h 758095"/>
                          <a:gd name="connsiteX164" fmla="*/ 1421492 w 1496212"/>
                          <a:gd name="connsiteY164" fmla="*/ 367111 h 758095"/>
                          <a:gd name="connsiteX165" fmla="*/ 1435006 w 1496212"/>
                          <a:gd name="connsiteY165" fmla="*/ 157655 h 758095"/>
                          <a:gd name="connsiteX166" fmla="*/ 1448519 w 1496212"/>
                          <a:gd name="connsiteY166" fmla="*/ 141889 h 758095"/>
                          <a:gd name="connsiteX167" fmla="*/ 1453023 w 1496212"/>
                          <a:gd name="connsiteY167" fmla="*/ 135133 h 758095"/>
                          <a:gd name="connsiteX168" fmla="*/ 1459780 w 1496212"/>
                          <a:gd name="connsiteY168" fmla="*/ 132880 h 758095"/>
                          <a:gd name="connsiteX169" fmla="*/ 1466537 w 1496212"/>
                          <a:gd name="connsiteY169" fmla="*/ 128376 h 758095"/>
                          <a:gd name="connsiteX170" fmla="*/ 1468789 w 1496212"/>
                          <a:gd name="connsiteY170" fmla="*/ 99097 h 758095"/>
                          <a:gd name="connsiteX171" fmla="*/ 1475546 w 1496212"/>
                          <a:gd name="connsiteY171" fmla="*/ 94593 h 758095"/>
                          <a:gd name="connsiteX172" fmla="*/ 1486807 w 1496212"/>
                          <a:gd name="connsiteY172" fmla="*/ 83332 h 758095"/>
                          <a:gd name="connsiteX173" fmla="*/ 1489059 w 1496212"/>
                          <a:gd name="connsiteY173" fmla="*/ 76575 h 758095"/>
                          <a:gd name="connsiteX174" fmla="*/ 1495816 w 1496212"/>
                          <a:gd name="connsiteY174" fmla="*/ 74323 h 758095"/>
                          <a:gd name="connsiteX175" fmla="*/ 1493563 w 1496212"/>
                          <a:gd name="connsiteY175" fmla="*/ 0 h 758095"/>
                          <a:gd name="connsiteX176" fmla="*/ 1482302 w 1496212"/>
                          <a:gd name="connsiteY176" fmla="*/ 9008 h 758095"/>
                          <a:gd name="connsiteX177" fmla="*/ 1480050 w 1496212"/>
                          <a:gd name="connsiteY177" fmla="*/ 18017 h 758095"/>
                          <a:gd name="connsiteX178" fmla="*/ 1473293 w 1496212"/>
                          <a:gd name="connsiteY178" fmla="*/ 20270 h 758095"/>
                          <a:gd name="connsiteX179" fmla="*/ 1482302 w 1496212"/>
                          <a:gd name="connsiteY17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68349 w 1496212"/>
                          <a:gd name="connsiteY98" fmla="*/ 702691 h 758095"/>
                          <a:gd name="connsiteX99" fmla="*/ 784115 w 1496212"/>
                          <a:gd name="connsiteY99" fmla="*/ 684674 h 758095"/>
                          <a:gd name="connsiteX100" fmla="*/ 795376 w 1496212"/>
                          <a:gd name="connsiteY100" fmla="*/ 673412 h 758095"/>
                          <a:gd name="connsiteX101" fmla="*/ 799881 w 1496212"/>
                          <a:gd name="connsiteY101" fmla="*/ 666656 h 758095"/>
                          <a:gd name="connsiteX102" fmla="*/ 806637 w 1496212"/>
                          <a:gd name="connsiteY102" fmla="*/ 664404 h 758095"/>
                          <a:gd name="connsiteX103" fmla="*/ 808889 w 1496212"/>
                          <a:gd name="connsiteY103" fmla="*/ 657647 h 758095"/>
                          <a:gd name="connsiteX104" fmla="*/ 838168 w 1496212"/>
                          <a:gd name="connsiteY104" fmla="*/ 655395 h 758095"/>
                          <a:gd name="connsiteX105" fmla="*/ 860690 w 1496212"/>
                          <a:gd name="connsiteY105" fmla="*/ 639629 h 758095"/>
                          <a:gd name="connsiteX106" fmla="*/ 878708 w 1496212"/>
                          <a:gd name="connsiteY106" fmla="*/ 635125 h 758095"/>
                          <a:gd name="connsiteX107" fmla="*/ 887717 w 1496212"/>
                          <a:gd name="connsiteY107" fmla="*/ 632873 h 758095"/>
                          <a:gd name="connsiteX108" fmla="*/ 894474 w 1496212"/>
                          <a:gd name="connsiteY108" fmla="*/ 628368 h 758095"/>
                          <a:gd name="connsiteX109" fmla="*/ 914744 w 1496212"/>
                          <a:gd name="connsiteY109" fmla="*/ 619359 h 758095"/>
                          <a:gd name="connsiteX110" fmla="*/ 926005 w 1496212"/>
                          <a:gd name="connsiteY110" fmla="*/ 608098 h 758095"/>
                          <a:gd name="connsiteX111" fmla="*/ 941770 w 1496212"/>
                          <a:gd name="connsiteY111" fmla="*/ 603594 h 758095"/>
                          <a:gd name="connsiteX112" fmla="*/ 980058 w 1496212"/>
                          <a:gd name="connsiteY112" fmla="*/ 605846 h 758095"/>
                          <a:gd name="connsiteX113" fmla="*/ 984562 w 1496212"/>
                          <a:gd name="connsiteY113" fmla="*/ 612603 h 758095"/>
                          <a:gd name="connsiteX114" fmla="*/ 989067 w 1496212"/>
                          <a:gd name="connsiteY114" fmla="*/ 617107 h 758095"/>
                          <a:gd name="connsiteX115" fmla="*/ 1009337 w 1496212"/>
                          <a:gd name="connsiteY115" fmla="*/ 623864 h 758095"/>
                          <a:gd name="connsiteX116" fmla="*/ 1018346 w 1496212"/>
                          <a:gd name="connsiteY116" fmla="*/ 632873 h 758095"/>
                          <a:gd name="connsiteX117" fmla="*/ 1022850 w 1496212"/>
                          <a:gd name="connsiteY117" fmla="*/ 641881 h 758095"/>
                          <a:gd name="connsiteX118" fmla="*/ 1036363 w 1496212"/>
                          <a:gd name="connsiteY118" fmla="*/ 650890 h 758095"/>
                          <a:gd name="connsiteX119" fmla="*/ 1040868 w 1496212"/>
                          <a:gd name="connsiteY119" fmla="*/ 664404 h 758095"/>
                          <a:gd name="connsiteX120" fmla="*/ 1047624 w 1496212"/>
                          <a:gd name="connsiteY120" fmla="*/ 668908 h 758095"/>
                          <a:gd name="connsiteX121" fmla="*/ 1058885 w 1496212"/>
                          <a:gd name="connsiteY121" fmla="*/ 671160 h 758095"/>
                          <a:gd name="connsiteX122" fmla="*/ 1065642 w 1496212"/>
                          <a:gd name="connsiteY122" fmla="*/ 673412 h 758095"/>
                          <a:gd name="connsiteX123" fmla="*/ 1067894 w 1496212"/>
                          <a:gd name="connsiteY123" fmla="*/ 680169 h 758095"/>
                          <a:gd name="connsiteX124" fmla="*/ 1076903 w 1496212"/>
                          <a:gd name="connsiteY124" fmla="*/ 682421 h 758095"/>
                          <a:gd name="connsiteX125" fmla="*/ 1085912 w 1496212"/>
                          <a:gd name="connsiteY125" fmla="*/ 686926 h 758095"/>
                          <a:gd name="connsiteX126" fmla="*/ 1103930 w 1496212"/>
                          <a:gd name="connsiteY126" fmla="*/ 691430 h 758095"/>
                          <a:gd name="connsiteX127" fmla="*/ 1110686 w 1496212"/>
                          <a:gd name="connsiteY127" fmla="*/ 700439 h 758095"/>
                          <a:gd name="connsiteX128" fmla="*/ 1115191 w 1496212"/>
                          <a:gd name="connsiteY128" fmla="*/ 707196 h 758095"/>
                          <a:gd name="connsiteX129" fmla="*/ 1121948 w 1496212"/>
                          <a:gd name="connsiteY129" fmla="*/ 711700 h 758095"/>
                          <a:gd name="connsiteX130" fmla="*/ 1130956 w 1496212"/>
                          <a:gd name="connsiteY130" fmla="*/ 727466 h 758095"/>
                          <a:gd name="connsiteX131" fmla="*/ 1133209 w 1496212"/>
                          <a:gd name="connsiteY131" fmla="*/ 736474 h 758095"/>
                          <a:gd name="connsiteX132" fmla="*/ 1148974 w 1496212"/>
                          <a:gd name="connsiteY132" fmla="*/ 743231 h 758095"/>
                          <a:gd name="connsiteX133" fmla="*/ 1191766 w 1496212"/>
                          <a:gd name="connsiteY133" fmla="*/ 745483 h 758095"/>
                          <a:gd name="connsiteX134" fmla="*/ 1207532 w 1496212"/>
                          <a:gd name="connsiteY134" fmla="*/ 743231 h 758095"/>
                          <a:gd name="connsiteX135" fmla="*/ 1248072 w 1496212"/>
                          <a:gd name="connsiteY135" fmla="*/ 745483 h 758095"/>
                          <a:gd name="connsiteX136" fmla="*/ 1268342 w 1496212"/>
                          <a:gd name="connsiteY136" fmla="*/ 747736 h 758095"/>
                          <a:gd name="connsiteX137" fmla="*/ 1281855 w 1496212"/>
                          <a:gd name="connsiteY137" fmla="*/ 729718 h 758095"/>
                          <a:gd name="connsiteX138" fmla="*/ 1288612 w 1496212"/>
                          <a:gd name="connsiteY138" fmla="*/ 727466 h 758095"/>
                          <a:gd name="connsiteX139" fmla="*/ 1304377 w 1496212"/>
                          <a:gd name="connsiteY139" fmla="*/ 713952 h 758095"/>
                          <a:gd name="connsiteX140" fmla="*/ 1306629 w 1496212"/>
                          <a:gd name="connsiteY140" fmla="*/ 707196 h 758095"/>
                          <a:gd name="connsiteX141" fmla="*/ 1311134 w 1496212"/>
                          <a:gd name="connsiteY141" fmla="*/ 700439 h 758095"/>
                          <a:gd name="connsiteX142" fmla="*/ 1315638 w 1496212"/>
                          <a:gd name="connsiteY142" fmla="*/ 691430 h 758095"/>
                          <a:gd name="connsiteX143" fmla="*/ 1322395 w 1496212"/>
                          <a:gd name="connsiteY143" fmla="*/ 689178 h 758095"/>
                          <a:gd name="connsiteX144" fmla="*/ 1326899 w 1496212"/>
                          <a:gd name="connsiteY144" fmla="*/ 680169 h 758095"/>
                          <a:gd name="connsiteX145" fmla="*/ 1333656 w 1496212"/>
                          <a:gd name="connsiteY145" fmla="*/ 675665 h 758095"/>
                          <a:gd name="connsiteX146" fmla="*/ 1335908 w 1496212"/>
                          <a:gd name="connsiteY146" fmla="*/ 666656 h 758095"/>
                          <a:gd name="connsiteX147" fmla="*/ 1338160 w 1496212"/>
                          <a:gd name="connsiteY147" fmla="*/ 659899 h 758095"/>
                          <a:gd name="connsiteX148" fmla="*/ 1342665 w 1496212"/>
                          <a:gd name="connsiteY148" fmla="*/ 655395 h 758095"/>
                          <a:gd name="connsiteX149" fmla="*/ 1351674 w 1496212"/>
                          <a:gd name="connsiteY149" fmla="*/ 641881 h 758095"/>
                          <a:gd name="connsiteX150" fmla="*/ 1353926 w 1496212"/>
                          <a:gd name="connsiteY150" fmla="*/ 632873 h 758095"/>
                          <a:gd name="connsiteX151" fmla="*/ 1356178 w 1496212"/>
                          <a:gd name="connsiteY151" fmla="*/ 610350 h 758095"/>
                          <a:gd name="connsiteX152" fmla="*/ 1360682 w 1496212"/>
                          <a:gd name="connsiteY152" fmla="*/ 601341 h 758095"/>
                          <a:gd name="connsiteX153" fmla="*/ 1365187 w 1496212"/>
                          <a:gd name="connsiteY153" fmla="*/ 585576 h 758095"/>
                          <a:gd name="connsiteX154" fmla="*/ 1371944 w 1496212"/>
                          <a:gd name="connsiteY154" fmla="*/ 576567 h 758095"/>
                          <a:gd name="connsiteX155" fmla="*/ 1376448 w 1496212"/>
                          <a:gd name="connsiteY155" fmla="*/ 542784 h 758095"/>
                          <a:gd name="connsiteX156" fmla="*/ 1378700 w 1496212"/>
                          <a:gd name="connsiteY156" fmla="*/ 533775 h 758095"/>
                          <a:gd name="connsiteX157" fmla="*/ 1380952 w 1496212"/>
                          <a:gd name="connsiteY157" fmla="*/ 477470 h 758095"/>
                          <a:gd name="connsiteX158" fmla="*/ 1396718 w 1496212"/>
                          <a:gd name="connsiteY158" fmla="*/ 454947 h 758095"/>
                          <a:gd name="connsiteX159" fmla="*/ 1403475 w 1496212"/>
                          <a:gd name="connsiteY159" fmla="*/ 443686 h 758095"/>
                          <a:gd name="connsiteX160" fmla="*/ 1410231 w 1496212"/>
                          <a:gd name="connsiteY160" fmla="*/ 434677 h 758095"/>
                          <a:gd name="connsiteX161" fmla="*/ 1412483 w 1496212"/>
                          <a:gd name="connsiteY161" fmla="*/ 385129 h 758095"/>
                          <a:gd name="connsiteX162" fmla="*/ 1414736 w 1496212"/>
                          <a:gd name="connsiteY162" fmla="*/ 373868 h 758095"/>
                          <a:gd name="connsiteX163" fmla="*/ 1421492 w 1496212"/>
                          <a:gd name="connsiteY163" fmla="*/ 367111 h 758095"/>
                          <a:gd name="connsiteX164" fmla="*/ 1435006 w 1496212"/>
                          <a:gd name="connsiteY164" fmla="*/ 157655 h 758095"/>
                          <a:gd name="connsiteX165" fmla="*/ 1448519 w 1496212"/>
                          <a:gd name="connsiteY165" fmla="*/ 141889 h 758095"/>
                          <a:gd name="connsiteX166" fmla="*/ 1453023 w 1496212"/>
                          <a:gd name="connsiteY166" fmla="*/ 135133 h 758095"/>
                          <a:gd name="connsiteX167" fmla="*/ 1459780 w 1496212"/>
                          <a:gd name="connsiteY167" fmla="*/ 132880 h 758095"/>
                          <a:gd name="connsiteX168" fmla="*/ 1466537 w 1496212"/>
                          <a:gd name="connsiteY168" fmla="*/ 128376 h 758095"/>
                          <a:gd name="connsiteX169" fmla="*/ 1468789 w 1496212"/>
                          <a:gd name="connsiteY169" fmla="*/ 99097 h 758095"/>
                          <a:gd name="connsiteX170" fmla="*/ 1475546 w 1496212"/>
                          <a:gd name="connsiteY170" fmla="*/ 94593 h 758095"/>
                          <a:gd name="connsiteX171" fmla="*/ 1486807 w 1496212"/>
                          <a:gd name="connsiteY171" fmla="*/ 83332 h 758095"/>
                          <a:gd name="connsiteX172" fmla="*/ 1489059 w 1496212"/>
                          <a:gd name="connsiteY172" fmla="*/ 76575 h 758095"/>
                          <a:gd name="connsiteX173" fmla="*/ 1495816 w 1496212"/>
                          <a:gd name="connsiteY173" fmla="*/ 74323 h 758095"/>
                          <a:gd name="connsiteX174" fmla="*/ 1493563 w 1496212"/>
                          <a:gd name="connsiteY174" fmla="*/ 0 h 758095"/>
                          <a:gd name="connsiteX175" fmla="*/ 1482302 w 1496212"/>
                          <a:gd name="connsiteY175" fmla="*/ 9008 h 758095"/>
                          <a:gd name="connsiteX176" fmla="*/ 1480050 w 1496212"/>
                          <a:gd name="connsiteY176" fmla="*/ 18017 h 758095"/>
                          <a:gd name="connsiteX177" fmla="*/ 1473293 w 1496212"/>
                          <a:gd name="connsiteY177" fmla="*/ 20270 h 758095"/>
                          <a:gd name="connsiteX178" fmla="*/ 1482302 w 1496212"/>
                          <a:gd name="connsiteY17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84115 w 1496212"/>
                          <a:gd name="connsiteY98" fmla="*/ 684674 h 758095"/>
                          <a:gd name="connsiteX99" fmla="*/ 795376 w 1496212"/>
                          <a:gd name="connsiteY99" fmla="*/ 673412 h 758095"/>
                          <a:gd name="connsiteX100" fmla="*/ 799881 w 1496212"/>
                          <a:gd name="connsiteY100" fmla="*/ 666656 h 758095"/>
                          <a:gd name="connsiteX101" fmla="*/ 806637 w 1496212"/>
                          <a:gd name="connsiteY101" fmla="*/ 664404 h 758095"/>
                          <a:gd name="connsiteX102" fmla="*/ 808889 w 1496212"/>
                          <a:gd name="connsiteY102" fmla="*/ 657647 h 758095"/>
                          <a:gd name="connsiteX103" fmla="*/ 838168 w 1496212"/>
                          <a:gd name="connsiteY103" fmla="*/ 655395 h 758095"/>
                          <a:gd name="connsiteX104" fmla="*/ 860690 w 1496212"/>
                          <a:gd name="connsiteY104" fmla="*/ 639629 h 758095"/>
                          <a:gd name="connsiteX105" fmla="*/ 878708 w 1496212"/>
                          <a:gd name="connsiteY105" fmla="*/ 635125 h 758095"/>
                          <a:gd name="connsiteX106" fmla="*/ 887717 w 1496212"/>
                          <a:gd name="connsiteY106" fmla="*/ 632873 h 758095"/>
                          <a:gd name="connsiteX107" fmla="*/ 894474 w 1496212"/>
                          <a:gd name="connsiteY107" fmla="*/ 628368 h 758095"/>
                          <a:gd name="connsiteX108" fmla="*/ 914744 w 1496212"/>
                          <a:gd name="connsiteY108" fmla="*/ 619359 h 758095"/>
                          <a:gd name="connsiteX109" fmla="*/ 926005 w 1496212"/>
                          <a:gd name="connsiteY109" fmla="*/ 608098 h 758095"/>
                          <a:gd name="connsiteX110" fmla="*/ 941770 w 1496212"/>
                          <a:gd name="connsiteY110" fmla="*/ 603594 h 758095"/>
                          <a:gd name="connsiteX111" fmla="*/ 980058 w 1496212"/>
                          <a:gd name="connsiteY111" fmla="*/ 605846 h 758095"/>
                          <a:gd name="connsiteX112" fmla="*/ 984562 w 1496212"/>
                          <a:gd name="connsiteY112" fmla="*/ 612603 h 758095"/>
                          <a:gd name="connsiteX113" fmla="*/ 989067 w 1496212"/>
                          <a:gd name="connsiteY113" fmla="*/ 617107 h 758095"/>
                          <a:gd name="connsiteX114" fmla="*/ 1009337 w 1496212"/>
                          <a:gd name="connsiteY114" fmla="*/ 623864 h 758095"/>
                          <a:gd name="connsiteX115" fmla="*/ 1018346 w 1496212"/>
                          <a:gd name="connsiteY115" fmla="*/ 632873 h 758095"/>
                          <a:gd name="connsiteX116" fmla="*/ 1022850 w 1496212"/>
                          <a:gd name="connsiteY116" fmla="*/ 641881 h 758095"/>
                          <a:gd name="connsiteX117" fmla="*/ 1036363 w 1496212"/>
                          <a:gd name="connsiteY117" fmla="*/ 650890 h 758095"/>
                          <a:gd name="connsiteX118" fmla="*/ 1040868 w 1496212"/>
                          <a:gd name="connsiteY118" fmla="*/ 664404 h 758095"/>
                          <a:gd name="connsiteX119" fmla="*/ 1047624 w 1496212"/>
                          <a:gd name="connsiteY119" fmla="*/ 668908 h 758095"/>
                          <a:gd name="connsiteX120" fmla="*/ 1058885 w 1496212"/>
                          <a:gd name="connsiteY120" fmla="*/ 671160 h 758095"/>
                          <a:gd name="connsiteX121" fmla="*/ 1065642 w 1496212"/>
                          <a:gd name="connsiteY121" fmla="*/ 673412 h 758095"/>
                          <a:gd name="connsiteX122" fmla="*/ 1067894 w 1496212"/>
                          <a:gd name="connsiteY122" fmla="*/ 680169 h 758095"/>
                          <a:gd name="connsiteX123" fmla="*/ 1076903 w 1496212"/>
                          <a:gd name="connsiteY123" fmla="*/ 682421 h 758095"/>
                          <a:gd name="connsiteX124" fmla="*/ 1085912 w 1496212"/>
                          <a:gd name="connsiteY124" fmla="*/ 686926 h 758095"/>
                          <a:gd name="connsiteX125" fmla="*/ 1103930 w 1496212"/>
                          <a:gd name="connsiteY125" fmla="*/ 691430 h 758095"/>
                          <a:gd name="connsiteX126" fmla="*/ 1110686 w 1496212"/>
                          <a:gd name="connsiteY126" fmla="*/ 700439 h 758095"/>
                          <a:gd name="connsiteX127" fmla="*/ 1115191 w 1496212"/>
                          <a:gd name="connsiteY127" fmla="*/ 707196 h 758095"/>
                          <a:gd name="connsiteX128" fmla="*/ 1121948 w 1496212"/>
                          <a:gd name="connsiteY128" fmla="*/ 711700 h 758095"/>
                          <a:gd name="connsiteX129" fmla="*/ 1130956 w 1496212"/>
                          <a:gd name="connsiteY129" fmla="*/ 727466 h 758095"/>
                          <a:gd name="connsiteX130" fmla="*/ 1133209 w 1496212"/>
                          <a:gd name="connsiteY130" fmla="*/ 736474 h 758095"/>
                          <a:gd name="connsiteX131" fmla="*/ 1148974 w 1496212"/>
                          <a:gd name="connsiteY131" fmla="*/ 743231 h 758095"/>
                          <a:gd name="connsiteX132" fmla="*/ 1191766 w 1496212"/>
                          <a:gd name="connsiteY132" fmla="*/ 745483 h 758095"/>
                          <a:gd name="connsiteX133" fmla="*/ 1207532 w 1496212"/>
                          <a:gd name="connsiteY133" fmla="*/ 743231 h 758095"/>
                          <a:gd name="connsiteX134" fmla="*/ 1248072 w 1496212"/>
                          <a:gd name="connsiteY134" fmla="*/ 745483 h 758095"/>
                          <a:gd name="connsiteX135" fmla="*/ 1268342 w 1496212"/>
                          <a:gd name="connsiteY135" fmla="*/ 747736 h 758095"/>
                          <a:gd name="connsiteX136" fmla="*/ 1281855 w 1496212"/>
                          <a:gd name="connsiteY136" fmla="*/ 729718 h 758095"/>
                          <a:gd name="connsiteX137" fmla="*/ 1288612 w 1496212"/>
                          <a:gd name="connsiteY137" fmla="*/ 727466 h 758095"/>
                          <a:gd name="connsiteX138" fmla="*/ 1304377 w 1496212"/>
                          <a:gd name="connsiteY138" fmla="*/ 713952 h 758095"/>
                          <a:gd name="connsiteX139" fmla="*/ 1306629 w 1496212"/>
                          <a:gd name="connsiteY139" fmla="*/ 707196 h 758095"/>
                          <a:gd name="connsiteX140" fmla="*/ 1311134 w 1496212"/>
                          <a:gd name="connsiteY140" fmla="*/ 700439 h 758095"/>
                          <a:gd name="connsiteX141" fmla="*/ 1315638 w 1496212"/>
                          <a:gd name="connsiteY141" fmla="*/ 691430 h 758095"/>
                          <a:gd name="connsiteX142" fmla="*/ 1322395 w 1496212"/>
                          <a:gd name="connsiteY142" fmla="*/ 689178 h 758095"/>
                          <a:gd name="connsiteX143" fmla="*/ 1326899 w 1496212"/>
                          <a:gd name="connsiteY143" fmla="*/ 680169 h 758095"/>
                          <a:gd name="connsiteX144" fmla="*/ 1333656 w 1496212"/>
                          <a:gd name="connsiteY144" fmla="*/ 675665 h 758095"/>
                          <a:gd name="connsiteX145" fmla="*/ 1335908 w 1496212"/>
                          <a:gd name="connsiteY145" fmla="*/ 666656 h 758095"/>
                          <a:gd name="connsiteX146" fmla="*/ 1338160 w 1496212"/>
                          <a:gd name="connsiteY146" fmla="*/ 659899 h 758095"/>
                          <a:gd name="connsiteX147" fmla="*/ 1342665 w 1496212"/>
                          <a:gd name="connsiteY147" fmla="*/ 655395 h 758095"/>
                          <a:gd name="connsiteX148" fmla="*/ 1351674 w 1496212"/>
                          <a:gd name="connsiteY148" fmla="*/ 641881 h 758095"/>
                          <a:gd name="connsiteX149" fmla="*/ 1353926 w 1496212"/>
                          <a:gd name="connsiteY149" fmla="*/ 632873 h 758095"/>
                          <a:gd name="connsiteX150" fmla="*/ 1356178 w 1496212"/>
                          <a:gd name="connsiteY150" fmla="*/ 610350 h 758095"/>
                          <a:gd name="connsiteX151" fmla="*/ 1360682 w 1496212"/>
                          <a:gd name="connsiteY151" fmla="*/ 601341 h 758095"/>
                          <a:gd name="connsiteX152" fmla="*/ 1365187 w 1496212"/>
                          <a:gd name="connsiteY152" fmla="*/ 585576 h 758095"/>
                          <a:gd name="connsiteX153" fmla="*/ 1371944 w 1496212"/>
                          <a:gd name="connsiteY153" fmla="*/ 576567 h 758095"/>
                          <a:gd name="connsiteX154" fmla="*/ 1376448 w 1496212"/>
                          <a:gd name="connsiteY154" fmla="*/ 542784 h 758095"/>
                          <a:gd name="connsiteX155" fmla="*/ 1378700 w 1496212"/>
                          <a:gd name="connsiteY155" fmla="*/ 533775 h 758095"/>
                          <a:gd name="connsiteX156" fmla="*/ 1380952 w 1496212"/>
                          <a:gd name="connsiteY156" fmla="*/ 477470 h 758095"/>
                          <a:gd name="connsiteX157" fmla="*/ 1396718 w 1496212"/>
                          <a:gd name="connsiteY157" fmla="*/ 454947 h 758095"/>
                          <a:gd name="connsiteX158" fmla="*/ 1403475 w 1496212"/>
                          <a:gd name="connsiteY158" fmla="*/ 443686 h 758095"/>
                          <a:gd name="connsiteX159" fmla="*/ 1410231 w 1496212"/>
                          <a:gd name="connsiteY159" fmla="*/ 434677 h 758095"/>
                          <a:gd name="connsiteX160" fmla="*/ 1412483 w 1496212"/>
                          <a:gd name="connsiteY160" fmla="*/ 385129 h 758095"/>
                          <a:gd name="connsiteX161" fmla="*/ 1414736 w 1496212"/>
                          <a:gd name="connsiteY161" fmla="*/ 373868 h 758095"/>
                          <a:gd name="connsiteX162" fmla="*/ 1421492 w 1496212"/>
                          <a:gd name="connsiteY162" fmla="*/ 367111 h 758095"/>
                          <a:gd name="connsiteX163" fmla="*/ 1435006 w 1496212"/>
                          <a:gd name="connsiteY163" fmla="*/ 157655 h 758095"/>
                          <a:gd name="connsiteX164" fmla="*/ 1448519 w 1496212"/>
                          <a:gd name="connsiteY164" fmla="*/ 141889 h 758095"/>
                          <a:gd name="connsiteX165" fmla="*/ 1453023 w 1496212"/>
                          <a:gd name="connsiteY165" fmla="*/ 135133 h 758095"/>
                          <a:gd name="connsiteX166" fmla="*/ 1459780 w 1496212"/>
                          <a:gd name="connsiteY166" fmla="*/ 132880 h 758095"/>
                          <a:gd name="connsiteX167" fmla="*/ 1466537 w 1496212"/>
                          <a:gd name="connsiteY167" fmla="*/ 128376 h 758095"/>
                          <a:gd name="connsiteX168" fmla="*/ 1468789 w 1496212"/>
                          <a:gd name="connsiteY168" fmla="*/ 99097 h 758095"/>
                          <a:gd name="connsiteX169" fmla="*/ 1475546 w 1496212"/>
                          <a:gd name="connsiteY169" fmla="*/ 94593 h 758095"/>
                          <a:gd name="connsiteX170" fmla="*/ 1486807 w 1496212"/>
                          <a:gd name="connsiteY170" fmla="*/ 83332 h 758095"/>
                          <a:gd name="connsiteX171" fmla="*/ 1489059 w 1496212"/>
                          <a:gd name="connsiteY171" fmla="*/ 76575 h 758095"/>
                          <a:gd name="connsiteX172" fmla="*/ 1495816 w 1496212"/>
                          <a:gd name="connsiteY172" fmla="*/ 74323 h 758095"/>
                          <a:gd name="connsiteX173" fmla="*/ 1493563 w 1496212"/>
                          <a:gd name="connsiteY173" fmla="*/ 0 h 758095"/>
                          <a:gd name="connsiteX174" fmla="*/ 1482302 w 1496212"/>
                          <a:gd name="connsiteY174" fmla="*/ 9008 h 758095"/>
                          <a:gd name="connsiteX175" fmla="*/ 1480050 w 1496212"/>
                          <a:gd name="connsiteY175" fmla="*/ 18017 h 758095"/>
                          <a:gd name="connsiteX176" fmla="*/ 1473293 w 1496212"/>
                          <a:gd name="connsiteY176" fmla="*/ 20270 h 758095"/>
                          <a:gd name="connsiteX177" fmla="*/ 1482302 w 1496212"/>
                          <a:gd name="connsiteY17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5376 w 1496212"/>
                          <a:gd name="connsiteY98" fmla="*/ 673412 h 758095"/>
                          <a:gd name="connsiteX99" fmla="*/ 799881 w 1496212"/>
                          <a:gd name="connsiteY99" fmla="*/ 666656 h 758095"/>
                          <a:gd name="connsiteX100" fmla="*/ 806637 w 1496212"/>
                          <a:gd name="connsiteY100" fmla="*/ 664404 h 758095"/>
                          <a:gd name="connsiteX101" fmla="*/ 808889 w 1496212"/>
                          <a:gd name="connsiteY101" fmla="*/ 657647 h 758095"/>
                          <a:gd name="connsiteX102" fmla="*/ 838168 w 1496212"/>
                          <a:gd name="connsiteY102" fmla="*/ 655395 h 758095"/>
                          <a:gd name="connsiteX103" fmla="*/ 860690 w 1496212"/>
                          <a:gd name="connsiteY103" fmla="*/ 639629 h 758095"/>
                          <a:gd name="connsiteX104" fmla="*/ 878708 w 1496212"/>
                          <a:gd name="connsiteY104" fmla="*/ 635125 h 758095"/>
                          <a:gd name="connsiteX105" fmla="*/ 887717 w 1496212"/>
                          <a:gd name="connsiteY105" fmla="*/ 632873 h 758095"/>
                          <a:gd name="connsiteX106" fmla="*/ 894474 w 1496212"/>
                          <a:gd name="connsiteY106" fmla="*/ 628368 h 758095"/>
                          <a:gd name="connsiteX107" fmla="*/ 914744 w 1496212"/>
                          <a:gd name="connsiteY107" fmla="*/ 619359 h 758095"/>
                          <a:gd name="connsiteX108" fmla="*/ 926005 w 1496212"/>
                          <a:gd name="connsiteY108" fmla="*/ 608098 h 758095"/>
                          <a:gd name="connsiteX109" fmla="*/ 941770 w 1496212"/>
                          <a:gd name="connsiteY109" fmla="*/ 603594 h 758095"/>
                          <a:gd name="connsiteX110" fmla="*/ 980058 w 1496212"/>
                          <a:gd name="connsiteY110" fmla="*/ 605846 h 758095"/>
                          <a:gd name="connsiteX111" fmla="*/ 984562 w 1496212"/>
                          <a:gd name="connsiteY111" fmla="*/ 612603 h 758095"/>
                          <a:gd name="connsiteX112" fmla="*/ 989067 w 1496212"/>
                          <a:gd name="connsiteY112" fmla="*/ 617107 h 758095"/>
                          <a:gd name="connsiteX113" fmla="*/ 1009337 w 1496212"/>
                          <a:gd name="connsiteY113" fmla="*/ 623864 h 758095"/>
                          <a:gd name="connsiteX114" fmla="*/ 1018346 w 1496212"/>
                          <a:gd name="connsiteY114" fmla="*/ 632873 h 758095"/>
                          <a:gd name="connsiteX115" fmla="*/ 1022850 w 1496212"/>
                          <a:gd name="connsiteY115" fmla="*/ 641881 h 758095"/>
                          <a:gd name="connsiteX116" fmla="*/ 1036363 w 1496212"/>
                          <a:gd name="connsiteY116" fmla="*/ 650890 h 758095"/>
                          <a:gd name="connsiteX117" fmla="*/ 1040868 w 1496212"/>
                          <a:gd name="connsiteY117" fmla="*/ 664404 h 758095"/>
                          <a:gd name="connsiteX118" fmla="*/ 1047624 w 1496212"/>
                          <a:gd name="connsiteY118" fmla="*/ 668908 h 758095"/>
                          <a:gd name="connsiteX119" fmla="*/ 1058885 w 1496212"/>
                          <a:gd name="connsiteY119" fmla="*/ 671160 h 758095"/>
                          <a:gd name="connsiteX120" fmla="*/ 1065642 w 1496212"/>
                          <a:gd name="connsiteY120" fmla="*/ 673412 h 758095"/>
                          <a:gd name="connsiteX121" fmla="*/ 1067894 w 1496212"/>
                          <a:gd name="connsiteY121" fmla="*/ 680169 h 758095"/>
                          <a:gd name="connsiteX122" fmla="*/ 1076903 w 1496212"/>
                          <a:gd name="connsiteY122" fmla="*/ 682421 h 758095"/>
                          <a:gd name="connsiteX123" fmla="*/ 1085912 w 1496212"/>
                          <a:gd name="connsiteY123" fmla="*/ 686926 h 758095"/>
                          <a:gd name="connsiteX124" fmla="*/ 1103930 w 1496212"/>
                          <a:gd name="connsiteY124" fmla="*/ 691430 h 758095"/>
                          <a:gd name="connsiteX125" fmla="*/ 1110686 w 1496212"/>
                          <a:gd name="connsiteY125" fmla="*/ 700439 h 758095"/>
                          <a:gd name="connsiteX126" fmla="*/ 1115191 w 1496212"/>
                          <a:gd name="connsiteY126" fmla="*/ 707196 h 758095"/>
                          <a:gd name="connsiteX127" fmla="*/ 1121948 w 1496212"/>
                          <a:gd name="connsiteY127" fmla="*/ 711700 h 758095"/>
                          <a:gd name="connsiteX128" fmla="*/ 1130956 w 1496212"/>
                          <a:gd name="connsiteY128" fmla="*/ 727466 h 758095"/>
                          <a:gd name="connsiteX129" fmla="*/ 1133209 w 1496212"/>
                          <a:gd name="connsiteY129" fmla="*/ 736474 h 758095"/>
                          <a:gd name="connsiteX130" fmla="*/ 1148974 w 1496212"/>
                          <a:gd name="connsiteY130" fmla="*/ 743231 h 758095"/>
                          <a:gd name="connsiteX131" fmla="*/ 1191766 w 1496212"/>
                          <a:gd name="connsiteY131" fmla="*/ 745483 h 758095"/>
                          <a:gd name="connsiteX132" fmla="*/ 1207532 w 1496212"/>
                          <a:gd name="connsiteY132" fmla="*/ 743231 h 758095"/>
                          <a:gd name="connsiteX133" fmla="*/ 1248072 w 1496212"/>
                          <a:gd name="connsiteY133" fmla="*/ 745483 h 758095"/>
                          <a:gd name="connsiteX134" fmla="*/ 1268342 w 1496212"/>
                          <a:gd name="connsiteY134" fmla="*/ 747736 h 758095"/>
                          <a:gd name="connsiteX135" fmla="*/ 1281855 w 1496212"/>
                          <a:gd name="connsiteY135" fmla="*/ 729718 h 758095"/>
                          <a:gd name="connsiteX136" fmla="*/ 1288612 w 1496212"/>
                          <a:gd name="connsiteY136" fmla="*/ 727466 h 758095"/>
                          <a:gd name="connsiteX137" fmla="*/ 1304377 w 1496212"/>
                          <a:gd name="connsiteY137" fmla="*/ 713952 h 758095"/>
                          <a:gd name="connsiteX138" fmla="*/ 1306629 w 1496212"/>
                          <a:gd name="connsiteY138" fmla="*/ 707196 h 758095"/>
                          <a:gd name="connsiteX139" fmla="*/ 1311134 w 1496212"/>
                          <a:gd name="connsiteY139" fmla="*/ 700439 h 758095"/>
                          <a:gd name="connsiteX140" fmla="*/ 1315638 w 1496212"/>
                          <a:gd name="connsiteY140" fmla="*/ 691430 h 758095"/>
                          <a:gd name="connsiteX141" fmla="*/ 1322395 w 1496212"/>
                          <a:gd name="connsiteY141" fmla="*/ 689178 h 758095"/>
                          <a:gd name="connsiteX142" fmla="*/ 1326899 w 1496212"/>
                          <a:gd name="connsiteY142" fmla="*/ 680169 h 758095"/>
                          <a:gd name="connsiteX143" fmla="*/ 1333656 w 1496212"/>
                          <a:gd name="connsiteY143" fmla="*/ 675665 h 758095"/>
                          <a:gd name="connsiteX144" fmla="*/ 1335908 w 1496212"/>
                          <a:gd name="connsiteY144" fmla="*/ 666656 h 758095"/>
                          <a:gd name="connsiteX145" fmla="*/ 1338160 w 1496212"/>
                          <a:gd name="connsiteY145" fmla="*/ 659899 h 758095"/>
                          <a:gd name="connsiteX146" fmla="*/ 1342665 w 1496212"/>
                          <a:gd name="connsiteY146" fmla="*/ 655395 h 758095"/>
                          <a:gd name="connsiteX147" fmla="*/ 1351674 w 1496212"/>
                          <a:gd name="connsiteY147" fmla="*/ 641881 h 758095"/>
                          <a:gd name="connsiteX148" fmla="*/ 1353926 w 1496212"/>
                          <a:gd name="connsiteY148" fmla="*/ 632873 h 758095"/>
                          <a:gd name="connsiteX149" fmla="*/ 1356178 w 1496212"/>
                          <a:gd name="connsiteY149" fmla="*/ 610350 h 758095"/>
                          <a:gd name="connsiteX150" fmla="*/ 1360682 w 1496212"/>
                          <a:gd name="connsiteY150" fmla="*/ 601341 h 758095"/>
                          <a:gd name="connsiteX151" fmla="*/ 1365187 w 1496212"/>
                          <a:gd name="connsiteY151" fmla="*/ 585576 h 758095"/>
                          <a:gd name="connsiteX152" fmla="*/ 1371944 w 1496212"/>
                          <a:gd name="connsiteY152" fmla="*/ 576567 h 758095"/>
                          <a:gd name="connsiteX153" fmla="*/ 1376448 w 1496212"/>
                          <a:gd name="connsiteY153" fmla="*/ 542784 h 758095"/>
                          <a:gd name="connsiteX154" fmla="*/ 1378700 w 1496212"/>
                          <a:gd name="connsiteY154" fmla="*/ 533775 h 758095"/>
                          <a:gd name="connsiteX155" fmla="*/ 1380952 w 1496212"/>
                          <a:gd name="connsiteY155" fmla="*/ 477470 h 758095"/>
                          <a:gd name="connsiteX156" fmla="*/ 1396718 w 1496212"/>
                          <a:gd name="connsiteY156" fmla="*/ 454947 h 758095"/>
                          <a:gd name="connsiteX157" fmla="*/ 1403475 w 1496212"/>
                          <a:gd name="connsiteY157" fmla="*/ 443686 h 758095"/>
                          <a:gd name="connsiteX158" fmla="*/ 1410231 w 1496212"/>
                          <a:gd name="connsiteY158" fmla="*/ 434677 h 758095"/>
                          <a:gd name="connsiteX159" fmla="*/ 1412483 w 1496212"/>
                          <a:gd name="connsiteY159" fmla="*/ 385129 h 758095"/>
                          <a:gd name="connsiteX160" fmla="*/ 1414736 w 1496212"/>
                          <a:gd name="connsiteY160" fmla="*/ 373868 h 758095"/>
                          <a:gd name="connsiteX161" fmla="*/ 1421492 w 1496212"/>
                          <a:gd name="connsiteY161" fmla="*/ 367111 h 758095"/>
                          <a:gd name="connsiteX162" fmla="*/ 1435006 w 1496212"/>
                          <a:gd name="connsiteY162" fmla="*/ 157655 h 758095"/>
                          <a:gd name="connsiteX163" fmla="*/ 1448519 w 1496212"/>
                          <a:gd name="connsiteY163" fmla="*/ 141889 h 758095"/>
                          <a:gd name="connsiteX164" fmla="*/ 1453023 w 1496212"/>
                          <a:gd name="connsiteY164" fmla="*/ 135133 h 758095"/>
                          <a:gd name="connsiteX165" fmla="*/ 1459780 w 1496212"/>
                          <a:gd name="connsiteY165" fmla="*/ 132880 h 758095"/>
                          <a:gd name="connsiteX166" fmla="*/ 1466537 w 1496212"/>
                          <a:gd name="connsiteY166" fmla="*/ 128376 h 758095"/>
                          <a:gd name="connsiteX167" fmla="*/ 1468789 w 1496212"/>
                          <a:gd name="connsiteY167" fmla="*/ 99097 h 758095"/>
                          <a:gd name="connsiteX168" fmla="*/ 1475546 w 1496212"/>
                          <a:gd name="connsiteY168" fmla="*/ 94593 h 758095"/>
                          <a:gd name="connsiteX169" fmla="*/ 1486807 w 1496212"/>
                          <a:gd name="connsiteY169" fmla="*/ 83332 h 758095"/>
                          <a:gd name="connsiteX170" fmla="*/ 1489059 w 1496212"/>
                          <a:gd name="connsiteY170" fmla="*/ 76575 h 758095"/>
                          <a:gd name="connsiteX171" fmla="*/ 1495816 w 1496212"/>
                          <a:gd name="connsiteY171" fmla="*/ 74323 h 758095"/>
                          <a:gd name="connsiteX172" fmla="*/ 1493563 w 1496212"/>
                          <a:gd name="connsiteY172" fmla="*/ 0 h 758095"/>
                          <a:gd name="connsiteX173" fmla="*/ 1482302 w 1496212"/>
                          <a:gd name="connsiteY173" fmla="*/ 9008 h 758095"/>
                          <a:gd name="connsiteX174" fmla="*/ 1480050 w 1496212"/>
                          <a:gd name="connsiteY174" fmla="*/ 18017 h 758095"/>
                          <a:gd name="connsiteX175" fmla="*/ 1473293 w 1496212"/>
                          <a:gd name="connsiteY175" fmla="*/ 20270 h 758095"/>
                          <a:gd name="connsiteX176" fmla="*/ 1482302 w 1496212"/>
                          <a:gd name="connsiteY17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799881 w 1496212"/>
                          <a:gd name="connsiteY98" fmla="*/ 666656 h 758095"/>
                          <a:gd name="connsiteX99" fmla="*/ 806637 w 1496212"/>
                          <a:gd name="connsiteY99" fmla="*/ 664404 h 758095"/>
                          <a:gd name="connsiteX100" fmla="*/ 808889 w 1496212"/>
                          <a:gd name="connsiteY100" fmla="*/ 657647 h 758095"/>
                          <a:gd name="connsiteX101" fmla="*/ 838168 w 1496212"/>
                          <a:gd name="connsiteY101" fmla="*/ 655395 h 758095"/>
                          <a:gd name="connsiteX102" fmla="*/ 860690 w 1496212"/>
                          <a:gd name="connsiteY102" fmla="*/ 639629 h 758095"/>
                          <a:gd name="connsiteX103" fmla="*/ 878708 w 1496212"/>
                          <a:gd name="connsiteY103" fmla="*/ 635125 h 758095"/>
                          <a:gd name="connsiteX104" fmla="*/ 887717 w 1496212"/>
                          <a:gd name="connsiteY104" fmla="*/ 632873 h 758095"/>
                          <a:gd name="connsiteX105" fmla="*/ 894474 w 1496212"/>
                          <a:gd name="connsiteY105" fmla="*/ 628368 h 758095"/>
                          <a:gd name="connsiteX106" fmla="*/ 914744 w 1496212"/>
                          <a:gd name="connsiteY106" fmla="*/ 619359 h 758095"/>
                          <a:gd name="connsiteX107" fmla="*/ 926005 w 1496212"/>
                          <a:gd name="connsiteY107" fmla="*/ 608098 h 758095"/>
                          <a:gd name="connsiteX108" fmla="*/ 941770 w 1496212"/>
                          <a:gd name="connsiteY108" fmla="*/ 603594 h 758095"/>
                          <a:gd name="connsiteX109" fmla="*/ 980058 w 1496212"/>
                          <a:gd name="connsiteY109" fmla="*/ 605846 h 758095"/>
                          <a:gd name="connsiteX110" fmla="*/ 984562 w 1496212"/>
                          <a:gd name="connsiteY110" fmla="*/ 612603 h 758095"/>
                          <a:gd name="connsiteX111" fmla="*/ 989067 w 1496212"/>
                          <a:gd name="connsiteY111" fmla="*/ 617107 h 758095"/>
                          <a:gd name="connsiteX112" fmla="*/ 1009337 w 1496212"/>
                          <a:gd name="connsiteY112" fmla="*/ 623864 h 758095"/>
                          <a:gd name="connsiteX113" fmla="*/ 1018346 w 1496212"/>
                          <a:gd name="connsiteY113" fmla="*/ 632873 h 758095"/>
                          <a:gd name="connsiteX114" fmla="*/ 1022850 w 1496212"/>
                          <a:gd name="connsiteY114" fmla="*/ 641881 h 758095"/>
                          <a:gd name="connsiteX115" fmla="*/ 1036363 w 1496212"/>
                          <a:gd name="connsiteY115" fmla="*/ 650890 h 758095"/>
                          <a:gd name="connsiteX116" fmla="*/ 1040868 w 1496212"/>
                          <a:gd name="connsiteY116" fmla="*/ 664404 h 758095"/>
                          <a:gd name="connsiteX117" fmla="*/ 1047624 w 1496212"/>
                          <a:gd name="connsiteY117" fmla="*/ 668908 h 758095"/>
                          <a:gd name="connsiteX118" fmla="*/ 1058885 w 1496212"/>
                          <a:gd name="connsiteY118" fmla="*/ 671160 h 758095"/>
                          <a:gd name="connsiteX119" fmla="*/ 1065642 w 1496212"/>
                          <a:gd name="connsiteY119" fmla="*/ 673412 h 758095"/>
                          <a:gd name="connsiteX120" fmla="*/ 1067894 w 1496212"/>
                          <a:gd name="connsiteY120" fmla="*/ 680169 h 758095"/>
                          <a:gd name="connsiteX121" fmla="*/ 1076903 w 1496212"/>
                          <a:gd name="connsiteY121" fmla="*/ 682421 h 758095"/>
                          <a:gd name="connsiteX122" fmla="*/ 1085912 w 1496212"/>
                          <a:gd name="connsiteY122" fmla="*/ 686926 h 758095"/>
                          <a:gd name="connsiteX123" fmla="*/ 1103930 w 1496212"/>
                          <a:gd name="connsiteY123" fmla="*/ 691430 h 758095"/>
                          <a:gd name="connsiteX124" fmla="*/ 1110686 w 1496212"/>
                          <a:gd name="connsiteY124" fmla="*/ 700439 h 758095"/>
                          <a:gd name="connsiteX125" fmla="*/ 1115191 w 1496212"/>
                          <a:gd name="connsiteY125" fmla="*/ 707196 h 758095"/>
                          <a:gd name="connsiteX126" fmla="*/ 1121948 w 1496212"/>
                          <a:gd name="connsiteY126" fmla="*/ 711700 h 758095"/>
                          <a:gd name="connsiteX127" fmla="*/ 1130956 w 1496212"/>
                          <a:gd name="connsiteY127" fmla="*/ 727466 h 758095"/>
                          <a:gd name="connsiteX128" fmla="*/ 1133209 w 1496212"/>
                          <a:gd name="connsiteY128" fmla="*/ 736474 h 758095"/>
                          <a:gd name="connsiteX129" fmla="*/ 1148974 w 1496212"/>
                          <a:gd name="connsiteY129" fmla="*/ 743231 h 758095"/>
                          <a:gd name="connsiteX130" fmla="*/ 1191766 w 1496212"/>
                          <a:gd name="connsiteY130" fmla="*/ 745483 h 758095"/>
                          <a:gd name="connsiteX131" fmla="*/ 1207532 w 1496212"/>
                          <a:gd name="connsiteY131" fmla="*/ 743231 h 758095"/>
                          <a:gd name="connsiteX132" fmla="*/ 1248072 w 1496212"/>
                          <a:gd name="connsiteY132" fmla="*/ 745483 h 758095"/>
                          <a:gd name="connsiteX133" fmla="*/ 1268342 w 1496212"/>
                          <a:gd name="connsiteY133" fmla="*/ 747736 h 758095"/>
                          <a:gd name="connsiteX134" fmla="*/ 1281855 w 1496212"/>
                          <a:gd name="connsiteY134" fmla="*/ 729718 h 758095"/>
                          <a:gd name="connsiteX135" fmla="*/ 1288612 w 1496212"/>
                          <a:gd name="connsiteY135" fmla="*/ 727466 h 758095"/>
                          <a:gd name="connsiteX136" fmla="*/ 1304377 w 1496212"/>
                          <a:gd name="connsiteY136" fmla="*/ 713952 h 758095"/>
                          <a:gd name="connsiteX137" fmla="*/ 1306629 w 1496212"/>
                          <a:gd name="connsiteY137" fmla="*/ 707196 h 758095"/>
                          <a:gd name="connsiteX138" fmla="*/ 1311134 w 1496212"/>
                          <a:gd name="connsiteY138" fmla="*/ 700439 h 758095"/>
                          <a:gd name="connsiteX139" fmla="*/ 1315638 w 1496212"/>
                          <a:gd name="connsiteY139" fmla="*/ 691430 h 758095"/>
                          <a:gd name="connsiteX140" fmla="*/ 1322395 w 1496212"/>
                          <a:gd name="connsiteY140" fmla="*/ 689178 h 758095"/>
                          <a:gd name="connsiteX141" fmla="*/ 1326899 w 1496212"/>
                          <a:gd name="connsiteY141" fmla="*/ 680169 h 758095"/>
                          <a:gd name="connsiteX142" fmla="*/ 1333656 w 1496212"/>
                          <a:gd name="connsiteY142" fmla="*/ 675665 h 758095"/>
                          <a:gd name="connsiteX143" fmla="*/ 1335908 w 1496212"/>
                          <a:gd name="connsiteY143" fmla="*/ 666656 h 758095"/>
                          <a:gd name="connsiteX144" fmla="*/ 1338160 w 1496212"/>
                          <a:gd name="connsiteY144" fmla="*/ 659899 h 758095"/>
                          <a:gd name="connsiteX145" fmla="*/ 1342665 w 1496212"/>
                          <a:gd name="connsiteY145" fmla="*/ 655395 h 758095"/>
                          <a:gd name="connsiteX146" fmla="*/ 1351674 w 1496212"/>
                          <a:gd name="connsiteY146" fmla="*/ 641881 h 758095"/>
                          <a:gd name="connsiteX147" fmla="*/ 1353926 w 1496212"/>
                          <a:gd name="connsiteY147" fmla="*/ 632873 h 758095"/>
                          <a:gd name="connsiteX148" fmla="*/ 1356178 w 1496212"/>
                          <a:gd name="connsiteY148" fmla="*/ 610350 h 758095"/>
                          <a:gd name="connsiteX149" fmla="*/ 1360682 w 1496212"/>
                          <a:gd name="connsiteY149" fmla="*/ 601341 h 758095"/>
                          <a:gd name="connsiteX150" fmla="*/ 1365187 w 1496212"/>
                          <a:gd name="connsiteY150" fmla="*/ 585576 h 758095"/>
                          <a:gd name="connsiteX151" fmla="*/ 1371944 w 1496212"/>
                          <a:gd name="connsiteY151" fmla="*/ 576567 h 758095"/>
                          <a:gd name="connsiteX152" fmla="*/ 1376448 w 1496212"/>
                          <a:gd name="connsiteY152" fmla="*/ 542784 h 758095"/>
                          <a:gd name="connsiteX153" fmla="*/ 1378700 w 1496212"/>
                          <a:gd name="connsiteY153" fmla="*/ 533775 h 758095"/>
                          <a:gd name="connsiteX154" fmla="*/ 1380952 w 1496212"/>
                          <a:gd name="connsiteY154" fmla="*/ 477470 h 758095"/>
                          <a:gd name="connsiteX155" fmla="*/ 1396718 w 1496212"/>
                          <a:gd name="connsiteY155" fmla="*/ 454947 h 758095"/>
                          <a:gd name="connsiteX156" fmla="*/ 1403475 w 1496212"/>
                          <a:gd name="connsiteY156" fmla="*/ 443686 h 758095"/>
                          <a:gd name="connsiteX157" fmla="*/ 1410231 w 1496212"/>
                          <a:gd name="connsiteY157" fmla="*/ 434677 h 758095"/>
                          <a:gd name="connsiteX158" fmla="*/ 1412483 w 1496212"/>
                          <a:gd name="connsiteY158" fmla="*/ 385129 h 758095"/>
                          <a:gd name="connsiteX159" fmla="*/ 1414736 w 1496212"/>
                          <a:gd name="connsiteY159" fmla="*/ 373868 h 758095"/>
                          <a:gd name="connsiteX160" fmla="*/ 1421492 w 1496212"/>
                          <a:gd name="connsiteY160" fmla="*/ 367111 h 758095"/>
                          <a:gd name="connsiteX161" fmla="*/ 1435006 w 1496212"/>
                          <a:gd name="connsiteY161" fmla="*/ 157655 h 758095"/>
                          <a:gd name="connsiteX162" fmla="*/ 1448519 w 1496212"/>
                          <a:gd name="connsiteY162" fmla="*/ 141889 h 758095"/>
                          <a:gd name="connsiteX163" fmla="*/ 1453023 w 1496212"/>
                          <a:gd name="connsiteY163" fmla="*/ 135133 h 758095"/>
                          <a:gd name="connsiteX164" fmla="*/ 1459780 w 1496212"/>
                          <a:gd name="connsiteY164" fmla="*/ 132880 h 758095"/>
                          <a:gd name="connsiteX165" fmla="*/ 1466537 w 1496212"/>
                          <a:gd name="connsiteY165" fmla="*/ 128376 h 758095"/>
                          <a:gd name="connsiteX166" fmla="*/ 1468789 w 1496212"/>
                          <a:gd name="connsiteY166" fmla="*/ 99097 h 758095"/>
                          <a:gd name="connsiteX167" fmla="*/ 1475546 w 1496212"/>
                          <a:gd name="connsiteY167" fmla="*/ 94593 h 758095"/>
                          <a:gd name="connsiteX168" fmla="*/ 1486807 w 1496212"/>
                          <a:gd name="connsiteY168" fmla="*/ 83332 h 758095"/>
                          <a:gd name="connsiteX169" fmla="*/ 1489059 w 1496212"/>
                          <a:gd name="connsiteY169" fmla="*/ 76575 h 758095"/>
                          <a:gd name="connsiteX170" fmla="*/ 1495816 w 1496212"/>
                          <a:gd name="connsiteY170" fmla="*/ 74323 h 758095"/>
                          <a:gd name="connsiteX171" fmla="*/ 1493563 w 1496212"/>
                          <a:gd name="connsiteY171" fmla="*/ 0 h 758095"/>
                          <a:gd name="connsiteX172" fmla="*/ 1482302 w 1496212"/>
                          <a:gd name="connsiteY172" fmla="*/ 9008 h 758095"/>
                          <a:gd name="connsiteX173" fmla="*/ 1480050 w 1496212"/>
                          <a:gd name="connsiteY173" fmla="*/ 18017 h 758095"/>
                          <a:gd name="connsiteX174" fmla="*/ 1473293 w 1496212"/>
                          <a:gd name="connsiteY174" fmla="*/ 20270 h 758095"/>
                          <a:gd name="connsiteX175" fmla="*/ 1482302 w 1496212"/>
                          <a:gd name="connsiteY17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08889 w 1496212"/>
                          <a:gd name="connsiteY99" fmla="*/ 657647 h 758095"/>
                          <a:gd name="connsiteX100" fmla="*/ 838168 w 1496212"/>
                          <a:gd name="connsiteY100" fmla="*/ 655395 h 758095"/>
                          <a:gd name="connsiteX101" fmla="*/ 860690 w 1496212"/>
                          <a:gd name="connsiteY101" fmla="*/ 639629 h 758095"/>
                          <a:gd name="connsiteX102" fmla="*/ 878708 w 1496212"/>
                          <a:gd name="connsiteY102" fmla="*/ 635125 h 758095"/>
                          <a:gd name="connsiteX103" fmla="*/ 887717 w 1496212"/>
                          <a:gd name="connsiteY103" fmla="*/ 632873 h 758095"/>
                          <a:gd name="connsiteX104" fmla="*/ 894474 w 1496212"/>
                          <a:gd name="connsiteY104" fmla="*/ 628368 h 758095"/>
                          <a:gd name="connsiteX105" fmla="*/ 914744 w 1496212"/>
                          <a:gd name="connsiteY105" fmla="*/ 619359 h 758095"/>
                          <a:gd name="connsiteX106" fmla="*/ 926005 w 1496212"/>
                          <a:gd name="connsiteY106" fmla="*/ 608098 h 758095"/>
                          <a:gd name="connsiteX107" fmla="*/ 941770 w 1496212"/>
                          <a:gd name="connsiteY107" fmla="*/ 603594 h 758095"/>
                          <a:gd name="connsiteX108" fmla="*/ 980058 w 1496212"/>
                          <a:gd name="connsiteY108" fmla="*/ 605846 h 758095"/>
                          <a:gd name="connsiteX109" fmla="*/ 984562 w 1496212"/>
                          <a:gd name="connsiteY109" fmla="*/ 612603 h 758095"/>
                          <a:gd name="connsiteX110" fmla="*/ 989067 w 1496212"/>
                          <a:gd name="connsiteY110" fmla="*/ 617107 h 758095"/>
                          <a:gd name="connsiteX111" fmla="*/ 1009337 w 1496212"/>
                          <a:gd name="connsiteY111" fmla="*/ 623864 h 758095"/>
                          <a:gd name="connsiteX112" fmla="*/ 1018346 w 1496212"/>
                          <a:gd name="connsiteY112" fmla="*/ 632873 h 758095"/>
                          <a:gd name="connsiteX113" fmla="*/ 1022850 w 1496212"/>
                          <a:gd name="connsiteY113" fmla="*/ 641881 h 758095"/>
                          <a:gd name="connsiteX114" fmla="*/ 1036363 w 1496212"/>
                          <a:gd name="connsiteY114" fmla="*/ 650890 h 758095"/>
                          <a:gd name="connsiteX115" fmla="*/ 1040868 w 1496212"/>
                          <a:gd name="connsiteY115" fmla="*/ 664404 h 758095"/>
                          <a:gd name="connsiteX116" fmla="*/ 1047624 w 1496212"/>
                          <a:gd name="connsiteY116" fmla="*/ 668908 h 758095"/>
                          <a:gd name="connsiteX117" fmla="*/ 1058885 w 1496212"/>
                          <a:gd name="connsiteY117" fmla="*/ 671160 h 758095"/>
                          <a:gd name="connsiteX118" fmla="*/ 1065642 w 1496212"/>
                          <a:gd name="connsiteY118" fmla="*/ 673412 h 758095"/>
                          <a:gd name="connsiteX119" fmla="*/ 1067894 w 1496212"/>
                          <a:gd name="connsiteY119" fmla="*/ 680169 h 758095"/>
                          <a:gd name="connsiteX120" fmla="*/ 1076903 w 1496212"/>
                          <a:gd name="connsiteY120" fmla="*/ 682421 h 758095"/>
                          <a:gd name="connsiteX121" fmla="*/ 1085912 w 1496212"/>
                          <a:gd name="connsiteY121" fmla="*/ 686926 h 758095"/>
                          <a:gd name="connsiteX122" fmla="*/ 1103930 w 1496212"/>
                          <a:gd name="connsiteY122" fmla="*/ 691430 h 758095"/>
                          <a:gd name="connsiteX123" fmla="*/ 1110686 w 1496212"/>
                          <a:gd name="connsiteY123" fmla="*/ 700439 h 758095"/>
                          <a:gd name="connsiteX124" fmla="*/ 1115191 w 1496212"/>
                          <a:gd name="connsiteY124" fmla="*/ 707196 h 758095"/>
                          <a:gd name="connsiteX125" fmla="*/ 1121948 w 1496212"/>
                          <a:gd name="connsiteY125" fmla="*/ 711700 h 758095"/>
                          <a:gd name="connsiteX126" fmla="*/ 1130956 w 1496212"/>
                          <a:gd name="connsiteY126" fmla="*/ 727466 h 758095"/>
                          <a:gd name="connsiteX127" fmla="*/ 1133209 w 1496212"/>
                          <a:gd name="connsiteY127" fmla="*/ 736474 h 758095"/>
                          <a:gd name="connsiteX128" fmla="*/ 1148974 w 1496212"/>
                          <a:gd name="connsiteY128" fmla="*/ 743231 h 758095"/>
                          <a:gd name="connsiteX129" fmla="*/ 1191766 w 1496212"/>
                          <a:gd name="connsiteY129" fmla="*/ 745483 h 758095"/>
                          <a:gd name="connsiteX130" fmla="*/ 1207532 w 1496212"/>
                          <a:gd name="connsiteY130" fmla="*/ 743231 h 758095"/>
                          <a:gd name="connsiteX131" fmla="*/ 1248072 w 1496212"/>
                          <a:gd name="connsiteY131" fmla="*/ 745483 h 758095"/>
                          <a:gd name="connsiteX132" fmla="*/ 1268342 w 1496212"/>
                          <a:gd name="connsiteY132" fmla="*/ 747736 h 758095"/>
                          <a:gd name="connsiteX133" fmla="*/ 1281855 w 1496212"/>
                          <a:gd name="connsiteY133" fmla="*/ 729718 h 758095"/>
                          <a:gd name="connsiteX134" fmla="*/ 1288612 w 1496212"/>
                          <a:gd name="connsiteY134" fmla="*/ 727466 h 758095"/>
                          <a:gd name="connsiteX135" fmla="*/ 1304377 w 1496212"/>
                          <a:gd name="connsiteY135" fmla="*/ 713952 h 758095"/>
                          <a:gd name="connsiteX136" fmla="*/ 1306629 w 1496212"/>
                          <a:gd name="connsiteY136" fmla="*/ 707196 h 758095"/>
                          <a:gd name="connsiteX137" fmla="*/ 1311134 w 1496212"/>
                          <a:gd name="connsiteY137" fmla="*/ 700439 h 758095"/>
                          <a:gd name="connsiteX138" fmla="*/ 1315638 w 1496212"/>
                          <a:gd name="connsiteY138" fmla="*/ 691430 h 758095"/>
                          <a:gd name="connsiteX139" fmla="*/ 1322395 w 1496212"/>
                          <a:gd name="connsiteY139" fmla="*/ 689178 h 758095"/>
                          <a:gd name="connsiteX140" fmla="*/ 1326899 w 1496212"/>
                          <a:gd name="connsiteY140" fmla="*/ 680169 h 758095"/>
                          <a:gd name="connsiteX141" fmla="*/ 1333656 w 1496212"/>
                          <a:gd name="connsiteY141" fmla="*/ 675665 h 758095"/>
                          <a:gd name="connsiteX142" fmla="*/ 1335908 w 1496212"/>
                          <a:gd name="connsiteY142" fmla="*/ 666656 h 758095"/>
                          <a:gd name="connsiteX143" fmla="*/ 1338160 w 1496212"/>
                          <a:gd name="connsiteY143" fmla="*/ 659899 h 758095"/>
                          <a:gd name="connsiteX144" fmla="*/ 1342665 w 1496212"/>
                          <a:gd name="connsiteY144" fmla="*/ 655395 h 758095"/>
                          <a:gd name="connsiteX145" fmla="*/ 1351674 w 1496212"/>
                          <a:gd name="connsiteY145" fmla="*/ 641881 h 758095"/>
                          <a:gd name="connsiteX146" fmla="*/ 1353926 w 1496212"/>
                          <a:gd name="connsiteY146" fmla="*/ 632873 h 758095"/>
                          <a:gd name="connsiteX147" fmla="*/ 1356178 w 1496212"/>
                          <a:gd name="connsiteY147" fmla="*/ 610350 h 758095"/>
                          <a:gd name="connsiteX148" fmla="*/ 1360682 w 1496212"/>
                          <a:gd name="connsiteY148" fmla="*/ 601341 h 758095"/>
                          <a:gd name="connsiteX149" fmla="*/ 1365187 w 1496212"/>
                          <a:gd name="connsiteY149" fmla="*/ 585576 h 758095"/>
                          <a:gd name="connsiteX150" fmla="*/ 1371944 w 1496212"/>
                          <a:gd name="connsiteY150" fmla="*/ 576567 h 758095"/>
                          <a:gd name="connsiteX151" fmla="*/ 1376448 w 1496212"/>
                          <a:gd name="connsiteY151" fmla="*/ 542784 h 758095"/>
                          <a:gd name="connsiteX152" fmla="*/ 1378700 w 1496212"/>
                          <a:gd name="connsiteY152" fmla="*/ 533775 h 758095"/>
                          <a:gd name="connsiteX153" fmla="*/ 1380952 w 1496212"/>
                          <a:gd name="connsiteY153" fmla="*/ 477470 h 758095"/>
                          <a:gd name="connsiteX154" fmla="*/ 1396718 w 1496212"/>
                          <a:gd name="connsiteY154" fmla="*/ 454947 h 758095"/>
                          <a:gd name="connsiteX155" fmla="*/ 1403475 w 1496212"/>
                          <a:gd name="connsiteY155" fmla="*/ 443686 h 758095"/>
                          <a:gd name="connsiteX156" fmla="*/ 1410231 w 1496212"/>
                          <a:gd name="connsiteY156" fmla="*/ 434677 h 758095"/>
                          <a:gd name="connsiteX157" fmla="*/ 1412483 w 1496212"/>
                          <a:gd name="connsiteY157" fmla="*/ 385129 h 758095"/>
                          <a:gd name="connsiteX158" fmla="*/ 1414736 w 1496212"/>
                          <a:gd name="connsiteY158" fmla="*/ 373868 h 758095"/>
                          <a:gd name="connsiteX159" fmla="*/ 1421492 w 1496212"/>
                          <a:gd name="connsiteY159" fmla="*/ 367111 h 758095"/>
                          <a:gd name="connsiteX160" fmla="*/ 1435006 w 1496212"/>
                          <a:gd name="connsiteY160" fmla="*/ 157655 h 758095"/>
                          <a:gd name="connsiteX161" fmla="*/ 1448519 w 1496212"/>
                          <a:gd name="connsiteY161" fmla="*/ 141889 h 758095"/>
                          <a:gd name="connsiteX162" fmla="*/ 1453023 w 1496212"/>
                          <a:gd name="connsiteY162" fmla="*/ 135133 h 758095"/>
                          <a:gd name="connsiteX163" fmla="*/ 1459780 w 1496212"/>
                          <a:gd name="connsiteY163" fmla="*/ 132880 h 758095"/>
                          <a:gd name="connsiteX164" fmla="*/ 1466537 w 1496212"/>
                          <a:gd name="connsiteY164" fmla="*/ 128376 h 758095"/>
                          <a:gd name="connsiteX165" fmla="*/ 1468789 w 1496212"/>
                          <a:gd name="connsiteY165" fmla="*/ 99097 h 758095"/>
                          <a:gd name="connsiteX166" fmla="*/ 1475546 w 1496212"/>
                          <a:gd name="connsiteY166" fmla="*/ 94593 h 758095"/>
                          <a:gd name="connsiteX167" fmla="*/ 1486807 w 1496212"/>
                          <a:gd name="connsiteY167" fmla="*/ 83332 h 758095"/>
                          <a:gd name="connsiteX168" fmla="*/ 1489059 w 1496212"/>
                          <a:gd name="connsiteY168" fmla="*/ 76575 h 758095"/>
                          <a:gd name="connsiteX169" fmla="*/ 1495816 w 1496212"/>
                          <a:gd name="connsiteY169" fmla="*/ 74323 h 758095"/>
                          <a:gd name="connsiteX170" fmla="*/ 1493563 w 1496212"/>
                          <a:gd name="connsiteY170" fmla="*/ 0 h 758095"/>
                          <a:gd name="connsiteX171" fmla="*/ 1482302 w 1496212"/>
                          <a:gd name="connsiteY171" fmla="*/ 9008 h 758095"/>
                          <a:gd name="connsiteX172" fmla="*/ 1480050 w 1496212"/>
                          <a:gd name="connsiteY172" fmla="*/ 18017 h 758095"/>
                          <a:gd name="connsiteX173" fmla="*/ 1473293 w 1496212"/>
                          <a:gd name="connsiteY173" fmla="*/ 20270 h 758095"/>
                          <a:gd name="connsiteX174" fmla="*/ 1482302 w 1496212"/>
                          <a:gd name="connsiteY17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06637 w 1496212"/>
                          <a:gd name="connsiteY98" fmla="*/ 664404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38168 w 1496212"/>
                          <a:gd name="connsiteY99" fmla="*/ 655395 h 758095"/>
                          <a:gd name="connsiteX100" fmla="*/ 860690 w 1496212"/>
                          <a:gd name="connsiteY100" fmla="*/ 639629 h 758095"/>
                          <a:gd name="connsiteX101" fmla="*/ 878708 w 1496212"/>
                          <a:gd name="connsiteY101" fmla="*/ 635125 h 758095"/>
                          <a:gd name="connsiteX102" fmla="*/ 887717 w 1496212"/>
                          <a:gd name="connsiteY102" fmla="*/ 632873 h 758095"/>
                          <a:gd name="connsiteX103" fmla="*/ 894474 w 1496212"/>
                          <a:gd name="connsiteY103" fmla="*/ 628368 h 758095"/>
                          <a:gd name="connsiteX104" fmla="*/ 914744 w 1496212"/>
                          <a:gd name="connsiteY104" fmla="*/ 619359 h 758095"/>
                          <a:gd name="connsiteX105" fmla="*/ 926005 w 1496212"/>
                          <a:gd name="connsiteY105" fmla="*/ 608098 h 758095"/>
                          <a:gd name="connsiteX106" fmla="*/ 941770 w 1496212"/>
                          <a:gd name="connsiteY106" fmla="*/ 603594 h 758095"/>
                          <a:gd name="connsiteX107" fmla="*/ 980058 w 1496212"/>
                          <a:gd name="connsiteY107" fmla="*/ 605846 h 758095"/>
                          <a:gd name="connsiteX108" fmla="*/ 984562 w 1496212"/>
                          <a:gd name="connsiteY108" fmla="*/ 612603 h 758095"/>
                          <a:gd name="connsiteX109" fmla="*/ 989067 w 1496212"/>
                          <a:gd name="connsiteY109" fmla="*/ 617107 h 758095"/>
                          <a:gd name="connsiteX110" fmla="*/ 1009337 w 1496212"/>
                          <a:gd name="connsiteY110" fmla="*/ 623864 h 758095"/>
                          <a:gd name="connsiteX111" fmla="*/ 1018346 w 1496212"/>
                          <a:gd name="connsiteY111" fmla="*/ 632873 h 758095"/>
                          <a:gd name="connsiteX112" fmla="*/ 1022850 w 1496212"/>
                          <a:gd name="connsiteY112" fmla="*/ 641881 h 758095"/>
                          <a:gd name="connsiteX113" fmla="*/ 1036363 w 1496212"/>
                          <a:gd name="connsiteY113" fmla="*/ 650890 h 758095"/>
                          <a:gd name="connsiteX114" fmla="*/ 1040868 w 1496212"/>
                          <a:gd name="connsiteY114" fmla="*/ 664404 h 758095"/>
                          <a:gd name="connsiteX115" fmla="*/ 1047624 w 1496212"/>
                          <a:gd name="connsiteY115" fmla="*/ 668908 h 758095"/>
                          <a:gd name="connsiteX116" fmla="*/ 1058885 w 1496212"/>
                          <a:gd name="connsiteY116" fmla="*/ 671160 h 758095"/>
                          <a:gd name="connsiteX117" fmla="*/ 1065642 w 1496212"/>
                          <a:gd name="connsiteY117" fmla="*/ 673412 h 758095"/>
                          <a:gd name="connsiteX118" fmla="*/ 1067894 w 1496212"/>
                          <a:gd name="connsiteY118" fmla="*/ 680169 h 758095"/>
                          <a:gd name="connsiteX119" fmla="*/ 1076903 w 1496212"/>
                          <a:gd name="connsiteY119" fmla="*/ 682421 h 758095"/>
                          <a:gd name="connsiteX120" fmla="*/ 1085912 w 1496212"/>
                          <a:gd name="connsiteY120" fmla="*/ 686926 h 758095"/>
                          <a:gd name="connsiteX121" fmla="*/ 1103930 w 1496212"/>
                          <a:gd name="connsiteY121" fmla="*/ 691430 h 758095"/>
                          <a:gd name="connsiteX122" fmla="*/ 1110686 w 1496212"/>
                          <a:gd name="connsiteY122" fmla="*/ 700439 h 758095"/>
                          <a:gd name="connsiteX123" fmla="*/ 1115191 w 1496212"/>
                          <a:gd name="connsiteY123" fmla="*/ 707196 h 758095"/>
                          <a:gd name="connsiteX124" fmla="*/ 1121948 w 1496212"/>
                          <a:gd name="connsiteY124" fmla="*/ 711700 h 758095"/>
                          <a:gd name="connsiteX125" fmla="*/ 1130956 w 1496212"/>
                          <a:gd name="connsiteY125" fmla="*/ 727466 h 758095"/>
                          <a:gd name="connsiteX126" fmla="*/ 1133209 w 1496212"/>
                          <a:gd name="connsiteY126" fmla="*/ 736474 h 758095"/>
                          <a:gd name="connsiteX127" fmla="*/ 1148974 w 1496212"/>
                          <a:gd name="connsiteY127" fmla="*/ 743231 h 758095"/>
                          <a:gd name="connsiteX128" fmla="*/ 1191766 w 1496212"/>
                          <a:gd name="connsiteY128" fmla="*/ 745483 h 758095"/>
                          <a:gd name="connsiteX129" fmla="*/ 1207532 w 1496212"/>
                          <a:gd name="connsiteY129" fmla="*/ 743231 h 758095"/>
                          <a:gd name="connsiteX130" fmla="*/ 1248072 w 1496212"/>
                          <a:gd name="connsiteY130" fmla="*/ 745483 h 758095"/>
                          <a:gd name="connsiteX131" fmla="*/ 1268342 w 1496212"/>
                          <a:gd name="connsiteY131" fmla="*/ 747736 h 758095"/>
                          <a:gd name="connsiteX132" fmla="*/ 1281855 w 1496212"/>
                          <a:gd name="connsiteY132" fmla="*/ 729718 h 758095"/>
                          <a:gd name="connsiteX133" fmla="*/ 1288612 w 1496212"/>
                          <a:gd name="connsiteY133" fmla="*/ 727466 h 758095"/>
                          <a:gd name="connsiteX134" fmla="*/ 1304377 w 1496212"/>
                          <a:gd name="connsiteY134" fmla="*/ 713952 h 758095"/>
                          <a:gd name="connsiteX135" fmla="*/ 1306629 w 1496212"/>
                          <a:gd name="connsiteY135" fmla="*/ 707196 h 758095"/>
                          <a:gd name="connsiteX136" fmla="*/ 1311134 w 1496212"/>
                          <a:gd name="connsiteY136" fmla="*/ 700439 h 758095"/>
                          <a:gd name="connsiteX137" fmla="*/ 1315638 w 1496212"/>
                          <a:gd name="connsiteY137" fmla="*/ 691430 h 758095"/>
                          <a:gd name="connsiteX138" fmla="*/ 1322395 w 1496212"/>
                          <a:gd name="connsiteY138" fmla="*/ 689178 h 758095"/>
                          <a:gd name="connsiteX139" fmla="*/ 1326899 w 1496212"/>
                          <a:gd name="connsiteY139" fmla="*/ 680169 h 758095"/>
                          <a:gd name="connsiteX140" fmla="*/ 1333656 w 1496212"/>
                          <a:gd name="connsiteY140" fmla="*/ 675665 h 758095"/>
                          <a:gd name="connsiteX141" fmla="*/ 1335908 w 1496212"/>
                          <a:gd name="connsiteY141" fmla="*/ 666656 h 758095"/>
                          <a:gd name="connsiteX142" fmla="*/ 1338160 w 1496212"/>
                          <a:gd name="connsiteY142" fmla="*/ 659899 h 758095"/>
                          <a:gd name="connsiteX143" fmla="*/ 1342665 w 1496212"/>
                          <a:gd name="connsiteY143" fmla="*/ 655395 h 758095"/>
                          <a:gd name="connsiteX144" fmla="*/ 1351674 w 1496212"/>
                          <a:gd name="connsiteY144" fmla="*/ 641881 h 758095"/>
                          <a:gd name="connsiteX145" fmla="*/ 1353926 w 1496212"/>
                          <a:gd name="connsiteY145" fmla="*/ 632873 h 758095"/>
                          <a:gd name="connsiteX146" fmla="*/ 1356178 w 1496212"/>
                          <a:gd name="connsiteY146" fmla="*/ 610350 h 758095"/>
                          <a:gd name="connsiteX147" fmla="*/ 1360682 w 1496212"/>
                          <a:gd name="connsiteY147" fmla="*/ 601341 h 758095"/>
                          <a:gd name="connsiteX148" fmla="*/ 1365187 w 1496212"/>
                          <a:gd name="connsiteY148" fmla="*/ 585576 h 758095"/>
                          <a:gd name="connsiteX149" fmla="*/ 1371944 w 1496212"/>
                          <a:gd name="connsiteY149" fmla="*/ 576567 h 758095"/>
                          <a:gd name="connsiteX150" fmla="*/ 1376448 w 1496212"/>
                          <a:gd name="connsiteY150" fmla="*/ 542784 h 758095"/>
                          <a:gd name="connsiteX151" fmla="*/ 1378700 w 1496212"/>
                          <a:gd name="connsiteY151" fmla="*/ 533775 h 758095"/>
                          <a:gd name="connsiteX152" fmla="*/ 1380952 w 1496212"/>
                          <a:gd name="connsiteY152" fmla="*/ 477470 h 758095"/>
                          <a:gd name="connsiteX153" fmla="*/ 1396718 w 1496212"/>
                          <a:gd name="connsiteY153" fmla="*/ 454947 h 758095"/>
                          <a:gd name="connsiteX154" fmla="*/ 1403475 w 1496212"/>
                          <a:gd name="connsiteY154" fmla="*/ 443686 h 758095"/>
                          <a:gd name="connsiteX155" fmla="*/ 1410231 w 1496212"/>
                          <a:gd name="connsiteY155" fmla="*/ 434677 h 758095"/>
                          <a:gd name="connsiteX156" fmla="*/ 1412483 w 1496212"/>
                          <a:gd name="connsiteY156" fmla="*/ 385129 h 758095"/>
                          <a:gd name="connsiteX157" fmla="*/ 1414736 w 1496212"/>
                          <a:gd name="connsiteY157" fmla="*/ 373868 h 758095"/>
                          <a:gd name="connsiteX158" fmla="*/ 1421492 w 1496212"/>
                          <a:gd name="connsiteY158" fmla="*/ 367111 h 758095"/>
                          <a:gd name="connsiteX159" fmla="*/ 1435006 w 1496212"/>
                          <a:gd name="connsiteY159" fmla="*/ 157655 h 758095"/>
                          <a:gd name="connsiteX160" fmla="*/ 1448519 w 1496212"/>
                          <a:gd name="connsiteY160" fmla="*/ 141889 h 758095"/>
                          <a:gd name="connsiteX161" fmla="*/ 1453023 w 1496212"/>
                          <a:gd name="connsiteY161" fmla="*/ 135133 h 758095"/>
                          <a:gd name="connsiteX162" fmla="*/ 1459780 w 1496212"/>
                          <a:gd name="connsiteY162" fmla="*/ 132880 h 758095"/>
                          <a:gd name="connsiteX163" fmla="*/ 1466537 w 1496212"/>
                          <a:gd name="connsiteY163" fmla="*/ 128376 h 758095"/>
                          <a:gd name="connsiteX164" fmla="*/ 1468789 w 1496212"/>
                          <a:gd name="connsiteY164" fmla="*/ 99097 h 758095"/>
                          <a:gd name="connsiteX165" fmla="*/ 1475546 w 1496212"/>
                          <a:gd name="connsiteY165" fmla="*/ 94593 h 758095"/>
                          <a:gd name="connsiteX166" fmla="*/ 1486807 w 1496212"/>
                          <a:gd name="connsiteY166" fmla="*/ 83332 h 758095"/>
                          <a:gd name="connsiteX167" fmla="*/ 1489059 w 1496212"/>
                          <a:gd name="connsiteY167" fmla="*/ 76575 h 758095"/>
                          <a:gd name="connsiteX168" fmla="*/ 1495816 w 1496212"/>
                          <a:gd name="connsiteY168" fmla="*/ 74323 h 758095"/>
                          <a:gd name="connsiteX169" fmla="*/ 1493563 w 1496212"/>
                          <a:gd name="connsiteY169" fmla="*/ 0 h 758095"/>
                          <a:gd name="connsiteX170" fmla="*/ 1482302 w 1496212"/>
                          <a:gd name="connsiteY170" fmla="*/ 9008 h 758095"/>
                          <a:gd name="connsiteX171" fmla="*/ 1480050 w 1496212"/>
                          <a:gd name="connsiteY171" fmla="*/ 18017 h 758095"/>
                          <a:gd name="connsiteX172" fmla="*/ 1473293 w 1496212"/>
                          <a:gd name="connsiteY172" fmla="*/ 20270 h 758095"/>
                          <a:gd name="connsiteX173" fmla="*/ 1482302 w 1496212"/>
                          <a:gd name="connsiteY17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0690 w 1496212"/>
                          <a:gd name="connsiteY99" fmla="*/ 639629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87717 w 1496212"/>
                          <a:gd name="connsiteY101" fmla="*/ 632873 h 758095"/>
                          <a:gd name="connsiteX102" fmla="*/ 894474 w 1496212"/>
                          <a:gd name="connsiteY102" fmla="*/ 628368 h 758095"/>
                          <a:gd name="connsiteX103" fmla="*/ 914744 w 1496212"/>
                          <a:gd name="connsiteY103" fmla="*/ 619359 h 758095"/>
                          <a:gd name="connsiteX104" fmla="*/ 926005 w 1496212"/>
                          <a:gd name="connsiteY104" fmla="*/ 608098 h 758095"/>
                          <a:gd name="connsiteX105" fmla="*/ 941770 w 1496212"/>
                          <a:gd name="connsiteY105" fmla="*/ 603594 h 758095"/>
                          <a:gd name="connsiteX106" fmla="*/ 980058 w 1496212"/>
                          <a:gd name="connsiteY106" fmla="*/ 605846 h 758095"/>
                          <a:gd name="connsiteX107" fmla="*/ 984562 w 1496212"/>
                          <a:gd name="connsiteY107" fmla="*/ 612603 h 758095"/>
                          <a:gd name="connsiteX108" fmla="*/ 989067 w 1496212"/>
                          <a:gd name="connsiteY108" fmla="*/ 617107 h 758095"/>
                          <a:gd name="connsiteX109" fmla="*/ 1009337 w 1496212"/>
                          <a:gd name="connsiteY109" fmla="*/ 623864 h 758095"/>
                          <a:gd name="connsiteX110" fmla="*/ 1018346 w 1496212"/>
                          <a:gd name="connsiteY110" fmla="*/ 632873 h 758095"/>
                          <a:gd name="connsiteX111" fmla="*/ 1022850 w 1496212"/>
                          <a:gd name="connsiteY111" fmla="*/ 641881 h 758095"/>
                          <a:gd name="connsiteX112" fmla="*/ 1036363 w 1496212"/>
                          <a:gd name="connsiteY112" fmla="*/ 650890 h 758095"/>
                          <a:gd name="connsiteX113" fmla="*/ 1040868 w 1496212"/>
                          <a:gd name="connsiteY113" fmla="*/ 664404 h 758095"/>
                          <a:gd name="connsiteX114" fmla="*/ 1047624 w 1496212"/>
                          <a:gd name="connsiteY114" fmla="*/ 668908 h 758095"/>
                          <a:gd name="connsiteX115" fmla="*/ 1058885 w 1496212"/>
                          <a:gd name="connsiteY115" fmla="*/ 671160 h 758095"/>
                          <a:gd name="connsiteX116" fmla="*/ 1065642 w 1496212"/>
                          <a:gd name="connsiteY116" fmla="*/ 673412 h 758095"/>
                          <a:gd name="connsiteX117" fmla="*/ 1067894 w 1496212"/>
                          <a:gd name="connsiteY117" fmla="*/ 680169 h 758095"/>
                          <a:gd name="connsiteX118" fmla="*/ 1076903 w 1496212"/>
                          <a:gd name="connsiteY118" fmla="*/ 682421 h 758095"/>
                          <a:gd name="connsiteX119" fmla="*/ 1085912 w 1496212"/>
                          <a:gd name="connsiteY119" fmla="*/ 686926 h 758095"/>
                          <a:gd name="connsiteX120" fmla="*/ 1103930 w 1496212"/>
                          <a:gd name="connsiteY120" fmla="*/ 691430 h 758095"/>
                          <a:gd name="connsiteX121" fmla="*/ 1110686 w 1496212"/>
                          <a:gd name="connsiteY121" fmla="*/ 700439 h 758095"/>
                          <a:gd name="connsiteX122" fmla="*/ 1115191 w 1496212"/>
                          <a:gd name="connsiteY122" fmla="*/ 707196 h 758095"/>
                          <a:gd name="connsiteX123" fmla="*/ 1121948 w 1496212"/>
                          <a:gd name="connsiteY123" fmla="*/ 711700 h 758095"/>
                          <a:gd name="connsiteX124" fmla="*/ 1130956 w 1496212"/>
                          <a:gd name="connsiteY124" fmla="*/ 727466 h 758095"/>
                          <a:gd name="connsiteX125" fmla="*/ 1133209 w 1496212"/>
                          <a:gd name="connsiteY125" fmla="*/ 736474 h 758095"/>
                          <a:gd name="connsiteX126" fmla="*/ 1148974 w 1496212"/>
                          <a:gd name="connsiteY126" fmla="*/ 743231 h 758095"/>
                          <a:gd name="connsiteX127" fmla="*/ 1191766 w 1496212"/>
                          <a:gd name="connsiteY127" fmla="*/ 745483 h 758095"/>
                          <a:gd name="connsiteX128" fmla="*/ 1207532 w 1496212"/>
                          <a:gd name="connsiteY128" fmla="*/ 743231 h 758095"/>
                          <a:gd name="connsiteX129" fmla="*/ 1248072 w 1496212"/>
                          <a:gd name="connsiteY129" fmla="*/ 745483 h 758095"/>
                          <a:gd name="connsiteX130" fmla="*/ 1268342 w 1496212"/>
                          <a:gd name="connsiteY130" fmla="*/ 747736 h 758095"/>
                          <a:gd name="connsiteX131" fmla="*/ 1281855 w 1496212"/>
                          <a:gd name="connsiteY131" fmla="*/ 729718 h 758095"/>
                          <a:gd name="connsiteX132" fmla="*/ 1288612 w 1496212"/>
                          <a:gd name="connsiteY132" fmla="*/ 727466 h 758095"/>
                          <a:gd name="connsiteX133" fmla="*/ 1304377 w 1496212"/>
                          <a:gd name="connsiteY133" fmla="*/ 713952 h 758095"/>
                          <a:gd name="connsiteX134" fmla="*/ 1306629 w 1496212"/>
                          <a:gd name="connsiteY134" fmla="*/ 707196 h 758095"/>
                          <a:gd name="connsiteX135" fmla="*/ 1311134 w 1496212"/>
                          <a:gd name="connsiteY135" fmla="*/ 700439 h 758095"/>
                          <a:gd name="connsiteX136" fmla="*/ 1315638 w 1496212"/>
                          <a:gd name="connsiteY136" fmla="*/ 691430 h 758095"/>
                          <a:gd name="connsiteX137" fmla="*/ 1322395 w 1496212"/>
                          <a:gd name="connsiteY137" fmla="*/ 689178 h 758095"/>
                          <a:gd name="connsiteX138" fmla="*/ 1326899 w 1496212"/>
                          <a:gd name="connsiteY138" fmla="*/ 680169 h 758095"/>
                          <a:gd name="connsiteX139" fmla="*/ 1333656 w 1496212"/>
                          <a:gd name="connsiteY139" fmla="*/ 675665 h 758095"/>
                          <a:gd name="connsiteX140" fmla="*/ 1335908 w 1496212"/>
                          <a:gd name="connsiteY140" fmla="*/ 666656 h 758095"/>
                          <a:gd name="connsiteX141" fmla="*/ 1338160 w 1496212"/>
                          <a:gd name="connsiteY141" fmla="*/ 659899 h 758095"/>
                          <a:gd name="connsiteX142" fmla="*/ 1342665 w 1496212"/>
                          <a:gd name="connsiteY142" fmla="*/ 655395 h 758095"/>
                          <a:gd name="connsiteX143" fmla="*/ 1351674 w 1496212"/>
                          <a:gd name="connsiteY143" fmla="*/ 641881 h 758095"/>
                          <a:gd name="connsiteX144" fmla="*/ 1353926 w 1496212"/>
                          <a:gd name="connsiteY144" fmla="*/ 632873 h 758095"/>
                          <a:gd name="connsiteX145" fmla="*/ 1356178 w 1496212"/>
                          <a:gd name="connsiteY145" fmla="*/ 610350 h 758095"/>
                          <a:gd name="connsiteX146" fmla="*/ 1360682 w 1496212"/>
                          <a:gd name="connsiteY146" fmla="*/ 601341 h 758095"/>
                          <a:gd name="connsiteX147" fmla="*/ 1365187 w 1496212"/>
                          <a:gd name="connsiteY147" fmla="*/ 585576 h 758095"/>
                          <a:gd name="connsiteX148" fmla="*/ 1371944 w 1496212"/>
                          <a:gd name="connsiteY148" fmla="*/ 576567 h 758095"/>
                          <a:gd name="connsiteX149" fmla="*/ 1376448 w 1496212"/>
                          <a:gd name="connsiteY149" fmla="*/ 542784 h 758095"/>
                          <a:gd name="connsiteX150" fmla="*/ 1378700 w 1496212"/>
                          <a:gd name="connsiteY150" fmla="*/ 533775 h 758095"/>
                          <a:gd name="connsiteX151" fmla="*/ 1380952 w 1496212"/>
                          <a:gd name="connsiteY151" fmla="*/ 477470 h 758095"/>
                          <a:gd name="connsiteX152" fmla="*/ 1396718 w 1496212"/>
                          <a:gd name="connsiteY152" fmla="*/ 454947 h 758095"/>
                          <a:gd name="connsiteX153" fmla="*/ 1403475 w 1496212"/>
                          <a:gd name="connsiteY153" fmla="*/ 443686 h 758095"/>
                          <a:gd name="connsiteX154" fmla="*/ 1410231 w 1496212"/>
                          <a:gd name="connsiteY154" fmla="*/ 434677 h 758095"/>
                          <a:gd name="connsiteX155" fmla="*/ 1412483 w 1496212"/>
                          <a:gd name="connsiteY155" fmla="*/ 385129 h 758095"/>
                          <a:gd name="connsiteX156" fmla="*/ 1414736 w 1496212"/>
                          <a:gd name="connsiteY156" fmla="*/ 373868 h 758095"/>
                          <a:gd name="connsiteX157" fmla="*/ 1421492 w 1496212"/>
                          <a:gd name="connsiteY157" fmla="*/ 367111 h 758095"/>
                          <a:gd name="connsiteX158" fmla="*/ 1435006 w 1496212"/>
                          <a:gd name="connsiteY158" fmla="*/ 157655 h 758095"/>
                          <a:gd name="connsiteX159" fmla="*/ 1448519 w 1496212"/>
                          <a:gd name="connsiteY159" fmla="*/ 141889 h 758095"/>
                          <a:gd name="connsiteX160" fmla="*/ 1453023 w 1496212"/>
                          <a:gd name="connsiteY160" fmla="*/ 135133 h 758095"/>
                          <a:gd name="connsiteX161" fmla="*/ 1459780 w 1496212"/>
                          <a:gd name="connsiteY161" fmla="*/ 132880 h 758095"/>
                          <a:gd name="connsiteX162" fmla="*/ 1466537 w 1496212"/>
                          <a:gd name="connsiteY162" fmla="*/ 128376 h 758095"/>
                          <a:gd name="connsiteX163" fmla="*/ 1468789 w 1496212"/>
                          <a:gd name="connsiteY163" fmla="*/ 99097 h 758095"/>
                          <a:gd name="connsiteX164" fmla="*/ 1475546 w 1496212"/>
                          <a:gd name="connsiteY164" fmla="*/ 94593 h 758095"/>
                          <a:gd name="connsiteX165" fmla="*/ 1486807 w 1496212"/>
                          <a:gd name="connsiteY165" fmla="*/ 83332 h 758095"/>
                          <a:gd name="connsiteX166" fmla="*/ 1489059 w 1496212"/>
                          <a:gd name="connsiteY166" fmla="*/ 76575 h 758095"/>
                          <a:gd name="connsiteX167" fmla="*/ 1495816 w 1496212"/>
                          <a:gd name="connsiteY167" fmla="*/ 74323 h 758095"/>
                          <a:gd name="connsiteX168" fmla="*/ 1493563 w 1496212"/>
                          <a:gd name="connsiteY168" fmla="*/ 0 h 758095"/>
                          <a:gd name="connsiteX169" fmla="*/ 1482302 w 1496212"/>
                          <a:gd name="connsiteY169" fmla="*/ 9008 h 758095"/>
                          <a:gd name="connsiteX170" fmla="*/ 1480050 w 1496212"/>
                          <a:gd name="connsiteY170" fmla="*/ 18017 h 758095"/>
                          <a:gd name="connsiteX171" fmla="*/ 1473293 w 1496212"/>
                          <a:gd name="connsiteY171" fmla="*/ 20270 h 758095"/>
                          <a:gd name="connsiteX172" fmla="*/ 1482302 w 1496212"/>
                          <a:gd name="connsiteY172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78708 w 1496212"/>
                          <a:gd name="connsiteY100" fmla="*/ 635125 h 758095"/>
                          <a:gd name="connsiteX101" fmla="*/ 894474 w 1496212"/>
                          <a:gd name="connsiteY101" fmla="*/ 628368 h 758095"/>
                          <a:gd name="connsiteX102" fmla="*/ 914744 w 1496212"/>
                          <a:gd name="connsiteY102" fmla="*/ 619359 h 758095"/>
                          <a:gd name="connsiteX103" fmla="*/ 926005 w 1496212"/>
                          <a:gd name="connsiteY103" fmla="*/ 608098 h 758095"/>
                          <a:gd name="connsiteX104" fmla="*/ 941770 w 1496212"/>
                          <a:gd name="connsiteY104" fmla="*/ 603594 h 758095"/>
                          <a:gd name="connsiteX105" fmla="*/ 980058 w 1496212"/>
                          <a:gd name="connsiteY105" fmla="*/ 605846 h 758095"/>
                          <a:gd name="connsiteX106" fmla="*/ 984562 w 1496212"/>
                          <a:gd name="connsiteY106" fmla="*/ 612603 h 758095"/>
                          <a:gd name="connsiteX107" fmla="*/ 989067 w 1496212"/>
                          <a:gd name="connsiteY107" fmla="*/ 617107 h 758095"/>
                          <a:gd name="connsiteX108" fmla="*/ 1009337 w 1496212"/>
                          <a:gd name="connsiteY108" fmla="*/ 623864 h 758095"/>
                          <a:gd name="connsiteX109" fmla="*/ 1018346 w 1496212"/>
                          <a:gd name="connsiteY109" fmla="*/ 632873 h 758095"/>
                          <a:gd name="connsiteX110" fmla="*/ 1022850 w 1496212"/>
                          <a:gd name="connsiteY110" fmla="*/ 641881 h 758095"/>
                          <a:gd name="connsiteX111" fmla="*/ 1036363 w 1496212"/>
                          <a:gd name="connsiteY111" fmla="*/ 650890 h 758095"/>
                          <a:gd name="connsiteX112" fmla="*/ 1040868 w 1496212"/>
                          <a:gd name="connsiteY112" fmla="*/ 664404 h 758095"/>
                          <a:gd name="connsiteX113" fmla="*/ 1047624 w 1496212"/>
                          <a:gd name="connsiteY113" fmla="*/ 668908 h 758095"/>
                          <a:gd name="connsiteX114" fmla="*/ 1058885 w 1496212"/>
                          <a:gd name="connsiteY114" fmla="*/ 671160 h 758095"/>
                          <a:gd name="connsiteX115" fmla="*/ 1065642 w 1496212"/>
                          <a:gd name="connsiteY115" fmla="*/ 673412 h 758095"/>
                          <a:gd name="connsiteX116" fmla="*/ 1067894 w 1496212"/>
                          <a:gd name="connsiteY116" fmla="*/ 680169 h 758095"/>
                          <a:gd name="connsiteX117" fmla="*/ 1076903 w 1496212"/>
                          <a:gd name="connsiteY117" fmla="*/ 682421 h 758095"/>
                          <a:gd name="connsiteX118" fmla="*/ 1085912 w 1496212"/>
                          <a:gd name="connsiteY118" fmla="*/ 686926 h 758095"/>
                          <a:gd name="connsiteX119" fmla="*/ 1103930 w 1496212"/>
                          <a:gd name="connsiteY119" fmla="*/ 691430 h 758095"/>
                          <a:gd name="connsiteX120" fmla="*/ 1110686 w 1496212"/>
                          <a:gd name="connsiteY120" fmla="*/ 700439 h 758095"/>
                          <a:gd name="connsiteX121" fmla="*/ 1115191 w 1496212"/>
                          <a:gd name="connsiteY121" fmla="*/ 707196 h 758095"/>
                          <a:gd name="connsiteX122" fmla="*/ 1121948 w 1496212"/>
                          <a:gd name="connsiteY122" fmla="*/ 711700 h 758095"/>
                          <a:gd name="connsiteX123" fmla="*/ 1130956 w 1496212"/>
                          <a:gd name="connsiteY123" fmla="*/ 727466 h 758095"/>
                          <a:gd name="connsiteX124" fmla="*/ 1133209 w 1496212"/>
                          <a:gd name="connsiteY124" fmla="*/ 736474 h 758095"/>
                          <a:gd name="connsiteX125" fmla="*/ 1148974 w 1496212"/>
                          <a:gd name="connsiteY125" fmla="*/ 743231 h 758095"/>
                          <a:gd name="connsiteX126" fmla="*/ 1191766 w 1496212"/>
                          <a:gd name="connsiteY126" fmla="*/ 745483 h 758095"/>
                          <a:gd name="connsiteX127" fmla="*/ 1207532 w 1496212"/>
                          <a:gd name="connsiteY127" fmla="*/ 743231 h 758095"/>
                          <a:gd name="connsiteX128" fmla="*/ 1248072 w 1496212"/>
                          <a:gd name="connsiteY128" fmla="*/ 745483 h 758095"/>
                          <a:gd name="connsiteX129" fmla="*/ 1268342 w 1496212"/>
                          <a:gd name="connsiteY129" fmla="*/ 747736 h 758095"/>
                          <a:gd name="connsiteX130" fmla="*/ 1281855 w 1496212"/>
                          <a:gd name="connsiteY130" fmla="*/ 729718 h 758095"/>
                          <a:gd name="connsiteX131" fmla="*/ 1288612 w 1496212"/>
                          <a:gd name="connsiteY131" fmla="*/ 727466 h 758095"/>
                          <a:gd name="connsiteX132" fmla="*/ 1304377 w 1496212"/>
                          <a:gd name="connsiteY132" fmla="*/ 713952 h 758095"/>
                          <a:gd name="connsiteX133" fmla="*/ 1306629 w 1496212"/>
                          <a:gd name="connsiteY133" fmla="*/ 707196 h 758095"/>
                          <a:gd name="connsiteX134" fmla="*/ 1311134 w 1496212"/>
                          <a:gd name="connsiteY134" fmla="*/ 700439 h 758095"/>
                          <a:gd name="connsiteX135" fmla="*/ 1315638 w 1496212"/>
                          <a:gd name="connsiteY135" fmla="*/ 691430 h 758095"/>
                          <a:gd name="connsiteX136" fmla="*/ 1322395 w 1496212"/>
                          <a:gd name="connsiteY136" fmla="*/ 689178 h 758095"/>
                          <a:gd name="connsiteX137" fmla="*/ 1326899 w 1496212"/>
                          <a:gd name="connsiteY137" fmla="*/ 680169 h 758095"/>
                          <a:gd name="connsiteX138" fmla="*/ 1333656 w 1496212"/>
                          <a:gd name="connsiteY138" fmla="*/ 675665 h 758095"/>
                          <a:gd name="connsiteX139" fmla="*/ 1335908 w 1496212"/>
                          <a:gd name="connsiteY139" fmla="*/ 666656 h 758095"/>
                          <a:gd name="connsiteX140" fmla="*/ 1338160 w 1496212"/>
                          <a:gd name="connsiteY140" fmla="*/ 659899 h 758095"/>
                          <a:gd name="connsiteX141" fmla="*/ 1342665 w 1496212"/>
                          <a:gd name="connsiteY141" fmla="*/ 655395 h 758095"/>
                          <a:gd name="connsiteX142" fmla="*/ 1351674 w 1496212"/>
                          <a:gd name="connsiteY142" fmla="*/ 641881 h 758095"/>
                          <a:gd name="connsiteX143" fmla="*/ 1353926 w 1496212"/>
                          <a:gd name="connsiteY143" fmla="*/ 632873 h 758095"/>
                          <a:gd name="connsiteX144" fmla="*/ 1356178 w 1496212"/>
                          <a:gd name="connsiteY144" fmla="*/ 610350 h 758095"/>
                          <a:gd name="connsiteX145" fmla="*/ 1360682 w 1496212"/>
                          <a:gd name="connsiteY145" fmla="*/ 601341 h 758095"/>
                          <a:gd name="connsiteX146" fmla="*/ 1365187 w 1496212"/>
                          <a:gd name="connsiteY146" fmla="*/ 585576 h 758095"/>
                          <a:gd name="connsiteX147" fmla="*/ 1371944 w 1496212"/>
                          <a:gd name="connsiteY147" fmla="*/ 576567 h 758095"/>
                          <a:gd name="connsiteX148" fmla="*/ 1376448 w 1496212"/>
                          <a:gd name="connsiteY148" fmla="*/ 542784 h 758095"/>
                          <a:gd name="connsiteX149" fmla="*/ 1378700 w 1496212"/>
                          <a:gd name="connsiteY149" fmla="*/ 533775 h 758095"/>
                          <a:gd name="connsiteX150" fmla="*/ 1380952 w 1496212"/>
                          <a:gd name="connsiteY150" fmla="*/ 477470 h 758095"/>
                          <a:gd name="connsiteX151" fmla="*/ 1396718 w 1496212"/>
                          <a:gd name="connsiteY151" fmla="*/ 454947 h 758095"/>
                          <a:gd name="connsiteX152" fmla="*/ 1403475 w 1496212"/>
                          <a:gd name="connsiteY152" fmla="*/ 443686 h 758095"/>
                          <a:gd name="connsiteX153" fmla="*/ 1410231 w 1496212"/>
                          <a:gd name="connsiteY153" fmla="*/ 434677 h 758095"/>
                          <a:gd name="connsiteX154" fmla="*/ 1412483 w 1496212"/>
                          <a:gd name="connsiteY154" fmla="*/ 385129 h 758095"/>
                          <a:gd name="connsiteX155" fmla="*/ 1414736 w 1496212"/>
                          <a:gd name="connsiteY155" fmla="*/ 373868 h 758095"/>
                          <a:gd name="connsiteX156" fmla="*/ 1421492 w 1496212"/>
                          <a:gd name="connsiteY156" fmla="*/ 367111 h 758095"/>
                          <a:gd name="connsiteX157" fmla="*/ 1435006 w 1496212"/>
                          <a:gd name="connsiteY157" fmla="*/ 157655 h 758095"/>
                          <a:gd name="connsiteX158" fmla="*/ 1448519 w 1496212"/>
                          <a:gd name="connsiteY158" fmla="*/ 141889 h 758095"/>
                          <a:gd name="connsiteX159" fmla="*/ 1453023 w 1496212"/>
                          <a:gd name="connsiteY159" fmla="*/ 135133 h 758095"/>
                          <a:gd name="connsiteX160" fmla="*/ 1459780 w 1496212"/>
                          <a:gd name="connsiteY160" fmla="*/ 132880 h 758095"/>
                          <a:gd name="connsiteX161" fmla="*/ 1466537 w 1496212"/>
                          <a:gd name="connsiteY161" fmla="*/ 128376 h 758095"/>
                          <a:gd name="connsiteX162" fmla="*/ 1468789 w 1496212"/>
                          <a:gd name="connsiteY162" fmla="*/ 99097 h 758095"/>
                          <a:gd name="connsiteX163" fmla="*/ 1475546 w 1496212"/>
                          <a:gd name="connsiteY163" fmla="*/ 94593 h 758095"/>
                          <a:gd name="connsiteX164" fmla="*/ 1486807 w 1496212"/>
                          <a:gd name="connsiteY164" fmla="*/ 83332 h 758095"/>
                          <a:gd name="connsiteX165" fmla="*/ 1489059 w 1496212"/>
                          <a:gd name="connsiteY165" fmla="*/ 76575 h 758095"/>
                          <a:gd name="connsiteX166" fmla="*/ 1495816 w 1496212"/>
                          <a:gd name="connsiteY166" fmla="*/ 74323 h 758095"/>
                          <a:gd name="connsiteX167" fmla="*/ 1493563 w 1496212"/>
                          <a:gd name="connsiteY167" fmla="*/ 0 h 758095"/>
                          <a:gd name="connsiteX168" fmla="*/ 1482302 w 1496212"/>
                          <a:gd name="connsiteY168" fmla="*/ 9008 h 758095"/>
                          <a:gd name="connsiteX169" fmla="*/ 1480050 w 1496212"/>
                          <a:gd name="connsiteY169" fmla="*/ 18017 h 758095"/>
                          <a:gd name="connsiteX170" fmla="*/ 1473293 w 1496212"/>
                          <a:gd name="connsiteY170" fmla="*/ 20270 h 758095"/>
                          <a:gd name="connsiteX171" fmla="*/ 1482302 w 1496212"/>
                          <a:gd name="connsiteY171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894474 w 1496212"/>
                          <a:gd name="connsiteY100" fmla="*/ 628368 h 758095"/>
                          <a:gd name="connsiteX101" fmla="*/ 914744 w 1496212"/>
                          <a:gd name="connsiteY101" fmla="*/ 619359 h 758095"/>
                          <a:gd name="connsiteX102" fmla="*/ 926005 w 1496212"/>
                          <a:gd name="connsiteY102" fmla="*/ 608098 h 758095"/>
                          <a:gd name="connsiteX103" fmla="*/ 941770 w 1496212"/>
                          <a:gd name="connsiteY103" fmla="*/ 603594 h 758095"/>
                          <a:gd name="connsiteX104" fmla="*/ 980058 w 1496212"/>
                          <a:gd name="connsiteY104" fmla="*/ 605846 h 758095"/>
                          <a:gd name="connsiteX105" fmla="*/ 984562 w 1496212"/>
                          <a:gd name="connsiteY105" fmla="*/ 612603 h 758095"/>
                          <a:gd name="connsiteX106" fmla="*/ 989067 w 1496212"/>
                          <a:gd name="connsiteY106" fmla="*/ 617107 h 758095"/>
                          <a:gd name="connsiteX107" fmla="*/ 1009337 w 1496212"/>
                          <a:gd name="connsiteY107" fmla="*/ 623864 h 758095"/>
                          <a:gd name="connsiteX108" fmla="*/ 1018346 w 1496212"/>
                          <a:gd name="connsiteY108" fmla="*/ 632873 h 758095"/>
                          <a:gd name="connsiteX109" fmla="*/ 1022850 w 1496212"/>
                          <a:gd name="connsiteY109" fmla="*/ 641881 h 758095"/>
                          <a:gd name="connsiteX110" fmla="*/ 1036363 w 1496212"/>
                          <a:gd name="connsiteY110" fmla="*/ 650890 h 758095"/>
                          <a:gd name="connsiteX111" fmla="*/ 1040868 w 1496212"/>
                          <a:gd name="connsiteY111" fmla="*/ 664404 h 758095"/>
                          <a:gd name="connsiteX112" fmla="*/ 1047624 w 1496212"/>
                          <a:gd name="connsiteY112" fmla="*/ 668908 h 758095"/>
                          <a:gd name="connsiteX113" fmla="*/ 1058885 w 1496212"/>
                          <a:gd name="connsiteY113" fmla="*/ 671160 h 758095"/>
                          <a:gd name="connsiteX114" fmla="*/ 1065642 w 1496212"/>
                          <a:gd name="connsiteY114" fmla="*/ 673412 h 758095"/>
                          <a:gd name="connsiteX115" fmla="*/ 1067894 w 1496212"/>
                          <a:gd name="connsiteY115" fmla="*/ 680169 h 758095"/>
                          <a:gd name="connsiteX116" fmla="*/ 1076903 w 1496212"/>
                          <a:gd name="connsiteY116" fmla="*/ 682421 h 758095"/>
                          <a:gd name="connsiteX117" fmla="*/ 1085912 w 1496212"/>
                          <a:gd name="connsiteY117" fmla="*/ 686926 h 758095"/>
                          <a:gd name="connsiteX118" fmla="*/ 1103930 w 1496212"/>
                          <a:gd name="connsiteY118" fmla="*/ 691430 h 758095"/>
                          <a:gd name="connsiteX119" fmla="*/ 1110686 w 1496212"/>
                          <a:gd name="connsiteY119" fmla="*/ 700439 h 758095"/>
                          <a:gd name="connsiteX120" fmla="*/ 1115191 w 1496212"/>
                          <a:gd name="connsiteY120" fmla="*/ 707196 h 758095"/>
                          <a:gd name="connsiteX121" fmla="*/ 1121948 w 1496212"/>
                          <a:gd name="connsiteY121" fmla="*/ 711700 h 758095"/>
                          <a:gd name="connsiteX122" fmla="*/ 1130956 w 1496212"/>
                          <a:gd name="connsiteY122" fmla="*/ 727466 h 758095"/>
                          <a:gd name="connsiteX123" fmla="*/ 1133209 w 1496212"/>
                          <a:gd name="connsiteY123" fmla="*/ 736474 h 758095"/>
                          <a:gd name="connsiteX124" fmla="*/ 1148974 w 1496212"/>
                          <a:gd name="connsiteY124" fmla="*/ 743231 h 758095"/>
                          <a:gd name="connsiteX125" fmla="*/ 1191766 w 1496212"/>
                          <a:gd name="connsiteY125" fmla="*/ 745483 h 758095"/>
                          <a:gd name="connsiteX126" fmla="*/ 1207532 w 1496212"/>
                          <a:gd name="connsiteY126" fmla="*/ 743231 h 758095"/>
                          <a:gd name="connsiteX127" fmla="*/ 1248072 w 1496212"/>
                          <a:gd name="connsiteY127" fmla="*/ 745483 h 758095"/>
                          <a:gd name="connsiteX128" fmla="*/ 1268342 w 1496212"/>
                          <a:gd name="connsiteY128" fmla="*/ 747736 h 758095"/>
                          <a:gd name="connsiteX129" fmla="*/ 1281855 w 1496212"/>
                          <a:gd name="connsiteY129" fmla="*/ 729718 h 758095"/>
                          <a:gd name="connsiteX130" fmla="*/ 1288612 w 1496212"/>
                          <a:gd name="connsiteY130" fmla="*/ 727466 h 758095"/>
                          <a:gd name="connsiteX131" fmla="*/ 1304377 w 1496212"/>
                          <a:gd name="connsiteY131" fmla="*/ 713952 h 758095"/>
                          <a:gd name="connsiteX132" fmla="*/ 1306629 w 1496212"/>
                          <a:gd name="connsiteY132" fmla="*/ 707196 h 758095"/>
                          <a:gd name="connsiteX133" fmla="*/ 1311134 w 1496212"/>
                          <a:gd name="connsiteY133" fmla="*/ 700439 h 758095"/>
                          <a:gd name="connsiteX134" fmla="*/ 1315638 w 1496212"/>
                          <a:gd name="connsiteY134" fmla="*/ 691430 h 758095"/>
                          <a:gd name="connsiteX135" fmla="*/ 1322395 w 1496212"/>
                          <a:gd name="connsiteY135" fmla="*/ 689178 h 758095"/>
                          <a:gd name="connsiteX136" fmla="*/ 1326899 w 1496212"/>
                          <a:gd name="connsiteY136" fmla="*/ 680169 h 758095"/>
                          <a:gd name="connsiteX137" fmla="*/ 1333656 w 1496212"/>
                          <a:gd name="connsiteY137" fmla="*/ 675665 h 758095"/>
                          <a:gd name="connsiteX138" fmla="*/ 1335908 w 1496212"/>
                          <a:gd name="connsiteY138" fmla="*/ 666656 h 758095"/>
                          <a:gd name="connsiteX139" fmla="*/ 1338160 w 1496212"/>
                          <a:gd name="connsiteY139" fmla="*/ 659899 h 758095"/>
                          <a:gd name="connsiteX140" fmla="*/ 1342665 w 1496212"/>
                          <a:gd name="connsiteY140" fmla="*/ 655395 h 758095"/>
                          <a:gd name="connsiteX141" fmla="*/ 1351674 w 1496212"/>
                          <a:gd name="connsiteY141" fmla="*/ 641881 h 758095"/>
                          <a:gd name="connsiteX142" fmla="*/ 1353926 w 1496212"/>
                          <a:gd name="connsiteY142" fmla="*/ 632873 h 758095"/>
                          <a:gd name="connsiteX143" fmla="*/ 1356178 w 1496212"/>
                          <a:gd name="connsiteY143" fmla="*/ 610350 h 758095"/>
                          <a:gd name="connsiteX144" fmla="*/ 1360682 w 1496212"/>
                          <a:gd name="connsiteY144" fmla="*/ 601341 h 758095"/>
                          <a:gd name="connsiteX145" fmla="*/ 1365187 w 1496212"/>
                          <a:gd name="connsiteY145" fmla="*/ 585576 h 758095"/>
                          <a:gd name="connsiteX146" fmla="*/ 1371944 w 1496212"/>
                          <a:gd name="connsiteY146" fmla="*/ 576567 h 758095"/>
                          <a:gd name="connsiteX147" fmla="*/ 1376448 w 1496212"/>
                          <a:gd name="connsiteY147" fmla="*/ 542784 h 758095"/>
                          <a:gd name="connsiteX148" fmla="*/ 1378700 w 1496212"/>
                          <a:gd name="connsiteY148" fmla="*/ 533775 h 758095"/>
                          <a:gd name="connsiteX149" fmla="*/ 1380952 w 1496212"/>
                          <a:gd name="connsiteY149" fmla="*/ 477470 h 758095"/>
                          <a:gd name="connsiteX150" fmla="*/ 1396718 w 1496212"/>
                          <a:gd name="connsiteY150" fmla="*/ 454947 h 758095"/>
                          <a:gd name="connsiteX151" fmla="*/ 1403475 w 1496212"/>
                          <a:gd name="connsiteY151" fmla="*/ 443686 h 758095"/>
                          <a:gd name="connsiteX152" fmla="*/ 1410231 w 1496212"/>
                          <a:gd name="connsiteY152" fmla="*/ 434677 h 758095"/>
                          <a:gd name="connsiteX153" fmla="*/ 1412483 w 1496212"/>
                          <a:gd name="connsiteY153" fmla="*/ 385129 h 758095"/>
                          <a:gd name="connsiteX154" fmla="*/ 1414736 w 1496212"/>
                          <a:gd name="connsiteY154" fmla="*/ 373868 h 758095"/>
                          <a:gd name="connsiteX155" fmla="*/ 1421492 w 1496212"/>
                          <a:gd name="connsiteY155" fmla="*/ 367111 h 758095"/>
                          <a:gd name="connsiteX156" fmla="*/ 1435006 w 1496212"/>
                          <a:gd name="connsiteY156" fmla="*/ 157655 h 758095"/>
                          <a:gd name="connsiteX157" fmla="*/ 1448519 w 1496212"/>
                          <a:gd name="connsiteY157" fmla="*/ 141889 h 758095"/>
                          <a:gd name="connsiteX158" fmla="*/ 1453023 w 1496212"/>
                          <a:gd name="connsiteY158" fmla="*/ 135133 h 758095"/>
                          <a:gd name="connsiteX159" fmla="*/ 1459780 w 1496212"/>
                          <a:gd name="connsiteY159" fmla="*/ 132880 h 758095"/>
                          <a:gd name="connsiteX160" fmla="*/ 1466537 w 1496212"/>
                          <a:gd name="connsiteY160" fmla="*/ 128376 h 758095"/>
                          <a:gd name="connsiteX161" fmla="*/ 1468789 w 1496212"/>
                          <a:gd name="connsiteY161" fmla="*/ 99097 h 758095"/>
                          <a:gd name="connsiteX162" fmla="*/ 1475546 w 1496212"/>
                          <a:gd name="connsiteY162" fmla="*/ 94593 h 758095"/>
                          <a:gd name="connsiteX163" fmla="*/ 1486807 w 1496212"/>
                          <a:gd name="connsiteY163" fmla="*/ 83332 h 758095"/>
                          <a:gd name="connsiteX164" fmla="*/ 1489059 w 1496212"/>
                          <a:gd name="connsiteY164" fmla="*/ 76575 h 758095"/>
                          <a:gd name="connsiteX165" fmla="*/ 1495816 w 1496212"/>
                          <a:gd name="connsiteY165" fmla="*/ 74323 h 758095"/>
                          <a:gd name="connsiteX166" fmla="*/ 1493563 w 1496212"/>
                          <a:gd name="connsiteY166" fmla="*/ 0 h 758095"/>
                          <a:gd name="connsiteX167" fmla="*/ 1482302 w 1496212"/>
                          <a:gd name="connsiteY167" fmla="*/ 9008 h 758095"/>
                          <a:gd name="connsiteX168" fmla="*/ 1480050 w 1496212"/>
                          <a:gd name="connsiteY168" fmla="*/ 18017 h 758095"/>
                          <a:gd name="connsiteX169" fmla="*/ 1473293 w 1496212"/>
                          <a:gd name="connsiteY169" fmla="*/ 20270 h 758095"/>
                          <a:gd name="connsiteX170" fmla="*/ 1482302 w 1496212"/>
                          <a:gd name="connsiteY170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4744 w 1496212"/>
                          <a:gd name="connsiteY100" fmla="*/ 619359 h 758095"/>
                          <a:gd name="connsiteX101" fmla="*/ 926005 w 1496212"/>
                          <a:gd name="connsiteY101" fmla="*/ 608098 h 758095"/>
                          <a:gd name="connsiteX102" fmla="*/ 941770 w 1496212"/>
                          <a:gd name="connsiteY102" fmla="*/ 603594 h 758095"/>
                          <a:gd name="connsiteX103" fmla="*/ 980058 w 1496212"/>
                          <a:gd name="connsiteY103" fmla="*/ 605846 h 758095"/>
                          <a:gd name="connsiteX104" fmla="*/ 984562 w 1496212"/>
                          <a:gd name="connsiteY104" fmla="*/ 612603 h 758095"/>
                          <a:gd name="connsiteX105" fmla="*/ 989067 w 1496212"/>
                          <a:gd name="connsiteY105" fmla="*/ 617107 h 758095"/>
                          <a:gd name="connsiteX106" fmla="*/ 1009337 w 1496212"/>
                          <a:gd name="connsiteY106" fmla="*/ 623864 h 758095"/>
                          <a:gd name="connsiteX107" fmla="*/ 1018346 w 1496212"/>
                          <a:gd name="connsiteY107" fmla="*/ 632873 h 758095"/>
                          <a:gd name="connsiteX108" fmla="*/ 1022850 w 1496212"/>
                          <a:gd name="connsiteY108" fmla="*/ 641881 h 758095"/>
                          <a:gd name="connsiteX109" fmla="*/ 1036363 w 1496212"/>
                          <a:gd name="connsiteY109" fmla="*/ 650890 h 758095"/>
                          <a:gd name="connsiteX110" fmla="*/ 1040868 w 1496212"/>
                          <a:gd name="connsiteY110" fmla="*/ 664404 h 758095"/>
                          <a:gd name="connsiteX111" fmla="*/ 1047624 w 1496212"/>
                          <a:gd name="connsiteY111" fmla="*/ 668908 h 758095"/>
                          <a:gd name="connsiteX112" fmla="*/ 1058885 w 1496212"/>
                          <a:gd name="connsiteY112" fmla="*/ 671160 h 758095"/>
                          <a:gd name="connsiteX113" fmla="*/ 1065642 w 1496212"/>
                          <a:gd name="connsiteY113" fmla="*/ 673412 h 758095"/>
                          <a:gd name="connsiteX114" fmla="*/ 1067894 w 1496212"/>
                          <a:gd name="connsiteY114" fmla="*/ 680169 h 758095"/>
                          <a:gd name="connsiteX115" fmla="*/ 1076903 w 1496212"/>
                          <a:gd name="connsiteY115" fmla="*/ 682421 h 758095"/>
                          <a:gd name="connsiteX116" fmla="*/ 1085912 w 1496212"/>
                          <a:gd name="connsiteY116" fmla="*/ 686926 h 758095"/>
                          <a:gd name="connsiteX117" fmla="*/ 1103930 w 1496212"/>
                          <a:gd name="connsiteY117" fmla="*/ 691430 h 758095"/>
                          <a:gd name="connsiteX118" fmla="*/ 1110686 w 1496212"/>
                          <a:gd name="connsiteY118" fmla="*/ 700439 h 758095"/>
                          <a:gd name="connsiteX119" fmla="*/ 1115191 w 1496212"/>
                          <a:gd name="connsiteY119" fmla="*/ 707196 h 758095"/>
                          <a:gd name="connsiteX120" fmla="*/ 1121948 w 1496212"/>
                          <a:gd name="connsiteY120" fmla="*/ 711700 h 758095"/>
                          <a:gd name="connsiteX121" fmla="*/ 1130956 w 1496212"/>
                          <a:gd name="connsiteY121" fmla="*/ 727466 h 758095"/>
                          <a:gd name="connsiteX122" fmla="*/ 1133209 w 1496212"/>
                          <a:gd name="connsiteY122" fmla="*/ 736474 h 758095"/>
                          <a:gd name="connsiteX123" fmla="*/ 1148974 w 1496212"/>
                          <a:gd name="connsiteY123" fmla="*/ 743231 h 758095"/>
                          <a:gd name="connsiteX124" fmla="*/ 1191766 w 1496212"/>
                          <a:gd name="connsiteY124" fmla="*/ 745483 h 758095"/>
                          <a:gd name="connsiteX125" fmla="*/ 1207532 w 1496212"/>
                          <a:gd name="connsiteY125" fmla="*/ 743231 h 758095"/>
                          <a:gd name="connsiteX126" fmla="*/ 1248072 w 1496212"/>
                          <a:gd name="connsiteY126" fmla="*/ 745483 h 758095"/>
                          <a:gd name="connsiteX127" fmla="*/ 1268342 w 1496212"/>
                          <a:gd name="connsiteY127" fmla="*/ 747736 h 758095"/>
                          <a:gd name="connsiteX128" fmla="*/ 1281855 w 1496212"/>
                          <a:gd name="connsiteY128" fmla="*/ 729718 h 758095"/>
                          <a:gd name="connsiteX129" fmla="*/ 1288612 w 1496212"/>
                          <a:gd name="connsiteY129" fmla="*/ 727466 h 758095"/>
                          <a:gd name="connsiteX130" fmla="*/ 1304377 w 1496212"/>
                          <a:gd name="connsiteY130" fmla="*/ 713952 h 758095"/>
                          <a:gd name="connsiteX131" fmla="*/ 1306629 w 1496212"/>
                          <a:gd name="connsiteY131" fmla="*/ 707196 h 758095"/>
                          <a:gd name="connsiteX132" fmla="*/ 1311134 w 1496212"/>
                          <a:gd name="connsiteY132" fmla="*/ 700439 h 758095"/>
                          <a:gd name="connsiteX133" fmla="*/ 1315638 w 1496212"/>
                          <a:gd name="connsiteY133" fmla="*/ 691430 h 758095"/>
                          <a:gd name="connsiteX134" fmla="*/ 1322395 w 1496212"/>
                          <a:gd name="connsiteY134" fmla="*/ 689178 h 758095"/>
                          <a:gd name="connsiteX135" fmla="*/ 1326899 w 1496212"/>
                          <a:gd name="connsiteY135" fmla="*/ 680169 h 758095"/>
                          <a:gd name="connsiteX136" fmla="*/ 1333656 w 1496212"/>
                          <a:gd name="connsiteY136" fmla="*/ 675665 h 758095"/>
                          <a:gd name="connsiteX137" fmla="*/ 1335908 w 1496212"/>
                          <a:gd name="connsiteY137" fmla="*/ 666656 h 758095"/>
                          <a:gd name="connsiteX138" fmla="*/ 1338160 w 1496212"/>
                          <a:gd name="connsiteY138" fmla="*/ 659899 h 758095"/>
                          <a:gd name="connsiteX139" fmla="*/ 1342665 w 1496212"/>
                          <a:gd name="connsiteY139" fmla="*/ 655395 h 758095"/>
                          <a:gd name="connsiteX140" fmla="*/ 1351674 w 1496212"/>
                          <a:gd name="connsiteY140" fmla="*/ 641881 h 758095"/>
                          <a:gd name="connsiteX141" fmla="*/ 1353926 w 1496212"/>
                          <a:gd name="connsiteY141" fmla="*/ 632873 h 758095"/>
                          <a:gd name="connsiteX142" fmla="*/ 1356178 w 1496212"/>
                          <a:gd name="connsiteY142" fmla="*/ 610350 h 758095"/>
                          <a:gd name="connsiteX143" fmla="*/ 1360682 w 1496212"/>
                          <a:gd name="connsiteY143" fmla="*/ 601341 h 758095"/>
                          <a:gd name="connsiteX144" fmla="*/ 1365187 w 1496212"/>
                          <a:gd name="connsiteY144" fmla="*/ 585576 h 758095"/>
                          <a:gd name="connsiteX145" fmla="*/ 1371944 w 1496212"/>
                          <a:gd name="connsiteY145" fmla="*/ 576567 h 758095"/>
                          <a:gd name="connsiteX146" fmla="*/ 1376448 w 1496212"/>
                          <a:gd name="connsiteY146" fmla="*/ 542784 h 758095"/>
                          <a:gd name="connsiteX147" fmla="*/ 1378700 w 1496212"/>
                          <a:gd name="connsiteY147" fmla="*/ 533775 h 758095"/>
                          <a:gd name="connsiteX148" fmla="*/ 1380952 w 1496212"/>
                          <a:gd name="connsiteY148" fmla="*/ 477470 h 758095"/>
                          <a:gd name="connsiteX149" fmla="*/ 1396718 w 1496212"/>
                          <a:gd name="connsiteY149" fmla="*/ 454947 h 758095"/>
                          <a:gd name="connsiteX150" fmla="*/ 1403475 w 1496212"/>
                          <a:gd name="connsiteY150" fmla="*/ 443686 h 758095"/>
                          <a:gd name="connsiteX151" fmla="*/ 1410231 w 1496212"/>
                          <a:gd name="connsiteY151" fmla="*/ 434677 h 758095"/>
                          <a:gd name="connsiteX152" fmla="*/ 1412483 w 1496212"/>
                          <a:gd name="connsiteY152" fmla="*/ 385129 h 758095"/>
                          <a:gd name="connsiteX153" fmla="*/ 1414736 w 1496212"/>
                          <a:gd name="connsiteY153" fmla="*/ 373868 h 758095"/>
                          <a:gd name="connsiteX154" fmla="*/ 1421492 w 1496212"/>
                          <a:gd name="connsiteY154" fmla="*/ 367111 h 758095"/>
                          <a:gd name="connsiteX155" fmla="*/ 1435006 w 1496212"/>
                          <a:gd name="connsiteY155" fmla="*/ 157655 h 758095"/>
                          <a:gd name="connsiteX156" fmla="*/ 1448519 w 1496212"/>
                          <a:gd name="connsiteY156" fmla="*/ 141889 h 758095"/>
                          <a:gd name="connsiteX157" fmla="*/ 1453023 w 1496212"/>
                          <a:gd name="connsiteY157" fmla="*/ 135133 h 758095"/>
                          <a:gd name="connsiteX158" fmla="*/ 1459780 w 1496212"/>
                          <a:gd name="connsiteY158" fmla="*/ 132880 h 758095"/>
                          <a:gd name="connsiteX159" fmla="*/ 1466537 w 1496212"/>
                          <a:gd name="connsiteY159" fmla="*/ 128376 h 758095"/>
                          <a:gd name="connsiteX160" fmla="*/ 1468789 w 1496212"/>
                          <a:gd name="connsiteY160" fmla="*/ 99097 h 758095"/>
                          <a:gd name="connsiteX161" fmla="*/ 1475546 w 1496212"/>
                          <a:gd name="connsiteY161" fmla="*/ 94593 h 758095"/>
                          <a:gd name="connsiteX162" fmla="*/ 1486807 w 1496212"/>
                          <a:gd name="connsiteY162" fmla="*/ 83332 h 758095"/>
                          <a:gd name="connsiteX163" fmla="*/ 1489059 w 1496212"/>
                          <a:gd name="connsiteY163" fmla="*/ 76575 h 758095"/>
                          <a:gd name="connsiteX164" fmla="*/ 1495816 w 1496212"/>
                          <a:gd name="connsiteY164" fmla="*/ 74323 h 758095"/>
                          <a:gd name="connsiteX165" fmla="*/ 1493563 w 1496212"/>
                          <a:gd name="connsiteY165" fmla="*/ 0 h 758095"/>
                          <a:gd name="connsiteX166" fmla="*/ 1482302 w 1496212"/>
                          <a:gd name="connsiteY166" fmla="*/ 9008 h 758095"/>
                          <a:gd name="connsiteX167" fmla="*/ 1480050 w 1496212"/>
                          <a:gd name="connsiteY167" fmla="*/ 18017 h 758095"/>
                          <a:gd name="connsiteX168" fmla="*/ 1473293 w 1496212"/>
                          <a:gd name="connsiteY168" fmla="*/ 20270 h 758095"/>
                          <a:gd name="connsiteX169" fmla="*/ 1482302 w 1496212"/>
                          <a:gd name="connsiteY169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26005 w 1496212"/>
                          <a:gd name="connsiteY100" fmla="*/ 608098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41770 w 1496212"/>
                          <a:gd name="connsiteY101" fmla="*/ 603594 h 758095"/>
                          <a:gd name="connsiteX102" fmla="*/ 980058 w 1496212"/>
                          <a:gd name="connsiteY102" fmla="*/ 605846 h 758095"/>
                          <a:gd name="connsiteX103" fmla="*/ 984562 w 1496212"/>
                          <a:gd name="connsiteY103" fmla="*/ 612603 h 758095"/>
                          <a:gd name="connsiteX104" fmla="*/ 989067 w 1496212"/>
                          <a:gd name="connsiteY104" fmla="*/ 617107 h 758095"/>
                          <a:gd name="connsiteX105" fmla="*/ 1009337 w 1496212"/>
                          <a:gd name="connsiteY105" fmla="*/ 623864 h 758095"/>
                          <a:gd name="connsiteX106" fmla="*/ 1018346 w 1496212"/>
                          <a:gd name="connsiteY106" fmla="*/ 632873 h 758095"/>
                          <a:gd name="connsiteX107" fmla="*/ 1022850 w 1496212"/>
                          <a:gd name="connsiteY107" fmla="*/ 641881 h 758095"/>
                          <a:gd name="connsiteX108" fmla="*/ 1036363 w 1496212"/>
                          <a:gd name="connsiteY108" fmla="*/ 650890 h 758095"/>
                          <a:gd name="connsiteX109" fmla="*/ 1040868 w 1496212"/>
                          <a:gd name="connsiteY109" fmla="*/ 664404 h 758095"/>
                          <a:gd name="connsiteX110" fmla="*/ 1047624 w 1496212"/>
                          <a:gd name="connsiteY110" fmla="*/ 668908 h 758095"/>
                          <a:gd name="connsiteX111" fmla="*/ 1058885 w 1496212"/>
                          <a:gd name="connsiteY111" fmla="*/ 671160 h 758095"/>
                          <a:gd name="connsiteX112" fmla="*/ 1065642 w 1496212"/>
                          <a:gd name="connsiteY112" fmla="*/ 673412 h 758095"/>
                          <a:gd name="connsiteX113" fmla="*/ 1067894 w 1496212"/>
                          <a:gd name="connsiteY113" fmla="*/ 680169 h 758095"/>
                          <a:gd name="connsiteX114" fmla="*/ 1076903 w 1496212"/>
                          <a:gd name="connsiteY114" fmla="*/ 682421 h 758095"/>
                          <a:gd name="connsiteX115" fmla="*/ 1085912 w 1496212"/>
                          <a:gd name="connsiteY115" fmla="*/ 686926 h 758095"/>
                          <a:gd name="connsiteX116" fmla="*/ 1103930 w 1496212"/>
                          <a:gd name="connsiteY116" fmla="*/ 691430 h 758095"/>
                          <a:gd name="connsiteX117" fmla="*/ 1110686 w 1496212"/>
                          <a:gd name="connsiteY117" fmla="*/ 700439 h 758095"/>
                          <a:gd name="connsiteX118" fmla="*/ 1115191 w 1496212"/>
                          <a:gd name="connsiteY118" fmla="*/ 707196 h 758095"/>
                          <a:gd name="connsiteX119" fmla="*/ 1121948 w 1496212"/>
                          <a:gd name="connsiteY119" fmla="*/ 711700 h 758095"/>
                          <a:gd name="connsiteX120" fmla="*/ 1130956 w 1496212"/>
                          <a:gd name="connsiteY120" fmla="*/ 727466 h 758095"/>
                          <a:gd name="connsiteX121" fmla="*/ 1133209 w 1496212"/>
                          <a:gd name="connsiteY121" fmla="*/ 736474 h 758095"/>
                          <a:gd name="connsiteX122" fmla="*/ 1148974 w 1496212"/>
                          <a:gd name="connsiteY122" fmla="*/ 743231 h 758095"/>
                          <a:gd name="connsiteX123" fmla="*/ 1191766 w 1496212"/>
                          <a:gd name="connsiteY123" fmla="*/ 745483 h 758095"/>
                          <a:gd name="connsiteX124" fmla="*/ 1207532 w 1496212"/>
                          <a:gd name="connsiteY124" fmla="*/ 743231 h 758095"/>
                          <a:gd name="connsiteX125" fmla="*/ 1248072 w 1496212"/>
                          <a:gd name="connsiteY125" fmla="*/ 745483 h 758095"/>
                          <a:gd name="connsiteX126" fmla="*/ 1268342 w 1496212"/>
                          <a:gd name="connsiteY126" fmla="*/ 747736 h 758095"/>
                          <a:gd name="connsiteX127" fmla="*/ 1281855 w 1496212"/>
                          <a:gd name="connsiteY127" fmla="*/ 729718 h 758095"/>
                          <a:gd name="connsiteX128" fmla="*/ 1288612 w 1496212"/>
                          <a:gd name="connsiteY128" fmla="*/ 727466 h 758095"/>
                          <a:gd name="connsiteX129" fmla="*/ 1304377 w 1496212"/>
                          <a:gd name="connsiteY129" fmla="*/ 713952 h 758095"/>
                          <a:gd name="connsiteX130" fmla="*/ 1306629 w 1496212"/>
                          <a:gd name="connsiteY130" fmla="*/ 707196 h 758095"/>
                          <a:gd name="connsiteX131" fmla="*/ 1311134 w 1496212"/>
                          <a:gd name="connsiteY131" fmla="*/ 700439 h 758095"/>
                          <a:gd name="connsiteX132" fmla="*/ 1315638 w 1496212"/>
                          <a:gd name="connsiteY132" fmla="*/ 691430 h 758095"/>
                          <a:gd name="connsiteX133" fmla="*/ 1322395 w 1496212"/>
                          <a:gd name="connsiteY133" fmla="*/ 689178 h 758095"/>
                          <a:gd name="connsiteX134" fmla="*/ 1326899 w 1496212"/>
                          <a:gd name="connsiteY134" fmla="*/ 680169 h 758095"/>
                          <a:gd name="connsiteX135" fmla="*/ 1333656 w 1496212"/>
                          <a:gd name="connsiteY135" fmla="*/ 675665 h 758095"/>
                          <a:gd name="connsiteX136" fmla="*/ 1335908 w 1496212"/>
                          <a:gd name="connsiteY136" fmla="*/ 666656 h 758095"/>
                          <a:gd name="connsiteX137" fmla="*/ 1338160 w 1496212"/>
                          <a:gd name="connsiteY137" fmla="*/ 659899 h 758095"/>
                          <a:gd name="connsiteX138" fmla="*/ 1342665 w 1496212"/>
                          <a:gd name="connsiteY138" fmla="*/ 655395 h 758095"/>
                          <a:gd name="connsiteX139" fmla="*/ 1351674 w 1496212"/>
                          <a:gd name="connsiteY139" fmla="*/ 641881 h 758095"/>
                          <a:gd name="connsiteX140" fmla="*/ 1353926 w 1496212"/>
                          <a:gd name="connsiteY140" fmla="*/ 632873 h 758095"/>
                          <a:gd name="connsiteX141" fmla="*/ 1356178 w 1496212"/>
                          <a:gd name="connsiteY141" fmla="*/ 610350 h 758095"/>
                          <a:gd name="connsiteX142" fmla="*/ 1360682 w 1496212"/>
                          <a:gd name="connsiteY142" fmla="*/ 601341 h 758095"/>
                          <a:gd name="connsiteX143" fmla="*/ 1365187 w 1496212"/>
                          <a:gd name="connsiteY143" fmla="*/ 585576 h 758095"/>
                          <a:gd name="connsiteX144" fmla="*/ 1371944 w 1496212"/>
                          <a:gd name="connsiteY144" fmla="*/ 576567 h 758095"/>
                          <a:gd name="connsiteX145" fmla="*/ 1376448 w 1496212"/>
                          <a:gd name="connsiteY145" fmla="*/ 542784 h 758095"/>
                          <a:gd name="connsiteX146" fmla="*/ 1378700 w 1496212"/>
                          <a:gd name="connsiteY146" fmla="*/ 533775 h 758095"/>
                          <a:gd name="connsiteX147" fmla="*/ 1380952 w 1496212"/>
                          <a:gd name="connsiteY147" fmla="*/ 477470 h 758095"/>
                          <a:gd name="connsiteX148" fmla="*/ 1396718 w 1496212"/>
                          <a:gd name="connsiteY148" fmla="*/ 454947 h 758095"/>
                          <a:gd name="connsiteX149" fmla="*/ 1403475 w 1496212"/>
                          <a:gd name="connsiteY149" fmla="*/ 443686 h 758095"/>
                          <a:gd name="connsiteX150" fmla="*/ 1410231 w 1496212"/>
                          <a:gd name="connsiteY150" fmla="*/ 434677 h 758095"/>
                          <a:gd name="connsiteX151" fmla="*/ 1412483 w 1496212"/>
                          <a:gd name="connsiteY151" fmla="*/ 385129 h 758095"/>
                          <a:gd name="connsiteX152" fmla="*/ 1414736 w 1496212"/>
                          <a:gd name="connsiteY152" fmla="*/ 373868 h 758095"/>
                          <a:gd name="connsiteX153" fmla="*/ 1421492 w 1496212"/>
                          <a:gd name="connsiteY153" fmla="*/ 367111 h 758095"/>
                          <a:gd name="connsiteX154" fmla="*/ 1435006 w 1496212"/>
                          <a:gd name="connsiteY154" fmla="*/ 157655 h 758095"/>
                          <a:gd name="connsiteX155" fmla="*/ 1448519 w 1496212"/>
                          <a:gd name="connsiteY155" fmla="*/ 141889 h 758095"/>
                          <a:gd name="connsiteX156" fmla="*/ 1453023 w 1496212"/>
                          <a:gd name="connsiteY156" fmla="*/ 135133 h 758095"/>
                          <a:gd name="connsiteX157" fmla="*/ 1459780 w 1496212"/>
                          <a:gd name="connsiteY157" fmla="*/ 132880 h 758095"/>
                          <a:gd name="connsiteX158" fmla="*/ 1466537 w 1496212"/>
                          <a:gd name="connsiteY158" fmla="*/ 128376 h 758095"/>
                          <a:gd name="connsiteX159" fmla="*/ 1468789 w 1496212"/>
                          <a:gd name="connsiteY159" fmla="*/ 99097 h 758095"/>
                          <a:gd name="connsiteX160" fmla="*/ 1475546 w 1496212"/>
                          <a:gd name="connsiteY160" fmla="*/ 94593 h 758095"/>
                          <a:gd name="connsiteX161" fmla="*/ 1486807 w 1496212"/>
                          <a:gd name="connsiteY161" fmla="*/ 83332 h 758095"/>
                          <a:gd name="connsiteX162" fmla="*/ 1489059 w 1496212"/>
                          <a:gd name="connsiteY162" fmla="*/ 76575 h 758095"/>
                          <a:gd name="connsiteX163" fmla="*/ 1495816 w 1496212"/>
                          <a:gd name="connsiteY163" fmla="*/ 74323 h 758095"/>
                          <a:gd name="connsiteX164" fmla="*/ 1493563 w 1496212"/>
                          <a:gd name="connsiteY164" fmla="*/ 0 h 758095"/>
                          <a:gd name="connsiteX165" fmla="*/ 1482302 w 1496212"/>
                          <a:gd name="connsiteY165" fmla="*/ 9008 h 758095"/>
                          <a:gd name="connsiteX166" fmla="*/ 1480050 w 1496212"/>
                          <a:gd name="connsiteY166" fmla="*/ 18017 h 758095"/>
                          <a:gd name="connsiteX167" fmla="*/ 1473293 w 1496212"/>
                          <a:gd name="connsiteY167" fmla="*/ 20270 h 758095"/>
                          <a:gd name="connsiteX168" fmla="*/ 1482302 w 1496212"/>
                          <a:gd name="connsiteY168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95823 w 1496212"/>
                          <a:gd name="connsiteY59" fmla="*/ 531523 h 758095"/>
                          <a:gd name="connsiteX60" fmla="*/ 989067 w 1496212"/>
                          <a:gd name="connsiteY60" fmla="*/ 529271 h 758095"/>
                          <a:gd name="connsiteX61" fmla="*/ 980058 w 1496212"/>
                          <a:gd name="connsiteY61" fmla="*/ 524766 h 758095"/>
                          <a:gd name="connsiteX62" fmla="*/ 905735 w 1496212"/>
                          <a:gd name="connsiteY62" fmla="*/ 522514 h 758095"/>
                          <a:gd name="connsiteX63" fmla="*/ 856186 w 1496212"/>
                          <a:gd name="connsiteY63" fmla="*/ 527018 h 758095"/>
                          <a:gd name="connsiteX64" fmla="*/ 795992 w 1496212"/>
                          <a:gd name="connsiteY64" fmla="*/ 547399 h 758095"/>
                          <a:gd name="connsiteX65" fmla="*/ 750332 w 1496212"/>
                          <a:gd name="connsiteY65" fmla="*/ 578819 h 758095"/>
                          <a:gd name="connsiteX66" fmla="*/ 709792 w 1496212"/>
                          <a:gd name="connsiteY66" fmla="*/ 626116 h 758095"/>
                          <a:gd name="connsiteX67" fmla="*/ 691774 w 1496212"/>
                          <a:gd name="connsiteY67" fmla="*/ 644134 h 758095"/>
                          <a:gd name="connsiteX68" fmla="*/ 647419 w 1496212"/>
                          <a:gd name="connsiteY68" fmla="*/ 668108 h 758095"/>
                          <a:gd name="connsiteX69" fmla="*/ 550648 w 1496212"/>
                          <a:gd name="connsiteY69" fmla="*/ 677007 h 758095"/>
                          <a:gd name="connsiteX70" fmla="*/ 449766 w 1496212"/>
                          <a:gd name="connsiteY70" fmla="*/ 674028 h 758095"/>
                          <a:gd name="connsiteX71" fmla="*/ 385817 w 1496212"/>
                          <a:gd name="connsiteY71" fmla="*/ 637474 h 758095"/>
                          <a:gd name="connsiteX72" fmla="*/ 340428 w 1496212"/>
                          <a:gd name="connsiteY72" fmla="*/ 603594 h 758095"/>
                          <a:gd name="connsiteX73" fmla="*/ 302141 w 1496212"/>
                          <a:gd name="connsiteY73" fmla="*/ 578819 h 758095"/>
                          <a:gd name="connsiteX74" fmla="*/ 266105 w 1496212"/>
                          <a:gd name="connsiteY74" fmla="*/ 556297 h 758095"/>
                          <a:gd name="connsiteX75" fmla="*/ 259349 w 1496212"/>
                          <a:gd name="connsiteY75" fmla="*/ 554045 h 758095"/>
                          <a:gd name="connsiteX76" fmla="*/ 236826 w 1496212"/>
                          <a:gd name="connsiteY76" fmla="*/ 545036 h 758095"/>
                          <a:gd name="connsiteX77" fmla="*/ 180521 w 1496212"/>
                          <a:gd name="connsiteY77" fmla="*/ 536027 h 758095"/>
                          <a:gd name="connsiteX78" fmla="*/ 117459 w 1496212"/>
                          <a:gd name="connsiteY78" fmla="*/ 533775 h 758095"/>
                          <a:gd name="connsiteX79" fmla="*/ 76919 w 1496212"/>
                          <a:gd name="connsiteY79" fmla="*/ 536027 h 758095"/>
                          <a:gd name="connsiteX80" fmla="*/ 61645 w 1496212"/>
                          <a:gd name="connsiteY80" fmla="*/ 536930 h 758095"/>
                          <a:gd name="connsiteX81" fmla="*/ 23483 w 1496212"/>
                          <a:gd name="connsiteY81" fmla="*/ 550729 h 758095"/>
                          <a:gd name="connsiteX82" fmla="*/ 103 w 1496212"/>
                          <a:gd name="connsiteY82" fmla="*/ 573331 h 758095"/>
                          <a:gd name="connsiteX83" fmla="*/ 16207 w 1496212"/>
                          <a:gd name="connsiteY83" fmla="*/ 613525 h 758095"/>
                          <a:gd name="connsiteX84" fmla="*/ 45307 w 1496212"/>
                          <a:gd name="connsiteY84" fmla="*/ 618170 h 758095"/>
                          <a:gd name="connsiteX85" fmla="*/ 125027 w 1496212"/>
                          <a:gd name="connsiteY85" fmla="*/ 629432 h 758095"/>
                          <a:gd name="connsiteX86" fmla="*/ 167008 w 1496212"/>
                          <a:gd name="connsiteY86" fmla="*/ 632873 h 758095"/>
                          <a:gd name="connsiteX87" fmla="*/ 219388 w 1496212"/>
                          <a:gd name="connsiteY87" fmla="*/ 640429 h 758095"/>
                          <a:gd name="connsiteX88" fmla="*/ 271189 w 1496212"/>
                          <a:gd name="connsiteY88" fmla="*/ 659173 h 758095"/>
                          <a:gd name="connsiteX89" fmla="*/ 302141 w 1496212"/>
                          <a:gd name="connsiteY89" fmla="*/ 675665 h 758095"/>
                          <a:gd name="connsiteX90" fmla="*/ 337229 w 1496212"/>
                          <a:gd name="connsiteY90" fmla="*/ 700365 h 758095"/>
                          <a:gd name="connsiteX91" fmla="*/ 378458 w 1496212"/>
                          <a:gd name="connsiteY91" fmla="*/ 749187 h 758095"/>
                          <a:gd name="connsiteX92" fmla="*/ 403490 w 1496212"/>
                          <a:gd name="connsiteY92" fmla="*/ 752240 h 758095"/>
                          <a:gd name="connsiteX93" fmla="*/ 548322 w 1496212"/>
                          <a:gd name="connsiteY93" fmla="*/ 753003 h 758095"/>
                          <a:gd name="connsiteX94" fmla="*/ 650976 w 1496212"/>
                          <a:gd name="connsiteY94" fmla="*/ 747772 h 758095"/>
                          <a:gd name="connsiteX95" fmla="*/ 689522 w 1496212"/>
                          <a:gd name="connsiteY95" fmla="*/ 745483 h 758095"/>
                          <a:gd name="connsiteX96" fmla="*/ 719380 w 1496212"/>
                          <a:gd name="connsiteY96" fmla="*/ 726850 h 758095"/>
                          <a:gd name="connsiteX97" fmla="*/ 766023 w 1496212"/>
                          <a:gd name="connsiteY97" fmla="*/ 676722 h 758095"/>
                          <a:gd name="connsiteX98" fmla="*/ 818551 w 1496212"/>
                          <a:gd name="connsiteY98" fmla="*/ 631642 h 758095"/>
                          <a:gd name="connsiteX99" fmla="*/ 869625 w 1496212"/>
                          <a:gd name="connsiteY99" fmla="*/ 611335 h 758095"/>
                          <a:gd name="connsiteX100" fmla="*/ 917070 w 1496212"/>
                          <a:gd name="connsiteY100" fmla="*/ 603630 h 758095"/>
                          <a:gd name="connsiteX101" fmla="*/ 980058 w 1496212"/>
                          <a:gd name="connsiteY101" fmla="*/ 605846 h 758095"/>
                          <a:gd name="connsiteX102" fmla="*/ 984562 w 1496212"/>
                          <a:gd name="connsiteY102" fmla="*/ 612603 h 758095"/>
                          <a:gd name="connsiteX103" fmla="*/ 989067 w 1496212"/>
                          <a:gd name="connsiteY103" fmla="*/ 617107 h 758095"/>
                          <a:gd name="connsiteX104" fmla="*/ 1009337 w 1496212"/>
                          <a:gd name="connsiteY104" fmla="*/ 623864 h 758095"/>
                          <a:gd name="connsiteX105" fmla="*/ 1018346 w 1496212"/>
                          <a:gd name="connsiteY105" fmla="*/ 632873 h 758095"/>
                          <a:gd name="connsiteX106" fmla="*/ 1022850 w 1496212"/>
                          <a:gd name="connsiteY106" fmla="*/ 641881 h 758095"/>
                          <a:gd name="connsiteX107" fmla="*/ 1036363 w 1496212"/>
                          <a:gd name="connsiteY107" fmla="*/ 650890 h 758095"/>
                          <a:gd name="connsiteX108" fmla="*/ 1040868 w 1496212"/>
                          <a:gd name="connsiteY108" fmla="*/ 664404 h 758095"/>
                          <a:gd name="connsiteX109" fmla="*/ 1047624 w 1496212"/>
                          <a:gd name="connsiteY109" fmla="*/ 668908 h 758095"/>
                          <a:gd name="connsiteX110" fmla="*/ 1058885 w 1496212"/>
                          <a:gd name="connsiteY110" fmla="*/ 671160 h 758095"/>
                          <a:gd name="connsiteX111" fmla="*/ 1065642 w 1496212"/>
                          <a:gd name="connsiteY111" fmla="*/ 673412 h 758095"/>
                          <a:gd name="connsiteX112" fmla="*/ 1067894 w 1496212"/>
                          <a:gd name="connsiteY112" fmla="*/ 680169 h 758095"/>
                          <a:gd name="connsiteX113" fmla="*/ 1076903 w 1496212"/>
                          <a:gd name="connsiteY113" fmla="*/ 682421 h 758095"/>
                          <a:gd name="connsiteX114" fmla="*/ 1085912 w 1496212"/>
                          <a:gd name="connsiteY114" fmla="*/ 686926 h 758095"/>
                          <a:gd name="connsiteX115" fmla="*/ 1103930 w 1496212"/>
                          <a:gd name="connsiteY115" fmla="*/ 691430 h 758095"/>
                          <a:gd name="connsiteX116" fmla="*/ 1110686 w 1496212"/>
                          <a:gd name="connsiteY116" fmla="*/ 700439 h 758095"/>
                          <a:gd name="connsiteX117" fmla="*/ 1115191 w 1496212"/>
                          <a:gd name="connsiteY117" fmla="*/ 707196 h 758095"/>
                          <a:gd name="connsiteX118" fmla="*/ 1121948 w 1496212"/>
                          <a:gd name="connsiteY118" fmla="*/ 711700 h 758095"/>
                          <a:gd name="connsiteX119" fmla="*/ 1130956 w 1496212"/>
                          <a:gd name="connsiteY119" fmla="*/ 727466 h 758095"/>
                          <a:gd name="connsiteX120" fmla="*/ 1133209 w 1496212"/>
                          <a:gd name="connsiteY120" fmla="*/ 736474 h 758095"/>
                          <a:gd name="connsiteX121" fmla="*/ 1148974 w 1496212"/>
                          <a:gd name="connsiteY121" fmla="*/ 743231 h 758095"/>
                          <a:gd name="connsiteX122" fmla="*/ 1191766 w 1496212"/>
                          <a:gd name="connsiteY122" fmla="*/ 745483 h 758095"/>
                          <a:gd name="connsiteX123" fmla="*/ 1207532 w 1496212"/>
                          <a:gd name="connsiteY123" fmla="*/ 743231 h 758095"/>
                          <a:gd name="connsiteX124" fmla="*/ 1248072 w 1496212"/>
                          <a:gd name="connsiteY124" fmla="*/ 745483 h 758095"/>
                          <a:gd name="connsiteX125" fmla="*/ 1268342 w 1496212"/>
                          <a:gd name="connsiteY125" fmla="*/ 747736 h 758095"/>
                          <a:gd name="connsiteX126" fmla="*/ 1281855 w 1496212"/>
                          <a:gd name="connsiteY126" fmla="*/ 729718 h 758095"/>
                          <a:gd name="connsiteX127" fmla="*/ 1288612 w 1496212"/>
                          <a:gd name="connsiteY127" fmla="*/ 727466 h 758095"/>
                          <a:gd name="connsiteX128" fmla="*/ 1304377 w 1496212"/>
                          <a:gd name="connsiteY128" fmla="*/ 713952 h 758095"/>
                          <a:gd name="connsiteX129" fmla="*/ 1306629 w 1496212"/>
                          <a:gd name="connsiteY129" fmla="*/ 707196 h 758095"/>
                          <a:gd name="connsiteX130" fmla="*/ 1311134 w 1496212"/>
                          <a:gd name="connsiteY130" fmla="*/ 700439 h 758095"/>
                          <a:gd name="connsiteX131" fmla="*/ 1315638 w 1496212"/>
                          <a:gd name="connsiteY131" fmla="*/ 691430 h 758095"/>
                          <a:gd name="connsiteX132" fmla="*/ 1322395 w 1496212"/>
                          <a:gd name="connsiteY132" fmla="*/ 689178 h 758095"/>
                          <a:gd name="connsiteX133" fmla="*/ 1326899 w 1496212"/>
                          <a:gd name="connsiteY133" fmla="*/ 680169 h 758095"/>
                          <a:gd name="connsiteX134" fmla="*/ 1333656 w 1496212"/>
                          <a:gd name="connsiteY134" fmla="*/ 675665 h 758095"/>
                          <a:gd name="connsiteX135" fmla="*/ 1335908 w 1496212"/>
                          <a:gd name="connsiteY135" fmla="*/ 666656 h 758095"/>
                          <a:gd name="connsiteX136" fmla="*/ 1338160 w 1496212"/>
                          <a:gd name="connsiteY136" fmla="*/ 659899 h 758095"/>
                          <a:gd name="connsiteX137" fmla="*/ 1342665 w 1496212"/>
                          <a:gd name="connsiteY137" fmla="*/ 655395 h 758095"/>
                          <a:gd name="connsiteX138" fmla="*/ 1351674 w 1496212"/>
                          <a:gd name="connsiteY138" fmla="*/ 641881 h 758095"/>
                          <a:gd name="connsiteX139" fmla="*/ 1353926 w 1496212"/>
                          <a:gd name="connsiteY139" fmla="*/ 632873 h 758095"/>
                          <a:gd name="connsiteX140" fmla="*/ 1356178 w 1496212"/>
                          <a:gd name="connsiteY140" fmla="*/ 610350 h 758095"/>
                          <a:gd name="connsiteX141" fmla="*/ 1360682 w 1496212"/>
                          <a:gd name="connsiteY141" fmla="*/ 601341 h 758095"/>
                          <a:gd name="connsiteX142" fmla="*/ 1365187 w 1496212"/>
                          <a:gd name="connsiteY142" fmla="*/ 585576 h 758095"/>
                          <a:gd name="connsiteX143" fmla="*/ 1371944 w 1496212"/>
                          <a:gd name="connsiteY143" fmla="*/ 576567 h 758095"/>
                          <a:gd name="connsiteX144" fmla="*/ 1376448 w 1496212"/>
                          <a:gd name="connsiteY144" fmla="*/ 542784 h 758095"/>
                          <a:gd name="connsiteX145" fmla="*/ 1378700 w 1496212"/>
                          <a:gd name="connsiteY145" fmla="*/ 533775 h 758095"/>
                          <a:gd name="connsiteX146" fmla="*/ 1380952 w 1496212"/>
                          <a:gd name="connsiteY146" fmla="*/ 477470 h 758095"/>
                          <a:gd name="connsiteX147" fmla="*/ 1396718 w 1496212"/>
                          <a:gd name="connsiteY147" fmla="*/ 454947 h 758095"/>
                          <a:gd name="connsiteX148" fmla="*/ 1403475 w 1496212"/>
                          <a:gd name="connsiteY148" fmla="*/ 443686 h 758095"/>
                          <a:gd name="connsiteX149" fmla="*/ 1410231 w 1496212"/>
                          <a:gd name="connsiteY149" fmla="*/ 434677 h 758095"/>
                          <a:gd name="connsiteX150" fmla="*/ 1412483 w 1496212"/>
                          <a:gd name="connsiteY150" fmla="*/ 385129 h 758095"/>
                          <a:gd name="connsiteX151" fmla="*/ 1414736 w 1496212"/>
                          <a:gd name="connsiteY151" fmla="*/ 373868 h 758095"/>
                          <a:gd name="connsiteX152" fmla="*/ 1421492 w 1496212"/>
                          <a:gd name="connsiteY152" fmla="*/ 367111 h 758095"/>
                          <a:gd name="connsiteX153" fmla="*/ 1435006 w 1496212"/>
                          <a:gd name="connsiteY153" fmla="*/ 157655 h 758095"/>
                          <a:gd name="connsiteX154" fmla="*/ 1448519 w 1496212"/>
                          <a:gd name="connsiteY154" fmla="*/ 141889 h 758095"/>
                          <a:gd name="connsiteX155" fmla="*/ 1453023 w 1496212"/>
                          <a:gd name="connsiteY155" fmla="*/ 135133 h 758095"/>
                          <a:gd name="connsiteX156" fmla="*/ 1459780 w 1496212"/>
                          <a:gd name="connsiteY156" fmla="*/ 132880 h 758095"/>
                          <a:gd name="connsiteX157" fmla="*/ 1466537 w 1496212"/>
                          <a:gd name="connsiteY157" fmla="*/ 128376 h 758095"/>
                          <a:gd name="connsiteX158" fmla="*/ 1468789 w 1496212"/>
                          <a:gd name="connsiteY158" fmla="*/ 99097 h 758095"/>
                          <a:gd name="connsiteX159" fmla="*/ 1475546 w 1496212"/>
                          <a:gd name="connsiteY159" fmla="*/ 94593 h 758095"/>
                          <a:gd name="connsiteX160" fmla="*/ 1486807 w 1496212"/>
                          <a:gd name="connsiteY160" fmla="*/ 83332 h 758095"/>
                          <a:gd name="connsiteX161" fmla="*/ 1489059 w 1496212"/>
                          <a:gd name="connsiteY161" fmla="*/ 76575 h 758095"/>
                          <a:gd name="connsiteX162" fmla="*/ 1495816 w 1496212"/>
                          <a:gd name="connsiteY162" fmla="*/ 74323 h 758095"/>
                          <a:gd name="connsiteX163" fmla="*/ 1493563 w 1496212"/>
                          <a:gd name="connsiteY163" fmla="*/ 0 h 758095"/>
                          <a:gd name="connsiteX164" fmla="*/ 1482302 w 1496212"/>
                          <a:gd name="connsiteY164" fmla="*/ 9008 h 758095"/>
                          <a:gd name="connsiteX165" fmla="*/ 1480050 w 1496212"/>
                          <a:gd name="connsiteY165" fmla="*/ 18017 h 758095"/>
                          <a:gd name="connsiteX166" fmla="*/ 1473293 w 1496212"/>
                          <a:gd name="connsiteY166" fmla="*/ 20270 h 758095"/>
                          <a:gd name="connsiteX167" fmla="*/ 1482302 w 1496212"/>
                          <a:gd name="connsiteY167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9067 w 1496212"/>
                          <a:gd name="connsiteY59" fmla="*/ 529271 h 758095"/>
                          <a:gd name="connsiteX60" fmla="*/ 980058 w 1496212"/>
                          <a:gd name="connsiteY60" fmla="*/ 524766 h 758095"/>
                          <a:gd name="connsiteX61" fmla="*/ 905735 w 1496212"/>
                          <a:gd name="connsiteY61" fmla="*/ 522514 h 758095"/>
                          <a:gd name="connsiteX62" fmla="*/ 856186 w 1496212"/>
                          <a:gd name="connsiteY62" fmla="*/ 527018 h 758095"/>
                          <a:gd name="connsiteX63" fmla="*/ 795992 w 1496212"/>
                          <a:gd name="connsiteY63" fmla="*/ 547399 h 758095"/>
                          <a:gd name="connsiteX64" fmla="*/ 750332 w 1496212"/>
                          <a:gd name="connsiteY64" fmla="*/ 578819 h 758095"/>
                          <a:gd name="connsiteX65" fmla="*/ 709792 w 1496212"/>
                          <a:gd name="connsiteY65" fmla="*/ 626116 h 758095"/>
                          <a:gd name="connsiteX66" fmla="*/ 691774 w 1496212"/>
                          <a:gd name="connsiteY66" fmla="*/ 644134 h 758095"/>
                          <a:gd name="connsiteX67" fmla="*/ 647419 w 1496212"/>
                          <a:gd name="connsiteY67" fmla="*/ 668108 h 758095"/>
                          <a:gd name="connsiteX68" fmla="*/ 550648 w 1496212"/>
                          <a:gd name="connsiteY68" fmla="*/ 677007 h 758095"/>
                          <a:gd name="connsiteX69" fmla="*/ 449766 w 1496212"/>
                          <a:gd name="connsiteY69" fmla="*/ 674028 h 758095"/>
                          <a:gd name="connsiteX70" fmla="*/ 385817 w 1496212"/>
                          <a:gd name="connsiteY70" fmla="*/ 637474 h 758095"/>
                          <a:gd name="connsiteX71" fmla="*/ 340428 w 1496212"/>
                          <a:gd name="connsiteY71" fmla="*/ 603594 h 758095"/>
                          <a:gd name="connsiteX72" fmla="*/ 302141 w 1496212"/>
                          <a:gd name="connsiteY72" fmla="*/ 578819 h 758095"/>
                          <a:gd name="connsiteX73" fmla="*/ 266105 w 1496212"/>
                          <a:gd name="connsiteY73" fmla="*/ 556297 h 758095"/>
                          <a:gd name="connsiteX74" fmla="*/ 259349 w 1496212"/>
                          <a:gd name="connsiteY74" fmla="*/ 554045 h 758095"/>
                          <a:gd name="connsiteX75" fmla="*/ 236826 w 1496212"/>
                          <a:gd name="connsiteY75" fmla="*/ 545036 h 758095"/>
                          <a:gd name="connsiteX76" fmla="*/ 180521 w 1496212"/>
                          <a:gd name="connsiteY76" fmla="*/ 536027 h 758095"/>
                          <a:gd name="connsiteX77" fmla="*/ 117459 w 1496212"/>
                          <a:gd name="connsiteY77" fmla="*/ 533775 h 758095"/>
                          <a:gd name="connsiteX78" fmla="*/ 76919 w 1496212"/>
                          <a:gd name="connsiteY78" fmla="*/ 536027 h 758095"/>
                          <a:gd name="connsiteX79" fmla="*/ 61645 w 1496212"/>
                          <a:gd name="connsiteY79" fmla="*/ 536930 h 758095"/>
                          <a:gd name="connsiteX80" fmla="*/ 23483 w 1496212"/>
                          <a:gd name="connsiteY80" fmla="*/ 550729 h 758095"/>
                          <a:gd name="connsiteX81" fmla="*/ 103 w 1496212"/>
                          <a:gd name="connsiteY81" fmla="*/ 573331 h 758095"/>
                          <a:gd name="connsiteX82" fmla="*/ 16207 w 1496212"/>
                          <a:gd name="connsiteY82" fmla="*/ 613525 h 758095"/>
                          <a:gd name="connsiteX83" fmla="*/ 45307 w 1496212"/>
                          <a:gd name="connsiteY83" fmla="*/ 618170 h 758095"/>
                          <a:gd name="connsiteX84" fmla="*/ 125027 w 1496212"/>
                          <a:gd name="connsiteY84" fmla="*/ 629432 h 758095"/>
                          <a:gd name="connsiteX85" fmla="*/ 167008 w 1496212"/>
                          <a:gd name="connsiteY85" fmla="*/ 632873 h 758095"/>
                          <a:gd name="connsiteX86" fmla="*/ 219388 w 1496212"/>
                          <a:gd name="connsiteY86" fmla="*/ 640429 h 758095"/>
                          <a:gd name="connsiteX87" fmla="*/ 271189 w 1496212"/>
                          <a:gd name="connsiteY87" fmla="*/ 659173 h 758095"/>
                          <a:gd name="connsiteX88" fmla="*/ 302141 w 1496212"/>
                          <a:gd name="connsiteY88" fmla="*/ 675665 h 758095"/>
                          <a:gd name="connsiteX89" fmla="*/ 337229 w 1496212"/>
                          <a:gd name="connsiteY89" fmla="*/ 700365 h 758095"/>
                          <a:gd name="connsiteX90" fmla="*/ 378458 w 1496212"/>
                          <a:gd name="connsiteY90" fmla="*/ 749187 h 758095"/>
                          <a:gd name="connsiteX91" fmla="*/ 403490 w 1496212"/>
                          <a:gd name="connsiteY91" fmla="*/ 752240 h 758095"/>
                          <a:gd name="connsiteX92" fmla="*/ 548322 w 1496212"/>
                          <a:gd name="connsiteY92" fmla="*/ 753003 h 758095"/>
                          <a:gd name="connsiteX93" fmla="*/ 650976 w 1496212"/>
                          <a:gd name="connsiteY93" fmla="*/ 747772 h 758095"/>
                          <a:gd name="connsiteX94" fmla="*/ 689522 w 1496212"/>
                          <a:gd name="connsiteY94" fmla="*/ 745483 h 758095"/>
                          <a:gd name="connsiteX95" fmla="*/ 719380 w 1496212"/>
                          <a:gd name="connsiteY95" fmla="*/ 726850 h 758095"/>
                          <a:gd name="connsiteX96" fmla="*/ 766023 w 1496212"/>
                          <a:gd name="connsiteY96" fmla="*/ 676722 h 758095"/>
                          <a:gd name="connsiteX97" fmla="*/ 818551 w 1496212"/>
                          <a:gd name="connsiteY97" fmla="*/ 631642 h 758095"/>
                          <a:gd name="connsiteX98" fmla="*/ 869625 w 1496212"/>
                          <a:gd name="connsiteY98" fmla="*/ 611335 h 758095"/>
                          <a:gd name="connsiteX99" fmla="*/ 917070 w 1496212"/>
                          <a:gd name="connsiteY99" fmla="*/ 603630 h 758095"/>
                          <a:gd name="connsiteX100" fmla="*/ 980058 w 1496212"/>
                          <a:gd name="connsiteY100" fmla="*/ 605846 h 758095"/>
                          <a:gd name="connsiteX101" fmla="*/ 984562 w 1496212"/>
                          <a:gd name="connsiteY101" fmla="*/ 612603 h 758095"/>
                          <a:gd name="connsiteX102" fmla="*/ 989067 w 1496212"/>
                          <a:gd name="connsiteY102" fmla="*/ 617107 h 758095"/>
                          <a:gd name="connsiteX103" fmla="*/ 1009337 w 1496212"/>
                          <a:gd name="connsiteY103" fmla="*/ 623864 h 758095"/>
                          <a:gd name="connsiteX104" fmla="*/ 1018346 w 1496212"/>
                          <a:gd name="connsiteY104" fmla="*/ 632873 h 758095"/>
                          <a:gd name="connsiteX105" fmla="*/ 1022850 w 1496212"/>
                          <a:gd name="connsiteY105" fmla="*/ 641881 h 758095"/>
                          <a:gd name="connsiteX106" fmla="*/ 1036363 w 1496212"/>
                          <a:gd name="connsiteY106" fmla="*/ 650890 h 758095"/>
                          <a:gd name="connsiteX107" fmla="*/ 1040868 w 1496212"/>
                          <a:gd name="connsiteY107" fmla="*/ 664404 h 758095"/>
                          <a:gd name="connsiteX108" fmla="*/ 1047624 w 1496212"/>
                          <a:gd name="connsiteY108" fmla="*/ 668908 h 758095"/>
                          <a:gd name="connsiteX109" fmla="*/ 1058885 w 1496212"/>
                          <a:gd name="connsiteY109" fmla="*/ 671160 h 758095"/>
                          <a:gd name="connsiteX110" fmla="*/ 1065642 w 1496212"/>
                          <a:gd name="connsiteY110" fmla="*/ 673412 h 758095"/>
                          <a:gd name="connsiteX111" fmla="*/ 1067894 w 1496212"/>
                          <a:gd name="connsiteY111" fmla="*/ 680169 h 758095"/>
                          <a:gd name="connsiteX112" fmla="*/ 1076903 w 1496212"/>
                          <a:gd name="connsiteY112" fmla="*/ 682421 h 758095"/>
                          <a:gd name="connsiteX113" fmla="*/ 1085912 w 1496212"/>
                          <a:gd name="connsiteY113" fmla="*/ 686926 h 758095"/>
                          <a:gd name="connsiteX114" fmla="*/ 1103930 w 1496212"/>
                          <a:gd name="connsiteY114" fmla="*/ 691430 h 758095"/>
                          <a:gd name="connsiteX115" fmla="*/ 1110686 w 1496212"/>
                          <a:gd name="connsiteY115" fmla="*/ 700439 h 758095"/>
                          <a:gd name="connsiteX116" fmla="*/ 1115191 w 1496212"/>
                          <a:gd name="connsiteY116" fmla="*/ 707196 h 758095"/>
                          <a:gd name="connsiteX117" fmla="*/ 1121948 w 1496212"/>
                          <a:gd name="connsiteY117" fmla="*/ 711700 h 758095"/>
                          <a:gd name="connsiteX118" fmla="*/ 1130956 w 1496212"/>
                          <a:gd name="connsiteY118" fmla="*/ 727466 h 758095"/>
                          <a:gd name="connsiteX119" fmla="*/ 1133209 w 1496212"/>
                          <a:gd name="connsiteY119" fmla="*/ 736474 h 758095"/>
                          <a:gd name="connsiteX120" fmla="*/ 1148974 w 1496212"/>
                          <a:gd name="connsiteY120" fmla="*/ 743231 h 758095"/>
                          <a:gd name="connsiteX121" fmla="*/ 1191766 w 1496212"/>
                          <a:gd name="connsiteY121" fmla="*/ 745483 h 758095"/>
                          <a:gd name="connsiteX122" fmla="*/ 1207532 w 1496212"/>
                          <a:gd name="connsiteY122" fmla="*/ 743231 h 758095"/>
                          <a:gd name="connsiteX123" fmla="*/ 1248072 w 1496212"/>
                          <a:gd name="connsiteY123" fmla="*/ 745483 h 758095"/>
                          <a:gd name="connsiteX124" fmla="*/ 1268342 w 1496212"/>
                          <a:gd name="connsiteY124" fmla="*/ 747736 h 758095"/>
                          <a:gd name="connsiteX125" fmla="*/ 1281855 w 1496212"/>
                          <a:gd name="connsiteY125" fmla="*/ 729718 h 758095"/>
                          <a:gd name="connsiteX126" fmla="*/ 1288612 w 1496212"/>
                          <a:gd name="connsiteY126" fmla="*/ 727466 h 758095"/>
                          <a:gd name="connsiteX127" fmla="*/ 1304377 w 1496212"/>
                          <a:gd name="connsiteY127" fmla="*/ 713952 h 758095"/>
                          <a:gd name="connsiteX128" fmla="*/ 1306629 w 1496212"/>
                          <a:gd name="connsiteY128" fmla="*/ 707196 h 758095"/>
                          <a:gd name="connsiteX129" fmla="*/ 1311134 w 1496212"/>
                          <a:gd name="connsiteY129" fmla="*/ 700439 h 758095"/>
                          <a:gd name="connsiteX130" fmla="*/ 1315638 w 1496212"/>
                          <a:gd name="connsiteY130" fmla="*/ 691430 h 758095"/>
                          <a:gd name="connsiteX131" fmla="*/ 1322395 w 1496212"/>
                          <a:gd name="connsiteY131" fmla="*/ 689178 h 758095"/>
                          <a:gd name="connsiteX132" fmla="*/ 1326899 w 1496212"/>
                          <a:gd name="connsiteY132" fmla="*/ 680169 h 758095"/>
                          <a:gd name="connsiteX133" fmla="*/ 1333656 w 1496212"/>
                          <a:gd name="connsiteY133" fmla="*/ 675665 h 758095"/>
                          <a:gd name="connsiteX134" fmla="*/ 1335908 w 1496212"/>
                          <a:gd name="connsiteY134" fmla="*/ 666656 h 758095"/>
                          <a:gd name="connsiteX135" fmla="*/ 1338160 w 1496212"/>
                          <a:gd name="connsiteY135" fmla="*/ 659899 h 758095"/>
                          <a:gd name="connsiteX136" fmla="*/ 1342665 w 1496212"/>
                          <a:gd name="connsiteY136" fmla="*/ 655395 h 758095"/>
                          <a:gd name="connsiteX137" fmla="*/ 1351674 w 1496212"/>
                          <a:gd name="connsiteY137" fmla="*/ 641881 h 758095"/>
                          <a:gd name="connsiteX138" fmla="*/ 1353926 w 1496212"/>
                          <a:gd name="connsiteY138" fmla="*/ 632873 h 758095"/>
                          <a:gd name="connsiteX139" fmla="*/ 1356178 w 1496212"/>
                          <a:gd name="connsiteY139" fmla="*/ 610350 h 758095"/>
                          <a:gd name="connsiteX140" fmla="*/ 1360682 w 1496212"/>
                          <a:gd name="connsiteY140" fmla="*/ 601341 h 758095"/>
                          <a:gd name="connsiteX141" fmla="*/ 1365187 w 1496212"/>
                          <a:gd name="connsiteY141" fmla="*/ 585576 h 758095"/>
                          <a:gd name="connsiteX142" fmla="*/ 1371944 w 1496212"/>
                          <a:gd name="connsiteY142" fmla="*/ 576567 h 758095"/>
                          <a:gd name="connsiteX143" fmla="*/ 1376448 w 1496212"/>
                          <a:gd name="connsiteY143" fmla="*/ 542784 h 758095"/>
                          <a:gd name="connsiteX144" fmla="*/ 1378700 w 1496212"/>
                          <a:gd name="connsiteY144" fmla="*/ 533775 h 758095"/>
                          <a:gd name="connsiteX145" fmla="*/ 1380952 w 1496212"/>
                          <a:gd name="connsiteY145" fmla="*/ 477470 h 758095"/>
                          <a:gd name="connsiteX146" fmla="*/ 1396718 w 1496212"/>
                          <a:gd name="connsiteY146" fmla="*/ 454947 h 758095"/>
                          <a:gd name="connsiteX147" fmla="*/ 1403475 w 1496212"/>
                          <a:gd name="connsiteY147" fmla="*/ 443686 h 758095"/>
                          <a:gd name="connsiteX148" fmla="*/ 1410231 w 1496212"/>
                          <a:gd name="connsiteY148" fmla="*/ 434677 h 758095"/>
                          <a:gd name="connsiteX149" fmla="*/ 1412483 w 1496212"/>
                          <a:gd name="connsiteY149" fmla="*/ 385129 h 758095"/>
                          <a:gd name="connsiteX150" fmla="*/ 1414736 w 1496212"/>
                          <a:gd name="connsiteY150" fmla="*/ 373868 h 758095"/>
                          <a:gd name="connsiteX151" fmla="*/ 1421492 w 1496212"/>
                          <a:gd name="connsiteY151" fmla="*/ 367111 h 758095"/>
                          <a:gd name="connsiteX152" fmla="*/ 1435006 w 1496212"/>
                          <a:gd name="connsiteY152" fmla="*/ 157655 h 758095"/>
                          <a:gd name="connsiteX153" fmla="*/ 1448519 w 1496212"/>
                          <a:gd name="connsiteY153" fmla="*/ 141889 h 758095"/>
                          <a:gd name="connsiteX154" fmla="*/ 1453023 w 1496212"/>
                          <a:gd name="connsiteY154" fmla="*/ 135133 h 758095"/>
                          <a:gd name="connsiteX155" fmla="*/ 1459780 w 1496212"/>
                          <a:gd name="connsiteY155" fmla="*/ 132880 h 758095"/>
                          <a:gd name="connsiteX156" fmla="*/ 1466537 w 1496212"/>
                          <a:gd name="connsiteY156" fmla="*/ 128376 h 758095"/>
                          <a:gd name="connsiteX157" fmla="*/ 1468789 w 1496212"/>
                          <a:gd name="connsiteY157" fmla="*/ 99097 h 758095"/>
                          <a:gd name="connsiteX158" fmla="*/ 1475546 w 1496212"/>
                          <a:gd name="connsiteY158" fmla="*/ 94593 h 758095"/>
                          <a:gd name="connsiteX159" fmla="*/ 1486807 w 1496212"/>
                          <a:gd name="connsiteY159" fmla="*/ 83332 h 758095"/>
                          <a:gd name="connsiteX160" fmla="*/ 1489059 w 1496212"/>
                          <a:gd name="connsiteY160" fmla="*/ 76575 h 758095"/>
                          <a:gd name="connsiteX161" fmla="*/ 1495816 w 1496212"/>
                          <a:gd name="connsiteY161" fmla="*/ 74323 h 758095"/>
                          <a:gd name="connsiteX162" fmla="*/ 1493563 w 1496212"/>
                          <a:gd name="connsiteY162" fmla="*/ 0 h 758095"/>
                          <a:gd name="connsiteX163" fmla="*/ 1482302 w 1496212"/>
                          <a:gd name="connsiteY163" fmla="*/ 9008 h 758095"/>
                          <a:gd name="connsiteX164" fmla="*/ 1480050 w 1496212"/>
                          <a:gd name="connsiteY164" fmla="*/ 18017 h 758095"/>
                          <a:gd name="connsiteX165" fmla="*/ 1473293 w 1496212"/>
                          <a:gd name="connsiteY165" fmla="*/ 20270 h 758095"/>
                          <a:gd name="connsiteX166" fmla="*/ 1482302 w 1496212"/>
                          <a:gd name="connsiteY166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1004832 w 1496212"/>
                          <a:gd name="connsiteY58" fmla="*/ 536027 h 758095"/>
                          <a:gd name="connsiteX59" fmla="*/ 980058 w 1496212"/>
                          <a:gd name="connsiteY59" fmla="*/ 524766 h 758095"/>
                          <a:gd name="connsiteX60" fmla="*/ 905735 w 1496212"/>
                          <a:gd name="connsiteY60" fmla="*/ 522514 h 758095"/>
                          <a:gd name="connsiteX61" fmla="*/ 856186 w 1496212"/>
                          <a:gd name="connsiteY61" fmla="*/ 527018 h 758095"/>
                          <a:gd name="connsiteX62" fmla="*/ 795992 w 1496212"/>
                          <a:gd name="connsiteY62" fmla="*/ 547399 h 758095"/>
                          <a:gd name="connsiteX63" fmla="*/ 750332 w 1496212"/>
                          <a:gd name="connsiteY63" fmla="*/ 578819 h 758095"/>
                          <a:gd name="connsiteX64" fmla="*/ 709792 w 1496212"/>
                          <a:gd name="connsiteY64" fmla="*/ 626116 h 758095"/>
                          <a:gd name="connsiteX65" fmla="*/ 691774 w 1496212"/>
                          <a:gd name="connsiteY65" fmla="*/ 644134 h 758095"/>
                          <a:gd name="connsiteX66" fmla="*/ 647419 w 1496212"/>
                          <a:gd name="connsiteY66" fmla="*/ 668108 h 758095"/>
                          <a:gd name="connsiteX67" fmla="*/ 550648 w 1496212"/>
                          <a:gd name="connsiteY67" fmla="*/ 677007 h 758095"/>
                          <a:gd name="connsiteX68" fmla="*/ 449766 w 1496212"/>
                          <a:gd name="connsiteY68" fmla="*/ 674028 h 758095"/>
                          <a:gd name="connsiteX69" fmla="*/ 385817 w 1496212"/>
                          <a:gd name="connsiteY69" fmla="*/ 637474 h 758095"/>
                          <a:gd name="connsiteX70" fmla="*/ 340428 w 1496212"/>
                          <a:gd name="connsiteY70" fmla="*/ 603594 h 758095"/>
                          <a:gd name="connsiteX71" fmla="*/ 302141 w 1496212"/>
                          <a:gd name="connsiteY71" fmla="*/ 578819 h 758095"/>
                          <a:gd name="connsiteX72" fmla="*/ 266105 w 1496212"/>
                          <a:gd name="connsiteY72" fmla="*/ 556297 h 758095"/>
                          <a:gd name="connsiteX73" fmla="*/ 259349 w 1496212"/>
                          <a:gd name="connsiteY73" fmla="*/ 554045 h 758095"/>
                          <a:gd name="connsiteX74" fmla="*/ 236826 w 1496212"/>
                          <a:gd name="connsiteY74" fmla="*/ 545036 h 758095"/>
                          <a:gd name="connsiteX75" fmla="*/ 180521 w 1496212"/>
                          <a:gd name="connsiteY75" fmla="*/ 536027 h 758095"/>
                          <a:gd name="connsiteX76" fmla="*/ 117459 w 1496212"/>
                          <a:gd name="connsiteY76" fmla="*/ 533775 h 758095"/>
                          <a:gd name="connsiteX77" fmla="*/ 76919 w 1496212"/>
                          <a:gd name="connsiteY77" fmla="*/ 536027 h 758095"/>
                          <a:gd name="connsiteX78" fmla="*/ 61645 w 1496212"/>
                          <a:gd name="connsiteY78" fmla="*/ 536930 h 758095"/>
                          <a:gd name="connsiteX79" fmla="*/ 23483 w 1496212"/>
                          <a:gd name="connsiteY79" fmla="*/ 550729 h 758095"/>
                          <a:gd name="connsiteX80" fmla="*/ 103 w 1496212"/>
                          <a:gd name="connsiteY80" fmla="*/ 573331 h 758095"/>
                          <a:gd name="connsiteX81" fmla="*/ 16207 w 1496212"/>
                          <a:gd name="connsiteY81" fmla="*/ 613525 h 758095"/>
                          <a:gd name="connsiteX82" fmla="*/ 45307 w 1496212"/>
                          <a:gd name="connsiteY82" fmla="*/ 618170 h 758095"/>
                          <a:gd name="connsiteX83" fmla="*/ 125027 w 1496212"/>
                          <a:gd name="connsiteY83" fmla="*/ 629432 h 758095"/>
                          <a:gd name="connsiteX84" fmla="*/ 167008 w 1496212"/>
                          <a:gd name="connsiteY84" fmla="*/ 632873 h 758095"/>
                          <a:gd name="connsiteX85" fmla="*/ 219388 w 1496212"/>
                          <a:gd name="connsiteY85" fmla="*/ 640429 h 758095"/>
                          <a:gd name="connsiteX86" fmla="*/ 271189 w 1496212"/>
                          <a:gd name="connsiteY86" fmla="*/ 659173 h 758095"/>
                          <a:gd name="connsiteX87" fmla="*/ 302141 w 1496212"/>
                          <a:gd name="connsiteY87" fmla="*/ 675665 h 758095"/>
                          <a:gd name="connsiteX88" fmla="*/ 337229 w 1496212"/>
                          <a:gd name="connsiteY88" fmla="*/ 700365 h 758095"/>
                          <a:gd name="connsiteX89" fmla="*/ 378458 w 1496212"/>
                          <a:gd name="connsiteY89" fmla="*/ 749187 h 758095"/>
                          <a:gd name="connsiteX90" fmla="*/ 403490 w 1496212"/>
                          <a:gd name="connsiteY90" fmla="*/ 752240 h 758095"/>
                          <a:gd name="connsiteX91" fmla="*/ 548322 w 1496212"/>
                          <a:gd name="connsiteY91" fmla="*/ 753003 h 758095"/>
                          <a:gd name="connsiteX92" fmla="*/ 650976 w 1496212"/>
                          <a:gd name="connsiteY92" fmla="*/ 747772 h 758095"/>
                          <a:gd name="connsiteX93" fmla="*/ 689522 w 1496212"/>
                          <a:gd name="connsiteY93" fmla="*/ 745483 h 758095"/>
                          <a:gd name="connsiteX94" fmla="*/ 719380 w 1496212"/>
                          <a:gd name="connsiteY94" fmla="*/ 726850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19380 w 1496212"/>
                          <a:gd name="connsiteY93" fmla="*/ 726850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8740 w 1496212"/>
                          <a:gd name="connsiteY93" fmla="*/ 716426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38740 w 1496212"/>
                          <a:gd name="connsiteY94" fmla="*/ 716426 h 758095"/>
                          <a:gd name="connsiteX95" fmla="*/ 766023 w 1496212"/>
                          <a:gd name="connsiteY95" fmla="*/ 676722 h 758095"/>
                          <a:gd name="connsiteX96" fmla="*/ 818551 w 1496212"/>
                          <a:gd name="connsiteY96" fmla="*/ 631642 h 758095"/>
                          <a:gd name="connsiteX97" fmla="*/ 869625 w 1496212"/>
                          <a:gd name="connsiteY97" fmla="*/ 611335 h 758095"/>
                          <a:gd name="connsiteX98" fmla="*/ 917070 w 1496212"/>
                          <a:gd name="connsiteY98" fmla="*/ 603630 h 758095"/>
                          <a:gd name="connsiteX99" fmla="*/ 980058 w 1496212"/>
                          <a:gd name="connsiteY99" fmla="*/ 605846 h 758095"/>
                          <a:gd name="connsiteX100" fmla="*/ 984562 w 1496212"/>
                          <a:gd name="connsiteY100" fmla="*/ 612603 h 758095"/>
                          <a:gd name="connsiteX101" fmla="*/ 989067 w 1496212"/>
                          <a:gd name="connsiteY101" fmla="*/ 617107 h 758095"/>
                          <a:gd name="connsiteX102" fmla="*/ 1009337 w 1496212"/>
                          <a:gd name="connsiteY102" fmla="*/ 623864 h 758095"/>
                          <a:gd name="connsiteX103" fmla="*/ 1018346 w 1496212"/>
                          <a:gd name="connsiteY103" fmla="*/ 632873 h 758095"/>
                          <a:gd name="connsiteX104" fmla="*/ 1022850 w 1496212"/>
                          <a:gd name="connsiteY104" fmla="*/ 641881 h 758095"/>
                          <a:gd name="connsiteX105" fmla="*/ 1036363 w 1496212"/>
                          <a:gd name="connsiteY105" fmla="*/ 650890 h 758095"/>
                          <a:gd name="connsiteX106" fmla="*/ 1040868 w 1496212"/>
                          <a:gd name="connsiteY106" fmla="*/ 664404 h 758095"/>
                          <a:gd name="connsiteX107" fmla="*/ 1047624 w 1496212"/>
                          <a:gd name="connsiteY107" fmla="*/ 668908 h 758095"/>
                          <a:gd name="connsiteX108" fmla="*/ 1058885 w 1496212"/>
                          <a:gd name="connsiteY108" fmla="*/ 671160 h 758095"/>
                          <a:gd name="connsiteX109" fmla="*/ 1065642 w 1496212"/>
                          <a:gd name="connsiteY109" fmla="*/ 673412 h 758095"/>
                          <a:gd name="connsiteX110" fmla="*/ 1067894 w 1496212"/>
                          <a:gd name="connsiteY110" fmla="*/ 680169 h 758095"/>
                          <a:gd name="connsiteX111" fmla="*/ 1076903 w 1496212"/>
                          <a:gd name="connsiteY111" fmla="*/ 682421 h 758095"/>
                          <a:gd name="connsiteX112" fmla="*/ 1085912 w 1496212"/>
                          <a:gd name="connsiteY112" fmla="*/ 686926 h 758095"/>
                          <a:gd name="connsiteX113" fmla="*/ 1103930 w 1496212"/>
                          <a:gd name="connsiteY113" fmla="*/ 691430 h 758095"/>
                          <a:gd name="connsiteX114" fmla="*/ 1110686 w 1496212"/>
                          <a:gd name="connsiteY114" fmla="*/ 700439 h 758095"/>
                          <a:gd name="connsiteX115" fmla="*/ 1115191 w 1496212"/>
                          <a:gd name="connsiteY115" fmla="*/ 707196 h 758095"/>
                          <a:gd name="connsiteX116" fmla="*/ 1121948 w 1496212"/>
                          <a:gd name="connsiteY116" fmla="*/ 711700 h 758095"/>
                          <a:gd name="connsiteX117" fmla="*/ 1130956 w 1496212"/>
                          <a:gd name="connsiteY117" fmla="*/ 727466 h 758095"/>
                          <a:gd name="connsiteX118" fmla="*/ 1133209 w 1496212"/>
                          <a:gd name="connsiteY118" fmla="*/ 736474 h 758095"/>
                          <a:gd name="connsiteX119" fmla="*/ 1148974 w 1496212"/>
                          <a:gd name="connsiteY119" fmla="*/ 743231 h 758095"/>
                          <a:gd name="connsiteX120" fmla="*/ 1191766 w 1496212"/>
                          <a:gd name="connsiteY120" fmla="*/ 745483 h 758095"/>
                          <a:gd name="connsiteX121" fmla="*/ 1207532 w 1496212"/>
                          <a:gd name="connsiteY121" fmla="*/ 743231 h 758095"/>
                          <a:gd name="connsiteX122" fmla="*/ 1248072 w 1496212"/>
                          <a:gd name="connsiteY122" fmla="*/ 745483 h 758095"/>
                          <a:gd name="connsiteX123" fmla="*/ 1268342 w 1496212"/>
                          <a:gd name="connsiteY123" fmla="*/ 747736 h 758095"/>
                          <a:gd name="connsiteX124" fmla="*/ 1281855 w 1496212"/>
                          <a:gd name="connsiteY124" fmla="*/ 729718 h 758095"/>
                          <a:gd name="connsiteX125" fmla="*/ 1288612 w 1496212"/>
                          <a:gd name="connsiteY125" fmla="*/ 727466 h 758095"/>
                          <a:gd name="connsiteX126" fmla="*/ 1304377 w 1496212"/>
                          <a:gd name="connsiteY126" fmla="*/ 713952 h 758095"/>
                          <a:gd name="connsiteX127" fmla="*/ 1306629 w 1496212"/>
                          <a:gd name="connsiteY127" fmla="*/ 707196 h 758095"/>
                          <a:gd name="connsiteX128" fmla="*/ 1311134 w 1496212"/>
                          <a:gd name="connsiteY128" fmla="*/ 700439 h 758095"/>
                          <a:gd name="connsiteX129" fmla="*/ 1315638 w 1496212"/>
                          <a:gd name="connsiteY129" fmla="*/ 691430 h 758095"/>
                          <a:gd name="connsiteX130" fmla="*/ 1322395 w 1496212"/>
                          <a:gd name="connsiteY130" fmla="*/ 689178 h 758095"/>
                          <a:gd name="connsiteX131" fmla="*/ 1326899 w 1496212"/>
                          <a:gd name="connsiteY131" fmla="*/ 680169 h 758095"/>
                          <a:gd name="connsiteX132" fmla="*/ 1333656 w 1496212"/>
                          <a:gd name="connsiteY132" fmla="*/ 675665 h 758095"/>
                          <a:gd name="connsiteX133" fmla="*/ 1335908 w 1496212"/>
                          <a:gd name="connsiteY133" fmla="*/ 666656 h 758095"/>
                          <a:gd name="connsiteX134" fmla="*/ 1338160 w 1496212"/>
                          <a:gd name="connsiteY134" fmla="*/ 659899 h 758095"/>
                          <a:gd name="connsiteX135" fmla="*/ 1342665 w 1496212"/>
                          <a:gd name="connsiteY135" fmla="*/ 655395 h 758095"/>
                          <a:gd name="connsiteX136" fmla="*/ 1351674 w 1496212"/>
                          <a:gd name="connsiteY136" fmla="*/ 641881 h 758095"/>
                          <a:gd name="connsiteX137" fmla="*/ 1353926 w 1496212"/>
                          <a:gd name="connsiteY137" fmla="*/ 632873 h 758095"/>
                          <a:gd name="connsiteX138" fmla="*/ 1356178 w 1496212"/>
                          <a:gd name="connsiteY138" fmla="*/ 610350 h 758095"/>
                          <a:gd name="connsiteX139" fmla="*/ 1360682 w 1496212"/>
                          <a:gd name="connsiteY139" fmla="*/ 601341 h 758095"/>
                          <a:gd name="connsiteX140" fmla="*/ 1365187 w 1496212"/>
                          <a:gd name="connsiteY140" fmla="*/ 585576 h 758095"/>
                          <a:gd name="connsiteX141" fmla="*/ 1371944 w 1496212"/>
                          <a:gd name="connsiteY141" fmla="*/ 576567 h 758095"/>
                          <a:gd name="connsiteX142" fmla="*/ 1376448 w 1496212"/>
                          <a:gd name="connsiteY142" fmla="*/ 542784 h 758095"/>
                          <a:gd name="connsiteX143" fmla="*/ 1378700 w 1496212"/>
                          <a:gd name="connsiteY143" fmla="*/ 533775 h 758095"/>
                          <a:gd name="connsiteX144" fmla="*/ 1380952 w 1496212"/>
                          <a:gd name="connsiteY144" fmla="*/ 477470 h 758095"/>
                          <a:gd name="connsiteX145" fmla="*/ 1396718 w 1496212"/>
                          <a:gd name="connsiteY145" fmla="*/ 454947 h 758095"/>
                          <a:gd name="connsiteX146" fmla="*/ 1403475 w 1496212"/>
                          <a:gd name="connsiteY146" fmla="*/ 443686 h 758095"/>
                          <a:gd name="connsiteX147" fmla="*/ 1410231 w 1496212"/>
                          <a:gd name="connsiteY147" fmla="*/ 434677 h 758095"/>
                          <a:gd name="connsiteX148" fmla="*/ 1412483 w 1496212"/>
                          <a:gd name="connsiteY148" fmla="*/ 385129 h 758095"/>
                          <a:gd name="connsiteX149" fmla="*/ 1414736 w 1496212"/>
                          <a:gd name="connsiteY149" fmla="*/ 373868 h 758095"/>
                          <a:gd name="connsiteX150" fmla="*/ 1421492 w 1496212"/>
                          <a:gd name="connsiteY150" fmla="*/ 367111 h 758095"/>
                          <a:gd name="connsiteX151" fmla="*/ 1435006 w 1496212"/>
                          <a:gd name="connsiteY151" fmla="*/ 157655 h 758095"/>
                          <a:gd name="connsiteX152" fmla="*/ 1448519 w 1496212"/>
                          <a:gd name="connsiteY152" fmla="*/ 141889 h 758095"/>
                          <a:gd name="connsiteX153" fmla="*/ 1453023 w 1496212"/>
                          <a:gd name="connsiteY153" fmla="*/ 135133 h 758095"/>
                          <a:gd name="connsiteX154" fmla="*/ 1459780 w 1496212"/>
                          <a:gd name="connsiteY154" fmla="*/ 132880 h 758095"/>
                          <a:gd name="connsiteX155" fmla="*/ 1466537 w 1496212"/>
                          <a:gd name="connsiteY155" fmla="*/ 128376 h 758095"/>
                          <a:gd name="connsiteX156" fmla="*/ 1468789 w 1496212"/>
                          <a:gd name="connsiteY156" fmla="*/ 99097 h 758095"/>
                          <a:gd name="connsiteX157" fmla="*/ 1475546 w 1496212"/>
                          <a:gd name="connsiteY157" fmla="*/ 94593 h 758095"/>
                          <a:gd name="connsiteX158" fmla="*/ 1486807 w 1496212"/>
                          <a:gd name="connsiteY158" fmla="*/ 83332 h 758095"/>
                          <a:gd name="connsiteX159" fmla="*/ 1489059 w 1496212"/>
                          <a:gd name="connsiteY159" fmla="*/ 76575 h 758095"/>
                          <a:gd name="connsiteX160" fmla="*/ 1495816 w 1496212"/>
                          <a:gd name="connsiteY160" fmla="*/ 74323 h 758095"/>
                          <a:gd name="connsiteX161" fmla="*/ 1493563 w 1496212"/>
                          <a:gd name="connsiteY161" fmla="*/ 0 h 758095"/>
                          <a:gd name="connsiteX162" fmla="*/ 1482302 w 1496212"/>
                          <a:gd name="connsiteY162" fmla="*/ 9008 h 758095"/>
                          <a:gd name="connsiteX163" fmla="*/ 1480050 w 1496212"/>
                          <a:gd name="connsiteY163" fmla="*/ 18017 h 758095"/>
                          <a:gd name="connsiteX164" fmla="*/ 1473293 w 1496212"/>
                          <a:gd name="connsiteY164" fmla="*/ 20270 h 758095"/>
                          <a:gd name="connsiteX165" fmla="*/ 1482302 w 1496212"/>
                          <a:gd name="connsiteY165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989067 w 1496212"/>
                          <a:gd name="connsiteY100" fmla="*/ 617107 h 758095"/>
                          <a:gd name="connsiteX101" fmla="*/ 1009337 w 1496212"/>
                          <a:gd name="connsiteY101" fmla="*/ 623864 h 758095"/>
                          <a:gd name="connsiteX102" fmla="*/ 1018346 w 1496212"/>
                          <a:gd name="connsiteY102" fmla="*/ 632873 h 758095"/>
                          <a:gd name="connsiteX103" fmla="*/ 1022850 w 1496212"/>
                          <a:gd name="connsiteY103" fmla="*/ 641881 h 758095"/>
                          <a:gd name="connsiteX104" fmla="*/ 1036363 w 1496212"/>
                          <a:gd name="connsiteY104" fmla="*/ 650890 h 758095"/>
                          <a:gd name="connsiteX105" fmla="*/ 1040868 w 1496212"/>
                          <a:gd name="connsiteY105" fmla="*/ 664404 h 758095"/>
                          <a:gd name="connsiteX106" fmla="*/ 1047624 w 1496212"/>
                          <a:gd name="connsiteY106" fmla="*/ 668908 h 758095"/>
                          <a:gd name="connsiteX107" fmla="*/ 1058885 w 1496212"/>
                          <a:gd name="connsiteY107" fmla="*/ 671160 h 758095"/>
                          <a:gd name="connsiteX108" fmla="*/ 1065642 w 1496212"/>
                          <a:gd name="connsiteY108" fmla="*/ 673412 h 758095"/>
                          <a:gd name="connsiteX109" fmla="*/ 1067894 w 1496212"/>
                          <a:gd name="connsiteY109" fmla="*/ 680169 h 758095"/>
                          <a:gd name="connsiteX110" fmla="*/ 1076903 w 1496212"/>
                          <a:gd name="connsiteY110" fmla="*/ 682421 h 758095"/>
                          <a:gd name="connsiteX111" fmla="*/ 1085912 w 1496212"/>
                          <a:gd name="connsiteY111" fmla="*/ 686926 h 758095"/>
                          <a:gd name="connsiteX112" fmla="*/ 1103930 w 1496212"/>
                          <a:gd name="connsiteY112" fmla="*/ 691430 h 758095"/>
                          <a:gd name="connsiteX113" fmla="*/ 1110686 w 1496212"/>
                          <a:gd name="connsiteY113" fmla="*/ 700439 h 758095"/>
                          <a:gd name="connsiteX114" fmla="*/ 1115191 w 1496212"/>
                          <a:gd name="connsiteY114" fmla="*/ 707196 h 758095"/>
                          <a:gd name="connsiteX115" fmla="*/ 1121948 w 1496212"/>
                          <a:gd name="connsiteY115" fmla="*/ 711700 h 758095"/>
                          <a:gd name="connsiteX116" fmla="*/ 1130956 w 1496212"/>
                          <a:gd name="connsiteY116" fmla="*/ 727466 h 758095"/>
                          <a:gd name="connsiteX117" fmla="*/ 1133209 w 1496212"/>
                          <a:gd name="connsiteY117" fmla="*/ 736474 h 758095"/>
                          <a:gd name="connsiteX118" fmla="*/ 1148974 w 1496212"/>
                          <a:gd name="connsiteY118" fmla="*/ 743231 h 758095"/>
                          <a:gd name="connsiteX119" fmla="*/ 1191766 w 1496212"/>
                          <a:gd name="connsiteY119" fmla="*/ 745483 h 758095"/>
                          <a:gd name="connsiteX120" fmla="*/ 1207532 w 1496212"/>
                          <a:gd name="connsiteY120" fmla="*/ 743231 h 758095"/>
                          <a:gd name="connsiteX121" fmla="*/ 1248072 w 1496212"/>
                          <a:gd name="connsiteY121" fmla="*/ 745483 h 758095"/>
                          <a:gd name="connsiteX122" fmla="*/ 1268342 w 1496212"/>
                          <a:gd name="connsiteY122" fmla="*/ 747736 h 758095"/>
                          <a:gd name="connsiteX123" fmla="*/ 1281855 w 1496212"/>
                          <a:gd name="connsiteY123" fmla="*/ 729718 h 758095"/>
                          <a:gd name="connsiteX124" fmla="*/ 1288612 w 1496212"/>
                          <a:gd name="connsiteY124" fmla="*/ 727466 h 758095"/>
                          <a:gd name="connsiteX125" fmla="*/ 1304377 w 1496212"/>
                          <a:gd name="connsiteY125" fmla="*/ 713952 h 758095"/>
                          <a:gd name="connsiteX126" fmla="*/ 1306629 w 1496212"/>
                          <a:gd name="connsiteY126" fmla="*/ 707196 h 758095"/>
                          <a:gd name="connsiteX127" fmla="*/ 1311134 w 1496212"/>
                          <a:gd name="connsiteY127" fmla="*/ 700439 h 758095"/>
                          <a:gd name="connsiteX128" fmla="*/ 1315638 w 1496212"/>
                          <a:gd name="connsiteY128" fmla="*/ 691430 h 758095"/>
                          <a:gd name="connsiteX129" fmla="*/ 1322395 w 1496212"/>
                          <a:gd name="connsiteY129" fmla="*/ 689178 h 758095"/>
                          <a:gd name="connsiteX130" fmla="*/ 1326899 w 1496212"/>
                          <a:gd name="connsiteY130" fmla="*/ 680169 h 758095"/>
                          <a:gd name="connsiteX131" fmla="*/ 1333656 w 1496212"/>
                          <a:gd name="connsiteY131" fmla="*/ 675665 h 758095"/>
                          <a:gd name="connsiteX132" fmla="*/ 1335908 w 1496212"/>
                          <a:gd name="connsiteY132" fmla="*/ 666656 h 758095"/>
                          <a:gd name="connsiteX133" fmla="*/ 1338160 w 1496212"/>
                          <a:gd name="connsiteY133" fmla="*/ 659899 h 758095"/>
                          <a:gd name="connsiteX134" fmla="*/ 1342665 w 1496212"/>
                          <a:gd name="connsiteY134" fmla="*/ 655395 h 758095"/>
                          <a:gd name="connsiteX135" fmla="*/ 1351674 w 1496212"/>
                          <a:gd name="connsiteY135" fmla="*/ 641881 h 758095"/>
                          <a:gd name="connsiteX136" fmla="*/ 1353926 w 1496212"/>
                          <a:gd name="connsiteY136" fmla="*/ 632873 h 758095"/>
                          <a:gd name="connsiteX137" fmla="*/ 1356178 w 1496212"/>
                          <a:gd name="connsiteY137" fmla="*/ 610350 h 758095"/>
                          <a:gd name="connsiteX138" fmla="*/ 1360682 w 1496212"/>
                          <a:gd name="connsiteY138" fmla="*/ 601341 h 758095"/>
                          <a:gd name="connsiteX139" fmla="*/ 1365187 w 1496212"/>
                          <a:gd name="connsiteY139" fmla="*/ 585576 h 758095"/>
                          <a:gd name="connsiteX140" fmla="*/ 1371944 w 1496212"/>
                          <a:gd name="connsiteY140" fmla="*/ 576567 h 758095"/>
                          <a:gd name="connsiteX141" fmla="*/ 1376448 w 1496212"/>
                          <a:gd name="connsiteY141" fmla="*/ 542784 h 758095"/>
                          <a:gd name="connsiteX142" fmla="*/ 1378700 w 1496212"/>
                          <a:gd name="connsiteY142" fmla="*/ 533775 h 758095"/>
                          <a:gd name="connsiteX143" fmla="*/ 1380952 w 1496212"/>
                          <a:gd name="connsiteY143" fmla="*/ 477470 h 758095"/>
                          <a:gd name="connsiteX144" fmla="*/ 1396718 w 1496212"/>
                          <a:gd name="connsiteY144" fmla="*/ 454947 h 758095"/>
                          <a:gd name="connsiteX145" fmla="*/ 1403475 w 1496212"/>
                          <a:gd name="connsiteY145" fmla="*/ 443686 h 758095"/>
                          <a:gd name="connsiteX146" fmla="*/ 1410231 w 1496212"/>
                          <a:gd name="connsiteY146" fmla="*/ 434677 h 758095"/>
                          <a:gd name="connsiteX147" fmla="*/ 1412483 w 1496212"/>
                          <a:gd name="connsiteY147" fmla="*/ 385129 h 758095"/>
                          <a:gd name="connsiteX148" fmla="*/ 1414736 w 1496212"/>
                          <a:gd name="connsiteY148" fmla="*/ 373868 h 758095"/>
                          <a:gd name="connsiteX149" fmla="*/ 1421492 w 1496212"/>
                          <a:gd name="connsiteY149" fmla="*/ 367111 h 758095"/>
                          <a:gd name="connsiteX150" fmla="*/ 1435006 w 1496212"/>
                          <a:gd name="connsiteY150" fmla="*/ 157655 h 758095"/>
                          <a:gd name="connsiteX151" fmla="*/ 1448519 w 1496212"/>
                          <a:gd name="connsiteY151" fmla="*/ 141889 h 758095"/>
                          <a:gd name="connsiteX152" fmla="*/ 1453023 w 1496212"/>
                          <a:gd name="connsiteY152" fmla="*/ 135133 h 758095"/>
                          <a:gd name="connsiteX153" fmla="*/ 1459780 w 1496212"/>
                          <a:gd name="connsiteY153" fmla="*/ 132880 h 758095"/>
                          <a:gd name="connsiteX154" fmla="*/ 1466537 w 1496212"/>
                          <a:gd name="connsiteY154" fmla="*/ 128376 h 758095"/>
                          <a:gd name="connsiteX155" fmla="*/ 1468789 w 1496212"/>
                          <a:gd name="connsiteY155" fmla="*/ 99097 h 758095"/>
                          <a:gd name="connsiteX156" fmla="*/ 1475546 w 1496212"/>
                          <a:gd name="connsiteY156" fmla="*/ 94593 h 758095"/>
                          <a:gd name="connsiteX157" fmla="*/ 1486807 w 1496212"/>
                          <a:gd name="connsiteY157" fmla="*/ 83332 h 758095"/>
                          <a:gd name="connsiteX158" fmla="*/ 1489059 w 1496212"/>
                          <a:gd name="connsiteY158" fmla="*/ 76575 h 758095"/>
                          <a:gd name="connsiteX159" fmla="*/ 1495816 w 1496212"/>
                          <a:gd name="connsiteY159" fmla="*/ 74323 h 758095"/>
                          <a:gd name="connsiteX160" fmla="*/ 1493563 w 1496212"/>
                          <a:gd name="connsiteY160" fmla="*/ 0 h 758095"/>
                          <a:gd name="connsiteX161" fmla="*/ 1482302 w 1496212"/>
                          <a:gd name="connsiteY161" fmla="*/ 9008 h 758095"/>
                          <a:gd name="connsiteX162" fmla="*/ 1480050 w 1496212"/>
                          <a:gd name="connsiteY162" fmla="*/ 18017 h 758095"/>
                          <a:gd name="connsiteX163" fmla="*/ 1473293 w 1496212"/>
                          <a:gd name="connsiteY163" fmla="*/ 20270 h 758095"/>
                          <a:gd name="connsiteX164" fmla="*/ 1482302 w 1496212"/>
                          <a:gd name="connsiteY164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78458 w 1496212"/>
                          <a:gd name="connsiteY88" fmla="*/ 749187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02 w 1496212"/>
                          <a:gd name="connsiteY0" fmla="*/ 18017 h 758095"/>
                          <a:gd name="connsiteX1" fmla="*/ 1482302 w 1496212"/>
                          <a:gd name="connsiteY1" fmla="*/ 18017 h 758095"/>
                          <a:gd name="connsiteX2" fmla="*/ 1455276 w 1496212"/>
                          <a:gd name="connsiteY2" fmla="*/ 38287 h 758095"/>
                          <a:gd name="connsiteX3" fmla="*/ 1432753 w 1496212"/>
                          <a:gd name="connsiteY3" fmla="*/ 49548 h 758095"/>
                          <a:gd name="connsiteX4" fmla="*/ 1425997 w 1496212"/>
                          <a:gd name="connsiteY4" fmla="*/ 54053 h 758095"/>
                          <a:gd name="connsiteX5" fmla="*/ 1414736 w 1496212"/>
                          <a:gd name="connsiteY5" fmla="*/ 60809 h 758095"/>
                          <a:gd name="connsiteX6" fmla="*/ 1401222 w 1496212"/>
                          <a:gd name="connsiteY6" fmla="*/ 67566 h 758095"/>
                          <a:gd name="connsiteX7" fmla="*/ 1392214 w 1496212"/>
                          <a:gd name="connsiteY7" fmla="*/ 76575 h 758095"/>
                          <a:gd name="connsiteX8" fmla="*/ 1383205 w 1496212"/>
                          <a:gd name="connsiteY8" fmla="*/ 83332 h 758095"/>
                          <a:gd name="connsiteX9" fmla="*/ 1371944 w 1496212"/>
                          <a:gd name="connsiteY9" fmla="*/ 94593 h 758095"/>
                          <a:gd name="connsiteX10" fmla="*/ 1362935 w 1496212"/>
                          <a:gd name="connsiteY10" fmla="*/ 112610 h 758095"/>
                          <a:gd name="connsiteX11" fmla="*/ 1360682 w 1496212"/>
                          <a:gd name="connsiteY11" fmla="*/ 119367 h 758095"/>
                          <a:gd name="connsiteX12" fmla="*/ 1356178 w 1496212"/>
                          <a:gd name="connsiteY12" fmla="*/ 128376 h 758095"/>
                          <a:gd name="connsiteX13" fmla="*/ 1351674 w 1496212"/>
                          <a:gd name="connsiteY13" fmla="*/ 155403 h 758095"/>
                          <a:gd name="connsiteX14" fmla="*/ 1347169 w 1496212"/>
                          <a:gd name="connsiteY14" fmla="*/ 164411 h 758095"/>
                          <a:gd name="connsiteX15" fmla="*/ 1344917 w 1496212"/>
                          <a:gd name="connsiteY15" fmla="*/ 175673 h 758095"/>
                          <a:gd name="connsiteX16" fmla="*/ 1340413 w 1496212"/>
                          <a:gd name="connsiteY16" fmla="*/ 182429 h 758095"/>
                          <a:gd name="connsiteX17" fmla="*/ 1335908 w 1496212"/>
                          <a:gd name="connsiteY17" fmla="*/ 191438 h 758095"/>
                          <a:gd name="connsiteX18" fmla="*/ 1331404 w 1496212"/>
                          <a:gd name="connsiteY18" fmla="*/ 225221 h 758095"/>
                          <a:gd name="connsiteX19" fmla="*/ 1320143 w 1496212"/>
                          <a:gd name="connsiteY19" fmla="*/ 245491 h 758095"/>
                          <a:gd name="connsiteX20" fmla="*/ 1308882 w 1496212"/>
                          <a:gd name="connsiteY20" fmla="*/ 259005 h 758095"/>
                          <a:gd name="connsiteX21" fmla="*/ 1306629 w 1496212"/>
                          <a:gd name="connsiteY21" fmla="*/ 265761 h 758095"/>
                          <a:gd name="connsiteX22" fmla="*/ 1302125 w 1496212"/>
                          <a:gd name="connsiteY22" fmla="*/ 270266 h 758095"/>
                          <a:gd name="connsiteX23" fmla="*/ 1293116 w 1496212"/>
                          <a:gd name="connsiteY23" fmla="*/ 288283 h 758095"/>
                          <a:gd name="connsiteX24" fmla="*/ 1290864 w 1496212"/>
                          <a:gd name="connsiteY24" fmla="*/ 297292 h 758095"/>
                          <a:gd name="connsiteX25" fmla="*/ 1288612 w 1496212"/>
                          <a:gd name="connsiteY25" fmla="*/ 304049 h 758095"/>
                          <a:gd name="connsiteX26" fmla="*/ 1275098 w 1496212"/>
                          <a:gd name="connsiteY26" fmla="*/ 335580 h 758095"/>
                          <a:gd name="connsiteX27" fmla="*/ 1270594 w 1496212"/>
                          <a:gd name="connsiteY27" fmla="*/ 382876 h 758095"/>
                          <a:gd name="connsiteX28" fmla="*/ 1263837 w 1496212"/>
                          <a:gd name="connsiteY28" fmla="*/ 409903 h 758095"/>
                          <a:gd name="connsiteX29" fmla="*/ 1254828 w 1496212"/>
                          <a:gd name="connsiteY29" fmla="*/ 432425 h 758095"/>
                          <a:gd name="connsiteX30" fmla="*/ 1248072 w 1496212"/>
                          <a:gd name="connsiteY30" fmla="*/ 481974 h 758095"/>
                          <a:gd name="connsiteX31" fmla="*/ 1243567 w 1496212"/>
                          <a:gd name="connsiteY31" fmla="*/ 488731 h 758095"/>
                          <a:gd name="connsiteX32" fmla="*/ 1239063 w 1496212"/>
                          <a:gd name="connsiteY32" fmla="*/ 509001 h 758095"/>
                          <a:gd name="connsiteX33" fmla="*/ 1234558 w 1496212"/>
                          <a:gd name="connsiteY33" fmla="*/ 518009 h 758095"/>
                          <a:gd name="connsiteX34" fmla="*/ 1230054 w 1496212"/>
                          <a:gd name="connsiteY34" fmla="*/ 540532 h 758095"/>
                          <a:gd name="connsiteX35" fmla="*/ 1225549 w 1496212"/>
                          <a:gd name="connsiteY35" fmla="*/ 545036 h 758095"/>
                          <a:gd name="connsiteX36" fmla="*/ 1221045 w 1496212"/>
                          <a:gd name="connsiteY36" fmla="*/ 551793 h 758095"/>
                          <a:gd name="connsiteX37" fmla="*/ 1218793 w 1496212"/>
                          <a:gd name="connsiteY37" fmla="*/ 560802 h 758095"/>
                          <a:gd name="connsiteX38" fmla="*/ 1214288 w 1496212"/>
                          <a:gd name="connsiteY38" fmla="*/ 567558 h 758095"/>
                          <a:gd name="connsiteX39" fmla="*/ 1212036 w 1496212"/>
                          <a:gd name="connsiteY39" fmla="*/ 583324 h 758095"/>
                          <a:gd name="connsiteX40" fmla="*/ 1203027 w 1496212"/>
                          <a:gd name="connsiteY40" fmla="*/ 662151 h 758095"/>
                          <a:gd name="connsiteX41" fmla="*/ 1194018 w 1496212"/>
                          <a:gd name="connsiteY41" fmla="*/ 668908 h 758095"/>
                          <a:gd name="connsiteX42" fmla="*/ 1173749 w 1496212"/>
                          <a:gd name="connsiteY42" fmla="*/ 671160 h 758095"/>
                          <a:gd name="connsiteX43" fmla="*/ 1151226 w 1496212"/>
                          <a:gd name="connsiteY43" fmla="*/ 666656 h 758095"/>
                          <a:gd name="connsiteX44" fmla="*/ 1135461 w 1496212"/>
                          <a:gd name="connsiteY44" fmla="*/ 646386 h 758095"/>
                          <a:gd name="connsiteX45" fmla="*/ 1121948 w 1496212"/>
                          <a:gd name="connsiteY45" fmla="*/ 635125 h 758095"/>
                          <a:gd name="connsiteX46" fmla="*/ 1115191 w 1496212"/>
                          <a:gd name="connsiteY46" fmla="*/ 621611 h 758095"/>
                          <a:gd name="connsiteX47" fmla="*/ 1112939 w 1496212"/>
                          <a:gd name="connsiteY47" fmla="*/ 614855 h 758095"/>
                          <a:gd name="connsiteX48" fmla="*/ 1099425 w 1496212"/>
                          <a:gd name="connsiteY48" fmla="*/ 605846 h 758095"/>
                          <a:gd name="connsiteX49" fmla="*/ 1088164 w 1496212"/>
                          <a:gd name="connsiteY49" fmla="*/ 596837 h 758095"/>
                          <a:gd name="connsiteX50" fmla="*/ 1081408 w 1496212"/>
                          <a:gd name="connsiteY50" fmla="*/ 592333 h 758095"/>
                          <a:gd name="connsiteX51" fmla="*/ 1063390 w 1496212"/>
                          <a:gd name="connsiteY51" fmla="*/ 587828 h 758095"/>
                          <a:gd name="connsiteX52" fmla="*/ 1061138 w 1496212"/>
                          <a:gd name="connsiteY52" fmla="*/ 581072 h 758095"/>
                          <a:gd name="connsiteX53" fmla="*/ 1049877 w 1496212"/>
                          <a:gd name="connsiteY53" fmla="*/ 569810 h 758095"/>
                          <a:gd name="connsiteX54" fmla="*/ 1047624 w 1496212"/>
                          <a:gd name="connsiteY54" fmla="*/ 563054 h 758095"/>
                          <a:gd name="connsiteX55" fmla="*/ 1034111 w 1496212"/>
                          <a:gd name="connsiteY55" fmla="*/ 551793 h 758095"/>
                          <a:gd name="connsiteX56" fmla="*/ 1022850 w 1496212"/>
                          <a:gd name="connsiteY56" fmla="*/ 542784 h 758095"/>
                          <a:gd name="connsiteX57" fmla="*/ 1016093 w 1496212"/>
                          <a:gd name="connsiteY57" fmla="*/ 540532 h 758095"/>
                          <a:gd name="connsiteX58" fmla="*/ 980058 w 1496212"/>
                          <a:gd name="connsiteY58" fmla="*/ 524766 h 758095"/>
                          <a:gd name="connsiteX59" fmla="*/ 905735 w 1496212"/>
                          <a:gd name="connsiteY59" fmla="*/ 522514 h 758095"/>
                          <a:gd name="connsiteX60" fmla="*/ 856186 w 1496212"/>
                          <a:gd name="connsiteY60" fmla="*/ 527018 h 758095"/>
                          <a:gd name="connsiteX61" fmla="*/ 795992 w 1496212"/>
                          <a:gd name="connsiteY61" fmla="*/ 547399 h 758095"/>
                          <a:gd name="connsiteX62" fmla="*/ 750332 w 1496212"/>
                          <a:gd name="connsiteY62" fmla="*/ 578819 h 758095"/>
                          <a:gd name="connsiteX63" fmla="*/ 709792 w 1496212"/>
                          <a:gd name="connsiteY63" fmla="*/ 626116 h 758095"/>
                          <a:gd name="connsiteX64" fmla="*/ 691774 w 1496212"/>
                          <a:gd name="connsiteY64" fmla="*/ 644134 h 758095"/>
                          <a:gd name="connsiteX65" fmla="*/ 647419 w 1496212"/>
                          <a:gd name="connsiteY65" fmla="*/ 668108 h 758095"/>
                          <a:gd name="connsiteX66" fmla="*/ 550648 w 1496212"/>
                          <a:gd name="connsiteY66" fmla="*/ 677007 h 758095"/>
                          <a:gd name="connsiteX67" fmla="*/ 449766 w 1496212"/>
                          <a:gd name="connsiteY67" fmla="*/ 674028 h 758095"/>
                          <a:gd name="connsiteX68" fmla="*/ 385817 w 1496212"/>
                          <a:gd name="connsiteY68" fmla="*/ 637474 h 758095"/>
                          <a:gd name="connsiteX69" fmla="*/ 340428 w 1496212"/>
                          <a:gd name="connsiteY69" fmla="*/ 603594 h 758095"/>
                          <a:gd name="connsiteX70" fmla="*/ 302141 w 1496212"/>
                          <a:gd name="connsiteY70" fmla="*/ 578819 h 758095"/>
                          <a:gd name="connsiteX71" fmla="*/ 266105 w 1496212"/>
                          <a:gd name="connsiteY71" fmla="*/ 556297 h 758095"/>
                          <a:gd name="connsiteX72" fmla="*/ 259349 w 1496212"/>
                          <a:gd name="connsiteY72" fmla="*/ 554045 h 758095"/>
                          <a:gd name="connsiteX73" fmla="*/ 236826 w 1496212"/>
                          <a:gd name="connsiteY73" fmla="*/ 545036 h 758095"/>
                          <a:gd name="connsiteX74" fmla="*/ 180521 w 1496212"/>
                          <a:gd name="connsiteY74" fmla="*/ 536027 h 758095"/>
                          <a:gd name="connsiteX75" fmla="*/ 117459 w 1496212"/>
                          <a:gd name="connsiteY75" fmla="*/ 533775 h 758095"/>
                          <a:gd name="connsiteX76" fmla="*/ 76919 w 1496212"/>
                          <a:gd name="connsiteY76" fmla="*/ 536027 h 758095"/>
                          <a:gd name="connsiteX77" fmla="*/ 61645 w 1496212"/>
                          <a:gd name="connsiteY77" fmla="*/ 536930 h 758095"/>
                          <a:gd name="connsiteX78" fmla="*/ 23483 w 1496212"/>
                          <a:gd name="connsiteY78" fmla="*/ 550729 h 758095"/>
                          <a:gd name="connsiteX79" fmla="*/ 103 w 1496212"/>
                          <a:gd name="connsiteY79" fmla="*/ 573331 h 758095"/>
                          <a:gd name="connsiteX80" fmla="*/ 16207 w 1496212"/>
                          <a:gd name="connsiteY80" fmla="*/ 613525 h 758095"/>
                          <a:gd name="connsiteX81" fmla="*/ 45307 w 1496212"/>
                          <a:gd name="connsiteY81" fmla="*/ 618170 h 758095"/>
                          <a:gd name="connsiteX82" fmla="*/ 125027 w 1496212"/>
                          <a:gd name="connsiteY82" fmla="*/ 629432 h 758095"/>
                          <a:gd name="connsiteX83" fmla="*/ 167008 w 1496212"/>
                          <a:gd name="connsiteY83" fmla="*/ 632873 h 758095"/>
                          <a:gd name="connsiteX84" fmla="*/ 219388 w 1496212"/>
                          <a:gd name="connsiteY84" fmla="*/ 640429 h 758095"/>
                          <a:gd name="connsiteX85" fmla="*/ 271189 w 1496212"/>
                          <a:gd name="connsiteY85" fmla="*/ 659173 h 758095"/>
                          <a:gd name="connsiteX86" fmla="*/ 302141 w 1496212"/>
                          <a:gd name="connsiteY86" fmla="*/ 675665 h 758095"/>
                          <a:gd name="connsiteX87" fmla="*/ 337229 w 1496212"/>
                          <a:gd name="connsiteY87" fmla="*/ 700365 h 758095"/>
                          <a:gd name="connsiteX88" fmla="*/ 363566 w 1496212"/>
                          <a:gd name="connsiteY88" fmla="*/ 738763 h 758095"/>
                          <a:gd name="connsiteX89" fmla="*/ 403490 w 1496212"/>
                          <a:gd name="connsiteY89" fmla="*/ 752240 h 758095"/>
                          <a:gd name="connsiteX90" fmla="*/ 548322 w 1496212"/>
                          <a:gd name="connsiteY90" fmla="*/ 753003 h 758095"/>
                          <a:gd name="connsiteX91" fmla="*/ 650976 w 1496212"/>
                          <a:gd name="connsiteY91" fmla="*/ 747772 h 758095"/>
                          <a:gd name="connsiteX92" fmla="*/ 689522 w 1496212"/>
                          <a:gd name="connsiteY92" fmla="*/ 745483 h 758095"/>
                          <a:gd name="connsiteX93" fmla="*/ 735775 w 1496212"/>
                          <a:gd name="connsiteY93" fmla="*/ 708955 h 758095"/>
                          <a:gd name="connsiteX94" fmla="*/ 766023 w 1496212"/>
                          <a:gd name="connsiteY94" fmla="*/ 676722 h 758095"/>
                          <a:gd name="connsiteX95" fmla="*/ 818551 w 1496212"/>
                          <a:gd name="connsiteY95" fmla="*/ 631642 h 758095"/>
                          <a:gd name="connsiteX96" fmla="*/ 869625 w 1496212"/>
                          <a:gd name="connsiteY96" fmla="*/ 611335 h 758095"/>
                          <a:gd name="connsiteX97" fmla="*/ 917070 w 1496212"/>
                          <a:gd name="connsiteY97" fmla="*/ 603630 h 758095"/>
                          <a:gd name="connsiteX98" fmla="*/ 980058 w 1496212"/>
                          <a:gd name="connsiteY98" fmla="*/ 605846 h 758095"/>
                          <a:gd name="connsiteX99" fmla="*/ 984562 w 1496212"/>
                          <a:gd name="connsiteY99" fmla="*/ 612603 h 758095"/>
                          <a:gd name="connsiteX100" fmla="*/ 1009337 w 1496212"/>
                          <a:gd name="connsiteY100" fmla="*/ 623864 h 758095"/>
                          <a:gd name="connsiteX101" fmla="*/ 1018346 w 1496212"/>
                          <a:gd name="connsiteY101" fmla="*/ 632873 h 758095"/>
                          <a:gd name="connsiteX102" fmla="*/ 1022850 w 1496212"/>
                          <a:gd name="connsiteY102" fmla="*/ 641881 h 758095"/>
                          <a:gd name="connsiteX103" fmla="*/ 1036363 w 1496212"/>
                          <a:gd name="connsiteY103" fmla="*/ 650890 h 758095"/>
                          <a:gd name="connsiteX104" fmla="*/ 1040868 w 1496212"/>
                          <a:gd name="connsiteY104" fmla="*/ 664404 h 758095"/>
                          <a:gd name="connsiteX105" fmla="*/ 1047624 w 1496212"/>
                          <a:gd name="connsiteY105" fmla="*/ 668908 h 758095"/>
                          <a:gd name="connsiteX106" fmla="*/ 1058885 w 1496212"/>
                          <a:gd name="connsiteY106" fmla="*/ 671160 h 758095"/>
                          <a:gd name="connsiteX107" fmla="*/ 1065642 w 1496212"/>
                          <a:gd name="connsiteY107" fmla="*/ 673412 h 758095"/>
                          <a:gd name="connsiteX108" fmla="*/ 1067894 w 1496212"/>
                          <a:gd name="connsiteY108" fmla="*/ 680169 h 758095"/>
                          <a:gd name="connsiteX109" fmla="*/ 1076903 w 1496212"/>
                          <a:gd name="connsiteY109" fmla="*/ 682421 h 758095"/>
                          <a:gd name="connsiteX110" fmla="*/ 1085912 w 1496212"/>
                          <a:gd name="connsiteY110" fmla="*/ 686926 h 758095"/>
                          <a:gd name="connsiteX111" fmla="*/ 1103930 w 1496212"/>
                          <a:gd name="connsiteY111" fmla="*/ 691430 h 758095"/>
                          <a:gd name="connsiteX112" fmla="*/ 1110686 w 1496212"/>
                          <a:gd name="connsiteY112" fmla="*/ 700439 h 758095"/>
                          <a:gd name="connsiteX113" fmla="*/ 1115191 w 1496212"/>
                          <a:gd name="connsiteY113" fmla="*/ 707196 h 758095"/>
                          <a:gd name="connsiteX114" fmla="*/ 1121948 w 1496212"/>
                          <a:gd name="connsiteY114" fmla="*/ 711700 h 758095"/>
                          <a:gd name="connsiteX115" fmla="*/ 1130956 w 1496212"/>
                          <a:gd name="connsiteY115" fmla="*/ 727466 h 758095"/>
                          <a:gd name="connsiteX116" fmla="*/ 1133209 w 1496212"/>
                          <a:gd name="connsiteY116" fmla="*/ 736474 h 758095"/>
                          <a:gd name="connsiteX117" fmla="*/ 1148974 w 1496212"/>
                          <a:gd name="connsiteY117" fmla="*/ 743231 h 758095"/>
                          <a:gd name="connsiteX118" fmla="*/ 1191766 w 1496212"/>
                          <a:gd name="connsiteY118" fmla="*/ 745483 h 758095"/>
                          <a:gd name="connsiteX119" fmla="*/ 1207532 w 1496212"/>
                          <a:gd name="connsiteY119" fmla="*/ 743231 h 758095"/>
                          <a:gd name="connsiteX120" fmla="*/ 1248072 w 1496212"/>
                          <a:gd name="connsiteY120" fmla="*/ 745483 h 758095"/>
                          <a:gd name="connsiteX121" fmla="*/ 1268342 w 1496212"/>
                          <a:gd name="connsiteY121" fmla="*/ 747736 h 758095"/>
                          <a:gd name="connsiteX122" fmla="*/ 1281855 w 1496212"/>
                          <a:gd name="connsiteY122" fmla="*/ 729718 h 758095"/>
                          <a:gd name="connsiteX123" fmla="*/ 1288612 w 1496212"/>
                          <a:gd name="connsiteY123" fmla="*/ 727466 h 758095"/>
                          <a:gd name="connsiteX124" fmla="*/ 1304377 w 1496212"/>
                          <a:gd name="connsiteY124" fmla="*/ 713952 h 758095"/>
                          <a:gd name="connsiteX125" fmla="*/ 1306629 w 1496212"/>
                          <a:gd name="connsiteY125" fmla="*/ 707196 h 758095"/>
                          <a:gd name="connsiteX126" fmla="*/ 1311134 w 1496212"/>
                          <a:gd name="connsiteY126" fmla="*/ 700439 h 758095"/>
                          <a:gd name="connsiteX127" fmla="*/ 1315638 w 1496212"/>
                          <a:gd name="connsiteY127" fmla="*/ 691430 h 758095"/>
                          <a:gd name="connsiteX128" fmla="*/ 1322395 w 1496212"/>
                          <a:gd name="connsiteY128" fmla="*/ 689178 h 758095"/>
                          <a:gd name="connsiteX129" fmla="*/ 1326899 w 1496212"/>
                          <a:gd name="connsiteY129" fmla="*/ 680169 h 758095"/>
                          <a:gd name="connsiteX130" fmla="*/ 1333656 w 1496212"/>
                          <a:gd name="connsiteY130" fmla="*/ 675665 h 758095"/>
                          <a:gd name="connsiteX131" fmla="*/ 1335908 w 1496212"/>
                          <a:gd name="connsiteY131" fmla="*/ 666656 h 758095"/>
                          <a:gd name="connsiteX132" fmla="*/ 1338160 w 1496212"/>
                          <a:gd name="connsiteY132" fmla="*/ 659899 h 758095"/>
                          <a:gd name="connsiteX133" fmla="*/ 1342665 w 1496212"/>
                          <a:gd name="connsiteY133" fmla="*/ 655395 h 758095"/>
                          <a:gd name="connsiteX134" fmla="*/ 1351674 w 1496212"/>
                          <a:gd name="connsiteY134" fmla="*/ 641881 h 758095"/>
                          <a:gd name="connsiteX135" fmla="*/ 1353926 w 1496212"/>
                          <a:gd name="connsiteY135" fmla="*/ 632873 h 758095"/>
                          <a:gd name="connsiteX136" fmla="*/ 1356178 w 1496212"/>
                          <a:gd name="connsiteY136" fmla="*/ 610350 h 758095"/>
                          <a:gd name="connsiteX137" fmla="*/ 1360682 w 1496212"/>
                          <a:gd name="connsiteY137" fmla="*/ 601341 h 758095"/>
                          <a:gd name="connsiteX138" fmla="*/ 1365187 w 1496212"/>
                          <a:gd name="connsiteY138" fmla="*/ 585576 h 758095"/>
                          <a:gd name="connsiteX139" fmla="*/ 1371944 w 1496212"/>
                          <a:gd name="connsiteY139" fmla="*/ 576567 h 758095"/>
                          <a:gd name="connsiteX140" fmla="*/ 1376448 w 1496212"/>
                          <a:gd name="connsiteY140" fmla="*/ 542784 h 758095"/>
                          <a:gd name="connsiteX141" fmla="*/ 1378700 w 1496212"/>
                          <a:gd name="connsiteY141" fmla="*/ 533775 h 758095"/>
                          <a:gd name="connsiteX142" fmla="*/ 1380952 w 1496212"/>
                          <a:gd name="connsiteY142" fmla="*/ 477470 h 758095"/>
                          <a:gd name="connsiteX143" fmla="*/ 1396718 w 1496212"/>
                          <a:gd name="connsiteY143" fmla="*/ 454947 h 758095"/>
                          <a:gd name="connsiteX144" fmla="*/ 1403475 w 1496212"/>
                          <a:gd name="connsiteY144" fmla="*/ 443686 h 758095"/>
                          <a:gd name="connsiteX145" fmla="*/ 1410231 w 1496212"/>
                          <a:gd name="connsiteY145" fmla="*/ 434677 h 758095"/>
                          <a:gd name="connsiteX146" fmla="*/ 1412483 w 1496212"/>
                          <a:gd name="connsiteY146" fmla="*/ 385129 h 758095"/>
                          <a:gd name="connsiteX147" fmla="*/ 1414736 w 1496212"/>
                          <a:gd name="connsiteY147" fmla="*/ 373868 h 758095"/>
                          <a:gd name="connsiteX148" fmla="*/ 1421492 w 1496212"/>
                          <a:gd name="connsiteY148" fmla="*/ 367111 h 758095"/>
                          <a:gd name="connsiteX149" fmla="*/ 1435006 w 1496212"/>
                          <a:gd name="connsiteY149" fmla="*/ 157655 h 758095"/>
                          <a:gd name="connsiteX150" fmla="*/ 1448519 w 1496212"/>
                          <a:gd name="connsiteY150" fmla="*/ 141889 h 758095"/>
                          <a:gd name="connsiteX151" fmla="*/ 1453023 w 1496212"/>
                          <a:gd name="connsiteY151" fmla="*/ 135133 h 758095"/>
                          <a:gd name="connsiteX152" fmla="*/ 1459780 w 1496212"/>
                          <a:gd name="connsiteY152" fmla="*/ 132880 h 758095"/>
                          <a:gd name="connsiteX153" fmla="*/ 1466537 w 1496212"/>
                          <a:gd name="connsiteY153" fmla="*/ 128376 h 758095"/>
                          <a:gd name="connsiteX154" fmla="*/ 1468789 w 1496212"/>
                          <a:gd name="connsiteY154" fmla="*/ 99097 h 758095"/>
                          <a:gd name="connsiteX155" fmla="*/ 1475546 w 1496212"/>
                          <a:gd name="connsiteY155" fmla="*/ 94593 h 758095"/>
                          <a:gd name="connsiteX156" fmla="*/ 1486807 w 1496212"/>
                          <a:gd name="connsiteY156" fmla="*/ 83332 h 758095"/>
                          <a:gd name="connsiteX157" fmla="*/ 1489059 w 1496212"/>
                          <a:gd name="connsiteY157" fmla="*/ 76575 h 758095"/>
                          <a:gd name="connsiteX158" fmla="*/ 1495816 w 1496212"/>
                          <a:gd name="connsiteY158" fmla="*/ 74323 h 758095"/>
                          <a:gd name="connsiteX159" fmla="*/ 1493563 w 1496212"/>
                          <a:gd name="connsiteY159" fmla="*/ 0 h 758095"/>
                          <a:gd name="connsiteX160" fmla="*/ 1482302 w 1496212"/>
                          <a:gd name="connsiteY160" fmla="*/ 9008 h 758095"/>
                          <a:gd name="connsiteX161" fmla="*/ 1480050 w 1496212"/>
                          <a:gd name="connsiteY161" fmla="*/ 18017 h 758095"/>
                          <a:gd name="connsiteX162" fmla="*/ 1473293 w 1496212"/>
                          <a:gd name="connsiteY162" fmla="*/ 20270 h 758095"/>
                          <a:gd name="connsiteX163" fmla="*/ 1482302 w 1496212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22921 w 1496283"/>
                          <a:gd name="connsiteY56" fmla="*/ 542784 h 758095"/>
                          <a:gd name="connsiteX57" fmla="*/ 1016164 w 1496283"/>
                          <a:gd name="connsiteY57" fmla="*/ 540532 h 758095"/>
                          <a:gd name="connsiteX58" fmla="*/ 980129 w 1496283"/>
                          <a:gd name="connsiteY58" fmla="*/ 524766 h 758095"/>
                          <a:gd name="connsiteX59" fmla="*/ 905806 w 1496283"/>
                          <a:gd name="connsiteY59" fmla="*/ 522514 h 758095"/>
                          <a:gd name="connsiteX60" fmla="*/ 856257 w 1496283"/>
                          <a:gd name="connsiteY60" fmla="*/ 527018 h 758095"/>
                          <a:gd name="connsiteX61" fmla="*/ 796063 w 1496283"/>
                          <a:gd name="connsiteY61" fmla="*/ 547399 h 758095"/>
                          <a:gd name="connsiteX62" fmla="*/ 750403 w 1496283"/>
                          <a:gd name="connsiteY62" fmla="*/ 578819 h 758095"/>
                          <a:gd name="connsiteX63" fmla="*/ 709863 w 1496283"/>
                          <a:gd name="connsiteY63" fmla="*/ 626116 h 758095"/>
                          <a:gd name="connsiteX64" fmla="*/ 691845 w 1496283"/>
                          <a:gd name="connsiteY64" fmla="*/ 644134 h 758095"/>
                          <a:gd name="connsiteX65" fmla="*/ 647490 w 1496283"/>
                          <a:gd name="connsiteY65" fmla="*/ 668108 h 758095"/>
                          <a:gd name="connsiteX66" fmla="*/ 550719 w 1496283"/>
                          <a:gd name="connsiteY66" fmla="*/ 677007 h 758095"/>
                          <a:gd name="connsiteX67" fmla="*/ 449837 w 1496283"/>
                          <a:gd name="connsiteY67" fmla="*/ 674028 h 758095"/>
                          <a:gd name="connsiteX68" fmla="*/ 385888 w 1496283"/>
                          <a:gd name="connsiteY68" fmla="*/ 637474 h 758095"/>
                          <a:gd name="connsiteX69" fmla="*/ 340499 w 1496283"/>
                          <a:gd name="connsiteY69" fmla="*/ 603594 h 758095"/>
                          <a:gd name="connsiteX70" fmla="*/ 302212 w 1496283"/>
                          <a:gd name="connsiteY70" fmla="*/ 578819 h 758095"/>
                          <a:gd name="connsiteX71" fmla="*/ 266176 w 1496283"/>
                          <a:gd name="connsiteY71" fmla="*/ 556297 h 758095"/>
                          <a:gd name="connsiteX72" fmla="*/ 259420 w 1496283"/>
                          <a:gd name="connsiteY72" fmla="*/ 554045 h 758095"/>
                          <a:gd name="connsiteX73" fmla="*/ 236897 w 1496283"/>
                          <a:gd name="connsiteY73" fmla="*/ 545036 h 758095"/>
                          <a:gd name="connsiteX74" fmla="*/ 180592 w 1496283"/>
                          <a:gd name="connsiteY74" fmla="*/ 536027 h 758095"/>
                          <a:gd name="connsiteX75" fmla="*/ 117530 w 1496283"/>
                          <a:gd name="connsiteY75" fmla="*/ 533775 h 758095"/>
                          <a:gd name="connsiteX76" fmla="*/ 76990 w 1496283"/>
                          <a:gd name="connsiteY76" fmla="*/ 536027 h 758095"/>
                          <a:gd name="connsiteX77" fmla="*/ 61716 w 1496283"/>
                          <a:gd name="connsiteY77" fmla="*/ 536930 h 758095"/>
                          <a:gd name="connsiteX78" fmla="*/ 23554 w 1496283"/>
                          <a:gd name="connsiteY78" fmla="*/ 550729 h 758095"/>
                          <a:gd name="connsiteX79" fmla="*/ 174 w 1496283"/>
                          <a:gd name="connsiteY79" fmla="*/ 573331 h 758095"/>
                          <a:gd name="connsiteX80" fmla="*/ 16278 w 1496283"/>
                          <a:gd name="connsiteY80" fmla="*/ 613525 h 758095"/>
                          <a:gd name="connsiteX81" fmla="*/ 73673 w 1496283"/>
                          <a:gd name="connsiteY81" fmla="*/ 624127 h 758095"/>
                          <a:gd name="connsiteX82" fmla="*/ 125098 w 1496283"/>
                          <a:gd name="connsiteY82" fmla="*/ 629432 h 758095"/>
                          <a:gd name="connsiteX83" fmla="*/ 167079 w 1496283"/>
                          <a:gd name="connsiteY83" fmla="*/ 632873 h 758095"/>
                          <a:gd name="connsiteX84" fmla="*/ 219459 w 1496283"/>
                          <a:gd name="connsiteY84" fmla="*/ 640429 h 758095"/>
                          <a:gd name="connsiteX85" fmla="*/ 271260 w 1496283"/>
                          <a:gd name="connsiteY85" fmla="*/ 659173 h 758095"/>
                          <a:gd name="connsiteX86" fmla="*/ 302212 w 1496283"/>
                          <a:gd name="connsiteY86" fmla="*/ 675665 h 758095"/>
                          <a:gd name="connsiteX87" fmla="*/ 337300 w 1496283"/>
                          <a:gd name="connsiteY87" fmla="*/ 700365 h 758095"/>
                          <a:gd name="connsiteX88" fmla="*/ 363637 w 1496283"/>
                          <a:gd name="connsiteY88" fmla="*/ 738763 h 758095"/>
                          <a:gd name="connsiteX89" fmla="*/ 403561 w 1496283"/>
                          <a:gd name="connsiteY89" fmla="*/ 752240 h 758095"/>
                          <a:gd name="connsiteX90" fmla="*/ 548393 w 1496283"/>
                          <a:gd name="connsiteY90" fmla="*/ 753003 h 758095"/>
                          <a:gd name="connsiteX91" fmla="*/ 651047 w 1496283"/>
                          <a:gd name="connsiteY91" fmla="*/ 747772 h 758095"/>
                          <a:gd name="connsiteX92" fmla="*/ 689593 w 1496283"/>
                          <a:gd name="connsiteY92" fmla="*/ 745483 h 758095"/>
                          <a:gd name="connsiteX93" fmla="*/ 735846 w 1496283"/>
                          <a:gd name="connsiteY93" fmla="*/ 708955 h 758095"/>
                          <a:gd name="connsiteX94" fmla="*/ 766094 w 1496283"/>
                          <a:gd name="connsiteY94" fmla="*/ 676722 h 758095"/>
                          <a:gd name="connsiteX95" fmla="*/ 818622 w 1496283"/>
                          <a:gd name="connsiteY95" fmla="*/ 631642 h 758095"/>
                          <a:gd name="connsiteX96" fmla="*/ 869696 w 1496283"/>
                          <a:gd name="connsiteY96" fmla="*/ 611335 h 758095"/>
                          <a:gd name="connsiteX97" fmla="*/ 917141 w 1496283"/>
                          <a:gd name="connsiteY97" fmla="*/ 603630 h 758095"/>
                          <a:gd name="connsiteX98" fmla="*/ 980129 w 1496283"/>
                          <a:gd name="connsiteY98" fmla="*/ 605846 h 758095"/>
                          <a:gd name="connsiteX99" fmla="*/ 984633 w 1496283"/>
                          <a:gd name="connsiteY99" fmla="*/ 612603 h 758095"/>
                          <a:gd name="connsiteX100" fmla="*/ 1009408 w 1496283"/>
                          <a:gd name="connsiteY100" fmla="*/ 623864 h 758095"/>
                          <a:gd name="connsiteX101" fmla="*/ 1018417 w 1496283"/>
                          <a:gd name="connsiteY101" fmla="*/ 632873 h 758095"/>
                          <a:gd name="connsiteX102" fmla="*/ 1022921 w 1496283"/>
                          <a:gd name="connsiteY102" fmla="*/ 641881 h 758095"/>
                          <a:gd name="connsiteX103" fmla="*/ 1036434 w 1496283"/>
                          <a:gd name="connsiteY103" fmla="*/ 650890 h 758095"/>
                          <a:gd name="connsiteX104" fmla="*/ 1040939 w 1496283"/>
                          <a:gd name="connsiteY104" fmla="*/ 664404 h 758095"/>
                          <a:gd name="connsiteX105" fmla="*/ 1047695 w 1496283"/>
                          <a:gd name="connsiteY105" fmla="*/ 668908 h 758095"/>
                          <a:gd name="connsiteX106" fmla="*/ 1058956 w 1496283"/>
                          <a:gd name="connsiteY106" fmla="*/ 671160 h 758095"/>
                          <a:gd name="connsiteX107" fmla="*/ 1065713 w 1496283"/>
                          <a:gd name="connsiteY107" fmla="*/ 673412 h 758095"/>
                          <a:gd name="connsiteX108" fmla="*/ 1067965 w 1496283"/>
                          <a:gd name="connsiteY108" fmla="*/ 680169 h 758095"/>
                          <a:gd name="connsiteX109" fmla="*/ 1076974 w 1496283"/>
                          <a:gd name="connsiteY109" fmla="*/ 682421 h 758095"/>
                          <a:gd name="connsiteX110" fmla="*/ 1085983 w 1496283"/>
                          <a:gd name="connsiteY110" fmla="*/ 686926 h 758095"/>
                          <a:gd name="connsiteX111" fmla="*/ 1104001 w 1496283"/>
                          <a:gd name="connsiteY111" fmla="*/ 691430 h 758095"/>
                          <a:gd name="connsiteX112" fmla="*/ 1110757 w 1496283"/>
                          <a:gd name="connsiteY112" fmla="*/ 700439 h 758095"/>
                          <a:gd name="connsiteX113" fmla="*/ 1115262 w 1496283"/>
                          <a:gd name="connsiteY113" fmla="*/ 707196 h 758095"/>
                          <a:gd name="connsiteX114" fmla="*/ 1122019 w 1496283"/>
                          <a:gd name="connsiteY114" fmla="*/ 711700 h 758095"/>
                          <a:gd name="connsiteX115" fmla="*/ 1131027 w 1496283"/>
                          <a:gd name="connsiteY115" fmla="*/ 727466 h 758095"/>
                          <a:gd name="connsiteX116" fmla="*/ 1133280 w 1496283"/>
                          <a:gd name="connsiteY116" fmla="*/ 736474 h 758095"/>
                          <a:gd name="connsiteX117" fmla="*/ 1149045 w 1496283"/>
                          <a:gd name="connsiteY117" fmla="*/ 743231 h 758095"/>
                          <a:gd name="connsiteX118" fmla="*/ 1191837 w 1496283"/>
                          <a:gd name="connsiteY118" fmla="*/ 745483 h 758095"/>
                          <a:gd name="connsiteX119" fmla="*/ 1207603 w 1496283"/>
                          <a:gd name="connsiteY119" fmla="*/ 743231 h 758095"/>
                          <a:gd name="connsiteX120" fmla="*/ 1248143 w 1496283"/>
                          <a:gd name="connsiteY120" fmla="*/ 745483 h 758095"/>
                          <a:gd name="connsiteX121" fmla="*/ 1268413 w 1496283"/>
                          <a:gd name="connsiteY121" fmla="*/ 747736 h 758095"/>
                          <a:gd name="connsiteX122" fmla="*/ 1281926 w 1496283"/>
                          <a:gd name="connsiteY122" fmla="*/ 729718 h 758095"/>
                          <a:gd name="connsiteX123" fmla="*/ 1288683 w 1496283"/>
                          <a:gd name="connsiteY123" fmla="*/ 727466 h 758095"/>
                          <a:gd name="connsiteX124" fmla="*/ 1304448 w 1496283"/>
                          <a:gd name="connsiteY124" fmla="*/ 713952 h 758095"/>
                          <a:gd name="connsiteX125" fmla="*/ 1306700 w 1496283"/>
                          <a:gd name="connsiteY125" fmla="*/ 707196 h 758095"/>
                          <a:gd name="connsiteX126" fmla="*/ 1311205 w 1496283"/>
                          <a:gd name="connsiteY126" fmla="*/ 700439 h 758095"/>
                          <a:gd name="connsiteX127" fmla="*/ 1315709 w 1496283"/>
                          <a:gd name="connsiteY127" fmla="*/ 691430 h 758095"/>
                          <a:gd name="connsiteX128" fmla="*/ 1322466 w 1496283"/>
                          <a:gd name="connsiteY128" fmla="*/ 689178 h 758095"/>
                          <a:gd name="connsiteX129" fmla="*/ 1326970 w 1496283"/>
                          <a:gd name="connsiteY129" fmla="*/ 680169 h 758095"/>
                          <a:gd name="connsiteX130" fmla="*/ 1333727 w 1496283"/>
                          <a:gd name="connsiteY130" fmla="*/ 675665 h 758095"/>
                          <a:gd name="connsiteX131" fmla="*/ 1335979 w 1496283"/>
                          <a:gd name="connsiteY131" fmla="*/ 666656 h 758095"/>
                          <a:gd name="connsiteX132" fmla="*/ 1338231 w 1496283"/>
                          <a:gd name="connsiteY132" fmla="*/ 659899 h 758095"/>
                          <a:gd name="connsiteX133" fmla="*/ 1342736 w 1496283"/>
                          <a:gd name="connsiteY133" fmla="*/ 655395 h 758095"/>
                          <a:gd name="connsiteX134" fmla="*/ 1351745 w 1496283"/>
                          <a:gd name="connsiteY134" fmla="*/ 641881 h 758095"/>
                          <a:gd name="connsiteX135" fmla="*/ 1353997 w 1496283"/>
                          <a:gd name="connsiteY135" fmla="*/ 632873 h 758095"/>
                          <a:gd name="connsiteX136" fmla="*/ 1356249 w 1496283"/>
                          <a:gd name="connsiteY136" fmla="*/ 610350 h 758095"/>
                          <a:gd name="connsiteX137" fmla="*/ 1360753 w 1496283"/>
                          <a:gd name="connsiteY137" fmla="*/ 601341 h 758095"/>
                          <a:gd name="connsiteX138" fmla="*/ 1365258 w 1496283"/>
                          <a:gd name="connsiteY138" fmla="*/ 585576 h 758095"/>
                          <a:gd name="connsiteX139" fmla="*/ 1372015 w 1496283"/>
                          <a:gd name="connsiteY139" fmla="*/ 576567 h 758095"/>
                          <a:gd name="connsiteX140" fmla="*/ 1376519 w 1496283"/>
                          <a:gd name="connsiteY140" fmla="*/ 542784 h 758095"/>
                          <a:gd name="connsiteX141" fmla="*/ 1378771 w 1496283"/>
                          <a:gd name="connsiteY141" fmla="*/ 533775 h 758095"/>
                          <a:gd name="connsiteX142" fmla="*/ 1381023 w 1496283"/>
                          <a:gd name="connsiteY142" fmla="*/ 477470 h 758095"/>
                          <a:gd name="connsiteX143" fmla="*/ 1396789 w 1496283"/>
                          <a:gd name="connsiteY143" fmla="*/ 454947 h 758095"/>
                          <a:gd name="connsiteX144" fmla="*/ 1403546 w 1496283"/>
                          <a:gd name="connsiteY144" fmla="*/ 443686 h 758095"/>
                          <a:gd name="connsiteX145" fmla="*/ 1410302 w 1496283"/>
                          <a:gd name="connsiteY145" fmla="*/ 434677 h 758095"/>
                          <a:gd name="connsiteX146" fmla="*/ 1412554 w 1496283"/>
                          <a:gd name="connsiteY146" fmla="*/ 385129 h 758095"/>
                          <a:gd name="connsiteX147" fmla="*/ 1414807 w 1496283"/>
                          <a:gd name="connsiteY147" fmla="*/ 373868 h 758095"/>
                          <a:gd name="connsiteX148" fmla="*/ 1421563 w 1496283"/>
                          <a:gd name="connsiteY148" fmla="*/ 367111 h 758095"/>
                          <a:gd name="connsiteX149" fmla="*/ 1435077 w 1496283"/>
                          <a:gd name="connsiteY149" fmla="*/ 157655 h 758095"/>
                          <a:gd name="connsiteX150" fmla="*/ 1448590 w 1496283"/>
                          <a:gd name="connsiteY150" fmla="*/ 141889 h 758095"/>
                          <a:gd name="connsiteX151" fmla="*/ 1453094 w 1496283"/>
                          <a:gd name="connsiteY151" fmla="*/ 135133 h 758095"/>
                          <a:gd name="connsiteX152" fmla="*/ 1459851 w 1496283"/>
                          <a:gd name="connsiteY152" fmla="*/ 132880 h 758095"/>
                          <a:gd name="connsiteX153" fmla="*/ 1466608 w 1496283"/>
                          <a:gd name="connsiteY153" fmla="*/ 128376 h 758095"/>
                          <a:gd name="connsiteX154" fmla="*/ 1468860 w 1496283"/>
                          <a:gd name="connsiteY154" fmla="*/ 99097 h 758095"/>
                          <a:gd name="connsiteX155" fmla="*/ 1475617 w 1496283"/>
                          <a:gd name="connsiteY155" fmla="*/ 94593 h 758095"/>
                          <a:gd name="connsiteX156" fmla="*/ 1486878 w 1496283"/>
                          <a:gd name="connsiteY156" fmla="*/ 83332 h 758095"/>
                          <a:gd name="connsiteX157" fmla="*/ 1489130 w 1496283"/>
                          <a:gd name="connsiteY157" fmla="*/ 76575 h 758095"/>
                          <a:gd name="connsiteX158" fmla="*/ 1495887 w 1496283"/>
                          <a:gd name="connsiteY158" fmla="*/ 74323 h 758095"/>
                          <a:gd name="connsiteX159" fmla="*/ 1493634 w 1496283"/>
                          <a:gd name="connsiteY159" fmla="*/ 0 h 758095"/>
                          <a:gd name="connsiteX160" fmla="*/ 1482373 w 1496283"/>
                          <a:gd name="connsiteY160" fmla="*/ 9008 h 758095"/>
                          <a:gd name="connsiteX161" fmla="*/ 1480121 w 1496283"/>
                          <a:gd name="connsiteY161" fmla="*/ 18017 h 758095"/>
                          <a:gd name="connsiteX162" fmla="*/ 1473364 w 1496283"/>
                          <a:gd name="connsiteY162" fmla="*/ 20270 h 758095"/>
                          <a:gd name="connsiteX163" fmla="*/ 1482373 w 1496283"/>
                          <a:gd name="connsiteY16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984633 w 1496283"/>
                          <a:gd name="connsiteY98" fmla="*/ 612603 h 758095"/>
                          <a:gd name="connsiteX99" fmla="*/ 1009408 w 1496283"/>
                          <a:gd name="connsiteY99" fmla="*/ 623864 h 758095"/>
                          <a:gd name="connsiteX100" fmla="*/ 1018417 w 1496283"/>
                          <a:gd name="connsiteY100" fmla="*/ 632873 h 758095"/>
                          <a:gd name="connsiteX101" fmla="*/ 1022921 w 1496283"/>
                          <a:gd name="connsiteY101" fmla="*/ 641881 h 758095"/>
                          <a:gd name="connsiteX102" fmla="*/ 1036434 w 1496283"/>
                          <a:gd name="connsiteY102" fmla="*/ 650890 h 758095"/>
                          <a:gd name="connsiteX103" fmla="*/ 1040939 w 1496283"/>
                          <a:gd name="connsiteY103" fmla="*/ 664404 h 758095"/>
                          <a:gd name="connsiteX104" fmla="*/ 1047695 w 1496283"/>
                          <a:gd name="connsiteY104" fmla="*/ 668908 h 758095"/>
                          <a:gd name="connsiteX105" fmla="*/ 1058956 w 1496283"/>
                          <a:gd name="connsiteY105" fmla="*/ 671160 h 758095"/>
                          <a:gd name="connsiteX106" fmla="*/ 1065713 w 1496283"/>
                          <a:gd name="connsiteY106" fmla="*/ 673412 h 758095"/>
                          <a:gd name="connsiteX107" fmla="*/ 1067965 w 1496283"/>
                          <a:gd name="connsiteY107" fmla="*/ 680169 h 758095"/>
                          <a:gd name="connsiteX108" fmla="*/ 1076974 w 1496283"/>
                          <a:gd name="connsiteY108" fmla="*/ 682421 h 758095"/>
                          <a:gd name="connsiteX109" fmla="*/ 1085983 w 1496283"/>
                          <a:gd name="connsiteY109" fmla="*/ 686926 h 758095"/>
                          <a:gd name="connsiteX110" fmla="*/ 1104001 w 1496283"/>
                          <a:gd name="connsiteY110" fmla="*/ 691430 h 758095"/>
                          <a:gd name="connsiteX111" fmla="*/ 1110757 w 1496283"/>
                          <a:gd name="connsiteY111" fmla="*/ 700439 h 758095"/>
                          <a:gd name="connsiteX112" fmla="*/ 1115262 w 1496283"/>
                          <a:gd name="connsiteY112" fmla="*/ 707196 h 758095"/>
                          <a:gd name="connsiteX113" fmla="*/ 1122019 w 1496283"/>
                          <a:gd name="connsiteY113" fmla="*/ 711700 h 758095"/>
                          <a:gd name="connsiteX114" fmla="*/ 1131027 w 1496283"/>
                          <a:gd name="connsiteY114" fmla="*/ 727466 h 758095"/>
                          <a:gd name="connsiteX115" fmla="*/ 1133280 w 1496283"/>
                          <a:gd name="connsiteY115" fmla="*/ 736474 h 758095"/>
                          <a:gd name="connsiteX116" fmla="*/ 1149045 w 1496283"/>
                          <a:gd name="connsiteY116" fmla="*/ 743231 h 758095"/>
                          <a:gd name="connsiteX117" fmla="*/ 1191837 w 1496283"/>
                          <a:gd name="connsiteY117" fmla="*/ 745483 h 758095"/>
                          <a:gd name="connsiteX118" fmla="*/ 1207603 w 1496283"/>
                          <a:gd name="connsiteY118" fmla="*/ 743231 h 758095"/>
                          <a:gd name="connsiteX119" fmla="*/ 1248143 w 1496283"/>
                          <a:gd name="connsiteY119" fmla="*/ 745483 h 758095"/>
                          <a:gd name="connsiteX120" fmla="*/ 1268413 w 1496283"/>
                          <a:gd name="connsiteY120" fmla="*/ 747736 h 758095"/>
                          <a:gd name="connsiteX121" fmla="*/ 1281926 w 1496283"/>
                          <a:gd name="connsiteY121" fmla="*/ 729718 h 758095"/>
                          <a:gd name="connsiteX122" fmla="*/ 1288683 w 1496283"/>
                          <a:gd name="connsiteY122" fmla="*/ 727466 h 758095"/>
                          <a:gd name="connsiteX123" fmla="*/ 1304448 w 1496283"/>
                          <a:gd name="connsiteY123" fmla="*/ 713952 h 758095"/>
                          <a:gd name="connsiteX124" fmla="*/ 1306700 w 1496283"/>
                          <a:gd name="connsiteY124" fmla="*/ 707196 h 758095"/>
                          <a:gd name="connsiteX125" fmla="*/ 1311205 w 1496283"/>
                          <a:gd name="connsiteY125" fmla="*/ 700439 h 758095"/>
                          <a:gd name="connsiteX126" fmla="*/ 1315709 w 1496283"/>
                          <a:gd name="connsiteY126" fmla="*/ 691430 h 758095"/>
                          <a:gd name="connsiteX127" fmla="*/ 1322466 w 1496283"/>
                          <a:gd name="connsiteY127" fmla="*/ 689178 h 758095"/>
                          <a:gd name="connsiteX128" fmla="*/ 1326970 w 1496283"/>
                          <a:gd name="connsiteY128" fmla="*/ 680169 h 758095"/>
                          <a:gd name="connsiteX129" fmla="*/ 1333727 w 1496283"/>
                          <a:gd name="connsiteY129" fmla="*/ 675665 h 758095"/>
                          <a:gd name="connsiteX130" fmla="*/ 1335979 w 1496283"/>
                          <a:gd name="connsiteY130" fmla="*/ 666656 h 758095"/>
                          <a:gd name="connsiteX131" fmla="*/ 1338231 w 1496283"/>
                          <a:gd name="connsiteY131" fmla="*/ 659899 h 758095"/>
                          <a:gd name="connsiteX132" fmla="*/ 1342736 w 1496283"/>
                          <a:gd name="connsiteY132" fmla="*/ 655395 h 758095"/>
                          <a:gd name="connsiteX133" fmla="*/ 1351745 w 1496283"/>
                          <a:gd name="connsiteY133" fmla="*/ 641881 h 758095"/>
                          <a:gd name="connsiteX134" fmla="*/ 1353997 w 1496283"/>
                          <a:gd name="connsiteY134" fmla="*/ 632873 h 758095"/>
                          <a:gd name="connsiteX135" fmla="*/ 1356249 w 1496283"/>
                          <a:gd name="connsiteY135" fmla="*/ 610350 h 758095"/>
                          <a:gd name="connsiteX136" fmla="*/ 1360753 w 1496283"/>
                          <a:gd name="connsiteY136" fmla="*/ 601341 h 758095"/>
                          <a:gd name="connsiteX137" fmla="*/ 1365258 w 1496283"/>
                          <a:gd name="connsiteY137" fmla="*/ 585576 h 758095"/>
                          <a:gd name="connsiteX138" fmla="*/ 1372015 w 1496283"/>
                          <a:gd name="connsiteY138" fmla="*/ 576567 h 758095"/>
                          <a:gd name="connsiteX139" fmla="*/ 1376519 w 1496283"/>
                          <a:gd name="connsiteY139" fmla="*/ 542784 h 758095"/>
                          <a:gd name="connsiteX140" fmla="*/ 1378771 w 1496283"/>
                          <a:gd name="connsiteY140" fmla="*/ 533775 h 758095"/>
                          <a:gd name="connsiteX141" fmla="*/ 1381023 w 1496283"/>
                          <a:gd name="connsiteY141" fmla="*/ 477470 h 758095"/>
                          <a:gd name="connsiteX142" fmla="*/ 1396789 w 1496283"/>
                          <a:gd name="connsiteY142" fmla="*/ 454947 h 758095"/>
                          <a:gd name="connsiteX143" fmla="*/ 1403546 w 1496283"/>
                          <a:gd name="connsiteY143" fmla="*/ 443686 h 758095"/>
                          <a:gd name="connsiteX144" fmla="*/ 1410302 w 1496283"/>
                          <a:gd name="connsiteY144" fmla="*/ 434677 h 758095"/>
                          <a:gd name="connsiteX145" fmla="*/ 1412554 w 1496283"/>
                          <a:gd name="connsiteY145" fmla="*/ 385129 h 758095"/>
                          <a:gd name="connsiteX146" fmla="*/ 1414807 w 1496283"/>
                          <a:gd name="connsiteY146" fmla="*/ 373868 h 758095"/>
                          <a:gd name="connsiteX147" fmla="*/ 1421563 w 1496283"/>
                          <a:gd name="connsiteY147" fmla="*/ 367111 h 758095"/>
                          <a:gd name="connsiteX148" fmla="*/ 1435077 w 1496283"/>
                          <a:gd name="connsiteY148" fmla="*/ 157655 h 758095"/>
                          <a:gd name="connsiteX149" fmla="*/ 1448590 w 1496283"/>
                          <a:gd name="connsiteY149" fmla="*/ 141889 h 758095"/>
                          <a:gd name="connsiteX150" fmla="*/ 1453094 w 1496283"/>
                          <a:gd name="connsiteY150" fmla="*/ 135133 h 758095"/>
                          <a:gd name="connsiteX151" fmla="*/ 1459851 w 1496283"/>
                          <a:gd name="connsiteY151" fmla="*/ 132880 h 758095"/>
                          <a:gd name="connsiteX152" fmla="*/ 1466608 w 1496283"/>
                          <a:gd name="connsiteY152" fmla="*/ 128376 h 758095"/>
                          <a:gd name="connsiteX153" fmla="*/ 1468860 w 1496283"/>
                          <a:gd name="connsiteY153" fmla="*/ 99097 h 758095"/>
                          <a:gd name="connsiteX154" fmla="*/ 1475617 w 1496283"/>
                          <a:gd name="connsiteY154" fmla="*/ 94593 h 758095"/>
                          <a:gd name="connsiteX155" fmla="*/ 1486878 w 1496283"/>
                          <a:gd name="connsiteY155" fmla="*/ 83332 h 758095"/>
                          <a:gd name="connsiteX156" fmla="*/ 1489130 w 1496283"/>
                          <a:gd name="connsiteY156" fmla="*/ 76575 h 758095"/>
                          <a:gd name="connsiteX157" fmla="*/ 1495887 w 1496283"/>
                          <a:gd name="connsiteY157" fmla="*/ 74323 h 758095"/>
                          <a:gd name="connsiteX158" fmla="*/ 1493634 w 1496283"/>
                          <a:gd name="connsiteY158" fmla="*/ 0 h 758095"/>
                          <a:gd name="connsiteX159" fmla="*/ 1482373 w 1496283"/>
                          <a:gd name="connsiteY159" fmla="*/ 9008 h 758095"/>
                          <a:gd name="connsiteX160" fmla="*/ 1480121 w 1496283"/>
                          <a:gd name="connsiteY160" fmla="*/ 18017 h 758095"/>
                          <a:gd name="connsiteX161" fmla="*/ 1473364 w 1496283"/>
                          <a:gd name="connsiteY161" fmla="*/ 20270 h 758095"/>
                          <a:gd name="connsiteX162" fmla="*/ 1482373 w 1496283"/>
                          <a:gd name="connsiteY16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34182 w 1496283"/>
                          <a:gd name="connsiteY55" fmla="*/ 551793 h 758095"/>
                          <a:gd name="connsiteX56" fmla="*/ 1016164 w 1496283"/>
                          <a:gd name="connsiteY56" fmla="*/ 540532 h 758095"/>
                          <a:gd name="connsiteX57" fmla="*/ 980129 w 1496283"/>
                          <a:gd name="connsiteY57" fmla="*/ 524766 h 758095"/>
                          <a:gd name="connsiteX58" fmla="*/ 905806 w 1496283"/>
                          <a:gd name="connsiteY58" fmla="*/ 522514 h 758095"/>
                          <a:gd name="connsiteX59" fmla="*/ 856257 w 1496283"/>
                          <a:gd name="connsiteY59" fmla="*/ 527018 h 758095"/>
                          <a:gd name="connsiteX60" fmla="*/ 796063 w 1496283"/>
                          <a:gd name="connsiteY60" fmla="*/ 547399 h 758095"/>
                          <a:gd name="connsiteX61" fmla="*/ 750403 w 1496283"/>
                          <a:gd name="connsiteY61" fmla="*/ 578819 h 758095"/>
                          <a:gd name="connsiteX62" fmla="*/ 709863 w 1496283"/>
                          <a:gd name="connsiteY62" fmla="*/ 626116 h 758095"/>
                          <a:gd name="connsiteX63" fmla="*/ 691845 w 1496283"/>
                          <a:gd name="connsiteY63" fmla="*/ 644134 h 758095"/>
                          <a:gd name="connsiteX64" fmla="*/ 647490 w 1496283"/>
                          <a:gd name="connsiteY64" fmla="*/ 668108 h 758095"/>
                          <a:gd name="connsiteX65" fmla="*/ 550719 w 1496283"/>
                          <a:gd name="connsiteY65" fmla="*/ 677007 h 758095"/>
                          <a:gd name="connsiteX66" fmla="*/ 449837 w 1496283"/>
                          <a:gd name="connsiteY66" fmla="*/ 674028 h 758095"/>
                          <a:gd name="connsiteX67" fmla="*/ 385888 w 1496283"/>
                          <a:gd name="connsiteY67" fmla="*/ 637474 h 758095"/>
                          <a:gd name="connsiteX68" fmla="*/ 340499 w 1496283"/>
                          <a:gd name="connsiteY68" fmla="*/ 603594 h 758095"/>
                          <a:gd name="connsiteX69" fmla="*/ 302212 w 1496283"/>
                          <a:gd name="connsiteY69" fmla="*/ 578819 h 758095"/>
                          <a:gd name="connsiteX70" fmla="*/ 266176 w 1496283"/>
                          <a:gd name="connsiteY70" fmla="*/ 556297 h 758095"/>
                          <a:gd name="connsiteX71" fmla="*/ 259420 w 1496283"/>
                          <a:gd name="connsiteY71" fmla="*/ 554045 h 758095"/>
                          <a:gd name="connsiteX72" fmla="*/ 236897 w 1496283"/>
                          <a:gd name="connsiteY72" fmla="*/ 545036 h 758095"/>
                          <a:gd name="connsiteX73" fmla="*/ 180592 w 1496283"/>
                          <a:gd name="connsiteY73" fmla="*/ 536027 h 758095"/>
                          <a:gd name="connsiteX74" fmla="*/ 117530 w 1496283"/>
                          <a:gd name="connsiteY74" fmla="*/ 533775 h 758095"/>
                          <a:gd name="connsiteX75" fmla="*/ 76990 w 1496283"/>
                          <a:gd name="connsiteY75" fmla="*/ 536027 h 758095"/>
                          <a:gd name="connsiteX76" fmla="*/ 61716 w 1496283"/>
                          <a:gd name="connsiteY76" fmla="*/ 536930 h 758095"/>
                          <a:gd name="connsiteX77" fmla="*/ 23554 w 1496283"/>
                          <a:gd name="connsiteY77" fmla="*/ 550729 h 758095"/>
                          <a:gd name="connsiteX78" fmla="*/ 174 w 1496283"/>
                          <a:gd name="connsiteY78" fmla="*/ 573331 h 758095"/>
                          <a:gd name="connsiteX79" fmla="*/ 16278 w 1496283"/>
                          <a:gd name="connsiteY79" fmla="*/ 613525 h 758095"/>
                          <a:gd name="connsiteX80" fmla="*/ 73673 w 1496283"/>
                          <a:gd name="connsiteY80" fmla="*/ 624127 h 758095"/>
                          <a:gd name="connsiteX81" fmla="*/ 125098 w 1496283"/>
                          <a:gd name="connsiteY81" fmla="*/ 629432 h 758095"/>
                          <a:gd name="connsiteX82" fmla="*/ 167079 w 1496283"/>
                          <a:gd name="connsiteY82" fmla="*/ 632873 h 758095"/>
                          <a:gd name="connsiteX83" fmla="*/ 219459 w 1496283"/>
                          <a:gd name="connsiteY83" fmla="*/ 640429 h 758095"/>
                          <a:gd name="connsiteX84" fmla="*/ 271260 w 1496283"/>
                          <a:gd name="connsiteY84" fmla="*/ 659173 h 758095"/>
                          <a:gd name="connsiteX85" fmla="*/ 302212 w 1496283"/>
                          <a:gd name="connsiteY85" fmla="*/ 675665 h 758095"/>
                          <a:gd name="connsiteX86" fmla="*/ 337300 w 1496283"/>
                          <a:gd name="connsiteY86" fmla="*/ 700365 h 758095"/>
                          <a:gd name="connsiteX87" fmla="*/ 363637 w 1496283"/>
                          <a:gd name="connsiteY87" fmla="*/ 738763 h 758095"/>
                          <a:gd name="connsiteX88" fmla="*/ 403561 w 1496283"/>
                          <a:gd name="connsiteY88" fmla="*/ 752240 h 758095"/>
                          <a:gd name="connsiteX89" fmla="*/ 548393 w 1496283"/>
                          <a:gd name="connsiteY89" fmla="*/ 753003 h 758095"/>
                          <a:gd name="connsiteX90" fmla="*/ 651047 w 1496283"/>
                          <a:gd name="connsiteY90" fmla="*/ 747772 h 758095"/>
                          <a:gd name="connsiteX91" fmla="*/ 689593 w 1496283"/>
                          <a:gd name="connsiteY91" fmla="*/ 745483 h 758095"/>
                          <a:gd name="connsiteX92" fmla="*/ 735846 w 1496283"/>
                          <a:gd name="connsiteY92" fmla="*/ 708955 h 758095"/>
                          <a:gd name="connsiteX93" fmla="*/ 766094 w 1496283"/>
                          <a:gd name="connsiteY93" fmla="*/ 676722 h 758095"/>
                          <a:gd name="connsiteX94" fmla="*/ 818622 w 1496283"/>
                          <a:gd name="connsiteY94" fmla="*/ 631642 h 758095"/>
                          <a:gd name="connsiteX95" fmla="*/ 869696 w 1496283"/>
                          <a:gd name="connsiteY95" fmla="*/ 611335 h 758095"/>
                          <a:gd name="connsiteX96" fmla="*/ 917141 w 1496283"/>
                          <a:gd name="connsiteY96" fmla="*/ 603630 h 758095"/>
                          <a:gd name="connsiteX97" fmla="*/ 980129 w 1496283"/>
                          <a:gd name="connsiteY97" fmla="*/ 605846 h 758095"/>
                          <a:gd name="connsiteX98" fmla="*/ 1009408 w 1496283"/>
                          <a:gd name="connsiteY98" fmla="*/ 623864 h 758095"/>
                          <a:gd name="connsiteX99" fmla="*/ 1018417 w 1496283"/>
                          <a:gd name="connsiteY99" fmla="*/ 632873 h 758095"/>
                          <a:gd name="connsiteX100" fmla="*/ 1022921 w 1496283"/>
                          <a:gd name="connsiteY100" fmla="*/ 641881 h 758095"/>
                          <a:gd name="connsiteX101" fmla="*/ 1036434 w 1496283"/>
                          <a:gd name="connsiteY101" fmla="*/ 650890 h 758095"/>
                          <a:gd name="connsiteX102" fmla="*/ 1040939 w 1496283"/>
                          <a:gd name="connsiteY102" fmla="*/ 664404 h 758095"/>
                          <a:gd name="connsiteX103" fmla="*/ 1047695 w 1496283"/>
                          <a:gd name="connsiteY103" fmla="*/ 668908 h 758095"/>
                          <a:gd name="connsiteX104" fmla="*/ 1058956 w 1496283"/>
                          <a:gd name="connsiteY104" fmla="*/ 671160 h 758095"/>
                          <a:gd name="connsiteX105" fmla="*/ 1065713 w 1496283"/>
                          <a:gd name="connsiteY105" fmla="*/ 673412 h 758095"/>
                          <a:gd name="connsiteX106" fmla="*/ 1067965 w 1496283"/>
                          <a:gd name="connsiteY106" fmla="*/ 680169 h 758095"/>
                          <a:gd name="connsiteX107" fmla="*/ 1076974 w 1496283"/>
                          <a:gd name="connsiteY107" fmla="*/ 682421 h 758095"/>
                          <a:gd name="connsiteX108" fmla="*/ 1085983 w 1496283"/>
                          <a:gd name="connsiteY108" fmla="*/ 686926 h 758095"/>
                          <a:gd name="connsiteX109" fmla="*/ 1104001 w 1496283"/>
                          <a:gd name="connsiteY109" fmla="*/ 691430 h 758095"/>
                          <a:gd name="connsiteX110" fmla="*/ 1110757 w 1496283"/>
                          <a:gd name="connsiteY110" fmla="*/ 700439 h 758095"/>
                          <a:gd name="connsiteX111" fmla="*/ 1115262 w 1496283"/>
                          <a:gd name="connsiteY111" fmla="*/ 707196 h 758095"/>
                          <a:gd name="connsiteX112" fmla="*/ 1122019 w 1496283"/>
                          <a:gd name="connsiteY112" fmla="*/ 711700 h 758095"/>
                          <a:gd name="connsiteX113" fmla="*/ 1131027 w 1496283"/>
                          <a:gd name="connsiteY113" fmla="*/ 727466 h 758095"/>
                          <a:gd name="connsiteX114" fmla="*/ 1133280 w 1496283"/>
                          <a:gd name="connsiteY114" fmla="*/ 736474 h 758095"/>
                          <a:gd name="connsiteX115" fmla="*/ 1149045 w 1496283"/>
                          <a:gd name="connsiteY115" fmla="*/ 743231 h 758095"/>
                          <a:gd name="connsiteX116" fmla="*/ 1191837 w 1496283"/>
                          <a:gd name="connsiteY116" fmla="*/ 745483 h 758095"/>
                          <a:gd name="connsiteX117" fmla="*/ 1207603 w 1496283"/>
                          <a:gd name="connsiteY117" fmla="*/ 743231 h 758095"/>
                          <a:gd name="connsiteX118" fmla="*/ 1248143 w 1496283"/>
                          <a:gd name="connsiteY118" fmla="*/ 745483 h 758095"/>
                          <a:gd name="connsiteX119" fmla="*/ 1268413 w 1496283"/>
                          <a:gd name="connsiteY119" fmla="*/ 747736 h 758095"/>
                          <a:gd name="connsiteX120" fmla="*/ 1281926 w 1496283"/>
                          <a:gd name="connsiteY120" fmla="*/ 729718 h 758095"/>
                          <a:gd name="connsiteX121" fmla="*/ 1288683 w 1496283"/>
                          <a:gd name="connsiteY121" fmla="*/ 727466 h 758095"/>
                          <a:gd name="connsiteX122" fmla="*/ 1304448 w 1496283"/>
                          <a:gd name="connsiteY122" fmla="*/ 713952 h 758095"/>
                          <a:gd name="connsiteX123" fmla="*/ 1306700 w 1496283"/>
                          <a:gd name="connsiteY123" fmla="*/ 707196 h 758095"/>
                          <a:gd name="connsiteX124" fmla="*/ 1311205 w 1496283"/>
                          <a:gd name="connsiteY124" fmla="*/ 700439 h 758095"/>
                          <a:gd name="connsiteX125" fmla="*/ 1315709 w 1496283"/>
                          <a:gd name="connsiteY125" fmla="*/ 691430 h 758095"/>
                          <a:gd name="connsiteX126" fmla="*/ 1322466 w 1496283"/>
                          <a:gd name="connsiteY126" fmla="*/ 689178 h 758095"/>
                          <a:gd name="connsiteX127" fmla="*/ 1326970 w 1496283"/>
                          <a:gd name="connsiteY127" fmla="*/ 680169 h 758095"/>
                          <a:gd name="connsiteX128" fmla="*/ 1333727 w 1496283"/>
                          <a:gd name="connsiteY128" fmla="*/ 675665 h 758095"/>
                          <a:gd name="connsiteX129" fmla="*/ 1335979 w 1496283"/>
                          <a:gd name="connsiteY129" fmla="*/ 666656 h 758095"/>
                          <a:gd name="connsiteX130" fmla="*/ 1338231 w 1496283"/>
                          <a:gd name="connsiteY130" fmla="*/ 659899 h 758095"/>
                          <a:gd name="connsiteX131" fmla="*/ 1342736 w 1496283"/>
                          <a:gd name="connsiteY131" fmla="*/ 655395 h 758095"/>
                          <a:gd name="connsiteX132" fmla="*/ 1351745 w 1496283"/>
                          <a:gd name="connsiteY132" fmla="*/ 641881 h 758095"/>
                          <a:gd name="connsiteX133" fmla="*/ 1353997 w 1496283"/>
                          <a:gd name="connsiteY133" fmla="*/ 632873 h 758095"/>
                          <a:gd name="connsiteX134" fmla="*/ 1356249 w 1496283"/>
                          <a:gd name="connsiteY134" fmla="*/ 610350 h 758095"/>
                          <a:gd name="connsiteX135" fmla="*/ 1360753 w 1496283"/>
                          <a:gd name="connsiteY135" fmla="*/ 601341 h 758095"/>
                          <a:gd name="connsiteX136" fmla="*/ 1365258 w 1496283"/>
                          <a:gd name="connsiteY136" fmla="*/ 585576 h 758095"/>
                          <a:gd name="connsiteX137" fmla="*/ 1372015 w 1496283"/>
                          <a:gd name="connsiteY137" fmla="*/ 576567 h 758095"/>
                          <a:gd name="connsiteX138" fmla="*/ 1376519 w 1496283"/>
                          <a:gd name="connsiteY138" fmla="*/ 542784 h 758095"/>
                          <a:gd name="connsiteX139" fmla="*/ 1378771 w 1496283"/>
                          <a:gd name="connsiteY139" fmla="*/ 533775 h 758095"/>
                          <a:gd name="connsiteX140" fmla="*/ 1381023 w 1496283"/>
                          <a:gd name="connsiteY140" fmla="*/ 477470 h 758095"/>
                          <a:gd name="connsiteX141" fmla="*/ 1396789 w 1496283"/>
                          <a:gd name="connsiteY141" fmla="*/ 454947 h 758095"/>
                          <a:gd name="connsiteX142" fmla="*/ 1403546 w 1496283"/>
                          <a:gd name="connsiteY142" fmla="*/ 443686 h 758095"/>
                          <a:gd name="connsiteX143" fmla="*/ 1410302 w 1496283"/>
                          <a:gd name="connsiteY143" fmla="*/ 434677 h 758095"/>
                          <a:gd name="connsiteX144" fmla="*/ 1412554 w 1496283"/>
                          <a:gd name="connsiteY144" fmla="*/ 385129 h 758095"/>
                          <a:gd name="connsiteX145" fmla="*/ 1414807 w 1496283"/>
                          <a:gd name="connsiteY145" fmla="*/ 373868 h 758095"/>
                          <a:gd name="connsiteX146" fmla="*/ 1421563 w 1496283"/>
                          <a:gd name="connsiteY146" fmla="*/ 367111 h 758095"/>
                          <a:gd name="connsiteX147" fmla="*/ 1435077 w 1496283"/>
                          <a:gd name="connsiteY147" fmla="*/ 157655 h 758095"/>
                          <a:gd name="connsiteX148" fmla="*/ 1448590 w 1496283"/>
                          <a:gd name="connsiteY148" fmla="*/ 141889 h 758095"/>
                          <a:gd name="connsiteX149" fmla="*/ 1453094 w 1496283"/>
                          <a:gd name="connsiteY149" fmla="*/ 135133 h 758095"/>
                          <a:gd name="connsiteX150" fmla="*/ 1459851 w 1496283"/>
                          <a:gd name="connsiteY150" fmla="*/ 132880 h 758095"/>
                          <a:gd name="connsiteX151" fmla="*/ 1466608 w 1496283"/>
                          <a:gd name="connsiteY151" fmla="*/ 128376 h 758095"/>
                          <a:gd name="connsiteX152" fmla="*/ 1468860 w 1496283"/>
                          <a:gd name="connsiteY152" fmla="*/ 99097 h 758095"/>
                          <a:gd name="connsiteX153" fmla="*/ 1475617 w 1496283"/>
                          <a:gd name="connsiteY153" fmla="*/ 94593 h 758095"/>
                          <a:gd name="connsiteX154" fmla="*/ 1486878 w 1496283"/>
                          <a:gd name="connsiteY154" fmla="*/ 83332 h 758095"/>
                          <a:gd name="connsiteX155" fmla="*/ 1489130 w 1496283"/>
                          <a:gd name="connsiteY155" fmla="*/ 76575 h 758095"/>
                          <a:gd name="connsiteX156" fmla="*/ 1495887 w 1496283"/>
                          <a:gd name="connsiteY156" fmla="*/ 74323 h 758095"/>
                          <a:gd name="connsiteX157" fmla="*/ 1493634 w 1496283"/>
                          <a:gd name="connsiteY157" fmla="*/ 0 h 758095"/>
                          <a:gd name="connsiteX158" fmla="*/ 1482373 w 1496283"/>
                          <a:gd name="connsiteY158" fmla="*/ 9008 h 758095"/>
                          <a:gd name="connsiteX159" fmla="*/ 1480121 w 1496283"/>
                          <a:gd name="connsiteY159" fmla="*/ 18017 h 758095"/>
                          <a:gd name="connsiteX160" fmla="*/ 1473364 w 1496283"/>
                          <a:gd name="connsiteY160" fmla="*/ 20270 h 758095"/>
                          <a:gd name="connsiteX161" fmla="*/ 1482373 w 1496283"/>
                          <a:gd name="connsiteY16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09408 w 1496283"/>
                          <a:gd name="connsiteY97" fmla="*/ 623864 h 758095"/>
                          <a:gd name="connsiteX98" fmla="*/ 1018417 w 1496283"/>
                          <a:gd name="connsiteY98" fmla="*/ 632873 h 758095"/>
                          <a:gd name="connsiteX99" fmla="*/ 1022921 w 1496283"/>
                          <a:gd name="connsiteY99" fmla="*/ 641881 h 758095"/>
                          <a:gd name="connsiteX100" fmla="*/ 1036434 w 1496283"/>
                          <a:gd name="connsiteY100" fmla="*/ 650890 h 758095"/>
                          <a:gd name="connsiteX101" fmla="*/ 1040939 w 1496283"/>
                          <a:gd name="connsiteY101" fmla="*/ 664404 h 758095"/>
                          <a:gd name="connsiteX102" fmla="*/ 1047695 w 1496283"/>
                          <a:gd name="connsiteY102" fmla="*/ 668908 h 758095"/>
                          <a:gd name="connsiteX103" fmla="*/ 1058956 w 1496283"/>
                          <a:gd name="connsiteY103" fmla="*/ 671160 h 758095"/>
                          <a:gd name="connsiteX104" fmla="*/ 1065713 w 1496283"/>
                          <a:gd name="connsiteY104" fmla="*/ 673412 h 758095"/>
                          <a:gd name="connsiteX105" fmla="*/ 1067965 w 1496283"/>
                          <a:gd name="connsiteY105" fmla="*/ 680169 h 758095"/>
                          <a:gd name="connsiteX106" fmla="*/ 1076974 w 1496283"/>
                          <a:gd name="connsiteY106" fmla="*/ 682421 h 758095"/>
                          <a:gd name="connsiteX107" fmla="*/ 1085983 w 1496283"/>
                          <a:gd name="connsiteY107" fmla="*/ 686926 h 758095"/>
                          <a:gd name="connsiteX108" fmla="*/ 1104001 w 1496283"/>
                          <a:gd name="connsiteY108" fmla="*/ 691430 h 758095"/>
                          <a:gd name="connsiteX109" fmla="*/ 1110757 w 1496283"/>
                          <a:gd name="connsiteY109" fmla="*/ 700439 h 758095"/>
                          <a:gd name="connsiteX110" fmla="*/ 1115262 w 1496283"/>
                          <a:gd name="connsiteY110" fmla="*/ 707196 h 758095"/>
                          <a:gd name="connsiteX111" fmla="*/ 1122019 w 1496283"/>
                          <a:gd name="connsiteY111" fmla="*/ 711700 h 758095"/>
                          <a:gd name="connsiteX112" fmla="*/ 1131027 w 1496283"/>
                          <a:gd name="connsiteY112" fmla="*/ 727466 h 758095"/>
                          <a:gd name="connsiteX113" fmla="*/ 1133280 w 1496283"/>
                          <a:gd name="connsiteY113" fmla="*/ 736474 h 758095"/>
                          <a:gd name="connsiteX114" fmla="*/ 1149045 w 1496283"/>
                          <a:gd name="connsiteY114" fmla="*/ 743231 h 758095"/>
                          <a:gd name="connsiteX115" fmla="*/ 1191837 w 1496283"/>
                          <a:gd name="connsiteY115" fmla="*/ 745483 h 758095"/>
                          <a:gd name="connsiteX116" fmla="*/ 1207603 w 1496283"/>
                          <a:gd name="connsiteY116" fmla="*/ 743231 h 758095"/>
                          <a:gd name="connsiteX117" fmla="*/ 1248143 w 1496283"/>
                          <a:gd name="connsiteY117" fmla="*/ 745483 h 758095"/>
                          <a:gd name="connsiteX118" fmla="*/ 1268413 w 1496283"/>
                          <a:gd name="connsiteY118" fmla="*/ 747736 h 758095"/>
                          <a:gd name="connsiteX119" fmla="*/ 1281926 w 1496283"/>
                          <a:gd name="connsiteY119" fmla="*/ 729718 h 758095"/>
                          <a:gd name="connsiteX120" fmla="*/ 1288683 w 1496283"/>
                          <a:gd name="connsiteY120" fmla="*/ 727466 h 758095"/>
                          <a:gd name="connsiteX121" fmla="*/ 1304448 w 1496283"/>
                          <a:gd name="connsiteY121" fmla="*/ 713952 h 758095"/>
                          <a:gd name="connsiteX122" fmla="*/ 1306700 w 1496283"/>
                          <a:gd name="connsiteY122" fmla="*/ 707196 h 758095"/>
                          <a:gd name="connsiteX123" fmla="*/ 1311205 w 1496283"/>
                          <a:gd name="connsiteY123" fmla="*/ 700439 h 758095"/>
                          <a:gd name="connsiteX124" fmla="*/ 1315709 w 1496283"/>
                          <a:gd name="connsiteY124" fmla="*/ 691430 h 758095"/>
                          <a:gd name="connsiteX125" fmla="*/ 1322466 w 1496283"/>
                          <a:gd name="connsiteY125" fmla="*/ 689178 h 758095"/>
                          <a:gd name="connsiteX126" fmla="*/ 1326970 w 1496283"/>
                          <a:gd name="connsiteY126" fmla="*/ 680169 h 758095"/>
                          <a:gd name="connsiteX127" fmla="*/ 1333727 w 1496283"/>
                          <a:gd name="connsiteY127" fmla="*/ 675665 h 758095"/>
                          <a:gd name="connsiteX128" fmla="*/ 1335979 w 1496283"/>
                          <a:gd name="connsiteY128" fmla="*/ 666656 h 758095"/>
                          <a:gd name="connsiteX129" fmla="*/ 1338231 w 1496283"/>
                          <a:gd name="connsiteY129" fmla="*/ 659899 h 758095"/>
                          <a:gd name="connsiteX130" fmla="*/ 1342736 w 1496283"/>
                          <a:gd name="connsiteY130" fmla="*/ 655395 h 758095"/>
                          <a:gd name="connsiteX131" fmla="*/ 1351745 w 1496283"/>
                          <a:gd name="connsiteY131" fmla="*/ 641881 h 758095"/>
                          <a:gd name="connsiteX132" fmla="*/ 1353997 w 1496283"/>
                          <a:gd name="connsiteY132" fmla="*/ 632873 h 758095"/>
                          <a:gd name="connsiteX133" fmla="*/ 1356249 w 1496283"/>
                          <a:gd name="connsiteY133" fmla="*/ 610350 h 758095"/>
                          <a:gd name="connsiteX134" fmla="*/ 1360753 w 1496283"/>
                          <a:gd name="connsiteY134" fmla="*/ 601341 h 758095"/>
                          <a:gd name="connsiteX135" fmla="*/ 1365258 w 1496283"/>
                          <a:gd name="connsiteY135" fmla="*/ 585576 h 758095"/>
                          <a:gd name="connsiteX136" fmla="*/ 1372015 w 1496283"/>
                          <a:gd name="connsiteY136" fmla="*/ 576567 h 758095"/>
                          <a:gd name="connsiteX137" fmla="*/ 1376519 w 1496283"/>
                          <a:gd name="connsiteY137" fmla="*/ 542784 h 758095"/>
                          <a:gd name="connsiteX138" fmla="*/ 1378771 w 1496283"/>
                          <a:gd name="connsiteY138" fmla="*/ 533775 h 758095"/>
                          <a:gd name="connsiteX139" fmla="*/ 1381023 w 1496283"/>
                          <a:gd name="connsiteY139" fmla="*/ 477470 h 758095"/>
                          <a:gd name="connsiteX140" fmla="*/ 1396789 w 1496283"/>
                          <a:gd name="connsiteY140" fmla="*/ 454947 h 758095"/>
                          <a:gd name="connsiteX141" fmla="*/ 1403546 w 1496283"/>
                          <a:gd name="connsiteY141" fmla="*/ 443686 h 758095"/>
                          <a:gd name="connsiteX142" fmla="*/ 1410302 w 1496283"/>
                          <a:gd name="connsiteY142" fmla="*/ 434677 h 758095"/>
                          <a:gd name="connsiteX143" fmla="*/ 1412554 w 1496283"/>
                          <a:gd name="connsiteY143" fmla="*/ 385129 h 758095"/>
                          <a:gd name="connsiteX144" fmla="*/ 1414807 w 1496283"/>
                          <a:gd name="connsiteY144" fmla="*/ 373868 h 758095"/>
                          <a:gd name="connsiteX145" fmla="*/ 1421563 w 1496283"/>
                          <a:gd name="connsiteY145" fmla="*/ 367111 h 758095"/>
                          <a:gd name="connsiteX146" fmla="*/ 1435077 w 1496283"/>
                          <a:gd name="connsiteY146" fmla="*/ 157655 h 758095"/>
                          <a:gd name="connsiteX147" fmla="*/ 1448590 w 1496283"/>
                          <a:gd name="connsiteY147" fmla="*/ 141889 h 758095"/>
                          <a:gd name="connsiteX148" fmla="*/ 1453094 w 1496283"/>
                          <a:gd name="connsiteY148" fmla="*/ 135133 h 758095"/>
                          <a:gd name="connsiteX149" fmla="*/ 1459851 w 1496283"/>
                          <a:gd name="connsiteY149" fmla="*/ 132880 h 758095"/>
                          <a:gd name="connsiteX150" fmla="*/ 1466608 w 1496283"/>
                          <a:gd name="connsiteY150" fmla="*/ 128376 h 758095"/>
                          <a:gd name="connsiteX151" fmla="*/ 1468860 w 1496283"/>
                          <a:gd name="connsiteY151" fmla="*/ 99097 h 758095"/>
                          <a:gd name="connsiteX152" fmla="*/ 1475617 w 1496283"/>
                          <a:gd name="connsiteY152" fmla="*/ 94593 h 758095"/>
                          <a:gd name="connsiteX153" fmla="*/ 1486878 w 1496283"/>
                          <a:gd name="connsiteY153" fmla="*/ 83332 h 758095"/>
                          <a:gd name="connsiteX154" fmla="*/ 1489130 w 1496283"/>
                          <a:gd name="connsiteY154" fmla="*/ 76575 h 758095"/>
                          <a:gd name="connsiteX155" fmla="*/ 1495887 w 1496283"/>
                          <a:gd name="connsiteY155" fmla="*/ 74323 h 758095"/>
                          <a:gd name="connsiteX156" fmla="*/ 1493634 w 1496283"/>
                          <a:gd name="connsiteY156" fmla="*/ 0 h 758095"/>
                          <a:gd name="connsiteX157" fmla="*/ 1482373 w 1496283"/>
                          <a:gd name="connsiteY157" fmla="*/ 9008 h 758095"/>
                          <a:gd name="connsiteX158" fmla="*/ 1480121 w 1496283"/>
                          <a:gd name="connsiteY158" fmla="*/ 18017 h 758095"/>
                          <a:gd name="connsiteX159" fmla="*/ 1473364 w 1496283"/>
                          <a:gd name="connsiteY159" fmla="*/ 20270 h 758095"/>
                          <a:gd name="connsiteX160" fmla="*/ 1482373 w 1496283"/>
                          <a:gd name="connsiteY16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22921 w 1496283"/>
                          <a:gd name="connsiteY98" fmla="*/ 641881 h 758095"/>
                          <a:gd name="connsiteX99" fmla="*/ 1036434 w 1496283"/>
                          <a:gd name="connsiteY99" fmla="*/ 650890 h 758095"/>
                          <a:gd name="connsiteX100" fmla="*/ 1040939 w 1496283"/>
                          <a:gd name="connsiteY100" fmla="*/ 664404 h 758095"/>
                          <a:gd name="connsiteX101" fmla="*/ 1047695 w 1496283"/>
                          <a:gd name="connsiteY101" fmla="*/ 668908 h 758095"/>
                          <a:gd name="connsiteX102" fmla="*/ 1058956 w 1496283"/>
                          <a:gd name="connsiteY102" fmla="*/ 671160 h 758095"/>
                          <a:gd name="connsiteX103" fmla="*/ 1065713 w 1496283"/>
                          <a:gd name="connsiteY103" fmla="*/ 673412 h 758095"/>
                          <a:gd name="connsiteX104" fmla="*/ 1067965 w 1496283"/>
                          <a:gd name="connsiteY104" fmla="*/ 680169 h 758095"/>
                          <a:gd name="connsiteX105" fmla="*/ 1076974 w 1496283"/>
                          <a:gd name="connsiteY105" fmla="*/ 682421 h 758095"/>
                          <a:gd name="connsiteX106" fmla="*/ 1085983 w 1496283"/>
                          <a:gd name="connsiteY106" fmla="*/ 686926 h 758095"/>
                          <a:gd name="connsiteX107" fmla="*/ 1104001 w 1496283"/>
                          <a:gd name="connsiteY107" fmla="*/ 691430 h 758095"/>
                          <a:gd name="connsiteX108" fmla="*/ 1110757 w 1496283"/>
                          <a:gd name="connsiteY108" fmla="*/ 700439 h 758095"/>
                          <a:gd name="connsiteX109" fmla="*/ 1115262 w 1496283"/>
                          <a:gd name="connsiteY109" fmla="*/ 707196 h 758095"/>
                          <a:gd name="connsiteX110" fmla="*/ 1122019 w 1496283"/>
                          <a:gd name="connsiteY110" fmla="*/ 711700 h 758095"/>
                          <a:gd name="connsiteX111" fmla="*/ 1131027 w 1496283"/>
                          <a:gd name="connsiteY111" fmla="*/ 727466 h 758095"/>
                          <a:gd name="connsiteX112" fmla="*/ 1133280 w 1496283"/>
                          <a:gd name="connsiteY112" fmla="*/ 736474 h 758095"/>
                          <a:gd name="connsiteX113" fmla="*/ 1149045 w 1496283"/>
                          <a:gd name="connsiteY113" fmla="*/ 743231 h 758095"/>
                          <a:gd name="connsiteX114" fmla="*/ 1191837 w 1496283"/>
                          <a:gd name="connsiteY114" fmla="*/ 745483 h 758095"/>
                          <a:gd name="connsiteX115" fmla="*/ 1207603 w 1496283"/>
                          <a:gd name="connsiteY115" fmla="*/ 743231 h 758095"/>
                          <a:gd name="connsiteX116" fmla="*/ 1248143 w 1496283"/>
                          <a:gd name="connsiteY116" fmla="*/ 745483 h 758095"/>
                          <a:gd name="connsiteX117" fmla="*/ 1268413 w 1496283"/>
                          <a:gd name="connsiteY117" fmla="*/ 747736 h 758095"/>
                          <a:gd name="connsiteX118" fmla="*/ 1281926 w 1496283"/>
                          <a:gd name="connsiteY118" fmla="*/ 729718 h 758095"/>
                          <a:gd name="connsiteX119" fmla="*/ 1288683 w 1496283"/>
                          <a:gd name="connsiteY119" fmla="*/ 727466 h 758095"/>
                          <a:gd name="connsiteX120" fmla="*/ 1304448 w 1496283"/>
                          <a:gd name="connsiteY120" fmla="*/ 713952 h 758095"/>
                          <a:gd name="connsiteX121" fmla="*/ 1306700 w 1496283"/>
                          <a:gd name="connsiteY121" fmla="*/ 707196 h 758095"/>
                          <a:gd name="connsiteX122" fmla="*/ 1311205 w 1496283"/>
                          <a:gd name="connsiteY122" fmla="*/ 700439 h 758095"/>
                          <a:gd name="connsiteX123" fmla="*/ 1315709 w 1496283"/>
                          <a:gd name="connsiteY123" fmla="*/ 691430 h 758095"/>
                          <a:gd name="connsiteX124" fmla="*/ 1322466 w 1496283"/>
                          <a:gd name="connsiteY124" fmla="*/ 689178 h 758095"/>
                          <a:gd name="connsiteX125" fmla="*/ 1326970 w 1496283"/>
                          <a:gd name="connsiteY125" fmla="*/ 680169 h 758095"/>
                          <a:gd name="connsiteX126" fmla="*/ 1333727 w 1496283"/>
                          <a:gd name="connsiteY126" fmla="*/ 675665 h 758095"/>
                          <a:gd name="connsiteX127" fmla="*/ 1335979 w 1496283"/>
                          <a:gd name="connsiteY127" fmla="*/ 666656 h 758095"/>
                          <a:gd name="connsiteX128" fmla="*/ 1338231 w 1496283"/>
                          <a:gd name="connsiteY128" fmla="*/ 659899 h 758095"/>
                          <a:gd name="connsiteX129" fmla="*/ 1342736 w 1496283"/>
                          <a:gd name="connsiteY129" fmla="*/ 655395 h 758095"/>
                          <a:gd name="connsiteX130" fmla="*/ 1351745 w 1496283"/>
                          <a:gd name="connsiteY130" fmla="*/ 641881 h 758095"/>
                          <a:gd name="connsiteX131" fmla="*/ 1353997 w 1496283"/>
                          <a:gd name="connsiteY131" fmla="*/ 632873 h 758095"/>
                          <a:gd name="connsiteX132" fmla="*/ 1356249 w 1496283"/>
                          <a:gd name="connsiteY132" fmla="*/ 610350 h 758095"/>
                          <a:gd name="connsiteX133" fmla="*/ 1360753 w 1496283"/>
                          <a:gd name="connsiteY133" fmla="*/ 601341 h 758095"/>
                          <a:gd name="connsiteX134" fmla="*/ 1365258 w 1496283"/>
                          <a:gd name="connsiteY134" fmla="*/ 585576 h 758095"/>
                          <a:gd name="connsiteX135" fmla="*/ 1372015 w 1496283"/>
                          <a:gd name="connsiteY135" fmla="*/ 576567 h 758095"/>
                          <a:gd name="connsiteX136" fmla="*/ 1376519 w 1496283"/>
                          <a:gd name="connsiteY136" fmla="*/ 542784 h 758095"/>
                          <a:gd name="connsiteX137" fmla="*/ 1378771 w 1496283"/>
                          <a:gd name="connsiteY137" fmla="*/ 533775 h 758095"/>
                          <a:gd name="connsiteX138" fmla="*/ 1381023 w 1496283"/>
                          <a:gd name="connsiteY138" fmla="*/ 477470 h 758095"/>
                          <a:gd name="connsiteX139" fmla="*/ 1396789 w 1496283"/>
                          <a:gd name="connsiteY139" fmla="*/ 454947 h 758095"/>
                          <a:gd name="connsiteX140" fmla="*/ 1403546 w 1496283"/>
                          <a:gd name="connsiteY140" fmla="*/ 443686 h 758095"/>
                          <a:gd name="connsiteX141" fmla="*/ 1410302 w 1496283"/>
                          <a:gd name="connsiteY141" fmla="*/ 434677 h 758095"/>
                          <a:gd name="connsiteX142" fmla="*/ 1412554 w 1496283"/>
                          <a:gd name="connsiteY142" fmla="*/ 385129 h 758095"/>
                          <a:gd name="connsiteX143" fmla="*/ 1414807 w 1496283"/>
                          <a:gd name="connsiteY143" fmla="*/ 373868 h 758095"/>
                          <a:gd name="connsiteX144" fmla="*/ 1421563 w 1496283"/>
                          <a:gd name="connsiteY144" fmla="*/ 367111 h 758095"/>
                          <a:gd name="connsiteX145" fmla="*/ 1435077 w 1496283"/>
                          <a:gd name="connsiteY145" fmla="*/ 157655 h 758095"/>
                          <a:gd name="connsiteX146" fmla="*/ 1448590 w 1496283"/>
                          <a:gd name="connsiteY146" fmla="*/ 141889 h 758095"/>
                          <a:gd name="connsiteX147" fmla="*/ 1453094 w 1496283"/>
                          <a:gd name="connsiteY147" fmla="*/ 135133 h 758095"/>
                          <a:gd name="connsiteX148" fmla="*/ 1459851 w 1496283"/>
                          <a:gd name="connsiteY148" fmla="*/ 132880 h 758095"/>
                          <a:gd name="connsiteX149" fmla="*/ 1466608 w 1496283"/>
                          <a:gd name="connsiteY149" fmla="*/ 128376 h 758095"/>
                          <a:gd name="connsiteX150" fmla="*/ 1468860 w 1496283"/>
                          <a:gd name="connsiteY150" fmla="*/ 99097 h 758095"/>
                          <a:gd name="connsiteX151" fmla="*/ 1475617 w 1496283"/>
                          <a:gd name="connsiteY151" fmla="*/ 94593 h 758095"/>
                          <a:gd name="connsiteX152" fmla="*/ 1486878 w 1496283"/>
                          <a:gd name="connsiteY152" fmla="*/ 83332 h 758095"/>
                          <a:gd name="connsiteX153" fmla="*/ 1489130 w 1496283"/>
                          <a:gd name="connsiteY153" fmla="*/ 76575 h 758095"/>
                          <a:gd name="connsiteX154" fmla="*/ 1495887 w 1496283"/>
                          <a:gd name="connsiteY154" fmla="*/ 74323 h 758095"/>
                          <a:gd name="connsiteX155" fmla="*/ 1493634 w 1496283"/>
                          <a:gd name="connsiteY155" fmla="*/ 0 h 758095"/>
                          <a:gd name="connsiteX156" fmla="*/ 1482373 w 1496283"/>
                          <a:gd name="connsiteY156" fmla="*/ 9008 h 758095"/>
                          <a:gd name="connsiteX157" fmla="*/ 1480121 w 1496283"/>
                          <a:gd name="connsiteY157" fmla="*/ 18017 h 758095"/>
                          <a:gd name="connsiteX158" fmla="*/ 1473364 w 1496283"/>
                          <a:gd name="connsiteY158" fmla="*/ 20270 h 758095"/>
                          <a:gd name="connsiteX159" fmla="*/ 1482373 w 1496283"/>
                          <a:gd name="connsiteY15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9948 w 1496283"/>
                          <a:gd name="connsiteY53" fmla="*/ 569810 h 758095"/>
                          <a:gd name="connsiteX54" fmla="*/ 1047695 w 1496283"/>
                          <a:gd name="connsiteY54" fmla="*/ 563054 h 758095"/>
                          <a:gd name="connsiteX55" fmla="*/ 1016164 w 1496283"/>
                          <a:gd name="connsiteY55" fmla="*/ 540532 h 758095"/>
                          <a:gd name="connsiteX56" fmla="*/ 980129 w 1496283"/>
                          <a:gd name="connsiteY56" fmla="*/ 524766 h 758095"/>
                          <a:gd name="connsiteX57" fmla="*/ 905806 w 1496283"/>
                          <a:gd name="connsiteY57" fmla="*/ 522514 h 758095"/>
                          <a:gd name="connsiteX58" fmla="*/ 856257 w 1496283"/>
                          <a:gd name="connsiteY58" fmla="*/ 527018 h 758095"/>
                          <a:gd name="connsiteX59" fmla="*/ 796063 w 1496283"/>
                          <a:gd name="connsiteY59" fmla="*/ 547399 h 758095"/>
                          <a:gd name="connsiteX60" fmla="*/ 750403 w 1496283"/>
                          <a:gd name="connsiteY60" fmla="*/ 578819 h 758095"/>
                          <a:gd name="connsiteX61" fmla="*/ 709863 w 1496283"/>
                          <a:gd name="connsiteY61" fmla="*/ 626116 h 758095"/>
                          <a:gd name="connsiteX62" fmla="*/ 691845 w 1496283"/>
                          <a:gd name="connsiteY62" fmla="*/ 644134 h 758095"/>
                          <a:gd name="connsiteX63" fmla="*/ 647490 w 1496283"/>
                          <a:gd name="connsiteY63" fmla="*/ 668108 h 758095"/>
                          <a:gd name="connsiteX64" fmla="*/ 550719 w 1496283"/>
                          <a:gd name="connsiteY64" fmla="*/ 677007 h 758095"/>
                          <a:gd name="connsiteX65" fmla="*/ 449837 w 1496283"/>
                          <a:gd name="connsiteY65" fmla="*/ 674028 h 758095"/>
                          <a:gd name="connsiteX66" fmla="*/ 385888 w 1496283"/>
                          <a:gd name="connsiteY66" fmla="*/ 637474 h 758095"/>
                          <a:gd name="connsiteX67" fmla="*/ 340499 w 1496283"/>
                          <a:gd name="connsiteY67" fmla="*/ 603594 h 758095"/>
                          <a:gd name="connsiteX68" fmla="*/ 302212 w 1496283"/>
                          <a:gd name="connsiteY68" fmla="*/ 578819 h 758095"/>
                          <a:gd name="connsiteX69" fmla="*/ 266176 w 1496283"/>
                          <a:gd name="connsiteY69" fmla="*/ 556297 h 758095"/>
                          <a:gd name="connsiteX70" fmla="*/ 259420 w 1496283"/>
                          <a:gd name="connsiteY70" fmla="*/ 554045 h 758095"/>
                          <a:gd name="connsiteX71" fmla="*/ 236897 w 1496283"/>
                          <a:gd name="connsiteY71" fmla="*/ 545036 h 758095"/>
                          <a:gd name="connsiteX72" fmla="*/ 180592 w 1496283"/>
                          <a:gd name="connsiteY72" fmla="*/ 536027 h 758095"/>
                          <a:gd name="connsiteX73" fmla="*/ 117530 w 1496283"/>
                          <a:gd name="connsiteY73" fmla="*/ 533775 h 758095"/>
                          <a:gd name="connsiteX74" fmla="*/ 76990 w 1496283"/>
                          <a:gd name="connsiteY74" fmla="*/ 536027 h 758095"/>
                          <a:gd name="connsiteX75" fmla="*/ 61716 w 1496283"/>
                          <a:gd name="connsiteY75" fmla="*/ 536930 h 758095"/>
                          <a:gd name="connsiteX76" fmla="*/ 23554 w 1496283"/>
                          <a:gd name="connsiteY76" fmla="*/ 550729 h 758095"/>
                          <a:gd name="connsiteX77" fmla="*/ 174 w 1496283"/>
                          <a:gd name="connsiteY77" fmla="*/ 573331 h 758095"/>
                          <a:gd name="connsiteX78" fmla="*/ 16278 w 1496283"/>
                          <a:gd name="connsiteY78" fmla="*/ 613525 h 758095"/>
                          <a:gd name="connsiteX79" fmla="*/ 73673 w 1496283"/>
                          <a:gd name="connsiteY79" fmla="*/ 624127 h 758095"/>
                          <a:gd name="connsiteX80" fmla="*/ 125098 w 1496283"/>
                          <a:gd name="connsiteY80" fmla="*/ 629432 h 758095"/>
                          <a:gd name="connsiteX81" fmla="*/ 167079 w 1496283"/>
                          <a:gd name="connsiteY81" fmla="*/ 632873 h 758095"/>
                          <a:gd name="connsiteX82" fmla="*/ 219459 w 1496283"/>
                          <a:gd name="connsiteY82" fmla="*/ 640429 h 758095"/>
                          <a:gd name="connsiteX83" fmla="*/ 271260 w 1496283"/>
                          <a:gd name="connsiteY83" fmla="*/ 659173 h 758095"/>
                          <a:gd name="connsiteX84" fmla="*/ 302212 w 1496283"/>
                          <a:gd name="connsiteY84" fmla="*/ 675665 h 758095"/>
                          <a:gd name="connsiteX85" fmla="*/ 337300 w 1496283"/>
                          <a:gd name="connsiteY85" fmla="*/ 700365 h 758095"/>
                          <a:gd name="connsiteX86" fmla="*/ 363637 w 1496283"/>
                          <a:gd name="connsiteY86" fmla="*/ 738763 h 758095"/>
                          <a:gd name="connsiteX87" fmla="*/ 403561 w 1496283"/>
                          <a:gd name="connsiteY87" fmla="*/ 752240 h 758095"/>
                          <a:gd name="connsiteX88" fmla="*/ 548393 w 1496283"/>
                          <a:gd name="connsiteY88" fmla="*/ 753003 h 758095"/>
                          <a:gd name="connsiteX89" fmla="*/ 651047 w 1496283"/>
                          <a:gd name="connsiteY89" fmla="*/ 747772 h 758095"/>
                          <a:gd name="connsiteX90" fmla="*/ 689593 w 1496283"/>
                          <a:gd name="connsiteY90" fmla="*/ 745483 h 758095"/>
                          <a:gd name="connsiteX91" fmla="*/ 735846 w 1496283"/>
                          <a:gd name="connsiteY91" fmla="*/ 708955 h 758095"/>
                          <a:gd name="connsiteX92" fmla="*/ 766094 w 1496283"/>
                          <a:gd name="connsiteY92" fmla="*/ 676722 h 758095"/>
                          <a:gd name="connsiteX93" fmla="*/ 818622 w 1496283"/>
                          <a:gd name="connsiteY93" fmla="*/ 631642 h 758095"/>
                          <a:gd name="connsiteX94" fmla="*/ 869696 w 1496283"/>
                          <a:gd name="connsiteY94" fmla="*/ 611335 h 758095"/>
                          <a:gd name="connsiteX95" fmla="*/ 917141 w 1496283"/>
                          <a:gd name="connsiteY95" fmla="*/ 603630 h 758095"/>
                          <a:gd name="connsiteX96" fmla="*/ 980129 w 1496283"/>
                          <a:gd name="connsiteY96" fmla="*/ 605846 h 758095"/>
                          <a:gd name="connsiteX97" fmla="*/ 1018417 w 1496283"/>
                          <a:gd name="connsiteY97" fmla="*/ 632873 h 758095"/>
                          <a:gd name="connsiteX98" fmla="*/ 1036434 w 1496283"/>
                          <a:gd name="connsiteY98" fmla="*/ 650890 h 758095"/>
                          <a:gd name="connsiteX99" fmla="*/ 1040939 w 1496283"/>
                          <a:gd name="connsiteY99" fmla="*/ 664404 h 758095"/>
                          <a:gd name="connsiteX100" fmla="*/ 1047695 w 1496283"/>
                          <a:gd name="connsiteY100" fmla="*/ 668908 h 758095"/>
                          <a:gd name="connsiteX101" fmla="*/ 1058956 w 1496283"/>
                          <a:gd name="connsiteY101" fmla="*/ 671160 h 758095"/>
                          <a:gd name="connsiteX102" fmla="*/ 1065713 w 1496283"/>
                          <a:gd name="connsiteY102" fmla="*/ 673412 h 758095"/>
                          <a:gd name="connsiteX103" fmla="*/ 1067965 w 1496283"/>
                          <a:gd name="connsiteY103" fmla="*/ 680169 h 758095"/>
                          <a:gd name="connsiteX104" fmla="*/ 1076974 w 1496283"/>
                          <a:gd name="connsiteY104" fmla="*/ 682421 h 758095"/>
                          <a:gd name="connsiteX105" fmla="*/ 1085983 w 1496283"/>
                          <a:gd name="connsiteY105" fmla="*/ 686926 h 758095"/>
                          <a:gd name="connsiteX106" fmla="*/ 1104001 w 1496283"/>
                          <a:gd name="connsiteY106" fmla="*/ 691430 h 758095"/>
                          <a:gd name="connsiteX107" fmla="*/ 1110757 w 1496283"/>
                          <a:gd name="connsiteY107" fmla="*/ 700439 h 758095"/>
                          <a:gd name="connsiteX108" fmla="*/ 1115262 w 1496283"/>
                          <a:gd name="connsiteY108" fmla="*/ 707196 h 758095"/>
                          <a:gd name="connsiteX109" fmla="*/ 1122019 w 1496283"/>
                          <a:gd name="connsiteY109" fmla="*/ 711700 h 758095"/>
                          <a:gd name="connsiteX110" fmla="*/ 1131027 w 1496283"/>
                          <a:gd name="connsiteY110" fmla="*/ 727466 h 758095"/>
                          <a:gd name="connsiteX111" fmla="*/ 1133280 w 1496283"/>
                          <a:gd name="connsiteY111" fmla="*/ 736474 h 758095"/>
                          <a:gd name="connsiteX112" fmla="*/ 1149045 w 1496283"/>
                          <a:gd name="connsiteY112" fmla="*/ 743231 h 758095"/>
                          <a:gd name="connsiteX113" fmla="*/ 1191837 w 1496283"/>
                          <a:gd name="connsiteY113" fmla="*/ 745483 h 758095"/>
                          <a:gd name="connsiteX114" fmla="*/ 1207603 w 1496283"/>
                          <a:gd name="connsiteY114" fmla="*/ 743231 h 758095"/>
                          <a:gd name="connsiteX115" fmla="*/ 1248143 w 1496283"/>
                          <a:gd name="connsiteY115" fmla="*/ 745483 h 758095"/>
                          <a:gd name="connsiteX116" fmla="*/ 1268413 w 1496283"/>
                          <a:gd name="connsiteY116" fmla="*/ 747736 h 758095"/>
                          <a:gd name="connsiteX117" fmla="*/ 1281926 w 1496283"/>
                          <a:gd name="connsiteY117" fmla="*/ 729718 h 758095"/>
                          <a:gd name="connsiteX118" fmla="*/ 1288683 w 1496283"/>
                          <a:gd name="connsiteY118" fmla="*/ 727466 h 758095"/>
                          <a:gd name="connsiteX119" fmla="*/ 1304448 w 1496283"/>
                          <a:gd name="connsiteY119" fmla="*/ 713952 h 758095"/>
                          <a:gd name="connsiteX120" fmla="*/ 1306700 w 1496283"/>
                          <a:gd name="connsiteY120" fmla="*/ 707196 h 758095"/>
                          <a:gd name="connsiteX121" fmla="*/ 1311205 w 1496283"/>
                          <a:gd name="connsiteY121" fmla="*/ 700439 h 758095"/>
                          <a:gd name="connsiteX122" fmla="*/ 1315709 w 1496283"/>
                          <a:gd name="connsiteY122" fmla="*/ 691430 h 758095"/>
                          <a:gd name="connsiteX123" fmla="*/ 1322466 w 1496283"/>
                          <a:gd name="connsiteY123" fmla="*/ 689178 h 758095"/>
                          <a:gd name="connsiteX124" fmla="*/ 1326970 w 1496283"/>
                          <a:gd name="connsiteY124" fmla="*/ 680169 h 758095"/>
                          <a:gd name="connsiteX125" fmla="*/ 1333727 w 1496283"/>
                          <a:gd name="connsiteY125" fmla="*/ 675665 h 758095"/>
                          <a:gd name="connsiteX126" fmla="*/ 1335979 w 1496283"/>
                          <a:gd name="connsiteY126" fmla="*/ 666656 h 758095"/>
                          <a:gd name="connsiteX127" fmla="*/ 1338231 w 1496283"/>
                          <a:gd name="connsiteY127" fmla="*/ 659899 h 758095"/>
                          <a:gd name="connsiteX128" fmla="*/ 1342736 w 1496283"/>
                          <a:gd name="connsiteY128" fmla="*/ 655395 h 758095"/>
                          <a:gd name="connsiteX129" fmla="*/ 1351745 w 1496283"/>
                          <a:gd name="connsiteY129" fmla="*/ 641881 h 758095"/>
                          <a:gd name="connsiteX130" fmla="*/ 1353997 w 1496283"/>
                          <a:gd name="connsiteY130" fmla="*/ 632873 h 758095"/>
                          <a:gd name="connsiteX131" fmla="*/ 1356249 w 1496283"/>
                          <a:gd name="connsiteY131" fmla="*/ 610350 h 758095"/>
                          <a:gd name="connsiteX132" fmla="*/ 1360753 w 1496283"/>
                          <a:gd name="connsiteY132" fmla="*/ 601341 h 758095"/>
                          <a:gd name="connsiteX133" fmla="*/ 1365258 w 1496283"/>
                          <a:gd name="connsiteY133" fmla="*/ 585576 h 758095"/>
                          <a:gd name="connsiteX134" fmla="*/ 1372015 w 1496283"/>
                          <a:gd name="connsiteY134" fmla="*/ 576567 h 758095"/>
                          <a:gd name="connsiteX135" fmla="*/ 1376519 w 1496283"/>
                          <a:gd name="connsiteY135" fmla="*/ 542784 h 758095"/>
                          <a:gd name="connsiteX136" fmla="*/ 1378771 w 1496283"/>
                          <a:gd name="connsiteY136" fmla="*/ 533775 h 758095"/>
                          <a:gd name="connsiteX137" fmla="*/ 1381023 w 1496283"/>
                          <a:gd name="connsiteY137" fmla="*/ 477470 h 758095"/>
                          <a:gd name="connsiteX138" fmla="*/ 1396789 w 1496283"/>
                          <a:gd name="connsiteY138" fmla="*/ 454947 h 758095"/>
                          <a:gd name="connsiteX139" fmla="*/ 1403546 w 1496283"/>
                          <a:gd name="connsiteY139" fmla="*/ 443686 h 758095"/>
                          <a:gd name="connsiteX140" fmla="*/ 1410302 w 1496283"/>
                          <a:gd name="connsiteY140" fmla="*/ 434677 h 758095"/>
                          <a:gd name="connsiteX141" fmla="*/ 1412554 w 1496283"/>
                          <a:gd name="connsiteY141" fmla="*/ 385129 h 758095"/>
                          <a:gd name="connsiteX142" fmla="*/ 1414807 w 1496283"/>
                          <a:gd name="connsiteY142" fmla="*/ 373868 h 758095"/>
                          <a:gd name="connsiteX143" fmla="*/ 1421563 w 1496283"/>
                          <a:gd name="connsiteY143" fmla="*/ 367111 h 758095"/>
                          <a:gd name="connsiteX144" fmla="*/ 1435077 w 1496283"/>
                          <a:gd name="connsiteY144" fmla="*/ 157655 h 758095"/>
                          <a:gd name="connsiteX145" fmla="*/ 1448590 w 1496283"/>
                          <a:gd name="connsiteY145" fmla="*/ 141889 h 758095"/>
                          <a:gd name="connsiteX146" fmla="*/ 1453094 w 1496283"/>
                          <a:gd name="connsiteY146" fmla="*/ 135133 h 758095"/>
                          <a:gd name="connsiteX147" fmla="*/ 1459851 w 1496283"/>
                          <a:gd name="connsiteY147" fmla="*/ 132880 h 758095"/>
                          <a:gd name="connsiteX148" fmla="*/ 1466608 w 1496283"/>
                          <a:gd name="connsiteY148" fmla="*/ 128376 h 758095"/>
                          <a:gd name="connsiteX149" fmla="*/ 1468860 w 1496283"/>
                          <a:gd name="connsiteY149" fmla="*/ 99097 h 758095"/>
                          <a:gd name="connsiteX150" fmla="*/ 1475617 w 1496283"/>
                          <a:gd name="connsiteY150" fmla="*/ 94593 h 758095"/>
                          <a:gd name="connsiteX151" fmla="*/ 1486878 w 1496283"/>
                          <a:gd name="connsiteY151" fmla="*/ 83332 h 758095"/>
                          <a:gd name="connsiteX152" fmla="*/ 1489130 w 1496283"/>
                          <a:gd name="connsiteY152" fmla="*/ 76575 h 758095"/>
                          <a:gd name="connsiteX153" fmla="*/ 1495887 w 1496283"/>
                          <a:gd name="connsiteY153" fmla="*/ 74323 h 758095"/>
                          <a:gd name="connsiteX154" fmla="*/ 1493634 w 1496283"/>
                          <a:gd name="connsiteY154" fmla="*/ 0 h 758095"/>
                          <a:gd name="connsiteX155" fmla="*/ 1482373 w 1496283"/>
                          <a:gd name="connsiteY155" fmla="*/ 9008 h 758095"/>
                          <a:gd name="connsiteX156" fmla="*/ 1480121 w 1496283"/>
                          <a:gd name="connsiteY156" fmla="*/ 18017 h 758095"/>
                          <a:gd name="connsiteX157" fmla="*/ 1473364 w 1496283"/>
                          <a:gd name="connsiteY157" fmla="*/ 20270 h 758095"/>
                          <a:gd name="connsiteX158" fmla="*/ 1482373 w 1496283"/>
                          <a:gd name="connsiteY15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80129 w 1496283"/>
                          <a:gd name="connsiteY95" fmla="*/ 605846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17141 w 1496283"/>
                          <a:gd name="connsiteY94" fmla="*/ 603630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51047 w 1496283"/>
                          <a:gd name="connsiteY88" fmla="*/ 747772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0939 w 1496283"/>
                          <a:gd name="connsiteY98" fmla="*/ 664404 h 758095"/>
                          <a:gd name="connsiteX99" fmla="*/ 1047695 w 1496283"/>
                          <a:gd name="connsiteY99" fmla="*/ 668908 h 758095"/>
                          <a:gd name="connsiteX100" fmla="*/ 1058956 w 1496283"/>
                          <a:gd name="connsiteY100" fmla="*/ 671160 h 758095"/>
                          <a:gd name="connsiteX101" fmla="*/ 1065713 w 1496283"/>
                          <a:gd name="connsiteY101" fmla="*/ 673412 h 758095"/>
                          <a:gd name="connsiteX102" fmla="*/ 1067965 w 1496283"/>
                          <a:gd name="connsiteY102" fmla="*/ 680169 h 758095"/>
                          <a:gd name="connsiteX103" fmla="*/ 1076974 w 1496283"/>
                          <a:gd name="connsiteY103" fmla="*/ 682421 h 758095"/>
                          <a:gd name="connsiteX104" fmla="*/ 1085983 w 1496283"/>
                          <a:gd name="connsiteY104" fmla="*/ 686926 h 758095"/>
                          <a:gd name="connsiteX105" fmla="*/ 1104001 w 1496283"/>
                          <a:gd name="connsiteY105" fmla="*/ 691430 h 758095"/>
                          <a:gd name="connsiteX106" fmla="*/ 1110757 w 1496283"/>
                          <a:gd name="connsiteY106" fmla="*/ 700439 h 758095"/>
                          <a:gd name="connsiteX107" fmla="*/ 1115262 w 1496283"/>
                          <a:gd name="connsiteY107" fmla="*/ 707196 h 758095"/>
                          <a:gd name="connsiteX108" fmla="*/ 1122019 w 1496283"/>
                          <a:gd name="connsiteY108" fmla="*/ 711700 h 758095"/>
                          <a:gd name="connsiteX109" fmla="*/ 1131027 w 1496283"/>
                          <a:gd name="connsiteY109" fmla="*/ 727466 h 758095"/>
                          <a:gd name="connsiteX110" fmla="*/ 1133280 w 1496283"/>
                          <a:gd name="connsiteY110" fmla="*/ 736474 h 758095"/>
                          <a:gd name="connsiteX111" fmla="*/ 1149045 w 1496283"/>
                          <a:gd name="connsiteY111" fmla="*/ 743231 h 758095"/>
                          <a:gd name="connsiteX112" fmla="*/ 1191837 w 1496283"/>
                          <a:gd name="connsiteY112" fmla="*/ 745483 h 758095"/>
                          <a:gd name="connsiteX113" fmla="*/ 1207603 w 1496283"/>
                          <a:gd name="connsiteY113" fmla="*/ 743231 h 758095"/>
                          <a:gd name="connsiteX114" fmla="*/ 1248143 w 1496283"/>
                          <a:gd name="connsiteY114" fmla="*/ 745483 h 758095"/>
                          <a:gd name="connsiteX115" fmla="*/ 1268413 w 1496283"/>
                          <a:gd name="connsiteY115" fmla="*/ 747736 h 758095"/>
                          <a:gd name="connsiteX116" fmla="*/ 1281926 w 1496283"/>
                          <a:gd name="connsiteY116" fmla="*/ 729718 h 758095"/>
                          <a:gd name="connsiteX117" fmla="*/ 1288683 w 1496283"/>
                          <a:gd name="connsiteY117" fmla="*/ 727466 h 758095"/>
                          <a:gd name="connsiteX118" fmla="*/ 1304448 w 1496283"/>
                          <a:gd name="connsiteY118" fmla="*/ 713952 h 758095"/>
                          <a:gd name="connsiteX119" fmla="*/ 1306700 w 1496283"/>
                          <a:gd name="connsiteY119" fmla="*/ 707196 h 758095"/>
                          <a:gd name="connsiteX120" fmla="*/ 1311205 w 1496283"/>
                          <a:gd name="connsiteY120" fmla="*/ 700439 h 758095"/>
                          <a:gd name="connsiteX121" fmla="*/ 1315709 w 1496283"/>
                          <a:gd name="connsiteY121" fmla="*/ 691430 h 758095"/>
                          <a:gd name="connsiteX122" fmla="*/ 1322466 w 1496283"/>
                          <a:gd name="connsiteY122" fmla="*/ 689178 h 758095"/>
                          <a:gd name="connsiteX123" fmla="*/ 1326970 w 1496283"/>
                          <a:gd name="connsiteY123" fmla="*/ 680169 h 758095"/>
                          <a:gd name="connsiteX124" fmla="*/ 1333727 w 1496283"/>
                          <a:gd name="connsiteY124" fmla="*/ 675665 h 758095"/>
                          <a:gd name="connsiteX125" fmla="*/ 1335979 w 1496283"/>
                          <a:gd name="connsiteY125" fmla="*/ 666656 h 758095"/>
                          <a:gd name="connsiteX126" fmla="*/ 1338231 w 1496283"/>
                          <a:gd name="connsiteY126" fmla="*/ 659899 h 758095"/>
                          <a:gd name="connsiteX127" fmla="*/ 1342736 w 1496283"/>
                          <a:gd name="connsiteY127" fmla="*/ 655395 h 758095"/>
                          <a:gd name="connsiteX128" fmla="*/ 1351745 w 1496283"/>
                          <a:gd name="connsiteY128" fmla="*/ 641881 h 758095"/>
                          <a:gd name="connsiteX129" fmla="*/ 1353997 w 1496283"/>
                          <a:gd name="connsiteY129" fmla="*/ 632873 h 758095"/>
                          <a:gd name="connsiteX130" fmla="*/ 1356249 w 1496283"/>
                          <a:gd name="connsiteY130" fmla="*/ 610350 h 758095"/>
                          <a:gd name="connsiteX131" fmla="*/ 1360753 w 1496283"/>
                          <a:gd name="connsiteY131" fmla="*/ 601341 h 758095"/>
                          <a:gd name="connsiteX132" fmla="*/ 1365258 w 1496283"/>
                          <a:gd name="connsiteY132" fmla="*/ 585576 h 758095"/>
                          <a:gd name="connsiteX133" fmla="*/ 1372015 w 1496283"/>
                          <a:gd name="connsiteY133" fmla="*/ 576567 h 758095"/>
                          <a:gd name="connsiteX134" fmla="*/ 1376519 w 1496283"/>
                          <a:gd name="connsiteY134" fmla="*/ 542784 h 758095"/>
                          <a:gd name="connsiteX135" fmla="*/ 1378771 w 1496283"/>
                          <a:gd name="connsiteY135" fmla="*/ 533775 h 758095"/>
                          <a:gd name="connsiteX136" fmla="*/ 1381023 w 1496283"/>
                          <a:gd name="connsiteY136" fmla="*/ 477470 h 758095"/>
                          <a:gd name="connsiteX137" fmla="*/ 1396789 w 1496283"/>
                          <a:gd name="connsiteY137" fmla="*/ 454947 h 758095"/>
                          <a:gd name="connsiteX138" fmla="*/ 1403546 w 1496283"/>
                          <a:gd name="connsiteY138" fmla="*/ 443686 h 758095"/>
                          <a:gd name="connsiteX139" fmla="*/ 1410302 w 1496283"/>
                          <a:gd name="connsiteY139" fmla="*/ 434677 h 758095"/>
                          <a:gd name="connsiteX140" fmla="*/ 1412554 w 1496283"/>
                          <a:gd name="connsiteY140" fmla="*/ 385129 h 758095"/>
                          <a:gd name="connsiteX141" fmla="*/ 1414807 w 1496283"/>
                          <a:gd name="connsiteY141" fmla="*/ 373868 h 758095"/>
                          <a:gd name="connsiteX142" fmla="*/ 1421563 w 1496283"/>
                          <a:gd name="connsiteY142" fmla="*/ 367111 h 758095"/>
                          <a:gd name="connsiteX143" fmla="*/ 1435077 w 1496283"/>
                          <a:gd name="connsiteY143" fmla="*/ 157655 h 758095"/>
                          <a:gd name="connsiteX144" fmla="*/ 1448590 w 1496283"/>
                          <a:gd name="connsiteY144" fmla="*/ 141889 h 758095"/>
                          <a:gd name="connsiteX145" fmla="*/ 1453094 w 1496283"/>
                          <a:gd name="connsiteY145" fmla="*/ 135133 h 758095"/>
                          <a:gd name="connsiteX146" fmla="*/ 1459851 w 1496283"/>
                          <a:gd name="connsiteY146" fmla="*/ 132880 h 758095"/>
                          <a:gd name="connsiteX147" fmla="*/ 1466608 w 1496283"/>
                          <a:gd name="connsiteY147" fmla="*/ 128376 h 758095"/>
                          <a:gd name="connsiteX148" fmla="*/ 1468860 w 1496283"/>
                          <a:gd name="connsiteY148" fmla="*/ 99097 h 758095"/>
                          <a:gd name="connsiteX149" fmla="*/ 1475617 w 1496283"/>
                          <a:gd name="connsiteY149" fmla="*/ 94593 h 758095"/>
                          <a:gd name="connsiteX150" fmla="*/ 1486878 w 1496283"/>
                          <a:gd name="connsiteY150" fmla="*/ 83332 h 758095"/>
                          <a:gd name="connsiteX151" fmla="*/ 1489130 w 1496283"/>
                          <a:gd name="connsiteY151" fmla="*/ 76575 h 758095"/>
                          <a:gd name="connsiteX152" fmla="*/ 1495887 w 1496283"/>
                          <a:gd name="connsiteY152" fmla="*/ 74323 h 758095"/>
                          <a:gd name="connsiteX153" fmla="*/ 1493634 w 1496283"/>
                          <a:gd name="connsiteY153" fmla="*/ 0 h 758095"/>
                          <a:gd name="connsiteX154" fmla="*/ 1482373 w 1496283"/>
                          <a:gd name="connsiteY154" fmla="*/ 9008 h 758095"/>
                          <a:gd name="connsiteX155" fmla="*/ 1480121 w 1496283"/>
                          <a:gd name="connsiteY155" fmla="*/ 18017 h 758095"/>
                          <a:gd name="connsiteX156" fmla="*/ 1473364 w 1496283"/>
                          <a:gd name="connsiteY156" fmla="*/ 20270 h 758095"/>
                          <a:gd name="connsiteX157" fmla="*/ 1482373 w 1496283"/>
                          <a:gd name="connsiteY15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3461 w 1496283"/>
                          <a:gd name="connsiteY51" fmla="*/ 587828 h 758095"/>
                          <a:gd name="connsiteX52" fmla="*/ 1061209 w 1496283"/>
                          <a:gd name="connsiteY52" fmla="*/ 581072 h 758095"/>
                          <a:gd name="connsiteX53" fmla="*/ 1047695 w 1496283"/>
                          <a:gd name="connsiteY53" fmla="*/ 563054 h 758095"/>
                          <a:gd name="connsiteX54" fmla="*/ 1016164 w 1496283"/>
                          <a:gd name="connsiteY54" fmla="*/ 540532 h 758095"/>
                          <a:gd name="connsiteX55" fmla="*/ 980129 w 1496283"/>
                          <a:gd name="connsiteY55" fmla="*/ 524766 h 758095"/>
                          <a:gd name="connsiteX56" fmla="*/ 905806 w 1496283"/>
                          <a:gd name="connsiteY56" fmla="*/ 522514 h 758095"/>
                          <a:gd name="connsiteX57" fmla="*/ 856257 w 1496283"/>
                          <a:gd name="connsiteY57" fmla="*/ 527018 h 758095"/>
                          <a:gd name="connsiteX58" fmla="*/ 796063 w 1496283"/>
                          <a:gd name="connsiteY58" fmla="*/ 547399 h 758095"/>
                          <a:gd name="connsiteX59" fmla="*/ 750403 w 1496283"/>
                          <a:gd name="connsiteY59" fmla="*/ 578819 h 758095"/>
                          <a:gd name="connsiteX60" fmla="*/ 709863 w 1496283"/>
                          <a:gd name="connsiteY60" fmla="*/ 626116 h 758095"/>
                          <a:gd name="connsiteX61" fmla="*/ 691845 w 1496283"/>
                          <a:gd name="connsiteY61" fmla="*/ 644134 h 758095"/>
                          <a:gd name="connsiteX62" fmla="*/ 647490 w 1496283"/>
                          <a:gd name="connsiteY62" fmla="*/ 668108 h 758095"/>
                          <a:gd name="connsiteX63" fmla="*/ 550719 w 1496283"/>
                          <a:gd name="connsiteY63" fmla="*/ 677007 h 758095"/>
                          <a:gd name="connsiteX64" fmla="*/ 449837 w 1496283"/>
                          <a:gd name="connsiteY64" fmla="*/ 674028 h 758095"/>
                          <a:gd name="connsiteX65" fmla="*/ 385888 w 1496283"/>
                          <a:gd name="connsiteY65" fmla="*/ 637474 h 758095"/>
                          <a:gd name="connsiteX66" fmla="*/ 340499 w 1496283"/>
                          <a:gd name="connsiteY66" fmla="*/ 603594 h 758095"/>
                          <a:gd name="connsiteX67" fmla="*/ 302212 w 1496283"/>
                          <a:gd name="connsiteY67" fmla="*/ 578819 h 758095"/>
                          <a:gd name="connsiteX68" fmla="*/ 266176 w 1496283"/>
                          <a:gd name="connsiteY68" fmla="*/ 556297 h 758095"/>
                          <a:gd name="connsiteX69" fmla="*/ 259420 w 1496283"/>
                          <a:gd name="connsiteY69" fmla="*/ 554045 h 758095"/>
                          <a:gd name="connsiteX70" fmla="*/ 236897 w 1496283"/>
                          <a:gd name="connsiteY70" fmla="*/ 545036 h 758095"/>
                          <a:gd name="connsiteX71" fmla="*/ 180592 w 1496283"/>
                          <a:gd name="connsiteY71" fmla="*/ 536027 h 758095"/>
                          <a:gd name="connsiteX72" fmla="*/ 117530 w 1496283"/>
                          <a:gd name="connsiteY72" fmla="*/ 533775 h 758095"/>
                          <a:gd name="connsiteX73" fmla="*/ 76990 w 1496283"/>
                          <a:gd name="connsiteY73" fmla="*/ 536027 h 758095"/>
                          <a:gd name="connsiteX74" fmla="*/ 61716 w 1496283"/>
                          <a:gd name="connsiteY74" fmla="*/ 536930 h 758095"/>
                          <a:gd name="connsiteX75" fmla="*/ 23554 w 1496283"/>
                          <a:gd name="connsiteY75" fmla="*/ 550729 h 758095"/>
                          <a:gd name="connsiteX76" fmla="*/ 174 w 1496283"/>
                          <a:gd name="connsiteY76" fmla="*/ 573331 h 758095"/>
                          <a:gd name="connsiteX77" fmla="*/ 16278 w 1496283"/>
                          <a:gd name="connsiteY77" fmla="*/ 613525 h 758095"/>
                          <a:gd name="connsiteX78" fmla="*/ 73673 w 1496283"/>
                          <a:gd name="connsiteY78" fmla="*/ 624127 h 758095"/>
                          <a:gd name="connsiteX79" fmla="*/ 125098 w 1496283"/>
                          <a:gd name="connsiteY79" fmla="*/ 629432 h 758095"/>
                          <a:gd name="connsiteX80" fmla="*/ 167079 w 1496283"/>
                          <a:gd name="connsiteY80" fmla="*/ 632873 h 758095"/>
                          <a:gd name="connsiteX81" fmla="*/ 219459 w 1496283"/>
                          <a:gd name="connsiteY81" fmla="*/ 640429 h 758095"/>
                          <a:gd name="connsiteX82" fmla="*/ 271260 w 1496283"/>
                          <a:gd name="connsiteY82" fmla="*/ 659173 h 758095"/>
                          <a:gd name="connsiteX83" fmla="*/ 302212 w 1496283"/>
                          <a:gd name="connsiteY83" fmla="*/ 675665 h 758095"/>
                          <a:gd name="connsiteX84" fmla="*/ 337300 w 1496283"/>
                          <a:gd name="connsiteY84" fmla="*/ 700365 h 758095"/>
                          <a:gd name="connsiteX85" fmla="*/ 363637 w 1496283"/>
                          <a:gd name="connsiteY85" fmla="*/ 738763 h 758095"/>
                          <a:gd name="connsiteX86" fmla="*/ 403561 w 1496283"/>
                          <a:gd name="connsiteY86" fmla="*/ 752240 h 758095"/>
                          <a:gd name="connsiteX87" fmla="*/ 548393 w 1496283"/>
                          <a:gd name="connsiteY87" fmla="*/ 753003 h 758095"/>
                          <a:gd name="connsiteX88" fmla="*/ 630198 w 1496283"/>
                          <a:gd name="connsiteY88" fmla="*/ 750751 h 758095"/>
                          <a:gd name="connsiteX89" fmla="*/ 689593 w 1496283"/>
                          <a:gd name="connsiteY89" fmla="*/ 745483 h 758095"/>
                          <a:gd name="connsiteX90" fmla="*/ 735846 w 1496283"/>
                          <a:gd name="connsiteY90" fmla="*/ 708955 h 758095"/>
                          <a:gd name="connsiteX91" fmla="*/ 766094 w 1496283"/>
                          <a:gd name="connsiteY91" fmla="*/ 676722 h 758095"/>
                          <a:gd name="connsiteX92" fmla="*/ 818622 w 1496283"/>
                          <a:gd name="connsiteY92" fmla="*/ 631642 h 758095"/>
                          <a:gd name="connsiteX93" fmla="*/ 869696 w 1496283"/>
                          <a:gd name="connsiteY93" fmla="*/ 611335 h 758095"/>
                          <a:gd name="connsiteX94" fmla="*/ 932033 w 1496283"/>
                          <a:gd name="connsiteY94" fmla="*/ 606609 h 758095"/>
                          <a:gd name="connsiteX95" fmla="*/ 990553 w 1496283"/>
                          <a:gd name="connsiteY95" fmla="*/ 619249 h 758095"/>
                          <a:gd name="connsiteX96" fmla="*/ 1018417 w 1496283"/>
                          <a:gd name="connsiteY96" fmla="*/ 632873 h 758095"/>
                          <a:gd name="connsiteX97" fmla="*/ 1036434 w 1496283"/>
                          <a:gd name="connsiteY97" fmla="*/ 650890 h 758095"/>
                          <a:gd name="connsiteX98" fmla="*/ 1047695 w 1496283"/>
                          <a:gd name="connsiteY98" fmla="*/ 668908 h 758095"/>
                          <a:gd name="connsiteX99" fmla="*/ 1058956 w 1496283"/>
                          <a:gd name="connsiteY99" fmla="*/ 671160 h 758095"/>
                          <a:gd name="connsiteX100" fmla="*/ 1065713 w 1496283"/>
                          <a:gd name="connsiteY100" fmla="*/ 673412 h 758095"/>
                          <a:gd name="connsiteX101" fmla="*/ 1067965 w 1496283"/>
                          <a:gd name="connsiteY101" fmla="*/ 680169 h 758095"/>
                          <a:gd name="connsiteX102" fmla="*/ 1076974 w 1496283"/>
                          <a:gd name="connsiteY102" fmla="*/ 682421 h 758095"/>
                          <a:gd name="connsiteX103" fmla="*/ 1085983 w 1496283"/>
                          <a:gd name="connsiteY103" fmla="*/ 686926 h 758095"/>
                          <a:gd name="connsiteX104" fmla="*/ 1104001 w 1496283"/>
                          <a:gd name="connsiteY104" fmla="*/ 691430 h 758095"/>
                          <a:gd name="connsiteX105" fmla="*/ 1110757 w 1496283"/>
                          <a:gd name="connsiteY105" fmla="*/ 700439 h 758095"/>
                          <a:gd name="connsiteX106" fmla="*/ 1115262 w 1496283"/>
                          <a:gd name="connsiteY106" fmla="*/ 707196 h 758095"/>
                          <a:gd name="connsiteX107" fmla="*/ 1122019 w 1496283"/>
                          <a:gd name="connsiteY107" fmla="*/ 711700 h 758095"/>
                          <a:gd name="connsiteX108" fmla="*/ 1131027 w 1496283"/>
                          <a:gd name="connsiteY108" fmla="*/ 727466 h 758095"/>
                          <a:gd name="connsiteX109" fmla="*/ 1133280 w 1496283"/>
                          <a:gd name="connsiteY109" fmla="*/ 736474 h 758095"/>
                          <a:gd name="connsiteX110" fmla="*/ 1149045 w 1496283"/>
                          <a:gd name="connsiteY110" fmla="*/ 743231 h 758095"/>
                          <a:gd name="connsiteX111" fmla="*/ 1191837 w 1496283"/>
                          <a:gd name="connsiteY111" fmla="*/ 745483 h 758095"/>
                          <a:gd name="connsiteX112" fmla="*/ 1207603 w 1496283"/>
                          <a:gd name="connsiteY112" fmla="*/ 743231 h 758095"/>
                          <a:gd name="connsiteX113" fmla="*/ 1248143 w 1496283"/>
                          <a:gd name="connsiteY113" fmla="*/ 745483 h 758095"/>
                          <a:gd name="connsiteX114" fmla="*/ 1268413 w 1496283"/>
                          <a:gd name="connsiteY114" fmla="*/ 747736 h 758095"/>
                          <a:gd name="connsiteX115" fmla="*/ 1281926 w 1496283"/>
                          <a:gd name="connsiteY115" fmla="*/ 729718 h 758095"/>
                          <a:gd name="connsiteX116" fmla="*/ 1288683 w 1496283"/>
                          <a:gd name="connsiteY116" fmla="*/ 727466 h 758095"/>
                          <a:gd name="connsiteX117" fmla="*/ 1304448 w 1496283"/>
                          <a:gd name="connsiteY117" fmla="*/ 713952 h 758095"/>
                          <a:gd name="connsiteX118" fmla="*/ 1306700 w 1496283"/>
                          <a:gd name="connsiteY118" fmla="*/ 707196 h 758095"/>
                          <a:gd name="connsiteX119" fmla="*/ 1311205 w 1496283"/>
                          <a:gd name="connsiteY119" fmla="*/ 700439 h 758095"/>
                          <a:gd name="connsiteX120" fmla="*/ 1315709 w 1496283"/>
                          <a:gd name="connsiteY120" fmla="*/ 691430 h 758095"/>
                          <a:gd name="connsiteX121" fmla="*/ 1322466 w 1496283"/>
                          <a:gd name="connsiteY121" fmla="*/ 689178 h 758095"/>
                          <a:gd name="connsiteX122" fmla="*/ 1326970 w 1496283"/>
                          <a:gd name="connsiteY122" fmla="*/ 680169 h 758095"/>
                          <a:gd name="connsiteX123" fmla="*/ 1333727 w 1496283"/>
                          <a:gd name="connsiteY123" fmla="*/ 675665 h 758095"/>
                          <a:gd name="connsiteX124" fmla="*/ 1335979 w 1496283"/>
                          <a:gd name="connsiteY124" fmla="*/ 666656 h 758095"/>
                          <a:gd name="connsiteX125" fmla="*/ 1338231 w 1496283"/>
                          <a:gd name="connsiteY125" fmla="*/ 659899 h 758095"/>
                          <a:gd name="connsiteX126" fmla="*/ 1342736 w 1496283"/>
                          <a:gd name="connsiteY126" fmla="*/ 655395 h 758095"/>
                          <a:gd name="connsiteX127" fmla="*/ 1351745 w 1496283"/>
                          <a:gd name="connsiteY127" fmla="*/ 641881 h 758095"/>
                          <a:gd name="connsiteX128" fmla="*/ 1353997 w 1496283"/>
                          <a:gd name="connsiteY128" fmla="*/ 632873 h 758095"/>
                          <a:gd name="connsiteX129" fmla="*/ 1356249 w 1496283"/>
                          <a:gd name="connsiteY129" fmla="*/ 610350 h 758095"/>
                          <a:gd name="connsiteX130" fmla="*/ 1360753 w 1496283"/>
                          <a:gd name="connsiteY130" fmla="*/ 601341 h 758095"/>
                          <a:gd name="connsiteX131" fmla="*/ 1365258 w 1496283"/>
                          <a:gd name="connsiteY131" fmla="*/ 585576 h 758095"/>
                          <a:gd name="connsiteX132" fmla="*/ 1372015 w 1496283"/>
                          <a:gd name="connsiteY132" fmla="*/ 576567 h 758095"/>
                          <a:gd name="connsiteX133" fmla="*/ 1376519 w 1496283"/>
                          <a:gd name="connsiteY133" fmla="*/ 542784 h 758095"/>
                          <a:gd name="connsiteX134" fmla="*/ 1378771 w 1496283"/>
                          <a:gd name="connsiteY134" fmla="*/ 533775 h 758095"/>
                          <a:gd name="connsiteX135" fmla="*/ 1381023 w 1496283"/>
                          <a:gd name="connsiteY135" fmla="*/ 477470 h 758095"/>
                          <a:gd name="connsiteX136" fmla="*/ 1396789 w 1496283"/>
                          <a:gd name="connsiteY136" fmla="*/ 454947 h 758095"/>
                          <a:gd name="connsiteX137" fmla="*/ 1403546 w 1496283"/>
                          <a:gd name="connsiteY137" fmla="*/ 443686 h 758095"/>
                          <a:gd name="connsiteX138" fmla="*/ 1410302 w 1496283"/>
                          <a:gd name="connsiteY138" fmla="*/ 434677 h 758095"/>
                          <a:gd name="connsiteX139" fmla="*/ 1412554 w 1496283"/>
                          <a:gd name="connsiteY139" fmla="*/ 385129 h 758095"/>
                          <a:gd name="connsiteX140" fmla="*/ 1414807 w 1496283"/>
                          <a:gd name="connsiteY140" fmla="*/ 373868 h 758095"/>
                          <a:gd name="connsiteX141" fmla="*/ 1421563 w 1496283"/>
                          <a:gd name="connsiteY141" fmla="*/ 367111 h 758095"/>
                          <a:gd name="connsiteX142" fmla="*/ 1435077 w 1496283"/>
                          <a:gd name="connsiteY142" fmla="*/ 157655 h 758095"/>
                          <a:gd name="connsiteX143" fmla="*/ 1448590 w 1496283"/>
                          <a:gd name="connsiteY143" fmla="*/ 141889 h 758095"/>
                          <a:gd name="connsiteX144" fmla="*/ 1453094 w 1496283"/>
                          <a:gd name="connsiteY144" fmla="*/ 135133 h 758095"/>
                          <a:gd name="connsiteX145" fmla="*/ 1459851 w 1496283"/>
                          <a:gd name="connsiteY145" fmla="*/ 132880 h 758095"/>
                          <a:gd name="connsiteX146" fmla="*/ 1466608 w 1496283"/>
                          <a:gd name="connsiteY146" fmla="*/ 128376 h 758095"/>
                          <a:gd name="connsiteX147" fmla="*/ 1468860 w 1496283"/>
                          <a:gd name="connsiteY147" fmla="*/ 99097 h 758095"/>
                          <a:gd name="connsiteX148" fmla="*/ 1475617 w 1496283"/>
                          <a:gd name="connsiteY148" fmla="*/ 94593 h 758095"/>
                          <a:gd name="connsiteX149" fmla="*/ 1486878 w 1496283"/>
                          <a:gd name="connsiteY149" fmla="*/ 83332 h 758095"/>
                          <a:gd name="connsiteX150" fmla="*/ 1489130 w 1496283"/>
                          <a:gd name="connsiteY150" fmla="*/ 76575 h 758095"/>
                          <a:gd name="connsiteX151" fmla="*/ 1495887 w 1496283"/>
                          <a:gd name="connsiteY151" fmla="*/ 74323 h 758095"/>
                          <a:gd name="connsiteX152" fmla="*/ 1493634 w 1496283"/>
                          <a:gd name="connsiteY152" fmla="*/ 0 h 758095"/>
                          <a:gd name="connsiteX153" fmla="*/ 1482373 w 1496283"/>
                          <a:gd name="connsiteY153" fmla="*/ 9008 h 758095"/>
                          <a:gd name="connsiteX154" fmla="*/ 1480121 w 1496283"/>
                          <a:gd name="connsiteY154" fmla="*/ 18017 h 758095"/>
                          <a:gd name="connsiteX155" fmla="*/ 1473364 w 1496283"/>
                          <a:gd name="connsiteY155" fmla="*/ 20270 h 758095"/>
                          <a:gd name="connsiteX156" fmla="*/ 1482373 w 1496283"/>
                          <a:gd name="connsiteY15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81479 w 1496283"/>
                          <a:gd name="connsiteY50" fmla="*/ 592333 h 758095"/>
                          <a:gd name="connsiteX51" fmla="*/ 1061209 w 1496283"/>
                          <a:gd name="connsiteY51" fmla="*/ 581072 h 758095"/>
                          <a:gd name="connsiteX52" fmla="*/ 1047695 w 1496283"/>
                          <a:gd name="connsiteY52" fmla="*/ 563054 h 758095"/>
                          <a:gd name="connsiteX53" fmla="*/ 1016164 w 1496283"/>
                          <a:gd name="connsiteY53" fmla="*/ 540532 h 758095"/>
                          <a:gd name="connsiteX54" fmla="*/ 980129 w 1496283"/>
                          <a:gd name="connsiteY54" fmla="*/ 524766 h 758095"/>
                          <a:gd name="connsiteX55" fmla="*/ 905806 w 1496283"/>
                          <a:gd name="connsiteY55" fmla="*/ 522514 h 758095"/>
                          <a:gd name="connsiteX56" fmla="*/ 856257 w 1496283"/>
                          <a:gd name="connsiteY56" fmla="*/ 527018 h 758095"/>
                          <a:gd name="connsiteX57" fmla="*/ 796063 w 1496283"/>
                          <a:gd name="connsiteY57" fmla="*/ 547399 h 758095"/>
                          <a:gd name="connsiteX58" fmla="*/ 750403 w 1496283"/>
                          <a:gd name="connsiteY58" fmla="*/ 578819 h 758095"/>
                          <a:gd name="connsiteX59" fmla="*/ 709863 w 1496283"/>
                          <a:gd name="connsiteY59" fmla="*/ 626116 h 758095"/>
                          <a:gd name="connsiteX60" fmla="*/ 691845 w 1496283"/>
                          <a:gd name="connsiteY60" fmla="*/ 644134 h 758095"/>
                          <a:gd name="connsiteX61" fmla="*/ 647490 w 1496283"/>
                          <a:gd name="connsiteY61" fmla="*/ 668108 h 758095"/>
                          <a:gd name="connsiteX62" fmla="*/ 550719 w 1496283"/>
                          <a:gd name="connsiteY62" fmla="*/ 677007 h 758095"/>
                          <a:gd name="connsiteX63" fmla="*/ 449837 w 1496283"/>
                          <a:gd name="connsiteY63" fmla="*/ 674028 h 758095"/>
                          <a:gd name="connsiteX64" fmla="*/ 385888 w 1496283"/>
                          <a:gd name="connsiteY64" fmla="*/ 637474 h 758095"/>
                          <a:gd name="connsiteX65" fmla="*/ 340499 w 1496283"/>
                          <a:gd name="connsiteY65" fmla="*/ 603594 h 758095"/>
                          <a:gd name="connsiteX66" fmla="*/ 302212 w 1496283"/>
                          <a:gd name="connsiteY66" fmla="*/ 578819 h 758095"/>
                          <a:gd name="connsiteX67" fmla="*/ 266176 w 1496283"/>
                          <a:gd name="connsiteY67" fmla="*/ 556297 h 758095"/>
                          <a:gd name="connsiteX68" fmla="*/ 259420 w 1496283"/>
                          <a:gd name="connsiteY68" fmla="*/ 554045 h 758095"/>
                          <a:gd name="connsiteX69" fmla="*/ 236897 w 1496283"/>
                          <a:gd name="connsiteY69" fmla="*/ 545036 h 758095"/>
                          <a:gd name="connsiteX70" fmla="*/ 180592 w 1496283"/>
                          <a:gd name="connsiteY70" fmla="*/ 536027 h 758095"/>
                          <a:gd name="connsiteX71" fmla="*/ 117530 w 1496283"/>
                          <a:gd name="connsiteY71" fmla="*/ 533775 h 758095"/>
                          <a:gd name="connsiteX72" fmla="*/ 76990 w 1496283"/>
                          <a:gd name="connsiteY72" fmla="*/ 536027 h 758095"/>
                          <a:gd name="connsiteX73" fmla="*/ 61716 w 1496283"/>
                          <a:gd name="connsiteY73" fmla="*/ 536930 h 758095"/>
                          <a:gd name="connsiteX74" fmla="*/ 23554 w 1496283"/>
                          <a:gd name="connsiteY74" fmla="*/ 550729 h 758095"/>
                          <a:gd name="connsiteX75" fmla="*/ 174 w 1496283"/>
                          <a:gd name="connsiteY75" fmla="*/ 573331 h 758095"/>
                          <a:gd name="connsiteX76" fmla="*/ 16278 w 1496283"/>
                          <a:gd name="connsiteY76" fmla="*/ 613525 h 758095"/>
                          <a:gd name="connsiteX77" fmla="*/ 73673 w 1496283"/>
                          <a:gd name="connsiteY77" fmla="*/ 624127 h 758095"/>
                          <a:gd name="connsiteX78" fmla="*/ 125098 w 1496283"/>
                          <a:gd name="connsiteY78" fmla="*/ 629432 h 758095"/>
                          <a:gd name="connsiteX79" fmla="*/ 167079 w 1496283"/>
                          <a:gd name="connsiteY79" fmla="*/ 632873 h 758095"/>
                          <a:gd name="connsiteX80" fmla="*/ 219459 w 1496283"/>
                          <a:gd name="connsiteY80" fmla="*/ 640429 h 758095"/>
                          <a:gd name="connsiteX81" fmla="*/ 271260 w 1496283"/>
                          <a:gd name="connsiteY81" fmla="*/ 659173 h 758095"/>
                          <a:gd name="connsiteX82" fmla="*/ 302212 w 1496283"/>
                          <a:gd name="connsiteY82" fmla="*/ 675665 h 758095"/>
                          <a:gd name="connsiteX83" fmla="*/ 337300 w 1496283"/>
                          <a:gd name="connsiteY83" fmla="*/ 700365 h 758095"/>
                          <a:gd name="connsiteX84" fmla="*/ 363637 w 1496283"/>
                          <a:gd name="connsiteY84" fmla="*/ 738763 h 758095"/>
                          <a:gd name="connsiteX85" fmla="*/ 403561 w 1496283"/>
                          <a:gd name="connsiteY85" fmla="*/ 752240 h 758095"/>
                          <a:gd name="connsiteX86" fmla="*/ 548393 w 1496283"/>
                          <a:gd name="connsiteY86" fmla="*/ 753003 h 758095"/>
                          <a:gd name="connsiteX87" fmla="*/ 630198 w 1496283"/>
                          <a:gd name="connsiteY87" fmla="*/ 750751 h 758095"/>
                          <a:gd name="connsiteX88" fmla="*/ 689593 w 1496283"/>
                          <a:gd name="connsiteY88" fmla="*/ 745483 h 758095"/>
                          <a:gd name="connsiteX89" fmla="*/ 735846 w 1496283"/>
                          <a:gd name="connsiteY89" fmla="*/ 708955 h 758095"/>
                          <a:gd name="connsiteX90" fmla="*/ 766094 w 1496283"/>
                          <a:gd name="connsiteY90" fmla="*/ 676722 h 758095"/>
                          <a:gd name="connsiteX91" fmla="*/ 818622 w 1496283"/>
                          <a:gd name="connsiteY91" fmla="*/ 631642 h 758095"/>
                          <a:gd name="connsiteX92" fmla="*/ 869696 w 1496283"/>
                          <a:gd name="connsiteY92" fmla="*/ 611335 h 758095"/>
                          <a:gd name="connsiteX93" fmla="*/ 932033 w 1496283"/>
                          <a:gd name="connsiteY93" fmla="*/ 606609 h 758095"/>
                          <a:gd name="connsiteX94" fmla="*/ 990553 w 1496283"/>
                          <a:gd name="connsiteY94" fmla="*/ 619249 h 758095"/>
                          <a:gd name="connsiteX95" fmla="*/ 1018417 w 1496283"/>
                          <a:gd name="connsiteY95" fmla="*/ 632873 h 758095"/>
                          <a:gd name="connsiteX96" fmla="*/ 1036434 w 1496283"/>
                          <a:gd name="connsiteY96" fmla="*/ 650890 h 758095"/>
                          <a:gd name="connsiteX97" fmla="*/ 1047695 w 1496283"/>
                          <a:gd name="connsiteY97" fmla="*/ 668908 h 758095"/>
                          <a:gd name="connsiteX98" fmla="*/ 1058956 w 1496283"/>
                          <a:gd name="connsiteY98" fmla="*/ 671160 h 758095"/>
                          <a:gd name="connsiteX99" fmla="*/ 1065713 w 1496283"/>
                          <a:gd name="connsiteY99" fmla="*/ 673412 h 758095"/>
                          <a:gd name="connsiteX100" fmla="*/ 1067965 w 1496283"/>
                          <a:gd name="connsiteY100" fmla="*/ 680169 h 758095"/>
                          <a:gd name="connsiteX101" fmla="*/ 1076974 w 1496283"/>
                          <a:gd name="connsiteY101" fmla="*/ 682421 h 758095"/>
                          <a:gd name="connsiteX102" fmla="*/ 1085983 w 1496283"/>
                          <a:gd name="connsiteY102" fmla="*/ 686926 h 758095"/>
                          <a:gd name="connsiteX103" fmla="*/ 1104001 w 1496283"/>
                          <a:gd name="connsiteY103" fmla="*/ 691430 h 758095"/>
                          <a:gd name="connsiteX104" fmla="*/ 1110757 w 1496283"/>
                          <a:gd name="connsiteY104" fmla="*/ 700439 h 758095"/>
                          <a:gd name="connsiteX105" fmla="*/ 1115262 w 1496283"/>
                          <a:gd name="connsiteY105" fmla="*/ 707196 h 758095"/>
                          <a:gd name="connsiteX106" fmla="*/ 1122019 w 1496283"/>
                          <a:gd name="connsiteY106" fmla="*/ 711700 h 758095"/>
                          <a:gd name="connsiteX107" fmla="*/ 1131027 w 1496283"/>
                          <a:gd name="connsiteY107" fmla="*/ 727466 h 758095"/>
                          <a:gd name="connsiteX108" fmla="*/ 1133280 w 1496283"/>
                          <a:gd name="connsiteY108" fmla="*/ 736474 h 758095"/>
                          <a:gd name="connsiteX109" fmla="*/ 1149045 w 1496283"/>
                          <a:gd name="connsiteY109" fmla="*/ 743231 h 758095"/>
                          <a:gd name="connsiteX110" fmla="*/ 1191837 w 1496283"/>
                          <a:gd name="connsiteY110" fmla="*/ 745483 h 758095"/>
                          <a:gd name="connsiteX111" fmla="*/ 1207603 w 1496283"/>
                          <a:gd name="connsiteY111" fmla="*/ 743231 h 758095"/>
                          <a:gd name="connsiteX112" fmla="*/ 1248143 w 1496283"/>
                          <a:gd name="connsiteY112" fmla="*/ 745483 h 758095"/>
                          <a:gd name="connsiteX113" fmla="*/ 1268413 w 1496283"/>
                          <a:gd name="connsiteY113" fmla="*/ 747736 h 758095"/>
                          <a:gd name="connsiteX114" fmla="*/ 1281926 w 1496283"/>
                          <a:gd name="connsiteY114" fmla="*/ 729718 h 758095"/>
                          <a:gd name="connsiteX115" fmla="*/ 1288683 w 1496283"/>
                          <a:gd name="connsiteY115" fmla="*/ 727466 h 758095"/>
                          <a:gd name="connsiteX116" fmla="*/ 1304448 w 1496283"/>
                          <a:gd name="connsiteY116" fmla="*/ 713952 h 758095"/>
                          <a:gd name="connsiteX117" fmla="*/ 1306700 w 1496283"/>
                          <a:gd name="connsiteY117" fmla="*/ 707196 h 758095"/>
                          <a:gd name="connsiteX118" fmla="*/ 1311205 w 1496283"/>
                          <a:gd name="connsiteY118" fmla="*/ 700439 h 758095"/>
                          <a:gd name="connsiteX119" fmla="*/ 1315709 w 1496283"/>
                          <a:gd name="connsiteY119" fmla="*/ 691430 h 758095"/>
                          <a:gd name="connsiteX120" fmla="*/ 1322466 w 1496283"/>
                          <a:gd name="connsiteY120" fmla="*/ 689178 h 758095"/>
                          <a:gd name="connsiteX121" fmla="*/ 1326970 w 1496283"/>
                          <a:gd name="connsiteY121" fmla="*/ 680169 h 758095"/>
                          <a:gd name="connsiteX122" fmla="*/ 1333727 w 1496283"/>
                          <a:gd name="connsiteY122" fmla="*/ 675665 h 758095"/>
                          <a:gd name="connsiteX123" fmla="*/ 1335979 w 1496283"/>
                          <a:gd name="connsiteY123" fmla="*/ 666656 h 758095"/>
                          <a:gd name="connsiteX124" fmla="*/ 1338231 w 1496283"/>
                          <a:gd name="connsiteY124" fmla="*/ 659899 h 758095"/>
                          <a:gd name="connsiteX125" fmla="*/ 1342736 w 1496283"/>
                          <a:gd name="connsiteY125" fmla="*/ 655395 h 758095"/>
                          <a:gd name="connsiteX126" fmla="*/ 1351745 w 1496283"/>
                          <a:gd name="connsiteY126" fmla="*/ 641881 h 758095"/>
                          <a:gd name="connsiteX127" fmla="*/ 1353997 w 1496283"/>
                          <a:gd name="connsiteY127" fmla="*/ 632873 h 758095"/>
                          <a:gd name="connsiteX128" fmla="*/ 1356249 w 1496283"/>
                          <a:gd name="connsiteY128" fmla="*/ 610350 h 758095"/>
                          <a:gd name="connsiteX129" fmla="*/ 1360753 w 1496283"/>
                          <a:gd name="connsiteY129" fmla="*/ 601341 h 758095"/>
                          <a:gd name="connsiteX130" fmla="*/ 1365258 w 1496283"/>
                          <a:gd name="connsiteY130" fmla="*/ 585576 h 758095"/>
                          <a:gd name="connsiteX131" fmla="*/ 1372015 w 1496283"/>
                          <a:gd name="connsiteY131" fmla="*/ 576567 h 758095"/>
                          <a:gd name="connsiteX132" fmla="*/ 1376519 w 1496283"/>
                          <a:gd name="connsiteY132" fmla="*/ 542784 h 758095"/>
                          <a:gd name="connsiteX133" fmla="*/ 1378771 w 1496283"/>
                          <a:gd name="connsiteY133" fmla="*/ 533775 h 758095"/>
                          <a:gd name="connsiteX134" fmla="*/ 1381023 w 1496283"/>
                          <a:gd name="connsiteY134" fmla="*/ 477470 h 758095"/>
                          <a:gd name="connsiteX135" fmla="*/ 1396789 w 1496283"/>
                          <a:gd name="connsiteY135" fmla="*/ 454947 h 758095"/>
                          <a:gd name="connsiteX136" fmla="*/ 1403546 w 1496283"/>
                          <a:gd name="connsiteY136" fmla="*/ 443686 h 758095"/>
                          <a:gd name="connsiteX137" fmla="*/ 1410302 w 1496283"/>
                          <a:gd name="connsiteY137" fmla="*/ 434677 h 758095"/>
                          <a:gd name="connsiteX138" fmla="*/ 1412554 w 1496283"/>
                          <a:gd name="connsiteY138" fmla="*/ 385129 h 758095"/>
                          <a:gd name="connsiteX139" fmla="*/ 1414807 w 1496283"/>
                          <a:gd name="connsiteY139" fmla="*/ 373868 h 758095"/>
                          <a:gd name="connsiteX140" fmla="*/ 1421563 w 1496283"/>
                          <a:gd name="connsiteY140" fmla="*/ 367111 h 758095"/>
                          <a:gd name="connsiteX141" fmla="*/ 1435077 w 1496283"/>
                          <a:gd name="connsiteY141" fmla="*/ 157655 h 758095"/>
                          <a:gd name="connsiteX142" fmla="*/ 1448590 w 1496283"/>
                          <a:gd name="connsiteY142" fmla="*/ 141889 h 758095"/>
                          <a:gd name="connsiteX143" fmla="*/ 1453094 w 1496283"/>
                          <a:gd name="connsiteY143" fmla="*/ 135133 h 758095"/>
                          <a:gd name="connsiteX144" fmla="*/ 1459851 w 1496283"/>
                          <a:gd name="connsiteY144" fmla="*/ 132880 h 758095"/>
                          <a:gd name="connsiteX145" fmla="*/ 1466608 w 1496283"/>
                          <a:gd name="connsiteY145" fmla="*/ 128376 h 758095"/>
                          <a:gd name="connsiteX146" fmla="*/ 1468860 w 1496283"/>
                          <a:gd name="connsiteY146" fmla="*/ 99097 h 758095"/>
                          <a:gd name="connsiteX147" fmla="*/ 1475617 w 1496283"/>
                          <a:gd name="connsiteY147" fmla="*/ 94593 h 758095"/>
                          <a:gd name="connsiteX148" fmla="*/ 1486878 w 1496283"/>
                          <a:gd name="connsiteY148" fmla="*/ 83332 h 758095"/>
                          <a:gd name="connsiteX149" fmla="*/ 1489130 w 1496283"/>
                          <a:gd name="connsiteY149" fmla="*/ 76575 h 758095"/>
                          <a:gd name="connsiteX150" fmla="*/ 1495887 w 1496283"/>
                          <a:gd name="connsiteY150" fmla="*/ 74323 h 758095"/>
                          <a:gd name="connsiteX151" fmla="*/ 1493634 w 1496283"/>
                          <a:gd name="connsiteY151" fmla="*/ 0 h 758095"/>
                          <a:gd name="connsiteX152" fmla="*/ 1482373 w 1496283"/>
                          <a:gd name="connsiteY152" fmla="*/ 9008 h 758095"/>
                          <a:gd name="connsiteX153" fmla="*/ 1480121 w 1496283"/>
                          <a:gd name="connsiteY153" fmla="*/ 18017 h 758095"/>
                          <a:gd name="connsiteX154" fmla="*/ 1473364 w 1496283"/>
                          <a:gd name="connsiteY154" fmla="*/ 20270 h 758095"/>
                          <a:gd name="connsiteX155" fmla="*/ 1482373 w 1496283"/>
                          <a:gd name="connsiteY15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8235 w 1496283"/>
                          <a:gd name="connsiteY49" fmla="*/ 596837 h 758095"/>
                          <a:gd name="connsiteX50" fmla="*/ 1061209 w 1496283"/>
                          <a:gd name="connsiteY50" fmla="*/ 581072 h 758095"/>
                          <a:gd name="connsiteX51" fmla="*/ 1047695 w 1496283"/>
                          <a:gd name="connsiteY51" fmla="*/ 563054 h 758095"/>
                          <a:gd name="connsiteX52" fmla="*/ 1016164 w 1496283"/>
                          <a:gd name="connsiteY52" fmla="*/ 540532 h 758095"/>
                          <a:gd name="connsiteX53" fmla="*/ 980129 w 1496283"/>
                          <a:gd name="connsiteY53" fmla="*/ 524766 h 758095"/>
                          <a:gd name="connsiteX54" fmla="*/ 905806 w 1496283"/>
                          <a:gd name="connsiteY54" fmla="*/ 522514 h 758095"/>
                          <a:gd name="connsiteX55" fmla="*/ 856257 w 1496283"/>
                          <a:gd name="connsiteY55" fmla="*/ 527018 h 758095"/>
                          <a:gd name="connsiteX56" fmla="*/ 796063 w 1496283"/>
                          <a:gd name="connsiteY56" fmla="*/ 547399 h 758095"/>
                          <a:gd name="connsiteX57" fmla="*/ 750403 w 1496283"/>
                          <a:gd name="connsiteY57" fmla="*/ 578819 h 758095"/>
                          <a:gd name="connsiteX58" fmla="*/ 709863 w 1496283"/>
                          <a:gd name="connsiteY58" fmla="*/ 626116 h 758095"/>
                          <a:gd name="connsiteX59" fmla="*/ 691845 w 1496283"/>
                          <a:gd name="connsiteY59" fmla="*/ 644134 h 758095"/>
                          <a:gd name="connsiteX60" fmla="*/ 647490 w 1496283"/>
                          <a:gd name="connsiteY60" fmla="*/ 668108 h 758095"/>
                          <a:gd name="connsiteX61" fmla="*/ 550719 w 1496283"/>
                          <a:gd name="connsiteY61" fmla="*/ 677007 h 758095"/>
                          <a:gd name="connsiteX62" fmla="*/ 449837 w 1496283"/>
                          <a:gd name="connsiteY62" fmla="*/ 674028 h 758095"/>
                          <a:gd name="connsiteX63" fmla="*/ 385888 w 1496283"/>
                          <a:gd name="connsiteY63" fmla="*/ 637474 h 758095"/>
                          <a:gd name="connsiteX64" fmla="*/ 340499 w 1496283"/>
                          <a:gd name="connsiteY64" fmla="*/ 603594 h 758095"/>
                          <a:gd name="connsiteX65" fmla="*/ 302212 w 1496283"/>
                          <a:gd name="connsiteY65" fmla="*/ 578819 h 758095"/>
                          <a:gd name="connsiteX66" fmla="*/ 266176 w 1496283"/>
                          <a:gd name="connsiteY66" fmla="*/ 556297 h 758095"/>
                          <a:gd name="connsiteX67" fmla="*/ 259420 w 1496283"/>
                          <a:gd name="connsiteY67" fmla="*/ 554045 h 758095"/>
                          <a:gd name="connsiteX68" fmla="*/ 236897 w 1496283"/>
                          <a:gd name="connsiteY68" fmla="*/ 545036 h 758095"/>
                          <a:gd name="connsiteX69" fmla="*/ 180592 w 1496283"/>
                          <a:gd name="connsiteY69" fmla="*/ 536027 h 758095"/>
                          <a:gd name="connsiteX70" fmla="*/ 117530 w 1496283"/>
                          <a:gd name="connsiteY70" fmla="*/ 533775 h 758095"/>
                          <a:gd name="connsiteX71" fmla="*/ 76990 w 1496283"/>
                          <a:gd name="connsiteY71" fmla="*/ 536027 h 758095"/>
                          <a:gd name="connsiteX72" fmla="*/ 61716 w 1496283"/>
                          <a:gd name="connsiteY72" fmla="*/ 536930 h 758095"/>
                          <a:gd name="connsiteX73" fmla="*/ 23554 w 1496283"/>
                          <a:gd name="connsiteY73" fmla="*/ 550729 h 758095"/>
                          <a:gd name="connsiteX74" fmla="*/ 174 w 1496283"/>
                          <a:gd name="connsiteY74" fmla="*/ 573331 h 758095"/>
                          <a:gd name="connsiteX75" fmla="*/ 16278 w 1496283"/>
                          <a:gd name="connsiteY75" fmla="*/ 613525 h 758095"/>
                          <a:gd name="connsiteX76" fmla="*/ 73673 w 1496283"/>
                          <a:gd name="connsiteY76" fmla="*/ 624127 h 758095"/>
                          <a:gd name="connsiteX77" fmla="*/ 125098 w 1496283"/>
                          <a:gd name="connsiteY77" fmla="*/ 629432 h 758095"/>
                          <a:gd name="connsiteX78" fmla="*/ 167079 w 1496283"/>
                          <a:gd name="connsiteY78" fmla="*/ 632873 h 758095"/>
                          <a:gd name="connsiteX79" fmla="*/ 219459 w 1496283"/>
                          <a:gd name="connsiteY79" fmla="*/ 640429 h 758095"/>
                          <a:gd name="connsiteX80" fmla="*/ 271260 w 1496283"/>
                          <a:gd name="connsiteY80" fmla="*/ 659173 h 758095"/>
                          <a:gd name="connsiteX81" fmla="*/ 302212 w 1496283"/>
                          <a:gd name="connsiteY81" fmla="*/ 675665 h 758095"/>
                          <a:gd name="connsiteX82" fmla="*/ 337300 w 1496283"/>
                          <a:gd name="connsiteY82" fmla="*/ 700365 h 758095"/>
                          <a:gd name="connsiteX83" fmla="*/ 363637 w 1496283"/>
                          <a:gd name="connsiteY83" fmla="*/ 738763 h 758095"/>
                          <a:gd name="connsiteX84" fmla="*/ 403561 w 1496283"/>
                          <a:gd name="connsiteY84" fmla="*/ 752240 h 758095"/>
                          <a:gd name="connsiteX85" fmla="*/ 548393 w 1496283"/>
                          <a:gd name="connsiteY85" fmla="*/ 753003 h 758095"/>
                          <a:gd name="connsiteX86" fmla="*/ 630198 w 1496283"/>
                          <a:gd name="connsiteY86" fmla="*/ 750751 h 758095"/>
                          <a:gd name="connsiteX87" fmla="*/ 689593 w 1496283"/>
                          <a:gd name="connsiteY87" fmla="*/ 745483 h 758095"/>
                          <a:gd name="connsiteX88" fmla="*/ 735846 w 1496283"/>
                          <a:gd name="connsiteY88" fmla="*/ 708955 h 758095"/>
                          <a:gd name="connsiteX89" fmla="*/ 766094 w 1496283"/>
                          <a:gd name="connsiteY89" fmla="*/ 676722 h 758095"/>
                          <a:gd name="connsiteX90" fmla="*/ 818622 w 1496283"/>
                          <a:gd name="connsiteY90" fmla="*/ 631642 h 758095"/>
                          <a:gd name="connsiteX91" fmla="*/ 869696 w 1496283"/>
                          <a:gd name="connsiteY91" fmla="*/ 611335 h 758095"/>
                          <a:gd name="connsiteX92" fmla="*/ 932033 w 1496283"/>
                          <a:gd name="connsiteY92" fmla="*/ 606609 h 758095"/>
                          <a:gd name="connsiteX93" fmla="*/ 990553 w 1496283"/>
                          <a:gd name="connsiteY93" fmla="*/ 619249 h 758095"/>
                          <a:gd name="connsiteX94" fmla="*/ 1018417 w 1496283"/>
                          <a:gd name="connsiteY94" fmla="*/ 632873 h 758095"/>
                          <a:gd name="connsiteX95" fmla="*/ 1036434 w 1496283"/>
                          <a:gd name="connsiteY95" fmla="*/ 650890 h 758095"/>
                          <a:gd name="connsiteX96" fmla="*/ 1047695 w 1496283"/>
                          <a:gd name="connsiteY96" fmla="*/ 668908 h 758095"/>
                          <a:gd name="connsiteX97" fmla="*/ 1058956 w 1496283"/>
                          <a:gd name="connsiteY97" fmla="*/ 671160 h 758095"/>
                          <a:gd name="connsiteX98" fmla="*/ 1065713 w 1496283"/>
                          <a:gd name="connsiteY98" fmla="*/ 673412 h 758095"/>
                          <a:gd name="connsiteX99" fmla="*/ 1067965 w 1496283"/>
                          <a:gd name="connsiteY99" fmla="*/ 680169 h 758095"/>
                          <a:gd name="connsiteX100" fmla="*/ 1076974 w 1496283"/>
                          <a:gd name="connsiteY100" fmla="*/ 682421 h 758095"/>
                          <a:gd name="connsiteX101" fmla="*/ 1085983 w 1496283"/>
                          <a:gd name="connsiteY101" fmla="*/ 686926 h 758095"/>
                          <a:gd name="connsiteX102" fmla="*/ 1104001 w 1496283"/>
                          <a:gd name="connsiteY102" fmla="*/ 691430 h 758095"/>
                          <a:gd name="connsiteX103" fmla="*/ 1110757 w 1496283"/>
                          <a:gd name="connsiteY103" fmla="*/ 700439 h 758095"/>
                          <a:gd name="connsiteX104" fmla="*/ 1115262 w 1496283"/>
                          <a:gd name="connsiteY104" fmla="*/ 707196 h 758095"/>
                          <a:gd name="connsiteX105" fmla="*/ 1122019 w 1496283"/>
                          <a:gd name="connsiteY105" fmla="*/ 711700 h 758095"/>
                          <a:gd name="connsiteX106" fmla="*/ 1131027 w 1496283"/>
                          <a:gd name="connsiteY106" fmla="*/ 727466 h 758095"/>
                          <a:gd name="connsiteX107" fmla="*/ 1133280 w 1496283"/>
                          <a:gd name="connsiteY107" fmla="*/ 736474 h 758095"/>
                          <a:gd name="connsiteX108" fmla="*/ 1149045 w 1496283"/>
                          <a:gd name="connsiteY108" fmla="*/ 743231 h 758095"/>
                          <a:gd name="connsiteX109" fmla="*/ 1191837 w 1496283"/>
                          <a:gd name="connsiteY109" fmla="*/ 745483 h 758095"/>
                          <a:gd name="connsiteX110" fmla="*/ 1207603 w 1496283"/>
                          <a:gd name="connsiteY110" fmla="*/ 743231 h 758095"/>
                          <a:gd name="connsiteX111" fmla="*/ 1248143 w 1496283"/>
                          <a:gd name="connsiteY111" fmla="*/ 745483 h 758095"/>
                          <a:gd name="connsiteX112" fmla="*/ 1268413 w 1496283"/>
                          <a:gd name="connsiteY112" fmla="*/ 747736 h 758095"/>
                          <a:gd name="connsiteX113" fmla="*/ 1281926 w 1496283"/>
                          <a:gd name="connsiteY113" fmla="*/ 729718 h 758095"/>
                          <a:gd name="connsiteX114" fmla="*/ 1288683 w 1496283"/>
                          <a:gd name="connsiteY114" fmla="*/ 727466 h 758095"/>
                          <a:gd name="connsiteX115" fmla="*/ 1304448 w 1496283"/>
                          <a:gd name="connsiteY115" fmla="*/ 713952 h 758095"/>
                          <a:gd name="connsiteX116" fmla="*/ 1306700 w 1496283"/>
                          <a:gd name="connsiteY116" fmla="*/ 707196 h 758095"/>
                          <a:gd name="connsiteX117" fmla="*/ 1311205 w 1496283"/>
                          <a:gd name="connsiteY117" fmla="*/ 700439 h 758095"/>
                          <a:gd name="connsiteX118" fmla="*/ 1315709 w 1496283"/>
                          <a:gd name="connsiteY118" fmla="*/ 691430 h 758095"/>
                          <a:gd name="connsiteX119" fmla="*/ 1322466 w 1496283"/>
                          <a:gd name="connsiteY119" fmla="*/ 689178 h 758095"/>
                          <a:gd name="connsiteX120" fmla="*/ 1326970 w 1496283"/>
                          <a:gd name="connsiteY120" fmla="*/ 680169 h 758095"/>
                          <a:gd name="connsiteX121" fmla="*/ 1333727 w 1496283"/>
                          <a:gd name="connsiteY121" fmla="*/ 675665 h 758095"/>
                          <a:gd name="connsiteX122" fmla="*/ 1335979 w 1496283"/>
                          <a:gd name="connsiteY122" fmla="*/ 666656 h 758095"/>
                          <a:gd name="connsiteX123" fmla="*/ 1338231 w 1496283"/>
                          <a:gd name="connsiteY123" fmla="*/ 659899 h 758095"/>
                          <a:gd name="connsiteX124" fmla="*/ 1342736 w 1496283"/>
                          <a:gd name="connsiteY124" fmla="*/ 655395 h 758095"/>
                          <a:gd name="connsiteX125" fmla="*/ 1351745 w 1496283"/>
                          <a:gd name="connsiteY125" fmla="*/ 641881 h 758095"/>
                          <a:gd name="connsiteX126" fmla="*/ 1353997 w 1496283"/>
                          <a:gd name="connsiteY126" fmla="*/ 632873 h 758095"/>
                          <a:gd name="connsiteX127" fmla="*/ 1356249 w 1496283"/>
                          <a:gd name="connsiteY127" fmla="*/ 610350 h 758095"/>
                          <a:gd name="connsiteX128" fmla="*/ 1360753 w 1496283"/>
                          <a:gd name="connsiteY128" fmla="*/ 601341 h 758095"/>
                          <a:gd name="connsiteX129" fmla="*/ 1365258 w 1496283"/>
                          <a:gd name="connsiteY129" fmla="*/ 585576 h 758095"/>
                          <a:gd name="connsiteX130" fmla="*/ 1372015 w 1496283"/>
                          <a:gd name="connsiteY130" fmla="*/ 576567 h 758095"/>
                          <a:gd name="connsiteX131" fmla="*/ 1376519 w 1496283"/>
                          <a:gd name="connsiteY131" fmla="*/ 542784 h 758095"/>
                          <a:gd name="connsiteX132" fmla="*/ 1378771 w 1496283"/>
                          <a:gd name="connsiteY132" fmla="*/ 533775 h 758095"/>
                          <a:gd name="connsiteX133" fmla="*/ 1381023 w 1496283"/>
                          <a:gd name="connsiteY133" fmla="*/ 477470 h 758095"/>
                          <a:gd name="connsiteX134" fmla="*/ 1396789 w 1496283"/>
                          <a:gd name="connsiteY134" fmla="*/ 454947 h 758095"/>
                          <a:gd name="connsiteX135" fmla="*/ 1403546 w 1496283"/>
                          <a:gd name="connsiteY135" fmla="*/ 443686 h 758095"/>
                          <a:gd name="connsiteX136" fmla="*/ 1410302 w 1496283"/>
                          <a:gd name="connsiteY136" fmla="*/ 434677 h 758095"/>
                          <a:gd name="connsiteX137" fmla="*/ 1412554 w 1496283"/>
                          <a:gd name="connsiteY137" fmla="*/ 385129 h 758095"/>
                          <a:gd name="connsiteX138" fmla="*/ 1414807 w 1496283"/>
                          <a:gd name="connsiteY138" fmla="*/ 373868 h 758095"/>
                          <a:gd name="connsiteX139" fmla="*/ 1421563 w 1496283"/>
                          <a:gd name="connsiteY139" fmla="*/ 367111 h 758095"/>
                          <a:gd name="connsiteX140" fmla="*/ 1435077 w 1496283"/>
                          <a:gd name="connsiteY140" fmla="*/ 157655 h 758095"/>
                          <a:gd name="connsiteX141" fmla="*/ 1448590 w 1496283"/>
                          <a:gd name="connsiteY141" fmla="*/ 141889 h 758095"/>
                          <a:gd name="connsiteX142" fmla="*/ 1453094 w 1496283"/>
                          <a:gd name="connsiteY142" fmla="*/ 135133 h 758095"/>
                          <a:gd name="connsiteX143" fmla="*/ 1459851 w 1496283"/>
                          <a:gd name="connsiteY143" fmla="*/ 132880 h 758095"/>
                          <a:gd name="connsiteX144" fmla="*/ 1466608 w 1496283"/>
                          <a:gd name="connsiteY144" fmla="*/ 128376 h 758095"/>
                          <a:gd name="connsiteX145" fmla="*/ 1468860 w 1496283"/>
                          <a:gd name="connsiteY145" fmla="*/ 99097 h 758095"/>
                          <a:gd name="connsiteX146" fmla="*/ 1475617 w 1496283"/>
                          <a:gd name="connsiteY146" fmla="*/ 94593 h 758095"/>
                          <a:gd name="connsiteX147" fmla="*/ 1486878 w 1496283"/>
                          <a:gd name="connsiteY147" fmla="*/ 83332 h 758095"/>
                          <a:gd name="connsiteX148" fmla="*/ 1489130 w 1496283"/>
                          <a:gd name="connsiteY148" fmla="*/ 76575 h 758095"/>
                          <a:gd name="connsiteX149" fmla="*/ 1495887 w 1496283"/>
                          <a:gd name="connsiteY149" fmla="*/ 74323 h 758095"/>
                          <a:gd name="connsiteX150" fmla="*/ 1493634 w 1496283"/>
                          <a:gd name="connsiteY150" fmla="*/ 0 h 758095"/>
                          <a:gd name="connsiteX151" fmla="*/ 1482373 w 1496283"/>
                          <a:gd name="connsiteY151" fmla="*/ 9008 h 758095"/>
                          <a:gd name="connsiteX152" fmla="*/ 1480121 w 1496283"/>
                          <a:gd name="connsiteY152" fmla="*/ 18017 h 758095"/>
                          <a:gd name="connsiteX153" fmla="*/ 1473364 w 1496283"/>
                          <a:gd name="connsiteY153" fmla="*/ 20270 h 758095"/>
                          <a:gd name="connsiteX154" fmla="*/ 1482373 w 1496283"/>
                          <a:gd name="connsiteY15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47695 w 1496283"/>
                          <a:gd name="connsiteY95" fmla="*/ 668908 h 758095"/>
                          <a:gd name="connsiteX96" fmla="*/ 1058956 w 1496283"/>
                          <a:gd name="connsiteY96" fmla="*/ 671160 h 758095"/>
                          <a:gd name="connsiteX97" fmla="*/ 1065713 w 1496283"/>
                          <a:gd name="connsiteY97" fmla="*/ 673412 h 758095"/>
                          <a:gd name="connsiteX98" fmla="*/ 1067965 w 1496283"/>
                          <a:gd name="connsiteY98" fmla="*/ 680169 h 758095"/>
                          <a:gd name="connsiteX99" fmla="*/ 1076974 w 1496283"/>
                          <a:gd name="connsiteY99" fmla="*/ 682421 h 758095"/>
                          <a:gd name="connsiteX100" fmla="*/ 1085983 w 1496283"/>
                          <a:gd name="connsiteY100" fmla="*/ 686926 h 758095"/>
                          <a:gd name="connsiteX101" fmla="*/ 1104001 w 1496283"/>
                          <a:gd name="connsiteY101" fmla="*/ 691430 h 758095"/>
                          <a:gd name="connsiteX102" fmla="*/ 1110757 w 1496283"/>
                          <a:gd name="connsiteY102" fmla="*/ 700439 h 758095"/>
                          <a:gd name="connsiteX103" fmla="*/ 1115262 w 1496283"/>
                          <a:gd name="connsiteY103" fmla="*/ 707196 h 758095"/>
                          <a:gd name="connsiteX104" fmla="*/ 1122019 w 1496283"/>
                          <a:gd name="connsiteY104" fmla="*/ 711700 h 758095"/>
                          <a:gd name="connsiteX105" fmla="*/ 1131027 w 1496283"/>
                          <a:gd name="connsiteY105" fmla="*/ 727466 h 758095"/>
                          <a:gd name="connsiteX106" fmla="*/ 1133280 w 1496283"/>
                          <a:gd name="connsiteY106" fmla="*/ 736474 h 758095"/>
                          <a:gd name="connsiteX107" fmla="*/ 1149045 w 1496283"/>
                          <a:gd name="connsiteY107" fmla="*/ 743231 h 758095"/>
                          <a:gd name="connsiteX108" fmla="*/ 1191837 w 1496283"/>
                          <a:gd name="connsiteY108" fmla="*/ 745483 h 758095"/>
                          <a:gd name="connsiteX109" fmla="*/ 1207603 w 1496283"/>
                          <a:gd name="connsiteY109" fmla="*/ 743231 h 758095"/>
                          <a:gd name="connsiteX110" fmla="*/ 1248143 w 1496283"/>
                          <a:gd name="connsiteY110" fmla="*/ 745483 h 758095"/>
                          <a:gd name="connsiteX111" fmla="*/ 1268413 w 1496283"/>
                          <a:gd name="connsiteY111" fmla="*/ 747736 h 758095"/>
                          <a:gd name="connsiteX112" fmla="*/ 1281926 w 1496283"/>
                          <a:gd name="connsiteY112" fmla="*/ 729718 h 758095"/>
                          <a:gd name="connsiteX113" fmla="*/ 1288683 w 1496283"/>
                          <a:gd name="connsiteY113" fmla="*/ 727466 h 758095"/>
                          <a:gd name="connsiteX114" fmla="*/ 1304448 w 1496283"/>
                          <a:gd name="connsiteY114" fmla="*/ 713952 h 758095"/>
                          <a:gd name="connsiteX115" fmla="*/ 1306700 w 1496283"/>
                          <a:gd name="connsiteY115" fmla="*/ 707196 h 758095"/>
                          <a:gd name="connsiteX116" fmla="*/ 1311205 w 1496283"/>
                          <a:gd name="connsiteY116" fmla="*/ 700439 h 758095"/>
                          <a:gd name="connsiteX117" fmla="*/ 1315709 w 1496283"/>
                          <a:gd name="connsiteY117" fmla="*/ 691430 h 758095"/>
                          <a:gd name="connsiteX118" fmla="*/ 1322466 w 1496283"/>
                          <a:gd name="connsiteY118" fmla="*/ 689178 h 758095"/>
                          <a:gd name="connsiteX119" fmla="*/ 1326970 w 1496283"/>
                          <a:gd name="connsiteY119" fmla="*/ 680169 h 758095"/>
                          <a:gd name="connsiteX120" fmla="*/ 1333727 w 1496283"/>
                          <a:gd name="connsiteY120" fmla="*/ 675665 h 758095"/>
                          <a:gd name="connsiteX121" fmla="*/ 1335979 w 1496283"/>
                          <a:gd name="connsiteY121" fmla="*/ 666656 h 758095"/>
                          <a:gd name="connsiteX122" fmla="*/ 1338231 w 1496283"/>
                          <a:gd name="connsiteY122" fmla="*/ 659899 h 758095"/>
                          <a:gd name="connsiteX123" fmla="*/ 1342736 w 1496283"/>
                          <a:gd name="connsiteY123" fmla="*/ 655395 h 758095"/>
                          <a:gd name="connsiteX124" fmla="*/ 1351745 w 1496283"/>
                          <a:gd name="connsiteY124" fmla="*/ 641881 h 758095"/>
                          <a:gd name="connsiteX125" fmla="*/ 1353997 w 1496283"/>
                          <a:gd name="connsiteY125" fmla="*/ 632873 h 758095"/>
                          <a:gd name="connsiteX126" fmla="*/ 1356249 w 1496283"/>
                          <a:gd name="connsiteY126" fmla="*/ 610350 h 758095"/>
                          <a:gd name="connsiteX127" fmla="*/ 1360753 w 1496283"/>
                          <a:gd name="connsiteY127" fmla="*/ 601341 h 758095"/>
                          <a:gd name="connsiteX128" fmla="*/ 1365258 w 1496283"/>
                          <a:gd name="connsiteY128" fmla="*/ 585576 h 758095"/>
                          <a:gd name="connsiteX129" fmla="*/ 1372015 w 1496283"/>
                          <a:gd name="connsiteY129" fmla="*/ 576567 h 758095"/>
                          <a:gd name="connsiteX130" fmla="*/ 1376519 w 1496283"/>
                          <a:gd name="connsiteY130" fmla="*/ 542784 h 758095"/>
                          <a:gd name="connsiteX131" fmla="*/ 1378771 w 1496283"/>
                          <a:gd name="connsiteY131" fmla="*/ 533775 h 758095"/>
                          <a:gd name="connsiteX132" fmla="*/ 1381023 w 1496283"/>
                          <a:gd name="connsiteY132" fmla="*/ 477470 h 758095"/>
                          <a:gd name="connsiteX133" fmla="*/ 1396789 w 1496283"/>
                          <a:gd name="connsiteY133" fmla="*/ 454947 h 758095"/>
                          <a:gd name="connsiteX134" fmla="*/ 1403546 w 1496283"/>
                          <a:gd name="connsiteY134" fmla="*/ 443686 h 758095"/>
                          <a:gd name="connsiteX135" fmla="*/ 1410302 w 1496283"/>
                          <a:gd name="connsiteY135" fmla="*/ 434677 h 758095"/>
                          <a:gd name="connsiteX136" fmla="*/ 1412554 w 1496283"/>
                          <a:gd name="connsiteY136" fmla="*/ 385129 h 758095"/>
                          <a:gd name="connsiteX137" fmla="*/ 1414807 w 1496283"/>
                          <a:gd name="connsiteY137" fmla="*/ 373868 h 758095"/>
                          <a:gd name="connsiteX138" fmla="*/ 1421563 w 1496283"/>
                          <a:gd name="connsiteY138" fmla="*/ 367111 h 758095"/>
                          <a:gd name="connsiteX139" fmla="*/ 1435077 w 1496283"/>
                          <a:gd name="connsiteY139" fmla="*/ 157655 h 758095"/>
                          <a:gd name="connsiteX140" fmla="*/ 1448590 w 1496283"/>
                          <a:gd name="connsiteY140" fmla="*/ 141889 h 758095"/>
                          <a:gd name="connsiteX141" fmla="*/ 1453094 w 1496283"/>
                          <a:gd name="connsiteY141" fmla="*/ 135133 h 758095"/>
                          <a:gd name="connsiteX142" fmla="*/ 1459851 w 1496283"/>
                          <a:gd name="connsiteY142" fmla="*/ 132880 h 758095"/>
                          <a:gd name="connsiteX143" fmla="*/ 1466608 w 1496283"/>
                          <a:gd name="connsiteY143" fmla="*/ 128376 h 758095"/>
                          <a:gd name="connsiteX144" fmla="*/ 1468860 w 1496283"/>
                          <a:gd name="connsiteY144" fmla="*/ 99097 h 758095"/>
                          <a:gd name="connsiteX145" fmla="*/ 1475617 w 1496283"/>
                          <a:gd name="connsiteY145" fmla="*/ 94593 h 758095"/>
                          <a:gd name="connsiteX146" fmla="*/ 1486878 w 1496283"/>
                          <a:gd name="connsiteY146" fmla="*/ 83332 h 758095"/>
                          <a:gd name="connsiteX147" fmla="*/ 1489130 w 1496283"/>
                          <a:gd name="connsiteY147" fmla="*/ 76575 h 758095"/>
                          <a:gd name="connsiteX148" fmla="*/ 1495887 w 1496283"/>
                          <a:gd name="connsiteY148" fmla="*/ 74323 h 758095"/>
                          <a:gd name="connsiteX149" fmla="*/ 1493634 w 1496283"/>
                          <a:gd name="connsiteY149" fmla="*/ 0 h 758095"/>
                          <a:gd name="connsiteX150" fmla="*/ 1482373 w 1496283"/>
                          <a:gd name="connsiteY150" fmla="*/ 9008 h 758095"/>
                          <a:gd name="connsiteX151" fmla="*/ 1480121 w 1496283"/>
                          <a:gd name="connsiteY151" fmla="*/ 18017 h 758095"/>
                          <a:gd name="connsiteX152" fmla="*/ 1473364 w 1496283"/>
                          <a:gd name="connsiteY152" fmla="*/ 20270 h 758095"/>
                          <a:gd name="connsiteX153" fmla="*/ 1482373 w 1496283"/>
                          <a:gd name="connsiteY15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36434 w 1496283"/>
                          <a:gd name="connsiteY94" fmla="*/ 650890 h 758095"/>
                          <a:gd name="connsiteX95" fmla="*/ 1058956 w 1496283"/>
                          <a:gd name="connsiteY95" fmla="*/ 671160 h 758095"/>
                          <a:gd name="connsiteX96" fmla="*/ 1065713 w 1496283"/>
                          <a:gd name="connsiteY96" fmla="*/ 673412 h 758095"/>
                          <a:gd name="connsiteX97" fmla="*/ 1067965 w 1496283"/>
                          <a:gd name="connsiteY97" fmla="*/ 680169 h 758095"/>
                          <a:gd name="connsiteX98" fmla="*/ 1076974 w 1496283"/>
                          <a:gd name="connsiteY98" fmla="*/ 682421 h 758095"/>
                          <a:gd name="connsiteX99" fmla="*/ 1085983 w 1496283"/>
                          <a:gd name="connsiteY99" fmla="*/ 686926 h 758095"/>
                          <a:gd name="connsiteX100" fmla="*/ 1104001 w 1496283"/>
                          <a:gd name="connsiteY100" fmla="*/ 691430 h 758095"/>
                          <a:gd name="connsiteX101" fmla="*/ 1110757 w 1496283"/>
                          <a:gd name="connsiteY101" fmla="*/ 700439 h 758095"/>
                          <a:gd name="connsiteX102" fmla="*/ 1115262 w 1496283"/>
                          <a:gd name="connsiteY102" fmla="*/ 707196 h 758095"/>
                          <a:gd name="connsiteX103" fmla="*/ 1122019 w 1496283"/>
                          <a:gd name="connsiteY103" fmla="*/ 711700 h 758095"/>
                          <a:gd name="connsiteX104" fmla="*/ 1131027 w 1496283"/>
                          <a:gd name="connsiteY104" fmla="*/ 727466 h 758095"/>
                          <a:gd name="connsiteX105" fmla="*/ 1133280 w 1496283"/>
                          <a:gd name="connsiteY105" fmla="*/ 736474 h 758095"/>
                          <a:gd name="connsiteX106" fmla="*/ 1149045 w 1496283"/>
                          <a:gd name="connsiteY106" fmla="*/ 743231 h 758095"/>
                          <a:gd name="connsiteX107" fmla="*/ 1191837 w 1496283"/>
                          <a:gd name="connsiteY107" fmla="*/ 745483 h 758095"/>
                          <a:gd name="connsiteX108" fmla="*/ 1207603 w 1496283"/>
                          <a:gd name="connsiteY108" fmla="*/ 743231 h 758095"/>
                          <a:gd name="connsiteX109" fmla="*/ 1248143 w 1496283"/>
                          <a:gd name="connsiteY109" fmla="*/ 745483 h 758095"/>
                          <a:gd name="connsiteX110" fmla="*/ 1268413 w 1496283"/>
                          <a:gd name="connsiteY110" fmla="*/ 747736 h 758095"/>
                          <a:gd name="connsiteX111" fmla="*/ 1281926 w 1496283"/>
                          <a:gd name="connsiteY111" fmla="*/ 729718 h 758095"/>
                          <a:gd name="connsiteX112" fmla="*/ 1288683 w 1496283"/>
                          <a:gd name="connsiteY112" fmla="*/ 727466 h 758095"/>
                          <a:gd name="connsiteX113" fmla="*/ 1304448 w 1496283"/>
                          <a:gd name="connsiteY113" fmla="*/ 713952 h 758095"/>
                          <a:gd name="connsiteX114" fmla="*/ 1306700 w 1496283"/>
                          <a:gd name="connsiteY114" fmla="*/ 707196 h 758095"/>
                          <a:gd name="connsiteX115" fmla="*/ 1311205 w 1496283"/>
                          <a:gd name="connsiteY115" fmla="*/ 700439 h 758095"/>
                          <a:gd name="connsiteX116" fmla="*/ 1315709 w 1496283"/>
                          <a:gd name="connsiteY116" fmla="*/ 691430 h 758095"/>
                          <a:gd name="connsiteX117" fmla="*/ 1322466 w 1496283"/>
                          <a:gd name="connsiteY117" fmla="*/ 689178 h 758095"/>
                          <a:gd name="connsiteX118" fmla="*/ 1326970 w 1496283"/>
                          <a:gd name="connsiteY118" fmla="*/ 680169 h 758095"/>
                          <a:gd name="connsiteX119" fmla="*/ 1333727 w 1496283"/>
                          <a:gd name="connsiteY119" fmla="*/ 675665 h 758095"/>
                          <a:gd name="connsiteX120" fmla="*/ 1335979 w 1496283"/>
                          <a:gd name="connsiteY120" fmla="*/ 666656 h 758095"/>
                          <a:gd name="connsiteX121" fmla="*/ 1338231 w 1496283"/>
                          <a:gd name="connsiteY121" fmla="*/ 659899 h 758095"/>
                          <a:gd name="connsiteX122" fmla="*/ 1342736 w 1496283"/>
                          <a:gd name="connsiteY122" fmla="*/ 655395 h 758095"/>
                          <a:gd name="connsiteX123" fmla="*/ 1351745 w 1496283"/>
                          <a:gd name="connsiteY123" fmla="*/ 641881 h 758095"/>
                          <a:gd name="connsiteX124" fmla="*/ 1353997 w 1496283"/>
                          <a:gd name="connsiteY124" fmla="*/ 632873 h 758095"/>
                          <a:gd name="connsiteX125" fmla="*/ 1356249 w 1496283"/>
                          <a:gd name="connsiteY125" fmla="*/ 610350 h 758095"/>
                          <a:gd name="connsiteX126" fmla="*/ 1360753 w 1496283"/>
                          <a:gd name="connsiteY126" fmla="*/ 601341 h 758095"/>
                          <a:gd name="connsiteX127" fmla="*/ 1365258 w 1496283"/>
                          <a:gd name="connsiteY127" fmla="*/ 585576 h 758095"/>
                          <a:gd name="connsiteX128" fmla="*/ 1372015 w 1496283"/>
                          <a:gd name="connsiteY128" fmla="*/ 576567 h 758095"/>
                          <a:gd name="connsiteX129" fmla="*/ 1376519 w 1496283"/>
                          <a:gd name="connsiteY129" fmla="*/ 542784 h 758095"/>
                          <a:gd name="connsiteX130" fmla="*/ 1378771 w 1496283"/>
                          <a:gd name="connsiteY130" fmla="*/ 533775 h 758095"/>
                          <a:gd name="connsiteX131" fmla="*/ 1381023 w 1496283"/>
                          <a:gd name="connsiteY131" fmla="*/ 477470 h 758095"/>
                          <a:gd name="connsiteX132" fmla="*/ 1396789 w 1496283"/>
                          <a:gd name="connsiteY132" fmla="*/ 454947 h 758095"/>
                          <a:gd name="connsiteX133" fmla="*/ 1403546 w 1496283"/>
                          <a:gd name="connsiteY133" fmla="*/ 443686 h 758095"/>
                          <a:gd name="connsiteX134" fmla="*/ 1410302 w 1496283"/>
                          <a:gd name="connsiteY134" fmla="*/ 434677 h 758095"/>
                          <a:gd name="connsiteX135" fmla="*/ 1412554 w 1496283"/>
                          <a:gd name="connsiteY135" fmla="*/ 385129 h 758095"/>
                          <a:gd name="connsiteX136" fmla="*/ 1414807 w 1496283"/>
                          <a:gd name="connsiteY136" fmla="*/ 373868 h 758095"/>
                          <a:gd name="connsiteX137" fmla="*/ 1421563 w 1496283"/>
                          <a:gd name="connsiteY137" fmla="*/ 367111 h 758095"/>
                          <a:gd name="connsiteX138" fmla="*/ 1435077 w 1496283"/>
                          <a:gd name="connsiteY138" fmla="*/ 157655 h 758095"/>
                          <a:gd name="connsiteX139" fmla="*/ 1448590 w 1496283"/>
                          <a:gd name="connsiteY139" fmla="*/ 141889 h 758095"/>
                          <a:gd name="connsiteX140" fmla="*/ 1453094 w 1496283"/>
                          <a:gd name="connsiteY140" fmla="*/ 135133 h 758095"/>
                          <a:gd name="connsiteX141" fmla="*/ 1459851 w 1496283"/>
                          <a:gd name="connsiteY141" fmla="*/ 132880 h 758095"/>
                          <a:gd name="connsiteX142" fmla="*/ 1466608 w 1496283"/>
                          <a:gd name="connsiteY142" fmla="*/ 128376 h 758095"/>
                          <a:gd name="connsiteX143" fmla="*/ 1468860 w 1496283"/>
                          <a:gd name="connsiteY143" fmla="*/ 99097 h 758095"/>
                          <a:gd name="connsiteX144" fmla="*/ 1475617 w 1496283"/>
                          <a:gd name="connsiteY144" fmla="*/ 94593 h 758095"/>
                          <a:gd name="connsiteX145" fmla="*/ 1486878 w 1496283"/>
                          <a:gd name="connsiteY145" fmla="*/ 83332 h 758095"/>
                          <a:gd name="connsiteX146" fmla="*/ 1489130 w 1496283"/>
                          <a:gd name="connsiteY146" fmla="*/ 76575 h 758095"/>
                          <a:gd name="connsiteX147" fmla="*/ 1495887 w 1496283"/>
                          <a:gd name="connsiteY147" fmla="*/ 74323 h 758095"/>
                          <a:gd name="connsiteX148" fmla="*/ 1493634 w 1496283"/>
                          <a:gd name="connsiteY148" fmla="*/ 0 h 758095"/>
                          <a:gd name="connsiteX149" fmla="*/ 1482373 w 1496283"/>
                          <a:gd name="connsiteY149" fmla="*/ 9008 h 758095"/>
                          <a:gd name="connsiteX150" fmla="*/ 1480121 w 1496283"/>
                          <a:gd name="connsiteY150" fmla="*/ 18017 h 758095"/>
                          <a:gd name="connsiteX151" fmla="*/ 1473364 w 1496283"/>
                          <a:gd name="connsiteY151" fmla="*/ 20270 h 758095"/>
                          <a:gd name="connsiteX152" fmla="*/ 1482373 w 1496283"/>
                          <a:gd name="connsiteY15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58956 w 1496283"/>
                          <a:gd name="connsiteY94" fmla="*/ 671160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1209 w 1496283"/>
                          <a:gd name="connsiteY49" fmla="*/ 581072 h 758095"/>
                          <a:gd name="connsiteX50" fmla="*/ 1047695 w 1496283"/>
                          <a:gd name="connsiteY50" fmla="*/ 563054 h 758095"/>
                          <a:gd name="connsiteX51" fmla="*/ 1016164 w 1496283"/>
                          <a:gd name="connsiteY51" fmla="*/ 540532 h 758095"/>
                          <a:gd name="connsiteX52" fmla="*/ 980129 w 1496283"/>
                          <a:gd name="connsiteY52" fmla="*/ 524766 h 758095"/>
                          <a:gd name="connsiteX53" fmla="*/ 905806 w 1496283"/>
                          <a:gd name="connsiteY53" fmla="*/ 522514 h 758095"/>
                          <a:gd name="connsiteX54" fmla="*/ 856257 w 1496283"/>
                          <a:gd name="connsiteY54" fmla="*/ 527018 h 758095"/>
                          <a:gd name="connsiteX55" fmla="*/ 796063 w 1496283"/>
                          <a:gd name="connsiteY55" fmla="*/ 547399 h 758095"/>
                          <a:gd name="connsiteX56" fmla="*/ 750403 w 1496283"/>
                          <a:gd name="connsiteY56" fmla="*/ 578819 h 758095"/>
                          <a:gd name="connsiteX57" fmla="*/ 709863 w 1496283"/>
                          <a:gd name="connsiteY57" fmla="*/ 626116 h 758095"/>
                          <a:gd name="connsiteX58" fmla="*/ 691845 w 1496283"/>
                          <a:gd name="connsiteY58" fmla="*/ 644134 h 758095"/>
                          <a:gd name="connsiteX59" fmla="*/ 647490 w 1496283"/>
                          <a:gd name="connsiteY59" fmla="*/ 668108 h 758095"/>
                          <a:gd name="connsiteX60" fmla="*/ 550719 w 1496283"/>
                          <a:gd name="connsiteY60" fmla="*/ 677007 h 758095"/>
                          <a:gd name="connsiteX61" fmla="*/ 449837 w 1496283"/>
                          <a:gd name="connsiteY61" fmla="*/ 674028 h 758095"/>
                          <a:gd name="connsiteX62" fmla="*/ 385888 w 1496283"/>
                          <a:gd name="connsiteY62" fmla="*/ 637474 h 758095"/>
                          <a:gd name="connsiteX63" fmla="*/ 340499 w 1496283"/>
                          <a:gd name="connsiteY63" fmla="*/ 603594 h 758095"/>
                          <a:gd name="connsiteX64" fmla="*/ 302212 w 1496283"/>
                          <a:gd name="connsiteY64" fmla="*/ 578819 h 758095"/>
                          <a:gd name="connsiteX65" fmla="*/ 266176 w 1496283"/>
                          <a:gd name="connsiteY65" fmla="*/ 556297 h 758095"/>
                          <a:gd name="connsiteX66" fmla="*/ 259420 w 1496283"/>
                          <a:gd name="connsiteY66" fmla="*/ 554045 h 758095"/>
                          <a:gd name="connsiteX67" fmla="*/ 236897 w 1496283"/>
                          <a:gd name="connsiteY67" fmla="*/ 545036 h 758095"/>
                          <a:gd name="connsiteX68" fmla="*/ 180592 w 1496283"/>
                          <a:gd name="connsiteY68" fmla="*/ 536027 h 758095"/>
                          <a:gd name="connsiteX69" fmla="*/ 117530 w 1496283"/>
                          <a:gd name="connsiteY69" fmla="*/ 533775 h 758095"/>
                          <a:gd name="connsiteX70" fmla="*/ 76990 w 1496283"/>
                          <a:gd name="connsiteY70" fmla="*/ 536027 h 758095"/>
                          <a:gd name="connsiteX71" fmla="*/ 61716 w 1496283"/>
                          <a:gd name="connsiteY71" fmla="*/ 536930 h 758095"/>
                          <a:gd name="connsiteX72" fmla="*/ 23554 w 1496283"/>
                          <a:gd name="connsiteY72" fmla="*/ 550729 h 758095"/>
                          <a:gd name="connsiteX73" fmla="*/ 174 w 1496283"/>
                          <a:gd name="connsiteY73" fmla="*/ 573331 h 758095"/>
                          <a:gd name="connsiteX74" fmla="*/ 16278 w 1496283"/>
                          <a:gd name="connsiteY74" fmla="*/ 613525 h 758095"/>
                          <a:gd name="connsiteX75" fmla="*/ 73673 w 1496283"/>
                          <a:gd name="connsiteY75" fmla="*/ 624127 h 758095"/>
                          <a:gd name="connsiteX76" fmla="*/ 125098 w 1496283"/>
                          <a:gd name="connsiteY76" fmla="*/ 629432 h 758095"/>
                          <a:gd name="connsiteX77" fmla="*/ 167079 w 1496283"/>
                          <a:gd name="connsiteY77" fmla="*/ 632873 h 758095"/>
                          <a:gd name="connsiteX78" fmla="*/ 219459 w 1496283"/>
                          <a:gd name="connsiteY78" fmla="*/ 640429 h 758095"/>
                          <a:gd name="connsiteX79" fmla="*/ 271260 w 1496283"/>
                          <a:gd name="connsiteY79" fmla="*/ 659173 h 758095"/>
                          <a:gd name="connsiteX80" fmla="*/ 302212 w 1496283"/>
                          <a:gd name="connsiteY80" fmla="*/ 675665 h 758095"/>
                          <a:gd name="connsiteX81" fmla="*/ 337300 w 1496283"/>
                          <a:gd name="connsiteY81" fmla="*/ 700365 h 758095"/>
                          <a:gd name="connsiteX82" fmla="*/ 363637 w 1496283"/>
                          <a:gd name="connsiteY82" fmla="*/ 738763 h 758095"/>
                          <a:gd name="connsiteX83" fmla="*/ 403561 w 1496283"/>
                          <a:gd name="connsiteY83" fmla="*/ 752240 h 758095"/>
                          <a:gd name="connsiteX84" fmla="*/ 548393 w 1496283"/>
                          <a:gd name="connsiteY84" fmla="*/ 753003 h 758095"/>
                          <a:gd name="connsiteX85" fmla="*/ 630198 w 1496283"/>
                          <a:gd name="connsiteY85" fmla="*/ 750751 h 758095"/>
                          <a:gd name="connsiteX86" fmla="*/ 689593 w 1496283"/>
                          <a:gd name="connsiteY86" fmla="*/ 745483 h 758095"/>
                          <a:gd name="connsiteX87" fmla="*/ 735846 w 1496283"/>
                          <a:gd name="connsiteY87" fmla="*/ 708955 h 758095"/>
                          <a:gd name="connsiteX88" fmla="*/ 766094 w 1496283"/>
                          <a:gd name="connsiteY88" fmla="*/ 676722 h 758095"/>
                          <a:gd name="connsiteX89" fmla="*/ 818622 w 1496283"/>
                          <a:gd name="connsiteY89" fmla="*/ 631642 h 758095"/>
                          <a:gd name="connsiteX90" fmla="*/ 869696 w 1496283"/>
                          <a:gd name="connsiteY90" fmla="*/ 611335 h 758095"/>
                          <a:gd name="connsiteX91" fmla="*/ 932033 w 1496283"/>
                          <a:gd name="connsiteY91" fmla="*/ 606609 h 758095"/>
                          <a:gd name="connsiteX92" fmla="*/ 990553 w 1496283"/>
                          <a:gd name="connsiteY92" fmla="*/ 619249 h 758095"/>
                          <a:gd name="connsiteX93" fmla="*/ 1018417 w 1496283"/>
                          <a:gd name="connsiteY93" fmla="*/ 632873 h 758095"/>
                          <a:gd name="connsiteX94" fmla="*/ 1072359 w 1496283"/>
                          <a:gd name="connsiteY94" fmla="*/ 677117 h 758095"/>
                          <a:gd name="connsiteX95" fmla="*/ 1065713 w 1496283"/>
                          <a:gd name="connsiteY95" fmla="*/ 673412 h 758095"/>
                          <a:gd name="connsiteX96" fmla="*/ 1067965 w 1496283"/>
                          <a:gd name="connsiteY96" fmla="*/ 680169 h 758095"/>
                          <a:gd name="connsiteX97" fmla="*/ 1076974 w 1496283"/>
                          <a:gd name="connsiteY97" fmla="*/ 682421 h 758095"/>
                          <a:gd name="connsiteX98" fmla="*/ 1085983 w 1496283"/>
                          <a:gd name="connsiteY98" fmla="*/ 686926 h 758095"/>
                          <a:gd name="connsiteX99" fmla="*/ 1104001 w 1496283"/>
                          <a:gd name="connsiteY99" fmla="*/ 691430 h 758095"/>
                          <a:gd name="connsiteX100" fmla="*/ 1110757 w 1496283"/>
                          <a:gd name="connsiteY100" fmla="*/ 700439 h 758095"/>
                          <a:gd name="connsiteX101" fmla="*/ 1115262 w 1496283"/>
                          <a:gd name="connsiteY101" fmla="*/ 707196 h 758095"/>
                          <a:gd name="connsiteX102" fmla="*/ 1122019 w 1496283"/>
                          <a:gd name="connsiteY102" fmla="*/ 711700 h 758095"/>
                          <a:gd name="connsiteX103" fmla="*/ 1131027 w 1496283"/>
                          <a:gd name="connsiteY103" fmla="*/ 727466 h 758095"/>
                          <a:gd name="connsiteX104" fmla="*/ 1133280 w 1496283"/>
                          <a:gd name="connsiteY104" fmla="*/ 736474 h 758095"/>
                          <a:gd name="connsiteX105" fmla="*/ 1149045 w 1496283"/>
                          <a:gd name="connsiteY105" fmla="*/ 743231 h 758095"/>
                          <a:gd name="connsiteX106" fmla="*/ 1191837 w 1496283"/>
                          <a:gd name="connsiteY106" fmla="*/ 745483 h 758095"/>
                          <a:gd name="connsiteX107" fmla="*/ 1207603 w 1496283"/>
                          <a:gd name="connsiteY107" fmla="*/ 743231 h 758095"/>
                          <a:gd name="connsiteX108" fmla="*/ 1248143 w 1496283"/>
                          <a:gd name="connsiteY108" fmla="*/ 745483 h 758095"/>
                          <a:gd name="connsiteX109" fmla="*/ 1268413 w 1496283"/>
                          <a:gd name="connsiteY109" fmla="*/ 747736 h 758095"/>
                          <a:gd name="connsiteX110" fmla="*/ 1281926 w 1496283"/>
                          <a:gd name="connsiteY110" fmla="*/ 729718 h 758095"/>
                          <a:gd name="connsiteX111" fmla="*/ 1288683 w 1496283"/>
                          <a:gd name="connsiteY111" fmla="*/ 727466 h 758095"/>
                          <a:gd name="connsiteX112" fmla="*/ 1304448 w 1496283"/>
                          <a:gd name="connsiteY112" fmla="*/ 713952 h 758095"/>
                          <a:gd name="connsiteX113" fmla="*/ 1306700 w 1496283"/>
                          <a:gd name="connsiteY113" fmla="*/ 707196 h 758095"/>
                          <a:gd name="connsiteX114" fmla="*/ 1311205 w 1496283"/>
                          <a:gd name="connsiteY114" fmla="*/ 700439 h 758095"/>
                          <a:gd name="connsiteX115" fmla="*/ 1315709 w 1496283"/>
                          <a:gd name="connsiteY115" fmla="*/ 691430 h 758095"/>
                          <a:gd name="connsiteX116" fmla="*/ 1322466 w 1496283"/>
                          <a:gd name="connsiteY116" fmla="*/ 689178 h 758095"/>
                          <a:gd name="connsiteX117" fmla="*/ 1326970 w 1496283"/>
                          <a:gd name="connsiteY117" fmla="*/ 680169 h 758095"/>
                          <a:gd name="connsiteX118" fmla="*/ 1333727 w 1496283"/>
                          <a:gd name="connsiteY118" fmla="*/ 675665 h 758095"/>
                          <a:gd name="connsiteX119" fmla="*/ 1335979 w 1496283"/>
                          <a:gd name="connsiteY119" fmla="*/ 666656 h 758095"/>
                          <a:gd name="connsiteX120" fmla="*/ 1338231 w 1496283"/>
                          <a:gd name="connsiteY120" fmla="*/ 659899 h 758095"/>
                          <a:gd name="connsiteX121" fmla="*/ 1342736 w 1496283"/>
                          <a:gd name="connsiteY121" fmla="*/ 655395 h 758095"/>
                          <a:gd name="connsiteX122" fmla="*/ 1351745 w 1496283"/>
                          <a:gd name="connsiteY122" fmla="*/ 641881 h 758095"/>
                          <a:gd name="connsiteX123" fmla="*/ 1353997 w 1496283"/>
                          <a:gd name="connsiteY123" fmla="*/ 632873 h 758095"/>
                          <a:gd name="connsiteX124" fmla="*/ 1356249 w 1496283"/>
                          <a:gd name="connsiteY124" fmla="*/ 610350 h 758095"/>
                          <a:gd name="connsiteX125" fmla="*/ 1360753 w 1496283"/>
                          <a:gd name="connsiteY125" fmla="*/ 601341 h 758095"/>
                          <a:gd name="connsiteX126" fmla="*/ 1365258 w 1496283"/>
                          <a:gd name="connsiteY126" fmla="*/ 585576 h 758095"/>
                          <a:gd name="connsiteX127" fmla="*/ 1372015 w 1496283"/>
                          <a:gd name="connsiteY127" fmla="*/ 576567 h 758095"/>
                          <a:gd name="connsiteX128" fmla="*/ 1376519 w 1496283"/>
                          <a:gd name="connsiteY128" fmla="*/ 542784 h 758095"/>
                          <a:gd name="connsiteX129" fmla="*/ 1378771 w 1496283"/>
                          <a:gd name="connsiteY129" fmla="*/ 533775 h 758095"/>
                          <a:gd name="connsiteX130" fmla="*/ 1381023 w 1496283"/>
                          <a:gd name="connsiteY130" fmla="*/ 477470 h 758095"/>
                          <a:gd name="connsiteX131" fmla="*/ 1396789 w 1496283"/>
                          <a:gd name="connsiteY131" fmla="*/ 454947 h 758095"/>
                          <a:gd name="connsiteX132" fmla="*/ 1403546 w 1496283"/>
                          <a:gd name="connsiteY132" fmla="*/ 443686 h 758095"/>
                          <a:gd name="connsiteX133" fmla="*/ 1410302 w 1496283"/>
                          <a:gd name="connsiteY133" fmla="*/ 434677 h 758095"/>
                          <a:gd name="connsiteX134" fmla="*/ 1412554 w 1496283"/>
                          <a:gd name="connsiteY134" fmla="*/ 385129 h 758095"/>
                          <a:gd name="connsiteX135" fmla="*/ 1414807 w 1496283"/>
                          <a:gd name="connsiteY135" fmla="*/ 373868 h 758095"/>
                          <a:gd name="connsiteX136" fmla="*/ 1421563 w 1496283"/>
                          <a:gd name="connsiteY136" fmla="*/ 367111 h 758095"/>
                          <a:gd name="connsiteX137" fmla="*/ 1435077 w 1496283"/>
                          <a:gd name="connsiteY137" fmla="*/ 157655 h 758095"/>
                          <a:gd name="connsiteX138" fmla="*/ 1448590 w 1496283"/>
                          <a:gd name="connsiteY138" fmla="*/ 141889 h 758095"/>
                          <a:gd name="connsiteX139" fmla="*/ 1453094 w 1496283"/>
                          <a:gd name="connsiteY139" fmla="*/ 135133 h 758095"/>
                          <a:gd name="connsiteX140" fmla="*/ 1459851 w 1496283"/>
                          <a:gd name="connsiteY140" fmla="*/ 132880 h 758095"/>
                          <a:gd name="connsiteX141" fmla="*/ 1466608 w 1496283"/>
                          <a:gd name="connsiteY141" fmla="*/ 128376 h 758095"/>
                          <a:gd name="connsiteX142" fmla="*/ 1468860 w 1496283"/>
                          <a:gd name="connsiteY142" fmla="*/ 99097 h 758095"/>
                          <a:gd name="connsiteX143" fmla="*/ 1475617 w 1496283"/>
                          <a:gd name="connsiteY143" fmla="*/ 94593 h 758095"/>
                          <a:gd name="connsiteX144" fmla="*/ 1486878 w 1496283"/>
                          <a:gd name="connsiteY144" fmla="*/ 83332 h 758095"/>
                          <a:gd name="connsiteX145" fmla="*/ 1489130 w 1496283"/>
                          <a:gd name="connsiteY145" fmla="*/ 76575 h 758095"/>
                          <a:gd name="connsiteX146" fmla="*/ 1495887 w 1496283"/>
                          <a:gd name="connsiteY146" fmla="*/ 74323 h 758095"/>
                          <a:gd name="connsiteX147" fmla="*/ 1493634 w 1496283"/>
                          <a:gd name="connsiteY147" fmla="*/ 0 h 758095"/>
                          <a:gd name="connsiteX148" fmla="*/ 1482373 w 1496283"/>
                          <a:gd name="connsiteY148" fmla="*/ 9008 h 758095"/>
                          <a:gd name="connsiteX149" fmla="*/ 1480121 w 1496283"/>
                          <a:gd name="connsiteY149" fmla="*/ 18017 h 758095"/>
                          <a:gd name="connsiteX150" fmla="*/ 1473364 w 1496283"/>
                          <a:gd name="connsiteY150" fmla="*/ 20270 h 758095"/>
                          <a:gd name="connsiteX151" fmla="*/ 1482373 w 1496283"/>
                          <a:gd name="connsiteY15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47695 w 1496283"/>
                          <a:gd name="connsiteY49" fmla="*/ 563054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980129 w 1496283"/>
                          <a:gd name="connsiteY51" fmla="*/ 524766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16164 w 1496283"/>
                          <a:gd name="connsiteY50" fmla="*/ 54053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18417 w 1496283"/>
                          <a:gd name="connsiteY92" fmla="*/ 632873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80457 w 1496283"/>
                          <a:gd name="connsiteY49" fmla="*/ 583903 h 758095"/>
                          <a:gd name="connsiteX50" fmla="*/ 1060840 w 1496283"/>
                          <a:gd name="connsiteY50" fmla="*/ 576272 h 758095"/>
                          <a:gd name="connsiteX51" fmla="*/ 1002467 w 1496283"/>
                          <a:gd name="connsiteY51" fmla="*/ 535190 h 758095"/>
                          <a:gd name="connsiteX52" fmla="*/ 905806 w 1496283"/>
                          <a:gd name="connsiteY52" fmla="*/ 522514 h 758095"/>
                          <a:gd name="connsiteX53" fmla="*/ 856257 w 1496283"/>
                          <a:gd name="connsiteY53" fmla="*/ 527018 h 758095"/>
                          <a:gd name="connsiteX54" fmla="*/ 796063 w 1496283"/>
                          <a:gd name="connsiteY54" fmla="*/ 547399 h 758095"/>
                          <a:gd name="connsiteX55" fmla="*/ 750403 w 1496283"/>
                          <a:gd name="connsiteY55" fmla="*/ 578819 h 758095"/>
                          <a:gd name="connsiteX56" fmla="*/ 709863 w 1496283"/>
                          <a:gd name="connsiteY56" fmla="*/ 626116 h 758095"/>
                          <a:gd name="connsiteX57" fmla="*/ 691845 w 1496283"/>
                          <a:gd name="connsiteY57" fmla="*/ 644134 h 758095"/>
                          <a:gd name="connsiteX58" fmla="*/ 647490 w 1496283"/>
                          <a:gd name="connsiteY58" fmla="*/ 668108 h 758095"/>
                          <a:gd name="connsiteX59" fmla="*/ 550719 w 1496283"/>
                          <a:gd name="connsiteY59" fmla="*/ 677007 h 758095"/>
                          <a:gd name="connsiteX60" fmla="*/ 449837 w 1496283"/>
                          <a:gd name="connsiteY60" fmla="*/ 674028 h 758095"/>
                          <a:gd name="connsiteX61" fmla="*/ 385888 w 1496283"/>
                          <a:gd name="connsiteY61" fmla="*/ 637474 h 758095"/>
                          <a:gd name="connsiteX62" fmla="*/ 340499 w 1496283"/>
                          <a:gd name="connsiteY62" fmla="*/ 603594 h 758095"/>
                          <a:gd name="connsiteX63" fmla="*/ 302212 w 1496283"/>
                          <a:gd name="connsiteY63" fmla="*/ 578819 h 758095"/>
                          <a:gd name="connsiteX64" fmla="*/ 266176 w 1496283"/>
                          <a:gd name="connsiteY64" fmla="*/ 556297 h 758095"/>
                          <a:gd name="connsiteX65" fmla="*/ 259420 w 1496283"/>
                          <a:gd name="connsiteY65" fmla="*/ 554045 h 758095"/>
                          <a:gd name="connsiteX66" fmla="*/ 236897 w 1496283"/>
                          <a:gd name="connsiteY66" fmla="*/ 545036 h 758095"/>
                          <a:gd name="connsiteX67" fmla="*/ 180592 w 1496283"/>
                          <a:gd name="connsiteY67" fmla="*/ 536027 h 758095"/>
                          <a:gd name="connsiteX68" fmla="*/ 117530 w 1496283"/>
                          <a:gd name="connsiteY68" fmla="*/ 533775 h 758095"/>
                          <a:gd name="connsiteX69" fmla="*/ 76990 w 1496283"/>
                          <a:gd name="connsiteY69" fmla="*/ 536027 h 758095"/>
                          <a:gd name="connsiteX70" fmla="*/ 61716 w 1496283"/>
                          <a:gd name="connsiteY70" fmla="*/ 536930 h 758095"/>
                          <a:gd name="connsiteX71" fmla="*/ 23554 w 1496283"/>
                          <a:gd name="connsiteY71" fmla="*/ 550729 h 758095"/>
                          <a:gd name="connsiteX72" fmla="*/ 174 w 1496283"/>
                          <a:gd name="connsiteY72" fmla="*/ 573331 h 758095"/>
                          <a:gd name="connsiteX73" fmla="*/ 16278 w 1496283"/>
                          <a:gd name="connsiteY73" fmla="*/ 613525 h 758095"/>
                          <a:gd name="connsiteX74" fmla="*/ 73673 w 1496283"/>
                          <a:gd name="connsiteY74" fmla="*/ 624127 h 758095"/>
                          <a:gd name="connsiteX75" fmla="*/ 125098 w 1496283"/>
                          <a:gd name="connsiteY75" fmla="*/ 629432 h 758095"/>
                          <a:gd name="connsiteX76" fmla="*/ 167079 w 1496283"/>
                          <a:gd name="connsiteY76" fmla="*/ 632873 h 758095"/>
                          <a:gd name="connsiteX77" fmla="*/ 219459 w 1496283"/>
                          <a:gd name="connsiteY77" fmla="*/ 640429 h 758095"/>
                          <a:gd name="connsiteX78" fmla="*/ 271260 w 1496283"/>
                          <a:gd name="connsiteY78" fmla="*/ 659173 h 758095"/>
                          <a:gd name="connsiteX79" fmla="*/ 302212 w 1496283"/>
                          <a:gd name="connsiteY79" fmla="*/ 675665 h 758095"/>
                          <a:gd name="connsiteX80" fmla="*/ 337300 w 1496283"/>
                          <a:gd name="connsiteY80" fmla="*/ 700365 h 758095"/>
                          <a:gd name="connsiteX81" fmla="*/ 363637 w 1496283"/>
                          <a:gd name="connsiteY81" fmla="*/ 738763 h 758095"/>
                          <a:gd name="connsiteX82" fmla="*/ 403561 w 1496283"/>
                          <a:gd name="connsiteY82" fmla="*/ 752240 h 758095"/>
                          <a:gd name="connsiteX83" fmla="*/ 548393 w 1496283"/>
                          <a:gd name="connsiteY83" fmla="*/ 753003 h 758095"/>
                          <a:gd name="connsiteX84" fmla="*/ 630198 w 1496283"/>
                          <a:gd name="connsiteY84" fmla="*/ 750751 h 758095"/>
                          <a:gd name="connsiteX85" fmla="*/ 689593 w 1496283"/>
                          <a:gd name="connsiteY85" fmla="*/ 745483 h 758095"/>
                          <a:gd name="connsiteX86" fmla="*/ 735846 w 1496283"/>
                          <a:gd name="connsiteY86" fmla="*/ 708955 h 758095"/>
                          <a:gd name="connsiteX87" fmla="*/ 766094 w 1496283"/>
                          <a:gd name="connsiteY87" fmla="*/ 676722 h 758095"/>
                          <a:gd name="connsiteX88" fmla="*/ 818622 w 1496283"/>
                          <a:gd name="connsiteY88" fmla="*/ 631642 h 758095"/>
                          <a:gd name="connsiteX89" fmla="*/ 869696 w 1496283"/>
                          <a:gd name="connsiteY89" fmla="*/ 611335 h 758095"/>
                          <a:gd name="connsiteX90" fmla="*/ 932033 w 1496283"/>
                          <a:gd name="connsiteY90" fmla="*/ 606609 h 758095"/>
                          <a:gd name="connsiteX91" fmla="*/ 990553 w 1496283"/>
                          <a:gd name="connsiteY91" fmla="*/ 619249 h 758095"/>
                          <a:gd name="connsiteX92" fmla="*/ 1043733 w 1496283"/>
                          <a:gd name="connsiteY92" fmla="*/ 661167 h 758095"/>
                          <a:gd name="connsiteX93" fmla="*/ 1072359 w 1496283"/>
                          <a:gd name="connsiteY93" fmla="*/ 677117 h 758095"/>
                          <a:gd name="connsiteX94" fmla="*/ 1065713 w 1496283"/>
                          <a:gd name="connsiteY94" fmla="*/ 673412 h 758095"/>
                          <a:gd name="connsiteX95" fmla="*/ 1067965 w 1496283"/>
                          <a:gd name="connsiteY95" fmla="*/ 680169 h 758095"/>
                          <a:gd name="connsiteX96" fmla="*/ 1076974 w 1496283"/>
                          <a:gd name="connsiteY96" fmla="*/ 682421 h 758095"/>
                          <a:gd name="connsiteX97" fmla="*/ 1085983 w 1496283"/>
                          <a:gd name="connsiteY97" fmla="*/ 686926 h 758095"/>
                          <a:gd name="connsiteX98" fmla="*/ 1104001 w 1496283"/>
                          <a:gd name="connsiteY98" fmla="*/ 691430 h 758095"/>
                          <a:gd name="connsiteX99" fmla="*/ 1110757 w 1496283"/>
                          <a:gd name="connsiteY99" fmla="*/ 700439 h 758095"/>
                          <a:gd name="connsiteX100" fmla="*/ 1115262 w 1496283"/>
                          <a:gd name="connsiteY100" fmla="*/ 707196 h 758095"/>
                          <a:gd name="connsiteX101" fmla="*/ 1122019 w 1496283"/>
                          <a:gd name="connsiteY101" fmla="*/ 711700 h 758095"/>
                          <a:gd name="connsiteX102" fmla="*/ 1131027 w 1496283"/>
                          <a:gd name="connsiteY102" fmla="*/ 727466 h 758095"/>
                          <a:gd name="connsiteX103" fmla="*/ 1133280 w 1496283"/>
                          <a:gd name="connsiteY103" fmla="*/ 736474 h 758095"/>
                          <a:gd name="connsiteX104" fmla="*/ 1149045 w 1496283"/>
                          <a:gd name="connsiteY104" fmla="*/ 743231 h 758095"/>
                          <a:gd name="connsiteX105" fmla="*/ 1191837 w 1496283"/>
                          <a:gd name="connsiteY105" fmla="*/ 745483 h 758095"/>
                          <a:gd name="connsiteX106" fmla="*/ 1207603 w 1496283"/>
                          <a:gd name="connsiteY106" fmla="*/ 743231 h 758095"/>
                          <a:gd name="connsiteX107" fmla="*/ 1248143 w 1496283"/>
                          <a:gd name="connsiteY107" fmla="*/ 745483 h 758095"/>
                          <a:gd name="connsiteX108" fmla="*/ 1268413 w 1496283"/>
                          <a:gd name="connsiteY108" fmla="*/ 747736 h 758095"/>
                          <a:gd name="connsiteX109" fmla="*/ 1281926 w 1496283"/>
                          <a:gd name="connsiteY109" fmla="*/ 729718 h 758095"/>
                          <a:gd name="connsiteX110" fmla="*/ 1288683 w 1496283"/>
                          <a:gd name="connsiteY110" fmla="*/ 727466 h 758095"/>
                          <a:gd name="connsiteX111" fmla="*/ 1304448 w 1496283"/>
                          <a:gd name="connsiteY111" fmla="*/ 713952 h 758095"/>
                          <a:gd name="connsiteX112" fmla="*/ 1306700 w 1496283"/>
                          <a:gd name="connsiteY112" fmla="*/ 707196 h 758095"/>
                          <a:gd name="connsiteX113" fmla="*/ 1311205 w 1496283"/>
                          <a:gd name="connsiteY113" fmla="*/ 700439 h 758095"/>
                          <a:gd name="connsiteX114" fmla="*/ 1315709 w 1496283"/>
                          <a:gd name="connsiteY114" fmla="*/ 691430 h 758095"/>
                          <a:gd name="connsiteX115" fmla="*/ 1322466 w 1496283"/>
                          <a:gd name="connsiteY115" fmla="*/ 689178 h 758095"/>
                          <a:gd name="connsiteX116" fmla="*/ 1326970 w 1496283"/>
                          <a:gd name="connsiteY116" fmla="*/ 680169 h 758095"/>
                          <a:gd name="connsiteX117" fmla="*/ 1333727 w 1496283"/>
                          <a:gd name="connsiteY117" fmla="*/ 675665 h 758095"/>
                          <a:gd name="connsiteX118" fmla="*/ 1335979 w 1496283"/>
                          <a:gd name="connsiteY118" fmla="*/ 666656 h 758095"/>
                          <a:gd name="connsiteX119" fmla="*/ 1338231 w 1496283"/>
                          <a:gd name="connsiteY119" fmla="*/ 659899 h 758095"/>
                          <a:gd name="connsiteX120" fmla="*/ 1342736 w 1496283"/>
                          <a:gd name="connsiteY120" fmla="*/ 655395 h 758095"/>
                          <a:gd name="connsiteX121" fmla="*/ 1351745 w 1496283"/>
                          <a:gd name="connsiteY121" fmla="*/ 641881 h 758095"/>
                          <a:gd name="connsiteX122" fmla="*/ 1353997 w 1496283"/>
                          <a:gd name="connsiteY122" fmla="*/ 632873 h 758095"/>
                          <a:gd name="connsiteX123" fmla="*/ 1356249 w 1496283"/>
                          <a:gd name="connsiteY123" fmla="*/ 610350 h 758095"/>
                          <a:gd name="connsiteX124" fmla="*/ 1360753 w 1496283"/>
                          <a:gd name="connsiteY124" fmla="*/ 601341 h 758095"/>
                          <a:gd name="connsiteX125" fmla="*/ 1365258 w 1496283"/>
                          <a:gd name="connsiteY125" fmla="*/ 585576 h 758095"/>
                          <a:gd name="connsiteX126" fmla="*/ 1372015 w 1496283"/>
                          <a:gd name="connsiteY126" fmla="*/ 576567 h 758095"/>
                          <a:gd name="connsiteX127" fmla="*/ 1376519 w 1496283"/>
                          <a:gd name="connsiteY127" fmla="*/ 542784 h 758095"/>
                          <a:gd name="connsiteX128" fmla="*/ 1378771 w 1496283"/>
                          <a:gd name="connsiteY128" fmla="*/ 533775 h 758095"/>
                          <a:gd name="connsiteX129" fmla="*/ 1381023 w 1496283"/>
                          <a:gd name="connsiteY129" fmla="*/ 477470 h 758095"/>
                          <a:gd name="connsiteX130" fmla="*/ 1396789 w 1496283"/>
                          <a:gd name="connsiteY130" fmla="*/ 454947 h 758095"/>
                          <a:gd name="connsiteX131" fmla="*/ 1403546 w 1496283"/>
                          <a:gd name="connsiteY131" fmla="*/ 443686 h 758095"/>
                          <a:gd name="connsiteX132" fmla="*/ 1410302 w 1496283"/>
                          <a:gd name="connsiteY132" fmla="*/ 434677 h 758095"/>
                          <a:gd name="connsiteX133" fmla="*/ 1412554 w 1496283"/>
                          <a:gd name="connsiteY133" fmla="*/ 385129 h 758095"/>
                          <a:gd name="connsiteX134" fmla="*/ 1414807 w 1496283"/>
                          <a:gd name="connsiteY134" fmla="*/ 373868 h 758095"/>
                          <a:gd name="connsiteX135" fmla="*/ 1421563 w 1496283"/>
                          <a:gd name="connsiteY135" fmla="*/ 367111 h 758095"/>
                          <a:gd name="connsiteX136" fmla="*/ 1435077 w 1496283"/>
                          <a:gd name="connsiteY136" fmla="*/ 157655 h 758095"/>
                          <a:gd name="connsiteX137" fmla="*/ 1448590 w 1496283"/>
                          <a:gd name="connsiteY137" fmla="*/ 141889 h 758095"/>
                          <a:gd name="connsiteX138" fmla="*/ 1453094 w 1496283"/>
                          <a:gd name="connsiteY138" fmla="*/ 135133 h 758095"/>
                          <a:gd name="connsiteX139" fmla="*/ 1459851 w 1496283"/>
                          <a:gd name="connsiteY139" fmla="*/ 132880 h 758095"/>
                          <a:gd name="connsiteX140" fmla="*/ 1466608 w 1496283"/>
                          <a:gd name="connsiteY140" fmla="*/ 128376 h 758095"/>
                          <a:gd name="connsiteX141" fmla="*/ 1468860 w 1496283"/>
                          <a:gd name="connsiteY141" fmla="*/ 99097 h 758095"/>
                          <a:gd name="connsiteX142" fmla="*/ 1475617 w 1496283"/>
                          <a:gd name="connsiteY142" fmla="*/ 94593 h 758095"/>
                          <a:gd name="connsiteX143" fmla="*/ 1486878 w 1496283"/>
                          <a:gd name="connsiteY143" fmla="*/ 83332 h 758095"/>
                          <a:gd name="connsiteX144" fmla="*/ 1489130 w 1496283"/>
                          <a:gd name="connsiteY144" fmla="*/ 76575 h 758095"/>
                          <a:gd name="connsiteX145" fmla="*/ 1495887 w 1496283"/>
                          <a:gd name="connsiteY145" fmla="*/ 74323 h 758095"/>
                          <a:gd name="connsiteX146" fmla="*/ 1493634 w 1496283"/>
                          <a:gd name="connsiteY146" fmla="*/ 0 h 758095"/>
                          <a:gd name="connsiteX147" fmla="*/ 1482373 w 1496283"/>
                          <a:gd name="connsiteY147" fmla="*/ 9008 h 758095"/>
                          <a:gd name="connsiteX148" fmla="*/ 1480121 w 1496283"/>
                          <a:gd name="connsiteY148" fmla="*/ 18017 h 758095"/>
                          <a:gd name="connsiteX149" fmla="*/ 1473364 w 1496283"/>
                          <a:gd name="connsiteY149" fmla="*/ 20270 h 758095"/>
                          <a:gd name="connsiteX150" fmla="*/ 1482373 w 1496283"/>
                          <a:gd name="connsiteY15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99496 w 1496283"/>
                          <a:gd name="connsiteY48" fmla="*/ 605846 h 758095"/>
                          <a:gd name="connsiteX49" fmla="*/ 1060840 w 1496283"/>
                          <a:gd name="connsiteY49" fmla="*/ 576272 h 758095"/>
                          <a:gd name="connsiteX50" fmla="*/ 1002467 w 1496283"/>
                          <a:gd name="connsiteY50" fmla="*/ 535190 h 758095"/>
                          <a:gd name="connsiteX51" fmla="*/ 905806 w 1496283"/>
                          <a:gd name="connsiteY51" fmla="*/ 522514 h 758095"/>
                          <a:gd name="connsiteX52" fmla="*/ 856257 w 1496283"/>
                          <a:gd name="connsiteY52" fmla="*/ 527018 h 758095"/>
                          <a:gd name="connsiteX53" fmla="*/ 796063 w 1496283"/>
                          <a:gd name="connsiteY53" fmla="*/ 547399 h 758095"/>
                          <a:gd name="connsiteX54" fmla="*/ 750403 w 1496283"/>
                          <a:gd name="connsiteY54" fmla="*/ 578819 h 758095"/>
                          <a:gd name="connsiteX55" fmla="*/ 709863 w 1496283"/>
                          <a:gd name="connsiteY55" fmla="*/ 626116 h 758095"/>
                          <a:gd name="connsiteX56" fmla="*/ 691845 w 1496283"/>
                          <a:gd name="connsiteY56" fmla="*/ 644134 h 758095"/>
                          <a:gd name="connsiteX57" fmla="*/ 647490 w 1496283"/>
                          <a:gd name="connsiteY57" fmla="*/ 668108 h 758095"/>
                          <a:gd name="connsiteX58" fmla="*/ 550719 w 1496283"/>
                          <a:gd name="connsiteY58" fmla="*/ 677007 h 758095"/>
                          <a:gd name="connsiteX59" fmla="*/ 449837 w 1496283"/>
                          <a:gd name="connsiteY59" fmla="*/ 674028 h 758095"/>
                          <a:gd name="connsiteX60" fmla="*/ 385888 w 1496283"/>
                          <a:gd name="connsiteY60" fmla="*/ 637474 h 758095"/>
                          <a:gd name="connsiteX61" fmla="*/ 340499 w 1496283"/>
                          <a:gd name="connsiteY61" fmla="*/ 603594 h 758095"/>
                          <a:gd name="connsiteX62" fmla="*/ 302212 w 1496283"/>
                          <a:gd name="connsiteY62" fmla="*/ 578819 h 758095"/>
                          <a:gd name="connsiteX63" fmla="*/ 266176 w 1496283"/>
                          <a:gd name="connsiteY63" fmla="*/ 556297 h 758095"/>
                          <a:gd name="connsiteX64" fmla="*/ 259420 w 1496283"/>
                          <a:gd name="connsiteY64" fmla="*/ 554045 h 758095"/>
                          <a:gd name="connsiteX65" fmla="*/ 236897 w 1496283"/>
                          <a:gd name="connsiteY65" fmla="*/ 545036 h 758095"/>
                          <a:gd name="connsiteX66" fmla="*/ 180592 w 1496283"/>
                          <a:gd name="connsiteY66" fmla="*/ 536027 h 758095"/>
                          <a:gd name="connsiteX67" fmla="*/ 117530 w 1496283"/>
                          <a:gd name="connsiteY67" fmla="*/ 533775 h 758095"/>
                          <a:gd name="connsiteX68" fmla="*/ 76990 w 1496283"/>
                          <a:gd name="connsiteY68" fmla="*/ 536027 h 758095"/>
                          <a:gd name="connsiteX69" fmla="*/ 61716 w 1496283"/>
                          <a:gd name="connsiteY69" fmla="*/ 536930 h 758095"/>
                          <a:gd name="connsiteX70" fmla="*/ 23554 w 1496283"/>
                          <a:gd name="connsiteY70" fmla="*/ 550729 h 758095"/>
                          <a:gd name="connsiteX71" fmla="*/ 174 w 1496283"/>
                          <a:gd name="connsiteY71" fmla="*/ 573331 h 758095"/>
                          <a:gd name="connsiteX72" fmla="*/ 16278 w 1496283"/>
                          <a:gd name="connsiteY72" fmla="*/ 613525 h 758095"/>
                          <a:gd name="connsiteX73" fmla="*/ 73673 w 1496283"/>
                          <a:gd name="connsiteY73" fmla="*/ 624127 h 758095"/>
                          <a:gd name="connsiteX74" fmla="*/ 125098 w 1496283"/>
                          <a:gd name="connsiteY74" fmla="*/ 629432 h 758095"/>
                          <a:gd name="connsiteX75" fmla="*/ 167079 w 1496283"/>
                          <a:gd name="connsiteY75" fmla="*/ 632873 h 758095"/>
                          <a:gd name="connsiteX76" fmla="*/ 219459 w 1496283"/>
                          <a:gd name="connsiteY76" fmla="*/ 640429 h 758095"/>
                          <a:gd name="connsiteX77" fmla="*/ 271260 w 1496283"/>
                          <a:gd name="connsiteY77" fmla="*/ 659173 h 758095"/>
                          <a:gd name="connsiteX78" fmla="*/ 302212 w 1496283"/>
                          <a:gd name="connsiteY78" fmla="*/ 675665 h 758095"/>
                          <a:gd name="connsiteX79" fmla="*/ 337300 w 1496283"/>
                          <a:gd name="connsiteY79" fmla="*/ 700365 h 758095"/>
                          <a:gd name="connsiteX80" fmla="*/ 363637 w 1496283"/>
                          <a:gd name="connsiteY80" fmla="*/ 738763 h 758095"/>
                          <a:gd name="connsiteX81" fmla="*/ 403561 w 1496283"/>
                          <a:gd name="connsiteY81" fmla="*/ 752240 h 758095"/>
                          <a:gd name="connsiteX82" fmla="*/ 548393 w 1496283"/>
                          <a:gd name="connsiteY82" fmla="*/ 753003 h 758095"/>
                          <a:gd name="connsiteX83" fmla="*/ 630198 w 1496283"/>
                          <a:gd name="connsiteY83" fmla="*/ 750751 h 758095"/>
                          <a:gd name="connsiteX84" fmla="*/ 689593 w 1496283"/>
                          <a:gd name="connsiteY84" fmla="*/ 745483 h 758095"/>
                          <a:gd name="connsiteX85" fmla="*/ 735846 w 1496283"/>
                          <a:gd name="connsiteY85" fmla="*/ 708955 h 758095"/>
                          <a:gd name="connsiteX86" fmla="*/ 766094 w 1496283"/>
                          <a:gd name="connsiteY86" fmla="*/ 676722 h 758095"/>
                          <a:gd name="connsiteX87" fmla="*/ 818622 w 1496283"/>
                          <a:gd name="connsiteY87" fmla="*/ 631642 h 758095"/>
                          <a:gd name="connsiteX88" fmla="*/ 869696 w 1496283"/>
                          <a:gd name="connsiteY88" fmla="*/ 611335 h 758095"/>
                          <a:gd name="connsiteX89" fmla="*/ 932033 w 1496283"/>
                          <a:gd name="connsiteY89" fmla="*/ 606609 h 758095"/>
                          <a:gd name="connsiteX90" fmla="*/ 990553 w 1496283"/>
                          <a:gd name="connsiteY90" fmla="*/ 619249 h 758095"/>
                          <a:gd name="connsiteX91" fmla="*/ 1043733 w 1496283"/>
                          <a:gd name="connsiteY91" fmla="*/ 661167 h 758095"/>
                          <a:gd name="connsiteX92" fmla="*/ 1072359 w 1496283"/>
                          <a:gd name="connsiteY92" fmla="*/ 677117 h 758095"/>
                          <a:gd name="connsiteX93" fmla="*/ 1065713 w 1496283"/>
                          <a:gd name="connsiteY93" fmla="*/ 673412 h 758095"/>
                          <a:gd name="connsiteX94" fmla="*/ 1067965 w 1496283"/>
                          <a:gd name="connsiteY94" fmla="*/ 680169 h 758095"/>
                          <a:gd name="connsiteX95" fmla="*/ 1076974 w 1496283"/>
                          <a:gd name="connsiteY95" fmla="*/ 682421 h 758095"/>
                          <a:gd name="connsiteX96" fmla="*/ 1085983 w 1496283"/>
                          <a:gd name="connsiteY96" fmla="*/ 686926 h 758095"/>
                          <a:gd name="connsiteX97" fmla="*/ 1104001 w 1496283"/>
                          <a:gd name="connsiteY97" fmla="*/ 691430 h 758095"/>
                          <a:gd name="connsiteX98" fmla="*/ 1110757 w 1496283"/>
                          <a:gd name="connsiteY98" fmla="*/ 700439 h 758095"/>
                          <a:gd name="connsiteX99" fmla="*/ 1115262 w 1496283"/>
                          <a:gd name="connsiteY99" fmla="*/ 707196 h 758095"/>
                          <a:gd name="connsiteX100" fmla="*/ 1122019 w 1496283"/>
                          <a:gd name="connsiteY100" fmla="*/ 711700 h 758095"/>
                          <a:gd name="connsiteX101" fmla="*/ 1131027 w 1496283"/>
                          <a:gd name="connsiteY101" fmla="*/ 727466 h 758095"/>
                          <a:gd name="connsiteX102" fmla="*/ 1133280 w 1496283"/>
                          <a:gd name="connsiteY102" fmla="*/ 736474 h 758095"/>
                          <a:gd name="connsiteX103" fmla="*/ 1149045 w 1496283"/>
                          <a:gd name="connsiteY103" fmla="*/ 743231 h 758095"/>
                          <a:gd name="connsiteX104" fmla="*/ 1191837 w 1496283"/>
                          <a:gd name="connsiteY104" fmla="*/ 745483 h 758095"/>
                          <a:gd name="connsiteX105" fmla="*/ 1207603 w 1496283"/>
                          <a:gd name="connsiteY105" fmla="*/ 743231 h 758095"/>
                          <a:gd name="connsiteX106" fmla="*/ 1248143 w 1496283"/>
                          <a:gd name="connsiteY106" fmla="*/ 745483 h 758095"/>
                          <a:gd name="connsiteX107" fmla="*/ 1268413 w 1496283"/>
                          <a:gd name="connsiteY107" fmla="*/ 747736 h 758095"/>
                          <a:gd name="connsiteX108" fmla="*/ 1281926 w 1496283"/>
                          <a:gd name="connsiteY108" fmla="*/ 729718 h 758095"/>
                          <a:gd name="connsiteX109" fmla="*/ 1288683 w 1496283"/>
                          <a:gd name="connsiteY109" fmla="*/ 727466 h 758095"/>
                          <a:gd name="connsiteX110" fmla="*/ 1304448 w 1496283"/>
                          <a:gd name="connsiteY110" fmla="*/ 713952 h 758095"/>
                          <a:gd name="connsiteX111" fmla="*/ 1306700 w 1496283"/>
                          <a:gd name="connsiteY111" fmla="*/ 707196 h 758095"/>
                          <a:gd name="connsiteX112" fmla="*/ 1311205 w 1496283"/>
                          <a:gd name="connsiteY112" fmla="*/ 700439 h 758095"/>
                          <a:gd name="connsiteX113" fmla="*/ 1315709 w 1496283"/>
                          <a:gd name="connsiteY113" fmla="*/ 691430 h 758095"/>
                          <a:gd name="connsiteX114" fmla="*/ 1322466 w 1496283"/>
                          <a:gd name="connsiteY114" fmla="*/ 689178 h 758095"/>
                          <a:gd name="connsiteX115" fmla="*/ 1326970 w 1496283"/>
                          <a:gd name="connsiteY115" fmla="*/ 680169 h 758095"/>
                          <a:gd name="connsiteX116" fmla="*/ 1333727 w 1496283"/>
                          <a:gd name="connsiteY116" fmla="*/ 675665 h 758095"/>
                          <a:gd name="connsiteX117" fmla="*/ 1335979 w 1496283"/>
                          <a:gd name="connsiteY117" fmla="*/ 666656 h 758095"/>
                          <a:gd name="connsiteX118" fmla="*/ 1338231 w 1496283"/>
                          <a:gd name="connsiteY118" fmla="*/ 659899 h 758095"/>
                          <a:gd name="connsiteX119" fmla="*/ 1342736 w 1496283"/>
                          <a:gd name="connsiteY119" fmla="*/ 655395 h 758095"/>
                          <a:gd name="connsiteX120" fmla="*/ 1351745 w 1496283"/>
                          <a:gd name="connsiteY120" fmla="*/ 641881 h 758095"/>
                          <a:gd name="connsiteX121" fmla="*/ 1353997 w 1496283"/>
                          <a:gd name="connsiteY121" fmla="*/ 632873 h 758095"/>
                          <a:gd name="connsiteX122" fmla="*/ 1356249 w 1496283"/>
                          <a:gd name="connsiteY122" fmla="*/ 610350 h 758095"/>
                          <a:gd name="connsiteX123" fmla="*/ 1360753 w 1496283"/>
                          <a:gd name="connsiteY123" fmla="*/ 601341 h 758095"/>
                          <a:gd name="connsiteX124" fmla="*/ 1365258 w 1496283"/>
                          <a:gd name="connsiteY124" fmla="*/ 585576 h 758095"/>
                          <a:gd name="connsiteX125" fmla="*/ 1372015 w 1496283"/>
                          <a:gd name="connsiteY125" fmla="*/ 576567 h 758095"/>
                          <a:gd name="connsiteX126" fmla="*/ 1376519 w 1496283"/>
                          <a:gd name="connsiteY126" fmla="*/ 542784 h 758095"/>
                          <a:gd name="connsiteX127" fmla="*/ 1378771 w 1496283"/>
                          <a:gd name="connsiteY127" fmla="*/ 533775 h 758095"/>
                          <a:gd name="connsiteX128" fmla="*/ 1381023 w 1496283"/>
                          <a:gd name="connsiteY128" fmla="*/ 477470 h 758095"/>
                          <a:gd name="connsiteX129" fmla="*/ 1396789 w 1496283"/>
                          <a:gd name="connsiteY129" fmla="*/ 454947 h 758095"/>
                          <a:gd name="connsiteX130" fmla="*/ 1403546 w 1496283"/>
                          <a:gd name="connsiteY130" fmla="*/ 443686 h 758095"/>
                          <a:gd name="connsiteX131" fmla="*/ 1410302 w 1496283"/>
                          <a:gd name="connsiteY131" fmla="*/ 434677 h 758095"/>
                          <a:gd name="connsiteX132" fmla="*/ 1412554 w 1496283"/>
                          <a:gd name="connsiteY132" fmla="*/ 385129 h 758095"/>
                          <a:gd name="connsiteX133" fmla="*/ 1414807 w 1496283"/>
                          <a:gd name="connsiteY133" fmla="*/ 373868 h 758095"/>
                          <a:gd name="connsiteX134" fmla="*/ 1421563 w 1496283"/>
                          <a:gd name="connsiteY134" fmla="*/ 367111 h 758095"/>
                          <a:gd name="connsiteX135" fmla="*/ 1435077 w 1496283"/>
                          <a:gd name="connsiteY135" fmla="*/ 157655 h 758095"/>
                          <a:gd name="connsiteX136" fmla="*/ 1448590 w 1496283"/>
                          <a:gd name="connsiteY136" fmla="*/ 141889 h 758095"/>
                          <a:gd name="connsiteX137" fmla="*/ 1453094 w 1496283"/>
                          <a:gd name="connsiteY137" fmla="*/ 135133 h 758095"/>
                          <a:gd name="connsiteX138" fmla="*/ 1459851 w 1496283"/>
                          <a:gd name="connsiteY138" fmla="*/ 132880 h 758095"/>
                          <a:gd name="connsiteX139" fmla="*/ 1466608 w 1496283"/>
                          <a:gd name="connsiteY139" fmla="*/ 128376 h 758095"/>
                          <a:gd name="connsiteX140" fmla="*/ 1468860 w 1496283"/>
                          <a:gd name="connsiteY140" fmla="*/ 99097 h 758095"/>
                          <a:gd name="connsiteX141" fmla="*/ 1475617 w 1496283"/>
                          <a:gd name="connsiteY141" fmla="*/ 94593 h 758095"/>
                          <a:gd name="connsiteX142" fmla="*/ 1486878 w 1496283"/>
                          <a:gd name="connsiteY142" fmla="*/ 83332 h 758095"/>
                          <a:gd name="connsiteX143" fmla="*/ 1489130 w 1496283"/>
                          <a:gd name="connsiteY143" fmla="*/ 76575 h 758095"/>
                          <a:gd name="connsiteX144" fmla="*/ 1495887 w 1496283"/>
                          <a:gd name="connsiteY144" fmla="*/ 74323 h 758095"/>
                          <a:gd name="connsiteX145" fmla="*/ 1493634 w 1496283"/>
                          <a:gd name="connsiteY145" fmla="*/ 0 h 758095"/>
                          <a:gd name="connsiteX146" fmla="*/ 1482373 w 1496283"/>
                          <a:gd name="connsiteY146" fmla="*/ 9008 h 758095"/>
                          <a:gd name="connsiteX147" fmla="*/ 1480121 w 1496283"/>
                          <a:gd name="connsiteY147" fmla="*/ 18017 h 758095"/>
                          <a:gd name="connsiteX148" fmla="*/ 1473364 w 1496283"/>
                          <a:gd name="connsiteY148" fmla="*/ 20270 h 758095"/>
                          <a:gd name="connsiteX149" fmla="*/ 1482373 w 1496283"/>
                          <a:gd name="connsiteY14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113010 w 1496283"/>
                          <a:gd name="connsiteY47" fmla="*/ 614855 h 758095"/>
                          <a:gd name="connsiteX48" fmla="*/ 1060840 w 1496283"/>
                          <a:gd name="connsiteY48" fmla="*/ 576272 h 758095"/>
                          <a:gd name="connsiteX49" fmla="*/ 1002467 w 1496283"/>
                          <a:gd name="connsiteY49" fmla="*/ 535190 h 758095"/>
                          <a:gd name="connsiteX50" fmla="*/ 905806 w 1496283"/>
                          <a:gd name="connsiteY50" fmla="*/ 522514 h 758095"/>
                          <a:gd name="connsiteX51" fmla="*/ 856257 w 1496283"/>
                          <a:gd name="connsiteY51" fmla="*/ 527018 h 758095"/>
                          <a:gd name="connsiteX52" fmla="*/ 796063 w 1496283"/>
                          <a:gd name="connsiteY52" fmla="*/ 547399 h 758095"/>
                          <a:gd name="connsiteX53" fmla="*/ 750403 w 1496283"/>
                          <a:gd name="connsiteY53" fmla="*/ 578819 h 758095"/>
                          <a:gd name="connsiteX54" fmla="*/ 709863 w 1496283"/>
                          <a:gd name="connsiteY54" fmla="*/ 626116 h 758095"/>
                          <a:gd name="connsiteX55" fmla="*/ 691845 w 1496283"/>
                          <a:gd name="connsiteY55" fmla="*/ 644134 h 758095"/>
                          <a:gd name="connsiteX56" fmla="*/ 647490 w 1496283"/>
                          <a:gd name="connsiteY56" fmla="*/ 668108 h 758095"/>
                          <a:gd name="connsiteX57" fmla="*/ 550719 w 1496283"/>
                          <a:gd name="connsiteY57" fmla="*/ 677007 h 758095"/>
                          <a:gd name="connsiteX58" fmla="*/ 449837 w 1496283"/>
                          <a:gd name="connsiteY58" fmla="*/ 674028 h 758095"/>
                          <a:gd name="connsiteX59" fmla="*/ 385888 w 1496283"/>
                          <a:gd name="connsiteY59" fmla="*/ 637474 h 758095"/>
                          <a:gd name="connsiteX60" fmla="*/ 340499 w 1496283"/>
                          <a:gd name="connsiteY60" fmla="*/ 603594 h 758095"/>
                          <a:gd name="connsiteX61" fmla="*/ 302212 w 1496283"/>
                          <a:gd name="connsiteY61" fmla="*/ 578819 h 758095"/>
                          <a:gd name="connsiteX62" fmla="*/ 266176 w 1496283"/>
                          <a:gd name="connsiteY62" fmla="*/ 556297 h 758095"/>
                          <a:gd name="connsiteX63" fmla="*/ 259420 w 1496283"/>
                          <a:gd name="connsiteY63" fmla="*/ 554045 h 758095"/>
                          <a:gd name="connsiteX64" fmla="*/ 236897 w 1496283"/>
                          <a:gd name="connsiteY64" fmla="*/ 545036 h 758095"/>
                          <a:gd name="connsiteX65" fmla="*/ 180592 w 1496283"/>
                          <a:gd name="connsiteY65" fmla="*/ 536027 h 758095"/>
                          <a:gd name="connsiteX66" fmla="*/ 117530 w 1496283"/>
                          <a:gd name="connsiteY66" fmla="*/ 533775 h 758095"/>
                          <a:gd name="connsiteX67" fmla="*/ 76990 w 1496283"/>
                          <a:gd name="connsiteY67" fmla="*/ 536027 h 758095"/>
                          <a:gd name="connsiteX68" fmla="*/ 61716 w 1496283"/>
                          <a:gd name="connsiteY68" fmla="*/ 536930 h 758095"/>
                          <a:gd name="connsiteX69" fmla="*/ 23554 w 1496283"/>
                          <a:gd name="connsiteY69" fmla="*/ 550729 h 758095"/>
                          <a:gd name="connsiteX70" fmla="*/ 174 w 1496283"/>
                          <a:gd name="connsiteY70" fmla="*/ 573331 h 758095"/>
                          <a:gd name="connsiteX71" fmla="*/ 16278 w 1496283"/>
                          <a:gd name="connsiteY71" fmla="*/ 613525 h 758095"/>
                          <a:gd name="connsiteX72" fmla="*/ 73673 w 1496283"/>
                          <a:gd name="connsiteY72" fmla="*/ 624127 h 758095"/>
                          <a:gd name="connsiteX73" fmla="*/ 125098 w 1496283"/>
                          <a:gd name="connsiteY73" fmla="*/ 629432 h 758095"/>
                          <a:gd name="connsiteX74" fmla="*/ 167079 w 1496283"/>
                          <a:gd name="connsiteY74" fmla="*/ 632873 h 758095"/>
                          <a:gd name="connsiteX75" fmla="*/ 219459 w 1496283"/>
                          <a:gd name="connsiteY75" fmla="*/ 640429 h 758095"/>
                          <a:gd name="connsiteX76" fmla="*/ 271260 w 1496283"/>
                          <a:gd name="connsiteY76" fmla="*/ 659173 h 758095"/>
                          <a:gd name="connsiteX77" fmla="*/ 302212 w 1496283"/>
                          <a:gd name="connsiteY77" fmla="*/ 675665 h 758095"/>
                          <a:gd name="connsiteX78" fmla="*/ 337300 w 1496283"/>
                          <a:gd name="connsiteY78" fmla="*/ 700365 h 758095"/>
                          <a:gd name="connsiteX79" fmla="*/ 363637 w 1496283"/>
                          <a:gd name="connsiteY79" fmla="*/ 738763 h 758095"/>
                          <a:gd name="connsiteX80" fmla="*/ 403561 w 1496283"/>
                          <a:gd name="connsiteY80" fmla="*/ 752240 h 758095"/>
                          <a:gd name="connsiteX81" fmla="*/ 548393 w 1496283"/>
                          <a:gd name="connsiteY81" fmla="*/ 753003 h 758095"/>
                          <a:gd name="connsiteX82" fmla="*/ 630198 w 1496283"/>
                          <a:gd name="connsiteY82" fmla="*/ 750751 h 758095"/>
                          <a:gd name="connsiteX83" fmla="*/ 689593 w 1496283"/>
                          <a:gd name="connsiteY83" fmla="*/ 745483 h 758095"/>
                          <a:gd name="connsiteX84" fmla="*/ 735846 w 1496283"/>
                          <a:gd name="connsiteY84" fmla="*/ 708955 h 758095"/>
                          <a:gd name="connsiteX85" fmla="*/ 766094 w 1496283"/>
                          <a:gd name="connsiteY85" fmla="*/ 676722 h 758095"/>
                          <a:gd name="connsiteX86" fmla="*/ 818622 w 1496283"/>
                          <a:gd name="connsiteY86" fmla="*/ 631642 h 758095"/>
                          <a:gd name="connsiteX87" fmla="*/ 869696 w 1496283"/>
                          <a:gd name="connsiteY87" fmla="*/ 611335 h 758095"/>
                          <a:gd name="connsiteX88" fmla="*/ 932033 w 1496283"/>
                          <a:gd name="connsiteY88" fmla="*/ 606609 h 758095"/>
                          <a:gd name="connsiteX89" fmla="*/ 990553 w 1496283"/>
                          <a:gd name="connsiteY89" fmla="*/ 619249 h 758095"/>
                          <a:gd name="connsiteX90" fmla="*/ 1043733 w 1496283"/>
                          <a:gd name="connsiteY90" fmla="*/ 661167 h 758095"/>
                          <a:gd name="connsiteX91" fmla="*/ 1072359 w 1496283"/>
                          <a:gd name="connsiteY91" fmla="*/ 677117 h 758095"/>
                          <a:gd name="connsiteX92" fmla="*/ 1065713 w 1496283"/>
                          <a:gd name="connsiteY92" fmla="*/ 673412 h 758095"/>
                          <a:gd name="connsiteX93" fmla="*/ 1067965 w 1496283"/>
                          <a:gd name="connsiteY93" fmla="*/ 680169 h 758095"/>
                          <a:gd name="connsiteX94" fmla="*/ 1076974 w 1496283"/>
                          <a:gd name="connsiteY94" fmla="*/ 682421 h 758095"/>
                          <a:gd name="connsiteX95" fmla="*/ 1085983 w 1496283"/>
                          <a:gd name="connsiteY95" fmla="*/ 686926 h 758095"/>
                          <a:gd name="connsiteX96" fmla="*/ 1104001 w 1496283"/>
                          <a:gd name="connsiteY96" fmla="*/ 691430 h 758095"/>
                          <a:gd name="connsiteX97" fmla="*/ 1110757 w 1496283"/>
                          <a:gd name="connsiteY97" fmla="*/ 700439 h 758095"/>
                          <a:gd name="connsiteX98" fmla="*/ 1115262 w 1496283"/>
                          <a:gd name="connsiteY98" fmla="*/ 707196 h 758095"/>
                          <a:gd name="connsiteX99" fmla="*/ 1122019 w 1496283"/>
                          <a:gd name="connsiteY99" fmla="*/ 711700 h 758095"/>
                          <a:gd name="connsiteX100" fmla="*/ 1131027 w 1496283"/>
                          <a:gd name="connsiteY100" fmla="*/ 727466 h 758095"/>
                          <a:gd name="connsiteX101" fmla="*/ 1133280 w 1496283"/>
                          <a:gd name="connsiteY101" fmla="*/ 736474 h 758095"/>
                          <a:gd name="connsiteX102" fmla="*/ 1149045 w 1496283"/>
                          <a:gd name="connsiteY102" fmla="*/ 743231 h 758095"/>
                          <a:gd name="connsiteX103" fmla="*/ 1191837 w 1496283"/>
                          <a:gd name="connsiteY103" fmla="*/ 745483 h 758095"/>
                          <a:gd name="connsiteX104" fmla="*/ 1207603 w 1496283"/>
                          <a:gd name="connsiteY104" fmla="*/ 743231 h 758095"/>
                          <a:gd name="connsiteX105" fmla="*/ 1248143 w 1496283"/>
                          <a:gd name="connsiteY105" fmla="*/ 745483 h 758095"/>
                          <a:gd name="connsiteX106" fmla="*/ 1268413 w 1496283"/>
                          <a:gd name="connsiteY106" fmla="*/ 747736 h 758095"/>
                          <a:gd name="connsiteX107" fmla="*/ 1281926 w 1496283"/>
                          <a:gd name="connsiteY107" fmla="*/ 729718 h 758095"/>
                          <a:gd name="connsiteX108" fmla="*/ 1288683 w 1496283"/>
                          <a:gd name="connsiteY108" fmla="*/ 727466 h 758095"/>
                          <a:gd name="connsiteX109" fmla="*/ 1304448 w 1496283"/>
                          <a:gd name="connsiteY109" fmla="*/ 713952 h 758095"/>
                          <a:gd name="connsiteX110" fmla="*/ 1306700 w 1496283"/>
                          <a:gd name="connsiteY110" fmla="*/ 707196 h 758095"/>
                          <a:gd name="connsiteX111" fmla="*/ 1311205 w 1496283"/>
                          <a:gd name="connsiteY111" fmla="*/ 700439 h 758095"/>
                          <a:gd name="connsiteX112" fmla="*/ 1315709 w 1496283"/>
                          <a:gd name="connsiteY112" fmla="*/ 691430 h 758095"/>
                          <a:gd name="connsiteX113" fmla="*/ 1322466 w 1496283"/>
                          <a:gd name="connsiteY113" fmla="*/ 689178 h 758095"/>
                          <a:gd name="connsiteX114" fmla="*/ 1326970 w 1496283"/>
                          <a:gd name="connsiteY114" fmla="*/ 680169 h 758095"/>
                          <a:gd name="connsiteX115" fmla="*/ 1333727 w 1496283"/>
                          <a:gd name="connsiteY115" fmla="*/ 675665 h 758095"/>
                          <a:gd name="connsiteX116" fmla="*/ 1335979 w 1496283"/>
                          <a:gd name="connsiteY116" fmla="*/ 666656 h 758095"/>
                          <a:gd name="connsiteX117" fmla="*/ 1338231 w 1496283"/>
                          <a:gd name="connsiteY117" fmla="*/ 659899 h 758095"/>
                          <a:gd name="connsiteX118" fmla="*/ 1342736 w 1496283"/>
                          <a:gd name="connsiteY118" fmla="*/ 655395 h 758095"/>
                          <a:gd name="connsiteX119" fmla="*/ 1351745 w 1496283"/>
                          <a:gd name="connsiteY119" fmla="*/ 641881 h 758095"/>
                          <a:gd name="connsiteX120" fmla="*/ 1353997 w 1496283"/>
                          <a:gd name="connsiteY120" fmla="*/ 632873 h 758095"/>
                          <a:gd name="connsiteX121" fmla="*/ 1356249 w 1496283"/>
                          <a:gd name="connsiteY121" fmla="*/ 610350 h 758095"/>
                          <a:gd name="connsiteX122" fmla="*/ 1360753 w 1496283"/>
                          <a:gd name="connsiteY122" fmla="*/ 601341 h 758095"/>
                          <a:gd name="connsiteX123" fmla="*/ 1365258 w 1496283"/>
                          <a:gd name="connsiteY123" fmla="*/ 585576 h 758095"/>
                          <a:gd name="connsiteX124" fmla="*/ 1372015 w 1496283"/>
                          <a:gd name="connsiteY124" fmla="*/ 576567 h 758095"/>
                          <a:gd name="connsiteX125" fmla="*/ 1376519 w 1496283"/>
                          <a:gd name="connsiteY125" fmla="*/ 542784 h 758095"/>
                          <a:gd name="connsiteX126" fmla="*/ 1378771 w 1496283"/>
                          <a:gd name="connsiteY126" fmla="*/ 533775 h 758095"/>
                          <a:gd name="connsiteX127" fmla="*/ 1381023 w 1496283"/>
                          <a:gd name="connsiteY127" fmla="*/ 477470 h 758095"/>
                          <a:gd name="connsiteX128" fmla="*/ 1396789 w 1496283"/>
                          <a:gd name="connsiteY128" fmla="*/ 454947 h 758095"/>
                          <a:gd name="connsiteX129" fmla="*/ 1403546 w 1496283"/>
                          <a:gd name="connsiteY129" fmla="*/ 443686 h 758095"/>
                          <a:gd name="connsiteX130" fmla="*/ 1410302 w 1496283"/>
                          <a:gd name="connsiteY130" fmla="*/ 434677 h 758095"/>
                          <a:gd name="connsiteX131" fmla="*/ 1412554 w 1496283"/>
                          <a:gd name="connsiteY131" fmla="*/ 385129 h 758095"/>
                          <a:gd name="connsiteX132" fmla="*/ 1414807 w 1496283"/>
                          <a:gd name="connsiteY132" fmla="*/ 373868 h 758095"/>
                          <a:gd name="connsiteX133" fmla="*/ 1421563 w 1496283"/>
                          <a:gd name="connsiteY133" fmla="*/ 367111 h 758095"/>
                          <a:gd name="connsiteX134" fmla="*/ 1435077 w 1496283"/>
                          <a:gd name="connsiteY134" fmla="*/ 157655 h 758095"/>
                          <a:gd name="connsiteX135" fmla="*/ 1448590 w 1496283"/>
                          <a:gd name="connsiteY135" fmla="*/ 141889 h 758095"/>
                          <a:gd name="connsiteX136" fmla="*/ 1453094 w 1496283"/>
                          <a:gd name="connsiteY136" fmla="*/ 135133 h 758095"/>
                          <a:gd name="connsiteX137" fmla="*/ 1459851 w 1496283"/>
                          <a:gd name="connsiteY137" fmla="*/ 132880 h 758095"/>
                          <a:gd name="connsiteX138" fmla="*/ 1466608 w 1496283"/>
                          <a:gd name="connsiteY138" fmla="*/ 128376 h 758095"/>
                          <a:gd name="connsiteX139" fmla="*/ 1468860 w 1496283"/>
                          <a:gd name="connsiteY139" fmla="*/ 99097 h 758095"/>
                          <a:gd name="connsiteX140" fmla="*/ 1475617 w 1496283"/>
                          <a:gd name="connsiteY140" fmla="*/ 94593 h 758095"/>
                          <a:gd name="connsiteX141" fmla="*/ 1486878 w 1496283"/>
                          <a:gd name="connsiteY141" fmla="*/ 83332 h 758095"/>
                          <a:gd name="connsiteX142" fmla="*/ 1489130 w 1496283"/>
                          <a:gd name="connsiteY142" fmla="*/ 76575 h 758095"/>
                          <a:gd name="connsiteX143" fmla="*/ 1495887 w 1496283"/>
                          <a:gd name="connsiteY143" fmla="*/ 74323 h 758095"/>
                          <a:gd name="connsiteX144" fmla="*/ 1493634 w 1496283"/>
                          <a:gd name="connsiteY144" fmla="*/ 0 h 758095"/>
                          <a:gd name="connsiteX145" fmla="*/ 1482373 w 1496283"/>
                          <a:gd name="connsiteY145" fmla="*/ 9008 h 758095"/>
                          <a:gd name="connsiteX146" fmla="*/ 1480121 w 1496283"/>
                          <a:gd name="connsiteY146" fmla="*/ 18017 h 758095"/>
                          <a:gd name="connsiteX147" fmla="*/ 1473364 w 1496283"/>
                          <a:gd name="connsiteY147" fmla="*/ 20270 h 758095"/>
                          <a:gd name="connsiteX148" fmla="*/ 1482373 w 1496283"/>
                          <a:gd name="connsiteY14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67965 w 1496283"/>
                          <a:gd name="connsiteY92" fmla="*/ 680169 h 758095"/>
                          <a:gd name="connsiteX93" fmla="*/ 1076974 w 1496283"/>
                          <a:gd name="connsiteY93" fmla="*/ 682421 h 758095"/>
                          <a:gd name="connsiteX94" fmla="*/ 1085983 w 1496283"/>
                          <a:gd name="connsiteY94" fmla="*/ 686926 h 758095"/>
                          <a:gd name="connsiteX95" fmla="*/ 1104001 w 1496283"/>
                          <a:gd name="connsiteY95" fmla="*/ 691430 h 758095"/>
                          <a:gd name="connsiteX96" fmla="*/ 1110757 w 1496283"/>
                          <a:gd name="connsiteY96" fmla="*/ 700439 h 758095"/>
                          <a:gd name="connsiteX97" fmla="*/ 1115262 w 1496283"/>
                          <a:gd name="connsiteY97" fmla="*/ 707196 h 758095"/>
                          <a:gd name="connsiteX98" fmla="*/ 1122019 w 1496283"/>
                          <a:gd name="connsiteY98" fmla="*/ 711700 h 758095"/>
                          <a:gd name="connsiteX99" fmla="*/ 1131027 w 1496283"/>
                          <a:gd name="connsiteY99" fmla="*/ 727466 h 758095"/>
                          <a:gd name="connsiteX100" fmla="*/ 1133280 w 1496283"/>
                          <a:gd name="connsiteY100" fmla="*/ 736474 h 758095"/>
                          <a:gd name="connsiteX101" fmla="*/ 1149045 w 1496283"/>
                          <a:gd name="connsiteY101" fmla="*/ 743231 h 758095"/>
                          <a:gd name="connsiteX102" fmla="*/ 1191837 w 1496283"/>
                          <a:gd name="connsiteY102" fmla="*/ 745483 h 758095"/>
                          <a:gd name="connsiteX103" fmla="*/ 1207603 w 1496283"/>
                          <a:gd name="connsiteY103" fmla="*/ 743231 h 758095"/>
                          <a:gd name="connsiteX104" fmla="*/ 1248143 w 1496283"/>
                          <a:gd name="connsiteY104" fmla="*/ 745483 h 758095"/>
                          <a:gd name="connsiteX105" fmla="*/ 1268413 w 1496283"/>
                          <a:gd name="connsiteY105" fmla="*/ 747736 h 758095"/>
                          <a:gd name="connsiteX106" fmla="*/ 1281926 w 1496283"/>
                          <a:gd name="connsiteY106" fmla="*/ 729718 h 758095"/>
                          <a:gd name="connsiteX107" fmla="*/ 1288683 w 1496283"/>
                          <a:gd name="connsiteY107" fmla="*/ 727466 h 758095"/>
                          <a:gd name="connsiteX108" fmla="*/ 1304448 w 1496283"/>
                          <a:gd name="connsiteY108" fmla="*/ 713952 h 758095"/>
                          <a:gd name="connsiteX109" fmla="*/ 1306700 w 1496283"/>
                          <a:gd name="connsiteY109" fmla="*/ 707196 h 758095"/>
                          <a:gd name="connsiteX110" fmla="*/ 1311205 w 1496283"/>
                          <a:gd name="connsiteY110" fmla="*/ 700439 h 758095"/>
                          <a:gd name="connsiteX111" fmla="*/ 1315709 w 1496283"/>
                          <a:gd name="connsiteY111" fmla="*/ 691430 h 758095"/>
                          <a:gd name="connsiteX112" fmla="*/ 1322466 w 1496283"/>
                          <a:gd name="connsiteY112" fmla="*/ 689178 h 758095"/>
                          <a:gd name="connsiteX113" fmla="*/ 1326970 w 1496283"/>
                          <a:gd name="connsiteY113" fmla="*/ 680169 h 758095"/>
                          <a:gd name="connsiteX114" fmla="*/ 1333727 w 1496283"/>
                          <a:gd name="connsiteY114" fmla="*/ 675665 h 758095"/>
                          <a:gd name="connsiteX115" fmla="*/ 1335979 w 1496283"/>
                          <a:gd name="connsiteY115" fmla="*/ 666656 h 758095"/>
                          <a:gd name="connsiteX116" fmla="*/ 1338231 w 1496283"/>
                          <a:gd name="connsiteY116" fmla="*/ 659899 h 758095"/>
                          <a:gd name="connsiteX117" fmla="*/ 1342736 w 1496283"/>
                          <a:gd name="connsiteY117" fmla="*/ 655395 h 758095"/>
                          <a:gd name="connsiteX118" fmla="*/ 1351745 w 1496283"/>
                          <a:gd name="connsiteY118" fmla="*/ 641881 h 758095"/>
                          <a:gd name="connsiteX119" fmla="*/ 1353997 w 1496283"/>
                          <a:gd name="connsiteY119" fmla="*/ 632873 h 758095"/>
                          <a:gd name="connsiteX120" fmla="*/ 1356249 w 1496283"/>
                          <a:gd name="connsiteY120" fmla="*/ 610350 h 758095"/>
                          <a:gd name="connsiteX121" fmla="*/ 1360753 w 1496283"/>
                          <a:gd name="connsiteY121" fmla="*/ 601341 h 758095"/>
                          <a:gd name="connsiteX122" fmla="*/ 1365258 w 1496283"/>
                          <a:gd name="connsiteY122" fmla="*/ 585576 h 758095"/>
                          <a:gd name="connsiteX123" fmla="*/ 1372015 w 1496283"/>
                          <a:gd name="connsiteY123" fmla="*/ 576567 h 758095"/>
                          <a:gd name="connsiteX124" fmla="*/ 1376519 w 1496283"/>
                          <a:gd name="connsiteY124" fmla="*/ 542784 h 758095"/>
                          <a:gd name="connsiteX125" fmla="*/ 1378771 w 1496283"/>
                          <a:gd name="connsiteY125" fmla="*/ 533775 h 758095"/>
                          <a:gd name="connsiteX126" fmla="*/ 1381023 w 1496283"/>
                          <a:gd name="connsiteY126" fmla="*/ 477470 h 758095"/>
                          <a:gd name="connsiteX127" fmla="*/ 1396789 w 1496283"/>
                          <a:gd name="connsiteY127" fmla="*/ 454947 h 758095"/>
                          <a:gd name="connsiteX128" fmla="*/ 1403546 w 1496283"/>
                          <a:gd name="connsiteY128" fmla="*/ 443686 h 758095"/>
                          <a:gd name="connsiteX129" fmla="*/ 1410302 w 1496283"/>
                          <a:gd name="connsiteY129" fmla="*/ 434677 h 758095"/>
                          <a:gd name="connsiteX130" fmla="*/ 1412554 w 1496283"/>
                          <a:gd name="connsiteY130" fmla="*/ 385129 h 758095"/>
                          <a:gd name="connsiteX131" fmla="*/ 1414807 w 1496283"/>
                          <a:gd name="connsiteY131" fmla="*/ 373868 h 758095"/>
                          <a:gd name="connsiteX132" fmla="*/ 1421563 w 1496283"/>
                          <a:gd name="connsiteY132" fmla="*/ 367111 h 758095"/>
                          <a:gd name="connsiteX133" fmla="*/ 1435077 w 1496283"/>
                          <a:gd name="connsiteY133" fmla="*/ 157655 h 758095"/>
                          <a:gd name="connsiteX134" fmla="*/ 1448590 w 1496283"/>
                          <a:gd name="connsiteY134" fmla="*/ 141889 h 758095"/>
                          <a:gd name="connsiteX135" fmla="*/ 1453094 w 1496283"/>
                          <a:gd name="connsiteY135" fmla="*/ 135133 h 758095"/>
                          <a:gd name="connsiteX136" fmla="*/ 1459851 w 1496283"/>
                          <a:gd name="connsiteY136" fmla="*/ 132880 h 758095"/>
                          <a:gd name="connsiteX137" fmla="*/ 1466608 w 1496283"/>
                          <a:gd name="connsiteY137" fmla="*/ 128376 h 758095"/>
                          <a:gd name="connsiteX138" fmla="*/ 1468860 w 1496283"/>
                          <a:gd name="connsiteY138" fmla="*/ 99097 h 758095"/>
                          <a:gd name="connsiteX139" fmla="*/ 1475617 w 1496283"/>
                          <a:gd name="connsiteY139" fmla="*/ 94593 h 758095"/>
                          <a:gd name="connsiteX140" fmla="*/ 1486878 w 1496283"/>
                          <a:gd name="connsiteY140" fmla="*/ 83332 h 758095"/>
                          <a:gd name="connsiteX141" fmla="*/ 1489130 w 1496283"/>
                          <a:gd name="connsiteY141" fmla="*/ 76575 h 758095"/>
                          <a:gd name="connsiteX142" fmla="*/ 1495887 w 1496283"/>
                          <a:gd name="connsiteY142" fmla="*/ 74323 h 758095"/>
                          <a:gd name="connsiteX143" fmla="*/ 1493634 w 1496283"/>
                          <a:gd name="connsiteY143" fmla="*/ 0 h 758095"/>
                          <a:gd name="connsiteX144" fmla="*/ 1482373 w 1496283"/>
                          <a:gd name="connsiteY144" fmla="*/ 9008 h 758095"/>
                          <a:gd name="connsiteX145" fmla="*/ 1480121 w 1496283"/>
                          <a:gd name="connsiteY145" fmla="*/ 18017 h 758095"/>
                          <a:gd name="connsiteX146" fmla="*/ 1473364 w 1496283"/>
                          <a:gd name="connsiteY146" fmla="*/ 20270 h 758095"/>
                          <a:gd name="connsiteX147" fmla="*/ 1482373 w 1496283"/>
                          <a:gd name="connsiteY14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76974 w 1496283"/>
                          <a:gd name="connsiteY92" fmla="*/ 682421 h 758095"/>
                          <a:gd name="connsiteX93" fmla="*/ 1085983 w 1496283"/>
                          <a:gd name="connsiteY93" fmla="*/ 686926 h 758095"/>
                          <a:gd name="connsiteX94" fmla="*/ 1104001 w 1496283"/>
                          <a:gd name="connsiteY94" fmla="*/ 691430 h 758095"/>
                          <a:gd name="connsiteX95" fmla="*/ 1110757 w 1496283"/>
                          <a:gd name="connsiteY95" fmla="*/ 700439 h 758095"/>
                          <a:gd name="connsiteX96" fmla="*/ 1115262 w 1496283"/>
                          <a:gd name="connsiteY96" fmla="*/ 707196 h 758095"/>
                          <a:gd name="connsiteX97" fmla="*/ 1122019 w 1496283"/>
                          <a:gd name="connsiteY97" fmla="*/ 711700 h 758095"/>
                          <a:gd name="connsiteX98" fmla="*/ 1131027 w 1496283"/>
                          <a:gd name="connsiteY98" fmla="*/ 727466 h 758095"/>
                          <a:gd name="connsiteX99" fmla="*/ 1133280 w 1496283"/>
                          <a:gd name="connsiteY99" fmla="*/ 736474 h 758095"/>
                          <a:gd name="connsiteX100" fmla="*/ 1149045 w 1496283"/>
                          <a:gd name="connsiteY100" fmla="*/ 743231 h 758095"/>
                          <a:gd name="connsiteX101" fmla="*/ 1191837 w 1496283"/>
                          <a:gd name="connsiteY101" fmla="*/ 745483 h 758095"/>
                          <a:gd name="connsiteX102" fmla="*/ 1207603 w 1496283"/>
                          <a:gd name="connsiteY102" fmla="*/ 743231 h 758095"/>
                          <a:gd name="connsiteX103" fmla="*/ 1248143 w 1496283"/>
                          <a:gd name="connsiteY103" fmla="*/ 745483 h 758095"/>
                          <a:gd name="connsiteX104" fmla="*/ 1268413 w 1496283"/>
                          <a:gd name="connsiteY104" fmla="*/ 747736 h 758095"/>
                          <a:gd name="connsiteX105" fmla="*/ 1281926 w 1496283"/>
                          <a:gd name="connsiteY105" fmla="*/ 729718 h 758095"/>
                          <a:gd name="connsiteX106" fmla="*/ 1288683 w 1496283"/>
                          <a:gd name="connsiteY106" fmla="*/ 727466 h 758095"/>
                          <a:gd name="connsiteX107" fmla="*/ 1304448 w 1496283"/>
                          <a:gd name="connsiteY107" fmla="*/ 713952 h 758095"/>
                          <a:gd name="connsiteX108" fmla="*/ 1306700 w 1496283"/>
                          <a:gd name="connsiteY108" fmla="*/ 707196 h 758095"/>
                          <a:gd name="connsiteX109" fmla="*/ 1311205 w 1496283"/>
                          <a:gd name="connsiteY109" fmla="*/ 700439 h 758095"/>
                          <a:gd name="connsiteX110" fmla="*/ 1315709 w 1496283"/>
                          <a:gd name="connsiteY110" fmla="*/ 691430 h 758095"/>
                          <a:gd name="connsiteX111" fmla="*/ 1322466 w 1496283"/>
                          <a:gd name="connsiteY111" fmla="*/ 689178 h 758095"/>
                          <a:gd name="connsiteX112" fmla="*/ 1326970 w 1496283"/>
                          <a:gd name="connsiteY112" fmla="*/ 680169 h 758095"/>
                          <a:gd name="connsiteX113" fmla="*/ 1333727 w 1496283"/>
                          <a:gd name="connsiteY113" fmla="*/ 675665 h 758095"/>
                          <a:gd name="connsiteX114" fmla="*/ 1335979 w 1496283"/>
                          <a:gd name="connsiteY114" fmla="*/ 666656 h 758095"/>
                          <a:gd name="connsiteX115" fmla="*/ 1338231 w 1496283"/>
                          <a:gd name="connsiteY115" fmla="*/ 659899 h 758095"/>
                          <a:gd name="connsiteX116" fmla="*/ 1342736 w 1496283"/>
                          <a:gd name="connsiteY116" fmla="*/ 655395 h 758095"/>
                          <a:gd name="connsiteX117" fmla="*/ 1351745 w 1496283"/>
                          <a:gd name="connsiteY117" fmla="*/ 641881 h 758095"/>
                          <a:gd name="connsiteX118" fmla="*/ 1353997 w 1496283"/>
                          <a:gd name="connsiteY118" fmla="*/ 632873 h 758095"/>
                          <a:gd name="connsiteX119" fmla="*/ 1356249 w 1496283"/>
                          <a:gd name="connsiteY119" fmla="*/ 610350 h 758095"/>
                          <a:gd name="connsiteX120" fmla="*/ 1360753 w 1496283"/>
                          <a:gd name="connsiteY120" fmla="*/ 601341 h 758095"/>
                          <a:gd name="connsiteX121" fmla="*/ 1365258 w 1496283"/>
                          <a:gd name="connsiteY121" fmla="*/ 585576 h 758095"/>
                          <a:gd name="connsiteX122" fmla="*/ 1372015 w 1496283"/>
                          <a:gd name="connsiteY122" fmla="*/ 576567 h 758095"/>
                          <a:gd name="connsiteX123" fmla="*/ 1376519 w 1496283"/>
                          <a:gd name="connsiteY123" fmla="*/ 542784 h 758095"/>
                          <a:gd name="connsiteX124" fmla="*/ 1378771 w 1496283"/>
                          <a:gd name="connsiteY124" fmla="*/ 533775 h 758095"/>
                          <a:gd name="connsiteX125" fmla="*/ 1381023 w 1496283"/>
                          <a:gd name="connsiteY125" fmla="*/ 477470 h 758095"/>
                          <a:gd name="connsiteX126" fmla="*/ 1396789 w 1496283"/>
                          <a:gd name="connsiteY126" fmla="*/ 454947 h 758095"/>
                          <a:gd name="connsiteX127" fmla="*/ 1403546 w 1496283"/>
                          <a:gd name="connsiteY127" fmla="*/ 443686 h 758095"/>
                          <a:gd name="connsiteX128" fmla="*/ 1410302 w 1496283"/>
                          <a:gd name="connsiteY128" fmla="*/ 434677 h 758095"/>
                          <a:gd name="connsiteX129" fmla="*/ 1412554 w 1496283"/>
                          <a:gd name="connsiteY129" fmla="*/ 385129 h 758095"/>
                          <a:gd name="connsiteX130" fmla="*/ 1414807 w 1496283"/>
                          <a:gd name="connsiteY130" fmla="*/ 373868 h 758095"/>
                          <a:gd name="connsiteX131" fmla="*/ 1421563 w 1496283"/>
                          <a:gd name="connsiteY131" fmla="*/ 367111 h 758095"/>
                          <a:gd name="connsiteX132" fmla="*/ 1435077 w 1496283"/>
                          <a:gd name="connsiteY132" fmla="*/ 157655 h 758095"/>
                          <a:gd name="connsiteX133" fmla="*/ 1448590 w 1496283"/>
                          <a:gd name="connsiteY133" fmla="*/ 141889 h 758095"/>
                          <a:gd name="connsiteX134" fmla="*/ 1453094 w 1496283"/>
                          <a:gd name="connsiteY134" fmla="*/ 135133 h 758095"/>
                          <a:gd name="connsiteX135" fmla="*/ 1459851 w 1496283"/>
                          <a:gd name="connsiteY135" fmla="*/ 132880 h 758095"/>
                          <a:gd name="connsiteX136" fmla="*/ 1466608 w 1496283"/>
                          <a:gd name="connsiteY136" fmla="*/ 128376 h 758095"/>
                          <a:gd name="connsiteX137" fmla="*/ 1468860 w 1496283"/>
                          <a:gd name="connsiteY137" fmla="*/ 99097 h 758095"/>
                          <a:gd name="connsiteX138" fmla="*/ 1475617 w 1496283"/>
                          <a:gd name="connsiteY138" fmla="*/ 94593 h 758095"/>
                          <a:gd name="connsiteX139" fmla="*/ 1486878 w 1496283"/>
                          <a:gd name="connsiteY139" fmla="*/ 83332 h 758095"/>
                          <a:gd name="connsiteX140" fmla="*/ 1489130 w 1496283"/>
                          <a:gd name="connsiteY140" fmla="*/ 76575 h 758095"/>
                          <a:gd name="connsiteX141" fmla="*/ 1495887 w 1496283"/>
                          <a:gd name="connsiteY141" fmla="*/ 74323 h 758095"/>
                          <a:gd name="connsiteX142" fmla="*/ 1493634 w 1496283"/>
                          <a:gd name="connsiteY142" fmla="*/ 0 h 758095"/>
                          <a:gd name="connsiteX143" fmla="*/ 1482373 w 1496283"/>
                          <a:gd name="connsiteY143" fmla="*/ 9008 h 758095"/>
                          <a:gd name="connsiteX144" fmla="*/ 1480121 w 1496283"/>
                          <a:gd name="connsiteY144" fmla="*/ 18017 h 758095"/>
                          <a:gd name="connsiteX145" fmla="*/ 1473364 w 1496283"/>
                          <a:gd name="connsiteY145" fmla="*/ 20270 h 758095"/>
                          <a:gd name="connsiteX146" fmla="*/ 1482373 w 1496283"/>
                          <a:gd name="connsiteY14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22019 w 1496283"/>
                          <a:gd name="connsiteY96" fmla="*/ 711700 h 758095"/>
                          <a:gd name="connsiteX97" fmla="*/ 1131027 w 1496283"/>
                          <a:gd name="connsiteY97" fmla="*/ 727466 h 758095"/>
                          <a:gd name="connsiteX98" fmla="*/ 1133280 w 1496283"/>
                          <a:gd name="connsiteY98" fmla="*/ 736474 h 758095"/>
                          <a:gd name="connsiteX99" fmla="*/ 1149045 w 1496283"/>
                          <a:gd name="connsiteY99" fmla="*/ 743231 h 758095"/>
                          <a:gd name="connsiteX100" fmla="*/ 1191837 w 1496283"/>
                          <a:gd name="connsiteY100" fmla="*/ 745483 h 758095"/>
                          <a:gd name="connsiteX101" fmla="*/ 1207603 w 1496283"/>
                          <a:gd name="connsiteY101" fmla="*/ 743231 h 758095"/>
                          <a:gd name="connsiteX102" fmla="*/ 1248143 w 1496283"/>
                          <a:gd name="connsiteY102" fmla="*/ 745483 h 758095"/>
                          <a:gd name="connsiteX103" fmla="*/ 1268413 w 1496283"/>
                          <a:gd name="connsiteY103" fmla="*/ 747736 h 758095"/>
                          <a:gd name="connsiteX104" fmla="*/ 1281926 w 1496283"/>
                          <a:gd name="connsiteY104" fmla="*/ 729718 h 758095"/>
                          <a:gd name="connsiteX105" fmla="*/ 1288683 w 1496283"/>
                          <a:gd name="connsiteY105" fmla="*/ 727466 h 758095"/>
                          <a:gd name="connsiteX106" fmla="*/ 1304448 w 1496283"/>
                          <a:gd name="connsiteY106" fmla="*/ 713952 h 758095"/>
                          <a:gd name="connsiteX107" fmla="*/ 1306700 w 1496283"/>
                          <a:gd name="connsiteY107" fmla="*/ 707196 h 758095"/>
                          <a:gd name="connsiteX108" fmla="*/ 1311205 w 1496283"/>
                          <a:gd name="connsiteY108" fmla="*/ 700439 h 758095"/>
                          <a:gd name="connsiteX109" fmla="*/ 1315709 w 1496283"/>
                          <a:gd name="connsiteY109" fmla="*/ 691430 h 758095"/>
                          <a:gd name="connsiteX110" fmla="*/ 1322466 w 1496283"/>
                          <a:gd name="connsiteY110" fmla="*/ 689178 h 758095"/>
                          <a:gd name="connsiteX111" fmla="*/ 1326970 w 1496283"/>
                          <a:gd name="connsiteY111" fmla="*/ 680169 h 758095"/>
                          <a:gd name="connsiteX112" fmla="*/ 1333727 w 1496283"/>
                          <a:gd name="connsiteY112" fmla="*/ 675665 h 758095"/>
                          <a:gd name="connsiteX113" fmla="*/ 1335979 w 1496283"/>
                          <a:gd name="connsiteY113" fmla="*/ 666656 h 758095"/>
                          <a:gd name="connsiteX114" fmla="*/ 1338231 w 1496283"/>
                          <a:gd name="connsiteY114" fmla="*/ 659899 h 758095"/>
                          <a:gd name="connsiteX115" fmla="*/ 1342736 w 1496283"/>
                          <a:gd name="connsiteY115" fmla="*/ 655395 h 758095"/>
                          <a:gd name="connsiteX116" fmla="*/ 1351745 w 1496283"/>
                          <a:gd name="connsiteY116" fmla="*/ 641881 h 758095"/>
                          <a:gd name="connsiteX117" fmla="*/ 1353997 w 1496283"/>
                          <a:gd name="connsiteY117" fmla="*/ 632873 h 758095"/>
                          <a:gd name="connsiteX118" fmla="*/ 1356249 w 1496283"/>
                          <a:gd name="connsiteY118" fmla="*/ 610350 h 758095"/>
                          <a:gd name="connsiteX119" fmla="*/ 1360753 w 1496283"/>
                          <a:gd name="connsiteY119" fmla="*/ 601341 h 758095"/>
                          <a:gd name="connsiteX120" fmla="*/ 1365258 w 1496283"/>
                          <a:gd name="connsiteY120" fmla="*/ 585576 h 758095"/>
                          <a:gd name="connsiteX121" fmla="*/ 1372015 w 1496283"/>
                          <a:gd name="connsiteY121" fmla="*/ 576567 h 758095"/>
                          <a:gd name="connsiteX122" fmla="*/ 1376519 w 1496283"/>
                          <a:gd name="connsiteY122" fmla="*/ 542784 h 758095"/>
                          <a:gd name="connsiteX123" fmla="*/ 1378771 w 1496283"/>
                          <a:gd name="connsiteY123" fmla="*/ 533775 h 758095"/>
                          <a:gd name="connsiteX124" fmla="*/ 1381023 w 1496283"/>
                          <a:gd name="connsiteY124" fmla="*/ 477470 h 758095"/>
                          <a:gd name="connsiteX125" fmla="*/ 1396789 w 1496283"/>
                          <a:gd name="connsiteY125" fmla="*/ 454947 h 758095"/>
                          <a:gd name="connsiteX126" fmla="*/ 1403546 w 1496283"/>
                          <a:gd name="connsiteY126" fmla="*/ 443686 h 758095"/>
                          <a:gd name="connsiteX127" fmla="*/ 1410302 w 1496283"/>
                          <a:gd name="connsiteY127" fmla="*/ 434677 h 758095"/>
                          <a:gd name="connsiteX128" fmla="*/ 1412554 w 1496283"/>
                          <a:gd name="connsiteY128" fmla="*/ 385129 h 758095"/>
                          <a:gd name="connsiteX129" fmla="*/ 1414807 w 1496283"/>
                          <a:gd name="connsiteY129" fmla="*/ 373868 h 758095"/>
                          <a:gd name="connsiteX130" fmla="*/ 1421563 w 1496283"/>
                          <a:gd name="connsiteY130" fmla="*/ 367111 h 758095"/>
                          <a:gd name="connsiteX131" fmla="*/ 1435077 w 1496283"/>
                          <a:gd name="connsiteY131" fmla="*/ 157655 h 758095"/>
                          <a:gd name="connsiteX132" fmla="*/ 1448590 w 1496283"/>
                          <a:gd name="connsiteY132" fmla="*/ 141889 h 758095"/>
                          <a:gd name="connsiteX133" fmla="*/ 1453094 w 1496283"/>
                          <a:gd name="connsiteY133" fmla="*/ 135133 h 758095"/>
                          <a:gd name="connsiteX134" fmla="*/ 1459851 w 1496283"/>
                          <a:gd name="connsiteY134" fmla="*/ 132880 h 758095"/>
                          <a:gd name="connsiteX135" fmla="*/ 1466608 w 1496283"/>
                          <a:gd name="connsiteY135" fmla="*/ 128376 h 758095"/>
                          <a:gd name="connsiteX136" fmla="*/ 1468860 w 1496283"/>
                          <a:gd name="connsiteY136" fmla="*/ 99097 h 758095"/>
                          <a:gd name="connsiteX137" fmla="*/ 1475617 w 1496283"/>
                          <a:gd name="connsiteY137" fmla="*/ 94593 h 758095"/>
                          <a:gd name="connsiteX138" fmla="*/ 1486878 w 1496283"/>
                          <a:gd name="connsiteY138" fmla="*/ 83332 h 758095"/>
                          <a:gd name="connsiteX139" fmla="*/ 1489130 w 1496283"/>
                          <a:gd name="connsiteY139" fmla="*/ 76575 h 758095"/>
                          <a:gd name="connsiteX140" fmla="*/ 1495887 w 1496283"/>
                          <a:gd name="connsiteY140" fmla="*/ 74323 h 758095"/>
                          <a:gd name="connsiteX141" fmla="*/ 1493634 w 1496283"/>
                          <a:gd name="connsiteY141" fmla="*/ 0 h 758095"/>
                          <a:gd name="connsiteX142" fmla="*/ 1482373 w 1496283"/>
                          <a:gd name="connsiteY142" fmla="*/ 9008 h 758095"/>
                          <a:gd name="connsiteX143" fmla="*/ 1480121 w 1496283"/>
                          <a:gd name="connsiteY143" fmla="*/ 18017 h 758095"/>
                          <a:gd name="connsiteX144" fmla="*/ 1473364 w 1496283"/>
                          <a:gd name="connsiteY144" fmla="*/ 20270 h 758095"/>
                          <a:gd name="connsiteX145" fmla="*/ 1482373 w 1496283"/>
                          <a:gd name="connsiteY14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72359 w 1496283"/>
                          <a:gd name="connsiteY90" fmla="*/ 677117 h 758095"/>
                          <a:gd name="connsiteX91" fmla="*/ 1065713 w 1496283"/>
                          <a:gd name="connsiteY91" fmla="*/ 673412 h 758095"/>
                          <a:gd name="connsiteX92" fmla="*/ 1085983 w 1496283"/>
                          <a:gd name="connsiteY92" fmla="*/ 686926 h 758095"/>
                          <a:gd name="connsiteX93" fmla="*/ 1104001 w 1496283"/>
                          <a:gd name="connsiteY93" fmla="*/ 691430 h 758095"/>
                          <a:gd name="connsiteX94" fmla="*/ 1110757 w 1496283"/>
                          <a:gd name="connsiteY94" fmla="*/ 700439 h 758095"/>
                          <a:gd name="connsiteX95" fmla="*/ 1115262 w 1496283"/>
                          <a:gd name="connsiteY95" fmla="*/ 707196 h 758095"/>
                          <a:gd name="connsiteX96" fmla="*/ 1131027 w 1496283"/>
                          <a:gd name="connsiteY96" fmla="*/ 727466 h 758095"/>
                          <a:gd name="connsiteX97" fmla="*/ 1133280 w 1496283"/>
                          <a:gd name="connsiteY97" fmla="*/ 736474 h 758095"/>
                          <a:gd name="connsiteX98" fmla="*/ 1149045 w 1496283"/>
                          <a:gd name="connsiteY98" fmla="*/ 743231 h 758095"/>
                          <a:gd name="connsiteX99" fmla="*/ 1191837 w 1496283"/>
                          <a:gd name="connsiteY99" fmla="*/ 745483 h 758095"/>
                          <a:gd name="connsiteX100" fmla="*/ 1207603 w 1496283"/>
                          <a:gd name="connsiteY100" fmla="*/ 743231 h 758095"/>
                          <a:gd name="connsiteX101" fmla="*/ 1248143 w 1496283"/>
                          <a:gd name="connsiteY101" fmla="*/ 745483 h 758095"/>
                          <a:gd name="connsiteX102" fmla="*/ 1268413 w 1496283"/>
                          <a:gd name="connsiteY102" fmla="*/ 747736 h 758095"/>
                          <a:gd name="connsiteX103" fmla="*/ 1281926 w 1496283"/>
                          <a:gd name="connsiteY103" fmla="*/ 729718 h 758095"/>
                          <a:gd name="connsiteX104" fmla="*/ 1288683 w 1496283"/>
                          <a:gd name="connsiteY104" fmla="*/ 727466 h 758095"/>
                          <a:gd name="connsiteX105" fmla="*/ 1304448 w 1496283"/>
                          <a:gd name="connsiteY105" fmla="*/ 713952 h 758095"/>
                          <a:gd name="connsiteX106" fmla="*/ 1306700 w 1496283"/>
                          <a:gd name="connsiteY106" fmla="*/ 707196 h 758095"/>
                          <a:gd name="connsiteX107" fmla="*/ 1311205 w 1496283"/>
                          <a:gd name="connsiteY107" fmla="*/ 700439 h 758095"/>
                          <a:gd name="connsiteX108" fmla="*/ 1315709 w 1496283"/>
                          <a:gd name="connsiteY108" fmla="*/ 691430 h 758095"/>
                          <a:gd name="connsiteX109" fmla="*/ 1322466 w 1496283"/>
                          <a:gd name="connsiteY109" fmla="*/ 689178 h 758095"/>
                          <a:gd name="connsiteX110" fmla="*/ 1326970 w 1496283"/>
                          <a:gd name="connsiteY110" fmla="*/ 680169 h 758095"/>
                          <a:gd name="connsiteX111" fmla="*/ 1333727 w 1496283"/>
                          <a:gd name="connsiteY111" fmla="*/ 675665 h 758095"/>
                          <a:gd name="connsiteX112" fmla="*/ 1335979 w 1496283"/>
                          <a:gd name="connsiteY112" fmla="*/ 666656 h 758095"/>
                          <a:gd name="connsiteX113" fmla="*/ 1338231 w 1496283"/>
                          <a:gd name="connsiteY113" fmla="*/ 659899 h 758095"/>
                          <a:gd name="connsiteX114" fmla="*/ 1342736 w 1496283"/>
                          <a:gd name="connsiteY114" fmla="*/ 655395 h 758095"/>
                          <a:gd name="connsiteX115" fmla="*/ 1351745 w 1496283"/>
                          <a:gd name="connsiteY115" fmla="*/ 641881 h 758095"/>
                          <a:gd name="connsiteX116" fmla="*/ 1353997 w 1496283"/>
                          <a:gd name="connsiteY116" fmla="*/ 632873 h 758095"/>
                          <a:gd name="connsiteX117" fmla="*/ 1356249 w 1496283"/>
                          <a:gd name="connsiteY117" fmla="*/ 610350 h 758095"/>
                          <a:gd name="connsiteX118" fmla="*/ 1360753 w 1496283"/>
                          <a:gd name="connsiteY118" fmla="*/ 601341 h 758095"/>
                          <a:gd name="connsiteX119" fmla="*/ 1365258 w 1496283"/>
                          <a:gd name="connsiteY119" fmla="*/ 585576 h 758095"/>
                          <a:gd name="connsiteX120" fmla="*/ 1372015 w 1496283"/>
                          <a:gd name="connsiteY120" fmla="*/ 576567 h 758095"/>
                          <a:gd name="connsiteX121" fmla="*/ 1376519 w 1496283"/>
                          <a:gd name="connsiteY121" fmla="*/ 542784 h 758095"/>
                          <a:gd name="connsiteX122" fmla="*/ 1378771 w 1496283"/>
                          <a:gd name="connsiteY122" fmla="*/ 533775 h 758095"/>
                          <a:gd name="connsiteX123" fmla="*/ 1381023 w 1496283"/>
                          <a:gd name="connsiteY123" fmla="*/ 477470 h 758095"/>
                          <a:gd name="connsiteX124" fmla="*/ 1396789 w 1496283"/>
                          <a:gd name="connsiteY124" fmla="*/ 454947 h 758095"/>
                          <a:gd name="connsiteX125" fmla="*/ 1403546 w 1496283"/>
                          <a:gd name="connsiteY125" fmla="*/ 443686 h 758095"/>
                          <a:gd name="connsiteX126" fmla="*/ 1410302 w 1496283"/>
                          <a:gd name="connsiteY126" fmla="*/ 434677 h 758095"/>
                          <a:gd name="connsiteX127" fmla="*/ 1412554 w 1496283"/>
                          <a:gd name="connsiteY127" fmla="*/ 385129 h 758095"/>
                          <a:gd name="connsiteX128" fmla="*/ 1414807 w 1496283"/>
                          <a:gd name="connsiteY128" fmla="*/ 373868 h 758095"/>
                          <a:gd name="connsiteX129" fmla="*/ 1421563 w 1496283"/>
                          <a:gd name="connsiteY129" fmla="*/ 367111 h 758095"/>
                          <a:gd name="connsiteX130" fmla="*/ 1435077 w 1496283"/>
                          <a:gd name="connsiteY130" fmla="*/ 157655 h 758095"/>
                          <a:gd name="connsiteX131" fmla="*/ 1448590 w 1496283"/>
                          <a:gd name="connsiteY131" fmla="*/ 141889 h 758095"/>
                          <a:gd name="connsiteX132" fmla="*/ 1453094 w 1496283"/>
                          <a:gd name="connsiteY132" fmla="*/ 135133 h 758095"/>
                          <a:gd name="connsiteX133" fmla="*/ 1459851 w 1496283"/>
                          <a:gd name="connsiteY133" fmla="*/ 132880 h 758095"/>
                          <a:gd name="connsiteX134" fmla="*/ 1466608 w 1496283"/>
                          <a:gd name="connsiteY134" fmla="*/ 128376 h 758095"/>
                          <a:gd name="connsiteX135" fmla="*/ 1468860 w 1496283"/>
                          <a:gd name="connsiteY135" fmla="*/ 99097 h 758095"/>
                          <a:gd name="connsiteX136" fmla="*/ 1475617 w 1496283"/>
                          <a:gd name="connsiteY136" fmla="*/ 94593 h 758095"/>
                          <a:gd name="connsiteX137" fmla="*/ 1486878 w 1496283"/>
                          <a:gd name="connsiteY137" fmla="*/ 83332 h 758095"/>
                          <a:gd name="connsiteX138" fmla="*/ 1489130 w 1496283"/>
                          <a:gd name="connsiteY138" fmla="*/ 76575 h 758095"/>
                          <a:gd name="connsiteX139" fmla="*/ 1495887 w 1496283"/>
                          <a:gd name="connsiteY139" fmla="*/ 74323 h 758095"/>
                          <a:gd name="connsiteX140" fmla="*/ 1493634 w 1496283"/>
                          <a:gd name="connsiteY140" fmla="*/ 0 h 758095"/>
                          <a:gd name="connsiteX141" fmla="*/ 1482373 w 1496283"/>
                          <a:gd name="connsiteY141" fmla="*/ 9008 h 758095"/>
                          <a:gd name="connsiteX142" fmla="*/ 1480121 w 1496283"/>
                          <a:gd name="connsiteY142" fmla="*/ 18017 h 758095"/>
                          <a:gd name="connsiteX143" fmla="*/ 1473364 w 1496283"/>
                          <a:gd name="connsiteY143" fmla="*/ 20270 h 758095"/>
                          <a:gd name="connsiteX144" fmla="*/ 1482373 w 1496283"/>
                          <a:gd name="connsiteY14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0757 w 1496283"/>
                          <a:gd name="connsiteY93" fmla="*/ 700439 h 758095"/>
                          <a:gd name="connsiteX94" fmla="*/ 1115262 w 1496283"/>
                          <a:gd name="connsiteY94" fmla="*/ 707196 h 758095"/>
                          <a:gd name="connsiteX95" fmla="*/ 1131027 w 1496283"/>
                          <a:gd name="connsiteY95" fmla="*/ 727466 h 758095"/>
                          <a:gd name="connsiteX96" fmla="*/ 1133280 w 1496283"/>
                          <a:gd name="connsiteY96" fmla="*/ 736474 h 758095"/>
                          <a:gd name="connsiteX97" fmla="*/ 1149045 w 1496283"/>
                          <a:gd name="connsiteY97" fmla="*/ 743231 h 758095"/>
                          <a:gd name="connsiteX98" fmla="*/ 1191837 w 1496283"/>
                          <a:gd name="connsiteY98" fmla="*/ 745483 h 758095"/>
                          <a:gd name="connsiteX99" fmla="*/ 1207603 w 1496283"/>
                          <a:gd name="connsiteY99" fmla="*/ 743231 h 758095"/>
                          <a:gd name="connsiteX100" fmla="*/ 1248143 w 1496283"/>
                          <a:gd name="connsiteY100" fmla="*/ 745483 h 758095"/>
                          <a:gd name="connsiteX101" fmla="*/ 1268413 w 1496283"/>
                          <a:gd name="connsiteY101" fmla="*/ 747736 h 758095"/>
                          <a:gd name="connsiteX102" fmla="*/ 1281926 w 1496283"/>
                          <a:gd name="connsiteY102" fmla="*/ 729718 h 758095"/>
                          <a:gd name="connsiteX103" fmla="*/ 1288683 w 1496283"/>
                          <a:gd name="connsiteY103" fmla="*/ 727466 h 758095"/>
                          <a:gd name="connsiteX104" fmla="*/ 1304448 w 1496283"/>
                          <a:gd name="connsiteY104" fmla="*/ 713952 h 758095"/>
                          <a:gd name="connsiteX105" fmla="*/ 1306700 w 1496283"/>
                          <a:gd name="connsiteY105" fmla="*/ 707196 h 758095"/>
                          <a:gd name="connsiteX106" fmla="*/ 1311205 w 1496283"/>
                          <a:gd name="connsiteY106" fmla="*/ 700439 h 758095"/>
                          <a:gd name="connsiteX107" fmla="*/ 1315709 w 1496283"/>
                          <a:gd name="connsiteY107" fmla="*/ 691430 h 758095"/>
                          <a:gd name="connsiteX108" fmla="*/ 1322466 w 1496283"/>
                          <a:gd name="connsiteY108" fmla="*/ 689178 h 758095"/>
                          <a:gd name="connsiteX109" fmla="*/ 1326970 w 1496283"/>
                          <a:gd name="connsiteY109" fmla="*/ 680169 h 758095"/>
                          <a:gd name="connsiteX110" fmla="*/ 1333727 w 1496283"/>
                          <a:gd name="connsiteY110" fmla="*/ 675665 h 758095"/>
                          <a:gd name="connsiteX111" fmla="*/ 1335979 w 1496283"/>
                          <a:gd name="connsiteY111" fmla="*/ 666656 h 758095"/>
                          <a:gd name="connsiteX112" fmla="*/ 1338231 w 1496283"/>
                          <a:gd name="connsiteY112" fmla="*/ 659899 h 758095"/>
                          <a:gd name="connsiteX113" fmla="*/ 1342736 w 1496283"/>
                          <a:gd name="connsiteY113" fmla="*/ 655395 h 758095"/>
                          <a:gd name="connsiteX114" fmla="*/ 1351745 w 1496283"/>
                          <a:gd name="connsiteY114" fmla="*/ 641881 h 758095"/>
                          <a:gd name="connsiteX115" fmla="*/ 1353997 w 1496283"/>
                          <a:gd name="connsiteY115" fmla="*/ 632873 h 758095"/>
                          <a:gd name="connsiteX116" fmla="*/ 1356249 w 1496283"/>
                          <a:gd name="connsiteY116" fmla="*/ 610350 h 758095"/>
                          <a:gd name="connsiteX117" fmla="*/ 1360753 w 1496283"/>
                          <a:gd name="connsiteY117" fmla="*/ 601341 h 758095"/>
                          <a:gd name="connsiteX118" fmla="*/ 1365258 w 1496283"/>
                          <a:gd name="connsiteY118" fmla="*/ 585576 h 758095"/>
                          <a:gd name="connsiteX119" fmla="*/ 1372015 w 1496283"/>
                          <a:gd name="connsiteY119" fmla="*/ 576567 h 758095"/>
                          <a:gd name="connsiteX120" fmla="*/ 1376519 w 1496283"/>
                          <a:gd name="connsiteY120" fmla="*/ 542784 h 758095"/>
                          <a:gd name="connsiteX121" fmla="*/ 1378771 w 1496283"/>
                          <a:gd name="connsiteY121" fmla="*/ 533775 h 758095"/>
                          <a:gd name="connsiteX122" fmla="*/ 1381023 w 1496283"/>
                          <a:gd name="connsiteY122" fmla="*/ 477470 h 758095"/>
                          <a:gd name="connsiteX123" fmla="*/ 1396789 w 1496283"/>
                          <a:gd name="connsiteY123" fmla="*/ 454947 h 758095"/>
                          <a:gd name="connsiteX124" fmla="*/ 1403546 w 1496283"/>
                          <a:gd name="connsiteY124" fmla="*/ 443686 h 758095"/>
                          <a:gd name="connsiteX125" fmla="*/ 1410302 w 1496283"/>
                          <a:gd name="connsiteY125" fmla="*/ 434677 h 758095"/>
                          <a:gd name="connsiteX126" fmla="*/ 1412554 w 1496283"/>
                          <a:gd name="connsiteY126" fmla="*/ 385129 h 758095"/>
                          <a:gd name="connsiteX127" fmla="*/ 1414807 w 1496283"/>
                          <a:gd name="connsiteY127" fmla="*/ 373868 h 758095"/>
                          <a:gd name="connsiteX128" fmla="*/ 1421563 w 1496283"/>
                          <a:gd name="connsiteY128" fmla="*/ 367111 h 758095"/>
                          <a:gd name="connsiteX129" fmla="*/ 1435077 w 1496283"/>
                          <a:gd name="connsiteY129" fmla="*/ 157655 h 758095"/>
                          <a:gd name="connsiteX130" fmla="*/ 1448590 w 1496283"/>
                          <a:gd name="connsiteY130" fmla="*/ 141889 h 758095"/>
                          <a:gd name="connsiteX131" fmla="*/ 1453094 w 1496283"/>
                          <a:gd name="connsiteY131" fmla="*/ 135133 h 758095"/>
                          <a:gd name="connsiteX132" fmla="*/ 1459851 w 1496283"/>
                          <a:gd name="connsiteY132" fmla="*/ 132880 h 758095"/>
                          <a:gd name="connsiteX133" fmla="*/ 1466608 w 1496283"/>
                          <a:gd name="connsiteY133" fmla="*/ 128376 h 758095"/>
                          <a:gd name="connsiteX134" fmla="*/ 1468860 w 1496283"/>
                          <a:gd name="connsiteY134" fmla="*/ 99097 h 758095"/>
                          <a:gd name="connsiteX135" fmla="*/ 1475617 w 1496283"/>
                          <a:gd name="connsiteY135" fmla="*/ 94593 h 758095"/>
                          <a:gd name="connsiteX136" fmla="*/ 1486878 w 1496283"/>
                          <a:gd name="connsiteY136" fmla="*/ 83332 h 758095"/>
                          <a:gd name="connsiteX137" fmla="*/ 1489130 w 1496283"/>
                          <a:gd name="connsiteY137" fmla="*/ 76575 h 758095"/>
                          <a:gd name="connsiteX138" fmla="*/ 1495887 w 1496283"/>
                          <a:gd name="connsiteY138" fmla="*/ 74323 h 758095"/>
                          <a:gd name="connsiteX139" fmla="*/ 1493634 w 1496283"/>
                          <a:gd name="connsiteY139" fmla="*/ 0 h 758095"/>
                          <a:gd name="connsiteX140" fmla="*/ 1482373 w 1496283"/>
                          <a:gd name="connsiteY140" fmla="*/ 9008 h 758095"/>
                          <a:gd name="connsiteX141" fmla="*/ 1480121 w 1496283"/>
                          <a:gd name="connsiteY141" fmla="*/ 18017 h 758095"/>
                          <a:gd name="connsiteX142" fmla="*/ 1473364 w 1496283"/>
                          <a:gd name="connsiteY142" fmla="*/ 20270 h 758095"/>
                          <a:gd name="connsiteX143" fmla="*/ 1482373 w 1496283"/>
                          <a:gd name="connsiteY14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15262 w 1496283"/>
                          <a:gd name="connsiteY93" fmla="*/ 707196 h 758095"/>
                          <a:gd name="connsiteX94" fmla="*/ 1131027 w 1496283"/>
                          <a:gd name="connsiteY94" fmla="*/ 727466 h 758095"/>
                          <a:gd name="connsiteX95" fmla="*/ 1133280 w 1496283"/>
                          <a:gd name="connsiteY95" fmla="*/ 736474 h 758095"/>
                          <a:gd name="connsiteX96" fmla="*/ 1149045 w 1496283"/>
                          <a:gd name="connsiteY96" fmla="*/ 743231 h 758095"/>
                          <a:gd name="connsiteX97" fmla="*/ 1191837 w 1496283"/>
                          <a:gd name="connsiteY97" fmla="*/ 745483 h 758095"/>
                          <a:gd name="connsiteX98" fmla="*/ 1207603 w 1496283"/>
                          <a:gd name="connsiteY98" fmla="*/ 743231 h 758095"/>
                          <a:gd name="connsiteX99" fmla="*/ 1248143 w 1496283"/>
                          <a:gd name="connsiteY99" fmla="*/ 745483 h 758095"/>
                          <a:gd name="connsiteX100" fmla="*/ 1268413 w 1496283"/>
                          <a:gd name="connsiteY100" fmla="*/ 747736 h 758095"/>
                          <a:gd name="connsiteX101" fmla="*/ 1281926 w 1496283"/>
                          <a:gd name="connsiteY101" fmla="*/ 729718 h 758095"/>
                          <a:gd name="connsiteX102" fmla="*/ 1288683 w 1496283"/>
                          <a:gd name="connsiteY102" fmla="*/ 727466 h 758095"/>
                          <a:gd name="connsiteX103" fmla="*/ 1304448 w 1496283"/>
                          <a:gd name="connsiteY103" fmla="*/ 713952 h 758095"/>
                          <a:gd name="connsiteX104" fmla="*/ 1306700 w 1496283"/>
                          <a:gd name="connsiteY104" fmla="*/ 707196 h 758095"/>
                          <a:gd name="connsiteX105" fmla="*/ 1311205 w 1496283"/>
                          <a:gd name="connsiteY105" fmla="*/ 700439 h 758095"/>
                          <a:gd name="connsiteX106" fmla="*/ 1315709 w 1496283"/>
                          <a:gd name="connsiteY106" fmla="*/ 691430 h 758095"/>
                          <a:gd name="connsiteX107" fmla="*/ 1322466 w 1496283"/>
                          <a:gd name="connsiteY107" fmla="*/ 689178 h 758095"/>
                          <a:gd name="connsiteX108" fmla="*/ 1326970 w 1496283"/>
                          <a:gd name="connsiteY108" fmla="*/ 680169 h 758095"/>
                          <a:gd name="connsiteX109" fmla="*/ 1333727 w 1496283"/>
                          <a:gd name="connsiteY109" fmla="*/ 675665 h 758095"/>
                          <a:gd name="connsiteX110" fmla="*/ 1335979 w 1496283"/>
                          <a:gd name="connsiteY110" fmla="*/ 666656 h 758095"/>
                          <a:gd name="connsiteX111" fmla="*/ 1338231 w 1496283"/>
                          <a:gd name="connsiteY111" fmla="*/ 659899 h 758095"/>
                          <a:gd name="connsiteX112" fmla="*/ 1342736 w 1496283"/>
                          <a:gd name="connsiteY112" fmla="*/ 655395 h 758095"/>
                          <a:gd name="connsiteX113" fmla="*/ 1351745 w 1496283"/>
                          <a:gd name="connsiteY113" fmla="*/ 641881 h 758095"/>
                          <a:gd name="connsiteX114" fmla="*/ 1353997 w 1496283"/>
                          <a:gd name="connsiteY114" fmla="*/ 632873 h 758095"/>
                          <a:gd name="connsiteX115" fmla="*/ 1356249 w 1496283"/>
                          <a:gd name="connsiteY115" fmla="*/ 610350 h 758095"/>
                          <a:gd name="connsiteX116" fmla="*/ 1360753 w 1496283"/>
                          <a:gd name="connsiteY116" fmla="*/ 601341 h 758095"/>
                          <a:gd name="connsiteX117" fmla="*/ 1365258 w 1496283"/>
                          <a:gd name="connsiteY117" fmla="*/ 585576 h 758095"/>
                          <a:gd name="connsiteX118" fmla="*/ 1372015 w 1496283"/>
                          <a:gd name="connsiteY118" fmla="*/ 576567 h 758095"/>
                          <a:gd name="connsiteX119" fmla="*/ 1376519 w 1496283"/>
                          <a:gd name="connsiteY119" fmla="*/ 542784 h 758095"/>
                          <a:gd name="connsiteX120" fmla="*/ 1378771 w 1496283"/>
                          <a:gd name="connsiteY120" fmla="*/ 533775 h 758095"/>
                          <a:gd name="connsiteX121" fmla="*/ 1381023 w 1496283"/>
                          <a:gd name="connsiteY121" fmla="*/ 477470 h 758095"/>
                          <a:gd name="connsiteX122" fmla="*/ 1396789 w 1496283"/>
                          <a:gd name="connsiteY122" fmla="*/ 454947 h 758095"/>
                          <a:gd name="connsiteX123" fmla="*/ 1403546 w 1496283"/>
                          <a:gd name="connsiteY123" fmla="*/ 443686 h 758095"/>
                          <a:gd name="connsiteX124" fmla="*/ 1410302 w 1496283"/>
                          <a:gd name="connsiteY124" fmla="*/ 434677 h 758095"/>
                          <a:gd name="connsiteX125" fmla="*/ 1412554 w 1496283"/>
                          <a:gd name="connsiteY125" fmla="*/ 385129 h 758095"/>
                          <a:gd name="connsiteX126" fmla="*/ 1414807 w 1496283"/>
                          <a:gd name="connsiteY126" fmla="*/ 373868 h 758095"/>
                          <a:gd name="connsiteX127" fmla="*/ 1421563 w 1496283"/>
                          <a:gd name="connsiteY127" fmla="*/ 367111 h 758095"/>
                          <a:gd name="connsiteX128" fmla="*/ 1435077 w 1496283"/>
                          <a:gd name="connsiteY128" fmla="*/ 157655 h 758095"/>
                          <a:gd name="connsiteX129" fmla="*/ 1448590 w 1496283"/>
                          <a:gd name="connsiteY129" fmla="*/ 141889 h 758095"/>
                          <a:gd name="connsiteX130" fmla="*/ 1453094 w 1496283"/>
                          <a:gd name="connsiteY130" fmla="*/ 135133 h 758095"/>
                          <a:gd name="connsiteX131" fmla="*/ 1459851 w 1496283"/>
                          <a:gd name="connsiteY131" fmla="*/ 132880 h 758095"/>
                          <a:gd name="connsiteX132" fmla="*/ 1466608 w 1496283"/>
                          <a:gd name="connsiteY132" fmla="*/ 128376 h 758095"/>
                          <a:gd name="connsiteX133" fmla="*/ 1468860 w 1496283"/>
                          <a:gd name="connsiteY133" fmla="*/ 99097 h 758095"/>
                          <a:gd name="connsiteX134" fmla="*/ 1475617 w 1496283"/>
                          <a:gd name="connsiteY134" fmla="*/ 94593 h 758095"/>
                          <a:gd name="connsiteX135" fmla="*/ 1486878 w 1496283"/>
                          <a:gd name="connsiteY135" fmla="*/ 83332 h 758095"/>
                          <a:gd name="connsiteX136" fmla="*/ 1489130 w 1496283"/>
                          <a:gd name="connsiteY136" fmla="*/ 76575 h 758095"/>
                          <a:gd name="connsiteX137" fmla="*/ 1495887 w 1496283"/>
                          <a:gd name="connsiteY137" fmla="*/ 74323 h 758095"/>
                          <a:gd name="connsiteX138" fmla="*/ 1493634 w 1496283"/>
                          <a:gd name="connsiteY138" fmla="*/ 0 h 758095"/>
                          <a:gd name="connsiteX139" fmla="*/ 1482373 w 1496283"/>
                          <a:gd name="connsiteY139" fmla="*/ 9008 h 758095"/>
                          <a:gd name="connsiteX140" fmla="*/ 1480121 w 1496283"/>
                          <a:gd name="connsiteY140" fmla="*/ 18017 h 758095"/>
                          <a:gd name="connsiteX141" fmla="*/ 1473364 w 1496283"/>
                          <a:gd name="connsiteY141" fmla="*/ 20270 h 758095"/>
                          <a:gd name="connsiteX142" fmla="*/ 1482373 w 1496283"/>
                          <a:gd name="connsiteY142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04001 w 1496283"/>
                          <a:gd name="connsiteY92" fmla="*/ 691430 h 758095"/>
                          <a:gd name="connsiteX93" fmla="*/ 1131027 w 1496283"/>
                          <a:gd name="connsiteY93" fmla="*/ 727466 h 758095"/>
                          <a:gd name="connsiteX94" fmla="*/ 1133280 w 1496283"/>
                          <a:gd name="connsiteY94" fmla="*/ 736474 h 758095"/>
                          <a:gd name="connsiteX95" fmla="*/ 1149045 w 1496283"/>
                          <a:gd name="connsiteY95" fmla="*/ 743231 h 758095"/>
                          <a:gd name="connsiteX96" fmla="*/ 1191837 w 1496283"/>
                          <a:gd name="connsiteY96" fmla="*/ 745483 h 758095"/>
                          <a:gd name="connsiteX97" fmla="*/ 1207603 w 1496283"/>
                          <a:gd name="connsiteY97" fmla="*/ 743231 h 758095"/>
                          <a:gd name="connsiteX98" fmla="*/ 1248143 w 1496283"/>
                          <a:gd name="connsiteY98" fmla="*/ 745483 h 758095"/>
                          <a:gd name="connsiteX99" fmla="*/ 1268413 w 1496283"/>
                          <a:gd name="connsiteY99" fmla="*/ 747736 h 758095"/>
                          <a:gd name="connsiteX100" fmla="*/ 1281926 w 1496283"/>
                          <a:gd name="connsiteY100" fmla="*/ 729718 h 758095"/>
                          <a:gd name="connsiteX101" fmla="*/ 1288683 w 1496283"/>
                          <a:gd name="connsiteY101" fmla="*/ 727466 h 758095"/>
                          <a:gd name="connsiteX102" fmla="*/ 1304448 w 1496283"/>
                          <a:gd name="connsiteY102" fmla="*/ 713952 h 758095"/>
                          <a:gd name="connsiteX103" fmla="*/ 1306700 w 1496283"/>
                          <a:gd name="connsiteY103" fmla="*/ 707196 h 758095"/>
                          <a:gd name="connsiteX104" fmla="*/ 1311205 w 1496283"/>
                          <a:gd name="connsiteY104" fmla="*/ 700439 h 758095"/>
                          <a:gd name="connsiteX105" fmla="*/ 1315709 w 1496283"/>
                          <a:gd name="connsiteY105" fmla="*/ 691430 h 758095"/>
                          <a:gd name="connsiteX106" fmla="*/ 1322466 w 1496283"/>
                          <a:gd name="connsiteY106" fmla="*/ 689178 h 758095"/>
                          <a:gd name="connsiteX107" fmla="*/ 1326970 w 1496283"/>
                          <a:gd name="connsiteY107" fmla="*/ 680169 h 758095"/>
                          <a:gd name="connsiteX108" fmla="*/ 1333727 w 1496283"/>
                          <a:gd name="connsiteY108" fmla="*/ 675665 h 758095"/>
                          <a:gd name="connsiteX109" fmla="*/ 1335979 w 1496283"/>
                          <a:gd name="connsiteY109" fmla="*/ 666656 h 758095"/>
                          <a:gd name="connsiteX110" fmla="*/ 1338231 w 1496283"/>
                          <a:gd name="connsiteY110" fmla="*/ 659899 h 758095"/>
                          <a:gd name="connsiteX111" fmla="*/ 1342736 w 1496283"/>
                          <a:gd name="connsiteY111" fmla="*/ 655395 h 758095"/>
                          <a:gd name="connsiteX112" fmla="*/ 1351745 w 1496283"/>
                          <a:gd name="connsiteY112" fmla="*/ 641881 h 758095"/>
                          <a:gd name="connsiteX113" fmla="*/ 1353997 w 1496283"/>
                          <a:gd name="connsiteY113" fmla="*/ 632873 h 758095"/>
                          <a:gd name="connsiteX114" fmla="*/ 1356249 w 1496283"/>
                          <a:gd name="connsiteY114" fmla="*/ 610350 h 758095"/>
                          <a:gd name="connsiteX115" fmla="*/ 1360753 w 1496283"/>
                          <a:gd name="connsiteY115" fmla="*/ 601341 h 758095"/>
                          <a:gd name="connsiteX116" fmla="*/ 1365258 w 1496283"/>
                          <a:gd name="connsiteY116" fmla="*/ 585576 h 758095"/>
                          <a:gd name="connsiteX117" fmla="*/ 1372015 w 1496283"/>
                          <a:gd name="connsiteY117" fmla="*/ 576567 h 758095"/>
                          <a:gd name="connsiteX118" fmla="*/ 1376519 w 1496283"/>
                          <a:gd name="connsiteY118" fmla="*/ 542784 h 758095"/>
                          <a:gd name="connsiteX119" fmla="*/ 1378771 w 1496283"/>
                          <a:gd name="connsiteY119" fmla="*/ 533775 h 758095"/>
                          <a:gd name="connsiteX120" fmla="*/ 1381023 w 1496283"/>
                          <a:gd name="connsiteY120" fmla="*/ 477470 h 758095"/>
                          <a:gd name="connsiteX121" fmla="*/ 1396789 w 1496283"/>
                          <a:gd name="connsiteY121" fmla="*/ 454947 h 758095"/>
                          <a:gd name="connsiteX122" fmla="*/ 1403546 w 1496283"/>
                          <a:gd name="connsiteY122" fmla="*/ 443686 h 758095"/>
                          <a:gd name="connsiteX123" fmla="*/ 1410302 w 1496283"/>
                          <a:gd name="connsiteY123" fmla="*/ 434677 h 758095"/>
                          <a:gd name="connsiteX124" fmla="*/ 1412554 w 1496283"/>
                          <a:gd name="connsiteY124" fmla="*/ 385129 h 758095"/>
                          <a:gd name="connsiteX125" fmla="*/ 1414807 w 1496283"/>
                          <a:gd name="connsiteY125" fmla="*/ 373868 h 758095"/>
                          <a:gd name="connsiteX126" fmla="*/ 1421563 w 1496283"/>
                          <a:gd name="connsiteY126" fmla="*/ 367111 h 758095"/>
                          <a:gd name="connsiteX127" fmla="*/ 1435077 w 1496283"/>
                          <a:gd name="connsiteY127" fmla="*/ 157655 h 758095"/>
                          <a:gd name="connsiteX128" fmla="*/ 1448590 w 1496283"/>
                          <a:gd name="connsiteY128" fmla="*/ 141889 h 758095"/>
                          <a:gd name="connsiteX129" fmla="*/ 1453094 w 1496283"/>
                          <a:gd name="connsiteY129" fmla="*/ 135133 h 758095"/>
                          <a:gd name="connsiteX130" fmla="*/ 1459851 w 1496283"/>
                          <a:gd name="connsiteY130" fmla="*/ 132880 h 758095"/>
                          <a:gd name="connsiteX131" fmla="*/ 1466608 w 1496283"/>
                          <a:gd name="connsiteY131" fmla="*/ 128376 h 758095"/>
                          <a:gd name="connsiteX132" fmla="*/ 1468860 w 1496283"/>
                          <a:gd name="connsiteY132" fmla="*/ 99097 h 758095"/>
                          <a:gd name="connsiteX133" fmla="*/ 1475617 w 1496283"/>
                          <a:gd name="connsiteY133" fmla="*/ 94593 h 758095"/>
                          <a:gd name="connsiteX134" fmla="*/ 1486878 w 1496283"/>
                          <a:gd name="connsiteY134" fmla="*/ 83332 h 758095"/>
                          <a:gd name="connsiteX135" fmla="*/ 1489130 w 1496283"/>
                          <a:gd name="connsiteY135" fmla="*/ 76575 h 758095"/>
                          <a:gd name="connsiteX136" fmla="*/ 1495887 w 1496283"/>
                          <a:gd name="connsiteY136" fmla="*/ 74323 h 758095"/>
                          <a:gd name="connsiteX137" fmla="*/ 1493634 w 1496283"/>
                          <a:gd name="connsiteY137" fmla="*/ 0 h 758095"/>
                          <a:gd name="connsiteX138" fmla="*/ 1482373 w 1496283"/>
                          <a:gd name="connsiteY138" fmla="*/ 9008 h 758095"/>
                          <a:gd name="connsiteX139" fmla="*/ 1480121 w 1496283"/>
                          <a:gd name="connsiteY139" fmla="*/ 18017 h 758095"/>
                          <a:gd name="connsiteX140" fmla="*/ 1473364 w 1496283"/>
                          <a:gd name="connsiteY140" fmla="*/ 20270 h 758095"/>
                          <a:gd name="connsiteX141" fmla="*/ 1482373 w 1496283"/>
                          <a:gd name="connsiteY141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65713 w 1496283"/>
                          <a:gd name="connsiteY90" fmla="*/ 673412 h 758095"/>
                          <a:gd name="connsiteX91" fmla="*/ 1085983 w 1496283"/>
                          <a:gd name="connsiteY91" fmla="*/ 686926 h 758095"/>
                          <a:gd name="connsiteX92" fmla="*/ 1131027 w 1496283"/>
                          <a:gd name="connsiteY92" fmla="*/ 727466 h 758095"/>
                          <a:gd name="connsiteX93" fmla="*/ 1133280 w 1496283"/>
                          <a:gd name="connsiteY93" fmla="*/ 736474 h 758095"/>
                          <a:gd name="connsiteX94" fmla="*/ 1149045 w 1496283"/>
                          <a:gd name="connsiteY94" fmla="*/ 743231 h 758095"/>
                          <a:gd name="connsiteX95" fmla="*/ 1191837 w 1496283"/>
                          <a:gd name="connsiteY95" fmla="*/ 745483 h 758095"/>
                          <a:gd name="connsiteX96" fmla="*/ 1207603 w 1496283"/>
                          <a:gd name="connsiteY96" fmla="*/ 743231 h 758095"/>
                          <a:gd name="connsiteX97" fmla="*/ 1248143 w 1496283"/>
                          <a:gd name="connsiteY97" fmla="*/ 745483 h 758095"/>
                          <a:gd name="connsiteX98" fmla="*/ 1268413 w 1496283"/>
                          <a:gd name="connsiteY98" fmla="*/ 747736 h 758095"/>
                          <a:gd name="connsiteX99" fmla="*/ 1281926 w 1496283"/>
                          <a:gd name="connsiteY99" fmla="*/ 729718 h 758095"/>
                          <a:gd name="connsiteX100" fmla="*/ 1288683 w 1496283"/>
                          <a:gd name="connsiteY100" fmla="*/ 727466 h 758095"/>
                          <a:gd name="connsiteX101" fmla="*/ 1304448 w 1496283"/>
                          <a:gd name="connsiteY101" fmla="*/ 713952 h 758095"/>
                          <a:gd name="connsiteX102" fmla="*/ 1306700 w 1496283"/>
                          <a:gd name="connsiteY102" fmla="*/ 707196 h 758095"/>
                          <a:gd name="connsiteX103" fmla="*/ 1311205 w 1496283"/>
                          <a:gd name="connsiteY103" fmla="*/ 700439 h 758095"/>
                          <a:gd name="connsiteX104" fmla="*/ 1315709 w 1496283"/>
                          <a:gd name="connsiteY104" fmla="*/ 691430 h 758095"/>
                          <a:gd name="connsiteX105" fmla="*/ 1322466 w 1496283"/>
                          <a:gd name="connsiteY105" fmla="*/ 689178 h 758095"/>
                          <a:gd name="connsiteX106" fmla="*/ 1326970 w 1496283"/>
                          <a:gd name="connsiteY106" fmla="*/ 680169 h 758095"/>
                          <a:gd name="connsiteX107" fmla="*/ 1333727 w 1496283"/>
                          <a:gd name="connsiteY107" fmla="*/ 675665 h 758095"/>
                          <a:gd name="connsiteX108" fmla="*/ 1335979 w 1496283"/>
                          <a:gd name="connsiteY108" fmla="*/ 666656 h 758095"/>
                          <a:gd name="connsiteX109" fmla="*/ 1338231 w 1496283"/>
                          <a:gd name="connsiteY109" fmla="*/ 659899 h 758095"/>
                          <a:gd name="connsiteX110" fmla="*/ 1342736 w 1496283"/>
                          <a:gd name="connsiteY110" fmla="*/ 655395 h 758095"/>
                          <a:gd name="connsiteX111" fmla="*/ 1351745 w 1496283"/>
                          <a:gd name="connsiteY111" fmla="*/ 641881 h 758095"/>
                          <a:gd name="connsiteX112" fmla="*/ 1353997 w 1496283"/>
                          <a:gd name="connsiteY112" fmla="*/ 632873 h 758095"/>
                          <a:gd name="connsiteX113" fmla="*/ 1356249 w 1496283"/>
                          <a:gd name="connsiteY113" fmla="*/ 610350 h 758095"/>
                          <a:gd name="connsiteX114" fmla="*/ 1360753 w 1496283"/>
                          <a:gd name="connsiteY114" fmla="*/ 601341 h 758095"/>
                          <a:gd name="connsiteX115" fmla="*/ 1365258 w 1496283"/>
                          <a:gd name="connsiteY115" fmla="*/ 585576 h 758095"/>
                          <a:gd name="connsiteX116" fmla="*/ 1372015 w 1496283"/>
                          <a:gd name="connsiteY116" fmla="*/ 576567 h 758095"/>
                          <a:gd name="connsiteX117" fmla="*/ 1376519 w 1496283"/>
                          <a:gd name="connsiteY117" fmla="*/ 542784 h 758095"/>
                          <a:gd name="connsiteX118" fmla="*/ 1378771 w 1496283"/>
                          <a:gd name="connsiteY118" fmla="*/ 533775 h 758095"/>
                          <a:gd name="connsiteX119" fmla="*/ 1381023 w 1496283"/>
                          <a:gd name="connsiteY119" fmla="*/ 477470 h 758095"/>
                          <a:gd name="connsiteX120" fmla="*/ 1396789 w 1496283"/>
                          <a:gd name="connsiteY120" fmla="*/ 454947 h 758095"/>
                          <a:gd name="connsiteX121" fmla="*/ 1403546 w 1496283"/>
                          <a:gd name="connsiteY121" fmla="*/ 443686 h 758095"/>
                          <a:gd name="connsiteX122" fmla="*/ 1410302 w 1496283"/>
                          <a:gd name="connsiteY122" fmla="*/ 434677 h 758095"/>
                          <a:gd name="connsiteX123" fmla="*/ 1412554 w 1496283"/>
                          <a:gd name="connsiteY123" fmla="*/ 385129 h 758095"/>
                          <a:gd name="connsiteX124" fmla="*/ 1414807 w 1496283"/>
                          <a:gd name="connsiteY124" fmla="*/ 373868 h 758095"/>
                          <a:gd name="connsiteX125" fmla="*/ 1421563 w 1496283"/>
                          <a:gd name="connsiteY125" fmla="*/ 367111 h 758095"/>
                          <a:gd name="connsiteX126" fmla="*/ 1435077 w 1496283"/>
                          <a:gd name="connsiteY126" fmla="*/ 157655 h 758095"/>
                          <a:gd name="connsiteX127" fmla="*/ 1448590 w 1496283"/>
                          <a:gd name="connsiteY127" fmla="*/ 141889 h 758095"/>
                          <a:gd name="connsiteX128" fmla="*/ 1453094 w 1496283"/>
                          <a:gd name="connsiteY128" fmla="*/ 135133 h 758095"/>
                          <a:gd name="connsiteX129" fmla="*/ 1459851 w 1496283"/>
                          <a:gd name="connsiteY129" fmla="*/ 132880 h 758095"/>
                          <a:gd name="connsiteX130" fmla="*/ 1466608 w 1496283"/>
                          <a:gd name="connsiteY130" fmla="*/ 128376 h 758095"/>
                          <a:gd name="connsiteX131" fmla="*/ 1468860 w 1496283"/>
                          <a:gd name="connsiteY131" fmla="*/ 99097 h 758095"/>
                          <a:gd name="connsiteX132" fmla="*/ 1475617 w 1496283"/>
                          <a:gd name="connsiteY132" fmla="*/ 94593 h 758095"/>
                          <a:gd name="connsiteX133" fmla="*/ 1486878 w 1496283"/>
                          <a:gd name="connsiteY133" fmla="*/ 83332 h 758095"/>
                          <a:gd name="connsiteX134" fmla="*/ 1489130 w 1496283"/>
                          <a:gd name="connsiteY134" fmla="*/ 76575 h 758095"/>
                          <a:gd name="connsiteX135" fmla="*/ 1495887 w 1496283"/>
                          <a:gd name="connsiteY135" fmla="*/ 74323 h 758095"/>
                          <a:gd name="connsiteX136" fmla="*/ 1493634 w 1496283"/>
                          <a:gd name="connsiteY136" fmla="*/ 0 h 758095"/>
                          <a:gd name="connsiteX137" fmla="*/ 1482373 w 1496283"/>
                          <a:gd name="connsiteY137" fmla="*/ 9008 h 758095"/>
                          <a:gd name="connsiteX138" fmla="*/ 1480121 w 1496283"/>
                          <a:gd name="connsiteY138" fmla="*/ 18017 h 758095"/>
                          <a:gd name="connsiteX139" fmla="*/ 1473364 w 1496283"/>
                          <a:gd name="connsiteY139" fmla="*/ 20270 h 758095"/>
                          <a:gd name="connsiteX140" fmla="*/ 1482373 w 1496283"/>
                          <a:gd name="connsiteY140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43733 w 1496283"/>
                          <a:gd name="connsiteY89" fmla="*/ 661167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60840 w 1496283"/>
                          <a:gd name="connsiteY47" fmla="*/ 576272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115262 w 1496283"/>
                          <a:gd name="connsiteY46" fmla="*/ 621611 h 758095"/>
                          <a:gd name="connsiteX47" fmla="*/ 1093602 w 1496283"/>
                          <a:gd name="connsiteY47" fmla="*/ 589675 h 758095"/>
                          <a:gd name="connsiteX48" fmla="*/ 1002467 w 1496283"/>
                          <a:gd name="connsiteY48" fmla="*/ 535190 h 758095"/>
                          <a:gd name="connsiteX49" fmla="*/ 905806 w 1496283"/>
                          <a:gd name="connsiteY49" fmla="*/ 522514 h 758095"/>
                          <a:gd name="connsiteX50" fmla="*/ 856257 w 1496283"/>
                          <a:gd name="connsiteY50" fmla="*/ 527018 h 758095"/>
                          <a:gd name="connsiteX51" fmla="*/ 796063 w 1496283"/>
                          <a:gd name="connsiteY51" fmla="*/ 547399 h 758095"/>
                          <a:gd name="connsiteX52" fmla="*/ 750403 w 1496283"/>
                          <a:gd name="connsiteY52" fmla="*/ 578819 h 758095"/>
                          <a:gd name="connsiteX53" fmla="*/ 709863 w 1496283"/>
                          <a:gd name="connsiteY53" fmla="*/ 626116 h 758095"/>
                          <a:gd name="connsiteX54" fmla="*/ 691845 w 1496283"/>
                          <a:gd name="connsiteY54" fmla="*/ 644134 h 758095"/>
                          <a:gd name="connsiteX55" fmla="*/ 647490 w 1496283"/>
                          <a:gd name="connsiteY55" fmla="*/ 668108 h 758095"/>
                          <a:gd name="connsiteX56" fmla="*/ 550719 w 1496283"/>
                          <a:gd name="connsiteY56" fmla="*/ 677007 h 758095"/>
                          <a:gd name="connsiteX57" fmla="*/ 449837 w 1496283"/>
                          <a:gd name="connsiteY57" fmla="*/ 674028 h 758095"/>
                          <a:gd name="connsiteX58" fmla="*/ 385888 w 1496283"/>
                          <a:gd name="connsiteY58" fmla="*/ 637474 h 758095"/>
                          <a:gd name="connsiteX59" fmla="*/ 340499 w 1496283"/>
                          <a:gd name="connsiteY59" fmla="*/ 603594 h 758095"/>
                          <a:gd name="connsiteX60" fmla="*/ 302212 w 1496283"/>
                          <a:gd name="connsiteY60" fmla="*/ 578819 h 758095"/>
                          <a:gd name="connsiteX61" fmla="*/ 266176 w 1496283"/>
                          <a:gd name="connsiteY61" fmla="*/ 556297 h 758095"/>
                          <a:gd name="connsiteX62" fmla="*/ 259420 w 1496283"/>
                          <a:gd name="connsiteY62" fmla="*/ 554045 h 758095"/>
                          <a:gd name="connsiteX63" fmla="*/ 236897 w 1496283"/>
                          <a:gd name="connsiteY63" fmla="*/ 545036 h 758095"/>
                          <a:gd name="connsiteX64" fmla="*/ 180592 w 1496283"/>
                          <a:gd name="connsiteY64" fmla="*/ 536027 h 758095"/>
                          <a:gd name="connsiteX65" fmla="*/ 117530 w 1496283"/>
                          <a:gd name="connsiteY65" fmla="*/ 533775 h 758095"/>
                          <a:gd name="connsiteX66" fmla="*/ 76990 w 1496283"/>
                          <a:gd name="connsiteY66" fmla="*/ 536027 h 758095"/>
                          <a:gd name="connsiteX67" fmla="*/ 61716 w 1496283"/>
                          <a:gd name="connsiteY67" fmla="*/ 536930 h 758095"/>
                          <a:gd name="connsiteX68" fmla="*/ 23554 w 1496283"/>
                          <a:gd name="connsiteY68" fmla="*/ 550729 h 758095"/>
                          <a:gd name="connsiteX69" fmla="*/ 174 w 1496283"/>
                          <a:gd name="connsiteY69" fmla="*/ 573331 h 758095"/>
                          <a:gd name="connsiteX70" fmla="*/ 16278 w 1496283"/>
                          <a:gd name="connsiteY70" fmla="*/ 613525 h 758095"/>
                          <a:gd name="connsiteX71" fmla="*/ 73673 w 1496283"/>
                          <a:gd name="connsiteY71" fmla="*/ 624127 h 758095"/>
                          <a:gd name="connsiteX72" fmla="*/ 125098 w 1496283"/>
                          <a:gd name="connsiteY72" fmla="*/ 629432 h 758095"/>
                          <a:gd name="connsiteX73" fmla="*/ 167079 w 1496283"/>
                          <a:gd name="connsiteY73" fmla="*/ 632873 h 758095"/>
                          <a:gd name="connsiteX74" fmla="*/ 219459 w 1496283"/>
                          <a:gd name="connsiteY74" fmla="*/ 640429 h 758095"/>
                          <a:gd name="connsiteX75" fmla="*/ 271260 w 1496283"/>
                          <a:gd name="connsiteY75" fmla="*/ 659173 h 758095"/>
                          <a:gd name="connsiteX76" fmla="*/ 302212 w 1496283"/>
                          <a:gd name="connsiteY76" fmla="*/ 675665 h 758095"/>
                          <a:gd name="connsiteX77" fmla="*/ 337300 w 1496283"/>
                          <a:gd name="connsiteY77" fmla="*/ 700365 h 758095"/>
                          <a:gd name="connsiteX78" fmla="*/ 363637 w 1496283"/>
                          <a:gd name="connsiteY78" fmla="*/ 738763 h 758095"/>
                          <a:gd name="connsiteX79" fmla="*/ 403561 w 1496283"/>
                          <a:gd name="connsiteY79" fmla="*/ 752240 h 758095"/>
                          <a:gd name="connsiteX80" fmla="*/ 548393 w 1496283"/>
                          <a:gd name="connsiteY80" fmla="*/ 753003 h 758095"/>
                          <a:gd name="connsiteX81" fmla="*/ 630198 w 1496283"/>
                          <a:gd name="connsiteY81" fmla="*/ 750751 h 758095"/>
                          <a:gd name="connsiteX82" fmla="*/ 689593 w 1496283"/>
                          <a:gd name="connsiteY82" fmla="*/ 745483 h 758095"/>
                          <a:gd name="connsiteX83" fmla="*/ 735846 w 1496283"/>
                          <a:gd name="connsiteY83" fmla="*/ 708955 h 758095"/>
                          <a:gd name="connsiteX84" fmla="*/ 766094 w 1496283"/>
                          <a:gd name="connsiteY84" fmla="*/ 676722 h 758095"/>
                          <a:gd name="connsiteX85" fmla="*/ 818622 w 1496283"/>
                          <a:gd name="connsiteY85" fmla="*/ 631642 h 758095"/>
                          <a:gd name="connsiteX86" fmla="*/ 869696 w 1496283"/>
                          <a:gd name="connsiteY86" fmla="*/ 611335 h 758095"/>
                          <a:gd name="connsiteX87" fmla="*/ 932033 w 1496283"/>
                          <a:gd name="connsiteY87" fmla="*/ 606609 h 758095"/>
                          <a:gd name="connsiteX88" fmla="*/ 990553 w 1496283"/>
                          <a:gd name="connsiteY88" fmla="*/ 619249 h 758095"/>
                          <a:gd name="connsiteX89" fmla="*/ 1055647 w 1496283"/>
                          <a:gd name="connsiteY89" fmla="*/ 656699 h 758095"/>
                          <a:gd name="connsiteX90" fmla="*/ 1085983 w 1496283"/>
                          <a:gd name="connsiteY90" fmla="*/ 686926 h 758095"/>
                          <a:gd name="connsiteX91" fmla="*/ 1131027 w 1496283"/>
                          <a:gd name="connsiteY91" fmla="*/ 727466 h 758095"/>
                          <a:gd name="connsiteX92" fmla="*/ 1133280 w 1496283"/>
                          <a:gd name="connsiteY92" fmla="*/ 736474 h 758095"/>
                          <a:gd name="connsiteX93" fmla="*/ 1149045 w 1496283"/>
                          <a:gd name="connsiteY93" fmla="*/ 743231 h 758095"/>
                          <a:gd name="connsiteX94" fmla="*/ 1191837 w 1496283"/>
                          <a:gd name="connsiteY94" fmla="*/ 745483 h 758095"/>
                          <a:gd name="connsiteX95" fmla="*/ 1207603 w 1496283"/>
                          <a:gd name="connsiteY95" fmla="*/ 743231 h 758095"/>
                          <a:gd name="connsiteX96" fmla="*/ 1248143 w 1496283"/>
                          <a:gd name="connsiteY96" fmla="*/ 745483 h 758095"/>
                          <a:gd name="connsiteX97" fmla="*/ 1268413 w 1496283"/>
                          <a:gd name="connsiteY97" fmla="*/ 747736 h 758095"/>
                          <a:gd name="connsiteX98" fmla="*/ 1281926 w 1496283"/>
                          <a:gd name="connsiteY98" fmla="*/ 729718 h 758095"/>
                          <a:gd name="connsiteX99" fmla="*/ 1288683 w 1496283"/>
                          <a:gd name="connsiteY99" fmla="*/ 727466 h 758095"/>
                          <a:gd name="connsiteX100" fmla="*/ 1304448 w 1496283"/>
                          <a:gd name="connsiteY100" fmla="*/ 713952 h 758095"/>
                          <a:gd name="connsiteX101" fmla="*/ 1306700 w 1496283"/>
                          <a:gd name="connsiteY101" fmla="*/ 707196 h 758095"/>
                          <a:gd name="connsiteX102" fmla="*/ 1311205 w 1496283"/>
                          <a:gd name="connsiteY102" fmla="*/ 700439 h 758095"/>
                          <a:gd name="connsiteX103" fmla="*/ 1315709 w 1496283"/>
                          <a:gd name="connsiteY103" fmla="*/ 691430 h 758095"/>
                          <a:gd name="connsiteX104" fmla="*/ 1322466 w 1496283"/>
                          <a:gd name="connsiteY104" fmla="*/ 689178 h 758095"/>
                          <a:gd name="connsiteX105" fmla="*/ 1326970 w 1496283"/>
                          <a:gd name="connsiteY105" fmla="*/ 680169 h 758095"/>
                          <a:gd name="connsiteX106" fmla="*/ 1333727 w 1496283"/>
                          <a:gd name="connsiteY106" fmla="*/ 675665 h 758095"/>
                          <a:gd name="connsiteX107" fmla="*/ 1335979 w 1496283"/>
                          <a:gd name="connsiteY107" fmla="*/ 666656 h 758095"/>
                          <a:gd name="connsiteX108" fmla="*/ 1338231 w 1496283"/>
                          <a:gd name="connsiteY108" fmla="*/ 659899 h 758095"/>
                          <a:gd name="connsiteX109" fmla="*/ 1342736 w 1496283"/>
                          <a:gd name="connsiteY109" fmla="*/ 655395 h 758095"/>
                          <a:gd name="connsiteX110" fmla="*/ 1351745 w 1496283"/>
                          <a:gd name="connsiteY110" fmla="*/ 641881 h 758095"/>
                          <a:gd name="connsiteX111" fmla="*/ 1353997 w 1496283"/>
                          <a:gd name="connsiteY111" fmla="*/ 632873 h 758095"/>
                          <a:gd name="connsiteX112" fmla="*/ 1356249 w 1496283"/>
                          <a:gd name="connsiteY112" fmla="*/ 610350 h 758095"/>
                          <a:gd name="connsiteX113" fmla="*/ 1360753 w 1496283"/>
                          <a:gd name="connsiteY113" fmla="*/ 601341 h 758095"/>
                          <a:gd name="connsiteX114" fmla="*/ 1365258 w 1496283"/>
                          <a:gd name="connsiteY114" fmla="*/ 585576 h 758095"/>
                          <a:gd name="connsiteX115" fmla="*/ 1372015 w 1496283"/>
                          <a:gd name="connsiteY115" fmla="*/ 576567 h 758095"/>
                          <a:gd name="connsiteX116" fmla="*/ 1376519 w 1496283"/>
                          <a:gd name="connsiteY116" fmla="*/ 542784 h 758095"/>
                          <a:gd name="connsiteX117" fmla="*/ 1378771 w 1496283"/>
                          <a:gd name="connsiteY117" fmla="*/ 533775 h 758095"/>
                          <a:gd name="connsiteX118" fmla="*/ 1381023 w 1496283"/>
                          <a:gd name="connsiteY118" fmla="*/ 477470 h 758095"/>
                          <a:gd name="connsiteX119" fmla="*/ 1396789 w 1496283"/>
                          <a:gd name="connsiteY119" fmla="*/ 454947 h 758095"/>
                          <a:gd name="connsiteX120" fmla="*/ 1403546 w 1496283"/>
                          <a:gd name="connsiteY120" fmla="*/ 443686 h 758095"/>
                          <a:gd name="connsiteX121" fmla="*/ 1410302 w 1496283"/>
                          <a:gd name="connsiteY121" fmla="*/ 434677 h 758095"/>
                          <a:gd name="connsiteX122" fmla="*/ 1412554 w 1496283"/>
                          <a:gd name="connsiteY122" fmla="*/ 385129 h 758095"/>
                          <a:gd name="connsiteX123" fmla="*/ 1414807 w 1496283"/>
                          <a:gd name="connsiteY123" fmla="*/ 373868 h 758095"/>
                          <a:gd name="connsiteX124" fmla="*/ 1421563 w 1496283"/>
                          <a:gd name="connsiteY124" fmla="*/ 367111 h 758095"/>
                          <a:gd name="connsiteX125" fmla="*/ 1435077 w 1496283"/>
                          <a:gd name="connsiteY125" fmla="*/ 157655 h 758095"/>
                          <a:gd name="connsiteX126" fmla="*/ 1448590 w 1496283"/>
                          <a:gd name="connsiteY126" fmla="*/ 141889 h 758095"/>
                          <a:gd name="connsiteX127" fmla="*/ 1453094 w 1496283"/>
                          <a:gd name="connsiteY127" fmla="*/ 135133 h 758095"/>
                          <a:gd name="connsiteX128" fmla="*/ 1459851 w 1496283"/>
                          <a:gd name="connsiteY128" fmla="*/ 132880 h 758095"/>
                          <a:gd name="connsiteX129" fmla="*/ 1466608 w 1496283"/>
                          <a:gd name="connsiteY129" fmla="*/ 128376 h 758095"/>
                          <a:gd name="connsiteX130" fmla="*/ 1468860 w 1496283"/>
                          <a:gd name="connsiteY130" fmla="*/ 99097 h 758095"/>
                          <a:gd name="connsiteX131" fmla="*/ 1475617 w 1496283"/>
                          <a:gd name="connsiteY131" fmla="*/ 94593 h 758095"/>
                          <a:gd name="connsiteX132" fmla="*/ 1486878 w 1496283"/>
                          <a:gd name="connsiteY132" fmla="*/ 83332 h 758095"/>
                          <a:gd name="connsiteX133" fmla="*/ 1489130 w 1496283"/>
                          <a:gd name="connsiteY133" fmla="*/ 76575 h 758095"/>
                          <a:gd name="connsiteX134" fmla="*/ 1495887 w 1496283"/>
                          <a:gd name="connsiteY134" fmla="*/ 74323 h 758095"/>
                          <a:gd name="connsiteX135" fmla="*/ 1493634 w 1496283"/>
                          <a:gd name="connsiteY135" fmla="*/ 0 h 758095"/>
                          <a:gd name="connsiteX136" fmla="*/ 1482373 w 1496283"/>
                          <a:gd name="connsiteY136" fmla="*/ 9008 h 758095"/>
                          <a:gd name="connsiteX137" fmla="*/ 1480121 w 1496283"/>
                          <a:gd name="connsiteY137" fmla="*/ 18017 h 758095"/>
                          <a:gd name="connsiteX138" fmla="*/ 1473364 w 1496283"/>
                          <a:gd name="connsiteY138" fmla="*/ 20270 h 758095"/>
                          <a:gd name="connsiteX139" fmla="*/ 1482373 w 1496283"/>
                          <a:gd name="connsiteY139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122019 w 1496283"/>
                          <a:gd name="connsiteY45" fmla="*/ 635125 h 758095"/>
                          <a:gd name="connsiteX46" fmla="*/ 1093602 w 1496283"/>
                          <a:gd name="connsiteY46" fmla="*/ 589675 h 758095"/>
                          <a:gd name="connsiteX47" fmla="*/ 1002467 w 1496283"/>
                          <a:gd name="connsiteY47" fmla="*/ 535190 h 758095"/>
                          <a:gd name="connsiteX48" fmla="*/ 905806 w 1496283"/>
                          <a:gd name="connsiteY48" fmla="*/ 522514 h 758095"/>
                          <a:gd name="connsiteX49" fmla="*/ 856257 w 1496283"/>
                          <a:gd name="connsiteY49" fmla="*/ 527018 h 758095"/>
                          <a:gd name="connsiteX50" fmla="*/ 796063 w 1496283"/>
                          <a:gd name="connsiteY50" fmla="*/ 547399 h 758095"/>
                          <a:gd name="connsiteX51" fmla="*/ 750403 w 1496283"/>
                          <a:gd name="connsiteY51" fmla="*/ 578819 h 758095"/>
                          <a:gd name="connsiteX52" fmla="*/ 709863 w 1496283"/>
                          <a:gd name="connsiteY52" fmla="*/ 626116 h 758095"/>
                          <a:gd name="connsiteX53" fmla="*/ 691845 w 1496283"/>
                          <a:gd name="connsiteY53" fmla="*/ 644134 h 758095"/>
                          <a:gd name="connsiteX54" fmla="*/ 647490 w 1496283"/>
                          <a:gd name="connsiteY54" fmla="*/ 668108 h 758095"/>
                          <a:gd name="connsiteX55" fmla="*/ 550719 w 1496283"/>
                          <a:gd name="connsiteY55" fmla="*/ 677007 h 758095"/>
                          <a:gd name="connsiteX56" fmla="*/ 449837 w 1496283"/>
                          <a:gd name="connsiteY56" fmla="*/ 674028 h 758095"/>
                          <a:gd name="connsiteX57" fmla="*/ 385888 w 1496283"/>
                          <a:gd name="connsiteY57" fmla="*/ 637474 h 758095"/>
                          <a:gd name="connsiteX58" fmla="*/ 340499 w 1496283"/>
                          <a:gd name="connsiteY58" fmla="*/ 603594 h 758095"/>
                          <a:gd name="connsiteX59" fmla="*/ 302212 w 1496283"/>
                          <a:gd name="connsiteY59" fmla="*/ 578819 h 758095"/>
                          <a:gd name="connsiteX60" fmla="*/ 266176 w 1496283"/>
                          <a:gd name="connsiteY60" fmla="*/ 556297 h 758095"/>
                          <a:gd name="connsiteX61" fmla="*/ 259420 w 1496283"/>
                          <a:gd name="connsiteY61" fmla="*/ 554045 h 758095"/>
                          <a:gd name="connsiteX62" fmla="*/ 236897 w 1496283"/>
                          <a:gd name="connsiteY62" fmla="*/ 545036 h 758095"/>
                          <a:gd name="connsiteX63" fmla="*/ 180592 w 1496283"/>
                          <a:gd name="connsiteY63" fmla="*/ 536027 h 758095"/>
                          <a:gd name="connsiteX64" fmla="*/ 117530 w 1496283"/>
                          <a:gd name="connsiteY64" fmla="*/ 533775 h 758095"/>
                          <a:gd name="connsiteX65" fmla="*/ 76990 w 1496283"/>
                          <a:gd name="connsiteY65" fmla="*/ 536027 h 758095"/>
                          <a:gd name="connsiteX66" fmla="*/ 61716 w 1496283"/>
                          <a:gd name="connsiteY66" fmla="*/ 536930 h 758095"/>
                          <a:gd name="connsiteX67" fmla="*/ 23554 w 1496283"/>
                          <a:gd name="connsiteY67" fmla="*/ 550729 h 758095"/>
                          <a:gd name="connsiteX68" fmla="*/ 174 w 1496283"/>
                          <a:gd name="connsiteY68" fmla="*/ 573331 h 758095"/>
                          <a:gd name="connsiteX69" fmla="*/ 16278 w 1496283"/>
                          <a:gd name="connsiteY69" fmla="*/ 613525 h 758095"/>
                          <a:gd name="connsiteX70" fmla="*/ 73673 w 1496283"/>
                          <a:gd name="connsiteY70" fmla="*/ 624127 h 758095"/>
                          <a:gd name="connsiteX71" fmla="*/ 125098 w 1496283"/>
                          <a:gd name="connsiteY71" fmla="*/ 629432 h 758095"/>
                          <a:gd name="connsiteX72" fmla="*/ 167079 w 1496283"/>
                          <a:gd name="connsiteY72" fmla="*/ 632873 h 758095"/>
                          <a:gd name="connsiteX73" fmla="*/ 219459 w 1496283"/>
                          <a:gd name="connsiteY73" fmla="*/ 640429 h 758095"/>
                          <a:gd name="connsiteX74" fmla="*/ 271260 w 1496283"/>
                          <a:gd name="connsiteY74" fmla="*/ 659173 h 758095"/>
                          <a:gd name="connsiteX75" fmla="*/ 302212 w 1496283"/>
                          <a:gd name="connsiteY75" fmla="*/ 675665 h 758095"/>
                          <a:gd name="connsiteX76" fmla="*/ 337300 w 1496283"/>
                          <a:gd name="connsiteY76" fmla="*/ 700365 h 758095"/>
                          <a:gd name="connsiteX77" fmla="*/ 363637 w 1496283"/>
                          <a:gd name="connsiteY77" fmla="*/ 738763 h 758095"/>
                          <a:gd name="connsiteX78" fmla="*/ 403561 w 1496283"/>
                          <a:gd name="connsiteY78" fmla="*/ 752240 h 758095"/>
                          <a:gd name="connsiteX79" fmla="*/ 548393 w 1496283"/>
                          <a:gd name="connsiteY79" fmla="*/ 753003 h 758095"/>
                          <a:gd name="connsiteX80" fmla="*/ 630198 w 1496283"/>
                          <a:gd name="connsiteY80" fmla="*/ 750751 h 758095"/>
                          <a:gd name="connsiteX81" fmla="*/ 689593 w 1496283"/>
                          <a:gd name="connsiteY81" fmla="*/ 745483 h 758095"/>
                          <a:gd name="connsiteX82" fmla="*/ 735846 w 1496283"/>
                          <a:gd name="connsiteY82" fmla="*/ 708955 h 758095"/>
                          <a:gd name="connsiteX83" fmla="*/ 766094 w 1496283"/>
                          <a:gd name="connsiteY83" fmla="*/ 676722 h 758095"/>
                          <a:gd name="connsiteX84" fmla="*/ 818622 w 1496283"/>
                          <a:gd name="connsiteY84" fmla="*/ 631642 h 758095"/>
                          <a:gd name="connsiteX85" fmla="*/ 869696 w 1496283"/>
                          <a:gd name="connsiteY85" fmla="*/ 611335 h 758095"/>
                          <a:gd name="connsiteX86" fmla="*/ 932033 w 1496283"/>
                          <a:gd name="connsiteY86" fmla="*/ 606609 h 758095"/>
                          <a:gd name="connsiteX87" fmla="*/ 990553 w 1496283"/>
                          <a:gd name="connsiteY87" fmla="*/ 619249 h 758095"/>
                          <a:gd name="connsiteX88" fmla="*/ 1055647 w 1496283"/>
                          <a:gd name="connsiteY88" fmla="*/ 656699 h 758095"/>
                          <a:gd name="connsiteX89" fmla="*/ 1085983 w 1496283"/>
                          <a:gd name="connsiteY89" fmla="*/ 686926 h 758095"/>
                          <a:gd name="connsiteX90" fmla="*/ 1131027 w 1496283"/>
                          <a:gd name="connsiteY90" fmla="*/ 727466 h 758095"/>
                          <a:gd name="connsiteX91" fmla="*/ 1133280 w 1496283"/>
                          <a:gd name="connsiteY91" fmla="*/ 736474 h 758095"/>
                          <a:gd name="connsiteX92" fmla="*/ 1149045 w 1496283"/>
                          <a:gd name="connsiteY92" fmla="*/ 743231 h 758095"/>
                          <a:gd name="connsiteX93" fmla="*/ 1191837 w 1496283"/>
                          <a:gd name="connsiteY93" fmla="*/ 745483 h 758095"/>
                          <a:gd name="connsiteX94" fmla="*/ 1207603 w 1496283"/>
                          <a:gd name="connsiteY94" fmla="*/ 743231 h 758095"/>
                          <a:gd name="connsiteX95" fmla="*/ 1248143 w 1496283"/>
                          <a:gd name="connsiteY95" fmla="*/ 745483 h 758095"/>
                          <a:gd name="connsiteX96" fmla="*/ 1268413 w 1496283"/>
                          <a:gd name="connsiteY96" fmla="*/ 747736 h 758095"/>
                          <a:gd name="connsiteX97" fmla="*/ 1281926 w 1496283"/>
                          <a:gd name="connsiteY97" fmla="*/ 729718 h 758095"/>
                          <a:gd name="connsiteX98" fmla="*/ 1288683 w 1496283"/>
                          <a:gd name="connsiteY98" fmla="*/ 727466 h 758095"/>
                          <a:gd name="connsiteX99" fmla="*/ 1304448 w 1496283"/>
                          <a:gd name="connsiteY99" fmla="*/ 713952 h 758095"/>
                          <a:gd name="connsiteX100" fmla="*/ 1306700 w 1496283"/>
                          <a:gd name="connsiteY100" fmla="*/ 707196 h 758095"/>
                          <a:gd name="connsiteX101" fmla="*/ 1311205 w 1496283"/>
                          <a:gd name="connsiteY101" fmla="*/ 700439 h 758095"/>
                          <a:gd name="connsiteX102" fmla="*/ 1315709 w 1496283"/>
                          <a:gd name="connsiteY102" fmla="*/ 691430 h 758095"/>
                          <a:gd name="connsiteX103" fmla="*/ 1322466 w 1496283"/>
                          <a:gd name="connsiteY103" fmla="*/ 689178 h 758095"/>
                          <a:gd name="connsiteX104" fmla="*/ 1326970 w 1496283"/>
                          <a:gd name="connsiteY104" fmla="*/ 680169 h 758095"/>
                          <a:gd name="connsiteX105" fmla="*/ 1333727 w 1496283"/>
                          <a:gd name="connsiteY105" fmla="*/ 675665 h 758095"/>
                          <a:gd name="connsiteX106" fmla="*/ 1335979 w 1496283"/>
                          <a:gd name="connsiteY106" fmla="*/ 666656 h 758095"/>
                          <a:gd name="connsiteX107" fmla="*/ 1338231 w 1496283"/>
                          <a:gd name="connsiteY107" fmla="*/ 659899 h 758095"/>
                          <a:gd name="connsiteX108" fmla="*/ 1342736 w 1496283"/>
                          <a:gd name="connsiteY108" fmla="*/ 655395 h 758095"/>
                          <a:gd name="connsiteX109" fmla="*/ 1351745 w 1496283"/>
                          <a:gd name="connsiteY109" fmla="*/ 641881 h 758095"/>
                          <a:gd name="connsiteX110" fmla="*/ 1353997 w 1496283"/>
                          <a:gd name="connsiteY110" fmla="*/ 632873 h 758095"/>
                          <a:gd name="connsiteX111" fmla="*/ 1356249 w 1496283"/>
                          <a:gd name="connsiteY111" fmla="*/ 610350 h 758095"/>
                          <a:gd name="connsiteX112" fmla="*/ 1360753 w 1496283"/>
                          <a:gd name="connsiteY112" fmla="*/ 601341 h 758095"/>
                          <a:gd name="connsiteX113" fmla="*/ 1365258 w 1496283"/>
                          <a:gd name="connsiteY113" fmla="*/ 585576 h 758095"/>
                          <a:gd name="connsiteX114" fmla="*/ 1372015 w 1496283"/>
                          <a:gd name="connsiteY114" fmla="*/ 576567 h 758095"/>
                          <a:gd name="connsiteX115" fmla="*/ 1376519 w 1496283"/>
                          <a:gd name="connsiteY115" fmla="*/ 542784 h 758095"/>
                          <a:gd name="connsiteX116" fmla="*/ 1378771 w 1496283"/>
                          <a:gd name="connsiteY116" fmla="*/ 533775 h 758095"/>
                          <a:gd name="connsiteX117" fmla="*/ 1381023 w 1496283"/>
                          <a:gd name="connsiteY117" fmla="*/ 477470 h 758095"/>
                          <a:gd name="connsiteX118" fmla="*/ 1396789 w 1496283"/>
                          <a:gd name="connsiteY118" fmla="*/ 454947 h 758095"/>
                          <a:gd name="connsiteX119" fmla="*/ 1403546 w 1496283"/>
                          <a:gd name="connsiteY119" fmla="*/ 443686 h 758095"/>
                          <a:gd name="connsiteX120" fmla="*/ 1410302 w 1496283"/>
                          <a:gd name="connsiteY120" fmla="*/ 434677 h 758095"/>
                          <a:gd name="connsiteX121" fmla="*/ 1412554 w 1496283"/>
                          <a:gd name="connsiteY121" fmla="*/ 385129 h 758095"/>
                          <a:gd name="connsiteX122" fmla="*/ 1414807 w 1496283"/>
                          <a:gd name="connsiteY122" fmla="*/ 373868 h 758095"/>
                          <a:gd name="connsiteX123" fmla="*/ 1421563 w 1496283"/>
                          <a:gd name="connsiteY123" fmla="*/ 367111 h 758095"/>
                          <a:gd name="connsiteX124" fmla="*/ 1435077 w 1496283"/>
                          <a:gd name="connsiteY124" fmla="*/ 157655 h 758095"/>
                          <a:gd name="connsiteX125" fmla="*/ 1448590 w 1496283"/>
                          <a:gd name="connsiteY125" fmla="*/ 141889 h 758095"/>
                          <a:gd name="connsiteX126" fmla="*/ 1453094 w 1496283"/>
                          <a:gd name="connsiteY126" fmla="*/ 135133 h 758095"/>
                          <a:gd name="connsiteX127" fmla="*/ 1459851 w 1496283"/>
                          <a:gd name="connsiteY127" fmla="*/ 132880 h 758095"/>
                          <a:gd name="connsiteX128" fmla="*/ 1466608 w 1496283"/>
                          <a:gd name="connsiteY128" fmla="*/ 128376 h 758095"/>
                          <a:gd name="connsiteX129" fmla="*/ 1468860 w 1496283"/>
                          <a:gd name="connsiteY129" fmla="*/ 99097 h 758095"/>
                          <a:gd name="connsiteX130" fmla="*/ 1475617 w 1496283"/>
                          <a:gd name="connsiteY130" fmla="*/ 94593 h 758095"/>
                          <a:gd name="connsiteX131" fmla="*/ 1486878 w 1496283"/>
                          <a:gd name="connsiteY131" fmla="*/ 83332 h 758095"/>
                          <a:gd name="connsiteX132" fmla="*/ 1489130 w 1496283"/>
                          <a:gd name="connsiteY132" fmla="*/ 76575 h 758095"/>
                          <a:gd name="connsiteX133" fmla="*/ 1495887 w 1496283"/>
                          <a:gd name="connsiteY133" fmla="*/ 74323 h 758095"/>
                          <a:gd name="connsiteX134" fmla="*/ 1493634 w 1496283"/>
                          <a:gd name="connsiteY134" fmla="*/ 0 h 758095"/>
                          <a:gd name="connsiteX135" fmla="*/ 1482373 w 1496283"/>
                          <a:gd name="connsiteY135" fmla="*/ 9008 h 758095"/>
                          <a:gd name="connsiteX136" fmla="*/ 1480121 w 1496283"/>
                          <a:gd name="connsiteY136" fmla="*/ 18017 h 758095"/>
                          <a:gd name="connsiteX137" fmla="*/ 1473364 w 1496283"/>
                          <a:gd name="connsiteY137" fmla="*/ 20270 h 758095"/>
                          <a:gd name="connsiteX138" fmla="*/ 1482373 w 1496283"/>
                          <a:gd name="connsiteY138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51297 w 1496283"/>
                          <a:gd name="connsiteY43" fmla="*/ 666656 h 758095"/>
                          <a:gd name="connsiteX44" fmla="*/ 1135532 w 1496283"/>
                          <a:gd name="connsiteY44" fmla="*/ 646386 h 758095"/>
                          <a:gd name="connsiteX45" fmla="*/ 1093602 w 1496283"/>
                          <a:gd name="connsiteY45" fmla="*/ 589675 h 758095"/>
                          <a:gd name="connsiteX46" fmla="*/ 1002467 w 1496283"/>
                          <a:gd name="connsiteY46" fmla="*/ 535190 h 758095"/>
                          <a:gd name="connsiteX47" fmla="*/ 905806 w 1496283"/>
                          <a:gd name="connsiteY47" fmla="*/ 522514 h 758095"/>
                          <a:gd name="connsiteX48" fmla="*/ 856257 w 1496283"/>
                          <a:gd name="connsiteY48" fmla="*/ 527018 h 758095"/>
                          <a:gd name="connsiteX49" fmla="*/ 796063 w 1496283"/>
                          <a:gd name="connsiteY49" fmla="*/ 547399 h 758095"/>
                          <a:gd name="connsiteX50" fmla="*/ 750403 w 1496283"/>
                          <a:gd name="connsiteY50" fmla="*/ 578819 h 758095"/>
                          <a:gd name="connsiteX51" fmla="*/ 709863 w 1496283"/>
                          <a:gd name="connsiteY51" fmla="*/ 626116 h 758095"/>
                          <a:gd name="connsiteX52" fmla="*/ 691845 w 1496283"/>
                          <a:gd name="connsiteY52" fmla="*/ 644134 h 758095"/>
                          <a:gd name="connsiteX53" fmla="*/ 647490 w 1496283"/>
                          <a:gd name="connsiteY53" fmla="*/ 668108 h 758095"/>
                          <a:gd name="connsiteX54" fmla="*/ 550719 w 1496283"/>
                          <a:gd name="connsiteY54" fmla="*/ 677007 h 758095"/>
                          <a:gd name="connsiteX55" fmla="*/ 449837 w 1496283"/>
                          <a:gd name="connsiteY55" fmla="*/ 674028 h 758095"/>
                          <a:gd name="connsiteX56" fmla="*/ 385888 w 1496283"/>
                          <a:gd name="connsiteY56" fmla="*/ 637474 h 758095"/>
                          <a:gd name="connsiteX57" fmla="*/ 340499 w 1496283"/>
                          <a:gd name="connsiteY57" fmla="*/ 603594 h 758095"/>
                          <a:gd name="connsiteX58" fmla="*/ 302212 w 1496283"/>
                          <a:gd name="connsiteY58" fmla="*/ 578819 h 758095"/>
                          <a:gd name="connsiteX59" fmla="*/ 266176 w 1496283"/>
                          <a:gd name="connsiteY59" fmla="*/ 556297 h 758095"/>
                          <a:gd name="connsiteX60" fmla="*/ 259420 w 1496283"/>
                          <a:gd name="connsiteY60" fmla="*/ 554045 h 758095"/>
                          <a:gd name="connsiteX61" fmla="*/ 236897 w 1496283"/>
                          <a:gd name="connsiteY61" fmla="*/ 545036 h 758095"/>
                          <a:gd name="connsiteX62" fmla="*/ 180592 w 1496283"/>
                          <a:gd name="connsiteY62" fmla="*/ 536027 h 758095"/>
                          <a:gd name="connsiteX63" fmla="*/ 117530 w 1496283"/>
                          <a:gd name="connsiteY63" fmla="*/ 533775 h 758095"/>
                          <a:gd name="connsiteX64" fmla="*/ 76990 w 1496283"/>
                          <a:gd name="connsiteY64" fmla="*/ 536027 h 758095"/>
                          <a:gd name="connsiteX65" fmla="*/ 61716 w 1496283"/>
                          <a:gd name="connsiteY65" fmla="*/ 536930 h 758095"/>
                          <a:gd name="connsiteX66" fmla="*/ 23554 w 1496283"/>
                          <a:gd name="connsiteY66" fmla="*/ 550729 h 758095"/>
                          <a:gd name="connsiteX67" fmla="*/ 174 w 1496283"/>
                          <a:gd name="connsiteY67" fmla="*/ 573331 h 758095"/>
                          <a:gd name="connsiteX68" fmla="*/ 16278 w 1496283"/>
                          <a:gd name="connsiteY68" fmla="*/ 613525 h 758095"/>
                          <a:gd name="connsiteX69" fmla="*/ 73673 w 1496283"/>
                          <a:gd name="connsiteY69" fmla="*/ 624127 h 758095"/>
                          <a:gd name="connsiteX70" fmla="*/ 125098 w 1496283"/>
                          <a:gd name="connsiteY70" fmla="*/ 629432 h 758095"/>
                          <a:gd name="connsiteX71" fmla="*/ 167079 w 1496283"/>
                          <a:gd name="connsiteY71" fmla="*/ 632873 h 758095"/>
                          <a:gd name="connsiteX72" fmla="*/ 219459 w 1496283"/>
                          <a:gd name="connsiteY72" fmla="*/ 640429 h 758095"/>
                          <a:gd name="connsiteX73" fmla="*/ 271260 w 1496283"/>
                          <a:gd name="connsiteY73" fmla="*/ 659173 h 758095"/>
                          <a:gd name="connsiteX74" fmla="*/ 302212 w 1496283"/>
                          <a:gd name="connsiteY74" fmla="*/ 675665 h 758095"/>
                          <a:gd name="connsiteX75" fmla="*/ 337300 w 1496283"/>
                          <a:gd name="connsiteY75" fmla="*/ 700365 h 758095"/>
                          <a:gd name="connsiteX76" fmla="*/ 363637 w 1496283"/>
                          <a:gd name="connsiteY76" fmla="*/ 738763 h 758095"/>
                          <a:gd name="connsiteX77" fmla="*/ 403561 w 1496283"/>
                          <a:gd name="connsiteY77" fmla="*/ 752240 h 758095"/>
                          <a:gd name="connsiteX78" fmla="*/ 548393 w 1496283"/>
                          <a:gd name="connsiteY78" fmla="*/ 753003 h 758095"/>
                          <a:gd name="connsiteX79" fmla="*/ 630198 w 1496283"/>
                          <a:gd name="connsiteY79" fmla="*/ 750751 h 758095"/>
                          <a:gd name="connsiteX80" fmla="*/ 689593 w 1496283"/>
                          <a:gd name="connsiteY80" fmla="*/ 745483 h 758095"/>
                          <a:gd name="connsiteX81" fmla="*/ 735846 w 1496283"/>
                          <a:gd name="connsiteY81" fmla="*/ 708955 h 758095"/>
                          <a:gd name="connsiteX82" fmla="*/ 766094 w 1496283"/>
                          <a:gd name="connsiteY82" fmla="*/ 676722 h 758095"/>
                          <a:gd name="connsiteX83" fmla="*/ 818622 w 1496283"/>
                          <a:gd name="connsiteY83" fmla="*/ 631642 h 758095"/>
                          <a:gd name="connsiteX84" fmla="*/ 869696 w 1496283"/>
                          <a:gd name="connsiteY84" fmla="*/ 611335 h 758095"/>
                          <a:gd name="connsiteX85" fmla="*/ 932033 w 1496283"/>
                          <a:gd name="connsiteY85" fmla="*/ 606609 h 758095"/>
                          <a:gd name="connsiteX86" fmla="*/ 990553 w 1496283"/>
                          <a:gd name="connsiteY86" fmla="*/ 619249 h 758095"/>
                          <a:gd name="connsiteX87" fmla="*/ 1055647 w 1496283"/>
                          <a:gd name="connsiteY87" fmla="*/ 656699 h 758095"/>
                          <a:gd name="connsiteX88" fmla="*/ 1085983 w 1496283"/>
                          <a:gd name="connsiteY88" fmla="*/ 686926 h 758095"/>
                          <a:gd name="connsiteX89" fmla="*/ 1131027 w 1496283"/>
                          <a:gd name="connsiteY89" fmla="*/ 727466 h 758095"/>
                          <a:gd name="connsiteX90" fmla="*/ 1133280 w 1496283"/>
                          <a:gd name="connsiteY90" fmla="*/ 736474 h 758095"/>
                          <a:gd name="connsiteX91" fmla="*/ 1149045 w 1496283"/>
                          <a:gd name="connsiteY91" fmla="*/ 743231 h 758095"/>
                          <a:gd name="connsiteX92" fmla="*/ 1191837 w 1496283"/>
                          <a:gd name="connsiteY92" fmla="*/ 745483 h 758095"/>
                          <a:gd name="connsiteX93" fmla="*/ 1207603 w 1496283"/>
                          <a:gd name="connsiteY93" fmla="*/ 743231 h 758095"/>
                          <a:gd name="connsiteX94" fmla="*/ 1248143 w 1496283"/>
                          <a:gd name="connsiteY94" fmla="*/ 745483 h 758095"/>
                          <a:gd name="connsiteX95" fmla="*/ 1268413 w 1496283"/>
                          <a:gd name="connsiteY95" fmla="*/ 747736 h 758095"/>
                          <a:gd name="connsiteX96" fmla="*/ 1281926 w 1496283"/>
                          <a:gd name="connsiteY96" fmla="*/ 729718 h 758095"/>
                          <a:gd name="connsiteX97" fmla="*/ 1288683 w 1496283"/>
                          <a:gd name="connsiteY97" fmla="*/ 727466 h 758095"/>
                          <a:gd name="connsiteX98" fmla="*/ 1304448 w 1496283"/>
                          <a:gd name="connsiteY98" fmla="*/ 713952 h 758095"/>
                          <a:gd name="connsiteX99" fmla="*/ 1306700 w 1496283"/>
                          <a:gd name="connsiteY99" fmla="*/ 707196 h 758095"/>
                          <a:gd name="connsiteX100" fmla="*/ 1311205 w 1496283"/>
                          <a:gd name="connsiteY100" fmla="*/ 700439 h 758095"/>
                          <a:gd name="connsiteX101" fmla="*/ 1315709 w 1496283"/>
                          <a:gd name="connsiteY101" fmla="*/ 691430 h 758095"/>
                          <a:gd name="connsiteX102" fmla="*/ 1322466 w 1496283"/>
                          <a:gd name="connsiteY102" fmla="*/ 689178 h 758095"/>
                          <a:gd name="connsiteX103" fmla="*/ 1326970 w 1496283"/>
                          <a:gd name="connsiteY103" fmla="*/ 680169 h 758095"/>
                          <a:gd name="connsiteX104" fmla="*/ 1333727 w 1496283"/>
                          <a:gd name="connsiteY104" fmla="*/ 675665 h 758095"/>
                          <a:gd name="connsiteX105" fmla="*/ 1335979 w 1496283"/>
                          <a:gd name="connsiteY105" fmla="*/ 666656 h 758095"/>
                          <a:gd name="connsiteX106" fmla="*/ 1338231 w 1496283"/>
                          <a:gd name="connsiteY106" fmla="*/ 659899 h 758095"/>
                          <a:gd name="connsiteX107" fmla="*/ 1342736 w 1496283"/>
                          <a:gd name="connsiteY107" fmla="*/ 655395 h 758095"/>
                          <a:gd name="connsiteX108" fmla="*/ 1351745 w 1496283"/>
                          <a:gd name="connsiteY108" fmla="*/ 641881 h 758095"/>
                          <a:gd name="connsiteX109" fmla="*/ 1353997 w 1496283"/>
                          <a:gd name="connsiteY109" fmla="*/ 632873 h 758095"/>
                          <a:gd name="connsiteX110" fmla="*/ 1356249 w 1496283"/>
                          <a:gd name="connsiteY110" fmla="*/ 610350 h 758095"/>
                          <a:gd name="connsiteX111" fmla="*/ 1360753 w 1496283"/>
                          <a:gd name="connsiteY111" fmla="*/ 601341 h 758095"/>
                          <a:gd name="connsiteX112" fmla="*/ 1365258 w 1496283"/>
                          <a:gd name="connsiteY112" fmla="*/ 585576 h 758095"/>
                          <a:gd name="connsiteX113" fmla="*/ 1372015 w 1496283"/>
                          <a:gd name="connsiteY113" fmla="*/ 576567 h 758095"/>
                          <a:gd name="connsiteX114" fmla="*/ 1376519 w 1496283"/>
                          <a:gd name="connsiteY114" fmla="*/ 542784 h 758095"/>
                          <a:gd name="connsiteX115" fmla="*/ 1378771 w 1496283"/>
                          <a:gd name="connsiteY115" fmla="*/ 533775 h 758095"/>
                          <a:gd name="connsiteX116" fmla="*/ 1381023 w 1496283"/>
                          <a:gd name="connsiteY116" fmla="*/ 477470 h 758095"/>
                          <a:gd name="connsiteX117" fmla="*/ 1396789 w 1496283"/>
                          <a:gd name="connsiteY117" fmla="*/ 454947 h 758095"/>
                          <a:gd name="connsiteX118" fmla="*/ 1403546 w 1496283"/>
                          <a:gd name="connsiteY118" fmla="*/ 443686 h 758095"/>
                          <a:gd name="connsiteX119" fmla="*/ 1410302 w 1496283"/>
                          <a:gd name="connsiteY119" fmla="*/ 434677 h 758095"/>
                          <a:gd name="connsiteX120" fmla="*/ 1412554 w 1496283"/>
                          <a:gd name="connsiteY120" fmla="*/ 385129 h 758095"/>
                          <a:gd name="connsiteX121" fmla="*/ 1414807 w 1496283"/>
                          <a:gd name="connsiteY121" fmla="*/ 373868 h 758095"/>
                          <a:gd name="connsiteX122" fmla="*/ 1421563 w 1496283"/>
                          <a:gd name="connsiteY122" fmla="*/ 367111 h 758095"/>
                          <a:gd name="connsiteX123" fmla="*/ 1435077 w 1496283"/>
                          <a:gd name="connsiteY123" fmla="*/ 157655 h 758095"/>
                          <a:gd name="connsiteX124" fmla="*/ 1448590 w 1496283"/>
                          <a:gd name="connsiteY124" fmla="*/ 141889 h 758095"/>
                          <a:gd name="connsiteX125" fmla="*/ 1453094 w 1496283"/>
                          <a:gd name="connsiteY125" fmla="*/ 135133 h 758095"/>
                          <a:gd name="connsiteX126" fmla="*/ 1459851 w 1496283"/>
                          <a:gd name="connsiteY126" fmla="*/ 132880 h 758095"/>
                          <a:gd name="connsiteX127" fmla="*/ 1466608 w 1496283"/>
                          <a:gd name="connsiteY127" fmla="*/ 128376 h 758095"/>
                          <a:gd name="connsiteX128" fmla="*/ 1468860 w 1496283"/>
                          <a:gd name="connsiteY128" fmla="*/ 99097 h 758095"/>
                          <a:gd name="connsiteX129" fmla="*/ 1475617 w 1496283"/>
                          <a:gd name="connsiteY129" fmla="*/ 94593 h 758095"/>
                          <a:gd name="connsiteX130" fmla="*/ 1486878 w 1496283"/>
                          <a:gd name="connsiteY130" fmla="*/ 83332 h 758095"/>
                          <a:gd name="connsiteX131" fmla="*/ 1489130 w 1496283"/>
                          <a:gd name="connsiteY131" fmla="*/ 76575 h 758095"/>
                          <a:gd name="connsiteX132" fmla="*/ 1495887 w 1496283"/>
                          <a:gd name="connsiteY132" fmla="*/ 74323 h 758095"/>
                          <a:gd name="connsiteX133" fmla="*/ 1493634 w 1496283"/>
                          <a:gd name="connsiteY133" fmla="*/ 0 h 758095"/>
                          <a:gd name="connsiteX134" fmla="*/ 1482373 w 1496283"/>
                          <a:gd name="connsiteY134" fmla="*/ 9008 h 758095"/>
                          <a:gd name="connsiteX135" fmla="*/ 1480121 w 1496283"/>
                          <a:gd name="connsiteY135" fmla="*/ 18017 h 758095"/>
                          <a:gd name="connsiteX136" fmla="*/ 1473364 w 1496283"/>
                          <a:gd name="connsiteY136" fmla="*/ 20270 h 758095"/>
                          <a:gd name="connsiteX137" fmla="*/ 1482373 w 1496283"/>
                          <a:gd name="connsiteY137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33280 w 1496283"/>
                          <a:gd name="connsiteY89" fmla="*/ 736474 h 758095"/>
                          <a:gd name="connsiteX90" fmla="*/ 1149045 w 1496283"/>
                          <a:gd name="connsiteY90" fmla="*/ 743231 h 758095"/>
                          <a:gd name="connsiteX91" fmla="*/ 1191837 w 1496283"/>
                          <a:gd name="connsiteY91" fmla="*/ 745483 h 758095"/>
                          <a:gd name="connsiteX92" fmla="*/ 1207603 w 1496283"/>
                          <a:gd name="connsiteY92" fmla="*/ 743231 h 758095"/>
                          <a:gd name="connsiteX93" fmla="*/ 1248143 w 1496283"/>
                          <a:gd name="connsiteY93" fmla="*/ 745483 h 758095"/>
                          <a:gd name="connsiteX94" fmla="*/ 1268413 w 1496283"/>
                          <a:gd name="connsiteY94" fmla="*/ 747736 h 758095"/>
                          <a:gd name="connsiteX95" fmla="*/ 1281926 w 1496283"/>
                          <a:gd name="connsiteY95" fmla="*/ 729718 h 758095"/>
                          <a:gd name="connsiteX96" fmla="*/ 1288683 w 1496283"/>
                          <a:gd name="connsiteY96" fmla="*/ 727466 h 758095"/>
                          <a:gd name="connsiteX97" fmla="*/ 1304448 w 1496283"/>
                          <a:gd name="connsiteY97" fmla="*/ 713952 h 758095"/>
                          <a:gd name="connsiteX98" fmla="*/ 1306700 w 1496283"/>
                          <a:gd name="connsiteY98" fmla="*/ 707196 h 758095"/>
                          <a:gd name="connsiteX99" fmla="*/ 1311205 w 1496283"/>
                          <a:gd name="connsiteY99" fmla="*/ 700439 h 758095"/>
                          <a:gd name="connsiteX100" fmla="*/ 1315709 w 1496283"/>
                          <a:gd name="connsiteY100" fmla="*/ 691430 h 758095"/>
                          <a:gd name="connsiteX101" fmla="*/ 1322466 w 1496283"/>
                          <a:gd name="connsiteY101" fmla="*/ 689178 h 758095"/>
                          <a:gd name="connsiteX102" fmla="*/ 1326970 w 1496283"/>
                          <a:gd name="connsiteY102" fmla="*/ 680169 h 758095"/>
                          <a:gd name="connsiteX103" fmla="*/ 1333727 w 1496283"/>
                          <a:gd name="connsiteY103" fmla="*/ 675665 h 758095"/>
                          <a:gd name="connsiteX104" fmla="*/ 1335979 w 1496283"/>
                          <a:gd name="connsiteY104" fmla="*/ 666656 h 758095"/>
                          <a:gd name="connsiteX105" fmla="*/ 1338231 w 1496283"/>
                          <a:gd name="connsiteY105" fmla="*/ 659899 h 758095"/>
                          <a:gd name="connsiteX106" fmla="*/ 1342736 w 1496283"/>
                          <a:gd name="connsiteY106" fmla="*/ 655395 h 758095"/>
                          <a:gd name="connsiteX107" fmla="*/ 1351745 w 1496283"/>
                          <a:gd name="connsiteY107" fmla="*/ 641881 h 758095"/>
                          <a:gd name="connsiteX108" fmla="*/ 1353997 w 1496283"/>
                          <a:gd name="connsiteY108" fmla="*/ 632873 h 758095"/>
                          <a:gd name="connsiteX109" fmla="*/ 1356249 w 1496283"/>
                          <a:gd name="connsiteY109" fmla="*/ 610350 h 758095"/>
                          <a:gd name="connsiteX110" fmla="*/ 1360753 w 1496283"/>
                          <a:gd name="connsiteY110" fmla="*/ 601341 h 758095"/>
                          <a:gd name="connsiteX111" fmla="*/ 1365258 w 1496283"/>
                          <a:gd name="connsiteY111" fmla="*/ 585576 h 758095"/>
                          <a:gd name="connsiteX112" fmla="*/ 1372015 w 1496283"/>
                          <a:gd name="connsiteY112" fmla="*/ 576567 h 758095"/>
                          <a:gd name="connsiteX113" fmla="*/ 1376519 w 1496283"/>
                          <a:gd name="connsiteY113" fmla="*/ 542784 h 758095"/>
                          <a:gd name="connsiteX114" fmla="*/ 1378771 w 1496283"/>
                          <a:gd name="connsiteY114" fmla="*/ 533775 h 758095"/>
                          <a:gd name="connsiteX115" fmla="*/ 1381023 w 1496283"/>
                          <a:gd name="connsiteY115" fmla="*/ 477470 h 758095"/>
                          <a:gd name="connsiteX116" fmla="*/ 1396789 w 1496283"/>
                          <a:gd name="connsiteY116" fmla="*/ 454947 h 758095"/>
                          <a:gd name="connsiteX117" fmla="*/ 1403546 w 1496283"/>
                          <a:gd name="connsiteY117" fmla="*/ 443686 h 758095"/>
                          <a:gd name="connsiteX118" fmla="*/ 1410302 w 1496283"/>
                          <a:gd name="connsiteY118" fmla="*/ 434677 h 758095"/>
                          <a:gd name="connsiteX119" fmla="*/ 1412554 w 1496283"/>
                          <a:gd name="connsiteY119" fmla="*/ 385129 h 758095"/>
                          <a:gd name="connsiteX120" fmla="*/ 1414807 w 1496283"/>
                          <a:gd name="connsiteY120" fmla="*/ 373868 h 758095"/>
                          <a:gd name="connsiteX121" fmla="*/ 1421563 w 1496283"/>
                          <a:gd name="connsiteY121" fmla="*/ 367111 h 758095"/>
                          <a:gd name="connsiteX122" fmla="*/ 1435077 w 1496283"/>
                          <a:gd name="connsiteY122" fmla="*/ 157655 h 758095"/>
                          <a:gd name="connsiteX123" fmla="*/ 1448590 w 1496283"/>
                          <a:gd name="connsiteY123" fmla="*/ 141889 h 758095"/>
                          <a:gd name="connsiteX124" fmla="*/ 1453094 w 1496283"/>
                          <a:gd name="connsiteY124" fmla="*/ 135133 h 758095"/>
                          <a:gd name="connsiteX125" fmla="*/ 1459851 w 1496283"/>
                          <a:gd name="connsiteY125" fmla="*/ 132880 h 758095"/>
                          <a:gd name="connsiteX126" fmla="*/ 1466608 w 1496283"/>
                          <a:gd name="connsiteY126" fmla="*/ 128376 h 758095"/>
                          <a:gd name="connsiteX127" fmla="*/ 1468860 w 1496283"/>
                          <a:gd name="connsiteY127" fmla="*/ 99097 h 758095"/>
                          <a:gd name="connsiteX128" fmla="*/ 1475617 w 1496283"/>
                          <a:gd name="connsiteY128" fmla="*/ 94593 h 758095"/>
                          <a:gd name="connsiteX129" fmla="*/ 1486878 w 1496283"/>
                          <a:gd name="connsiteY129" fmla="*/ 83332 h 758095"/>
                          <a:gd name="connsiteX130" fmla="*/ 1489130 w 1496283"/>
                          <a:gd name="connsiteY130" fmla="*/ 76575 h 758095"/>
                          <a:gd name="connsiteX131" fmla="*/ 1495887 w 1496283"/>
                          <a:gd name="connsiteY131" fmla="*/ 74323 h 758095"/>
                          <a:gd name="connsiteX132" fmla="*/ 1493634 w 1496283"/>
                          <a:gd name="connsiteY132" fmla="*/ 0 h 758095"/>
                          <a:gd name="connsiteX133" fmla="*/ 1482373 w 1496283"/>
                          <a:gd name="connsiteY133" fmla="*/ 9008 h 758095"/>
                          <a:gd name="connsiteX134" fmla="*/ 1480121 w 1496283"/>
                          <a:gd name="connsiteY134" fmla="*/ 18017 h 758095"/>
                          <a:gd name="connsiteX135" fmla="*/ 1473364 w 1496283"/>
                          <a:gd name="connsiteY135" fmla="*/ 20270 h 758095"/>
                          <a:gd name="connsiteX136" fmla="*/ 1482373 w 1496283"/>
                          <a:gd name="connsiteY136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49045 w 1496283"/>
                          <a:gd name="connsiteY89" fmla="*/ 743231 h 758095"/>
                          <a:gd name="connsiteX90" fmla="*/ 1191837 w 1496283"/>
                          <a:gd name="connsiteY90" fmla="*/ 745483 h 758095"/>
                          <a:gd name="connsiteX91" fmla="*/ 1207603 w 1496283"/>
                          <a:gd name="connsiteY91" fmla="*/ 743231 h 758095"/>
                          <a:gd name="connsiteX92" fmla="*/ 1248143 w 1496283"/>
                          <a:gd name="connsiteY92" fmla="*/ 745483 h 758095"/>
                          <a:gd name="connsiteX93" fmla="*/ 1268413 w 1496283"/>
                          <a:gd name="connsiteY93" fmla="*/ 747736 h 758095"/>
                          <a:gd name="connsiteX94" fmla="*/ 1281926 w 1496283"/>
                          <a:gd name="connsiteY94" fmla="*/ 729718 h 758095"/>
                          <a:gd name="connsiteX95" fmla="*/ 1288683 w 1496283"/>
                          <a:gd name="connsiteY95" fmla="*/ 727466 h 758095"/>
                          <a:gd name="connsiteX96" fmla="*/ 1304448 w 1496283"/>
                          <a:gd name="connsiteY96" fmla="*/ 713952 h 758095"/>
                          <a:gd name="connsiteX97" fmla="*/ 1306700 w 1496283"/>
                          <a:gd name="connsiteY97" fmla="*/ 707196 h 758095"/>
                          <a:gd name="connsiteX98" fmla="*/ 1311205 w 1496283"/>
                          <a:gd name="connsiteY98" fmla="*/ 700439 h 758095"/>
                          <a:gd name="connsiteX99" fmla="*/ 1315709 w 1496283"/>
                          <a:gd name="connsiteY99" fmla="*/ 691430 h 758095"/>
                          <a:gd name="connsiteX100" fmla="*/ 1322466 w 1496283"/>
                          <a:gd name="connsiteY100" fmla="*/ 689178 h 758095"/>
                          <a:gd name="connsiteX101" fmla="*/ 1326970 w 1496283"/>
                          <a:gd name="connsiteY101" fmla="*/ 680169 h 758095"/>
                          <a:gd name="connsiteX102" fmla="*/ 1333727 w 1496283"/>
                          <a:gd name="connsiteY102" fmla="*/ 675665 h 758095"/>
                          <a:gd name="connsiteX103" fmla="*/ 1335979 w 1496283"/>
                          <a:gd name="connsiteY103" fmla="*/ 666656 h 758095"/>
                          <a:gd name="connsiteX104" fmla="*/ 1338231 w 1496283"/>
                          <a:gd name="connsiteY104" fmla="*/ 659899 h 758095"/>
                          <a:gd name="connsiteX105" fmla="*/ 1342736 w 1496283"/>
                          <a:gd name="connsiteY105" fmla="*/ 655395 h 758095"/>
                          <a:gd name="connsiteX106" fmla="*/ 1351745 w 1496283"/>
                          <a:gd name="connsiteY106" fmla="*/ 641881 h 758095"/>
                          <a:gd name="connsiteX107" fmla="*/ 1353997 w 1496283"/>
                          <a:gd name="connsiteY107" fmla="*/ 632873 h 758095"/>
                          <a:gd name="connsiteX108" fmla="*/ 1356249 w 1496283"/>
                          <a:gd name="connsiteY108" fmla="*/ 610350 h 758095"/>
                          <a:gd name="connsiteX109" fmla="*/ 1360753 w 1496283"/>
                          <a:gd name="connsiteY109" fmla="*/ 601341 h 758095"/>
                          <a:gd name="connsiteX110" fmla="*/ 1365258 w 1496283"/>
                          <a:gd name="connsiteY110" fmla="*/ 585576 h 758095"/>
                          <a:gd name="connsiteX111" fmla="*/ 1372015 w 1496283"/>
                          <a:gd name="connsiteY111" fmla="*/ 576567 h 758095"/>
                          <a:gd name="connsiteX112" fmla="*/ 1376519 w 1496283"/>
                          <a:gd name="connsiteY112" fmla="*/ 542784 h 758095"/>
                          <a:gd name="connsiteX113" fmla="*/ 1378771 w 1496283"/>
                          <a:gd name="connsiteY113" fmla="*/ 533775 h 758095"/>
                          <a:gd name="connsiteX114" fmla="*/ 1381023 w 1496283"/>
                          <a:gd name="connsiteY114" fmla="*/ 477470 h 758095"/>
                          <a:gd name="connsiteX115" fmla="*/ 1396789 w 1496283"/>
                          <a:gd name="connsiteY115" fmla="*/ 454947 h 758095"/>
                          <a:gd name="connsiteX116" fmla="*/ 1403546 w 1496283"/>
                          <a:gd name="connsiteY116" fmla="*/ 443686 h 758095"/>
                          <a:gd name="connsiteX117" fmla="*/ 1410302 w 1496283"/>
                          <a:gd name="connsiteY117" fmla="*/ 434677 h 758095"/>
                          <a:gd name="connsiteX118" fmla="*/ 1412554 w 1496283"/>
                          <a:gd name="connsiteY118" fmla="*/ 385129 h 758095"/>
                          <a:gd name="connsiteX119" fmla="*/ 1414807 w 1496283"/>
                          <a:gd name="connsiteY119" fmla="*/ 373868 h 758095"/>
                          <a:gd name="connsiteX120" fmla="*/ 1421563 w 1496283"/>
                          <a:gd name="connsiteY120" fmla="*/ 367111 h 758095"/>
                          <a:gd name="connsiteX121" fmla="*/ 1435077 w 1496283"/>
                          <a:gd name="connsiteY121" fmla="*/ 157655 h 758095"/>
                          <a:gd name="connsiteX122" fmla="*/ 1448590 w 1496283"/>
                          <a:gd name="connsiteY122" fmla="*/ 141889 h 758095"/>
                          <a:gd name="connsiteX123" fmla="*/ 1453094 w 1496283"/>
                          <a:gd name="connsiteY123" fmla="*/ 135133 h 758095"/>
                          <a:gd name="connsiteX124" fmla="*/ 1459851 w 1496283"/>
                          <a:gd name="connsiteY124" fmla="*/ 132880 h 758095"/>
                          <a:gd name="connsiteX125" fmla="*/ 1466608 w 1496283"/>
                          <a:gd name="connsiteY125" fmla="*/ 128376 h 758095"/>
                          <a:gd name="connsiteX126" fmla="*/ 1468860 w 1496283"/>
                          <a:gd name="connsiteY126" fmla="*/ 99097 h 758095"/>
                          <a:gd name="connsiteX127" fmla="*/ 1475617 w 1496283"/>
                          <a:gd name="connsiteY127" fmla="*/ 94593 h 758095"/>
                          <a:gd name="connsiteX128" fmla="*/ 1486878 w 1496283"/>
                          <a:gd name="connsiteY128" fmla="*/ 83332 h 758095"/>
                          <a:gd name="connsiteX129" fmla="*/ 1489130 w 1496283"/>
                          <a:gd name="connsiteY129" fmla="*/ 76575 h 758095"/>
                          <a:gd name="connsiteX130" fmla="*/ 1495887 w 1496283"/>
                          <a:gd name="connsiteY130" fmla="*/ 74323 h 758095"/>
                          <a:gd name="connsiteX131" fmla="*/ 1493634 w 1496283"/>
                          <a:gd name="connsiteY131" fmla="*/ 0 h 758095"/>
                          <a:gd name="connsiteX132" fmla="*/ 1482373 w 1496283"/>
                          <a:gd name="connsiteY132" fmla="*/ 9008 h 758095"/>
                          <a:gd name="connsiteX133" fmla="*/ 1480121 w 1496283"/>
                          <a:gd name="connsiteY133" fmla="*/ 18017 h 758095"/>
                          <a:gd name="connsiteX134" fmla="*/ 1473364 w 1496283"/>
                          <a:gd name="connsiteY134" fmla="*/ 20270 h 758095"/>
                          <a:gd name="connsiteX135" fmla="*/ 1482373 w 1496283"/>
                          <a:gd name="connsiteY135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03098 w 1496283"/>
                          <a:gd name="connsiteY40" fmla="*/ 662151 h 758095"/>
                          <a:gd name="connsiteX41" fmla="*/ 1194089 w 1496283"/>
                          <a:gd name="connsiteY41" fmla="*/ 668908 h 758095"/>
                          <a:gd name="connsiteX42" fmla="*/ 1173820 w 1496283"/>
                          <a:gd name="connsiteY42" fmla="*/ 671160 h 758095"/>
                          <a:gd name="connsiteX43" fmla="*/ 1135532 w 1496283"/>
                          <a:gd name="connsiteY43" fmla="*/ 646386 h 758095"/>
                          <a:gd name="connsiteX44" fmla="*/ 1093602 w 1496283"/>
                          <a:gd name="connsiteY44" fmla="*/ 589675 h 758095"/>
                          <a:gd name="connsiteX45" fmla="*/ 1002467 w 1496283"/>
                          <a:gd name="connsiteY45" fmla="*/ 535190 h 758095"/>
                          <a:gd name="connsiteX46" fmla="*/ 905806 w 1496283"/>
                          <a:gd name="connsiteY46" fmla="*/ 522514 h 758095"/>
                          <a:gd name="connsiteX47" fmla="*/ 856257 w 1496283"/>
                          <a:gd name="connsiteY47" fmla="*/ 527018 h 758095"/>
                          <a:gd name="connsiteX48" fmla="*/ 796063 w 1496283"/>
                          <a:gd name="connsiteY48" fmla="*/ 547399 h 758095"/>
                          <a:gd name="connsiteX49" fmla="*/ 750403 w 1496283"/>
                          <a:gd name="connsiteY49" fmla="*/ 578819 h 758095"/>
                          <a:gd name="connsiteX50" fmla="*/ 709863 w 1496283"/>
                          <a:gd name="connsiteY50" fmla="*/ 626116 h 758095"/>
                          <a:gd name="connsiteX51" fmla="*/ 691845 w 1496283"/>
                          <a:gd name="connsiteY51" fmla="*/ 644134 h 758095"/>
                          <a:gd name="connsiteX52" fmla="*/ 647490 w 1496283"/>
                          <a:gd name="connsiteY52" fmla="*/ 668108 h 758095"/>
                          <a:gd name="connsiteX53" fmla="*/ 550719 w 1496283"/>
                          <a:gd name="connsiteY53" fmla="*/ 677007 h 758095"/>
                          <a:gd name="connsiteX54" fmla="*/ 449837 w 1496283"/>
                          <a:gd name="connsiteY54" fmla="*/ 674028 h 758095"/>
                          <a:gd name="connsiteX55" fmla="*/ 385888 w 1496283"/>
                          <a:gd name="connsiteY55" fmla="*/ 637474 h 758095"/>
                          <a:gd name="connsiteX56" fmla="*/ 340499 w 1496283"/>
                          <a:gd name="connsiteY56" fmla="*/ 603594 h 758095"/>
                          <a:gd name="connsiteX57" fmla="*/ 302212 w 1496283"/>
                          <a:gd name="connsiteY57" fmla="*/ 578819 h 758095"/>
                          <a:gd name="connsiteX58" fmla="*/ 266176 w 1496283"/>
                          <a:gd name="connsiteY58" fmla="*/ 556297 h 758095"/>
                          <a:gd name="connsiteX59" fmla="*/ 259420 w 1496283"/>
                          <a:gd name="connsiteY59" fmla="*/ 554045 h 758095"/>
                          <a:gd name="connsiteX60" fmla="*/ 236897 w 1496283"/>
                          <a:gd name="connsiteY60" fmla="*/ 545036 h 758095"/>
                          <a:gd name="connsiteX61" fmla="*/ 180592 w 1496283"/>
                          <a:gd name="connsiteY61" fmla="*/ 536027 h 758095"/>
                          <a:gd name="connsiteX62" fmla="*/ 117530 w 1496283"/>
                          <a:gd name="connsiteY62" fmla="*/ 533775 h 758095"/>
                          <a:gd name="connsiteX63" fmla="*/ 76990 w 1496283"/>
                          <a:gd name="connsiteY63" fmla="*/ 536027 h 758095"/>
                          <a:gd name="connsiteX64" fmla="*/ 61716 w 1496283"/>
                          <a:gd name="connsiteY64" fmla="*/ 536930 h 758095"/>
                          <a:gd name="connsiteX65" fmla="*/ 23554 w 1496283"/>
                          <a:gd name="connsiteY65" fmla="*/ 550729 h 758095"/>
                          <a:gd name="connsiteX66" fmla="*/ 174 w 1496283"/>
                          <a:gd name="connsiteY66" fmla="*/ 573331 h 758095"/>
                          <a:gd name="connsiteX67" fmla="*/ 16278 w 1496283"/>
                          <a:gd name="connsiteY67" fmla="*/ 613525 h 758095"/>
                          <a:gd name="connsiteX68" fmla="*/ 73673 w 1496283"/>
                          <a:gd name="connsiteY68" fmla="*/ 624127 h 758095"/>
                          <a:gd name="connsiteX69" fmla="*/ 125098 w 1496283"/>
                          <a:gd name="connsiteY69" fmla="*/ 629432 h 758095"/>
                          <a:gd name="connsiteX70" fmla="*/ 167079 w 1496283"/>
                          <a:gd name="connsiteY70" fmla="*/ 632873 h 758095"/>
                          <a:gd name="connsiteX71" fmla="*/ 219459 w 1496283"/>
                          <a:gd name="connsiteY71" fmla="*/ 640429 h 758095"/>
                          <a:gd name="connsiteX72" fmla="*/ 271260 w 1496283"/>
                          <a:gd name="connsiteY72" fmla="*/ 659173 h 758095"/>
                          <a:gd name="connsiteX73" fmla="*/ 302212 w 1496283"/>
                          <a:gd name="connsiteY73" fmla="*/ 675665 h 758095"/>
                          <a:gd name="connsiteX74" fmla="*/ 337300 w 1496283"/>
                          <a:gd name="connsiteY74" fmla="*/ 700365 h 758095"/>
                          <a:gd name="connsiteX75" fmla="*/ 363637 w 1496283"/>
                          <a:gd name="connsiteY75" fmla="*/ 738763 h 758095"/>
                          <a:gd name="connsiteX76" fmla="*/ 403561 w 1496283"/>
                          <a:gd name="connsiteY76" fmla="*/ 752240 h 758095"/>
                          <a:gd name="connsiteX77" fmla="*/ 548393 w 1496283"/>
                          <a:gd name="connsiteY77" fmla="*/ 753003 h 758095"/>
                          <a:gd name="connsiteX78" fmla="*/ 630198 w 1496283"/>
                          <a:gd name="connsiteY78" fmla="*/ 750751 h 758095"/>
                          <a:gd name="connsiteX79" fmla="*/ 689593 w 1496283"/>
                          <a:gd name="connsiteY79" fmla="*/ 745483 h 758095"/>
                          <a:gd name="connsiteX80" fmla="*/ 735846 w 1496283"/>
                          <a:gd name="connsiteY80" fmla="*/ 708955 h 758095"/>
                          <a:gd name="connsiteX81" fmla="*/ 766094 w 1496283"/>
                          <a:gd name="connsiteY81" fmla="*/ 676722 h 758095"/>
                          <a:gd name="connsiteX82" fmla="*/ 818622 w 1496283"/>
                          <a:gd name="connsiteY82" fmla="*/ 631642 h 758095"/>
                          <a:gd name="connsiteX83" fmla="*/ 869696 w 1496283"/>
                          <a:gd name="connsiteY83" fmla="*/ 611335 h 758095"/>
                          <a:gd name="connsiteX84" fmla="*/ 932033 w 1496283"/>
                          <a:gd name="connsiteY84" fmla="*/ 606609 h 758095"/>
                          <a:gd name="connsiteX85" fmla="*/ 990553 w 1496283"/>
                          <a:gd name="connsiteY85" fmla="*/ 619249 h 758095"/>
                          <a:gd name="connsiteX86" fmla="*/ 1055647 w 1496283"/>
                          <a:gd name="connsiteY86" fmla="*/ 656699 h 758095"/>
                          <a:gd name="connsiteX87" fmla="*/ 1085983 w 1496283"/>
                          <a:gd name="connsiteY87" fmla="*/ 686926 h 758095"/>
                          <a:gd name="connsiteX88" fmla="*/ 1131027 w 1496283"/>
                          <a:gd name="connsiteY88" fmla="*/ 727466 h 758095"/>
                          <a:gd name="connsiteX89" fmla="*/ 1191837 w 1496283"/>
                          <a:gd name="connsiteY89" fmla="*/ 745483 h 758095"/>
                          <a:gd name="connsiteX90" fmla="*/ 1207603 w 1496283"/>
                          <a:gd name="connsiteY90" fmla="*/ 743231 h 758095"/>
                          <a:gd name="connsiteX91" fmla="*/ 1248143 w 1496283"/>
                          <a:gd name="connsiteY91" fmla="*/ 745483 h 758095"/>
                          <a:gd name="connsiteX92" fmla="*/ 1268413 w 1496283"/>
                          <a:gd name="connsiteY92" fmla="*/ 747736 h 758095"/>
                          <a:gd name="connsiteX93" fmla="*/ 1281926 w 1496283"/>
                          <a:gd name="connsiteY93" fmla="*/ 729718 h 758095"/>
                          <a:gd name="connsiteX94" fmla="*/ 1288683 w 1496283"/>
                          <a:gd name="connsiteY94" fmla="*/ 727466 h 758095"/>
                          <a:gd name="connsiteX95" fmla="*/ 1304448 w 1496283"/>
                          <a:gd name="connsiteY95" fmla="*/ 713952 h 758095"/>
                          <a:gd name="connsiteX96" fmla="*/ 1306700 w 1496283"/>
                          <a:gd name="connsiteY96" fmla="*/ 707196 h 758095"/>
                          <a:gd name="connsiteX97" fmla="*/ 1311205 w 1496283"/>
                          <a:gd name="connsiteY97" fmla="*/ 700439 h 758095"/>
                          <a:gd name="connsiteX98" fmla="*/ 1315709 w 1496283"/>
                          <a:gd name="connsiteY98" fmla="*/ 691430 h 758095"/>
                          <a:gd name="connsiteX99" fmla="*/ 1322466 w 1496283"/>
                          <a:gd name="connsiteY99" fmla="*/ 689178 h 758095"/>
                          <a:gd name="connsiteX100" fmla="*/ 1326970 w 1496283"/>
                          <a:gd name="connsiteY100" fmla="*/ 680169 h 758095"/>
                          <a:gd name="connsiteX101" fmla="*/ 1333727 w 1496283"/>
                          <a:gd name="connsiteY101" fmla="*/ 675665 h 758095"/>
                          <a:gd name="connsiteX102" fmla="*/ 1335979 w 1496283"/>
                          <a:gd name="connsiteY102" fmla="*/ 666656 h 758095"/>
                          <a:gd name="connsiteX103" fmla="*/ 1338231 w 1496283"/>
                          <a:gd name="connsiteY103" fmla="*/ 659899 h 758095"/>
                          <a:gd name="connsiteX104" fmla="*/ 1342736 w 1496283"/>
                          <a:gd name="connsiteY104" fmla="*/ 655395 h 758095"/>
                          <a:gd name="connsiteX105" fmla="*/ 1351745 w 1496283"/>
                          <a:gd name="connsiteY105" fmla="*/ 641881 h 758095"/>
                          <a:gd name="connsiteX106" fmla="*/ 1353997 w 1496283"/>
                          <a:gd name="connsiteY106" fmla="*/ 632873 h 758095"/>
                          <a:gd name="connsiteX107" fmla="*/ 1356249 w 1496283"/>
                          <a:gd name="connsiteY107" fmla="*/ 610350 h 758095"/>
                          <a:gd name="connsiteX108" fmla="*/ 1360753 w 1496283"/>
                          <a:gd name="connsiteY108" fmla="*/ 601341 h 758095"/>
                          <a:gd name="connsiteX109" fmla="*/ 1365258 w 1496283"/>
                          <a:gd name="connsiteY109" fmla="*/ 585576 h 758095"/>
                          <a:gd name="connsiteX110" fmla="*/ 1372015 w 1496283"/>
                          <a:gd name="connsiteY110" fmla="*/ 576567 h 758095"/>
                          <a:gd name="connsiteX111" fmla="*/ 1376519 w 1496283"/>
                          <a:gd name="connsiteY111" fmla="*/ 542784 h 758095"/>
                          <a:gd name="connsiteX112" fmla="*/ 1378771 w 1496283"/>
                          <a:gd name="connsiteY112" fmla="*/ 533775 h 758095"/>
                          <a:gd name="connsiteX113" fmla="*/ 1381023 w 1496283"/>
                          <a:gd name="connsiteY113" fmla="*/ 477470 h 758095"/>
                          <a:gd name="connsiteX114" fmla="*/ 1396789 w 1496283"/>
                          <a:gd name="connsiteY114" fmla="*/ 454947 h 758095"/>
                          <a:gd name="connsiteX115" fmla="*/ 1403546 w 1496283"/>
                          <a:gd name="connsiteY115" fmla="*/ 443686 h 758095"/>
                          <a:gd name="connsiteX116" fmla="*/ 1410302 w 1496283"/>
                          <a:gd name="connsiteY116" fmla="*/ 434677 h 758095"/>
                          <a:gd name="connsiteX117" fmla="*/ 1412554 w 1496283"/>
                          <a:gd name="connsiteY117" fmla="*/ 385129 h 758095"/>
                          <a:gd name="connsiteX118" fmla="*/ 1414807 w 1496283"/>
                          <a:gd name="connsiteY118" fmla="*/ 373868 h 758095"/>
                          <a:gd name="connsiteX119" fmla="*/ 1421563 w 1496283"/>
                          <a:gd name="connsiteY119" fmla="*/ 367111 h 758095"/>
                          <a:gd name="connsiteX120" fmla="*/ 1435077 w 1496283"/>
                          <a:gd name="connsiteY120" fmla="*/ 157655 h 758095"/>
                          <a:gd name="connsiteX121" fmla="*/ 1448590 w 1496283"/>
                          <a:gd name="connsiteY121" fmla="*/ 141889 h 758095"/>
                          <a:gd name="connsiteX122" fmla="*/ 1453094 w 1496283"/>
                          <a:gd name="connsiteY122" fmla="*/ 135133 h 758095"/>
                          <a:gd name="connsiteX123" fmla="*/ 1459851 w 1496283"/>
                          <a:gd name="connsiteY123" fmla="*/ 132880 h 758095"/>
                          <a:gd name="connsiteX124" fmla="*/ 1466608 w 1496283"/>
                          <a:gd name="connsiteY124" fmla="*/ 128376 h 758095"/>
                          <a:gd name="connsiteX125" fmla="*/ 1468860 w 1496283"/>
                          <a:gd name="connsiteY125" fmla="*/ 99097 h 758095"/>
                          <a:gd name="connsiteX126" fmla="*/ 1475617 w 1496283"/>
                          <a:gd name="connsiteY126" fmla="*/ 94593 h 758095"/>
                          <a:gd name="connsiteX127" fmla="*/ 1486878 w 1496283"/>
                          <a:gd name="connsiteY127" fmla="*/ 83332 h 758095"/>
                          <a:gd name="connsiteX128" fmla="*/ 1489130 w 1496283"/>
                          <a:gd name="connsiteY128" fmla="*/ 76575 h 758095"/>
                          <a:gd name="connsiteX129" fmla="*/ 1495887 w 1496283"/>
                          <a:gd name="connsiteY129" fmla="*/ 74323 h 758095"/>
                          <a:gd name="connsiteX130" fmla="*/ 1493634 w 1496283"/>
                          <a:gd name="connsiteY130" fmla="*/ 0 h 758095"/>
                          <a:gd name="connsiteX131" fmla="*/ 1482373 w 1496283"/>
                          <a:gd name="connsiteY131" fmla="*/ 9008 h 758095"/>
                          <a:gd name="connsiteX132" fmla="*/ 1480121 w 1496283"/>
                          <a:gd name="connsiteY132" fmla="*/ 18017 h 758095"/>
                          <a:gd name="connsiteX133" fmla="*/ 1473364 w 1496283"/>
                          <a:gd name="connsiteY133" fmla="*/ 20270 h 758095"/>
                          <a:gd name="connsiteX134" fmla="*/ 1482373 w 1496283"/>
                          <a:gd name="connsiteY134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194089 w 1496283"/>
                          <a:gd name="connsiteY40" fmla="*/ 668908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8095"/>
                          <a:gd name="connsiteX1" fmla="*/ 1482373 w 1496283"/>
                          <a:gd name="connsiteY1" fmla="*/ 18017 h 758095"/>
                          <a:gd name="connsiteX2" fmla="*/ 1455347 w 1496283"/>
                          <a:gd name="connsiteY2" fmla="*/ 38287 h 758095"/>
                          <a:gd name="connsiteX3" fmla="*/ 1432824 w 1496283"/>
                          <a:gd name="connsiteY3" fmla="*/ 49548 h 758095"/>
                          <a:gd name="connsiteX4" fmla="*/ 1426068 w 1496283"/>
                          <a:gd name="connsiteY4" fmla="*/ 54053 h 758095"/>
                          <a:gd name="connsiteX5" fmla="*/ 1414807 w 1496283"/>
                          <a:gd name="connsiteY5" fmla="*/ 60809 h 758095"/>
                          <a:gd name="connsiteX6" fmla="*/ 1401293 w 1496283"/>
                          <a:gd name="connsiteY6" fmla="*/ 67566 h 758095"/>
                          <a:gd name="connsiteX7" fmla="*/ 1392285 w 1496283"/>
                          <a:gd name="connsiteY7" fmla="*/ 76575 h 758095"/>
                          <a:gd name="connsiteX8" fmla="*/ 1383276 w 1496283"/>
                          <a:gd name="connsiteY8" fmla="*/ 83332 h 758095"/>
                          <a:gd name="connsiteX9" fmla="*/ 1372015 w 1496283"/>
                          <a:gd name="connsiteY9" fmla="*/ 94593 h 758095"/>
                          <a:gd name="connsiteX10" fmla="*/ 1363006 w 1496283"/>
                          <a:gd name="connsiteY10" fmla="*/ 112610 h 758095"/>
                          <a:gd name="connsiteX11" fmla="*/ 1360753 w 1496283"/>
                          <a:gd name="connsiteY11" fmla="*/ 119367 h 758095"/>
                          <a:gd name="connsiteX12" fmla="*/ 1356249 w 1496283"/>
                          <a:gd name="connsiteY12" fmla="*/ 128376 h 758095"/>
                          <a:gd name="connsiteX13" fmla="*/ 1351745 w 1496283"/>
                          <a:gd name="connsiteY13" fmla="*/ 155403 h 758095"/>
                          <a:gd name="connsiteX14" fmla="*/ 1347240 w 1496283"/>
                          <a:gd name="connsiteY14" fmla="*/ 164411 h 758095"/>
                          <a:gd name="connsiteX15" fmla="*/ 1344988 w 1496283"/>
                          <a:gd name="connsiteY15" fmla="*/ 175673 h 758095"/>
                          <a:gd name="connsiteX16" fmla="*/ 1340484 w 1496283"/>
                          <a:gd name="connsiteY16" fmla="*/ 182429 h 758095"/>
                          <a:gd name="connsiteX17" fmla="*/ 1335979 w 1496283"/>
                          <a:gd name="connsiteY17" fmla="*/ 191438 h 758095"/>
                          <a:gd name="connsiteX18" fmla="*/ 1331475 w 1496283"/>
                          <a:gd name="connsiteY18" fmla="*/ 225221 h 758095"/>
                          <a:gd name="connsiteX19" fmla="*/ 1320214 w 1496283"/>
                          <a:gd name="connsiteY19" fmla="*/ 245491 h 758095"/>
                          <a:gd name="connsiteX20" fmla="*/ 1308953 w 1496283"/>
                          <a:gd name="connsiteY20" fmla="*/ 259005 h 758095"/>
                          <a:gd name="connsiteX21" fmla="*/ 1306700 w 1496283"/>
                          <a:gd name="connsiteY21" fmla="*/ 265761 h 758095"/>
                          <a:gd name="connsiteX22" fmla="*/ 1302196 w 1496283"/>
                          <a:gd name="connsiteY22" fmla="*/ 270266 h 758095"/>
                          <a:gd name="connsiteX23" fmla="*/ 1293187 w 1496283"/>
                          <a:gd name="connsiteY23" fmla="*/ 288283 h 758095"/>
                          <a:gd name="connsiteX24" fmla="*/ 1290935 w 1496283"/>
                          <a:gd name="connsiteY24" fmla="*/ 297292 h 758095"/>
                          <a:gd name="connsiteX25" fmla="*/ 1288683 w 1496283"/>
                          <a:gd name="connsiteY25" fmla="*/ 304049 h 758095"/>
                          <a:gd name="connsiteX26" fmla="*/ 1275169 w 1496283"/>
                          <a:gd name="connsiteY26" fmla="*/ 335580 h 758095"/>
                          <a:gd name="connsiteX27" fmla="*/ 1270665 w 1496283"/>
                          <a:gd name="connsiteY27" fmla="*/ 382876 h 758095"/>
                          <a:gd name="connsiteX28" fmla="*/ 1263908 w 1496283"/>
                          <a:gd name="connsiteY28" fmla="*/ 409903 h 758095"/>
                          <a:gd name="connsiteX29" fmla="*/ 1254899 w 1496283"/>
                          <a:gd name="connsiteY29" fmla="*/ 432425 h 758095"/>
                          <a:gd name="connsiteX30" fmla="*/ 1248143 w 1496283"/>
                          <a:gd name="connsiteY30" fmla="*/ 481974 h 758095"/>
                          <a:gd name="connsiteX31" fmla="*/ 1243638 w 1496283"/>
                          <a:gd name="connsiteY31" fmla="*/ 488731 h 758095"/>
                          <a:gd name="connsiteX32" fmla="*/ 1239134 w 1496283"/>
                          <a:gd name="connsiteY32" fmla="*/ 509001 h 758095"/>
                          <a:gd name="connsiteX33" fmla="*/ 1234629 w 1496283"/>
                          <a:gd name="connsiteY33" fmla="*/ 518009 h 758095"/>
                          <a:gd name="connsiteX34" fmla="*/ 1230125 w 1496283"/>
                          <a:gd name="connsiteY34" fmla="*/ 540532 h 758095"/>
                          <a:gd name="connsiteX35" fmla="*/ 1225620 w 1496283"/>
                          <a:gd name="connsiteY35" fmla="*/ 545036 h 758095"/>
                          <a:gd name="connsiteX36" fmla="*/ 1221116 w 1496283"/>
                          <a:gd name="connsiteY36" fmla="*/ 551793 h 758095"/>
                          <a:gd name="connsiteX37" fmla="*/ 1218864 w 1496283"/>
                          <a:gd name="connsiteY37" fmla="*/ 560802 h 758095"/>
                          <a:gd name="connsiteX38" fmla="*/ 1214359 w 1496283"/>
                          <a:gd name="connsiteY38" fmla="*/ 567558 h 758095"/>
                          <a:gd name="connsiteX39" fmla="*/ 1212107 w 1496283"/>
                          <a:gd name="connsiteY39" fmla="*/ 583324 h 758095"/>
                          <a:gd name="connsiteX40" fmla="*/ 1223873 w 1496283"/>
                          <a:gd name="connsiteY40" fmla="*/ 664441 h 758095"/>
                          <a:gd name="connsiteX41" fmla="*/ 1173820 w 1496283"/>
                          <a:gd name="connsiteY41" fmla="*/ 671160 h 758095"/>
                          <a:gd name="connsiteX42" fmla="*/ 1135532 w 1496283"/>
                          <a:gd name="connsiteY42" fmla="*/ 646386 h 758095"/>
                          <a:gd name="connsiteX43" fmla="*/ 1093602 w 1496283"/>
                          <a:gd name="connsiteY43" fmla="*/ 589675 h 758095"/>
                          <a:gd name="connsiteX44" fmla="*/ 1002467 w 1496283"/>
                          <a:gd name="connsiteY44" fmla="*/ 535190 h 758095"/>
                          <a:gd name="connsiteX45" fmla="*/ 905806 w 1496283"/>
                          <a:gd name="connsiteY45" fmla="*/ 522514 h 758095"/>
                          <a:gd name="connsiteX46" fmla="*/ 856257 w 1496283"/>
                          <a:gd name="connsiteY46" fmla="*/ 527018 h 758095"/>
                          <a:gd name="connsiteX47" fmla="*/ 796063 w 1496283"/>
                          <a:gd name="connsiteY47" fmla="*/ 547399 h 758095"/>
                          <a:gd name="connsiteX48" fmla="*/ 750403 w 1496283"/>
                          <a:gd name="connsiteY48" fmla="*/ 578819 h 758095"/>
                          <a:gd name="connsiteX49" fmla="*/ 709863 w 1496283"/>
                          <a:gd name="connsiteY49" fmla="*/ 626116 h 758095"/>
                          <a:gd name="connsiteX50" fmla="*/ 691845 w 1496283"/>
                          <a:gd name="connsiteY50" fmla="*/ 644134 h 758095"/>
                          <a:gd name="connsiteX51" fmla="*/ 647490 w 1496283"/>
                          <a:gd name="connsiteY51" fmla="*/ 668108 h 758095"/>
                          <a:gd name="connsiteX52" fmla="*/ 550719 w 1496283"/>
                          <a:gd name="connsiteY52" fmla="*/ 677007 h 758095"/>
                          <a:gd name="connsiteX53" fmla="*/ 449837 w 1496283"/>
                          <a:gd name="connsiteY53" fmla="*/ 674028 h 758095"/>
                          <a:gd name="connsiteX54" fmla="*/ 385888 w 1496283"/>
                          <a:gd name="connsiteY54" fmla="*/ 637474 h 758095"/>
                          <a:gd name="connsiteX55" fmla="*/ 340499 w 1496283"/>
                          <a:gd name="connsiteY55" fmla="*/ 603594 h 758095"/>
                          <a:gd name="connsiteX56" fmla="*/ 302212 w 1496283"/>
                          <a:gd name="connsiteY56" fmla="*/ 578819 h 758095"/>
                          <a:gd name="connsiteX57" fmla="*/ 266176 w 1496283"/>
                          <a:gd name="connsiteY57" fmla="*/ 556297 h 758095"/>
                          <a:gd name="connsiteX58" fmla="*/ 259420 w 1496283"/>
                          <a:gd name="connsiteY58" fmla="*/ 554045 h 758095"/>
                          <a:gd name="connsiteX59" fmla="*/ 236897 w 1496283"/>
                          <a:gd name="connsiteY59" fmla="*/ 545036 h 758095"/>
                          <a:gd name="connsiteX60" fmla="*/ 180592 w 1496283"/>
                          <a:gd name="connsiteY60" fmla="*/ 536027 h 758095"/>
                          <a:gd name="connsiteX61" fmla="*/ 117530 w 1496283"/>
                          <a:gd name="connsiteY61" fmla="*/ 533775 h 758095"/>
                          <a:gd name="connsiteX62" fmla="*/ 76990 w 1496283"/>
                          <a:gd name="connsiteY62" fmla="*/ 536027 h 758095"/>
                          <a:gd name="connsiteX63" fmla="*/ 61716 w 1496283"/>
                          <a:gd name="connsiteY63" fmla="*/ 536930 h 758095"/>
                          <a:gd name="connsiteX64" fmla="*/ 23554 w 1496283"/>
                          <a:gd name="connsiteY64" fmla="*/ 550729 h 758095"/>
                          <a:gd name="connsiteX65" fmla="*/ 174 w 1496283"/>
                          <a:gd name="connsiteY65" fmla="*/ 573331 h 758095"/>
                          <a:gd name="connsiteX66" fmla="*/ 16278 w 1496283"/>
                          <a:gd name="connsiteY66" fmla="*/ 613525 h 758095"/>
                          <a:gd name="connsiteX67" fmla="*/ 73673 w 1496283"/>
                          <a:gd name="connsiteY67" fmla="*/ 624127 h 758095"/>
                          <a:gd name="connsiteX68" fmla="*/ 125098 w 1496283"/>
                          <a:gd name="connsiteY68" fmla="*/ 629432 h 758095"/>
                          <a:gd name="connsiteX69" fmla="*/ 167079 w 1496283"/>
                          <a:gd name="connsiteY69" fmla="*/ 632873 h 758095"/>
                          <a:gd name="connsiteX70" fmla="*/ 219459 w 1496283"/>
                          <a:gd name="connsiteY70" fmla="*/ 640429 h 758095"/>
                          <a:gd name="connsiteX71" fmla="*/ 271260 w 1496283"/>
                          <a:gd name="connsiteY71" fmla="*/ 659173 h 758095"/>
                          <a:gd name="connsiteX72" fmla="*/ 302212 w 1496283"/>
                          <a:gd name="connsiteY72" fmla="*/ 675665 h 758095"/>
                          <a:gd name="connsiteX73" fmla="*/ 337300 w 1496283"/>
                          <a:gd name="connsiteY73" fmla="*/ 700365 h 758095"/>
                          <a:gd name="connsiteX74" fmla="*/ 363637 w 1496283"/>
                          <a:gd name="connsiteY74" fmla="*/ 738763 h 758095"/>
                          <a:gd name="connsiteX75" fmla="*/ 403561 w 1496283"/>
                          <a:gd name="connsiteY75" fmla="*/ 752240 h 758095"/>
                          <a:gd name="connsiteX76" fmla="*/ 548393 w 1496283"/>
                          <a:gd name="connsiteY76" fmla="*/ 753003 h 758095"/>
                          <a:gd name="connsiteX77" fmla="*/ 630198 w 1496283"/>
                          <a:gd name="connsiteY77" fmla="*/ 750751 h 758095"/>
                          <a:gd name="connsiteX78" fmla="*/ 689593 w 1496283"/>
                          <a:gd name="connsiteY78" fmla="*/ 745483 h 758095"/>
                          <a:gd name="connsiteX79" fmla="*/ 735846 w 1496283"/>
                          <a:gd name="connsiteY79" fmla="*/ 708955 h 758095"/>
                          <a:gd name="connsiteX80" fmla="*/ 766094 w 1496283"/>
                          <a:gd name="connsiteY80" fmla="*/ 676722 h 758095"/>
                          <a:gd name="connsiteX81" fmla="*/ 818622 w 1496283"/>
                          <a:gd name="connsiteY81" fmla="*/ 631642 h 758095"/>
                          <a:gd name="connsiteX82" fmla="*/ 869696 w 1496283"/>
                          <a:gd name="connsiteY82" fmla="*/ 611335 h 758095"/>
                          <a:gd name="connsiteX83" fmla="*/ 932033 w 1496283"/>
                          <a:gd name="connsiteY83" fmla="*/ 606609 h 758095"/>
                          <a:gd name="connsiteX84" fmla="*/ 990553 w 1496283"/>
                          <a:gd name="connsiteY84" fmla="*/ 619249 h 758095"/>
                          <a:gd name="connsiteX85" fmla="*/ 1055647 w 1496283"/>
                          <a:gd name="connsiteY85" fmla="*/ 656699 h 758095"/>
                          <a:gd name="connsiteX86" fmla="*/ 1085983 w 1496283"/>
                          <a:gd name="connsiteY86" fmla="*/ 686926 h 758095"/>
                          <a:gd name="connsiteX87" fmla="*/ 1131027 w 1496283"/>
                          <a:gd name="connsiteY87" fmla="*/ 727466 h 758095"/>
                          <a:gd name="connsiteX88" fmla="*/ 1191837 w 1496283"/>
                          <a:gd name="connsiteY88" fmla="*/ 745483 h 758095"/>
                          <a:gd name="connsiteX89" fmla="*/ 1207603 w 1496283"/>
                          <a:gd name="connsiteY89" fmla="*/ 743231 h 758095"/>
                          <a:gd name="connsiteX90" fmla="*/ 1248143 w 1496283"/>
                          <a:gd name="connsiteY90" fmla="*/ 745483 h 758095"/>
                          <a:gd name="connsiteX91" fmla="*/ 1268413 w 1496283"/>
                          <a:gd name="connsiteY91" fmla="*/ 747736 h 758095"/>
                          <a:gd name="connsiteX92" fmla="*/ 1281926 w 1496283"/>
                          <a:gd name="connsiteY92" fmla="*/ 729718 h 758095"/>
                          <a:gd name="connsiteX93" fmla="*/ 1288683 w 1496283"/>
                          <a:gd name="connsiteY93" fmla="*/ 727466 h 758095"/>
                          <a:gd name="connsiteX94" fmla="*/ 1304448 w 1496283"/>
                          <a:gd name="connsiteY94" fmla="*/ 713952 h 758095"/>
                          <a:gd name="connsiteX95" fmla="*/ 1306700 w 1496283"/>
                          <a:gd name="connsiteY95" fmla="*/ 707196 h 758095"/>
                          <a:gd name="connsiteX96" fmla="*/ 1311205 w 1496283"/>
                          <a:gd name="connsiteY96" fmla="*/ 700439 h 758095"/>
                          <a:gd name="connsiteX97" fmla="*/ 1315709 w 1496283"/>
                          <a:gd name="connsiteY97" fmla="*/ 691430 h 758095"/>
                          <a:gd name="connsiteX98" fmla="*/ 1322466 w 1496283"/>
                          <a:gd name="connsiteY98" fmla="*/ 689178 h 758095"/>
                          <a:gd name="connsiteX99" fmla="*/ 1326970 w 1496283"/>
                          <a:gd name="connsiteY99" fmla="*/ 680169 h 758095"/>
                          <a:gd name="connsiteX100" fmla="*/ 1333727 w 1496283"/>
                          <a:gd name="connsiteY100" fmla="*/ 675665 h 758095"/>
                          <a:gd name="connsiteX101" fmla="*/ 1335979 w 1496283"/>
                          <a:gd name="connsiteY101" fmla="*/ 666656 h 758095"/>
                          <a:gd name="connsiteX102" fmla="*/ 1338231 w 1496283"/>
                          <a:gd name="connsiteY102" fmla="*/ 659899 h 758095"/>
                          <a:gd name="connsiteX103" fmla="*/ 1342736 w 1496283"/>
                          <a:gd name="connsiteY103" fmla="*/ 655395 h 758095"/>
                          <a:gd name="connsiteX104" fmla="*/ 1351745 w 1496283"/>
                          <a:gd name="connsiteY104" fmla="*/ 641881 h 758095"/>
                          <a:gd name="connsiteX105" fmla="*/ 1353997 w 1496283"/>
                          <a:gd name="connsiteY105" fmla="*/ 632873 h 758095"/>
                          <a:gd name="connsiteX106" fmla="*/ 1356249 w 1496283"/>
                          <a:gd name="connsiteY106" fmla="*/ 610350 h 758095"/>
                          <a:gd name="connsiteX107" fmla="*/ 1360753 w 1496283"/>
                          <a:gd name="connsiteY107" fmla="*/ 601341 h 758095"/>
                          <a:gd name="connsiteX108" fmla="*/ 1365258 w 1496283"/>
                          <a:gd name="connsiteY108" fmla="*/ 585576 h 758095"/>
                          <a:gd name="connsiteX109" fmla="*/ 1372015 w 1496283"/>
                          <a:gd name="connsiteY109" fmla="*/ 576567 h 758095"/>
                          <a:gd name="connsiteX110" fmla="*/ 1376519 w 1496283"/>
                          <a:gd name="connsiteY110" fmla="*/ 542784 h 758095"/>
                          <a:gd name="connsiteX111" fmla="*/ 1378771 w 1496283"/>
                          <a:gd name="connsiteY111" fmla="*/ 533775 h 758095"/>
                          <a:gd name="connsiteX112" fmla="*/ 1381023 w 1496283"/>
                          <a:gd name="connsiteY112" fmla="*/ 477470 h 758095"/>
                          <a:gd name="connsiteX113" fmla="*/ 1396789 w 1496283"/>
                          <a:gd name="connsiteY113" fmla="*/ 454947 h 758095"/>
                          <a:gd name="connsiteX114" fmla="*/ 1403546 w 1496283"/>
                          <a:gd name="connsiteY114" fmla="*/ 443686 h 758095"/>
                          <a:gd name="connsiteX115" fmla="*/ 1410302 w 1496283"/>
                          <a:gd name="connsiteY115" fmla="*/ 434677 h 758095"/>
                          <a:gd name="connsiteX116" fmla="*/ 1412554 w 1496283"/>
                          <a:gd name="connsiteY116" fmla="*/ 385129 h 758095"/>
                          <a:gd name="connsiteX117" fmla="*/ 1414807 w 1496283"/>
                          <a:gd name="connsiteY117" fmla="*/ 373868 h 758095"/>
                          <a:gd name="connsiteX118" fmla="*/ 1421563 w 1496283"/>
                          <a:gd name="connsiteY118" fmla="*/ 367111 h 758095"/>
                          <a:gd name="connsiteX119" fmla="*/ 1435077 w 1496283"/>
                          <a:gd name="connsiteY119" fmla="*/ 157655 h 758095"/>
                          <a:gd name="connsiteX120" fmla="*/ 1448590 w 1496283"/>
                          <a:gd name="connsiteY120" fmla="*/ 141889 h 758095"/>
                          <a:gd name="connsiteX121" fmla="*/ 1453094 w 1496283"/>
                          <a:gd name="connsiteY121" fmla="*/ 135133 h 758095"/>
                          <a:gd name="connsiteX122" fmla="*/ 1459851 w 1496283"/>
                          <a:gd name="connsiteY122" fmla="*/ 132880 h 758095"/>
                          <a:gd name="connsiteX123" fmla="*/ 1466608 w 1496283"/>
                          <a:gd name="connsiteY123" fmla="*/ 128376 h 758095"/>
                          <a:gd name="connsiteX124" fmla="*/ 1468860 w 1496283"/>
                          <a:gd name="connsiteY124" fmla="*/ 99097 h 758095"/>
                          <a:gd name="connsiteX125" fmla="*/ 1475617 w 1496283"/>
                          <a:gd name="connsiteY125" fmla="*/ 94593 h 758095"/>
                          <a:gd name="connsiteX126" fmla="*/ 1486878 w 1496283"/>
                          <a:gd name="connsiteY126" fmla="*/ 83332 h 758095"/>
                          <a:gd name="connsiteX127" fmla="*/ 1489130 w 1496283"/>
                          <a:gd name="connsiteY127" fmla="*/ 76575 h 758095"/>
                          <a:gd name="connsiteX128" fmla="*/ 1495887 w 1496283"/>
                          <a:gd name="connsiteY128" fmla="*/ 74323 h 758095"/>
                          <a:gd name="connsiteX129" fmla="*/ 1493634 w 1496283"/>
                          <a:gd name="connsiteY129" fmla="*/ 0 h 758095"/>
                          <a:gd name="connsiteX130" fmla="*/ 1482373 w 1496283"/>
                          <a:gd name="connsiteY130" fmla="*/ 9008 h 758095"/>
                          <a:gd name="connsiteX131" fmla="*/ 1480121 w 1496283"/>
                          <a:gd name="connsiteY131" fmla="*/ 18017 h 758095"/>
                          <a:gd name="connsiteX132" fmla="*/ 1473364 w 1496283"/>
                          <a:gd name="connsiteY132" fmla="*/ 20270 h 758095"/>
                          <a:gd name="connsiteX133" fmla="*/ 1482373 w 1496283"/>
                          <a:gd name="connsiteY133" fmla="*/ 18017 h 758095"/>
                          <a:gd name="connsiteX0" fmla="*/ 1482373 w 1496283"/>
                          <a:gd name="connsiteY0" fmla="*/ 18017 h 756758"/>
                          <a:gd name="connsiteX1" fmla="*/ 1482373 w 1496283"/>
                          <a:gd name="connsiteY1" fmla="*/ 18017 h 756758"/>
                          <a:gd name="connsiteX2" fmla="*/ 1455347 w 1496283"/>
                          <a:gd name="connsiteY2" fmla="*/ 38287 h 756758"/>
                          <a:gd name="connsiteX3" fmla="*/ 1432824 w 1496283"/>
                          <a:gd name="connsiteY3" fmla="*/ 49548 h 756758"/>
                          <a:gd name="connsiteX4" fmla="*/ 1426068 w 1496283"/>
                          <a:gd name="connsiteY4" fmla="*/ 54053 h 756758"/>
                          <a:gd name="connsiteX5" fmla="*/ 1414807 w 1496283"/>
                          <a:gd name="connsiteY5" fmla="*/ 60809 h 756758"/>
                          <a:gd name="connsiteX6" fmla="*/ 1401293 w 1496283"/>
                          <a:gd name="connsiteY6" fmla="*/ 67566 h 756758"/>
                          <a:gd name="connsiteX7" fmla="*/ 1392285 w 1496283"/>
                          <a:gd name="connsiteY7" fmla="*/ 76575 h 756758"/>
                          <a:gd name="connsiteX8" fmla="*/ 1383276 w 1496283"/>
                          <a:gd name="connsiteY8" fmla="*/ 83332 h 756758"/>
                          <a:gd name="connsiteX9" fmla="*/ 1372015 w 1496283"/>
                          <a:gd name="connsiteY9" fmla="*/ 94593 h 756758"/>
                          <a:gd name="connsiteX10" fmla="*/ 1363006 w 1496283"/>
                          <a:gd name="connsiteY10" fmla="*/ 112610 h 756758"/>
                          <a:gd name="connsiteX11" fmla="*/ 1360753 w 1496283"/>
                          <a:gd name="connsiteY11" fmla="*/ 119367 h 756758"/>
                          <a:gd name="connsiteX12" fmla="*/ 1356249 w 1496283"/>
                          <a:gd name="connsiteY12" fmla="*/ 128376 h 756758"/>
                          <a:gd name="connsiteX13" fmla="*/ 1351745 w 1496283"/>
                          <a:gd name="connsiteY13" fmla="*/ 155403 h 756758"/>
                          <a:gd name="connsiteX14" fmla="*/ 1347240 w 1496283"/>
                          <a:gd name="connsiteY14" fmla="*/ 164411 h 756758"/>
                          <a:gd name="connsiteX15" fmla="*/ 1344988 w 1496283"/>
                          <a:gd name="connsiteY15" fmla="*/ 175673 h 756758"/>
                          <a:gd name="connsiteX16" fmla="*/ 1340484 w 1496283"/>
                          <a:gd name="connsiteY16" fmla="*/ 182429 h 756758"/>
                          <a:gd name="connsiteX17" fmla="*/ 1335979 w 1496283"/>
                          <a:gd name="connsiteY17" fmla="*/ 191438 h 756758"/>
                          <a:gd name="connsiteX18" fmla="*/ 1331475 w 1496283"/>
                          <a:gd name="connsiteY18" fmla="*/ 225221 h 756758"/>
                          <a:gd name="connsiteX19" fmla="*/ 1320214 w 1496283"/>
                          <a:gd name="connsiteY19" fmla="*/ 245491 h 756758"/>
                          <a:gd name="connsiteX20" fmla="*/ 1308953 w 1496283"/>
                          <a:gd name="connsiteY20" fmla="*/ 259005 h 756758"/>
                          <a:gd name="connsiteX21" fmla="*/ 1306700 w 1496283"/>
                          <a:gd name="connsiteY21" fmla="*/ 265761 h 756758"/>
                          <a:gd name="connsiteX22" fmla="*/ 1302196 w 1496283"/>
                          <a:gd name="connsiteY22" fmla="*/ 270266 h 756758"/>
                          <a:gd name="connsiteX23" fmla="*/ 1293187 w 1496283"/>
                          <a:gd name="connsiteY23" fmla="*/ 288283 h 756758"/>
                          <a:gd name="connsiteX24" fmla="*/ 1290935 w 1496283"/>
                          <a:gd name="connsiteY24" fmla="*/ 297292 h 756758"/>
                          <a:gd name="connsiteX25" fmla="*/ 1288683 w 1496283"/>
                          <a:gd name="connsiteY25" fmla="*/ 304049 h 756758"/>
                          <a:gd name="connsiteX26" fmla="*/ 1275169 w 1496283"/>
                          <a:gd name="connsiteY26" fmla="*/ 335580 h 756758"/>
                          <a:gd name="connsiteX27" fmla="*/ 1270665 w 1496283"/>
                          <a:gd name="connsiteY27" fmla="*/ 382876 h 756758"/>
                          <a:gd name="connsiteX28" fmla="*/ 1263908 w 1496283"/>
                          <a:gd name="connsiteY28" fmla="*/ 409903 h 756758"/>
                          <a:gd name="connsiteX29" fmla="*/ 1254899 w 1496283"/>
                          <a:gd name="connsiteY29" fmla="*/ 432425 h 756758"/>
                          <a:gd name="connsiteX30" fmla="*/ 1248143 w 1496283"/>
                          <a:gd name="connsiteY30" fmla="*/ 481974 h 756758"/>
                          <a:gd name="connsiteX31" fmla="*/ 1243638 w 1496283"/>
                          <a:gd name="connsiteY31" fmla="*/ 488731 h 756758"/>
                          <a:gd name="connsiteX32" fmla="*/ 1239134 w 1496283"/>
                          <a:gd name="connsiteY32" fmla="*/ 509001 h 756758"/>
                          <a:gd name="connsiteX33" fmla="*/ 1234629 w 1496283"/>
                          <a:gd name="connsiteY33" fmla="*/ 518009 h 756758"/>
                          <a:gd name="connsiteX34" fmla="*/ 1230125 w 1496283"/>
                          <a:gd name="connsiteY34" fmla="*/ 540532 h 756758"/>
                          <a:gd name="connsiteX35" fmla="*/ 1225620 w 1496283"/>
                          <a:gd name="connsiteY35" fmla="*/ 545036 h 756758"/>
                          <a:gd name="connsiteX36" fmla="*/ 1221116 w 1496283"/>
                          <a:gd name="connsiteY36" fmla="*/ 551793 h 756758"/>
                          <a:gd name="connsiteX37" fmla="*/ 1218864 w 1496283"/>
                          <a:gd name="connsiteY37" fmla="*/ 560802 h 756758"/>
                          <a:gd name="connsiteX38" fmla="*/ 1214359 w 1496283"/>
                          <a:gd name="connsiteY38" fmla="*/ 567558 h 756758"/>
                          <a:gd name="connsiteX39" fmla="*/ 1212107 w 1496283"/>
                          <a:gd name="connsiteY39" fmla="*/ 583324 h 756758"/>
                          <a:gd name="connsiteX40" fmla="*/ 1223873 w 1496283"/>
                          <a:gd name="connsiteY40" fmla="*/ 664441 h 756758"/>
                          <a:gd name="connsiteX41" fmla="*/ 1173820 w 1496283"/>
                          <a:gd name="connsiteY41" fmla="*/ 671160 h 756758"/>
                          <a:gd name="connsiteX42" fmla="*/ 1135532 w 1496283"/>
                          <a:gd name="connsiteY42" fmla="*/ 646386 h 756758"/>
                          <a:gd name="connsiteX43" fmla="*/ 1093602 w 1496283"/>
                          <a:gd name="connsiteY43" fmla="*/ 589675 h 756758"/>
                          <a:gd name="connsiteX44" fmla="*/ 1002467 w 1496283"/>
                          <a:gd name="connsiteY44" fmla="*/ 535190 h 756758"/>
                          <a:gd name="connsiteX45" fmla="*/ 905806 w 1496283"/>
                          <a:gd name="connsiteY45" fmla="*/ 522514 h 756758"/>
                          <a:gd name="connsiteX46" fmla="*/ 856257 w 1496283"/>
                          <a:gd name="connsiteY46" fmla="*/ 527018 h 756758"/>
                          <a:gd name="connsiteX47" fmla="*/ 796063 w 1496283"/>
                          <a:gd name="connsiteY47" fmla="*/ 547399 h 756758"/>
                          <a:gd name="connsiteX48" fmla="*/ 750403 w 1496283"/>
                          <a:gd name="connsiteY48" fmla="*/ 578819 h 756758"/>
                          <a:gd name="connsiteX49" fmla="*/ 709863 w 1496283"/>
                          <a:gd name="connsiteY49" fmla="*/ 626116 h 756758"/>
                          <a:gd name="connsiteX50" fmla="*/ 691845 w 1496283"/>
                          <a:gd name="connsiteY50" fmla="*/ 644134 h 756758"/>
                          <a:gd name="connsiteX51" fmla="*/ 647490 w 1496283"/>
                          <a:gd name="connsiteY51" fmla="*/ 668108 h 756758"/>
                          <a:gd name="connsiteX52" fmla="*/ 550719 w 1496283"/>
                          <a:gd name="connsiteY52" fmla="*/ 677007 h 756758"/>
                          <a:gd name="connsiteX53" fmla="*/ 449837 w 1496283"/>
                          <a:gd name="connsiteY53" fmla="*/ 674028 h 756758"/>
                          <a:gd name="connsiteX54" fmla="*/ 385888 w 1496283"/>
                          <a:gd name="connsiteY54" fmla="*/ 637474 h 756758"/>
                          <a:gd name="connsiteX55" fmla="*/ 340499 w 1496283"/>
                          <a:gd name="connsiteY55" fmla="*/ 603594 h 756758"/>
                          <a:gd name="connsiteX56" fmla="*/ 302212 w 1496283"/>
                          <a:gd name="connsiteY56" fmla="*/ 578819 h 756758"/>
                          <a:gd name="connsiteX57" fmla="*/ 266176 w 1496283"/>
                          <a:gd name="connsiteY57" fmla="*/ 556297 h 756758"/>
                          <a:gd name="connsiteX58" fmla="*/ 259420 w 1496283"/>
                          <a:gd name="connsiteY58" fmla="*/ 554045 h 756758"/>
                          <a:gd name="connsiteX59" fmla="*/ 236897 w 1496283"/>
                          <a:gd name="connsiteY59" fmla="*/ 545036 h 756758"/>
                          <a:gd name="connsiteX60" fmla="*/ 180592 w 1496283"/>
                          <a:gd name="connsiteY60" fmla="*/ 536027 h 756758"/>
                          <a:gd name="connsiteX61" fmla="*/ 117530 w 1496283"/>
                          <a:gd name="connsiteY61" fmla="*/ 533775 h 756758"/>
                          <a:gd name="connsiteX62" fmla="*/ 76990 w 1496283"/>
                          <a:gd name="connsiteY62" fmla="*/ 536027 h 756758"/>
                          <a:gd name="connsiteX63" fmla="*/ 61716 w 1496283"/>
                          <a:gd name="connsiteY63" fmla="*/ 536930 h 756758"/>
                          <a:gd name="connsiteX64" fmla="*/ 23554 w 1496283"/>
                          <a:gd name="connsiteY64" fmla="*/ 550729 h 756758"/>
                          <a:gd name="connsiteX65" fmla="*/ 174 w 1496283"/>
                          <a:gd name="connsiteY65" fmla="*/ 573331 h 756758"/>
                          <a:gd name="connsiteX66" fmla="*/ 16278 w 1496283"/>
                          <a:gd name="connsiteY66" fmla="*/ 613525 h 756758"/>
                          <a:gd name="connsiteX67" fmla="*/ 73673 w 1496283"/>
                          <a:gd name="connsiteY67" fmla="*/ 624127 h 756758"/>
                          <a:gd name="connsiteX68" fmla="*/ 125098 w 1496283"/>
                          <a:gd name="connsiteY68" fmla="*/ 629432 h 756758"/>
                          <a:gd name="connsiteX69" fmla="*/ 167079 w 1496283"/>
                          <a:gd name="connsiteY69" fmla="*/ 632873 h 756758"/>
                          <a:gd name="connsiteX70" fmla="*/ 219459 w 1496283"/>
                          <a:gd name="connsiteY70" fmla="*/ 640429 h 756758"/>
                          <a:gd name="connsiteX71" fmla="*/ 271260 w 1496283"/>
                          <a:gd name="connsiteY71" fmla="*/ 659173 h 756758"/>
                          <a:gd name="connsiteX72" fmla="*/ 302212 w 1496283"/>
                          <a:gd name="connsiteY72" fmla="*/ 675665 h 756758"/>
                          <a:gd name="connsiteX73" fmla="*/ 337300 w 1496283"/>
                          <a:gd name="connsiteY73" fmla="*/ 700365 h 756758"/>
                          <a:gd name="connsiteX74" fmla="*/ 363637 w 1496283"/>
                          <a:gd name="connsiteY74" fmla="*/ 738763 h 756758"/>
                          <a:gd name="connsiteX75" fmla="*/ 403561 w 1496283"/>
                          <a:gd name="connsiteY75" fmla="*/ 752240 h 756758"/>
                          <a:gd name="connsiteX76" fmla="*/ 548393 w 1496283"/>
                          <a:gd name="connsiteY76" fmla="*/ 753003 h 756758"/>
                          <a:gd name="connsiteX77" fmla="*/ 630198 w 1496283"/>
                          <a:gd name="connsiteY77" fmla="*/ 750751 h 756758"/>
                          <a:gd name="connsiteX78" fmla="*/ 689593 w 1496283"/>
                          <a:gd name="connsiteY78" fmla="*/ 745483 h 756758"/>
                          <a:gd name="connsiteX79" fmla="*/ 735846 w 1496283"/>
                          <a:gd name="connsiteY79" fmla="*/ 708955 h 756758"/>
                          <a:gd name="connsiteX80" fmla="*/ 766094 w 1496283"/>
                          <a:gd name="connsiteY80" fmla="*/ 676722 h 756758"/>
                          <a:gd name="connsiteX81" fmla="*/ 818622 w 1496283"/>
                          <a:gd name="connsiteY81" fmla="*/ 631642 h 756758"/>
                          <a:gd name="connsiteX82" fmla="*/ 869696 w 1496283"/>
                          <a:gd name="connsiteY82" fmla="*/ 611335 h 756758"/>
                          <a:gd name="connsiteX83" fmla="*/ 932033 w 1496283"/>
                          <a:gd name="connsiteY83" fmla="*/ 606609 h 756758"/>
                          <a:gd name="connsiteX84" fmla="*/ 990553 w 1496283"/>
                          <a:gd name="connsiteY84" fmla="*/ 619249 h 756758"/>
                          <a:gd name="connsiteX85" fmla="*/ 1055647 w 1496283"/>
                          <a:gd name="connsiteY85" fmla="*/ 656699 h 756758"/>
                          <a:gd name="connsiteX86" fmla="*/ 1085983 w 1496283"/>
                          <a:gd name="connsiteY86" fmla="*/ 686926 h 756758"/>
                          <a:gd name="connsiteX87" fmla="*/ 1131027 w 1496283"/>
                          <a:gd name="connsiteY87" fmla="*/ 727466 h 756758"/>
                          <a:gd name="connsiteX88" fmla="*/ 1191837 w 1496283"/>
                          <a:gd name="connsiteY88" fmla="*/ 745483 h 756758"/>
                          <a:gd name="connsiteX89" fmla="*/ 1248143 w 1496283"/>
                          <a:gd name="connsiteY89" fmla="*/ 745483 h 756758"/>
                          <a:gd name="connsiteX90" fmla="*/ 1268413 w 1496283"/>
                          <a:gd name="connsiteY90" fmla="*/ 747736 h 756758"/>
                          <a:gd name="connsiteX91" fmla="*/ 1281926 w 1496283"/>
                          <a:gd name="connsiteY91" fmla="*/ 729718 h 756758"/>
                          <a:gd name="connsiteX92" fmla="*/ 1288683 w 1496283"/>
                          <a:gd name="connsiteY92" fmla="*/ 727466 h 756758"/>
                          <a:gd name="connsiteX93" fmla="*/ 1304448 w 1496283"/>
                          <a:gd name="connsiteY93" fmla="*/ 713952 h 756758"/>
                          <a:gd name="connsiteX94" fmla="*/ 1306700 w 1496283"/>
                          <a:gd name="connsiteY94" fmla="*/ 707196 h 756758"/>
                          <a:gd name="connsiteX95" fmla="*/ 1311205 w 1496283"/>
                          <a:gd name="connsiteY95" fmla="*/ 700439 h 756758"/>
                          <a:gd name="connsiteX96" fmla="*/ 1315709 w 1496283"/>
                          <a:gd name="connsiteY96" fmla="*/ 691430 h 756758"/>
                          <a:gd name="connsiteX97" fmla="*/ 1322466 w 1496283"/>
                          <a:gd name="connsiteY97" fmla="*/ 689178 h 756758"/>
                          <a:gd name="connsiteX98" fmla="*/ 1326970 w 1496283"/>
                          <a:gd name="connsiteY98" fmla="*/ 680169 h 756758"/>
                          <a:gd name="connsiteX99" fmla="*/ 1333727 w 1496283"/>
                          <a:gd name="connsiteY99" fmla="*/ 675665 h 756758"/>
                          <a:gd name="connsiteX100" fmla="*/ 1335979 w 1496283"/>
                          <a:gd name="connsiteY100" fmla="*/ 666656 h 756758"/>
                          <a:gd name="connsiteX101" fmla="*/ 1338231 w 1496283"/>
                          <a:gd name="connsiteY101" fmla="*/ 659899 h 756758"/>
                          <a:gd name="connsiteX102" fmla="*/ 1342736 w 1496283"/>
                          <a:gd name="connsiteY102" fmla="*/ 655395 h 756758"/>
                          <a:gd name="connsiteX103" fmla="*/ 1351745 w 1496283"/>
                          <a:gd name="connsiteY103" fmla="*/ 641881 h 756758"/>
                          <a:gd name="connsiteX104" fmla="*/ 1353997 w 1496283"/>
                          <a:gd name="connsiteY104" fmla="*/ 632873 h 756758"/>
                          <a:gd name="connsiteX105" fmla="*/ 1356249 w 1496283"/>
                          <a:gd name="connsiteY105" fmla="*/ 610350 h 756758"/>
                          <a:gd name="connsiteX106" fmla="*/ 1360753 w 1496283"/>
                          <a:gd name="connsiteY106" fmla="*/ 601341 h 756758"/>
                          <a:gd name="connsiteX107" fmla="*/ 1365258 w 1496283"/>
                          <a:gd name="connsiteY107" fmla="*/ 585576 h 756758"/>
                          <a:gd name="connsiteX108" fmla="*/ 1372015 w 1496283"/>
                          <a:gd name="connsiteY108" fmla="*/ 576567 h 756758"/>
                          <a:gd name="connsiteX109" fmla="*/ 1376519 w 1496283"/>
                          <a:gd name="connsiteY109" fmla="*/ 542784 h 756758"/>
                          <a:gd name="connsiteX110" fmla="*/ 1378771 w 1496283"/>
                          <a:gd name="connsiteY110" fmla="*/ 533775 h 756758"/>
                          <a:gd name="connsiteX111" fmla="*/ 1381023 w 1496283"/>
                          <a:gd name="connsiteY111" fmla="*/ 477470 h 756758"/>
                          <a:gd name="connsiteX112" fmla="*/ 1396789 w 1496283"/>
                          <a:gd name="connsiteY112" fmla="*/ 454947 h 756758"/>
                          <a:gd name="connsiteX113" fmla="*/ 1403546 w 1496283"/>
                          <a:gd name="connsiteY113" fmla="*/ 443686 h 756758"/>
                          <a:gd name="connsiteX114" fmla="*/ 1410302 w 1496283"/>
                          <a:gd name="connsiteY114" fmla="*/ 434677 h 756758"/>
                          <a:gd name="connsiteX115" fmla="*/ 1412554 w 1496283"/>
                          <a:gd name="connsiteY115" fmla="*/ 385129 h 756758"/>
                          <a:gd name="connsiteX116" fmla="*/ 1414807 w 1496283"/>
                          <a:gd name="connsiteY116" fmla="*/ 373868 h 756758"/>
                          <a:gd name="connsiteX117" fmla="*/ 1421563 w 1496283"/>
                          <a:gd name="connsiteY117" fmla="*/ 367111 h 756758"/>
                          <a:gd name="connsiteX118" fmla="*/ 1435077 w 1496283"/>
                          <a:gd name="connsiteY118" fmla="*/ 157655 h 756758"/>
                          <a:gd name="connsiteX119" fmla="*/ 1448590 w 1496283"/>
                          <a:gd name="connsiteY119" fmla="*/ 141889 h 756758"/>
                          <a:gd name="connsiteX120" fmla="*/ 1453094 w 1496283"/>
                          <a:gd name="connsiteY120" fmla="*/ 135133 h 756758"/>
                          <a:gd name="connsiteX121" fmla="*/ 1459851 w 1496283"/>
                          <a:gd name="connsiteY121" fmla="*/ 132880 h 756758"/>
                          <a:gd name="connsiteX122" fmla="*/ 1466608 w 1496283"/>
                          <a:gd name="connsiteY122" fmla="*/ 128376 h 756758"/>
                          <a:gd name="connsiteX123" fmla="*/ 1468860 w 1496283"/>
                          <a:gd name="connsiteY123" fmla="*/ 99097 h 756758"/>
                          <a:gd name="connsiteX124" fmla="*/ 1475617 w 1496283"/>
                          <a:gd name="connsiteY124" fmla="*/ 94593 h 756758"/>
                          <a:gd name="connsiteX125" fmla="*/ 1486878 w 1496283"/>
                          <a:gd name="connsiteY125" fmla="*/ 83332 h 756758"/>
                          <a:gd name="connsiteX126" fmla="*/ 1489130 w 1496283"/>
                          <a:gd name="connsiteY126" fmla="*/ 76575 h 756758"/>
                          <a:gd name="connsiteX127" fmla="*/ 1495887 w 1496283"/>
                          <a:gd name="connsiteY127" fmla="*/ 74323 h 756758"/>
                          <a:gd name="connsiteX128" fmla="*/ 1493634 w 1496283"/>
                          <a:gd name="connsiteY128" fmla="*/ 0 h 756758"/>
                          <a:gd name="connsiteX129" fmla="*/ 1482373 w 1496283"/>
                          <a:gd name="connsiteY129" fmla="*/ 9008 h 756758"/>
                          <a:gd name="connsiteX130" fmla="*/ 1480121 w 1496283"/>
                          <a:gd name="connsiteY130" fmla="*/ 18017 h 756758"/>
                          <a:gd name="connsiteX131" fmla="*/ 1473364 w 1496283"/>
                          <a:gd name="connsiteY131" fmla="*/ 20270 h 756758"/>
                          <a:gd name="connsiteX132" fmla="*/ 1482373 w 1496283"/>
                          <a:gd name="connsiteY132" fmla="*/ 18017 h 756758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3873 w 1496283"/>
                          <a:gd name="connsiteY40" fmla="*/ 664441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73820 w 1496283"/>
                          <a:gd name="connsiteY41" fmla="*/ 671160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35532 w 1496283"/>
                          <a:gd name="connsiteY42" fmla="*/ 646386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193180 w 1496283"/>
                          <a:gd name="connsiteY41" fmla="*/ 680095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5169 w 1496283"/>
                          <a:gd name="connsiteY26" fmla="*/ 335580 h 753616"/>
                          <a:gd name="connsiteX27" fmla="*/ 1270665 w 1496283"/>
                          <a:gd name="connsiteY27" fmla="*/ 382876 h 753616"/>
                          <a:gd name="connsiteX28" fmla="*/ 1263908 w 1496283"/>
                          <a:gd name="connsiteY28" fmla="*/ 409903 h 753616"/>
                          <a:gd name="connsiteX29" fmla="*/ 1254899 w 1496283"/>
                          <a:gd name="connsiteY29" fmla="*/ 432425 h 753616"/>
                          <a:gd name="connsiteX30" fmla="*/ 1248143 w 1496283"/>
                          <a:gd name="connsiteY30" fmla="*/ 481974 h 753616"/>
                          <a:gd name="connsiteX31" fmla="*/ 1243638 w 1496283"/>
                          <a:gd name="connsiteY31" fmla="*/ 488731 h 753616"/>
                          <a:gd name="connsiteX32" fmla="*/ 1239134 w 1496283"/>
                          <a:gd name="connsiteY32" fmla="*/ 509001 h 753616"/>
                          <a:gd name="connsiteX33" fmla="*/ 1234629 w 1496283"/>
                          <a:gd name="connsiteY33" fmla="*/ 518009 h 753616"/>
                          <a:gd name="connsiteX34" fmla="*/ 1230125 w 1496283"/>
                          <a:gd name="connsiteY34" fmla="*/ 540532 h 753616"/>
                          <a:gd name="connsiteX35" fmla="*/ 1225620 w 1496283"/>
                          <a:gd name="connsiteY35" fmla="*/ 545036 h 753616"/>
                          <a:gd name="connsiteX36" fmla="*/ 1221116 w 1496283"/>
                          <a:gd name="connsiteY36" fmla="*/ 551793 h 753616"/>
                          <a:gd name="connsiteX37" fmla="*/ 1218864 w 1496283"/>
                          <a:gd name="connsiteY37" fmla="*/ 560802 h 753616"/>
                          <a:gd name="connsiteX38" fmla="*/ 1214359 w 1496283"/>
                          <a:gd name="connsiteY38" fmla="*/ 567558 h 753616"/>
                          <a:gd name="connsiteX39" fmla="*/ 1212107 w 1496283"/>
                          <a:gd name="connsiteY39" fmla="*/ 583324 h 753616"/>
                          <a:gd name="connsiteX40" fmla="*/ 1220895 w 1496283"/>
                          <a:gd name="connsiteY40" fmla="*/ 651038 h 753616"/>
                          <a:gd name="connsiteX41" fmla="*/ 1208072 w 1496283"/>
                          <a:gd name="connsiteY41" fmla="*/ 671160 h 753616"/>
                          <a:gd name="connsiteX42" fmla="*/ 1156381 w 1496283"/>
                          <a:gd name="connsiteY42" fmla="*/ 643408 h 753616"/>
                          <a:gd name="connsiteX43" fmla="*/ 1093602 w 1496283"/>
                          <a:gd name="connsiteY43" fmla="*/ 589675 h 753616"/>
                          <a:gd name="connsiteX44" fmla="*/ 1002467 w 1496283"/>
                          <a:gd name="connsiteY44" fmla="*/ 535190 h 753616"/>
                          <a:gd name="connsiteX45" fmla="*/ 905806 w 1496283"/>
                          <a:gd name="connsiteY45" fmla="*/ 522514 h 753616"/>
                          <a:gd name="connsiteX46" fmla="*/ 856257 w 1496283"/>
                          <a:gd name="connsiteY46" fmla="*/ 527018 h 753616"/>
                          <a:gd name="connsiteX47" fmla="*/ 796063 w 1496283"/>
                          <a:gd name="connsiteY47" fmla="*/ 547399 h 753616"/>
                          <a:gd name="connsiteX48" fmla="*/ 750403 w 1496283"/>
                          <a:gd name="connsiteY48" fmla="*/ 578819 h 753616"/>
                          <a:gd name="connsiteX49" fmla="*/ 709863 w 1496283"/>
                          <a:gd name="connsiteY49" fmla="*/ 626116 h 753616"/>
                          <a:gd name="connsiteX50" fmla="*/ 691845 w 1496283"/>
                          <a:gd name="connsiteY50" fmla="*/ 644134 h 753616"/>
                          <a:gd name="connsiteX51" fmla="*/ 647490 w 1496283"/>
                          <a:gd name="connsiteY51" fmla="*/ 668108 h 753616"/>
                          <a:gd name="connsiteX52" fmla="*/ 550719 w 1496283"/>
                          <a:gd name="connsiteY52" fmla="*/ 677007 h 753616"/>
                          <a:gd name="connsiteX53" fmla="*/ 449837 w 1496283"/>
                          <a:gd name="connsiteY53" fmla="*/ 674028 h 753616"/>
                          <a:gd name="connsiteX54" fmla="*/ 385888 w 1496283"/>
                          <a:gd name="connsiteY54" fmla="*/ 637474 h 753616"/>
                          <a:gd name="connsiteX55" fmla="*/ 340499 w 1496283"/>
                          <a:gd name="connsiteY55" fmla="*/ 603594 h 753616"/>
                          <a:gd name="connsiteX56" fmla="*/ 302212 w 1496283"/>
                          <a:gd name="connsiteY56" fmla="*/ 578819 h 753616"/>
                          <a:gd name="connsiteX57" fmla="*/ 266176 w 1496283"/>
                          <a:gd name="connsiteY57" fmla="*/ 556297 h 753616"/>
                          <a:gd name="connsiteX58" fmla="*/ 259420 w 1496283"/>
                          <a:gd name="connsiteY58" fmla="*/ 554045 h 753616"/>
                          <a:gd name="connsiteX59" fmla="*/ 236897 w 1496283"/>
                          <a:gd name="connsiteY59" fmla="*/ 545036 h 753616"/>
                          <a:gd name="connsiteX60" fmla="*/ 180592 w 1496283"/>
                          <a:gd name="connsiteY60" fmla="*/ 536027 h 753616"/>
                          <a:gd name="connsiteX61" fmla="*/ 117530 w 1496283"/>
                          <a:gd name="connsiteY61" fmla="*/ 533775 h 753616"/>
                          <a:gd name="connsiteX62" fmla="*/ 76990 w 1496283"/>
                          <a:gd name="connsiteY62" fmla="*/ 536027 h 753616"/>
                          <a:gd name="connsiteX63" fmla="*/ 61716 w 1496283"/>
                          <a:gd name="connsiteY63" fmla="*/ 536930 h 753616"/>
                          <a:gd name="connsiteX64" fmla="*/ 23554 w 1496283"/>
                          <a:gd name="connsiteY64" fmla="*/ 550729 h 753616"/>
                          <a:gd name="connsiteX65" fmla="*/ 174 w 1496283"/>
                          <a:gd name="connsiteY65" fmla="*/ 573331 h 753616"/>
                          <a:gd name="connsiteX66" fmla="*/ 16278 w 1496283"/>
                          <a:gd name="connsiteY66" fmla="*/ 613525 h 753616"/>
                          <a:gd name="connsiteX67" fmla="*/ 73673 w 1496283"/>
                          <a:gd name="connsiteY67" fmla="*/ 624127 h 753616"/>
                          <a:gd name="connsiteX68" fmla="*/ 125098 w 1496283"/>
                          <a:gd name="connsiteY68" fmla="*/ 629432 h 753616"/>
                          <a:gd name="connsiteX69" fmla="*/ 167079 w 1496283"/>
                          <a:gd name="connsiteY69" fmla="*/ 632873 h 753616"/>
                          <a:gd name="connsiteX70" fmla="*/ 219459 w 1496283"/>
                          <a:gd name="connsiteY70" fmla="*/ 640429 h 753616"/>
                          <a:gd name="connsiteX71" fmla="*/ 271260 w 1496283"/>
                          <a:gd name="connsiteY71" fmla="*/ 659173 h 753616"/>
                          <a:gd name="connsiteX72" fmla="*/ 302212 w 1496283"/>
                          <a:gd name="connsiteY72" fmla="*/ 675665 h 753616"/>
                          <a:gd name="connsiteX73" fmla="*/ 337300 w 1496283"/>
                          <a:gd name="connsiteY73" fmla="*/ 700365 h 753616"/>
                          <a:gd name="connsiteX74" fmla="*/ 363637 w 1496283"/>
                          <a:gd name="connsiteY74" fmla="*/ 738763 h 753616"/>
                          <a:gd name="connsiteX75" fmla="*/ 403561 w 1496283"/>
                          <a:gd name="connsiteY75" fmla="*/ 752240 h 753616"/>
                          <a:gd name="connsiteX76" fmla="*/ 548393 w 1496283"/>
                          <a:gd name="connsiteY76" fmla="*/ 753003 h 753616"/>
                          <a:gd name="connsiteX77" fmla="*/ 630198 w 1496283"/>
                          <a:gd name="connsiteY77" fmla="*/ 750751 h 753616"/>
                          <a:gd name="connsiteX78" fmla="*/ 689593 w 1496283"/>
                          <a:gd name="connsiteY78" fmla="*/ 745483 h 753616"/>
                          <a:gd name="connsiteX79" fmla="*/ 735846 w 1496283"/>
                          <a:gd name="connsiteY79" fmla="*/ 708955 h 753616"/>
                          <a:gd name="connsiteX80" fmla="*/ 766094 w 1496283"/>
                          <a:gd name="connsiteY80" fmla="*/ 676722 h 753616"/>
                          <a:gd name="connsiteX81" fmla="*/ 818622 w 1496283"/>
                          <a:gd name="connsiteY81" fmla="*/ 631642 h 753616"/>
                          <a:gd name="connsiteX82" fmla="*/ 869696 w 1496283"/>
                          <a:gd name="connsiteY82" fmla="*/ 611335 h 753616"/>
                          <a:gd name="connsiteX83" fmla="*/ 932033 w 1496283"/>
                          <a:gd name="connsiteY83" fmla="*/ 606609 h 753616"/>
                          <a:gd name="connsiteX84" fmla="*/ 990553 w 1496283"/>
                          <a:gd name="connsiteY84" fmla="*/ 619249 h 753616"/>
                          <a:gd name="connsiteX85" fmla="*/ 1055647 w 1496283"/>
                          <a:gd name="connsiteY85" fmla="*/ 656699 h 753616"/>
                          <a:gd name="connsiteX86" fmla="*/ 1085983 w 1496283"/>
                          <a:gd name="connsiteY86" fmla="*/ 686926 h 753616"/>
                          <a:gd name="connsiteX87" fmla="*/ 1131027 w 1496283"/>
                          <a:gd name="connsiteY87" fmla="*/ 727466 h 753616"/>
                          <a:gd name="connsiteX88" fmla="*/ 1191837 w 1496283"/>
                          <a:gd name="connsiteY88" fmla="*/ 745483 h 753616"/>
                          <a:gd name="connsiteX89" fmla="*/ 1268413 w 1496283"/>
                          <a:gd name="connsiteY89" fmla="*/ 747736 h 753616"/>
                          <a:gd name="connsiteX90" fmla="*/ 1281926 w 1496283"/>
                          <a:gd name="connsiteY90" fmla="*/ 729718 h 753616"/>
                          <a:gd name="connsiteX91" fmla="*/ 1288683 w 1496283"/>
                          <a:gd name="connsiteY91" fmla="*/ 727466 h 753616"/>
                          <a:gd name="connsiteX92" fmla="*/ 1304448 w 1496283"/>
                          <a:gd name="connsiteY92" fmla="*/ 713952 h 753616"/>
                          <a:gd name="connsiteX93" fmla="*/ 1306700 w 1496283"/>
                          <a:gd name="connsiteY93" fmla="*/ 707196 h 753616"/>
                          <a:gd name="connsiteX94" fmla="*/ 1311205 w 1496283"/>
                          <a:gd name="connsiteY94" fmla="*/ 700439 h 753616"/>
                          <a:gd name="connsiteX95" fmla="*/ 1315709 w 1496283"/>
                          <a:gd name="connsiteY95" fmla="*/ 691430 h 753616"/>
                          <a:gd name="connsiteX96" fmla="*/ 1322466 w 1496283"/>
                          <a:gd name="connsiteY96" fmla="*/ 689178 h 753616"/>
                          <a:gd name="connsiteX97" fmla="*/ 1326970 w 1496283"/>
                          <a:gd name="connsiteY97" fmla="*/ 680169 h 753616"/>
                          <a:gd name="connsiteX98" fmla="*/ 1333727 w 1496283"/>
                          <a:gd name="connsiteY98" fmla="*/ 675665 h 753616"/>
                          <a:gd name="connsiteX99" fmla="*/ 1335979 w 1496283"/>
                          <a:gd name="connsiteY99" fmla="*/ 666656 h 753616"/>
                          <a:gd name="connsiteX100" fmla="*/ 1338231 w 1496283"/>
                          <a:gd name="connsiteY100" fmla="*/ 659899 h 753616"/>
                          <a:gd name="connsiteX101" fmla="*/ 1342736 w 1496283"/>
                          <a:gd name="connsiteY101" fmla="*/ 655395 h 753616"/>
                          <a:gd name="connsiteX102" fmla="*/ 1351745 w 1496283"/>
                          <a:gd name="connsiteY102" fmla="*/ 641881 h 753616"/>
                          <a:gd name="connsiteX103" fmla="*/ 1353997 w 1496283"/>
                          <a:gd name="connsiteY103" fmla="*/ 632873 h 753616"/>
                          <a:gd name="connsiteX104" fmla="*/ 1356249 w 1496283"/>
                          <a:gd name="connsiteY104" fmla="*/ 610350 h 753616"/>
                          <a:gd name="connsiteX105" fmla="*/ 1360753 w 1496283"/>
                          <a:gd name="connsiteY105" fmla="*/ 601341 h 753616"/>
                          <a:gd name="connsiteX106" fmla="*/ 1365258 w 1496283"/>
                          <a:gd name="connsiteY106" fmla="*/ 585576 h 753616"/>
                          <a:gd name="connsiteX107" fmla="*/ 1372015 w 1496283"/>
                          <a:gd name="connsiteY107" fmla="*/ 576567 h 753616"/>
                          <a:gd name="connsiteX108" fmla="*/ 1376519 w 1496283"/>
                          <a:gd name="connsiteY108" fmla="*/ 542784 h 753616"/>
                          <a:gd name="connsiteX109" fmla="*/ 1378771 w 1496283"/>
                          <a:gd name="connsiteY109" fmla="*/ 533775 h 753616"/>
                          <a:gd name="connsiteX110" fmla="*/ 1381023 w 1496283"/>
                          <a:gd name="connsiteY110" fmla="*/ 477470 h 753616"/>
                          <a:gd name="connsiteX111" fmla="*/ 1396789 w 1496283"/>
                          <a:gd name="connsiteY111" fmla="*/ 454947 h 753616"/>
                          <a:gd name="connsiteX112" fmla="*/ 1403546 w 1496283"/>
                          <a:gd name="connsiteY112" fmla="*/ 443686 h 753616"/>
                          <a:gd name="connsiteX113" fmla="*/ 1410302 w 1496283"/>
                          <a:gd name="connsiteY113" fmla="*/ 434677 h 753616"/>
                          <a:gd name="connsiteX114" fmla="*/ 1412554 w 1496283"/>
                          <a:gd name="connsiteY114" fmla="*/ 385129 h 753616"/>
                          <a:gd name="connsiteX115" fmla="*/ 1414807 w 1496283"/>
                          <a:gd name="connsiteY115" fmla="*/ 373868 h 753616"/>
                          <a:gd name="connsiteX116" fmla="*/ 1421563 w 1496283"/>
                          <a:gd name="connsiteY116" fmla="*/ 367111 h 753616"/>
                          <a:gd name="connsiteX117" fmla="*/ 1435077 w 1496283"/>
                          <a:gd name="connsiteY117" fmla="*/ 157655 h 753616"/>
                          <a:gd name="connsiteX118" fmla="*/ 1448590 w 1496283"/>
                          <a:gd name="connsiteY118" fmla="*/ 141889 h 753616"/>
                          <a:gd name="connsiteX119" fmla="*/ 1453094 w 1496283"/>
                          <a:gd name="connsiteY119" fmla="*/ 135133 h 753616"/>
                          <a:gd name="connsiteX120" fmla="*/ 1459851 w 1496283"/>
                          <a:gd name="connsiteY120" fmla="*/ 132880 h 753616"/>
                          <a:gd name="connsiteX121" fmla="*/ 1466608 w 1496283"/>
                          <a:gd name="connsiteY121" fmla="*/ 128376 h 753616"/>
                          <a:gd name="connsiteX122" fmla="*/ 1468860 w 1496283"/>
                          <a:gd name="connsiteY122" fmla="*/ 99097 h 753616"/>
                          <a:gd name="connsiteX123" fmla="*/ 1475617 w 1496283"/>
                          <a:gd name="connsiteY123" fmla="*/ 94593 h 753616"/>
                          <a:gd name="connsiteX124" fmla="*/ 1486878 w 1496283"/>
                          <a:gd name="connsiteY124" fmla="*/ 83332 h 753616"/>
                          <a:gd name="connsiteX125" fmla="*/ 1489130 w 1496283"/>
                          <a:gd name="connsiteY125" fmla="*/ 76575 h 753616"/>
                          <a:gd name="connsiteX126" fmla="*/ 1495887 w 1496283"/>
                          <a:gd name="connsiteY126" fmla="*/ 74323 h 753616"/>
                          <a:gd name="connsiteX127" fmla="*/ 1493634 w 1496283"/>
                          <a:gd name="connsiteY127" fmla="*/ 0 h 753616"/>
                          <a:gd name="connsiteX128" fmla="*/ 1482373 w 1496283"/>
                          <a:gd name="connsiteY128" fmla="*/ 9008 h 753616"/>
                          <a:gd name="connsiteX129" fmla="*/ 1480121 w 1496283"/>
                          <a:gd name="connsiteY129" fmla="*/ 18017 h 753616"/>
                          <a:gd name="connsiteX130" fmla="*/ 1473364 w 1496283"/>
                          <a:gd name="connsiteY130" fmla="*/ 20270 h 753616"/>
                          <a:gd name="connsiteX131" fmla="*/ 1482373 w 1496283"/>
                          <a:gd name="connsiteY13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68860 w 1496283"/>
                          <a:gd name="connsiteY121" fmla="*/ 99097 h 753616"/>
                          <a:gd name="connsiteX122" fmla="*/ 1475617 w 1496283"/>
                          <a:gd name="connsiteY122" fmla="*/ 94593 h 753616"/>
                          <a:gd name="connsiteX123" fmla="*/ 1486878 w 1496283"/>
                          <a:gd name="connsiteY123" fmla="*/ 83332 h 753616"/>
                          <a:gd name="connsiteX124" fmla="*/ 1489130 w 1496283"/>
                          <a:gd name="connsiteY124" fmla="*/ 76575 h 753616"/>
                          <a:gd name="connsiteX125" fmla="*/ 1495887 w 1496283"/>
                          <a:gd name="connsiteY125" fmla="*/ 74323 h 753616"/>
                          <a:gd name="connsiteX126" fmla="*/ 1493634 w 1496283"/>
                          <a:gd name="connsiteY126" fmla="*/ 0 h 753616"/>
                          <a:gd name="connsiteX127" fmla="*/ 1482373 w 1496283"/>
                          <a:gd name="connsiteY127" fmla="*/ 9008 h 753616"/>
                          <a:gd name="connsiteX128" fmla="*/ 1480121 w 1496283"/>
                          <a:gd name="connsiteY128" fmla="*/ 18017 h 753616"/>
                          <a:gd name="connsiteX129" fmla="*/ 1473364 w 1496283"/>
                          <a:gd name="connsiteY129" fmla="*/ 20270 h 753616"/>
                          <a:gd name="connsiteX130" fmla="*/ 1482373 w 1496283"/>
                          <a:gd name="connsiteY13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48590 w 1496283"/>
                          <a:gd name="connsiteY117" fmla="*/ 141889 h 753616"/>
                          <a:gd name="connsiteX118" fmla="*/ 1453094 w 1496283"/>
                          <a:gd name="connsiteY118" fmla="*/ 135133 h 753616"/>
                          <a:gd name="connsiteX119" fmla="*/ 1459851 w 1496283"/>
                          <a:gd name="connsiteY119" fmla="*/ 132880 h 753616"/>
                          <a:gd name="connsiteX120" fmla="*/ 1466608 w 1496283"/>
                          <a:gd name="connsiteY120" fmla="*/ 128376 h 753616"/>
                          <a:gd name="connsiteX121" fmla="*/ 1475617 w 1496283"/>
                          <a:gd name="connsiteY121" fmla="*/ 94593 h 753616"/>
                          <a:gd name="connsiteX122" fmla="*/ 1486878 w 1496283"/>
                          <a:gd name="connsiteY122" fmla="*/ 83332 h 753616"/>
                          <a:gd name="connsiteX123" fmla="*/ 1489130 w 1496283"/>
                          <a:gd name="connsiteY123" fmla="*/ 76575 h 753616"/>
                          <a:gd name="connsiteX124" fmla="*/ 1495887 w 1496283"/>
                          <a:gd name="connsiteY124" fmla="*/ 74323 h 753616"/>
                          <a:gd name="connsiteX125" fmla="*/ 1493634 w 1496283"/>
                          <a:gd name="connsiteY125" fmla="*/ 0 h 753616"/>
                          <a:gd name="connsiteX126" fmla="*/ 1482373 w 1496283"/>
                          <a:gd name="connsiteY126" fmla="*/ 9008 h 753616"/>
                          <a:gd name="connsiteX127" fmla="*/ 1480121 w 1496283"/>
                          <a:gd name="connsiteY127" fmla="*/ 18017 h 753616"/>
                          <a:gd name="connsiteX128" fmla="*/ 1473364 w 1496283"/>
                          <a:gd name="connsiteY128" fmla="*/ 20270 h 753616"/>
                          <a:gd name="connsiteX129" fmla="*/ 1482373 w 1496283"/>
                          <a:gd name="connsiteY12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421563 w 1496283"/>
                          <a:gd name="connsiteY115" fmla="*/ 367111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59851 w 1496283"/>
                          <a:gd name="connsiteY118" fmla="*/ 132880 h 753616"/>
                          <a:gd name="connsiteX119" fmla="*/ 1466608 w 1496283"/>
                          <a:gd name="connsiteY119" fmla="*/ 128376 h 753616"/>
                          <a:gd name="connsiteX120" fmla="*/ 1475617 w 1496283"/>
                          <a:gd name="connsiteY120" fmla="*/ 94593 h 753616"/>
                          <a:gd name="connsiteX121" fmla="*/ 1486878 w 1496283"/>
                          <a:gd name="connsiteY121" fmla="*/ 83332 h 753616"/>
                          <a:gd name="connsiteX122" fmla="*/ 1489130 w 1496283"/>
                          <a:gd name="connsiteY122" fmla="*/ 76575 h 753616"/>
                          <a:gd name="connsiteX123" fmla="*/ 1495887 w 1496283"/>
                          <a:gd name="connsiteY123" fmla="*/ 74323 h 753616"/>
                          <a:gd name="connsiteX124" fmla="*/ 1493634 w 1496283"/>
                          <a:gd name="connsiteY124" fmla="*/ 0 h 753616"/>
                          <a:gd name="connsiteX125" fmla="*/ 1482373 w 1496283"/>
                          <a:gd name="connsiteY125" fmla="*/ 9008 h 753616"/>
                          <a:gd name="connsiteX126" fmla="*/ 1480121 w 1496283"/>
                          <a:gd name="connsiteY126" fmla="*/ 18017 h 753616"/>
                          <a:gd name="connsiteX127" fmla="*/ 1473364 w 1496283"/>
                          <a:gd name="connsiteY127" fmla="*/ 20270 h 753616"/>
                          <a:gd name="connsiteX128" fmla="*/ 1482373 w 1496283"/>
                          <a:gd name="connsiteY12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66608 w 1496283"/>
                          <a:gd name="connsiteY118" fmla="*/ 128376 h 753616"/>
                          <a:gd name="connsiteX119" fmla="*/ 1475617 w 1496283"/>
                          <a:gd name="connsiteY119" fmla="*/ 94593 h 753616"/>
                          <a:gd name="connsiteX120" fmla="*/ 1486878 w 1496283"/>
                          <a:gd name="connsiteY120" fmla="*/ 83332 h 753616"/>
                          <a:gd name="connsiteX121" fmla="*/ 1489130 w 1496283"/>
                          <a:gd name="connsiteY121" fmla="*/ 76575 h 753616"/>
                          <a:gd name="connsiteX122" fmla="*/ 1495887 w 1496283"/>
                          <a:gd name="connsiteY122" fmla="*/ 74323 h 753616"/>
                          <a:gd name="connsiteX123" fmla="*/ 1493634 w 1496283"/>
                          <a:gd name="connsiteY123" fmla="*/ 0 h 753616"/>
                          <a:gd name="connsiteX124" fmla="*/ 1482373 w 1496283"/>
                          <a:gd name="connsiteY124" fmla="*/ 9008 h 753616"/>
                          <a:gd name="connsiteX125" fmla="*/ 1480121 w 1496283"/>
                          <a:gd name="connsiteY125" fmla="*/ 18017 h 753616"/>
                          <a:gd name="connsiteX126" fmla="*/ 1473364 w 1496283"/>
                          <a:gd name="connsiteY126" fmla="*/ 20270 h 753616"/>
                          <a:gd name="connsiteX127" fmla="*/ 1482373 w 1496283"/>
                          <a:gd name="connsiteY12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83276 w 1496283"/>
                          <a:gd name="connsiteY8" fmla="*/ 83332 h 753616"/>
                          <a:gd name="connsiteX9" fmla="*/ 1372015 w 1496283"/>
                          <a:gd name="connsiteY9" fmla="*/ 94593 h 753616"/>
                          <a:gd name="connsiteX10" fmla="*/ 1363006 w 1496283"/>
                          <a:gd name="connsiteY10" fmla="*/ 112610 h 753616"/>
                          <a:gd name="connsiteX11" fmla="*/ 1360753 w 1496283"/>
                          <a:gd name="connsiteY11" fmla="*/ 119367 h 753616"/>
                          <a:gd name="connsiteX12" fmla="*/ 1356249 w 1496283"/>
                          <a:gd name="connsiteY12" fmla="*/ 128376 h 753616"/>
                          <a:gd name="connsiteX13" fmla="*/ 1351745 w 1496283"/>
                          <a:gd name="connsiteY13" fmla="*/ 155403 h 753616"/>
                          <a:gd name="connsiteX14" fmla="*/ 1347240 w 1496283"/>
                          <a:gd name="connsiteY14" fmla="*/ 164411 h 753616"/>
                          <a:gd name="connsiteX15" fmla="*/ 1344988 w 1496283"/>
                          <a:gd name="connsiteY15" fmla="*/ 175673 h 753616"/>
                          <a:gd name="connsiteX16" fmla="*/ 1340484 w 1496283"/>
                          <a:gd name="connsiteY16" fmla="*/ 182429 h 753616"/>
                          <a:gd name="connsiteX17" fmla="*/ 1335979 w 1496283"/>
                          <a:gd name="connsiteY17" fmla="*/ 191438 h 753616"/>
                          <a:gd name="connsiteX18" fmla="*/ 1331475 w 1496283"/>
                          <a:gd name="connsiteY18" fmla="*/ 225221 h 753616"/>
                          <a:gd name="connsiteX19" fmla="*/ 1320214 w 1496283"/>
                          <a:gd name="connsiteY19" fmla="*/ 245491 h 753616"/>
                          <a:gd name="connsiteX20" fmla="*/ 1308953 w 1496283"/>
                          <a:gd name="connsiteY20" fmla="*/ 259005 h 753616"/>
                          <a:gd name="connsiteX21" fmla="*/ 1306700 w 1496283"/>
                          <a:gd name="connsiteY21" fmla="*/ 265761 h 753616"/>
                          <a:gd name="connsiteX22" fmla="*/ 1302196 w 1496283"/>
                          <a:gd name="connsiteY22" fmla="*/ 270266 h 753616"/>
                          <a:gd name="connsiteX23" fmla="*/ 1293187 w 1496283"/>
                          <a:gd name="connsiteY23" fmla="*/ 288283 h 753616"/>
                          <a:gd name="connsiteX24" fmla="*/ 1290935 w 1496283"/>
                          <a:gd name="connsiteY24" fmla="*/ 297292 h 753616"/>
                          <a:gd name="connsiteX25" fmla="*/ 1288683 w 1496283"/>
                          <a:gd name="connsiteY25" fmla="*/ 304049 h 753616"/>
                          <a:gd name="connsiteX26" fmla="*/ 1270665 w 1496283"/>
                          <a:gd name="connsiteY26" fmla="*/ 382876 h 753616"/>
                          <a:gd name="connsiteX27" fmla="*/ 1263908 w 1496283"/>
                          <a:gd name="connsiteY27" fmla="*/ 409903 h 753616"/>
                          <a:gd name="connsiteX28" fmla="*/ 1254899 w 1496283"/>
                          <a:gd name="connsiteY28" fmla="*/ 432425 h 753616"/>
                          <a:gd name="connsiteX29" fmla="*/ 1248143 w 1496283"/>
                          <a:gd name="connsiteY29" fmla="*/ 481974 h 753616"/>
                          <a:gd name="connsiteX30" fmla="*/ 1243638 w 1496283"/>
                          <a:gd name="connsiteY30" fmla="*/ 488731 h 753616"/>
                          <a:gd name="connsiteX31" fmla="*/ 1239134 w 1496283"/>
                          <a:gd name="connsiteY31" fmla="*/ 509001 h 753616"/>
                          <a:gd name="connsiteX32" fmla="*/ 1234629 w 1496283"/>
                          <a:gd name="connsiteY32" fmla="*/ 518009 h 753616"/>
                          <a:gd name="connsiteX33" fmla="*/ 1230125 w 1496283"/>
                          <a:gd name="connsiteY33" fmla="*/ 540532 h 753616"/>
                          <a:gd name="connsiteX34" fmla="*/ 1225620 w 1496283"/>
                          <a:gd name="connsiteY34" fmla="*/ 545036 h 753616"/>
                          <a:gd name="connsiteX35" fmla="*/ 1221116 w 1496283"/>
                          <a:gd name="connsiteY35" fmla="*/ 551793 h 753616"/>
                          <a:gd name="connsiteX36" fmla="*/ 1218864 w 1496283"/>
                          <a:gd name="connsiteY36" fmla="*/ 560802 h 753616"/>
                          <a:gd name="connsiteX37" fmla="*/ 1214359 w 1496283"/>
                          <a:gd name="connsiteY37" fmla="*/ 567558 h 753616"/>
                          <a:gd name="connsiteX38" fmla="*/ 1212107 w 1496283"/>
                          <a:gd name="connsiteY38" fmla="*/ 583324 h 753616"/>
                          <a:gd name="connsiteX39" fmla="*/ 1220895 w 1496283"/>
                          <a:gd name="connsiteY39" fmla="*/ 651038 h 753616"/>
                          <a:gd name="connsiteX40" fmla="*/ 1208072 w 1496283"/>
                          <a:gd name="connsiteY40" fmla="*/ 671160 h 753616"/>
                          <a:gd name="connsiteX41" fmla="*/ 1156381 w 1496283"/>
                          <a:gd name="connsiteY41" fmla="*/ 643408 h 753616"/>
                          <a:gd name="connsiteX42" fmla="*/ 1093602 w 1496283"/>
                          <a:gd name="connsiteY42" fmla="*/ 589675 h 753616"/>
                          <a:gd name="connsiteX43" fmla="*/ 1002467 w 1496283"/>
                          <a:gd name="connsiteY43" fmla="*/ 535190 h 753616"/>
                          <a:gd name="connsiteX44" fmla="*/ 905806 w 1496283"/>
                          <a:gd name="connsiteY44" fmla="*/ 522514 h 753616"/>
                          <a:gd name="connsiteX45" fmla="*/ 856257 w 1496283"/>
                          <a:gd name="connsiteY45" fmla="*/ 527018 h 753616"/>
                          <a:gd name="connsiteX46" fmla="*/ 796063 w 1496283"/>
                          <a:gd name="connsiteY46" fmla="*/ 547399 h 753616"/>
                          <a:gd name="connsiteX47" fmla="*/ 750403 w 1496283"/>
                          <a:gd name="connsiteY47" fmla="*/ 578819 h 753616"/>
                          <a:gd name="connsiteX48" fmla="*/ 709863 w 1496283"/>
                          <a:gd name="connsiteY48" fmla="*/ 626116 h 753616"/>
                          <a:gd name="connsiteX49" fmla="*/ 691845 w 1496283"/>
                          <a:gd name="connsiteY49" fmla="*/ 644134 h 753616"/>
                          <a:gd name="connsiteX50" fmla="*/ 647490 w 1496283"/>
                          <a:gd name="connsiteY50" fmla="*/ 668108 h 753616"/>
                          <a:gd name="connsiteX51" fmla="*/ 550719 w 1496283"/>
                          <a:gd name="connsiteY51" fmla="*/ 677007 h 753616"/>
                          <a:gd name="connsiteX52" fmla="*/ 449837 w 1496283"/>
                          <a:gd name="connsiteY52" fmla="*/ 674028 h 753616"/>
                          <a:gd name="connsiteX53" fmla="*/ 385888 w 1496283"/>
                          <a:gd name="connsiteY53" fmla="*/ 637474 h 753616"/>
                          <a:gd name="connsiteX54" fmla="*/ 340499 w 1496283"/>
                          <a:gd name="connsiteY54" fmla="*/ 603594 h 753616"/>
                          <a:gd name="connsiteX55" fmla="*/ 302212 w 1496283"/>
                          <a:gd name="connsiteY55" fmla="*/ 578819 h 753616"/>
                          <a:gd name="connsiteX56" fmla="*/ 266176 w 1496283"/>
                          <a:gd name="connsiteY56" fmla="*/ 556297 h 753616"/>
                          <a:gd name="connsiteX57" fmla="*/ 259420 w 1496283"/>
                          <a:gd name="connsiteY57" fmla="*/ 554045 h 753616"/>
                          <a:gd name="connsiteX58" fmla="*/ 236897 w 1496283"/>
                          <a:gd name="connsiteY58" fmla="*/ 545036 h 753616"/>
                          <a:gd name="connsiteX59" fmla="*/ 180592 w 1496283"/>
                          <a:gd name="connsiteY59" fmla="*/ 536027 h 753616"/>
                          <a:gd name="connsiteX60" fmla="*/ 117530 w 1496283"/>
                          <a:gd name="connsiteY60" fmla="*/ 533775 h 753616"/>
                          <a:gd name="connsiteX61" fmla="*/ 76990 w 1496283"/>
                          <a:gd name="connsiteY61" fmla="*/ 536027 h 753616"/>
                          <a:gd name="connsiteX62" fmla="*/ 61716 w 1496283"/>
                          <a:gd name="connsiteY62" fmla="*/ 536930 h 753616"/>
                          <a:gd name="connsiteX63" fmla="*/ 23554 w 1496283"/>
                          <a:gd name="connsiteY63" fmla="*/ 550729 h 753616"/>
                          <a:gd name="connsiteX64" fmla="*/ 174 w 1496283"/>
                          <a:gd name="connsiteY64" fmla="*/ 573331 h 753616"/>
                          <a:gd name="connsiteX65" fmla="*/ 16278 w 1496283"/>
                          <a:gd name="connsiteY65" fmla="*/ 613525 h 753616"/>
                          <a:gd name="connsiteX66" fmla="*/ 73673 w 1496283"/>
                          <a:gd name="connsiteY66" fmla="*/ 624127 h 753616"/>
                          <a:gd name="connsiteX67" fmla="*/ 125098 w 1496283"/>
                          <a:gd name="connsiteY67" fmla="*/ 629432 h 753616"/>
                          <a:gd name="connsiteX68" fmla="*/ 167079 w 1496283"/>
                          <a:gd name="connsiteY68" fmla="*/ 632873 h 753616"/>
                          <a:gd name="connsiteX69" fmla="*/ 219459 w 1496283"/>
                          <a:gd name="connsiteY69" fmla="*/ 640429 h 753616"/>
                          <a:gd name="connsiteX70" fmla="*/ 271260 w 1496283"/>
                          <a:gd name="connsiteY70" fmla="*/ 659173 h 753616"/>
                          <a:gd name="connsiteX71" fmla="*/ 302212 w 1496283"/>
                          <a:gd name="connsiteY71" fmla="*/ 675665 h 753616"/>
                          <a:gd name="connsiteX72" fmla="*/ 337300 w 1496283"/>
                          <a:gd name="connsiteY72" fmla="*/ 700365 h 753616"/>
                          <a:gd name="connsiteX73" fmla="*/ 363637 w 1496283"/>
                          <a:gd name="connsiteY73" fmla="*/ 738763 h 753616"/>
                          <a:gd name="connsiteX74" fmla="*/ 403561 w 1496283"/>
                          <a:gd name="connsiteY74" fmla="*/ 752240 h 753616"/>
                          <a:gd name="connsiteX75" fmla="*/ 548393 w 1496283"/>
                          <a:gd name="connsiteY75" fmla="*/ 753003 h 753616"/>
                          <a:gd name="connsiteX76" fmla="*/ 630198 w 1496283"/>
                          <a:gd name="connsiteY76" fmla="*/ 750751 h 753616"/>
                          <a:gd name="connsiteX77" fmla="*/ 689593 w 1496283"/>
                          <a:gd name="connsiteY77" fmla="*/ 745483 h 753616"/>
                          <a:gd name="connsiteX78" fmla="*/ 735846 w 1496283"/>
                          <a:gd name="connsiteY78" fmla="*/ 708955 h 753616"/>
                          <a:gd name="connsiteX79" fmla="*/ 766094 w 1496283"/>
                          <a:gd name="connsiteY79" fmla="*/ 676722 h 753616"/>
                          <a:gd name="connsiteX80" fmla="*/ 818622 w 1496283"/>
                          <a:gd name="connsiteY80" fmla="*/ 631642 h 753616"/>
                          <a:gd name="connsiteX81" fmla="*/ 869696 w 1496283"/>
                          <a:gd name="connsiteY81" fmla="*/ 611335 h 753616"/>
                          <a:gd name="connsiteX82" fmla="*/ 932033 w 1496283"/>
                          <a:gd name="connsiteY82" fmla="*/ 606609 h 753616"/>
                          <a:gd name="connsiteX83" fmla="*/ 990553 w 1496283"/>
                          <a:gd name="connsiteY83" fmla="*/ 619249 h 753616"/>
                          <a:gd name="connsiteX84" fmla="*/ 1055647 w 1496283"/>
                          <a:gd name="connsiteY84" fmla="*/ 656699 h 753616"/>
                          <a:gd name="connsiteX85" fmla="*/ 1085983 w 1496283"/>
                          <a:gd name="connsiteY85" fmla="*/ 686926 h 753616"/>
                          <a:gd name="connsiteX86" fmla="*/ 1131027 w 1496283"/>
                          <a:gd name="connsiteY86" fmla="*/ 727466 h 753616"/>
                          <a:gd name="connsiteX87" fmla="*/ 1191837 w 1496283"/>
                          <a:gd name="connsiteY87" fmla="*/ 745483 h 753616"/>
                          <a:gd name="connsiteX88" fmla="*/ 1268413 w 1496283"/>
                          <a:gd name="connsiteY88" fmla="*/ 747736 h 753616"/>
                          <a:gd name="connsiteX89" fmla="*/ 1281926 w 1496283"/>
                          <a:gd name="connsiteY89" fmla="*/ 729718 h 753616"/>
                          <a:gd name="connsiteX90" fmla="*/ 1288683 w 1496283"/>
                          <a:gd name="connsiteY90" fmla="*/ 727466 h 753616"/>
                          <a:gd name="connsiteX91" fmla="*/ 1304448 w 1496283"/>
                          <a:gd name="connsiteY91" fmla="*/ 713952 h 753616"/>
                          <a:gd name="connsiteX92" fmla="*/ 1306700 w 1496283"/>
                          <a:gd name="connsiteY92" fmla="*/ 707196 h 753616"/>
                          <a:gd name="connsiteX93" fmla="*/ 1311205 w 1496283"/>
                          <a:gd name="connsiteY93" fmla="*/ 700439 h 753616"/>
                          <a:gd name="connsiteX94" fmla="*/ 1315709 w 1496283"/>
                          <a:gd name="connsiteY94" fmla="*/ 691430 h 753616"/>
                          <a:gd name="connsiteX95" fmla="*/ 1322466 w 1496283"/>
                          <a:gd name="connsiteY95" fmla="*/ 689178 h 753616"/>
                          <a:gd name="connsiteX96" fmla="*/ 1326970 w 1496283"/>
                          <a:gd name="connsiteY96" fmla="*/ 680169 h 753616"/>
                          <a:gd name="connsiteX97" fmla="*/ 1333727 w 1496283"/>
                          <a:gd name="connsiteY97" fmla="*/ 675665 h 753616"/>
                          <a:gd name="connsiteX98" fmla="*/ 1335979 w 1496283"/>
                          <a:gd name="connsiteY98" fmla="*/ 666656 h 753616"/>
                          <a:gd name="connsiteX99" fmla="*/ 1338231 w 1496283"/>
                          <a:gd name="connsiteY99" fmla="*/ 659899 h 753616"/>
                          <a:gd name="connsiteX100" fmla="*/ 1342736 w 1496283"/>
                          <a:gd name="connsiteY100" fmla="*/ 655395 h 753616"/>
                          <a:gd name="connsiteX101" fmla="*/ 1351745 w 1496283"/>
                          <a:gd name="connsiteY101" fmla="*/ 641881 h 753616"/>
                          <a:gd name="connsiteX102" fmla="*/ 1353997 w 1496283"/>
                          <a:gd name="connsiteY102" fmla="*/ 632873 h 753616"/>
                          <a:gd name="connsiteX103" fmla="*/ 1356249 w 1496283"/>
                          <a:gd name="connsiteY103" fmla="*/ 610350 h 753616"/>
                          <a:gd name="connsiteX104" fmla="*/ 1360753 w 1496283"/>
                          <a:gd name="connsiteY104" fmla="*/ 601341 h 753616"/>
                          <a:gd name="connsiteX105" fmla="*/ 1365258 w 1496283"/>
                          <a:gd name="connsiteY105" fmla="*/ 585576 h 753616"/>
                          <a:gd name="connsiteX106" fmla="*/ 1372015 w 1496283"/>
                          <a:gd name="connsiteY106" fmla="*/ 576567 h 753616"/>
                          <a:gd name="connsiteX107" fmla="*/ 1376519 w 1496283"/>
                          <a:gd name="connsiteY107" fmla="*/ 542784 h 753616"/>
                          <a:gd name="connsiteX108" fmla="*/ 1378771 w 1496283"/>
                          <a:gd name="connsiteY108" fmla="*/ 533775 h 753616"/>
                          <a:gd name="connsiteX109" fmla="*/ 1381023 w 1496283"/>
                          <a:gd name="connsiteY109" fmla="*/ 477470 h 753616"/>
                          <a:gd name="connsiteX110" fmla="*/ 1396789 w 1496283"/>
                          <a:gd name="connsiteY110" fmla="*/ 454947 h 753616"/>
                          <a:gd name="connsiteX111" fmla="*/ 1403546 w 1496283"/>
                          <a:gd name="connsiteY111" fmla="*/ 443686 h 753616"/>
                          <a:gd name="connsiteX112" fmla="*/ 1410302 w 1496283"/>
                          <a:gd name="connsiteY112" fmla="*/ 434677 h 753616"/>
                          <a:gd name="connsiteX113" fmla="*/ 1412554 w 1496283"/>
                          <a:gd name="connsiteY113" fmla="*/ 385129 h 753616"/>
                          <a:gd name="connsiteX114" fmla="*/ 1414807 w 1496283"/>
                          <a:gd name="connsiteY114" fmla="*/ 373868 h 753616"/>
                          <a:gd name="connsiteX115" fmla="*/ 1397736 w 1496283"/>
                          <a:gd name="connsiteY115" fmla="*/ 331370 h 753616"/>
                          <a:gd name="connsiteX116" fmla="*/ 1435077 w 1496283"/>
                          <a:gd name="connsiteY116" fmla="*/ 157655 h 753616"/>
                          <a:gd name="connsiteX117" fmla="*/ 1453094 w 1496283"/>
                          <a:gd name="connsiteY117" fmla="*/ 135133 h 753616"/>
                          <a:gd name="connsiteX118" fmla="*/ 1475617 w 1496283"/>
                          <a:gd name="connsiteY118" fmla="*/ 94593 h 753616"/>
                          <a:gd name="connsiteX119" fmla="*/ 1486878 w 1496283"/>
                          <a:gd name="connsiteY119" fmla="*/ 83332 h 753616"/>
                          <a:gd name="connsiteX120" fmla="*/ 1489130 w 1496283"/>
                          <a:gd name="connsiteY120" fmla="*/ 76575 h 753616"/>
                          <a:gd name="connsiteX121" fmla="*/ 1495887 w 1496283"/>
                          <a:gd name="connsiteY121" fmla="*/ 74323 h 753616"/>
                          <a:gd name="connsiteX122" fmla="*/ 1493634 w 1496283"/>
                          <a:gd name="connsiteY122" fmla="*/ 0 h 753616"/>
                          <a:gd name="connsiteX123" fmla="*/ 1482373 w 1496283"/>
                          <a:gd name="connsiteY123" fmla="*/ 9008 h 753616"/>
                          <a:gd name="connsiteX124" fmla="*/ 1480121 w 1496283"/>
                          <a:gd name="connsiteY124" fmla="*/ 18017 h 753616"/>
                          <a:gd name="connsiteX125" fmla="*/ 1473364 w 1496283"/>
                          <a:gd name="connsiteY125" fmla="*/ 20270 h 753616"/>
                          <a:gd name="connsiteX126" fmla="*/ 1482373 w 1496283"/>
                          <a:gd name="connsiteY12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03546 w 1496283"/>
                          <a:gd name="connsiteY110" fmla="*/ 443686 h 753616"/>
                          <a:gd name="connsiteX111" fmla="*/ 1410302 w 1496283"/>
                          <a:gd name="connsiteY111" fmla="*/ 434677 h 753616"/>
                          <a:gd name="connsiteX112" fmla="*/ 1412554 w 1496283"/>
                          <a:gd name="connsiteY112" fmla="*/ 385129 h 753616"/>
                          <a:gd name="connsiteX113" fmla="*/ 1414807 w 1496283"/>
                          <a:gd name="connsiteY113" fmla="*/ 373868 h 753616"/>
                          <a:gd name="connsiteX114" fmla="*/ 1397736 w 1496283"/>
                          <a:gd name="connsiteY114" fmla="*/ 331370 h 753616"/>
                          <a:gd name="connsiteX115" fmla="*/ 1435077 w 1496283"/>
                          <a:gd name="connsiteY115" fmla="*/ 157655 h 753616"/>
                          <a:gd name="connsiteX116" fmla="*/ 1453094 w 1496283"/>
                          <a:gd name="connsiteY116" fmla="*/ 135133 h 753616"/>
                          <a:gd name="connsiteX117" fmla="*/ 1475617 w 1496283"/>
                          <a:gd name="connsiteY117" fmla="*/ 94593 h 753616"/>
                          <a:gd name="connsiteX118" fmla="*/ 1486878 w 1496283"/>
                          <a:gd name="connsiteY118" fmla="*/ 83332 h 753616"/>
                          <a:gd name="connsiteX119" fmla="*/ 1489130 w 1496283"/>
                          <a:gd name="connsiteY119" fmla="*/ 76575 h 753616"/>
                          <a:gd name="connsiteX120" fmla="*/ 1495887 w 1496283"/>
                          <a:gd name="connsiteY120" fmla="*/ 74323 h 753616"/>
                          <a:gd name="connsiteX121" fmla="*/ 1493634 w 1496283"/>
                          <a:gd name="connsiteY121" fmla="*/ 0 h 753616"/>
                          <a:gd name="connsiteX122" fmla="*/ 1482373 w 1496283"/>
                          <a:gd name="connsiteY122" fmla="*/ 9008 h 753616"/>
                          <a:gd name="connsiteX123" fmla="*/ 1480121 w 1496283"/>
                          <a:gd name="connsiteY123" fmla="*/ 18017 h 753616"/>
                          <a:gd name="connsiteX124" fmla="*/ 1473364 w 1496283"/>
                          <a:gd name="connsiteY124" fmla="*/ 20270 h 753616"/>
                          <a:gd name="connsiteX125" fmla="*/ 1482373 w 1496283"/>
                          <a:gd name="connsiteY12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2554 w 1496283"/>
                          <a:gd name="connsiteY111" fmla="*/ 385129 h 753616"/>
                          <a:gd name="connsiteX112" fmla="*/ 1414807 w 1496283"/>
                          <a:gd name="connsiteY112" fmla="*/ 373868 h 753616"/>
                          <a:gd name="connsiteX113" fmla="*/ 1397736 w 1496283"/>
                          <a:gd name="connsiteY113" fmla="*/ 331370 h 753616"/>
                          <a:gd name="connsiteX114" fmla="*/ 1435077 w 1496283"/>
                          <a:gd name="connsiteY114" fmla="*/ 157655 h 753616"/>
                          <a:gd name="connsiteX115" fmla="*/ 1453094 w 1496283"/>
                          <a:gd name="connsiteY115" fmla="*/ 135133 h 753616"/>
                          <a:gd name="connsiteX116" fmla="*/ 1475617 w 1496283"/>
                          <a:gd name="connsiteY116" fmla="*/ 94593 h 753616"/>
                          <a:gd name="connsiteX117" fmla="*/ 1486878 w 1496283"/>
                          <a:gd name="connsiteY117" fmla="*/ 83332 h 753616"/>
                          <a:gd name="connsiteX118" fmla="*/ 1489130 w 1496283"/>
                          <a:gd name="connsiteY118" fmla="*/ 76575 h 753616"/>
                          <a:gd name="connsiteX119" fmla="*/ 1495887 w 1496283"/>
                          <a:gd name="connsiteY119" fmla="*/ 74323 h 753616"/>
                          <a:gd name="connsiteX120" fmla="*/ 1493634 w 1496283"/>
                          <a:gd name="connsiteY120" fmla="*/ 0 h 753616"/>
                          <a:gd name="connsiteX121" fmla="*/ 1482373 w 1496283"/>
                          <a:gd name="connsiteY121" fmla="*/ 9008 h 753616"/>
                          <a:gd name="connsiteX122" fmla="*/ 1480121 w 1496283"/>
                          <a:gd name="connsiteY122" fmla="*/ 18017 h 753616"/>
                          <a:gd name="connsiteX123" fmla="*/ 1473364 w 1496283"/>
                          <a:gd name="connsiteY123" fmla="*/ 20270 h 753616"/>
                          <a:gd name="connsiteX124" fmla="*/ 1482373 w 1496283"/>
                          <a:gd name="connsiteY12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414807 w 1496283"/>
                          <a:gd name="connsiteY111" fmla="*/ 373868 h 753616"/>
                          <a:gd name="connsiteX112" fmla="*/ 1397736 w 1496283"/>
                          <a:gd name="connsiteY112" fmla="*/ 331370 h 753616"/>
                          <a:gd name="connsiteX113" fmla="*/ 1435077 w 1496283"/>
                          <a:gd name="connsiteY113" fmla="*/ 157655 h 753616"/>
                          <a:gd name="connsiteX114" fmla="*/ 1453094 w 1496283"/>
                          <a:gd name="connsiteY114" fmla="*/ 135133 h 753616"/>
                          <a:gd name="connsiteX115" fmla="*/ 1475617 w 1496283"/>
                          <a:gd name="connsiteY115" fmla="*/ 94593 h 753616"/>
                          <a:gd name="connsiteX116" fmla="*/ 1486878 w 1496283"/>
                          <a:gd name="connsiteY116" fmla="*/ 83332 h 753616"/>
                          <a:gd name="connsiteX117" fmla="*/ 1489130 w 1496283"/>
                          <a:gd name="connsiteY117" fmla="*/ 76575 h 753616"/>
                          <a:gd name="connsiteX118" fmla="*/ 1495887 w 1496283"/>
                          <a:gd name="connsiteY118" fmla="*/ 74323 h 753616"/>
                          <a:gd name="connsiteX119" fmla="*/ 1493634 w 1496283"/>
                          <a:gd name="connsiteY119" fmla="*/ 0 h 753616"/>
                          <a:gd name="connsiteX120" fmla="*/ 1482373 w 1496283"/>
                          <a:gd name="connsiteY120" fmla="*/ 9008 h 753616"/>
                          <a:gd name="connsiteX121" fmla="*/ 1480121 w 1496283"/>
                          <a:gd name="connsiteY121" fmla="*/ 18017 h 753616"/>
                          <a:gd name="connsiteX122" fmla="*/ 1473364 w 1496283"/>
                          <a:gd name="connsiteY122" fmla="*/ 20270 h 753616"/>
                          <a:gd name="connsiteX123" fmla="*/ 1482373 w 1496283"/>
                          <a:gd name="connsiteY12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410302 w 1496283"/>
                          <a:gd name="connsiteY110" fmla="*/ 434677 h 753616"/>
                          <a:gd name="connsiteX111" fmla="*/ 1397736 w 1496283"/>
                          <a:gd name="connsiteY111" fmla="*/ 331370 h 753616"/>
                          <a:gd name="connsiteX112" fmla="*/ 1435077 w 1496283"/>
                          <a:gd name="connsiteY112" fmla="*/ 157655 h 753616"/>
                          <a:gd name="connsiteX113" fmla="*/ 1453094 w 1496283"/>
                          <a:gd name="connsiteY113" fmla="*/ 135133 h 753616"/>
                          <a:gd name="connsiteX114" fmla="*/ 1475617 w 1496283"/>
                          <a:gd name="connsiteY114" fmla="*/ 94593 h 753616"/>
                          <a:gd name="connsiteX115" fmla="*/ 1486878 w 1496283"/>
                          <a:gd name="connsiteY115" fmla="*/ 83332 h 753616"/>
                          <a:gd name="connsiteX116" fmla="*/ 1489130 w 1496283"/>
                          <a:gd name="connsiteY116" fmla="*/ 76575 h 753616"/>
                          <a:gd name="connsiteX117" fmla="*/ 1495887 w 1496283"/>
                          <a:gd name="connsiteY117" fmla="*/ 74323 h 753616"/>
                          <a:gd name="connsiteX118" fmla="*/ 1493634 w 1496283"/>
                          <a:gd name="connsiteY118" fmla="*/ 0 h 753616"/>
                          <a:gd name="connsiteX119" fmla="*/ 1482373 w 1496283"/>
                          <a:gd name="connsiteY119" fmla="*/ 9008 h 753616"/>
                          <a:gd name="connsiteX120" fmla="*/ 1480121 w 1496283"/>
                          <a:gd name="connsiteY120" fmla="*/ 18017 h 753616"/>
                          <a:gd name="connsiteX121" fmla="*/ 1473364 w 1496283"/>
                          <a:gd name="connsiteY121" fmla="*/ 20270 h 753616"/>
                          <a:gd name="connsiteX122" fmla="*/ 1482373 w 1496283"/>
                          <a:gd name="connsiteY12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6789 w 1496283"/>
                          <a:gd name="connsiteY109" fmla="*/ 454947 h 753616"/>
                          <a:gd name="connsiteX110" fmla="*/ 1397736 w 1496283"/>
                          <a:gd name="connsiteY110" fmla="*/ 331370 h 753616"/>
                          <a:gd name="connsiteX111" fmla="*/ 1435077 w 1496283"/>
                          <a:gd name="connsiteY111" fmla="*/ 157655 h 753616"/>
                          <a:gd name="connsiteX112" fmla="*/ 1453094 w 1496283"/>
                          <a:gd name="connsiteY112" fmla="*/ 135133 h 753616"/>
                          <a:gd name="connsiteX113" fmla="*/ 1475617 w 1496283"/>
                          <a:gd name="connsiteY113" fmla="*/ 94593 h 753616"/>
                          <a:gd name="connsiteX114" fmla="*/ 1486878 w 1496283"/>
                          <a:gd name="connsiteY114" fmla="*/ 83332 h 753616"/>
                          <a:gd name="connsiteX115" fmla="*/ 1489130 w 1496283"/>
                          <a:gd name="connsiteY115" fmla="*/ 76575 h 753616"/>
                          <a:gd name="connsiteX116" fmla="*/ 1495887 w 1496283"/>
                          <a:gd name="connsiteY116" fmla="*/ 74323 h 753616"/>
                          <a:gd name="connsiteX117" fmla="*/ 1493634 w 1496283"/>
                          <a:gd name="connsiteY117" fmla="*/ 0 h 753616"/>
                          <a:gd name="connsiteX118" fmla="*/ 1482373 w 1496283"/>
                          <a:gd name="connsiteY118" fmla="*/ 9008 h 753616"/>
                          <a:gd name="connsiteX119" fmla="*/ 1480121 w 1496283"/>
                          <a:gd name="connsiteY119" fmla="*/ 18017 h 753616"/>
                          <a:gd name="connsiteX120" fmla="*/ 1473364 w 1496283"/>
                          <a:gd name="connsiteY120" fmla="*/ 20270 h 753616"/>
                          <a:gd name="connsiteX121" fmla="*/ 1482373 w 1496283"/>
                          <a:gd name="connsiteY12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1745 w 1496283"/>
                          <a:gd name="connsiteY100" fmla="*/ 641881 h 753616"/>
                          <a:gd name="connsiteX101" fmla="*/ 1353997 w 1496283"/>
                          <a:gd name="connsiteY101" fmla="*/ 632873 h 753616"/>
                          <a:gd name="connsiteX102" fmla="*/ 1356249 w 1496283"/>
                          <a:gd name="connsiteY102" fmla="*/ 610350 h 753616"/>
                          <a:gd name="connsiteX103" fmla="*/ 1360753 w 1496283"/>
                          <a:gd name="connsiteY103" fmla="*/ 601341 h 753616"/>
                          <a:gd name="connsiteX104" fmla="*/ 1365258 w 1496283"/>
                          <a:gd name="connsiteY104" fmla="*/ 585576 h 753616"/>
                          <a:gd name="connsiteX105" fmla="*/ 1372015 w 1496283"/>
                          <a:gd name="connsiteY105" fmla="*/ 576567 h 753616"/>
                          <a:gd name="connsiteX106" fmla="*/ 1376519 w 1496283"/>
                          <a:gd name="connsiteY106" fmla="*/ 542784 h 753616"/>
                          <a:gd name="connsiteX107" fmla="*/ 1378771 w 1496283"/>
                          <a:gd name="connsiteY107" fmla="*/ 533775 h 753616"/>
                          <a:gd name="connsiteX108" fmla="*/ 1381023 w 1496283"/>
                          <a:gd name="connsiteY108" fmla="*/ 477470 h 753616"/>
                          <a:gd name="connsiteX109" fmla="*/ 1397736 w 1496283"/>
                          <a:gd name="connsiteY109" fmla="*/ 331370 h 753616"/>
                          <a:gd name="connsiteX110" fmla="*/ 1435077 w 1496283"/>
                          <a:gd name="connsiteY110" fmla="*/ 157655 h 753616"/>
                          <a:gd name="connsiteX111" fmla="*/ 1453094 w 1496283"/>
                          <a:gd name="connsiteY111" fmla="*/ 135133 h 753616"/>
                          <a:gd name="connsiteX112" fmla="*/ 1475617 w 1496283"/>
                          <a:gd name="connsiteY112" fmla="*/ 94593 h 753616"/>
                          <a:gd name="connsiteX113" fmla="*/ 1486878 w 1496283"/>
                          <a:gd name="connsiteY113" fmla="*/ 83332 h 753616"/>
                          <a:gd name="connsiteX114" fmla="*/ 1489130 w 1496283"/>
                          <a:gd name="connsiteY114" fmla="*/ 76575 h 753616"/>
                          <a:gd name="connsiteX115" fmla="*/ 1495887 w 1496283"/>
                          <a:gd name="connsiteY115" fmla="*/ 74323 h 753616"/>
                          <a:gd name="connsiteX116" fmla="*/ 1493634 w 1496283"/>
                          <a:gd name="connsiteY116" fmla="*/ 0 h 753616"/>
                          <a:gd name="connsiteX117" fmla="*/ 1482373 w 1496283"/>
                          <a:gd name="connsiteY117" fmla="*/ 9008 h 753616"/>
                          <a:gd name="connsiteX118" fmla="*/ 1480121 w 1496283"/>
                          <a:gd name="connsiteY118" fmla="*/ 18017 h 753616"/>
                          <a:gd name="connsiteX119" fmla="*/ 1473364 w 1496283"/>
                          <a:gd name="connsiteY119" fmla="*/ 20270 h 753616"/>
                          <a:gd name="connsiteX120" fmla="*/ 1482373 w 1496283"/>
                          <a:gd name="connsiteY120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26970 w 1496283"/>
                          <a:gd name="connsiteY95" fmla="*/ 680169 h 753616"/>
                          <a:gd name="connsiteX96" fmla="*/ 1333727 w 1496283"/>
                          <a:gd name="connsiteY96" fmla="*/ 675665 h 753616"/>
                          <a:gd name="connsiteX97" fmla="*/ 1335979 w 1496283"/>
                          <a:gd name="connsiteY97" fmla="*/ 666656 h 753616"/>
                          <a:gd name="connsiteX98" fmla="*/ 1338231 w 1496283"/>
                          <a:gd name="connsiteY98" fmla="*/ 659899 h 753616"/>
                          <a:gd name="connsiteX99" fmla="*/ 1342736 w 1496283"/>
                          <a:gd name="connsiteY99" fmla="*/ 655395 h 753616"/>
                          <a:gd name="connsiteX100" fmla="*/ 1353997 w 1496283"/>
                          <a:gd name="connsiteY100" fmla="*/ 632873 h 753616"/>
                          <a:gd name="connsiteX101" fmla="*/ 1356249 w 1496283"/>
                          <a:gd name="connsiteY101" fmla="*/ 610350 h 753616"/>
                          <a:gd name="connsiteX102" fmla="*/ 1360753 w 1496283"/>
                          <a:gd name="connsiteY102" fmla="*/ 601341 h 753616"/>
                          <a:gd name="connsiteX103" fmla="*/ 1365258 w 1496283"/>
                          <a:gd name="connsiteY103" fmla="*/ 585576 h 753616"/>
                          <a:gd name="connsiteX104" fmla="*/ 1372015 w 1496283"/>
                          <a:gd name="connsiteY104" fmla="*/ 576567 h 753616"/>
                          <a:gd name="connsiteX105" fmla="*/ 1376519 w 1496283"/>
                          <a:gd name="connsiteY105" fmla="*/ 542784 h 753616"/>
                          <a:gd name="connsiteX106" fmla="*/ 1378771 w 1496283"/>
                          <a:gd name="connsiteY106" fmla="*/ 533775 h 753616"/>
                          <a:gd name="connsiteX107" fmla="*/ 1381023 w 1496283"/>
                          <a:gd name="connsiteY107" fmla="*/ 477470 h 753616"/>
                          <a:gd name="connsiteX108" fmla="*/ 1397736 w 1496283"/>
                          <a:gd name="connsiteY108" fmla="*/ 331370 h 753616"/>
                          <a:gd name="connsiteX109" fmla="*/ 1435077 w 1496283"/>
                          <a:gd name="connsiteY109" fmla="*/ 157655 h 753616"/>
                          <a:gd name="connsiteX110" fmla="*/ 1453094 w 1496283"/>
                          <a:gd name="connsiteY110" fmla="*/ 135133 h 753616"/>
                          <a:gd name="connsiteX111" fmla="*/ 1475617 w 1496283"/>
                          <a:gd name="connsiteY111" fmla="*/ 94593 h 753616"/>
                          <a:gd name="connsiteX112" fmla="*/ 1486878 w 1496283"/>
                          <a:gd name="connsiteY112" fmla="*/ 83332 h 753616"/>
                          <a:gd name="connsiteX113" fmla="*/ 1489130 w 1496283"/>
                          <a:gd name="connsiteY113" fmla="*/ 76575 h 753616"/>
                          <a:gd name="connsiteX114" fmla="*/ 1495887 w 1496283"/>
                          <a:gd name="connsiteY114" fmla="*/ 74323 h 753616"/>
                          <a:gd name="connsiteX115" fmla="*/ 1493634 w 1496283"/>
                          <a:gd name="connsiteY115" fmla="*/ 0 h 753616"/>
                          <a:gd name="connsiteX116" fmla="*/ 1482373 w 1496283"/>
                          <a:gd name="connsiteY116" fmla="*/ 9008 h 753616"/>
                          <a:gd name="connsiteX117" fmla="*/ 1480121 w 1496283"/>
                          <a:gd name="connsiteY117" fmla="*/ 18017 h 753616"/>
                          <a:gd name="connsiteX118" fmla="*/ 1473364 w 1496283"/>
                          <a:gd name="connsiteY118" fmla="*/ 20270 h 753616"/>
                          <a:gd name="connsiteX119" fmla="*/ 1482373 w 1496283"/>
                          <a:gd name="connsiteY119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288683 w 1496283"/>
                          <a:gd name="connsiteY89" fmla="*/ 727466 h 753616"/>
                          <a:gd name="connsiteX90" fmla="*/ 1304448 w 1496283"/>
                          <a:gd name="connsiteY90" fmla="*/ 713952 h 753616"/>
                          <a:gd name="connsiteX91" fmla="*/ 1306700 w 1496283"/>
                          <a:gd name="connsiteY91" fmla="*/ 707196 h 753616"/>
                          <a:gd name="connsiteX92" fmla="*/ 1311205 w 1496283"/>
                          <a:gd name="connsiteY92" fmla="*/ 700439 h 753616"/>
                          <a:gd name="connsiteX93" fmla="*/ 1315709 w 1496283"/>
                          <a:gd name="connsiteY93" fmla="*/ 691430 h 753616"/>
                          <a:gd name="connsiteX94" fmla="*/ 1322466 w 1496283"/>
                          <a:gd name="connsiteY94" fmla="*/ 689178 h 753616"/>
                          <a:gd name="connsiteX95" fmla="*/ 1333727 w 1496283"/>
                          <a:gd name="connsiteY95" fmla="*/ 675665 h 753616"/>
                          <a:gd name="connsiteX96" fmla="*/ 1335979 w 1496283"/>
                          <a:gd name="connsiteY96" fmla="*/ 666656 h 753616"/>
                          <a:gd name="connsiteX97" fmla="*/ 1338231 w 1496283"/>
                          <a:gd name="connsiteY97" fmla="*/ 659899 h 753616"/>
                          <a:gd name="connsiteX98" fmla="*/ 1342736 w 1496283"/>
                          <a:gd name="connsiteY98" fmla="*/ 655395 h 753616"/>
                          <a:gd name="connsiteX99" fmla="*/ 1353997 w 1496283"/>
                          <a:gd name="connsiteY99" fmla="*/ 632873 h 753616"/>
                          <a:gd name="connsiteX100" fmla="*/ 1356249 w 1496283"/>
                          <a:gd name="connsiteY100" fmla="*/ 610350 h 753616"/>
                          <a:gd name="connsiteX101" fmla="*/ 1360753 w 1496283"/>
                          <a:gd name="connsiteY101" fmla="*/ 601341 h 753616"/>
                          <a:gd name="connsiteX102" fmla="*/ 1365258 w 1496283"/>
                          <a:gd name="connsiteY102" fmla="*/ 585576 h 753616"/>
                          <a:gd name="connsiteX103" fmla="*/ 1372015 w 1496283"/>
                          <a:gd name="connsiteY103" fmla="*/ 576567 h 753616"/>
                          <a:gd name="connsiteX104" fmla="*/ 1376519 w 1496283"/>
                          <a:gd name="connsiteY104" fmla="*/ 542784 h 753616"/>
                          <a:gd name="connsiteX105" fmla="*/ 1378771 w 1496283"/>
                          <a:gd name="connsiteY105" fmla="*/ 533775 h 753616"/>
                          <a:gd name="connsiteX106" fmla="*/ 1381023 w 1496283"/>
                          <a:gd name="connsiteY106" fmla="*/ 477470 h 753616"/>
                          <a:gd name="connsiteX107" fmla="*/ 1397736 w 1496283"/>
                          <a:gd name="connsiteY107" fmla="*/ 331370 h 753616"/>
                          <a:gd name="connsiteX108" fmla="*/ 1435077 w 1496283"/>
                          <a:gd name="connsiteY108" fmla="*/ 157655 h 753616"/>
                          <a:gd name="connsiteX109" fmla="*/ 1453094 w 1496283"/>
                          <a:gd name="connsiteY109" fmla="*/ 135133 h 753616"/>
                          <a:gd name="connsiteX110" fmla="*/ 1475617 w 1496283"/>
                          <a:gd name="connsiteY110" fmla="*/ 94593 h 753616"/>
                          <a:gd name="connsiteX111" fmla="*/ 1486878 w 1496283"/>
                          <a:gd name="connsiteY111" fmla="*/ 83332 h 753616"/>
                          <a:gd name="connsiteX112" fmla="*/ 1489130 w 1496283"/>
                          <a:gd name="connsiteY112" fmla="*/ 76575 h 753616"/>
                          <a:gd name="connsiteX113" fmla="*/ 1495887 w 1496283"/>
                          <a:gd name="connsiteY113" fmla="*/ 74323 h 753616"/>
                          <a:gd name="connsiteX114" fmla="*/ 1493634 w 1496283"/>
                          <a:gd name="connsiteY114" fmla="*/ 0 h 753616"/>
                          <a:gd name="connsiteX115" fmla="*/ 1482373 w 1496283"/>
                          <a:gd name="connsiteY115" fmla="*/ 9008 h 753616"/>
                          <a:gd name="connsiteX116" fmla="*/ 1480121 w 1496283"/>
                          <a:gd name="connsiteY116" fmla="*/ 18017 h 753616"/>
                          <a:gd name="connsiteX117" fmla="*/ 1473364 w 1496283"/>
                          <a:gd name="connsiteY117" fmla="*/ 20270 h 753616"/>
                          <a:gd name="connsiteX118" fmla="*/ 1482373 w 1496283"/>
                          <a:gd name="connsiteY118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281926 w 1496283"/>
                          <a:gd name="connsiteY88" fmla="*/ 729718 h 753616"/>
                          <a:gd name="connsiteX89" fmla="*/ 1304448 w 1496283"/>
                          <a:gd name="connsiteY89" fmla="*/ 713952 h 753616"/>
                          <a:gd name="connsiteX90" fmla="*/ 1306700 w 1496283"/>
                          <a:gd name="connsiteY90" fmla="*/ 707196 h 753616"/>
                          <a:gd name="connsiteX91" fmla="*/ 1311205 w 1496283"/>
                          <a:gd name="connsiteY91" fmla="*/ 700439 h 753616"/>
                          <a:gd name="connsiteX92" fmla="*/ 1315709 w 1496283"/>
                          <a:gd name="connsiteY92" fmla="*/ 691430 h 753616"/>
                          <a:gd name="connsiteX93" fmla="*/ 1322466 w 1496283"/>
                          <a:gd name="connsiteY93" fmla="*/ 689178 h 753616"/>
                          <a:gd name="connsiteX94" fmla="*/ 1333727 w 1496283"/>
                          <a:gd name="connsiteY94" fmla="*/ 675665 h 753616"/>
                          <a:gd name="connsiteX95" fmla="*/ 1335979 w 1496283"/>
                          <a:gd name="connsiteY95" fmla="*/ 666656 h 753616"/>
                          <a:gd name="connsiteX96" fmla="*/ 1338231 w 1496283"/>
                          <a:gd name="connsiteY96" fmla="*/ 659899 h 753616"/>
                          <a:gd name="connsiteX97" fmla="*/ 1342736 w 1496283"/>
                          <a:gd name="connsiteY97" fmla="*/ 655395 h 753616"/>
                          <a:gd name="connsiteX98" fmla="*/ 1353997 w 1496283"/>
                          <a:gd name="connsiteY98" fmla="*/ 632873 h 753616"/>
                          <a:gd name="connsiteX99" fmla="*/ 1356249 w 1496283"/>
                          <a:gd name="connsiteY99" fmla="*/ 610350 h 753616"/>
                          <a:gd name="connsiteX100" fmla="*/ 1360753 w 1496283"/>
                          <a:gd name="connsiteY100" fmla="*/ 601341 h 753616"/>
                          <a:gd name="connsiteX101" fmla="*/ 1365258 w 1496283"/>
                          <a:gd name="connsiteY101" fmla="*/ 585576 h 753616"/>
                          <a:gd name="connsiteX102" fmla="*/ 1372015 w 1496283"/>
                          <a:gd name="connsiteY102" fmla="*/ 576567 h 753616"/>
                          <a:gd name="connsiteX103" fmla="*/ 1376519 w 1496283"/>
                          <a:gd name="connsiteY103" fmla="*/ 542784 h 753616"/>
                          <a:gd name="connsiteX104" fmla="*/ 1378771 w 1496283"/>
                          <a:gd name="connsiteY104" fmla="*/ 533775 h 753616"/>
                          <a:gd name="connsiteX105" fmla="*/ 1381023 w 1496283"/>
                          <a:gd name="connsiteY105" fmla="*/ 477470 h 753616"/>
                          <a:gd name="connsiteX106" fmla="*/ 1397736 w 1496283"/>
                          <a:gd name="connsiteY106" fmla="*/ 331370 h 753616"/>
                          <a:gd name="connsiteX107" fmla="*/ 1435077 w 1496283"/>
                          <a:gd name="connsiteY107" fmla="*/ 157655 h 753616"/>
                          <a:gd name="connsiteX108" fmla="*/ 1453094 w 1496283"/>
                          <a:gd name="connsiteY108" fmla="*/ 135133 h 753616"/>
                          <a:gd name="connsiteX109" fmla="*/ 1475617 w 1496283"/>
                          <a:gd name="connsiteY109" fmla="*/ 94593 h 753616"/>
                          <a:gd name="connsiteX110" fmla="*/ 1486878 w 1496283"/>
                          <a:gd name="connsiteY110" fmla="*/ 83332 h 753616"/>
                          <a:gd name="connsiteX111" fmla="*/ 1489130 w 1496283"/>
                          <a:gd name="connsiteY111" fmla="*/ 76575 h 753616"/>
                          <a:gd name="connsiteX112" fmla="*/ 1495887 w 1496283"/>
                          <a:gd name="connsiteY112" fmla="*/ 74323 h 753616"/>
                          <a:gd name="connsiteX113" fmla="*/ 1493634 w 1496283"/>
                          <a:gd name="connsiteY113" fmla="*/ 0 h 753616"/>
                          <a:gd name="connsiteX114" fmla="*/ 1482373 w 1496283"/>
                          <a:gd name="connsiteY114" fmla="*/ 9008 h 753616"/>
                          <a:gd name="connsiteX115" fmla="*/ 1480121 w 1496283"/>
                          <a:gd name="connsiteY115" fmla="*/ 18017 h 753616"/>
                          <a:gd name="connsiteX116" fmla="*/ 1473364 w 1496283"/>
                          <a:gd name="connsiteY116" fmla="*/ 20270 h 753616"/>
                          <a:gd name="connsiteX117" fmla="*/ 1482373 w 1496283"/>
                          <a:gd name="connsiteY117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1205 w 1496283"/>
                          <a:gd name="connsiteY90" fmla="*/ 700439 h 753616"/>
                          <a:gd name="connsiteX91" fmla="*/ 1315709 w 1496283"/>
                          <a:gd name="connsiteY91" fmla="*/ 691430 h 753616"/>
                          <a:gd name="connsiteX92" fmla="*/ 1322466 w 1496283"/>
                          <a:gd name="connsiteY92" fmla="*/ 689178 h 753616"/>
                          <a:gd name="connsiteX93" fmla="*/ 1333727 w 1496283"/>
                          <a:gd name="connsiteY93" fmla="*/ 675665 h 753616"/>
                          <a:gd name="connsiteX94" fmla="*/ 1335979 w 1496283"/>
                          <a:gd name="connsiteY94" fmla="*/ 666656 h 753616"/>
                          <a:gd name="connsiteX95" fmla="*/ 1338231 w 1496283"/>
                          <a:gd name="connsiteY95" fmla="*/ 659899 h 753616"/>
                          <a:gd name="connsiteX96" fmla="*/ 1342736 w 1496283"/>
                          <a:gd name="connsiteY96" fmla="*/ 655395 h 753616"/>
                          <a:gd name="connsiteX97" fmla="*/ 1353997 w 1496283"/>
                          <a:gd name="connsiteY97" fmla="*/ 632873 h 753616"/>
                          <a:gd name="connsiteX98" fmla="*/ 1356249 w 1496283"/>
                          <a:gd name="connsiteY98" fmla="*/ 610350 h 753616"/>
                          <a:gd name="connsiteX99" fmla="*/ 1360753 w 1496283"/>
                          <a:gd name="connsiteY99" fmla="*/ 601341 h 753616"/>
                          <a:gd name="connsiteX100" fmla="*/ 1365258 w 1496283"/>
                          <a:gd name="connsiteY100" fmla="*/ 585576 h 753616"/>
                          <a:gd name="connsiteX101" fmla="*/ 1372015 w 1496283"/>
                          <a:gd name="connsiteY101" fmla="*/ 576567 h 753616"/>
                          <a:gd name="connsiteX102" fmla="*/ 1376519 w 1496283"/>
                          <a:gd name="connsiteY102" fmla="*/ 542784 h 753616"/>
                          <a:gd name="connsiteX103" fmla="*/ 1378771 w 1496283"/>
                          <a:gd name="connsiteY103" fmla="*/ 533775 h 753616"/>
                          <a:gd name="connsiteX104" fmla="*/ 1381023 w 1496283"/>
                          <a:gd name="connsiteY104" fmla="*/ 477470 h 753616"/>
                          <a:gd name="connsiteX105" fmla="*/ 1397736 w 1496283"/>
                          <a:gd name="connsiteY105" fmla="*/ 331370 h 753616"/>
                          <a:gd name="connsiteX106" fmla="*/ 1435077 w 1496283"/>
                          <a:gd name="connsiteY106" fmla="*/ 157655 h 753616"/>
                          <a:gd name="connsiteX107" fmla="*/ 1453094 w 1496283"/>
                          <a:gd name="connsiteY107" fmla="*/ 135133 h 753616"/>
                          <a:gd name="connsiteX108" fmla="*/ 1475617 w 1496283"/>
                          <a:gd name="connsiteY108" fmla="*/ 94593 h 753616"/>
                          <a:gd name="connsiteX109" fmla="*/ 1486878 w 1496283"/>
                          <a:gd name="connsiteY109" fmla="*/ 83332 h 753616"/>
                          <a:gd name="connsiteX110" fmla="*/ 1489130 w 1496283"/>
                          <a:gd name="connsiteY110" fmla="*/ 76575 h 753616"/>
                          <a:gd name="connsiteX111" fmla="*/ 1495887 w 1496283"/>
                          <a:gd name="connsiteY111" fmla="*/ 74323 h 753616"/>
                          <a:gd name="connsiteX112" fmla="*/ 1493634 w 1496283"/>
                          <a:gd name="connsiteY112" fmla="*/ 0 h 753616"/>
                          <a:gd name="connsiteX113" fmla="*/ 1482373 w 1496283"/>
                          <a:gd name="connsiteY113" fmla="*/ 9008 h 753616"/>
                          <a:gd name="connsiteX114" fmla="*/ 1480121 w 1496283"/>
                          <a:gd name="connsiteY114" fmla="*/ 18017 h 753616"/>
                          <a:gd name="connsiteX115" fmla="*/ 1473364 w 1496283"/>
                          <a:gd name="connsiteY115" fmla="*/ 20270 h 753616"/>
                          <a:gd name="connsiteX116" fmla="*/ 1482373 w 1496283"/>
                          <a:gd name="connsiteY116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38231 w 1496283"/>
                          <a:gd name="connsiteY94" fmla="*/ 659899 h 753616"/>
                          <a:gd name="connsiteX95" fmla="*/ 1342736 w 1496283"/>
                          <a:gd name="connsiteY95" fmla="*/ 655395 h 753616"/>
                          <a:gd name="connsiteX96" fmla="*/ 1353997 w 1496283"/>
                          <a:gd name="connsiteY96" fmla="*/ 632873 h 753616"/>
                          <a:gd name="connsiteX97" fmla="*/ 1356249 w 1496283"/>
                          <a:gd name="connsiteY97" fmla="*/ 610350 h 753616"/>
                          <a:gd name="connsiteX98" fmla="*/ 1360753 w 1496283"/>
                          <a:gd name="connsiteY98" fmla="*/ 601341 h 753616"/>
                          <a:gd name="connsiteX99" fmla="*/ 1365258 w 1496283"/>
                          <a:gd name="connsiteY99" fmla="*/ 585576 h 753616"/>
                          <a:gd name="connsiteX100" fmla="*/ 1372015 w 1496283"/>
                          <a:gd name="connsiteY100" fmla="*/ 576567 h 753616"/>
                          <a:gd name="connsiteX101" fmla="*/ 1376519 w 1496283"/>
                          <a:gd name="connsiteY101" fmla="*/ 542784 h 753616"/>
                          <a:gd name="connsiteX102" fmla="*/ 1378771 w 1496283"/>
                          <a:gd name="connsiteY102" fmla="*/ 533775 h 753616"/>
                          <a:gd name="connsiteX103" fmla="*/ 1381023 w 1496283"/>
                          <a:gd name="connsiteY103" fmla="*/ 477470 h 753616"/>
                          <a:gd name="connsiteX104" fmla="*/ 1397736 w 1496283"/>
                          <a:gd name="connsiteY104" fmla="*/ 331370 h 753616"/>
                          <a:gd name="connsiteX105" fmla="*/ 1435077 w 1496283"/>
                          <a:gd name="connsiteY105" fmla="*/ 157655 h 753616"/>
                          <a:gd name="connsiteX106" fmla="*/ 1453094 w 1496283"/>
                          <a:gd name="connsiteY106" fmla="*/ 135133 h 753616"/>
                          <a:gd name="connsiteX107" fmla="*/ 1475617 w 1496283"/>
                          <a:gd name="connsiteY107" fmla="*/ 94593 h 753616"/>
                          <a:gd name="connsiteX108" fmla="*/ 1486878 w 1496283"/>
                          <a:gd name="connsiteY108" fmla="*/ 83332 h 753616"/>
                          <a:gd name="connsiteX109" fmla="*/ 1489130 w 1496283"/>
                          <a:gd name="connsiteY109" fmla="*/ 76575 h 753616"/>
                          <a:gd name="connsiteX110" fmla="*/ 1495887 w 1496283"/>
                          <a:gd name="connsiteY110" fmla="*/ 74323 h 753616"/>
                          <a:gd name="connsiteX111" fmla="*/ 1493634 w 1496283"/>
                          <a:gd name="connsiteY111" fmla="*/ 0 h 753616"/>
                          <a:gd name="connsiteX112" fmla="*/ 1482373 w 1496283"/>
                          <a:gd name="connsiteY112" fmla="*/ 9008 h 753616"/>
                          <a:gd name="connsiteX113" fmla="*/ 1480121 w 1496283"/>
                          <a:gd name="connsiteY113" fmla="*/ 18017 h 753616"/>
                          <a:gd name="connsiteX114" fmla="*/ 1473364 w 1496283"/>
                          <a:gd name="connsiteY114" fmla="*/ 20270 h 753616"/>
                          <a:gd name="connsiteX115" fmla="*/ 1482373 w 1496283"/>
                          <a:gd name="connsiteY115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22466 w 1496283"/>
                          <a:gd name="connsiteY91" fmla="*/ 689178 h 753616"/>
                          <a:gd name="connsiteX92" fmla="*/ 1333727 w 1496283"/>
                          <a:gd name="connsiteY92" fmla="*/ 675665 h 753616"/>
                          <a:gd name="connsiteX93" fmla="*/ 1335979 w 1496283"/>
                          <a:gd name="connsiteY93" fmla="*/ 666656 h 753616"/>
                          <a:gd name="connsiteX94" fmla="*/ 1342736 w 1496283"/>
                          <a:gd name="connsiteY94" fmla="*/ 655395 h 753616"/>
                          <a:gd name="connsiteX95" fmla="*/ 1353997 w 1496283"/>
                          <a:gd name="connsiteY95" fmla="*/ 632873 h 753616"/>
                          <a:gd name="connsiteX96" fmla="*/ 1356249 w 1496283"/>
                          <a:gd name="connsiteY96" fmla="*/ 610350 h 753616"/>
                          <a:gd name="connsiteX97" fmla="*/ 1360753 w 1496283"/>
                          <a:gd name="connsiteY97" fmla="*/ 601341 h 753616"/>
                          <a:gd name="connsiteX98" fmla="*/ 1365258 w 1496283"/>
                          <a:gd name="connsiteY98" fmla="*/ 585576 h 753616"/>
                          <a:gd name="connsiteX99" fmla="*/ 1372015 w 1496283"/>
                          <a:gd name="connsiteY99" fmla="*/ 576567 h 753616"/>
                          <a:gd name="connsiteX100" fmla="*/ 1376519 w 1496283"/>
                          <a:gd name="connsiteY100" fmla="*/ 542784 h 753616"/>
                          <a:gd name="connsiteX101" fmla="*/ 1378771 w 1496283"/>
                          <a:gd name="connsiteY101" fmla="*/ 533775 h 753616"/>
                          <a:gd name="connsiteX102" fmla="*/ 1381023 w 1496283"/>
                          <a:gd name="connsiteY102" fmla="*/ 477470 h 753616"/>
                          <a:gd name="connsiteX103" fmla="*/ 1397736 w 1496283"/>
                          <a:gd name="connsiteY103" fmla="*/ 331370 h 753616"/>
                          <a:gd name="connsiteX104" fmla="*/ 1435077 w 1496283"/>
                          <a:gd name="connsiteY104" fmla="*/ 157655 h 753616"/>
                          <a:gd name="connsiteX105" fmla="*/ 1453094 w 1496283"/>
                          <a:gd name="connsiteY105" fmla="*/ 135133 h 753616"/>
                          <a:gd name="connsiteX106" fmla="*/ 1475617 w 1496283"/>
                          <a:gd name="connsiteY106" fmla="*/ 94593 h 753616"/>
                          <a:gd name="connsiteX107" fmla="*/ 1486878 w 1496283"/>
                          <a:gd name="connsiteY107" fmla="*/ 83332 h 753616"/>
                          <a:gd name="connsiteX108" fmla="*/ 1489130 w 1496283"/>
                          <a:gd name="connsiteY108" fmla="*/ 76575 h 753616"/>
                          <a:gd name="connsiteX109" fmla="*/ 1495887 w 1496283"/>
                          <a:gd name="connsiteY109" fmla="*/ 74323 h 753616"/>
                          <a:gd name="connsiteX110" fmla="*/ 1493634 w 1496283"/>
                          <a:gd name="connsiteY110" fmla="*/ 0 h 753616"/>
                          <a:gd name="connsiteX111" fmla="*/ 1482373 w 1496283"/>
                          <a:gd name="connsiteY111" fmla="*/ 9008 h 753616"/>
                          <a:gd name="connsiteX112" fmla="*/ 1480121 w 1496283"/>
                          <a:gd name="connsiteY112" fmla="*/ 18017 h 753616"/>
                          <a:gd name="connsiteX113" fmla="*/ 1473364 w 1496283"/>
                          <a:gd name="connsiteY113" fmla="*/ 20270 h 753616"/>
                          <a:gd name="connsiteX114" fmla="*/ 1482373 w 1496283"/>
                          <a:gd name="connsiteY114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4448 w 1496283"/>
                          <a:gd name="connsiteY88" fmla="*/ 713952 h 753616"/>
                          <a:gd name="connsiteX89" fmla="*/ 1306700 w 1496283"/>
                          <a:gd name="connsiteY89" fmla="*/ 707196 h 753616"/>
                          <a:gd name="connsiteX90" fmla="*/ 1315709 w 1496283"/>
                          <a:gd name="connsiteY90" fmla="*/ 691430 h 753616"/>
                          <a:gd name="connsiteX91" fmla="*/ 1333727 w 1496283"/>
                          <a:gd name="connsiteY91" fmla="*/ 675665 h 753616"/>
                          <a:gd name="connsiteX92" fmla="*/ 1335979 w 1496283"/>
                          <a:gd name="connsiteY92" fmla="*/ 666656 h 753616"/>
                          <a:gd name="connsiteX93" fmla="*/ 1342736 w 1496283"/>
                          <a:gd name="connsiteY93" fmla="*/ 655395 h 753616"/>
                          <a:gd name="connsiteX94" fmla="*/ 1353997 w 1496283"/>
                          <a:gd name="connsiteY94" fmla="*/ 632873 h 753616"/>
                          <a:gd name="connsiteX95" fmla="*/ 1356249 w 1496283"/>
                          <a:gd name="connsiteY95" fmla="*/ 610350 h 753616"/>
                          <a:gd name="connsiteX96" fmla="*/ 1360753 w 1496283"/>
                          <a:gd name="connsiteY96" fmla="*/ 601341 h 753616"/>
                          <a:gd name="connsiteX97" fmla="*/ 1365258 w 1496283"/>
                          <a:gd name="connsiteY97" fmla="*/ 585576 h 753616"/>
                          <a:gd name="connsiteX98" fmla="*/ 1372015 w 1496283"/>
                          <a:gd name="connsiteY98" fmla="*/ 576567 h 753616"/>
                          <a:gd name="connsiteX99" fmla="*/ 1376519 w 1496283"/>
                          <a:gd name="connsiteY99" fmla="*/ 542784 h 753616"/>
                          <a:gd name="connsiteX100" fmla="*/ 1378771 w 1496283"/>
                          <a:gd name="connsiteY100" fmla="*/ 533775 h 753616"/>
                          <a:gd name="connsiteX101" fmla="*/ 1381023 w 1496283"/>
                          <a:gd name="connsiteY101" fmla="*/ 477470 h 753616"/>
                          <a:gd name="connsiteX102" fmla="*/ 1397736 w 1496283"/>
                          <a:gd name="connsiteY102" fmla="*/ 331370 h 753616"/>
                          <a:gd name="connsiteX103" fmla="*/ 1435077 w 1496283"/>
                          <a:gd name="connsiteY103" fmla="*/ 157655 h 753616"/>
                          <a:gd name="connsiteX104" fmla="*/ 1453094 w 1496283"/>
                          <a:gd name="connsiteY104" fmla="*/ 135133 h 753616"/>
                          <a:gd name="connsiteX105" fmla="*/ 1475617 w 1496283"/>
                          <a:gd name="connsiteY105" fmla="*/ 94593 h 753616"/>
                          <a:gd name="connsiteX106" fmla="*/ 1486878 w 1496283"/>
                          <a:gd name="connsiteY106" fmla="*/ 83332 h 753616"/>
                          <a:gd name="connsiteX107" fmla="*/ 1489130 w 1496283"/>
                          <a:gd name="connsiteY107" fmla="*/ 76575 h 753616"/>
                          <a:gd name="connsiteX108" fmla="*/ 1495887 w 1496283"/>
                          <a:gd name="connsiteY108" fmla="*/ 74323 h 753616"/>
                          <a:gd name="connsiteX109" fmla="*/ 1493634 w 1496283"/>
                          <a:gd name="connsiteY109" fmla="*/ 0 h 753616"/>
                          <a:gd name="connsiteX110" fmla="*/ 1482373 w 1496283"/>
                          <a:gd name="connsiteY110" fmla="*/ 9008 h 753616"/>
                          <a:gd name="connsiteX111" fmla="*/ 1480121 w 1496283"/>
                          <a:gd name="connsiteY111" fmla="*/ 18017 h 753616"/>
                          <a:gd name="connsiteX112" fmla="*/ 1473364 w 1496283"/>
                          <a:gd name="connsiteY112" fmla="*/ 20270 h 753616"/>
                          <a:gd name="connsiteX113" fmla="*/ 1482373 w 1496283"/>
                          <a:gd name="connsiteY113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3997 w 1496283"/>
                          <a:gd name="connsiteY93" fmla="*/ 632873 h 753616"/>
                          <a:gd name="connsiteX94" fmla="*/ 1356249 w 1496283"/>
                          <a:gd name="connsiteY94" fmla="*/ 610350 h 753616"/>
                          <a:gd name="connsiteX95" fmla="*/ 1360753 w 1496283"/>
                          <a:gd name="connsiteY95" fmla="*/ 601341 h 753616"/>
                          <a:gd name="connsiteX96" fmla="*/ 1365258 w 1496283"/>
                          <a:gd name="connsiteY96" fmla="*/ 585576 h 753616"/>
                          <a:gd name="connsiteX97" fmla="*/ 1372015 w 1496283"/>
                          <a:gd name="connsiteY97" fmla="*/ 576567 h 753616"/>
                          <a:gd name="connsiteX98" fmla="*/ 1376519 w 1496283"/>
                          <a:gd name="connsiteY98" fmla="*/ 542784 h 753616"/>
                          <a:gd name="connsiteX99" fmla="*/ 1378771 w 1496283"/>
                          <a:gd name="connsiteY99" fmla="*/ 533775 h 753616"/>
                          <a:gd name="connsiteX100" fmla="*/ 1381023 w 1496283"/>
                          <a:gd name="connsiteY100" fmla="*/ 477470 h 753616"/>
                          <a:gd name="connsiteX101" fmla="*/ 1397736 w 1496283"/>
                          <a:gd name="connsiteY101" fmla="*/ 331370 h 753616"/>
                          <a:gd name="connsiteX102" fmla="*/ 1435077 w 1496283"/>
                          <a:gd name="connsiteY102" fmla="*/ 157655 h 753616"/>
                          <a:gd name="connsiteX103" fmla="*/ 1453094 w 1496283"/>
                          <a:gd name="connsiteY103" fmla="*/ 135133 h 753616"/>
                          <a:gd name="connsiteX104" fmla="*/ 1475617 w 1496283"/>
                          <a:gd name="connsiteY104" fmla="*/ 94593 h 753616"/>
                          <a:gd name="connsiteX105" fmla="*/ 1486878 w 1496283"/>
                          <a:gd name="connsiteY105" fmla="*/ 83332 h 753616"/>
                          <a:gd name="connsiteX106" fmla="*/ 1489130 w 1496283"/>
                          <a:gd name="connsiteY106" fmla="*/ 76575 h 753616"/>
                          <a:gd name="connsiteX107" fmla="*/ 1495887 w 1496283"/>
                          <a:gd name="connsiteY107" fmla="*/ 74323 h 753616"/>
                          <a:gd name="connsiteX108" fmla="*/ 1493634 w 1496283"/>
                          <a:gd name="connsiteY108" fmla="*/ 0 h 753616"/>
                          <a:gd name="connsiteX109" fmla="*/ 1482373 w 1496283"/>
                          <a:gd name="connsiteY109" fmla="*/ 9008 h 753616"/>
                          <a:gd name="connsiteX110" fmla="*/ 1480121 w 1496283"/>
                          <a:gd name="connsiteY110" fmla="*/ 18017 h 753616"/>
                          <a:gd name="connsiteX111" fmla="*/ 1473364 w 1496283"/>
                          <a:gd name="connsiteY111" fmla="*/ 20270 h 753616"/>
                          <a:gd name="connsiteX112" fmla="*/ 1482373 w 1496283"/>
                          <a:gd name="connsiteY112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81023 w 1496283"/>
                          <a:gd name="connsiteY99" fmla="*/ 477470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7736 w 1496283"/>
                          <a:gd name="connsiteY100" fmla="*/ 331370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53094 w 1496283"/>
                          <a:gd name="connsiteY102" fmla="*/ 135133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6283"/>
                          <a:gd name="connsiteY0" fmla="*/ 18017 h 753616"/>
                          <a:gd name="connsiteX1" fmla="*/ 1482373 w 1496283"/>
                          <a:gd name="connsiteY1" fmla="*/ 18017 h 753616"/>
                          <a:gd name="connsiteX2" fmla="*/ 1455347 w 1496283"/>
                          <a:gd name="connsiteY2" fmla="*/ 38287 h 753616"/>
                          <a:gd name="connsiteX3" fmla="*/ 1432824 w 1496283"/>
                          <a:gd name="connsiteY3" fmla="*/ 49548 h 753616"/>
                          <a:gd name="connsiteX4" fmla="*/ 1426068 w 1496283"/>
                          <a:gd name="connsiteY4" fmla="*/ 54053 h 753616"/>
                          <a:gd name="connsiteX5" fmla="*/ 1414807 w 1496283"/>
                          <a:gd name="connsiteY5" fmla="*/ 60809 h 753616"/>
                          <a:gd name="connsiteX6" fmla="*/ 1401293 w 1496283"/>
                          <a:gd name="connsiteY6" fmla="*/ 67566 h 753616"/>
                          <a:gd name="connsiteX7" fmla="*/ 1392285 w 1496283"/>
                          <a:gd name="connsiteY7" fmla="*/ 76575 h 753616"/>
                          <a:gd name="connsiteX8" fmla="*/ 1372015 w 1496283"/>
                          <a:gd name="connsiteY8" fmla="*/ 94593 h 753616"/>
                          <a:gd name="connsiteX9" fmla="*/ 1363006 w 1496283"/>
                          <a:gd name="connsiteY9" fmla="*/ 112610 h 753616"/>
                          <a:gd name="connsiteX10" fmla="*/ 1360753 w 1496283"/>
                          <a:gd name="connsiteY10" fmla="*/ 119367 h 753616"/>
                          <a:gd name="connsiteX11" fmla="*/ 1356249 w 1496283"/>
                          <a:gd name="connsiteY11" fmla="*/ 128376 h 753616"/>
                          <a:gd name="connsiteX12" fmla="*/ 1351745 w 1496283"/>
                          <a:gd name="connsiteY12" fmla="*/ 155403 h 753616"/>
                          <a:gd name="connsiteX13" fmla="*/ 1347240 w 1496283"/>
                          <a:gd name="connsiteY13" fmla="*/ 164411 h 753616"/>
                          <a:gd name="connsiteX14" fmla="*/ 1344988 w 1496283"/>
                          <a:gd name="connsiteY14" fmla="*/ 175673 h 753616"/>
                          <a:gd name="connsiteX15" fmla="*/ 1340484 w 1496283"/>
                          <a:gd name="connsiteY15" fmla="*/ 182429 h 753616"/>
                          <a:gd name="connsiteX16" fmla="*/ 1335979 w 1496283"/>
                          <a:gd name="connsiteY16" fmla="*/ 191438 h 753616"/>
                          <a:gd name="connsiteX17" fmla="*/ 1331475 w 1496283"/>
                          <a:gd name="connsiteY17" fmla="*/ 225221 h 753616"/>
                          <a:gd name="connsiteX18" fmla="*/ 1320214 w 1496283"/>
                          <a:gd name="connsiteY18" fmla="*/ 245491 h 753616"/>
                          <a:gd name="connsiteX19" fmla="*/ 1308953 w 1496283"/>
                          <a:gd name="connsiteY19" fmla="*/ 259005 h 753616"/>
                          <a:gd name="connsiteX20" fmla="*/ 1306700 w 1496283"/>
                          <a:gd name="connsiteY20" fmla="*/ 265761 h 753616"/>
                          <a:gd name="connsiteX21" fmla="*/ 1302196 w 1496283"/>
                          <a:gd name="connsiteY21" fmla="*/ 270266 h 753616"/>
                          <a:gd name="connsiteX22" fmla="*/ 1293187 w 1496283"/>
                          <a:gd name="connsiteY22" fmla="*/ 288283 h 753616"/>
                          <a:gd name="connsiteX23" fmla="*/ 1290935 w 1496283"/>
                          <a:gd name="connsiteY23" fmla="*/ 297292 h 753616"/>
                          <a:gd name="connsiteX24" fmla="*/ 1288683 w 1496283"/>
                          <a:gd name="connsiteY24" fmla="*/ 304049 h 753616"/>
                          <a:gd name="connsiteX25" fmla="*/ 1270665 w 1496283"/>
                          <a:gd name="connsiteY25" fmla="*/ 382876 h 753616"/>
                          <a:gd name="connsiteX26" fmla="*/ 1263908 w 1496283"/>
                          <a:gd name="connsiteY26" fmla="*/ 409903 h 753616"/>
                          <a:gd name="connsiteX27" fmla="*/ 1254899 w 1496283"/>
                          <a:gd name="connsiteY27" fmla="*/ 432425 h 753616"/>
                          <a:gd name="connsiteX28" fmla="*/ 1248143 w 1496283"/>
                          <a:gd name="connsiteY28" fmla="*/ 481974 h 753616"/>
                          <a:gd name="connsiteX29" fmla="*/ 1243638 w 1496283"/>
                          <a:gd name="connsiteY29" fmla="*/ 488731 h 753616"/>
                          <a:gd name="connsiteX30" fmla="*/ 1239134 w 1496283"/>
                          <a:gd name="connsiteY30" fmla="*/ 509001 h 753616"/>
                          <a:gd name="connsiteX31" fmla="*/ 1234629 w 1496283"/>
                          <a:gd name="connsiteY31" fmla="*/ 518009 h 753616"/>
                          <a:gd name="connsiteX32" fmla="*/ 1230125 w 1496283"/>
                          <a:gd name="connsiteY32" fmla="*/ 540532 h 753616"/>
                          <a:gd name="connsiteX33" fmla="*/ 1225620 w 1496283"/>
                          <a:gd name="connsiteY33" fmla="*/ 545036 h 753616"/>
                          <a:gd name="connsiteX34" fmla="*/ 1221116 w 1496283"/>
                          <a:gd name="connsiteY34" fmla="*/ 551793 h 753616"/>
                          <a:gd name="connsiteX35" fmla="*/ 1218864 w 1496283"/>
                          <a:gd name="connsiteY35" fmla="*/ 560802 h 753616"/>
                          <a:gd name="connsiteX36" fmla="*/ 1214359 w 1496283"/>
                          <a:gd name="connsiteY36" fmla="*/ 567558 h 753616"/>
                          <a:gd name="connsiteX37" fmla="*/ 1212107 w 1496283"/>
                          <a:gd name="connsiteY37" fmla="*/ 583324 h 753616"/>
                          <a:gd name="connsiteX38" fmla="*/ 1220895 w 1496283"/>
                          <a:gd name="connsiteY38" fmla="*/ 651038 h 753616"/>
                          <a:gd name="connsiteX39" fmla="*/ 1208072 w 1496283"/>
                          <a:gd name="connsiteY39" fmla="*/ 671160 h 753616"/>
                          <a:gd name="connsiteX40" fmla="*/ 1156381 w 1496283"/>
                          <a:gd name="connsiteY40" fmla="*/ 643408 h 753616"/>
                          <a:gd name="connsiteX41" fmla="*/ 1093602 w 1496283"/>
                          <a:gd name="connsiteY41" fmla="*/ 589675 h 753616"/>
                          <a:gd name="connsiteX42" fmla="*/ 1002467 w 1496283"/>
                          <a:gd name="connsiteY42" fmla="*/ 535190 h 753616"/>
                          <a:gd name="connsiteX43" fmla="*/ 905806 w 1496283"/>
                          <a:gd name="connsiteY43" fmla="*/ 522514 h 753616"/>
                          <a:gd name="connsiteX44" fmla="*/ 856257 w 1496283"/>
                          <a:gd name="connsiteY44" fmla="*/ 527018 h 753616"/>
                          <a:gd name="connsiteX45" fmla="*/ 796063 w 1496283"/>
                          <a:gd name="connsiteY45" fmla="*/ 547399 h 753616"/>
                          <a:gd name="connsiteX46" fmla="*/ 750403 w 1496283"/>
                          <a:gd name="connsiteY46" fmla="*/ 578819 h 753616"/>
                          <a:gd name="connsiteX47" fmla="*/ 709863 w 1496283"/>
                          <a:gd name="connsiteY47" fmla="*/ 626116 h 753616"/>
                          <a:gd name="connsiteX48" fmla="*/ 691845 w 1496283"/>
                          <a:gd name="connsiteY48" fmla="*/ 644134 h 753616"/>
                          <a:gd name="connsiteX49" fmla="*/ 647490 w 1496283"/>
                          <a:gd name="connsiteY49" fmla="*/ 668108 h 753616"/>
                          <a:gd name="connsiteX50" fmla="*/ 550719 w 1496283"/>
                          <a:gd name="connsiteY50" fmla="*/ 677007 h 753616"/>
                          <a:gd name="connsiteX51" fmla="*/ 449837 w 1496283"/>
                          <a:gd name="connsiteY51" fmla="*/ 674028 h 753616"/>
                          <a:gd name="connsiteX52" fmla="*/ 385888 w 1496283"/>
                          <a:gd name="connsiteY52" fmla="*/ 637474 h 753616"/>
                          <a:gd name="connsiteX53" fmla="*/ 340499 w 1496283"/>
                          <a:gd name="connsiteY53" fmla="*/ 603594 h 753616"/>
                          <a:gd name="connsiteX54" fmla="*/ 302212 w 1496283"/>
                          <a:gd name="connsiteY54" fmla="*/ 578819 h 753616"/>
                          <a:gd name="connsiteX55" fmla="*/ 266176 w 1496283"/>
                          <a:gd name="connsiteY55" fmla="*/ 556297 h 753616"/>
                          <a:gd name="connsiteX56" fmla="*/ 259420 w 1496283"/>
                          <a:gd name="connsiteY56" fmla="*/ 554045 h 753616"/>
                          <a:gd name="connsiteX57" fmla="*/ 236897 w 1496283"/>
                          <a:gd name="connsiteY57" fmla="*/ 545036 h 753616"/>
                          <a:gd name="connsiteX58" fmla="*/ 180592 w 1496283"/>
                          <a:gd name="connsiteY58" fmla="*/ 536027 h 753616"/>
                          <a:gd name="connsiteX59" fmla="*/ 117530 w 1496283"/>
                          <a:gd name="connsiteY59" fmla="*/ 533775 h 753616"/>
                          <a:gd name="connsiteX60" fmla="*/ 76990 w 1496283"/>
                          <a:gd name="connsiteY60" fmla="*/ 536027 h 753616"/>
                          <a:gd name="connsiteX61" fmla="*/ 61716 w 1496283"/>
                          <a:gd name="connsiteY61" fmla="*/ 536930 h 753616"/>
                          <a:gd name="connsiteX62" fmla="*/ 23554 w 1496283"/>
                          <a:gd name="connsiteY62" fmla="*/ 550729 h 753616"/>
                          <a:gd name="connsiteX63" fmla="*/ 174 w 1496283"/>
                          <a:gd name="connsiteY63" fmla="*/ 573331 h 753616"/>
                          <a:gd name="connsiteX64" fmla="*/ 16278 w 1496283"/>
                          <a:gd name="connsiteY64" fmla="*/ 613525 h 753616"/>
                          <a:gd name="connsiteX65" fmla="*/ 73673 w 1496283"/>
                          <a:gd name="connsiteY65" fmla="*/ 624127 h 753616"/>
                          <a:gd name="connsiteX66" fmla="*/ 125098 w 1496283"/>
                          <a:gd name="connsiteY66" fmla="*/ 629432 h 753616"/>
                          <a:gd name="connsiteX67" fmla="*/ 167079 w 1496283"/>
                          <a:gd name="connsiteY67" fmla="*/ 632873 h 753616"/>
                          <a:gd name="connsiteX68" fmla="*/ 219459 w 1496283"/>
                          <a:gd name="connsiteY68" fmla="*/ 640429 h 753616"/>
                          <a:gd name="connsiteX69" fmla="*/ 271260 w 1496283"/>
                          <a:gd name="connsiteY69" fmla="*/ 659173 h 753616"/>
                          <a:gd name="connsiteX70" fmla="*/ 302212 w 1496283"/>
                          <a:gd name="connsiteY70" fmla="*/ 675665 h 753616"/>
                          <a:gd name="connsiteX71" fmla="*/ 337300 w 1496283"/>
                          <a:gd name="connsiteY71" fmla="*/ 700365 h 753616"/>
                          <a:gd name="connsiteX72" fmla="*/ 363637 w 1496283"/>
                          <a:gd name="connsiteY72" fmla="*/ 738763 h 753616"/>
                          <a:gd name="connsiteX73" fmla="*/ 403561 w 1496283"/>
                          <a:gd name="connsiteY73" fmla="*/ 752240 h 753616"/>
                          <a:gd name="connsiteX74" fmla="*/ 548393 w 1496283"/>
                          <a:gd name="connsiteY74" fmla="*/ 753003 h 753616"/>
                          <a:gd name="connsiteX75" fmla="*/ 630198 w 1496283"/>
                          <a:gd name="connsiteY75" fmla="*/ 750751 h 753616"/>
                          <a:gd name="connsiteX76" fmla="*/ 689593 w 1496283"/>
                          <a:gd name="connsiteY76" fmla="*/ 745483 h 753616"/>
                          <a:gd name="connsiteX77" fmla="*/ 735846 w 1496283"/>
                          <a:gd name="connsiteY77" fmla="*/ 708955 h 753616"/>
                          <a:gd name="connsiteX78" fmla="*/ 766094 w 1496283"/>
                          <a:gd name="connsiteY78" fmla="*/ 676722 h 753616"/>
                          <a:gd name="connsiteX79" fmla="*/ 818622 w 1496283"/>
                          <a:gd name="connsiteY79" fmla="*/ 631642 h 753616"/>
                          <a:gd name="connsiteX80" fmla="*/ 869696 w 1496283"/>
                          <a:gd name="connsiteY80" fmla="*/ 611335 h 753616"/>
                          <a:gd name="connsiteX81" fmla="*/ 932033 w 1496283"/>
                          <a:gd name="connsiteY81" fmla="*/ 606609 h 753616"/>
                          <a:gd name="connsiteX82" fmla="*/ 990553 w 1496283"/>
                          <a:gd name="connsiteY82" fmla="*/ 619249 h 753616"/>
                          <a:gd name="connsiteX83" fmla="*/ 1055647 w 1496283"/>
                          <a:gd name="connsiteY83" fmla="*/ 656699 h 753616"/>
                          <a:gd name="connsiteX84" fmla="*/ 1085983 w 1496283"/>
                          <a:gd name="connsiteY84" fmla="*/ 686926 h 753616"/>
                          <a:gd name="connsiteX85" fmla="*/ 1131027 w 1496283"/>
                          <a:gd name="connsiteY85" fmla="*/ 727466 h 753616"/>
                          <a:gd name="connsiteX86" fmla="*/ 1191837 w 1496283"/>
                          <a:gd name="connsiteY86" fmla="*/ 745483 h 753616"/>
                          <a:gd name="connsiteX87" fmla="*/ 1268413 w 1496283"/>
                          <a:gd name="connsiteY87" fmla="*/ 747736 h 753616"/>
                          <a:gd name="connsiteX88" fmla="*/ 1306700 w 1496283"/>
                          <a:gd name="connsiteY88" fmla="*/ 707196 h 753616"/>
                          <a:gd name="connsiteX89" fmla="*/ 1315709 w 1496283"/>
                          <a:gd name="connsiteY89" fmla="*/ 691430 h 753616"/>
                          <a:gd name="connsiteX90" fmla="*/ 1333727 w 1496283"/>
                          <a:gd name="connsiteY90" fmla="*/ 675665 h 753616"/>
                          <a:gd name="connsiteX91" fmla="*/ 1335979 w 1496283"/>
                          <a:gd name="connsiteY91" fmla="*/ 666656 h 753616"/>
                          <a:gd name="connsiteX92" fmla="*/ 1342736 w 1496283"/>
                          <a:gd name="connsiteY92" fmla="*/ 655395 h 753616"/>
                          <a:gd name="connsiteX93" fmla="*/ 1356249 w 1496283"/>
                          <a:gd name="connsiteY93" fmla="*/ 610350 h 753616"/>
                          <a:gd name="connsiteX94" fmla="*/ 1360753 w 1496283"/>
                          <a:gd name="connsiteY94" fmla="*/ 601341 h 753616"/>
                          <a:gd name="connsiteX95" fmla="*/ 1365258 w 1496283"/>
                          <a:gd name="connsiteY95" fmla="*/ 585576 h 753616"/>
                          <a:gd name="connsiteX96" fmla="*/ 1372015 w 1496283"/>
                          <a:gd name="connsiteY96" fmla="*/ 576567 h 753616"/>
                          <a:gd name="connsiteX97" fmla="*/ 1376519 w 1496283"/>
                          <a:gd name="connsiteY97" fmla="*/ 542784 h 753616"/>
                          <a:gd name="connsiteX98" fmla="*/ 1378771 w 1496283"/>
                          <a:gd name="connsiteY98" fmla="*/ 533775 h 753616"/>
                          <a:gd name="connsiteX99" fmla="*/ 1379534 w 1496283"/>
                          <a:gd name="connsiteY99" fmla="*/ 397054 h 753616"/>
                          <a:gd name="connsiteX100" fmla="*/ 1394757 w 1496283"/>
                          <a:gd name="connsiteY100" fmla="*/ 270314 h 753616"/>
                          <a:gd name="connsiteX101" fmla="*/ 1435077 w 1496283"/>
                          <a:gd name="connsiteY101" fmla="*/ 157655 h 753616"/>
                          <a:gd name="connsiteX102" fmla="*/ 1494791 w 1496283"/>
                          <a:gd name="connsiteY102" fmla="*/ 100881 h 753616"/>
                          <a:gd name="connsiteX103" fmla="*/ 1475617 w 1496283"/>
                          <a:gd name="connsiteY103" fmla="*/ 94593 h 753616"/>
                          <a:gd name="connsiteX104" fmla="*/ 1486878 w 1496283"/>
                          <a:gd name="connsiteY104" fmla="*/ 83332 h 753616"/>
                          <a:gd name="connsiteX105" fmla="*/ 1489130 w 1496283"/>
                          <a:gd name="connsiteY105" fmla="*/ 76575 h 753616"/>
                          <a:gd name="connsiteX106" fmla="*/ 1495887 w 1496283"/>
                          <a:gd name="connsiteY106" fmla="*/ 74323 h 753616"/>
                          <a:gd name="connsiteX107" fmla="*/ 1493634 w 1496283"/>
                          <a:gd name="connsiteY107" fmla="*/ 0 h 753616"/>
                          <a:gd name="connsiteX108" fmla="*/ 1482373 w 1496283"/>
                          <a:gd name="connsiteY108" fmla="*/ 9008 h 753616"/>
                          <a:gd name="connsiteX109" fmla="*/ 1480121 w 1496283"/>
                          <a:gd name="connsiteY109" fmla="*/ 18017 h 753616"/>
                          <a:gd name="connsiteX110" fmla="*/ 1473364 w 1496283"/>
                          <a:gd name="connsiteY110" fmla="*/ 20270 h 753616"/>
                          <a:gd name="connsiteX111" fmla="*/ 1482373 w 1496283"/>
                          <a:gd name="connsiteY111" fmla="*/ 18017 h 753616"/>
                          <a:gd name="connsiteX0" fmla="*/ 1482373 w 1497385"/>
                          <a:gd name="connsiteY0" fmla="*/ 18017 h 753616"/>
                          <a:gd name="connsiteX1" fmla="*/ 1482373 w 1497385"/>
                          <a:gd name="connsiteY1" fmla="*/ 18017 h 753616"/>
                          <a:gd name="connsiteX2" fmla="*/ 1455347 w 1497385"/>
                          <a:gd name="connsiteY2" fmla="*/ 38287 h 753616"/>
                          <a:gd name="connsiteX3" fmla="*/ 1432824 w 1497385"/>
                          <a:gd name="connsiteY3" fmla="*/ 49548 h 753616"/>
                          <a:gd name="connsiteX4" fmla="*/ 1426068 w 1497385"/>
                          <a:gd name="connsiteY4" fmla="*/ 54053 h 753616"/>
                          <a:gd name="connsiteX5" fmla="*/ 1414807 w 1497385"/>
                          <a:gd name="connsiteY5" fmla="*/ 60809 h 753616"/>
                          <a:gd name="connsiteX6" fmla="*/ 1401293 w 1497385"/>
                          <a:gd name="connsiteY6" fmla="*/ 67566 h 753616"/>
                          <a:gd name="connsiteX7" fmla="*/ 1392285 w 1497385"/>
                          <a:gd name="connsiteY7" fmla="*/ 76575 h 753616"/>
                          <a:gd name="connsiteX8" fmla="*/ 1372015 w 1497385"/>
                          <a:gd name="connsiteY8" fmla="*/ 94593 h 753616"/>
                          <a:gd name="connsiteX9" fmla="*/ 1363006 w 1497385"/>
                          <a:gd name="connsiteY9" fmla="*/ 112610 h 753616"/>
                          <a:gd name="connsiteX10" fmla="*/ 1360753 w 1497385"/>
                          <a:gd name="connsiteY10" fmla="*/ 119367 h 753616"/>
                          <a:gd name="connsiteX11" fmla="*/ 1356249 w 1497385"/>
                          <a:gd name="connsiteY11" fmla="*/ 128376 h 753616"/>
                          <a:gd name="connsiteX12" fmla="*/ 1351745 w 1497385"/>
                          <a:gd name="connsiteY12" fmla="*/ 155403 h 753616"/>
                          <a:gd name="connsiteX13" fmla="*/ 1347240 w 1497385"/>
                          <a:gd name="connsiteY13" fmla="*/ 164411 h 753616"/>
                          <a:gd name="connsiteX14" fmla="*/ 1344988 w 1497385"/>
                          <a:gd name="connsiteY14" fmla="*/ 175673 h 753616"/>
                          <a:gd name="connsiteX15" fmla="*/ 1340484 w 1497385"/>
                          <a:gd name="connsiteY15" fmla="*/ 182429 h 753616"/>
                          <a:gd name="connsiteX16" fmla="*/ 1335979 w 1497385"/>
                          <a:gd name="connsiteY16" fmla="*/ 191438 h 753616"/>
                          <a:gd name="connsiteX17" fmla="*/ 1331475 w 1497385"/>
                          <a:gd name="connsiteY17" fmla="*/ 225221 h 753616"/>
                          <a:gd name="connsiteX18" fmla="*/ 1320214 w 1497385"/>
                          <a:gd name="connsiteY18" fmla="*/ 245491 h 753616"/>
                          <a:gd name="connsiteX19" fmla="*/ 1308953 w 1497385"/>
                          <a:gd name="connsiteY19" fmla="*/ 259005 h 753616"/>
                          <a:gd name="connsiteX20" fmla="*/ 1306700 w 1497385"/>
                          <a:gd name="connsiteY20" fmla="*/ 265761 h 753616"/>
                          <a:gd name="connsiteX21" fmla="*/ 1302196 w 1497385"/>
                          <a:gd name="connsiteY21" fmla="*/ 270266 h 753616"/>
                          <a:gd name="connsiteX22" fmla="*/ 1293187 w 1497385"/>
                          <a:gd name="connsiteY22" fmla="*/ 288283 h 753616"/>
                          <a:gd name="connsiteX23" fmla="*/ 1290935 w 1497385"/>
                          <a:gd name="connsiteY23" fmla="*/ 297292 h 753616"/>
                          <a:gd name="connsiteX24" fmla="*/ 1288683 w 1497385"/>
                          <a:gd name="connsiteY24" fmla="*/ 304049 h 753616"/>
                          <a:gd name="connsiteX25" fmla="*/ 1270665 w 1497385"/>
                          <a:gd name="connsiteY25" fmla="*/ 382876 h 753616"/>
                          <a:gd name="connsiteX26" fmla="*/ 1263908 w 1497385"/>
                          <a:gd name="connsiteY26" fmla="*/ 409903 h 753616"/>
                          <a:gd name="connsiteX27" fmla="*/ 1254899 w 1497385"/>
                          <a:gd name="connsiteY27" fmla="*/ 432425 h 753616"/>
                          <a:gd name="connsiteX28" fmla="*/ 1248143 w 1497385"/>
                          <a:gd name="connsiteY28" fmla="*/ 481974 h 753616"/>
                          <a:gd name="connsiteX29" fmla="*/ 1243638 w 1497385"/>
                          <a:gd name="connsiteY29" fmla="*/ 488731 h 753616"/>
                          <a:gd name="connsiteX30" fmla="*/ 1239134 w 1497385"/>
                          <a:gd name="connsiteY30" fmla="*/ 509001 h 753616"/>
                          <a:gd name="connsiteX31" fmla="*/ 1234629 w 1497385"/>
                          <a:gd name="connsiteY31" fmla="*/ 518009 h 753616"/>
                          <a:gd name="connsiteX32" fmla="*/ 1230125 w 1497385"/>
                          <a:gd name="connsiteY32" fmla="*/ 540532 h 753616"/>
                          <a:gd name="connsiteX33" fmla="*/ 1225620 w 1497385"/>
                          <a:gd name="connsiteY33" fmla="*/ 545036 h 753616"/>
                          <a:gd name="connsiteX34" fmla="*/ 1221116 w 1497385"/>
                          <a:gd name="connsiteY34" fmla="*/ 551793 h 753616"/>
                          <a:gd name="connsiteX35" fmla="*/ 1218864 w 1497385"/>
                          <a:gd name="connsiteY35" fmla="*/ 560802 h 753616"/>
                          <a:gd name="connsiteX36" fmla="*/ 1214359 w 1497385"/>
                          <a:gd name="connsiteY36" fmla="*/ 567558 h 753616"/>
                          <a:gd name="connsiteX37" fmla="*/ 1212107 w 1497385"/>
                          <a:gd name="connsiteY37" fmla="*/ 583324 h 753616"/>
                          <a:gd name="connsiteX38" fmla="*/ 1220895 w 1497385"/>
                          <a:gd name="connsiteY38" fmla="*/ 651038 h 753616"/>
                          <a:gd name="connsiteX39" fmla="*/ 1208072 w 1497385"/>
                          <a:gd name="connsiteY39" fmla="*/ 671160 h 753616"/>
                          <a:gd name="connsiteX40" fmla="*/ 1156381 w 1497385"/>
                          <a:gd name="connsiteY40" fmla="*/ 643408 h 753616"/>
                          <a:gd name="connsiteX41" fmla="*/ 1093602 w 1497385"/>
                          <a:gd name="connsiteY41" fmla="*/ 589675 h 753616"/>
                          <a:gd name="connsiteX42" fmla="*/ 1002467 w 1497385"/>
                          <a:gd name="connsiteY42" fmla="*/ 535190 h 753616"/>
                          <a:gd name="connsiteX43" fmla="*/ 905806 w 1497385"/>
                          <a:gd name="connsiteY43" fmla="*/ 522514 h 753616"/>
                          <a:gd name="connsiteX44" fmla="*/ 856257 w 1497385"/>
                          <a:gd name="connsiteY44" fmla="*/ 527018 h 753616"/>
                          <a:gd name="connsiteX45" fmla="*/ 796063 w 1497385"/>
                          <a:gd name="connsiteY45" fmla="*/ 547399 h 753616"/>
                          <a:gd name="connsiteX46" fmla="*/ 750403 w 1497385"/>
                          <a:gd name="connsiteY46" fmla="*/ 578819 h 753616"/>
                          <a:gd name="connsiteX47" fmla="*/ 709863 w 1497385"/>
                          <a:gd name="connsiteY47" fmla="*/ 626116 h 753616"/>
                          <a:gd name="connsiteX48" fmla="*/ 691845 w 1497385"/>
                          <a:gd name="connsiteY48" fmla="*/ 644134 h 753616"/>
                          <a:gd name="connsiteX49" fmla="*/ 647490 w 1497385"/>
                          <a:gd name="connsiteY49" fmla="*/ 668108 h 753616"/>
                          <a:gd name="connsiteX50" fmla="*/ 550719 w 1497385"/>
                          <a:gd name="connsiteY50" fmla="*/ 677007 h 753616"/>
                          <a:gd name="connsiteX51" fmla="*/ 449837 w 1497385"/>
                          <a:gd name="connsiteY51" fmla="*/ 674028 h 753616"/>
                          <a:gd name="connsiteX52" fmla="*/ 385888 w 1497385"/>
                          <a:gd name="connsiteY52" fmla="*/ 637474 h 753616"/>
                          <a:gd name="connsiteX53" fmla="*/ 340499 w 1497385"/>
                          <a:gd name="connsiteY53" fmla="*/ 603594 h 753616"/>
                          <a:gd name="connsiteX54" fmla="*/ 302212 w 1497385"/>
                          <a:gd name="connsiteY54" fmla="*/ 578819 h 753616"/>
                          <a:gd name="connsiteX55" fmla="*/ 266176 w 1497385"/>
                          <a:gd name="connsiteY55" fmla="*/ 556297 h 753616"/>
                          <a:gd name="connsiteX56" fmla="*/ 259420 w 1497385"/>
                          <a:gd name="connsiteY56" fmla="*/ 554045 h 753616"/>
                          <a:gd name="connsiteX57" fmla="*/ 236897 w 1497385"/>
                          <a:gd name="connsiteY57" fmla="*/ 545036 h 753616"/>
                          <a:gd name="connsiteX58" fmla="*/ 180592 w 1497385"/>
                          <a:gd name="connsiteY58" fmla="*/ 536027 h 753616"/>
                          <a:gd name="connsiteX59" fmla="*/ 117530 w 1497385"/>
                          <a:gd name="connsiteY59" fmla="*/ 533775 h 753616"/>
                          <a:gd name="connsiteX60" fmla="*/ 76990 w 1497385"/>
                          <a:gd name="connsiteY60" fmla="*/ 536027 h 753616"/>
                          <a:gd name="connsiteX61" fmla="*/ 61716 w 1497385"/>
                          <a:gd name="connsiteY61" fmla="*/ 536930 h 753616"/>
                          <a:gd name="connsiteX62" fmla="*/ 23554 w 1497385"/>
                          <a:gd name="connsiteY62" fmla="*/ 550729 h 753616"/>
                          <a:gd name="connsiteX63" fmla="*/ 174 w 1497385"/>
                          <a:gd name="connsiteY63" fmla="*/ 573331 h 753616"/>
                          <a:gd name="connsiteX64" fmla="*/ 16278 w 1497385"/>
                          <a:gd name="connsiteY64" fmla="*/ 613525 h 753616"/>
                          <a:gd name="connsiteX65" fmla="*/ 73673 w 1497385"/>
                          <a:gd name="connsiteY65" fmla="*/ 624127 h 753616"/>
                          <a:gd name="connsiteX66" fmla="*/ 125098 w 1497385"/>
                          <a:gd name="connsiteY66" fmla="*/ 629432 h 753616"/>
                          <a:gd name="connsiteX67" fmla="*/ 167079 w 1497385"/>
                          <a:gd name="connsiteY67" fmla="*/ 632873 h 753616"/>
                          <a:gd name="connsiteX68" fmla="*/ 219459 w 1497385"/>
                          <a:gd name="connsiteY68" fmla="*/ 640429 h 753616"/>
                          <a:gd name="connsiteX69" fmla="*/ 271260 w 1497385"/>
                          <a:gd name="connsiteY69" fmla="*/ 659173 h 753616"/>
                          <a:gd name="connsiteX70" fmla="*/ 302212 w 1497385"/>
                          <a:gd name="connsiteY70" fmla="*/ 675665 h 753616"/>
                          <a:gd name="connsiteX71" fmla="*/ 337300 w 1497385"/>
                          <a:gd name="connsiteY71" fmla="*/ 700365 h 753616"/>
                          <a:gd name="connsiteX72" fmla="*/ 363637 w 1497385"/>
                          <a:gd name="connsiteY72" fmla="*/ 738763 h 753616"/>
                          <a:gd name="connsiteX73" fmla="*/ 403561 w 1497385"/>
                          <a:gd name="connsiteY73" fmla="*/ 752240 h 753616"/>
                          <a:gd name="connsiteX74" fmla="*/ 548393 w 1497385"/>
                          <a:gd name="connsiteY74" fmla="*/ 753003 h 753616"/>
                          <a:gd name="connsiteX75" fmla="*/ 630198 w 1497385"/>
                          <a:gd name="connsiteY75" fmla="*/ 750751 h 753616"/>
                          <a:gd name="connsiteX76" fmla="*/ 689593 w 1497385"/>
                          <a:gd name="connsiteY76" fmla="*/ 745483 h 753616"/>
                          <a:gd name="connsiteX77" fmla="*/ 735846 w 1497385"/>
                          <a:gd name="connsiteY77" fmla="*/ 708955 h 753616"/>
                          <a:gd name="connsiteX78" fmla="*/ 766094 w 1497385"/>
                          <a:gd name="connsiteY78" fmla="*/ 676722 h 753616"/>
                          <a:gd name="connsiteX79" fmla="*/ 818622 w 1497385"/>
                          <a:gd name="connsiteY79" fmla="*/ 631642 h 753616"/>
                          <a:gd name="connsiteX80" fmla="*/ 869696 w 1497385"/>
                          <a:gd name="connsiteY80" fmla="*/ 611335 h 753616"/>
                          <a:gd name="connsiteX81" fmla="*/ 932033 w 1497385"/>
                          <a:gd name="connsiteY81" fmla="*/ 606609 h 753616"/>
                          <a:gd name="connsiteX82" fmla="*/ 990553 w 1497385"/>
                          <a:gd name="connsiteY82" fmla="*/ 619249 h 753616"/>
                          <a:gd name="connsiteX83" fmla="*/ 1055647 w 1497385"/>
                          <a:gd name="connsiteY83" fmla="*/ 656699 h 753616"/>
                          <a:gd name="connsiteX84" fmla="*/ 1085983 w 1497385"/>
                          <a:gd name="connsiteY84" fmla="*/ 686926 h 753616"/>
                          <a:gd name="connsiteX85" fmla="*/ 1131027 w 1497385"/>
                          <a:gd name="connsiteY85" fmla="*/ 727466 h 753616"/>
                          <a:gd name="connsiteX86" fmla="*/ 1191837 w 1497385"/>
                          <a:gd name="connsiteY86" fmla="*/ 745483 h 753616"/>
                          <a:gd name="connsiteX87" fmla="*/ 1268413 w 1497385"/>
                          <a:gd name="connsiteY87" fmla="*/ 747736 h 753616"/>
                          <a:gd name="connsiteX88" fmla="*/ 1306700 w 1497385"/>
                          <a:gd name="connsiteY88" fmla="*/ 707196 h 753616"/>
                          <a:gd name="connsiteX89" fmla="*/ 1315709 w 1497385"/>
                          <a:gd name="connsiteY89" fmla="*/ 691430 h 753616"/>
                          <a:gd name="connsiteX90" fmla="*/ 1333727 w 1497385"/>
                          <a:gd name="connsiteY90" fmla="*/ 675665 h 753616"/>
                          <a:gd name="connsiteX91" fmla="*/ 1335979 w 1497385"/>
                          <a:gd name="connsiteY91" fmla="*/ 666656 h 753616"/>
                          <a:gd name="connsiteX92" fmla="*/ 1342736 w 1497385"/>
                          <a:gd name="connsiteY92" fmla="*/ 655395 h 753616"/>
                          <a:gd name="connsiteX93" fmla="*/ 1356249 w 1497385"/>
                          <a:gd name="connsiteY93" fmla="*/ 610350 h 753616"/>
                          <a:gd name="connsiteX94" fmla="*/ 1360753 w 1497385"/>
                          <a:gd name="connsiteY94" fmla="*/ 601341 h 753616"/>
                          <a:gd name="connsiteX95" fmla="*/ 1365258 w 1497385"/>
                          <a:gd name="connsiteY95" fmla="*/ 585576 h 753616"/>
                          <a:gd name="connsiteX96" fmla="*/ 1372015 w 1497385"/>
                          <a:gd name="connsiteY96" fmla="*/ 576567 h 753616"/>
                          <a:gd name="connsiteX97" fmla="*/ 1376519 w 1497385"/>
                          <a:gd name="connsiteY97" fmla="*/ 542784 h 753616"/>
                          <a:gd name="connsiteX98" fmla="*/ 1378771 w 1497385"/>
                          <a:gd name="connsiteY98" fmla="*/ 533775 h 753616"/>
                          <a:gd name="connsiteX99" fmla="*/ 1379534 w 1497385"/>
                          <a:gd name="connsiteY99" fmla="*/ 397054 h 753616"/>
                          <a:gd name="connsiteX100" fmla="*/ 1394757 w 1497385"/>
                          <a:gd name="connsiteY100" fmla="*/ 270314 h 753616"/>
                          <a:gd name="connsiteX101" fmla="*/ 1435077 w 1497385"/>
                          <a:gd name="connsiteY101" fmla="*/ 157655 h 753616"/>
                          <a:gd name="connsiteX102" fmla="*/ 1494791 w 1497385"/>
                          <a:gd name="connsiteY102" fmla="*/ 100881 h 753616"/>
                          <a:gd name="connsiteX103" fmla="*/ 1486878 w 1497385"/>
                          <a:gd name="connsiteY103" fmla="*/ 83332 h 753616"/>
                          <a:gd name="connsiteX104" fmla="*/ 1489130 w 1497385"/>
                          <a:gd name="connsiteY104" fmla="*/ 76575 h 753616"/>
                          <a:gd name="connsiteX105" fmla="*/ 1495887 w 1497385"/>
                          <a:gd name="connsiteY105" fmla="*/ 74323 h 753616"/>
                          <a:gd name="connsiteX106" fmla="*/ 1493634 w 1497385"/>
                          <a:gd name="connsiteY106" fmla="*/ 0 h 753616"/>
                          <a:gd name="connsiteX107" fmla="*/ 1482373 w 1497385"/>
                          <a:gd name="connsiteY107" fmla="*/ 9008 h 753616"/>
                          <a:gd name="connsiteX108" fmla="*/ 1480121 w 1497385"/>
                          <a:gd name="connsiteY108" fmla="*/ 18017 h 753616"/>
                          <a:gd name="connsiteX109" fmla="*/ 1473364 w 1497385"/>
                          <a:gd name="connsiteY109" fmla="*/ 20270 h 753616"/>
                          <a:gd name="connsiteX110" fmla="*/ 1482373 w 1497385"/>
                          <a:gd name="connsiteY110" fmla="*/ 18017 h 753616"/>
                          <a:gd name="connsiteX0" fmla="*/ 1482373 w 1497266"/>
                          <a:gd name="connsiteY0" fmla="*/ 18017 h 753616"/>
                          <a:gd name="connsiteX1" fmla="*/ 1482373 w 1497266"/>
                          <a:gd name="connsiteY1" fmla="*/ 18017 h 753616"/>
                          <a:gd name="connsiteX2" fmla="*/ 1455347 w 1497266"/>
                          <a:gd name="connsiteY2" fmla="*/ 38287 h 753616"/>
                          <a:gd name="connsiteX3" fmla="*/ 1432824 w 1497266"/>
                          <a:gd name="connsiteY3" fmla="*/ 49548 h 753616"/>
                          <a:gd name="connsiteX4" fmla="*/ 1426068 w 1497266"/>
                          <a:gd name="connsiteY4" fmla="*/ 54053 h 753616"/>
                          <a:gd name="connsiteX5" fmla="*/ 1414807 w 1497266"/>
                          <a:gd name="connsiteY5" fmla="*/ 60809 h 753616"/>
                          <a:gd name="connsiteX6" fmla="*/ 1401293 w 1497266"/>
                          <a:gd name="connsiteY6" fmla="*/ 67566 h 753616"/>
                          <a:gd name="connsiteX7" fmla="*/ 1392285 w 1497266"/>
                          <a:gd name="connsiteY7" fmla="*/ 76575 h 753616"/>
                          <a:gd name="connsiteX8" fmla="*/ 1372015 w 1497266"/>
                          <a:gd name="connsiteY8" fmla="*/ 94593 h 753616"/>
                          <a:gd name="connsiteX9" fmla="*/ 1363006 w 1497266"/>
                          <a:gd name="connsiteY9" fmla="*/ 112610 h 753616"/>
                          <a:gd name="connsiteX10" fmla="*/ 1360753 w 1497266"/>
                          <a:gd name="connsiteY10" fmla="*/ 119367 h 753616"/>
                          <a:gd name="connsiteX11" fmla="*/ 1356249 w 1497266"/>
                          <a:gd name="connsiteY11" fmla="*/ 128376 h 753616"/>
                          <a:gd name="connsiteX12" fmla="*/ 1351745 w 1497266"/>
                          <a:gd name="connsiteY12" fmla="*/ 155403 h 753616"/>
                          <a:gd name="connsiteX13" fmla="*/ 1347240 w 1497266"/>
                          <a:gd name="connsiteY13" fmla="*/ 164411 h 753616"/>
                          <a:gd name="connsiteX14" fmla="*/ 1344988 w 1497266"/>
                          <a:gd name="connsiteY14" fmla="*/ 175673 h 753616"/>
                          <a:gd name="connsiteX15" fmla="*/ 1340484 w 1497266"/>
                          <a:gd name="connsiteY15" fmla="*/ 182429 h 753616"/>
                          <a:gd name="connsiteX16" fmla="*/ 1335979 w 1497266"/>
                          <a:gd name="connsiteY16" fmla="*/ 191438 h 753616"/>
                          <a:gd name="connsiteX17" fmla="*/ 1331475 w 1497266"/>
                          <a:gd name="connsiteY17" fmla="*/ 225221 h 753616"/>
                          <a:gd name="connsiteX18" fmla="*/ 1320214 w 1497266"/>
                          <a:gd name="connsiteY18" fmla="*/ 245491 h 753616"/>
                          <a:gd name="connsiteX19" fmla="*/ 1308953 w 1497266"/>
                          <a:gd name="connsiteY19" fmla="*/ 259005 h 753616"/>
                          <a:gd name="connsiteX20" fmla="*/ 1306700 w 1497266"/>
                          <a:gd name="connsiteY20" fmla="*/ 265761 h 753616"/>
                          <a:gd name="connsiteX21" fmla="*/ 1302196 w 1497266"/>
                          <a:gd name="connsiteY21" fmla="*/ 270266 h 753616"/>
                          <a:gd name="connsiteX22" fmla="*/ 1293187 w 1497266"/>
                          <a:gd name="connsiteY22" fmla="*/ 288283 h 753616"/>
                          <a:gd name="connsiteX23" fmla="*/ 1290935 w 1497266"/>
                          <a:gd name="connsiteY23" fmla="*/ 297292 h 753616"/>
                          <a:gd name="connsiteX24" fmla="*/ 1288683 w 1497266"/>
                          <a:gd name="connsiteY24" fmla="*/ 304049 h 753616"/>
                          <a:gd name="connsiteX25" fmla="*/ 1270665 w 1497266"/>
                          <a:gd name="connsiteY25" fmla="*/ 382876 h 753616"/>
                          <a:gd name="connsiteX26" fmla="*/ 1263908 w 1497266"/>
                          <a:gd name="connsiteY26" fmla="*/ 409903 h 753616"/>
                          <a:gd name="connsiteX27" fmla="*/ 1254899 w 1497266"/>
                          <a:gd name="connsiteY27" fmla="*/ 432425 h 753616"/>
                          <a:gd name="connsiteX28" fmla="*/ 1248143 w 1497266"/>
                          <a:gd name="connsiteY28" fmla="*/ 481974 h 753616"/>
                          <a:gd name="connsiteX29" fmla="*/ 1243638 w 1497266"/>
                          <a:gd name="connsiteY29" fmla="*/ 488731 h 753616"/>
                          <a:gd name="connsiteX30" fmla="*/ 1239134 w 1497266"/>
                          <a:gd name="connsiteY30" fmla="*/ 509001 h 753616"/>
                          <a:gd name="connsiteX31" fmla="*/ 1234629 w 1497266"/>
                          <a:gd name="connsiteY31" fmla="*/ 518009 h 753616"/>
                          <a:gd name="connsiteX32" fmla="*/ 1230125 w 1497266"/>
                          <a:gd name="connsiteY32" fmla="*/ 540532 h 753616"/>
                          <a:gd name="connsiteX33" fmla="*/ 1225620 w 1497266"/>
                          <a:gd name="connsiteY33" fmla="*/ 545036 h 753616"/>
                          <a:gd name="connsiteX34" fmla="*/ 1221116 w 1497266"/>
                          <a:gd name="connsiteY34" fmla="*/ 551793 h 753616"/>
                          <a:gd name="connsiteX35" fmla="*/ 1218864 w 1497266"/>
                          <a:gd name="connsiteY35" fmla="*/ 560802 h 753616"/>
                          <a:gd name="connsiteX36" fmla="*/ 1214359 w 1497266"/>
                          <a:gd name="connsiteY36" fmla="*/ 567558 h 753616"/>
                          <a:gd name="connsiteX37" fmla="*/ 1212107 w 1497266"/>
                          <a:gd name="connsiteY37" fmla="*/ 583324 h 753616"/>
                          <a:gd name="connsiteX38" fmla="*/ 1220895 w 1497266"/>
                          <a:gd name="connsiteY38" fmla="*/ 651038 h 753616"/>
                          <a:gd name="connsiteX39" fmla="*/ 1208072 w 1497266"/>
                          <a:gd name="connsiteY39" fmla="*/ 671160 h 753616"/>
                          <a:gd name="connsiteX40" fmla="*/ 1156381 w 1497266"/>
                          <a:gd name="connsiteY40" fmla="*/ 643408 h 753616"/>
                          <a:gd name="connsiteX41" fmla="*/ 1093602 w 1497266"/>
                          <a:gd name="connsiteY41" fmla="*/ 589675 h 753616"/>
                          <a:gd name="connsiteX42" fmla="*/ 1002467 w 1497266"/>
                          <a:gd name="connsiteY42" fmla="*/ 535190 h 753616"/>
                          <a:gd name="connsiteX43" fmla="*/ 905806 w 1497266"/>
                          <a:gd name="connsiteY43" fmla="*/ 522514 h 753616"/>
                          <a:gd name="connsiteX44" fmla="*/ 856257 w 1497266"/>
                          <a:gd name="connsiteY44" fmla="*/ 527018 h 753616"/>
                          <a:gd name="connsiteX45" fmla="*/ 796063 w 1497266"/>
                          <a:gd name="connsiteY45" fmla="*/ 547399 h 753616"/>
                          <a:gd name="connsiteX46" fmla="*/ 750403 w 1497266"/>
                          <a:gd name="connsiteY46" fmla="*/ 578819 h 753616"/>
                          <a:gd name="connsiteX47" fmla="*/ 709863 w 1497266"/>
                          <a:gd name="connsiteY47" fmla="*/ 626116 h 753616"/>
                          <a:gd name="connsiteX48" fmla="*/ 691845 w 1497266"/>
                          <a:gd name="connsiteY48" fmla="*/ 644134 h 753616"/>
                          <a:gd name="connsiteX49" fmla="*/ 647490 w 1497266"/>
                          <a:gd name="connsiteY49" fmla="*/ 668108 h 753616"/>
                          <a:gd name="connsiteX50" fmla="*/ 550719 w 1497266"/>
                          <a:gd name="connsiteY50" fmla="*/ 677007 h 753616"/>
                          <a:gd name="connsiteX51" fmla="*/ 449837 w 1497266"/>
                          <a:gd name="connsiteY51" fmla="*/ 674028 h 753616"/>
                          <a:gd name="connsiteX52" fmla="*/ 385888 w 1497266"/>
                          <a:gd name="connsiteY52" fmla="*/ 637474 h 753616"/>
                          <a:gd name="connsiteX53" fmla="*/ 340499 w 1497266"/>
                          <a:gd name="connsiteY53" fmla="*/ 603594 h 753616"/>
                          <a:gd name="connsiteX54" fmla="*/ 302212 w 1497266"/>
                          <a:gd name="connsiteY54" fmla="*/ 578819 h 753616"/>
                          <a:gd name="connsiteX55" fmla="*/ 266176 w 1497266"/>
                          <a:gd name="connsiteY55" fmla="*/ 556297 h 753616"/>
                          <a:gd name="connsiteX56" fmla="*/ 259420 w 1497266"/>
                          <a:gd name="connsiteY56" fmla="*/ 554045 h 753616"/>
                          <a:gd name="connsiteX57" fmla="*/ 236897 w 1497266"/>
                          <a:gd name="connsiteY57" fmla="*/ 545036 h 753616"/>
                          <a:gd name="connsiteX58" fmla="*/ 180592 w 1497266"/>
                          <a:gd name="connsiteY58" fmla="*/ 536027 h 753616"/>
                          <a:gd name="connsiteX59" fmla="*/ 117530 w 1497266"/>
                          <a:gd name="connsiteY59" fmla="*/ 533775 h 753616"/>
                          <a:gd name="connsiteX60" fmla="*/ 76990 w 1497266"/>
                          <a:gd name="connsiteY60" fmla="*/ 536027 h 753616"/>
                          <a:gd name="connsiteX61" fmla="*/ 61716 w 1497266"/>
                          <a:gd name="connsiteY61" fmla="*/ 536930 h 753616"/>
                          <a:gd name="connsiteX62" fmla="*/ 23554 w 1497266"/>
                          <a:gd name="connsiteY62" fmla="*/ 550729 h 753616"/>
                          <a:gd name="connsiteX63" fmla="*/ 174 w 1497266"/>
                          <a:gd name="connsiteY63" fmla="*/ 573331 h 753616"/>
                          <a:gd name="connsiteX64" fmla="*/ 16278 w 1497266"/>
                          <a:gd name="connsiteY64" fmla="*/ 613525 h 753616"/>
                          <a:gd name="connsiteX65" fmla="*/ 73673 w 1497266"/>
                          <a:gd name="connsiteY65" fmla="*/ 624127 h 753616"/>
                          <a:gd name="connsiteX66" fmla="*/ 125098 w 1497266"/>
                          <a:gd name="connsiteY66" fmla="*/ 629432 h 753616"/>
                          <a:gd name="connsiteX67" fmla="*/ 167079 w 1497266"/>
                          <a:gd name="connsiteY67" fmla="*/ 632873 h 753616"/>
                          <a:gd name="connsiteX68" fmla="*/ 219459 w 1497266"/>
                          <a:gd name="connsiteY68" fmla="*/ 640429 h 753616"/>
                          <a:gd name="connsiteX69" fmla="*/ 271260 w 1497266"/>
                          <a:gd name="connsiteY69" fmla="*/ 659173 h 753616"/>
                          <a:gd name="connsiteX70" fmla="*/ 302212 w 1497266"/>
                          <a:gd name="connsiteY70" fmla="*/ 675665 h 753616"/>
                          <a:gd name="connsiteX71" fmla="*/ 337300 w 1497266"/>
                          <a:gd name="connsiteY71" fmla="*/ 700365 h 753616"/>
                          <a:gd name="connsiteX72" fmla="*/ 363637 w 1497266"/>
                          <a:gd name="connsiteY72" fmla="*/ 738763 h 753616"/>
                          <a:gd name="connsiteX73" fmla="*/ 403561 w 1497266"/>
                          <a:gd name="connsiteY73" fmla="*/ 752240 h 753616"/>
                          <a:gd name="connsiteX74" fmla="*/ 548393 w 1497266"/>
                          <a:gd name="connsiteY74" fmla="*/ 753003 h 753616"/>
                          <a:gd name="connsiteX75" fmla="*/ 630198 w 1497266"/>
                          <a:gd name="connsiteY75" fmla="*/ 750751 h 753616"/>
                          <a:gd name="connsiteX76" fmla="*/ 689593 w 1497266"/>
                          <a:gd name="connsiteY76" fmla="*/ 745483 h 753616"/>
                          <a:gd name="connsiteX77" fmla="*/ 735846 w 1497266"/>
                          <a:gd name="connsiteY77" fmla="*/ 708955 h 753616"/>
                          <a:gd name="connsiteX78" fmla="*/ 766094 w 1497266"/>
                          <a:gd name="connsiteY78" fmla="*/ 676722 h 753616"/>
                          <a:gd name="connsiteX79" fmla="*/ 818622 w 1497266"/>
                          <a:gd name="connsiteY79" fmla="*/ 631642 h 753616"/>
                          <a:gd name="connsiteX80" fmla="*/ 869696 w 1497266"/>
                          <a:gd name="connsiteY80" fmla="*/ 611335 h 753616"/>
                          <a:gd name="connsiteX81" fmla="*/ 932033 w 1497266"/>
                          <a:gd name="connsiteY81" fmla="*/ 606609 h 753616"/>
                          <a:gd name="connsiteX82" fmla="*/ 990553 w 1497266"/>
                          <a:gd name="connsiteY82" fmla="*/ 619249 h 753616"/>
                          <a:gd name="connsiteX83" fmla="*/ 1055647 w 1497266"/>
                          <a:gd name="connsiteY83" fmla="*/ 656699 h 753616"/>
                          <a:gd name="connsiteX84" fmla="*/ 1085983 w 1497266"/>
                          <a:gd name="connsiteY84" fmla="*/ 686926 h 753616"/>
                          <a:gd name="connsiteX85" fmla="*/ 1131027 w 1497266"/>
                          <a:gd name="connsiteY85" fmla="*/ 727466 h 753616"/>
                          <a:gd name="connsiteX86" fmla="*/ 1191837 w 1497266"/>
                          <a:gd name="connsiteY86" fmla="*/ 745483 h 753616"/>
                          <a:gd name="connsiteX87" fmla="*/ 1268413 w 1497266"/>
                          <a:gd name="connsiteY87" fmla="*/ 747736 h 753616"/>
                          <a:gd name="connsiteX88" fmla="*/ 1306700 w 1497266"/>
                          <a:gd name="connsiteY88" fmla="*/ 707196 h 753616"/>
                          <a:gd name="connsiteX89" fmla="*/ 1315709 w 1497266"/>
                          <a:gd name="connsiteY89" fmla="*/ 691430 h 753616"/>
                          <a:gd name="connsiteX90" fmla="*/ 1333727 w 1497266"/>
                          <a:gd name="connsiteY90" fmla="*/ 675665 h 753616"/>
                          <a:gd name="connsiteX91" fmla="*/ 1335979 w 1497266"/>
                          <a:gd name="connsiteY91" fmla="*/ 666656 h 753616"/>
                          <a:gd name="connsiteX92" fmla="*/ 1342736 w 1497266"/>
                          <a:gd name="connsiteY92" fmla="*/ 655395 h 753616"/>
                          <a:gd name="connsiteX93" fmla="*/ 1356249 w 1497266"/>
                          <a:gd name="connsiteY93" fmla="*/ 610350 h 753616"/>
                          <a:gd name="connsiteX94" fmla="*/ 1360753 w 1497266"/>
                          <a:gd name="connsiteY94" fmla="*/ 601341 h 753616"/>
                          <a:gd name="connsiteX95" fmla="*/ 1365258 w 1497266"/>
                          <a:gd name="connsiteY95" fmla="*/ 585576 h 753616"/>
                          <a:gd name="connsiteX96" fmla="*/ 1372015 w 1497266"/>
                          <a:gd name="connsiteY96" fmla="*/ 576567 h 753616"/>
                          <a:gd name="connsiteX97" fmla="*/ 1376519 w 1497266"/>
                          <a:gd name="connsiteY97" fmla="*/ 542784 h 753616"/>
                          <a:gd name="connsiteX98" fmla="*/ 1378771 w 1497266"/>
                          <a:gd name="connsiteY98" fmla="*/ 533775 h 753616"/>
                          <a:gd name="connsiteX99" fmla="*/ 1379534 w 1497266"/>
                          <a:gd name="connsiteY99" fmla="*/ 397054 h 753616"/>
                          <a:gd name="connsiteX100" fmla="*/ 1394757 w 1497266"/>
                          <a:gd name="connsiteY100" fmla="*/ 270314 h 753616"/>
                          <a:gd name="connsiteX101" fmla="*/ 1435077 w 1497266"/>
                          <a:gd name="connsiteY101" fmla="*/ 157655 h 753616"/>
                          <a:gd name="connsiteX102" fmla="*/ 1494791 w 1497266"/>
                          <a:gd name="connsiteY102" fmla="*/ 100881 h 753616"/>
                          <a:gd name="connsiteX103" fmla="*/ 1486878 w 1497266"/>
                          <a:gd name="connsiteY103" fmla="*/ 83332 h 753616"/>
                          <a:gd name="connsiteX104" fmla="*/ 1495887 w 1497266"/>
                          <a:gd name="connsiteY104" fmla="*/ 74323 h 753616"/>
                          <a:gd name="connsiteX105" fmla="*/ 1493634 w 1497266"/>
                          <a:gd name="connsiteY105" fmla="*/ 0 h 753616"/>
                          <a:gd name="connsiteX106" fmla="*/ 1482373 w 1497266"/>
                          <a:gd name="connsiteY106" fmla="*/ 9008 h 753616"/>
                          <a:gd name="connsiteX107" fmla="*/ 1480121 w 1497266"/>
                          <a:gd name="connsiteY107" fmla="*/ 18017 h 753616"/>
                          <a:gd name="connsiteX108" fmla="*/ 1473364 w 1497266"/>
                          <a:gd name="connsiteY108" fmla="*/ 20270 h 753616"/>
                          <a:gd name="connsiteX109" fmla="*/ 1482373 w 1497266"/>
                          <a:gd name="connsiteY109" fmla="*/ 18017 h 753616"/>
                          <a:gd name="connsiteX0" fmla="*/ 1482373 w 1499646"/>
                          <a:gd name="connsiteY0" fmla="*/ 18017 h 753616"/>
                          <a:gd name="connsiteX1" fmla="*/ 1482373 w 1499646"/>
                          <a:gd name="connsiteY1" fmla="*/ 18017 h 753616"/>
                          <a:gd name="connsiteX2" fmla="*/ 1455347 w 1499646"/>
                          <a:gd name="connsiteY2" fmla="*/ 38287 h 753616"/>
                          <a:gd name="connsiteX3" fmla="*/ 1432824 w 1499646"/>
                          <a:gd name="connsiteY3" fmla="*/ 49548 h 753616"/>
                          <a:gd name="connsiteX4" fmla="*/ 1426068 w 1499646"/>
                          <a:gd name="connsiteY4" fmla="*/ 54053 h 753616"/>
                          <a:gd name="connsiteX5" fmla="*/ 1414807 w 1499646"/>
                          <a:gd name="connsiteY5" fmla="*/ 60809 h 753616"/>
                          <a:gd name="connsiteX6" fmla="*/ 1401293 w 1499646"/>
                          <a:gd name="connsiteY6" fmla="*/ 67566 h 753616"/>
                          <a:gd name="connsiteX7" fmla="*/ 1392285 w 1499646"/>
                          <a:gd name="connsiteY7" fmla="*/ 76575 h 753616"/>
                          <a:gd name="connsiteX8" fmla="*/ 1372015 w 1499646"/>
                          <a:gd name="connsiteY8" fmla="*/ 94593 h 753616"/>
                          <a:gd name="connsiteX9" fmla="*/ 1363006 w 1499646"/>
                          <a:gd name="connsiteY9" fmla="*/ 112610 h 753616"/>
                          <a:gd name="connsiteX10" fmla="*/ 1360753 w 1499646"/>
                          <a:gd name="connsiteY10" fmla="*/ 119367 h 753616"/>
                          <a:gd name="connsiteX11" fmla="*/ 1356249 w 1499646"/>
                          <a:gd name="connsiteY11" fmla="*/ 128376 h 753616"/>
                          <a:gd name="connsiteX12" fmla="*/ 1351745 w 1499646"/>
                          <a:gd name="connsiteY12" fmla="*/ 155403 h 753616"/>
                          <a:gd name="connsiteX13" fmla="*/ 1347240 w 1499646"/>
                          <a:gd name="connsiteY13" fmla="*/ 164411 h 753616"/>
                          <a:gd name="connsiteX14" fmla="*/ 1344988 w 1499646"/>
                          <a:gd name="connsiteY14" fmla="*/ 175673 h 753616"/>
                          <a:gd name="connsiteX15" fmla="*/ 1340484 w 1499646"/>
                          <a:gd name="connsiteY15" fmla="*/ 182429 h 753616"/>
                          <a:gd name="connsiteX16" fmla="*/ 1335979 w 1499646"/>
                          <a:gd name="connsiteY16" fmla="*/ 191438 h 753616"/>
                          <a:gd name="connsiteX17" fmla="*/ 1331475 w 1499646"/>
                          <a:gd name="connsiteY17" fmla="*/ 225221 h 753616"/>
                          <a:gd name="connsiteX18" fmla="*/ 1320214 w 1499646"/>
                          <a:gd name="connsiteY18" fmla="*/ 245491 h 753616"/>
                          <a:gd name="connsiteX19" fmla="*/ 1308953 w 1499646"/>
                          <a:gd name="connsiteY19" fmla="*/ 259005 h 753616"/>
                          <a:gd name="connsiteX20" fmla="*/ 1306700 w 1499646"/>
                          <a:gd name="connsiteY20" fmla="*/ 265761 h 753616"/>
                          <a:gd name="connsiteX21" fmla="*/ 1302196 w 1499646"/>
                          <a:gd name="connsiteY21" fmla="*/ 270266 h 753616"/>
                          <a:gd name="connsiteX22" fmla="*/ 1293187 w 1499646"/>
                          <a:gd name="connsiteY22" fmla="*/ 288283 h 753616"/>
                          <a:gd name="connsiteX23" fmla="*/ 1290935 w 1499646"/>
                          <a:gd name="connsiteY23" fmla="*/ 297292 h 753616"/>
                          <a:gd name="connsiteX24" fmla="*/ 1288683 w 1499646"/>
                          <a:gd name="connsiteY24" fmla="*/ 304049 h 753616"/>
                          <a:gd name="connsiteX25" fmla="*/ 1270665 w 1499646"/>
                          <a:gd name="connsiteY25" fmla="*/ 382876 h 753616"/>
                          <a:gd name="connsiteX26" fmla="*/ 1263908 w 1499646"/>
                          <a:gd name="connsiteY26" fmla="*/ 409903 h 753616"/>
                          <a:gd name="connsiteX27" fmla="*/ 1254899 w 1499646"/>
                          <a:gd name="connsiteY27" fmla="*/ 432425 h 753616"/>
                          <a:gd name="connsiteX28" fmla="*/ 1248143 w 1499646"/>
                          <a:gd name="connsiteY28" fmla="*/ 481974 h 753616"/>
                          <a:gd name="connsiteX29" fmla="*/ 1243638 w 1499646"/>
                          <a:gd name="connsiteY29" fmla="*/ 488731 h 753616"/>
                          <a:gd name="connsiteX30" fmla="*/ 1239134 w 1499646"/>
                          <a:gd name="connsiteY30" fmla="*/ 509001 h 753616"/>
                          <a:gd name="connsiteX31" fmla="*/ 1234629 w 1499646"/>
                          <a:gd name="connsiteY31" fmla="*/ 518009 h 753616"/>
                          <a:gd name="connsiteX32" fmla="*/ 1230125 w 1499646"/>
                          <a:gd name="connsiteY32" fmla="*/ 540532 h 753616"/>
                          <a:gd name="connsiteX33" fmla="*/ 1225620 w 1499646"/>
                          <a:gd name="connsiteY33" fmla="*/ 545036 h 753616"/>
                          <a:gd name="connsiteX34" fmla="*/ 1221116 w 1499646"/>
                          <a:gd name="connsiteY34" fmla="*/ 551793 h 753616"/>
                          <a:gd name="connsiteX35" fmla="*/ 1218864 w 1499646"/>
                          <a:gd name="connsiteY35" fmla="*/ 560802 h 753616"/>
                          <a:gd name="connsiteX36" fmla="*/ 1214359 w 1499646"/>
                          <a:gd name="connsiteY36" fmla="*/ 567558 h 753616"/>
                          <a:gd name="connsiteX37" fmla="*/ 1212107 w 1499646"/>
                          <a:gd name="connsiteY37" fmla="*/ 583324 h 753616"/>
                          <a:gd name="connsiteX38" fmla="*/ 1220895 w 1499646"/>
                          <a:gd name="connsiteY38" fmla="*/ 651038 h 753616"/>
                          <a:gd name="connsiteX39" fmla="*/ 1208072 w 1499646"/>
                          <a:gd name="connsiteY39" fmla="*/ 671160 h 753616"/>
                          <a:gd name="connsiteX40" fmla="*/ 1156381 w 1499646"/>
                          <a:gd name="connsiteY40" fmla="*/ 643408 h 753616"/>
                          <a:gd name="connsiteX41" fmla="*/ 1093602 w 1499646"/>
                          <a:gd name="connsiteY41" fmla="*/ 589675 h 753616"/>
                          <a:gd name="connsiteX42" fmla="*/ 1002467 w 1499646"/>
                          <a:gd name="connsiteY42" fmla="*/ 535190 h 753616"/>
                          <a:gd name="connsiteX43" fmla="*/ 905806 w 1499646"/>
                          <a:gd name="connsiteY43" fmla="*/ 522514 h 753616"/>
                          <a:gd name="connsiteX44" fmla="*/ 856257 w 1499646"/>
                          <a:gd name="connsiteY44" fmla="*/ 527018 h 753616"/>
                          <a:gd name="connsiteX45" fmla="*/ 796063 w 1499646"/>
                          <a:gd name="connsiteY45" fmla="*/ 547399 h 753616"/>
                          <a:gd name="connsiteX46" fmla="*/ 750403 w 1499646"/>
                          <a:gd name="connsiteY46" fmla="*/ 578819 h 753616"/>
                          <a:gd name="connsiteX47" fmla="*/ 709863 w 1499646"/>
                          <a:gd name="connsiteY47" fmla="*/ 626116 h 753616"/>
                          <a:gd name="connsiteX48" fmla="*/ 691845 w 1499646"/>
                          <a:gd name="connsiteY48" fmla="*/ 644134 h 753616"/>
                          <a:gd name="connsiteX49" fmla="*/ 647490 w 1499646"/>
                          <a:gd name="connsiteY49" fmla="*/ 668108 h 753616"/>
                          <a:gd name="connsiteX50" fmla="*/ 550719 w 1499646"/>
                          <a:gd name="connsiteY50" fmla="*/ 677007 h 753616"/>
                          <a:gd name="connsiteX51" fmla="*/ 449837 w 1499646"/>
                          <a:gd name="connsiteY51" fmla="*/ 674028 h 753616"/>
                          <a:gd name="connsiteX52" fmla="*/ 385888 w 1499646"/>
                          <a:gd name="connsiteY52" fmla="*/ 637474 h 753616"/>
                          <a:gd name="connsiteX53" fmla="*/ 340499 w 1499646"/>
                          <a:gd name="connsiteY53" fmla="*/ 603594 h 753616"/>
                          <a:gd name="connsiteX54" fmla="*/ 302212 w 1499646"/>
                          <a:gd name="connsiteY54" fmla="*/ 578819 h 753616"/>
                          <a:gd name="connsiteX55" fmla="*/ 266176 w 1499646"/>
                          <a:gd name="connsiteY55" fmla="*/ 556297 h 753616"/>
                          <a:gd name="connsiteX56" fmla="*/ 259420 w 1499646"/>
                          <a:gd name="connsiteY56" fmla="*/ 554045 h 753616"/>
                          <a:gd name="connsiteX57" fmla="*/ 236897 w 1499646"/>
                          <a:gd name="connsiteY57" fmla="*/ 545036 h 753616"/>
                          <a:gd name="connsiteX58" fmla="*/ 180592 w 1499646"/>
                          <a:gd name="connsiteY58" fmla="*/ 536027 h 753616"/>
                          <a:gd name="connsiteX59" fmla="*/ 117530 w 1499646"/>
                          <a:gd name="connsiteY59" fmla="*/ 533775 h 753616"/>
                          <a:gd name="connsiteX60" fmla="*/ 76990 w 1499646"/>
                          <a:gd name="connsiteY60" fmla="*/ 536027 h 753616"/>
                          <a:gd name="connsiteX61" fmla="*/ 61716 w 1499646"/>
                          <a:gd name="connsiteY61" fmla="*/ 536930 h 753616"/>
                          <a:gd name="connsiteX62" fmla="*/ 23554 w 1499646"/>
                          <a:gd name="connsiteY62" fmla="*/ 550729 h 753616"/>
                          <a:gd name="connsiteX63" fmla="*/ 174 w 1499646"/>
                          <a:gd name="connsiteY63" fmla="*/ 573331 h 753616"/>
                          <a:gd name="connsiteX64" fmla="*/ 16278 w 1499646"/>
                          <a:gd name="connsiteY64" fmla="*/ 613525 h 753616"/>
                          <a:gd name="connsiteX65" fmla="*/ 73673 w 1499646"/>
                          <a:gd name="connsiteY65" fmla="*/ 624127 h 753616"/>
                          <a:gd name="connsiteX66" fmla="*/ 125098 w 1499646"/>
                          <a:gd name="connsiteY66" fmla="*/ 629432 h 753616"/>
                          <a:gd name="connsiteX67" fmla="*/ 167079 w 1499646"/>
                          <a:gd name="connsiteY67" fmla="*/ 632873 h 753616"/>
                          <a:gd name="connsiteX68" fmla="*/ 219459 w 1499646"/>
                          <a:gd name="connsiteY68" fmla="*/ 640429 h 753616"/>
                          <a:gd name="connsiteX69" fmla="*/ 271260 w 1499646"/>
                          <a:gd name="connsiteY69" fmla="*/ 659173 h 753616"/>
                          <a:gd name="connsiteX70" fmla="*/ 302212 w 1499646"/>
                          <a:gd name="connsiteY70" fmla="*/ 675665 h 753616"/>
                          <a:gd name="connsiteX71" fmla="*/ 337300 w 1499646"/>
                          <a:gd name="connsiteY71" fmla="*/ 700365 h 753616"/>
                          <a:gd name="connsiteX72" fmla="*/ 363637 w 1499646"/>
                          <a:gd name="connsiteY72" fmla="*/ 738763 h 753616"/>
                          <a:gd name="connsiteX73" fmla="*/ 403561 w 1499646"/>
                          <a:gd name="connsiteY73" fmla="*/ 752240 h 753616"/>
                          <a:gd name="connsiteX74" fmla="*/ 548393 w 1499646"/>
                          <a:gd name="connsiteY74" fmla="*/ 753003 h 753616"/>
                          <a:gd name="connsiteX75" fmla="*/ 630198 w 1499646"/>
                          <a:gd name="connsiteY75" fmla="*/ 750751 h 753616"/>
                          <a:gd name="connsiteX76" fmla="*/ 689593 w 1499646"/>
                          <a:gd name="connsiteY76" fmla="*/ 745483 h 753616"/>
                          <a:gd name="connsiteX77" fmla="*/ 735846 w 1499646"/>
                          <a:gd name="connsiteY77" fmla="*/ 708955 h 753616"/>
                          <a:gd name="connsiteX78" fmla="*/ 766094 w 1499646"/>
                          <a:gd name="connsiteY78" fmla="*/ 676722 h 753616"/>
                          <a:gd name="connsiteX79" fmla="*/ 818622 w 1499646"/>
                          <a:gd name="connsiteY79" fmla="*/ 631642 h 753616"/>
                          <a:gd name="connsiteX80" fmla="*/ 869696 w 1499646"/>
                          <a:gd name="connsiteY80" fmla="*/ 611335 h 753616"/>
                          <a:gd name="connsiteX81" fmla="*/ 932033 w 1499646"/>
                          <a:gd name="connsiteY81" fmla="*/ 606609 h 753616"/>
                          <a:gd name="connsiteX82" fmla="*/ 990553 w 1499646"/>
                          <a:gd name="connsiteY82" fmla="*/ 619249 h 753616"/>
                          <a:gd name="connsiteX83" fmla="*/ 1055647 w 1499646"/>
                          <a:gd name="connsiteY83" fmla="*/ 656699 h 753616"/>
                          <a:gd name="connsiteX84" fmla="*/ 1085983 w 1499646"/>
                          <a:gd name="connsiteY84" fmla="*/ 686926 h 753616"/>
                          <a:gd name="connsiteX85" fmla="*/ 1131027 w 1499646"/>
                          <a:gd name="connsiteY85" fmla="*/ 727466 h 753616"/>
                          <a:gd name="connsiteX86" fmla="*/ 1191837 w 1499646"/>
                          <a:gd name="connsiteY86" fmla="*/ 745483 h 753616"/>
                          <a:gd name="connsiteX87" fmla="*/ 1268413 w 1499646"/>
                          <a:gd name="connsiteY87" fmla="*/ 747736 h 753616"/>
                          <a:gd name="connsiteX88" fmla="*/ 1306700 w 1499646"/>
                          <a:gd name="connsiteY88" fmla="*/ 707196 h 753616"/>
                          <a:gd name="connsiteX89" fmla="*/ 1315709 w 1499646"/>
                          <a:gd name="connsiteY89" fmla="*/ 691430 h 753616"/>
                          <a:gd name="connsiteX90" fmla="*/ 1333727 w 1499646"/>
                          <a:gd name="connsiteY90" fmla="*/ 675665 h 753616"/>
                          <a:gd name="connsiteX91" fmla="*/ 1335979 w 1499646"/>
                          <a:gd name="connsiteY91" fmla="*/ 666656 h 753616"/>
                          <a:gd name="connsiteX92" fmla="*/ 1342736 w 1499646"/>
                          <a:gd name="connsiteY92" fmla="*/ 655395 h 753616"/>
                          <a:gd name="connsiteX93" fmla="*/ 1356249 w 1499646"/>
                          <a:gd name="connsiteY93" fmla="*/ 610350 h 753616"/>
                          <a:gd name="connsiteX94" fmla="*/ 1360753 w 1499646"/>
                          <a:gd name="connsiteY94" fmla="*/ 601341 h 753616"/>
                          <a:gd name="connsiteX95" fmla="*/ 1365258 w 1499646"/>
                          <a:gd name="connsiteY95" fmla="*/ 585576 h 753616"/>
                          <a:gd name="connsiteX96" fmla="*/ 1372015 w 1499646"/>
                          <a:gd name="connsiteY96" fmla="*/ 576567 h 753616"/>
                          <a:gd name="connsiteX97" fmla="*/ 1376519 w 1499646"/>
                          <a:gd name="connsiteY97" fmla="*/ 542784 h 753616"/>
                          <a:gd name="connsiteX98" fmla="*/ 1378771 w 1499646"/>
                          <a:gd name="connsiteY98" fmla="*/ 533775 h 753616"/>
                          <a:gd name="connsiteX99" fmla="*/ 1379534 w 1499646"/>
                          <a:gd name="connsiteY99" fmla="*/ 397054 h 753616"/>
                          <a:gd name="connsiteX100" fmla="*/ 1394757 w 1499646"/>
                          <a:gd name="connsiteY100" fmla="*/ 270314 h 753616"/>
                          <a:gd name="connsiteX101" fmla="*/ 1435077 w 1499646"/>
                          <a:gd name="connsiteY101" fmla="*/ 157655 h 753616"/>
                          <a:gd name="connsiteX102" fmla="*/ 1494791 w 1499646"/>
                          <a:gd name="connsiteY102" fmla="*/ 100881 h 753616"/>
                          <a:gd name="connsiteX103" fmla="*/ 1495887 w 1499646"/>
                          <a:gd name="connsiteY103" fmla="*/ 74323 h 753616"/>
                          <a:gd name="connsiteX104" fmla="*/ 1493634 w 1499646"/>
                          <a:gd name="connsiteY104" fmla="*/ 0 h 753616"/>
                          <a:gd name="connsiteX105" fmla="*/ 1482373 w 1499646"/>
                          <a:gd name="connsiteY105" fmla="*/ 9008 h 753616"/>
                          <a:gd name="connsiteX106" fmla="*/ 1480121 w 1499646"/>
                          <a:gd name="connsiteY106" fmla="*/ 18017 h 753616"/>
                          <a:gd name="connsiteX107" fmla="*/ 1473364 w 1499646"/>
                          <a:gd name="connsiteY107" fmla="*/ 20270 h 753616"/>
                          <a:gd name="connsiteX108" fmla="*/ 1482373 w 1499646"/>
                          <a:gd name="connsiteY10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5979 w 1499290"/>
                          <a:gd name="connsiteY16" fmla="*/ 191438 h 753616"/>
                          <a:gd name="connsiteX17" fmla="*/ 1331475 w 1499290"/>
                          <a:gd name="connsiteY17" fmla="*/ 225221 h 753616"/>
                          <a:gd name="connsiteX18" fmla="*/ 1320214 w 1499290"/>
                          <a:gd name="connsiteY18" fmla="*/ 245491 h 753616"/>
                          <a:gd name="connsiteX19" fmla="*/ 1308953 w 1499290"/>
                          <a:gd name="connsiteY19" fmla="*/ 259005 h 753616"/>
                          <a:gd name="connsiteX20" fmla="*/ 1306700 w 1499290"/>
                          <a:gd name="connsiteY20" fmla="*/ 265761 h 753616"/>
                          <a:gd name="connsiteX21" fmla="*/ 1302196 w 1499290"/>
                          <a:gd name="connsiteY21" fmla="*/ 270266 h 753616"/>
                          <a:gd name="connsiteX22" fmla="*/ 1293187 w 1499290"/>
                          <a:gd name="connsiteY22" fmla="*/ 288283 h 753616"/>
                          <a:gd name="connsiteX23" fmla="*/ 1290935 w 1499290"/>
                          <a:gd name="connsiteY23" fmla="*/ 297292 h 753616"/>
                          <a:gd name="connsiteX24" fmla="*/ 1288683 w 1499290"/>
                          <a:gd name="connsiteY24" fmla="*/ 304049 h 753616"/>
                          <a:gd name="connsiteX25" fmla="*/ 1270665 w 1499290"/>
                          <a:gd name="connsiteY25" fmla="*/ 382876 h 753616"/>
                          <a:gd name="connsiteX26" fmla="*/ 1263908 w 1499290"/>
                          <a:gd name="connsiteY26" fmla="*/ 409903 h 753616"/>
                          <a:gd name="connsiteX27" fmla="*/ 1254899 w 1499290"/>
                          <a:gd name="connsiteY27" fmla="*/ 432425 h 753616"/>
                          <a:gd name="connsiteX28" fmla="*/ 1248143 w 1499290"/>
                          <a:gd name="connsiteY28" fmla="*/ 481974 h 753616"/>
                          <a:gd name="connsiteX29" fmla="*/ 1243638 w 1499290"/>
                          <a:gd name="connsiteY29" fmla="*/ 488731 h 753616"/>
                          <a:gd name="connsiteX30" fmla="*/ 1239134 w 1499290"/>
                          <a:gd name="connsiteY30" fmla="*/ 509001 h 753616"/>
                          <a:gd name="connsiteX31" fmla="*/ 1234629 w 1499290"/>
                          <a:gd name="connsiteY31" fmla="*/ 518009 h 753616"/>
                          <a:gd name="connsiteX32" fmla="*/ 1230125 w 1499290"/>
                          <a:gd name="connsiteY32" fmla="*/ 540532 h 753616"/>
                          <a:gd name="connsiteX33" fmla="*/ 1225620 w 1499290"/>
                          <a:gd name="connsiteY33" fmla="*/ 545036 h 753616"/>
                          <a:gd name="connsiteX34" fmla="*/ 1221116 w 1499290"/>
                          <a:gd name="connsiteY34" fmla="*/ 551793 h 753616"/>
                          <a:gd name="connsiteX35" fmla="*/ 1218864 w 1499290"/>
                          <a:gd name="connsiteY35" fmla="*/ 560802 h 753616"/>
                          <a:gd name="connsiteX36" fmla="*/ 1214359 w 1499290"/>
                          <a:gd name="connsiteY36" fmla="*/ 567558 h 753616"/>
                          <a:gd name="connsiteX37" fmla="*/ 1212107 w 1499290"/>
                          <a:gd name="connsiteY37" fmla="*/ 583324 h 753616"/>
                          <a:gd name="connsiteX38" fmla="*/ 1220895 w 1499290"/>
                          <a:gd name="connsiteY38" fmla="*/ 651038 h 753616"/>
                          <a:gd name="connsiteX39" fmla="*/ 1208072 w 1499290"/>
                          <a:gd name="connsiteY39" fmla="*/ 671160 h 753616"/>
                          <a:gd name="connsiteX40" fmla="*/ 1156381 w 1499290"/>
                          <a:gd name="connsiteY40" fmla="*/ 643408 h 753616"/>
                          <a:gd name="connsiteX41" fmla="*/ 1093602 w 1499290"/>
                          <a:gd name="connsiteY41" fmla="*/ 589675 h 753616"/>
                          <a:gd name="connsiteX42" fmla="*/ 1002467 w 1499290"/>
                          <a:gd name="connsiteY42" fmla="*/ 535190 h 753616"/>
                          <a:gd name="connsiteX43" fmla="*/ 905806 w 1499290"/>
                          <a:gd name="connsiteY43" fmla="*/ 522514 h 753616"/>
                          <a:gd name="connsiteX44" fmla="*/ 856257 w 1499290"/>
                          <a:gd name="connsiteY44" fmla="*/ 527018 h 753616"/>
                          <a:gd name="connsiteX45" fmla="*/ 796063 w 1499290"/>
                          <a:gd name="connsiteY45" fmla="*/ 547399 h 753616"/>
                          <a:gd name="connsiteX46" fmla="*/ 750403 w 1499290"/>
                          <a:gd name="connsiteY46" fmla="*/ 578819 h 753616"/>
                          <a:gd name="connsiteX47" fmla="*/ 709863 w 1499290"/>
                          <a:gd name="connsiteY47" fmla="*/ 626116 h 753616"/>
                          <a:gd name="connsiteX48" fmla="*/ 691845 w 1499290"/>
                          <a:gd name="connsiteY48" fmla="*/ 644134 h 753616"/>
                          <a:gd name="connsiteX49" fmla="*/ 647490 w 1499290"/>
                          <a:gd name="connsiteY49" fmla="*/ 668108 h 753616"/>
                          <a:gd name="connsiteX50" fmla="*/ 550719 w 1499290"/>
                          <a:gd name="connsiteY50" fmla="*/ 677007 h 753616"/>
                          <a:gd name="connsiteX51" fmla="*/ 449837 w 1499290"/>
                          <a:gd name="connsiteY51" fmla="*/ 674028 h 753616"/>
                          <a:gd name="connsiteX52" fmla="*/ 385888 w 1499290"/>
                          <a:gd name="connsiteY52" fmla="*/ 637474 h 753616"/>
                          <a:gd name="connsiteX53" fmla="*/ 340499 w 1499290"/>
                          <a:gd name="connsiteY53" fmla="*/ 603594 h 753616"/>
                          <a:gd name="connsiteX54" fmla="*/ 302212 w 1499290"/>
                          <a:gd name="connsiteY54" fmla="*/ 578819 h 753616"/>
                          <a:gd name="connsiteX55" fmla="*/ 266176 w 1499290"/>
                          <a:gd name="connsiteY55" fmla="*/ 556297 h 753616"/>
                          <a:gd name="connsiteX56" fmla="*/ 259420 w 1499290"/>
                          <a:gd name="connsiteY56" fmla="*/ 554045 h 753616"/>
                          <a:gd name="connsiteX57" fmla="*/ 236897 w 1499290"/>
                          <a:gd name="connsiteY57" fmla="*/ 545036 h 753616"/>
                          <a:gd name="connsiteX58" fmla="*/ 180592 w 1499290"/>
                          <a:gd name="connsiteY58" fmla="*/ 536027 h 753616"/>
                          <a:gd name="connsiteX59" fmla="*/ 117530 w 1499290"/>
                          <a:gd name="connsiteY59" fmla="*/ 533775 h 753616"/>
                          <a:gd name="connsiteX60" fmla="*/ 76990 w 1499290"/>
                          <a:gd name="connsiteY60" fmla="*/ 536027 h 753616"/>
                          <a:gd name="connsiteX61" fmla="*/ 61716 w 1499290"/>
                          <a:gd name="connsiteY61" fmla="*/ 536930 h 753616"/>
                          <a:gd name="connsiteX62" fmla="*/ 23554 w 1499290"/>
                          <a:gd name="connsiteY62" fmla="*/ 550729 h 753616"/>
                          <a:gd name="connsiteX63" fmla="*/ 174 w 1499290"/>
                          <a:gd name="connsiteY63" fmla="*/ 573331 h 753616"/>
                          <a:gd name="connsiteX64" fmla="*/ 16278 w 1499290"/>
                          <a:gd name="connsiteY64" fmla="*/ 613525 h 753616"/>
                          <a:gd name="connsiteX65" fmla="*/ 73673 w 1499290"/>
                          <a:gd name="connsiteY65" fmla="*/ 624127 h 753616"/>
                          <a:gd name="connsiteX66" fmla="*/ 125098 w 1499290"/>
                          <a:gd name="connsiteY66" fmla="*/ 629432 h 753616"/>
                          <a:gd name="connsiteX67" fmla="*/ 167079 w 1499290"/>
                          <a:gd name="connsiteY67" fmla="*/ 632873 h 753616"/>
                          <a:gd name="connsiteX68" fmla="*/ 219459 w 1499290"/>
                          <a:gd name="connsiteY68" fmla="*/ 640429 h 753616"/>
                          <a:gd name="connsiteX69" fmla="*/ 271260 w 1499290"/>
                          <a:gd name="connsiteY69" fmla="*/ 659173 h 753616"/>
                          <a:gd name="connsiteX70" fmla="*/ 302212 w 1499290"/>
                          <a:gd name="connsiteY70" fmla="*/ 675665 h 753616"/>
                          <a:gd name="connsiteX71" fmla="*/ 337300 w 1499290"/>
                          <a:gd name="connsiteY71" fmla="*/ 700365 h 753616"/>
                          <a:gd name="connsiteX72" fmla="*/ 363637 w 1499290"/>
                          <a:gd name="connsiteY72" fmla="*/ 738763 h 753616"/>
                          <a:gd name="connsiteX73" fmla="*/ 403561 w 1499290"/>
                          <a:gd name="connsiteY73" fmla="*/ 752240 h 753616"/>
                          <a:gd name="connsiteX74" fmla="*/ 548393 w 1499290"/>
                          <a:gd name="connsiteY74" fmla="*/ 753003 h 753616"/>
                          <a:gd name="connsiteX75" fmla="*/ 630198 w 1499290"/>
                          <a:gd name="connsiteY75" fmla="*/ 750751 h 753616"/>
                          <a:gd name="connsiteX76" fmla="*/ 689593 w 1499290"/>
                          <a:gd name="connsiteY76" fmla="*/ 745483 h 753616"/>
                          <a:gd name="connsiteX77" fmla="*/ 735846 w 1499290"/>
                          <a:gd name="connsiteY77" fmla="*/ 708955 h 753616"/>
                          <a:gd name="connsiteX78" fmla="*/ 766094 w 1499290"/>
                          <a:gd name="connsiteY78" fmla="*/ 676722 h 753616"/>
                          <a:gd name="connsiteX79" fmla="*/ 818622 w 1499290"/>
                          <a:gd name="connsiteY79" fmla="*/ 631642 h 753616"/>
                          <a:gd name="connsiteX80" fmla="*/ 869696 w 1499290"/>
                          <a:gd name="connsiteY80" fmla="*/ 611335 h 753616"/>
                          <a:gd name="connsiteX81" fmla="*/ 932033 w 1499290"/>
                          <a:gd name="connsiteY81" fmla="*/ 606609 h 753616"/>
                          <a:gd name="connsiteX82" fmla="*/ 990553 w 1499290"/>
                          <a:gd name="connsiteY82" fmla="*/ 619249 h 753616"/>
                          <a:gd name="connsiteX83" fmla="*/ 1055647 w 1499290"/>
                          <a:gd name="connsiteY83" fmla="*/ 656699 h 753616"/>
                          <a:gd name="connsiteX84" fmla="*/ 1085983 w 1499290"/>
                          <a:gd name="connsiteY84" fmla="*/ 686926 h 753616"/>
                          <a:gd name="connsiteX85" fmla="*/ 1131027 w 1499290"/>
                          <a:gd name="connsiteY85" fmla="*/ 727466 h 753616"/>
                          <a:gd name="connsiteX86" fmla="*/ 1191837 w 1499290"/>
                          <a:gd name="connsiteY86" fmla="*/ 745483 h 753616"/>
                          <a:gd name="connsiteX87" fmla="*/ 1268413 w 1499290"/>
                          <a:gd name="connsiteY87" fmla="*/ 747736 h 753616"/>
                          <a:gd name="connsiteX88" fmla="*/ 1306700 w 1499290"/>
                          <a:gd name="connsiteY88" fmla="*/ 707196 h 753616"/>
                          <a:gd name="connsiteX89" fmla="*/ 1315709 w 1499290"/>
                          <a:gd name="connsiteY89" fmla="*/ 691430 h 753616"/>
                          <a:gd name="connsiteX90" fmla="*/ 1333727 w 1499290"/>
                          <a:gd name="connsiteY90" fmla="*/ 675665 h 753616"/>
                          <a:gd name="connsiteX91" fmla="*/ 1335979 w 1499290"/>
                          <a:gd name="connsiteY91" fmla="*/ 666656 h 753616"/>
                          <a:gd name="connsiteX92" fmla="*/ 1342736 w 1499290"/>
                          <a:gd name="connsiteY92" fmla="*/ 655395 h 753616"/>
                          <a:gd name="connsiteX93" fmla="*/ 1356249 w 1499290"/>
                          <a:gd name="connsiteY93" fmla="*/ 610350 h 753616"/>
                          <a:gd name="connsiteX94" fmla="*/ 1360753 w 1499290"/>
                          <a:gd name="connsiteY94" fmla="*/ 601341 h 753616"/>
                          <a:gd name="connsiteX95" fmla="*/ 1365258 w 1499290"/>
                          <a:gd name="connsiteY95" fmla="*/ 585576 h 753616"/>
                          <a:gd name="connsiteX96" fmla="*/ 1372015 w 1499290"/>
                          <a:gd name="connsiteY96" fmla="*/ 576567 h 753616"/>
                          <a:gd name="connsiteX97" fmla="*/ 1376519 w 1499290"/>
                          <a:gd name="connsiteY97" fmla="*/ 542784 h 753616"/>
                          <a:gd name="connsiteX98" fmla="*/ 1378771 w 1499290"/>
                          <a:gd name="connsiteY98" fmla="*/ 533775 h 753616"/>
                          <a:gd name="connsiteX99" fmla="*/ 1379534 w 1499290"/>
                          <a:gd name="connsiteY99" fmla="*/ 397054 h 753616"/>
                          <a:gd name="connsiteX100" fmla="*/ 1394757 w 1499290"/>
                          <a:gd name="connsiteY100" fmla="*/ 270314 h 753616"/>
                          <a:gd name="connsiteX101" fmla="*/ 1435077 w 1499290"/>
                          <a:gd name="connsiteY101" fmla="*/ 157655 h 753616"/>
                          <a:gd name="connsiteX102" fmla="*/ 1494791 w 1499290"/>
                          <a:gd name="connsiteY102" fmla="*/ 100881 h 753616"/>
                          <a:gd name="connsiteX103" fmla="*/ 1493634 w 1499290"/>
                          <a:gd name="connsiteY103" fmla="*/ 0 h 753616"/>
                          <a:gd name="connsiteX104" fmla="*/ 1482373 w 1499290"/>
                          <a:gd name="connsiteY104" fmla="*/ 9008 h 753616"/>
                          <a:gd name="connsiteX105" fmla="*/ 1480121 w 1499290"/>
                          <a:gd name="connsiteY105" fmla="*/ 18017 h 753616"/>
                          <a:gd name="connsiteX106" fmla="*/ 1473364 w 1499290"/>
                          <a:gd name="connsiteY106" fmla="*/ 20270 h 753616"/>
                          <a:gd name="connsiteX107" fmla="*/ 1482373 w 1499290"/>
                          <a:gd name="connsiteY10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4988 w 1499290"/>
                          <a:gd name="connsiteY14" fmla="*/ 175673 h 753616"/>
                          <a:gd name="connsiteX15" fmla="*/ 1340484 w 1499290"/>
                          <a:gd name="connsiteY15" fmla="*/ 182429 h 753616"/>
                          <a:gd name="connsiteX16" fmla="*/ 1331475 w 1499290"/>
                          <a:gd name="connsiteY16" fmla="*/ 225221 h 753616"/>
                          <a:gd name="connsiteX17" fmla="*/ 1320214 w 1499290"/>
                          <a:gd name="connsiteY17" fmla="*/ 245491 h 753616"/>
                          <a:gd name="connsiteX18" fmla="*/ 1308953 w 1499290"/>
                          <a:gd name="connsiteY18" fmla="*/ 259005 h 753616"/>
                          <a:gd name="connsiteX19" fmla="*/ 1306700 w 1499290"/>
                          <a:gd name="connsiteY19" fmla="*/ 265761 h 753616"/>
                          <a:gd name="connsiteX20" fmla="*/ 1302196 w 1499290"/>
                          <a:gd name="connsiteY20" fmla="*/ 270266 h 753616"/>
                          <a:gd name="connsiteX21" fmla="*/ 1293187 w 1499290"/>
                          <a:gd name="connsiteY21" fmla="*/ 288283 h 753616"/>
                          <a:gd name="connsiteX22" fmla="*/ 1290935 w 1499290"/>
                          <a:gd name="connsiteY22" fmla="*/ 297292 h 753616"/>
                          <a:gd name="connsiteX23" fmla="*/ 1288683 w 1499290"/>
                          <a:gd name="connsiteY23" fmla="*/ 304049 h 753616"/>
                          <a:gd name="connsiteX24" fmla="*/ 1270665 w 1499290"/>
                          <a:gd name="connsiteY24" fmla="*/ 382876 h 753616"/>
                          <a:gd name="connsiteX25" fmla="*/ 1263908 w 1499290"/>
                          <a:gd name="connsiteY25" fmla="*/ 409903 h 753616"/>
                          <a:gd name="connsiteX26" fmla="*/ 1254899 w 1499290"/>
                          <a:gd name="connsiteY26" fmla="*/ 432425 h 753616"/>
                          <a:gd name="connsiteX27" fmla="*/ 1248143 w 1499290"/>
                          <a:gd name="connsiteY27" fmla="*/ 481974 h 753616"/>
                          <a:gd name="connsiteX28" fmla="*/ 1243638 w 1499290"/>
                          <a:gd name="connsiteY28" fmla="*/ 488731 h 753616"/>
                          <a:gd name="connsiteX29" fmla="*/ 1239134 w 1499290"/>
                          <a:gd name="connsiteY29" fmla="*/ 509001 h 753616"/>
                          <a:gd name="connsiteX30" fmla="*/ 1234629 w 1499290"/>
                          <a:gd name="connsiteY30" fmla="*/ 518009 h 753616"/>
                          <a:gd name="connsiteX31" fmla="*/ 1230125 w 1499290"/>
                          <a:gd name="connsiteY31" fmla="*/ 540532 h 753616"/>
                          <a:gd name="connsiteX32" fmla="*/ 1225620 w 1499290"/>
                          <a:gd name="connsiteY32" fmla="*/ 545036 h 753616"/>
                          <a:gd name="connsiteX33" fmla="*/ 1221116 w 1499290"/>
                          <a:gd name="connsiteY33" fmla="*/ 551793 h 753616"/>
                          <a:gd name="connsiteX34" fmla="*/ 1218864 w 1499290"/>
                          <a:gd name="connsiteY34" fmla="*/ 560802 h 753616"/>
                          <a:gd name="connsiteX35" fmla="*/ 1214359 w 1499290"/>
                          <a:gd name="connsiteY35" fmla="*/ 567558 h 753616"/>
                          <a:gd name="connsiteX36" fmla="*/ 1212107 w 1499290"/>
                          <a:gd name="connsiteY36" fmla="*/ 583324 h 753616"/>
                          <a:gd name="connsiteX37" fmla="*/ 1220895 w 1499290"/>
                          <a:gd name="connsiteY37" fmla="*/ 651038 h 753616"/>
                          <a:gd name="connsiteX38" fmla="*/ 1208072 w 1499290"/>
                          <a:gd name="connsiteY38" fmla="*/ 671160 h 753616"/>
                          <a:gd name="connsiteX39" fmla="*/ 1156381 w 1499290"/>
                          <a:gd name="connsiteY39" fmla="*/ 643408 h 753616"/>
                          <a:gd name="connsiteX40" fmla="*/ 1093602 w 1499290"/>
                          <a:gd name="connsiteY40" fmla="*/ 589675 h 753616"/>
                          <a:gd name="connsiteX41" fmla="*/ 1002467 w 1499290"/>
                          <a:gd name="connsiteY41" fmla="*/ 535190 h 753616"/>
                          <a:gd name="connsiteX42" fmla="*/ 905806 w 1499290"/>
                          <a:gd name="connsiteY42" fmla="*/ 522514 h 753616"/>
                          <a:gd name="connsiteX43" fmla="*/ 856257 w 1499290"/>
                          <a:gd name="connsiteY43" fmla="*/ 527018 h 753616"/>
                          <a:gd name="connsiteX44" fmla="*/ 796063 w 1499290"/>
                          <a:gd name="connsiteY44" fmla="*/ 547399 h 753616"/>
                          <a:gd name="connsiteX45" fmla="*/ 750403 w 1499290"/>
                          <a:gd name="connsiteY45" fmla="*/ 578819 h 753616"/>
                          <a:gd name="connsiteX46" fmla="*/ 709863 w 1499290"/>
                          <a:gd name="connsiteY46" fmla="*/ 626116 h 753616"/>
                          <a:gd name="connsiteX47" fmla="*/ 691845 w 1499290"/>
                          <a:gd name="connsiteY47" fmla="*/ 644134 h 753616"/>
                          <a:gd name="connsiteX48" fmla="*/ 647490 w 1499290"/>
                          <a:gd name="connsiteY48" fmla="*/ 668108 h 753616"/>
                          <a:gd name="connsiteX49" fmla="*/ 550719 w 1499290"/>
                          <a:gd name="connsiteY49" fmla="*/ 677007 h 753616"/>
                          <a:gd name="connsiteX50" fmla="*/ 449837 w 1499290"/>
                          <a:gd name="connsiteY50" fmla="*/ 674028 h 753616"/>
                          <a:gd name="connsiteX51" fmla="*/ 385888 w 1499290"/>
                          <a:gd name="connsiteY51" fmla="*/ 637474 h 753616"/>
                          <a:gd name="connsiteX52" fmla="*/ 340499 w 1499290"/>
                          <a:gd name="connsiteY52" fmla="*/ 603594 h 753616"/>
                          <a:gd name="connsiteX53" fmla="*/ 302212 w 1499290"/>
                          <a:gd name="connsiteY53" fmla="*/ 578819 h 753616"/>
                          <a:gd name="connsiteX54" fmla="*/ 266176 w 1499290"/>
                          <a:gd name="connsiteY54" fmla="*/ 556297 h 753616"/>
                          <a:gd name="connsiteX55" fmla="*/ 259420 w 1499290"/>
                          <a:gd name="connsiteY55" fmla="*/ 554045 h 753616"/>
                          <a:gd name="connsiteX56" fmla="*/ 236897 w 1499290"/>
                          <a:gd name="connsiteY56" fmla="*/ 545036 h 753616"/>
                          <a:gd name="connsiteX57" fmla="*/ 180592 w 1499290"/>
                          <a:gd name="connsiteY57" fmla="*/ 536027 h 753616"/>
                          <a:gd name="connsiteX58" fmla="*/ 117530 w 1499290"/>
                          <a:gd name="connsiteY58" fmla="*/ 533775 h 753616"/>
                          <a:gd name="connsiteX59" fmla="*/ 76990 w 1499290"/>
                          <a:gd name="connsiteY59" fmla="*/ 536027 h 753616"/>
                          <a:gd name="connsiteX60" fmla="*/ 61716 w 1499290"/>
                          <a:gd name="connsiteY60" fmla="*/ 536930 h 753616"/>
                          <a:gd name="connsiteX61" fmla="*/ 23554 w 1499290"/>
                          <a:gd name="connsiteY61" fmla="*/ 550729 h 753616"/>
                          <a:gd name="connsiteX62" fmla="*/ 174 w 1499290"/>
                          <a:gd name="connsiteY62" fmla="*/ 573331 h 753616"/>
                          <a:gd name="connsiteX63" fmla="*/ 16278 w 1499290"/>
                          <a:gd name="connsiteY63" fmla="*/ 613525 h 753616"/>
                          <a:gd name="connsiteX64" fmla="*/ 73673 w 1499290"/>
                          <a:gd name="connsiteY64" fmla="*/ 624127 h 753616"/>
                          <a:gd name="connsiteX65" fmla="*/ 125098 w 1499290"/>
                          <a:gd name="connsiteY65" fmla="*/ 629432 h 753616"/>
                          <a:gd name="connsiteX66" fmla="*/ 167079 w 1499290"/>
                          <a:gd name="connsiteY66" fmla="*/ 632873 h 753616"/>
                          <a:gd name="connsiteX67" fmla="*/ 219459 w 1499290"/>
                          <a:gd name="connsiteY67" fmla="*/ 640429 h 753616"/>
                          <a:gd name="connsiteX68" fmla="*/ 271260 w 1499290"/>
                          <a:gd name="connsiteY68" fmla="*/ 659173 h 753616"/>
                          <a:gd name="connsiteX69" fmla="*/ 302212 w 1499290"/>
                          <a:gd name="connsiteY69" fmla="*/ 675665 h 753616"/>
                          <a:gd name="connsiteX70" fmla="*/ 337300 w 1499290"/>
                          <a:gd name="connsiteY70" fmla="*/ 700365 h 753616"/>
                          <a:gd name="connsiteX71" fmla="*/ 363637 w 1499290"/>
                          <a:gd name="connsiteY71" fmla="*/ 738763 h 753616"/>
                          <a:gd name="connsiteX72" fmla="*/ 403561 w 1499290"/>
                          <a:gd name="connsiteY72" fmla="*/ 752240 h 753616"/>
                          <a:gd name="connsiteX73" fmla="*/ 548393 w 1499290"/>
                          <a:gd name="connsiteY73" fmla="*/ 753003 h 753616"/>
                          <a:gd name="connsiteX74" fmla="*/ 630198 w 1499290"/>
                          <a:gd name="connsiteY74" fmla="*/ 750751 h 753616"/>
                          <a:gd name="connsiteX75" fmla="*/ 689593 w 1499290"/>
                          <a:gd name="connsiteY75" fmla="*/ 745483 h 753616"/>
                          <a:gd name="connsiteX76" fmla="*/ 735846 w 1499290"/>
                          <a:gd name="connsiteY76" fmla="*/ 708955 h 753616"/>
                          <a:gd name="connsiteX77" fmla="*/ 766094 w 1499290"/>
                          <a:gd name="connsiteY77" fmla="*/ 676722 h 753616"/>
                          <a:gd name="connsiteX78" fmla="*/ 818622 w 1499290"/>
                          <a:gd name="connsiteY78" fmla="*/ 631642 h 753616"/>
                          <a:gd name="connsiteX79" fmla="*/ 869696 w 1499290"/>
                          <a:gd name="connsiteY79" fmla="*/ 611335 h 753616"/>
                          <a:gd name="connsiteX80" fmla="*/ 932033 w 1499290"/>
                          <a:gd name="connsiteY80" fmla="*/ 606609 h 753616"/>
                          <a:gd name="connsiteX81" fmla="*/ 990553 w 1499290"/>
                          <a:gd name="connsiteY81" fmla="*/ 619249 h 753616"/>
                          <a:gd name="connsiteX82" fmla="*/ 1055647 w 1499290"/>
                          <a:gd name="connsiteY82" fmla="*/ 656699 h 753616"/>
                          <a:gd name="connsiteX83" fmla="*/ 1085983 w 1499290"/>
                          <a:gd name="connsiteY83" fmla="*/ 686926 h 753616"/>
                          <a:gd name="connsiteX84" fmla="*/ 1131027 w 1499290"/>
                          <a:gd name="connsiteY84" fmla="*/ 727466 h 753616"/>
                          <a:gd name="connsiteX85" fmla="*/ 1191837 w 1499290"/>
                          <a:gd name="connsiteY85" fmla="*/ 745483 h 753616"/>
                          <a:gd name="connsiteX86" fmla="*/ 1268413 w 1499290"/>
                          <a:gd name="connsiteY86" fmla="*/ 747736 h 753616"/>
                          <a:gd name="connsiteX87" fmla="*/ 1306700 w 1499290"/>
                          <a:gd name="connsiteY87" fmla="*/ 707196 h 753616"/>
                          <a:gd name="connsiteX88" fmla="*/ 1315709 w 1499290"/>
                          <a:gd name="connsiteY88" fmla="*/ 691430 h 753616"/>
                          <a:gd name="connsiteX89" fmla="*/ 1333727 w 1499290"/>
                          <a:gd name="connsiteY89" fmla="*/ 675665 h 753616"/>
                          <a:gd name="connsiteX90" fmla="*/ 1335979 w 1499290"/>
                          <a:gd name="connsiteY90" fmla="*/ 666656 h 753616"/>
                          <a:gd name="connsiteX91" fmla="*/ 1342736 w 1499290"/>
                          <a:gd name="connsiteY91" fmla="*/ 655395 h 753616"/>
                          <a:gd name="connsiteX92" fmla="*/ 1356249 w 1499290"/>
                          <a:gd name="connsiteY92" fmla="*/ 610350 h 753616"/>
                          <a:gd name="connsiteX93" fmla="*/ 1360753 w 1499290"/>
                          <a:gd name="connsiteY93" fmla="*/ 601341 h 753616"/>
                          <a:gd name="connsiteX94" fmla="*/ 1365258 w 1499290"/>
                          <a:gd name="connsiteY94" fmla="*/ 585576 h 753616"/>
                          <a:gd name="connsiteX95" fmla="*/ 1372015 w 1499290"/>
                          <a:gd name="connsiteY95" fmla="*/ 576567 h 753616"/>
                          <a:gd name="connsiteX96" fmla="*/ 1376519 w 1499290"/>
                          <a:gd name="connsiteY96" fmla="*/ 542784 h 753616"/>
                          <a:gd name="connsiteX97" fmla="*/ 1378771 w 1499290"/>
                          <a:gd name="connsiteY97" fmla="*/ 533775 h 753616"/>
                          <a:gd name="connsiteX98" fmla="*/ 1379534 w 1499290"/>
                          <a:gd name="connsiteY98" fmla="*/ 397054 h 753616"/>
                          <a:gd name="connsiteX99" fmla="*/ 1394757 w 1499290"/>
                          <a:gd name="connsiteY99" fmla="*/ 270314 h 753616"/>
                          <a:gd name="connsiteX100" fmla="*/ 1435077 w 1499290"/>
                          <a:gd name="connsiteY100" fmla="*/ 157655 h 753616"/>
                          <a:gd name="connsiteX101" fmla="*/ 1494791 w 1499290"/>
                          <a:gd name="connsiteY101" fmla="*/ 100881 h 753616"/>
                          <a:gd name="connsiteX102" fmla="*/ 1493634 w 1499290"/>
                          <a:gd name="connsiteY102" fmla="*/ 0 h 753616"/>
                          <a:gd name="connsiteX103" fmla="*/ 1482373 w 1499290"/>
                          <a:gd name="connsiteY103" fmla="*/ 9008 h 753616"/>
                          <a:gd name="connsiteX104" fmla="*/ 1480121 w 1499290"/>
                          <a:gd name="connsiteY104" fmla="*/ 18017 h 753616"/>
                          <a:gd name="connsiteX105" fmla="*/ 1473364 w 1499290"/>
                          <a:gd name="connsiteY105" fmla="*/ 20270 h 753616"/>
                          <a:gd name="connsiteX106" fmla="*/ 1482373 w 1499290"/>
                          <a:gd name="connsiteY10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76519 w 1499290"/>
                          <a:gd name="connsiteY95" fmla="*/ 542784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8771 w 1499290"/>
                          <a:gd name="connsiteY96" fmla="*/ 533775 h 753616"/>
                          <a:gd name="connsiteX97" fmla="*/ 1379534 w 1499290"/>
                          <a:gd name="connsiteY97" fmla="*/ 397054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79534 w 1499290"/>
                          <a:gd name="connsiteY96" fmla="*/ 397054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3153 w 1499290"/>
                          <a:gd name="connsiteY96" fmla="*/ 411946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61664 w 1499290"/>
                          <a:gd name="connsiteY96" fmla="*/ 385140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72015 w 1499290"/>
                          <a:gd name="connsiteY94" fmla="*/ 576567 h 753616"/>
                          <a:gd name="connsiteX95" fmla="*/ 1333333 w 1499290"/>
                          <a:gd name="connsiteY95" fmla="*/ 560655 h 753616"/>
                          <a:gd name="connsiteX96" fmla="*/ 1331880 w 1499290"/>
                          <a:gd name="connsiteY96" fmla="*/ 514699 h 753616"/>
                          <a:gd name="connsiteX97" fmla="*/ 1364281 w 1499290"/>
                          <a:gd name="connsiteY97" fmla="*/ 394737 h 753616"/>
                          <a:gd name="connsiteX98" fmla="*/ 1394757 w 1499290"/>
                          <a:gd name="connsiteY98" fmla="*/ 270314 h 753616"/>
                          <a:gd name="connsiteX99" fmla="*/ 1435077 w 1499290"/>
                          <a:gd name="connsiteY99" fmla="*/ 157655 h 753616"/>
                          <a:gd name="connsiteX100" fmla="*/ 1494791 w 1499290"/>
                          <a:gd name="connsiteY100" fmla="*/ 100881 h 753616"/>
                          <a:gd name="connsiteX101" fmla="*/ 1493634 w 1499290"/>
                          <a:gd name="connsiteY101" fmla="*/ 0 h 753616"/>
                          <a:gd name="connsiteX102" fmla="*/ 1482373 w 1499290"/>
                          <a:gd name="connsiteY102" fmla="*/ 9008 h 753616"/>
                          <a:gd name="connsiteX103" fmla="*/ 1480121 w 1499290"/>
                          <a:gd name="connsiteY103" fmla="*/ 18017 h 753616"/>
                          <a:gd name="connsiteX104" fmla="*/ 1473364 w 1499290"/>
                          <a:gd name="connsiteY104" fmla="*/ 20270 h 753616"/>
                          <a:gd name="connsiteX105" fmla="*/ 1482373 w 1499290"/>
                          <a:gd name="connsiteY10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65258 w 1499290"/>
                          <a:gd name="connsiteY93" fmla="*/ 585576 h 753616"/>
                          <a:gd name="connsiteX94" fmla="*/ 1333333 w 1499290"/>
                          <a:gd name="connsiteY94" fmla="*/ 560655 h 753616"/>
                          <a:gd name="connsiteX95" fmla="*/ 1331880 w 1499290"/>
                          <a:gd name="connsiteY95" fmla="*/ 514699 h 753616"/>
                          <a:gd name="connsiteX96" fmla="*/ 1364281 w 1499290"/>
                          <a:gd name="connsiteY96" fmla="*/ 394737 h 753616"/>
                          <a:gd name="connsiteX97" fmla="*/ 1394757 w 1499290"/>
                          <a:gd name="connsiteY97" fmla="*/ 270314 h 753616"/>
                          <a:gd name="connsiteX98" fmla="*/ 1435077 w 1499290"/>
                          <a:gd name="connsiteY98" fmla="*/ 157655 h 753616"/>
                          <a:gd name="connsiteX99" fmla="*/ 1494791 w 1499290"/>
                          <a:gd name="connsiteY99" fmla="*/ 100881 h 753616"/>
                          <a:gd name="connsiteX100" fmla="*/ 1493634 w 1499290"/>
                          <a:gd name="connsiteY100" fmla="*/ 0 h 753616"/>
                          <a:gd name="connsiteX101" fmla="*/ 1482373 w 1499290"/>
                          <a:gd name="connsiteY101" fmla="*/ 9008 h 753616"/>
                          <a:gd name="connsiteX102" fmla="*/ 1480121 w 1499290"/>
                          <a:gd name="connsiteY102" fmla="*/ 18017 h 753616"/>
                          <a:gd name="connsiteX103" fmla="*/ 1473364 w 1499290"/>
                          <a:gd name="connsiteY103" fmla="*/ 20270 h 753616"/>
                          <a:gd name="connsiteX104" fmla="*/ 1482373 w 1499290"/>
                          <a:gd name="connsiteY10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60753 w 1499290"/>
                          <a:gd name="connsiteY92" fmla="*/ 601341 h 753616"/>
                          <a:gd name="connsiteX93" fmla="*/ 1333333 w 1499290"/>
                          <a:gd name="connsiteY93" fmla="*/ 560655 h 753616"/>
                          <a:gd name="connsiteX94" fmla="*/ 1331880 w 1499290"/>
                          <a:gd name="connsiteY94" fmla="*/ 514699 h 753616"/>
                          <a:gd name="connsiteX95" fmla="*/ 1364281 w 1499290"/>
                          <a:gd name="connsiteY95" fmla="*/ 394737 h 753616"/>
                          <a:gd name="connsiteX96" fmla="*/ 1394757 w 1499290"/>
                          <a:gd name="connsiteY96" fmla="*/ 270314 h 753616"/>
                          <a:gd name="connsiteX97" fmla="*/ 1435077 w 1499290"/>
                          <a:gd name="connsiteY97" fmla="*/ 157655 h 753616"/>
                          <a:gd name="connsiteX98" fmla="*/ 1494791 w 1499290"/>
                          <a:gd name="connsiteY98" fmla="*/ 100881 h 753616"/>
                          <a:gd name="connsiteX99" fmla="*/ 1493634 w 1499290"/>
                          <a:gd name="connsiteY99" fmla="*/ 0 h 753616"/>
                          <a:gd name="connsiteX100" fmla="*/ 1482373 w 1499290"/>
                          <a:gd name="connsiteY100" fmla="*/ 9008 h 753616"/>
                          <a:gd name="connsiteX101" fmla="*/ 1480121 w 1499290"/>
                          <a:gd name="connsiteY101" fmla="*/ 18017 h 753616"/>
                          <a:gd name="connsiteX102" fmla="*/ 1473364 w 1499290"/>
                          <a:gd name="connsiteY102" fmla="*/ 20270 h 753616"/>
                          <a:gd name="connsiteX103" fmla="*/ 1482373 w 1499290"/>
                          <a:gd name="connsiteY10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56249 w 1499290"/>
                          <a:gd name="connsiteY91" fmla="*/ 610350 h 753616"/>
                          <a:gd name="connsiteX92" fmla="*/ 1333333 w 1499290"/>
                          <a:gd name="connsiteY92" fmla="*/ 560655 h 753616"/>
                          <a:gd name="connsiteX93" fmla="*/ 1331880 w 1499290"/>
                          <a:gd name="connsiteY93" fmla="*/ 514699 h 753616"/>
                          <a:gd name="connsiteX94" fmla="*/ 1364281 w 1499290"/>
                          <a:gd name="connsiteY94" fmla="*/ 394737 h 753616"/>
                          <a:gd name="connsiteX95" fmla="*/ 1394757 w 1499290"/>
                          <a:gd name="connsiteY95" fmla="*/ 270314 h 753616"/>
                          <a:gd name="connsiteX96" fmla="*/ 1435077 w 1499290"/>
                          <a:gd name="connsiteY96" fmla="*/ 157655 h 753616"/>
                          <a:gd name="connsiteX97" fmla="*/ 1494791 w 1499290"/>
                          <a:gd name="connsiteY97" fmla="*/ 100881 h 753616"/>
                          <a:gd name="connsiteX98" fmla="*/ 1493634 w 1499290"/>
                          <a:gd name="connsiteY98" fmla="*/ 0 h 753616"/>
                          <a:gd name="connsiteX99" fmla="*/ 1482373 w 1499290"/>
                          <a:gd name="connsiteY99" fmla="*/ 9008 h 753616"/>
                          <a:gd name="connsiteX100" fmla="*/ 1480121 w 1499290"/>
                          <a:gd name="connsiteY100" fmla="*/ 18017 h 753616"/>
                          <a:gd name="connsiteX101" fmla="*/ 1473364 w 1499290"/>
                          <a:gd name="connsiteY101" fmla="*/ 20270 h 753616"/>
                          <a:gd name="connsiteX102" fmla="*/ 1482373 w 1499290"/>
                          <a:gd name="connsiteY10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42736 w 1499290"/>
                          <a:gd name="connsiteY90" fmla="*/ 655395 h 753616"/>
                          <a:gd name="connsiteX91" fmla="*/ 1333333 w 1499290"/>
                          <a:gd name="connsiteY91" fmla="*/ 560655 h 753616"/>
                          <a:gd name="connsiteX92" fmla="*/ 1331880 w 1499290"/>
                          <a:gd name="connsiteY92" fmla="*/ 514699 h 753616"/>
                          <a:gd name="connsiteX93" fmla="*/ 1364281 w 1499290"/>
                          <a:gd name="connsiteY93" fmla="*/ 394737 h 753616"/>
                          <a:gd name="connsiteX94" fmla="*/ 1394757 w 1499290"/>
                          <a:gd name="connsiteY94" fmla="*/ 270314 h 753616"/>
                          <a:gd name="connsiteX95" fmla="*/ 1435077 w 1499290"/>
                          <a:gd name="connsiteY95" fmla="*/ 157655 h 753616"/>
                          <a:gd name="connsiteX96" fmla="*/ 1494791 w 1499290"/>
                          <a:gd name="connsiteY96" fmla="*/ 100881 h 753616"/>
                          <a:gd name="connsiteX97" fmla="*/ 1493634 w 1499290"/>
                          <a:gd name="connsiteY97" fmla="*/ 0 h 753616"/>
                          <a:gd name="connsiteX98" fmla="*/ 1482373 w 1499290"/>
                          <a:gd name="connsiteY98" fmla="*/ 9008 h 753616"/>
                          <a:gd name="connsiteX99" fmla="*/ 1480121 w 1499290"/>
                          <a:gd name="connsiteY99" fmla="*/ 18017 h 753616"/>
                          <a:gd name="connsiteX100" fmla="*/ 1473364 w 1499290"/>
                          <a:gd name="connsiteY100" fmla="*/ 20270 h 753616"/>
                          <a:gd name="connsiteX101" fmla="*/ 1482373 w 1499290"/>
                          <a:gd name="connsiteY10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5979 w 1499290"/>
                          <a:gd name="connsiteY89" fmla="*/ 666656 h 753616"/>
                          <a:gd name="connsiteX90" fmla="*/ 1333333 w 1499290"/>
                          <a:gd name="connsiteY90" fmla="*/ 560655 h 753616"/>
                          <a:gd name="connsiteX91" fmla="*/ 1331880 w 1499290"/>
                          <a:gd name="connsiteY91" fmla="*/ 514699 h 753616"/>
                          <a:gd name="connsiteX92" fmla="*/ 1364281 w 1499290"/>
                          <a:gd name="connsiteY92" fmla="*/ 394737 h 753616"/>
                          <a:gd name="connsiteX93" fmla="*/ 1394757 w 1499290"/>
                          <a:gd name="connsiteY93" fmla="*/ 270314 h 753616"/>
                          <a:gd name="connsiteX94" fmla="*/ 1435077 w 1499290"/>
                          <a:gd name="connsiteY94" fmla="*/ 157655 h 753616"/>
                          <a:gd name="connsiteX95" fmla="*/ 1494791 w 1499290"/>
                          <a:gd name="connsiteY95" fmla="*/ 100881 h 753616"/>
                          <a:gd name="connsiteX96" fmla="*/ 1493634 w 1499290"/>
                          <a:gd name="connsiteY96" fmla="*/ 0 h 753616"/>
                          <a:gd name="connsiteX97" fmla="*/ 1482373 w 1499290"/>
                          <a:gd name="connsiteY97" fmla="*/ 9008 h 753616"/>
                          <a:gd name="connsiteX98" fmla="*/ 1480121 w 1499290"/>
                          <a:gd name="connsiteY98" fmla="*/ 18017 h 753616"/>
                          <a:gd name="connsiteX99" fmla="*/ 1473364 w 1499290"/>
                          <a:gd name="connsiteY99" fmla="*/ 20270 h 753616"/>
                          <a:gd name="connsiteX100" fmla="*/ 1482373 w 1499290"/>
                          <a:gd name="connsiteY10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727 w 1499290"/>
                          <a:gd name="connsiteY88" fmla="*/ 675665 h 753616"/>
                          <a:gd name="connsiteX89" fmla="*/ 1333333 w 1499290"/>
                          <a:gd name="connsiteY89" fmla="*/ 560655 h 753616"/>
                          <a:gd name="connsiteX90" fmla="*/ 1331880 w 1499290"/>
                          <a:gd name="connsiteY90" fmla="*/ 514699 h 753616"/>
                          <a:gd name="connsiteX91" fmla="*/ 1364281 w 1499290"/>
                          <a:gd name="connsiteY91" fmla="*/ 394737 h 753616"/>
                          <a:gd name="connsiteX92" fmla="*/ 1394757 w 1499290"/>
                          <a:gd name="connsiteY92" fmla="*/ 270314 h 753616"/>
                          <a:gd name="connsiteX93" fmla="*/ 1435077 w 1499290"/>
                          <a:gd name="connsiteY93" fmla="*/ 157655 h 753616"/>
                          <a:gd name="connsiteX94" fmla="*/ 1494791 w 1499290"/>
                          <a:gd name="connsiteY94" fmla="*/ 100881 h 753616"/>
                          <a:gd name="connsiteX95" fmla="*/ 1493634 w 1499290"/>
                          <a:gd name="connsiteY95" fmla="*/ 0 h 753616"/>
                          <a:gd name="connsiteX96" fmla="*/ 1482373 w 1499290"/>
                          <a:gd name="connsiteY96" fmla="*/ 9008 h 753616"/>
                          <a:gd name="connsiteX97" fmla="*/ 1480121 w 1499290"/>
                          <a:gd name="connsiteY97" fmla="*/ 18017 h 753616"/>
                          <a:gd name="connsiteX98" fmla="*/ 1473364 w 1499290"/>
                          <a:gd name="connsiteY98" fmla="*/ 20270 h 753616"/>
                          <a:gd name="connsiteX99" fmla="*/ 1482373 w 1499290"/>
                          <a:gd name="connsiteY99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33333 w 1499290"/>
                          <a:gd name="connsiteY88" fmla="*/ 560655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6700 w 1499290"/>
                          <a:gd name="connsiteY86" fmla="*/ 707196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08072 w 1499290"/>
                          <a:gd name="connsiteY37" fmla="*/ 671160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0895 w 1499290"/>
                          <a:gd name="connsiteY36" fmla="*/ 651038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4359 w 1499290"/>
                          <a:gd name="connsiteY34" fmla="*/ 567558 h 753616"/>
                          <a:gd name="connsiteX35" fmla="*/ 1212107 w 1499290"/>
                          <a:gd name="connsiteY35" fmla="*/ 583324 h 753616"/>
                          <a:gd name="connsiteX36" fmla="*/ 1223873 w 1499290"/>
                          <a:gd name="connsiteY36" fmla="*/ 600406 h 753616"/>
                          <a:gd name="connsiteX37" fmla="*/ 1222964 w 1499290"/>
                          <a:gd name="connsiteY37" fmla="*/ 663714 h 753616"/>
                          <a:gd name="connsiteX38" fmla="*/ 1156381 w 1499290"/>
                          <a:gd name="connsiteY38" fmla="*/ 643408 h 753616"/>
                          <a:gd name="connsiteX39" fmla="*/ 1093602 w 1499290"/>
                          <a:gd name="connsiteY39" fmla="*/ 589675 h 753616"/>
                          <a:gd name="connsiteX40" fmla="*/ 1002467 w 1499290"/>
                          <a:gd name="connsiteY40" fmla="*/ 535190 h 753616"/>
                          <a:gd name="connsiteX41" fmla="*/ 905806 w 1499290"/>
                          <a:gd name="connsiteY41" fmla="*/ 522514 h 753616"/>
                          <a:gd name="connsiteX42" fmla="*/ 856257 w 1499290"/>
                          <a:gd name="connsiteY42" fmla="*/ 527018 h 753616"/>
                          <a:gd name="connsiteX43" fmla="*/ 796063 w 1499290"/>
                          <a:gd name="connsiteY43" fmla="*/ 547399 h 753616"/>
                          <a:gd name="connsiteX44" fmla="*/ 750403 w 1499290"/>
                          <a:gd name="connsiteY44" fmla="*/ 578819 h 753616"/>
                          <a:gd name="connsiteX45" fmla="*/ 709863 w 1499290"/>
                          <a:gd name="connsiteY45" fmla="*/ 626116 h 753616"/>
                          <a:gd name="connsiteX46" fmla="*/ 691845 w 1499290"/>
                          <a:gd name="connsiteY46" fmla="*/ 644134 h 753616"/>
                          <a:gd name="connsiteX47" fmla="*/ 647490 w 1499290"/>
                          <a:gd name="connsiteY47" fmla="*/ 668108 h 753616"/>
                          <a:gd name="connsiteX48" fmla="*/ 550719 w 1499290"/>
                          <a:gd name="connsiteY48" fmla="*/ 677007 h 753616"/>
                          <a:gd name="connsiteX49" fmla="*/ 449837 w 1499290"/>
                          <a:gd name="connsiteY49" fmla="*/ 674028 h 753616"/>
                          <a:gd name="connsiteX50" fmla="*/ 385888 w 1499290"/>
                          <a:gd name="connsiteY50" fmla="*/ 637474 h 753616"/>
                          <a:gd name="connsiteX51" fmla="*/ 340499 w 1499290"/>
                          <a:gd name="connsiteY51" fmla="*/ 603594 h 753616"/>
                          <a:gd name="connsiteX52" fmla="*/ 302212 w 1499290"/>
                          <a:gd name="connsiteY52" fmla="*/ 578819 h 753616"/>
                          <a:gd name="connsiteX53" fmla="*/ 266176 w 1499290"/>
                          <a:gd name="connsiteY53" fmla="*/ 556297 h 753616"/>
                          <a:gd name="connsiteX54" fmla="*/ 259420 w 1499290"/>
                          <a:gd name="connsiteY54" fmla="*/ 554045 h 753616"/>
                          <a:gd name="connsiteX55" fmla="*/ 236897 w 1499290"/>
                          <a:gd name="connsiteY55" fmla="*/ 545036 h 753616"/>
                          <a:gd name="connsiteX56" fmla="*/ 180592 w 1499290"/>
                          <a:gd name="connsiteY56" fmla="*/ 536027 h 753616"/>
                          <a:gd name="connsiteX57" fmla="*/ 117530 w 1499290"/>
                          <a:gd name="connsiteY57" fmla="*/ 533775 h 753616"/>
                          <a:gd name="connsiteX58" fmla="*/ 76990 w 1499290"/>
                          <a:gd name="connsiteY58" fmla="*/ 536027 h 753616"/>
                          <a:gd name="connsiteX59" fmla="*/ 61716 w 1499290"/>
                          <a:gd name="connsiteY59" fmla="*/ 536930 h 753616"/>
                          <a:gd name="connsiteX60" fmla="*/ 23554 w 1499290"/>
                          <a:gd name="connsiteY60" fmla="*/ 550729 h 753616"/>
                          <a:gd name="connsiteX61" fmla="*/ 174 w 1499290"/>
                          <a:gd name="connsiteY61" fmla="*/ 573331 h 753616"/>
                          <a:gd name="connsiteX62" fmla="*/ 16278 w 1499290"/>
                          <a:gd name="connsiteY62" fmla="*/ 613525 h 753616"/>
                          <a:gd name="connsiteX63" fmla="*/ 73673 w 1499290"/>
                          <a:gd name="connsiteY63" fmla="*/ 624127 h 753616"/>
                          <a:gd name="connsiteX64" fmla="*/ 125098 w 1499290"/>
                          <a:gd name="connsiteY64" fmla="*/ 629432 h 753616"/>
                          <a:gd name="connsiteX65" fmla="*/ 167079 w 1499290"/>
                          <a:gd name="connsiteY65" fmla="*/ 632873 h 753616"/>
                          <a:gd name="connsiteX66" fmla="*/ 219459 w 1499290"/>
                          <a:gd name="connsiteY66" fmla="*/ 640429 h 753616"/>
                          <a:gd name="connsiteX67" fmla="*/ 271260 w 1499290"/>
                          <a:gd name="connsiteY67" fmla="*/ 659173 h 753616"/>
                          <a:gd name="connsiteX68" fmla="*/ 302212 w 1499290"/>
                          <a:gd name="connsiteY68" fmla="*/ 675665 h 753616"/>
                          <a:gd name="connsiteX69" fmla="*/ 337300 w 1499290"/>
                          <a:gd name="connsiteY69" fmla="*/ 700365 h 753616"/>
                          <a:gd name="connsiteX70" fmla="*/ 363637 w 1499290"/>
                          <a:gd name="connsiteY70" fmla="*/ 738763 h 753616"/>
                          <a:gd name="connsiteX71" fmla="*/ 403561 w 1499290"/>
                          <a:gd name="connsiteY71" fmla="*/ 752240 h 753616"/>
                          <a:gd name="connsiteX72" fmla="*/ 548393 w 1499290"/>
                          <a:gd name="connsiteY72" fmla="*/ 753003 h 753616"/>
                          <a:gd name="connsiteX73" fmla="*/ 630198 w 1499290"/>
                          <a:gd name="connsiteY73" fmla="*/ 750751 h 753616"/>
                          <a:gd name="connsiteX74" fmla="*/ 689593 w 1499290"/>
                          <a:gd name="connsiteY74" fmla="*/ 745483 h 753616"/>
                          <a:gd name="connsiteX75" fmla="*/ 735846 w 1499290"/>
                          <a:gd name="connsiteY75" fmla="*/ 708955 h 753616"/>
                          <a:gd name="connsiteX76" fmla="*/ 766094 w 1499290"/>
                          <a:gd name="connsiteY76" fmla="*/ 676722 h 753616"/>
                          <a:gd name="connsiteX77" fmla="*/ 818622 w 1499290"/>
                          <a:gd name="connsiteY77" fmla="*/ 631642 h 753616"/>
                          <a:gd name="connsiteX78" fmla="*/ 869696 w 1499290"/>
                          <a:gd name="connsiteY78" fmla="*/ 611335 h 753616"/>
                          <a:gd name="connsiteX79" fmla="*/ 932033 w 1499290"/>
                          <a:gd name="connsiteY79" fmla="*/ 606609 h 753616"/>
                          <a:gd name="connsiteX80" fmla="*/ 990553 w 1499290"/>
                          <a:gd name="connsiteY80" fmla="*/ 619249 h 753616"/>
                          <a:gd name="connsiteX81" fmla="*/ 1055647 w 1499290"/>
                          <a:gd name="connsiteY81" fmla="*/ 656699 h 753616"/>
                          <a:gd name="connsiteX82" fmla="*/ 1085983 w 1499290"/>
                          <a:gd name="connsiteY82" fmla="*/ 686926 h 753616"/>
                          <a:gd name="connsiteX83" fmla="*/ 1131027 w 1499290"/>
                          <a:gd name="connsiteY83" fmla="*/ 727466 h 753616"/>
                          <a:gd name="connsiteX84" fmla="*/ 1191837 w 1499290"/>
                          <a:gd name="connsiteY84" fmla="*/ 745483 h 753616"/>
                          <a:gd name="connsiteX85" fmla="*/ 1268413 w 1499290"/>
                          <a:gd name="connsiteY85" fmla="*/ 747736 h 753616"/>
                          <a:gd name="connsiteX86" fmla="*/ 1309678 w 1499290"/>
                          <a:gd name="connsiteY86" fmla="*/ 732512 h 753616"/>
                          <a:gd name="connsiteX87" fmla="*/ 1315709 w 1499290"/>
                          <a:gd name="connsiteY87" fmla="*/ 691430 h 753616"/>
                          <a:gd name="connsiteX88" fmla="*/ 1309506 w 1499290"/>
                          <a:gd name="connsiteY88" fmla="*/ 638093 h 753616"/>
                          <a:gd name="connsiteX89" fmla="*/ 1331880 w 1499290"/>
                          <a:gd name="connsiteY89" fmla="*/ 514699 h 753616"/>
                          <a:gd name="connsiteX90" fmla="*/ 1364281 w 1499290"/>
                          <a:gd name="connsiteY90" fmla="*/ 394737 h 753616"/>
                          <a:gd name="connsiteX91" fmla="*/ 1394757 w 1499290"/>
                          <a:gd name="connsiteY91" fmla="*/ 270314 h 753616"/>
                          <a:gd name="connsiteX92" fmla="*/ 1435077 w 1499290"/>
                          <a:gd name="connsiteY92" fmla="*/ 157655 h 753616"/>
                          <a:gd name="connsiteX93" fmla="*/ 1494791 w 1499290"/>
                          <a:gd name="connsiteY93" fmla="*/ 100881 h 753616"/>
                          <a:gd name="connsiteX94" fmla="*/ 1493634 w 1499290"/>
                          <a:gd name="connsiteY94" fmla="*/ 0 h 753616"/>
                          <a:gd name="connsiteX95" fmla="*/ 1482373 w 1499290"/>
                          <a:gd name="connsiteY95" fmla="*/ 9008 h 753616"/>
                          <a:gd name="connsiteX96" fmla="*/ 1480121 w 1499290"/>
                          <a:gd name="connsiteY96" fmla="*/ 18017 h 753616"/>
                          <a:gd name="connsiteX97" fmla="*/ 1473364 w 1499290"/>
                          <a:gd name="connsiteY97" fmla="*/ 20270 h 753616"/>
                          <a:gd name="connsiteX98" fmla="*/ 1482373 w 1499290"/>
                          <a:gd name="connsiteY98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12107 w 1499290"/>
                          <a:gd name="connsiteY34" fmla="*/ 583324 h 753616"/>
                          <a:gd name="connsiteX35" fmla="*/ 1223873 w 1499290"/>
                          <a:gd name="connsiteY35" fmla="*/ 600406 h 753616"/>
                          <a:gd name="connsiteX36" fmla="*/ 1222964 w 1499290"/>
                          <a:gd name="connsiteY36" fmla="*/ 663714 h 753616"/>
                          <a:gd name="connsiteX37" fmla="*/ 1156381 w 1499290"/>
                          <a:gd name="connsiteY37" fmla="*/ 643408 h 753616"/>
                          <a:gd name="connsiteX38" fmla="*/ 1093602 w 1499290"/>
                          <a:gd name="connsiteY38" fmla="*/ 589675 h 753616"/>
                          <a:gd name="connsiteX39" fmla="*/ 1002467 w 1499290"/>
                          <a:gd name="connsiteY39" fmla="*/ 535190 h 753616"/>
                          <a:gd name="connsiteX40" fmla="*/ 905806 w 1499290"/>
                          <a:gd name="connsiteY40" fmla="*/ 522514 h 753616"/>
                          <a:gd name="connsiteX41" fmla="*/ 856257 w 1499290"/>
                          <a:gd name="connsiteY41" fmla="*/ 527018 h 753616"/>
                          <a:gd name="connsiteX42" fmla="*/ 796063 w 1499290"/>
                          <a:gd name="connsiteY42" fmla="*/ 547399 h 753616"/>
                          <a:gd name="connsiteX43" fmla="*/ 750403 w 1499290"/>
                          <a:gd name="connsiteY43" fmla="*/ 578819 h 753616"/>
                          <a:gd name="connsiteX44" fmla="*/ 709863 w 1499290"/>
                          <a:gd name="connsiteY44" fmla="*/ 626116 h 753616"/>
                          <a:gd name="connsiteX45" fmla="*/ 691845 w 1499290"/>
                          <a:gd name="connsiteY45" fmla="*/ 644134 h 753616"/>
                          <a:gd name="connsiteX46" fmla="*/ 647490 w 1499290"/>
                          <a:gd name="connsiteY46" fmla="*/ 668108 h 753616"/>
                          <a:gd name="connsiteX47" fmla="*/ 550719 w 1499290"/>
                          <a:gd name="connsiteY47" fmla="*/ 677007 h 753616"/>
                          <a:gd name="connsiteX48" fmla="*/ 449837 w 1499290"/>
                          <a:gd name="connsiteY48" fmla="*/ 674028 h 753616"/>
                          <a:gd name="connsiteX49" fmla="*/ 385888 w 1499290"/>
                          <a:gd name="connsiteY49" fmla="*/ 637474 h 753616"/>
                          <a:gd name="connsiteX50" fmla="*/ 340499 w 1499290"/>
                          <a:gd name="connsiteY50" fmla="*/ 603594 h 753616"/>
                          <a:gd name="connsiteX51" fmla="*/ 302212 w 1499290"/>
                          <a:gd name="connsiteY51" fmla="*/ 578819 h 753616"/>
                          <a:gd name="connsiteX52" fmla="*/ 266176 w 1499290"/>
                          <a:gd name="connsiteY52" fmla="*/ 556297 h 753616"/>
                          <a:gd name="connsiteX53" fmla="*/ 259420 w 1499290"/>
                          <a:gd name="connsiteY53" fmla="*/ 554045 h 753616"/>
                          <a:gd name="connsiteX54" fmla="*/ 236897 w 1499290"/>
                          <a:gd name="connsiteY54" fmla="*/ 545036 h 753616"/>
                          <a:gd name="connsiteX55" fmla="*/ 180592 w 1499290"/>
                          <a:gd name="connsiteY55" fmla="*/ 536027 h 753616"/>
                          <a:gd name="connsiteX56" fmla="*/ 117530 w 1499290"/>
                          <a:gd name="connsiteY56" fmla="*/ 533775 h 753616"/>
                          <a:gd name="connsiteX57" fmla="*/ 76990 w 1499290"/>
                          <a:gd name="connsiteY57" fmla="*/ 536027 h 753616"/>
                          <a:gd name="connsiteX58" fmla="*/ 61716 w 1499290"/>
                          <a:gd name="connsiteY58" fmla="*/ 536930 h 753616"/>
                          <a:gd name="connsiteX59" fmla="*/ 23554 w 1499290"/>
                          <a:gd name="connsiteY59" fmla="*/ 550729 h 753616"/>
                          <a:gd name="connsiteX60" fmla="*/ 174 w 1499290"/>
                          <a:gd name="connsiteY60" fmla="*/ 573331 h 753616"/>
                          <a:gd name="connsiteX61" fmla="*/ 16278 w 1499290"/>
                          <a:gd name="connsiteY61" fmla="*/ 613525 h 753616"/>
                          <a:gd name="connsiteX62" fmla="*/ 73673 w 1499290"/>
                          <a:gd name="connsiteY62" fmla="*/ 624127 h 753616"/>
                          <a:gd name="connsiteX63" fmla="*/ 125098 w 1499290"/>
                          <a:gd name="connsiteY63" fmla="*/ 629432 h 753616"/>
                          <a:gd name="connsiteX64" fmla="*/ 167079 w 1499290"/>
                          <a:gd name="connsiteY64" fmla="*/ 632873 h 753616"/>
                          <a:gd name="connsiteX65" fmla="*/ 219459 w 1499290"/>
                          <a:gd name="connsiteY65" fmla="*/ 640429 h 753616"/>
                          <a:gd name="connsiteX66" fmla="*/ 271260 w 1499290"/>
                          <a:gd name="connsiteY66" fmla="*/ 659173 h 753616"/>
                          <a:gd name="connsiteX67" fmla="*/ 302212 w 1499290"/>
                          <a:gd name="connsiteY67" fmla="*/ 675665 h 753616"/>
                          <a:gd name="connsiteX68" fmla="*/ 337300 w 1499290"/>
                          <a:gd name="connsiteY68" fmla="*/ 700365 h 753616"/>
                          <a:gd name="connsiteX69" fmla="*/ 363637 w 1499290"/>
                          <a:gd name="connsiteY69" fmla="*/ 738763 h 753616"/>
                          <a:gd name="connsiteX70" fmla="*/ 403561 w 1499290"/>
                          <a:gd name="connsiteY70" fmla="*/ 752240 h 753616"/>
                          <a:gd name="connsiteX71" fmla="*/ 548393 w 1499290"/>
                          <a:gd name="connsiteY71" fmla="*/ 753003 h 753616"/>
                          <a:gd name="connsiteX72" fmla="*/ 630198 w 1499290"/>
                          <a:gd name="connsiteY72" fmla="*/ 750751 h 753616"/>
                          <a:gd name="connsiteX73" fmla="*/ 689593 w 1499290"/>
                          <a:gd name="connsiteY73" fmla="*/ 745483 h 753616"/>
                          <a:gd name="connsiteX74" fmla="*/ 735846 w 1499290"/>
                          <a:gd name="connsiteY74" fmla="*/ 708955 h 753616"/>
                          <a:gd name="connsiteX75" fmla="*/ 766094 w 1499290"/>
                          <a:gd name="connsiteY75" fmla="*/ 676722 h 753616"/>
                          <a:gd name="connsiteX76" fmla="*/ 818622 w 1499290"/>
                          <a:gd name="connsiteY76" fmla="*/ 631642 h 753616"/>
                          <a:gd name="connsiteX77" fmla="*/ 869696 w 1499290"/>
                          <a:gd name="connsiteY77" fmla="*/ 611335 h 753616"/>
                          <a:gd name="connsiteX78" fmla="*/ 932033 w 1499290"/>
                          <a:gd name="connsiteY78" fmla="*/ 606609 h 753616"/>
                          <a:gd name="connsiteX79" fmla="*/ 990553 w 1499290"/>
                          <a:gd name="connsiteY79" fmla="*/ 619249 h 753616"/>
                          <a:gd name="connsiteX80" fmla="*/ 1055647 w 1499290"/>
                          <a:gd name="connsiteY80" fmla="*/ 656699 h 753616"/>
                          <a:gd name="connsiteX81" fmla="*/ 1085983 w 1499290"/>
                          <a:gd name="connsiteY81" fmla="*/ 686926 h 753616"/>
                          <a:gd name="connsiteX82" fmla="*/ 1131027 w 1499290"/>
                          <a:gd name="connsiteY82" fmla="*/ 727466 h 753616"/>
                          <a:gd name="connsiteX83" fmla="*/ 1191837 w 1499290"/>
                          <a:gd name="connsiteY83" fmla="*/ 745483 h 753616"/>
                          <a:gd name="connsiteX84" fmla="*/ 1268413 w 1499290"/>
                          <a:gd name="connsiteY84" fmla="*/ 747736 h 753616"/>
                          <a:gd name="connsiteX85" fmla="*/ 1309678 w 1499290"/>
                          <a:gd name="connsiteY85" fmla="*/ 732512 h 753616"/>
                          <a:gd name="connsiteX86" fmla="*/ 1315709 w 1499290"/>
                          <a:gd name="connsiteY86" fmla="*/ 691430 h 753616"/>
                          <a:gd name="connsiteX87" fmla="*/ 1309506 w 1499290"/>
                          <a:gd name="connsiteY87" fmla="*/ 638093 h 753616"/>
                          <a:gd name="connsiteX88" fmla="*/ 1331880 w 1499290"/>
                          <a:gd name="connsiteY88" fmla="*/ 514699 h 753616"/>
                          <a:gd name="connsiteX89" fmla="*/ 1364281 w 1499290"/>
                          <a:gd name="connsiteY89" fmla="*/ 394737 h 753616"/>
                          <a:gd name="connsiteX90" fmla="*/ 1394757 w 1499290"/>
                          <a:gd name="connsiteY90" fmla="*/ 270314 h 753616"/>
                          <a:gd name="connsiteX91" fmla="*/ 1435077 w 1499290"/>
                          <a:gd name="connsiteY91" fmla="*/ 157655 h 753616"/>
                          <a:gd name="connsiteX92" fmla="*/ 1494791 w 1499290"/>
                          <a:gd name="connsiteY92" fmla="*/ 100881 h 753616"/>
                          <a:gd name="connsiteX93" fmla="*/ 1493634 w 1499290"/>
                          <a:gd name="connsiteY93" fmla="*/ 0 h 753616"/>
                          <a:gd name="connsiteX94" fmla="*/ 1482373 w 1499290"/>
                          <a:gd name="connsiteY94" fmla="*/ 9008 h 753616"/>
                          <a:gd name="connsiteX95" fmla="*/ 1480121 w 1499290"/>
                          <a:gd name="connsiteY95" fmla="*/ 18017 h 753616"/>
                          <a:gd name="connsiteX96" fmla="*/ 1473364 w 1499290"/>
                          <a:gd name="connsiteY96" fmla="*/ 20270 h 753616"/>
                          <a:gd name="connsiteX97" fmla="*/ 1482373 w 1499290"/>
                          <a:gd name="connsiteY97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1116 w 1499290"/>
                          <a:gd name="connsiteY32" fmla="*/ 551793 h 753616"/>
                          <a:gd name="connsiteX33" fmla="*/ 1218864 w 1499290"/>
                          <a:gd name="connsiteY33" fmla="*/ 560802 h 753616"/>
                          <a:gd name="connsiteX34" fmla="*/ 1223873 w 1499290"/>
                          <a:gd name="connsiteY34" fmla="*/ 600406 h 753616"/>
                          <a:gd name="connsiteX35" fmla="*/ 1222964 w 1499290"/>
                          <a:gd name="connsiteY35" fmla="*/ 663714 h 753616"/>
                          <a:gd name="connsiteX36" fmla="*/ 1156381 w 1499290"/>
                          <a:gd name="connsiteY36" fmla="*/ 643408 h 753616"/>
                          <a:gd name="connsiteX37" fmla="*/ 1093602 w 1499290"/>
                          <a:gd name="connsiteY37" fmla="*/ 589675 h 753616"/>
                          <a:gd name="connsiteX38" fmla="*/ 1002467 w 1499290"/>
                          <a:gd name="connsiteY38" fmla="*/ 535190 h 753616"/>
                          <a:gd name="connsiteX39" fmla="*/ 905806 w 1499290"/>
                          <a:gd name="connsiteY39" fmla="*/ 522514 h 753616"/>
                          <a:gd name="connsiteX40" fmla="*/ 856257 w 1499290"/>
                          <a:gd name="connsiteY40" fmla="*/ 527018 h 753616"/>
                          <a:gd name="connsiteX41" fmla="*/ 796063 w 1499290"/>
                          <a:gd name="connsiteY41" fmla="*/ 547399 h 753616"/>
                          <a:gd name="connsiteX42" fmla="*/ 750403 w 1499290"/>
                          <a:gd name="connsiteY42" fmla="*/ 578819 h 753616"/>
                          <a:gd name="connsiteX43" fmla="*/ 709863 w 1499290"/>
                          <a:gd name="connsiteY43" fmla="*/ 626116 h 753616"/>
                          <a:gd name="connsiteX44" fmla="*/ 691845 w 1499290"/>
                          <a:gd name="connsiteY44" fmla="*/ 644134 h 753616"/>
                          <a:gd name="connsiteX45" fmla="*/ 647490 w 1499290"/>
                          <a:gd name="connsiteY45" fmla="*/ 668108 h 753616"/>
                          <a:gd name="connsiteX46" fmla="*/ 550719 w 1499290"/>
                          <a:gd name="connsiteY46" fmla="*/ 677007 h 753616"/>
                          <a:gd name="connsiteX47" fmla="*/ 449837 w 1499290"/>
                          <a:gd name="connsiteY47" fmla="*/ 674028 h 753616"/>
                          <a:gd name="connsiteX48" fmla="*/ 385888 w 1499290"/>
                          <a:gd name="connsiteY48" fmla="*/ 637474 h 753616"/>
                          <a:gd name="connsiteX49" fmla="*/ 340499 w 1499290"/>
                          <a:gd name="connsiteY49" fmla="*/ 603594 h 753616"/>
                          <a:gd name="connsiteX50" fmla="*/ 302212 w 1499290"/>
                          <a:gd name="connsiteY50" fmla="*/ 578819 h 753616"/>
                          <a:gd name="connsiteX51" fmla="*/ 266176 w 1499290"/>
                          <a:gd name="connsiteY51" fmla="*/ 556297 h 753616"/>
                          <a:gd name="connsiteX52" fmla="*/ 259420 w 1499290"/>
                          <a:gd name="connsiteY52" fmla="*/ 554045 h 753616"/>
                          <a:gd name="connsiteX53" fmla="*/ 236897 w 1499290"/>
                          <a:gd name="connsiteY53" fmla="*/ 545036 h 753616"/>
                          <a:gd name="connsiteX54" fmla="*/ 180592 w 1499290"/>
                          <a:gd name="connsiteY54" fmla="*/ 536027 h 753616"/>
                          <a:gd name="connsiteX55" fmla="*/ 117530 w 1499290"/>
                          <a:gd name="connsiteY55" fmla="*/ 533775 h 753616"/>
                          <a:gd name="connsiteX56" fmla="*/ 76990 w 1499290"/>
                          <a:gd name="connsiteY56" fmla="*/ 536027 h 753616"/>
                          <a:gd name="connsiteX57" fmla="*/ 61716 w 1499290"/>
                          <a:gd name="connsiteY57" fmla="*/ 536930 h 753616"/>
                          <a:gd name="connsiteX58" fmla="*/ 23554 w 1499290"/>
                          <a:gd name="connsiteY58" fmla="*/ 550729 h 753616"/>
                          <a:gd name="connsiteX59" fmla="*/ 174 w 1499290"/>
                          <a:gd name="connsiteY59" fmla="*/ 573331 h 753616"/>
                          <a:gd name="connsiteX60" fmla="*/ 16278 w 1499290"/>
                          <a:gd name="connsiteY60" fmla="*/ 613525 h 753616"/>
                          <a:gd name="connsiteX61" fmla="*/ 73673 w 1499290"/>
                          <a:gd name="connsiteY61" fmla="*/ 624127 h 753616"/>
                          <a:gd name="connsiteX62" fmla="*/ 125098 w 1499290"/>
                          <a:gd name="connsiteY62" fmla="*/ 629432 h 753616"/>
                          <a:gd name="connsiteX63" fmla="*/ 167079 w 1499290"/>
                          <a:gd name="connsiteY63" fmla="*/ 632873 h 753616"/>
                          <a:gd name="connsiteX64" fmla="*/ 219459 w 1499290"/>
                          <a:gd name="connsiteY64" fmla="*/ 640429 h 753616"/>
                          <a:gd name="connsiteX65" fmla="*/ 271260 w 1499290"/>
                          <a:gd name="connsiteY65" fmla="*/ 659173 h 753616"/>
                          <a:gd name="connsiteX66" fmla="*/ 302212 w 1499290"/>
                          <a:gd name="connsiteY66" fmla="*/ 675665 h 753616"/>
                          <a:gd name="connsiteX67" fmla="*/ 337300 w 1499290"/>
                          <a:gd name="connsiteY67" fmla="*/ 700365 h 753616"/>
                          <a:gd name="connsiteX68" fmla="*/ 363637 w 1499290"/>
                          <a:gd name="connsiteY68" fmla="*/ 738763 h 753616"/>
                          <a:gd name="connsiteX69" fmla="*/ 403561 w 1499290"/>
                          <a:gd name="connsiteY69" fmla="*/ 752240 h 753616"/>
                          <a:gd name="connsiteX70" fmla="*/ 548393 w 1499290"/>
                          <a:gd name="connsiteY70" fmla="*/ 753003 h 753616"/>
                          <a:gd name="connsiteX71" fmla="*/ 630198 w 1499290"/>
                          <a:gd name="connsiteY71" fmla="*/ 750751 h 753616"/>
                          <a:gd name="connsiteX72" fmla="*/ 689593 w 1499290"/>
                          <a:gd name="connsiteY72" fmla="*/ 745483 h 753616"/>
                          <a:gd name="connsiteX73" fmla="*/ 735846 w 1499290"/>
                          <a:gd name="connsiteY73" fmla="*/ 708955 h 753616"/>
                          <a:gd name="connsiteX74" fmla="*/ 766094 w 1499290"/>
                          <a:gd name="connsiteY74" fmla="*/ 676722 h 753616"/>
                          <a:gd name="connsiteX75" fmla="*/ 818622 w 1499290"/>
                          <a:gd name="connsiteY75" fmla="*/ 631642 h 753616"/>
                          <a:gd name="connsiteX76" fmla="*/ 869696 w 1499290"/>
                          <a:gd name="connsiteY76" fmla="*/ 611335 h 753616"/>
                          <a:gd name="connsiteX77" fmla="*/ 932033 w 1499290"/>
                          <a:gd name="connsiteY77" fmla="*/ 606609 h 753616"/>
                          <a:gd name="connsiteX78" fmla="*/ 990553 w 1499290"/>
                          <a:gd name="connsiteY78" fmla="*/ 619249 h 753616"/>
                          <a:gd name="connsiteX79" fmla="*/ 1055647 w 1499290"/>
                          <a:gd name="connsiteY79" fmla="*/ 656699 h 753616"/>
                          <a:gd name="connsiteX80" fmla="*/ 1085983 w 1499290"/>
                          <a:gd name="connsiteY80" fmla="*/ 686926 h 753616"/>
                          <a:gd name="connsiteX81" fmla="*/ 1131027 w 1499290"/>
                          <a:gd name="connsiteY81" fmla="*/ 727466 h 753616"/>
                          <a:gd name="connsiteX82" fmla="*/ 1191837 w 1499290"/>
                          <a:gd name="connsiteY82" fmla="*/ 745483 h 753616"/>
                          <a:gd name="connsiteX83" fmla="*/ 1268413 w 1499290"/>
                          <a:gd name="connsiteY83" fmla="*/ 747736 h 753616"/>
                          <a:gd name="connsiteX84" fmla="*/ 1309678 w 1499290"/>
                          <a:gd name="connsiteY84" fmla="*/ 732512 h 753616"/>
                          <a:gd name="connsiteX85" fmla="*/ 1315709 w 1499290"/>
                          <a:gd name="connsiteY85" fmla="*/ 691430 h 753616"/>
                          <a:gd name="connsiteX86" fmla="*/ 1309506 w 1499290"/>
                          <a:gd name="connsiteY86" fmla="*/ 638093 h 753616"/>
                          <a:gd name="connsiteX87" fmla="*/ 1331880 w 1499290"/>
                          <a:gd name="connsiteY87" fmla="*/ 514699 h 753616"/>
                          <a:gd name="connsiteX88" fmla="*/ 1364281 w 1499290"/>
                          <a:gd name="connsiteY88" fmla="*/ 394737 h 753616"/>
                          <a:gd name="connsiteX89" fmla="*/ 1394757 w 1499290"/>
                          <a:gd name="connsiteY89" fmla="*/ 270314 h 753616"/>
                          <a:gd name="connsiteX90" fmla="*/ 1435077 w 1499290"/>
                          <a:gd name="connsiteY90" fmla="*/ 157655 h 753616"/>
                          <a:gd name="connsiteX91" fmla="*/ 1494791 w 1499290"/>
                          <a:gd name="connsiteY91" fmla="*/ 100881 h 753616"/>
                          <a:gd name="connsiteX92" fmla="*/ 1493634 w 1499290"/>
                          <a:gd name="connsiteY92" fmla="*/ 0 h 753616"/>
                          <a:gd name="connsiteX93" fmla="*/ 1482373 w 1499290"/>
                          <a:gd name="connsiteY93" fmla="*/ 9008 h 753616"/>
                          <a:gd name="connsiteX94" fmla="*/ 1480121 w 1499290"/>
                          <a:gd name="connsiteY94" fmla="*/ 18017 h 753616"/>
                          <a:gd name="connsiteX95" fmla="*/ 1473364 w 1499290"/>
                          <a:gd name="connsiteY95" fmla="*/ 20270 h 753616"/>
                          <a:gd name="connsiteX96" fmla="*/ 1482373 w 1499290"/>
                          <a:gd name="connsiteY96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18864 w 1499290"/>
                          <a:gd name="connsiteY32" fmla="*/ 560802 h 753616"/>
                          <a:gd name="connsiteX33" fmla="*/ 1223873 w 1499290"/>
                          <a:gd name="connsiteY33" fmla="*/ 600406 h 753616"/>
                          <a:gd name="connsiteX34" fmla="*/ 1222964 w 1499290"/>
                          <a:gd name="connsiteY34" fmla="*/ 663714 h 753616"/>
                          <a:gd name="connsiteX35" fmla="*/ 1156381 w 1499290"/>
                          <a:gd name="connsiteY35" fmla="*/ 643408 h 753616"/>
                          <a:gd name="connsiteX36" fmla="*/ 1093602 w 1499290"/>
                          <a:gd name="connsiteY36" fmla="*/ 589675 h 753616"/>
                          <a:gd name="connsiteX37" fmla="*/ 1002467 w 1499290"/>
                          <a:gd name="connsiteY37" fmla="*/ 535190 h 753616"/>
                          <a:gd name="connsiteX38" fmla="*/ 905806 w 1499290"/>
                          <a:gd name="connsiteY38" fmla="*/ 522514 h 753616"/>
                          <a:gd name="connsiteX39" fmla="*/ 856257 w 1499290"/>
                          <a:gd name="connsiteY39" fmla="*/ 527018 h 753616"/>
                          <a:gd name="connsiteX40" fmla="*/ 796063 w 1499290"/>
                          <a:gd name="connsiteY40" fmla="*/ 547399 h 753616"/>
                          <a:gd name="connsiteX41" fmla="*/ 750403 w 1499290"/>
                          <a:gd name="connsiteY41" fmla="*/ 578819 h 753616"/>
                          <a:gd name="connsiteX42" fmla="*/ 709863 w 1499290"/>
                          <a:gd name="connsiteY42" fmla="*/ 626116 h 753616"/>
                          <a:gd name="connsiteX43" fmla="*/ 691845 w 1499290"/>
                          <a:gd name="connsiteY43" fmla="*/ 644134 h 753616"/>
                          <a:gd name="connsiteX44" fmla="*/ 647490 w 1499290"/>
                          <a:gd name="connsiteY44" fmla="*/ 668108 h 753616"/>
                          <a:gd name="connsiteX45" fmla="*/ 550719 w 1499290"/>
                          <a:gd name="connsiteY45" fmla="*/ 677007 h 753616"/>
                          <a:gd name="connsiteX46" fmla="*/ 449837 w 1499290"/>
                          <a:gd name="connsiteY46" fmla="*/ 674028 h 753616"/>
                          <a:gd name="connsiteX47" fmla="*/ 385888 w 1499290"/>
                          <a:gd name="connsiteY47" fmla="*/ 637474 h 753616"/>
                          <a:gd name="connsiteX48" fmla="*/ 340499 w 1499290"/>
                          <a:gd name="connsiteY48" fmla="*/ 603594 h 753616"/>
                          <a:gd name="connsiteX49" fmla="*/ 302212 w 1499290"/>
                          <a:gd name="connsiteY49" fmla="*/ 578819 h 753616"/>
                          <a:gd name="connsiteX50" fmla="*/ 266176 w 1499290"/>
                          <a:gd name="connsiteY50" fmla="*/ 556297 h 753616"/>
                          <a:gd name="connsiteX51" fmla="*/ 259420 w 1499290"/>
                          <a:gd name="connsiteY51" fmla="*/ 554045 h 753616"/>
                          <a:gd name="connsiteX52" fmla="*/ 236897 w 1499290"/>
                          <a:gd name="connsiteY52" fmla="*/ 545036 h 753616"/>
                          <a:gd name="connsiteX53" fmla="*/ 180592 w 1499290"/>
                          <a:gd name="connsiteY53" fmla="*/ 536027 h 753616"/>
                          <a:gd name="connsiteX54" fmla="*/ 117530 w 1499290"/>
                          <a:gd name="connsiteY54" fmla="*/ 533775 h 753616"/>
                          <a:gd name="connsiteX55" fmla="*/ 76990 w 1499290"/>
                          <a:gd name="connsiteY55" fmla="*/ 536027 h 753616"/>
                          <a:gd name="connsiteX56" fmla="*/ 61716 w 1499290"/>
                          <a:gd name="connsiteY56" fmla="*/ 536930 h 753616"/>
                          <a:gd name="connsiteX57" fmla="*/ 23554 w 1499290"/>
                          <a:gd name="connsiteY57" fmla="*/ 550729 h 753616"/>
                          <a:gd name="connsiteX58" fmla="*/ 174 w 1499290"/>
                          <a:gd name="connsiteY58" fmla="*/ 573331 h 753616"/>
                          <a:gd name="connsiteX59" fmla="*/ 16278 w 1499290"/>
                          <a:gd name="connsiteY59" fmla="*/ 613525 h 753616"/>
                          <a:gd name="connsiteX60" fmla="*/ 73673 w 1499290"/>
                          <a:gd name="connsiteY60" fmla="*/ 624127 h 753616"/>
                          <a:gd name="connsiteX61" fmla="*/ 125098 w 1499290"/>
                          <a:gd name="connsiteY61" fmla="*/ 629432 h 753616"/>
                          <a:gd name="connsiteX62" fmla="*/ 167079 w 1499290"/>
                          <a:gd name="connsiteY62" fmla="*/ 632873 h 753616"/>
                          <a:gd name="connsiteX63" fmla="*/ 219459 w 1499290"/>
                          <a:gd name="connsiteY63" fmla="*/ 640429 h 753616"/>
                          <a:gd name="connsiteX64" fmla="*/ 271260 w 1499290"/>
                          <a:gd name="connsiteY64" fmla="*/ 659173 h 753616"/>
                          <a:gd name="connsiteX65" fmla="*/ 302212 w 1499290"/>
                          <a:gd name="connsiteY65" fmla="*/ 675665 h 753616"/>
                          <a:gd name="connsiteX66" fmla="*/ 337300 w 1499290"/>
                          <a:gd name="connsiteY66" fmla="*/ 700365 h 753616"/>
                          <a:gd name="connsiteX67" fmla="*/ 363637 w 1499290"/>
                          <a:gd name="connsiteY67" fmla="*/ 738763 h 753616"/>
                          <a:gd name="connsiteX68" fmla="*/ 403561 w 1499290"/>
                          <a:gd name="connsiteY68" fmla="*/ 752240 h 753616"/>
                          <a:gd name="connsiteX69" fmla="*/ 548393 w 1499290"/>
                          <a:gd name="connsiteY69" fmla="*/ 753003 h 753616"/>
                          <a:gd name="connsiteX70" fmla="*/ 630198 w 1499290"/>
                          <a:gd name="connsiteY70" fmla="*/ 750751 h 753616"/>
                          <a:gd name="connsiteX71" fmla="*/ 689593 w 1499290"/>
                          <a:gd name="connsiteY71" fmla="*/ 745483 h 753616"/>
                          <a:gd name="connsiteX72" fmla="*/ 735846 w 1499290"/>
                          <a:gd name="connsiteY72" fmla="*/ 708955 h 753616"/>
                          <a:gd name="connsiteX73" fmla="*/ 766094 w 1499290"/>
                          <a:gd name="connsiteY73" fmla="*/ 676722 h 753616"/>
                          <a:gd name="connsiteX74" fmla="*/ 818622 w 1499290"/>
                          <a:gd name="connsiteY74" fmla="*/ 631642 h 753616"/>
                          <a:gd name="connsiteX75" fmla="*/ 869696 w 1499290"/>
                          <a:gd name="connsiteY75" fmla="*/ 611335 h 753616"/>
                          <a:gd name="connsiteX76" fmla="*/ 932033 w 1499290"/>
                          <a:gd name="connsiteY76" fmla="*/ 606609 h 753616"/>
                          <a:gd name="connsiteX77" fmla="*/ 990553 w 1499290"/>
                          <a:gd name="connsiteY77" fmla="*/ 619249 h 753616"/>
                          <a:gd name="connsiteX78" fmla="*/ 1055647 w 1499290"/>
                          <a:gd name="connsiteY78" fmla="*/ 656699 h 753616"/>
                          <a:gd name="connsiteX79" fmla="*/ 1085983 w 1499290"/>
                          <a:gd name="connsiteY79" fmla="*/ 686926 h 753616"/>
                          <a:gd name="connsiteX80" fmla="*/ 1131027 w 1499290"/>
                          <a:gd name="connsiteY80" fmla="*/ 727466 h 753616"/>
                          <a:gd name="connsiteX81" fmla="*/ 1191837 w 1499290"/>
                          <a:gd name="connsiteY81" fmla="*/ 745483 h 753616"/>
                          <a:gd name="connsiteX82" fmla="*/ 1268413 w 1499290"/>
                          <a:gd name="connsiteY82" fmla="*/ 747736 h 753616"/>
                          <a:gd name="connsiteX83" fmla="*/ 1309678 w 1499290"/>
                          <a:gd name="connsiteY83" fmla="*/ 732512 h 753616"/>
                          <a:gd name="connsiteX84" fmla="*/ 1315709 w 1499290"/>
                          <a:gd name="connsiteY84" fmla="*/ 691430 h 753616"/>
                          <a:gd name="connsiteX85" fmla="*/ 1309506 w 1499290"/>
                          <a:gd name="connsiteY85" fmla="*/ 638093 h 753616"/>
                          <a:gd name="connsiteX86" fmla="*/ 1331880 w 1499290"/>
                          <a:gd name="connsiteY86" fmla="*/ 514699 h 753616"/>
                          <a:gd name="connsiteX87" fmla="*/ 1364281 w 1499290"/>
                          <a:gd name="connsiteY87" fmla="*/ 394737 h 753616"/>
                          <a:gd name="connsiteX88" fmla="*/ 1394757 w 1499290"/>
                          <a:gd name="connsiteY88" fmla="*/ 270314 h 753616"/>
                          <a:gd name="connsiteX89" fmla="*/ 1435077 w 1499290"/>
                          <a:gd name="connsiteY89" fmla="*/ 157655 h 753616"/>
                          <a:gd name="connsiteX90" fmla="*/ 1494791 w 1499290"/>
                          <a:gd name="connsiteY90" fmla="*/ 100881 h 753616"/>
                          <a:gd name="connsiteX91" fmla="*/ 1493634 w 1499290"/>
                          <a:gd name="connsiteY91" fmla="*/ 0 h 753616"/>
                          <a:gd name="connsiteX92" fmla="*/ 1482373 w 1499290"/>
                          <a:gd name="connsiteY92" fmla="*/ 9008 h 753616"/>
                          <a:gd name="connsiteX93" fmla="*/ 1480121 w 1499290"/>
                          <a:gd name="connsiteY93" fmla="*/ 18017 h 753616"/>
                          <a:gd name="connsiteX94" fmla="*/ 1473364 w 1499290"/>
                          <a:gd name="connsiteY94" fmla="*/ 20270 h 753616"/>
                          <a:gd name="connsiteX95" fmla="*/ 1482373 w 1499290"/>
                          <a:gd name="connsiteY95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30125 w 1499290"/>
                          <a:gd name="connsiteY30" fmla="*/ 540532 h 753616"/>
                          <a:gd name="connsiteX31" fmla="*/ 1225620 w 1499290"/>
                          <a:gd name="connsiteY31" fmla="*/ 545036 h 753616"/>
                          <a:gd name="connsiteX32" fmla="*/ 1223873 w 1499290"/>
                          <a:gd name="connsiteY32" fmla="*/ 600406 h 753616"/>
                          <a:gd name="connsiteX33" fmla="*/ 1222964 w 1499290"/>
                          <a:gd name="connsiteY33" fmla="*/ 663714 h 753616"/>
                          <a:gd name="connsiteX34" fmla="*/ 1156381 w 1499290"/>
                          <a:gd name="connsiteY34" fmla="*/ 643408 h 753616"/>
                          <a:gd name="connsiteX35" fmla="*/ 1093602 w 1499290"/>
                          <a:gd name="connsiteY35" fmla="*/ 589675 h 753616"/>
                          <a:gd name="connsiteX36" fmla="*/ 1002467 w 1499290"/>
                          <a:gd name="connsiteY36" fmla="*/ 535190 h 753616"/>
                          <a:gd name="connsiteX37" fmla="*/ 905806 w 1499290"/>
                          <a:gd name="connsiteY37" fmla="*/ 522514 h 753616"/>
                          <a:gd name="connsiteX38" fmla="*/ 856257 w 1499290"/>
                          <a:gd name="connsiteY38" fmla="*/ 527018 h 753616"/>
                          <a:gd name="connsiteX39" fmla="*/ 796063 w 1499290"/>
                          <a:gd name="connsiteY39" fmla="*/ 547399 h 753616"/>
                          <a:gd name="connsiteX40" fmla="*/ 750403 w 1499290"/>
                          <a:gd name="connsiteY40" fmla="*/ 578819 h 753616"/>
                          <a:gd name="connsiteX41" fmla="*/ 709863 w 1499290"/>
                          <a:gd name="connsiteY41" fmla="*/ 626116 h 753616"/>
                          <a:gd name="connsiteX42" fmla="*/ 691845 w 1499290"/>
                          <a:gd name="connsiteY42" fmla="*/ 644134 h 753616"/>
                          <a:gd name="connsiteX43" fmla="*/ 647490 w 1499290"/>
                          <a:gd name="connsiteY43" fmla="*/ 668108 h 753616"/>
                          <a:gd name="connsiteX44" fmla="*/ 550719 w 1499290"/>
                          <a:gd name="connsiteY44" fmla="*/ 677007 h 753616"/>
                          <a:gd name="connsiteX45" fmla="*/ 449837 w 1499290"/>
                          <a:gd name="connsiteY45" fmla="*/ 674028 h 753616"/>
                          <a:gd name="connsiteX46" fmla="*/ 385888 w 1499290"/>
                          <a:gd name="connsiteY46" fmla="*/ 637474 h 753616"/>
                          <a:gd name="connsiteX47" fmla="*/ 340499 w 1499290"/>
                          <a:gd name="connsiteY47" fmla="*/ 603594 h 753616"/>
                          <a:gd name="connsiteX48" fmla="*/ 302212 w 1499290"/>
                          <a:gd name="connsiteY48" fmla="*/ 578819 h 753616"/>
                          <a:gd name="connsiteX49" fmla="*/ 266176 w 1499290"/>
                          <a:gd name="connsiteY49" fmla="*/ 556297 h 753616"/>
                          <a:gd name="connsiteX50" fmla="*/ 259420 w 1499290"/>
                          <a:gd name="connsiteY50" fmla="*/ 554045 h 753616"/>
                          <a:gd name="connsiteX51" fmla="*/ 236897 w 1499290"/>
                          <a:gd name="connsiteY51" fmla="*/ 545036 h 753616"/>
                          <a:gd name="connsiteX52" fmla="*/ 180592 w 1499290"/>
                          <a:gd name="connsiteY52" fmla="*/ 536027 h 753616"/>
                          <a:gd name="connsiteX53" fmla="*/ 117530 w 1499290"/>
                          <a:gd name="connsiteY53" fmla="*/ 533775 h 753616"/>
                          <a:gd name="connsiteX54" fmla="*/ 76990 w 1499290"/>
                          <a:gd name="connsiteY54" fmla="*/ 536027 h 753616"/>
                          <a:gd name="connsiteX55" fmla="*/ 61716 w 1499290"/>
                          <a:gd name="connsiteY55" fmla="*/ 536930 h 753616"/>
                          <a:gd name="connsiteX56" fmla="*/ 23554 w 1499290"/>
                          <a:gd name="connsiteY56" fmla="*/ 550729 h 753616"/>
                          <a:gd name="connsiteX57" fmla="*/ 174 w 1499290"/>
                          <a:gd name="connsiteY57" fmla="*/ 573331 h 753616"/>
                          <a:gd name="connsiteX58" fmla="*/ 16278 w 1499290"/>
                          <a:gd name="connsiteY58" fmla="*/ 613525 h 753616"/>
                          <a:gd name="connsiteX59" fmla="*/ 73673 w 1499290"/>
                          <a:gd name="connsiteY59" fmla="*/ 624127 h 753616"/>
                          <a:gd name="connsiteX60" fmla="*/ 125098 w 1499290"/>
                          <a:gd name="connsiteY60" fmla="*/ 629432 h 753616"/>
                          <a:gd name="connsiteX61" fmla="*/ 167079 w 1499290"/>
                          <a:gd name="connsiteY61" fmla="*/ 632873 h 753616"/>
                          <a:gd name="connsiteX62" fmla="*/ 219459 w 1499290"/>
                          <a:gd name="connsiteY62" fmla="*/ 640429 h 753616"/>
                          <a:gd name="connsiteX63" fmla="*/ 271260 w 1499290"/>
                          <a:gd name="connsiteY63" fmla="*/ 659173 h 753616"/>
                          <a:gd name="connsiteX64" fmla="*/ 302212 w 1499290"/>
                          <a:gd name="connsiteY64" fmla="*/ 675665 h 753616"/>
                          <a:gd name="connsiteX65" fmla="*/ 337300 w 1499290"/>
                          <a:gd name="connsiteY65" fmla="*/ 700365 h 753616"/>
                          <a:gd name="connsiteX66" fmla="*/ 363637 w 1499290"/>
                          <a:gd name="connsiteY66" fmla="*/ 738763 h 753616"/>
                          <a:gd name="connsiteX67" fmla="*/ 403561 w 1499290"/>
                          <a:gd name="connsiteY67" fmla="*/ 752240 h 753616"/>
                          <a:gd name="connsiteX68" fmla="*/ 548393 w 1499290"/>
                          <a:gd name="connsiteY68" fmla="*/ 753003 h 753616"/>
                          <a:gd name="connsiteX69" fmla="*/ 630198 w 1499290"/>
                          <a:gd name="connsiteY69" fmla="*/ 750751 h 753616"/>
                          <a:gd name="connsiteX70" fmla="*/ 689593 w 1499290"/>
                          <a:gd name="connsiteY70" fmla="*/ 745483 h 753616"/>
                          <a:gd name="connsiteX71" fmla="*/ 735846 w 1499290"/>
                          <a:gd name="connsiteY71" fmla="*/ 708955 h 753616"/>
                          <a:gd name="connsiteX72" fmla="*/ 766094 w 1499290"/>
                          <a:gd name="connsiteY72" fmla="*/ 676722 h 753616"/>
                          <a:gd name="connsiteX73" fmla="*/ 818622 w 1499290"/>
                          <a:gd name="connsiteY73" fmla="*/ 631642 h 753616"/>
                          <a:gd name="connsiteX74" fmla="*/ 869696 w 1499290"/>
                          <a:gd name="connsiteY74" fmla="*/ 611335 h 753616"/>
                          <a:gd name="connsiteX75" fmla="*/ 932033 w 1499290"/>
                          <a:gd name="connsiteY75" fmla="*/ 606609 h 753616"/>
                          <a:gd name="connsiteX76" fmla="*/ 990553 w 1499290"/>
                          <a:gd name="connsiteY76" fmla="*/ 619249 h 753616"/>
                          <a:gd name="connsiteX77" fmla="*/ 1055647 w 1499290"/>
                          <a:gd name="connsiteY77" fmla="*/ 656699 h 753616"/>
                          <a:gd name="connsiteX78" fmla="*/ 1085983 w 1499290"/>
                          <a:gd name="connsiteY78" fmla="*/ 686926 h 753616"/>
                          <a:gd name="connsiteX79" fmla="*/ 1131027 w 1499290"/>
                          <a:gd name="connsiteY79" fmla="*/ 727466 h 753616"/>
                          <a:gd name="connsiteX80" fmla="*/ 1191837 w 1499290"/>
                          <a:gd name="connsiteY80" fmla="*/ 745483 h 753616"/>
                          <a:gd name="connsiteX81" fmla="*/ 1268413 w 1499290"/>
                          <a:gd name="connsiteY81" fmla="*/ 747736 h 753616"/>
                          <a:gd name="connsiteX82" fmla="*/ 1309678 w 1499290"/>
                          <a:gd name="connsiteY82" fmla="*/ 732512 h 753616"/>
                          <a:gd name="connsiteX83" fmla="*/ 1315709 w 1499290"/>
                          <a:gd name="connsiteY83" fmla="*/ 691430 h 753616"/>
                          <a:gd name="connsiteX84" fmla="*/ 1309506 w 1499290"/>
                          <a:gd name="connsiteY84" fmla="*/ 638093 h 753616"/>
                          <a:gd name="connsiteX85" fmla="*/ 1331880 w 1499290"/>
                          <a:gd name="connsiteY85" fmla="*/ 514699 h 753616"/>
                          <a:gd name="connsiteX86" fmla="*/ 1364281 w 1499290"/>
                          <a:gd name="connsiteY86" fmla="*/ 394737 h 753616"/>
                          <a:gd name="connsiteX87" fmla="*/ 1394757 w 1499290"/>
                          <a:gd name="connsiteY87" fmla="*/ 270314 h 753616"/>
                          <a:gd name="connsiteX88" fmla="*/ 1435077 w 1499290"/>
                          <a:gd name="connsiteY88" fmla="*/ 157655 h 753616"/>
                          <a:gd name="connsiteX89" fmla="*/ 1494791 w 1499290"/>
                          <a:gd name="connsiteY89" fmla="*/ 100881 h 753616"/>
                          <a:gd name="connsiteX90" fmla="*/ 1493634 w 1499290"/>
                          <a:gd name="connsiteY90" fmla="*/ 0 h 753616"/>
                          <a:gd name="connsiteX91" fmla="*/ 1482373 w 1499290"/>
                          <a:gd name="connsiteY91" fmla="*/ 9008 h 753616"/>
                          <a:gd name="connsiteX92" fmla="*/ 1480121 w 1499290"/>
                          <a:gd name="connsiteY92" fmla="*/ 18017 h 753616"/>
                          <a:gd name="connsiteX93" fmla="*/ 1473364 w 1499290"/>
                          <a:gd name="connsiteY93" fmla="*/ 20270 h 753616"/>
                          <a:gd name="connsiteX94" fmla="*/ 1482373 w 1499290"/>
                          <a:gd name="connsiteY94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34629 w 1499290"/>
                          <a:gd name="connsiteY29" fmla="*/ 518009 h 753616"/>
                          <a:gd name="connsiteX30" fmla="*/ 1225620 w 1499290"/>
                          <a:gd name="connsiteY30" fmla="*/ 545036 h 753616"/>
                          <a:gd name="connsiteX31" fmla="*/ 1223873 w 1499290"/>
                          <a:gd name="connsiteY31" fmla="*/ 600406 h 753616"/>
                          <a:gd name="connsiteX32" fmla="*/ 1222964 w 1499290"/>
                          <a:gd name="connsiteY32" fmla="*/ 663714 h 753616"/>
                          <a:gd name="connsiteX33" fmla="*/ 1156381 w 1499290"/>
                          <a:gd name="connsiteY33" fmla="*/ 643408 h 753616"/>
                          <a:gd name="connsiteX34" fmla="*/ 1093602 w 1499290"/>
                          <a:gd name="connsiteY34" fmla="*/ 589675 h 753616"/>
                          <a:gd name="connsiteX35" fmla="*/ 1002467 w 1499290"/>
                          <a:gd name="connsiteY35" fmla="*/ 535190 h 753616"/>
                          <a:gd name="connsiteX36" fmla="*/ 905806 w 1499290"/>
                          <a:gd name="connsiteY36" fmla="*/ 522514 h 753616"/>
                          <a:gd name="connsiteX37" fmla="*/ 856257 w 1499290"/>
                          <a:gd name="connsiteY37" fmla="*/ 527018 h 753616"/>
                          <a:gd name="connsiteX38" fmla="*/ 796063 w 1499290"/>
                          <a:gd name="connsiteY38" fmla="*/ 547399 h 753616"/>
                          <a:gd name="connsiteX39" fmla="*/ 750403 w 1499290"/>
                          <a:gd name="connsiteY39" fmla="*/ 578819 h 753616"/>
                          <a:gd name="connsiteX40" fmla="*/ 709863 w 1499290"/>
                          <a:gd name="connsiteY40" fmla="*/ 626116 h 753616"/>
                          <a:gd name="connsiteX41" fmla="*/ 691845 w 1499290"/>
                          <a:gd name="connsiteY41" fmla="*/ 644134 h 753616"/>
                          <a:gd name="connsiteX42" fmla="*/ 647490 w 1499290"/>
                          <a:gd name="connsiteY42" fmla="*/ 668108 h 753616"/>
                          <a:gd name="connsiteX43" fmla="*/ 550719 w 1499290"/>
                          <a:gd name="connsiteY43" fmla="*/ 677007 h 753616"/>
                          <a:gd name="connsiteX44" fmla="*/ 449837 w 1499290"/>
                          <a:gd name="connsiteY44" fmla="*/ 674028 h 753616"/>
                          <a:gd name="connsiteX45" fmla="*/ 385888 w 1499290"/>
                          <a:gd name="connsiteY45" fmla="*/ 637474 h 753616"/>
                          <a:gd name="connsiteX46" fmla="*/ 340499 w 1499290"/>
                          <a:gd name="connsiteY46" fmla="*/ 603594 h 753616"/>
                          <a:gd name="connsiteX47" fmla="*/ 302212 w 1499290"/>
                          <a:gd name="connsiteY47" fmla="*/ 578819 h 753616"/>
                          <a:gd name="connsiteX48" fmla="*/ 266176 w 1499290"/>
                          <a:gd name="connsiteY48" fmla="*/ 556297 h 753616"/>
                          <a:gd name="connsiteX49" fmla="*/ 259420 w 1499290"/>
                          <a:gd name="connsiteY49" fmla="*/ 554045 h 753616"/>
                          <a:gd name="connsiteX50" fmla="*/ 236897 w 1499290"/>
                          <a:gd name="connsiteY50" fmla="*/ 545036 h 753616"/>
                          <a:gd name="connsiteX51" fmla="*/ 180592 w 1499290"/>
                          <a:gd name="connsiteY51" fmla="*/ 536027 h 753616"/>
                          <a:gd name="connsiteX52" fmla="*/ 117530 w 1499290"/>
                          <a:gd name="connsiteY52" fmla="*/ 533775 h 753616"/>
                          <a:gd name="connsiteX53" fmla="*/ 76990 w 1499290"/>
                          <a:gd name="connsiteY53" fmla="*/ 536027 h 753616"/>
                          <a:gd name="connsiteX54" fmla="*/ 61716 w 1499290"/>
                          <a:gd name="connsiteY54" fmla="*/ 536930 h 753616"/>
                          <a:gd name="connsiteX55" fmla="*/ 23554 w 1499290"/>
                          <a:gd name="connsiteY55" fmla="*/ 550729 h 753616"/>
                          <a:gd name="connsiteX56" fmla="*/ 174 w 1499290"/>
                          <a:gd name="connsiteY56" fmla="*/ 573331 h 753616"/>
                          <a:gd name="connsiteX57" fmla="*/ 16278 w 1499290"/>
                          <a:gd name="connsiteY57" fmla="*/ 613525 h 753616"/>
                          <a:gd name="connsiteX58" fmla="*/ 73673 w 1499290"/>
                          <a:gd name="connsiteY58" fmla="*/ 624127 h 753616"/>
                          <a:gd name="connsiteX59" fmla="*/ 125098 w 1499290"/>
                          <a:gd name="connsiteY59" fmla="*/ 629432 h 753616"/>
                          <a:gd name="connsiteX60" fmla="*/ 167079 w 1499290"/>
                          <a:gd name="connsiteY60" fmla="*/ 632873 h 753616"/>
                          <a:gd name="connsiteX61" fmla="*/ 219459 w 1499290"/>
                          <a:gd name="connsiteY61" fmla="*/ 640429 h 753616"/>
                          <a:gd name="connsiteX62" fmla="*/ 271260 w 1499290"/>
                          <a:gd name="connsiteY62" fmla="*/ 659173 h 753616"/>
                          <a:gd name="connsiteX63" fmla="*/ 302212 w 1499290"/>
                          <a:gd name="connsiteY63" fmla="*/ 675665 h 753616"/>
                          <a:gd name="connsiteX64" fmla="*/ 337300 w 1499290"/>
                          <a:gd name="connsiteY64" fmla="*/ 700365 h 753616"/>
                          <a:gd name="connsiteX65" fmla="*/ 363637 w 1499290"/>
                          <a:gd name="connsiteY65" fmla="*/ 738763 h 753616"/>
                          <a:gd name="connsiteX66" fmla="*/ 403561 w 1499290"/>
                          <a:gd name="connsiteY66" fmla="*/ 752240 h 753616"/>
                          <a:gd name="connsiteX67" fmla="*/ 548393 w 1499290"/>
                          <a:gd name="connsiteY67" fmla="*/ 753003 h 753616"/>
                          <a:gd name="connsiteX68" fmla="*/ 630198 w 1499290"/>
                          <a:gd name="connsiteY68" fmla="*/ 750751 h 753616"/>
                          <a:gd name="connsiteX69" fmla="*/ 689593 w 1499290"/>
                          <a:gd name="connsiteY69" fmla="*/ 745483 h 753616"/>
                          <a:gd name="connsiteX70" fmla="*/ 735846 w 1499290"/>
                          <a:gd name="connsiteY70" fmla="*/ 708955 h 753616"/>
                          <a:gd name="connsiteX71" fmla="*/ 766094 w 1499290"/>
                          <a:gd name="connsiteY71" fmla="*/ 676722 h 753616"/>
                          <a:gd name="connsiteX72" fmla="*/ 818622 w 1499290"/>
                          <a:gd name="connsiteY72" fmla="*/ 631642 h 753616"/>
                          <a:gd name="connsiteX73" fmla="*/ 869696 w 1499290"/>
                          <a:gd name="connsiteY73" fmla="*/ 611335 h 753616"/>
                          <a:gd name="connsiteX74" fmla="*/ 932033 w 1499290"/>
                          <a:gd name="connsiteY74" fmla="*/ 606609 h 753616"/>
                          <a:gd name="connsiteX75" fmla="*/ 990553 w 1499290"/>
                          <a:gd name="connsiteY75" fmla="*/ 619249 h 753616"/>
                          <a:gd name="connsiteX76" fmla="*/ 1055647 w 1499290"/>
                          <a:gd name="connsiteY76" fmla="*/ 656699 h 753616"/>
                          <a:gd name="connsiteX77" fmla="*/ 1085983 w 1499290"/>
                          <a:gd name="connsiteY77" fmla="*/ 686926 h 753616"/>
                          <a:gd name="connsiteX78" fmla="*/ 1131027 w 1499290"/>
                          <a:gd name="connsiteY78" fmla="*/ 727466 h 753616"/>
                          <a:gd name="connsiteX79" fmla="*/ 1191837 w 1499290"/>
                          <a:gd name="connsiteY79" fmla="*/ 745483 h 753616"/>
                          <a:gd name="connsiteX80" fmla="*/ 1268413 w 1499290"/>
                          <a:gd name="connsiteY80" fmla="*/ 747736 h 753616"/>
                          <a:gd name="connsiteX81" fmla="*/ 1309678 w 1499290"/>
                          <a:gd name="connsiteY81" fmla="*/ 732512 h 753616"/>
                          <a:gd name="connsiteX82" fmla="*/ 1315709 w 1499290"/>
                          <a:gd name="connsiteY82" fmla="*/ 691430 h 753616"/>
                          <a:gd name="connsiteX83" fmla="*/ 1309506 w 1499290"/>
                          <a:gd name="connsiteY83" fmla="*/ 638093 h 753616"/>
                          <a:gd name="connsiteX84" fmla="*/ 1331880 w 1499290"/>
                          <a:gd name="connsiteY84" fmla="*/ 514699 h 753616"/>
                          <a:gd name="connsiteX85" fmla="*/ 1364281 w 1499290"/>
                          <a:gd name="connsiteY85" fmla="*/ 394737 h 753616"/>
                          <a:gd name="connsiteX86" fmla="*/ 1394757 w 1499290"/>
                          <a:gd name="connsiteY86" fmla="*/ 270314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31475 w 1499290"/>
                          <a:gd name="connsiteY15" fmla="*/ 225221 h 753616"/>
                          <a:gd name="connsiteX16" fmla="*/ 1320214 w 1499290"/>
                          <a:gd name="connsiteY16" fmla="*/ 245491 h 753616"/>
                          <a:gd name="connsiteX17" fmla="*/ 1308953 w 1499290"/>
                          <a:gd name="connsiteY17" fmla="*/ 259005 h 753616"/>
                          <a:gd name="connsiteX18" fmla="*/ 1306700 w 1499290"/>
                          <a:gd name="connsiteY18" fmla="*/ 265761 h 753616"/>
                          <a:gd name="connsiteX19" fmla="*/ 1302196 w 1499290"/>
                          <a:gd name="connsiteY19" fmla="*/ 270266 h 753616"/>
                          <a:gd name="connsiteX20" fmla="*/ 1293187 w 1499290"/>
                          <a:gd name="connsiteY20" fmla="*/ 288283 h 753616"/>
                          <a:gd name="connsiteX21" fmla="*/ 1290935 w 1499290"/>
                          <a:gd name="connsiteY21" fmla="*/ 297292 h 753616"/>
                          <a:gd name="connsiteX22" fmla="*/ 1288683 w 1499290"/>
                          <a:gd name="connsiteY22" fmla="*/ 304049 h 753616"/>
                          <a:gd name="connsiteX23" fmla="*/ 1270665 w 1499290"/>
                          <a:gd name="connsiteY23" fmla="*/ 382876 h 753616"/>
                          <a:gd name="connsiteX24" fmla="*/ 1263908 w 1499290"/>
                          <a:gd name="connsiteY24" fmla="*/ 409903 h 753616"/>
                          <a:gd name="connsiteX25" fmla="*/ 1254899 w 1499290"/>
                          <a:gd name="connsiteY25" fmla="*/ 432425 h 753616"/>
                          <a:gd name="connsiteX26" fmla="*/ 1248143 w 1499290"/>
                          <a:gd name="connsiteY26" fmla="*/ 481974 h 753616"/>
                          <a:gd name="connsiteX27" fmla="*/ 1243638 w 1499290"/>
                          <a:gd name="connsiteY27" fmla="*/ 488731 h 753616"/>
                          <a:gd name="connsiteX28" fmla="*/ 1239134 w 1499290"/>
                          <a:gd name="connsiteY28" fmla="*/ 509001 h 753616"/>
                          <a:gd name="connsiteX29" fmla="*/ 1225620 w 1499290"/>
                          <a:gd name="connsiteY29" fmla="*/ 545036 h 753616"/>
                          <a:gd name="connsiteX30" fmla="*/ 1223873 w 1499290"/>
                          <a:gd name="connsiteY30" fmla="*/ 600406 h 753616"/>
                          <a:gd name="connsiteX31" fmla="*/ 1222964 w 1499290"/>
                          <a:gd name="connsiteY31" fmla="*/ 663714 h 753616"/>
                          <a:gd name="connsiteX32" fmla="*/ 1156381 w 1499290"/>
                          <a:gd name="connsiteY32" fmla="*/ 643408 h 753616"/>
                          <a:gd name="connsiteX33" fmla="*/ 1093602 w 1499290"/>
                          <a:gd name="connsiteY33" fmla="*/ 589675 h 753616"/>
                          <a:gd name="connsiteX34" fmla="*/ 1002467 w 1499290"/>
                          <a:gd name="connsiteY34" fmla="*/ 535190 h 753616"/>
                          <a:gd name="connsiteX35" fmla="*/ 905806 w 1499290"/>
                          <a:gd name="connsiteY35" fmla="*/ 522514 h 753616"/>
                          <a:gd name="connsiteX36" fmla="*/ 856257 w 1499290"/>
                          <a:gd name="connsiteY36" fmla="*/ 527018 h 753616"/>
                          <a:gd name="connsiteX37" fmla="*/ 796063 w 1499290"/>
                          <a:gd name="connsiteY37" fmla="*/ 547399 h 753616"/>
                          <a:gd name="connsiteX38" fmla="*/ 750403 w 1499290"/>
                          <a:gd name="connsiteY38" fmla="*/ 578819 h 753616"/>
                          <a:gd name="connsiteX39" fmla="*/ 709863 w 1499290"/>
                          <a:gd name="connsiteY39" fmla="*/ 626116 h 753616"/>
                          <a:gd name="connsiteX40" fmla="*/ 691845 w 1499290"/>
                          <a:gd name="connsiteY40" fmla="*/ 644134 h 753616"/>
                          <a:gd name="connsiteX41" fmla="*/ 647490 w 1499290"/>
                          <a:gd name="connsiteY41" fmla="*/ 668108 h 753616"/>
                          <a:gd name="connsiteX42" fmla="*/ 550719 w 1499290"/>
                          <a:gd name="connsiteY42" fmla="*/ 677007 h 753616"/>
                          <a:gd name="connsiteX43" fmla="*/ 449837 w 1499290"/>
                          <a:gd name="connsiteY43" fmla="*/ 674028 h 753616"/>
                          <a:gd name="connsiteX44" fmla="*/ 385888 w 1499290"/>
                          <a:gd name="connsiteY44" fmla="*/ 637474 h 753616"/>
                          <a:gd name="connsiteX45" fmla="*/ 340499 w 1499290"/>
                          <a:gd name="connsiteY45" fmla="*/ 603594 h 753616"/>
                          <a:gd name="connsiteX46" fmla="*/ 302212 w 1499290"/>
                          <a:gd name="connsiteY46" fmla="*/ 578819 h 753616"/>
                          <a:gd name="connsiteX47" fmla="*/ 266176 w 1499290"/>
                          <a:gd name="connsiteY47" fmla="*/ 556297 h 753616"/>
                          <a:gd name="connsiteX48" fmla="*/ 259420 w 1499290"/>
                          <a:gd name="connsiteY48" fmla="*/ 554045 h 753616"/>
                          <a:gd name="connsiteX49" fmla="*/ 236897 w 1499290"/>
                          <a:gd name="connsiteY49" fmla="*/ 545036 h 753616"/>
                          <a:gd name="connsiteX50" fmla="*/ 180592 w 1499290"/>
                          <a:gd name="connsiteY50" fmla="*/ 536027 h 753616"/>
                          <a:gd name="connsiteX51" fmla="*/ 117530 w 1499290"/>
                          <a:gd name="connsiteY51" fmla="*/ 533775 h 753616"/>
                          <a:gd name="connsiteX52" fmla="*/ 76990 w 1499290"/>
                          <a:gd name="connsiteY52" fmla="*/ 536027 h 753616"/>
                          <a:gd name="connsiteX53" fmla="*/ 61716 w 1499290"/>
                          <a:gd name="connsiteY53" fmla="*/ 536930 h 753616"/>
                          <a:gd name="connsiteX54" fmla="*/ 23554 w 1499290"/>
                          <a:gd name="connsiteY54" fmla="*/ 550729 h 753616"/>
                          <a:gd name="connsiteX55" fmla="*/ 174 w 1499290"/>
                          <a:gd name="connsiteY55" fmla="*/ 573331 h 753616"/>
                          <a:gd name="connsiteX56" fmla="*/ 16278 w 1499290"/>
                          <a:gd name="connsiteY56" fmla="*/ 613525 h 753616"/>
                          <a:gd name="connsiteX57" fmla="*/ 73673 w 1499290"/>
                          <a:gd name="connsiteY57" fmla="*/ 624127 h 753616"/>
                          <a:gd name="connsiteX58" fmla="*/ 125098 w 1499290"/>
                          <a:gd name="connsiteY58" fmla="*/ 629432 h 753616"/>
                          <a:gd name="connsiteX59" fmla="*/ 167079 w 1499290"/>
                          <a:gd name="connsiteY59" fmla="*/ 632873 h 753616"/>
                          <a:gd name="connsiteX60" fmla="*/ 219459 w 1499290"/>
                          <a:gd name="connsiteY60" fmla="*/ 640429 h 753616"/>
                          <a:gd name="connsiteX61" fmla="*/ 271260 w 1499290"/>
                          <a:gd name="connsiteY61" fmla="*/ 659173 h 753616"/>
                          <a:gd name="connsiteX62" fmla="*/ 302212 w 1499290"/>
                          <a:gd name="connsiteY62" fmla="*/ 675665 h 753616"/>
                          <a:gd name="connsiteX63" fmla="*/ 337300 w 1499290"/>
                          <a:gd name="connsiteY63" fmla="*/ 700365 h 753616"/>
                          <a:gd name="connsiteX64" fmla="*/ 363637 w 1499290"/>
                          <a:gd name="connsiteY64" fmla="*/ 738763 h 753616"/>
                          <a:gd name="connsiteX65" fmla="*/ 403561 w 1499290"/>
                          <a:gd name="connsiteY65" fmla="*/ 752240 h 753616"/>
                          <a:gd name="connsiteX66" fmla="*/ 548393 w 1499290"/>
                          <a:gd name="connsiteY66" fmla="*/ 753003 h 753616"/>
                          <a:gd name="connsiteX67" fmla="*/ 630198 w 1499290"/>
                          <a:gd name="connsiteY67" fmla="*/ 750751 h 753616"/>
                          <a:gd name="connsiteX68" fmla="*/ 689593 w 1499290"/>
                          <a:gd name="connsiteY68" fmla="*/ 745483 h 753616"/>
                          <a:gd name="connsiteX69" fmla="*/ 735846 w 1499290"/>
                          <a:gd name="connsiteY69" fmla="*/ 708955 h 753616"/>
                          <a:gd name="connsiteX70" fmla="*/ 766094 w 1499290"/>
                          <a:gd name="connsiteY70" fmla="*/ 676722 h 753616"/>
                          <a:gd name="connsiteX71" fmla="*/ 818622 w 1499290"/>
                          <a:gd name="connsiteY71" fmla="*/ 631642 h 753616"/>
                          <a:gd name="connsiteX72" fmla="*/ 869696 w 1499290"/>
                          <a:gd name="connsiteY72" fmla="*/ 611335 h 753616"/>
                          <a:gd name="connsiteX73" fmla="*/ 932033 w 1499290"/>
                          <a:gd name="connsiteY73" fmla="*/ 606609 h 753616"/>
                          <a:gd name="connsiteX74" fmla="*/ 990553 w 1499290"/>
                          <a:gd name="connsiteY74" fmla="*/ 619249 h 753616"/>
                          <a:gd name="connsiteX75" fmla="*/ 1055647 w 1499290"/>
                          <a:gd name="connsiteY75" fmla="*/ 656699 h 753616"/>
                          <a:gd name="connsiteX76" fmla="*/ 1085983 w 1499290"/>
                          <a:gd name="connsiteY76" fmla="*/ 686926 h 753616"/>
                          <a:gd name="connsiteX77" fmla="*/ 1131027 w 1499290"/>
                          <a:gd name="connsiteY77" fmla="*/ 727466 h 753616"/>
                          <a:gd name="connsiteX78" fmla="*/ 1191837 w 1499290"/>
                          <a:gd name="connsiteY78" fmla="*/ 745483 h 753616"/>
                          <a:gd name="connsiteX79" fmla="*/ 1268413 w 1499290"/>
                          <a:gd name="connsiteY79" fmla="*/ 747736 h 753616"/>
                          <a:gd name="connsiteX80" fmla="*/ 1309678 w 1499290"/>
                          <a:gd name="connsiteY80" fmla="*/ 732512 h 753616"/>
                          <a:gd name="connsiteX81" fmla="*/ 1315709 w 1499290"/>
                          <a:gd name="connsiteY81" fmla="*/ 691430 h 753616"/>
                          <a:gd name="connsiteX82" fmla="*/ 1309506 w 1499290"/>
                          <a:gd name="connsiteY82" fmla="*/ 638093 h 753616"/>
                          <a:gd name="connsiteX83" fmla="*/ 1331880 w 1499290"/>
                          <a:gd name="connsiteY83" fmla="*/ 514699 h 753616"/>
                          <a:gd name="connsiteX84" fmla="*/ 1364281 w 1499290"/>
                          <a:gd name="connsiteY84" fmla="*/ 394737 h 753616"/>
                          <a:gd name="connsiteX85" fmla="*/ 1394757 w 1499290"/>
                          <a:gd name="connsiteY85" fmla="*/ 270314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302196 w 1499290"/>
                          <a:gd name="connsiteY18" fmla="*/ 270266 h 753616"/>
                          <a:gd name="connsiteX19" fmla="*/ 1293187 w 1499290"/>
                          <a:gd name="connsiteY19" fmla="*/ 288283 h 753616"/>
                          <a:gd name="connsiteX20" fmla="*/ 1290935 w 1499290"/>
                          <a:gd name="connsiteY20" fmla="*/ 297292 h 753616"/>
                          <a:gd name="connsiteX21" fmla="*/ 1288683 w 1499290"/>
                          <a:gd name="connsiteY21" fmla="*/ 304049 h 753616"/>
                          <a:gd name="connsiteX22" fmla="*/ 1270665 w 1499290"/>
                          <a:gd name="connsiteY22" fmla="*/ 382876 h 753616"/>
                          <a:gd name="connsiteX23" fmla="*/ 1263908 w 1499290"/>
                          <a:gd name="connsiteY23" fmla="*/ 409903 h 753616"/>
                          <a:gd name="connsiteX24" fmla="*/ 1254899 w 1499290"/>
                          <a:gd name="connsiteY24" fmla="*/ 432425 h 753616"/>
                          <a:gd name="connsiteX25" fmla="*/ 1248143 w 1499290"/>
                          <a:gd name="connsiteY25" fmla="*/ 481974 h 753616"/>
                          <a:gd name="connsiteX26" fmla="*/ 1243638 w 1499290"/>
                          <a:gd name="connsiteY26" fmla="*/ 488731 h 753616"/>
                          <a:gd name="connsiteX27" fmla="*/ 1239134 w 1499290"/>
                          <a:gd name="connsiteY27" fmla="*/ 509001 h 753616"/>
                          <a:gd name="connsiteX28" fmla="*/ 1225620 w 1499290"/>
                          <a:gd name="connsiteY28" fmla="*/ 545036 h 753616"/>
                          <a:gd name="connsiteX29" fmla="*/ 1223873 w 1499290"/>
                          <a:gd name="connsiteY29" fmla="*/ 600406 h 753616"/>
                          <a:gd name="connsiteX30" fmla="*/ 1222964 w 1499290"/>
                          <a:gd name="connsiteY30" fmla="*/ 663714 h 753616"/>
                          <a:gd name="connsiteX31" fmla="*/ 1156381 w 1499290"/>
                          <a:gd name="connsiteY31" fmla="*/ 643408 h 753616"/>
                          <a:gd name="connsiteX32" fmla="*/ 1093602 w 1499290"/>
                          <a:gd name="connsiteY32" fmla="*/ 589675 h 753616"/>
                          <a:gd name="connsiteX33" fmla="*/ 1002467 w 1499290"/>
                          <a:gd name="connsiteY33" fmla="*/ 535190 h 753616"/>
                          <a:gd name="connsiteX34" fmla="*/ 905806 w 1499290"/>
                          <a:gd name="connsiteY34" fmla="*/ 522514 h 753616"/>
                          <a:gd name="connsiteX35" fmla="*/ 856257 w 1499290"/>
                          <a:gd name="connsiteY35" fmla="*/ 527018 h 753616"/>
                          <a:gd name="connsiteX36" fmla="*/ 796063 w 1499290"/>
                          <a:gd name="connsiteY36" fmla="*/ 547399 h 753616"/>
                          <a:gd name="connsiteX37" fmla="*/ 750403 w 1499290"/>
                          <a:gd name="connsiteY37" fmla="*/ 578819 h 753616"/>
                          <a:gd name="connsiteX38" fmla="*/ 709863 w 1499290"/>
                          <a:gd name="connsiteY38" fmla="*/ 626116 h 753616"/>
                          <a:gd name="connsiteX39" fmla="*/ 691845 w 1499290"/>
                          <a:gd name="connsiteY39" fmla="*/ 644134 h 753616"/>
                          <a:gd name="connsiteX40" fmla="*/ 647490 w 1499290"/>
                          <a:gd name="connsiteY40" fmla="*/ 668108 h 753616"/>
                          <a:gd name="connsiteX41" fmla="*/ 550719 w 1499290"/>
                          <a:gd name="connsiteY41" fmla="*/ 677007 h 753616"/>
                          <a:gd name="connsiteX42" fmla="*/ 449837 w 1499290"/>
                          <a:gd name="connsiteY42" fmla="*/ 674028 h 753616"/>
                          <a:gd name="connsiteX43" fmla="*/ 385888 w 1499290"/>
                          <a:gd name="connsiteY43" fmla="*/ 637474 h 753616"/>
                          <a:gd name="connsiteX44" fmla="*/ 340499 w 1499290"/>
                          <a:gd name="connsiteY44" fmla="*/ 603594 h 753616"/>
                          <a:gd name="connsiteX45" fmla="*/ 302212 w 1499290"/>
                          <a:gd name="connsiteY45" fmla="*/ 578819 h 753616"/>
                          <a:gd name="connsiteX46" fmla="*/ 266176 w 1499290"/>
                          <a:gd name="connsiteY46" fmla="*/ 556297 h 753616"/>
                          <a:gd name="connsiteX47" fmla="*/ 259420 w 1499290"/>
                          <a:gd name="connsiteY47" fmla="*/ 554045 h 753616"/>
                          <a:gd name="connsiteX48" fmla="*/ 236897 w 1499290"/>
                          <a:gd name="connsiteY48" fmla="*/ 545036 h 753616"/>
                          <a:gd name="connsiteX49" fmla="*/ 180592 w 1499290"/>
                          <a:gd name="connsiteY49" fmla="*/ 536027 h 753616"/>
                          <a:gd name="connsiteX50" fmla="*/ 117530 w 1499290"/>
                          <a:gd name="connsiteY50" fmla="*/ 533775 h 753616"/>
                          <a:gd name="connsiteX51" fmla="*/ 76990 w 1499290"/>
                          <a:gd name="connsiteY51" fmla="*/ 536027 h 753616"/>
                          <a:gd name="connsiteX52" fmla="*/ 61716 w 1499290"/>
                          <a:gd name="connsiteY52" fmla="*/ 536930 h 753616"/>
                          <a:gd name="connsiteX53" fmla="*/ 23554 w 1499290"/>
                          <a:gd name="connsiteY53" fmla="*/ 550729 h 753616"/>
                          <a:gd name="connsiteX54" fmla="*/ 174 w 1499290"/>
                          <a:gd name="connsiteY54" fmla="*/ 573331 h 753616"/>
                          <a:gd name="connsiteX55" fmla="*/ 16278 w 1499290"/>
                          <a:gd name="connsiteY55" fmla="*/ 613525 h 753616"/>
                          <a:gd name="connsiteX56" fmla="*/ 73673 w 1499290"/>
                          <a:gd name="connsiteY56" fmla="*/ 624127 h 753616"/>
                          <a:gd name="connsiteX57" fmla="*/ 125098 w 1499290"/>
                          <a:gd name="connsiteY57" fmla="*/ 629432 h 753616"/>
                          <a:gd name="connsiteX58" fmla="*/ 167079 w 1499290"/>
                          <a:gd name="connsiteY58" fmla="*/ 632873 h 753616"/>
                          <a:gd name="connsiteX59" fmla="*/ 219459 w 1499290"/>
                          <a:gd name="connsiteY59" fmla="*/ 640429 h 753616"/>
                          <a:gd name="connsiteX60" fmla="*/ 271260 w 1499290"/>
                          <a:gd name="connsiteY60" fmla="*/ 659173 h 753616"/>
                          <a:gd name="connsiteX61" fmla="*/ 302212 w 1499290"/>
                          <a:gd name="connsiteY61" fmla="*/ 675665 h 753616"/>
                          <a:gd name="connsiteX62" fmla="*/ 337300 w 1499290"/>
                          <a:gd name="connsiteY62" fmla="*/ 700365 h 753616"/>
                          <a:gd name="connsiteX63" fmla="*/ 363637 w 1499290"/>
                          <a:gd name="connsiteY63" fmla="*/ 738763 h 753616"/>
                          <a:gd name="connsiteX64" fmla="*/ 403561 w 1499290"/>
                          <a:gd name="connsiteY64" fmla="*/ 752240 h 753616"/>
                          <a:gd name="connsiteX65" fmla="*/ 548393 w 1499290"/>
                          <a:gd name="connsiteY65" fmla="*/ 753003 h 753616"/>
                          <a:gd name="connsiteX66" fmla="*/ 630198 w 1499290"/>
                          <a:gd name="connsiteY66" fmla="*/ 750751 h 753616"/>
                          <a:gd name="connsiteX67" fmla="*/ 689593 w 1499290"/>
                          <a:gd name="connsiteY67" fmla="*/ 745483 h 753616"/>
                          <a:gd name="connsiteX68" fmla="*/ 735846 w 1499290"/>
                          <a:gd name="connsiteY68" fmla="*/ 708955 h 753616"/>
                          <a:gd name="connsiteX69" fmla="*/ 766094 w 1499290"/>
                          <a:gd name="connsiteY69" fmla="*/ 676722 h 753616"/>
                          <a:gd name="connsiteX70" fmla="*/ 818622 w 1499290"/>
                          <a:gd name="connsiteY70" fmla="*/ 631642 h 753616"/>
                          <a:gd name="connsiteX71" fmla="*/ 869696 w 1499290"/>
                          <a:gd name="connsiteY71" fmla="*/ 611335 h 753616"/>
                          <a:gd name="connsiteX72" fmla="*/ 932033 w 1499290"/>
                          <a:gd name="connsiteY72" fmla="*/ 606609 h 753616"/>
                          <a:gd name="connsiteX73" fmla="*/ 990553 w 1499290"/>
                          <a:gd name="connsiteY73" fmla="*/ 619249 h 753616"/>
                          <a:gd name="connsiteX74" fmla="*/ 1055647 w 1499290"/>
                          <a:gd name="connsiteY74" fmla="*/ 656699 h 753616"/>
                          <a:gd name="connsiteX75" fmla="*/ 1085983 w 1499290"/>
                          <a:gd name="connsiteY75" fmla="*/ 686926 h 753616"/>
                          <a:gd name="connsiteX76" fmla="*/ 1131027 w 1499290"/>
                          <a:gd name="connsiteY76" fmla="*/ 727466 h 753616"/>
                          <a:gd name="connsiteX77" fmla="*/ 1191837 w 1499290"/>
                          <a:gd name="connsiteY77" fmla="*/ 745483 h 753616"/>
                          <a:gd name="connsiteX78" fmla="*/ 1268413 w 1499290"/>
                          <a:gd name="connsiteY78" fmla="*/ 747736 h 753616"/>
                          <a:gd name="connsiteX79" fmla="*/ 1309678 w 1499290"/>
                          <a:gd name="connsiteY79" fmla="*/ 732512 h 753616"/>
                          <a:gd name="connsiteX80" fmla="*/ 1315709 w 1499290"/>
                          <a:gd name="connsiteY80" fmla="*/ 691430 h 753616"/>
                          <a:gd name="connsiteX81" fmla="*/ 1309506 w 1499290"/>
                          <a:gd name="connsiteY81" fmla="*/ 638093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09506 w 1499290"/>
                          <a:gd name="connsiteY80" fmla="*/ 638093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31880 w 1499290"/>
                          <a:gd name="connsiteY81" fmla="*/ 514699 h 753616"/>
                          <a:gd name="connsiteX82" fmla="*/ 1364281 w 1499290"/>
                          <a:gd name="connsiteY82" fmla="*/ 394737 h 753616"/>
                          <a:gd name="connsiteX83" fmla="*/ 1394757 w 1499290"/>
                          <a:gd name="connsiteY83" fmla="*/ 270314 h 753616"/>
                          <a:gd name="connsiteX84" fmla="*/ 1435077 w 1499290"/>
                          <a:gd name="connsiteY84" fmla="*/ 157655 h 753616"/>
                          <a:gd name="connsiteX85" fmla="*/ 1494791 w 1499290"/>
                          <a:gd name="connsiteY85" fmla="*/ 100881 h 753616"/>
                          <a:gd name="connsiteX86" fmla="*/ 1493634 w 1499290"/>
                          <a:gd name="connsiteY86" fmla="*/ 0 h 753616"/>
                          <a:gd name="connsiteX87" fmla="*/ 1482373 w 1499290"/>
                          <a:gd name="connsiteY87" fmla="*/ 9008 h 753616"/>
                          <a:gd name="connsiteX88" fmla="*/ 1480121 w 1499290"/>
                          <a:gd name="connsiteY88" fmla="*/ 18017 h 753616"/>
                          <a:gd name="connsiteX89" fmla="*/ 1473364 w 1499290"/>
                          <a:gd name="connsiteY89" fmla="*/ 20270 h 753616"/>
                          <a:gd name="connsiteX90" fmla="*/ 1482373 w 1499290"/>
                          <a:gd name="connsiteY90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24397 w 1499290"/>
                          <a:gd name="connsiteY80" fmla="*/ 614266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25562 w 1499290"/>
                          <a:gd name="connsiteY81" fmla="*/ 56450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514699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4281 w 1499290"/>
                          <a:gd name="connsiteY83" fmla="*/ 394737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394757 w 1499290"/>
                          <a:gd name="connsiteY84" fmla="*/ 270314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68749 w 1499290"/>
                          <a:gd name="connsiteY83" fmla="*/ 345594 h 753616"/>
                          <a:gd name="connsiteX84" fmla="*/ 1402203 w 1499290"/>
                          <a:gd name="connsiteY84" fmla="*/ 225638 h 753616"/>
                          <a:gd name="connsiteX85" fmla="*/ 1435077 w 1499290"/>
                          <a:gd name="connsiteY85" fmla="*/ 157655 h 753616"/>
                          <a:gd name="connsiteX86" fmla="*/ 1494791 w 1499290"/>
                          <a:gd name="connsiteY86" fmla="*/ 100881 h 753616"/>
                          <a:gd name="connsiteX87" fmla="*/ 1493634 w 1499290"/>
                          <a:gd name="connsiteY87" fmla="*/ 0 h 753616"/>
                          <a:gd name="connsiteX88" fmla="*/ 1482373 w 1499290"/>
                          <a:gd name="connsiteY88" fmla="*/ 9008 h 753616"/>
                          <a:gd name="connsiteX89" fmla="*/ 1480121 w 1499290"/>
                          <a:gd name="connsiteY89" fmla="*/ 18017 h 753616"/>
                          <a:gd name="connsiteX90" fmla="*/ 1473364 w 1499290"/>
                          <a:gd name="connsiteY90" fmla="*/ 20270 h 753616"/>
                          <a:gd name="connsiteX91" fmla="*/ 1482373 w 1499290"/>
                          <a:gd name="connsiteY91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7900 w 1499290"/>
                          <a:gd name="connsiteY83" fmla="*/ 414096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1943 w 1499290"/>
                          <a:gd name="connsiteY83" fmla="*/ 403672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45594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56836 w 1499290"/>
                          <a:gd name="connsiteY84" fmla="*/ 344105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7837 w 1499290"/>
                          <a:gd name="connsiteY82" fmla="*/ 467045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402203 w 1499290"/>
                          <a:gd name="connsiteY85" fmla="*/ 225638 h 753616"/>
                          <a:gd name="connsiteX86" fmla="*/ 1435077 w 1499290"/>
                          <a:gd name="connsiteY86" fmla="*/ 157655 h 753616"/>
                          <a:gd name="connsiteX87" fmla="*/ 1494791 w 1499290"/>
                          <a:gd name="connsiteY87" fmla="*/ 100881 h 753616"/>
                          <a:gd name="connsiteX88" fmla="*/ 1493634 w 1499290"/>
                          <a:gd name="connsiteY88" fmla="*/ 0 h 753616"/>
                          <a:gd name="connsiteX89" fmla="*/ 1482373 w 1499290"/>
                          <a:gd name="connsiteY89" fmla="*/ 9008 h 753616"/>
                          <a:gd name="connsiteX90" fmla="*/ 1480121 w 1499290"/>
                          <a:gd name="connsiteY90" fmla="*/ 18017 h 753616"/>
                          <a:gd name="connsiteX91" fmla="*/ 1473364 w 1499290"/>
                          <a:gd name="connsiteY91" fmla="*/ 20270 h 753616"/>
                          <a:gd name="connsiteX92" fmla="*/ 1482373 w 1499290"/>
                          <a:gd name="connsiteY92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6619 w 1499290"/>
                          <a:gd name="connsiteY85" fmla="*/ 283048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8749 w 1499290"/>
                          <a:gd name="connsiteY84" fmla="*/ 336659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9389 w 1499290"/>
                          <a:gd name="connsiteY83" fmla="*/ 408139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  <a:gd name="connsiteX0" fmla="*/ 1482373 w 1499290"/>
                          <a:gd name="connsiteY0" fmla="*/ 18017 h 753616"/>
                          <a:gd name="connsiteX1" fmla="*/ 1482373 w 1499290"/>
                          <a:gd name="connsiteY1" fmla="*/ 18017 h 753616"/>
                          <a:gd name="connsiteX2" fmla="*/ 1455347 w 1499290"/>
                          <a:gd name="connsiteY2" fmla="*/ 38287 h 753616"/>
                          <a:gd name="connsiteX3" fmla="*/ 1432824 w 1499290"/>
                          <a:gd name="connsiteY3" fmla="*/ 49548 h 753616"/>
                          <a:gd name="connsiteX4" fmla="*/ 1426068 w 1499290"/>
                          <a:gd name="connsiteY4" fmla="*/ 54053 h 753616"/>
                          <a:gd name="connsiteX5" fmla="*/ 1414807 w 1499290"/>
                          <a:gd name="connsiteY5" fmla="*/ 60809 h 753616"/>
                          <a:gd name="connsiteX6" fmla="*/ 1401293 w 1499290"/>
                          <a:gd name="connsiteY6" fmla="*/ 67566 h 753616"/>
                          <a:gd name="connsiteX7" fmla="*/ 1392285 w 1499290"/>
                          <a:gd name="connsiteY7" fmla="*/ 76575 h 753616"/>
                          <a:gd name="connsiteX8" fmla="*/ 1372015 w 1499290"/>
                          <a:gd name="connsiteY8" fmla="*/ 94593 h 753616"/>
                          <a:gd name="connsiteX9" fmla="*/ 1363006 w 1499290"/>
                          <a:gd name="connsiteY9" fmla="*/ 112610 h 753616"/>
                          <a:gd name="connsiteX10" fmla="*/ 1360753 w 1499290"/>
                          <a:gd name="connsiteY10" fmla="*/ 119367 h 753616"/>
                          <a:gd name="connsiteX11" fmla="*/ 1356249 w 1499290"/>
                          <a:gd name="connsiteY11" fmla="*/ 128376 h 753616"/>
                          <a:gd name="connsiteX12" fmla="*/ 1351745 w 1499290"/>
                          <a:gd name="connsiteY12" fmla="*/ 155403 h 753616"/>
                          <a:gd name="connsiteX13" fmla="*/ 1347240 w 1499290"/>
                          <a:gd name="connsiteY13" fmla="*/ 164411 h 753616"/>
                          <a:gd name="connsiteX14" fmla="*/ 1340484 w 1499290"/>
                          <a:gd name="connsiteY14" fmla="*/ 182429 h 753616"/>
                          <a:gd name="connsiteX15" fmla="*/ 1320214 w 1499290"/>
                          <a:gd name="connsiteY15" fmla="*/ 245491 h 753616"/>
                          <a:gd name="connsiteX16" fmla="*/ 1308953 w 1499290"/>
                          <a:gd name="connsiteY16" fmla="*/ 259005 h 753616"/>
                          <a:gd name="connsiteX17" fmla="*/ 1306700 w 1499290"/>
                          <a:gd name="connsiteY17" fmla="*/ 265761 h 753616"/>
                          <a:gd name="connsiteX18" fmla="*/ 1293187 w 1499290"/>
                          <a:gd name="connsiteY18" fmla="*/ 288283 h 753616"/>
                          <a:gd name="connsiteX19" fmla="*/ 1290935 w 1499290"/>
                          <a:gd name="connsiteY19" fmla="*/ 297292 h 753616"/>
                          <a:gd name="connsiteX20" fmla="*/ 1288683 w 1499290"/>
                          <a:gd name="connsiteY20" fmla="*/ 304049 h 753616"/>
                          <a:gd name="connsiteX21" fmla="*/ 1270665 w 1499290"/>
                          <a:gd name="connsiteY21" fmla="*/ 382876 h 753616"/>
                          <a:gd name="connsiteX22" fmla="*/ 1263908 w 1499290"/>
                          <a:gd name="connsiteY22" fmla="*/ 409903 h 753616"/>
                          <a:gd name="connsiteX23" fmla="*/ 1254899 w 1499290"/>
                          <a:gd name="connsiteY23" fmla="*/ 432425 h 753616"/>
                          <a:gd name="connsiteX24" fmla="*/ 1248143 w 1499290"/>
                          <a:gd name="connsiteY24" fmla="*/ 481974 h 753616"/>
                          <a:gd name="connsiteX25" fmla="*/ 1243638 w 1499290"/>
                          <a:gd name="connsiteY25" fmla="*/ 488731 h 753616"/>
                          <a:gd name="connsiteX26" fmla="*/ 1239134 w 1499290"/>
                          <a:gd name="connsiteY26" fmla="*/ 509001 h 753616"/>
                          <a:gd name="connsiteX27" fmla="*/ 1225620 w 1499290"/>
                          <a:gd name="connsiteY27" fmla="*/ 545036 h 753616"/>
                          <a:gd name="connsiteX28" fmla="*/ 1223873 w 1499290"/>
                          <a:gd name="connsiteY28" fmla="*/ 600406 h 753616"/>
                          <a:gd name="connsiteX29" fmla="*/ 1222964 w 1499290"/>
                          <a:gd name="connsiteY29" fmla="*/ 663714 h 753616"/>
                          <a:gd name="connsiteX30" fmla="*/ 1156381 w 1499290"/>
                          <a:gd name="connsiteY30" fmla="*/ 643408 h 753616"/>
                          <a:gd name="connsiteX31" fmla="*/ 1093602 w 1499290"/>
                          <a:gd name="connsiteY31" fmla="*/ 589675 h 753616"/>
                          <a:gd name="connsiteX32" fmla="*/ 1002467 w 1499290"/>
                          <a:gd name="connsiteY32" fmla="*/ 535190 h 753616"/>
                          <a:gd name="connsiteX33" fmla="*/ 905806 w 1499290"/>
                          <a:gd name="connsiteY33" fmla="*/ 522514 h 753616"/>
                          <a:gd name="connsiteX34" fmla="*/ 856257 w 1499290"/>
                          <a:gd name="connsiteY34" fmla="*/ 527018 h 753616"/>
                          <a:gd name="connsiteX35" fmla="*/ 796063 w 1499290"/>
                          <a:gd name="connsiteY35" fmla="*/ 547399 h 753616"/>
                          <a:gd name="connsiteX36" fmla="*/ 750403 w 1499290"/>
                          <a:gd name="connsiteY36" fmla="*/ 578819 h 753616"/>
                          <a:gd name="connsiteX37" fmla="*/ 709863 w 1499290"/>
                          <a:gd name="connsiteY37" fmla="*/ 626116 h 753616"/>
                          <a:gd name="connsiteX38" fmla="*/ 691845 w 1499290"/>
                          <a:gd name="connsiteY38" fmla="*/ 644134 h 753616"/>
                          <a:gd name="connsiteX39" fmla="*/ 647490 w 1499290"/>
                          <a:gd name="connsiteY39" fmla="*/ 668108 h 753616"/>
                          <a:gd name="connsiteX40" fmla="*/ 550719 w 1499290"/>
                          <a:gd name="connsiteY40" fmla="*/ 677007 h 753616"/>
                          <a:gd name="connsiteX41" fmla="*/ 449837 w 1499290"/>
                          <a:gd name="connsiteY41" fmla="*/ 674028 h 753616"/>
                          <a:gd name="connsiteX42" fmla="*/ 385888 w 1499290"/>
                          <a:gd name="connsiteY42" fmla="*/ 637474 h 753616"/>
                          <a:gd name="connsiteX43" fmla="*/ 340499 w 1499290"/>
                          <a:gd name="connsiteY43" fmla="*/ 603594 h 753616"/>
                          <a:gd name="connsiteX44" fmla="*/ 302212 w 1499290"/>
                          <a:gd name="connsiteY44" fmla="*/ 578819 h 753616"/>
                          <a:gd name="connsiteX45" fmla="*/ 266176 w 1499290"/>
                          <a:gd name="connsiteY45" fmla="*/ 556297 h 753616"/>
                          <a:gd name="connsiteX46" fmla="*/ 259420 w 1499290"/>
                          <a:gd name="connsiteY46" fmla="*/ 554045 h 753616"/>
                          <a:gd name="connsiteX47" fmla="*/ 236897 w 1499290"/>
                          <a:gd name="connsiteY47" fmla="*/ 545036 h 753616"/>
                          <a:gd name="connsiteX48" fmla="*/ 180592 w 1499290"/>
                          <a:gd name="connsiteY48" fmla="*/ 536027 h 753616"/>
                          <a:gd name="connsiteX49" fmla="*/ 117530 w 1499290"/>
                          <a:gd name="connsiteY49" fmla="*/ 533775 h 753616"/>
                          <a:gd name="connsiteX50" fmla="*/ 76990 w 1499290"/>
                          <a:gd name="connsiteY50" fmla="*/ 536027 h 753616"/>
                          <a:gd name="connsiteX51" fmla="*/ 61716 w 1499290"/>
                          <a:gd name="connsiteY51" fmla="*/ 536930 h 753616"/>
                          <a:gd name="connsiteX52" fmla="*/ 23554 w 1499290"/>
                          <a:gd name="connsiteY52" fmla="*/ 550729 h 753616"/>
                          <a:gd name="connsiteX53" fmla="*/ 174 w 1499290"/>
                          <a:gd name="connsiteY53" fmla="*/ 573331 h 753616"/>
                          <a:gd name="connsiteX54" fmla="*/ 16278 w 1499290"/>
                          <a:gd name="connsiteY54" fmla="*/ 613525 h 753616"/>
                          <a:gd name="connsiteX55" fmla="*/ 73673 w 1499290"/>
                          <a:gd name="connsiteY55" fmla="*/ 624127 h 753616"/>
                          <a:gd name="connsiteX56" fmla="*/ 125098 w 1499290"/>
                          <a:gd name="connsiteY56" fmla="*/ 629432 h 753616"/>
                          <a:gd name="connsiteX57" fmla="*/ 167079 w 1499290"/>
                          <a:gd name="connsiteY57" fmla="*/ 632873 h 753616"/>
                          <a:gd name="connsiteX58" fmla="*/ 219459 w 1499290"/>
                          <a:gd name="connsiteY58" fmla="*/ 640429 h 753616"/>
                          <a:gd name="connsiteX59" fmla="*/ 271260 w 1499290"/>
                          <a:gd name="connsiteY59" fmla="*/ 659173 h 753616"/>
                          <a:gd name="connsiteX60" fmla="*/ 302212 w 1499290"/>
                          <a:gd name="connsiteY60" fmla="*/ 675665 h 753616"/>
                          <a:gd name="connsiteX61" fmla="*/ 337300 w 1499290"/>
                          <a:gd name="connsiteY61" fmla="*/ 700365 h 753616"/>
                          <a:gd name="connsiteX62" fmla="*/ 363637 w 1499290"/>
                          <a:gd name="connsiteY62" fmla="*/ 738763 h 753616"/>
                          <a:gd name="connsiteX63" fmla="*/ 403561 w 1499290"/>
                          <a:gd name="connsiteY63" fmla="*/ 752240 h 753616"/>
                          <a:gd name="connsiteX64" fmla="*/ 548393 w 1499290"/>
                          <a:gd name="connsiteY64" fmla="*/ 753003 h 753616"/>
                          <a:gd name="connsiteX65" fmla="*/ 630198 w 1499290"/>
                          <a:gd name="connsiteY65" fmla="*/ 750751 h 753616"/>
                          <a:gd name="connsiteX66" fmla="*/ 689593 w 1499290"/>
                          <a:gd name="connsiteY66" fmla="*/ 745483 h 753616"/>
                          <a:gd name="connsiteX67" fmla="*/ 735846 w 1499290"/>
                          <a:gd name="connsiteY67" fmla="*/ 708955 h 753616"/>
                          <a:gd name="connsiteX68" fmla="*/ 766094 w 1499290"/>
                          <a:gd name="connsiteY68" fmla="*/ 676722 h 753616"/>
                          <a:gd name="connsiteX69" fmla="*/ 818622 w 1499290"/>
                          <a:gd name="connsiteY69" fmla="*/ 631642 h 753616"/>
                          <a:gd name="connsiteX70" fmla="*/ 869696 w 1499290"/>
                          <a:gd name="connsiteY70" fmla="*/ 611335 h 753616"/>
                          <a:gd name="connsiteX71" fmla="*/ 932033 w 1499290"/>
                          <a:gd name="connsiteY71" fmla="*/ 606609 h 753616"/>
                          <a:gd name="connsiteX72" fmla="*/ 990553 w 1499290"/>
                          <a:gd name="connsiteY72" fmla="*/ 619249 h 753616"/>
                          <a:gd name="connsiteX73" fmla="*/ 1055647 w 1499290"/>
                          <a:gd name="connsiteY73" fmla="*/ 656699 h 753616"/>
                          <a:gd name="connsiteX74" fmla="*/ 1085983 w 1499290"/>
                          <a:gd name="connsiteY74" fmla="*/ 686926 h 753616"/>
                          <a:gd name="connsiteX75" fmla="*/ 1131027 w 1499290"/>
                          <a:gd name="connsiteY75" fmla="*/ 727466 h 753616"/>
                          <a:gd name="connsiteX76" fmla="*/ 1191837 w 1499290"/>
                          <a:gd name="connsiteY76" fmla="*/ 745483 h 753616"/>
                          <a:gd name="connsiteX77" fmla="*/ 1268413 w 1499290"/>
                          <a:gd name="connsiteY77" fmla="*/ 747736 h 753616"/>
                          <a:gd name="connsiteX78" fmla="*/ 1309678 w 1499290"/>
                          <a:gd name="connsiteY78" fmla="*/ 732512 h 753616"/>
                          <a:gd name="connsiteX79" fmla="*/ 1315709 w 1499290"/>
                          <a:gd name="connsiteY79" fmla="*/ 691430 h 753616"/>
                          <a:gd name="connsiteX80" fmla="*/ 1313972 w 1499290"/>
                          <a:gd name="connsiteY80" fmla="*/ 600863 h 753616"/>
                          <a:gd name="connsiteX81" fmla="*/ 1318116 w 1499290"/>
                          <a:gd name="connsiteY81" fmla="*/ 546634 h 753616"/>
                          <a:gd name="connsiteX82" fmla="*/ 1331880 w 1499290"/>
                          <a:gd name="connsiteY82" fmla="*/ 471512 h 753616"/>
                          <a:gd name="connsiteX83" fmla="*/ 1344922 w 1499290"/>
                          <a:gd name="connsiteY83" fmla="*/ 412606 h 753616"/>
                          <a:gd name="connsiteX84" fmla="*/ 1365771 w 1499290"/>
                          <a:gd name="connsiteY84" fmla="*/ 341126 h 753616"/>
                          <a:gd name="connsiteX85" fmla="*/ 1385130 w 1499290"/>
                          <a:gd name="connsiteY85" fmla="*/ 271135 h 753616"/>
                          <a:gd name="connsiteX86" fmla="*/ 1402203 w 1499290"/>
                          <a:gd name="connsiteY86" fmla="*/ 225638 h 753616"/>
                          <a:gd name="connsiteX87" fmla="*/ 1435077 w 1499290"/>
                          <a:gd name="connsiteY87" fmla="*/ 157655 h 753616"/>
                          <a:gd name="connsiteX88" fmla="*/ 1494791 w 1499290"/>
                          <a:gd name="connsiteY88" fmla="*/ 100881 h 753616"/>
                          <a:gd name="connsiteX89" fmla="*/ 1493634 w 1499290"/>
                          <a:gd name="connsiteY89" fmla="*/ 0 h 753616"/>
                          <a:gd name="connsiteX90" fmla="*/ 1482373 w 1499290"/>
                          <a:gd name="connsiteY90" fmla="*/ 9008 h 753616"/>
                          <a:gd name="connsiteX91" fmla="*/ 1480121 w 1499290"/>
                          <a:gd name="connsiteY91" fmla="*/ 18017 h 753616"/>
                          <a:gd name="connsiteX92" fmla="*/ 1473364 w 1499290"/>
                          <a:gd name="connsiteY92" fmla="*/ 20270 h 753616"/>
                          <a:gd name="connsiteX93" fmla="*/ 1482373 w 1499290"/>
                          <a:gd name="connsiteY93" fmla="*/ 18017 h 753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</a:cxnLst>
                        <a:rect l="l" t="t" r="r" b="b"/>
                        <a:pathLst>
                          <a:path w="1499290" h="753616">
                            <a:moveTo>
                              <a:pt x="1482373" y="18017"/>
                            </a:moveTo>
                            <a:lnTo>
                              <a:pt x="1482373" y="18017"/>
                            </a:lnTo>
                            <a:cubicBezTo>
                              <a:pt x="1473364" y="24774"/>
                              <a:pt x="1464847" y="32241"/>
                              <a:pt x="1455347" y="38287"/>
                            </a:cubicBezTo>
                            <a:cubicBezTo>
                              <a:pt x="1448266" y="42793"/>
                              <a:pt x="1440214" y="45568"/>
                              <a:pt x="1432824" y="49548"/>
                            </a:cubicBezTo>
                            <a:cubicBezTo>
                              <a:pt x="1430441" y="50831"/>
                              <a:pt x="1428363" y="52618"/>
                              <a:pt x="1426068" y="54053"/>
                            </a:cubicBezTo>
                            <a:cubicBezTo>
                              <a:pt x="1422356" y="56373"/>
                              <a:pt x="1418650" y="58713"/>
                              <a:pt x="1414807" y="60809"/>
                            </a:cubicBezTo>
                            <a:cubicBezTo>
                              <a:pt x="1410386" y="63221"/>
                              <a:pt x="1405798" y="65314"/>
                              <a:pt x="1401293" y="67566"/>
                            </a:cubicBezTo>
                            <a:cubicBezTo>
                              <a:pt x="1398290" y="70569"/>
                              <a:pt x="1397165" y="72071"/>
                              <a:pt x="1392285" y="76575"/>
                            </a:cubicBezTo>
                            <a:cubicBezTo>
                              <a:pt x="1387405" y="81079"/>
                              <a:pt x="1376895" y="88587"/>
                              <a:pt x="1372015" y="94593"/>
                            </a:cubicBezTo>
                            <a:cubicBezTo>
                              <a:pt x="1367535" y="112505"/>
                              <a:pt x="1373215" y="94745"/>
                              <a:pt x="1363006" y="112610"/>
                            </a:cubicBezTo>
                            <a:cubicBezTo>
                              <a:pt x="1361828" y="114671"/>
                              <a:pt x="1361688" y="117185"/>
                              <a:pt x="1360753" y="119367"/>
                            </a:cubicBezTo>
                            <a:cubicBezTo>
                              <a:pt x="1359430" y="122453"/>
                              <a:pt x="1357428" y="125232"/>
                              <a:pt x="1356249" y="128376"/>
                            </a:cubicBezTo>
                            <a:cubicBezTo>
                              <a:pt x="1352204" y="139164"/>
                              <a:pt x="1355017" y="142317"/>
                              <a:pt x="1351745" y="155403"/>
                            </a:cubicBezTo>
                            <a:cubicBezTo>
                              <a:pt x="1350931" y="158660"/>
                              <a:pt x="1348742" y="161408"/>
                              <a:pt x="1347240" y="164411"/>
                            </a:cubicBezTo>
                            <a:cubicBezTo>
                              <a:pt x="1345363" y="168915"/>
                              <a:pt x="1344988" y="168916"/>
                              <a:pt x="1340484" y="182429"/>
                            </a:cubicBezTo>
                            <a:cubicBezTo>
                              <a:pt x="1335980" y="195942"/>
                              <a:pt x="1325469" y="232728"/>
                              <a:pt x="1320214" y="245491"/>
                            </a:cubicBezTo>
                            <a:cubicBezTo>
                              <a:pt x="1314959" y="258254"/>
                              <a:pt x="1312707" y="254500"/>
                              <a:pt x="1308953" y="259005"/>
                            </a:cubicBezTo>
                            <a:cubicBezTo>
                              <a:pt x="1308202" y="261257"/>
                              <a:pt x="1309328" y="260881"/>
                              <a:pt x="1306700" y="265761"/>
                            </a:cubicBezTo>
                            <a:cubicBezTo>
                              <a:pt x="1304072" y="270641"/>
                              <a:pt x="1295814" y="283028"/>
                              <a:pt x="1293187" y="288283"/>
                            </a:cubicBezTo>
                            <a:cubicBezTo>
                              <a:pt x="1292436" y="291286"/>
                              <a:pt x="1291785" y="294316"/>
                              <a:pt x="1290935" y="297292"/>
                            </a:cubicBezTo>
                            <a:cubicBezTo>
                              <a:pt x="1290283" y="299575"/>
                              <a:pt x="1292061" y="289785"/>
                              <a:pt x="1288683" y="304049"/>
                            </a:cubicBezTo>
                            <a:cubicBezTo>
                              <a:pt x="1285305" y="318313"/>
                              <a:pt x="1274794" y="365234"/>
                              <a:pt x="1270665" y="382876"/>
                            </a:cubicBezTo>
                            <a:cubicBezTo>
                              <a:pt x="1266536" y="400518"/>
                              <a:pt x="1266844" y="401093"/>
                              <a:pt x="1263908" y="409903"/>
                            </a:cubicBezTo>
                            <a:cubicBezTo>
                              <a:pt x="1258342" y="426601"/>
                              <a:pt x="1261528" y="419169"/>
                              <a:pt x="1254899" y="432425"/>
                            </a:cubicBezTo>
                            <a:cubicBezTo>
                              <a:pt x="1254609" y="436481"/>
                              <a:pt x="1253790" y="473504"/>
                              <a:pt x="1248143" y="481974"/>
                            </a:cubicBezTo>
                            <a:lnTo>
                              <a:pt x="1243638" y="488731"/>
                            </a:lnTo>
                            <a:cubicBezTo>
                              <a:pt x="1243027" y="491787"/>
                              <a:pt x="1242137" y="499617"/>
                              <a:pt x="1239134" y="509001"/>
                            </a:cubicBezTo>
                            <a:cubicBezTo>
                              <a:pt x="1236131" y="518385"/>
                              <a:pt x="1228163" y="529802"/>
                              <a:pt x="1225620" y="545036"/>
                            </a:cubicBezTo>
                            <a:cubicBezTo>
                              <a:pt x="1223077" y="560270"/>
                              <a:pt x="1224316" y="580626"/>
                              <a:pt x="1223873" y="600406"/>
                            </a:cubicBezTo>
                            <a:cubicBezTo>
                              <a:pt x="1223430" y="620186"/>
                              <a:pt x="1229720" y="662963"/>
                              <a:pt x="1222964" y="663714"/>
                            </a:cubicBezTo>
                            <a:cubicBezTo>
                              <a:pt x="1213205" y="659960"/>
                              <a:pt x="1177941" y="655748"/>
                              <a:pt x="1156381" y="643408"/>
                            </a:cubicBezTo>
                            <a:cubicBezTo>
                              <a:pt x="1134821" y="631068"/>
                              <a:pt x="1119254" y="607711"/>
                              <a:pt x="1093602" y="589675"/>
                            </a:cubicBezTo>
                            <a:cubicBezTo>
                              <a:pt x="1067950" y="571639"/>
                              <a:pt x="1033766" y="546383"/>
                              <a:pt x="1002467" y="535190"/>
                            </a:cubicBezTo>
                            <a:cubicBezTo>
                              <a:pt x="971168" y="523997"/>
                              <a:pt x="930580" y="523265"/>
                              <a:pt x="905806" y="522514"/>
                            </a:cubicBezTo>
                            <a:cubicBezTo>
                              <a:pt x="885161" y="522889"/>
                              <a:pt x="874547" y="522871"/>
                              <a:pt x="856257" y="527018"/>
                            </a:cubicBezTo>
                            <a:cubicBezTo>
                              <a:pt x="837967" y="531165"/>
                              <a:pt x="813705" y="538766"/>
                              <a:pt x="796063" y="547399"/>
                            </a:cubicBezTo>
                            <a:cubicBezTo>
                              <a:pt x="778421" y="556032"/>
                              <a:pt x="764770" y="565700"/>
                              <a:pt x="750403" y="578819"/>
                            </a:cubicBezTo>
                            <a:cubicBezTo>
                              <a:pt x="736036" y="591939"/>
                              <a:pt x="719623" y="615230"/>
                              <a:pt x="709863" y="626116"/>
                            </a:cubicBezTo>
                            <a:cubicBezTo>
                              <a:pt x="700103" y="637002"/>
                              <a:pt x="702241" y="637135"/>
                              <a:pt x="691845" y="644134"/>
                            </a:cubicBezTo>
                            <a:cubicBezTo>
                              <a:pt x="681450" y="651133"/>
                              <a:pt x="671011" y="662629"/>
                              <a:pt x="647490" y="668108"/>
                            </a:cubicBezTo>
                            <a:cubicBezTo>
                              <a:pt x="623969" y="673587"/>
                              <a:pt x="582420" y="675028"/>
                              <a:pt x="550719" y="677007"/>
                            </a:cubicBezTo>
                            <a:cubicBezTo>
                              <a:pt x="519018" y="678987"/>
                              <a:pt x="477309" y="680617"/>
                              <a:pt x="449837" y="674028"/>
                            </a:cubicBezTo>
                            <a:cubicBezTo>
                              <a:pt x="422365" y="667439"/>
                              <a:pt x="398651" y="646483"/>
                              <a:pt x="385888" y="637474"/>
                            </a:cubicBezTo>
                            <a:cubicBezTo>
                              <a:pt x="373125" y="628465"/>
                              <a:pt x="354445" y="613370"/>
                              <a:pt x="340499" y="603594"/>
                            </a:cubicBezTo>
                            <a:cubicBezTo>
                              <a:pt x="326553" y="593818"/>
                              <a:pt x="314599" y="586702"/>
                              <a:pt x="302212" y="578819"/>
                            </a:cubicBezTo>
                            <a:cubicBezTo>
                              <a:pt x="289825" y="570936"/>
                              <a:pt x="273308" y="560426"/>
                              <a:pt x="266176" y="556297"/>
                            </a:cubicBezTo>
                            <a:cubicBezTo>
                              <a:pt x="259044" y="552168"/>
                              <a:pt x="261672" y="554796"/>
                              <a:pt x="259420" y="554045"/>
                            </a:cubicBezTo>
                            <a:cubicBezTo>
                              <a:pt x="254540" y="552168"/>
                              <a:pt x="250035" y="548039"/>
                              <a:pt x="236897" y="545036"/>
                            </a:cubicBezTo>
                            <a:cubicBezTo>
                              <a:pt x="223759" y="542033"/>
                              <a:pt x="200486" y="537904"/>
                              <a:pt x="180592" y="536027"/>
                            </a:cubicBezTo>
                            <a:cubicBezTo>
                              <a:pt x="160698" y="534150"/>
                              <a:pt x="134797" y="533775"/>
                              <a:pt x="117530" y="533775"/>
                            </a:cubicBezTo>
                            <a:cubicBezTo>
                              <a:pt x="100263" y="533775"/>
                              <a:pt x="90503" y="535276"/>
                              <a:pt x="76990" y="536027"/>
                            </a:cubicBezTo>
                            <a:cubicBezTo>
                              <a:pt x="67688" y="536553"/>
                              <a:pt x="70622" y="534480"/>
                              <a:pt x="61716" y="536930"/>
                            </a:cubicBezTo>
                            <a:cubicBezTo>
                              <a:pt x="52810" y="539380"/>
                              <a:pt x="33811" y="544662"/>
                              <a:pt x="23554" y="550729"/>
                            </a:cubicBezTo>
                            <a:cubicBezTo>
                              <a:pt x="13297" y="556796"/>
                              <a:pt x="1387" y="562865"/>
                              <a:pt x="174" y="573331"/>
                            </a:cubicBezTo>
                            <a:cubicBezTo>
                              <a:pt x="-1039" y="583797"/>
                              <a:pt x="4028" y="605059"/>
                              <a:pt x="16278" y="613525"/>
                            </a:cubicBezTo>
                            <a:cubicBezTo>
                              <a:pt x="28528" y="621991"/>
                              <a:pt x="71421" y="622625"/>
                              <a:pt x="73673" y="624127"/>
                            </a:cubicBezTo>
                            <a:cubicBezTo>
                              <a:pt x="74424" y="627881"/>
                              <a:pt x="109530" y="627974"/>
                              <a:pt x="125098" y="629432"/>
                            </a:cubicBezTo>
                            <a:cubicBezTo>
                              <a:pt x="140666" y="630890"/>
                              <a:pt x="151352" y="631040"/>
                              <a:pt x="167079" y="632873"/>
                            </a:cubicBezTo>
                            <a:cubicBezTo>
                              <a:pt x="182806" y="634706"/>
                              <a:pt x="202096" y="636046"/>
                              <a:pt x="219459" y="640429"/>
                            </a:cubicBezTo>
                            <a:cubicBezTo>
                              <a:pt x="236822" y="644812"/>
                              <a:pt x="257468" y="653300"/>
                              <a:pt x="271260" y="659173"/>
                            </a:cubicBezTo>
                            <a:cubicBezTo>
                              <a:pt x="285052" y="665046"/>
                              <a:pt x="291205" y="668800"/>
                              <a:pt x="302212" y="675665"/>
                            </a:cubicBezTo>
                            <a:cubicBezTo>
                              <a:pt x="313219" y="682530"/>
                              <a:pt x="333546" y="695861"/>
                              <a:pt x="337300" y="700365"/>
                            </a:cubicBezTo>
                            <a:cubicBezTo>
                              <a:pt x="350020" y="712619"/>
                              <a:pt x="352594" y="730117"/>
                              <a:pt x="363637" y="738763"/>
                            </a:cubicBezTo>
                            <a:cubicBezTo>
                              <a:pt x="374680" y="747409"/>
                              <a:pt x="372768" y="749867"/>
                              <a:pt x="403561" y="752240"/>
                            </a:cubicBezTo>
                            <a:cubicBezTo>
                              <a:pt x="434354" y="754613"/>
                              <a:pt x="510620" y="753251"/>
                              <a:pt x="548393" y="753003"/>
                            </a:cubicBezTo>
                            <a:cubicBezTo>
                              <a:pt x="586166" y="752755"/>
                              <a:pt x="606404" y="751005"/>
                              <a:pt x="630198" y="750751"/>
                            </a:cubicBezTo>
                            <a:cubicBezTo>
                              <a:pt x="643047" y="749988"/>
                              <a:pt x="671985" y="752449"/>
                              <a:pt x="689593" y="745483"/>
                            </a:cubicBezTo>
                            <a:cubicBezTo>
                              <a:pt x="707201" y="738517"/>
                              <a:pt x="723096" y="720415"/>
                              <a:pt x="735846" y="708955"/>
                            </a:cubicBezTo>
                            <a:cubicBezTo>
                              <a:pt x="748596" y="697495"/>
                              <a:pt x="752298" y="689608"/>
                              <a:pt x="766094" y="676722"/>
                            </a:cubicBezTo>
                            <a:cubicBezTo>
                              <a:pt x="779890" y="663837"/>
                              <a:pt x="801355" y="642540"/>
                              <a:pt x="818622" y="631642"/>
                            </a:cubicBezTo>
                            <a:cubicBezTo>
                              <a:pt x="835889" y="620744"/>
                              <a:pt x="850794" y="615507"/>
                              <a:pt x="869696" y="611335"/>
                            </a:cubicBezTo>
                            <a:cubicBezTo>
                              <a:pt x="888598" y="607163"/>
                              <a:pt x="911890" y="605290"/>
                              <a:pt x="932033" y="606609"/>
                            </a:cubicBezTo>
                            <a:cubicBezTo>
                              <a:pt x="952176" y="607928"/>
                              <a:pt x="969951" y="610901"/>
                              <a:pt x="990553" y="619249"/>
                            </a:cubicBezTo>
                            <a:cubicBezTo>
                              <a:pt x="1011155" y="627597"/>
                              <a:pt x="1039742" y="645420"/>
                              <a:pt x="1055647" y="656699"/>
                            </a:cubicBezTo>
                            <a:cubicBezTo>
                              <a:pt x="1071552" y="667978"/>
                              <a:pt x="1073420" y="675132"/>
                              <a:pt x="1085983" y="686926"/>
                            </a:cubicBezTo>
                            <a:cubicBezTo>
                              <a:pt x="1098546" y="698721"/>
                              <a:pt x="1113385" y="717707"/>
                              <a:pt x="1131027" y="727466"/>
                            </a:cubicBezTo>
                            <a:cubicBezTo>
                              <a:pt x="1148669" y="737225"/>
                              <a:pt x="1168939" y="742105"/>
                              <a:pt x="1191837" y="745483"/>
                            </a:cubicBezTo>
                            <a:cubicBezTo>
                              <a:pt x="1214735" y="748861"/>
                              <a:pt x="1253398" y="750363"/>
                              <a:pt x="1268413" y="747736"/>
                            </a:cubicBezTo>
                            <a:cubicBezTo>
                              <a:pt x="1287557" y="741355"/>
                              <a:pt x="1301795" y="741896"/>
                              <a:pt x="1309678" y="732512"/>
                            </a:cubicBezTo>
                            <a:cubicBezTo>
                              <a:pt x="1317561" y="723128"/>
                              <a:pt x="1314993" y="713371"/>
                              <a:pt x="1315709" y="691430"/>
                            </a:cubicBezTo>
                            <a:cubicBezTo>
                              <a:pt x="1316425" y="669489"/>
                              <a:pt x="1313571" y="624996"/>
                              <a:pt x="1313972" y="600863"/>
                            </a:cubicBezTo>
                            <a:cubicBezTo>
                              <a:pt x="1314373" y="576730"/>
                              <a:pt x="1316869" y="563228"/>
                              <a:pt x="1318116" y="546634"/>
                            </a:cubicBezTo>
                            <a:cubicBezTo>
                              <a:pt x="1319363" y="530040"/>
                              <a:pt x="1327412" y="493850"/>
                              <a:pt x="1331880" y="471512"/>
                            </a:cubicBezTo>
                            <a:cubicBezTo>
                              <a:pt x="1336348" y="449174"/>
                              <a:pt x="1339770" y="432848"/>
                              <a:pt x="1344922" y="412606"/>
                            </a:cubicBezTo>
                            <a:cubicBezTo>
                              <a:pt x="1350074" y="392364"/>
                              <a:pt x="1359566" y="361974"/>
                              <a:pt x="1365771" y="341126"/>
                            </a:cubicBezTo>
                            <a:cubicBezTo>
                              <a:pt x="1371976" y="320278"/>
                              <a:pt x="1379554" y="289638"/>
                              <a:pt x="1385130" y="271135"/>
                            </a:cubicBezTo>
                            <a:cubicBezTo>
                              <a:pt x="1390706" y="252632"/>
                              <a:pt x="1394127" y="246537"/>
                              <a:pt x="1402203" y="225638"/>
                            </a:cubicBezTo>
                            <a:cubicBezTo>
                              <a:pt x="1410279" y="204739"/>
                              <a:pt x="1419646" y="178448"/>
                              <a:pt x="1435077" y="157655"/>
                            </a:cubicBezTo>
                            <a:cubicBezTo>
                              <a:pt x="1450508" y="136862"/>
                              <a:pt x="1485032" y="127157"/>
                              <a:pt x="1494791" y="100881"/>
                            </a:cubicBezTo>
                            <a:cubicBezTo>
                              <a:pt x="1504550" y="74605"/>
                              <a:pt x="1495704" y="15312"/>
                              <a:pt x="1493634" y="0"/>
                            </a:cubicBezTo>
                            <a:cubicBezTo>
                              <a:pt x="1491249" y="1590"/>
                              <a:pt x="1483977" y="5800"/>
                              <a:pt x="1482373" y="9008"/>
                            </a:cubicBezTo>
                            <a:cubicBezTo>
                              <a:pt x="1480989" y="11777"/>
                              <a:pt x="1482055" y="15600"/>
                              <a:pt x="1480121" y="18017"/>
                            </a:cubicBezTo>
                            <a:cubicBezTo>
                              <a:pt x="1478638" y="19871"/>
                              <a:pt x="1475263" y="18845"/>
                              <a:pt x="1473364" y="20270"/>
                            </a:cubicBezTo>
                            <a:cubicBezTo>
                              <a:pt x="1472021" y="21277"/>
                              <a:pt x="1480872" y="18392"/>
                              <a:pt x="1482373" y="18017"/>
                            </a:cubicBezTo>
                            <a:close/>
                          </a:path>
                        </a:pathLst>
                      </a:custGeom>
                      <a:solidFill>
                        <a:srgbClr val="FF0000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/>
                      </a:p>
                    </p:txBody>
                  </p:sp>
                </p:grpSp>
                <p:sp>
                  <p:nvSpPr>
                    <p:cNvPr id="35" name="Freeform 34"/>
                    <p:cNvSpPr/>
                    <p:nvPr/>
                  </p:nvSpPr>
                  <p:spPr>
                    <a:xfrm>
                      <a:off x="4979153" y="967047"/>
                      <a:ext cx="2257142" cy="972414"/>
                    </a:xfrm>
                    <a:custGeom>
                      <a:avLst/>
                      <a:gdLst>
                        <a:gd name="connsiteX0" fmla="*/ 1452680 w 1466590"/>
                        <a:gd name="connsiteY0" fmla="*/ 18017 h 768059"/>
                        <a:gd name="connsiteX1" fmla="*/ 1452680 w 1466590"/>
                        <a:gd name="connsiteY1" fmla="*/ 18017 h 768059"/>
                        <a:gd name="connsiteX2" fmla="*/ 1425654 w 1466590"/>
                        <a:gd name="connsiteY2" fmla="*/ 38287 h 768059"/>
                        <a:gd name="connsiteX3" fmla="*/ 1403131 w 1466590"/>
                        <a:gd name="connsiteY3" fmla="*/ 49548 h 768059"/>
                        <a:gd name="connsiteX4" fmla="*/ 1396375 w 1466590"/>
                        <a:gd name="connsiteY4" fmla="*/ 54053 h 768059"/>
                        <a:gd name="connsiteX5" fmla="*/ 1385114 w 1466590"/>
                        <a:gd name="connsiteY5" fmla="*/ 60809 h 768059"/>
                        <a:gd name="connsiteX6" fmla="*/ 1371600 w 1466590"/>
                        <a:gd name="connsiteY6" fmla="*/ 67566 h 768059"/>
                        <a:gd name="connsiteX7" fmla="*/ 1362592 w 1466590"/>
                        <a:gd name="connsiteY7" fmla="*/ 76575 h 768059"/>
                        <a:gd name="connsiteX8" fmla="*/ 1353583 w 1466590"/>
                        <a:gd name="connsiteY8" fmla="*/ 83332 h 768059"/>
                        <a:gd name="connsiteX9" fmla="*/ 1342322 w 1466590"/>
                        <a:gd name="connsiteY9" fmla="*/ 94593 h 768059"/>
                        <a:gd name="connsiteX10" fmla="*/ 1333313 w 1466590"/>
                        <a:gd name="connsiteY10" fmla="*/ 112610 h 768059"/>
                        <a:gd name="connsiteX11" fmla="*/ 1331060 w 1466590"/>
                        <a:gd name="connsiteY11" fmla="*/ 119367 h 768059"/>
                        <a:gd name="connsiteX12" fmla="*/ 1326556 w 1466590"/>
                        <a:gd name="connsiteY12" fmla="*/ 128376 h 768059"/>
                        <a:gd name="connsiteX13" fmla="*/ 1322052 w 1466590"/>
                        <a:gd name="connsiteY13" fmla="*/ 155403 h 768059"/>
                        <a:gd name="connsiteX14" fmla="*/ 1317547 w 1466590"/>
                        <a:gd name="connsiteY14" fmla="*/ 164411 h 768059"/>
                        <a:gd name="connsiteX15" fmla="*/ 1315295 w 1466590"/>
                        <a:gd name="connsiteY15" fmla="*/ 175673 h 768059"/>
                        <a:gd name="connsiteX16" fmla="*/ 1310791 w 1466590"/>
                        <a:gd name="connsiteY16" fmla="*/ 182429 h 768059"/>
                        <a:gd name="connsiteX17" fmla="*/ 1306286 w 1466590"/>
                        <a:gd name="connsiteY17" fmla="*/ 191438 h 768059"/>
                        <a:gd name="connsiteX18" fmla="*/ 1301782 w 1466590"/>
                        <a:gd name="connsiteY18" fmla="*/ 225221 h 768059"/>
                        <a:gd name="connsiteX19" fmla="*/ 1290521 w 1466590"/>
                        <a:gd name="connsiteY19" fmla="*/ 245491 h 768059"/>
                        <a:gd name="connsiteX20" fmla="*/ 1279260 w 1466590"/>
                        <a:gd name="connsiteY20" fmla="*/ 259005 h 768059"/>
                        <a:gd name="connsiteX21" fmla="*/ 1277007 w 1466590"/>
                        <a:gd name="connsiteY21" fmla="*/ 265761 h 768059"/>
                        <a:gd name="connsiteX22" fmla="*/ 1272503 w 1466590"/>
                        <a:gd name="connsiteY22" fmla="*/ 270266 h 768059"/>
                        <a:gd name="connsiteX23" fmla="*/ 1263494 w 1466590"/>
                        <a:gd name="connsiteY23" fmla="*/ 288283 h 768059"/>
                        <a:gd name="connsiteX24" fmla="*/ 1261242 w 1466590"/>
                        <a:gd name="connsiteY24" fmla="*/ 297292 h 768059"/>
                        <a:gd name="connsiteX25" fmla="*/ 1258990 w 1466590"/>
                        <a:gd name="connsiteY25" fmla="*/ 304049 h 768059"/>
                        <a:gd name="connsiteX26" fmla="*/ 1245476 w 1466590"/>
                        <a:gd name="connsiteY26" fmla="*/ 335580 h 768059"/>
                        <a:gd name="connsiteX27" fmla="*/ 1240972 w 1466590"/>
                        <a:gd name="connsiteY27" fmla="*/ 382876 h 768059"/>
                        <a:gd name="connsiteX28" fmla="*/ 1234215 w 1466590"/>
                        <a:gd name="connsiteY28" fmla="*/ 409903 h 768059"/>
                        <a:gd name="connsiteX29" fmla="*/ 1225206 w 1466590"/>
                        <a:gd name="connsiteY29" fmla="*/ 432425 h 768059"/>
                        <a:gd name="connsiteX30" fmla="*/ 1218450 w 1466590"/>
                        <a:gd name="connsiteY30" fmla="*/ 481974 h 768059"/>
                        <a:gd name="connsiteX31" fmla="*/ 1213945 w 1466590"/>
                        <a:gd name="connsiteY31" fmla="*/ 488731 h 768059"/>
                        <a:gd name="connsiteX32" fmla="*/ 1209441 w 1466590"/>
                        <a:gd name="connsiteY32" fmla="*/ 509001 h 768059"/>
                        <a:gd name="connsiteX33" fmla="*/ 1204936 w 1466590"/>
                        <a:gd name="connsiteY33" fmla="*/ 518009 h 768059"/>
                        <a:gd name="connsiteX34" fmla="*/ 1200432 w 1466590"/>
                        <a:gd name="connsiteY34" fmla="*/ 540532 h 768059"/>
                        <a:gd name="connsiteX35" fmla="*/ 1195927 w 1466590"/>
                        <a:gd name="connsiteY35" fmla="*/ 545036 h 768059"/>
                        <a:gd name="connsiteX36" fmla="*/ 1191423 w 1466590"/>
                        <a:gd name="connsiteY36" fmla="*/ 551793 h 768059"/>
                        <a:gd name="connsiteX37" fmla="*/ 1189171 w 1466590"/>
                        <a:gd name="connsiteY37" fmla="*/ 560802 h 768059"/>
                        <a:gd name="connsiteX38" fmla="*/ 1184666 w 1466590"/>
                        <a:gd name="connsiteY38" fmla="*/ 567558 h 768059"/>
                        <a:gd name="connsiteX39" fmla="*/ 1182414 w 1466590"/>
                        <a:gd name="connsiteY39" fmla="*/ 583324 h 768059"/>
                        <a:gd name="connsiteX40" fmla="*/ 1173405 w 1466590"/>
                        <a:gd name="connsiteY40" fmla="*/ 662151 h 768059"/>
                        <a:gd name="connsiteX41" fmla="*/ 1164396 w 1466590"/>
                        <a:gd name="connsiteY41" fmla="*/ 668908 h 768059"/>
                        <a:gd name="connsiteX42" fmla="*/ 1144127 w 1466590"/>
                        <a:gd name="connsiteY42" fmla="*/ 671160 h 768059"/>
                        <a:gd name="connsiteX43" fmla="*/ 1121604 w 1466590"/>
                        <a:gd name="connsiteY43" fmla="*/ 666656 h 768059"/>
                        <a:gd name="connsiteX44" fmla="*/ 1105839 w 1466590"/>
                        <a:gd name="connsiteY44" fmla="*/ 646386 h 768059"/>
                        <a:gd name="connsiteX45" fmla="*/ 1092326 w 1466590"/>
                        <a:gd name="connsiteY45" fmla="*/ 635125 h 768059"/>
                        <a:gd name="connsiteX46" fmla="*/ 1085569 w 1466590"/>
                        <a:gd name="connsiteY46" fmla="*/ 621611 h 768059"/>
                        <a:gd name="connsiteX47" fmla="*/ 1083317 w 1466590"/>
                        <a:gd name="connsiteY47" fmla="*/ 614855 h 768059"/>
                        <a:gd name="connsiteX48" fmla="*/ 1069803 w 1466590"/>
                        <a:gd name="connsiteY48" fmla="*/ 605846 h 768059"/>
                        <a:gd name="connsiteX49" fmla="*/ 1058542 w 1466590"/>
                        <a:gd name="connsiteY49" fmla="*/ 596837 h 768059"/>
                        <a:gd name="connsiteX50" fmla="*/ 1051786 w 1466590"/>
                        <a:gd name="connsiteY50" fmla="*/ 592333 h 768059"/>
                        <a:gd name="connsiteX51" fmla="*/ 1033768 w 1466590"/>
                        <a:gd name="connsiteY51" fmla="*/ 587828 h 768059"/>
                        <a:gd name="connsiteX52" fmla="*/ 1031516 w 1466590"/>
                        <a:gd name="connsiteY52" fmla="*/ 581072 h 768059"/>
                        <a:gd name="connsiteX53" fmla="*/ 1020255 w 1466590"/>
                        <a:gd name="connsiteY53" fmla="*/ 569810 h 768059"/>
                        <a:gd name="connsiteX54" fmla="*/ 1018002 w 1466590"/>
                        <a:gd name="connsiteY54" fmla="*/ 563054 h 768059"/>
                        <a:gd name="connsiteX55" fmla="*/ 1004489 w 1466590"/>
                        <a:gd name="connsiteY55" fmla="*/ 551793 h 768059"/>
                        <a:gd name="connsiteX56" fmla="*/ 993228 w 1466590"/>
                        <a:gd name="connsiteY56" fmla="*/ 542784 h 768059"/>
                        <a:gd name="connsiteX57" fmla="*/ 986471 w 1466590"/>
                        <a:gd name="connsiteY57" fmla="*/ 540532 h 768059"/>
                        <a:gd name="connsiteX58" fmla="*/ 975210 w 1466590"/>
                        <a:gd name="connsiteY58" fmla="*/ 536027 h 768059"/>
                        <a:gd name="connsiteX59" fmla="*/ 966201 w 1466590"/>
                        <a:gd name="connsiteY59" fmla="*/ 531523 h 768059"/>
                        <a:gd name="connsiteX60" fmla="*/ 959445 w 1466590"/>
                        <a:gd name="connsiteY60" fmla="*/ 529271 h 768059"/>
                        <a:gd name="connsiteX61" fmla="*/ 950436 w 1466590"/>
                        <a:gd name="connsiteY61" fmla="*/ 524766 h 768059"/>
                        <a:gd name="connsiteX62" fmla="*/ 876113 w 1466590"/>
                        <a:gd name="connsiteY62" fmla="*/ 522514 h 768059"/>
                        <a:gd name="connsiteX63" fmla="*/ 826564 w 1466590"/>
                        <a:gd name="connsiteY63" fmla="*/ 527018 h 768059"/>
                        <a:gd name="connsiteX64" fmla="*/ 797285 w 1466590"/>
                        <a:gd name="connsiteY64" fmla="*/ 529271 h 768059"/>
                        <a:gd name="connsiteX65" fmla="*/ 790528 w 1466590"/>
                        <a:gd name="connsiteY65" fmla="*/ 547288 h 768059"/>
                        <a:gd name="connsiteX66" fmla="*/ 783772 w 1466590"/>
                        <a:gd name="connsiteY66" fmla="*/ 549541 h 768059"/>
                        <a:gd name="connsiteX67" fmla="*/ 779267 w 1466590"/>
                        <a:gd name="connsiteY67" fmla="*/ 554045 h 768059"/>
                        <a:gd name="connsiteX68" fmla="*/ 758997 w 1466590"/>
                        <a:gd name="connsiteY68" fmla="*/ 558549 h 768059"/>
                        <a:gd name="connsiteX69" fmla="*/ 749989 w 1466590"/>
                        <a:gd name="connsiteY69" fmla="*/ 560802 h 768059"/>
                        <a:gd name="connsiteX70" fmla="*/ 738727 w 1466590"/>
                        <a:gd name="connsiteY70" fmla="*/ 565306 h 768059"/>
                        <a:gd name="connsiteX71" fmla="*/ 731971 w 1466590"/>
                        <a:gd name="connsiteY71" fmla="*/ 567558 h 768059"/>
                        <a:gd name="connsiteX72" fmla="*/ 720710 w 1466590"/>
                        <a:gd name="connsiteY72" fmla="*/ 578819 h 768059"/>
                        <a:gd name="connsiteX73" fmla="*/ 716205 w 1466590"/>
                        <a:gd name="connsiteY73" fmla="*/ 585576 h 768059"/>
                        <a:gd name="connsiteX74" fmla="*/ 709449 w 1466590"/>
                        <a:gd name="connsiteY74" fmla="*/ 587828 h 768059"/>
                        <a:gd name="connsiteX75" fmla="*/ 702692 w 1466590"/>
                        <a:gd name="connsiteY75" fmla="*/ 594585 h 768059"/>
                        <a:gd name="connsiteX76" fmla="*/ 693683 w 1466590"/>
                        <a:gd name="connsiteY76" fmla="*/ 608098 h 768059"/>
                        <a:gd name="connsiteX77" fmla="*/ 686927 w 1466590"/>
                        <a:gd name="connsiteY77" fmla="*/ 623864 h 768059"/>
                        <a:gd name="connsiteX78" fmla="*/ 680170 w 1466590"/>
                        <a:gd name="connsiteY78" fmla="*/ 626116 h 768059"/>
                        <a:gd name="connsiteX79" fmla="*/ 677918 w 1466590"/>
                        <a:gd name="connsiteY79" fmla="*/ 635125 h 768059"/>
                        <a:gd name="connsiteX80" fmla="*/ 671161 w 1466590"/>
                        <a:gd name="connsiteY80" fmla="*/ 637377 h 768059"/>
                        <a:gd name="connsiteX81" fmla="*/ 662152 w 1466590"/>
                        <a:gd name="connsiteY81" fmla="*/ 644134 h 768059"/>
                        <a:gd name="connsiteX82" fmla="*/ 637378 w 1466590"/>
                        <a:gd name="connsiteY82" fmla="*/ 648638 h 768059"/>
                        <a:gd name="connsiteX83" fmla="*/ 619360 w 1466590"/>
                        <a:gd name="connsiteY83" fmla="*/ 657647 h 768059"/>
                        <a:gd name="connsiteX84" fmla="*/ 610351 w 1466590"/>
                        <a:gd name="connsiteY84" fmla="*/ 662151 h 768059"/>
                        <a:gd name="connsiteX85" fmla="*/ 592333 w 1466590"/>
                        <a:gd name="connsiteY85" fmla="*/ 666656 h 768059"/>
                        <a:gd name="connsiteX86" fmla="*/ 583325 w 1466590"/>
                        <a:gd name="connsiteY86" fmla="*/ 671160 h 768059"/>
                        <a:gd name="connsiteX87" fmla="*/ 558550 w 1466590"/>
                        <a:gd name="connsiteY87" fmla="*/ 673412 h 768059"/>
                        <a:gd name="connsiteX88" fmla="*/ 551794 w 1466590"/>
                        <a:gd name="connsiteY88" fmla="*/ 671160 h 768059"/>
                        <a:gd name="connsiteX89" fmla="*/ 542785 w 1466590"/>
                        <a:gd name="connsiteY89" fmla="*/ 666656 h 768059"/>
                        <a:gd name="connsiteX90" fmla="*/ 536028 w 1466590"/>
                        <a:gd name="connsiteY90" fmla="*/ 662151 h 768059"/>
                        <a:gd name="connsiteX91" fmla="*/ 522515 w 1466590"/>
                        <a:gd name="connsiteY91" fmla="*/ 657647 h 768059"/>
                        <a:gd name="connsiteX92" fmla="*/ 387382 w 1466590"/>
                        <a:gd name="connsiteY92" fmla="*/ 657647 h 768059"/>
                        <a:gd name="connsiteX93" fmla="*/ 371616 w 1466590"/>
                        <a:gd name="connsiteY93" fmla="*/ 641881 h 768059"/>
                        <a:gd name="connsiteX94" fmla="*/ 369364 w 1466590"/>
                        <a:gd name="connsiteY94" fmla="*/ 635125 h 768059"/>
                        <a:gd name="connsiteX95" fmla="*/ 358103 w 1466590"/>
                        <a:gd name="connsiteY95" fmla="*/ 626116 h 768059"/>
                        <a:gd name="connsiteX96" fmla="*/ 340085 w 1466590"/>
                        <a:gd name="connsiteY96" fmla="*/ 612603 h 768059"/>
                        <a:gd name="connsiteX97" fmla="*/ 331076 w 1466590"/>
                        <a:gd name="connsiteY97" fmla="*/ 610350 h 768059"/>
                        <a:gd name="connsiteX98" fmla="*/ 310806 w 1466590"/>
                        <a:gd name="connsiteY98" fmla="*/ 603594 h 768059"/>
                        <a:gd name="connsiteX99" fmla="*/ 290536 w 1466590"/>
                        <a:gd name="connsiteY99" fmla="*/ 599089 h 768059"/>
                        <a:gd name="connsiteX100" fmla="*/ 279275 w 1466590"/>
                        <a:gd name="connsiteY100" fmla="*/ 592333 h 768059"/>
                        <a:gd name="connsiteX101" fmla="*/ 272519 w 1466590"/>
                        <a:gd name="connsiteY101" fmla="*/ 578819 h 768059"/>
                        <a:gd name="connsiteX102" fmla="*/ 256753 w 1466590"/>
                        <a:gd name="connsiteY102" fmla="*/ 563054 h 768059"/>
                        <a:gd name="connsiteX103" fmla="*/ 245492 w 1466590"/>
                        <a:gd name="connsiteY103" fmla="*/ 558549 h 768059"/>
                        <a:gd name="connsiteX104" fmla="*/ 236483 w 1466590"/>
                        <a:gd name="connsiteY104" fmla="*/ 556297 h 768059"/>
                        <a:gd name="connsiteX105" fmla="*/ 229727 w 1466590"/>
                        <a:gd name="connsiteY105" fmla="*/ 554045 h 768059"/>
                        <a:gd name="connsiteX106" fmla="*/ 225222 w 1466590"/>
                        <a:gd name="connsiteY106" fmla="*/ 549541 h 768059"/>
                        <a:gd name="connsiteX107" fmla="*/ 207204 w 1466590"/>
                        <a:gd name="connsiteY107" fmla="*/ 545036 h 768059"/>
                        <a:gd name="connsiteX108" fmla="*/ 198195 w 1466590"/>
                        <a:gd name="connsiteY108" fmla="*/ 540532 h 768059"/>
                        <a:gd name="connsiteX109" fmla="*/ 150899 w 1466590"/>
                        <a:gd name="connsiteY109" fmla="*/ 536027 h 768059"/>
                        <a:gd name="connsiteX110" fmla="*/ 141890 w 1466590"/>
                        <a:gd name="connsiteY110" fmla="*/ 531523 h 768059"/>
                        <a:gd name="connsiteX111" fmla="*/ 87837 w 1466590"/>
                        <a:gd name="connsiteY111" fmla="*/ 533775 h 768059"/>
                        <a:gd name="connsiteX112" fmla="*/ 47297 w 1466590"/>
                        <a:gd name="connsiteY112" fmla="*/ 536027 h 768059"/>
                        <a:gd name="connsiteX113" fmla="*/ 40540 w 1466590"/>
                        <a:gd name="connsiteY113" fmla="*/ 542784 h 768059"/>
                        <a:gd name="connsiteX114" fmla="*/ 33784 w 1466590"/>
                        <a:gd name="connsiteY114" fmla="*/ 556297 h 768059"/>
                        <a:gd name="connsiteX115" fmla="*/ 20270 w 1466590"/>
                        <a:gd name="connsiteY115" fmla="*/ 563054 h 768059"/>
                        <a:gd name="connsiteX116" fmla="*/ 0 w 1466590"/>
                        <a:gd name="connsiteY116" fmla="*/ 569810 h 768059"/>
                        <a:gd name="connsiteX117" fmla="*/ 24775 w 1466590"/>
                        <a:gd name="connsiteY117" fmla="*/ 601341 h 768059"/>
                        <a:gd name="connsiteX118" fmla="*/ 31531 w 1466590"/>
                        <a:gd name="connsiteY118" fmla="*/ 605846 h 768059"/>
                        <a:gd name="connsiteX119" fmla="*/ 33784 w 1466590"/>
                        <a:gd name="connsiteY119" fmla="*/ 617107 h 768059"/>
                        <a:gd name="connsiteX120" fmla="*/ 47297 w 1466590"/>
                        <a:gd name="connsiteY120" fmla="*/ 619359 h 768059"/>
                        <a:gd name="connsiteX121" fmla="*/ 126125 w 1466590"/>
                        <a:gd name="connsiteY121" fmla="*/ 623864 h 768059"/>
                        <a:gd name="connsiteX122" fmla="*/ 137386 w 1466590"/>
                        <a:gd name="connsiteY122" fmla="*/ 632873 h 768059"/>
                        <a:gd name="connsiteX123" fmla="*/ 144142 w 1466590"/>
                        <a:gd name="connsiteY123" fmla="*/ 637377 h 768059"/>
                        <a:gd name="connsiteX124" fmla="*/ 148647 w 1466590"/>
                        <a:gd name="connsiteY124" fmla="*/ 644134 h 768059"/>
                        <a:gd name="connsiteX125" fmla="*/ 168917 w 1466590"/>
                        <a:gd name="connsiteY125" fmla="*/ 646386 h 768059"/>
                        <a:gd name="connsiteX126" fmla="*/ 180178 w 1466590"/>
                        <a:gd name="connsiteY126" fmla="*/ 648638 h 768059"/>
                        <a:gd name="connsiteX127" fmla="*/ 186934 w 1466590"/>
                        <a:gd name="connsiteY127" fmla="*/ 655395 h 768059"/>
                        <a:gd name="connsiteX128" fmla="*/ 193691 w 1466590"/>
                        <a:gd name="connsiteY128" fmla="*/ 657647 h 768059"/>
                        <a:gd name="connsiteX129" fmla="*/ 220718 w 1466590"/>
                        <a:gd name="connsiteY129" fmla="*/ 662151 h 768059"/>
                        <a:gd name="connsiteX130" fmla="*/ 265762 w 1466590"/>
                        <a:gd name="connsiteY130" fmla="*/ 668908 h 768059"/>
                        <a:gd name="connsiteX131" fmla="*/ 272519 w 1466590"/>
                        <a:gd name="connsiteY131" fmla="*/ 675665 h 768059"/>
                        <a:gd name="connsiteX132" fmla="*/ 274771 w 1466590"/>
                        <a:gd name="connsiteY132" fmla="*/ 686926 h 768059"/>
                        <a:gd name="connsiteX133" fmla="*/ 283780 w 1466590"/>
                        <a:gd name="connsiteY133" fmla="*/ 691430 h 768059"/>
                        <a:gd name="connsiteX134" fmla="*/ 295041 w 1466590"/>
                        <a:gd name="connsiteY134" fmla="*/ 702691 h 768059"/>
                        <a:gd name="connsiteX135" fmla="*/ 297293 w 1466590"/>
                        <a:gd name="connsiteY135" fmla="*/ 709448 h 768059"/>
                        <a:gd name="connsiteX136" fmla="*/ 310806 w 1466590"/>
                        <a:gd name="connsiteY136" fmla="*/ 729718 h 768059"/>
                        <a:gd name="connsiteX137" fmla="*/ 313059 w 1466590"/>
                        <a:gd name="connsiteY137" fmla="*/ 736474 h 768059"/>
                        <a:gd name="connsiteX138" fmla="*/ 317563 w 1466590"/>
                        <a:gd name="connsiteY138" fmla="*/ 743231 h 768059"/>
                        <a:gd name="connsiteX139" fmla="*/ 373868 w 1466590"/>
                        <a:gd name="connsiteY139" fmla="*/ 752240 h 768059"/>
                        <a:gd name="connsiteX140" fmla="*/ 441435 w 1466590"/>
                        <a:gd name="connsiteY140" fmla="*/ 756744 h 768059"/>
                        <a:gd name="connsiteX141" fmla="*/ 457200 w 1466590"/>
                        <a:gd name="connsiteY141" fmla="*/ 768006 h 768059"/>
                        <a:gd name="connsiteX142" fmla="*/ 484227 w 1466590"/>
                        <a:gd name="connsiteY142" fmla="*/ 761249 h 768059"/>
                        <a:gd name="connsiteX143" fmla="*/ 493236 w 1466590"/>
                        <a:gd name="connsiteY143" fmla="*/ 758997 h 768059"/>
                        <a:gd name="connsiteX144" fmla="*/ 511254 w 1466590"/>
                        <a:gd name="connsiteY144" fmla="*/ 754492 h 768059"/>
                        <a:gd name="connsiteX145" fmla="*/ 590081 w 1466590"/>
                        <a:gd name="connsiteY145" fmla="*/ 752240 h 768059"/>
                        <a:gd name="connsiteX146" fmla="*/ 653143 w 1466590"/>
                        <a:gd name="connsiteY146" fmla="*/ 747736 h 768059"/>
                        <a:gd name="connsiteX147" fmla="*/ 659900 w 1466590"/>
                        <a:gd name="connsiteY147" fmla="*/ 745483 h 768059"/>
                        <a:gd name="connsiteX148" fmla="*/ 668909 w 1466590"/>
                        <a:gd name="connsiteY148" fmla="*/ 743231 h 768059"/>
                        <a:gd name="connsiteX149" fmla="*/ 700440 w 1466590"/>
                        <a:gd name="connsiteY149" fmla="*/ 740979 h 768059"/>
                        <a:gd name="connsiteX150" fmla="*/ 727466 w 1466590"/>
                        <a:gd name="connsiteY150" fmla="*/ 713952 h 768059"/>
                        <a:gd name="connsiteX151" fmla="*/ 738727 w 1466590"/>
                        <a:gd name="connsiteY151" fmla="*/ 702691 h 768059"/>
                        <a:gd name="connsiteX152" fmla="*/ 743232 w 1466590"/>
                        <a:gd name="connsiteY152" fmla="*/ 698187 h 768059"/>
                        <a:gd name="connsiteX153" fmla="*/ 754493 w 1466590"/>
                        <a:gd name="connsiteY153" fmla="*/ 684674 h 768059"/>
                        <a:gd name="connsiteX154" fmla="*/ 765754 w 1466590"/>
                        <a:gd name="connsiteY154" fmla="*/ 673412 h 768059"/>
                        <a:gd name="connsiteX155" fmla="*/ 770259 w 1466590"/>
                        <a:gd name="connsiteY155" fmla="*/ 666656 h 768059"/>
                        <a:gd name="connsiteX156" fmla="*/ 777015 w 1466590"/>
                        <a:gd name="connsiteY156" fmla="*/ 664404 h 768059"/>
                        <a:gd name="connsiteX157" fmla="*/ 779267 w 1466590"/>
                        <a:gd name="connsiteY157" fmla="*/ 657647 h 768059"/>
                        <a:gd name="connsiteX158" fmla="*/ 808546 w 1466590"/>
                        <a:gd name="connsiteY158" fmla="*/ 655395 h 768059"/>
                        <a:gd name="connsiteX159" fmla="*/ 831068 w 1466590"/>
                        <a:gd name="connsiteY159" fmla="*/ 639629 h 768059"/>
                        <a:gd name="connsiteX160" fmla="*/ 849086 w 1466590"/>
                        <a:gd name="connsiteY160" fmla="*/ 635125 h 768059"/>
                        <a:gd name="connsiteX161" fmla="*/ 858095 w 1466590"/>
                        <a:gd name="connsiteY161" fmla="*/ 632873 h 768059"/>
                        <a:gd name="connsiteX162" fmla="*/ 864852 w 1466590"/>
                        <a:gd name="connsiteY162" fmla="*/ 628368 h 768059"/>
                        <a:gd name="connsiteX163" fmla="*/ 885122 w 1466590"/>
                        <a:gd name="connsiteY163" fmla="*/ 619359 h 768059"/>
                        <a:gd name="connsiteX164" fmla="*/ 896383 w 1466590"/>
                        <a:gd name="connsiteY164" fmla="*/ 608098 h 768059"/>
                        <a:gd name="connsiteX165" fmla="*/ 912148 w 1466590"/>
                        <a:gd name="connsiteY165" fmla="*/ 603594 h 768059"/>
                        <a:gd name="connsiteX166" fmla="*/ 950436 w 1466590"/>
                        <a:gd name="connsiteY166" fmla="*/ 605846 h 768059"/>
                        <a:gd name="connsiteX167" fmla="*/ 954940 w 1466590"/>
                        <a:gd name="connsiteY167" fmla="*/ 612603 h 768059"/>
                        <a:gd name="connsiteX168" fmla="*/ 959445 w 1466590"/>
                        <a:gd name="connsiteY168" fmla="*/ 617107 h 768059"/>
                        <a:gd name="connsiteX169" fmla="*/ 979715 w 1466590"/>
                        <a:gd name="connsiteY169" fmla="*/ 623864 h 768059"/>
                        <a:gd name="connsiteX170" fmla="*/ 988724 w 1466590"/>
                        <a:gd name="connsiteY170" fmla="*/ 632873 h 768059"/>
                        <a:gd name="connsiteX171" fmla="*/ 993228 w 1466590"/>
                        <a:gd name="connsiteY171" fmla="*/ 641881 h 768059"/>
                        <a:gd name="connsiteX172" fmla="*/ 1006741 w 1466590"/>
                        <a:gd name="connsiteY172" fmla="*/ 650890 h 768059"/>
                        <a:gd name="connsiteX173" fmla="*/ 1011246 w 1466590"/>
                        <a:gd name="connsiteY173" fmla="*/ 664404 h 768059"/>
                        <a:gd name="connsiteX174" fmla="*/ 1018002 w 1466590"/>
                        <a:gd name="connsiteY174" fmla="*/ 668908 h 768059"/>
                        <a:gd name="connsiteX175" fmla="*/ 1029263 w 1466590"/>
                        <a:gd name="connsiteY175" fmla="*/ 671160 h 768059"/>
                        <a:gd name="connsiteX176" fmla="*/ 1036020 w 1466590"/>
                        <a:gd name="connsiteY176" fmla="*/ 673412 h 768059"/>
                        <a:gd name="connsiteX177" fmla="*/ 1038272 w 1466590"/>
                        <a:gd name="connsiteY177" fmla="*/ 680169 h 768059"/>
                        <a:gd name="connsiteX178" fmla="*/ 1047281 w 1466590"/>
                        <a:gd name="connsiteY178" fmla="*/ 682421 h 768059"/>
                        <a:gd name="connsiteX179" fmla="*/ 1056290 w 1466590"/>
                        <a:gd name="connsiteY179" fmla="*/ 686926 h 768059"/>
                        <a:gd name="connsiteX180" fmla="*/ 1074308 w 1466590"/>
                        <a:gd name="connsiteY180" fmla="*/ 691430 h 768059"/>
                        <a:gd name="connsiteX181" fmla="*/ 1081064 w 1466590"/>
                        <a:gd name="connsiteY181" fmla="*/ 700439 h 768059"/>
                        <a:gd name="connsiteX182" fmla="*/ 1085569 w 1466590"/>
                        <a:gd name="connsiteY182" fmla="*/ 707196 h 768059"/>
                        <a:gd name="connsiteX183" fmla="*/ 1092326 w 1466590"/>
                        <a:gd name="connsiteY183" fmla="*/ 711700 h 768059"/>
                        <a:gd name="connsiteX184" fmla="*/ 1101334 w 1466590"/>
                        <a:gd name="connsiteY184" fmla="*/ 727466 h 768059"/>
                        <a:gd name="connsiteX185" fmla="*/ 1103587 w 1466590"/>
                        <a:gd name="connsiteY185" fmla="*/ 736474 h 768059"/>
                        <a:gd name="connsiteX186" fmla="*/ 1119352 w 1466590"/>
                        <a:gd name="connsiteY186" fmla="*/ 743231 h 768059"/>
                        <a:gd name="connsiteX187" fmla="*/ 1162144 w 1466590"/>
                        <a:gd name="connsiteY187" fmla="*/ 745483 h 768059"/>
                        <a:gd name="connsiteX188" fmla="*/ 1177910 w 1466590"/>
                        <a:gd name="connsiteY188" fmla="*/ 743231 h 768059"/>
                        <a:gd name="connsiteX189" fmla="*/ 1218450 w 1466590"/>
                        <a:gd name="connsiteY189" fmla="*/ 745483 h 768059"/>
                        <a:gd name="connsiteX190" fmla="*/ 1238720 w 1466590"/>
                        <a:gd name="connsiteY190" fmla="*/ 747736 h 768059"/>
                        <a:gd name="connsiteX191" fmla="*/ 1252233 w 1466590"/>
                        <a:gd name="connsiteY191" fmla="*/ 729718 h 768059"/>
                        <a:gd name="connsiteX192" fmla="*/ 1258990 w 1466590"/>
                        <a:gd name="connsiteY192" fmla="*/ 727466 h 768059"/>
                        <a:gd name="connsiteX193" fmla="*/ 1274755 w 1466590"/>
                        <a:gd name="connsiteY193" fmla="*/ 713952 h 768059"/>
                        <a:gd name="connsiteX194" fmla="*/ 1277007 w 1466590"/>
                        <a:gd name="connsiteY194" fmla="*/ 707196 h 768059"/>
                        <a:gd name="connsiteX195" fmla="*/ 1281512 w 1466590"/>
                        <a:gd name="connsiteY195" fmla="*/ 700439 h 768059"/>
                        <a:gd name="connsiteX196" fmla="*/ 1286016 w 1466590"/>
                        <a:gd name="connsiteY196" fmla="*/ 691430 h 768059"/>
                        <a:gd name="connsiteX197" fmla="*/ 1292773 w 1466590"/>
                        <a:gd name="connsiteY197" fmla="*/ 689178 h 768059"/>
                        <a:gd name="connsiteX198" fmla="*/ 1297277 w 1466590"/>
                        <a:gd name="connsiteY198" fmla="*/ 680169 h 768059"/>
                        <a:gd name="connsiteX199" fmla="*/ 1304034 w 1466590"/>
                        <a:gd name="connsiteY199" fmla="*/ 675665 h 768059"/>
                        <a:gd name="connsiteX200" fmla="*/ 1306286 w 1466590"/>
                        <a:gd name="connsiteY200" fmla="*/ 666656 h 768059"/>
                        <a:gd name="connsiteX201" fmla="*/ 1308538 w 1466590"/>
                        <a:gd name="connsiteY201" fmla="*/ 659899 h 768059"/>
                        <a:gd name="connsiteX202" fmla="*/ 1313043 w 1466590"/>
                        <a:gd name="connsiteY202" fmla="*/ 655395 h 768059"/>
                        <a:gd name="connsiteX203" fmla="*/ 1322052 w 1466590"/>
                        <a:gd name="connsiteY203" fmla="*/ 641881 h 768059"/>
                        <a:gd name="connsiteX204" fmla="*/ 1324304 w 1466590"/>
                        <a:gd name="connsiteY204" fmla="*/ 632873 h 768059"/>
                        <a:gd name="connsiteX205" fmla="*/ 1326556 w 1466590"/>
                        <a:gd name="connsiteY205" fmla="*/ 610350 h 768059"/>
                        <a:gd name="connsiteX206" fmla="*/ 1331060 w 1466590"/>
                        <a:gd name="connsiteY206" fmla="*/ 601341 h 768059"/>
                        <a:gd name="connsiteX207" fmla="*/ 1335565 w 1466590"/>
                        <a:gd name="connsiteY207" fmla="*/ 585576 h 768059"/>
                        <a:gd name="connsiteX208" fmla="*/ 1342322 w 1466590"/>
                        <a:gd name="connsiteY208" fmla="*/ 576567 h 768059"/>
                        <a:gd name="connsiteX209" fmla="*/ 1346826 w 1466590"/>
                        <a:gd name="connsiteY209" fmla="*/ 542784 h 768059"/>
                        <a:gd name="connsiteX210" fmla="*/ 1349078 w 1466590"/>
                        <a:gd name="connsiteY210" fmla="*/ 533775 h 768059"/>
                        <a:gd name="connsiteX211" fmla="*/ 1351330 w 1466590"/>
                        <a:gd name="connsiteY211" fmla="*/ 477470 h 768059"/>
                        <a:gd name="connsiteX212" fmla="*/ 1367096 w 1466590"/>
                        <a:gd name="connsiteY212" fmla="*/ 454947 h 768059"/>
                        <a:gd name="connsiteX213" fmla="*/ 1373853 w 1466590"/>
                        <a:gd name="connsiteY213" fmla="*/ 443686 h 768059"/>
                        <a:gd name="connsiteX214" fmla="*/ 1380609 w 1466590"/>
                        <a:gd name="connsiteY214" fmla="*/ 434677 h 768059"/>
                        <a:gd name="connsiteX215" fmla="*/ 1382861 w 1466590"/>
                        <a:gd name="connsiteY215" fmla="*/ 385129 h 768059"/>
                        <a:gd name="connsiteX216" fmla="*/ 1385114 w 1466590"/>
                        <a:gd name="connsiteY216" fmla="*/ 373868 h 768059"/>
                        <a:gd name="connsiteX217" fmla="*/ 1391870 w 1466590"/>
                        <a:gd name="connsiteY217" fmla="*/ 367111 h 768059"/>
                        <a:gd name="connsiteX218" fmla="*/ 1405384 w 1466590"/>
                        <a:gd name="connsiteY218" fmla="*/ 157655 h 768059"/>
                        <a:gd name="connsiteX219" fmla="*/ 1418897 w 1466590"/>
                        <a:gd name="connsiteY219" fmla="*/ 141889 h 768059"/>
                        <a:gd name="connsiteX220" fmla="*/ 1423401 w 1466590"/>
                        <a:gd name="connsiteY220" fmla="*/ 135133 h 768059"/>
                        <a:gd name="connsiteX221" fmla="*/ 1430158 w 1466590"/>
                        <a:gd name="connsiteY221" fmla="*/ 132880 h 768059"/>
                        <a:gd name="connsiteX222" fmla="*/ 1436915 w 1466590"/>
                        <a:gd name="connsiteY222" fmla="*/ 128376 h 768059"/>
                        <a:gd name="connsiteX223" fmla="*/ 1439167 w 1466590"/>
                        <a:gd name="connsiteY223" fmla="*/ 99097 h 768059"/>
                        <a:gd name="connsiteX224" fmla="*/ 1445924 w 1466590"/>
                        <a:gd name="connsiteY224" fmla="*/ 94593 h 768059"/>
                        <a:gd name="connsiteX225" fmla="*/ 1457185 w 1466590"/>
                        <a:gd name="connsiteY225" fmla="*/ 83332 h 768059"/>
                        <a:gd name="connsiteX226" fmla="*/ 1459437 w 1466590"/>
                        <a:gd name="connsiteY226" fmla="*/ 76575 h 768059"/>
                        <a:gd name="connsiteX227" fmla="*/ 1466194 w 1466590"/>
                        <a:gd name="connsiteY227" fmla="*/ 74323 h 768059"/>
                        <a:gd name="connsiteX228" fmla="*/ 1463941 w 1466590"/>
                        <a:gd name="connsiteY228" fmla="*/ 0 h 768059"/>
                        <a:gd name="connsiteX229" fmla="*/ 1452680 w 1466590"/>
                        <a:gd name="connsiteY229" fmla="*/ 9008 h 768059"/>
                        <a:gd name="connsiteX230" fmla="*/ 1450428 w 1466590"/>
                        <a:gd name="connsiteY230" fmla="*/ 18017 h 768059"/>
                        <a:gd name="connsiteX231" fmla="*/ 1443671 w 1466590"/>
                        <a:gd name="connsiteY231" fmla="*/ 20270 h 768059"/>
                        <a:gd name="connsiteX232" fmla="*/ 1452680 w 1466590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21474 w 1467794"/>
                        <a:gd name="connsiteY115" fmla="*/ 563054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3227 w 1467794"/>
                        <a:gd name="connsiteY114" fmla="*/ 536930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25552 w 1484196"/>
                        <a:gd name="connsiteY115" fmla="*/ 543688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68996 w 1484196"/>
                        <a:gd name="connsiteY119" fmla="*/ 625910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43731 w 1484196"/>
                        <a:gd name="connsiteY120" fmla="*/ 623864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61337 w 1484196"/>
                        <a:gd name="connsiteY120" fmla="*/ 639709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49629 w 1484196"/>
                        <a:gd name="connsiteY113" fmla="*/ 536930 h 768059"/>
                        <a:gd name="connsiteX114" fmla="*/ 11467 w 1484196"/>
                        <a:gd name="connsiteY114" fmla="*/ 550729 h 768059"/>
                        <a:gd name="connsiteX115" fmla="*/ 0 w 1484196"/>
                        <a:gd name="connsiteY115" fmla="*/ 573331 h 768059"/>
                        <a:gd name="connsiteX116" fmla="*/ 7169 w 1484196"/>
                        <a:gd name="connsiteY116" fmla="*/ 603101 h 768059"/>
                        <a:gd name="connsiteX117" fmla="*/ 33291 w 1484196"/>
                        <a:gd name="connsiteY117" fmla="*/ 618170 h 768059"/>
                        <a:gd name="connsiteX118" fmla="*/ 113011 w 1484196"/>
                        <a:gd name="connsiteY118" fmla="*/ 629432 h 768059"/>
                        <a:gd name="connsiteX119" fmla="*/ 161337 w 1484196"/>
                        <a:gd name="connsiteY119" fmla="*/ 639709 h 768059"/>
                        <a:gd name="connsiteX120" fmla="*/ 154992 w 1484196"/>
                        <a:gd name="connsiteY120" fmla="*/ 632873 h 768059"/>
                        <a:gd name="connsiteX121" fmla="*/ 161748 w 1484196"/>
                        <a:gd name="connsiteY121" fmla="*/ 637377 h 768059"/>
                        <a:gd name="connsiteX122" fmla="*/ 166253 w 1484196"/>
                        <a:gd name="connsiteY122" fmla="*/ 644134 h 768059"/>
                        <a:gd name="connsiteX123" fmla="*/ 186523 w 1484196"/>
                        <a:gd name="connsiteY123" fmla="*/ 646386 h 768059"/>
                        <a:gd name="connsiteX124" fmla="*/ 197784 w 1484196"/>
                        <a:gd name="connsiteY124" fmla="*/ 648638 h 768059"/>
                        <a:gd name="connsiteX125" fmla="*/ 204540 w 1484196"/>
                        <a:gd name="connsiteY125" fmla="*/ 655395 h 768059"/>
                        <a:gd name="connsiteX126" fmla="*/ 211297 w 1484196"/>
                        <a:gd name="connsiteY126" fmla="*/ 657647 h 768059"/>
                        <a:gd name="connsiteX127" fmla="*/ 238324 w 1484196"/>
                        <a:gd name="connsiteY127" fmla="*/ 662151 h 768059"/>
                        <a:gd name="connsiteX128" fmla="*/ 283368 w 1484196"/>
                        <a:gd name="connsiteY128" fmla="*/ 668908 h 768059"/>
                        <a:gd name="connsiteX129" fmla="*/ 290125 w 1484196"/>
                        <a:gd name="connsiteY129" fmla="*/ 675665 h 768059"/>
                        <a:gd name="connsiteX130" fmla="*/ 292377 w 1484196"/>
                        <a:gd name="connsiteY130" fmla="*/ 686926 h 768059"/>
                        <a:gd name="connsiteX131" fmla="*/ 301386 w 1484196"/>
                        <a:gd name="connsiteY131" fmla="*/ 691430 h 768059"/>
                        <a:gd name="connsiteX132" fmla="*/ 312647 w 1484196"/>
                        <a:gd name="connsiteY132" fmla="*/ 702691 h 768059"/>
                        <a:gd name="connsiteX133" fmla="*/ 314899 w 1484196"/>
                        <a:gd name="connsiteY133" fmla="*/ 709448 h 768059"/>
                        <a:gd name="connsiteX134" fmla="*/ 328412 w 1484196"/>
                        <a:gd name="connsiteY134" fmla="*/ 729718 h 768059"/>
                        <a:gd name="connsiteX135" fmla="*/ 330665 w 1484196"/>
                        <a:gd name="connsiteY135" fmla="*/ 736474 h 768059"/>
                        <a:gd name="connsiteX136" fmla="*/ 335169 w 1484196"/>
                        <a:gd name="connsiteY136" fmla="*/ 743231 h 768059"/>
                        <a:gd name="connsiteX137" fmla="*/ 391474 w 1484196"/>
                        <a:gd name="connsiteY137" fmla="*/ 752240 h 768059"/>
                        <a:gd name="connsiteX138" fmla="*/ 459041 w 1484196"/>
                        <a:gd name="connsiteY138" fmla="*/ 756744 h 768059"/>
                        <a:gd name="connsiteX139" fmla="*/ 474806 w 1484196"/>
                        <a:gd name="connsiteY139" fmla="*/ 768006 h 768059"/>
                        <a:gd name="connsiteX140" fmla="*/ 501833 w 1484196"/>
                        <a:gd name="connsiteY140" fmla="*/ 761249 h 768059"/>
                        <a:gd name="connsiteX141" fmla="*/ 510842 w 1484196"/>
                        <a:gd name="connsiteY141" fmla="*/ 758997 h 768059"/>
                        <a:gd name="connsiteX142" fmla="*/ 528860 w 1484196"/>
                        <a:gd name="connsiteY142" fmla="*/ 754492 h 768059"/>
                        <a:gd name="connsiteX143" fmla="*/ 607687 w 1484196"/>
                        <a:gd name="connsiteY143" fmla="*/ 752240 h 768059"/>
                        <a:gd name="connsiteX144" fmla="*/ 670749 w 1484196"/>
                        <a:gd name="connsiteY144" fmla="*/ 747736 h 768059"/>
                        <a:gd name="connsiteX145" fmla="*/ 677506 w 1484196"/>
                        <a:gd name="connsiteY145" fmla="*/ 745483 h 768059"/>
                        <a:gd name="connsiteX146" fmla="*/ 686515 w 1484196"/>
                        <a:gd name="connsiteY146" fmla="*/ 743231 h 768059"/>
                        <a:gd name="connsiteX147" fmla="*/ 718046 w 1484196"/>
                        <a:gd name="connsiteY147" fmla="*/ 740979 h 768059"/>
                        <a:gd name="connsiteX148" fmla="*/ 745072 w 1484196"/>
                        <a:gd name="connsiteY148" fmla="*/ 713952 h 768059"/>
                        <a:gd name="connsiteX149" fmla="*/ 756333 w 1484196"/>
                        <a:gd name="connsiteY149" fmla="*/ 702691 h 768059"/>
                        <a:gd name="connsiteX150" fmla="*/ 760838 w 1484196"/>
                        <a:gd name="connsiteY150" fmla="*/ 698187 h 768059"/>
                        <a:gd name="connsiteX151" fmla="*/ 772099 w 1484196"/>
                        <a:gd name="connsiteY151" fmla="*/ 684674 h 768059"/>
                        <a:gd name="connsiteX152" fmla="*/ 783360 w 1484196"/>
                        <a:gd name="connsiteY152" fmla="*/ 673412 h 768059"/>
                        <a:gd name="connsiteX153" fmla="*/ 787865 w 1484196"/>
                        <a:gd name="connsiteY153" fmla="*/ 666656 h 768059"/>
                        <a:gd name="connsiteX154" fmla="*/ 794621 w 1484196"/>
                        <a:gd name="connsiteY154" fmla="*/ 664404 h 768059"/>
                        <a:gd name="connsiteX155" fmla="*/ 796873 w 1484196"/>
                        <a:gd name="connsiteY155" fmla="*/ 657647 h 768059"/>
                        <a:gd name="connsiteX156" fmla="*/ 826152 w 1484196"/>
                        <a:gd name="connsiteY156" fmla="*/ 655395 h 768059"/>
                        <a:gd name="connsiteX157" fmla="*/ 848674 w 1484196"/>
                        <a:gd name="connsiteY157" fmla="*/ 639629 h 768059"/>
                        <a:gd name="connsiteX158" fmla="*/ 866692 w 1484196"/>
                        <a:gd name="connsiteY158" fmla="*/ 635125 h 768059"/>
                        <a:gd name="connsiteX159" fmla="*/ 875701 w 1484196"/>
                        <a:gd name="connsiteY159" fmla="*/ 632873 h 768059"/>
                        <a:gd name="connsiteX160" fmla="*/ 882458 w 1484196"/>
                        <a:gd name="connsiteY160" fmla="*/ 628368 h 768059"/>
                        <a:gd name="connsiteX161" fmla="*/ 902728 w 1484196"/>
                        <a:gd name="connsiteY161" fmla="*/ 619359 h 768059"/>
                        <a:gd name="connsiteX162" fmla="*/ 913989 w 1484196"/>
                        <a:gd name="connsiteY162" fmla="*/ 608098 h 768059"/>
                        <a:gd name="connsiteX163" fmla="*/ 929754 w 1484196"/>
                        <a:gd name="connsiteY163" fmla="*/ 603594 h 768059"/>
                        <a:gd name="connsiteX164" fmla="*/ 968042 w 1484196"/>
                        <a:gd name="connsiteY164" fmla="*/ 605846 h 768059"/>
                        <a:gd name="connsiteX165" fmla="*/ 972546 w 1484196"/>
                        <a:gd name="connsiteY165" fmla="*/ 612603 h 768059"/>
                        <a:gd name="connsiteX166" fmla="*/ 977051 w 1484196"/>
                        <a:gd name="connsiteY166" fmla="*/ 617107 h 768059"/>
                        <a:gd name="connsiteX167" fmla="*/ 997321 w 1484196"/>
                        <a:gd name="connsiteY167" fmla="*/ 623864 h 768059"/>
                        <a:gd name="connsiteX168" fmla="*/ 1006330 w 1484196"/>
                        <a:gd name="connsiteY168" fmla="*/ 632873 h 768059"/>
                        <a:gd name="connsiteX169" fmla="*/ 1010834 w 1484196"/>
                        <a:gd name="connsiteY169" fmla="*/ 641881 h 768059"/>
                        <a:gd name="connsiteX170" fmla="*/ 1024347 w 1484196"/>
                        <a:gd name="connsiteY170" fmla="*/ 650890 h 768059"/>
                        <a:gd name="connsiteX171" fmla="*/ 1028852 w 1484196"/>
                        <a:gd name="connsiteY171" fmla="*/ 664404 h 768059"/>
                        <a:gd name="connsiteX172" fmla="*/ 1035608 w 1484196"/>
                        <a:gd name="connsiteY172" fmla="*/ 668908 h 768059"/>
                        <a:gd name="connsiteX173" fmla="*/ 1046869 w 1484196"/>
                        <a:gd name="connsiteY173" fmla="*/ 671160 h 768059"/>
                        <a:gd name="connsiteX174" fmla="*/ 1053626 w 1484196"/>
                        <a:gd name="connsiteY174" fmla="*/ 673412 h 768059"/>
                        <a:gd name="connsiteX175" fmla="*/ 1055878 w 1484196"/>
                        <a:gd name="connsiteY175" fmla="*/ 680169 h 768059"/>
                        <a:gd name="connsiteX176" fmla="*/ 1064887 w 1484196"/>
                        <a:gd name="connsiteY176" fmla="*/ 682421 h 768059"/>
                        <a:gd name="connsiteX177" fmla="*/ 1073896 w 1484196"/>
                        <a:gd name="connsiteY177" fmla="*/ 686926 h 768059"/>
                        <a:gd name="connsiteX178" fmla="*/ 1091914 w 1484196"/>
                        <a:gd name="connsiteY178" fmla="*/ 691430 h 768059"/>
                        <a:gd name="connsiteX179" fmla="*/ 1098670 w 1484196"/>
                        <a:gd name="connsiteY179" fmla="*/ 700439 h 768059"/>
                        <a:gd name="connsiteX180" fmla="*/ 1103175 w 1484196"/>
                        <a:gd name="connsiteY180" fmla="*/ 707196 h 768059"/>
                        <a:gd name="connsiteX181" fmla="*/ 1109932 w 1484196"/>
                        <a:gd name="connsiteY181" fmla="*/ 711700 h 768059"/>
                        <a:gd name="connsiteX182" fmla="*/ 1118940 w 1484196"/>
                        <a:gd name="connsiteY182" fmla="*/ 727466 h 768059"/>
                        <a:gd name="connsiteX183" fmla="*/ 1121193 w 1484196"/>
                        <a:gd name="connsiteY183" fmla="*/ 736474 h 768059"/>
                        <a:gd name="connsiteX184" fmla="*/ 1136958 w 1484196"/>
                        <a:gd name="connsiteY184" fmla="*/ 743231 h 768059"/>
                        <a:gd name="connsiteX185" fmla="*/ 1179750 w 1484196"/>
                        <a:gd name="connsiteY185" fmla="*/ 745483 h 768059"/>
                        <a:gd name="connsiteX186" fmla="*/ 1195516 w 1484196"/>
                        <a:gd name="connsiteY186" fmla="*/ 743231 h 768059"/>
                        <a:gd name="connsiteX187" fmla="*/ 1236056 w 1484196"/>
                        <a:gd name="connsiteY187" fmla="*/ 745483 h 768059"/>
                        <a:gd name="connsiteX188" fmla="*/ 1256326 w 1484196"/>
                        <a:gd name="connsiteY188" fmla="*/ 747736 h 768059"/>
                        <a:gd name="connsiteX189" fmla="*/ 1269839 w 1484196"/>
                        <a:gd name="connsiteY189" fmla="*/ 729718 h 768059"/>
                        <a:gd name="connsiteX190" fmla="*/ 1276596 w 1484196"/>
                        <a:gd name="connsiteY190" fmla="*/ 727466 h 768059"/>
                        <a:gd name="connsiteX191" fmla="*/ 1292361 w 1484196"/>
                        <a:gd name="connsiteY191" fmla="*/ 713952 h 768059"/>
                        <a:gd name="connsiteX192" fmla="*/ 1294613 w 1484196"/>
                        <a:gd name="connsiteY192" fmla="*/ 707196 h 768059"/>
                        <a:gd name="connsiteX193" fmla="*/ 1299118 w 1484196"/>
                        <a:gd name="connsiteY193" fmla="*/ 700439 h 768059"/>
                        <a:gd name="connsiteX194" fmla="*/ 1303622 w 1484196"/>
                        <a:gd name="connsiteY194" fmla="*/ 691430 h 768059"/>
                        <a:gd name="connsiteX195" fmla="*/ 1310379 w 1484196"/>
                        <a:gd name="connsiteY195" fmla="*/ 689178 h 768059"/>
                        <a:gd name="connsiteX196" fmla="*/ 1314883 w 1484196"/>
                        <a:gd name="connsiteY196" fmla="*/ 680169 h 768059"/>
                        <a:gd name="connsiteX197" fmla="*/ 1321640 w 1484196"/>
                        <a:gd name="connsiteY197" fmla="*/ 675665 h 768059"/>
                        <a:gd name="connsiteX198" fmla="*/ 1323892 w 1484196"/>
                        <a:gd name="connsiteY198" fmla="*/ 666656 h 768059"/>
                        <a:gd name="connsiteX199" fmla="*/ 1326144 w 1484196"/>
                        <a:gd name="connsiteY199" fmla="*/ 659899 h 768059"/>
                        <a:gd name="connsiteX200" fmla="*/ 1330649 w 1484196"/>
                        <a:gd name="connsiteY200" fmla="*/ 655395 h 768059"/>
                        <a:gd name="connsiteX201" fmla="*/ 1339658 w 1484196"/>
                        <a:gd name="connsiteY201" fmla="*/ 641881 h 768059"/>
                        <a:gd name="connsiteX202" fmla="*/ 1341910 w 1484196"/>
                        <a:gd name="connsiteY202" fmla="*/ 632873 h 768059"/>
                        <a:gd name="connsiteX203" fmla="*/ 1344162 w 1484196"/>
                        <a:gd name="connsiteY203" fmla="*/ 610350 h 768059"/>
                        <a:gd name="connsiteX204" fmla="*/ 1348666 w 1484196"/>
                        <a:gd name="connsiteY204" fmla="*/ 601341 h 768059"/>
                        <a:gd name="connsiteX205" fmla="*/ 1353171 w 1484196"/>
                        <a:gd name="connsiteY205" fmla="*/ 585576 h 768059"/>
                        <a:gd name="connsiteX206" fmla="*/ 1359928 w 1484196"/>
                        <a:gd name="connsiteY206" fmla="*/ 576567 h 768059"/>
                        <a:gd name="connsiteX207" fmla="*/ 1364432 w 1484196"/>
                        <a:gd name="connsiteY207" fmla="*/ 542784 h 768059"/>
                        <a:gd name="connsiteX208" fmla="*/ 1366684 w 1484196"/>
                        <a:gd name="connsiteY208" fmla="*/ 533775 h 768059"/>
                        <a:gd name="connsiteX209" fmla="*/ 1368936 w 1484196"/>
                        <a:gd name="connsiteY209" fmla="*/ 477470 h 768059"/>
                        <a:gd name="connsiteX210" fmla="*/ 1384702 w 1484196"/>
                        <a:gd name="connsiteY210" fmla="*/ 454947 h 768059"/>
                        <a:gd name="connsiteX211" fmla="*/ 1391459 w 1484196"/>
                        <a:gd name="connsiteY211" fmla="*/ 443686 h 768059"/>
                        <a:gd name="connsiteX212" fmla="*/ 1398215 w 1484196"/>
                        <a:gd name="connsiteY212" fmla="*/ 434677 h 768059"/>
                        <a:gd name="connsiteX213" fmla="*/ 1400467 w 1484196"/>
                        <a:gd name="connsiteY213" fmla="*/ 385129 h 768059"/>
                        <a:gd name="connsiteX214" fmla="*/ 1402720 w 1484196"/>
                        <a:gd name="connsiteY214" fmla="*/ 373868 h 768059"/>
                        <a:gd name="connsiteX215" fmla="*/ 1409476 w 1484196"/>
                        <a:gd name="connsiteY215" fmla="*/ 367111 h 768059"/>
                        <a:gd name="connsiteX216" fmla="*/ 1422990 w 1484196"/>
                        <a:gd name="connsiteY216" fmla="*/ 157655 h 768059"/>
                        <a:gd name="connsiteX217" fmla="*/ 1436503 w 1484196"/>
                        <a:gd name="connsiteY217" fmla="*/ 141889 h 768059"/>
                        <a:gd name="connsiteX218" fmla="*/ 1441007 w 1484196"/>
                        <a:gd name="connsiteY218" fmla="*/ 135133 h 768059"/>
                        <a:gd name="connsiteX219" fmla="*/ 1447764 w 1484196"/>
                        <a:gd name="connsiteY219" fmla="*/ 132880 h 768059"/>
                        <a:gd name="connsiteX220" fmla="*/ 1454521 w 1484196"/>
                        <a:gd name="connsiteY220" fmla="*/ 128376 h 768059"/>
                        <a:gd name="connsiteX221" fmla="*/ 1456773 w 1484196"/>
                        <a:gd name="connsiteY221" fmla="*/ 99097 h 768059"/>
                        <a:gd name="connsiteX222" fmla="*/ 1463530 w 1484196"/>
                        <a:gd name="connsiteY222" fmla="*/ 94593 h 768059"/>
                        <a:gd name="connsiteX223" fmla="*/ 1474791 w 1484196"/>
                        <a:gd name="connsiteY223" fmla="*/ 83332 h 768059"/>
                        <a:gd name="connsiteX224" fmla="*/ 1477043 w 1484196"/>
                        <a:gd name="connsiteY224" fmla="*/ 76575 h 768059"/>
                        <a:gd name="connsiteX225" fmla="*/ 1483800 w 1484196"/>
                        <a:gd name="connsiteY225" fmla="*/ 74323 h 768059"/>
                        <a:gd name="connsiteX226" fmla="*/ 1481547 w 1484196"/>
                        <a:gd name="connsiteY226" fmla="*/ 0 h 768059"/>
                        <a:gd name="connsiteX227" fmla="*/ 1470286 w 1484196"/>
                        <a:gd name="connsiteY227" fmla="*/ 9008 h 768059"/>
                        <a:gd name="connsiteX228" fmla="*/ 1468034 w 1484196"/>
                        <a:gd name="connsiteY228" fmla="*/ 18017 h 768059"/>
                        <a:gd name="connsiteX229" fmla="*/ 1461277 w 1484196"/>
                        <a:gd name="connsiteY229" fmla="*/ 20270 h 768059"/>
                        <a:gd name="connsiteX230" fmla="*/ 1470286 w 1484196"/>
                        <a:gd name="connsiteY23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05443 w 1484196"/>
                        <a:gd name="connsiteY110" fmla="*/ 533775 h 768059"/>
                        <a:gd name="connsiteX111" fmla="*/ 64903 w 1484196"/>
                        <a:gd name="connsiteY111" fmla="*/ 536027 h 768059"/>
                        <a:gd name="connsiteX112" fmla="*/ 49629 w 1484196"/>
                        <a:gd name="connsiteY112" fmla="*/ 536930 h 768059"/>
                        <a:gd name="connsiteX113" fmla="*/ 11467 w 1484196"/>
                        <a:gd name="connsiteY113" fmla="*/ 550729 h 768059"/>
                        <a:gd name="connsiteX114" fmla="*/ 0 w 1484196"/>
                        <a:gd name="connsiteY114" fmla="*/ 573331 h 768059"/>
                        <a:gd name="connsiteX115" fmla="*/ 7169 w 1484196"/>
                        <a:gd name="connsiteY115" fmla="*/ 603101 h 768059"/>
                        <a:gd name="connsiteX116" fmla="*/ 33291 w 1484196"/>
                        <a:gd name="connsiteY116" fmla="*/ 618170 h 768059"/>
                        <a:gd name="connsiteX117" fmla="*/ 113011 w 1484196"/>
                        <a:gd name="connsiteY117" fmla="*/ 629432 h 768059"/>
                        <a:gd name="connsiteX118" fmla="*/ 161337 w 1484196"/>
                        <a:gd name="connsiteY118" fmla="*/ 639709 h 768059"/>
                        <a:gd name="connsiteX119" fmla="*/ 154992 w 1484196"/>
                        <a:gd name="connsiteY119" fmla="*/ 632873 h 768059"/>
                        <a:gd name="connsiteX120" fmla="*/ 161748 w 1484196"/>
                        <a:gd name="connsiteY120" fmla="*/ 637377 h 768059"/>
                        <a:gd name="connsiteX121" fmla="*/ 166253 w 1484196"/>
                        <a:gd name="connsiteY121" fmla="*/ 644134 h 768059"/>
                        <a:gd name="connsiteX122" fmla="*/ 186523 w 1484196"/>
                        <a:gd name="connsiteY122" fmla="*/ 646386 h 768059"/>
                        <a:gd name="connsiteX123" fmla="*/ 197784 w 1484196"/>
                        <a:gd name="connsiteY123" fmla="*/ 648638 h 768059"/>
                        <a:gd name="connsiteX124" fmla="*/ 204540 w 1484196"/>
                        <a:gd name="connsiteY124" fmla="*/ 655395 h 768059"/>
                        <a:gd name="connsiteX125" fmla="*/ 211297 w 1484196"/>
                        <a:gd name="connsiteY125" fmla="*/ 657647 h 768059"/>
                        <a:gd name="connsiteX126" fmla="*/ 238324 w 1484196"/>
                        <a:gd name="connsiteY126" fmla="*/ 662151 h 768059"/>
                        <a:gd name="connsiteX127" fmla="*/ 283368 w 1484196"/>
                        <a:gd name="connsiteY127" fmla="*/ 668908 h 768059"/>
                        <a:gd name="connsiteX128" fmla="*/ 290125 w 1484196"/>
                        <a:gd name="connsiteY128" fmla="*/ 675665 h 768059"/>
                        <a:gd name="connsiteX129" fmla="*/ 292377 w 1484196"/>
                        <a:gd name="connsiteY129" fmla="*/ 686926 h 768059"/>
                        <a:gd name="connsiteX130" fmla="*/ 301386 w 1484196"/>
                        <a:gd name="connsiteY130" fmla="*/ 691430 h 768059"/>
                        <a:gd name="connsiteX131" fmla="*/ 312647 w 1484196"/>
                        <a:gd name="connsiteY131" fmla="*/ 702691 h 768059"/>
                        <a:gd name="connsiteX132" fmla="*/ 314899 w 1484196"/>
                        <a:gd name="connsiteY132" fmla="*/ 709448 h 768059"/>
                        <a:gd name="connsiteX133" fmla="*/ 328412 w 1484196"/>
                        <a:gd name="connsiteY133" fmla="*/ 729718 h 768059"/>
                        <a:gd name="connsiteX134" fmla="*/ 330665 w 1484196"/>
                        <a:gd name="connsiteY134" fmla="*/ 736474 h 768059"/>
                        <a:gd name="connsiteX135" fmla="*/ 335169 w 1484196"/>
                        <a:gd name="connsiteY135" fmla="*/ 743231 h 768059"/>
                        <a:gd name="connsiteX136" fmla="*/ 391474 w 1484196"/>
                        <a:gd name="connsiteY136" fmla="*/ 752240 h 768059"/>
                        <a:gd name="connsiteX137" fmla="*/ 459041 w 1484196"/>
                        <a:gd name="connsiteY137" fmla="*/ 756744 h 768059"/>
                        <a:gd name="connsiteX138" fmla="*/ 474806 w 1484196"/>
                        <a:gd name="connsiteY138" fmla="*/ 768006 h 768059"/>
                        <a:gd name="connsiteX139" fmla="*/ 501833 w 1484196"/>
                        <a:gd name="connsiteY139" fmla="*/ 761249 h 768059"/>
                        <a:gd name="connsiteX140" fmla="*/ 510842 w 1484196"/>
                        <a:gd name="connsiteY140" fmla="*/ 758997 h 768059"/>
                        <a:gd name="connsiteX141" fmla="*/ 528860 w 1484196"/>
                        <a:gd name="connsiteY141" fmla="*/ 754492 h 768059"/>
                        <a:gd name="connsiteX142" fmla="*/ 607687 w 1484196"/>
                        <a:gd name="connsiteY142" fmla="*/ 752240 h 768059"/>
                        <a:gd name="connsiteX143" fmla="*/ 670749 w 1484196"/>
                        <a:gd name="connsiteY143" fmla="*/ 747736 h 768059"/>
                        <a:gd name="connsiteX144" fmla="*/ 677506 w 1484196"/>
                        <a:gd name="connsiteY144" fmla="*/ 745483 h 768059"/>
                        <a:gd name="connsiteX145" fmla="*/ 686515 w 1484196"/>
                        <a:gd name="connsiteY145" fmla="*/ 743231 h 768059"/>
                        <a:gd name="connsiteX146" fmla="*/ 718046 w 1484196"/>
                        <a:gd name="connsiteY146" fmla="*/ 740979 h 768059"/>
                        <a:gd name="connsiteX147" fmla="*/ 745072 w 1484196"/>
                        <a:gd name="connsiteY147" fmla="*/ 713952 h 768059"/>
                        <a:gd name="connsiteX148" fmla="*/ 756333 w 1484196"/>
                        <a:gd name="connsiteY148" fmla="*/ 702691 h 768059"/>
                        <a:gd name="connsiteX149" fmla="*/ 760838 w 1484196"/>
                        <a:gd name="connsiteY149" fmla="*/ 698187 h 768059"/>
                        <a:gd name="connsiteX150" fmla="*/ 772099 w 1484196"/>
                        <a:gd name="connsiteY150" fmla="*/ 684674 h 768059"/>
                        <a:gd name="connsiteX151" fmla="*/ 783360 w 1484196"/>
                        <a:gd name="connsiteY151" fmla="*/ 673412 h 768059"/>
                        <a:gd name="connsiteX152" fmla="*/ 787865 w 1484196"/>
                        <a:gd name="connsiteY152" fmla="*/ 666656 h 768059"/>
                        <a:gd name="connsiteX153" fmla="*/ 794621 w 1484196"/>
                        <a:gd name="connsiteY153" fmla="*/ 664404 h 768059"/>
                        <a:gd name="connsiteX154" fmla="*/ 796873 w 1484196"/>
                        <a:gd name="connsiteY154" fmla="*/ 657647 h 768059"/>
                        <a:gd name="connsiteX155" fmla="*/ 826152 w 1484196"/>
                        <a:gd name="connsiteY155" fmla="*/ 655395 h 768059"/>
                        <a:gd name="connsiteX156" fmla="*/ 848674 w 1484196"/>
                        <a:gd name="connsiteY156" fmla="*/ 639629 h 768059"/>
                        <a:gd name="connsiteX157" fmla="*/ 866692 w 1484196"/>
                        <a:gd name="connsiteY157" fmla="*/ 635125 h 768059"/>
                        <a:gd name="connsiteX158" fmla="*/ 875701 w 1484196"/>
                        <a:gd name="connsiteY158" fmla="*/ 632873 h 768059"/>
                        <a:gd name="connsiteX159" fmla="*/ 882458 w 1484196"/>
                        <a:gd name="connsiteY159" fmla="*/ 628368 h 768059"/>
                        <a:gd name="connsiteX160" fmla="*/ 902728 w 1484196"/>
                        <a:gd name="connsiteY160" fmla="*/ 619359 h 768059"/>
                        <a:gd name="connsiteX161" fmla="*/ 913989 w 1484196"/>
                        <a:gd name="connsiteY161" fmla="*/ 608098 h 768059"/>
                        <a:gd name="connsiteX162" fmla="*/ 929754 w 1484196"/>
                        <a:gd name="connsiteY162" fmla="*/ 603594 h 768059"/>
                        <a:gd name="connsiteX163" fmla="*/ 968042 w 1484196"/>
                        <a:gd name="connsiteY163" fmla="*/ 605846 h 768059"/>
                        <a:gd name="connsiteX164" fmla="*/ 972546 w 1484196"/>
                        <a:gd name="connsiteY164" fmla="*/ 612603 h 768059"/>
                        <a:gd name="connsiteX165" fmla="*/ 977051 w 1484196"/>
                        <a:gd name="connsiteY165" fmla="*/ 617107 h 768059"/>
                        <a:gd name="connsiteX166" fmla="*/ 997321 w 1484196"/>
                        <a:gd name="connsiteY166" fmla="*/ 623864 h 768059"/>
                        <a:gd name="connsiteX167" fmla="*/ 1006330 w 1484196"/>
                        <a:gd name="connsiteY167" fmla="*/ 632873 h 768059"/>
                        <a:gd name="connsiteX168" fmla="*/ 1010834 w 1484196"/>
                        <a:gd name="connsiteY168" fmla="*/ 641881 h 768059"/>
                        <a:gd name="connsiteX169" fmla="*/ 1024347 w 1484196"/>
                        <a:gd name="connsiteY169" fmla="*/ 650890 h 768059"/>
                        <a:gd name="connsiteX170" fmla="*/ 1028852 w 1484196"/>
                        <a:gd name="connsiteY170" fmla="*/ 664404 h 768059"/>
                        <a:gd name="connsiteX171" fmla="*/ 1035608 w 1484196"/>
                        <a:gd name="connsiteY171" fmla="*/ 668908 h 768059"/>
                        <a:gd name="connsiteX172" fmla="*/ 1046869 w 1484196"/>
                        <a:gd name="connsiteY172" fmla="*/ 671160 h 768059"/>
                        <a:gd name="connsiteX173" fmla="*/ 1053626 w 1484196"/>
                        <a:gd name="connsiteY173" fmla="*/ 673412 h 768059"/>
                        <a:gd name="connsiteX174" fmla="*/ 1055878 w 1484196"/>
                        <a:gd name="connsiteY174" fmla="*/ 680169 h 768059"/>
                        <a:gd name="connsiteX175" fmla="*/ 1064887 w 1484196"/>
                        <a:gd name="connsiteY175" fmla="*/ 682421 h 768059"/>
                        <a:gd name="connsiteX176" fmla="*/ 1073896 w 1484196"/>
                        <a:gd name="connsiteY176" fmla="*/ 686926 h 768059"/>
                        <a:gd name="connsiteX177" fmla="*/ 1091914 w 1484196"/>
                        <a:gd name="connsiteY177" fmla="*/ 691430 h 768059"/>
                        <a:gd name="connsiteX178" fmla="*/ 1098670 w 1484196"/>
                        <a:gd name="connsiteY178" fmla="*/ 700439 h 768059"/>
                        <a:gd name="connsiteX179" fmla="*/ 1103175 w 1484196"/>
                        <a:gd name="connsiteY179" fmla="*/ 707196 h 768059"/>
                        <a:gd name="connsiteX180" fmla="*/ 1109932 w 1484196"/>
                        <a:gd name="connsiteY180" fmla="*/ 711700 h 768059"/>
                        <a:gd name="connsiteX181" fmla="*/ 1118940 w 1484196"/>
                        <a:gd name="connsiteY181" fmla="*/ 727466 h 768059"/>
                        <a:gd name="connsiteX182" fmla="*/ 1121193 w 1484196"/>
                        <a:gd name="connsiteY182" fmla="*/ 736474 h 768059"/>
                        <a:gd name="connsiteX183" fmla="*/ 1136958 w 1484196"/>
                        <a:gd name="connsiteY183" fmla="*/ 743231 h 768059"/>
                        <a:gd name="connsiteX184" fmla="*/ 1179750 w 1484196"/>
                        <a:gd name="connsiteY184" fmla="*/ 745483 h 768059"/>
                        <a:gd name="connsiteX185" fmla="*/ 1195516 w 1484196"/>
                        <a:gd name="connsiteY185" fmla="*/ 743231 h 768059"/>
                        <a:gd name="connsiteX186" fmla="*/ 1236056 w 1484196"/>
                        <a:gd name="connsiteY186" fmla="*/ 745483 h 768059"/>
                        <a:gd name="connsiteX187" fmla="*/ 1256326 w 1484196"/>
                        <a:gd name="connsiteY187" fmla="*/ 747736 h 768059"/>
                        <a:gd name="connsiteX188" fmla="*/ 1269839 w 1484196"/>
                        <a:gd name="connsiteY188" fmla="*/ 729718 h 768059"/>
                        <a:gd name="connsiteX189" fmla="*/ 1276596 w 1484196"/>
                        <a:gd name="connsiteY189" fmla="*/ 727466 h 768059"/>
                        <a:gd name="connsiteX190" fmla="*/ 1292361 w 1484196"/>
                        <a:gd name="connsiteY190" fmla="*/ 713952 h 768059"/>
                        <a:gd name="connsiteX191" fmla="*/ 1294613 w 1484196"/>
                        <a:gd name="connsiteY191" fmla="*/ 707196 h 768059"/>
                        <a:gd name="connsiteX192" fmla="*/ 1299118 w 1484196"/>
                        <a:gd name="connsiteY192" fmla="*/ 700439 h 768059"/>
                        <a:gd name="connsiteX193" fmla="*/ 1303622 w 1484196"/>
                        <a:gd name="connsiteY193" fmla="*/ 691430 h 768059"/>
                        <a:gd name="connsiteX194" fmla="*/ 1310379 w 1484196"/>
                        <a:gd name="connsiteY194" fmla="*/ 689178 h 768059"/>
                        <a:gd name="connsiteX195" fmla="*/ 1314883 w 1484196"/>
                        <a:gd name="connsiteY195" fmla="*/ 680169 h 768059"/>
                        <a:gd name="connsiteX196" fmla="*/ 1321640 w 1484196"/>
                        <a:gd name="connsiteY196" fmla="*/ 675665 h 768059"/>
                        <a:gd name="connsiteX197" fmla="*/ 1323892 w 1484196"/>
                        <a:gd name="connsiteY197" fmla="*/ 666656 h 768059"/>
                        <a:gd name="connsiteX198" fmla="*/ 1326144 w 1484196"/>
                        <a:gd name="connsiteY198" fmla="*/ 659899 h 768059"/>
                        <a:gd name="connsiteX199" fmla="*/ 1330649 w 1484196"/>
                        <a:gd name="connsiteY199" fmla="*/ 655395 h 768059"/>
                        <a:gd name="connsiteX200" fmla="*/ 1339658 w 1484196"/>
                        <a:gd name="connsiteY200" fmla="*/ 641881 h 768059"/>
                        <a:gd name="connsiteX201" fmla="*/ 1341910 w 1484196"/>
                        <a:gd name="connsiteY201" fmla="*/ 632873 h 768059"/>
                        <a:gd name="connsiteX202" fmla="*/ 1344162 w 1484196"/>
                        <a:gd name="connsiteY202" fmla="*/ 610350 h 768059"/>
                        <a:gd name="connsiteX203" fmla="*/ 1348666 w 1484196"/>
                        <a:gd name="connsiteY203" fmla="*/ 601341 h 768059"/>
                        <a:gd name="connsiteX204" fmla="*/ 1353171 w 1484196"/>
                        <a:gd name="connsiteY204" fmla="*/ 585576 h 768059"/>
                        <a:gd name="connsiteX205" fmla="*/ 1359928 w 1484196"/>
                        <a:gd name="connsiteY205" fmla="*/ 576567 h 768059"/>
                        <a:gd name="connsiteX206" fmla="*/ 1364432 w 1484196"/>
                        <a:gd name="connsiteY206" fmla="*/ 542784 h 768059"/>
                        <a:gd name="connsiteX207" fmla="*/ 1366684 w 1484196"/>
                        <a:gd name="connsiteY207" fmla="*/ 533775 h 768059"/>
                        <a:gd name="connsiteX208" fmla="*/ 1368936 w 1484196"/>
                        <a:gd name="connsiteY208" fmla="*/ 477470 h 768059"/>
                        <a:gd name="connsiteX209" fmla="*/ 1384702 w 1484196"/>
                        <a:gd name="connsiteY209" fmla="*/ 454947 h 768059"/>
                        <a:gd name="connsiteX210" fmla="*/ 1391459 w 1484196"/>
                        <a:gd name="connsiteY210" fmla="*/ 443686 h 768059"/>
                        <a:gd name="connsiteX211" fmla="*/ 1398215 w 1484196"/>
                        <a:gd name="connsiteY211" fmla="*/ 434677 h 768059"/>
                        <a:gd name="connsiteX212" fmla="*/ 1400467 w 1484196"/>
                        <a:gd name="connsiteY212" fmla="*/ 385129 h 768059"/>
                        <a:gd name="connsiteX213" fmla="*/ 1402720 w 1484196"/>
                        <a:gd name="connsiteY213" fmla="*/ 373868 h 768059"/>
                        <a:gd name="connsiteX214" fmla="*/ 1409476 w 1484196"/>
                        <a:gd name="connsiteY214" fmla="*/ 367111 h 768059"/>
                        <a:gd name="connsiteX215" fmla="*/ 1422990 w 1484196"/>
                        <a:gd name="connsiteY215" fmla="*/ 157655 h 768059"/>
                        <a:gd name="connsiteX216" fmla="*/ 1436503 w 1484196"/>
                        <a:gd name="connsiteY216" fmla="*/ 141889 h 768059"/>
                        <a:gd name="connsiteX217" fmla="*/ 1441007 w 1484196"/>
                        <a:gd name="connsiteY217" fmla="*/ 135133 h 768059"/>
                        <a:gd name="connsiteX218" fmla="*/ 1447764 w 1484196"/>
                        <a:gd name="connsiteY218" fmla="*/ 132880 h 768059"/>
                        <a:gd name="connsiteX219" fmla="*/ 1454521 w 1484196"/>
                        <a:gd name="connsiteY219" fmla="*/ 128376 h 768059"/>
                        <a:gd name="connsiteX220" fmla="*/ 1456773 w 1484196"/>
                        <a:gd name="connsiteY220" fmla="*/ 99097 h 768059"/>
                        <a:gd name="connsiteX221" fmla="*/ 1463530 w 1484196"/>
                        <a:gd name="connsiteY221" fmla="*/ 94593 h 768059"/>
                        <a:gd name="connsiteX222" fmla="*/ 1474791 w 1484196"/>
                        <a:gd name="connsiteY222" fmla="*/ 83332 h 768059"/>
                        <a:gd name="connsiteX223" fmla="*/ 1477043 w 1484196"/>
                        <a:gd name="connsiteY223" fmla="*/ 76575 h 768059"/>
                        <a:gd name="connsiteX224" fmla="*/ 1483800 w 1484196"/>
                        <a:gd name="connsiteY224" fmla="*/ 74323 h 768059"/>
                        <a:gd name="connsiteX225" fmla="*/ 1481547 w 1484196"/>
                        <a:gd name="connsiteY225" fmla="*/ 0 h 768059"/>
                        <a:gd name="connsiteX226" fmla="*/ 1470286 w 1484196"/>
                        <a:gd name="connsiteY226" fmla="*/ 9008 h 768059"/>
                        <a:gd name="connsiteX227" fmla="*/ 1468034 w 1484196"/>
                        <a:gd name="connsiteY227" fmla="*/ 18017 h 768059"/>
                        <a:gd name="connsiteX228" fmla="*/ 1461277 w 1484196"/>
                        <a:gd name="connsiteY228" fmla="*/ 20270 h 768059"/>
                        <a:gd name="connsiteX229" fmla="*/ 1470286 w 1484196"/>
                        <a:gd name="connsiteY22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168505 w 1484196"/>
                        <a:gd name="connsiteY108" fmla="*/ 536027 h 768059"/>
                        <a:gd name="connsiteX109" fmla="*/ 105443 w 1484196"/>
                        <a:gd name="connsiteY109" fmla="*/ 533775 h 768059"/>
                        <a:gd name="connsiteX110" fmla="*/ 64903 w 1484196"/>
                        <a:gd name="connsiteY110" fmla="*/ 536027 h 768059"/>
                        <a:gd name="connsiteX111" fmla="*/ 49629 w 1484196"/>
                        <a:gd name="connsiteY111" fmla="*/ 536930 h 768059"/>
                        <a:gd name="connsiteX112" fmla="*/ 11467 w 1484196"/>
                        <a:gd name="connsiteY112" fmla="*/ 550729 h 768059"/>
                        <a:gd name="connsiteX113" fmla="*/ 0 w 1484196"/>
                        <a:gd name="connsiteY113" fmla="*/ 573331 h 768059"/>
                        <a:gd name="connsiteX114" fmla="*/ 7169 w 1484196"/>
                        <a:gd name="connsiteY114" fmla="*/ 603101 h 768059"/>
                        <a:gd name="connsiteX115" fmla="*/ 33291 w 1484196"/>
                        <a:gd name="connsiteY115" fmla="*/ 618170 h 768059"/>
                        <a:gd name="connsiteX116" fmla="*/ 113011 w 1484196"/>
                        <a:gd name="connsiteY116" fmla="*/ 629432 h 768059"/>
                        <a:gd name="connsiteX117" fmla="*/ 161337 w 1484196"/>
                        <a:gd name="connsiteY117" fmla="*/ 639709 h 768059"/>
                        <a:gd name="connsiteX118" fmla="*/ 154992 w 1484196"/>
                        <a:gd name="connsiteY118" fmla="*/ 632873 h 768059"/>
                        <a:gd name="connsiteX119" fmla="*/ 161748 w 1484196"/>
                        <a:gd name="connsiteY119" fmla="*/ 637377 h 768059"/>
                        <a:gd name="connsiteX120" fmla="*/ 166253 w 1484196"/>
                        <a:gd name="connsiteY120" fmla="*/ 644134 h 768059"/>
                        <a:gd name="connsiteX121" fmla="*/ 186523 w 1484196"/>
                        <a:gd name="connsiteY121" fmla="*/ 646386 h 768059"/>
                        <a:gd name="connsiteX122" fmla="*/ 197784 w 1484196"/>
                        <a:gd name="connsiteY122" fmla="*/ 648638 h 768059"/>
                        <a:gd name="connsiteX123" fmla="*/ 204540 w 1484196"/>
                        <a:gd name="connsiteY123" fmla="*/ 655395 h 768059"/>
                        <a:gd name="connsiteX124" fmla="*/ 211297 w 1484196"/>
                        <a:gd name="connsiteY124" fmla="*/ 657647 h 768059"/>
                        <a:gd name="connsiteX125" fmla="*/ 238324 w 1484196"/>
                        <a:gd name="connsiteY125" fmla="*/ 662151 h 768059"/>
                        <a:gd name="connsiteX126" fmla="*/ 283368 w 1484196"/>
                        <a:gd name="connsiteY126" fmla="*/ 668908 h 768059"/>
                        <a:gd name="connsiteX127" fmla="*/ 290125 w 1484196"/>
                        <a:gd name="connsiteY127" fmla="*/ 675665 h 768059"/>
                        <a:gd name="connsiteX128" fmla="*/ 292377 w 1484196"/>
                        <a:gd name="connsiteY128" fmla="*/ 686926 h 768059"/>
                        <a:gd name="connsiteX129" fmla="*/ 301386 w 1484196"/>
                        <a:gd name="connsiteY129" fmla="*/ 691430 h 768059"/>
                        <a:gd name="connsiteX130" fmla="*/ 312647 w 1484196"/>
                        <a:gd name="connsiteY130" fmla="*/ 702691 h 768059"/>
                        <a:gd name="connsiteX131" fmla="*/ 314899 w 1484196"/>
                        <a:gd name="connsiteY131" fmla="*/ 709448 h 768059"/>
                        <a:gd name="connsiteX132" fmla="*/ 328412 w 1484196"/>
                        <a:gd name="connsiteY132" fmla="*/ 729718 h 768059"/>
                        <a:gd name="connsiteX133" fmla="*/ 330665 w 1484196"/>
                        <a:gd name="connsiteY133" fmla="*/ 736474 h 768059"/>
                        <a:gd name="connsiteX134" fmla="*/ 335169 w 1484196"/>
                        <a:gd name="connsiteY134" fmla="*/ 743231 h 768059"/>
                        <a:gd name="connsiteX135" fmla="*/ 391474 w 1484196"/>
                        <a:gd name="connsiteY135" fmla="*/ 752240 h 768059"/>
                        <a:gd name="connsiteX136" fmla="*/ 459041 w 1484196"/>
                        <a:gd name="connsiteY136" fmla="*/ 756744 h 768059"/>
                        <a:gd name="connsiteX137" fmla="*/ 474806 w 1484196"/>
                        <a:gd name="connsiteY137" fmla="*/ 768006 h 768059"/>
                        <a:gd name="connsiteX138" fmla="*/ 501833 w 1484196"/>
                        <a:gd name="connsiteY138" fmla="*/ 761249 h 768059"/>
                        <a:gd name="connsiteX139" fmla="*/ 510842 w 1484196"/>
                        <a:gd name="connsiteY139" fmla="*/ 758997 h 768059"/>
                        <a:gd name="connsiteX140" fmla="*/ 528860 w 1484196"/>
                        <a:gd name="connsiteY140" fmla="*/ 754492 h 768059"/>
                        <a:gd name="connsiteX141" fmla="*/ 607687 w 1484196"/>
                        <a:gd name="connsiteY141" fmla="*/ 752240 h 768059"/>
                        <a:gd name="connsiteX142" fmla="*/ 670749 w 1484196"/>
                        <a:gd name="connsiteY142" fmla="*/ 747736 h 768059"/>
                        <a:gd name="connsiteX143" fmla="*/ 677506 w 1484196"/>
                        <a:gd name="connsiteY143" fmla="*/ 745483 h 768059"/>
                        <a:gd name="connsiteX144" fmla="*/ 686515 w 1484196"/>
                        <a:gd name="connsiteY144" fmla="*/ 743231 h 768059"/>
                        <a:gd name="connsiteX145" fmla="*/ 718046 w 1484196"/>
                        <a:gd name="connsiteY145" fmla="*/ 740979 h 768059"/>
                        <a:gd name="connsiteX146" fmla="*/ 745072 w 1484196"/>
                        <a:gd name="connsiteY146" fmla="*/ 713952 h 768059"/>
                        <a:gd name="connsiteX147" fmla="*/ 756333 w 1484196"/>
                        <a:gd name="connsiteY147" fmla="*/ 702691 h 768059"/>
                        <a:gd name="connsiteX148" fmla="*/ 760838 w 1484196"/>
                        <a:gd name="connsiteY148" fmla="*/ 698187 h 768059"/>
                        <a:gd name="connsiteX149" fmla="*/ 772099 w 1484196"/>
                        <a:gd name="connsiteY149" fmla="*/ 684674 h 768059"/>
                        <a:gd name="connsiteX150" fmla="*/ 783360 w 1484196"/>
                        <a:gd name="connsiteY150" fmla="*/ 673412 h 768059"/>
                        <a:gd name="connsiteX151" fmla="*/ 787865 w 1484196"/>
                        <a:gd name="connsiteY151" fmla="*/ 666656 h 768059"/>
                        <a:gd name="connsiteX152" fmla="*/ 794621 w 1484196"/>
                        <a:gd name="connsiteY152" fmla="*/ 664404 h 768059"/>
                        <a:gd name="connsiteX153" fmla="*/ 796873 w 1484196"/>
                        <a:gd name="connsiteY153" fmla="*/ 657647 h 768059"/>
                        <a:gd name="connsiteX154" fmla="*/ 826152 w 1484196"/>
                        <a:gd name="connsiteY154" fmla="*/ 655395 h 768059"/>
                        <a:gd name="connsiteX155" fmla="*/ 848674 w 1484196"/>
                        <a:gd name="connsiteY155" fmla="*/ 639629 h 768059"/>
                        <a:gd name="connsiteX156" fmla="*/ 866692 w 1484196"/>
                        <a:gd name="connsiteY156" fmla="*/ 635125 h 768059"/>
                        <a:gd name="connsiteX157" fmla="*/ 875701 w 1484196"/>
                        <a:gd name="connsiteY157" fmla="*/ 632873 h 768059"/>
                        <a:gd name="connsiteX158" fmla="*/ 882458 w 1484196"/>
                        <a:gd name="connsiteY158" fmla="*/ 628368 h 768059"/>
                        <a:gd name="connsiteX159" fmla="*/ 902728 w 1484196"/>
                        <a:gd name="connsiteY159" fmla="*/ 619359 h 768059"/>
                        <a:gd name="connsiteX160" fmla="*/ 913989 w 1484196"/>
                        <a:gd name="connsiteY160" fmla="*/ 608098 h 768059"/>
                        <a:gd name="connsiteX161" fmla="*/ 929754 w 1484196"/>
                        <a:gd name="connsiteY161" fmla="*/ 603594 h 768059"/>
                        <a:gd name="connsiteX162" fmla="*/ 968042 w 1484196"/>
                        <a:gd name="connsiteY162" fmla="*/ 605846 h 768059"/>
                        <a:gd name="connsiteX163" fmla="*/ 972546 w 1484196"/>
                        <a:gd name="connsiteY163" fmla="*/ 612603 h 768059"/>
                        <a:gd name="connsiteX164" fmla="*/ 977051 w 1484196"/>
                        <a:gd name="connsiteY164" fmla="*/ 617107 h 768059"/>
                        <a:gd name="connsiteX165" fmla="*/ 997321 w 1484196"/>
                        <a:gd name="connsiteY165" fmla="*/ 623864 h 768059"/>
                        <a:gd name="connsiteX166" fmla="*/ 1006330 w 1484196"/>
                        <a:gd name="connsiteY166" fmla="*/ 632873 h 768059"/>
                        <a:gd name="connsiteX167" fmla="*/ 1010834 w 1484196"/>
                        <a:gd name="connsiteY167" fmla="*/ 641881 h 768059"/>
                        <a:gd name="connsiteX168" fmla="*/ 1024347 w 1484196"/>
                        <a:gd name="connsiteY168" fmla="*/ 650890 h 768059"/>
                        <a:gd name="connsiteX169" fmla="*/ 1028852 w 1484196"/>
                        <a:gd name="connsiteY169" fmla="*/ 664404 h 768059"/>
                        <a:gd name="connsiteX170" fmla="*/ 1035608 w 1484196"/>
                        <a:gd name="connsiteY170" fmla="*/ 668908 h 768059"/>
                        <a:gd name="connsiteX171" fmla="*/ 1046869 w 1484196"/>
                        <a:gd name="connsiteY171" fmla="*/ 671160 h 768059"/>
                        <a:gd name="connsiteX172" fmla="*/ 1053626 w 1484196"/>
                        <a:gd name="connsiteY172" fmla="*/ 673412 h 768059"/>
                        <a:gd name="connsiteX173" fmla="*/ 1055878 w 1484196"/>
                        <a:gd name="connsiteY173" fmla="*/ 680169 h 768059"/>
                        <a:gd name="connsiteX174" fmla="*/ 1064887 w 1484196"/>
                        <a:gd name="connsiteY174" fmla="*/ 682421 h 768059"/>
                        <a:gd name="connsiteX175" fmla="*/ 1073896 w 1484196"/>
                        <a:gd name="connsiteY175" fmla="*/ 686926 h 768059"/>
                        <a:gd name="connsiteX176" fmla="*/ 1091914 w 1484196"/>
                        <a:gd name="connsiteY176" fmla="*/ 691430 h 768059"/>
                        <a:gd name="connsiteX177" fmla="*/ 1098670 w 1484196"/>
                        <a:gd name="connsiteY177" fmla="*/ 700439 h 768059"/>
                        <a:gd name="connsiteX178" fmla="*/ 1103175 w 1484196"/>
                        <a:gd name="connsiteY178" fmla="*/ 707196 h 768059"/>
                        <a:gd name="connsiteX179" fmla="*/ 1109932 w 1484196"/>
                        <a:gd name="connsiteY179" fmla="*/ 711700 h 768059"/>
                        <a:gd name="connsiteX180" fmla="*/ 1118940 w 1484196"/>
                        <a:gd name="connsiteY180" fmla="*/ 727466 h 768059"/>
                        <a:gd name="connsiteX181" fmla="*/ 1121193 w 1484196"/>
                        <a:gd name="connsiteY181" fmla="*/ 736474 h 768059"/>
                        <a:gd name="connsiteX182" fmla="*/ 1136958 w 1484196"/>
                        <a:gd name="connsiteY182" fmla="*/ 743231 h 768059"/>
                        <a:gd name="connsiteX183" fmla="*/ 1179750 w 1484196"/>
                        <a:gd name="connsiteY183" fmla="*/ 745483 h 768059"/>
                        <a:gd name="connsiteX184" fmla="*/ 1195516 w 1484196"/>
                        <a:gd name="connsiteY184" fmla="*/ 743231 h 768059"/>
                        <a:gd name="connsiteX185" fmla="*/ 1236056 w 1484196"/>
                        <a:gd name="connsiteY185" fmla="*/ 745483 h 768059"/>
                        <a:gd name="connsiteX186" fmla="*/ 1256326 w 1484196"/>
                        <a:gd name="connsiteY186" fmla="*/ 747736 h 768059"/>
                        <a:gd name="connsiteX187" fmla="*/ 1269839 w 1484196"/>
                        <a:gd name="connsiteY187" fmla="*/ 729718 h 768059"/>
                        <a:gd name="connsiteX188" fmla="*/ 1276596 w 1484196"/>
                        <a:gd name="connsiteY188" fmla="*/ 727466 h 768059"/>
                        <a:gd name="connsiteX189" fmla="*/ 1292361 w 1484196"/>
                        <a:gd name="connsiteY189" fmla="*/ 713952 h 768059"/>
                        <a:gd name="connsiteX190" fmla="*/ 1294613 w 1484196"/>
                        <a:gd name="connsiteY190" fmla="*/ 707196 h 768059"/>
                        <a:gd name="connsiteX191" fmla="*/ 1299118 w 1484196"/>
                        <a:gd name="connsiteY191" fmla="*/ 700439 h 768059"/>
                        <a:gd name="connsiteX192" fmla="*/ 1303622 w 1484196"/>
                        <a:gd name="connsiteY192" fmla="*/ 691430 h 768059"/>
                        <a:gd name="connsiteX193" fmla="*/ 1310379 w 1484196"/>
                        <a:gd name="connsiteY193" fmla="*/ 689178 h 768059"/>
                        <a:gd name="connsiteX194" fmla="*/ 1314883 w 1484196"/>
                        <a:gd name="connsiteY194" fmla="*/ 680169 h 768059"/>
                        <a:gd name="connsiteX195" fmla="*/ 1321640 w 1484196"/>
                        <a:gd name="connsiteY195" fmla="*/ 675665 h 768059"/>
                        <a:gd name="connsiteX196" fmla="*/ 1323892 w 1484196"/>
                        <a:gd name="connsiteY196" fmla="*/ 666656 h 768059"/>
                        <a:gd name="connsiteX197" fmla="*/ 1326144 w 1484196"/>
                        <a:gd name="connsiteY197" fmla="*/ 659899 h 768059"/>
                        <a:gd name="connsiteX198" fmla="*/ 1330649 w 1484196"/>
                        <a:gd name="connsiteY198" fmla="*/ 655395 h 768059"/>
                        <a:gd name="connsiteX199" fmla="*/ 1339658 w 1484196"/>
                        <a:gd name="connsiteY199" fmla="*/ 641881 h 768059"/>
                        <a:gd name="connsiteX200" fmla="*/ 1341910 w 1484196"/>
                        <a:gd name="connsiteY200" fmla="*/ 632873 h 768059"/>
                        <a:gd name="connsiteX201" fmla="*/ 1344162 w 1484196"/>
                        <a:gd name="connsiteY201" fmla="*/ 610350 h 768059"/>
                        <a:gd name="connsiteX202" fmla="*/ 1348666 w 1484196"/>
                        <a:gd name="connsiteY202" fmla="*/ 601341 h 768059"/>
                        <a:gd name="connsiteX203" fmla="*/ 1353171 w 1484196"/>
                        <a:gd name="connsiteY203" fmla="*/ 585576 h 768059"/>
                        <a:gd name="connsiteX204" fmla="*/ 1359928 w 1484196"/>
                        <a:gd name="connsiteY204" fmla="*/ 576567 h 768059"/>
                        <a:gd name="connsiteX205" fmla="*/ 1364432 w 1484196"/>
                        <a:gd name="connsiteY205" fmla="*/ 542784 h 768059"/>
                        <a:gd name="connsiteX206" fmla="*/ 1366684 w 1484196"/>
                        <a:gd name="connsiteY206" fmla="*/ 533775 h 768059"/>
                        <a:gd name="connsiteX207" fmla="*/ 1368936 w 1484196"/>
                        <a:gd name="connsiteY207" fmla="*/ 477470 h 768059"/>
                        <a:gd name="connsiteX208" fmla="*/ 1384702 w 1484196"/>
                        <a:gd name="connsiteY208" fmla="*/ 454947 h 768059"/>
                        <a:gd name="connsiteX209" fmla="*/ 1391459 w 1484196"/>
                        <a:gd name="connsiteY209" fmla="*/ 443686 h 768059"/>
                        <a:gd name="connsiteX210" fmla="*/ 1398215 w 1484196"/>
                        <a:gd name="connsiteY210" fmla="*/ 434677 h 768059"/>
                        <a:gd name="connsiteX211" fmla="*/ 1400467 w 1484196"/>
                        <a:gd name="connsiteY211" fmla="*/ 385129 h 768059"/>
                        <a:gd name="connsiteX212" fmla="*/ 1402720 w 1484196"/>
                        <a:gd name="connsiteY212" fmla="*/ 373868 h 768059"/>
                        <a:gd name="connsiteX213" fmla="*/ 1409476 w 1484196"/>
                        <a:gd name="connsiteY213" fmla="*/ 367111 h 768059"/>
                        <a:gd name="connsiteX214" fmla="*/ 1422990 w 1484196"/>
                        <a:gd name="connsiteY214" fmla="*/ 157655 h 768059"/>
                        <a:gd name="connsiteX215" fmla="*/ 1436503 w 1484196"/>
                        <a:gd name="connsiteY215" fmla="*/ 141889 h 768059"/>
                        <a:gd name="connsiteX216" fmla="*/ 1441007 w 1484196"/>
                        <a:gd name="connsiteY216" fmla="*/ 135133 h 768059"/>
                        <a:gd name="connsiteX217" fmla="*/ 1447764 w 1484196"/>
                        <a:gd name="connsiteY217" fmla="*/ 132880 h 768059"/>
                        <a:gd name="connsiteX218" fmla="*/ 1454521 w 1484196"/>
                        <a:gd name="connsiteY218" fmla="*/ 128376 h 768059"/>
                        <a:gd name="connsiteX219" fmla="*/ 1456773 w 1484196"/>
                        <a:gd name="connsiteY219" fmla="*/ 99097 h 768059"/>
                        <a:gd name="connsiteX220" fmla="*/ 1463530 w 1484196"/>
                        <a:gd name="connsiteY220" fmla="*/ 94593 h 768059"/>
                        <a:gd name="connsiteX221" fmla="*/ 1474791 w 1484196"/>
                        <a:gd name="connsiteY221" fmla="*/ 83332 h 768059"/>
                        <a:gd name="connsiteX222" fmla="*/ 1477043 w 1484196"/>
                        <a:gd name="connsiteY222" fmla="*/ 76575 h 768059"/>
                        <a:gd name="connsiteX223" fmla="*/ 1483800 w 1484196"/>
                        <a:gd name="connsiteY223" fmla="*/ 74323 h 768059"/>
                        <a:gd name="connsiteX224" fmla="*/ 1481547 w 1484196"/>
                        <a:gd name="connsiteY224" fmla="*/ 0 h 768059"/>
                        <a:gd name="connsiteX225" fmla="*/ 1470286 w 1484196"/>
                        <a:gd name="connsiteY225" fmla="*/ 9008 h 768059"/>
                        <a:gd name="connsiteX226" fmla="*/ 1468034 w 1484196"/>
                        <a:gd name="connsiteY226" fmla="*/ 18017 h 768059"/>
                        <a:gd name="connsiteX227" fmla="*/ 1461277 w 1484196"/>
                        <a:gd name="connsiteY227" fmla="*/ 20270 h 768059"/>
                        <a:gd name="connsiteX228" fmla="*/ 1470286 w 1484196"/>
                        <a:gd name="connsiteY22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54089 w 1484196"/>
                        <a:gd name="connsiteY103" fmla="*/ 556297 h 768059"/>
                        <a:gd name="connsiteX104" fmla="*/ 247333 w 1484196"/>
                        <a:gd name="connsiteY104" fmla="*/ 554045 h 768059"/>
                        <a:gd name="connsiteX105" fmla="*/ 242828 w 1484196"/>
                        <a:gd name="connsiteY105" fmla="*/ 549541 h 768059"/>
                        <a:gd name="connsiteX106" fmla="*/ 224810 w 1484196"/>
                        <a:gd name="connsiteY106" fmla="*/ 545036 h 768059"/>
                        <a:gd name="connsiteX107" fmla="*/ 168505 w 1484196"/>
                        <a:gd name="connsiteY107" fmla="*/ 536027 h 768059"/>
                        <a:gd name="connsiteX108" fmla="*/ 105443 w 1484196"/>
                        <a:gd name="connsiteY108" fmla="*/ 533775 h 768059"/>
                        <a:gd name="connsiteX109" fmla="*/ 64903 w 1484196"/>
                        <a:gd name="connsiteY109" fmla="*/ 536027 h 768059"/>
                        <a:gd name="connsiteX110" fmla="*/ 49629 w 1484196"/>
                        <a:gd name="connsiteY110" fmla="*/ 536930 h 768059"/>
                        <a:gd name="connsiteX111" fmla="*/ 11467 w 1484196"/>
                        <a:gd name="connsiteY111" fmla="*/ 550729 h 768059"/>
                        <a:gd name="connsiteX112" fmla="*/ 0 w 1484196"/>
                        <a:gd name="connsiteY112" fmla="*/ 573331 h 768059"/>
                        <a:gd name="connsiteX113" fmla="*/ 7169 w 1484196"/>
                        <a:gd name="connsiteY113" fmla="*/ 603101 h 768059"/>
                        <a:gd name="connsiteX114" fmla="*/ 33291 w 1484196"/>
                        <a:gd name="connsiteY114" fmla="*/ 618170 h 768059"/>
                        <a:gd name="connsiteX115" fmla="*/ 113011 w 1484196"/>
                        <a:gd name="connsiteY115" fmla="*/ 629432 h 768059"/>
                        <a:gd name="connsiteX116" fmla="*/ 161337 w 1484196"/>
                        <a:gd name="connsiteY116" fmla="*/ 639709 h 768059"/>
                        <a:gd name="connsiteX117" fmla="*/ 154992 w 1484196"/>
                        <a:gd name="connsiteY117" fmla="*/ 632873 h 768059"/>
                        <a:gd name="connsiteX118" fmla="*/ 161748 w 1484196"/>
                        <a:gd name="connsiteY118" fmla="*/ 637377 h 768059"/>
                        <a:gd name="connsiteX119" fmla="*/ 166253 w 1484196"/>
                        <a:gd name="connsiteY119" fmla="*/ 644134 h 768059"/>
                        <a:gd name="connsiteX120" fmla="*/ 186523 w 1484196"/>
                        <a:gd name="connsiteY120" fmla="*/ 646386 h 768059"/>
                        <a:gd name="connsiteX121" fmla="*/ 197784 w 1484196"/>
                        <a:gd name="connsiteY121" fmla="*/ 648638 h 768059"/>
                        <a:gd name="connsiteX122" fmla="*/ 204540 w 1484196"/>
                        <a:gd name="connsiteY122" fmla="*/ 655395 h 768059"/>
                        <a:gd name="connsiteX123" fmla="*/ 211297 w 1484196"/>
                        <a:gd name="connsiteY123" fmla="*/ 657647 h 768059"/>
                        <a:gd name="connsiteX124" fmla="*/ 238324 w 1484196"/>
                        <a:gd name="connsiteY124" fmla="*/ 662151 h 768059"/>
                        <a:gd name="connsiteX125" fmla="*/ 283368 w 1484196"/>
                        <a:gd name="connsiteY125" fmla="*/ 668908 h 768059"/>
                        <a:gd name="connsiteX126" fmla="*/ 290125 w 1484196"/>
                        <a:gd name="connsiteY126" fmla="*/ 675665 h 768059"/>
                        <a:gd name="connsiteX127" fmla="*/ 292377 w 1484196"/>
                        <a:gd name="connsiteY127" fmla="*/ 686926 h 768059"/>
                        <a:gd name="connsiteX128" fmla="*/ 301386 w 1484196"/>
                        <a:gd name="connsiteY128" fmla="*/ 691430 h 768059"/>
                        <a:gd name="connsiteX129" fmla="*/ 312647 w 1484196"/>
                        <a:gd name="connsiteY129" fmla="*/ 702691 h 768059"/>
                        <a:gd name="connsiteX130" fmla="*/ 314899 w 1484196"/>
                        <a:gd name="connsiteY130" fmla="*/ 709448 h 768059"/>
                        <a:gd name="connsiteX131" fmla="*/ 328412 w 1484196"/>
                        <a:gd name="connsiteY131" fmla="*/ 729718 h 768059"/>
                        <a:gd name="connsiteX132" fmla="*/ 330665 w 1484196"/>
                        <a:gd name="connsiteY132" fmla="*/ 736474 h 768059"/>
                        <a:gd name="connsiteX133" fmla="*/ 335169 w 1484196"/>
                        <a:gd name="connsiteY133" fmla="*/ 743231 h 768059"/>
                        <a:gd name="connsiteX134" fmla="*/ 391474 w 1484196"/>
                        <a:gd name="connsiteY134" fmla="*/ 752240 h 768059"/>
                        <a:gd name="connsiteX135" fmla="*/ 459041 w 1484196"/>
                        <a:gd name="connsiteY135" fmla="*/ 756744 h 768059"/>
                        <a:gd name="connsiteX136" fmla="*/ 474806 w 1484196"/>
                        <a:gd name="connsiteY136" fmla="*/ 768006 h 768059"/>
                        <a:gd name="connsiteX137" fmla="*/ 501833 w 1484196"/>
                        <a:gd name="connsiteY137" fmla="*/ 761249 h 768059"/>
                        <a:gd name="connsiteX138" fmla="*/ 510842 w 1484196"/>
                        <a:gd name="connsiteY138" fmla="*/ 758997 h 768059"/>
                        <a:gd name="connsiteX139" fmla="*/ 528860 w 1484196"/>
                        <a:gd name="connsiteY139" fmla="*/ 754492 h 768059"/>
                        <a:gd name="connsiteX140" fmla="*/ 607687 w 1484196"/>
                        <a:gd name="connsiteY140" fmla="*/ 752240 h 768059"/>
                        <a:gd name="connsiteX141" fmla="*/ 670749 w 1484196"/>
                        <a:gd name="connsiteY141" fmla="*/ 747736 h 768059"/>
                        <a:gd name="connsiteX142" fmla="*/ 677506 w 1484196"/>
                        <a:gd name="connsiteY142" fmla="*/ 745483 h 768059"/>
                        <a:gd name="connsiteX143" fmla="*/ 686515 w 1484196"/>
                        <a:gd name="connsiteY143" fmla="*/ 743231 h 768059"/>
                        <a:gd name="connsiteX144" fmla="*/ 718046 w 1484196"/>
                        <a:gd name="connsiteY144" fmla="*/ 740979 h 768059"/>
                        <a:gd name="connsiteX145" fmla="*/ 745072 w 1484196"/>
                        <a:gd name="connsiteY145" fmla="*/ 713952 h 768059"/>
                        <a:gd name="connsiteX146" fmla="*/ 756333 w 1484196"/>
                        <a:gd name="connsiteY146" fmla="*/ 702691 h 768059"/>
                        <a:gd name="connsiteX147" fmla="*/ 760838 w 1484196"/>
                        <a:gd name="connsiteY147" fmla="*/ 698187 h 768059"/>
                        <a:gd name="connsiteX148" fmla="*/ 772099 w 1484196"/>
                        <a:gd name="connsiteY148" fmla="*/ 684674 h 768059"/>
                        <a:gd name="connsiteX149" fmla="*/ 783360 w 1484196"/>
                        <a:gd name="connsiteY149" fmla="*/ 673412 h 768059"/>
                        <a:gd name="connsiteX150" fmla="*/ 787865 w 1484196"/>
                        <a:gd name="connsiteY150" fmla="*/ 666656 h 768059"/>
                        <a:gd name="connsiteX151" fmla="*/ 794621 w 1484196"/>
                        <a:gd name="connsiteY151" fmla="*/ 664404 h 768059"/>
                        <a:gd name="connsiteX152" fmla="*/ 796873 w 1484196"/>
                        <a:gd name="connsiteY152" fmla="*/ 657647 h 768059"/>
                        <a:gd name="connsiteX153" fmla="*/ 826152 w 1484196"/>
                        <a:gd name="connsiteY153" fmla="*/ 655395 h 768059"/>
                        <a:gd name="connsiteX154" fmla="*/ 848674 w 1484196"/>
                        <a:gd name="connsiteY154" fmla="*/ 639629 h 768059"/>
                        <a:gd name="connsiteX155" fmla="*/ 866692 w 1484196"/>
                        <a:gd name="connsiteY155" fmla="*/ 635125 h 768059"/>
                        <a:gd name="connsiteX156" fmla="*/ 875701 w 1484196"/>
                        <a:gd name="connsiteY156" fmla="*/ 632873 h 768059"/>
                        <a:gd name="connsiteX157" fmla="*/ 882458 w 1484196"/>
                        <a:gd name="connsiteY157" fmla="*/ 628368 h 768059"/>
                        <a:gd name="connsiteX158" fmla="*/ 902728 w 1484196"/>
                        <a:gd name="connsiteY158" fmla="*/ 619359 h 768059"/>
                        <a:gd name="connsiteX159" fmla="*/ 913989 w 1484196"/>
                        <a:gd name="connsiteY159" fmla="*/ 608098 h 768059"/>
                        <a:gd name="connsiteX160" fmla="*/ 929754 w 1484196"/>
                        <a:gd name="connsiteY160" fmla="*/ 603594 h 768059"/>
                        <a:gd name="connsiteX161" fmla="*/ 968042 w 1484196"/>
                        <a:gd name="connsiteY161" fmla="*/ 605846 h 768059"/>
                        <a:gd name="connsiteX162" fmla="*/ 972546 w 1484196"/>
                        <a:gd name="connsiteY162" fmla="*/ 612603 h 768059"/>
                        <a:gd name="connsiteX163" fmla="*/ 977051 w 1484196"/>
                        <a:gd name="connsiteY163" fmla="*/ 617107 h 768059"/>
                        <a:gd name="connsiteX164" fmla="*/ 997321 w 1484196"/>
                        <a:gd name="connsiteY164" fmla="*/ 623864 h 768059"/>
                        <a:gd name="connsiteX165" fmla="*/ 1006330 w 1484196"/>
                        <a:gd name="connsiteY165" fmla="*/ 632873 h 768059"/>
                        <a:gd name="connsiteX166" fmla="*/ 1010834 w 1484196"/>
                        <a:gd name="connsiteY166" fmla="*/ 641881 h 768059"/>
                        <a:gd name="connsiteX167" fmla="*/ 1024347 w 1484196"/>
                        <a:gd name="connsiteY167" fmla="*/ 650890 h 768059"/>
                        <a:gd name="connsiteX168" fmla="*/ 1028852 w 1484196"/>
                        <a:gd name="connsiteY168" fmla="*/ 664404 h 768059"/>
                        <a:gd name="connsiteX169" fmla="*/ 1035608 w 1484196"/>
                        <a:gd name="connsiteY169" fmla="*/ 668908 h 768059"/>
                        <a:gd name="connsiteX170" fmla="*/ 1046869 w 1484196"/>
                        <a:gd name="connsiteY170" fmla="*/ 671160 h 768059"/>
                        <a:gd name="connsiteX171" fmla="*/ 1053626 w 1484196"/>
                        <a:gd name="connsiteY171" fmla="*/ 673412 h 768059"/>
                        <a:gd name="connsiteX172" fmla="*/ 1055878 w 1484196"/>
                        <a:gd name="connsiteY172" fmla="*/ 680169 h 768059"/>
                        <a:gd name="connsiteX173" fmla="*/ 1064887 w 1484196"/>
                        <a:gd name="connsiteY173" fmla="*/ 682421 h 768059"/>
                        <a:gd name="connsiteX174" fmla="*/ 1073896 w 1484196"/>
                        <a:gd name="connsiteY174" fmla="*/ 686926 h 768059"/>
                        <a:gd name="connsiteX175" fmla="*/ 1091914 w 1484196"/>
                        <a:gd name="connsiteY175" fmla="*/ 691430 h 768059"/>
                        <a:gd name="connsiteX176" fmla="*/ 1098670 w 1484196"/>
                        <a:gd name="connsiteY176" fmla="*/ 700439 h 768059"/>
                        <a:gd name="connsiteX177" fmla="*/ 1103175 w 1484196"/>
                        <a:gd name="connsiteY177" fmla="*/ 707196 h 768059"/>
                        <a:gd name="connsiteX178" fmla="*/ 1109932 w 1484196"/>
                        <a:gd name="connsiteY178" fmla="*/ 711700 h 768059"/>
                        <a:gd name="connsiteX179" fmla="*/ 1118940 w 1484196"/>
                        <a:gd name="connsiteY179" fmla="*/ 727466 h 768059"/>
                        <a:gd name="connsiteX180" fmla="*/ 1121193 w 1484196"/>
                        <a:gd name="connsiteY180" fmla="*/ 736474 h 768059"/>
                        <a:gd name="connsiteX181" fmla="*/ 1136958 w 1484196"/>
                        <a:gd name="connsiteY181" fmla="*/ 743231 h 768059"/>
                        <a:gd name="connsiteX182" fmla="*/ 1179750 w 1484196"/>
                        <a:gd name="connsiteY182" fmla="*/ 745483 h 768059"/>
                        <a:gd name="connsiteX183" fmla="*/ 1195516 w 1484196"/>
                        <a:gd name="connsiteY183" fmla="*/ 743231 h 768059"/>
                        <a:gd name="connsiteX184" fmla="*/ 1236056 w 1484196"/>
                        <a:gd name="connsiteY184" fmla="*/ 745483 h 768059"/>
                        <a:gd name="connsiteX185" fmla="*/ 1256326 w 1484196"/>
                        <a:gd name="connsiteY185" fmla="*/ 747736 h 768059"/>
                        <a:gd name="connsiteX186" fmla="*/ 1269839 w 1484196"/>
                        <a:gd name="connsiteY186" fmla="*/ 729718 h 768059"/>
                        <a:gd name="connsiteX187" fmla="*/ 1276596 w 1484196"/>
                        <a:gd name="connsiteY187" fmla="*/ 727466 h 768059"/>
                        <a:gd name="connsiteX188" fmla="*/ 1292361 w 1484196"/>
                        <a:gd name="connsiteY188" fmla="*/ 713952 h 768059"/>
                        <a:gd name="connsiteX189" fmla="*/ 1294613 w 1484196"/>
                        <a:gd name="connsiteY189" fmla="*/ 707196 h 768059"/>
                        <a:gd name="connsiteX190" fmla="*/ 1299118 w 1484196"/>
                        <a:gd name="connsiteY190" fmla="*/ 700439 h 768059"/>
                        <a:gd name="connsiteX191" fmla="*/ 1303622 w 1484196"/>
                        <a:gd name="connsiteY191" fmla="*/ 691430 h 768059"/>
                        <a:gd name="connsiteX192" fmla="*/ 1310379 w 1484196"/>
                        <a:gd name="connsiteY192" fmla="*/ 689178 h 768059"/>
                        <a:gd name="connsiteX193" fmla="*/ 1314883 w 1484196"/>
                        <a:gd name="connsiteY193" fmla="*/ 680169 h 768059"/>
                        <a:gd name="connsiteX194" fmla="*/ 1321640 w 1484196"/>
                        <a:gd name="connsiteY194" fmla="*/ 675665 h 768059"/>
                        <a:gd name="connsiteX195" fmla="*/ 1323892 w 1484196"/>
                        <a:gd name="connsiteY195" fmla="*/ 666656 h 768059"/>
                        <a:gd name="connsiteX196" fmla="*/ 1326144 w 1484196"/>
                        <a:gd name="connsiteY196" fmla="*/ 659899 h 768059"/>
                        <a:gd name="connsiteX197" fmla="*/ 1330649 w 1484196"/>
                        <a:gd name="connsiteY197" fmla="*/ 655395 h 768059"/>
                        <a:gd name="connsiteX198" fmla="*/ 1339658 w 1484196"/>
                        <a:gd name="connsiteY198" fmla="*/ 641881 h 768059"/>
                        <a:gd name="connsiteX199" fmla="*/ 1341910 w 1484196"/>
                        <a:gd name="connsiteY199" fmla="*/ 632873 h 768059"/>
                        <a:gd name="connsiteX200" fmla="*/ 1344162 w 1484196"/>
                        <a:gd name="connsiteY200" fmla="*/ 610350 h 768059"/>
                        <a:gd name="connsiteX201" fmla="*/ 1348666 w 1484196"/>
                        <a:gd name="connsiteY201" fmla="*/ 601341 h 768059"/>
                        <a:gd name="connsiteX202" fmla="*/ 1353171 w 1484196"/>
                        <a:gd name="connsiteY202" fmla="*/ 585576 h 768059"/>
                        <a:gd name="connsiteX203" fmla="*/ 1359928 w 1484196"/>
                        <a:gd name="connsiteY203" fmla="*/ 576567 h 768059"/>
                        <a:gd name="connsiteX204" fmla="*/ 1364432 w 1484196"/>
                        <a:gd name="connsiteY204" fmla="*/ 542784 h 768059"/>
                        <a:gd name="connsiteX205" fmla="*/ 1366684 w 1484196"/>
                        <a:gd name="connsiteY205" fmla="*/ 533775 h 768059"/>
                        <a:gd name="connsiteX206" fmla="*/ 1368936 w 1484196"/>
                        <a:gd name="connsiteY206" fmla="*/ 477470 h 768059"/>
                        <a:gd name="connsiteX207" fmla="*/ 1384702 w 1484196"/>
                        <a:gd name="connsiteY207" fmla="*/ 454947 h 768059"/>
                        <a:gd name="connsiteX208" fmla="*/ 1391459 w 1484196"/>
                        <a:gd name="connsiteY208" fmla="*/ 443686 h 768059"/>
                        <a:gd name="connsiteX209" fmla="*/ 1398215 w 1484196"/>
                        <a:gd name="connsiteY209" fmla="*/ 434677 h 768059"/>
                        <a:gd name="connsiteX210" fmla="*/ 1400467 w 1484196"/>
                        <a:gd name="connsiteY210" fmla="*/ 385129 h 768059"/>
                        <a:gd name="connsiteX211" fmla="*/ 1402720 w 1484196"/>
                        <a:gd name="connsiteY211" fmla="*/ 373868 h 768059"/>
                        <a:gd name="connsiteX212" fmla="*/ 1409476 w 1484196"/>
                        <a:gd name="connsiteY212" fmla="*/ 367111 h 768059"/>
                        <a:gd name="connsiteX213" fmla="*/ 1422990 w 1484196"/>
                        <a:gd name="connsiteY213" fmla="*/ 157655 h 768059"/>
                        <a:gd name="connsiteX214" fmla="*/ 1436503 w 1484196"/>
                        <a:gd name="connsiteY214" fmla="*/ 141889 h 768059"/>
                        <a:gd name="connsiteX215" fmla="*/ 1441007 w 1484196"/>
                        <a:gd name="connsiteY215" fmla="*/ 135133 h 768059"/>
                        <a:gd name="connsiteX216" fmla="*/ 1447764 w 1484196"/>
                        <a:gd name="connsiteY216" fmla="*/ 132880 h 768059"/>
                        <a:gd name="connsiteX217" fmla="*/ 1454521 w 1484196"/>
                        <a:gd name="connsiteY217" fmla="*/ 128376 h 768059"/>
                        <a:gd name="connsiteX218" fmla="*/ 1456773 w 1484196"/>
                        <a:gd name="connsiteY218" fmla="*/ 99097 h 768059"/>
                        <a:gd name="connsiteX219" fmla="*/ 1463530 w 1484196"/>
                        <a:gd name="connsiteY219" fmla="*/ 94593 h 768059"/>
                        <a:gd name="connsiteX220" fmla="*/ 1474791 w 1484196"/>
                        <a:gd name="connsiteY220" fmla="*/ 83332 h 768059"/>
                        <a:gd name="connsiteX221" fmla="*/ 1477043 w 1484196"/>
                        <a:gd name="connsiteY221" fmla="*/ 76575 h 768059"/>
                        <a:gd name="connsiteX222" fmla="*/ 1483800 w 1484196"/>
                        <a:gd name="connsiteY222" fmla="*/ 74323 h 768059"/>
                        <a:gd name="connsiteX223" fmla="*/ 1481547 w 1484196"/>
                        <a:gd name="connsiteY223" fmla="*/ 0 h 768059"/>
                        <a:gd name="connsiteX224" fmla="*/ 1470286 w 1484196"/>
                        <a:gd name="connsiteY224" fmla="*/ 9008 h 768059"/>
                        <a:gd name="connsiteX225" fmla="*/ 1468034 w 1484196"/>
                        <a:gd name="connsiteY225" fmla="*/ 18017 h 768059"/>
                        <a:gd name="connsiteX226" fmla="*/ 1461277 w 1484196"/>
                        <a:gd name="connsiteY226" fmla="*/ 20270 h 768059"/>
                        <a:gd name="connsiteX227" fmla="*/ 1470286 w 1484196"/>
                        <a:gd name="connsiteY22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66253 w 1484196"/>
                        <a:gd name="connsiteY118" fmla="*/ 644134 h 768059"/>
                        <a:gd name="connsiteX119" fmla="*/ 186523 w 1484196"/>
                        <a:gd name="connsiteY119" fmla="*/ 646386 h 768059"/>
                        <a:gd name="connsiteX120" fmla="*/ 197784 w 1484196"/>
                        <a:gd name="connsiteY120" fmla="*/ 648638 h 768059"/>
                        <a:gd name="connsiteX121" fmla="*/ 204540 w 1484196"/>
                        <a:gd name="connsiteY121" fmla="*/ 655395 h 768059"/>
                        <a:gd name="connsiteX122" fmla="*/ 211297 w 1484196"/>
                        <a:gd name="connsiteY122" fmla="*/ 657647 h 768059"/>
                        <a:gd name="connsiteX123" fmla="*/ 238324 w 1484196"/>
                        <a:gd name="connsiteY123" fmla="*/ 662151 h 768059"/>
                        <a:gd name="connsiteX124" fmla="*/ 283368 w 1484196"/>
                        <a:gd name="connsiteY124" fmla="*/ 668908 h 768059"/>
                        <a:gd name="connsiteX125" fmla="*/ 290125 w 1484196"/>
                        <a:gd name="connsiteY125" fmla="*/ 675665 h 768059"/>
                        <a:gd name="connsiteX126" fmla="*/ 292377 w 1484196"/>
                        <a:gd name="connsiteY126" fmla="*/ 686926 h 768059"/>
                        <a:gd name="connsiteX127" fmla="*/ 301386 w 1484196"/>
                        <a:gd name="connsiteY127" fmla="*/ 691430 h 768059"/>
                        <a:gd name="connsiteX128" fmla="*/ 312647 w 1484196"/>
                        <a:gd name="connsiteY128" fmla="*/ 702691 h 768059"/>
                        <a:gd name="connsiteX129" fmla="*/ 314899 w 1484196"/>
                        <a:gd name="connsiteY129" fmla="*/ 709448 h 768059"/>
                        <a:gd name="connsiteX130" fmla="*/ 328412 w 1484196"/>
                        <a:gd name="connsiteY130" fmla="*/ 729718 h 768059"/>
                        <a:gd name="connsiteX131" fmla="*/ 330665 w 1484196"/>
                        <a:gd name="connsiteY131" fmla="*/ 736474 h 768059"/>
                        <a:gd name="connsiteX132" fmla="*/ 335169 w 1484196"/>
                        <a:gd name="connsiteY132" fmla="*/ 743231 h 768059"/>
                        <a:gd name="connsiteX133" fmla="*/ 391474 w 1484196"/>
                        <a:gd name="connsiteY133" fmla="*/ 752240 h 768059"/>
                        <a:gd name="connsiteX134" fmla="*/ 459041 w 1484196"/>
                        <a:gd name="connsiteY134" fmla="*/ 756744 h 768059"/>
                        <a:gd name="connsiteX135" fmla="*/ 474806 w 1484196"/>
                        <a:gd name="connsiteY135" fmla="*/ 768006 h 768059"/>
                        <a:gd name="connsiteX136" fmla="*/ 501833 w 1484196"/>
                        <a:gd name="connsiteY136" fmla="*/ 761249 h 768059"/>
                        <a:gd name="connsiteX137" fmla="*/ 510842 w 1484196"/>
                        <a:gd name="connsiteY137" fmla="*/ 758997 h 768059"/>
                        <a:gd name="connsiteX138" fmla="*/ 528860 w 1484196"/>
                        <a:gd name="connsiteY138" fmla="*/ 754492 h 768059"/>
                        <a:gd name="connsiteX139" fmla="*/ 607687 w 1484196"/>
                        <a:gd name="connsiteY139" fmla="*/ 752240 h 768059"/>
                        <a:gd name="connsiteX140" fmla="*/ 670749 w 1484196"/>
                        <a:gd name="connsiteY140" fmla="*/ 747736 h 768059"/>
                        <a:gd name="connsiteX141" fmla="*/ 677506 w 1484196"/>
                        <a:gd name="connsiteY141" fmla="*/ 745483 h 768059"/>
                        <a:gd name="connsiteX142" fmla="*/ 686515 w 1484196"/>
                        <a:gd name="connsiteY142" fmla="*/ 743231 h 768059"/>
                        <a:gd name="connsiteX143" fmla="*/ 718046 w 1484196"/>
                        <a:gd name="connsiteY143" fmla="*/ 740979 h 768059"/>
                        <a:gd name="connsiteX144" fmla="*/ 745072 w 1484196"/>
                        <a:gd name="connsiteY144" fmla="*/ 713952 h 768059"/>
                        <a:gd name="connsiteX145" fmla="*/ 756333 w 1484196"/>
                        <a:gd name="connsiteY145" fmla="*/ 702691 h 768059"/>
                        <a:gd name="connsiteX146" fmla="*/ 760838 w 1484196"/>
                        <a:gd name="connsiteY146" fmla="*/ 698187 h 768059"/>
                        <a:gd name="connsiteX147" fmla="*/ 772099 w 1484196"/>
                        <a:gd name="connsiteY147" fmla="*/ 684674 h 768059"/>
                        <a:gd name="connsiteX148" fmla="*/ 783360 w 1484196"/>
                        <a:gd name="connsiteY148" fmla="*/ 673412 h 768059"/>
                        <a:gd name="connsiteX149" fmla="*/ 787865 w 1484196"/>
                        <a:gd name="connsiteY149" fmla="*/ 666656 h 768059"/>
                        <a:gd name="connsiteX150" fmla="*/ 794621 w 1484196"/>
                        <a:gd name="connsiteY150" fmla="*/ 664404 h 768059"/>
                        <a:gd name="connsiteX151" fmla="*/ 796873 w 1484196"/>
                        <a:gd name="connsiteY151" fmla="*/ 657647 h 768059"/>
                        <a:gd name="connsiteX152" fmla="*/ 826152 w 1484196"/>
                        <a:gd name="connsiteY152" fmla="*/ 655395 h 768059"/>
                        <a:gd name="connsiteX153" fmla="*/ 848674 w 1484196"/>
                        <a:gd name="connsiteY153" fmla="*/ 639629 h 768059"/>
                        <a:gd name="connsiteX154" fmla="*/ 866692 w 1484196"/>
                        <a:gd name="connsiteY154" fmla="*/ 635125 h 768059"/>
                        <a:gd name="connsiteX155" fmla="*/ 875701 w 1484196"/>
                        <a:gd name="connsiteY155" fmla="*/ 632873 h 768059"/>
                        <a:gd name="connsiteX156" fmla="*/ 882458 w 1484196"/>
                        <a:gd name="connsiteY156" fmla="*/ 628368 h 768059"/>
                        <a:gd name="connsiteX157" fmla="*/ 902728 w 1484196"/>
                        <a:gd name="connsiteY157" fmla="*/ 619359 h 768059"/>
                        <a:gd name="connsiteX158" fmla="*/ 913989 w 1484196"/>
                        <a:gd name="connsiteY158" fmla="*/ 608098 h 768059"/>
                        <a:gd name="connsiteX159" fmla="*/ 929754 w 1484196"/>
                        <a:gd name="connsiteY159" fmla="*/ 603594 h 768059"/>
                        <a:gd name="connsiteX160" fmla="*/ 968042 w 1484196"/>
                        <a:gd name="connsiteY160" fmla="*/ 605846 h 768059"/>
                        <a:gd name="connsiteX161" fmla="*/ 972546 w 1484196"/>
                        <a:gd name="connsiteY161" fmla="*/ 612603 h 768059"/>
                        <a:gd name="connsiteX162" fmla="*/ 977051 w 1484196"/>
                        <a:gd name="connsiteY162" fmla="*/ 617107 h 768059"/>
                        <a:gd name="connsiteX163" fmla="*/ 997321 w 1484196"/>
                        <a:gd name="connsiteY163" fmla="*/ 623864 h 768059"/>
                        <a:gd name="connsiteX164" fmla="*/ 1006330 w 1484196"/>
                        <a:gd name="connsiteY164" fmla="*/ 632873 h 768059"/>
                        <a:gd name="connsiteX165" fmla="*/ 1010834 w 1484196"/>
                        <a:gd name="connsiteY165" fmla="*/ 641881 h 768059"/>
                        <a:gd name="connsiteX166" fmla="*/ 1024347 w 1484196"/>
                        <a:gd name="connsiteY166" fmla="*/ 650890 h 768059"/>
                        <a:gd name="connsiteX167" fmla="*/ 1028852 w 1484196"/>
                        <a:gd name="connsiteY167" fmla="*/ 664404 h 768059"/>
                        <a:gd name="connsiteX168" fmla="*/ 1035608 w 1484196"/>
                        <a:gd name="connsiteY168" fmla="*/ 668908 h 768059"/>
                        <a:gd name="connsiteX169" fmla="*/ 1046869 w 1484196"/>
                        <a:gd name="connsiteY169" fmla="*/ 671160 h 768059"/>
                        <a:gd name="connsiteX170" fmla="*/ 1053626 w 1484196"/>
                        <a:gd name="connsiteY170" fmla="*/ 673412 h 768059"/>
                        <a:gd name="connsiteX171" fmla="*/ 1055878 w 1484196"/>
                        <a:gd name="connsiteY171" fmla="*/ 680169 h 768059"/>
                        <a:gd name="connsiteX172" fmla="*/ 1064887 w 1484196"/>
                        <a:gd name="connsiteY172" fmla="*/ 682421 h 768059"/>
                        <a:gd name="connsiteX173" fmla="*/ 1073896 w 1484196"/>
                        <a:gd name="connsiteY173" fmla="*/ 686926 h 768059"/>
                        <a:gd name="connsiteX174" fmla="*/ 1091914 w 1484196"/>
                        <a:gd name="connsiteY174" fmla="*/ 691430 h 768059"/>
                        <a:gd name="connsiteX175" fmla="*/ 1098670 w 1484196"/>
                        <a:gd name="connsiteY175" fmla="*/ 700439 h 768059"/>
                        <a:gd name="connsiteX176" fmla="*/ 1103175 w 1484196"/>
                        <a:gd name="connsiteY176" fmla="*/ 707196 h 768059"/>
                        <a:gd name="connsiteX177" fmla="*/ 1109932 w 1484196"/>
                        <a:gd name="connsiteY177" fmla="*/ 711700 h 768059"/>
                        <a:gd name="connsiteX178" fmla="*/ 1118940 w 1484196"/>
                        <a:gd name="connsiteY178" fmla="*/ 727466 h 768059"/>
                        <a:gd name="connsiteX179" fmla="*/ 1121193 w 1484196"/>
                        <a:gd name="connsiteY179" fmla="*/ 736474 h 768059"/>
                        <a:gd name="connsiteX180" fmla="*/ 1136958 w 1484196"/>
                        <a:gd name="connsiteY180" fmla="*/ 743231 h 768059"/>
                        <a:gd name="connsiteX181" fmla="*/ 1179750 w 1484196"/>
                        <a:gd name="connsiteY181" fmla="*/ 745483 h 768059"/>
                        <a:gd name="connsiteX182" fmla="*/ 1195516 w 1484196"/>
                        <a:gd name="connsiteY182" fmla="*/ 743231 h 768059"/>
                        <a:gd name="connsiteX183" fmla="*/ 1236056 w 1484196"/>
                        <a:gd name="connsiteY183" fmla="*/ 745483 h 768059"/>
                        <a:gd name="connsiteX184" fmla="*/ 1256326 w 1484196"/>
                        <a:gd name="connsiteY184" fmla="*/ 747736 h 768059"/>
                        <a:gd name="connsiteX185" fmla="*/ 1269839 w 1484196"/>
                        <a:gd name="connsiteY185" fmla="*/ 729718 h 768059"/>
                        <a:gd name="connsiteX186" fmla="*/ 1276596 w 1484196"/>
                        <a:gd name="connsiteY186" fmla="*/ 727466 h 768059"/>
                        <a:gd name="connsiteX187" fmla="*/ 1292361 w 1484196"/>
                        <a:gd name="connsiteY187" fmla="*/ 713952 h 768059"/>
                        <a:gd name="connsiteX188" fmla="*/ 1294613 w 1484196"/>
                        <a:gd name="connsiteY188" fmla="*/ 707196 h 768059"/>
                        <a:gd name="connsiteX189" fmla="*/ 1299118 w 1484196"/>
                        <a:gd name="connsiteY189" fmla="*/ 700439 h 768059"/>
                        <a:gd name="connsiteX190" fmla="*/ 1303622 w 1484196"/>
                        <a:gd name="connsiteY190" fmla="*/ 691430 h 768059"/>
                        <a:gd name="connsiteX191" fmla="*/ 1310379 w 1484196"/>
                        <a:gd name="connsiteY191" fmla="*/ 689178 h 768059"/>
                        <a:gd name="connsiteX192" fmla="*/ 1314883 w 1484196"/>
                        <a:gd name="connsiteY192" fmla="*/ 680169 h 768059"/>
                        <a:gd name="connsiteX193" fmla="*/ 1321640 w 1484196"/>
                        <a:gd name="connsiteY193" fmla="*/ 675665 h 768059"/>
                        <a:gd name="connsiteX194" fmla="*/ 1323892 w 1484196"/>
                        <a:gd name="connsiteY194" fmla="*/ 666656 h 768059"/>
                        <a:gd name="connsiteX195" fmla="*/ 1326144 w 1484196"/>
                        <a:gd name="connsiteY195" fmla="*/ 659899 h 768059"/>
                        <a:gd name="connsiteX196" fmla="*/ 1330649 w 1484196"/>
                        <a:gd name="connsiteY196" fmla="*/ 655395 h 768059"/>
                        <a:gd name="connsiteX197" fmla="*/ 1339658 w 1484196"/>
                        <a:gd name="connsiteY197" fmla="*/ 641881 h 768059"/>
                        <a:gd name="connsiteX198" fmla="*/ 1341910 w 1484196"/>
                        <a:gd name="connsiteY198" fmla="*/ 632873 h 768059"/>
                        <a:gd name="connsiteX199" fmla="*/ 1344162 w 1484196"/>
                        <a:gd name="connsiteY199" fmla="*/ 610350 h 768059"/>
                        <a:gd name="connsiteX200" fmla="*/ 1348666 w 1484196"/>
                        <a:gd name="connsiteY200" fmla="*/ 601341 h 768059"/>
                        <a:gd name="connsiteX201" fmla="*/ 1353171 w 1484196"/>
                        <a:gd name="connsiteY201" fmla="*/ 585576 h 768059"/>
                        <a:gd name="connsiteX202" fmla="*/ 1359928 w 1484196"/>
                        <a:gd name="connsiteY202" fmla="*/ 576567 h 768059"/>
                        <a:gd name="connsiteX203" fmla="*/ 1364432 w 1484196"/>
                        <a:gd name="connsiteY203" fmla="*/ 542784 h 768059"/>
                        <a:gd name="connsiteX204" fmla="*/ 1366684 w 1484196"/>
                        <a:gd name="connsiteY204" fmla="*/ 533775 h 768059"/>
                        <a:gd name="connsiteX205" fmla="*/ 1368936 w 1484196"/>
                        <a:gd name="connsiteY205" fmla="*/ 477470 h 768059"/>
                        <a:gd name="connsiteX206" fmla="*/ 1384702 w 1484196"/>
                        <a:gd name="connsiteY206" fmla="*/ 454947 h 768059"/>
                        <a:gd name="connsiteX207" fmla="*/ 1391459 w 1484196"/>
                        <a:gd name="connsiteY207" fmla="*/ 443686 h 768059"/>
                        <a:gd name="connsiteX208" fmla="*/ 1398215 w 1484196"/>
                        <a:gd name="connsiteY208" fmla="*/ 434677 h 768059"/>
                        <a:gd name="connsiteX209" fmla="*/ 1400467 w 1484196"/>
                        <a:gd name="connsiteY209" fmla="*/ 385129 h 768059"/>
                        <a:gd name="connsiteX210" fmla="*/ 1402720 w 1484196"/>
                        <a:gd name="connsiteY210" fmla="*/ 373868 h 768059"/>
                        <a:gd name="connsiteX211" fmla="*/ 1409476 w 1484196"/>
                        <a:gd name="connsiteY211" fmla="*/ 367111 h 768059"/>
                        <a:gd name="connsiteX212" fmla="*/ 1422990 w 1484196"/>
                        <a:gd name="connsiteY212" fmla="*/ 157655 h 768059"/>
                        <a:gd name="connsiteX213" fmla="*/ 1436503 w 1484196"/>
                        <a:gd name="connsiteY213" fmla="*/ 141889 h 768059"/>
                        <a:gd name="connsiteX214" fmla="*/ 1441007 w 1484196"/>
                        <a:gd name="connsiteY214" fmla="*/ 135133 h 768059"/>
                        <a:gd name="connsiteX215" fmla="*/ 1447764 w 1484196"/>
                        <a:gd name="connsiteY215" fmla="*/ 132880 h 768059"/>
                        <a:gd name="connsiteX216" fmla="*/ 1454521 w 1484196"/>
                        <a:gd name="connsiteY216" fmla="*/ 128376 h 768059"/>
                        <a:gd name="connsiteX217" fmla="*/ 1456773 w 1484196"/>
                        <a:gd name="connsiteY217" fmla="*/ 99097 h 768059"/>
                        <a:gd name="connsiteX218" fmla="*/ 1463530 w 1484196"/>
                        <a:gd name="connsiteY218" fmla="*/ 94593 h 768059"/>
                        <a:gd name="connsiteX219" fmla="*/ 1474791 w 1484196"/>
                        <a:gd name="connsiteY219" fmla="*/ 83332 h 768059"/>
                        <a:gd name="connsiteX220" fmla="*/ 1477043 w 1484196"/>
                        <a:gd name="connsiteY220" fmla="*/ 76575 h 768059"/>
                        <a:gd name="connsiteX221" fmla="*/ 1483800 w 1484196"/>
                        <a:gd name="connsiteY221" fmla="*/ 74323 h 768059"/>
                        <a:gd name="connsiteX222" fmla="*/ 1481547 w 1484196"/>
                        <a:gd name="connsiteY222" fmla="*/ 0 h 768059"/>
                        <a:gd name="connsiteX223" fmla="*/ 1470286 w 1484196"/>
                        <a:gd name="connsiteY223" fmla="*/ 9008 h 768059"/>
                        <a:gd name="connsiteX224" fmla="*/ 1468034 w 1484196"/>
                        <a:gd name="connsiteY224" fmla="*/ 18017 h 768059"/>
                        <a:gd name="connsiteX225" fmla="*/ 1461277 w 1484196"/>
                        <a:gd name="connsiteY225" fmla="*/ 20270 h 768059"/>
                        <a:gd name="connsiteX226" fmla="*/ 1470286 w 1484196"/>
                        <a:gd name="connsiteY22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186523 w 1484196"/>
                        <a:gd name="connsiteY117" fmla="*/ 646386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04540 w 1484196"/>
                        <a:gd name="connsiteY118" fmla="*/ 655395 h 768059"/>
                        <a:gd name="connsiteX119" fmla="*/ 211297 w 1484196"/>
                        <a:gd name="connsiteY119" fmla="*/ 657647 h 768059"/>
                        <a:gd name="connsiteX120" fmla="*/ 238324 w 1484196"/>
                        <a:gd name="connsiteY120" fmla="*/ 662151 h 768059"/>
                        <a:gd name="connsiteX121" fmla="*/ 283368 w 1484196"/>
                        <a:gd name="connsiteY121" fmla="*/ 668908 h 768059"/>
                        <a:gd name="connsiteX122" fmla="*/ 290125 w 1484196"/>
                        <a:gd name="connsiteY122" fmla="*/ 675665 h 768059"/>
                        <a:gd name="connsiteX123" fmla="*/ 292377 w 1484196"/>
                        <a:gd name="connsiteY123" fmla="*/ 686926 h 768059"/>
                        <a:gd name="connsiteX124" fmla="*/ 301386 w 1484196"/>
                        <a:gd name="connsiteY124" fmla="*/ 691430 h 768059"/>
                        <a:gd name="connsiteX125" fmla="*/ 312647 w 1484196"/>
                        <a:gd name="connsiteY125" fmla="*/ 702691 h 768059"/>
                        <a:gd name="connsiteX126" fmla="*/ 314899 w 1484196"/>
                        <a:gd name="connsiteY126" fmla="*/ 709448 h 768059"/>
                        <a:gd name="connsiteX127" fmla="*/ 328412 w 1484196"/>
                        <a:gd name="connsiteY127" fmla="*/ 729718 h 768059"/>
                        <a:gd name="connsiteX128" fmla="*/ 330665 w 1484196"/>
                        <a:gd name="connsiteY128" fmla="*/ 736474 h 768059"/>
                        <a:gd name="connsiteX129" fmla="*/ 335169 w 1484196"/>
                        <a:gd name="connsiteY129" fmla="*/ 743231 h 768059"/>
                        <a:gd name="connsiteX130" fmla="*/ 391474 w 1484196"/>
                        <a:gd name="connsiteY130" fmla="*/ 752240 h 768059"/>
                        <a:gd name="connsiteX131" fmla="*/ 459041 w 1484196"/>
                        <a:gd name="connsiteY131" fmla="*/ 756744 h 768059"/>
                        <a:gd name="connsiteX132" fmla="*/ 474806 w 1484196"/>
                        <a:gd name="connsiteY132" fmla="*/ 768006 h 768059"/>
                        <a:gd name="connsiteX133" fmla="*/ 501833 w 1484196"/>
                        <a:gd name="connsiteY133" fmla="*/ 761249 h 768059"/>
                        <a:gd name="connsiteX134" fmla="*/ 510842 w 1484196"/>
                        <a:gd name="connsiteY134" fmla="*/ 758997 h 768059"/>
                        <a:gd name="connsiteX135" fmla="*/ 528860 w 1484196"/>
                        <a:gd name="connsiteY135" fmla="*/ 754492 h 768059"/>
                        <a:gd name="connsiteX136" fmla="*/ 607687 w 1484196"/>
                        <a:gd name="connsiteY136" fmla="*/ 752240 h 768059"/>
                        <a:gd name="connsiteX137" fmla="*/ 670749 w 1484196"/>
                        <a:gd name="connsiteY137" fmla="*/ 747736 h 768059"/>
                        <a:gd name="connsiteX138" fmla="*/ 677506 w 1484196"/>
                        <a:gd name="connsiteY138" fmla="*/ 745483 h 768059"/>
                        <a:gd name="connsiteX139" fmla="*/ 686515 w 1484196"/>
                        <a:gd name="connsiteY139" fmla="*/ 743231 h 768059"/>
                        <a:gd name="connsiteX140" fmla="*/ 718046 w 1484196"/>
                        <a:gd name="connsiteY140" fmla="*/ 740979 h 768059"/>
                        <a:gd name="connsiteX141" fmla="*/ 745072 w 1484196"/>
                        <a:gd name="connsiteY141" fmla="*/ 713952 h 768059"/>
                        <a:gd name="connsiteX142" fmla="*/ 756333 w 1484196"/>
                        <a:gd name="connsiteY142" fmla="*/ 702691 h 768059"/>
                        <a:gd name="connsiteX143" fmla="*/ 760838 w 1484196"/>
                        <a:gd name="connsiteY143" fmla="*/ 698187 h 768059"/>
                        <a:gd name="connsiteX144" fmla="*/ 772099 w 1484196"/>
                        <a:gd name="connsiteY144" fmla="*/ 684674 h 768059"/>
                        <a:gd name="connsiteX145" fmla="*/ 783360 w 1484196"/>
                        <a:gd name="connsiteY145" fmla="*/ 673412 h 768059"/>
                        <a:gd name="connsiteX146" fmla="*/ 787865 w 1484196"/>
                        <a:gd name="connsiteY146" fmla="*/ 666656 h 768059"/>
                        <a:gd name="connsiteX147" fmla="*/ 794621 w 1484196"/>
                        <a:gd name="connsiteY147" fmla="*/ 664404 h 768059"/>
                        <a:gd name="connsiteX148" fmla="*/ 796873 w 1484196"/>
                        <a:gd name="connsiteY148" fmla="*/ 657647 h 768059"/>
                        <a:gd name="connsiteX149" fmla="*/ 826152 w 1484196"/>
                        <a:gd name="connsiteY149" fmla="*/ 655395 h 768059"/>
                        <a:gd name="connsiteX150" fmla="*/ 848674 w 1484196"/>
                        <a:gd name="connsiteY150" fmla="*/ 639629 h 768059"/>
                        <a:gd name="connsiteX151" fmla="*/ 866692 w 1484196"/>
                        <a:gd name="connsiteY151" fmla="*/ 635125 h 768059"/>
                        <a:gd name="connsiteX152" fmla="*/ 875701 w 1484196"/>
                        <a:gd name="connsiteY152" fmla="*/ 632873 h 768059"/>
                        <a:gd name="connsiteX153" fmla="*/ 882458 w 1484196"/>
                        <a:gd name="connsiteY153" fmla="*/ 628368 h 768059"/>
                        <a:gd name="connsiteX154" fmla="*/ 902728 w 1484196"/>
                        <a:gd name="connsiteY154" fmla="*/ 619359 h 768059"/>
                        <a:gd name="connsiteX155" fmla="*/ 913989 w 1484196"/>
                        <a:gd name="connsiteY155" fmla="*/ 608098 h 768059"/>
                        <a:gd name="connsiteX156" fmla="*/ 929754 w 1484196"/>
                        <a:gd name="connsiteY156" fmla="*/ 603594 h 768059"/>
                        <a:gd name="connsiteX157" fmla="*/ 968042 w 1484196"/>
                        <a:gd name="connsiteY157" fmla="*/ 605846 h 768059"/>
                        <a:gd name="connsiteX158" fmla="*/ 972546 w 1484196"/>
                        <a:gd name="connsiteY158" fmla="*/ 612603 h 768059"/>
                        <a:gd name="connsiteX159" fmla="*/ 977051 w 1484196"/>
                        <a:gd name="connsiteY159" fmla="*/ 617107 h 768059"/>
                        <a:gd name="connsiteX160" fmla="*/ 997321 w 1484196"/>
                        <a:gd name="connsiteY160" fmla="*/ 623864 h 768059"/>
                        <a:gd name="connsiteX161" fmla="*/ 1006330 w 1484196"/>
                        <a:gd name="connsiteY161" fmla="*/ 632873 h 768059"/>
                        <a:gd name="connsiteX162" fmla="*/ 1010834 w 1484196"/>
                        <a:gd name="connsiteY162" fmla="*/ 641881 h 768059"/>
                        <a:gd name="connsiteX163" fmla="*/ 1024347 w 1484196"/>
                        <a:gd name="connsiteY163" fmla="*/ 650890 h 768059"/>
                        <a:gd name="connsiteX164" fmla="*/ 1028852 w 1484196"/>
                        <a:gd name="connsiteY164" fmla="*/ 664404 h 768059"/>
                        <a:gd name="connsiteX165" fmla="*/ 1035608 w 1484196"/>
                        <a:gd name="connsiteY165" fmla="*/ 668908 h 768059"/>
                        <a:gd name="connsiteX166" fmla="*/ 1046869 w 1484196"/>
                        <a:gd name="connsiteY166" fmla="*/ 671160 h 768059"/>
                        <a:gd name="connsiteX167" fmla="*/ 1053626 w 1484196"/>
                        <a:gd name="connsiteY167" fmla="*/ 673412 h 768059"/>
                        <a:gd name="connsiteX168" fmla="*/ 1055878 w 1484196"/>
                        <a:gd name="connsiteY168" fmla="*/ 680169 h 768059"/>
                        <a:gd name="connsiteX169" fmla="*/ 1064887 w 1484196"/>
                        <a:gd name="connsiteY169" fmla="*/ 682421 h 768059"/>
                        <a:gd name="connsiteX170" fmla="*/ 1073896 w 1484196"/>
                        <a:gd name="connsiteY170" fmla="*/ 686926 h 768059"/>
                        <a:gd name="connsiteX171" fmla="*/ 1091914 w 1484196"/>
                        <a:gd name="connsiteY171" fmla="*/ 691430 h 768059"/>
                        <a:gd name="connsiteX172" fmla="*/ 1098670 w 1484196"/>
                        <a:gd name="connsiteY172" fmla="*/ 700439 h 768059"/>
                        <a:gd name="connsiteX173" fmla="*/ 1103175 w 1484196"/>
                        <a:gd name="connsiteY173" fmla="*/ 707196 h 768059"/>
                        <a:gd name="connsiteX174" fmla="*/ 1109932 w 1484196"/>
                        <a:gd name="connsiteY174" fmla="*/ 711700 h 768059"/>
                        <a:gd name="connsiteX175" fmla="*/ 1118940 w 1484196"/>
                        <a:gd name="connsiteY175" fmla="*/ 727466 h 768059"/>
                        <a:gd name="connsiteX176" fmla="*/ 1121193 w 1484196"/>
                        <a:gd name="connsiteY176" fmla="*/ 736474 h 768059"/>
                        <a:gd name="connsiteX177" fmla="*/ 1136958 w 1484196"/>
                        <a:gd name="connsiteY177" fmla="*/ 743231 h 768059"/>
                        <a:gd name="connsiteX178" fmla="*/ 1179750 w 1484196"/>
                        <a:gd name="connsiteY178" fmla="*/ 745483 h 768059"/>
                        <a:gd name="connsiteX179" fmla="*/ 1195516 w 1484196"/>
                        <a:gd name="connsiteY179" fmla="*/ 743231 h 768059"/>
                        <a:gd name="connsiteX180" fmla="*/ 1236056 w 1484196"/>
                        <a:gd name="connsiteY180" fmla="*/ 745483 h 768059"/>
                        <a:gd name="connsiteX181" fmla="*/ 1256326 w 1484196"/>
                        <a:gd name="connsiteY181" fmla="*/ 747736 h 768059"/>
                        <a:gd name="connsiteX182" fmla="*/ 1269839 w 1484196"/>
                        <a:gd name="connsiteY182" fmla="*/ 729718 h 768059"/>
                        <a:gd name="connsiteX183" fmla="*/ 1276596 w 1484196"/>
                        <a:gd name="connsiteY183" fmla="*/ 727466 h 768059"/>
                        <a:gd name="connsiteX184" fmla="*/ 1292361 w 1484196"/>
                        <a:gd name="connsiteY184" fmla="*/ 713952 h 768059"/>
                        <a:gd name="connsiteX185" fmla="*/ 1294613 w 1484196"/>
                        <a:gd name="connsiteY185" fmla="*/ 707196 h 768059"/>
                        <a:gd name="connsiteX186" fmla="*/ 1299118 w 1484196"/>
                        <a:gd name="connsiteY186" fmla="*/ 700439 h 768059"/>
                        <a:gd name="connsiteX187" fmla="*/ 1303622 w 1484196"/>
                        <a:gd name="connsiteY187" fmla="*/ 691430 h 768059"/>
                        <a:gd name="connsiteX188" fmla="*/ 1310379 w 1484196"/>
                        <a:gd name="connsiteY188" fmla="*/ 689178 h 768059"/>
                        <a:gd name="connsiteX189" fmla="*/ 1314883 w 1484196"/>
                        <a:gd name="connsiteY189" fmla="*/ 680169 h 768059"/>
                        <a:gd name="connsiteX190" fmla="*/ 1321640 w 1484196"/>
                        <a:gd name="connsiteY190" fmla="*/ 675665 h 768059"/>
                        <a:gd name="connsiteX191" fmla="*/ 1323892 w 1484196"/>
                        <a:gd name="connsiteY191" fmla="*/ 666656 h 768059"/>
                        <a:gd name="connsiteX192" fmla="*/ 1326144 w 1484196"/>
                        <a:gd name="connsiteY192" fmla="*/ 659899 h 768059"/>
                        <a:gd name="connsiteX193" fmla="*/ 1330649 w 1484196"/>
                        <a:gd name="connsiteY193" fmla="*/ 655395 h 768059"/>
                        <a:gd name="connsiteX194" fmla="*/ 1339658 w 1484196"/>
                        <a:gd name="connsiteY194" fmla="*/ 641881 h 768059"/>
                        <a:gd name="connsiteX195" fmla="*/ 1341910 w 1484196"/>
                        <a:gd name="connsiteY195" fmla="*/ 632873 h 768059"/>
                        <a:gd name="connsiteX196" fmla="*/ 1344162 w 1484196"/>
                        <a:gd name="connsiteY196" fmla="*/ 610350 h 768059"/>
                        <a:gd name="connsiteX197" fmla="*/ 1348666 w 1484196"/>
                        <a:gd name="connsiteY197" fmla="*/ 601341 h 768059"/>
                        <a:gd name="connsiteX198" fmla="*/ 1353171 w 1484196"/>
                        <a:gd name="connsiteY198" fmla="*/ 585576 h 768059"/>
                        <a:gd name="connsiteX199" fmla="*/ 1359928 w 1484196"/>
                        <a:gd name="connsiteY199" fmla="*/ 576567 h 768059"/>
                        <a:gd name="connsiteX200" fmla="*/ 1364432 w 1484196"/>
                        <a:gd name="connsiteY200" fmla="*/ 542784 h 768059"/>
                        <a:gd name="connsiteX201" fmla="*/ 1366684 w 1484196"/>
                        <a:gd name="connsiteY201" fmla="*/ 533775 h 768059"/>
                        <a:gd name="connsiteX202" fmla="*/ 1368936 w 1484196"/>
                        <a:gd name="connsiteY202" fmla="*/ 477470 h 768059"/>
                        <a:gd name="connsiteX203" fmla="*/ 1384702 w 1484196"/>
                        <a:gd name="connsiteY203" fmla="*/ 454947 h 768059"/>
                        <a:gd name="connsiteX204" fmla="*/ 1391459 w 1484196"/>
                        <a:gd name="connsiteY204" fmla="*/ 443686 h 768059"/>
                        <a:gd name="connsiteX205" fmla="*/ 1398215 w 1484196"/>
                        <a:gd name="connsiteY205" fmla="*/ 434677 h 768059"/>
                        <a:gd name="connsiteX206" fmla="*/ 1400467 w 1484196"/>
                        <a:gd name="connsiteY206" fmla="*/ 385129 h 768059"/>
                        <a:gd name="connsiteX207" fmla="*/ 1402720 w 1484196"/>
                        <a:gd name="connsiteY207" fmla="*/ 373868 h 768059"/>
                        <a:gd name="connsiteX208" fmla="*/ 1409476 w 1484196"/>
                        <a:gd name="connsiteY208" fmla="*/ 367111 h 768059"/>
                        <a:gd name="connsiteX209" fmla="*/ 1422990 w 1484196"/>
                        <a:gd name="connsiteY209" fmla="*/ 157655 h 768059"/>
                        <a:gd name="connsiteX210" fmla="*/ 1436503 w 1484196"/>
                        <a:gd name="connsiteY210" fmla="*/ 141889 h 768059"/>
                        <a:gd name="connsiteX211" fmla="*/ 1441007 w 1484196"/>
                        <a:gd name="connsiteY211" fmla="*/ 135133 h 768059"/>
                        <a:gd name="connsiteX212" fmla="*/ 1447764 w 1484196"/>
                        <a:gd name="connsiteY212" fmla="*/ 132880 h 768059"/>
                        <a:gd name="connsiteX213" fmla="*/ 1454521 w 1484196"/>
                        <a:gd name="connsiteY213" fmla="*/ 128376 h 768059"/>
                        <a:gd name="connsiteX214" fmla="*/ 1456773 w 1484196"/>
                        <a:gd name="connsiteY214" fmla="*/ 99097 h 768059"/>
                        <a:gd name="connsiteX215" fmla="*/ 1463530 w 1484196"/>
                        <a:gd name="connsiteY215" fmla="*/ 94593 h 768059"/>
                        <a:gd name="connsiteX216" fmla="*/ 1474791 w 1484196"/>
                        <a:gd name="connsiteY216" fmla="*/ 83332 h 768059"/>
                        <a:gd name="connsiteX217" fmla="*/ 1477043 w 1484196"/>
                        <a:gd name="connsiteY217" fmla="*/ 76575 h 768059"/>
                        <a:gd name="connsiteX218" fmla="*/ 1483800 w 1484196"/>
                        <a:gd name="connsiteY218" fmla="*/ 74323 h 768059"/>
                        <a:gd name="connsiteX219" fmla="*/ 1481547 w 1484196"/>
                        <a:gd name="connsiteY219" fmla="*/ 0 h 768059"/>
                        <a:gd name="connsiteX220" fmla="*/ 1470286 w 1484196"/>
                        <a:gd name="connsiteY220" fmla="*/ 9008 h 768059"/>
                        <a:gd name="connsiteX221" fmla="*/ 1468034 w 1484196"/>
                        <a:gd name="connsiteY221" fmla="*/ 18017 h 768059"/>
                        <a:gd name="connsiteX222" fmla="*/ 1461277 w 1484196"/>
                        <a:gd name="connsiteY222" fmla="*/ 20270 h 768059"/>
                        <a:gd name="connsiteX223" fmla="*/ 1470286 w 1484196"/>
                        <a:gd name="connsiteY22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11297 w 1484196"/>
                        <a:gd name="connsiteY118" fmla="*/ 657647 h 768059"/>
                        <a:gd name="connsiteX119" fmla="*/ 238324 w 1484196"/>
                        <a:gd name="connsiteY119" fmla="*/ 662151 h 768059"/>
                        <a:gd name="connsiteX120" fmla="*/ 283368 w 1484196"/>
                        <a:gd name="connsiteY120" fmla="*/ 668908 h 768059"/>
                        <a:gd name="connsiteX121" fmla="*/ 290125 w 1484196"/>
                        <a:gd name="connsiteY121" fmla="*/ 675665 h 768059"/>
                        <a:gd name="connsiteX122" fmla="*/ 292377 w 1484196"/>
                        <a:gd name="connsiteY122" fmla="*/ 686926 h 768059"/>
                        <a:gd name="connsiteX123" fmla="*/ 301386 w 1484196"/>
                        <a:gd name="connsiteY123" fmla="*/ 691430 h 768059"/>
                        <a:gd name="connsiteX124" fmla="*/ 312647 w 1484196"/>
                        <a:gd name="connsiteY124" fmla="*/ 702691 h 768059"/>
                        <a:gd name="connsiteX125" fmla="*/ 314899 w 1484196"/>
                        <a:gd name="connsiteY125" fmla="*/ 709448 h 768059"/>
                        <a:gd name="connsiteX126" fmla="*/ 328412 w 1484196"/>
                        <a:gd name="connsiteY126" fmla="*/ 729718 h 768059"/>
                        <a:gd name="connsiteX127" fmla="*/ 330665 w 1484196"/>
                        <a:gd name="connsiteY127" fmla="*/ 736474 h 768059"/>
                        <a:gd name="connsiteX128" fmla="*/ 335169 w 1484196"/>
                        <a:gd name="connsiteY128" fmla="*/ 743231 h 768059"/>
                        <a:gd name="connsiteX129" fmla="*/ 391474 w 1484196"/>
                        <a:gd name="connsiteY129" fmla="*/ 752240 h 768059"/>
                        <a:gd name="connsiteX130" fmla="*/ 459041 w 1484196"/>
                        <a:gd name="connsiteY130" fmla="*/ 756744 h 768059"/>
                        <a:gd name="connsiteX131" fmla="*/ 474806 w 1484196"/>
                        <a:gd name="connsiteY131" fmla="*/ 768006 h 768059"/>
                        <a:gd name="connsiteX132" fmla="*/ 501833 w 1484196"/>
                        <a:gd name="connsiteY132" fmla="*/ 761249 h 768059"/>
                        <a:gd name="connsiteX133" fmla="*/ 510842 w 1484196"/>
                        <a:gd name="connsiteY133" fmla="*/ 758997 h 768059"/>
                        <a:gd name="connsiteX134" fmla="*/ 528860 w 1484196"/>
                        <a:gd name="connsiteY134" fmla="*/ 754492 h 768059"/>
                        <a:gd name="connsiteX135" fmla="*/ 607687 w 1484196"/>
                        <a:gd name="connsiteY135" fmla="*/ 752240 h 768059"/>
                        <a:gd name="connsiteX136" fmla="*/ 670749 w 1484196"/>
                        <a:gd name="connsiteY136" fmla="*/ 747736 h 768059"/>
                        <a:gd name="connsiteX137" fmla="*/ 677506 w 1484196"/>
                        <a:gd name="connsiteY137" fmla="*/ 745483 h 768059"/>
                        <a:gd name="connsiteX138" fmla="*/ 686515 w 1484196"/>
                        <a:gd name="connsiteY138" fmla="*/ 743231 h 768059"/>
                        <a:gd name="connsiteX139" fmla="*/ 718046 w 1484196"/>
                        <a:gd name="connsiteY139" fmla="*/ 740979 h 768059"/>
                        <a:gd name="connsiteX140" fmla="*/ 745072 w 1484196"/>
                        <a:gd name="connsiteY140" fmla="*/ 713952 h 768059"/>
                        <a:gd name="connsiteX141" fmla="*/ 756333 w 1484196"/>
                        <a:gd name="connsiteY141" fmla="*/ 702691 h 768059"/>
                        <a:gd name="connsiteX142" fmla="*/ 760838 w 1484196"/>
                        <a:gd name="connsiteY142" fmla="*/ 698187 h 768059"/>
                        <a:gd name="connsiteX143" fmla="*/ 772099 w 1484196"/>
                        <a:gd name="connsiteY143" fmla="*/ 684674 h 768059"/>
                        <a:gd name="connsiteX144" fmla="*/ 783360 w 1484196"/>
                        <a:gd name="connsiteY144" fmla="*/ 673412 h 768059"/>
                        <a:gd name="connsiteX145" fmla="*/ 787865 w 1484196"/>
                        <a:gd name="connsiteY145" fmla="*/ 666656 h 768059"/>
                        <a:gd name="connsiteX146" fmla="*/ 794621 w 1484196"/>
                        <a:gd name="connsiteY146" fmla="*/ 664404 h 768059"/>
                        <a:gd name="connsiteX147" fmla="*/ 796873 w 1484196"/>
                        <a:gd name="connsiteY147" fmla="*/ 657647 h 768059"/>
                        <a:gd name="connsiteX148" fmla="*/ 826152 w 1484196"/>
                        <a:gd name="connsiteY148" fmla="*/ 655395 h 768059"/>
                        <a:gd name="connsiteX149" fmla="*/ 848674 w 1484196"/>
                        <a:gd name="connsiteY149" fmla="*/ 639629 h 768059"/>
                        <a:gd name="connsiteX150" fmla="*/ 866692 w 1484196"/>
                        <a:gd name="connsiteY150" fmla="*/ 635125 h 768059"/>
                        <a:gd name="connsiteX151" fmla="*/ 875701 w 1484196"/>
                        <a:gd name="connsiteY151" fmla="*/ 632873 h 768059"/>
                        <a:gd name="connsiteX152" fmla="*/ 882458 w 1484196"/>
                        <a:gd name="connsiteY152" fmla="*/ 628368 h 768059"/>
                        <a:gd name="connsiteX153" fmla="*/ 902728 w 1484196"/>
                        <a:gd name="connsiteY153" fmla="*/ 619359 h 768059"/>
                        <a:gd name="connsiteX154" fmla="*/ 913989 w 1484196"/>
                        <a:gd name="connsiteY154" fmla="*/ 608098 h 768059"/>
                        <a:gd name="connsiteX155" fmla="*/ 929754 w 1484196"/>
                        <a:gd name="connsiteY155" fmla="*/ 603594 h 768059"/>
                        <a:gd name="connsiteX156" fmla="*/ 968042 w 1484196"/>
                        <a:gd name="connsiteY156" fmla="*/ 605846 h 768059"/>
                        <a:gd name="connsiteX157" fmla="*/ 972546 w 1484196"/>
                        <a:gd name="connsiteY157" fmla="*/ 612603 h 768059"/>
                        <a:gd name="connsiteX158" fmla="*/ 977051 w 1484196"/>
                        <a:gd name="connsiteY158" fmla="*/ 617107 h 768059"/>
                        <a:gd name="connsiteX159" fmla="*/ 997321 w 1484196"/>
                        <a:gd name="connsiteY159" fmla="*/ 623864 h 768059"/>
                        <a:gd name="connsiteX160" fmla="*/ 1006330 w 1484196"/>
                        <a:gd name="connsiteY160" fmla="*/ 632873 h 768059"/>
                        <a:gd name="connsiteX161" fmla="*/ 1010834 w 1484196"/>
                        <a:gd name="connsiteY161" fmla="*/ 641881 h 768059"/>
                        <a:gd name="connsiteX162" fmla="*/ 1024347 w 1484196"/>
                        <a:gd name="connsiteY162" fmla="*/ 650890 h 768059"/>
                        <a:gd name="connsiteX163" fmla="*/ 1028852 w 1484196"/>
                        <a:gd name="connsiteY163" fmla="*/ 664404 h 768059"/>
                        <a:gd name="connsiteX164" fmla="*/ 1035608 w 1484196"/>
                        <a:gd name="connsiteY164" fmla="*/ 668908 h 768059"/>
                        <a:gd name="connsiteX165" fmla="*/ 1046869 w 1484196"/>
                        <a:gd name="connsiteY165" fmla="*/ 671160 h 768059"/>
                        <a:gd name="connsiteX166" fmla="*/ 1053626 w 1484196"/>
                        <a:gd name="connsiteY166" fmla="*/ 673412 h 768059"/>
                        <a:gd name="connsiteX167" fmla="*/ 1055878 w 1484196"/>
                        <a:gd name="connsiteY167" fmla="*/ 680169 h 768059"/>
                        <a:gd name="connsiteX168" fmla="*/ 1064887 w 1484196"/>
                        <a:gd name="connsiteY168" fmla="*/ 682421 h 768059"/>
                        <a:gd name="connsiteX169" fmla="*/ 1073896 w 1484196"/>
                        <a:gd name="connsiteY169" fmla="*/ 686926 h 768059"/>
                        <a:gd name="connsiteX170" fmla="*/ 1091914 w 1484196"/>
                        <a:gd name="connsiteY170" fmla="*/ 691430 h 768059"/>
                        <a:gd name="connsiteX171" fmla="*/ 1098670 w 1484196"/>
                        <a:gd name="connsiteY171" fmla="*/ 700439 h 768059"/>
                        <a:gd name="connsiteX172" fmla="*/ 1103175 w 1484196"/>
                        <a:gd name="connsiteY172" fmla="*/ 707196 h 768059"/>
                        <a:gd name="connsiteX173" fmla="*/ 1109932 w 1484196"/>
                        <a:gd name="connsiteY173" fmla="*/ 711700 h 768059"/>
                        <a:gd name="connsiteX174" fmla="*/ 1118940 w 1484196"/>
                        <a:gd name="connsiteY174" fmla="*/ 727466 h 768059"/>
                        <a:gd name="connsiteX175" fmla="*/ 1121193 w 1484196"/>
                        <a:gd name="connsiteY175" fmla="*/ 736474 h 768059"/>
                        <a:gd name="connsiteX176" fmla="*/ 1136958 w 1484196"/>
                        <a:gd name="connsiteY176" fmla="*/ 743231 h 768059"/>
                        <a:gd name="connsiteX177" fmla="*/ 1179750 w 1484196"/>
                        <a:gd name="connsiteY177" fmla="*/ 745483 h 768059"/>
                        <a:gd name="connsiteX178" fmla="*/ 1195516 w 1484196"/>
                        <a:gd name="connsiteY178" fmla="*/ 743231 h 768059"/>
                        <a:gd name="connsiteX179" fmla="*/ 1236056 w 1484196"/>
                        <a:gd name="connsiteY179" fmla="*/ 745483 h 768059"/>
                        <a:gd name="connsiteX180" fmla="*/ 1256326 w 1484196"/>
                        <a:gd name="connsiteY180" fmla="*/ 747736 h 768059"/>
                        <a:gd name="connsiteX181" fmla="*/ 1269839 w 1484196"/>
                        <a:gd name="connsiteY181" fmla="*/ 729718 h 768059"/>
                        <a:gd name="connsiteX182" fmla="*/ 1276596 w 1484196"/>
                        <a:gd name="connsiteY182" fmla="*/ 727466 h 768059"/>
                        <a:gd name="connsiteX183" fmla="*/ 1292361 w 1484196"/>
                        <a:gd name="connsiteY183" fmla="*/ 713952 h 768059"/>
                        <a:gd name="connsiteX184" fmla="*/ 1294613 w 1484196"/>
                        <a:gd name="connsiteY184" fmla="*/ 707196 h 768059"/>
                        <a:gd name="connsiteX185" fmla="*/ 1299118 w 1484196"/>
                        <a:gd name="connsiteY185" fmla="*/ 700439 h 768059"/>
                        <a:gd name="connsiteX186" fmla="*/ 1303622 w 1484196"/>
                        <a:gd name="connsiteY186" fmla="*/ 691430 h 768059"/>
                        <a:gd name="connsiteX187" fmla="*/ 1310379 w 1484196"/>
                        <a:gd name="connsiteY187" fmla="*/ 689178 h 768059"/>
                        <a:gd name="connsiteX188" fmla="*/ 1314883 w 1484196"/>
                        <a:gd name="connsiteY188" fmla="*/ 680169 h 768059"/>
                        <a:gd name="connsiteX189" fmla="*/ 1321640 w 1484196"/>
                        <a:gd name="connsiteY189" fmla="*/ 675665 h 768059"/>
                        <a:gd name="connsiteX190" fmla="*/ 1323892 w 1484196"/>
                        <a:gd name="connsiteY190" fmla="*/ 666656 h 768059"/>
                        <a:gd name="connsiteX191" fmla="*/ 1326144 w 1484196"/>
                        <a:gd name="connsiteY191" fmla="*/ 659899 h 768059"/>
                        <a:gd name="connsiteX192" fmla="*/ 1330649 w 1484196"/>
                        <a:gd name="connsiteY192" fmla="*/ 655395 h 768059"/>
                        <a:gd name="connsiteX193" fmla="*/ 1339658 w 1484196"/>
                        <a:gd name="connsiteY193" fmla="*/ 641881 h 768059"/>
                        <a:gd name="connsiteX194" fmla="*/ 1341910 w 1484196"/>
                        <a:gd name="connsiteY194" fmla="*/ 632873 h 768059"/>
                        <a:gd name="connsiteX195" fmla="*/ 1344162 w 1484196"/>
                        <a:gd name="connsiteY195" fmla="*/ 610350 h 768059"/>
                        <a:gd name="connsiteX196" fmla="*/ 1348666 w 1484196"/>
                        <a:gd name="connsiteY196" fmla="*/ 601341 h 768059"/>
                        <a:gd name="connsiteX197" fmla="*/ 1353171 w 1484196"/>
                        <a:gd name="connsiteY197" fmla="*/ 585576 h 768059"/>
                        <a:gd name="connsiteX198" fmla="*/ 1359928 w 1484196"/>
                        <a:gd name="connsiteY198" fmla="*/ 576567 h 768059"/>
                        <a:gd name="connsiteX199" fmla="*/ 1364432 w 1484196"/>
                        <a:gd name="connsiteY199" fmla="*/ 542784 h 768059"/>
                        <a:gd name="connsiteX200" fmla="*/ 1366684 w 1484196"/>
                        <a:gd name="connsiteY200" fmla="*/ 533775 h 768059"/>
                        <a:gd name="connsiteX201" fmla="*/ 1368936 w 1484196"/>
                        <a:gd name="connsiteY201" fmla="*/ 477470 h 768059"/>
                        <a:gd name="connsiteX202" fmla="*/ 1384702 w 1484196"/>
                        <a:gd name="connsiteY202" fmla="*/ 454947 h 768059"/>
                        <a:gd name="connsiteX203" fmla="*/ 1391459 w 1484196"/>
                        <a:gd name="connsiteY203" fmla="*/ 443686 h 768059"/>
                        <a:gd name="connsiteX204" fmla="*/ 1398215 w 1484196"/>
                        <a:gd name="connsiteY204" fmla="*/ 434677 h 768059"/>
                        <a:gd name="connsiteX205" fmla="*/ 1400467 w 1484196"/>
                        <a:gd name="connsiteY205" fmla="*/ 385129 h 768059"/>
                        <a:gd name="connsiteX206" fmla="*/ 1402720 w 1484196"/>
                        <a:gd name="connsiteY206" fmla="*/ 373868 h 768059"/>
                        <a:gd name="connsiteX207" fmla="*/ 1409476 w 1484196"/>
                        <a:gd name="connsiteY207" fmla="*/ 367111 h 768059"/>
                        <a:gd name="connsiteX208" fmla="*/ 1422990 w 1484196"/>
                        <a:gd name="connsiteY208" fmla="*/ 157655 h 768059"/>
                        <a:gd name="connsiteX209" fmla="*/ 1436503 w 1484196"/>
                        <a:gd name="connsiteY209" fmla="*/ 141889 h 768059"/>
                        <a:gd name="connsiteX210" fmla="*/ 1441007 w 1484196"/>
                        <a:gd name="connsiteY210" fmla="*/ 135133 h 768059"/>
                        <a:gd name="connsiteX211" fmla="*/ 1447764 w 1484196"/>
                        <a:gd name="connsiteY211" fmla="*/ 132880 h 768059"/>
                        <a:gd name="connsiteX212" fmla="*/ 1454521 w 1484196"/>
                        <a:gd name="connsiteY212" fmla="*/ 128376 h 768059"/>
                        <a:gd name="connsiteX213" fmla="*/ 1456773 w 1484196"/>
                        <a:gd name="connsiteY213" fmla="*/ 99097 h 768059"/>
                        <a:gd name="connsiteX214" fmla="*/ 1463530 w 1484196"/>
                        <a:gd name="connsiteY214" fmla="*/ 94593 h 768059"/>
                        <a:gd name="connsiteX215" fmla="*/ 1474791 w 1484196"/>
                        <a:gd name="connsiteY215" fmla="*/ 83332 h 768059"/>
                        <a:gd name="connsiteX216" fmla="*/ 1477043 w 1484196"/>
                        <a:gd name="connsiteY216" fmla="*/ 76575 h 768059"/>
                        <a:gd name="connsiteX217" fmla="*/ 1483800 w 1484196"/>
                        <a:gd name="connsiteY217" fmla="*/ 74323 h 768059"/>
                        <a:gd name="connsiteX218" fmla="*/ 1481547 w 1484196"/>
                        <a:gd name="connsiteY218" fmla="*/ 0 h 768059"/>
                        <a:gd name="connsiteX219" fmla="*/ 1470286 w 1484196"/>
                        <a:gd name="connsiteY219" fmla="*/ 9008 h 768059"/>
                        <a:gd name="connsiteX220" fmla="*/ 1468034 w 1484196"/>
                        <a:gd name="connsiteY220" fmla="*/ 18017 h 768059"/>
                        <a:gd name="connsiteX221" fmla="*/ 1461277 w 1484196"/>
                        <a:gd name="connsiteY221" fmla="*/ 20270 h 768059"/>
                        <a:gd name="connsiteX222" fmla="*/ 1470286 w 1484196"/>
                        <a:gd name="connsiteY22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83368 w 1484196"/>
                        <a:gd name="connsiteY119" fmla="*/ 668908 h 768059"/>
                        <a:gd name="connsiteX120" fmla="*/ 290125 w 1484196"/>
                        <a:gd name="connsiteY120" fmla="*/ 675665 h 768059"/>
                        <a:gd name="connsiteX121" fmla="*/ 292377 w 1484196"/>
                        <a:gd name="connsiteY121" fmla="*/ 686926 h 768059"/>
                        <a:gd name="connsiteX122" fmla="*/ 301386 w 1484196"/>
                        <a:gd name="connsiteY122" fmla="*/ 691430 h 768059"/>
                        <a:gd name="connsiteX123" fmla="*/ 312647 w 1484196"/>
                        <a:gd name="connsiteY123" fmla="*/ 702691 h 768059"/>
                        <a:gd name="connsiteX124" fmla="*/ 314899 w 1484196"/>
                        <a:gd name="connsiteY124" fmla="*/ 709448 h 768059"/>
                        <a:gd name="connsiteX125" fmla="*/ 328412 w 1484196"/>
                        <a:gd name="connsiteY125" fmla="*/ 729718 h 768059"/>
                        <a:gd name="connsiteX126" fmla="*/ 330665 w 1484196"/>
                        <a:gd name="connsiteY126" fmla="*/ 736474 h 768059"/>
                        <a:gd name="connsiteX127" fmla="*/ 335169 w 1484196"/>
                        <a:gd name="connsiteY127" fmla="*/ 743231 h 768059"/>
                        <a:gd name="connsiteX128" fmla="*/ 391474 w 1484196"/>
                        <a:gd name="connsiteY128" fmla="*/ 752240 h 768059"/>
                        <a:gd name="connsiteX129" fmla="*/ 459041 w 1484196"/>
                        <a:gd name="connsiteY129" fmla="*/ 756744 h 768059"/>
                        <a:gd name="connsiteX130" fmla="*/ 474806 w 1484196"/>
                        <a:gd name="connsiteY130" fmla="*/ 768006 h 768059"/>
                        <a:gd name="connsiteX131" fmla="*/ 501833 w 1484196"/>
                        <a:gd name="connsiteY131" fmla="*/ 761249 h 768059"/>
                        <a:gd name="connsiteX132" fmla="*/ 510842 w 1484196"/>
                        <a:gd name="connsiteY132" fmla="*/ 758997 h 768059"/>
                        <a:gd name="connsiteX133" fmla="*/ 528860 w 1484196"/>
                        <a:gd name="connsiteY133" fmla="*/ 754492 h 768059"/>
                        <a:gd name="connsiteX134" fmla="*/ 607687 w 1484196"/>
                        <a:gd name="connsiteY134" fmla="*/ 752240 h 768059"/>
                        <a:gd name="connsiteX135" fmla="*/ 670749 w 1484196"/>
                        <a:gd name="connsiteY135" fmla="*/ 747736 h 768059"/>
                        <a:gd name="connsiteX136" fmla="*/ 677506 w 1484196"/>
                        <a:gd name="connsiteY136" fmla="*/ 745483 h 768059"/>
                        <a:gd name="connsiteX137" fmla="*/ 686515 w 1484196"/>
                        <a:gd name="connsiteY137" fmla="*/ 743231 h 768059"/>
                        <a:gd name="connsiteX138" fmla="*/ 718046 w 1484196"/>
                        <a:gd name="connsiteY138" fmla="*/ 740979 h 768059"/>
                        <a:gd name="connsiteX139" fmla="*/ 745072 w 1484196"/>
                        <a:gd name="connsiteY139" fmla="*/ 713952 h 768059"/>
                        <a:gd name="connsiteX140" fmla="*/ 756333 w 1484196"/>
                        <a:gd name="connsiteY140" fmla="*/ 702691 h 768059"/>
                        <a:gd name="connsiteX141" fmla="*/ 760838 w 1484196"/>
                        <a:gd name="connsiteY141" fmla="*/ 698187 h 768059"/>
                        <a:gd name="connsiteX142" fmla="*/ 772099 w 1484196"/>
                        <a:gd name="connsiteY142" fmla="*/ 684674 h 768059"/>
                        <a:gd name="connsiteX143" fmla="*/ 783360 w 1484196"/>
                        <a:gd name="connsiteY143" fmla="*/ 673412 h 768059"/>
                        <a:gd name="connsiteX144" fmla="*/ 787865 w 1484196"/>
                        <a:gd name="connsiteY144" fmla="*/ 666656 h 768059"/>
                        <a:gd name="connsiteX145" fmla="*/ 794621 w 1484196"/>
                        <a:gd name="connsiteY145" fmla="*/ 664404 h 768059"/>
                        <a:gd name="connsiteX146" fmla="*/ 796873 w 1484196"/>
                        <a:gd name="connsiteY146" fmla="*/ 657647 h 768059"/>
                        <a:gd name="connsiteX147" fmla="*/ 826152 w 1484196"/>
                        <a:gd name="connsiteY147" fmla="*/ 655395 h 768059"/>
                        <a:gd name="connsiteX148" fmla="*/ 848674 w 1484196"/>
                        <a:gd name="connsiteY148" fmla="*/ 639629 h 768059"/>
                        <a:gd name="connsiteX149" fmla="*/ 866692 w 1484196"/>
                        <a:gd name="connsiteY149" fmla="*/ 635125 h 768059"/>
                        <a:gd name="connsiteX150" fmla="*/ 875701 w 1484196"/>
                        <a:gd name="connsiteY150" fmla="*/ 632873 h 768059"/>
                        <a:gd name="connsiteX151" fmla="*/ 882458 w 1484196"/>
                        <a:gd name="connsiteY151" fmla="*/ 628368 h 768059"/>
                        <a:gd name="connsiteX152" fmla="*/ 902728 w 1484196"/>
                        <a:gd name="connsiteY152" fmla="*/ 619359 h 768059"/>
                        <a:gd name="connsiteX153" fmla="*/ 913989 w 1484196"/>
                        <a:gd name="connsiteY153" fmla="*/ 608098 h 768059"/>
                        <a:gd name="connsiteX154" fmla="*/ 929754 w 1484196"/>
                        <a:gd name="connsiteY154" fmla="*/ 603594 h 768059"/>
                        <a:gd name="connsiteX155" fmla="*/ 968042 w 1484196"/>
                        <a:gd name="connsiteY155" fmla="*/ 605846 h 768059"/>
                        <a:gd name="connsiteX156" fmla="*/ 972546 w 1484196"/>
                        <a:gd name="connsiteY156" fmla="*/ 612603 h 768059"/>
                        <a:gd name="connsiteX157" fmla="*/ 977051 w 1484196"/>
                        <a:gd name="connsiteY157" fmla="*/ 617107 h 768059"/>
                        <a:gd name="connsiteX158" fmla="*/ 997321 w 1484196"/>
                        <a:gd name="connsiteY158" fmla="*/ 623864 h 768059"/>
                        <a:gd name="connsiteX159" fmla="*/ 1006330 w 1484196"/>
                        <a:gd name="connsiteY159" fmla="*/ 632873 h 768059"/>
                        <a:gd name="connsiteX160" fmla="*/ 1010834 w 1484196"/>
                        <a:gd name="connsiteY160" fmla="*/ 641881 h 768059"/>
                        <a:gd name="connsiteX161" fmla="*/ 1024347 w 1484196"/>
                        <a:gd name="connsiteY161" fmla="*/ 650890 h 768059"/>
                        <a:gd name="connsiteX162" fmla="*/ 1028852 w 1484196"/>
                        <a:gd name="connsiteY162" fmla="*/ 664404 h 768059"/>
                        <a:gd name="connsiteX163" fmla="*/ 1035608 w 1484196"/>
                        <a:gd name="connsiteY163" fmla="*/ 668908 h 768059"/>
                        <a:gd name="connsiteX164" fmla="*/ 1046869 w 1484196"/>
                        <a:gd name="connsiteY164" fmla="*/ 671160 h 768059"/>
                        <a:gd name="connsiteX165" fmla="*/ 1053626 w 1484196"/>
                        <a:gd name="connsiteY165" fmla="*/ 673412 h 768059"/>
                        <a:gd name="connsiteX166" fmla="*/ 1055878 w 1484196"/>
                        <a:gd name="connsiteY166" fmla="*/ 680169 h 768059"/>
                        <a:gd name="connsiteX167" fmla="*/ 1064887 w 1484196"/>
                        <a:gd name="connsiteY167" fmla="*/ 682421 h 768059"/>
                        <a:gd name="connsiteX168" fmla="*/ 1073896 w 1484196"/>
                        <a:gd name="connsiteY168" fmla="*/ 686926 h 768059"/>
                        <a:gd name="connsiteX169" fmla="*/ 1091914 w 1484196"/>
                        <a:gd name="connsiteY169" fmla="*/ 691430 h 768059"/>
                        <a:gd name="connsiteX170" fmla="*/ 1098670 w 1484196"/>
                        <a:gd name="connsiteY170" fmla="*/ 700439 h 768059"/>
                        <a:gd name="connsiteX171" fmla="*/ 1103175 w 1484196"/>
                        <a:gd name="connsiteY171" fmla="*/ 707196 h 768059"/>
                        <a:gd name="connsiteX172" fmla="*/ 1109932 w 1484196"/>
                        <a:gd name="connsiteY172" fmla="*/ 711700 h 768059"/>
                        <a:gd name="connsiteX173" fmla="*/ 1118940 w 1484196"/>
                        <a:gd name="connsiteY173" fmla="*/ 727466 h 768059"/>
                        <a:gd name="connsiteX174" fmla="*/ 1121193 w 1484196"/>
                        <a:gd name="connsiteY174" fmla="*/ 736474 h 768059"/>
                        <a:gd name="connsiteX175" fmla="*/ 1136958 w 1484196"/>
                        <a:gd name="connsiteY175" fmla="*/ 743231 h 768059"/>
                        <a:gd name="connsiteX176" fmla="*/ 1179750 w 1484196"/>
                        <a:gd name="connsiteY176" fmla="*/ 745483 h 768059"/>
                        <a:gd name="connsiteX177" fmla="*/ 1195516 w 1484196"/>
                        <a:gd name="connsiteY177" fmla="*/ 743231 h 768059"/>
                        <a:gd name="connsiteX178" fmla="*/ 1236056 w 1484196"/>
                        <a:gd name="connsiteY178" fmla="*/ 745483 h 768059"/>
                        <a:gd name="connsiteX179" fmla="*/ 1256326 w 1484196"/>
                        <a:gd name="connsiteY179" fmla="*/ 747736 h 768059"/>
                        <a:gd name="connsiteX180" fmla="*/ 1269839 w 1484196"/>
                        <a:gd name="connsiteY180" fmla="*/ 729718 h 768059"/>
                        <a:gd name="connsiteX181" fmla="*/ 1276596 w 1484196"/>
                        <a:gd name="connsiteY181" fmla="*/ 727466 h 768059"/>
                        <a:gd name="connsiteX182" fmla="*/ 1292361 w 1484196"/>
                        <a:gd name="connsiteY182" fmla="*/ 713952 h 768059"/>
                        <a:gd name="connsiteX183" fmla="*/ 1294613 w 1484196"/>
                        <a:gd name="connsiteY183" fmla="*/ 707196 h 768059"/>
                        <a:gd name="connsiteX184" fmla="*/ 1299118 w 1484196"/>
                        <a:gd name="connsiteY184" fmla="*/ 700439 h 768059"/>
                        <a:gd name="connsiteX185" fmla="*/ 1303622 w 1484196"/>
                        <a:gd name="connsiteY185" fmla="*/ 691430 h 768059"/>
                        <a:gd name="connsiteX186" fmla="*/ 1310379 w 1484196"/>
                        <a:gd name="connsiteY186" fmla="*/ 689178 h 768059"/>
                        <a:gd name="connsiteX187" fmla="*/ 1314883 w 1484196"/>
                        <a:gd name="connsiteY187" fmla="*/ 680169 h 768059"/>
                        <a:gd name="connsiteX188" fmla="*/ 1321640 w 1484196"/>
                        <a:gd name="connsiteY188" fmla="*/ 675665 h 768059"/>
                        <a:gd name="connsiteX189" fmla="*/ 1323892 w 1484196"/>
                        <a:gd name="connsiteY189" fmla="*/ 666656 h 768059"/>
                        <a:gd name="connsiteX190" fmla="*/ 1326144 w 1484196"/>
                        <a:gd name="connsiteY190" fmla="*/ 659899 h 768059"/>
                        <a:gd name="connsiteX191" fmla="*/ 1330649 w 1484196"/>
                        <a:gd name="connsiteY191" fmla="*/ 655395 h 768059"/>
                        <a:gd name="connsiteX192" fmla="*/ 1339658 w 1484196"/>
                        <a:gd name="connsiteY192" fmla="*/ 641881 h 768059"/>
                        <a:gd name="connsiteX193" fmla="*/ 1341910 w 1484196"/>
                        <a:gd name="connsiteY193" fmla="*/ 632873 h 768059"/>
                        <a:gd name="connsiteX194" fmla="*/ 1344162 w 1484196"/>
                        <a:gd name="connsiteY194" fmla="*/ 610350 h 768059"/>
                        <a:gd name="connsiteX195" fmla="*/ 1348666 w 1484196"/>
                        <a:gd name="connsiteY195" fmla="*/ 601341 h 768059"/>
                        <a:gd name="connsiteX196" fmla="*/ 1353171 w 1484196"/>
                        <a:gd name="connsiteY196" fmla="*/ 585576 h 768059"/>
                        <a:gd name="connsiteX197" fmla="*/ 1359928 w 1484196"/>
                        <a:gd name="connsiteY197" fmla="*/ 576567 h 768059"/>
                        <a:gd name="connsiteX198" fmla="*/ 1364432 w 1484196"/>
                        <a:gd name="connsiteY198" fmla="*/ 542784 h 768059"/>
                        <a:gd name="connsiteX199" fmla="*/ 1366684 w 1484196"/>
                        <a:gd name="connsiteY199" fmla="*/ 533775 h 768059"/>
                        <a:gd name="connsiteX200" fmla="*/ 1368936 w 1484196"/>
                        <a:gd name="connsiteY200" fmla="*/ 477470 h 768059"/>
                        <a:gd name="connsiteX201" fmla="*/ 1384702 w 1484196"/>
                        <a:gd name="connsiteY201" fmla="*/ 454947 h 768059"/>
                        <a:gd name="connsiteX202" fmla="*/ 1391459 w 1484196"/>
                        <a:gd name="connsiteY202" fmla="*/ 443686 h 768059"/>
                        <a:gd name="connsiteX203" fmla="*/ 1398215 w 1484196"/>
                        <a:gd name="connsiteY203" fmla="*/ 434677 h 768059"/>
                        <a:gd name="connsiteX204" fmla="*/ 1400467 w 1484196"/>
                        <a:gd name="connsiteY204" fmla="*/ 385129 h 768059"/>
                        <a:gd name="connsiteX205" fmla="*/ 1402720 w 1484196"/>
                        <a:gd name="connsiteY205" fmla="*/ 373868 h 768059"/>
                        <a:gd name="connsiteX206" fmla="*/ 1409476 w 1484196"/>
                        <a:gd name="connsiteY206" fmla="*/ 367111 h 768059"/>
                        <a:gd name="connsiteX207" fmla="*/ 1422990 w 1484196"/>
                        <a:gd name="connsiteY207" fmla="*/ 157655 h 768059"/>
                        <a:gd name="connsiteX208" fmla="*/ 1436503 w 1484196"/>
                        <a:gd name="connsiteY208" fmla="*/ 141889 h 768059"/>
                        <a:gd name="connsiteX209" fmla="*/ 1441007 w 1484196"/>
                        <a:gd name="connsiteY209" fmla="*/ 135133 h 768059"/>
                        <a:gd name="connsiteX210" fmla="*/ 1447764 w 1484196"/>
                        <a:gd name="connsiteY210" fmla="*/ 132880 h 768059"/>
                        <a:gd name="connsiteX211" fmla="*/ 1454521 w 1484196"/>
                        <a:gd name="connsiteY211" fmla="*/ 128376 h 768059"/>
                        <a:gd name="connsiteX212" fmla="*/ 1456773 w 1484196"/>
                        <a:gd name="connsiteY212" fmla="*/ 99097 h 768059"/>
                        <a:gd name="connsiteX213" fmla="*/ 1463530 w 1484196"/>
                        <a:gd name="connsiteY213" fmla="*/ 94593 h 768059"/>
                        <a:gd name="connsiteX214" fmla="*/ 1474791 w 1484196"/>
                        <a:gd name="connsiteY214" fmla="*/ 83332 h 768059"/>
                        <a:gd name="connsiteX215" fmla="*/ 1477043 w 1484196"/>
                        <a:gd name="connsiteY215" fmla="*/ 76575 h 768059"/>
                        <a:gd name="connsiteX216" fmla="*/ 1483800 w 1484196"/>
                        <a:gd name="connsiteY216" fmla="*/ 74323 h 768059"/>
                        <a:gd name="connsiteX217" fmla="*/ 1481547 w 1484196"/>
                        <a:gd name="connsiteY217" fmla="*/ 0 h 768059"/>
                        <a:gd name="connsiteX218" fmla="*/ 1470286 w 1484196"/>
                        <a:gd name="connsiteY218" fmla="*/ 9008 h 768059"/>
                        <a:gd name="connsiteX219" fmla="*/ 1468034 w 1484196"/>
                        <a:gd name="connsiteY219" fmla="*/ 18017 h 768059"/>
                        <a:gd name="connsiteX220" fmla="*/ 1461277 w 1484196"/>
                        <a:gd name="connsiteY220" fmla="*/ 20270 h 768059"/>
                        <a:gd name="connsiteX221" fmla="*/ 1470286 w 1484196"/>
                        <a:gd name="connsiteY22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90125 w 1484196"/>
                        <a:gd name="connsiteY119" fmla="*/ 675665 h 768059"/>
                        <a:gd name="connsiteX120" fmla="*/ 292377 w 1484196"/>
                        <a:gd name="connsiteY120" fmla="*/ 686926 h 768059"/>
                        <a:gd name="connsiteX121" fmla="*/ 301386 w 1484196"/>
                        <a:gd name="connsiteY121" fmla="*/ 691430 h 768059"/>
                        <a:gd name="connsiteX122" fmla="*/ 312647 w 1484196"/>
                        <a:gd name="connsiteY122" fmla="*/ 702691 h 768059"/>
                        <a:gd name="connsiteX123" fmla="*/ 314899 w 1484196"/>
                        <a:gd name="connsiteY123" fmla="*/ 709448 h 768059"/>
                        <a:gd name="connsiteX124" fmla="*/ 328412 w 1484196"/>
                        <a:gd name="connsiteY124" fmla="*/ 729718 h 768059"/>
                        <a:gd name="connsiteX125" fmla="*/ 330665 w 1484196"/>
                        <a:gd name="connsiteY125" fmla="*/ 736474 h 768059"/>
                        <a:gd name="connsiteX126" fmla="*/ 335169 w 1484196"/>
                        <a:gd name="connsiteY126" fmla="*/ 743231 h 768059"/>
                        <a:gd name="connsiteX127" fmla="*/ 391474 w 1484196"/>
                        <a:gd name="connsiteY127" fmla="*/ 752240 h 768059"/>
                        <a:gd name="connsiteX128" fmla="*/ 459041 w 1484196"/>
                        <a:gd name="connsiteY128" fmla="*/ 756744 h 768059"/>
                        <a:gd name="connsiteX129" fmla="*/ 474806 w 1484196"/>
                        <a:gd name="connsiteY129" fmla="*/ 768006 h 768059"/>
                        <a:gd name="connsiteX130" fmla="*/ 501833 w 1484196"/>
                        <a:gd name="connsiteY130" fmla="*/ 761249 h 768059"/>
                        <a:gd name="connsiteX131" fmla="*/ 510842 w 1484196"/>
                        <a:gd name="connsiteY131" fmla="*/ 758997 h 768059"/>
                        <a:gd name="connsiteX132" fmla="*/ 528860 w 1484196"/>
                        <a:gd name="connsiteY132" fmla="*/ 754492 h 768059"/>
                        <a:gd name="connsiteX133" fmla="*/ 607687 w 1484196"/>
                        <a:gd name="connsiteY133" fmla="*/ 752240 h 768059"/>
                        <a:gd name="connsiteX134" fmla="*/ 670749 w 1484196"/>
                        <a:gd name="connsiteY134" fmla="*/ 747736 h 768059"/>
                        <a:gd name="connsiteX135" fmla="*/ 677506 w 1484196"/>
                        <a:gd name="connsiteY135" fmla="*/ 745483 h 768059"/>
                        <a:gd name="connsiteX136" fmla="*/ 686515 w 1484196"/>
                        <a:gd name="connsiteY136" fmla="*/ 743231 h 768059"/>
                        <a:gd name="connsiteX137" fmla="*/ 718046 w 1484196"/>
                        <a:gd name="connsiteY137" fmla="*/ 740979 h 768059"/>
                        <a:gd name="connsiteX138" fmla="*/ 745072 w 1484196"/>
                        <a:gd name="connsiteY138" fmla="*/ 713952 h 768059"/>
                        <a:gd name="connsiteX139" fmla="*/ 756333 w 1484196"/>
                        <a:gd name="connsiteY139" fmla="*/ 702691 h 768059"/>
                        <a:gd name="connsiteX140" fmla="*/ 760838 w 1484196"/>
                        <a:gd name="connsiteY140" fmla="*/ 698187 h 768059"/>
                        <a:gd name="connsiteX141" fmla="*/ 772099 w 1484196"/>
                        <a:gd name="connsiteY141" fmla="*/ 684674 h 768059"/>
                        <a:gd name="connsiteX142" fmla="*/ 783360 w 1484196"/>
                        <a:gd name="connsiteY142" fmla="*/ 673412 h 768059"/>
                        <a:gd name="connsiteX143" fmla="*/ 787865 w 1484196"/>
                        <a:gd name="connsiteY143" fmla="*/ 666656 h 768059"/>
                        <a:gd name="connsiteX144" fmla="*/ 794621 w 1484196"/>
                        <a:gd name="connsiteY144" fmla="*/ 664404 h 768059"/>
                        <a:gd name="connsiteX145" fmla="*/ 796873 w 1484196"/>
                        <a:gd name="connsiteY145" fmla="*/ 657647 h 768059"/>
                        <a:gd name="connsiteX146" fmla="*/ 826152 w 1484196"/>
                        <a:gd name="connsiteY146" fmla="*/ 655395 h 768059"/>
                        <a:gd name="connsiteX147" fmla="*/ 848674 w 1484196"/>
                        <a:gd name="connsiteY147" fmla="*/ 639629 h 768059"/>
                        <a:gd name="connsiteX148" fmla="*/ 866692 w 1484196"/>
                        <a:gd name="connsiteY148" fmla="*/ 635125 h 768059"/>
                        <a:gd name="connsiteX149" fmla="*/ 875701 w 1484196"/>
                        <a:gd name="connsiteY149" fmla="*/ 632873 h 768059"/>
                        <a:gd name="connsiteX150" fmla="*/ 882458 w 1484196"/>
                        <a:gd name="connsiteY150" fmla="*/ 628368 h 768059"/>
                        <a:gd name="connsiteX151" fmla="*/ 902728 w 1484196"/>
                        <a:gd name="connsiteY151" fmla="*/ 619359 h 768059"/>
                        <a:gd name="connsiteX152" fmla="*/ 913989 w 1484196"/>
                        <a:gd name="connsiteY152" fmla="*/ 608098 h 768059"/>
                        <a:gd name="connsiteX153" fmla="*/ 929754 w 1484196"/>
                        <a:gd name="connsiteY153" fmla="*/ 603594 h 768059"/>
                        <a:gd name="connsiteX154" fmla="*/ 968042 w 1484196"/>
                        <a:gd name="connsiteY154" fmla="*/ 605846 h 768059"/>
                        <a:gd name="connsiteX155" fmla="*/ 972546 w 1484196"/>
                        <a:gd name="connsiteY155" fmla="*/ 612603 h 768059"/>
                        <a:gd name="connsiteX156" fmla="*/ 977051 w 1484196"/>
                        <a:gd name="connsiteY156" fmla="*/ 617107 h 768059"/>
                        <a:gd name="connsiteX157" fmla="*/ 997321 w 1484196"/>
                        <a:gd name="connsiteY157" fmla="*/ 623864 h 768059"/>
                        <a:gd name="connsiteX158" fmla="*/ 1006330 w 1484196"/>
                        <a:gd name="connsiteY158" fmla="*/ 632873 h 768059"/>
                        <a:gd name="connsiteX159" fmla="*/ 1010834 w 1484196"/>
                        <a:gd name="connsiteY159" fmla="*/ 641881 h 768059"/>
                        <a:gd name="connsiteX160" fmla="*/ 1024347 w 1484196"/>
                        <a:gd name="connsiteY160" fmla="*/ 650890 h 768059"/>
                        <a:gd name="connsiteX161" fmla="*/ 1028852 w 1484196"/>
                        <a:gd name="connsiteY161" fmla="*/ 664404 h 768059"/>
                        <a:gd name="connsiteX162" fmla="*/ 1035608 w 1484196"/>
                        <a:gd name="connsiteY162" fmla="*/ 668908 h 768059"/>
                        <a:gd name="connsiteX163" fmla="*/ 1046869 w 1484196"/>
                        <a:gd name="connsiteY163" fmla="*/ 671160 h 768059"/>
                        <a:gd name="connsiteX164" fmla="*/ 1053626 w 1484196"/>
                        <a:gd name="connsiteY164" fmla="*/ 673412 h 768059"/>
                        <a:gd name="connsiteX165" fmla="*/ 1055878 w 1484196"/>
                        <a:gd name="connsiteY165" fmla="*/ 680169 h 768059"/>
                        <a:gd name="connsiteX166" fmla="*/ 1064887 w 1484196"/>
                        <a:gd name="connsiteY166" fmla="*/ 682421 h 768059"/>
                        <a:gd name="connsiteX167" fmla="*/ 1073896 w 1484196"/>
                        <a:gd name="connsiteY167" fmla="*/ 686926 h 768059"/>
                        <a:gd name="connsiteX168" fmla="*/ 1091914 w 1484196"/>
                        <a:gd name="connsiteY168" fmla="*/ 691430 h 768059"/>
                        <a:gd name="connsiteX169" fmla="*/ 1098670 w 1484196"/>
                        <a:gd name="connsiteY169" fmla="*/ 700439 h 768059"/>
                        <a:gd name="connsiteX170" fmla="*/ 1103175 w 1484196"/>
                        <a:gd name="connsiteY170" fmla="*/ 707196 h 768059"/>
                        <a:gd name="connsiteX171" fmla="*/ 1109932 w 1484196"/>
                        <a:gd name="connsiteY171" fmla="*/ 711700 h 768059"/>
                        <a:gd name="connsiteX172" fmla="*/ 1118940 w 1484196"/>
                        <a:gd name="connsiteY172" fmla="*/ 727466 h 768059"/>
                        <a:gd name="connsiteX173" fmla="*/ 1121193 w 1484196"/>
                        <a:gd name="connsiteY173" fmla="*/ 736474 h 768059"/>
                        <a:gd name="connsiteX174" fmla="*/ 1136958 w 1484196"/>
                        <a:gd name="connsiteY174" fmla="*/ 743231 h 768059"/>
                        <a:gd name="connsiteX175" fmla="*/ 1179750 w 1484196"/>
                        <a:gd name="connsiteY175" fmla="*/ 745483 h 768059"/>
                        <a:gd name="connsiteX176" fmla="*/ 1195516 w 1484196"/>
                        <a:gd name="connsiteY176" fmla="*/ 743231 h 768059"/>
                        <a:gd name="connsiteX177" fmla="*/ 1236056 w 1484196"/>
                        <a:gd name="connsiteY177" fmla="*/ 745483 h 768059"/>
                        <a:gd name="connsiteX178" fmla="*/ 1256326 w 1484196"/>
                        <a:gd name="connsiteY178" fmla="*/ 747736 h 768059"/>
                        <a:gd name="connsiteX179" fmla="*/ 1269839 w 1484196"/>
                        <a:gd name="connsiteY179" fmla="*/ 729718 h 768059"/>
                        <a:gd name="connsiteX180" fmla="*/ 1276596 w 1484196"/>
                        <a:gd name="connsiteY180" fmla="*/ 727466 h 768059"/>
                        <a:gd name="connsiteX181" fmla="*/ 1292361 w 1484196"/>
                        <a:gd name="connsiteY181" fmla="*/ 713952 h 768059"/>
                        <a:gd name="connsiteX182" fmla="*/ 1294613 w 1484196"/>
                        <a:gd name="connsiteY182" fmla="*/ 707196 h 768059"/>
                        <a:gd name="connsiteX183" fmla="*/ 1299118 w 1484196"/>
                        <a:gd name="connsiteY183" fmla="*/ 700439 h 768059"/>
                        <a:gd name="connsiteX184" fmla="*/ 1303622 w 1484196"/>
                        <a:gd name="connsiteY184" fmla="*/ 691430 h 768059"/>
                        <a:gd name="connsiteX185" fmla="*/ 1310379 w 1484196"/>
                        <a:gd name="connsiteY185" fmla="*/ 689178 h 768059"/>
                        <a:gd name="connsiteX186" fmla="*/ 1314883 w 1484196"/>
                        <a:gd name="connsiteY186" fmla="*/ 680169 h 768059"/>
                        <a:gd name="connsiteX187" fmla="*/ 1321640 w 1484196"/>
                        <a:gd name="connsiteY187" fmla="*/ 675665 h 768059"/>
                        <a:gd name="connsiteX188" fmla="*/ 1323892 w 1484196"/>
                        <a:gd name="connsiteY188" fmla="*/ 666656 h 768059"/>
                        <a:gd name="connsiteX189" fmla="*/ 1326144 w 1484196"/>
                        <a:gd name="connsiteY189" fmla="*/ 659899 h 768059"/>
                        <a:gd name="connsiteX190" fmla="*/ 1330649 w 1484196"/>
                        <a:gd name="connsiteY190" fmla="*/ 655395 h 768059"/>
                        <a:gd name="connsiteX191" fmla="*/ 1339658 w 1484196"/>
                        <a:gd name="connsiteY191" fmla="*/ 641881 h 768059"/>
                        <a:gd name="connsiteX192" fmla="*/ 1341910 w 1484196"/>
                        <a:gd name="connsiteY192" fmla="*/ 632873 h 768059"/>
                        <a:gd name="connsiteX193" fmla="*/ 1344162 w 1484196"/>
                        <a:gd name="connsiteY193" fmla="*/ 610350 h 768059"/>
                        <a:gd name="connsiteX194" fmla="*/ 1348666 w 1484196"/>
                        <a:gd name="connsiteY194" fmla="*/ 601341 h 768059"/>
                        <a:gd name="connsiteX195" fmla="*/ 1353171 w 1484196"/>
                        <a:gd name="connsiteY195" fmla="*/ 585576 h 768059"/>
                        <a:gd name="connsiteX196" fmla="*/ 1359928 w 1484196"/>
                        <a:gd name="connsiteY196" fmla="*/ 576567 h 768059"/>
                        <a:gd name="connsiteX197" fmla="*/ 1364432 w 1484196"/>
                        <a:gd name="connsiteY197" fmla="*/ 542784 h 768059"/>
                        <a:gd name="connsiteX198" fmla="*/ 1366684 w 1484196"/>
                        <a:gd name="connsiteY198" fmla="*/ 533775 h 768059"/>
                        <a:gd name="connsiteX199" fmla="*/ 1368936 w 1484196"/>
                        <a:gd name="connsiteY199" fmla="*/ 477470 h 768059"/>
                        <a:gd name="connsiteX200" fmla="*/ 1384702 w 1484196"/>
                        <a:gd name="connsiteY200" fmla="*/ 454947 h 768059"/>
                        <a:gd name="connsiteX201" fmla="*/ 1391459 w 1484196"/>
                        <a:gd name="connsiteY201" fmla="*/ 443686 h 768059"/>
                        <a:gd name="connsiteX202" fmla="*/ 1398215 w 1484196"/>
                        <a:gd name="connsiteY202" fmla="*/ 434677 h 768059"/>
                        <a:gd name="connsiteX203" fmla="*/ 1400467 w 1484196"/>
                        <a:gd name="connsiteY203" fmla="*/ 385129 h 768059"/>
                        <a:gd name="connsiteX204" fmla="*/ 1402720 w 1484196"/>
                        <a:gd name="connsiteY204" fmla="*/ 373868 h 768059"/>
                        <a:gd name="connsiteX205" fmla="*/ 1409476 w 1484196"/>
                        <a:gd name="connsiteY205" fmla="*/ 367111 h 768059"/>
                        <a:gd name="connsiteX206" fmla="*/ 1422990 w 1484196"/>
                        <a:gd name="connsiteY206" fmla="*/ 157655 h 768059"/>
                        <a:gd name="connsiteX207" fmla="*/ 1436503 w 1484196"/>
                        <a:gd name="connsiteY207" fmla="*/ 141889 h 768059"/>
                        <a:gd name="connsiteX208" fmla="*/ 1441007 w 1484196"/>
                        <a:gd name="connsiteY208" fmla="*/ 135133 h 768059"/>
                        <a:gd name="connsiteX209" fmla="*/ 1447764 w 1484196"/>
                        <a:gd name="connsiteY209" fmla="*/ 132880 h 768059"/>
                        <a:gd name="connsiteX210" fmla="*/ 1454521 w 1484196"/>
                        <a:gd name="connsiteY210" fmla="*/ 128376 h 768059"/>
                        <a:gd name="connsiteX211" fmla="*/ 1456773 w 1484196"/>
                        <a:gd name="connsiteY211" fmla="*/ 99097 h 768059"/>
                        <a:gd name="connsiteX212" fmla="*/ 1463530 w 1484196"/>
                        <a:gd name="connsiteY212" fmla="*/ 94593 h 768059"/>
                        <a:gd name="connsiteX213" fmla="*/ 1474791 w 1484196"/>
                        <a:gd name="connsiteY213" fmla="*/ 83332 h 768059"/>
                        <a:gd name="connsiteX214" fmla="*/ 1477043 w 1484196"/>
                        <a:gd name="connsiteY214" fmla="*/ 76575 h 768059"/>
                        <a:gd name="connsiteX215" fmla="*/ 1483800 w 1484196"/>
                        <a:gd name="connsiteY215" fmla="*/ 74323 h 768059"/>
                        <a:gd name="connsiteX216" fmla="*/ 1481547 w 1484196"/>
                        <a:gd name="connsiteY216" fmla="*/ 0 h 768059"/>
                        <a:gd name="connsiteX217" fmla="*/ 1470286 w 1484196"/>
                        <a:gd name="connsiteY217" fmla="*/ 9008 h 768059"/>
                        <a:gd name="connsiteX218" fmla="*/ 1468034 w 1484196"/>
                        <a:gd name="connsiteY218" fmla="*/ 18017 h 768059"/>
                        <a:gd name="connsiteX219" fmla="*/ 1461277 w 1484196"/>
                        <a:gd name="connsiteY219" fmla="*/ 20270 h 768059"/>
                        <a:gd name="connsiteX220" fmla="*/ 1470286 w 1484196"/>
                        <a:gd name="connsiteY22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0125 w 1484196"/>
                        <a:gd name="connsiteY100" fmla="*/ 578819 h 768059"/>
                        <a:gd name="connsiteX101" fmla="*/ 254089 w 1484196"/>
                        <a:gd name="connsiteY101" fmla="*/ 556297 h 768059"/>
                        <a:gd name="connsiteX102" fmla="*/ 247333 w 1484196"/>
                        <a:gd name="connsiteY102" fmla="*/ 554045 h 768059"/>
                        <a:gd name="connsiteX103" fmla="*/ 242828 w 1484196"/>
                        <a:gd name="connsiteY103" fmla="*/ 549541 h 768059"/>
                        <a:gd name="connsiteX104" fmla="*/ 224810 w 1484196"/>
                        <a:gd name="connsiteY104" fmla="*/ 545036 h 768059"/>
                        <a:gd name="connsiteX105" fmla="*/ 168505 w 1484196"/>
                        <a:gd name="connsiteY105" fmla="*/ 536027 h 768059"/>
                        <a:gd name="connsiteX106" fmla="*/ 105443 w 1484196"/>
                        <a:gd name="connsiteY106" fmla="*/ 533775 h 768059"/>
                        <a:gd name="connsiteX107" fmla="*/ 64903 w 1484196"/>
                        <a:gd name="connsiteY107" fmla="*/ 536027 h 768059"/>
                        <a:gd name="connsiteX108" fmla="*/ 49629 w 1484196"/>
                        <a:gd name="connsiteY108" fmla="*/ 536930 h 768059"/>
                        <a:gd name="connsiteX109" fmla="*/ 11467 w 1484196"/>
                        <a:gd name="connsiteY109" fmla="*/ 550729 h 768059"/>
                        <a:gd name="connsiteX110" fmla="*/ 0 w 1484196"/>
                        <a:gd name="connsiteY110" fmla="*/ 573331 h 768059"/>
                        <a:gd name="connsiteX111" fmla="*/ 7169 w 1484196"/>
                        <a:gd name="connsiteY111" fmla="*/ 603101 h 768059"/>
                        <a:gd name="connsiteX112" fmla="*/ 33291 w 1484196"/>
                        <a:gd name="connsiteY112" fmla="*/ 618170 h 768059"/>
                        <a:gd name="connsiteX113" fmla="*/ 113011 w 1484196"/>
                        <a:gd name="connsiteY113" fmla="*/ 629432 h 768059"/>
                        <a:gd name="connsiteX114" fmla="*/ 154992 w 1484196"/>
                        <a:gd name="connsiteY114" fmla="*/ 632873 h 768059"/>
                        <a:gd name="connsiteX115" fmla="*/ 161748 w 1484196"/>
                        <a:gd name="connsiteY115" fmla="*/ 637377 h 768059"/>
                        <a:gd name="connsiteX116" fmla="*/ 207372 w 1484196"/>
                        <a:gd name="connsiteY116" fmla="*/ 640429 h 768059"/>
                        <a:gd name="connsiteX117" fmla="*/ 238324 w 1484196"/>
                        <a:gd name="connsiteY117" fmla="*/ 662151 h 768059"/>
                        <a:gd name="connsiteX118" fmla="*/ 290125 w 1484196"/>
                        <a:gd name="connsiteY118" fmla="*/ 675665 h 768059"/>
                        <a:gd name="connsiteX119" fmla="*/ 292377 w 1484196"/>
                        <a:gd name="connsiteY119" fmla="*/ 686926 h 768059"/>
                        <a:gd name="connsiteX120" fmla="*/ 301386 w 1484196"/>
                        <a:gd name="connsiteY120" fmla="*/ 691430 h 768059"/>
                        <a:gd name="connsiteX121" fmla="*/ 312647 w 1484196"/>
                        <a:gd name="connsiteY121" fmla="*/ 702691 h 768059"/>
                        <a:gd name="connsiteX122" fmla="*/ 314899 w 1484196"/>
                        <a:gd name="connsiteY122" fmla="*/ 709448 h 768059"/>
                        <a:gd name="connsiteX123" fmla="*/ 328412 w 1484196"/>
                        <a:gd name="connsiteY123" fmla="*/ 729718 h 768059"/>
                        <a:gd name="connsiteX124" fmla="*/ 330665 w 1484196"/>
                        <a:gd name="connsiteY124" fmla="*/ 736474 h 768059"/>
                        <a:gd name="connsiteX125" fmla="*/ 335169 w 1484196"/>
                        <a:gd name="connsiteY125" fmla="*/ 743231 h 768059"/>
                        <a:gd name="connsiteX126" fmla="*/ 391474 w 1484196"/>
                        <a:gd name="connsiteY126" fmla="*/ 752240 h 768059"/>
                        <a:gd name="connsiteX127" fmla="*/ 459041 w 1484196"/>
                        <a:gd name="connsiteY127" fmla="*/ 756744 h 768059"/>
                        <a:gd name="connsiteX128" fmla="*/ 474806 w 1484196"/>
                        <a:gd name="connsiteY128" fmla="*/ 768006 h 768059"/>
                        <a:gd name="connsiteX129" fmla="*/ 501833 w 1484196"/>
                        <a:gd name="connsiteY129" fmla="*/ 761249 h 768059"/>
                        <a:gd name="connsiteX130" fmla="*/ 510842 w 1484196"/>
                        <a:gd name="connsiteY130" fmla="*/ 758997 h 768059"/>
                        <a:gd name="connsiteX131" fmla="*/ 528860 w 1484196"/>
                        <a:gd name="connsiteY131" fmla="*/ 754492 h 768059"/>
                        <a:gd name="connsiteX132" fmla="*/ 607687 w 1484196"/>
                        <a:gd name="connsiteY132" fmla="*/ 752240 h 768059"/>
                        <a:gd name="connsiteX133" fmla="*/ 670749 w 1484196"/>
                        <a:gd name="connsiteY133" fmla="*/ 747736 h 768059"/>
                        <a:gd name="connsiteX134" fmla="*/ 677506 w 1484196"/>
                        <a:gd name="connsiteY134" fmla="*/ 745483 h 768059"/>
                        <a:gd name="connsiteX135" fmla="*/ 686515 w 1484196"/>
                        <a:gd name="connsiteY135" fmla="*/ 743231 h 768059"/>
                        <a:gd name="connsiteX136" fmla="*/ 718046 w 1484196"/>
                        <a:gd name="connsiteY136" fmla="*/ 740979 h 768059"/>
                        <a:gd name="connsiteX137" fmla="*/ 745072 w 1484196"/>
                        <a:gd name="connsiteY137" fmla="*/ 713952 h 768059"/>
                        <a:gd name="connsiteX138" fmla="*/ 756333 w 1484196"/>
                        <a:gd name="connsiteY138" fmla="*/ 702691 h 768059"/>
                        <a:gd name="connsiteX139" fmla="*/ 760838 w 1484196"/>
                        <a:gd name="connsiteY139" fmla="*/ 698187 h 768059"/>
                        <a:gd name="connsiteX140" fmla="*/ 772099 w 1484196"/>
                        <a:gd name="connsiteY140" fmla="*/ 684674 h 768059"/>
                        <a:gd name="connsiteX141" fmla="*/ 783360 w 1484196"/>
                        <a:gd name="connsiteY141" fmla="*/ 673412 h 768059"/>
                        <a:gd name="connsiteX142" fmla="*/ 787865 w 1484196"/>
                        <a:gd name="connsiteY142" fmla="*/ 666656 h 768059"/>
                        <a:gd name="connsiteX143" fmla="*/ 794621 w 1484196"/>
                        <a:gd name="connsiteY143" fmla="*/ 664404 h 768059"/>
                        <a:gd name="connsiteX144" fmla="*/ 796873 w 1484196"/>
                        <a:gd name="connsiteY144" fmla="*/ 657647 h 768059"/>
                        <a:gd name="connsiteX145" fmla="*/ 826152 w 1484196"/>
                        <a:gd name="connsiteY145" fmla="*/ 655395 h 768059"/>
                        <a:gd name="connsiteX146" fmla="*/ 848674 w 1484196"/>
                        <a:gd name="connsiteY146" fmla="*/ 639629 h 768059"/>
                        <a:gd name="connsiteX147" fmla="*/ 866692 w 1484196"/>
                        <a:gd name="connsiteY147" fmla="*/ 635125 h 768059"/>
                        <a:gd name="connsiteX148" fmla="*/ 875701 w 1484196"/>
                        <a:gd name="connsiteY148" fmla="*/ 632873 h 768059"/>
                        <a:gd name="connsiteX149" fmla="*/ 882458 w 1484196"/>
                        <a:gd name="connsiteY149" fmla="*/ 628368 h 768059"/>
                        <a:gd name="connsiteX150" fmla="*/ 902728 w 1484196"/>
                        <a:gd name="connsiteY150" fmla="*/ 619359 h 768059"/>
                        <a:gd name="connsiteX151" fmla="*/ 913989 w 1484196"/>
                        <a:gd name="connsiteY151" fmla="*/ 608098 h 768059"/>
                        <a:gd name="connsiteX152" fmla="*/ 929754 w 1484196"/>
                        <a:gd name="connsiteY152" fmla="*/ 603594 h 768059"/>
                        <a:gd name="connsiteX153" fmla="*/ 968042 w 1484196"/>
                        <a:gd name="connsiteY153" fmla="*/ 605846 h 768059"/>
                        <a:gd name="connsiteX154" fmla="*/ 972546 w 1484196"/>
                        <a:gd name="connsiteY154" fmla="*/ 612603 h 768059"/>
                        <a:gd name="connsiteX155" fmla="*/ 977051 w 1484196"/>
                        <a:gd name="connsiteY155" fmla="*/ 617107 h 768059"/>
                        <a:gd name="connsiteX156" fmla="*/ 997321 w 1484196"/>
                        <a:gd name="connsiteY156" fmla="*/ 623864 h 768059"/>
                        <a:gd name="connsiteX157" fmla="*/ 1006330 w 1484196"/>
                        <a:gd name="connsiteY157" fmla="*/ 632873 h 768059"/>
                        <a:gd name="connsiteX158" fmla="*/ 1010834 w 1484196"/>
                        <a:gd name="connsiteY158" fmla="*/ 641881 h 768059"/>
                        <a:gd name="connsiteX159" fmla="*/ 1024347 w 1484196"/>
                        <a:gd name="connsiteY159" fmla="*/ 650890 h 768059"/>
                        <a:gd name="connsiteX160" fmla="*/ 1028852 w 1484196"/>
                        <a:gd name="connsiteY160" fmla="*/ 664404 h 768059"/>
                        <a:gd name="connsiteX161" fmla="*/ 1035608 w 1484196"/>
                        <a:gd name="connsiteY161" fmla="*/ 668908 h 768059"/>
                        <a:gd name="connsiteX162" fmla="*/ 1046869 w 1484196"/>
                        <a:gd name="connsiteY162" fmla="*/ 671160 h 768059"/>
                        <a:gd name="connsiteX163" fmla="*/ 1053626 w 1484196"/>
                        <a:gd name="connsiteY163" fmla="*/ 673412 h 768059"/>
                        <a:gd name="connsiteX164" fmla="*/ 1055878 w 1484196"/>
                        <a:gd name="connsiteY164" fmla="*/ 680169 h 768059"/>
                        <a:gd name="connsiteX165" fmla="*/ 1064887 w 1484196"/>
                        <a:gd name="connsiteY165" fmla="*/ 682421 h 768059"/>
                        <a:gd name="connsiteX166" fmla="*/ 1073896 w 1484196"/>
                        <a:gd name="connsiteY166" fmla="*/ 686926 h 768059"/>
                        <a:gd name="connsiteX167" fmla="*/ 1091914 w 1484196"/>
                        <a:gd name="connsiteY167" fmla="*/ 691430 h 768059"/>
                        <a:gd name="connsiteX168" fmla="*/ 1098670 w 1484196"/>
                        <a:gd name="connsiteY168" fmla="*/ 700439 h 768059"/>
                        <a:gd name="connsiteX169" fmla="*/ 1103175 w 1484196"/>
                        <a:gd name="connsiteY169" fmla="*/ 707196 h 768059"/>
                        <a:gd name="connsiteX170" fmla="*/ 1109932 w 1484196"/>
                        <a:gd name="connsiteY170" fmla="*/ 711700 h 768059"/>
                        <a:gd name="connsiteX171" fmla="*/ 1118940 w 1484196"/>
                        <a:gd name="connsiteY171" fmla="*/ 727466 h 768059"/>
                        <a:gd name="connsiteX172" fmla="*/ 1121193 w 1484196"/>
                        <a:gd name="connsiteY172" fmla="*/ 736474 h 768059"/>
                        <a:gd name="connsiteX173" fmla="*/ 1136958 w 1484196"/>
                        <a:gd name="connsiteY173" fmla="*/ 743231 h 768059"/>
                        <a:gd name="connsiteX174" fmla="*/ 1179750 w 1484196"/>
                        <a:gd name="connsiteY174" fmla="*/ 745483 h 768059"/>
                        <a:gd name="connsiteX175" fmla="*/ 1195516 w 1484196"/>
                        <a:gd name="connsiteY175" fmla="*/ 743231 h 768059"/>
                        <a:gd name="connsiteX176" fmla="*/ 1236056 w 1484196"/>
                        <a:gd name="connsiteY176" fmla="*/ 745483 h 768059"/>
                        <a:gd name="connsiteX177" fmla="*/ 1256326 w 1484196"/>
                        <a:gd name="connsiteY177" fmla="*/ 747736 h 768059"/>
                        <a:gd name="connsiteX178" fmla="*/ 1269839 w 1484196"/>
                        <a:gd name="connsiteY178" fmla="*/ 729718 h 768059"/>
                        <a:gd name="connsiteX179" fmla="*/ 1276596 w 1484196"/>
                        <a:gd name="connsiteY179" fmla="*/ 727466 h 768059"/>
                        <a:gd name="connsiteX180" fmla="*/ 1292361 w 1484196"/>
                        <a:gd name="connsiteY180" fmla="*/ 713952 h 768059"/>
                        <a:gd name="connsiteX181" fmla="*/ 1294613 w 1484196"/>
                        <a:gd name="connsiteY181" fmla="*/ 707196 h 768059"/>
                        <a:gd name="connsiteX182" fmla="*/ 1299118 w 1484196"/>
                        <a:gd name="connsiteY182" fmla="*/ 700439 h 768059"/>
                        <a:gd name="connsiteX183" fmla="*/ 1303622 w 1484196"/>
                        <a:gd name="connsiteY183" fmla="*/ 691430 h 768059"/>
                        <a:gd name="connsiteX184" fmla="*/ 1310379 w 1484196"/>
                        <a:gd name="connsiteY184" fmla="*/ 689178 h 768059"/>
                        <a:gd name="connsiteX185" fmla="*/ 1314883 w 1484196"/>
                        <a:gd name="connsiteY185" fmla="*/ 680169 h 768059"/>
                        <a:gd name="connsiteX186" fmla="*/ 1321640 w 1484196"/>
                        <a:gd name="connsiteY186" fmla="*/ 675665 h 768059"/>
                        <a:gd name="connsiteX187" fmla="*/ 1323892 w 1484196"/>
                        <a:gd name="connsiteY187" fmla="*/ 666656 h 768059"/>
                        <a:gd name="connsiteX188" fmla="*/ 1326144 w 1484196"/>
                        <a:gd name="connsiteY188" fmla="*/ 659899 h 768059"/>
                        <a:gd name="connsiteX189" fmla="*/ 1330649 w 1484196"/>
                        <a:gd name="connsiteY189" fmla="*/ 655395 h 768059"/>
                        <a:gd name="connsiteX190" fmla="*/ 1339658 w 1484196"/>
                        <a:gd name="connsiteY190" fmla="*/ 641881 h 768059"/>
                        <a:gd name="connsiteX191" fmla="*/ 1341910 w 1484196"/>
                        <a:gd name="connsiteY191" fmla="*/ 632873 h 768059"/>
                        <a:gd name="connsiteX192" fmla="*/ 1344162 w 1484196"/>
                        <a:gd name="connsiteY192" fmla="*/ 610350 h 768059"/>
                        <a:gd name="connsiteX193" fmla="*/ 1348666 w 1484196"/>
                        <a:gd name="connsiteY193" fmla="*/ 601341 h 768059"/>
                        <a:gd name="connsiteX194" fmla="*/ 1353171 w 1484196"/>
                        <a:gd name="connsiteY194" fmla="*/ 585576 h 768059"/>
                        <a:gd name="connsiteX195" fmla="*/ 1359928 w 1484196"/>
                        <a:gd name="connsiteY195" fmla="*/ 576567 h 768059"/>
                        <a:gd name="connsiteX196" fmla="*/ 1364432 w 1484196"/>
                        <a:gd name="connsiteY196" fmla="*/ 542784 h 768059"/>
                        <a:gd name="connsiteX197" fmla="*/ 1366684 w 1484196"/>
                        <a:gd name="connsiteY197" fmla="*/ 533775 h 768059"/>
                        <a:gd name="connsiteX198" fmla="*/ 1368936 w 1484196"/>
                        <a:gd name="connsiteY198" fmla="*/ 477470 h 768059"/>
                        <a:gd name="connsiteX199" fmla="*/ 1384702 w 1484196"/>
                        <a:gd name="connsiteY199" fmla="*/ 454947 h 768059"/>
                        <a:gd name="connsiteX200" fmla="*/ 1391459 w 1484196"/>
                        <a:gd name="connsiteY200" fmla="*/ 443686 h 768059"/>
                        <a:gd name="connsiteX201" fmla="*/ 1398215 w 1484196"/>
                        <a:gd name="connsiteY201" fmla="*/ 434677 h 768059"/>
                        <a:gd name="connsiteX202" fmla="*/ 1400467 w 1484196"/>
                        <a:gd name="connsiteY202" fmla="*/ 385129 h 768059"/>
                        <a:gd name="connsiteX203" fmla="*/ 1402720 w 1484196"/>
                        <a:gd name="connsiteY203" fmla="*/ 373868 h 768059"/>
                        <a:gd name="connsiteX204" fmla="*/ 1409476 w 1484196"/>
                        <a:gd name="connsiteY204" fmla="*/ 367111 h 768059"/>
                        <a:gd name="connsiteX205" fmla="*/ 1422990 w 1484196"/>
                        <a:gd name="connsiteY205" fmla="*/ 157655 h 768059"/>
                        <a:gd name="connsiteX206" fmla="*/ 1436503 w 1484196"/>
                        <a:gd name="connsiteY206" fmla="*/ 141889 h 768059"/>
                        <a:gd name="connsiteX207" fmla="*/ 1441007 w 1484196"/>
                        <a:gd name="connsiteY207" fmla="*/ 135133 h 768059"/>
                        <a:gd name="connsiteX208" fmla="*/ 1447764 w 1484196"/>
                        <a:gd name="connsiteY208" fmla="*/ 132880 h 768059"/>
                        <a:gd name="connsiteX209" fmla="*/ 1454521 w 1484196"/>
                        <a:gd name="connsiteY209" fmla="*/ 128376 h 768059"/>
                        <a:gd name="connsiteX210" fmla="*/ 1456773 w 1484196"/>
                        <a:gd name="connsiteY210" fmla="*/ 99097 h 768059"/>
                        <a:gd name="connsiteX211" fmla="*/ 1463530 w 1484196"/>
                        <a:gd name="connsiteY211" fmla="*/ 94593 h 768059"/>
                        <a:gd name="connsiteX212" fmla="*/ 1474791 w 1484196"/>
                        <a:gd name="connsiteY212" fmla="*/ 83332 h 768059"/>
                        <a:gd name="connsiteX213" fmla="*/ 1477043 w 1484196"/>
                        <a:gd name="connsiteY213" fmla="*/ 76575 h 768059"/>
                        <a:gd name="connsiteX214" fmla="*/ 1483800 w 1484196"/>
                        <a:gd name="connsiteY214" fmla="*/ 74323 h 768059"/>
                        <a:gd name="connsiteX215" fmla="*/ 1481547 w 1484196"/>
                        <a:gd name="connsiteY215" fmla="*/ 0 h 768059"/>
                        <a:gd name="connsiteX216" fmla="*/ 1470286 w 1484196"/>
                        <a:gd name="connsiteY216" fmla="*/ 9008 h 768059"/>
                        <a:gd name="connsiteX217" fmla="*/ 1468034 w 1484196"/>
                        <a:gd name="connsiteY217" fmla="*/ 18017 h 768059"/>
                        <a:gd name="connsiteX218" fmla="*/ 1461277 w 1484196"/>
                        <a:gd name="connsiteY218" fmla="*/ 20270 h 768059"/>
                        <a:gd name="connsiteX219" fmla="*/ 1470286 w 1484196"/>
                        <a:gd name="connsiteY21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290125 w 1484196"/>
                        <a:gd name="connsiteY99" fmla="*/ 578819 h 768059"/>
                        <a:gd name="connsiteX100" fmla="*/ 254089 w 1484196"/>
                        <a:gd name="connsiteY100" fmla="*/ 556297 h 768059"/>
                        <a:gd name="connsiteX101" fmla="*/ 247333 w 1484196"/>
                        <a:gd name="connsiteY101" fmla="*/ 554045 h 768059"/>
                        <a:gd name="connsiteX102" fmla="*/ 242828 w 1484196"/>
                        <a:gd name="connsiteY102" fmla="*/ 549541 h 768059"/>
                        <a:gd name="connsiteX103" fmla="*/ 224810 w 1484196"/>
                        <a:gd name="connsiteY103" fmla="*/ 545036 h 768059"/>
                        <a:gd name="connsiteX104" fmla="*/ 168505 w 1484196"/>
                        <a:gd name="connsiteY104" fmla="*/ 536027 h 768059"/>
                        <a:gd name="connsiteX105" fmla="*/ 105443 w 1484196"/>
                        <a:gd name="connsiteY105" fmla="*/ 533775 h 768059"/>
                        <a:gd name="connsiteX106" fmla="*/ 64903 w 1484196"/>
                        <a:gd name="connsiteY106" fmla="*/ 536027 h 768059"/>
                        <a:gd name="connsiteX107" fmla="*/ 49629 w 1484196"/>
                        <a:gd name="connsiteY107" fmla="*/ 536930 h 768059"/>
                        <a:gd name="connsiteX108" fmla="*/ 11467 w 1484196"/>
                        <a:gd name="connsiteY108" fmla="*/ 550729 h 768059"/>
                        <a:gd name="connsiteX109" fmla="*/ 0 w 1484196"/>
                        <a:gd name="connsiteY109" fmla="*/ 573331 h 768059"/>
                        <a:gd name="connsiteX110" fmla="*/ 7169 w 1484196"/>
                        <a:gd name="connsiteY110" fmla="*/ 603101 h 768059"/>
                        <a:gd name="connsiteX111" fmla="*/ 33291 w 1484196"/>
                        <a:gd name="connsiteY111" fmla="*/ 618170 h 768059"/>
                        <a:gd name="connsiteX112" fmla="*/ 113011 w 1484196"/>
                        <a:gd name="connsiteY112" fmla="*/ 629432 h 768059"/>
                        <a:gd name="connsiteX113" fmla="*/ 154992 w 1484196"/>
                        <a:gd name="connsiteY113" fmla="*/ 632873 h 768059"/>
                        <a:gd name="connsiteX114" fmla="*/ 161748 w 1484196"/>
                        <a:gd name="connsiteY114" fmla="*/ 637377 h 768059"/>
                        <a:gd name="connsiteX115" fmla="*/ 207372 w 1484196"/>
                        <a:gd name="connsiteY115" fmla="*/ 640429 h 768059"/>
                        <a:gd name="connsiteX116" fmla="*/ 238324 w 1484196"/>
                        <a:gd name="connsiteY116" fmla="*/ 662151 h 768059"/>
                        <a:gd name="connsiteX117" fmla="*/ 290125 w 1484196"/>
                        <a:gd name="connsiteY117" fmla="*/ 675665 h 768059"/>
                        <a:gd name="connsiteX118" fmla="*/ 292377 w 1484196"/>
                        <a:gd name="connsiteY118" fmla="*/ 686926 h 768059"/>
                        <a:gd name="connsiteX119" fmla="*/ 301386 w 1484196"/>
                        <a:gd name="connsiteY119" fmla="*/ 691430 h 768059"/>
                        <a:gd name="connsiteX120" fmla="*/ 312647 w 1484196"/>
                        <a:gd name="connsiteY120" fmla="*/ 702691 h 768059"/>
                        <a:gd name="connsiteX121" fmla="*/ 314899 w 1484196"/>
                        <a:gd name="connsiteY121" fmla="*/ 709448 h 768059"/>
                        <a:gd name="connsiteX122" fmla="*/ 328412 w 1484196"/>
                        <a:gd name="connsiteY122" fmla="*/ 729718 h 768059"/>
                        <a:gd name="connsiteX123" fmla="*/ 330665 w 1484196"/>
                        <a:gd name="connsiteY123" fmla="*/ 736474 h 768059"/>
                        <a:gd name="connsiteX124" fmla="*/ 335169 w 1484196"/>
                        <a:gd name="connsiteY124" fmla="*/ 743231 h 768059"/>
                        <a:gd name="connsiteX125" fmla="*/ 391474 w 1484196"/>
                        <a:gd name="connsiteY125" fmla="*/ 752240 h 768059"/>
                        <a:gd name="connsiteX126" fmla="*/ 459041 w 1484196"/>
                        <a:gd name="connsiteY126" fmla="*/ 756744 h 768059"/>
                        <a:gd name="connsiteX127" fmla="*/ 474806 w 1484196"/>
                        <a:gd name="connsiteY127" fmla="*/ 768006 h 768059"/>
                        <a:gd name="connsiteX128" fmla="*/ 501833 w 1484196"/>
                        <a:gd name="connsiteY128" fmla="*/ 761249 h 768059"/>
                        <a:gd name="connsiteX129" fmla="*/ 510842 w 1484196"/>
                        <a:gd name="connsiteY129" fmla="*/ 758997 h 768059"/>
                        <a:gd name="connsiteX130" fmla="*/ 528860 w 1484196"/>
                        <a:gd name="connsiteY130" fmla="*/ 754492 h 768059"/>
                        <a:gd name="connsiteX131" fmla="*/ 607687 w 1484196"/>
                        <a:gd name="connsiteY131" fmla="*/ 752240 h 768059"/>
                        <a:gd name="connsiteX132" fmla="*/ 670749 w 1484196"/>
                        <a:gd name="connsiteY132" fmla="*/ 747736 h 768059"/>
                        <a:gd name="connsiteX133" fmla="*/ 677506 w 1484196"/>
                        <a:gd name="connsiteY133" fmla="*/ 745483 h 768059"/>
                        <a:gd name="connsiteX134" fmla="*/ 686515 w 1484196"/>
                        <a:gd name="connsiteY134" fmla="*/ 743231 h 768059"/>
                        <a:gd name="connsiteX135" fmla="*/ 718046 w 1484196"/>
                        <a:gd name="connsiteY135" fmla="*/ 740979 h 768059"/>
                        <a:gd name="connsiteX136" fmla="*/ 745072 w 1484196"/>
                        <a:gd name="connsiteY136" fmla="*/ 713952 h 768059"/>
                        <a:gd name="connsiteX137" fmla="*/ 756333 w 1484196"/>
                        <a:gd name="connsiteY137" fmla="*/ 702691 h 768059"/>
                        <a:gd name="connsiteX138" fmla="*/ 760838 w 1484196"/>
                        <a:gd name="connsiteY138" fmla="*/ 698187 h 768059"/>
                        <a:gd name="connsiteX139" fmla="*/ 772099 w 1484196"/>
                        <a:gd name="connsiteY139" fmla="*/ 684674 h 768059"/>
                        <a:gd name="connsiteX140" fmla="*/ 783360 w 1484196"/>
                        <a:gd name="connsiteY140" fmla="*/ 673412 h 768059"/>
                        <a:gd name="connsiteX141" fmla="*/ 787865 w 1484196"/>
                        <a:gd name="connsiteY141" fmla="*/ 666656 h 768059"/>
                        <a:gd name="connsiteX142" fmla="*/ 794621 w 1484196"/>
                        <a:gd name="connsiteY142" fmla="*/ 664404 h 768059"/>
                        <a:gd name="connsiteX143" fmla="*/ 796873 w 1484196"/>
                        <a:gd name="connsiteY143" fmla="*/ 657647 h 768059"/>
                        <a:gd name="connsiteX144" fmla="*/ 826152 w 1484196"/>
                        <a:gd name="connsiteY144" fmla="*/ 655395 h 768059"/>
                        <a:gd name="connsiteX145" fmla="*/ 848674 w 1484196"/>
                        <a:gd name="connsiteY145" fmla="*/ 639629 h 768059"/>
                        <a:gd name="connsiteX146" fmla="*/ 866692 w 1484196"/>
                        <a:gd name="connsiteY146" fmla="*/ 635125 h 768059"/>
                        <a:gd name="connsiteX147" fmla="*/ 875701 w 1484196"/>
                        <a:gd name="connsiteY147" fmla="*/ 632873 h 768059"/>
                        <a:gd name="connsiteX148" fmla="*/ 882458 w 1484196"/>
                        <a:gd name="connsiteY148" fmla="*/ 628368 h 768059"/>
                        <a:gd name="connsiteX149" fmla="*/ 902728 w 1484196"/>
                        <a:gd name="connsiteY149" fmla="*/ 619359 h 768059"/>
                        <a:gd name="connsiteX150" fmla="*/ 913989 w 1484196"/>
                        <a:gd name="connsiteY150" fmla="*/ 608098 h 768059"/>
                        <a:gd name="connsiteX151" fmla="*/ 929754 w 1484196"/>
                        <a:gd name="connsiteY151" fmla="*/ 603594 h 768059"/>
                        <a:gd name="connsiteX152" fmla="*/ 968042 w 1484196"/>
                        <a:gd name="connsiteY152" fmla="*/ 605846 h 768059"/>
                        <a:gd name="connsiteX153" fmla="*/ 972546 w 1484196"/>
                        <a:gd name="connsiteY153" fmla="*/ 612603 h 768059"/>
                        <a:gd name="connsiteX154" fmla="*/ 977051 w 1484196"/>
                        <a:gd name="connsiteY154" fmla="*/ 617107 h 768059"/>
                        <a:gd name="connsiteX155" fmla="*/ 997321 w 1484196"/>
                        <a:gd name="connsiteY155" fmla="*/ 623864 h 768059"/>
                        <a:gd name="connsiteX156" fmla="*/ 1006330 w 1484196"/>
                        <a:gd name="connsiteY156" fmla="*/ 632873 h 768059"/>
                        <a:gd name="connsiteX157" fmla="*/ 1010834 w 1484196"/>
                        <a:gd name="connsiteY157" fmla="*/ 641881 h 768059"/>
                        <a:gd name="connsiteX158" fmla="*/ 1024347 w 1484196"/>
                        <a:gd name="connsiteY158" fmla="*/ 650890 h 768059"/>
                        <a:gd name="connsiteX159" fmla="*/ 1028852 w 1484196"/>
                        <a:gd name="connsiteY159" fmla="*/ 664404 h 768059"/>
                        <a:gd name="connsiteX160" fmla="*/ 1035608 w 1484196"/>
                        <a:gd name="connsiteY160" fmla="*/ 668908 h 768059"/>
                        <a:gd name="connsiteX161" fmla="*/ 1046869 w 1484196"/>
                        <a:gd name="connsiteY161" fmla="*/ 671160 h 768059"/>
                        <a:gd name="connsiteX162" fmla="*/ 1053626 w 1484196"/>
                        <a:gd name="connsiteY162" fmla="*/ 673412 h 768059"/>
                        <a:gd name="connsiteX163" fmla="*/ 1055878 w 1484196"/>
                        <a:gd name="connsiteY163" fmla="*/ 680169 h 768059"/>
                        <a:gd name="connsiteX164" fmla="*/ 1064887 w 1484196"/>
                        <a:gd name="connsiteY164" fmla="*/ 682421 h 768059"/>
                        <a:gd name="connsiteX165" fmla="*/ 1073896 w 1484196"/>
                        <a:gd name="connsiteY165" fmla="*/ 686926 h 768059"/>
                        <a:gd name="connsiteX166" fmla="*/ 1091914 w 1484196"/>
                        <a:gd name="connsiteY166" fmla="*/ 691430 h 768059"/>
                        <a:gd name="connsiteX167" fmla="*/ 1098670 w 1484196"/>
                        <a:gd name="connsiteY167" fmla="*/ 700439 h 768059"/>
                        <a:gd name="connsiteX168" fmla="*/ 1103175 w 1484196"/>
                        <a:gd name="connsiteY168" fmla="*/ 707196 h 768059"/>
                        <a:gd name="connsiteX169" fmla="*/ 1109932 w 1484196"/>
                        <a:gd name="connsiteY169" fmla="*/ 711700 h 768059"/>
                        <a:gd name="connsiteX170" fmla="*/ 1118940 w 1484196"/>
                        <a:gd name="connsiteY170" fmla="*/ 727466 h 768059"/>
                        <a:gd name="connsiteX171" fmla="*/ 1121193 w 1484196"/>
                        <a:gd name="connsiteY171" fmla="*/ 736474 h 768059"/>
                        <a:gd name="connsiteX172" fmla="*/ 1136958 w 1484196"/>
                        <a:gd name="connsiteY172" fmla="*/ 743231 h 768059"/>
                        <a:gd name="connsiteX173" fmla="*/ 1179750 w 1484196"/>
                        <a:gd name="connsiteY173" fmla="*/ 745483 h 768059"/>
                        <a:gd name="connsiteX174" fmla="*/ 1195516 w 1484196"/>
                        <a:gd name="connsiteY174" fmla="*/ 743231 h 768059"/>
                        <a:gd name="connsiteX175" fmla="*/ 1236056 w 1484196"/>
                        <a:gd name="connsiteY175" fmla="*/ 745483 h 768059"/>
                        <a:gd name="connsiteX176" fmla="*/ 1256326 w 1484196"/>
                        <a:gd name="connsiteY176" fmla="*/ 747736 h 768059"/>
                        <a:gd name="connsiteX177" fmla="*/ 1269839 w 1484196"/>
                        <a:gd name="connsiteY177" fmla="*/ 729718 h 768059"/>
                        <a:gd name="connsiteX178" fmla="*/ 1276596 w 1484196"/>
                        <a:gd name="connsiteY178" fmla="*/ 727466 h 768059"/>
                        <a:gd name="connsiteX179" fmla="*/ 1292361 w 1484196"/>
                        <a:gd name="connsiteY179" fmla="*/ 713952 h 768059"/>
                        <a:gd name="connsiteX180" fmla="*/ 1294613 w 1484196"/>
                        <a:gd name="connsiteY180" fmla="*/ 707196 h 768059"/>
                        <a:gd name="connsiteX181" fmla="*/ 1299118 w 1484196"/>
                        <a:gd name="connsiteY181" fmla="*/ 700439 h 768059"/>
                        <a:gd name="connsiteX182" fmla="*/ 1303622 w 1484196"/>
                        <a:gd name="connsiteY182" fmla="*/ 691430 h 768059"/>
                        <a:gd name="connsiteX183" fmla="*/ 1310379 w 1484196"/>
                        <a:gd name="connsiteY183" fmla="*/ 689178 h 768059"/>
                        <a:gd name="connsiteX184" fmla="*/ 1314883 w 1484196"/>
                        <a:gd name="connsiteY184" fmla="*/ 680169 h 768059"/>
                        <a:gd name="connsiteX185" fmla="*/ 1321640 w 1484196"/>
                        <a:gd name="connsiteY185" fmla="*/ 675665 h 768059"/>
                        <a:gd name="connsiteX186" fmla="*/ 1323892 w 1484196"/>
                        <a:gd name="connsiteY186" fmla="*/ 666656 h 768059"/>
                        <a:gd name="connsiteX187" fmla="*/ 1326144 w 1484196"/>
                        <a:gd name="connsiteY187" fmla="*/ 659899 h 768059"/>
                        <a:gd name="connsiteX188" fmla="*/ 1330649 w 1484196"/>
                        <a:gd name="connsiteY188" fmla="*/ 655395 h 768059"/>
                        <a:gd name="connsiteX189" fmla="*/ 1339658 w 1484196"/>
                        <a:gd name="connsiteY189" fmla="*/ 641881 h 768059"/>
                        <a:gd name="connsiteX190" fmla="*/ 1341910 w 1484196"/>
                        <a:gd name="connsiteY190" fmla="*/ 632873 h 768059"/>
                        <a:gd name="connsiteX191" fmla="*/ 1344162 w 1484196"/>
                        <a:gd name="connsiteY191" fmla="*/ 610350 h 768059"/>
                        <a:gd name="connsiteX192" fmla="*/ 1348666 w 1484196"/>
                        <a:gd name="connsiteY192" fmla="*/ 601341 h 768059"/>
                        <a:gd name="connsiteX193" fmla="*/ 1353171 w 1484196"/>
                        <a:gd name="connsiteY193" fmla="*/ 585576 h 768059"/>
                        <a:gd name="connsiteX194" fmla="*/ 1359928 w 1484196"/>
                        <a:gd name="connsiteY194" fmla="*/ 576567 h 768059"/>
                        <a:gd name="connsiteX195" fmla="*/ 1364432 w 1484196"/>
                        <a:gd name="connsiteY195" fmla="*/ 542784 h 768059"/>
                        <a:gd name="connsiteX196" fmla="*/ 1366684 w 1484196"/>
                        <a:gd name="connsiteY196" fmla="*/ 533775 h 768059"/>
                        <a:gd name="connsiteX197" fmla="*/ 1368936 w 1484196"/>
                        <a:gd name="connsiteY197" fmla="*/ 477470 h 768059"/>
                        <a:gd name="connsiteX198" fmla="*/ 1384702 w 1484196"/>
                        <a:gd name="connsiteY198" fmla="*/ 454947 h 768059"/>
                        <a:gd name="connsiteX199" fmla="*/ 1391459 w 1484196"/>
                        <a:gd name="connsiteY199" fmla="*/ 443686 h 768059"/>
                        <a:gd name="connsiteX200" fmla="*/ 1398215 w 1484196"/>
                        <a:gd name="connsiteY200" fmla="*/ 434677 h 768059"/>
                        <a:gd name="connsiteX201" fmla="*/ 1400467 w 1484196"/>
                        <a:gd name="connsiteY201" fmla="*/ 385129 h 768059"/>
                        <a:gd name="connsiteX202" fmla="*/ 1402720 w 1484196"/>
                        <a:gd name="connsiteY202" fmla="*/ 373868 h 768059"/>
                        <a:gd name="connsiteX203" fmla="*/ 1409476 w 1484196"/>
                        <a:gd name="connsiteY203" fmla="*/ 367111 h 768059"/>
                        <a:gd name="connsiteX204" fmla="*/ 1422990 w 1484196"/>
                        <a:gd name="connsiteY204" fmla="*/ 157655 h 768059"/>
                        <a:gd name="connsiteX205" fmla="*/ 1436503 w 1484196"/>
                        <a:gd name="connsiteY205" fmla="*/ 141889 h 768059"/>
                        <a:gd name="connsiteX206" fmla="*/ 1441007 w 1484196"/>
                        <a:gd name="connsiteY206" fmla="*/ 135133 h 768059"/>
                        <a:gd name="connsiteX207" fmla="*/ 1447764 w 1484196"/>
                        <a:gd name="connsiteY207" fmla="*/ 132880 h 768059"/>
                        <a:gd name="connsiteX208" fmla="*/ 1454521 w 1484196"/>
                        <a:gd name="connsiteY208" fmla="*/ 128376 h 768059"/>
                        <a:gd name="connsiteX209" fmla="*/ 1456773 w 1484196"/>
                        <a:gd name="connsiteY209" fmla="*/ 99097 h 768059"/>
                        <a:gd name="connsiteX210" fmla="*/ 1463530 w 1484196"/>
                        <a:gd name="connsiteY210" fmla="*/ 94593 h 768059"/>
                        <a:gd name="connsiteX211" fmla="*/ 1474791 w 1484196"/>
                        <a:gd name="connsiteY211" fmla="*/ 83332 h 768059"/>
                        <a:gd name="connsiteX212" fmla="*/ 1477043 w 1484196"/>
                        <a:gd name="connsiteY212" fmla="*/ 76575 h 768059"/>
                        <a:gd name="connsiteX213" fmla="*/ 1483800 w 1484196"/>
                        <a:gd name="connsiteY213" fmla="*/ 74323 h 768059"/>
                        <a:gd name="connsiteX214" fmla="*/ 1481547 w 1484196"/>
                        <a:gd name="connsiteY214" fmla="*/ 0 h 768059"/>
                        <a:gd name="connsiteX215" fmla="*/ 1470286 w 1484196"/>
                        <a:gd name="connsiteY215" fmla="*/ 9008 h 768059"/>
                        <a:gd name="connsiteX216" fmla="*/ 1468034 w 1484196"/>
                        <a:gd name="connsiteY216" fmla="*/ 18017 h 768059"/>
                        <a:gd name="connsiteX217" fmla="*/ 1461277 w 1484196"/>
                        <a:gd name="connsiteY217" fmla="*/ 20270 h 768059"/>
                        <a:gd name="connsiteX218" fmla="*/ 1470286 w 1484196"/>
                        <a:gd name="connsiteY21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48682 w 1484196"/>
                        <a:gd name="connsiteY96" fmla="*/ 610350 h 768059"/>
                        <a:gd name="connsiteX97" fmla="*/ 328412 w 1484196"/>
                        <a:gd name="connsiteY97" fmla="*/ 603594 h 768059"/>
                        <a:gd name="connsiteX98" fmla="*/ 290125 w 1484196"/>
                        <a:gd name="connsiteY98" fmla="*/ 578819 h 768059"/>
                        <a:gd name="connsiteX99" fmla="*/ 254089 w 1484196"/>
                        <a:gd name="connsiteY99" fmla="*/ 556297 h 768059"/>
                        <a:gd name="connsiteX100" fmla="*/ 247333 w 1484196"/>
                        <a:gd name="connsiteY100" fmla="*/ 554045 h 768059"/>
                        <a:gd name="connsiteX101" fmla="*/ 242828 w 1484196"/>
                        <a:gd name="connsiteY101" fmla="*/ 549541 h 768059"/>
                        <a:gd name="connsiteX102" fmla="*/ 224810 w 1484196"/>
                        <a:gd name="connsiteY102" fmla="*/ 545036 h 768059"/>
                        <a:gd name="connsiteX103" fmla="*/ 168505 w 1484196"/>
                        <a:gd name="connsiteY103" fmla="*/ 536027 h 768059"/>
                        <a:gd name="connsiteX104" fmla="*/ 105443 w 1484196"/>
                        <a:gd name="connsiteY104" fmla="*/ 533775 h 768059"/>
                        <a:gd name="connsiteX105" fmla="*/ 64903 w 1484196"/>
                        <a:gd name="connsiteY105" fmla="*/ 536027 h 768059"/>
                        <a:gd name="connsiteX106" fmla="*/ 49629 w 1484196"/>
                        <a:gd name="connsiteY106" fmla="*/ 536930 h 768059"/>
                        <a:gd name="connsiteX107" fmla="*/ 11467 w 1484196"/>
                        <a:gd name="connsiteY107" fmla="*/ 550729 h 768059"/>
                        <a:gd name="connsiteX108" fmla="*/ 0 w 1484196"/>
                        <a:gd name="connsiteY108" fmla="*/ 573331 h 768059"/>
                        <a:gd name="connsiteX109" fmla="*/ 7169 w 1484196"/>
                        <a:gd name="connsiteY109" fmla="*/ 603101 h 768059"/>
                        <a:gd name="connsiteX110" fmla="*/ 33291 w 1484196"/>
                        <a:gd name="connsiteY110" fmla="*/ 618170 h 768059"/>
                        <a:gd name="connsiteX111" fmla="*/ 113011 w 1484196"/>
                        <a:gd name="connsiteY111" fmla="*/ 629432 h 768059"/>
                        <a:gd name="connsiteX112" fmla="*/ 154992 w 1484196"/>
                        <a:gd name="connsiteY112" fmla="*/ 632873 h 768059"/>
                        <a:gd name="connsiteX113" fmla="*/ 161748 w 1484196"/>
                        <a:gd name="connsiteY113" fmla="*/ 637377 h 768059"/>
                        <a:gd name="connsiteX114" fmla="*/ 207372 w 1484196"/>
                        <a:gd name="connsiteY114" fmla="*/ 640429 h 768059"/>
                        <a:gd name="connsiteX115" fmla="*/ 238324 w 1484196"/>
                        <a:gd name="connsiteY115" fmla="*/ 662151 h 768059"/>
                        <a:gd name="connsiteX116" fmla="*/ 290125 w 1484196"/>
                        <a:gd name="connsiteY116" fmla="*/ 675665 h 768059"/>
                        <a:gd name="connsiteX117" fmla="*/ 292377 w 1484196"/>
                        <a:gd name="connsiteY117" fmla="*/ 686926 h 768059"/>
                        <a:gd name="connsiteX118" fmla="*/ 301386 w 1484196"/>
                        <a:gd name="connsiteY118" fmla="*/ 691430 h 768059"/>
                        <a:gd name="connsiteX119" fmla="*/ 312647 w 1484196"/>
                        <a:gd name="connsiteY119" fmla="*/ 702691 h 768059"/>
                        <a:gd name="connsiteX120" fmla="*/ 314899 w 1484196"/>
                        <a:gd name="connsiteY120" fmla="*/ 709448 h 768059"/>
                        <a:gd name="connsiteX121" fmla="*/ 328412 w 1484196"/>
                        <a:gd name="connsiteY121" fmla="*/ 729718 h 768059"/>
                        <a:gd name="connsiteX122" fmla="*/ 330665 w 1484196"/>
                        <a:gd name="connsiteY122" fmla="*/ 736474 h 768059"/>
                        <a:gd name="connsiteX123" fmla="*/ 335169 w 1484196"/>
                        <a:gd name="connsiteY123" fmla="*/ 743231 h 768059"/>
                        <a:gd name="connsiteX124" fmla="*/ 391474 w 1484196"/>
                        <a:gd name="connsiteY124" fmla="*/ 752240 h 768059"/>
                        <a:gd name="connsiteX125" fmla="*/ 459041 w 1484196"/>
                        <a:gd name="connsiteY125" fmla="*/ 756744 h 768059"/>
                        <a:gd name="connsiteX126" fmla="*/ 474806 w 1484196"/>
                        <a:gd name="connsiteY126" fmla="*/ 768006 h 768059"/>
                        <a:gd name="connsiteX127" fmla="*/ 501833 w 1484196"/>
                        <a:gd name="connsiteY127" fmla="*/ 761249 h 768059"/>
                        <a:gd name="connsiteX128" fmla="*/ 510842 w 1484196"/>
                        <a:gd name="connsiteY128" fmla="*/ 758997 h 768059"/>
                        <a:gd name="connsiteX129" fmla="*/ 528860 w 1484196"/>
                        <a:gd name="connsiteY129" fmla="*/ 754492 h 768059"/>
                        <a:gd name="connsiteX130" fmla="*/ 607687 w 1484196"/>
                        <a:gd name="connsiteY130" fmla="*/ 752240 h 768059"/>
                        <a:gd name="connsiteX131" fmla="*/ 670749 w 1484196"/>
                        <a:gd name="connsiteY131" fmla="*/ 747736 h 768059"/>
                        <a:gd name="connsiteX132" fmla="*/ 677506 w 1484196"/>
                        <a:gd name="connsiteY132" fmla="*/ 745483 h 768059"/>
                        <a:gd name="connsiteX133" fmla="*/ 686515 w 1484196"/>
                        <a:gd name="connsiteY133" fmla="*/ 743231 h 768059"/>
                        <a:gd name="connsiteX134" fmla="*/ 718046 w 1484196"/>
                        <a:gd name="connsiteY134" fmla="*/ 740979 h 768059"/>
                        <a:gd name="connsiteX135" fmla="*/ 745072 w 1484196"/>
                        <a:gd name="connsiteY135" fmla="*/ 713952 h 768059"/>
                        <a:gd name="connsiteX136" fmla="*/ 756333 w 1484196"/>
                        <a:gd name="connsiteY136" fmla="*/ 702691 h 768059"/>
                        <a:gd name="connsiteX137" fmla="*/ 760838 w 1484196"/>
                        <a:gd name="connsiteY137" fmla="*/ 698187 h 768059"/>
                        <a:gd name="connsiteX138" fmla="*/ 772099 w 1484196"/>
                        <a:gd name="connsiteY138" fmla="*/ 684674 h 768059"/>
                        <a:gd name="connsiteX139" fmla="*/ 783360 w 1484196"/>
                        <a:gd name="connsiteY139" fmla="*/ 673412 h 768059"/>
                        <a:gd name="connsiteX140" fmla="*/ 787865 w 1484196"/>
                        <a:gd name="connsiteY140" fmla="*/ 666656 h 768059"/>
                        <a:gd name="connsiteX141" fmla="*/ 794621 w 1484196"/>
                        <a:gd name="connsiteY141" fmla="*/ 664404 h 768059"/>
                        <a:gd name="connsiteX142" fmla="*/ 796873 w 1484196"/>
                        <a:gd name="connsiteY142" fmla="*/ 657647 h 768059"/>
                        <a:gd name="connsiteX143" fmla="*/ 826152 w 1484196"/>
                        <a:gd name="connsiteY143" fmla="*/ 655395 h 768059"/>
                        <a:gd name="connsiteX144" fmla="*/ 848674 w 1484196"/>
                        <a:gd name="connsiteY144" fmla="*/ 639629 h 768059"/>
                        <a:gd name="connsiteX145" fmla="*/ 866692 w 1484196"/>
                        <a:gd name="connsiteY145" fmla="*/ 635125 h 768059"/>
                        <a:gd name="connsiteX146" fmla="*/ 875701 w 1484196"/>
                        <a:gd name="connsiteY146" fmla="*/ 632873 h 768059"/>
                        <a:gd name="connsiteX147" fmla="*/ 882458 w 1484196"/>
                        <a:gd name="connsiteY147" fmla="*/ 628368 h 768059"/>
                        <a:gd name="connsiteX148" fmla="*/ 902728 w 1484196"/>
                        <a:gd name="connsiteY148" fmla="*/ 619359 h 768059"/>
                        <a:gd name="connsiteX149" fmla="*/ 913989 w 1484196"/>
                        <a:gd name="connsiteY149" fmla="*/ 608098 h 768059"/>
                        <a:gd name="connsiteX150" fmla="*/ 929754 w 1484196"/>
                        <a:gd name="connsiteY150" fmla="*/ 603594 h 768059"/>
                        <a:gd name="connsiteX151" fmla="*/ 968042 w 1484196"/>
                        <a:gd name="connsiteY151" fmla="*/ 605846 h 768059"/>
                        <a:gd name="connsiteX152" fmla="*/ 972546 w 1484196"/>
                        <a:gd name="connsiteY152" fmla="*/ 612603 h 768059"/>
                        <a:gd name="connsiteX153" fmla="*/ 977051 w 1484196"/>
                        <a:gd name="connsiteY153" fmla="*/ 617107 h 768059"/>
                        <a:gd name="connsiteX154" fmla="*/ 997321 w 1484196"/>
                        <a:gd name="connsiteY154" fmla="*/ 623864 h 768059"/>
                        <a:gd name="connsiteX155" fmla="*/ 1006330 w 1484196"/>
                        <a:gd name="connsiteY155" fmla="*/ 632873 h 768059"/>
                        <a:gd name="connsiteX156" fmla="*/ 1010834 w 1484196"/>
                        <a:gd name="connsiteY156" fmla="*/ 641881 h 768059"/>
                        <a:gd name="connsiteX157" fmla="*/ 1024347 w 1484196"/>
                        <a:gd name="connsiteY157" fmla="*/ 650890 h 768059"/>
                        <a:gd name="connsiteX158" fmla="*/ 1028852 w 1484196"/>
                        <a:gd name="connsiteY158" fmla="*/ 664404 h 768059"/>
                        <a:gd name="connsiteX159" fmla="*/ 1035608 w 1484196"/>
                        <a:gd name="connsiteY159" fmla="*/ 668908 h 768059"/>
                        <a:gd name="connsiteX160" fmla="*/ 1046869 w 1484196"/>
                        <a:gd name="connsiteY160" fmla="*/ 671160 h 768059"/>
                        <a:gd name="connsiteX161" fmla="*/ 1053626 w 1484196"/>
                        <a:gd name="connsiteY161" fmla="*/ 673412 h 768059"/>
                        <a:gd name="connsiteX162" fmla="*/ 1055878 w 1484196"/>
                        <a:gd name="connsiteY162" fmla="*/ 680169 h 768059"/>
                        <a:gd name="connsiteX163" fmla="*/ 1064887 w 1484196"/>
                        <a:gd name="connsiteY163" fmla="*/ 682421 h 768059"/>
                        <a:gd name="connsiteX164" fmla="*/ 1073896 w 1484196"/>
                        <a:gd name="connsiteY164" fmla="*/ 686926 h 768059"/>
                        <a:gd name="connsiteX165" fmla="*/ 1091914 w 1484196"/>
                        <a:gd name="connsiteY165" fmla="*/ 691430 h 768059"/>
                        <a:gd name="connsiteX166" fmla="*/ 1098670 w 1484196"/>
                        <a:gd name="connsiteY166" fmla="*/ 700439 h 768059"/>
                        <a:gd name="connsiteX167" fmla="*/ 1103175 w 1484196"/>
                        <a:gd name="connsiteY167" fmla="*/ 707196 h 768059"/>
                        <a:gd name="connsiteX168" fmla="*/ 1109932 w 1484196"/>
                        <a:gd name="connsiteY168" fmla="*/ 711700 h 768059"/>
                        <a:gd name="connsiteX169" fmla="*/ 1118940 w 1484196"/>
                        <a:gd name="connsiteY169" fmla="*/ 727466 h 768059"/>
                        <a:gd name="connsiteX170" fmla="*/ 1121193 w 1484196"/>
                        <a:gd name="connsiteY170" fmla="*/ 736474 h 768059"/>
                        <a:gd name="connsiteX171" fmla="*/ 1136958 w 1484196"/>
                        <a:gd name="connsiteY171" fmla="*/ 743231 h 768059"/>
                        <a:gd name="connsiteX172" fmla="*/ 1179750 w 1484196"/>
                        <a:gd name="connsiteY172" fmla="*/ 745483 h 768059"/>
                        <a:gd name="connsiteX173" fmla="*/ 1195516 w 1484196"/>
                        <a:gd name="connsiteY173" fmla="*/ 743231 h 768059"/>
                        <a:gd name="connsiteX174" fmla="*/ 1236056 w 1484196"/>
                        <a:gd name="connsiteY174" fmla="*/ 745483 h 768059"/>
                        <a:gd name="connsiteX175" fmla="*/ 1256326 w 1484196"/>
                        <a:gd name="connsiteY175" fmla="*/ 747736 h 768059"/>
                        <a:gd name="connsiteX176" fmla="*/ 1269839 w 1484196"/>
                        <a:gd name="connsiteY176" fmla="*/ 729718 h 768059"/>
                        <a:gd name="connsiteX177" fmla="*/ 1276596 w 1484196"/>
                        <a:gd name="connsiteY177" fmla="*/ 727466 h 768059"/>
                        <a:gd name="connsiteX178" fmla="*/ 1292361 w 1484196"/>
                        <a:gd name="connsiteY178" fmla="*/ 713952 h 768059"/>
                        <a:gd name="connsiteX179" fmla="*/ 1294613 w 1484196"/>
                        <a:gd name="connsiteY179" fmla="*/ 707196 h 768059"/>
                        <a:gd name="connsiteX180" fmla="*/ 1299118 w 1484196"/>
                        <a:gd name="connsiteY180" fmla="*/ 700439 h 768059"/>
                        <a:gd name="connsiteX181" fmla="*/ 1303622 w 1484196"/>
                        <a:gd name="connsiteY181" fmla="*/ 691430 h 768059"/>
                        <a:gd name="connsiteX182" fmla="*/ 1310379 w 1484196"/>
                        <a:gd name="connsiteY182" fmla="*/ 689178 h 768059"/>
                        <a:gd name="connsiteX183" fmla="*/ 1314883 w 1484196"/>
                        <a:gd name="connsiteY183" fmla="*/ 680169 h 768059"/>
                        <a:gd name="connsiteX184" fmla="*/ 1321640 w 1484196"/>
                        <a:gd name="connsiteY184" fmla="*/ 675665 h 768059"/>
                        <a:gd name="connsiteX185" fmla="*/ 1323892 w 1484196"/>
                        <a:gd name="connsiteY185" fmla="*/ 666656 h 768059"/>
                        <a:gd name="connsiteX186" fmla="*/ 1326144 w 1484196"/>
                        <a:gd name="connsiteY186" fmla="*/ 659899 h 768059"/>
                        <a:gd name="connsiteX187" fmla="*/ 1330649 w 1484196"/>
                        <a:gd name="connsiteY187" fmla="*/ 655395 h 768059"/>
                        <a:gd name="connsiteX188" fmla="*/ 1339658 w 1484196"/>
                        <a:gd name="connsiteY188" fmla="*/ 641881 h 768059"/>
                        <a:gd name="connsiteX189" fmla="*/ 1341910 w 1484196"/>
                        <a:gd name="connsiteY189" fmla="*/ 632873 h 768059"/>
                        <a:gd name="connsiteX190" fmla="*/ 1344162 w 1484196"/>
                        <a:gd name="connsiteY190" fmla="*/ 610350 h 768059"/>
                        <a:gd name="connsiteX191" fmla="*/ 1348666 w 1484196"/>
                        <a:gd name="connsiteY191" fmla="*/ 601341 h 768059"/>
                        <a:gd name="connsiteX192" fmla="*/ 1353171 w 1484196"/>
                        <a:gd name="connsiteY192" fmla="*/ 585576 h 768059"/>
                        <a:gd name="connsiteX193" fmla="*/ 1359928 w 1484196"/>
                        <a:gd name="connsiteY193" fmla="*/ 576567 h 768059"/>
                        <a:gd name="connsiteX194" fmla="*/ 1364432 w 1484196"/>
                        <a:gd name="connsiteY194" fmla="*/ 542784 h 768059"/>
                        <a:gd name="connsiteX195" fmla="*/ 1366684 w 1484196"/>
                        <a:gd name="connsiteY195" fmla="*/ 533775 h 768059"/>
                        <a:gd name="connsiteX196" fmla="*/ 1368936 w 1484196"/>
                        <a:gd name="connsiteY196" fmla="*/ 477470 h 768059"/>
                        <a:gd name="connsiteX197" fmla="*/ 1384702 w 1484196"/>
                        <a:gd name="connsiteY197" fmla="*/ 454947 h 768059"/>
                        <a:gd name="connsiteX198" fmla="*/ 1391459 w 1484196"/>
                        <a:gd name="connsiteY198" fmla="*/ 443686 h 768059"/>
                        <a:gd name="connsiteX199" fmla="*/ 1398215 w 1484196"/>
                        <a:gd name="connsiteY199" fmla="*/ 434677 h 768059"/>
                        <a:gd name="connsiteX200" fmla="*/ 1400467 w 1484196"/>
                        <a:gd name="connsiteY200" fmla="*/ 385129 h 768059"/>
                        <a:gd name="connsiteX201" fmla="*/ 1402720 w 1484196"/>
                        <a:gd name="connsiteY201" fmla="*/ 373868 h 768059"/>
                        <a:gd name="connsiteX202" fmla="*/ 1409476 w 1484196"/>
                        <a:gd name="connsiteY202" fmla="*/ 367111 h 768059"/>
                        <a:gd name="connsiteX203" fmla="*/ 1422990 w 1484196"/>
                        <a:gd name="connsiteY203" fmla="*/ 157655 h 768059"/>
                        <a:gd name="connsiteX204" fmla="*/ 1436503 w 1484196"/>
                        <a:gd name="connsiteY204" fmla="*/ 141889 h 768059"/>
                        <a:gd name="connsiteX205" fmla="*/ 1441007 w 1484196"/>
                        <a:gd name="connsiteY205" fmla="*/ 135133 h 768059"/>
                        <a:gd name="connsiteX206" fmla="*/ 1447764 w 1484196"/>
                        <a:gd name="connsiteY206" fmla="*/ 132880 h 768059"/>
                        <a:gd name="connsiteX207" fmla="*/ 1454521 w 1484196"/>
                        <a:gd name="connsiteY207" fmla="*/ 128376 h 768059"/>
                        <a:gd name="connsiteX208" fmla="*/ 1456773 w 1484196"/>
                        <a:gd name="connsiteY208" fmla="*/ 99097 h 768059"/>
                        <a:gd name="connsiteX209" fmla="*/ 1463530 w 1484196"/>
                        <a:gd name="connsiteY209" fmla="*/ 94593 h 768059"/>
                        <a:gd name="connsiteX210" fmla="*/ 1474791 w 1484196"/>
                        <a:gd name="connsiteY210" fmla="*/ 83332 h 768059"/>
                        <a:gd name="connsiteX211" fmla="*/ 1477043 w 1484196"/>
                        <a:gd name="connsiteY211" fmla="*/ 76575 h 768059"/>
                        <a:gd name="connsiteX212" fmla="*/ 1483800 w 1484196"/>
                        <a:gd name="connsiteY212" fmla="*/ 74323 h 768059"/>
                        <a:gd name="connsiteX213" fmla="*/ 1481547 w 1484196"/>
                        <a:gd name="connsiteY213" fmla="*/ 0 h 768059"/>
                        <a:gd name="connsiteX214" fmla="*/ 1470286 w 1484196"/>
                        <a:gd name="connsiteY214" fmla="*/ 9008 h 768059"/>
                        <a:gd name="connsiteX215" fmla="*/ 1468034 w 1484196"/>
                        <a:gd name="connsiteY215" fmla="*/ 18017 h 768059"/>
                        <a:gd name="connsiteX216" fmla="*/ 1461277 w 1484196"/>
                        <a:gd name="connsiteY216" fmla="*/ 20270 h 768059"/>
                        <a:gd name="connsiteX217" fmla="*/ 1470286 w 1484196"/>
                        <a:gd name="connsiteY21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292377 w 1484196"/>
                        <a:gd name="connsiteY116" fmla="*/ 686926 h 768059"/>
                        <a:gd name="connsiteX117" fmla="*/ 301386 w 1484196"/>
                        <a:gd name="connsiteY117" fmla="*/ 691430 h 768059"/>
                        <a:gd name="connsiteX118" fmla="*/ 312647 w 1484196"/>
                        <a:gd name="connsiteY118" fmla="*/ 702691 h 768059"/>
                        <a:gd name="connsiteX119" fmla="*/ 314899 w 1484196"/>
                        <a:gd name="connsiteY119" fmla="*/ 709448 h 768059"/>
                        <a:gd name="connsiteX120" fmla="*/ 328412 w 1484196"/>
                        <a:gd name="connsiteY120" fmla="*/ 729718 h 768059"/>
                        <a:gd name="connsiteX121" fmla="*/ 330665 w 1484196"/>
                        <a:gd name="connsiteY121" fmla="*/ 736474 h 768059"/>
                        <a:gd name="connsiteX122" fmla="*/ 335169 w 1484196"/>
                        <a:gd name="connsiteY122" fmla="*/ 743231 h 768059"/>
                        <a:gd name="connsiteX123" fmla="*/ 391474 w 1484196"/>
                        <a:gd name="connsiteY123" fmla="*/ 752240 h 768059"/>
                        <a:gd name="connsiteX124" fmla="*/ 459041 w 1484196"/>
                        <a:gd name="connsiteY124" fmla="*/ 756744 h 768059"/>
                        <a:gd name="connsiteX125" fmla="*/ 474806 w 1484196"/>
                        <a:gd name="connsiteY125" fmla="*/ 768006 h 768059"/>
                        <a:gd name="connsiteX126" fmla="*/ 501833 w 1484196"/>
                        <a:gd name="connsiteY126" fmla="*/ 761249 h 768059"/>
                        <a:gd name="connsiteX127" fmla="*/ 510842 w 1484196"/>
                        <a:gd name="connsiteY127" fmla="*/ 758997 h 768059"/>
                        <a:gd name="connsiteX128" fmla="*/ 528860 w 1484196"/>
                        <a:gd name="connsiteY128" fmla="*/ 754492 h 768059"/>
                        <a:gd name="connsiteX129" fmla="*/ 607687 w 1484196"/>
                        <a:gd name="connsiteY129" fmla="*/ 752240 h 768059"/>
                        <a:gd name="connsiteX130" fmla="*/ 670749 w 1484196"/>
                        <a:gd name="connsiteY130" fmla="*/ 747736 h 768059"/>
                        <a:gd name="connsiteX131" fmla="*/ 677506 w 1484196"/>
                        <a:gd name="connsiteY131" fmla="*/ 745483 h 768059"/>
                        <a:gd name="connsiteX132" fmla="*/ 686515 w 1484196"/>
                        <a:gd name="connsiteY132" fmla="*/ 743231 h 768059"/>
                        <a:gd name="connsiteX133" fmla="*/ 718046 w 1484196"/>
                        <a:gd name="connsiteY133" fmla="*/ 740979 h 768059"/>
                        <a:gd name="connsiteX134" fmla="*/ 745072 w 1484196"/>
                        <a:gd name="connsiteY134" fmla="*/ 713952 h 768059"/>
                        <a:gd name="connsiteX135" fmla="*/ 756333 w 1484196"/>
                        <a:gd name="connsiteY135" fmla="*/ 702691 h 768059"/>
                        <a:gd name="connsiteX136" fmla="*/ 760838 w 1484196"/>
                        <a:gd name="connsiteY136" fmla="*/ 698187 h 768059"/>
                        <a:gd name="connsiteX137" fmla="*/ 772099 w 1484196"/>
                        <a:gd name="connsiteY137" fmla="*/ 684674 h 768059"/>
                        <a:gd name="connsiteX138" fmla="*/ 783360 w 1484196"/>
                        <a:gd name="connsiteY138" fmla="*/ 673412 h 768059"/>
                        <a:gd name="connsiteX139" fmla="*/ 787865 w 1484196"/>
                        <a:gd name="connsiteY139" fmla="*/ 666656 h 768059"/>
                        <a:gd name="connsiteX140" fmla="*/ 794621 w 1484196"/>
                        <a:gd name="connsiteY140" fmla="*/ 664404 h 768059"/>
                        <a:gd name="connsiteX141" fmla="*/ 796873 w 1484196"/>
                        <a:gd name="connsiteY141" fmla="*/ 657647 h 768059"/>
                        <a:gd name="connsiteX142" fmla="*/ 826152 w 1484196"/>
                        <a:gd name="connsiteY142" fmla="*/ 655395 h 768059"/>
                        <a:gd name="connsiteX143" fmla="*/ 848674 w 1484196"/>
                        <a:gd name="connsiteY143" fmla="*/ 639629 h 768059"/>
                        <a:gd name="connsiteX144" fmla="*/ 866692 w 1484196"/>
                        <a:gd name="connsiteY144" fmla="*/ 635125 h 768059"/>
                        <a:gd name="connsiteX145" fmla="*/ 875701 w 1484196"/>
                        <a:gd name="connsiteY145" fmla="*/ 632873 h 768059"/>
                        <a:gd name="connsiteX146" fmla="*/ 882458 w 1484196"/>
                        <a:gd name="connsiteY146" fmla="*/ 628368 h 768059"/>
                        <a:gd name="connsiteX147" fmla="*/ 902728 w 1484196"/>
                        <a:gd name="connsiteY147" fmla="*/ 619359 h 768059"/>
                        <a:gd name="connsiteX148" fmla="*/ 913989 w 1484196"/>
                        <a:gd name="connsiteY148" fmla="*/ 608098 h 768059"/>
                        <a:gd name="connsiteX149" fmla="*/ 929754 w 1484196"/>
                        <a:gd name="connsiteY149" fmla="*/ 603594 h 768059"/>
                        <a:gd name="connsiteX150" fmla="*/ 968042 w 1484196"/>
                        <a:gd name="connsiteY150" fmla="*/ 605846 h 768059"/>
                        <a:gd name="connsiteX151" fmla="*/ 972546 w 1484196"/>
                        <a:gd name="connsiteY151" fmla="*/ 612603 h 768059"/>
                        <a:gd name="connsiteX152" fmla="*/ 977051 w 1484196"/>
                        <a:gd name="connsiteY152" fmla="*/ 617107 h 768059"/>
                        <a:gd name="connsiteX153" fmla="*/ 997321 w 1484196"/>
                        <a:gd name="connsiteY153" fmla="*/ 623864 h 768059"/>
                        <a:gd name="connsiteX154" fmla="*/ 1006330 w 1484196"/>
                        <a:gd name="connsiteY154" fmla="*/ 632873 h 768059"/>
                        <a:gd name="connsiteX155" fmla="*/ 1010834 w 1484196"/>
                        <a:gd name="connsiteY155" fmla="*/ 641881 h 768059"/>
                        <a:gd name="connsiteX156" fmla="*/ 1024347 w 1484196"/>
                        <a:gd name="connsiteY156" fmla="*/ 650890 h 768059"/>
                        <a:gd name="connsiteX157" fmla="*/ 1028852 w 1484196"/>
                        <a:gd name="connsiteY157" fmla="*/ 664404 h 768059"/>
                        <a:gd name="connsiteX158" fmla="*/ 1035608 w 1484196"/>
                        <a:gd name="connsiteY158" fmla="*/ 668908 h 768059"/>
                        <a:gd name="connsiteX159" fmla="*/ 1046869 w 1484196"/>
                        <a:gd name="connsiteY159" fmla="*/ 671160 h 768059"/>
                        <a:gd name="connsiteX160" fmla="*/ 1053626 w 1484196"/>
                        <a:gd name="connsiteY160" fmla="*/ 673412 h 768059"/>
                        <a:gd name="connsiteX161" fmla="*/ 1055878 w 1484196"/>
                        <a:gd name="connsiteY161" fmla="*/ 680169 h 768059"/>
                        <a:gd name="connsiteX162" fmla="*/ 1064887 w 1484196"/>
                        <a:gd name="connsiteY162" fmla="*/ 682421 h 768059"/>
                        <a:gd name="connsiteX163" fmla="*/ 1073896 w 1484196"/>
                        <a:gd name="connsiteY163" fmla="*/ 686926 h 768059"/>
                        <a:gd name="connsiteX164" fmla="*/ 1091914 w 1484196"/>
                        <a:gd name="connsiteY164" fmla="*/ 691430 h 768059"/>
                        <a:gd name="connsiteX165" fmla="*/ 1098670 w 1484196"/>
                        <a:gd name="connsiteY165" fmla="*/ 700439 h 768059"/>
                        <a:gd name="connsiteX166" fmla="*/ 1103175 w 1484196"/>
                        <a:gd name="connsiteY166" fmla="*/ 707196 h 768059"/>
                        <a:gd name="connsiteX167" fmla="*/ 1109932 w 1484196"/>
                        <a:gd name="connsiteY167" fmla="*/ 711700 h 768059"/>
                        <a:gd name="connsiteX168" fmla="*/ 1118940 w 1484196"/>
                        <a:gd name="connsiteY168" fmla="*/ 727466 h 768059"/>
                        <a:gd name="connsiteX169" fmla="*/ 1121193 w 1484196"/>
                        <a:gd name="connsiteY169" fmla="*/ 736474 h 768059"/>
                        <a:gd name="connsiteX170" fmla="*/ 1136958 w 1484196"/>
                        <a:gd name="connsiteY170" fmla="*/ 743231 h 768059"/>
                        <a:gd name="connsiteX171" fmla="*/ 1179750 w 1484196"/>
                        <a:gd name="connsiteY171" fmla="*/ 745483 h 768059"/>
                        <a:gd name="connsiteX172" fmla="*/ 1195516 w 1484196"/>
                        <a:gd name="connsiteY172" fmla="*/ 743231 h 768059"/>
                        <a:gd name="connsiteX173" fmla="*/ 1236056 w 1484196"/>
                        <a:gd name="connsiteY173" fmla="*/ 745483 h 768059"/>
                        <a:gd name="connsiteX174" fmla="*/ 1256326 w 1484196"/>
                        <a:gd name="connsiteY174" fmla="*/ 747736 h 768059"/>
                        <a:gd name="connsiteX175" fmla="*/ 1269839 w 1484196"/>
                        <a:gd name="connsiteY175" fmla="*/ 729718 h 768059"/>
                        <a:gd name="connsiteX176" fmla="*/ 1276596 w 1484196"/>
                        <a:gd name="connsiteY176" fmla="*/ 727466 h 768059"/>
                        <a:gd name="connsiteX177" fmla="*/ 1292361 w 1484196"/>
                        <a:gd name="connsiteY177" fmla="*/ 713952 h 768059"/>
                        <a:gd name="connsiteX178" fmla="*/ 1294613 w 1484196"/>
                        <a:gd name="connsiteY178" fmla="*/ 707196 h 768059"/>
                        <a:gd name="connsiteX179" fmla="*/ 1299118 w 1484196"/>
                        <a:gd name="connsiteY179" fmla="*/ 700439 h 768059"/>
                        <a:gd name="connsiteX180" fmla="*/ 1303622 w 1484196"/>
                        <a:gd name="connsiteY180" fmla="*/ 691430 h 768059"/>
                        <a:gd name="connsiteX181" fmla="*/ 1310379 w 1484196"/>
                        <a:gd name="connsiteY181" fmla="*/ 689178 h 768059"/>
                        <a:gd name="connsiteX182" fmla="*/ 1314883 w 1484196"/>
                        <a:gd name="connsiteY182" fmla="*/ 680169 h 768059"/>
                        <a:gd name="connsiteX183" fmla="*/ 1321640 w 1484196"/>
                        <a:gd name="connsiteY183" fmla="*/ 675665 h 768059"/>
                        <a:gd name="connsiteX184" fmla="*/ 1323892 w 1484196"/>
                        <a:gd name="connsiteY184" fmla="*/ 666656 h 768059"/>
                        <a:gd name="connsiteX185" fmla="*/ 1326144 w 1484196"/>
                        <a:gd name="connsiteY185" fmla="*/ 659899 h 768059"/>
                        <a:gd name="connsiteX186" fmla="*/ 1330649 w 1484196"/>
                        <a:gd name="connsiteY186" fmla="*/ 655395 h 768059"/>
                        <a:gd name="connsiteX187" fmla="*/ 1339658 w 1484196"/>
                        <a:gd name="connsiteY187" fmla="*/ 641881 h 768059"/>
                        <a:gd name="connsiteX188" fmla="*/ 1341910 w 1484196"/>
                        <a:gd name="connsiteY188" fmla="*/ 632873 h 768059"/>
                        <a:gd name="connsiteX189" fmla="*/ 1344162 w 1484196"/>
                        <a:gd name="connsiteY189" fmla="*/ 610350 h 768059"/>
                        <a:gd name="connsiteX190" fmla="*/ 1348666 w 1484196"/>
                        <a:gd name="connsiteY190" fmla="*/ 601341 h 768059"/>
                        <a:gd name="connsiteX191" fmla="*/ 1353171 w 1484196"/>
                        <a:gd name="connsiteY191" fmla="*/ 585576 h 768059"/>
                        <a:gd name="connsiteX192" fmla="*/ 1359928 w 1484196"/>
                        <a:gd name="connsiteY192" fmla="*/ 576567 h 768059"/>
                        <a:gd name="connsiteX193" fmla="*/ 1364432 w 1484196"/>
                        <a:gd name="connsiteY193" fmla="*/ 542784 h 768059"/>
                        <a:gd name="connsiteX194" fmla="*/ 1366684 w 1484196"/>
                        <a:gd name="connsiteY194" fmla="*/ 533775 h 768059"/>
                        <a:gd name="connsiteX195" fmla="*/ 1368936 w 1484196"/>
                        <a:gd name="connsiteY195" fmla="*/ 477470 h 768059"/>
                        <a:gd name="connsiteX196" fmla="*/ 1384702 w 1484196"/>
                        <a:gd name="connsiteY196" fmla="*/ 454947 h 768059"/>
                        <a:gd name="connsiteX197" fmla="*/ 1391459 w 1484196"/>
                        <a:gd name="connsiteY197" fmla="*/ 443686 h 768059"/>
                        <a:gd name="connsiteX198" fmla="*/ 1398215 w 1484196"/>
                        <a:gd name="connsiteY198" fmla="*/ 434677 h 768059"/>
                        <a:gd name="connsiteX199" fmla="*/ 1400467 w 1484196"/>
                        <a:gd name="connsiteY199" fmla="*/ 385129 h 768059"/>
                        <a:gd name="connsiteX200" fmla="*/ 1402720 w 1484196"/>
                        <a:gd name="connsiteY200" fmla="*/ 373868 h 768059"/>
                        <a:gd name="connsiteX201" fmla="*/ 1409476 w 1484196"/>
                        <a:gd name="connsiteY201" fmla="*/ 367111 h 768059"/>
                        <a:gd name="connsiteX202" fmla="*/ 1422990 w 1484196"/>
                        <a:gd name="connsiteY202" fmla="*/ 157655 h 768059"/>
                        <a:gd name="connsiteX203" fmla="*/ 1436503 w 1484196"/>
                        <a:gd name="connsiteY203" fmla="*/ 141889 h 768059"/>
                        <a:gd name="connsiteX204" fmla="*/ 1441007 w 1484196"/>
                        <a:gd name="connsiteY204" fmla="*/ 135133 h 768059"/>
                        <a:gd name="connsiteX205" fmla="*/ 1447764 w 1484196"/>
                        <a:gd name="connsiteY205" fmla="*/ 132880 h 768059"/>
                        <a:gd name="connsiteX206" fmla="*/ 1454521 w 1484196"/>
                        <a:gd name="connsiteY206" fmla="*/ 128376 h 768059"/>
                        <a:gd name="connsiteX207" fmla="*/ 1456773 w 1484196"/>
                        <a:gd name="connsiteY207" fmla="*/ 99097 h 768059"/>
                        <a:gd name="connsiteX208" fmla="*/ 1463530 w 1484196"/>
                        <a:gd name="connsiteY208" fmla="*/ 94593 h 768059"/>
                        <a:gd name="connsiteX209" fmla="*/ 1474791 w 1484196"/>
                        <a:gd name="connsiteY209" fmla="*/ 83332 h 768059"/>
                        <a:gd name="connsiteX210" fmla="*/ 1477043 w 1484196"/>
                        <a:gd name="connsiteY210" fmla="*/ 76575 h 768059"/>
                        <a:gd name="connsiteX211" fmla="*/ 1483800 w 1484196"/>
                        <a:gd name="connsiteY211" fmla="*/ 74323 h 768059"/>
                        <a:gd name="connsiteX212" fmla="*/ 1481547 w 1484196"/>
                        <a:gd name="connsiteY212" fmla="*/ 0 h 768059"/>
                        <a:gd name="connsiteX213" fmla="*/ 1470286 w 1484196"/>
                        <a:gd name="connsiteY213" fmla="*/ 9008 h 768059"/>
                        <a:gd name="connsiteX214" fmla="*/ 1468034 w 1484196"/>
                        <a:gd name="connsiteY214" fmla="*/ 18017 h 768059"/>
                        <a:gd name="connsiteX215" fmla="*/ 1461277 w 1484196"/>
                        <a:gd name="connsiteY215" fmla="*/ 20270 h 768059"/>
                        <a:gd name="connsiteX216" fmla="*/ 1470286 w 1484196"/>
                        <a:gd name="connsiteY21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01386 w 1484196"/>
                        <a:gd name="connsiteY116" fmla="*/ 691430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28412 w 1484196"/>
                        <a:gd name="connsiteY118" fmla="*/ 729718 h 768059"/>
                        <a:gd name="connsiteX119" fmla="*/ 330665 w 1484196"/>
                        <a:gd name="connsiteY119" fmla="*/ 736474 h 768059"/>
                        <a:gd name="connsiteX120" fmla="*/ 335169 w 1484196"/>
                        <a:gd name="connsiteY120" fmla="*/ 743231 h 768059"/>
                        <a:gd name="connsiteX121" fmla="*/ 391474 w 1484196"/>
                        <a:gd name="connsiteY121" fmla="*/ 752240 h 768059"/>
                        <a:gd name="connsiteX122" fmla="*/ 459041 w 1484196"/>
                        <a:gd name="connsiteY122" fmla="*/ 756744 h 768059"/>
                        <a:gd name="connsiteX123" fmla="*/ 474806 w 1484196"/>
                        <a:gd name="connsiteY123" fmla="*/ 768006 h 768059"/>
                        <a:gd name="connsiteX124" fmla="*/ 501833 w 1484196"/>
                        <a:gd name="connsiteY124" fmla="*/ 761249 h 768059"/>
                        <a:gd name="connsiteX125" fmla="*/ 510842 w 1484196"/>
                        <a:gd name="connsiteY125" fmla="*/ 758997 h 768059"/>
                        <a:gd name="connsiteX126" fmla="*/ 528860 w 1484196"/>
                        <a:gd name="connsiteY126" fmla="*/ 754492 h 768059"/>
                        <a:gd name="connsiteX127" fmla="*/ 607687 w 1484196"/>
                        <a:gd name="connsiteY127" fmla="*/ 752240 h 768059"/>
                        <a:gd name="connsiteX128" fmla="*/ 670749 w 1484196"/>
                        <a:gd name="connsiteY128" fmla="*/ 747736 h 768059"/>
                        <a:gd name="connsiteX129" fmla="*/ 677506 w 1484196"/>
                        <a:gd name="connsiteY129" fmla="*/ 745483 h 768059"/>
                        <a:gd name="connsiteX130" fmla="*/ 686515 w 1484196"/>
                        <a:gd name="connsiteY130" fmla="*/ 743231 h 768059"/>
                        <a:gd name="connsiteX131" fmla="*/ 718046 w 1484196"/>
                        <a:gd name="connsiteY131" fmla="*/ 740979 h 768059"/>
                        <a:gd name="connsiteX132" fmla="*/ 745072 w 1484196"/>
                        <a:gd name="connsiteY132" fmla="*/ 713952 h 768059"/>
                        <a:gd name="connsiteX133" fmla="*/ 756333 w 1484196"/>
                        <a:gd name="connsiteY133" fmla="*/ 702691 h 768059"/>
                        <a:gd name="connsiteX134" fmla="*/ 760838 w 1484196"/>
                        <a:gd name="connsiteY134" fmla="*/ 698187 h 768059"/>
                        <a:gd name="connsiteX135" fmla="*/ 772099 w 1484196"/>
                        <a:gd name="connsiteY135" fmla="*/ 684674 h 768059"/>
                        <a:gd name="connsiteX136" fmla="*/ 783360 w 1484196"/>
                        <a:gd name="connsiteY136" fmla="*/ 673412 h 768059"/>
                        <a:gd name="connsiteX137" fmla="*/ 787865 w 1484196"/>
                        <a:gd name="connsiteY137" fmla="*/ 666656 h 768059"/>
                        <a:gd name="connsiteX138" fmla="*/ 794621 w 1484196"/>
                        <a:gd name="connsiteY138" fmla="*/ 664404 h 768059"/>
                        <a:gd name="connsiteX139" fmla="*/ 796873 w 1484196"/>
                        <a:gd name="connsiteY139" fmla="*/ 657647 h 768059"/>
                        <a:gd name="connsiteX140" fmla="*/ 826152 w 1484196"/>
                        <a:gd name="connsiteY140" fmla="*/ 655395 h 768059"/>
                        <a:gd name="connsiteX141" fmla="*/ 848674 w 1484196"/>
                        <a:gd name="connsiteY141" fmla="*/ 639629 h 768059"/>
                        <a:gd name="connsiteX142" fmla="*/ 866692 w 1484196"/>
                        <a:gd name="connsiteY142" fmla="*/ 635125 h 768059"/>
                        <a:gd name="connsiteX143" fmla="*/ 875701 w 1484196"/>
                        <a:gd name="connsiteY143" fmla="*/ 632873 h 768059"/>
                        <a:gd name="connsiteX144" fmla="*/ 882458 w 1484196"/>
                        <a:gd name="connsiteY144" fmla="*/ 628368 h 768059"/>
                        <a:gd name="connsiteX145" fmla="*/ 902728 w 1484196"/>
                        <a:gd name="connsiteY145" fmla="*/ 619359 h 768059"/>
                        <a:gd name="connsiteX146" fmla="*/ 913989 w 1484196"/>
                        <a:gd name="connsiteY146" fmla="*/ 608098 h 768059"/>
                        <a:gd name="connsiteX147" fmla="*/ 929754 w 1484196"/>
                        <a:gd name="connsiteY147" fmla="*/ 603594 h 768059"/>
                        <a:gd name="connsiteX148" fmla="*/ 968042 w 1484196"/>
                        <a:gd name="connsiteY148" fmla="*/ 605846 h 768059"/>
                        <a:gd name="connsiteX149" fmla="*/ 972546 w 1484196"/>
                        <a:gd name="connsiteY149" fmla="*/ 612603 h 768059"/>
                        <a:gd name="connsiteX150" fmla="*/ 977051 w 1484196"/>
                        <a:gd name="connsiteY150" fmla="*/ 617107 h 768059"/>
                        <a:gd name="connsiteX151" fmla="*/ 997321 w 1484196"/>
                        <a:gd name="connsiteY151" fmla="*/ 623864 h 768059"/>
                        <a:gd name="connsiteX152" fmla="*/ 1006330 w 1484196"/>
                        <a:gd name="connsiteY152" fmla="*/ 632873 h 768059"/>
                        <a:gd name="connsiteX153" fmla="*/ 1010834 w 1484196"/>
                        <a:gd name="connsiteY153" fmla="*/ 641881 h 768059"/>
                        <a:gd name="connsiteX154" fmla="*/ 1024347 w 1484196"/>
                        <a:gd name="connsiteY154" fmla="*/ 650890 h 768059"/>
                        <a:gd name="connsiteX155" fmla="*/ 1028852 w 1484196"/>
                        <a:gd name="connsiteY155" fmla="*/ 664404 h 768059"/>
                        <a:gd name="connsiteX156" fmla="*/ 1035608 w 1484196"/>
                        <a:gd name="connsiteY156" fmla="*/ 668908 h 768059"/>
                        <a:gd name="connsiteX157" fmla="*/ 1046869 w 1484196"/>
                        <a:gd name="connsiteY157" fmla="*/ 671160 h 768059"/>
                        <a:gd name="connsiteX158" fmla="*/ 1053626 w 1484196"/>
                        <a:gd name="connsiteY158" fmla="*/ 673412 h 768059"/>
                        <a:gd name="connsiteX159" fmla="*/ 1055878 w 1484196"/>
                        <a:gd name="connsiteY159" fmla="*/ 680169 h 768059"/>
                        <a:gd name="connsiteX160" fmla="*/ 1064887 w 1484196"/>
                        <a:gd name="connsiteY160" fmla="*/ 682421 h 768059"/>
                        <a:gd name="connsiteX161" fmla="*/ 1073896 w 1484196"/>
                        <a:gd name="connsiteY161" fmla="*/ 686926 h 768059"/>
                        <a:gd name="connsiteX162" fmla="*/ 1091914 w 1484196"/>
                        <a:gd name="connsiteY162" fmla="*/ 691430 h 768059"/>
                        <a:gd name="connsiteX163" fmla="*/ 1098670 w 1484196"/>
                        <a:gd name="connsiteY163" fmla="*/ 700439 h 768059"/>
                        <a:gd name="connsiteX164" fmla="*/ 1103175 w 1484196"/>
                        <a:gd name="connsiteY164" fmla="*/ 707196 h 768059"/>
                        <a:gd name="connsiteX165" fmla="*/ 1109932 w 1484196"/>
                        <a:gd name="connsiteY165" fmla="*/ 711700 h 768059"/>
                        <a:gd name="connsiteX166" fmla="*/ 1118940 w 1484196"/>
                        <a:gd name="connsiteY166" fmla="*/ 727466 h 768059"/>
                        <a:gd name="connsiteX167" fmla="*/ 1121193 w 1484196"/>
                        <a:gd name="connsiteY167" fmla="*/ 736474 h 768059"/>
                        <a:gd name="connsiteX168" fmla="*/ 1136958 w 1484196"/>
                        <a:gd name="connsiteY168" fmla="*/ 743231 h 768059"/>
                        <a:gd name="connsiteX169" fmla="*/ 1179750 w 1484196"/>
                        <a:gd name="connsiteY169" fmla="*/ 745483 h 768059"/>
                        <a:gd name="connsiteX170" fmla="*/ 1195516 w 1484196"/>
                        <a:gd name="connsiteY170" fmla="*/ 743231 h 768059"/>
                        <a:gd name="connsiteX171" fmla="*/ 1236056 w 1484196"/>
                        <a:gd name="connsiteY171" fmla="*/ 745483 h 768059"/>
                        <a:gd name="connsiteX172" fmla="*/ 1256326 w 1484196"/>
                        <a:gd name="connsiteY172" fmla="*/ 747736 h 768059"/>
                        <a:gd name="connsiteX173" fmla="*/ 1269839 w 1484196"/>
                        <a:gd name="connsiteY173" fmla="*/ 729718 h 768059"/>
                        <a:gd name="connsiteX174" fmla="*/ 1276596 w 1484196"/>
                        <a:gd name="connsiteY174" fmla="*/ 727466 h 768059"/>
                        <a:gd name="connsiteX175" fmla="*/ 1292361 w 1484196"/>
                        <a:gd name="connsiteY175" fmla="*/ 713952 h 768059"/>
                        <a:gd name="connsiteX176" fmla="*/ 1294613 w 1484196"/>
                        <a:gd name="connsiteY176" fmla="*/ 707196 h 768059"/>
                        <a:gd name="connsiteX177" fmla="*/ 1299118 w 1484196"/>
                        <a:gd name="connsiteY177" fmla="*/ 700439 h 768059"/>
                        <a:gd name="connsiteX178" fmla="*/ 1303622 w 1484196"/>
                        <a:gd name="connsiteY178" fmla="*/ 691430 h 768059"/>
                        <a:gd name="connsiteX179" fmla="*/ 1310379 w 1484196"/>
                        <a:gd name="connsiteY179" fmla="*/ 689178 h 768059"/>
                        <a:gd name="connsiteX180" fmla="*/ 1314883 w 1484196"/>
                        <a:gd name="connsiteY180" fmla="*/ 680169 h 768059"/>
                        <a:gd name="connsiteX181" fmla="*/ 1321640 w 1484196"/>
                        <a:gd name="connsiteY181" fmla="*/ 675665 h 768059"/>
                        <a:gd name="connsiteX182" fmla="*/ 1323892 w 1484196"/>
                        <a:gd name="connsiteY182" fmla="*/ 666656 h 768059"/>
                        <a:gd name="connsiteX183" fmla="*/ 1326144 w 1484196"/>
                        <a:gd name="connsiteY183" fmla="*/ 659899 h 768059"/>
                        <a:gd name="connsiteX184" fmla="*/ 1330649 w 1484196"/>
                        <a:gd name="connsiteY184" fmla="*/ 655395 h 768059"/>
                        <a:gd name="connsiteX185" fmla="*/ 1339658 w 1484196"/>
                        <a:gd name="connsiteY185" fmla="*/ 641881 h 768059"/>
                        <a:gd name="connsiteX186" fmla="*/ 1341910 w 1484196"/>
                        <a:gd name="connsiteY186" fmla="*/ 632873 h 768059"/>
                        <a:gd name="connsiteX187" fmla="*/ 1344162 w 1484196"/>
                        <a:gd name="connsiteY187" fmla="*/ 610350 h 768059"/>
                        <a:gd name="connsiteX188" fmla="*/ 1348666 w 1484196"/>
                        <a:gd name="connsiteY188" fmla="*/ 601341 h 768059"/>
                        <a:gd name="connsiteX189" fmla="*/ 1353171 w 1484196"/>
                        <a:gd name="connsiteY189" fmla="*/ 585576 h 768059"/>
                        <a:gd name="connsiteX190" fmla="*/ 1359928 w 1484196"/>
                        <a:gd name="connsiteY190" fmla="*/ 576567 h 768059"/>
                        <a:gd name="connsiteX191" fmla="*/ 1364432 w 1484196"/>
                        <a:gd name="connsiteY191" fmla="*/ 542784 h 768059"/>
                        <a:gd name="connsiteX192" fmla="*/ 1366684 w 1484196"/>
                        <a:gd name="connsiteY192" fmla="*/ 533775 h 768059"/>
                        <a:gd name="connsiteX193" fmla="*/ 1368936 w 1484196"/>
                        <a:gd name="connsiteY193" fmla="*/ 477470 h 768059"/>
                        <a:gd name="connsiteX194" fmla="*/ 1384702 w 1484196"/>
                        <a:gd name="connsiteY194" fmla="*/ 454947 h 768059"/>
                        <a:gd name="connsiteX195" fmla="*/ 1391459 w 1484196"/>
                        <a:gd name="connsiteY195" fmla="*/ 443686 h 768059"/>
                        <a:gd name="connsiteX196" fmla="*/ 1398215 w 1484196"/>
                        <a:gd name="connsiteY196" fmla="*/ 434677 h 768059"/>
                        <a:gd name="connsiteX197" fmla="*/ 1400467 w 1484196"/>
                        <a:gd name="connsiteY197" fmla="*/ 385129 h 768059"/>
                        <a:gd name="connsiteX198" fmla="*/ 1402720 w 1484196"/>
                        <a:gd name="connsiteY198" fmla="*/ 373868 h 768059"/>
                        <a:gd name="connsiteX199" fmla="*/ 1409476 w 1484196"/>
                        <a:gd name="connsiteY199" fmla="*/ 367111 h 768059"/>
                        <a:gd name="connsiteX200" fmla="*/ 1422990 w 1484196"/>
                        <a:gd name="connsiteY200" fmla="*/ 157655 h 768059"/>
                        <a:gd name="connsiteX201" fmla="*/ 1436503 w 1484196"/>
                        <a:gd name="connsiteY201" fmla="*/ 141889 h 768059"/>
                        <a:gd name="connsiteX202" fmla="*/ 1441007 w 1484196"/>
                        <a:gd name="connsiteY202" fmla="*/ 135133 h 768059"/>
                        <a:gd name="connsiteX203" fmla="*/ 1447764 w 1484196"/>
                        <a:gd name="connsiteY203" fmla="*/ 132880 h 768059"/>
                        <a:gd name="connsiteX204" fmla="*/ 1454521 w 1484196"/>
                        <a:gd name="connsiteY204" fmla="*/ 128376 h 768059"/>
                        <a:gd name="connsiteX205" fmla="*/ 1456773 w 1484196"/>
                        <a:gd name="connsiteY205" fmla="*/ 99097 h 768059"/>
                        <a:gd name="connsiteX206" fmla="*/ 1463530 w 1484196"/>
                        <a:gd name="connsiteY206" fmla="*/ 94593 h 768059"/>
                        <a:gd name="connsiteX207" fmla="*/ 1474791 w 1484196"/>
                        <a:gd name="connsiteY207" fmla="*/ 83332 h 768059"/>
                        <a:gd name="connsiteX208" fmla="*/ 1477043 w 1484196"/>
                        <a:gd name="connsiteY208" fmla="*/ 76575 h 768059"/>
                        <a:gd name="connsiteX209" fmla="*/ 1483800 w 1484196"/>
                        <a:gd name="connsiteY209" fmla="*/ 74323 h 768059"/>
                        <a:gd name="connsiteX210" fmla="*/ 1481547 w 1484196"/>
                        <a:gd name="connsiteY210" fmla="*/ 0 h 768059"/>
                        <a:gd name="connsiteX211" fmla="*/ 1470286 w 1484196"/>
                        <a:gd name="connsiteY211" fmla="*/ 9008 h 768059"/>
                        <a:gd name="connsiteX212" fmla="*/ 1468034 w 1484196"/>
                        <a:gd name="connsiteY212" fmla="*/ 18017 h 768059"/>
                        <a:gd name="connsiteX213" fmla="*/ 1461277 w 1484196"/>
                        <a:gd name="connsiteY213" fmla="*/ 20270 h 768059"/>
                        <a:gd name="connsiteX214" fmla="*/ 1470286 w 1484196"/>
                        <a:gd name="connsiteY21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28412 w 1484196"/>
                        <a:gd name="connsiteY117" fmla="*/ 729718 h 768059"/>
                        <a:gd name="connsiteX118" fmla="*/ 330665 w 1484196"/>
                        <a:gd name="connsiteY118" fmla="*/ 736474 h 768059"/>
                        <a:gd name="connsiteX119" fmla="*/ 335169 w 1484196"/>
                        <a:gd name="connsiteY119" fmla="*/ 743231 h 768059"/>
                        <a:gd name="connsiteX120" fmla="*/ 391474 w 1484196"/>
                        <a:gd name="connsiteY120" fmla="*/ 752240 h 768059"/>
                        <a:gd name="connsiteX121" fmla="*/ 459041 w 1484196"/>
                        <a:gd name="connsiteY121" fmla="*/ 756744 h 768059"/>
                        <a:gd name="connsiteX122" fmla="*/ 474806 w 1484196"/>
                        <a:gd name="connsiteY122" fmla="*/ 768006 h 768059"/>
                        <a:gd name="connsiteX123" fmla="*/ 501833 w 1484196"/>
                        <a:gd name="connsiteY123" fmla="*/ 761249 h 768059"/>
                        <a:gd name="connsiteX124" fmla="*/ 510842 w 1484196"/>
                        <a:gd name="connsiteY124" fmla="*/ 758997 h 768059"/>
                        <a:gd name="connsiteX125" fmla="*/ 528860 w 1484196"/>
                        <a:gd name="connsiteY125" fmla="*/ 754492 h 768059"/>
                        <a:gd name="connsiteX126" fmla="*/ 607687 w 1484196"/>
                        <a:gd name="connsiteY126" fmla="*/ 752240 h 768059"/>
                        <a:gd name="connsiteX127" fmla="*/ 670749 w 1484196"/>
                        <a:gd name="connsiteY127" fmla="*/ 747736 h 768059"/>
                        <a:gd name="connsiteX128" fmla="*/ 677506 w 1484196"/>
                        <a:gd name="connsiteY128" fmla="*/ 745483 h 768059"/>
                        <a:gd name="connsiteX129" fmla="*/ 686515 w 1484196"/>
                        <a:gd name="connsiteY129" fmla="*/ 743231 h 768059"/>
                        <a:gd name="connsiteX130" fmla="*/ 718046 w 1484196"/>
                        <a:gd name="connsiteY130" fmla="*/ 740979 h 768059"/>
                        <a:gd name="connsiteX131" fmla="*/ 745072 w 1484196"/>
                        <a:gd name="connsiteY131" fmla="*/ 713952 h 768059"/>
                        <a:gd name="connsiteX132" fmla="*/ 756333 w 1484196"/>
                        <a:gd name="connsiteY132" fmla="*/ 702691 h 768059"/>
                        <a:gd name="connsiteX133" fmla="*/ 760838 w 1484196"/>
                        <a:gd name="connsiteY133" fmla="*/ 698187 h 768059"/>
                        <a:gd name="connsiteX134" fmla="*/ 772099 w 1484196"/>
                        <a:gd name="connsiteY134" fmla="*/ 684674 h 768059"/>
                        <a:gd name="connsiteX135" fmla="*/ 783360 w 1484196"/>
                        <a:gd name="connsiteY135" fmla="*/ 673412 h 768059"/>
                        <a:gd name="connsiteX136" fmla="*/ 787865 w 1484196"/>
                        <a:gd name="connsiteY136" fmla="*/ 666656 h 768059"/>
                        <a:gd name="connsiteX137" fmla="*/ 794621 w 1484196"/>
                        <a:gd name="connsiteY137" fmla="*/ 664404 h 768059"/>
                        <a:gd name="connsiteX138" fmla="*/ 796873 w 1484196"/>
                        <a:gd name="connsiteY138" fmla="*/ 657647 h 768059"/>
                        <a:gd name="connsiteX139" fmla="*/ 826152 w 1484196"/>
                        <a:gd name="connsiteY139" fmla="*/ 655395 h 768059"/>
                        <a:gd name="connsiteX140" fmla="*/ 848674 w 1484196"/>
                        <a:gd name="connsiteY140" fmla="*/ 639629 h 768059"/>
                        <a:gd name="connsiteX141" fmla="*/ 866692 w 1484196"/>
                        <a:gd name="connsiteY141" fmla="*/ 635125 h 768059"/>
                        <a:gd name="connsiteX142" fmla="*/ 875701 w 1484196"/>
                        <a:gd name="connsiteY142" fmla="*/ 632873 h 768059"/>
                        <a:gd name="connsiteX143" fmla="*/ 882458 w 1484196"/>
                        <a:gd name="connsiteY143" fmla="*/ 628368 h 768059"/>
                        <a:gd name="connsiteX144" fmla="*/ 902728 w 1484196"/>
                        <a:gd name="connsiteY144" fmla="*/ 619359 h 768059"/>
                        <a:gd name="connsiteX145" fmla="*/ 913989 w 1484196"/>
                        <a:gd name="connsiteY145" fmla="*/ 608098 h 768059"/>
                        <a:gd name="connsiteX146" fmla="*/ 929754 w 1484196"/>
                        <a:gd name="connsiteY146" fmla="*/ 603594 h 768059"/>
                        <a:gd name="connsiteX147" fmla="*/ 968042 w 1484196"/>
                        <a:gd name="connsiteY147" fmla="*/ 605846 h 768059"/>
                        <a:gd name="connsiteX148" fmla="*/ 972546 w 1484196"/>
                        <a:gd name="connsiteY148" fmla="*/ 612603 h 768059"/>
                        <a:gd name="connsiteX149" fmla="*/ 977051 w 1484196"/>
                        <a:gd name="connsiteY149" fmla="*/ 617107 h 768059"/>
                        <a:gd name="connsiteX150" fmla="*/ 997321 w 1484196"/>
                        <a:gd name="connsiteY150" fmla="*/ 623864 h 768059"/>
                        <a:gd name="connsiteX151" fmla="*/ 1006330 w 1484196"/>
                        <a:gd name="connsiteY151" fmla="*/ 632873 h 768059"/>
                        <a:gd name="connsiteX152" fmla="*/ 1010834 w 1484196"/>
                        <a:gd name="connsiteY152" fmla="*/ 641881 h 768059"/>
                        <a:gd name="connsiteX153" fmla="*/ 1024347 w 1484196"/>
                        <a:gd name="connsiteY153" fmla="*/ 650890 h 768059"/>
                        <a:gd name="connsiteX154" fmla="*/ 1028852 w 1484196"/>
                        <a:gd name="connsiteY154" fmla="*/ 664404 h 768059"/>
                        <a:gd name="connsiteX155" fmla="*/ 1035608 w 1484196"/>
                        <a:gd name="connsiteY155" fmla="*/ 668908 h 768059"/>
                        <a:gd name="connsiteX156" fmla="*/ 1046869 w 1484196"/>
                        <a:gd name="connsiteY156" fmla="*/ 671160 h 768059"/>
                        <a:gd name="connsiteX157" fmla="*/ 1053626 w 1484196"/>
                        <a:gd name="connsiteY157" fmla="*/ 673412 h 768059"/>
                        <a:gd name="connsiteX158" fmla="*/ 1055878 w 1484196"/>
                        <a:gd name="connsiteY158" fmla="*/ 680169 h 768059"/>
                        <a:gd name="connsiteX159" fmla="*/ 1064887 w 1484196"/>
                        <a:gd name="connsiteY159" fmla="*/ 682421 h 768059"/>
                        <a:gd name="connsiteX160" fmla="*/ 1073896 w 1484196"/>
                        <a:gd name="connsiteY160" fmla="*/ 686926 h 768059"/>
                        <a:gd name="connsiteX161" fmla="*/ 1091914 w 1484196"/>
                        <a:gd name="connsiteY161" fmla="*/ 691430 h 768059"/>
                        <a:gd name="connsiteX162" fmla="*/ 1098670 w 1484196"/>
                        <a:gd name="connsiteY162" fmla="*/ 700439 h 768059"/>
                        <a:gd name="connsiteX163" fmla="*/ 1103175 w 1484196"/>
                        <a:gd name="connsiteY163" fmla="*/ 707196 h 768059"/>
                        <a:gd name="connsiteX164" fmla="*/ 1109932 w 1484196"/>
                        <a:gd name="connsiteY164" fmla="*/ 711700 h 768059"/>
                        <a:gd name="connsiteX165" fmla="*/ 1118940 w 1484196"/>
                        <a:gd name="connsiteY165" fmla="*/ 727466 h 768059"/>
                        <a:gd name="connsiteX166" fmla="*/ 1121193 w 1484196"/>
                        <a:gd name="connsiteY166" fmla="*/ 736474 h 768059"/>
                        <a:gd name="connsiteX167" fmla="*/ 1136958 w 1484196"/>
                        <a:gd name="connsiteY167" fmla="*/ 743231 h 768059"/>
                        <a:gd name="connsiteX168" fmla="*/ 1179750 w 1484196"/>
                        <a:gd name="connsiteY168" fmla="*/ 745483 h 768059"/>
                        <a:gd name="connsiteX169" fmla="*/ 1195516 w 1484196"/>
                        <a:gd name="connsiteY169" fmla="*/ 743231 h 768059"/>
                        <a:gd name="connsiteX170" fmla="*/ 1236056 w 1484196"/>
                        <a:gd name="connsiteY170" fmla="*/ 745483 h 768059"/>
                        <a:gd name="connsiteX171" fmla="*/ 1256326 w 1484196"/>
                        <a:gd name="connsiteY171" fmla="*/ 747736 h 768059"/>
                        <a:gd name="connsiteX172" fmla="*/ 1269839 w 1484196"/>
                        <a:gd name="connsiteY172" fmla="*/ 729718 h 768059"/>
                        <a:gd name="connsiteX173" fmla="*/ 1276596 w 1484196"/>
                        <a:gd name="connsiteY173" fmla="*/ 727466 h 768059"/>
                        <a:gd name="connsiteX174" fmla="*/ 1292361 w 1484196"/>
                        <a:gd name="connsiteY174" fmla="*/ 713952 h 768059"/>
                        <a:gd name="connsiteX175" fmla="*/ 1294613 w 1484196"/>
                        <a:gd name="connsiteY175" fmla="*/ 707196 h 768059"/>
                        <a:gd name="connsiteX176" fmla="*/ 1299118 w 1484196"/>
                        <a:gd name="connsiteY176" fmla="*/ 700439 h 768059"/>
                        <a:gd name="connsiteX177" fmla="*/ 1303622 w 1484196"/>
                        <a:gd name="connsiteY177" fmla="*/ 691430 h 768059"/>
                        <a:gd name="connsiteX178" fmla="*/ 1310379 w 1484196"/>
                        <a:gd name="connsiteY178" fmla="*/ 689178 h 768059"/>
                        <a:gd name="connsiteX179" fmla="*/ 1314883 w 1484196"/>
                        <a:gd name="connsiteY179" fmla="*/ 680169 h 768059"/>
                        <a:gd name="connsiteX180" fmla="*/ 1321640 w 1484196"/>
                        <a:gd name="connsiteY180" fmla="*/ 675665 h 768059"/>
                        <a:gd name="connsiteX181" fmla="*/ 1323892 w 1484196"/>
                        <a:gd name="connsiteY181" fmla="*/ 666656 h 768059"/>
                        <a:gd name="connsiteX182" fmla="*/ 1326144 w 1484196"/>
                        <a:gd name="connsiteY182" fmla="*/ 659899 h 768059"/>
                        <a:gd name="connsiteX183" fmla="*/ 1330649 w 1484196"/>
                        <a:gd name="connsiteY183" fmla="*/ 655395 h 768059"/>
                        <a:gd name="connsiteX184" fmla="*/ 1339658 w 1484196"/>
                        <a:gd name="connsiteY184" fmla="*/ 641881 h 768059"/>
                        <a:gd name="connsiteX185" fmla="*/ 1341910 w 1484196"/>
                        <a:gd name="connsiteY185" fmla="*/ 632873 h 768059"/>
                        <a:gd name="connsiteX186" fmla="*/ 1344162 w 1484196"/>
                        <a:gd name="connsiteY186" fmla="*/ 610350 h 768059"/>
                        <a:gd name="connsiteX187" fmla="*/ 1348666 w 1484196"/>
                        <a:gd name="connsiteY187" fmla="*/ 601341 h 768059"/>
                        <a:gd name="connsiteX188" fmla="*/ 1353171 w 1484196"/>
                        <a:gd name="connsiteY188" fmla="*/ 585576 h 768059"/>
                        <a:gd name="connsiteX189" fmla="*/ 1359928 w 1484196"/>
                        <a:gd name="connsiteY189" fmla="*/ 576567 h 768059"/>
                        <a:gd name="connsiteX190" fmla="*/ 1364432 w 1484196"/>
                        <a:gd name="connsiteY190" fmla="*/ 542784 h 768059"/>
                        <a:gd name="connsiteX191" fmla="*/ 1366684 w 1484196"/>
                        <a:gd name="connsiteY191" fmla="*/ 533775 h 768059"/>
                        <a:gd name="connsiteX192" fmla="*/ 1368936 w 1484196"/>
                        <a:gd name="connsiteY192" fmla="*/ 477470 h 768059"/>
                        <a:gd name="connsiteX193" fmla="*/ 1384702 w 1484196"/>
                        <a:gd name="connsiteY193" fmla="*/ 454947 h 768059"/>
                        <a:gd name="connsiteX194" fmla="*/ 1391459 w 1484196"/>
                        <a:gd name="connsiteY194" fmla="*/ 443686 h 768059"/>
                        <a:gd name="connsiteX195" fmla="*/ 1398215 w 1484196"/>
                        <a:gd name="connsiteY195" fmla="*/ 434677 h 768059"/>
                        <a:gd name="connsiteX196" fmla="*/ 1400467 w 1484196"/>
                        <a:gd name="connsiteY196" fmla="*/ 385129 h 768059"/>
                        <a:gd name="connsiteX197" fmla="*/ 1402720 w 1484196"/>
                        <a:gd name="connsiteY197" fmla="*/ 373868 h 768059"/>
                        <a:gd name="connsiteX198" fmla="*/ 1409476 w 1484196"/>
                        <a:gd name="connsiteY198" fmla="*/ 367111 h 768059"/>
                        <a:gd name="connsiteX199" fmla="*/ 1422990 w 1484196"/>
                        <a:gd name="connsiteY199" fmla="*/ 157655 h 768059"/>
                        <a:gd name="connsiteX200" fmla="*/ 1436503 w 1484196"/>
                        <a:gd name="connsiteY200" fmla="*/ 141889 h 768059"/>
                        <a:gd name="connsiteX201" fmla="*/ 1441007 w 1484196"/>
                        <a:gd name="connsiteY201" fmla="*/ 135133 h 768059"/>
                        <a:gd name="connsiteX202" fmla="*/ 1447764 w 1484196"/>
                        <a:gd name="connsiteY202" fmla="*/ 132880 h 768059"/>
                        <a:gd name="connsiteX203" fmla="*/ 1454521 w 1484196"/>
                        <a:gd name="connsiteY203" fmla="*/ 128376 h 768059"/>
                        <a:gd name="connsiteX204" fmla="*/ 1456773 w 1484196"/>
                        <a:gd name="connsiteY204" fmla="*/ 99097 h 768059"/>
                        <a:gd name="connsiteX205" fmla="*/ 1463530 w 1484196"/>
                        <a:gd name="connsiteY205" fmla="*/ 94593 h 768059"/>
                        <a:gd name="connsiteX206" fmla="*/ 1474791 w 1484196"/>
                        <a:gd name="connsiteY206" fmla="*/ 83332 h 768059"/>
                        <a:gd name="connsiteX207" fmla="*/ 1477043 w 1484196"/>
                        <a:gd name="connsiteY207" fmla="*/ 76575 h 768059"/>
                        <a:gd name="connsiteX208" fmla="*/ 1483800 w 1484196"/>
                        <a:gd name="connsiteY208" fmla="*/ 74323 h 768059"/>
                        <a:gd name="connsiteX209" fmla="*/ 1481547 w 1484196"/>
                        <a:gd name="connsiteY209" fmla="*/ 0 h 768059"/>
                        <a:gd name="connsiteX210" fmla="*/ 1470286 w 1484196"/>
                        <a:gd name="connsiteY210" fmla="*/ 9008 h 768059"/>
                        <a:gd name="connsiteX211" fmla="*/ 1468034 w 1484196"/>
                        <a:gd name="connsiteY211" fmla="*/ 18017 h 768059"/>
                        <a:gd name="connsiteX212" fmla="*/ 1461277 w 1484196"/>
                        <a:gd name="connsiteY212" fmla="*/ 20270 h 768059"/>
                        <a:gd name="connsiteX213" fmla="*/ 1470286 w 1484196"/>
                        <a:gd name="connsiteY21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30665 w 1484196"/>
                        <a:gd name="connsiteY117" fmla="*/ 736474 h 768059"/>
                        <a:gd name="connsiteX118" fmla="*/ 335169 w 1484196"/>
                        <a:gd name="connsiteY118" fmla="*/ 743231 h 768059"/>
                        <a:gd name="connsiteX119" fmla="*/ 391474 w 1484196"/>
                        <a:gd name="connsiteY119" fmla="*/ 752240 h 768059"/>
                        <a:gd name="connsiteX120" fmla="*/ 459041 w 1484196"/>
                        <a:gd name="connsiteY120" fmla="*/ 756744 h 768059"/>
                        <a:gd name="connsiteX121" fmla="*/ 474806 w 1484196"/>
                        <a:gd name="connsiteY121" fmla="*/ 768006 h 768059"/>
                        <a:gd name="connsiteX122" fmla="*/ 501833 w 1484196"/>
                        <a:gd name="connsiteY122" fmla="*/ 761249 h 768059"/>
                        <a:gd name="connsiteX123" fmla="*/ 510842 w 1484196"/>
                        <a:gd name="connsiteY123" fmla="*/ 758997 h 768059"/>
                        <a:gd name="connsiteX124" fmla="*/ 528860 w 1484196"/>
                        <a:gd name="connsiteY124" fmla="*/ 754492 h 768059"/>
                        <a:gd name="connsiteX125" fmla="*/ 607687 w 1484196"/>
                        <a:gd name="connsiteY125" fmla="*/ 752240 h 768059"/>
                        <a:gd name="connsiteX126" fmla="*/ 670749 w 1484196"/>
                        <a:gd name="connsiteY126" fmla="*/ 747736 h 768059"/>
                        <a:gd name="connsiteX127" fmla="*/ 677506 w 1484196"/>
                        <a:gd name="connsiteY127" fmla="*/ 745483 h 768059"/>
                        <a:gd name="connsiteX128" fmla="*/ 686515 w 1484196"/>
                        <a:gd name="connsiteY128" fmla="*/ 743231 h 768059"/>
                        <a:gd name="connsiteX129" fmla="*/ 718046 w 1484196"/>
                        <a:gd name="connsiteY129" fmla="*/ 740979 h 768059"/>
                        <a:gd name="connsiteX130" fmla="*/ 745072 w 1484196"/>
                        <a:gd name="connsiteY130" fmla="*/ 713952 h 768059"/>
                        <a:gd name="connsiteX131" fmla="*/ 756333 w 1484196"/>
                        <a:gd name="connsiteY131" fmla="*/ 702691 h 768059"/>
                        <a:gd name="connsiteX132" fmla="*/ 760838 w 1484196"/>
                        <a:gd name="connsiteY132" fmla="*/ 698187 h 768059"/>
                        <a:gd name="connsiteX133" fmla="*/ 772099 w 1484196"/>
                        <a:gd name="connsiteY133" fmla="*/ 684674 h 768059"/>
                        <a:gd name="connsiteX134" fmla="*/ 783360 w 1484196"/>
                        <a:gd name="connsiteY134" fmla="*/ 673412 h 768059"/>
                        <a:gd name="connsiteX135" fmla="*/ 787865 w 1484196"/>
                        <a:gd name="connsiteY135" fmla="*/ 666656 h 768059"/>
                        <a:gd name="connsiteX136" fmla="*/ 794621 w 1484196"/>
                        <a:gd name="connsiteY136" fmla="*/ 664404 h 768059"/>
                        <a:gd name="connsiteX137" fmla="*/ 796873 w 1484196"/>
                        <a:gd name="connsiteY137" fmla="*/ 657647 h 768059"/>
                        <a:gd name="connsiteX138" fmla="*/ 826152 w 1484196"/>
                        <a:gd name="connsiteY138" fmla="*/ 655395 h 768059"/>
                        <a:gd name="connsiteX139" fmla="*/ 848674 w 1484196"/>
                        <a:gd name="connsiteY139" fmla="*/ 639629 h 768059"/>
                        <a:gd name="connsiteX140" fmla="*/ 866692 w 1484196"/>
                        <a:gd name="connsiteY140" fmla="*/ 635125 h 768059"/>
                        <a:gd name="connsiteX141" fmla="*/ 875701 w 1484196"/>
                        <a:gd name="connsiteY141" fmla="*/ 632873 h 768059"/>
                        <a:gd name="connsiteX142" fmla="*/ 882458 w 1484196"/>
                        <a:gd name="connsiteY142" fmla="*/ 628368 h 768059"/>
                        <a:gd name="connsiteX143" fmla="*/ 902728 w 1484196"/>
                        <a:gd name="connsiteY143" fmla="*/ 619359 h 768059"/>
                        <a:gd name="connsiteX144" fmla="*/ 913989 w 1484196"/>
                        <a:gd name="connsiteY144" fmla="*/ 608098 h 768059"/>
                        <a:gd name="connsiteX145" fmla="*/ 929754 w 1484196"/>
                        <a:gd name="connsiteY145" fmla="*/ 603594 h 768059"/>
                        <a:gd name="connsiteX146" fmla="*/ 968042 w 1484196"/>
                        <a:gd name="connsiteY146" fmla="*/ 605846 h 768059"/>
                        <a:gd name="connsiteX147" fmla="*/ 972546 w 1484196"/>
                        <a:gd name="connsiteY147" fmla="*/ 612603 h 768059"/>
                        <a:gd name="connsiteX148" fmla="*/ 977051 w 1484196"/>
                        <a:gd name="connsiteY148" fmla="*/ 617107 h 768059"/>
                        <a:gd name="connsiteX149" fmla="*/ 997321 w 1484196"/>
                        <a:gd name="connsiteY149" fmla="*/ 623864 h 768059"/>
                        <a:gd name="connsiteX150" fmla="*/ 1006330 w 1484196"/>
                        <a:gd name="connsiteY150" fmla="*/ 632873 h 768059"/>
                        <a:gd name="connsiteX151" fmla="*/ 1010834 w 1484196"/>
                        <a:gd name="connsiteY151" fmla="*/ 641881 h 768059"/>
                        <a:gd name="connsiteX152" fmla="*/ 1024347 w 1484196"/>
                        <a:gd name="connsiteY152" fmla="*/ 650890 h 768059"/>
                        <a:gd name="connsiteX153" fmla="*/ 1028852 w 1484196"/>
                        <a:gd name="connsiteY153" fmla="*/ 664404 h 768059"/>
                        <a:gd name="connsiteX154" fmla="*/ 1035608 w 1484196"/>
                        <a:gd name="connsiteY154" fmla="*/ 668908 h 768059"/>
                        <a:gd name="connsiteX155" fmla="*/ 1046869 w 1484196"/>
                        <a:gd name="connsiteY155" fmla="*/ 671160 h 768059"/>
                        <a:gd name="connsiteX156" fmla="*/ 1053626 w 1484196"/>
                        <a:gd name="connsiteY156" fmla="*/ 673412 h 768059"/>
                        <a:gd name="connsiteX157" fmla="*/ 1055878 w 1484196"/>
                        <a:gd name="connsiteY157" fmla="*/ 680169 h 768059"/>
                        <a:gd name="connsiteX158" fmla="*/ 1064887 w 1484196"/>
                        <a:gd name="connsiteY158" fmla="*/ 682421 h 768059"/>
                        <a:gd name="connsiteX159" fmla="*/ 1073896 w 1484196"/>
                        <a:gd name="connsiteY159" fmla="*/ 686926 h 768059"/>
                        <a:gd name="connsiteX160" fmla="*/ 1091914 w 1484196"/>
                        <a:gd name="connsiteY160" fmla="*/ 691430 h 768059"/>
                        <a:gd name="connsiteX161" fmla="*/ 1098670 w 1484196"/>
                        <a:gd name="connsiteY161" fmla="*/ 700439 h 768059"/>
                        <a:gd name="connsiteX162" fmla="*/ 1103175 w 1484196"/>
                        <a:gd name="connsiteY162" fmla="*/ 707196 h 768059"/>
                        <a:gd name="connsiteX163" fmla="*/ 1109932 w 1484196"/>
                        <a:gd name="connsiteY163" fmla="*/ 711700 h 768059"/>
                        <a:gd name="connsiteX164" fmla="*/ 1118940 w 1484196"/>
                        <a:gd name="connsiteY164" fmla="*/ 727466 h 768059"/>
                        <a:gd name="connsiteX165" fmla="*/ 1121193 w 1484196"/>
                        <a:gd name="connsiteY165" fmla="*/ 736474 h 768059"/>
                        <a:gd name="connsiteX166" fmla="*/ 1136958 w 1484196"/>
                        <a:gd name="connsiteY166" fmla="*/ 743231 h 768059"/>
                        <a:gd name="connsiteX167" fmla="*/ 1179750 w 1484196"/>
                        <a:gd name="connsiteY167" fmla="*/ 745483 h 768059"/>
                        <a:gd name="connsiteX168" fmla="*/ 1195516 w 1484196"/>
                        <a:gd name="connsiteY168" fmla="*/ 743231 h 768059"/>
                        <a:gd name="connsiteX169" fmla="*/ 1236056 w 1484196"/>
                        <a:gd name="connsiteY169" fmla="*/ 745483 h 768059"/>
                        <a:gd name="connsiteX170" fmla="*/ 1256326 w 1484196"/>
                        <a:gd name="connsiteY170" fmla="*/ 747736 h 768059"/>
                        <a:gd name="connsiteX171" fmla="*/ 1269839 w 1484196"/>
                        <a:gd name="connsiteY171" fmla="*/ 729718 h 768059"/>
                        <a:gd name="connsiteX172" fmla="*/ 1276596 w 1484196"/>
                        <a:gd name="connsiteY172" fmla="*/ 727466 h 768059"/>
                        <a:gd name="connsiteX173" fmla="*/ 1292361 w 1484196"/>
                        <a:gd name="connsiteY173" fmla="*/ 713952 h 768059"/>
                        <a:gd name="connsiteX174" fmla="*/ 1294613 w 1484196"/>
                        <a:gd name="connsiteY174" fmla="*/ 707196 h 768059"/>
                        <a:gd name="connsiteX175" fmla="*/ 1299118 w 1484196"/>
                        <a:gd name="connsiteY175" fmla="*/ 700439 h 768059"/>
                        <a:gd name="connsiteX176" fmla="*/ 1303622 w 1484196"/>
                        <a:gd name="connsiteY176" fmla="*/ 691430 h 768059"/>
                        <a:gd name="connsiteX177" fmla="*/ 1310379 w 1484196"/>
                        <a:gd name="connsiteY177" fmla="*/ 689178 h 768059"/>
                        <a:gd name="connsiteX178" fmla="*/ 1314883 w 1484196"/>
                        <a:gd name="connsiteY178" fmla="*/ 680169 h 768059"/>
                        <a:gd name="connsiteX179" fmla="*/ 1321640 w 1484196"/>
                        <a:gd name="connsiteY179" fmla="*/ 675665 h 768059"/>
                        <a:gd name="connsiteX180" fmla="*/ 1323892 w 1484196"/>
                        <a:gd name="connsiteY180" fmla="*/ 666656 h 768059"/>
                        <a:gd name="connsiteX181" fmla="*/ 1326144 w 1484196"/>
                        <a:gd name="connsiteY181" fmla="*/ 659899 h 768059"/>
                        <a:gd name="connsiteX182" fmla="*/ 1330649 w 1484196"/>
                        <a:gd name="connsiteY182" fmla="*/ 655395 h 768059"/>
                        <a:gd name="connsiteX183" fmla="*/ 1339658 w 1484196"/>
                        <a:gd name="connsiteY183" fmla="*/ 641881 h 768059"/>
                        <a:gd name="connsiteX184" fmla="*/ 1341910 w 1484196"/>
                        <a:gd name="connsiteY184" fmla="*/ 632873 h 768059"/>
                        <a:gd name="connsiteX185" fmla="*/ 1344162 w 1484196"/>
                        <a:gd name="connsiteY185" fmla="*/ 610350 h 768059"/>
                        <a:gd name="connsiteX186" fmla="*/ 1348666 w 1484196"/>
                        <a:gd name="connsiteY186" fmla="*/ 601341 h 768059"/>
                        <a:gd name="connsiteX187" fmla="*/ 1353171 w 1484196"/>
                        <a:gd name="connsiteY187" fmla="*/ 585576 h 768059"/>
                        <a:gd name="connsiteX188" fmla="*/ 1359928 w 1484196"/>
                        <a:gd name="connsiteY188" fmla="*/ 576567 h 768059"/>
                        <a:gd name="connsiteX189" fmla="*/ 1364432 w 1484196"/>
                        <a:gd name="connsiteY189" fmla="*/ 542784 h 768059"/>
                        <a:gd name="connsiteX190" fmla="*/ 1366684 w 1484196"/>
                        <a:gd name="connsiteY190" fmla="*/ 533775 h 768059"/>
                        <a:gd name="connsiteX191" fmla="*/ 1368936 w 1484196"/>
                        <a:gd name="connsiteY191" fmla="*/ 477470 h 768059"/>
                        <a:gd name="connsiteX192" fmla="*/ 1384702 w 1484196"/>
                        <a:gd name="connsiteY192" fmla="*/ 454947 h 768059"/>
                        <a:gd name="connsiteX193" fmla="*/ 1391459 w 1484196"/>
                        <a:gd name="connsiteY193" fmla="*/ 443686 h 768059"/>
                        <a:gd name="connsiteX194" fmla="*/ 1398215 w 1484196"/>
                        <a:gd name="connsiteY194" fmla="*/ 434677 h 768059"/>
                        <a:gd name="connsiteX195" fmla="*/ 1400467 w 1484196"/>
                        <a:gd name="connsiteY195" fmla="*/ 385129 h 768059"/>
                        <a:gd name="connsiteX196" fmla="*/ 1402720 w 1484196"/>
                        <a:gd name="connsiteY196" fmla="*/ 373868 h 768059"/>
                        <a:gd name="connsiteX197" fmla="*/ 1409476 w 1484196"/>
                        <a:gd name="connsiteY197" fmla="*/ 367111 h 768059"/>
                        <a:gd name="connsiteX198" fmla="*/ 1422990 w 1484196"/>
                        <a:gd name="connsiteY198" fmla="*/ 157655 h 768059"/>
                        <a:gd name="connsiteX199" fmla="*/ 1436503 w 1484196"/>
                        <a:gd name="connsiteY199" fmla="*/ 141889 h 768059"/>
                        <a:gd name="connsiteX200" fmla="*/ 1441007 w 1484196"/>
                        <a:gd name="connsiteY200" fmla="*/ 135133 h 768059"/>
                        <a:gd name="connsiteX201" fmla="*/ 1447764 w 1484196"/>
                        <a:gd name="connsiteY201" fmla="*/ 132880 h 768059"/>
                        <a:gd name="connsiteX202" fmla="*/ 1454521 w 1484196"/>
                        <a:gd name="connsiteY202" fmla="*/ 128376 h 768059"/>
                        <a:gd name="connsiteX203" fmla="*/ 1456773 w 1484196"/>
                        <a:gd name="connsiteY203" fmla="*/ 99097 h 768059"/>
                        <a:gd name="connsiteX204" fmla="*/ 1463530 w 1484196"/>
                        <a:gd name="connsiteY204" fmla="*/ 94593 h 768059"/>
                        <a:gd name="connsiteX205" fmla="*/ 1474791 w 1484196"/>
                        <a:gd name="connsiteY205" fmla="*/ 83332 h 768059"/>
                        <a:gd name="connsiteX206" fmla="*/ 1477043 w 1484196"/>
                        <a:gd name="connsiteY206" fmla="*/ 76575 h 768059"/>
                        <a:gd name="connsiteX207" fmla="*/ 1483800 w 1484196"/>
                        <a:gd name="connsiteY207" fmla="*/ 74323 h 768059"/>
                        <a:gd name="connsiteX208" fmla="*/ 1481547 w 1484196"/>
                        <a:gd name="connsiteY208" fmla="*/ 0 h 768059"/>
                        <a:gd name="connsiteX209" fmla="*/ 1470286 w 1484196"/>
                        <a:gd name="connsiteY209" fmla="*/ 9008 h 768059"/>
                        <a:gd name="connsiteX210" fmla="*/ 1468034 w 1484196"/>
                        <a:gd name="connsiteY210" fmla="*/ 18017 h 768059"/>
                        <a:gd name="connsiteX211" fmla="*/ 1461277 w 1484196"/>
                        <a:gd name="connsiteY211" fmla="*/ 20270 h 768059"/>
                        <a:gd name="connsiteX212" fmla="*/ 1470286 w 1484196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170683 w 1493131"/>
                        <a:gd name="connsiteY112" fmla="*/ 637377 h 768059"/>
                        <a:gd name="connsiteX113" fmla="*/ 216307 w 1493131"/>
                        <a:gd name="connsiteY113" fmla="*/ 640429 h 768059"/>
                        <a:gd name="connsiteX114" fmla="*/ 247259 w 1493131"/>
                        <a:gd name="connsiteY114" fmla="*/ 662151 h 768059"/>
                        <a:gd name="connsiteX115" fmla="*/ 299060 w 1493131"/>
                        <a:gd name="connsiteY115" fmla="*/ 675665 h 768059"/>
                        <a:gd name="connsiteX116" fmla="*/ 334148 w 1493131"/>
                        <a:gd name="connsiteY116" fmla="*/ 700365 h 768059"/>
                        <a:gd name="connsiteX117" fmla="*/ 339600 w 1493131"/>
                        <a:gd name="connsiteY117" fmla="*/ 736474 h 768059"/>
                        <a:gd name="connsiteX118" fmla="*/ 344104 w 1493131"/>
                        <a:gd name="connsiteY118" fmla="*/ 743231 h 768059"/>
                        <a:gd name="connsiteX119" fmla="*/ 400409 w 1493131"/>
                        <a:gd name="connsiteY119" fmla="*/ 752240 h 768059"/>
                        <a:gd name="connsiteX120" fmla="*/ 467976 w 1493131"/>
                        <a:gd name="connsiteY120" fmla="*/ 756744 h 768059"/>
                        <a:gd name="connsiteX121" fmla="*/ 483741 w 1493131"/>
                        <a:gd name="connsiteY121" fmla="*/ 768006 h 768059"/>
                        <a:gd name="connsiteX122" fmla="*/ 510768 w 1493131"/>
                        <a:gd name="connsiteY122" fmla="*/ 761249 h 768059"/>
                        <a:gd name="connsiteX123" fmla="*/ 519777 w 1493131"/>
                        <a:gd name="connsiteY123" fmla="*/ 758997 h 768059"/>
                        <a:gd name="connsiteX124" fmla="*/ 537795 w 1493131"/>
                        <a:gd name="connsiteY124" fmla="*/ 754492 h 768059"/>
                        <a:gd name="connsiteX125" fmla="*/ 616622 w 1493131"/>
                        <a:gd name="connsiteY125" fmla="*/ 752240 h 768059"/>
                        <a:gd name="connsiteX126" fmla="*/ 679684 w 1493131"/>
                        <a:gd name="connsiteY126" fmla="*/ 747736 h 768059"/>
                        <a:gd name="connsiteX127" fmla="*/ 686441 w 1493131"/>
                        <a:gd name="connsiteY127" fmla="*/ 745483 h 768059"/>
                        <a:gd name="connsiteX128" fmla="*/ 695450 w 1493131"/>
                        <a:gd name="connsiteY128" fmla="*/ 743231 h 768059"/>
                        <a:gd name="connsiteX129" fmla="*/ 726981 w 1493131"/>
                        <a:gd name="connsiteY129" fmla="*/ 740979 h 768059"/>
                        <a:gd name="connsiteX130" fmla="*/ 754007 w 1493131"/>
                        <a:gd name="connsiteY130" fmla="*/ 713952 h 768059"/>
                        <a:gd name="connsiteX131" fmla="*/ 765268 w 1493131"/>
                        <a:gd name="connsiteY131" fmla="*/ 702691 h 768059"/>
                        <a:gd name="connsiteX132" fmla="*/ 769773 w 1493131"/>
                        <a:gd name="connsiteY132" fmla="*/ 698187 h 768059"/>
                        <a:gd name="connsiteX133" fmla="*/ 781034 w 1493131"/>
                        <a:gd name="connsiteY133" fmla="*/ 684674 h 768059"/>
                        <a:gd name="connsiteX134" fmla="*/ 792295 w 1493131"/>
                        <a:gd name="connsiteY134" fmla="*/ 673412 h 768059"/>
                        <a:gd name="connsiteX135" fmla="*/ 796800 w 1493131"/>
                        <a:gd name="connsiteY135" fmla="*/ 666656 h 768059"/>
                        <a:gd name="connsiteX136" fmla="*/ 803556 w 1493131"/>
                        <a:gd name="connsiteY136" fmla="*/ 664404 h 768059"/>
                        <a:gd name="connsiteX137" fmla="*/ 805808 w 1493131"/>
                        <a:gd name="connsiteY137" fmla="*/ 657647 h 768059"/>
                        <a:gd name="connsiteX138" fmla="*/ 835087 w 1493131"/>
                        <a:gd name="connsiteY138" fmla="*/ 655395 h 768059"/>
                        <a:gd name="connsiteX139" fmla="*/ 857609 w 1493131"/>
                        <a:gd name="connsiteY139" fmla="*/ 639629 h 768059"/>
                        <a:gd name="connsiteX140" fmla="*/ 875627 w 1493131"/>
                        <a:gd name="connsiteY140" fmla="*/ 635125 h 768059"/>
                        <a:gd name="connsiteX141" fmla="*/ 884636 w 1493131"/>
                        <a:gd name="connsiteY141" fmla="*/ 632873 h 768059"/>
                        <a:gd name="connsiteX142" fmla="*/ 891393 w 1493131"/>
                        <a:gd name="connsiteY142" fmla="*/ 628368 h 768059"/>
                        <a:gd name="connsiteX143" fmla="*/ 911663 w 1493131"/>
                        <a:gd name="connsiteY143" fmla="*/ 619359 h 768059"/>
                        <a:gd name="connsiteX144" fmla="*/ 922924 w 1493131"/>
                        <a:gd name="connsiteY144" fmla="*/ 608098 h 768059"/>
                        <a:gd name="connsiteX145" fmla="*/ 938689 w 1493131"/>
                        <a:gd name="connsiteY145" fmla="*/ 603594 h 768059"/>
                        <a:gd name="connsiteX146" fmla="*/ 976977 w 1493131"/>
                        <a:gd name="connsiteY146" fmla="*/ 605846 h 768059"/>
                        <a:gd name="connsiteX147" fmla="*/ 981481 w 1493131"/>
                        <a:gd name="connsiteY147" fmla="*/ 612603 h 768059"/>
                        <a:gd name="connsiteX148" fmla="*/ 985986 w 1493131"/>
                        <a:gd name="connsiteY148" fmla="*/ 617107 h 768059"/>
                        <a:gd name="connsiteX149" fmla="*/ 1006256 w 1493131"/>
                        <a:gd name="connsiteY149" fmla="*/ 623864 h 768059"/>
                        <a:gd name="connsiteX150" fmla="*/ 1015265 w 1493131"/>
                        <a:gd name="connsiteY150" fmla="*/ 632873 h 768059"/>
                        <a:gd name="connsiteX151" fmla="*/ 1019769 w 1493131"/>
                        <a:gd name="connsiteY151" fmla="*/ 641881 h 768059"/>
                        <a:gd name="connsiteX152" fmla="*/ 1033282 w 1493131"/>
                        <a:gd name="connsiteY152" fmla="*/ 650890 h 768059"/>
                        <a:gd name="connsiteX153" fmla="*/ 1037787 w 1493131"/>
                        <a:gd name="connsiteY153" fmla="*/ 664404 h 768059"/>
                        <a:gd name="connsiteX154" fmla="*/ 1044543 w 1493131"/>
                        <a:gd name="connsiteY154" fmla="*/ 668908 h 768059"/>
                        <a:gd name="connsiteX155" fmla="*/ 1055804 w 1493131"/>
                        <a:gd name="connsiteY155" fmla="*/ 671160 h 768059"/>
                        <a:gd name="connsiteX156" fmla="*/ 1062561 w 1493131"/>
                        <a:gd name="connsiteY156" fmla="*/ 673412 h 768059"/>
                        <a:gd name="connsiteX157" fmla="*/ 1064813 w 1493131"/>
                        <a:gd name="connsiteY157" fmla="*/ 680169 h 768059"/>
                        <a:gd name="connsiteX158" fmla="*/ 1073822 w 1493131"/>
                        <a:gd name="connsiteY158" fmla="*/ 682421 h 768059"/>
                        <a:gd name="connsiteX159" fmla="*/ 1082831 w 1493131"/>
                        <a:gd name="connsiteY159" fmla="*/ 686926 h 768059"/>
                        <a:gd name="connsiteX160" fmla="*/ 1100849 w 1493131"/>
                        <a:gd name="connsiteY160" fmla="*/ 691430 h 768059"/>
                        <a:gd name="connsiteX161" fmla="*/ 1107605 w 1493131"/>
                        <a:gd name="connsiteY161" fmla="*/ 700439 h 768059"/>
                        <a:gd name="connsiteX162" fmla="*/ 1112110 w 1493131"/>
                        <a:gd name="connsiteY162" fmla="*/ 707196 h 768059"/>
                        <a:gd name="connsiteX163" fmla="*/ 1118867 w 1493131"/>
                        <a:gd name="connsiteY163" fmla="*/ 711700 h 768059"/>
                        <a:gd name="connsiteX164" fmla="*/ 1127875 w 1493131"/>
                        <a:gd name="connsiteY164" fmla="*/ 727466 h 768059"/>
                        <a:gd name="connsiteX165" fmla="*/ 1130128 w 1493131"/>
                        <a:gd name="connsiteY165" fmla="*/ 736474 h 768059"/>
                        <a:gd name="connsiteX166" fmla="*/ 1145893 w 1493131"/>
                        <a:gd name="connsiteY166" fmla="*/ 743231 h 768059"/>
                        <a:gd name="connsiteX167" fmla="*/ 1188685 w 1493131"/>
                        <a:gd name="connsiteY167" fmla="*/ 745483 h 768059"/>
                        <a:gd name="connsiteX168" fmla="*/ 1204451 w 1493131"/>
                        <a:gd name="connsiteY168" fmla="*/ 743231 h 768059"/>
                        <a:gd name="connsiteX169" fmla="*/ 1244991 w 1493131"/>
                        <a:gd name="connsiteY169" fmla="*/ 745483 h 768059"/>
                        <a:gd name="connsiteX170" fmla="*/ 1265261 w 1493131"/>
                        <a:gd name="connsiteY170" fmla="*/ 747736 h 768059"/>
                        <a:gd name="connsiteX171" fmla="*/ 1278774 w 1493131"/>
                        <a:gd name="connsiteY171" fmla="*/ 729718 h 768059"/>
                        <a:gd name="connsiteX172" fmla="*/ 1285531 w 1493131"/>
                        <a:gd name="connsiteY172" fmla="*/ 727466 h 768059"/>
                        <a:gd name="connsiteX173" fmla="*/ 1301296 w 1493131"/>
                        <a:gd name="connsiteY173" fmla="*/ 713952 h 768059"/>
                        <a:gd name="connsiteX174" fmla="*/ 1303548 w 1493131"/>
                        <a:gd name="connsiteY174" fmla="*/ 707196 h 768059"/>
                        <a:gd name="connsiteX175" fmla="*/ 1308053 w 1493131"/>
                        <a:gd name="connsiteY175" fmla="*/ 700439 h 768059"/>
                        <a:gd name="connsiteX176" fmla="*/ 1312557 w 1493131"/>
                        <a:gd name="connsiteY176" fmla="*/ 691430 h 768059"/>
                        <a:gd name="connsiteX177" fmla="*/ 1319314 w 1493131"/>
                        <a:gd name="connsiteY177" fmla="*/ 689178 h 768059"/>
                        <a:gd name="connsiteX178" fmla="*/ 1323818 w 1493131"/>
                        <a:gd name="connsiteY178" fmla="*/ 680169 h 768059"/>
                        <a:gd name="connsiteX179" fmla="*/ 1330575 w 1493131"/>
                        <a:gd name="connsiteY179" fmla="*/ 675665 h 768059"/>
                        <a:gd name="connsiteX180" fmla="*/ 1332827 w 1493131"/>
                        <a:gd name="connsiteY180" fmla="*/ 666656 h 768059"/>
                        <a:gd name="connsiteX181" fmla="*/ 1335079 w 1493131"/>
                        <a:gd name="connsiteY181" fmla="*/ 659899 h 768059"/>
                        <a:gd name="connsiteX182" fmla="*/ 1339584 w 1493131"/>
                        <a:gd name="connsiteY182" fmla="*/ 655395 h 768059"/>
                        <a:gd name="connsiteX183" fmla="*/ 1348593 w 1493131"/>
                        <a:gd name="connsiteY183" fmla="*/ 641881 h 768059"/>
                        <a:gd name="connsiteX184" fmla="*/ 1350845 w 1493131"/>
                        <a:gd name="connsiteY184" fmla="*/ 632873 h 768059"/>
                        <a:gd name="connsiteX185" fmla="*/ 1353097 w 1493131"/>
                        <a:gd name="connsiteY185" fmla="*/ 610350 h 768059"/>
                        <a:gd name="connsiteX186" fmla="*/ 1357601 w 1493131"/>
                        <a:gd name="connsiteY186" fmla="*/ 601341 h 768059"/>
                        <a:gd name="connsiteX187" fmla="*/ 1362106 w 1493131"/>
                        <a:gd name="connsiteY187" fmla="*/ 585576 h 768059"/>
                        <a:gd name="connsiteX188" fmla="*/ 1368863 w 1493131"/>
                        <a:gd name="connsiteY188" fmla="*/ 576567 h 768059"/>
                        <a:gd name="connsiteX189" fmla="*/ 1373367 w 1493131"/>
                        <a:gd name="connsiteY189" fmla="*/ 542784 h 768059"/>
                        <a:gd name="connsiteX190" fmla="*/ 1375619 w 1493131"/>
                        <a:gd name="connsiteY190" fmla="*/ 533775 h 768059"/>
                        <a:gd name="connsiteX191" fmla="*/ 1377871 w 1493131"/>
                        <a:gd name="connsiteY191" fmla="*/ 477470 h 768059"/>
                        <a:gd name="connsiteX192" fmla="*/ 1393637 w 1493131"/>
                        <a:gd name="connsiteY192" fmla="*/ 454947 h 768059"/>
                        <a:gd name="connsiteX193" fmla="*/ 1400394 w 1493131"/>
                        <a:gd name="connsiteY193" fmla="*/ 443686 h 768059"/>
                        <a:gd name="connsiteX194" fmla="*/ 1407150 w 1493131"/>
                        <a:gd name="connsiteY194" fmla="*/ 434677 h 768059"/>
                        <a:gd name="connsiteX195" fmla="*/ 1409402 w 1493131"/>
                        <a:gd name="connsiteY195" fmla="*/ 385129 h 768059"/>
                        <a:gd name="connsiteX196" fmla="*/ 1411655 w 1493131"/>
                        <a:gd name="connsiteY196" fmla="*/ 373868 h 768059"/>
                        <a:gd name="connsiteX197" fmla="*/ 1418411 w 1493131"/>
                        <a:gd name="connsiteY197" fmla="*/ 367111 h 768059"/>
                        <a:gd name="connsiteX198" fmla="*/ 1431925 w 1493131"/>
                        <a:gd name="connsiteY198" fmla="*/ 157655 h 768059"/>
                        <a:gd name="connsiteX199" fmla="*/ 1445438 w 1493131"/>
                        <a:gd name="connsiteY199" fmla="*/ 141889 h 768059"/>
                        <a:gd name="connsiteX200" fmla="*/ 1449942 w 1493131"/>
                        <a:gd name="connsiteY200" fmla="*/ 135133 h 768059"/>
                        <a:gd name="connsiteX201" fmla="*/ 1456699 w 1493131"/>
                        <a:gd name="connsiteY201" fmla="*/ 132880 h 768059"/>
                        <a:gd name="connsiteX202" fmla="*/ 1463456 w 1493131"/>
                        <a:gd name="connsiteY202" fmla="*/ 128376 h 768059"/>
                        <a:gd name="connsiteX203" fmla="*/ 1465708 w 1493131"/>
                        <a:gd name="connsiteY203" fmla="*/ 99097 h 768059"/>
                        <a:gd name="connsiteX204" fmla="*/ 1472465 w 1493131"/>
                        <a:gd name="connsiteY204" fmla="*/ 94593 h 768059"/>
                        <a:gd name="connsiteX205" fmla="*/ 1483726 w 1493131"/>
                        <a:gd name="connsiteY205" fmla="*/ 83332 h 768059"/>
                        <a:gd name="connsiteX206" fmla="*/ 1485978 w 1493131"/>
                        <a:gd name="connsiteY206" fmla="*/ 76575 h 768059"/>
                        <a:gd name="connsiteX207" fmla="*/ 1492735 w 1493131"/>
                        <a:gd name="connsiteY207" fmla="*/ 74323 h 768059"/>
                        <a:gd name="connsiteX208" fmla="*/ 1490482 w 1493131"/>
                        <a:gd name="connsiteY208" fmla="*/ 0 h 768059"/>
                        <a:gd name="connsiteX209" fmla="*/ 1479221 w 1493131"/>
                        <a:gd name="connsiteY209" fmla="*/ 9008 h 768059"/>
                        <a:gd name="connsiteX210" fmla="*/ 1476969 w 1493131"/>
                        <a:gd name="connsiteY210" fmla="*/ 18017 h 768059"/>
                        <a:gd name="connsiteX211" fmla="*/ 1470212 w 1493131"/>
                        <a:gd name="connsiteY211" fmla="*/ 20270 h 768059"/>
                        <a:gd name="connsiteX212" fmla="*/ 1479221 w 1493131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47259 w 1493131"/>
                        <a:gd name="connsiteY113" fmla="*/ 662151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68108 w 1493131"/>
                        <a:gd name="connsiteY113" fmla="*/ 659173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54741 w 1496109"/>
                        <a:gd name="connsiteY100" fmla="*/ 549541 h 768059"/>
                        <a:gd name="connsiteX101" fmla="*/ 236723 w 1496109"/>
                        <a:gd name="connsiteY101" fmla="*/ 545036 h 768059"/>
                        <a:gd name="connsiteX102" fmla="*/ 180418 w 1496109"/>
                        <a:gd name="connsiteY102" fmla="*/ 536027 h 768059"/>
                        <a:gd name="connsiteX103" fmla="*/ 117356 w 1496109"/>
                        <a:gd name="connsiteY103" fmla="*/ 533775 h 768059"/>
                        <a:gd name="connsiteX104" fmla="*/ 76816 w 1496109"/>
                        <a:gd name="connsiteY104" fmla="*/ 536027 h 768059"/>
                        <a:gd name="connsiteX105" fmla="*/ 61542 w 1496109"/>
                        <a:gd name="connsiteY105" fmla="*/ 536930 h 768059"/>
                        <a:gd name="connsiteX106" fmla="*/ 23380 w 1496109"/>
                        <a:gd name="connsiteY106" fmla="*/ 550729 h 768059"/>
                        <a:gd name="connsiteX107" fmla="*/ 0 w 1496109"/>
                        <a:gd name="connsiteY107" fmla="*/ 573331 h 768059"/>
                        <a:gd name="connsiteX108" fmla="*/ 19082 w 1496109"/>
                        <a:gd name="connsiteY108" fmla="*/ 603101 h 768059"/>
                        <a:gd name="connsiteX109" fmla="*/ 45204 w 1496109"/>
                        <a:gd name="connsiteY109" fmla="*/ 618170 h 768059"/>
                        <a:gd name="connsiteX110" fmla="*/ 124924 w 1496109"/>
                        <a:gd name="connsiteY110" fmla="*/ 629432 h 768059"/>
                        <a:gd name="connsiteX111" fmla="*/ 166905 w 1496109"/>
                        <a:gd name="connsiteY111" fmla="*/ 632873 h 768059"/>
                        <a:gd name="connsiteX112" fmla="*/ 219285 w 1496109"/>
                        <a:gd name="connsiteY112" fmla="*/ 640429 h 768059"/>
                        <a:gd name="connsiteX113" fmla="*/ 271086 w 1496109"/>
                        <a:gd name="connsiteY113" fmla="*/ 659173 h 768059"/>
                        <a:gd name="connsiteX114" fmla="*/ 302038 w 1496109"/>
                        <a:gd name="connsiteY114" fmla="*/ 675665 h 768059"/>
                        <a:gd name="connsiteX115" fmla="*/ 337126 w 1496109"/>
                        <a:gd name="connsiteY115" fmla="*/ 700365 h 768059"/>
                        <a:gd name="connsiteX116" fmla="*/ 342578 w 1496109"/>
                        <a:gd name="connsiteY116" fmla="*/ 736474 h 768059"/>
                        <a:gd name="connsiteX117" fmla="*/ 347082 w 1496109"/>
                        <a:gd name="connsiteY117" fmla="*/ 743231 h 768059"/>
                        <a:gd name="connsiteX118" fmla="*/ 403387 w 1496109"/>
                        <a:gd name="connsiteY118" fmla="*/ 752240 h 768059"/>
                        <a:gd name="connsiteX119" fmla="*/ 470954 w 1496109"/>
                        <a:gd name="connsiteY119" fmla="*/ 756744 h 768059"/>
                        <a:gd name="connsiteX120" fmla="*/ 486719 w 1496109"/>
                        <a:gd name="connsiteY120" fmla="*/ 768006 h 768059"/>
                        <a:gd name="connsiteX121" fmla="*/ 513746 w 1496109"/>
                        <a:gd name="connsiteY121" fmla="*/ 761249 h 768059"/>
                        <a:gd name="connsiteX122" fmla="*/ 522755 w 1496109"/>
                        <a:gd name="connsiteY122" fmla="*/ 758997 h 768059"/>
                        <a:gd name="connsiteX123" fmla="*/ 540773 w 1496109"/>
                        <a:gd name="connsiteY123" fmla="*/ 754492 h 768059"/>
                        <a:gd name="connsiteX124" fmla="*/ 619600 w 1496109"/>
                        <a:gd name="connsiteY124" fmla="*/ 752240 h 768059"/>
                        <a:gd name="connsiteX125" fmla="*/ 682662 w 1496109"/>
                        <a:gd name="connsiteY125" fmla="*/ 747736 h 768059"/>
                        <a:gd name="connsiteX126" fmla="*/ 689419 w 1496109"/>
                        <a:gd name="connsiteY126" fmla="*/ 745483 h 768059"/>
                        <a:gd name="connsiteX127" fmla="*/ 698428 w 1496109"/>
                        <a:gd name="connsiteY127" fmla="*/ 743231 h 768059"/>
                        <a:gd name="connsiteX128" fmla="*/ 729959 w 1496109"/>
                        <a:gd name="connsiteY128" fmla="*/ 740979 h 768059"/>
                        <a:gd name="connsiteX129" fmla="*/ 756985 w 1496109"/>
                        <a:gd name="connsiteY129" fmla="*/ 713952 h 768059"/>
                        <a:gd name="connsiteX130" fmla="*/ 768246 w 1496109"/>
                        <a:gd name="connsiteY130" fmla="*/ 702691 h 768059"/>
                        <a:gd name="connsiteX131" fmla="*/ 772751 w 1496109"/>
                        <a:gd name="connsiteY131" fmla="*/ 698187 h 768059"/>
                        <a:gd name="connsiteX132" fmla="*/ 784012 w 1496109"/>
                        <a:gd name="connsiteY132" fmla="*/ 684674 h 768059"/>
                        <a:gd name="connsiteX133" fmla="*/ 795273 w 1496109"/>
                        <a:gd name="connsiteY133" fmla="*/ 673412 h 768059"/>
                        <a:gd name="connsiteX134" fmla="*/ 799778 w 1496109"/>
                        <a:gd name="connsiteY134" fmla="*/ 666656 h 768059"/>
                        <a:gd name="connsiteX135" fmla="*/ 806534 w 1496109"/>
                        <a:gd name="connsiteY135" fmla="*/ 664404 h 768059"/>
                        <a:gd name="connsiteX136" fmla="*/ 808786 w 1496109"/>
                        <a:gd name="connsiteY136" fmla="*/ 657647 h 768059"/>
                        <a:gd name="connsiteX137" fmla="*/ 838065 w 1496109"/>
                        <a:gd name="connsiteY137" fmla="*/ 655395 h 768059"/>
                        <a:gd name="connsiteX138" fmla="*/ 860587 w 1496109"/>
                        <a:gd name="connsiteY138" fmla="*/ 639629 h 768059"/>
                        <a:gd name="connsiteX139" fmla="*/ 878605 w 1496109"/>
                        <a:gd name="connsiteY139" fmla="*/ 635125 h 768059"/>
                        <a:gd name="connsiteX140" fmla="*/ 887614 w 1496109"/>
                        <a:gd name="connsiteY140" fmla="*/ 632873 h 768059"/>
                        <a:gd name="connsiteX141" fmla="*/ 894371 w 1496109"/>
                        <a:gd name="connsiteY141" fmla="*/ 628368 h 768059"/>
                        <a:gd name="connsiteX142" fmla="*/ 914641 w 1496109"/>
                        <a:gd name="connsiteY142" fmla="*/ 619359 h 768059"/>
                        <a:gd name="connsiteX143" fmla="*/ 925902 w 1496109"/>
                        <a:gd name="connsiteY143" fmla="*/ 608098 h 768059"/>
                        <a:gd name="connsiteX144" fmla="*/ 941667 w 1496109"/>
                        <a:gd name="connsiteY144" fmla="*/ 603594 h 768059"/>
                        <a:gd name="connsiteX145" fmla="*/ 979955 w 1496109"/>
                        <a:gd name="connsiteY145" fmla="*/ 605846 h 768059"/>
                        <a:gd name="connsiteX146" fmla="*/ 984459 w 1496109"/>
                        <a:gd name="connsiteY146" fmla="*/ 612603 h 768059"/>
                        <a:gd name="connsiteX147" fmla="*/ 988964 w 1496109"/>
                        <a:gd name="connsiteY147" fmla="*/ 617107 h 768059"/>
                        <a:gd name="connsiteX148" fmla="*/ 1009234 w 1496109"/>
                        <a:gd name="connsiteY148" fmla="*/ 623864 h 768059"/>
                        <a:gd name="connsiteX149" fmla="*/ 1018243 w 1496109"/>
                        <a:gd name="connsiteY149" fmla="*/ 632873 h 768059"/>
                        <a:gd name="connsiteX150" fmla="*/ 1022747 w 1496109"/>
                        <a:gd name="connsiteY150" fmla="*/ 641881 h 768059"/>
                        <a:gd name="connsiteX151" fmla="*/ 1036260 w 1496109"/>
                        <a:gd name="connsiteY151" fmla="*/ 650890 h 768059"/>
                        <a:gd name="connsiteX152" fmla="*/ 1040765 w 1496109"/>
                        <a:gd name="connsiteY152" fmla="*/ 664404 h 768059"/>
                        <a:gd name="connsiteX153" fmla="*/ 1047521 w 1496109"/>
                        <a:gd name="connsiteY153" fmla="*/ 668908 h 768059"/>
                        <a:gd name="connsiteX154" fmla="*/ 1058782 w 1496109"/>
                        <a:gd name="connsiteY154" fmla="*/ 671160 h 768059"/>
                        <a:gd name="connsiteX155" fmla="*/ 1065539 w 1496109"/>
                        <a:gd name="connsiteY155" fmla="*/ 673412 h 768059"/>
                        <a:gd name="connsiteX156" fmla="*/ 1067791 w 1496109"/>
                        <a:gd name="connsiteY156" fmla="*/ 680169 h 768059"/>
                        <a:gd name="connsiteX157" fmla="*/ 1076800 w 1496109"/>
                        <a:gd name="connsiteY157" fmla="*/ 682421 h 768059"/>
                        <a:gd name="connsiteX158" fmla="*/ 1085809 w 1496109"/>
                        <a:gd name="connsiteY158" fmla="*/ 686926 h 768059"/>
                        <a:gd name="connsiteX159" fmla="*/ 1103827 w 1496109"/>
                        <a:gd name="connsiteY159" fmla="*/ 691430 h 768059"/>
                        <a:gd name="connsiteX160" fmla="*/ 1110583 w 1496109"/>
                        <a:gd name="connsiteY160" fmla="*/ 700439 h 768059"/>
                        <a:gd name="connsiteX161" fmla="*/ 1115088 w 1496109"/>
                        <a:gd name="connsiteY161" fmla="*/ 707196 h 768059"/>
                        <a:gd name="connsiteX162" fmla="*/ 1121845 w 1496109"/>
                        <a:gd name="connsiteY162" fmla="*/ 711700 h 768059"/>
                        <a:gd name="connsiteX163" fmla="*/ 1130853 w 1496109"/>
                        <a:gd name="connsiteY163" fmla="*/ 727466 h 768059"/>
                        <a:gd name="connsiteX164" fmla="*/ 1133106 w 1496109"/>
                        <a:gd name="connsiteY164" fmla="*/ 736474 h 768059"/>
                        <a:gd name="connsiteX165" fmla="*/ 1148871 w 1496109"/>
                        <a:gd name="connsiteY165" fmla="*/ 743231 h 768059"/>
                        <a:gd name="connsiteX166" fmla="*/ 1191663 w 1496109"/>
                        <a:gd name="connsiteY166" fmla="*/ 745483 h 768059"/>
                        <a:gd name="connsiteX167" fmla="*/ 1207429 w 1496109"/>
                        <a:gd name="connsiteY167" fmla="*/ 743231 h 768059"/>
                        <a:gd name="connsiteX168" fmla="*/ 1247969 w 1496109"/>
                        <a:gd name="connsiteY168" fmla="*/ 745483 h 768059"/>
                        <a:gd name="connsiteX169" fmla="*/ 1268239 w 1496109"/>
                        <a:gd name="connsiteY169" fmla="*/ 747736 h 768059"/>
                        <a:gd name="connsiteX170" fmla="*/ 1281752 w 1496109"/>
                        <a:gd name="connsiteY170" fmla="*/ 729718 h 768059"/>
                        <a:gd name="connsiteX171" fmla="*/ 1288509 w 1496109"/>
                        <a:gd name="connsiteY171" fmla="*/ 727466 h 768059"/>
                        <a:gd name="connsiteX172" fmla="*/ 1304274 w 1496109"/>
                        <a:gd name="connsiteY172" fmla="*/ 713952 h 768059"/>
                        <a:gd name="connsiteX173" fmla="*/ 1306526 w 1496109"/>
                        <a:gd name="connsiteY173" fmla="*/ 707196 h 768059"/>
                        <a:gd name="connsiteX174" fmla="*/ 1311031 w 1496109"/>
                        <a:gd name="connsiteY174" fmla="*/ 700439 h 768059"/>
                        <a:gd name="connsiteX175" fmla="*/ 1315535 w 1496109"/>
                        <a:gd name="connsiteY175" fmla="*/ 691430 h 768059"/>
                        <a:gd name="connsiteX176" fmla="*/ 1322292 w 1496109"/>
                        <a:gd name="connsiteY176" fmla="*/ 689178 h 768059"/>
                        <a:gd name="connsiteX177" fmla="*/ 1326796 w 1496109"/>
                        <a:gd name="connsiteY177" fmla="*/ 680169 h 768059"/>
                        <a:gd name="connsiteX178" fmla="*/ 1333553 w 1496109"/>
                        <a:gd name="connsiteY178" fmla="*/ 675665 h 768059"/>
                        <a:gd name="connsiteX179" fmla="*/ 1335805 w 1496109"/>
                        <a:gd name="connsiteY179" fmla="*/ 666656 h 768059"/>
                        <a:gd name="connsiteX180" fmla="*/ 1338057 w 1496109"/>
                        <a:gd name="connsiteY180" fmla="*/ 659899 h 768059"/>
                        <a:gd name="connsiteX181" fmla="*/ 1342562 w 1496109"/>
                        <a:gd name="connsiteY181" fmla="*/ 655395 h 768059"/>
                        <a:gd name="connsiteX182" fmla="*/ 1351571 w 1496109"/>
                        <a:gd name="connsiteY182" fmla="*/ 641881 h 768059"/>
                        <a:gd name="connsiteX183" fmla="*/ 1353823 w 1496109"/>
                        <a:gd name="connsiteY183" fmla="*/ 632873 h 768059"/>
                        <a:gd name="connsiteX184" fmla="*/ 1356075 w 1496109"/>
                        <a:gd name="connsiteY184" fmla="*/ 610350 h 768059"/>
                        <a:gd name="connsiteX185" fmla="*/ 1360579 w 1496109"/>
                        <a:gd name="connsiteY185" fmla="*/ 601341 h 768059"/>
                        <a:gd name="connsiteX186" fmla="*/ 1365084 w 1496109"/>
                        <a:gd name="connsiteY186" fmla="*/ 585576 h 768059"/>
                        <a:gd name="connsiteX187" fmla="*/ 1371841 w 1496109"/>
                        <a:gd name="connsiteY187" fmla="*/ 576567 h 768059"/>
                        <a:gd name="connsiteX188" fmla="*/ 1376345 w 1496109"/>
                        <a:gd name="connsiteY188" fmla="*/ 542784 h 768059"/>
                        <a:gd name="connsiteX189" fmla="*/ 1378597 w 1496109"/>
                        <a:gd name="connsiteY189" fmla="*/ 533775 h 768059"/>
                        <a:gd name="connsiteX190" fmla="*/ 1380849 w 1496109"/>
                        <a:gd name="connsiteY190" fmla="*/ 477470 h 768059"/>
                        <a:gd name="connsiteX191" fmla="*/ 1396615 w 1496109"/>
                        <a:gd name="connsiteY191" fmla="*/ 454947 h 768059"/>
                        <a:gd name="connsiteX192" fmla="*/ 1403372 w 1496109"/>
                        <a:gd name="connsiteY192" fmla="*/ 443686 h 768059"/>
                        <a:gd name="connsiteX193" fmla="*/ 1410128 w 1496109"/>
                        <a:gd name="connsiteY193" fmla="*/ 434677 h 768059"/>
                        <a:gd name="connsiteX194" fmla="*/ 1412380 w 1496109"/>
                        <a:gd name="connsiteY194" fmla="*/ 385129 h 768059"/>
                        <a:gd name="connsiteX195" fmla="*/ 1414633 w 1496109"/>
                        <a:gd name="connsiteY195" fmla="*/ 373868 h 768059"/>
                        <a:gd name="connsiteX196" fmla="*/ 1421389 w 1496109"/>
                        <a:gd name="connsiteY196" fmla="*/ 367111 h 768059"/>
                        <a:gd name="connsiteX197" fmla="*/ 1434903 w 1496109"/>
                        <a:gd name="connsiteY197" fmla="*/ 157655 h 768059"/>
                        <a:gd name="connsiteX198" fmla="*/ 1448416 w 1496109"/>
                        <a:gd name="connsiteY198" fmla="*/ 141889 h 768059"/>
                        <a:gd name="connsiteX199" fmla="*/ 1452920 w 1496109"/>
                        <a:gd name="connsiteY199" fmla="*/ 135133 h 768059"/>
                        <a:gd name="connsiteX200" fmla="*/ 1459677 w 1496109"/>
                        <a:gd name="connsiteY200" fmla="*/ 132880 h 768059"/>
                        <a:gd name="connsiteX201" fmla="*/ 1466434 w 1496109"/>
                        <a:gd name="connsiteY201" fmla="*/ 128376 h 768059"/>
                        <a:gd name="connsiteX202" fmla="*/ 1468686 w 1496109"/>
                        <a:gd name="connsiteY202" fmla="*/ 99097 h 768059"/>
                        <a:gd name="connsiteX203" fmla="*/ 1475443 w 1496109"/>
                        <a:gd name="connsiteY203" fmla="*/ 94593 h 768059"/>
                        <a:gd name="connsiteX204" fmla="*/ 1486704 w 1496109"/>
                        <a:gd name="connsiteY204" fmla="*/ 83332 h 768059"/>
                        <a:gd name="connsiteX205" fmla="*/ 1488956 w 1496109"/>
                        <a:gd name="connsiteY205" fmla="*/ 76575 h 768059"/>
                        <a:gd name="connsiteX206" fmla="*/ 1495713 w 1496109"/>
                        <a:gd name="connsiteY206" fmla="*/ 74323 h 768059"/>
                        <a:gd name="connsiteX207" fmla="*/ 1493460 w 1496109"/>
                        <a:gd name="connsiteY207" fmla="*/ 0 h 768059"/>
                        <a:gd name="connsiteX208" fmla="*/ 1482199 w 1496109"/>
                        <a:gd name="connsiteY208" fmla="*/ 9008 h 768059"/>
                        <a:gd name="connsiteX209" fmla="*/ 1479947 w 1496109"/>
                        <a:gd name="connsiteY209" fmla="*/ 18017 h 768059"/>
                        <a:gd name="connsiteX210" fmla="*/ 1473190 w 1496109"/>
                        <a:gd name="connsiteY210" fmla="*/ 20270 h 768059"/>
                        <a:gd name="connsiteX211" fmla="*/ 1482199 w 1496109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9082 w 1496109"/>
                        <a:gd name="connsiteY107" fmla="*/ 603101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6104 w 1496109"/>
                        <a:gd name="connsiteY107" fmla="*/ 613525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837 w 1496747"/>
                        <a:gd name="connsiteY0" fmla="*/ 18017 h 768059"/>
                        <a:gd name="connsiteX1" fmla="*/ 1482837 w 1496747"/>
                        <a:gd name="connsiteY1" fmla="*/ 18017 h 768059"/>
                        <a:gd name="connsiteX2" fmla="*/ 1455811 w 1496747"/>
                        <a:gd name="connsiteY2" fmla="*/ 38287 h 768059"/>
                        <a:gd name="connsiteX3" fmla="*/ 1433288 w 1496747"/>
                        <a:gd name="connsiteY3" fmla="*/ 49548 h 768059"/>
                        <a:gd name="connsiteX4" fmla="*/ 1426532 w 1496747"/>
                        <a:gd name="connsiteY4" fmla="*/ 54053 h 768059"/>
                        <a:gd name="connsiteX5" fmla="*/ 1415271 w 1496747"/>
                        <a:gd name="connsiteY5" fmla="*/ 60809 h 768059"/>
                        <a:gd name="connsiteX6" fmla="*/ 1401757 w 1496747"/>
                        <a:gd name="connsiteY6" fmla="*/ 67566 h 768059"/>
                        <a:gd name="connsiteX7" fmla="*/ 1392749 w 1496747"/>
                        <a:gd name="connsiteY7" fmla="*/ 76575 h 768059"/>
                        <a:gd name="connsiteX8" fmla="*/ 1383740 w 1496747"/>
                        <a:gd name="connsiteY8" fmla="*/ 83332 h 768059"/>
                        <a:gd name="connsiteX9" fmla="*/ 1372479 w 1496747"/>
                        <a:gd name="connsiteY9" fmla="*/ 94593 h 768059"/>
                        <a:gd name="connsiteX10" fmla="*/ 1363470 w 1496747"/>
                        <a:gd name="connsiteY10" fmla="*/ 112610 h 768059"/>
                        <a:gd name="connsiteX11" fmla="*/ 1361217 w 1496747"/>
                        <a:gd name="connsiteY11" fmla="*/ 119367 h 768059"/>
                        <a:gd name="connsiteX12" fmla="*/ 1356713 w 1496747"/>
                        <a:gd name="connsiteY12" fmla="*/ 128376 h 768059"/>
                        <a:gd name="connsiteX13" fmla="*/ 1352209 w 1496747"/>
                        <a:gd name="connsiteY13" fmla="*/ 155403 h 768059"/>
                        <a:gd name="connsiteX14" fmla="*/ 1347704 w 1496747"/>
                        <a:gd name="connsiteY14" fmla="*/ 164411 h 768059"/>
                        <a:gd name="connsiteX15" fmla="*/ 1345452 w 1496747"/>
                        <a:gd name="connsiteY15" fmla="*/ 175673 h 768059"/>
                        <a:gd name="connsiteX16" fmla="*/ 1340948 w 1496747"/>
                        <a:gd name="connsiteY16" fmla="*/ 182429 h 768059"/>
                        <a:gd name="connsiteX17" fmla="*/ 1336443 w 1496747"/>
                        <a:gd name="connsiteY17" fmla="*/ 191438 h 768059"/>
                        <a:gd name="connsiteX18" fmla="*/ 1331939 w 1496747"/>
                        <a:gd name="connsiteY18" fmla="*/ 225221 h 768059"/>
                        <a:gd name="connsiteX19" fmla="*/ 1320678 w 1496747"/>
                        <a:gd name="connsiteY19" fmla="*/ 245491 h 768059"/>
                        <a:gd name="connsiteX20" fmla="*/ 1309417 w 1496747"/>
                        <a:gd name="connsiteY20" fmla="*/ 259005 h 768059"/>
                        <a:gd name="connsiteX21" fmla="*/ 1307164 w 1496747"/>
                        <a:gd name="connsiteY21" fmla="*/ 265761 h 768059"/>
                        <a:gd name="connsiteX22" fmla="*/ 1302660 w 1496747"/>
                        <a:gd name="connsiteY22" fmla="*/ 270266 h 768059"/>
                        <a:gd name="connsiteX23" fmla="*/ 1293651 w 1496747"/>
                        <a:gd name="connsiteY23" fmla="*/ 288283 h 768059"/>
                        <a:gd name="connsiteX24" fmla="*/ 1291399 w 1496747"/>
                        <a:gd name="connsiteY24" fmla="*/ 297292 h 768059"/>
                        <a:gd name="connsiteX25" fmla="*/ 1289147 w 1496747"/>
                        <a:gd name="connsiteY25" fmla="*/ 304049 h 768059"/>
                        <a:gd name="connsiteX26" fmla="*/ 1275633 w 1496747"/>
                        <a:gd name="connsiteY26" fmla="*/ 335580 h 768059"/>
                        <a:gd name="connsiteX27" fmla="*/ 1271129 w 1496747"/>
                        <a:gd name="connsiteY27" fmla="*/ 382876 h 768059"/>
                        <a:gd name="connsiteX28" fmla="*/ 1264372 w 1496747"/>
                        <a:gd name="connsiteY28" fmla="*/ 409903 h 768059"/>
                        <a:gd name="connsiteX29" fmla="*/ 1255363 w 1496747"/>
                        <a:gd name="connsiteY29" fmla="*/ 432425 h 768059"/>
                        <a:gd name="connsiteX30" fmla="*/ 1248607 w 1496747"/>
                        <a:gd name="connsiteY30" fmla="*/ 481974 h 768059"/>
                        <a:gd name="connsiteX31" fmla="*/ 1244102 w 1496747"/>
                        <a:gd name="connsiteY31" fmla="*/ 488731 h 768059"/>
                        <a:gd name="connsiteX32" fmla="*/ 1239598 w 1496747"/>
                        <a:gd name="connsiteY32" fmla="*/ 509001 h 768059"/>
                        <a:gd name="connsiteX33" fmla="*/ 1235093 w 1496747"/>
                        <a:gd name="connsiteY33" fmla="*/ 518009 h 768059"/>
                        <a:gd name="connsiteX34" fmla="*/ 1230589 w 1496747"/>
                        <a:gd name="connsiteY34" fmla="*/ 540532 h 768059"/>
                        <a:gd name="connsiteX35" fmla="*/ 1226084 w 1496747"/>
                        <a:gd name="connsiteY35" fmla="*/ 545036 h 768059"/>
                        <a:gd name="connsiteX36" fmla="*/ 1221580 w 1496747"/>
                        <a:gd name="connsiteY36" fmla="*/ 551793 h 768059"/>
                        <a:gd name="connsiteX37" fmla="*/ 1219328 w 1496747"/>
                        <a:gd name="connsiteY37" fmla="*/ 560802 h 768059"/>
                        <a:gd name="connsiteX38" fmla="*/ 1214823 w 1496747"/>
                        <a:gd name="connsiteY38" fmla="*/ 567558 h 768059"/>
                        <a:gd name="connsiteX39" fmla="*/ 1212571 w 1496747"/>
                        <a:gd name="connsiteY39" fmla="*/ 583324 h 768059"/>
                        <a:gd name="connsiteX40" fmla="*/ 1203562 w 1496747"/>
                        <a:gd name="connsiteY40" fmla="*/ 662151 h 768059"/>
                        <a:gd name="connsiteX41" fmla="*/ 1194553 w 1496747"/>
                        <a:gd name="connsiteY41" fmla="*/ 668908 h 768059"/>
                        <a:gd name="connsiteX42" fmla="*/ 1174284 w 1496747"/>
                        <a:gd name="connsiteY42" fmla="*/ 671160 h 768059"/>
                        <a:gd name="connsiteX43" fmla="*/ 1151761 w 1496747"/>
                        <a:gd name="connsiteY43" fmla="*/ 666656 h 768059"/>
                        <a:gd name="connsiteX44" fmla="*/ 1135996 w 1496747"/>
                        <a:gd name="connsiteY44" fmla="*/ 646386 h 768059"/>
                        <a:gd name="connsiteX45" fmla="*/ 1122483 w 1496747"/>
                        <a:gd name="connsiteY45" fmla="*/ 635125 h 768059"/>
                        <a:gd name="connsiteX46" fmla="*/ 1115726 w 1496747"/>
                        <a:gd name="connsiteY46" fmla="*/ 621611 h 768059"/>
                        <a:gd name="connsiteX47" fmla="*/ 1113474 w 1496747"/>
                        <a:gd name="connsiteY47" fmla="*/ 614855 h 768059"/>
                        <a:gd name="connsiteX48" fmla="*/ 1099960 w 1496747"/>
                        <a:gd name="connsiteY48" fmla="*/ 605846 h 768059"/>
                        <a:gd name="connsiteX49" fmla="*/ 1088699 w 1496747"/>
                        <a:gd name="connsiteY49" fmla="*/ 596837 h 768059"/>
                        <a:gd name="connsiteX50" fmla="*/ 1081943 w 1496747"/>
                        <a:gd name="connsiteY50" fmla="*/ 592333 h 768059"/>
                        <a:gd name="connsiteX51" fmla="*/ 1063925 w 1496747"/>
                        <a:gd name="connsiteY51" fmla="*/ 587828 h 768059"/>
                        <a:gd name="connsiteX52" fmla="*/ 1061673 w 1496747"/>
                        <a:gd name="connsiteY52" fmla="*/ 581072 h 768059"/>
                        <a:gd name="connsiteX53" fmla="*/ 1050412 w 1496747"/>
                        <a:gd name="connsiteY53" fmla="*/ 569810 h 768059"/>
                        <a:gd name="connsiteX54" fmla="*/ 1048159 w 1496747"/>
                        <a:gd name="connsiteY54" fmla="*/ 563054 h 768059"/>
                        <a:gd name="connsiteX55" fmla="*/ 1034646 w 1496747"/>
                        <a:gd name="connsiteY55" fmla="*/ 551793 h 768059"/>
                        <a:gd name="connsiteX56" fmla="*/ 1023385 w 1496747"/>
                        <a:gd name="connsiteY56" fmla="*/ 542784 h 768059"/>
                        <a:gd name="connsiteX57" fmla="*/ 1016628 w 1496747"/>
                        <a:gd name="connsiteY57" fmla="*/ 540532 h 768059"/>
                        <a:gd name="connsiteX58" fmla="*/ 1005367 w 1496747"/>
                        <a:gd name="connsiteY58" fmla="*/ 536027 h 768059"/>
                        <a:gd name="connsiteX59" fmla="*/ 996358 w 1496747"/>
                        <a:gd name="connsiteY59" fmla="*/ 531523 h 768059"/>
                        <a:gd name="connsiteX60" fmla="*/ 989602 w 1496747"/>
                        <a:gd name="connsiteY60" fmla="*/ 529271 h 768059"/>
                        <a:gd name="connsiteX61" fmla="*/ 980593 w 1496747"/>
                        <a:gd name="connsiteY61" fmla="*/ 524766 h 768059"/>
                        <a:gd name="connsiteX62" fmla="*/ 906270 w 1496747"/>
                        <a:gd name="connsiteY62" fmla="*/ 522514 h 768059"/>
                        <a:gd name="connsiteX63" fmla="*/ 856721 w 1496747"/>
                        <a:gd name="connsiteY63" fmla="*/ 527018 h 768059"/>
                        <a:gd name="connsiteX64" fmla="*/ 827442 w 1496747"/>
                        <a:gd name="connsiteY64" fmla="*/ 529271 h 768059"/>
                        <a:gd name="connsiteX65" fmla="*/ 820685 w 1496747"/>
                        <a:gd name="connsiteY65" fmla="*/ 547288 h 768059"/>
                        <a:gd name="connsiteX66" fmla="*/ 813929 w 1496747"/>
                        <a:gd name="connsiteY66" fmla="*/ 549541 h 768059"/>
                        <a:gd name="connsiteX67" fmla="*/ 809424 w 1496747"/>
                        <a:gd name="connsiteY67" fmla="*/ 554045 h 768059"/>
                        <a:gd name="connsiteX68" fmla="*/ 789154 w 1496747"/>
                        <a:gd name="connsiteY68" fmla="*/ 558549 h 768059"/>
                        <a:gd name="connsiteX69" fmla="*/ 780146 w 1496747"/>
                        <a:gd name="connsiteY69" fmla="*/ 560802 h 768059"/>
                        <a:gd name="connsiteX70" fmla="*/ 768884 w 1496747"/>
                        <a:gd name="connsiteY70" fmla="*/ 565306 h 768059"/>
                        <a:gd name="connsiteX71" fmla="*/ 762128 w 1496747"/>
                        <a:gd name="connsiteY71" fmla="*/ 567558 h 768059"/>
                        <a:gd name="connsiteX72" fmla="*/ 750867 w 1496747"/>
                        <a:gd name="connsiteY72" fmla="*/ 578819 h 768059"/>
                        <a:gd name="connsiteX73" fmla="*/ 746362 w 1496747"/>
                        <a:gd name="connsiteY73" fmla="*/ 585576 h 768059"/>
                        <a:gd name="connsiteX74" fmla="*/ 739606 w 1496747"/>
                        <a:gd name="connsiteY74" fmla="*/ 587828 h 768059"/>
                        <a:gd name="connsiteX75" fmla="*/ 732849 w 1496747"/>
                        <a:gd name="connsiteY75" fmla="*/ 594585 h 768059"/>
                        <a:gd name="connsiteX76" fmla="*/ 723840 w 1496747"/>
                        <a:gd name="connsiteY76" fmla="*/ 608098 h 768059"/>
                        <a:gd name="connsiteX77" fmla="*/ 717084 w 1496747"/>
                        <a:gd name="connsiteY77" fmla="*/ 623864 h 768059"/>
                        <a:gd name="connsiteX78" fmla="*/ 710327 w 1496747"/>
                        <a:gd name="connsiteY78" fmla="*/ 626116 h 768059"/>
                        <a:gd name="connsiteX79" fmla="*/ 708075 w 1496747"/>
                        <a:gd name="connsiteY79" fmla="*/ 635125 h 768059"/>
                        <a:gd name="connsiteX80" fmla="*/ 701318 w 1496747"/>
                        <a:gd name="connsiteY80" fmla="*/ 637377 h 768059"/>
                        <a:gd name="connsiteX81" fmla="*/ 692309 w 1496747"/>
                        <a:gd name="connsiteY81" fmla="*/ 644134 h 768059"/>
                        <a:gd name="connsiteX82" fmla="*/ 667535 w 1496747"/>
                        <a:gd name="connsiteY82" fmla="*/ 648638 h 768059"/>
                        <a:gd name="connsiteX83" fmla="*/ 649517 w 1496747"/>
                        <a:gd name="connsiteY83" fmla="*/ 657647 h 768059"/>
                        <a:gd name="connsiteX84" fmla="*/ 640508 w 1496747"/>
                        <a:gd name="connsiteY84" fmla="*/ 662151 h 768059"/>
                        <a:gd name="connsiteX85" fmla="*/ 622490 w 1496747"/>
                        <a:gd name="connsiteY85" fmla="*/ 666656 h 768059"/>
                        <a:gd name="connsiteX86" fmla="*/ 613482 w 1496747"/>
                        <a:gd name="connsiteY86" fmla="*/ 671160 h 768059"/>
                        <a:gd name="connsiteX87" fmla="*/ 588707 w 1496747"/>
                        <a:gd name="connsiteY87" fmla="*/ 673412 h 768059"/>
                        <a:gd name="connsiteX88" fmla="*/ 581951 w 1496747"/>
                        <a:gd name="connsiteY88" fmla="*/ 671160 h 768059"/>
                        <a:gd name="connsiteX89" fmla="*/ 572942 w 1496747"/>
                        <a:gd name="connsiteY89" fmla="*/ 666656 h 768059"/>
                        <a:gd name="connsiteX90" fmla="*/ 566185 w 1496747"/>
                        <a:gd name="connsiteY90" fmla="*/ 662151 h 768059"/>
                        <a:gd name="connsiteX91" fmla="*/ 552672 w 1496747"/>
                        <a:gd name="connsiteY91" fmla="*/ 657647 h 768059"/>
                        <a:gd name="connsiteX92" fmla="*/ 417539 w 1496747"/>
                        <a:gd name="connsiteY92" fmla="*/ 657647 h 768059"/>
                        <a:gd name="connsiteX93" fmla="*/ 401773 w 1496747"/>
                        <a:gd name="connsiteY93" fmla="*/ 641881 h 768059"/>
                        <a:gd name="connsiteX94" fmla="*/ 399521 w 1496747"/>
                        <a:gd name="connsiteY94" fmla="*/ 635125 h 768059"/>
                        <a:gd name="connsiteX95" fmla="*/ 388260 w 1496747"/>
                        <a:gd name="connsiteY95" fmla="*/ 626116 h 768059"/>
                        <a:gd name="connsiteX96" fmla="*/ 340963 w 1496747"/>
                        <a:gd name="connsiteY96" fmla="*/ 603594 h 768059"/>
                        <a:gd name="connsiteX97" fmla="*/ 302676 w 1496747"/>
                        <a:gd name="connsiteY97" fmla="*/ 578819 h 768059"/>
                        <a:gd name="connsiteX98" fmla="*/ 266640 w 1496747"/>
                        <a:gd name="connsiteY98" fmla="*/ 556297 h 768059"/>
                        <a:gd name="connsiteX99" fmla="*/ 259884 w 1496747"/>
                        <a:gd name="connsiteY99" fmla="*/ 554045 h 768059"/>
                        <a:gd name="connsiteX100" fmla="*/ 237361 w 1496747"/>
                        <a:gd name="connsiteY100" fmla="*/ 545036 h 768059"/>
                        <a:gd name="connsiteX101" fmla="*/ 181056 w 1496747"/>
                        <a:gd name="connsiteY101" fmla="*/ 536027 h 768059"/>
                        <a:gd name="connsiteX102" fmla="*/ 117994 w 1496747"/>
                        <a:gd name="connsiteY102" fmla="*/ 533775 h 768059"/>
                        <a:gd name="connsiteX103" fmla="*/ 77454 w 1496747"/>
                        <a:gd name="connsiteY103" fmla="*/ 536027 h 768059"/>
                        <a:gd name="connsiteX104" fmla="*/ 62180 w 1496747"/>
                        <a:gd name="connsiteY104" fmla="*/ 536930 h 768059"/>
                        <a:gd name="connsiteX105" fmla="*/ 24018 w 1496747"/>
                        <a:gd name="connsiteY105" fmla="*/ 550729 h 768059"/>
                        <a:gd name="connsiteX106" fmla="*/ 638 w 1496747"/>
                        <a:gd name="connsiteY106" fmla="*/ 573331 h 768059"/>
                        <a:gd name="connsiteX107" fmla="*/ 11078 w 1496747"/>
                        <a:gd name="connsiteY107" fmla="*/ 580884 h 768059"/>
                        <a:gd name="connsiteX108" fmla="*/ 16742 w 1496747"/>
                        <a:gd name="connsiteY108" fmla="*/ 613525 h 768059"/>
                        <a:gd name="connsiteX109" fmla="*/ 45842 w 1496747"/>
                        <a:gd name="connsiteY109" fmla="*/ 618170 h 768059"/>
                        <a:gd name="connsiteX110" fmla="*/ 125562 w 1496747"/>
                        <a:gd name="connsiteY110" fmla="*/ 629432 h 768059"/>
                        <a:gd name="connsiteX111" fmla="*/ 167543 w 1496747"/>
                        <a:gd name="connsiteY111" fmla="*/ 632873 h 768059"/>
                        <a:gd name="connsiteX112" fmla="*/ 219923 w 1496747"/>
                        <a:gd name="connsiteY112" fmla="*/ 640429 h 768059"/>
                        <a:gd name="connsiteX113" fmla="*/ 271724 w 1496747"/>
                        <a:gd name="connsiteY113" fmla="*/ 659173 h 768059"/>
                        <a:gd name="connsiteX114" fmla="*/ 302676 w 1496747"/>
                        <a:gd name="connsiteY114" fmla="*/ 675665 h 768059"/>
                        <a:gd name="connsiteX115" fmla="*/ 337764 w 1496747"/>
                        <a:gd name="connsiteY115" fmla="*/ 700365 h 768059"/>
                        <a:gd name="connsiteX116" fmla="*/ 343216 w 1496747"/>
                        <a:gd name="connsiteY116" fmla="*/ 736474 h 768059"/>
                        <a:gd name="connsiteX117" fmla="*/ 347720 w 1496747"/>
                        <a:gd name="connsiteY117" fmla="*/ 743231 h 768059"/>
                        <a:gd name="connsiteX118" fmla="*/ 404025 w 1496747"/>
                        <a:gd name="connsiteY118" fmla="*/ 752240 h 768059"/>
                        <a:gd name="connsiteX119" fmla="*/ 471592 w 1496747"/>
                        <a:gd name="connsiteY119" fmla="*/ 756744 h 768059"/>
                        <a:gd name="connsiteX120" fmla="*/ 487357 w 1496747"/>
                        <a:gd name="connsiteY120" fmla="*/ 768006 h 768059"/>
                        <a:gd name="connsiteX121" fmla="*/ 514384 w 1496747"/>
                        <a:gd name="connsiteY121" fmla="*/ 761249 h 768059"/>
                        <a:gd name="connsiteX122" fmla="*/ 523393 w 1496747"/>
                        <a:gd name="connsiteY122" fmla="*/ 758997 h 768059"/>
                        <a:gd name="connsiteX123" fmla="*/ 541411 w 1496747"/>
                        <a:gd name="connsiteY123" fmla="*/ 754492 h 768059"/>
                        <a:gd name="connsiteX124" fmla="*/ 620238 w 1496747"/>
                        <a:gd name="connsiteY124" fmla="*/ 752240 h 768059"/>
                        <a:gd name="connsiteX125" fmla="*/ 683300 w 1496747"/>
                        <a:gd name="connsiteY125" fmla="*/ 747736 h 768059"/>
                        <a:gd name="connsiteX126" fmla="*/ 690057 w 1496747"/>
                        <a:gd name="connsiteY126" fmla="*/ 745483 h 768059"/>
                        <a:gd name="connsiteX127" fmla="*/ 699066 w 1496747"/>
                        <a:gd name="connsiteY127" fmla="*/ 743231 h 768059"/>
                        <a:gd name="connsiteX128" fmla="*/ 730597 w 1496747"/>
                        <a:gd name="connsiteY128" fmla="*/ 740979 h 768059"/>
                        <a:gd name="connsiteX129" fmla="*/ 757623 w 1496747"/>
                        <a:gd name="connsiteY129" fmla="*/ 713952 h 768059"/>
                        <a:gd name="connsiteX130" fmla="*/ 768884 w 1496747"/>
                        <a:gd name="connsiteY130" fmla="*/ 702691 h 768059"/>
                        <a:gd name="connsiteX131" fmla="*/ 773389 w 1496747"/>
                        <a:gd name="connsiteY131" fmla="*/ 698187 h 768059"/>
                        <a:gd name="connsiteX132" fmla="*/ 784650 w 1496747"/>
                        <a:gd name="connsiteY132" fmla="*/ 684674 h 768059"/>
                        <a:gd name="connsiteX133" fmla="*/ 795911 w 1496747"/>
                        <a:gd name="connsiteY133" fmla="*/ 673412 h 768059"/>
                        <a:gd name="connsiteX134" fmla="*/ 800416 w 1496747"/>
                        <a:gd name="connsiteY134" fmla="*/ 666656 h 768059"/>
                        <a:gd name="connsiteX135" fmla="*/ 807172 w 1496747"/>
                        <a:gd name="connsiteY135" fmla="*/ 664404 h 768059"/>
                        <a:gd name="connsiteX136" fmla="*/ 809424 w 1496747"/>
                        <a:gd name="connsiteY136" fmla="*/ 657647 h 768059"/>
                        <a:gd name="connsiteX137" fmla="*/ 838703 w 1496747"/>
                        <a:gd name="connsiteY137" fmla="*/ 655395 h 768059"/>
                        <a:gd name="connsiteX138" fmla="*/ 861225 w 1496747"/>
                        <a:gd name="connsiteY138" fmla="*/ 639629 h 768059"/>
                        <a:gd name="connsiteX139" fmla="*/ 879243 w 1496747"/>
                        <a:gd name="connsiteY139" fmla="*/ 635125 h 768059"/>
                        <a:gd name="connsiteX140" fmla="*/ 888252 w 1496747"/>
                        <a:gd name="connsiteY140" fmla="*/ 632873 h 768059"/>
                        <a:gd name="connsiteX141" fmla="*/ 895009 w 1496747"/>
                        <a:gd name="connsiteY141" fmla="*/ 628368 h 768059"/>
                        <a:gd name="connsiteX142" fmla="*/ 915279 w 1496747"/>
                        <a:gd name="connsiteY142" fmla="*/ 619359 h 768059"/>
                        <a:gd name="connsiteX143" fmla="*/ 926540 w 1496747"/>
                        <a:gd name="connsiteY143" fmla="*/ 608098 h 768059"/>
                        <a:gd name="connsiteX144" fmla="*/ 942305 w 1496747"/>
                        <a:gd name="connsiteY144" fmla="*/ 603594 h 768059"/>
                        <a:gd name="connsiteX145" fmla="*/ 980593 w 1496747"/>
                        <a:gd name="connsiteY145" fmla="*/ 605846 h 768059"/>
                        <a:gd name="connsiteX146" fmla="*/ 985097 w 1496747"/>
                        <a:gd name="connsiteY146" fmla="*/ 612603 h 768059"/>
                        <a:gd name="connsiteX147" fmla="*/ 989602 w 1496747"/>
                        <a:gd name="connsiteY147" fmla="*/ 617107 h 768059"/>
                        <a:gd name="connsiteX148" fmla="*/ 1009872 w 1496747"/>
                        <a:gd name="connsiteY148" fmla="*/ 623864 h 768059"/>
                        <a:gd name="connsiteX149" fmla="*/ 1018881 w 1496747"/>
                        <a:gd name="connsiteY149" fmla="*/ 632873 h 768059"/>
                        <a:gd name="connsiteX150" fmla="*/ 1023385 w 1496747"/>
                        <a:gd name="connsiteY150" fmla="*/ 641881 h 768059"/>
                        <a:gd name="connsiteX151" fmla="*/ 1036898 w 1496747"/>
                        <a:gd name="connsiteY151" fmla="*/ 650890 h 768059"/>
                        <a:gd name="connsiteX152" fmla="*/ 1041403 w 1496747"/>
                        <a:gd name="connsiteY152" fmla="*/ 664404 h 768059"/>
                        <a:gd name="connsiteX153" fmla="*/ 1048159 w 1496747"/>
                        <a:gd name="connsiteY153" fmla="*/ 668908 h 768059"/>
                        <a:gd name="connsiteX154" fmla="*/ 1059420 w 1496747"/>
                        <a:gd name="connsiteY154" fmla="*/ 671160 h 768059"/>
                        <a:gd name="connsiteX155" fmla="*/ 1066177 w 1496747"/>
                        <a:gd name="connsiteY155" fmla="*/ 673412 h 768059"/>
                        <a:gd name="connsiteX156" fmla="*/ 1068429 w 1496747"/>
                        <a:gd name="connsiteY156" fmla="*/ 680169 h 768059"/>
                        <a:gd name="connsiteX157" fmla="*/ 1077438 w 1496747"/>
                        <a:gd name="connsiteY157" fmla="*/ 682421 h 768059"/>
                        <a:gd name="connsiteX158" fmla="*/ 1086447 w 1496747"/>
                        <a:gd name="connsiteY158" fmla="*/ 686926 h 768059"/>
                        <a:gd name="connsiteX159" fmla="*/ 1104465 w 1496747"/>
                        <a:gd name="connsiteY159" fmla="*/ 691430 h 768059"/>
                        <a:gd name="connsiteX160" fmla="*/ 1111221 w 1496747"/>
                        <a:gd name="connsiteY160" fmla="*/ 700439 h 768059"/>
                        <a:gd name="connsiteX161" fmla="*/ 1115726 w 1496747"/>
                        <a:gd name="connsiteY161" fmla="*/ 707196 h 768059"/>
                        <a:gd name="connsiteX162" fmla="*/ 1122483 w 1496747"/>
                        <a:gd name="connsiteY162" fmla="*/ 711700 h 768059"/>
                        <a:gd name="connsiteX163" fmla="*/ 1131491 w 1496747"/>
                        <a:gd name="connsiteY163" fmla="*/ 727466 h 768059"/>
                        <a:gd name="connsiteX164" fmla="*/ 1133744 w 1496747"/>
                        <a:gd name="connsiteY164" fmla="*/ 736474 h 768059"/>
                        <a:gd name="connsiteX165" fmla="*/ 1149509 w 1496747"/>
                        <a:gd name="connsiteY165" fmla="*/ 743231 h 768059"/>
                        <a:gd name="connsiteX166" fmla="*/ 1192301 w 1496747"/>
                        <a:gd name="connsiteY166" fmla="*/ 745483 h 768059"/>
                        <a:gd name="connsiteX167" fmla="*/ 1208067 w 1496747"/>
                        <a:gd name="connsiteY167" fmla="*/ 743231 h 768059"/>
                        <a:gd name="connsiteX168" fmla="*/ 1248607 w 1496747"/>
                        <a:gd name="connsiteY168" fmla="*/ 745483 h 768059"/>
                        <a:gd name="connsiteX169" fmla="*/ 1268877 w 1496747"/>
                        <a:gd name="connsiteY169" fmla="*/ 747736 h 768059"/>
                        <a:gd name="connsiteX170" fmla="*/ 1282390 w 1496747"/>
                        <a:gd name="connsiteY170" fmla="*/ 729718 h 768059"/>
                        <a:gd name="connsiteX171" fmla="*/ 1289147 w 1496747"/>
                        <a:gd name="connsiteY171" fmla="*/ 727466 h 768059"/>
                        <a:gd name="connsiteX172" fmla="*/ 1304912 w 1496747"/>
                        <a:gd name="connsiteY172" fmla="*/ 713952 h 768059"/>
                        <a:gd name="connsiteX173" fmla="*/ 1307164 w 1496747"/>
                        <a:gd name="connsiteY173" fmla="*/ 707196 h 768059"/>
                        <a:gd name="connsiteX174" fmla="*/ 1311669 w 1496747"/>
                        <a:gd name="connsiteY174" fmla="*/ 700439 h 768059"/>
                        <a:gd name="connsiteX175" fmla="*/ 1316173 w 1496747"/>
                        <a:gd name="connsiteY175" fmla="*/ 691430 h 768059"/>
                        <a:gd name="connsiteX176" fmla="*/ 1322930 w 1496747"/>
                        <a:gd name="connsiteY176" fmla="*/ 689178 h 768059"/>
                        <a:gd name="connsiteX177" fmla="*/ 1327434 w 1496747"/>
                        <a:gd name="connsiteY177" fmla="*/ 680169 h 768059"/>
                        <a:gd name="connsiteX178" fmla="*/ 1334191 w 1496747"/>
                        <a:gd name="connsiteY178" fmla="*/ 675665 h 768059"/>
                        <a:gd name="connsiteX179" fmla="*/ 1336443 w 1496747"/>
                        <a:gd name="connsiteY179" fmla="*/ 666656 h 768059"/>
                        <a:gd name="connsiteX180" fmla="*/ 1338695 w 1496747"/>
                        <a:gd name="connsiteY180" fmla="*/ 659899 h 768059"/>
                        <a:gd name="connsiteX181" fmla="*/ 1343200 w 1496747"/>
                        <a:gd name="connsiteY181" fmla="*/ 655395 h 768059"/>
                        <a:gd name="connsiteX182" fmla="*/ 1352209 w 1496747"/>
                        <a:gd name="connsiteY182" fmla="*/ 641881 h 768059"/>
                        <a:gd name="connsiteX183" fmla="*/ 1354461 w 1496747"/>
                        <a:gd name="connsiteY183" fmla="*/ 632873 h 768059"/>
                        <a:gd name="connsiteX184" fmla="*/ 1356713 w 1496747"/>
                        <a:gd name="connsiteY184" fmla="*/ 610350 h 768059"/>
                        <a:gd name="connsiteX185" fmla="*/ 1361217 w 1496747"/>
                        <a:gd name="connsiteY185" fmla="*/ 601341 h 768059"/>
                        <a:gd name="connsiteX186" fmla="*/ 1365722 w 1496747"/>
                        <a:gd name="connsiteY186" fmla="*/ 585576 h 768059"/>
                        <a:gd name="connsiteX187" fmla="*/ 1372479 w 1496747"/>
                        <a:gd name="connsiteY187" fmla="*/ 576567 h 768059"/>
                        <a:gd name="connsiteX188" fmla="*/ 1376983 w 1496747"/>
                        <a:gd name="connsiteY188" fmla="*/ 542784 h 768059"/>
                        <a:gd name="connsiteX189" fmla="*/ 1379235 w 1496747"/>
                        <a:gd name="connsiteY189" fmla="*/ 533775 h 768059"/>
                        <a:gd name="connsiteX190" fmla="*/ 1381487 w 1496747"/>
                        <a:gd name="connsiteY190" fmla="*/ 477470 h 768059"/>
                        <a:gd name="connsiteX191" fmla="*/ 1397253 w 1496747"/>
                        <a:gd name="connsiteY191" fmla="*/ 454947 h 768059"/>
                        <a:gd name="connsiteX192" fmla="*/ 1404010 w 1496747"/>
                        <a:gd name="connsiteY192" fmla="*/ 443686 h 768059"/>
                        <a:gd name="connsiteX193" fmla="*/ 1410766 w 1496747"/>
                        <a:gd name="connsiteY193" fmla="*/ 434677 h 768059"/>
                        <a:gd name="connsiteX194" fmla="*/ 1413018 w 1496747"/>
                        <a:gd name="connsiteY194" fmla="*/ 385129 h 768059"/>
                        <a:gd name="connsiteX195" fmla="*/ 1415271 w 1496747"/>
                        <a:gd name="connsiteY195" fmla="*/ 373868 h 768059"/>
                        <a:gd name="connsiteX196" fmla="*/ 1422027 w 1496747"/>
                        <a:gd name="connsiteY196" fmla="*/ 367111 h 768059"/>
                        <a:gd name="connsiteX197" fmla="*/ 1435541 w 1496747"/>
                        <a:gd name="connsiteY197" fmla="*/ 157655 h 768059"/>
                        <a:gd name="connsiteX198" fmla="*/ 1449054 w 1496747"/>
                        <a:gd name="connsiteY198" fmla="*/ 141889 h 768059"/>
                        <a:gd name="connsiteX199" fmla="*/ 1453558 w 1496747"/>
                        <a:gd name="connsiteY199" fmla="*/ 135133 h 768059"/>
                        <a:gd name="connsiteX200" fmla="*/ 1460315 w 1496747"/>
                        <a:gd name="connsiteY200" fmla="*/ 132880 h 768059"/>
                        <a:gd name="connsiteX201" fmla="*/ 1467072 w 1496747"/>
                        <a:gd name="connsiteY201" fmla="*/ 128376 h 768059"/>
                        <a:gd name="connsiteX202" fmla="*/ 1469324 w 1496747"/>
                        <a:gd name="connsiteY202" fmla="*/ 99097 h 768059"/>
                        <a:gd name="connsiteX203" fmla="*/ 1476081 w 1496747"/>
                        <a:gd name="connsiteY203" fmla="*/ 94593 h 768059"/>
                        <a:gd name="connsiteX204" fmla="*/ 1487342 w 1496747"/>
                        <a:gd name="connsiteY204" fmla="*/ 83332 h 768059"/>
                        <a:gd name="connsiteX205" fmla="*/ 1489594 w 1496747"/>
                        <a:gd name="connsiteY205" fmla="*/ 76575 h 768059"/>
                        <a:gd name="connsiteX206" fmla="*/ 1496351 w 1496747"/>
                        <a:gd name="connsiteY206" fmla="*/ 74323 h 768059"/>
                        <a:gd name="connsiteX207" fmla="*/ 1494098 w 1496747"/>
                        <a:gd name="connsiteY207" fmla="*/ 0 h 768059"/>
                        <a:gd name="connsiteX208" fmla="*/ 1482837 w 1496747"/>
                        <a:gd name="connsiteY208" fmla="*/ 9008 h 768059"/>
                        <a:gd name="connsiteX209" fmla="*/ 1480585 w 1496747"/>
                        <a:gd name="connsiteY209" fmla="*/ 18017 h 768059"/>
                        <a:gd name="connsiteX210" fmla="*/ 1473828 w 1496747"/>
                        <a:gd name="connsiteY210" fmla="*/ 20270 h 768059"/>
                        <a:gd name="connsiteX211" fmla="*/ 1482837 w 1496747"/>
                        <a:gd name="connsiteY211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47185 w 1496212"/>
                        <a:gd name="connsiteY116" fmla="*/ 743231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78458 w 1496212"/>
                        <a:gd name="connsiteY116" fmla="*/ 749187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78458 w 1496212"/>
                        <a:gd name="connsiteY115" fmla="*/ 749187 h 768059"/>
                        <a:gd name="connsiteX116" fmla="*/ 403490 w 1496212"/>
                        <a:gd name="connsiteY116" fmla="*/ 752240 h 768059"/>
                        <a:gd name="connsiteX117" fmla="*/ 471057 w 1496212"/>
                        <a:gd name="connsiteY117" fmla="*/ 756744 h 768059"/>
                        <a:gd name="connsiteX118" fmla="*/ 486822 w 1496212"/>
                        <a:gd name="connsiteY118" fmla="*/ 768006 h 768059"/>
                        <a:gd name="connsiteX119" fmla="*/ 513849 w 1496212"/>
                        <a:gd name="connsiteY119" fmla="*/ 761249 h 768059"/>
                        <a:gd name="connsiteX120" fmla="*/ 522858 w 1496212"/>
                        <a:gd name="connsiteY120" fmla="*/ 758997 h 768059"/>
                        <a:gd name="connsiteX121" fmla="*/ 540876 w 1496212"/>
                        <a:gd name="connsiteY121" fmla="*/ 754492 h 768059"/>
                        <a:gd name="connsiteX122" fmla="*/ 619703 w 1496212"/>
                        <a:gd name="connsiteY122" fmla="*/ 752240 h 768059"/>
                        <a:gd name="connsiteX123" fmla="*/ 682765 w 1496212"/>
                        <a:gd name="connsiteY123" fmla="*/ 747736 h 768059"/>
                        <a:gd name="connsiteX124" fmla="*/ 689522 w 1496212"/>
                        <a:gd name="connsiteY124" fmla="*/ 745483 h 768059"/>
                        <a:gd name="connsiteX125" fmla="*/ 698531 w 1496212"/>
                        <a:gd name="connsiteY125" fmla="*/ 743231 h 768059"/>
                        <a:gd name="connsiteX126" fmla="*/ 730062 w 1496212"/>
                        <a:gd name="connsiteY126" fmla="*/ 740979 h 768059"/>
                        <a:gd name="connsiteX127" fmla="*/ 757088 w 1496212"/>
                        <a:gd name="connsiteY127" fmla="*/ 713952 h 768059"/>
                        <a:gd name="connsiteX128" fmla="*/ 768349 w 1496212"/>
                        <a:gd name="connsiteY128" fmla="*/ 702691 h 768059"/>
                        <a:gd name="connsiteX129" fmla="*/ 772854 w 1496212"/>
                        <a:gd name="connsiteY129" fmla="*/ 698187 h 768059"/>
                        <a:gd name="connsiteX130" fmla="*/ 784115 w 1496212"/>
                        <a:gd name="connsiteY130" fmla="*/ 684674 h 768059"/>
                        <a:gd name="connsiteX131" fmla="*/ 795376 w 1496212"/>
                        <a:gd name="connsiteY131" fmla="*/ 673412 h 768059"/>
                        <a:gd name="connsiteX132" fmla="*/ 799881 w 1496212"/>
                        <a:gd name="connsiteY132" fmla="*/ 666656 h 768059"/>
                        <a:gd name="connsiteX133" fmla="*/ 806637 w 1496212"/>
                        <a:gd name="connsiteY133" fmla="*/ 664404 h 768059"/>
                        <a:gd name="connsiteX134" fmla="*/ 808889 w 1496212"/>
                        <a:gd name="connsiteY134" fmla="*/ 657647 h 768059"/>
                        <a:gd name="connsiteX135" fmla="*/ 838168 w 1496212"/>
                        <a:gd name="connsiteY135" fmla="*/ 655395 h 768059"/>
                        <a:gd name="connsiteX136" fmla="*/ 860690 w 1496212"/>
                        <a:gd name="connsiteY136" fmla="*/ 639629 h 768059"/>
                        <a:gd name="connsiteX137" fmla="*/ 878708 w 1496212"/>
                        <a:gd name="connsiteY137" fmla="*/ 635125 h 768059"/>
                        <a:gd name="connsiteX138" fmla="*/ 887717 w 1496212"/>
                        <a:gd name="connsiteY138" fmla="*/ 632873 h 768059"/>
                        <a:gd name="connsiteX139" fmla="*/ 894474 w 1496212"/>
                        <a:gd name="connsiteY139" fmla="*/ 628368 h 768059"/>
                        <a:gd name="connsiteX140" fmla="*/ 914744 w 1496212"/>
                        <a:gd name="connsiteY140" fmla="*/ 619359 h 768059"/>
                        <a:gd name="connsiteX141" fmla="*/ 926005 w 1496212"/>
                        <a:gd name="connsiteY141" fmla="*/ 608098 h 768059"/>
                        <a:gd name="connsiteX142" fmla="*/ 941770 w 1496212"/>
                        <a:gd name="connsiteY142" fmla="*/ 603594 h 768059"/>
                        <a:gd name="connsiteX143" fmla="*/ 980058 w 1496212"/>
                        <a:gd name="connsiteY143" fmla="*/ 605846 h 768059"/>
                        <a:gd name="connsiteX144" fmla="*/ 984562 w 1496212"/>
                        <a:gd name="connsiteY144" fmla="*/ 612603 h 768059"/>
                        <a:gd name="connsiteX145" fmla="*/ 989067 w 1496212"/>
                        <a:gd name="connsiteY145" fmla="*/ 617107 h 768059"/>
                        <a:gd name="connsiteX146" fmla="*/ 1009337 w 1496212"/>
                        <a:gd name="connsiteY146" fmla="*/ 623864 h 768059"/>
                        <a:gd name="connsiteX147" fmla="*/ 1018346 w 1496212"/>
                        <a:gd name="connsiteY147" fmla="*/ 632873 h 768059"/>
                        <a:gd name="connsiteX148" fmla="*/ 1022850 w 1496212"/>
                        <a:gd name="connsiteY148" fmla="*/ 641881 h 768059"/>
                        <a:gd name="connsiteX149" fmla="*/ 1036363 w 1496212"/>
                        <a:gd name="connsiteY149" fmla="*/ 650890 h 768059"/>
                        <a:gd name="connsiteX150" fmla="*/ 1040868 w 1496212"/>
                        <a:gd name="connsiteY150" fmla="*/ 664404 h 768059"/>
                        <a:gd name="connsiteX151" fmla="*/ 1047624 w 1496212"/>
                        <a:gd name="connsiteY151" fmla="*/ 668908 h 768059"/>
                        <a:gd name="connsiteX152" fmla="*/ 1058885 w 1496212"/>
                        <a:gd name="connsiteY152" fmla="*/ 671160 h 768059"/>
                        <a:gd name="connsiteX153" fmla="*/ 1065642 w 1496212"/>
                        <a:gd name="connsiteY153" fmla="*/ 673412 h 768059"/>
                        <a:gd name="connsiteX154" fmla="*/ 1067894 w 1496212"/>
                        <a:gd name="connsiteY154" fmla="*/ 680169 h 768059"/>
                        <a:gd name="connsiteX155" fmla="*/ 1076903 w 1496212"/>
                        <a:gd name="connsiteY155" fmla="*/ 682421 h 768059"/>
                        <a:gd name="connsiteX156" fmla="*/ 1085912 w 1496212"/>
                        <a:gd name="connsiteY156" fmla="*/ 686926 h 768059"/>
                        <a:gd name="connsiteX157" fmla="*/ 1103930 w 1496212"/>
                        <a:gd name="connsiteY157" fmla="*/ 691430 h 768059"/>
                        <a:gd name="connsiteX158" fmla="*/ 1110686 w 1496212"/>
                        <a:gd name="connsiteY158" fmla="*/ 700439 h 768059"/>
                        <a:gd name="connsiteX159" fmla="*/ 1115191 w 1496212"/>
                        <a:gd name="connsiteY159" fmla="*/ 707196 h 768059"/>
                        <a:gd name="connsiteX160" fmla="*/ 1121948 w 1496212"/>
                        <a:gd name="connsiteY160" fmla="*/ 711700 h 768059"/>
                        <a:gd name="connsiteX161" fmla="*/ 1130956 w 1496212"/>
                        <a:gd name="connsiteY161" fmla="*/ 727466 h 768059"/>
                        <a:gd name="connsiteX162" fmla="*/ 1133209 w 1496212"/>
                        <a:gd name="connsiteY162" fmla="*/ 736474 h 768059"/>
                        <a:gd name="connsiteX163" fmla="*/ 1148974 w 1496212"/>
                        <a:gd name="connsiteY163" fmla="*/ 743231 h 768059"/>
                        <a:gd name="connsiteX164" fmla="*/ 1191766 w 1496212"/>
                        <a:gd name="connsiteY164" fmla="*/ 745483 h 768059"/>
                        <a:gd name="connsiteX165" fmla="*/ 1207532 w 1496212"/>
                        <a:gd name="connsiteY165" fmla="*/ 743231 h 768059"/>
                        <a:gd name="connsiteX166" fmla="*/ 1248072 w 1496212"/>
                        <a:gd name="connsiteY166" fmla="*/ 745483 h 768059"/>
                        <a:gd name="connsiteX167" fmla="*/ 1268342 w 1496212"/>
                        <a:gd name="connsiteY167" fmla="*/ 747736 h 768059"/>
                        <a:gd name="connsiteX168" fmla="*/ 1281855 w 1496212"/>
                        <a:gd name="connsiteY168" fmla="*/ 729718 h 768059"/>
                        <a:gd name="connsiteX169" fmla="*/ 1288612 w 1496212"/>
                        <a:gd name="connsiteY169" fmla="*/ 727466 h 768059"/>
                        <a:gd name="connsiteX170" fmla="*/ 1304377 w 1496212"/>
                        <a:gd name="connsiteY170" fmla="*/ 713952 h 768059"/>
                        <a:gd name="connsiteX171" fmla="*/ 1306629 w 1496212"/>
                        <a:gd name="connsiteY171" fmla="*/ 707196 h 768059"/>
                        <a:gd name="connsiteX172" fmla="*/ 1311134 w 1496212"/>
                        <a:gd name="connsiteY172" fmla="*/ 700439 h 768059"/>
                        <a:gd name="connsiteX173" fmla="*/ 1315638 w 1496212"/>
                        <a:gd name="connsiteY173" fmla="*/ 691430 h 768059"/>
                        <a:gd name="connsiteX174" fmla="*/ 1322395 w 1496212"/>
                        <a:gd name="connsiteY174" fmla="*/ 689178 h 768059"/>
                        <a:gd name="connsiteX175" fmla="*/ 1326899 w 1496212"/>
                        <a:gd name="connsiteY175" fmla="*/ 680169 h 768059"/>
                        <a:gd name="connsiteX176" fmla="*/ 1333656 w 1496212"/>
                        <a:gd name="connsiteY176" fmla="*/ 675665 h 768059"/>
                        <a:gd name="connsiteX177" fmla="*/ 1335908 w 1496212"/>
                        <a:gd name="connsiteY177" fmla="*/ 666656 h 768059"/>
                        <a:gd name="connsiteX178" fmla="*/ 1338160 w 1496212"/>
                        <a:gd name="connsiteY178" fmla="*/ 659899 h 768059"/>
                        <a:gd name="connsiteX179" fmla="*/ 1342665 w 1496212"/>
                        <a:gd name="connsiteY179" fmla="*/ 655395 h 768059"/>
                        <a:gd name="connsiteX180" fmla="*/ 1351674 w 1496212"/>
                        <a:gd name="connsiteY180" fmla="*/ 641881 h 768059"/>
                        <a:gd name="connsiteX181" fmla="*/ 1353926 w 1496212"/>
                        <a:gd name="connsiteY181" fmla="*/ 632873 h 768059"/>
                        <a:gd name="connsiteX182" fmla="*/ 1356178 w 1496212"/>
                        <a:gd name="connsiteY182" fmla="*/ 610350 h 768059"/>
                        <a:gd name="connsiteX183" fmla="*/ 1360682 w 1496212"/>
                        <a:gd name="connsiteY183" fmla="*/ 601341 h 768059"/>
                        <a:gd name="connsiteX184" fmla="*/ 1365187 w 1496212"/>
                        <a:gd name="connsiteY184" fmla="*/ 585576 h 768059"/>
                        <a:gd name="connsiteX185" fmla="*/ 1371944 w 1496212"/>
                        <a:gd name="connsiteY185" fmla="*/ 576567 h 768059"/>
                        <a:gd name="connsiteX186" fmla="*/ 1376448 w 1496212"/>
                        <a:gd name="connsiteY186" fmla="*/ 542784 h 768059"/>
                        <a:gd name="connsiteX187" fmla="*/ 1378700 w 1496212"/>
                        <a:gd name="connsiteY187" fmla="*/ 533775 h 768059"/>
                        <a:gd name="connsiteX188" fmla="*/ 1380952 w 1496212"/>
                        <a:gd name="connsiteY188" fmla="*/ 477470 h 768059"/>
                        <a:gd name="connsiteX189" fmla="*/ 1396718 w 1496212"/>
                        <a:gd name="connsiteY189" fmla="*/ 454947 h 768059"/>
                        <a:gd name="connsiteX190" fmla="*/ 1403475 w 1496212"/>
                        <a:gd name="connsiteY190" fmla="*/ 443686 h 768059"/>
                        <a:gd name="connsiteX191" fmla="*/ 1410231 w 1496212"/>
                        <a:gd name="connsiteY191" fmla="*/ 434677 h 768059"/>
                        <a:gd name="connsiteX192" fmla="*/ 1412483 w 1496212"/>
                        <a:gd name="connsiteY192" fmla="*/ 385129 h 768059"/>
                        <a:gd name="connsiteX193" fmla="*/ 1414736 w 1496212"/>
                        <a:gd name="connsiteY193" fmla="*/ 373868 h 768059"/>
                        <a:gd name="connsiteX194" fmla="*/ 1421492 w 1496212"/>
                        <a:gd name="connsiteY194" fmla="*/ 367111 h 768059"/>
                        <a:gd name="connsiteX195" fmla="*/ 1435006 w 1496212"/>
                        <a:gd name="connsiteY195" fmla="*/ 157655 h 768059"/>
                        <a:gd name="connsiteX196" fmla="*/ 1448519 w 1496212"/>
                        <a:gd name="connsiteY196" fmla="*/ 141889 h 768059"/>
                        <a:gd name="connsiteX197" fmla="*/ 1453023 w 1496212"/>
                        <a:gd name="connsiteY197" fmla="*/ 135133 h 768059"/>
                        <a:gd name="connsiteX198" fmla="*/ 1459780 w 1496212"/>
                        <a:gd name="connsiteY198" fmla="*/ 132880 h 768059"/>
                        <a:gd name="connsiteX199" fmla="*/ 1466537 w 1496212"/>
                        <a:gd name="connsiteY199" fmla="*/ 128376 h 768059"/>
                        <a:gd name="connsiteX200" fmla="*/ 1468789 w 1496212"/>
                        <a:gd name="connsiteY200" fmla="*/ 99097 h 768059"/>
                        <a:gd name="connsiteX201" fmla="*/ 1475546 w 1496212"/>
                        <a:gd name="connsiteY201" fmla="*/ 94593 h 768059"/>
                        <a:gd name="connsiteX202" fmla="*/ 1486807 w 1496212"/>
                        <a:gd name="connsiteY202" fmla="*/ 83332 h 768059"/>
                        <a:gd name="connsiteX203" fmla="*/ 1489059 w 1496212"/>
                        <a:gd name="connsiteY203" fmla="*/ 76575 h 768059"/>
                        <a:gd name="connsiteX204" fmla="*/ 1495816 w 1496212"/>
                        <a:gd name="connsiteY204" fmla="*/ 74323 h 768059"/>
                        <a:gd name="connsiteX205" fmla="*/ 1493563 w 1496212"/>
                        <a:gd name="connsiteY205" fmla="*/ 0 h 768059"/>
                        <a:gd name="connsiteX206" fmla="*/ 1482302 w 1496212"/>
                        <a:gd name="connsiteY206" fmla="*/ 9008 h 768059"/>
                        <a:gd name="connsiteX207" fmla="*/ 1480050 w 1496212"/>
                        <a:gd name="connsiteY207" fmla="*/ 18017 h 768059"/>
                        <a:gd name="connsiteX208" fmla="*/ 1473293 w 1496212"/>
                        <a:gd name="connsiteY208" fmla="*/ 20270 h 768059"/>
                        <a:gd name="connsiteX209" fmla="*/ 1482302 w 1496212"/>
                        <a:gd name="connsiteY209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87725 w 1496212"/>
                        <a:gd name="connsiteY94" fmla="*/ 626116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85817 w 1496212"/>
                        <a:gd name="connsiteY94" fmla="*/ 637474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5817 w 1496212"/>
                        <a:gd name="connsiteY93" fmla="*/ 637474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1298"/>
                        <a:gd name="connsiteX1" fmla="*/ 1482302 w 1496212"/>
                        <a:gd name="connsiteY1" fmla="*/ 18017 h 761298"/>
                        <a:gd name="connsiteX2" fmla="*/ 1455276 w 1496212"/>
                        <a:gd name="connsiteY2" fmla="*/ 38287 h 761298"/>
                        <a:gd name="connsiteX3" fmla="*/ 1432753 w 1496212"/>
                        <a:gd name="connsiteY3" fmla="*/ 49548 h 761298"/>
                        <a:gd name="connsiteX4" fmla="*/ 1425997 w 1496212"/>
                        <a:gd name="connsiteY4" fmla="*/ 54053 h 761298"/>
                        <a:gd name="connsiteX5" fmla="*/ 1414736 w 1496212"/>
                        <a:gd name="connsiteY5" fmla="*/ 60809 h 761298"/>
                        <a:gd name="connsiteX6" fmla="*/ 1401222 w 1496212"/>
                        <a:gd name="connsiteY6" fmla="*/ 67566 h 761298"/>
                        <a:gd name="connsiteX7" fmla="*/ 1392214 w 1496212"/>
                        <a:gd name="connsiteY7" fmla="*/ 76575 h 761298"/>
                        <a:gd name="connsiteX8" fmla="*/ 1383205 w 1496212"/>
                        <a:gd name="connsiteY8" fmla="*/ 83332 h 761298"/>
                        <a:gd name="connsiteX9" fmla="*/ 1371944 w 1496212"/>
                        <a:gd name="connsiteY9" fmla="*/ 94593 h 761298"/>
                        <a:gd name="connsiteX10" fmla="*/ 1362935 w 1496212"/>
                        <a:gd name="connsiteY10" fmla="*/ 112610 h 761298"/>
                        <a:gd name="connsiteX11" fmla="*/ 1360682 w 1496212"/>
                        <a:gd name="connsiteY11" fmla="*/ 119367 h 761298"/>
                        <a:gd name="connsiteX12" fmla="*/ 1356178 w 1496212"/>
                        <a:gd name="connsiteY12" fmla="*/ 128376 h 761298"/>
                        <a:gd name="connsiteX13" fmla="*/ 1351674 w 1496212"/>
                        <a:gd name="connsiteY13" fmla="*/ 155403 h 761298"/>
                        <a:gd name="connsiteX14" fmla="*/ 1347169 w 1496212"/>
                        <a:gd name="connsiteY14" fmla="*/ 164411 h 761298"/>
                        <a:gd name="connsiteX15" fmla="*/ 1344917 w 1496212"/>
                        <a:gd name="connsiteY15" fmla="*/ 175673 h 761298"/>
                        <a:gd name="connsiteX16" fmla="*/ 1340413 w 1496212"/>
                        <a:gd name="connsiteY16" fmla="*/ 182429 h 761298"/>
                        <a:gd name="connsiteX17" fmla="*/ 1335908 w 1496212"/>
                        <a:gd name="connsiteY17" fmla="*/ 191438 h 761298"/>
                        <a:gd name="connsiteX18" fmla="*/ 1331404 w 1496212"/>
                        <a:gd name="connsiteY18" fmla="*/ 225221 h 761298"/>
                        <a:gd name="connsiteX19" fmla="*/ 1320143 w 1496212"/>
                        <a:gd name="connsiteY19" fmla="*/ 245491 h 761298"/>
                        <a:gd name="connsiteX20" fmla="*/ 1308882 w 1496212"/>
                        <a:gd name="connsiteY20" fmla="*/ 259005 h 761298"/>
                        <a:gd name="connsiteX21" fmla="*/ 1306629 w 1496212"/>
                        <a:gd name="connsiteY21" fmla="*/ 265761 h 761298"/>
                        <a:gd name="connsiteX22" fmla="*/ 1302125 w 1496212"/>
                        <a:gd name="connsiteY22" fmla="*/ 270266 h 761298"/>
                        <a:gd name="connsiteX23" fmla="*/ 1293116 w 1496212"/>
                        <a:gd name="connsiteY23" fmla="*/ 288283 h 761298"/>
                        <a:gd name="connsiteX24" fmla="*/ 1290864 w 1496212"/>
                        <a:gd name="connsiteY24" fmla="*/ 297292 h 761298"/>
                        <a:gd name="connsiteX25" fmla="*/ 1288612 w 1496212"/>
                        <a:gd name="connsiteY25" fmla="*/ 304049 h 761298"/>
                        <a:gd name="connsiteX26" fmla="*/ 1275098 w 1496212"/>
                        <a:gd name="connsiteY26" fmla="*/ 335580 h 761298"/>
                        <a:gd name="connsiteX27" fmla="*/ 1270594 w 1496212"/>
                        <a:gd name="connsiteY27" fmla="*/ 382876 h 761298"/>
                        <a:gd name="connsiteX28" fmla="*/ 1263837 w 1496212"/>
                        <a:gd name="connsiteY28" fmla="*/ 409903 h 761298"/>
                        <a:gd name="connsiteX29" fmla="*/ 1254828 w 1496212"/>
                        <a:gd name="connsiteY29" fmla="*/ 432425 h 761298"/>
                        <a:gd name="connsiteX30" fmla="*/ 1248072 w 1496212"/>
                        <a:gd name="connsiteY30" fmla="*/ 481974 h 761298"/>
                        <a:gd name="connsiteX31" fmla="*/ 1243567 w 1496212"/>
                        <a:gd name="connsiteY31" fmla="*/ 488731 h 761298"/>
                        <a:gd name="connsiteX32" fmla="*/ 1239063 w 1496212"/>
                        <a:gd name="connsiteY32" fmla="*/ 509001 h 761298"/>
                        <a:gd name="connsiteX33" fmla="*/ 1234558 w 1496212"/>
                        <a:gd name="connsiteY33" fmla="*/ 518009 h 761298"/>
                        <a:gd name="connsiteX34" fmla="*/ 1230054 w 1496212"/>
                        <a:gd name="connsiteY34" fmla="*/ 540532 h 761298"/>
                        <a:gd name="connsiteX35" fmla="*/ 1225549 w 1496212"/>
                        <a:gd name="connsiteY35" fmla="*/ 545036 h 761298"/>
                        <a:gd name="connsiteX36" fmla="*/ 1221045 w 1496212"/>
                        <a:gd name="connsiteY36" fmla="*/ 551793 h 761298"/>
                        <a:gd name="connsiteX37" fmla="*/ 1218793 w 1496212"/>
                        <a:gd name="connsiteY37" fmla="*/ 560802 h 761298"/>
                        <a:gd name="connsiteX38" fmla="*/ 1214288 w 1496212"/>
                        <a:gd name="connsiteY38" fmla="*/ 567558 h 761298"/>
                        <a:gd name="connsiteX39" fmla="*/ 1212036 w 1496212"/>
                        <a:gd name="connsiteY39" fmla="*/ 583324 h 761298"/>
                        <a:gd name="connsiteX40" fmla="*/ 1203027 w 1496212"/>
                        <a:gd name="connsiteY40" fmla="*/ 662151 h 761298"/>
                        <a:gd name="connsiteX41" fmla="*/ 1194018 w 1496212"/>
                        <a:gd name="connsiteY41" fmla="*/ 668908 h 761298"/>
                        <a:gd name="connsiteX42" fmla="*/ 1173749 w 1496212"/>
                        <a:gd name="connsiteY42" fmla="*/ 671160 h 761298"/>
                        <a:gd name="connsiteX43" fmla="*/ 1151226 w 1496212"/>
                        <a:gd name="connsiteY43" fmla="*/ 666656 h 761298"/>
                        <a:gd name="connsiteX44" fmla="*/ 1135461 w 1496212"/>
                        <a:gd name="connsiteY44" fmla="*/ 646386 h 761298"/>
                        <a:gd name="connsiteX45" fmla="*/ 1121948 w 1496212"/>
                        <a:gd name="connsiteY45" fmla="*/ 635125 h 761298"/>
                        <a:gd name="connsiteX46" fmla="*/ 1115191 w 1496212"/>
                        <a:gd name="connsiteY46" fmla="*/ 621611 h 761298"/>
                        <a:gd name="connsiteX47" fmla="*/ 1112939 w 1496212"/>
                        <a:gd name="connsiteY47" fmla="*/ 614855 h 761298"/>
                        <a:gd name="connsiteX48" fmla="*/ 1099425 w 1496212"/>
                        <a:gd name="connsiteY48" fmla="*/ 605846 h 761298"/>
                        <a:gd name="connsiteX49" fmla="*/ 1088164 w 1496212"/>
                        <a:gd name="connsiteY49" fmla="*/ 596837 h 761298"/>
                        <a:gd name="connsiteX50" fmla="*/ 1081408 w 1496212"/>
                        <a:gd name="connsiteY50" fmla="*/ 592333 h 761298"/>
                        <a:gd name="connsiteX51" fmla="*/ 1063390 w 1496212"/>
                        <a:gd name="connsiteY51" fmla="*/ 587828 h 761298"/>
                        <a:gd name="connsiteX52" fmla="*/ 1061138 w 1496212"/>
                        <a:gd name="connsiteY52" fmla="*/ 581072 h 761298"/>
                        <a:gd name="connsiteX53" fmla="*/ 1049877 w 1496212"/>
                        <a:gd name="connsiteY53" fmla="*/ 569810 h 761298"/>
                        <a:gd name="connsiteX54" fmla="*/ 1047624 w 1496212"/>
                        <a:gd name="connsiteY54" fmla="*/ 563054 h 761298"/>
                        <a:gd name="connsiteX55" fmla="*/ 1034111 w 1496212"/>
                        <a:gd name="connsiteY55" fmla="*/ 551793 h 761298"/>
                        <a:gd name="connsiteX56" fmla="*/ 1022850 w 1496212"/>
                        <a:gd name="connsiteY56" fmla="*/ 542784 h 761298"/>
                        <a:gd name="connsiteX57" fmla="*/ 1016093 w 1496212"/>
                        <a:gd name="connsiteY57" fmla="*/ 540532 h 761298"/>
                        <a:gd name="connsiteX58" fmla="*/ 1004832 w 1496212"/>
                        <a:gd name="connsiteY58" fmla="*/ 536027 h 761298"/>
                        <a:gd name="connsiteX59" fmla="*/ 995823 w 1496212"/>
                        <a:gd name="connsiteY59" fmla="*/ 531523 h 761298"/>
                        <a:gd name="connsiteX60" fmla="*/ 989067 w 1496212"/>
                        <a:gd name="connsiteY60" fmla="*/ 529271 h 761298"/>
                        <a:gd name="connsiteX61" fmla="*/ 980058 w 1496212"/>
                        <a:gd name="connsiteY61" fmla="*/ 524766 h 761298"/>
                        <a:gd name="connsiteX62" fmla="*/ 905735 w 1496212"/>
                        <a:gd name="connsiteY62" fmla="*/ 522514 h 761298"/>
                        <a:gd name="connsiteX63" fmla="*/ 856186 w 1496212"/>
                        <a:gd name="connsiteY63" fmla="*/ 527018 h 761298"/>
                        <a:gd name="connsiteX64" fmla="*/ 826907 w 1496212"/>
                        <a:gd name="connsiteY64" fmla="*/ 529271 h 761298"/>
                        <a:gd name="connsiteX65" fmla="*/ 820150 w 1496212"/>
                        <a:gd name="connsiteY65" fmla="*/ 547288 h 761298"/>
                        <a:gd name="connsiteX66" fmla="*/ 813394 w 1496212"/>
                        <a:gd name="connsiteY66" fmla="*/ 549541 h 761298"/>
                        <a:gd name="connsiteX67" fmla="*/ 808889 w 1496212"/>
                        <a:gd name="connsiteY67" fmla="*/ 554045 h 761298"/>
                        <a:gd name="connsiteX68" fmla="*/ 788619 w 1496212"/>
                        <a:gd name="connsiteY68" fmla="*/ 558549 h 761298"/>
                        <a:gd name="connsiteX69" fmla="*/ 779611 w 1496212"/>
                        <a:gd name="connsiteY69" fmla="*/ 560802 h 761298"/>
                        <a:gd name="connsiteX70" fmla="*/ 768349 w 1496212"/>
                        <a:gd name="connsiteY70" fmla="*/ 565306 h 761298"/>
                        <a:gd name="connsiteX71" fmla="*/ 761593 w 1496212"/>
                        <a:gd name="connsiteY71" fmla="*/ 567558 h 761298"/>
                        <a:gd name="connsiteX72" fmla="*/ 750332 w 1496212"/>
                        <a:gd name="connsiteY72" fmla="*/ 578819 h 761298"/>
                        <a:gd name="connsiteX73" fmla="*/ 745827 w 1496212"/>
                        <a:gd name="connsiteY73" fmla="*/ 585576 h 761298"/>
                        <a:gd name="connsiteX74" fmla="*/ 739071 w 1496212"/>
                        <a:gd name="connsiteY74" fmla="*/ 587828 h 761298"/>
                        <a:gd name="connsiteX75" fmla="*/ 732314 w 1496212"/>
                        <a:gd name="connsiteY75" fmla="*/ 594585 h 761298"/>
                        <a:gd name="connsiteX76" fmla="*/ 723305 w 1496212"/>
                        <a:gd name="connsiteY76" fmla="*/ 608098 h 761298"/>
                        <a:gd name="connsiteX77" fmla="*/ 716549 w 1496212"/>
                        <a:gd name="connsiteY77" fmla="*/ 623864 h 761298"/>
                        <a:gd name="connsiteX78" fmla="*/ 709792 w 1496212"/>
                        <a:gd name="connsiteY78" fmla="*/ 626116 h 761298"/>
                        <a:gd name="connsiteX79" fmla="*/ 707540 w 1496212"/>
                        <a:gd name="connsiteY79" fmla="*/ 635125 h 761298"/>
                        <a:gd name="connsiteX80" fmla="*/ 700783 w 1496212"/>
                        <a:gd name="connsiteY80" fmla="*/ 637377 h 761298"/>
                        <a:gd name="connsiteX81" fmla="*/ 691774 w 1496212"/>
                        <a:gd name="connsiteY81" fmla="*/ 644134 h 761298"/>
                        <a:gd name="connsiteX82" fmla="*/ 667000 w 1496212"/>
                        <a:gd name="connsiteY82" fmla="*/ 648638 h 761298"/>
                        <a:gd name="connsiteX83" fmla="*/ 648982 w 1496212"/>
                        <a:gd name="connsiteY83" fmla="*/ 657647 h 761298"/>
                        <a:gd name="connsiteX84" fmla="*/ 639973 w 1496212"/>
                        <a:gd name="connsiteY84" fmla="*/ 662151 h 761298"/>
                        <a:gd name="connsiteX85" fmla="*/ 621955 w 1496212"/>
                        <a:gd name="connsiteY85" fmla="*/ 666656 h 761298"/>
                        <a:gd name="connsiteX86" fmla="*/ 612947 w 1496212"/>
                        <a:gd name="connsiteY86" fmla="*/ 671160 h 761298"/>
                        <a:gd name="connsiteX87" fmla="*/ 588172 w 1496212"/>
                        <a:gd name="connsiteY87" fmla="*/ 673412 h 761298"/>
                        <a:gd name="connsiteX88" fmla="*/ 581416 w 1496212"/>
                        <a:gd name="connsiteY88" fmla="*/ 671160 h 761298"/>
                        <a:gd name="connsiteX89" fmla="*/ 572407 w 1496212"/>
                        <a:gd name="connsiteY89" fmla="*/ 666656 h 761298"/>
                        <a:gd name="connsiteX90" fmla="*/ 565650 w 1496212"/>
                        <a:gd name="connsiteY90" fmla="*/ 662151 h 761298"/>
                        <a:gd name="connsiteX91" fmla="*/ 552137 w 1496212"/>
                        <a:gd name="connsiteY91" fmla="*/ 657647 h 761298"/>
                        <a:gd name="connsiteX92" fmla="*/ 417004 w 1496212"/>
                        <a:gd name="connsiteY92" fmla="*/ 657647 h 761298"/>
                        <a:gd name="connsiteX93" fmla="*/ 385817 w 1496212"/>
                        <a:gd name="connsiteY93" fmla="*/ 637474 h 761298"/>
                        <a:gd name="connsiteX94" fmla="*/ 340428 w 1496212"/>
                        <a:gd name="connsiteY94" fmla="*/ 603594 h 761298"/>
                        <a:gd name="connsiteX95" fmla="*/ 302141 w 1496212"/>
                        <a:gd name="connsiteY95" fmla="*/ 578819 h 761298"/>
                        <a:gd name="connsiteX96" fmla="*/ 266105 w 1496212"/>
                        <a:gd name="connsiteY96" fmla="*/ 556297 h 761298"/>
                        <a:gd name="connsiteX97" fmla="*/ 259349 w 1496212"/>
                        <a:gd name="connsiteY97" fmla="*/ 554045 h 761298"/>
                        <a:gd name="connsiteX98" fmla="*/ 236826 w 1496212"/>
                        <a:gd name="connsiteY98" fmla="*/ 545036 h 761298"/>
                        <a:gd name="connsiteX99" fmla="*/ 180521 w 1496212"/>
                        <a:gd name="connsiteY99" fmla="*/ 536027 h 761298"/>
                        <a:gd name="connsiteX100" fmla="*/ 117459 w 1496212"/>
                        <a:gd name="connsiteY100" fmla="*/ 533775 h 761298"/>
                        <a:gd name="connsiteX101" fmla="*/ 76919 w 1496212"/>
                        <a:gd name="connsiteY101" fmla="*/ 536027 h 761298"/>
                        <a:gd name="connsiteX102" fmla="*/ 61645 w 1496212"/>
                        <a:gd name="connsiteY102" fmla="*/ 536930 h 761298"/>
                        <a:gd name="connsiteX103" fmla="*/ 23483 w 1496212"/>
                        <a:gd name="connsiteY103" fmla="*/ 550729 h 761298"/>
                        <a:gd name="connsiteX104" fmla="*/ 103 w 1496212"/>
                        <a:gd name="connsiteY104" fmla="*/ 573331 h 761298"/>
                        <a:gd name="connsiteX105" fmla="*/ 16207 w 1496212"/>
                        <a:gd name="connsiteY105" fmla="*/ 613525 h 761298"/>
                        <a:gd name="connsiteX106" fmla="*/ 45307 w 1496212"/>
                        <a:gd name="connsiteY106" fmla="*/ 618170 h 761298"/>
                        <a:gd name="connsiteX107" fmla="*/ 125027 w 1496212"/>
                        <a:gd name="connsiteY107" fmla="*/ 629432 h 761298"/>
                        <a:gd name="connsiteX108" fmla="*/ 167008 w 1496212"/>
                        <a:gd name="connsiteY108" fmla="*/ 632873 h 761298"/>
                        <a:gd name="connsiteX109" fmla="*/ 219388 w 1496212"/>
                        <a:gd name="connsiteY109" fmla="*/ 640429 h 761298"/>
                        <a:gd name="connsiteX110" fmla="*/ 271189 w 1496212"/>
                        <a:gd name="connsiteY110" fmla="*/ 659173 h 761298"/>
                        <a:gd name="connsiteX111" fmla="*/ 302141 w 1496212"/>
                        <a:gd name="connsiteY111" fmla="*/ 675665 h 761298"/>
                        <a:gd name="connsiteX112" fmla="*/ 337229 w 1496212"/>
                        <a:gd name="connsiteY112" fmla="*/ 700365 h 761298"/>
                        <a:gd name="connsiteX113" fmla="*/ 378458 w 1496212"/>
                        <a:gd name="connsiteY113" fmla="*/ 749187 h 761298"/>
                        <a:gd name="connsiteX114" fmla="*/ 403490 w 1496212"/>
                        <a:gd name="connsiteY114" fmla="*/ 752240 h 761298"/>
                        <a:gd name="connsiteX115" fmla="*/ 471057 w 1496212"/>
                        <a:gd name="connsiteY115" fmla="*/ 756744 h 761298"/>
                        <a:gd name="connsiteX116" fmla="*/ 513849 w 1496212"/>
                        <a:gd name="connsiteY116" fmla="*/ 761249 h 761298"/>
                        <a:gd name="connsiteX117" fmla="*/ 522858 w 1496212"/>
                        <a:gd name="connsiteY117" fmla="*/ 758997 h 761298"/>
                        <a:gd name="connsiteX118" fmla="*/ 540876 w 1496212"/>
                        <a:gd name="connsiteY118" fmla="*/ 754492 h 761298"/>
                        <a:gd name="connsiteX119" fmla="*/ 619703 w 1496212"/>
                        <a:gd name="connsiteY119" fmla="*/ 752240 h 761298"/>
                        <a:gd name="connsiteX120" fmla="*/ 682765 w 1496212"/>
                        <a:gd name="connsiteY120" fmla="*/ 747736 h 761298"/>
                        <a:gd name="connsiteX121" fmla="*/ 689522 w 1496212"/>
                        <a:gd name="connsiteY121" fmla="*/ 745483 h 761298"/>
                        <a:gd name="connsiteX122" fmla="*/ 698531 w 1496212"/>
                        <a:gd name="connsiteY122" fmla="*/ 743231 h 761298"/>
                        <a:gd name="connsiteX123" fmla="*/ 730062 w 1496212"/>
                        <a:gd name="connsiteY123" fmla="*/ 740979 h 761298"/>
                        <a:gd name="connsiteX124" fmla="*/ 757088 w 1496212"/>
                        <a:gd name="connsiteY124" fmla="*/ 713952 h 761298"/>
                        <a:gd name="connsiteX125" fmla="*/ 768349 w 1496212"/>
                        <a:gd name="connsiteY125" fmla="*/ 702691 h 761298"/>
                        <a:gd name="connsiteX126" fmla="*/ 772854 w 1496212"/>
                        <a:gd name="connsiteY126" fmla="*/ 698187 h 761298"/>
                        <a:gd name="connsiteX127" fmla="*/ 784115 w 1496212"/>
                        <a:gd name="connsiteY127" fmla="*/ 684674 h 761298"/>
                        <a:gd name="connsiteX128" fmla="*/ 795376 w 1496212"/>
                        <a:gd name="connsiteY128" fmla="*/ 673412 h 761298"/>
                        <a:gd name="connsiteX129" fmla="*/ 799881 w 1496212"/>
                        <a:gd name="connsiteY129" fmla="*/ 666656 h 761298"/>
                        <a:gd name="connsiteX130" fmla="*/ 806637 w 1496212"/>
                        <a:gd name="connsiteY130" fmla="*/ 664404 h 761298"/>
                        <a:gd name="connsiteX131" fmla="*/ 808889 w 1496212"/>
                        <a:gd name="connsiteY131" fmla="*/ 657647 h 761298"/>
                        <a:gd name="connsiteX132" fmla="*/ 838168 w 1496212"/>
                        <a:gd name="connsiteY132" fmla="*/ 655395 h 761298"/>
                        <a:gd name="connsiteX133" fmla="*/ 860690 w 1496212"/>
                        <a:gd name="connsiteY133" fmla="*/ 639629 h 761298"/>
                        <a:gd name="connsiteX134" fmla="*/ 878708 w 1496212"/>
                        <a:gd name="connsiteY134" fmla="*/ 635125 h 761298"/>
                        <a:gd name="connsiteX135" fmla="*/ 887717 w 1496212"/>
                        <a:gd name="connsiteY135" fmla="*/ 632873 h 761298"/>
                        <a:gd name="connsiteX136" fmla="*/ 894474 w 1496212"/>
                        <a:gd name="connsiteY136" fmla="*/ 628368 h 761298"/>
                        <a:gd name="connsiteX137" fmla="*/ 914744 w 1496212"/>
                        <a:gd name="connsiteY137" fmla="*/ 619359 h 761298"/>
                        <a:gd name="connsiteX138" fmla="*/ 926005 w 1496212"/>
                        <a:gd name="connsiteY138" fmla="*/ 608098 h 761298"/>
                        <a:gd name="connsiteX139" fmla="*/ 941770 w 1496212"/>
                        <a:gd name="connsiteY139" fmla="*/ 603594 h 761298"/>
                        <a:gd name="connsiteX140" fmla="*/ 980058 w 1496212"/>
                        <a:gd name="connsiteY140" fmla="*/ 605846 h 761298"/>
                        <a:gd name="connsiteX141" fmla="*/ 984562 w 1496212"/>
                        <a:gd name="connsiteY141" fmla="*/ 612603 h 761298"/>
                        <a:gd name="connsiteX142" fmla="*/ 989067 w 1496212"/>
                        <a:gd name="connsiteY142" fmla="*/ 617107 h 761298"/>
                        <a:gd name="connsiteX143" fmla="*/ 1009337 w 1496212"/>
                        <a:gd name="connsiteY143" fmla="*/ 623864 h 761298"/>
                        <a:gd name="connsiteX144" fmla="*/ 1018346 w 1496212"/>
                        <a:gd name="connsiteY144" fmla="*/ 632873 h 761298"/>
                        <a:gd name="connsiteX145" fmla="*/ 1022850 w 1496212"/>
                        <a:gd name="connsiteY145" fmla="*/ 641881 h 761298"/>
                        <a:gd name="connsiteX146" fmla="*/ 1036363 w 1496212"/>
                        <a:gd name="connsiteY146" fmla="*/ 650890 h 761298"/>
                        <a:gd name="connsiteX147" fmla="*/ 1040868 w 1496212"/>
                        <a:gd name="connsiteY147" fmla="*/ 664404 h 761298"/>
                        <a:gd name="connsiteX148" fmla="*/ 1047624 w 1496212"/>
                        <a:gd name="connsiteY148" fmla="*/ 668908 h 761298"/>
                        <a:gd name="connsiteX149" fmla="*/ 1058885 w 1496212"/>
                        <a:gd name="connsiteY149" fmla="*/ 671160 h 761298"/>
                        <a:gd name="connsiteX150" fmla="*/ 1065642 w 1496212"/>
                        <a:gd name="connsiteY150" fmla="*/ 673412 h 761298"/>
                        <a:gd name="connsiteX151" fmla="*/ 1067894 w 1496212"/>
                        <a:gd name="connsiteY151" fmla="*/ 680169 h 761298"/>
                        <a:gd name="connsiteX152" fmla="*/ 1076903 w 1496212"/>
                        <a:gd name="connsiteY152" fmla="*/ 682421 h 761298"/>
                        <a:gd name="connsiteX153" fmla="*/ 1085912 w 1496212"/>
                        <a:gd name="connsiteY153" fmla="*/ 686926 h 761298"/>
                        <a:gd name="connsiteX154" fmla="*/ 1103930 w 1496212"/>
                        <a:gd name="connsiteY154" fmla="*/ 691430 h 761298"/>
                        <a:gd name="connsiteX155" fmla="*/ 1110686 w 1496212"/>
                        <a:gd name="connsiteY155" fmla="*/ 700439 h 761298"/>
                        <a:gd name="connsiteX156" fmla="*/ 1115191 w 1496212"/>
                        <a:gd name="connsiteY156" fmla="*/ 707196 h 761298"/>
                        <a:gd name="connsiteX157" fmla="*/ 1121948 w 1496212"/>
                        <a:gd name="connsiteY157" fmla="*/ 711700 h 761298"/>
                        <a:gd name="connsiteX158" fmla="*/ 1130956 w 1496212"/>
                        <a:gd name="connsiteY158" fmla="*/ 727466 h 761298"/>
                        <a:gd name="connsiteX159" fmla="*/ 1133209 w 1496212"/>
                        <a:gd name="connsiteY159" fmla="*/ 736474 h 761298"/>
                        <a:gd name="connsiteX160" fmla="*/ 1148974 w 1496212"/>
                        <a:gd name="connsiteY160" fmla="*/ 743231 h 761298"/>
                        <a:gd name="connsiteX161" fmla="*/ 1191766 w 1496212"/>
                        <a:gd name="connsiteY161" fmla="*/ 745483 h 761298"/>
                        <a:gd name="connsiteX162" fmla="*/ 1207532 w 1496212"/>
                        <a:gd name="connsiteY162" fmla="*/ 743231 h 761298"/>
                        <a:gd name="connsiteX163" fmla="*/ 1248072 w 1496212"/>
                        <a:gd name="connsiteY163" fmla="*/ 745483 h 761298"/>
                        <a:gd name="connsiteX164" fmla="*/ 1268342 w 1496212"/>
                        <a:gd name="connsiteY164" fmla="*/ 747736 h 761298"/>
                        <a:gd name="connsiteX165" fmla="*/ 1281855 w 1496212"/>
                        <a:gd name="connsiteY165" fmla="*/ 729718 h 761298"/>
                        <a:gd name="connsiteX166" fmla="*/ 1288612 w 1496212"/>
                        <a:gd name="connsiteY166" fmla="*/ 727466 h 761298"/>
                        <a:gd name="connsiteX167" fmla="*/ 1304377 w 1496212"/>
                        <a:gd name="connsiteY167" fmla="*/ 713952 h 761298"/>
                        <a:gd name="connsiteX168" fmla="*/ 1306629 w 1496212"/>
                        <a:gd name="connsiteY168" fmla="*/ 707196 h 761298"/>
                        <a:gd name="connsiteX169" fmla="*/ 1311134 w 1496212"/>
                        <a:gd name="connsiteY169" fmla="*/ 700439 h 761298"/>
                        <a:gd name="connsiteX170" fmla="*/ 1315638 w 1496212"/>
                        <a:gd name="connsiteY170" fmla="*/ 691430 h 761298"/>
                        <a:gd name="connsiteX171" fmla="*/ 1322395 w 1496212"/>
                        <a:gd name="connsiteY171" fmla="*/ 689178 h 761298"/>
                        <a:gd name="connsiteX172" fmla="*/ 1326899 w 1496212"/>
                        <a:gd name="connsiteY172" fmla="*/ 680169 h 761298"/>
                        <a:gd name="connsiteX173" fmla="*/ 1333656 w 1496212"/>
                        <a:gd name="connsiteY173" fmla="*/ 675665 h 761298"/>
                        <a:gd name="connsiteX174" fmla="*/ 1335908 w 1496212"/>
                        <a:gd name="connsiteY174" fmla="*/ 666656 h 761298"/>
                        <a:gd name="connsiteX175" fmla="*/ 1338160 w 1496212"/>
                        <a:gd name="connsiteY175" fmla="*/ 659899 h 761298"/>
                        <a:gd name="connsiteX176" fmla="*/ 1342665 w 1496212"/>
                        <a:gd name="connsiteY176" fmla="*/ 655395 h 761298"/>
                        <a:gd name="connsiteX177" fmla="*/ 1351674 w 1496212"/>
                        <a:gd name="connsiteY177" fmla="*/ 641881 h 761298"/>
                        <a:gd name="connsiteX178" fmla="*/ 1353926 w 1496212"/>
                        <a:gd name="connsiteY178" fmla="*/ 632873 h 761298"/>
                        <a:gd name="connsiteX179" fmla="*/ 1356178 w 1496212"/>
                        <a:gd name="connsiteY179" fmla="*/ 610350 h 761298"/>
                        <a:gd name="connsiteX180" fmla="*/ 1360682 w 1496212"/>
                        <a:gd name="connsiteY180" fmla="*/ 601341 h 761298"/>
                        <a:gd name="connsiteX181" fmla="*/ 1365187 w 1496212"/>
                        <a:gd name="connsiteY181" fmla="*/ 585576 h 761298"/>
                        <a:gd name="connsiteX182" fmla="*/ 1371944 w 1496212"/>
                        <a:gd name="connsiteY182" fmla="*/ 576567 h 761298"/>
                        <a:gd name="connsiteX183" fmla="*/ 1376448 w 1496212"/>
                        <a:gd name="connsiteY183" fmla="*/ 542784 h 761298"/>
                        <a:gd name="connsiteX184" fmla="*/ 1378700 w 1496212"/>
                        <a:gd name="connsiteY184" fmla="*/ 533775 h 761298"/>
                        <a:gd name="connsiteX185" fmla="*/ 1380952 w 1496212"/>
                        <a:gd name="connsiteY185" fmla="*/ 477470 h 761298"/>
                        <a:gd name="connsiteX186" fmla="*/ 1396718 w 1496212"/>
                        <a:gd name="connsiteY186" fmla="*/ 454947 h 761298"/>
                        <a:gd name="connsiteX187" fmla="*/ 1403475 w 1496212"/>
                        <a:gd name="connsiteY187" fmla="*/ 443686 h 761298"/>
                        <a:gd name="connsiteX188" fmla="*/ 1410231 w 1496212"/>
                        <a:gd name="connsiteY188" fmla="*/ 434677 h 761298"/>
                        <a:gd name="connsiteX189" fmla="*/ 1412483 w 1496212"/>
                        <a:gd name="connsiteY189" fmla="*/ 385129 h 761298"/>
                        <a:gd name="connsiteX190" fmla="*/ 1414736 w 1496212"/>
                        <a:gd name="connsiteY190" fmla="*/ 373868 h 761298"/>
                        <a:gd name="connsiteX191" fmla="*/ 1421492 w 1496212"/>
                        <a:gd name="connsiteY191" fmla="*/ 367111 h 761298"/>
                        <a:gd name="connsiteX192" fmla="*/ 1435006 w 1496212"/>
                        <a:gd name="connsiteY192" fmla="*/ 157655 h 761298"/>
                        <a:gd name="connsiteX193" fmla="*/ 1448519 w 1496212"/>
                        <a:gd name="connsiteY193" fmla="*/ 141889 h 761298"/>
                        <a:gd name="connsiteX194" fmla="*/ 1453023 w 1496212"/>
                        <a:gd name="connsiteY194" fmla="*/ 135133 h 761298"/>
                        <a:gd name="connsiteX195" fmla="*/ 1459780 w 1496212"/>
                        <a:gd name="connsiteY195" fmla="*/ 132880 h 761298"/>
                        <a:gd name="connsiteX196" fmla="*/ 1466537 w 1496212"/>
                        <a:gd name="connsiteY196" fmla="*/ 128376 h 761298"/>
                        <a:gd name="connsiteX197" fmla="*/ 1468789 w 1496212"/>
                        <a:gd name="connsiteY197" fmla="*/ 99097 h 761298"/>
                        <a:gd name="connsiteX198" fmla="*/ 1475546 w 1496212"/>
                        <a:gd name="connsiteY198" fmla="*/ 94593 h 761298"/>
                        <a:gd name="connsiteX199" fmla="*/ 1486807 w 1496212"/>
                        <a:gd name="connsiteY199" fmla="*/ 83332 h 761298"/>
                        <a:gd name="connsiteX200" fmla="*/ 1489059 w 1496212"/>
                        <a:gd name="connsiteY200" fmla="*/ 76575 h 761298"/>
                        <a:gd name="connsiteX201" fmla="*/ 1495816 w 1496212"/>
                        <a:gd name="connsiteY201" fmla="*/ 74323 h 761298"/>
                        <a:gd name="connsiteX202" fmla="*/ 1493563 w 1496212"/>
                        <a:gd name="connsiteY202" fmla="*/ 0 h 761298"/>
                        <a:gd name="connsiteX203" fmla="*/ 1482302 w 1496212"/>
                        <a:gd name="connsiteY203" fmla="*/ 9008 h 761298"/>
                        <a:gd name="connsiteX204" fmla="*/ 1480050 w 1496212"/>
                        <a:gd name="connsiteY204" fmla="*/ 18017 h 761298"/>
                        <a:gd name="connsiteX205" fmla="*/ 1473293 w 1496212"/>
                        <a:gd name="connsiteY205" fmla="*/ 20270 h 761298"/>
                        <a:gd name="connsiteX206" fmla="*/ 1482302 w 1496212"/>
                        <a:gd name="connsiteY206" fmla="*/ 18017 h 761298"/>
                        <a:gd name="connsiteX0" fmla="*/ 1482302 w 1496212"/>
                        <a:gd name="connsiteY0" fmla="*/ 18017 h 759055"/>
                        <a:gd name="connsiteX1" fmla="*/ 1482302 w 1496212"/>
                        <a:gd name="connsiteY1" fmla="*/ 18017 h 759055"/>
                        <a:gd name="connsiteX2" fmla="*/ 1455276 w 1496212"/>
                        <a:gd name="connsiteY2" fmla="*/ 38287 h 759055"/>
                        <a:gd name="connsiteX3" fmla="*/ 1432753 w 1496212"/>
                        <a:gd name="connsiteY3" fmla="*/ 49548 h 759055"/>
                        <a:gd name="connsiteX4" fmla="*/ 1425997 w 1496212"/>
                        <a:gd name="connsiteY4" fmla="*/ 54053 h 759055"/>
                        <a:gd name="connsiteX5" fmla="*/ 1414736 w 1496212"/>
                        <a:gd name="connsiteY5" fmla="*/ 60809 h 759055"/>
                        <a:gd name="connsiteX6" fmla="*/ 1401222 w 1496212"/>
                        <a:gd name="connsiteY6" fmla="*/ 67566 h 759055"/>
                        <a:gd name="connsiteX7" fmla="*/ 1392214 w 1496212"/>
                        <a:gd name="connsiteY7" fmla="*/ 76575 h 759055"/>
                        <a:gd name="connsiteX8" fmla="*/ 1383205 w 1496212"/>
                        <a:gd name="connsiteY8" fmla="*/ 83332 h 759055"/>
                        <a:gd name="connsiteX9" fmla="*/ 1371944 w 1496212"/>
                        <a:gd name="connsiteY9" fmla="*/ 94593 h 759055"/>
                        <a:gd name="connsiteX10" fmla="*/ 1362935 w 1496212"/>
                        <a:gd name="connsiteY10" fmla="*/ 112610 h 759055"/>
                        <a:gd name="connsiteX11" fmla="*/ 1360682 w 1496212"/>
                        <a:gd name="connsiteY11" fmla="*/ 119367 h 759055"/>
                        <a:gd name="connsiteX12" fmla="*/ 1356178 w 1496212"/>
                        <a:gd name="connsiteY12" fmla="*/ 128376 h 759055"/>
                        <a:gd name="connsiteX13" fmla="*/ 1351674 w 1496212"/>
                        <a:gd name="connsiteY13" fmla="*/ 155403 h 759055"/>
                        <a:gd name="connsiteX14" fmla="*/ 1347169 w 1496212"/>
                        <a:gd name="connsiteY14" fmla="*/ 164411 h 759055"/>
                        <a:gd name="connsiteX15" fmla="*/ 1344917 w 1496212"/>
                        <a:gd name="connsiteY15" fmla="*/ 175673 h 759055"/>
                        <a:gd name="connsiteX16" fmla="*/ 1340413 w 1496212"/>
                        <a:gd name="connsiteY16" fmla="*/ 182429 h 759055"/>
                        <a:gd name="connsiteX17" fmla="*/ 1335908 w 1496212"/>
                        <a:gd name="connsiteY17" fmla="*/ 191438 h 759055"/>
                        <a:gd name="connsiteX18" fmla="*/ 1331404 w 1496212"/>
                        <a:gd name="connsiteY18" fmla="*/ 225221 h 759055"/>
                        <a:gd name="connsiteX19" fmla="*/ 1320143 w 1496212"/>
                        <a:gd name="connsiteY19" fmla="*/ 245491 h 759055"/>
                        <a:gd name="connsiteX20" fmla="*/ 1308882 w 1496212"/>
                        <a:gd name="connsiteY20" fmla="*/ 259005 h 759055"/>
                        <a:gd name="connsiteX21" fmla="*/ 1306629 w 1496212"/>
                        <a:gd name="connsiteY21" fmla="*/ 265761 h 759055"/>
                        <a:gd name="connsiteX22" fmla="*/ 1302125 w 1496212"/>
                        <a:gd name="connsiteY22" fmla="*/ 270266 h 759055"/>
                        <a:gd name="connsiteX23" fmla="*/ 1293116 w 1496212"/>
                        <a:gd name="connsiteY23" fmla="*/ 288283 h 759055"/>
                        <a:gd name="connsiteX24" fmla="*/ 1290864 w 1496212"/>
                        <a:gd name="connsiteY24" fmla="*/ 297292 h 759055"/>
                        <a:gd name="connsiteX25" fmla="*/ 1288612 w 1496212"/>
                        <a:gd name="connsiteY25" fmla="*/ 304049 h 759055"/>
                        <a:gd name="connsiteX26" fmla="*/ 1275098 w 1496212"/>
                        <a:gd name="connsiteY26" fmla="*/ 335580 h 759055"/>
                        <a:gd name="connsiteX27" fmla="*/ 1270594 w 1496212"/>
                        <a:gd name="connsiteY27" fmla="*/ 382876 h 759055"/>
                        <a:gd name="connsiteX28" fmla="*/ 1263837 w 1496212"/>
                        <a:gd name="connsiteY28" fmla="*/ 409903 h 759055"/>
                        <a:gd name="connsiteX29" fmla="*/ 1254828 w 1496212"/>
                        <a:gd name="connsiteY29" fmla="*/ 432425 h 759055"/>
                        <a:gd name="connsiteX30" fmla="*/ 1248072 w 1496212"/>
                        <a:gd name="connsiteY30" fmla="*/ 481974 h 759055"/>
                        <a:gd name="connsiteX31" fmla="*/ 1243567 w 1496212"/>
                        <a:gd name="connsiteY31" fmla="*/ 488731 h 759055"/>
                        <a:gd name="connsiteX32" fmla="*/ 1239063 w 1496212"/>
                        <a:gd name="connsiteY32" fmla="*/ 509001 h 759055"/>
                        <a:gd name="connsiteX33" fmla="*/ 1234558 w 1496212"/>
                        <a:gd name="connsiteY33" fmla="*/ 518009 h 759055"/>
                        <a:gd name="connsiteX34" fmla="*/ 1230054 w 1496212"/>
                        <a:gd name="connsiteY34" fmla="*/ 540532 h 759055"/>
                        <a:gd name="connsiteX35" fmla="*/ 1225549 w 1496212"/>
                        <a:gd name="connsiteY35" fmla="*/ 545036 h 759055"/>
                        <a:gd name="connsiteX36" fmla="*/ 1221045 w 1496212"/>
                        <a:gd name="connsiteY36" fmla="*/ 551793 h 759055"/>
                        <a:gd name="connsiteX37" fmla="*/ 1218793 w 1496212"/>
                        <a:gd name="connsiteY37" fmla="*/ 560802 h 759055"/>
                        <a:gd name="connsiteX38" fmla="*/ 1214288 w 1496212"/>
                        <a:gd name="connsiteY38" fmla="*/ 567558 h 759055"/>
                        <a:gd name="connsiteX39" fmla="*/ 1212036 w 1496212"/>
                        <a:gd name="connsiteY39" fmla="*/ 583324 h 759055"/>
                        <a:gd name="connsiteX40" fmla="*/ 1203027 w 1496212"/>
                        <a:gd name="connsiteY40" fmla="*/ 662151 h 759055"/>
                        <a:gd name="connsiteX41" fmla="*/ 1194018 w 1496212"/>
                        <a:gd name="connsiteY41" fmla="*/ 668908 h 759055"/>
                        <a:gd name="connsiteX42" fmla="*/ 1173749 w 1496212"/>
                        <a:gd name="connsiteY42" fmla="*/ 671160 h 759055"/>
                        <a:gd name="connsiteX43" fmla="*/ 1151226 w 1496212"/>
                        <a:gd name="connsiteY43" fmla="*/ 666656 h 759055"/>
                        <a:gd name="connsiteX44" fmla="*/ 1135461 w 1496212"/>
                        <a:gd name="connsiteY44" fmla="*/ 646386 h 759055"/>
                        <a:gd name="connsiteX45" fmla="*/ 1121948 w 1496212"/>
                        <a:gd name="connsiteY45" fmla="*/ 635125 h 759055"/>
                        <a:gd name="connsiteX46" fmla="*/ 1115191 w 1496212"/>
                        <a:gd name="connsiteY46" fmla="*/ 621611 h 759055"/>
                        <a:gd name="connsiteX47" fmla="*/ 1112939 w 1496212"/>
                        <a:gd name="connsiteY47" fmla="*/ 614855 h 759055"/>
                        <a:gd name="connsiteX48" fmla="*/ 1099425 w 1496212"/>
                        <a:gd name="connsiteY48" fmla="*/ 605846 h 759055"/>
                        <a:gd name="connsiteX49" fmla="*/ 1088164 w 1496212"/>
                        <a:gd name="connsiteY49" fmla="*/ 596837 h 759055"/>
                        <a:gd name="connsiteX50" fmla="*/ 1081408 w 1496212"/>
                        <a:gd name="connsiteY50" fmla="*/ 592333 h 759055"/>
                        <a:gd name="connsiteX51" fmla="*/ 1063390 w 1496212"/>
                        <a:gd name="connsiteY51" fmla="*/ 587828 h 759055"/>
                        <a:gd name="connsiteX52" fmla="*/ 1061138 w 1496212"/>
                        <a:gd name="connsiteY52" fmla="*/ 581072 h 759055"/>
                        <a:gd name="connsiteX53" fmla="*/ 1049877 w 1496212"/>
                        <a:gd name="connsiteY53" fmla="*/ 569810 h 759055"/>
                        <a:gd name="connsiteX54" fmla="*/ 1047624 w 1496212"/>
                        <a:gd name="connsiteY54" fmla="*/ 563054 h 759055"/>
                        <a:gd name="connsiteX55" fmla="*/ 1034111 w 1496212"/>
                        <a:gd name="connsiteY55" fmla="*/ 551793 h 759055"/>
                        <a:gd name="connsiteX56" fmla="*/ 1022850 w 1496212"/>
                        <a:gd name="connsiteY56" fmla="*/ 542784 h 759055"/>
                        <a:gd name="connsiteX57" fmla="*/ 1016093 w 1496212"/>
                        <a:gd name="connsiteY57" fmla="*/ 540532 h 759055"/>
                        <a:gd name="connsiteX58" fmla="*/ 1004832 w 1496212"/>
                        <a:gd name="connsiteY58" fmla="*/ 536027 h 759055"/>
                        <a:gd name="connsiteX59" fmla="*/ 995823 w 1496212"/>
                        <a:gd name="connsiteY59" fmla="*/ 531523 h 759055"/>
                        <a:gd name="connsiteX60" fmla="*/ 989067 w 1496212"/>
                        <a:gd name="connsiteY60" fmla="*/ 529271 h 759055"/>
                        <a:gd name="connsiteX61" fmla="*/ 980058 w 1496212"/>
                        <a:gd name="connsiteY61" fmla="*/ 524766 h 759055"/>
                        <a:gd name="connsiteX62" fmla="*/ 905735 w 1496212"/>
                        <a:gd name="connsiteY62" fmla="*/ 522514 h 759055"/>
                        <a:gd name="connsiteX63" fmla="*/ 856186 w 1496212"/>
                        <a:gd name="connsiteY63" fmla="*/ 527018 h 759055"/>
                        <a:gd name="connsiteX64" fmla="*/ 826907 w 1496212"/>
                        <a:gd name="connsiteY64" fmla="*/ 529271 h 759055"/>
                        <a:gd name="connsiteX65" fmla="*/ 820150 w 1496212"/>
                        <a:gd name="connsiteY65" fmla="*/ 547288 h 759055"/>
                        <a:gd name="connsiteX66" fmla="*/ 813394 w 1496212"/>
                        <a:gd name="connsiteY66" fmla="*/ 549541 h 759055"/>
                        <a:gd name="connsiteX67" fmla="*/ 808889 w 1496212"/>
                        <a:gd name="connsiteY67" fmla="*/ 554045 h 759055"/>
                        <a:gd name="connsiteX68" fmla="*/ 788619 w 1496212"/>
                        <a:gd name="connsiteY68" fmla="*/ 558549 h 759055"/>
                        <a:gd name="connsiteX69" fmla="*/ 779611 w 1496212"/>
                        <a:gd name="connsiteY69" fmla="*/ 560802 h 759055"/>
                        <a:gd name="connsiteX70" fmla="*/ 768349 w 1496212"/>
                        <a:gd name="connsiteY70" fmla="*/ 565306 h 759055"/>
                        <a:gd name="connsiteX71" fmla="*/ 761593 w 1496212"/>
                        <a:gd name="connsiteY71" fmla="*/ 567558 h 759055"/>
                        <a:gd name="connsiteX72" fmla="*/ 750332 w 1496212"/>
                        <a:gd name="connsiteY72" fmla="*/ 578819 h 759055"/>
                        <a:gd name="connsiteX73" fmla="*/ 745827 w 1496212"/>
                        <a:gd name="connsiteY73" fmla="*/ 585576 h 759055"/>
                        <a:gd name="connsiteX74" fmla="*/ 739071 w 1496212"/>
                        <a:gd name="connsiteY74" fmla="*/ 587828 h 759055"/>
                        <a:gd name="connsiteX75" fmla="*/ 732314 w 1496212"/>
                        <a:gd name="connsiteY75" fmla="*/ 594585 h 759055"/>
                        <a:gd name="connsiteX76" fmla="*/ 723305 w 1496212"/>
                        <a:gd name="connsiteY76" fmla="*/ 608098 h 759055"/>
                        <a:gd name="connsiteX77" fmla="*/ 716549 w 1496212"/>
                        <a:gd name="connsiteY77" fmla="*/ 623864 h 759055"/>
                        <a:gd name="connsiteX78" fmla="*/ 709792 w 1496212"/>
                        <a:gd name="connsiteY78" fmla="*/ 626116 h 759055"/>
                        <a:gd name="connsiteX79" fmla="*/ 707540 w 1496212"/>
                        <a:gd name="connsiteY79" fmla="*/ 635125 h 759055"/>
                        <a:gd name="connsiteX80" fmla="*/ 700783 w 1496212"/>
                        <a:gd name="connsiteY80" fmla="*/ 637377 h 759055"/>
                        <a:gd name="connsiteX81" fmla="*/ 691774 w 1496212"/>
                        <a:gd name="connsiteY81" fmla="*/ 644134 h 759055"/>
                        <a:gd name="connsiteX82" fmla="*/ 667000 w 1496212"/>
                        <a:gd name="connsiteY82" fmla="*/ 648638 h 759055"/>
                        <a:gd name="connsiteX83" fmla="*/ 648982 w 1496212"/>
                        <a:gd name="connsiteY83" fmla="*/ 657647 h 759055"/>
                        <a:gd name="connsiteX84" fmla="*/ 639973 w 1496212"/>
                        <a:gd name="connsiteY84" fmla="*/ 662151 h 759055"/>
                        <a:gd name="connsiteX85" fmla="*/ 621955 w 1496212"/>
                        <a:gd name="connsiteY85" fmla="*/ 666656 h 759055"/>
                        <a:gd name="connsiteX86" fmla="*/ 612947 w 1496212"/>
                        <a:gd name="connsiteY86" fmla="*/ 671160 h 759055"/>
                        <a:gd name="connsiteX87" fmla="*/ 588172 w 1496212"/>
                        <a:gd name="connsiteY87" fmla="*/ 673412 h 759055"/>
                        <a:gd name="connsiteX88" fmla="*/ 581416 w 1496212"/>
                        <a:gd name="connsiteY88" fmla="*/ 671160 h 759055"/>
                        <a:gd name="connsiteX89" fmla="*/ 572407 w 1496212"/>
                        <a:gd name="connsiteY89" fmla="*/ 666656 h 759055"/>
                        <a:gd name="connsiteX90" fmla="*/ 565650 w 1496212"/>
                        <a:gd name="connsiteY90" fmla="*/ 662151 h 759055"/>
                        <a:gd name="connsiteX91" fmla="*/ 552137 w 1496212"/>
                        <a:gd name="connsiteY91" fmla="*/ 657647 h 759055"/>
                        <a:gd name="connsiteX92" fmla="*/ 417004 w 1496212"/>
                        <a:gd name="connsiteY92" fmla="*/ 657647 h 759055"/>
                        <a:gd name="connsiteX93" fmla="*/ 385817 w 1496212"/>
                        <a:gd name="connsiteY93" fmla="*/ 637474 h 759055"/>
                        <a:gd name="connsiteX94" fmla="*/ 340428 w 1496212"/>
                        <a:gd name="connsiteY94" fmla="*/ 603594 h 759055"/>
                        <a:gd name="connsiteX95" fmla="*/ 302141 w 1496212"/>
                        <a:gd name="connsiteY95" fmla="*/ 578819 h 759055"/>
                        <a:gd name="connsiteX96" fmla="*/ 266105 w 1496212"/>
                        <a:gd name="connsiteY96" fmla="*/ 556297 h 759055"/>
                        <a:gd name="connsiteX97" fmla="*/ 259349 w 1496212"/>
                        <a:gd name="connsiteY97" fmla="*/ 554045 h 759055"/>
                        <a:gd name="connsiteX98" fmla="*/ 236826 w 1496212"/>
                        <a:gd name="connsiteY98" fmla="*/ 545036 h 759055"/>
                        <a:gd name="connsiteX99" fmla="*/ 180521 w 1496212"/>
                        <a:gd name="connsiteY99" fmla="*/ 536027 h 759055"/>
                        <a:gd name="connsiteX100" fmla="*/ 117459 w 1496212"/>
                        <a:gd name="connsiteY100" fmla="*/ 533775 h 759055"/>
                        <a:gd name="connsiteX101" fmla="*/ 76919 w 1496212"/>
                        <a:gd name="connsiteY101" fmla="*/ 536027 h 759055"/>
                        <a:gd name="connsiteX102" fmla="*/ 61645 w 1496212"/>
                        <a:gd name="connsiteY102" fmla="*/ 536930 h 759055"/>
                        <a:gd name="connsiteX103" fmla="*/ 23483 w 1496212"/>
                        <a:gd name="connsiteY103" fmla="*/ 550729 h 759055"/>
                        <a:gd name="connsiteX104" fmla="*/ 103 w 1496212"/>
                        <a:gd name="connsiteY104" fmla="*/ 573331 h 759055"/>
                        <a:gd name="connsiteX105" fmla="*/ 16207 w 1496212"/>
                        <a:gd name="connsiteY105" fmla="*/ 613525 h 759055"/>
                        <a:gd name="connsiteX106" fmla="*/ 45307 w 1496212"/>
                        <a:gd name="connsiteY106" fmla="*/ 618170 h 759055"/>
                        <a:gd name="connsiteX107" fmla="*/ 125027 w 1496212"/>
                        <a:gd name="connsiteY107" fmla="*/ 629432 h 759055"/>
                        <a:gd name="connsiteX108" fmla="*/ 167008 w 1496212"/>
                        <a:gd name="connsiteY108" fmla="*/ 632873 h 759055"/>
                        <a:gd name="connsiteX109" fmla="*/ 219388 w 1496212"/>
                        <a:gd name="connsiteY109" fmla="*/ 640429 h 759055"/>
                        <a:gd name="connsiteX110" fmla="*/ 271189 w 1496212"/>
                        <a:gd name="connsiteY110" fmla="*/ 659173 h 759055"/>
                        <a:gd name="connsiteX111" fmla="*/ 302141 w 1496212"/>
                        <a:gd name="connsiteY111" fmla="*/ 675665 h 759055"/>
                        <a:gd name="connsiteX112" fmla="*/ 337229 w 1496212"/>
                        <a:gd name="connsiteY112" fmla="*/ 700365 h 759055"/>
                        <a:gd name="connsiteX113" fmla="*/ 378458 w 1496212"/>
                        <a:gd name="connsiteY113" fmla="*/ 749187 h 759055"/>
                        <a:gd name="connsiteX114" fmla="*/ 403490 w 1496212"/>
                        <a:gd name="connsiteY114" fmla="*/ 752240 h 759055"/>
                        <a:gd name="connsiteX115" fmla="*/ 471057 w 1496212"/>
                        <a:gd name="connsiteY115" fmla="*/ 756744 h 759055"/>
                        <a:gd name="connsiteX116" fmla="*/ 522858 w 1496212"/>
                        <a:gd name="connsiteY116" fmla="*/ 758997 h 759055"/>
                        <a:gd name="connsiteX117" fmla="*/ 540876 w 1496212"/>
                        <a:gd name="connsiteY117" fmla="*/ 754492 h 759055"/>
                        <a:gd name="connsiteX118" fmla="*/ 619703 w 1496212"/>
                        <a:gd name="connsiteY118" fmla="*/ 752240 h 759055"/>
                        <a:gd name="connsiteX119" fmla="*/ 682765 w 1496212"/>
                        <a:gd name="connsiteY119" fmla="*/ 747736 h 759055"/>
                        <a:gd name="connsiteX120" fmla="*/ 689522 w 1496212"/>
                        <a:gd name="connsiteY120" fmla="*/ 745483 h 759055"/>
                        <a:gd name="connsiteX121" fmla="*/ 698531 w 1496212"/>
                        <a:gd name="connsiteY121" fmla="*/ 743231 h 759055"/>
                        <a:gd name="connsiteX122" fmla="*/ 730062 w 1496212"/>
                        <a:gd name="connsiteY122" fmla="*/ 740979 h 759055"/>
                        <a:gd name="connsiteX123" fmla="*/ 757088 w 1496212"/>
                        <a:gd name="connsiteY123" fmla="*/ 713952 h 759055"/>
                        <a:gd name="connsiteX124" fmla="*/ 768349 w 1496212"/>
                        <a:gd name="connsiteY124" fmla="*/ 702691 h 759055"/>
                        <a:gd name="connsiteX125" fmla="*/ 772854 w 1496212"/>
                        <a:gd name="connsiteY125" fmla="*/ 698187 h 759055"/>
                        <a:gd name="connsiteX126" fmla="*/ 784115 w 1496212"/>
                        <a:gd name="connsiteY126" fmla="*/ 684674 h 759055"/>
                        <a:gd name="connsiteX127" fmla="*/ 795376 w 1496212"/>
                        <a:gd name="connsiteY127" fmla="*/ 673412 h 759055"/>
                        <a:gd name="connsiteX128" fmla="*/ 799881 w 1496212"/>
                        <a:gd name="connsiteY128" fmla="*/ 666656 h 759055"/>
                        <a:gd name="connsiteX129" fmla="*/ 806637 w 1496212"/>
                        <a:gd name="connsiteY129" fmla="*/ 664404 h 759055"/>
                        <a:gd name="connsiteX130" fmla="*/ 808889 w 1496212"/>
                        <a:gd name="connsiteY130" fmla="*/ 657647 h 759055"/>
                        <a:gd name="connsiteX131" fmla="*/ 838168 w 1496212"/>
                        <a:gd name="connsiteY131" fmla="*/ 655395 h 759055"/>
                        <a:gd name="connsiteX132" fmla="*/ 860690 w 1496212"/>
                        <a:gd name="connsiteY132" fmla="*/ 639629 h 759055"/>
                        <a:gd name="connsiteX133" fmla="*/ 878708 w 1496212"/>
                        <a:gd name="connsiteY133" fmla="*/ 635125 h 759055"/>
                        <a:gd name="connsiteX134" fmla="*/ 887717 w 1496212"/>
                        <a:gd name="connsiteY134" fmla="*/ 632873 h 759055"/>
                        <a:gd name="connsiteX135" fmla="*/ 894474 w 1496212"/>
                        <a:gd name="connsiteY135" fmla="*/ 628368 h 759055"/>
                        <a:gd name="connsiteX136" fmla="*/ 914744 w 1496212"/>
                        <a:gd name="connsiteY136" fmla="*/ 619359 h 759055"/>
                        <a:gd name="connsiteX137" fmla="*/ 926005 w 1496212"/>
                        <a:gd name="connsiteY137" fmla="*/ 608098 h 759055"/>
                        <a:gd name="connsiteX138" fmla="*/ 941770 w 1496212"/>
                        <a:gd name="connsiteY138" fmla="*/ 603594 h 759055"/>
                        <a:gd name="connsiteX139" fmla="*/ 980058 w 1496212"/>
                        <a:gd name="connsiteY139" fmla="*/ 605846 h 759055"/>
                        <a:gd name="connsiteX140" fmla="*/ 984562 w 1496212"/>
                        <a:gd name="connsiteY140" fmla="*/ 612603 h 759055"/>
                        <a:gd name="connsiteX141" fmla="*/ 989067 w 1496212"/>
                        <a:gd name="connsiteY141" fmla="*/ 617107 h 759055"/>
                        <a:gd name="connsiteX142" fmla="*/ 1009337 w 1496212"/>
                        <a:gd name="connsiteY142" fmla="*/ 623864 h 759055"/>
                        <a:gd name="connsiteX143" fmla="*/ 1018346 w 1496212"/>
                        <a:gd name="connsiteY143" fmla="*/ 632873 h 759055"/>
                        <a:gd name="connsiteX144" fmla="*/ 1022850 w 1496212"/>
                        <a:gd name="connsiteY144" fmla="*/ 641881 h 759055"/>
                        <a:gd name="connsiteX145" fmla="*/ 1036363 w 1496212"/>
                        <a:gd name="connsiteY145" fmla="*/ 650890 h 759055"/>
                        <a:gd name="connsiteX146" fmla="*/ 1040868 w 1496212"/>
                        <a:gd name="connsiteY146" fmla="*/ 664404 h 759055"/>
                        <a:gd name="connsiteX147" fmla="*/ 1047624 w 1496212"/>
                        <a:gd name="connsiteY147" fmla="*/ 668908 h 759055"/>
                        <a:gd name="connsiteX148" fmla="*/ 1058885 w 1496212"/>
                        <a:gd name="connsiteY148" fmla="*/ 671160 h 759055"/>
                        <a:gd name="connsiteX149" fmla="*/ 1065642 w 1496212"/>
                        <a:gd name="connsiteY149" fmla="*/ 673412 h 759055"/>
                        <a:gd name="connsiteX150" fmla="*/ 1067894 w 1496212"/>
                        <a:gd name="connsiteY150" fmla="*/ 680169 h 759055"/>
                        <a:gd name="connsiteX151" fmla="*/ 1076903 w 1496212"/>
                        <a:gd name="connsiteY151" fmla="*/ 682421 h 759055"/>
                        <a:gd name="connsiteX152" fmla="*/ 1085912 w 1496212"/>
                        <a:gd name="connsiteY152" fmla="*/ 686926 h 759055"/>
                        <a:gd name="connsiteX153" fmla="*/ 1103930 w 1496212"/>
                        <a:gd name="connsiteY153" fmla="*/ 691430 h 759055"/>
                        <a:gd name="connsiteX154" fmla="*/ 1110686 w 1496212"/>
                        <a:gd name="connsiteY154" fmla="*/ 700439 h 759055"/>
                        <a:gd name="connsiteX155" fmla="*/ 1115191 w 1496212"/>
                        <a:gd name="connsiteY155" fmla="*/ 707196 h 759055"/>
                        <a:gd name="connsiteX156" fmla="*/ 1121948 w 1496212"/>
                        <a:gd name="connsiteY156" fmla="*/ 711700 h 759055"/>
                        <a:gd name="connsiteX157" fmla="*/ 1130956 w 1496212"/>
                        <a:gd name="connsiteY157" fmla="*/ 727466 h 759055"/>
                        <a:gd name="connsiteX158" fmla="*/ 1133209 w 1496212"/>
                        <a:gd name="connsiteY158" fmla="*/ 736474 h 759055"/>
                        <a:gd name="connsiteX159" fmla="*/ 1148974 w 1496212"/>
                        <a:gd name="connsiteY159" fmla="*/ 743231 h 759055"/>
                        <a:gd name="connsiteX160" fmla="*/ 1191766 w 1496212"/>
                        <a:gd name="connsiteY160" fmla="*/ 745483 h 759055"/>
                        <a:gd name="connsiteX161" fmla="*/ 1207532 w 1496212"/>
                        <a:gd name="connsiteY161" fmla="*/ 743231 h 759055"/>
                        <a:gd name="connsiteX162" fmla="*/ 1248072 w 1496212"/>
                        <a:gd name="connsiteY162" fmla="*/ 745483 h 759055"/>
                        <a:gd name="connsiteX163" fmla="*/ 1268342 w 1496212"/>
                        <a:gd name="connsiteY163" fmla="*/ 747736 h 759055"/>
                        <a:gd name="connsiteX164" fmla="*/ 1281855 w 1496212"/>
                        <a:gd name="connsiteY164" fmla="*/ 729718 h 759055"/>
                        <a:gd name="connsiteX165" fmla="*/ 1288612 w 1496212"/>
                        <a:gd name="connsiteY165" fmla="*/ 727466 h 759055"/>
                        <a:gd name="connsiteX166" fmla="*/ 1304377 w 1496212"/>
                        <a:gd name="connsiteY166" fmla="*/ 713952 h 759055"/>
                        <a:gd name="connsiteX167" fmla="*/ 1306629 w 1496212"/>
                        <a:gd name="connsiteY167" fmla="*/ 707196 h 759055"/>
                        <a:gd name="connsiteX168" fmla="*/ 1311134 w 1496212"/>
                        <a:gd name="connsiteY168" fmla="*/ 700439 h 759055"/>
                        <a:gd name="connsiteX169" fmla="*/ 1315638 w 1496212"/>
                        <a:gd name="connsiteY169" fmla="*/ 691430 h 759055"/>
                        <a:gd name="connsiteX170" fmla="*/ 1322395 w 1496212"/>
                        <a:gd name="connsiteY170" fmla="*/ 689178 h 759055"/>
                        <a:gd name="connsiteX171" fmla="*/ 1326899 w 1496212"/>
                        <a:gd name="connsiteY171" fmla="*/ 680169 h 759055"/>
                        <a:gd name="connsiteX172" fmla="*/ 1333656 w 1496212"/>
                        <a:gd name="connsiteY172" fmla="*/ 675665 h 759055"/>
                        <a:gd name="connsiteX173" fmla="*/ 1335908 w 1496212"/>
                        <a:gd name="connsiteY173" fmla="*/ 666656 h 759055"/>
                        <a:gd name="connsiteX174" fmla="*/ 1338160 w 1496212"/>
                        <a:gd name="connsiteY174" fmla="*/ 659899 h 759055"/>
                        <a:gd name="connsiteX175" fmla="*/ 1342665 w 1496212"/>
                        <a:gd name="connsiteY175" fmla="*/ 655395 h 759055"/>
                        <a:gd name="connsiteX176" fmla="*/ 1351674 w 1496212"/>
                        <a:gd name="connsiteY176" fmla="*/ 641881 h 759055"/>
                        <a:gd name="connsiteX177" fmla="*/ 1353926 w 1496212"/>
                        <a:gd name="connsiteY177" fmla="*/ 632873 h 759055"/>
                        <a:gd name="connsiteX178" fmla="*/ 1356178 w 1496212"/>
                        <a:gd name="connsiteY178" fmla="*/ 610350 h 759055"/>
                        <a:gd name="connsiteX179" fmla="*/ 1360682 w 1496212"/>
                        <a:gd name="connsiteY179" fmla="*/ 601341 h 759055"/>
                        <a:gd name="connsiteX180" fmla="*/ 1365187 w 1496212"/>
                        <a:gd name="connsiteY180" fmla="*/ 585576 h 759055"/>
                        <a:gd name="connsiteX181" fmla="*/ 1371944 w 1496212"/>
                        <a:gd name="connsiteY181" fmla="*/ 576567 h 759055"/>
                        <a:gd name="connsiteX182" fmla="*/ 1376448 w 1496212"/>
                        <a:gd name="connsiteY182" fmla="*/ 542784 h 759055"/>
                        <a:gd name="connsiteX183" fmla="*/ 1378700 w 1496212"/>
                        <a:gd name="connsiteY183" fmla="*/ 533775 h 759055"/>
                        <a:gd name="connsiteX184" fmla="*/ 1380952 w 1496212"/>
                        <a:gd name="connsiteY184" fmla="*/ 477470 h 759055"/>
                        <a:gd name="connsiteX185" fmla="*/ 1396718 w 1496212"/>
                        <a:gd name="connsiteY185" fmla="*/ 454947 h 759055"/>
                        <a:gd name="connsiteX186" fmla="*/ 1403475 w 1496212"/>
                        <a:gd name="connsiteY186" fmla="*/ 443686 h 759055"/>
                        <a:gd name="connsiteX187" fmla="*/ 1410231 w 1496212"/>
                        <a:gd name="connsiteY187" fmla="*/ 434677 h 759055"/>
                        <a:gd name="connsiteX188" fmla="*/ 1412483 w 1496212"/>
                        <a:gd name="connsiteY188" fmla="*/ 385129 h 759055"/>
                        <a:gd name="connsiteX189" fmla="*/ 1414736 w 1496212"/>
                        <a:gd name="connsiteY189" fmla="*/ 373868 h 759055"/>
                        <a:gd name="connsiteX190" fmla="*/ 1421492 w 1496212"/>
                        <a:gd name="connsiteY190" fmla="*/ 367111 h 759055"/>
                        <a:gd name="connsiteX191" fmla="*/ 1435006 w 1496212"/>
                        <a:gd name="connsiteY191" fmla="*/ 157655 h 759055"/>
                        <a:gd name="connsiteX192" fmla="*/ 1448519 w 1496212"/>
                        <a:gd name="connsiteY192" fmla="*/ 141889 h 759055"/>
                        <a:gd name="connsiteX193" fmla="*/ 1453023 w 1496212"/>
                        <a:gd name="connsiteY193" fmla="*/ 135133 h 759055"/>
                        <a:gd name="connsiteX194" fmla="*/ 1459780 w 1496212"/>
                        <a:gd name="connsiteY194" fmla="*/ 132880 h 759055"/>
                        <a:gd name="connsiteX195" fmla="*/ 1466537 w 1496212"/>
                        <a:gd name="connsiteY195" fmla="*/ 128376 h 759055"/>
                        <a:gd name="connsiteX196" fmla="*/ 1468789 w 1496212"/>
                        <a:gd name="connsiteY196" fmla="*/ 99097 h 759055"/>
                        <a:gd name="connsiteX197" fmla="*/ 1475546 w 1496212"/>
                        <a:gd name="connsiteY197" fmla="*/ 94593 h 759055"/>
                        <a:gd name="connsiteX198" fmla="*/ 1486807 w 1496212"/>
                        <a:gd name="connsiteY198" fmla="*/ 83332 h 759055"/>
                        <a:gd name="connsiteX199" fmla="*/ 1489059 w 1496212"/>
                        <a:gd name="connsiteY199" fmla="*/ 76575 h 759055"/>
                        <a:gd name="connsiteX200" fmla="*/ 1495816 w 1496212"/>
                        <a:gd name="connsiteY200" fmla="*/ 74323 h 759055"/>
                        <a:gd name="connsiteX201" fmla="*/ 1493563 w 1496212"/>
                        <a:gd name="connsiteY201" fmla="*/ 0 h 759055"/>
                        <a:gd name="connsiteX202" fmla="*/ 1482302 w 1496212"/>
                        <a:gd name="connsiteY202" fmla="*/ 9008 h 759055"/>
                        <a:gd name="connsiteX203" fmla="*/ 1480050 w 1496212"/>
                        <a:gd name="connsiteY203" fmla="*/ 18017 h 759055"/>
                        <a:gd name="connsiteX204" fmla="*/ 1473293 w 1496212"/>
                        <a:gd name="connsiteY204" fmla="*/ 20270 h 759055"/>
                        <a:gd name="connsiteX205" fmla="*/ 1482302 w 1496212"/>
                        <a:gd name="connsiteY205" fmla="*/ 18017 h 75905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0876 w 1496212"/>
                        <a:gd name="connsiteY116" fmla="*/ 754492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8322 w 1496212"/>
                        <a:gd name="connsiteY116" fmla="*/ 753003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548322 w 1496212"/>
                        <a:gd name="connsiteY115" fmla="*/ 753003 h 758095"/>
                        <a:gd name="connsiteX116" fmla="*/ 619703 w 1496212"/>
                        <a:gd name="connsiteY116" fmla="*/ 752240 h 758095"/>
                        <a:gd name="connsiteX117" fmla="*/ 682765 w 1496212"/>
                        <a:gd name="connsiteY117" fmla="*/ 747736 h 758095"/>
                        <a:gd name="connsiteX118" fmla="*/ 689522 w 1496212"/>
                        <a:gd name="connsiteY118" fmla="*/ 745483 h 758095"/>
                        <a:gd name="connsiteX119" fmla="*/ 698531 w 1496212"/>
                        <a:gd name="connsiteY119" fmla="*/ 743231 h 758095"/>
                        <a:gd name="connsiteX120" fmla="*/ 730062 w 1496212"/>
                        <a:gd name="connsiteY120" fmla="*/ 740979 h 758095"/>
                        <a:gd name="connsiteX121" fmla="*/ 757088 w 1496212"/>
                        <a:gd name="connsiteY121" fmla="*/ 713952 h 758095"/>
                        <a:gd name="connsiteX122" fmla="*/ 768349 w 1496212"/>
                        <a:gd name="connsiteY122" fmla="*/ 702691 h 758095"/>
                        <a:gd name="connsiteX123" fmla="*/ 772854 w 1496212"/>
                        <a:gd name="connsiteY123" fmla="*/ 698187 h 758095"/>
                        <a:gd name="connsiteX124" fmla="*/ 784115 w 1496212"/>
                        <a:gd name="connsiteY124" fmla="*/ 684674 h 758095"/>
                        <a:gd name="connsiteX125" fmla="*/ 795376 w 1496212"/>
                        <a:gd name="connsiteY125" fmla="*/ 673412 h 758095"/>
                        <a:gd name="connsiteX126" fmla="*/ 799881 w 1496212"/>
                        <a:gd name="connsiteY126" fmla="*/ 666656 h 758095"/>
                        <a:gd name="connsiteX127" fmla="*/ 806637 w 1496212"/>
                        <a:gd name="connsiteY127" fmla="*/ 664404 h 758095"/>
                        <a:gd name="connsiteX128" fmla="*/ 808889 w 1496212"/>
                        <a:gd name="connsiteY128" fmla="*/ 657647 h 758095"/>
                        <a:gd name="connsiteX129" fmla="*/ 838168 w 1496212"/>
                        <a:gd name="connsiteY129" fmla="*/ 655395 h 758095"/>
                        <a:gd name="connsiteX130" fmla="*/ 860690 w 1496212"/>
                        <a:gd name="connsiteY130" fmla="*/ 639629 h 758095"/>
                        <a:gd name="connsiteX131" fmla="*/ 878708 w 1496212"/>
                        <a:gd name="connsiteY131" fmla="*/ 635125 h 758095"/>
                        <a:gd name="connsiteX132" fmla="*/ 887717 w 1496212"/>
                        <a:gd name="connsiteY132" fmla="*/ 632873 h 758095"/>
                        <a:gd name="connsiteX133" fmla="*/ 894474 w 1496212"/>
                        <a:gd name="connsiteY133" fmla="*/ 628368 h 758095"/>
                        <a:gd name="connsiteX134" fmla="*/ 914744 w 1496212"/>
                        <a:gd name="connsiteY134" fmla="*/ 619359 h 758095"/>
                        <a:gd name="connsiteX135" fmla="*/ 926005 w 1496212"/>
                        <a:gd name="connsiteY135" fmla="*/ 608098 h 758095"/>
                        <a:gd name="connsiteX136" fmla="*/ 941770 w 1496212"/>
                        <a:gd name="connsiteY136" fmla="*/ 603594 h 758095"/>
                        <a:gd name="connsiteX137" fmla="*/ 980058 w 1496212"/>
                        <a:gd name="connsiteY137" fmla="*/ 605846 h 758095"/>
                        <a:gd name="connsiteX138" fmla="*/ 984562 w 1496212"/>
                        <a:gd name="connsiteY138" fmla="*/ 612603 h 758095"/>
                        <a:gd name="connsiteX139" fmla="*/ 989067 w 1496212"/>
                        <a:gd name="connsiteY139" fmla="*/ 617107 h 758095"/>
                        <a:gd name="connsiteX140" fmla="*/ 1009337 w 1496212"/>
                        <a:gd name="connsiteY140" fmla="*/ 623864 h 758095"/>
                        <a:gd name="connsiteX141" fmla="*/ 1018346 w 1496212"/>
                        <a:gd name="connsiteY141" fmla="*/ 632873 h 758095"/>
                        <a:gd name="connsiteX142" fmla="*/ 1022850 w 1496212"/>
                        <a:gd name="connsiteY142" fmla="*/ 641881 h 758095"/>
                        <a:gd name="connsiteX143" fmla="*/ 1036363 w 1496212"/>
                        <a:gd name="connsiteY143" fmla="*/ 650890 h 758095"/>
                        <a:gd name="connsiteX144" fmla="*/ 1040868 w 1496212"/>
                        <a:gd name="connsiteY144" fmla="*/ 664404 h 758095"/>
                        <a:gd name="connsiteX145" fmla="*/ 1047624 w 1496212"/>
                        <a:gd name="connsiteY145" fmla="*/ 668908 h 758095"/>
                        <a:gd name="connsiteX146" fmla="*/ 1058885 w 1496212"/>
                        <a:gd name="connsiteY146" fmla="*/ 671160 h 758095"/>
                        <a:gd name="connsiteX147" fmla="*/ 1065642 w 1496212"/>
                        <a:gd name="connsiteY147" fmla="*/ 673412 h 758095"/>
                        <a:gd name="connsiteX148" fmla="*/ 1067894 w 1496212"/>
                        <a:gd name="connsiteY148" fmla="*/ 680169 h 758095"/>
                        <a:gd name="connsiteX149" fmla="*/ 1076903 w 1496212"/>
                        <a:gd name="connsiteY149" fmla="*/ 682421 h 758095"/>
                        <a:gd name="connsiteX150" fmla="*/ 1085912 w 1496212"/>
                        <a:gd name="connsiteY150" fmla="*/ 686926 h 758095"/>
                        <a:gd name="connsiteX151" fmla="*/ 1103930 w 1496212"/>
                        <a:gd name="connsiteY151" fmla="*/ 691430 h 758095"/>
                        <a:gd name="connsiteX152" fmla="*/ 1110686 w 1496212"/>
                        <a:gd name="connsiteY152" fmla="*/ 700439 h 758095"/>
                        <a:gd name="connsiteX153" fmla="*/ 1115191 w 1496212"/>
                        <a:gd name="connsiteY153" fmla="*/ 707196 h 758095"/>
                        <a:gd name="connsiteX154" fmla="*/ 1121948 w 1496212"/>
                        <a:gd name="connsiteY154" fmla="*/ 711700 h 758095"/>
                        <a:gd name="connsiteX155" fmla="*/ 1130956 w 1496212"/>
                        <a:gd name="connsiteY155" fmla="*/ 727466 h 758095"/>
                        <a:gd name="connsiteX156" fmla="*/ 1133209 w 1496212"/>
                        <a:gd name="connsiteY156" fmla="*/ 736474 h 758095"/>
                        <a:gd name="connsiteX157" fmla="*/ 1148974 w 1496212"/>
                        <a:gd name="connsiteY157" fmla="*/ 743231 h 758095"/>
                        <a:gd name="connsiteX158" fmla="*/ 1191766 w 1496212"/>
                        <a:gd name="connsiteY158" fmla="*/ 745483 h 758095"/>
                        <a:gd name="connsiteX159" fmla="*/ 1207532 w 1496212"/>
                        <a:gd name="connsiteY159" fmla="*/ 743231 h 758095"/>
                        <a:gd name="connsiteX160" fmla="*/ 1248072 w 1496212"/>
                        <a:gd name="connsiteY160" fmla="*/ 745483 h 758095"/>
                        <a:gd name="connsiteX161" fmla="*/ 1268342 w 1496212"/>
                        <a:gd name="connsiteY161" fmla="*/ 747736 h 758095"/>
                        <a:gd name="connsiteX162" fmla="*/ 1281855 w 1496212"/>
                        <a:gd name="connsiteY162" fmla="*/ 729718 h 758095"/>
                        <a:gd name="connsiteX163" fmla="*/ 1288612 w 1496212"/>
                        <a:gd name="connsiteY163" fmla="*/ 727466 h 758095"/>
                        <a:gd name="connsiteX164" fmla="*/ 1304377 w 1496212"/>
                        <a:gd name="connsiteY164" fmla="*/ 713952 h 758095"/>
                        <a:gd name="connsiteX165" fmla="*/ 1306629 w 1496212"/>
                        <a:gd name="connsiteY165" fmla="*/ 707196 h 758095"/>
                        <a:gd name="connsiteX166" fmla="*/ 1311134 w 1496212"/>
                        <a:gd name="connsiteY166" fmla="*/ 700439 h 758095"/>
                        <a:gd name="connsiteX167" fmla="*/ 1315638 w 1496212"/>
                        <a:gd name="connsiteY167" fmla="*/ 691430 h 758095"/>
                        <a:gd name="connsiteX168" fmla="*/ 1322395 w 1496212"/>
                        <a:gd name="connsiteY168" fmla="*/ 689178 h 758095"/>
                        <a:gd name="connsiteX169" fmla="*/ 1326899 w 1496212"/>
                        <a:gd name="connsiteY169" fmla="*/ 680169 h 758095"/>
                        <a:gd name="connsiteX170" fmla="*/ 1333656 w 1496212"/>
                        <a:gd name="connsiteY170" fmla="*/ 675665 h 758095"/>
                        <a:gd name="connsiteX171" fmla="*/ 1335908 w 1496212"/>
                        <a:gd name="connsiteY171" fmla="*/ 666656 h 758095"/>
                        <a:gd name="connsiteX172" fmla="*/ 1338160 w 1496212"/>
                        <a:gd name="connsiteY172" fmla="*/ 659899 h 758095"/>
                        <a:gd name="connsiteX173" fmla="*/ 1342665 w 1496212"/>
                        <a:gd name="connsiteY173" fmla="*/ 655395 h 758095"/>
                        <a:gd name="connsiteX174" fmla="*/ 1351674 w 1496212"/>
                        <a:gd name="connsiteY174" fmla="*/ 641881 h 758095"/>
                        <a:gd name="connsiteX175" fmla="*/ 1353926 w 1496212"/>
                        <a:gd name="connsiteY175" fmla="*/ 632873 h 758095"/>
                        <a:gd name="connsiteX176" fmla="*/ 1356178 w 1496212"/>
                        <a:gd name="connsiteY176" fmla="*/ 610350 h 758095"/>
                        <a:gd name="connsiteX177" fmla="*/ 1360682 w 1496212"/>
                        <a:gd name="connsiteY177" fmla="*/ 601341 h 758095"/>
                        <a:gd name="connsiteX178" fmla="*/ 1365187 w 1496212"/>
                        <a:gd name="connsiteY178" fmla="*/ 585576 h 758095"/>
                        <a:gd name="connsiteX179" fmla="*/ 1371944 w 1496212"/>
                        <a:gd name="connsiteY179" fmla="*/ 576567 h 758095"/>
                        <a:gd name="connsiteX180" fmla="*/ 1376448 w 1496212"/>
                        <a:gd name="connsiteY180" fmla="*/ 542784 h 758095"/>
                        <a:gd name="connsiteX181" fmla="*/ 1378700 w 1496212"/>
                        <a:gd name="connsiteY181" fmla="*/ 533775 h 758095"/>
                        <a:gd name="connsiteX182" fmla="*/ 1380952 w 1496212"/>
                        <a:gd name="connsiteY182" fmla="*/ 477470 h 758095"/>
                        <a:gd name="connsiteX183" fmla="*/ 1396718 w 1496212"/>
                        <a:gd name="connsiteY183" fmla="*/ 454947 h 758095"/>
                        <a:gd name="connsiteX184" fmla="*/ 1403475 w 1496212"/>
                        <a:gd name="connsiteY184" fmla="*/ 443686 h 758095"/>
                        <a:gd name="connsiteX185" fmla="*/ 1410231 w 1496212"/>
                        <a:gd name="connsiteY185" fmla="*/ 434677 h 758095"/>
                        <a:gd name="connsiteX186" fmla="*/ 1412483 w 1496212"/>
                        <a:gd name="connsiteY186" fmla="*/ 385129 h 758095"/>
                        <a:gd name="connsiteX187" fmla="*/ 1414736 w 1496212"/>
                        <a:gd name="connsiteY187" fmla="*/ 373868 h 758095"/>
                        <a:gd name="connsiteX188" fmla="*/ 1421492 w 1496212"/>
                        <a:gd name="connsiteY188" fmla="*/ 367111 h 758095"/>
                        <a:gd name="connsiteX189" fmla="*/ 1435006 w 1496212"/>
                        <a:gd name="connsiteY189" fmla="*/ 157655 h 758095"/>
                        <a:gd name="connsiteX190" fmla="*/ 1448519 w 1496212"/>
                        <a:gd name="connsiteY190" fmla="*/ 141889 h 758095"/>
                        <a:gd name="connsiteX191" fmla="*/ 1453023 w 1496212"/>
                        <a:gd name="connsiteY191" fmla="*/ 135133 h 758095"/>
                        <a:gd name="connsiteX192" fmla="*/ 1459780 w 1496212"/>
                        <a:gd name="connsiteY192" fmla="*/ 132880 h 758095"/>
                        <a:gd name="connsiteX193" fmla="*/ 1466537 w 1496212"/>
                        <a:gd name="connsiteY193" fmla="*/ 128376 h 758095"/>
                        <a:gd name="connsiteX194" fmla="*/ 1468789 w 1496212"/>
                        <a:gd name="connsiteY194" fmla="*/ 99097 h 758095"/>
                        <a:gd name="connsiteX195" fmla="*/ 1475546 w 1496212"/>
                        <a:gd name="connsiteY195" fmla="*/ 94593 h 758095"/>
                        <a:gd name="connsiteX196" fmla="*/ 1486807 w 1496212"/>
                        <a:gd name="connsiteY196" fmla="*/ 83332 h 758095"/>
                        <a:gd name="connsiteX197" fmla="*/ 1489059 w 1496212"/>
                        <a:gd name="connsiteY197" fmla="*/ 76575 h 758095"/>
                        <a:gd name="connsiteX198" fmla="*/ 1495816 w 1496212"/>
                        <a:gd name="connsiteY198" fmla="*/ 74323 h 758095"/>
                        <a:gd name="connsiteX199" fmla="*/ 1493563 w 1496212"/>
                        <a:gd name="connsiteY199" fmla="*/ 0 h 758095"/>
                        <a:gd name="connsiteX200" fmla="*/ 1482302 w 1496212"/>
                        <a:gd name="connsiteY200" fmla="*/ 9008 h 758095"/>
                        <a:gd name="connsiteX201" fmla="*/ 1480050 w 1496212"/>
                        <a:gd name="connsiteY201" fmla="*/ 18017 h 758095"/>
                        <a:gd name="connsiteX202" fmla="*/ 1473293 w 1496212"/>
                        <a:gd name="connsiteY202" fmla="*/ 20270 h 758095"/>
                        <a:gd name="connsiteX203" fmla="*/ 1482302 w 1496212"/>
                        <a:gd name="connsiteY20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52137 w 1496212"/>
                        <a:gd name="connsiteY90" fmla="*/ 657647 h 758095"/>
                        <a:gd name="connsiteX91" fmla="*/ 417004 w 1496212"/>
                        <a:gd name="connsiteY91" fmla="*/ 657647 h 758095"/>
                        <a:gd name="connsiteX92" fmla="*/ 385817 w 1496212"/>
                        <a:gd name="connsiteY92" fmla="*/ 637474 h 758095"/>
                        <a:gd name="connsiteX93" fmla="*/ 340428 w 1496212"/>
                        <a:gd name="connsiteY93" fmla="*/ 603594 h 758095"/>
                        <a:gd name="connsiteX94" fmla="*/ 302141 w 1496212"/>
                        <a:gd name="connsiteY94" fmla="*/ 578819 h 758095"/>
                        <a:gd name="connsiteX95" fmla="*/ 266105 w 1496212"/>
                        <a:gd name="connsiteY95" fmla="*/ 556297 h 758095"/>
                        <a:gd name="connsiteX96" fmla="*/ 259349 w 1496212"/>
                        <a:gd name="connsiteY96" fmla="*/ 554045 h 758095"/>
                        <a:gd name="connsiteX97" fmla="*/ 236826 w 1496212"/>
                        <a:gd name="connsiteY97" fmla="*/ 545036 h 758095"/>
                        <a:gd name="connsiteX98" fmla="*/ 180521 w 1496212"/>
                        <a:gd name="connsiteY98" fmla="*/ 536027 h 758095"/>
                        <a:gd name="connsiteX99" fmla="*/ 117459 w 1496212"/>
                        <a:gd name="connsiteY99" fmla="*/ 533775 h 758095"/>
                        <a:gd name="connsiteX100" fmla="*/ 76919 w 1496212"/>
                        <a:gd name="connsiteY100" fmla="*/ 536027 h 758095"/>
                        <a:gd name="connsiteX101" fmla="*/ 61645 w 1496212"/>
                        <a:gd name="connsiteY101" fmla="*/ 536930 h 758095"/>
                        <a:gd name="connsiteX102" fmla="*/ 23483 w 1496212"/>
                        <a:gd name="connsiteY102" fmla="*/ 550729 h 758095"/>
                        <a:gd name="connsiteX103" fmla="*/ 103 w 1496212"/>
                        <a:gd name="connsiteY103" fmla="*/ 573331 h 758095"/>
                        <a:gd name="connsiteX104" fmla="*/ 16207 w 1496212"/>
                        <a:gd name="connsiteY104" fmla="*/ 613525 h 758095"/>
                        <a:gd name="connsiteX105" fmla="*/ 45307 w 1496212"/>
                        <a:gd name="connsiteY105" fmla="*/ 618170 h 758095"/>
                        <a:gd name="connsiteX106" fmla="*/ 125027 w 1496212"/>
                        <a:gd name="connsiteY106" fmla="*/ 629432 h 758095"/>
                        <a:gd name="connsiteX107" fmla="*/ 167008 w 1496212"/>
                        <a:gd name="connsiteY107" fmla="*/ 632873 h 758095"/>
                        <a:gd name="connsiteX108" fmla="*/ 219388 w 1496212"/>
                        <a:gd name="connsiteY108" fmla="*/ 640429 h 758095"/>
                        <a:gd name="connsiteX109" fmla="*/ 271189 w 1496212"/>
                        <a:gd name="connsiteY109" fmla="*/ 659173 h 758095"/>
                        <a:gd name="connsiteX110" fmla="*/ 302141 w 1496212"/>
                        <a:gd name="connsiteY110" fmla="*/ 675665 h 758095"/>
                        <a:gd name="connsiteX111" fmla="*/ 337229 w 1496212"/>
                        <a:gd name="connsiteY111" fmla="*/ 700365 h 758095"/>
                        <a:gd name="connsiteX112" fmla="*/ 378458 w 1496212"/>
                        <a:gd name="connsiteY112" fmla="*/ 749187 h 758095"/>
                        <a:gd name="connsiteX113" fmla="*/ 403490 w 1496212"/>
                        <a:gd name="connsiteY113" fmla="*/ 752240 h 758095"/>
                        <a:gd name="connsiteX114" fmla="*/ 548322 w 1496212"/>
                        <a:gd name="connsiteY114" fmla="*/ 753003 h 758095"/>
                        <a:gd name="connsiteX115" fmla="*/ 619703 w 1496212"/>
                        <a:gd name="connsiteY115" fmla="*/ 752240 h 758095"/>
                        <a:gd name="connsiteX116" fmla="*/ 682765 w 1496212"/>
                        <a:gd name="connsiteY116" fmla="*/ 747736 h 758095"/>
                        <a:gd name="connsiteX117" fmla="*/ 689522 w 1496212"/>
                        <a:gd name="connsiteY117" fmla="*/ 745483 h 758095"/>
                        <a:gd name="connsiteX118" fmla="*/ 698531 w 1496212"/>
                        <a:gd name="connsiteY118" fmla="*/ 743231 h 758095"/>
                        <a:gd name="connsiteX119" fmla="*/ 730062 w 1496212"/>
                        <a:gd name="connsiteY119" fmla="*/ 740979 h 758095"/>
                        <a:gd name="connsiteX120" fmla="*/ 757088 w 1496212"/>
                        <a:gd name="connsiteY120" fmla="*/ 713952 h 758095"/>
                        <a:gd name="connsiteX121" fmla="*/ 768349 w 1496212"/>
                        <a:gd name="connsiteY121" fmla="*/ 702691 h 758095"/>
                        <a:gd name="connsiteX122" fmla="*/ 772854 w 1496212"/>
                        <a:gd name="connsiteY122" fmla="*/ 698187 h 758095"/>
                        <a:gd name="connsiteX123" fmla="*/ 784115 w 1496212"/>
                        <a:gd name="connsiteY123" fmla="*/ 684674 h 758095"/>
                        <a:gd name="connsiteX124" fmla="*/ 795376 w 1496212"/>
                        <a:gd name="connsiteY124" fmla="*/ 673412 h 758095"/>
                        <a:gd name="connsiteX125" fmla="*/ 799881 w 1496212"/>
                        <a:gd name="connsiteY125" fmla="*/ 666656 h 758095"/>
                        <a:gd name="connsiteX126" fmla="*/ 806637 w 1496212"/>
                        <a:gd name="connsiteY126" fmla="*/ 664404 h 758095"/>
                        <a:gd name="connsiteX127" fmla="*/ 808889 w 1496212"/>
                        <a:gd name="connsiteY127" fmla="*/ 657647 h 758095"/>
                        <a:gd name="connsiteX128" fmla="*/ 838168 w 1496212"/>
                        <a:gd name="connsiteY128" fmla="*/ 655395 h 758095"/>
                        <a:gd name="connsiteX129" fmla="*/ 860690 w 1496212"/>
                        <a:gd name="connsiteY129" fmla="*/ 639629 h 758095"/>
                        <a:gd name="connsiteX130" fmla="*/ 878708 w 1496212"/>
                        <a:gd name="connsiteY130" fmla="*/ 635125 h 758095"/>
                        <a:gd name="connsiteX131" fmla="*/ 887717 w 1496212"/>
                        <a:gd name="connsiteY131" fmla="*/ 632873 h 758095"/>
                        <a:gd name="connsiteX132" fmla="*/ 894474 w 1496212"/>
                        <a:gd name="connsiteY132" fmla="*/ 628368 h 758095"/>
                        <a:gd name="connsiteX133" fmla="*/ 914744 w 1496212"/>
                        <a:gd name="connsiteY133" fmla="*/ 619359 h 758095"/>
                        <a:gd name="connsiteX134" fmla="*/ 926005 w 1496212"/>
                        <a:gd name="connsiteY134" fmla="*/ 608098 h 758095"/>
                        <a:gd name="connsiteX135" fmla="*/ 941770 w 1496212"/>
                        <a:gd name="connsiteY135" fmla="*/ 603594 h 758095"/>
                        <a:gd name="connsiteX136" fmla="*/ 980058 w 1496212"/>
                        <a:gd name="connsiteY136" fmla="*/ 605846 h 758095"/>
                        <a:gd name="connsiteX137" fmla="*/ 984562 w 1496212"/>
                        <a:gd name="connsiteY137" fmla="*/ 612603 h 758095"/>
                        <a:gd name="connsiteX138" fmla="*/ 989067 w 1496212"/>
                        <a:gd name="connsiteY138" fmla="*/ 617107 h 758095"/>
                        <a:gd name="connsiteX139" fmla="*/ 1009337 w 1496212"/>
                        <a:gd name="connsiteY139" fmla="*/ 623864 h 758095"/>
                        <a:gd name="connsiteX140" fmla="*/ 1018346 w 1496212"/>
                        <a:gd name="connsiteY140" fmla="*/ 632873 h 758095"/>
                        <a:gd name="connsiteX141" fmla="*/ 1022850 w 1496212"/>
                        <a:gd name="connsiteY141" fmla="*/ 641881 h 758095"/>
                        <a:gd name="connsiteX142" fmla="*/ 1036363 w 1496212"/>
                        <a:gd name="connsiteY142" fmla="*/ 650890 h 758095"/>
                        <a:gd name="connsiteX143" fmla="*/ 1040868 w 1496212"/>
                        <a:gd name="connsiteY143" fmla="*/ 664404 h 758095"/>
                        <a:gd name="connsiteX144" fmla="*/ 1047624 w 1496212"/>
                        <a:gd name="connsiteY144" fmla="*/ 668908 h 758095"/>
                        <a:gd name="connsiteX145" fmla="*/ 1058885 w 1496212"/>
                        <a:gd name="connsiteY145" fmla="*/ 671160 h 758095"/>
                        <a:gd name="connsiteX146" fmla="*/ 1065642 w 1496212"/>
                        <a:gd name="connsiteY146" fmla="*/ 673412 h 758095"/>
                        <a:gd name="connsiteX147" fmla="*/ 1067894 w 1496212"/>
                        <a:gd name="connsiteY147" fmla="*/ 680169 h 758095"/>
                        <a:gd name="connsiteX148" fmla="*/ 1076903 w 1496212"/>
                        <a:gd name="connsiteY148" fmla="*/ 682421 h 758095"/>
                        <a:gd name="connsiteX149" fmla="*/ 1085912 w 1496212"/>
                        <a:gd name="connsiteY149" fmla="*/ 686926 h 758095"/>
                        <a:gd name="connsiteX150" fmla="*/ 1103930 w 1496212"/>
                        <a:gd name="connsiteY150" fmla="*/ 691430 h 758095"/>
                        <a:gd name="connsiteX151" fmla="*/ 1110686 w 1496212"/>
                        <a:gd name="connsiteY151" fmla="*/ 700439 h 758095"/>
                        <a:gd name="connsiteX152" fmla="*/ 1115191 w 1496212"/>
                        <a:gd name="connsiteY152" fmla="*/ 707196 h 758095"/>
                        <a:gd name="connsiteX153" fmla="*/ 1121948 w 1496212"/>
                        <a:gd name="connsiteY153" fmla="*/ 711700 h 758095"/>
                        <a:gd name="connsiteX154" fmla="*/ 1130956 w 1496212"/>
                        <a:gd name="connsiteY154" fmla="*/ 727466 h 758095"/>
                        <a:gd name="connsiteX155" fmla="*/ 1133209 w 1496212"/>
                        <a:gd name="connsiteY155" fmla="*/ 736474 h 758095"/>
                        <a:gd name="connsiteX156" fmla="*/ 1148974 w 1496212"/>
                        <a:gd name="connsiteY156" fmla="*/ 743231 h 758095"/>
                        <a:gd name="connsiteX157" fmla="*/ 1191766 w 1496212"/>
                        <a:gd name="connsiteY157" fmla="*/ 745483 h 758095"/>
                        <a:gd name="connsiteX158" fmla="*/ 1207532 w 1496212"/>
                        <a:gd name="connsiteY158" fmla="*/ 743231 h 758095"/>
                        <a:gd name="connsiteX159" fmla="*/ 1248072 w 1496212"/>
                        <a:gd name="connsiteY159" fmla="*/ 745483 h 758095"/>
                        <a:gd name="connsiteX160" fmla="*/ 1268342 w 1496212"/>
                        <a:gd name="connsiteY160" fmla="*/ 747736 h 758095"/>
                        <a:gd name="connsiteX161" fmla="*/ 1281855 w 1496212"/>
                        <a:gd name="connsiteY161" fmla="*/ 729718 h 758095"/>
                        <a:gd name="connsiteX162" fmla="*/ 1288612 w 1496212"/>
                        <a:gd name="connsiteY162" fmla="*/ 727466 h 758095"/>
                        <a:gd name="connsiteX163" fmla="*/ 1304377 w 1496212"/>
                        <a:gd name="connsiteY163" fmla="*/ 713952 h 758095"/>
                        <a:gd name="connsiteX164" fmla="*/ 1306629 w 1496212"/>
                        <a:gd name="connsiteY164" fmla="*/ 707196 h 758095"/>
                        <a:gd name="connsiteX165" fmla="*/ 1311134 w 1496212"/>
                        <a:gd name="connsiteY165" fmla="*/ 700439 h 758095"/>
                        <a:gd name="connsiteX166" fmla="*/ 1315638 w 1496212"/>
                        <a:gd name="connsiteY166" fmla="*/ 691430 h 758095"/>
                        <a:gd name="connsiteX167" fmla="*/ 1322395 w 1496212"/>
                        <a:gd name="connsiteY167" fmla="*/ 689178 h 758095"/>
                        <a:gd name="connsiteX168" fmla="*/ 1326899 w 1496212"/>
                        <a:gd name="connsiteY168" fmla="*/ 680169 h 758095"/>
                        <a:gd name="connsiteX169" fmla="*/ 1333656 w 1496212"/>
                        <a:gd name="connsiteY169" fmla="*/ 675665 h 758095"/>
                        <a:gd name="connsiteX170" fmla="*/ 1335908 w 1496212"/>
                        <a:gd name="connsiteY170" fmla="*/ 666656 h 758095"/>
                        <a:gd name="connsiteX171" fmla="*/ 1338160 w 1496212"/>
                        <a:gd name="connsiteY171" fmla="*/ 659899 h 758095"/>
                        <a:gd name="connsiteX172" fmla="*/ 1342665 w 1496212"/>
                        <a:gd name="connsiteY172" fmla="*/ 655395 h 758095"/>
                        <a:gd name="connsiteX173" fmla="*/ 1351674 w 1496212"/>
                        <a:gd name="connsiteY173" fmla="*/ 641881 h 758095"/>
                        <a:gd name="connsiteX174" fmla="*/ 1353926 w 1496212"/>
                        <a:gd name="connsiteY174" fmla="*/ 632873 h 758095"/>
                        <a:gd name="connsiteX175" fmla="*/ 1356178 w 1496212"/>
                        <a:gd name="connsiteY175" fmla="*/ 610350 h 758095"/>
                        <a:gd name="connsiteX176" fmla="*/ 1360682 w 1496212"/>
                        <a:gd name="connsiteY176" fmla="*/ 601341 h 758095"/>
                        <a:gd name="connsiteX177" fmla="*/ 1365187 w 1496212"/>
                        <a:gd name="connsiteY177" fmla="*/ 585576 h 758095"/>
                        <a:gd name="connsiteX178" fmla="*/ 1371944 w 1496212"/>
                        <a:gd name="connsiteY178" fmla="*/ 576567 h 758095"/>
                        <a:gd name="connsiteX179" fmla="*/ 1376448 w 1496212"/>
                        <a:gd name="connsiteY179" fmla="*/ 542784 h 758095"/>
                        <a:gd name="connsiteX180" fmla="*/ 1378700 w 1496212"/>
                        <a:gd name="connsiteY180" fmla="*/ 533775 h 758095"/>
                        <a:gd name="connsiteX181" fmla="*/ 1380952 w 1496212"/>
                        <a:gd name="connsiteY181" fmla="*/ 477470 h 758095"/>
                        <a:gd name="connsiteX182" fmla="*/ 1396718 w 1496212"/>
                        <a:gd name="connsiteY182" fmla="*/ 454947 h 758095"/>
                        <a:gd name="connsiteX183" fmla="*/ 1403475 w 1496212"/>
                        <a:gd name="connsiteY183" fmla="*/ 443686 h 758095"/>
                        <a:gd name="connsiteX184" fmla="*/ 1410231 w 1496212"/>
                        <a:gd name="connsiteY184" fmla="*/ 434677 h 758095"/>
                        <a:gd name="connsiteX185" fmla="*/ 1412483 w 1496212"/>
                        <a:gd name="connsiteY185" fmla="*/ 385129 h 758095"/>
                        <a:gd name="connsiteX186" fmla="*/ 1414736 w 1496212"/>
                        <a:gd name="connsiteY186" fmla="*/ 373868 h 758095"/>
                        <a:gd name="connsiteX187" fmla="*/ 1421492 w 1496212"/>
                        <a:gd name="connsiteY187" fmla="*/ 367111 h 758095"/>
                        <a:gd name="connsiteX188" fmla="*/ 1435006 w 1496212"/>
                        <a:gd name="connsiteY188" fmla="*/ 157655 h 758095"/>
                        <a:gd name="connsiteX189" fmla="*/ 1448519 w 1496212"/>
                        <a:gd name="connsiteY189" fmla="*/ 141889 h 758095"/>
                        <a:gd name="connsiteX190" fmla="*/ 1453023 w 1496212"/>
                        <a:gd name="connsiteY190" fmla="*/ 135133 h 758095"/>
                        <a:gd name="connsiteX191" fmla="*/ 1459780 w 1496212"/>
                        <a:gd name="connsiteY191" fmla="*/ 132880 h 758095"/>
                        <a:gd name="connsiteX192" fmla="*/ 1466537 w 1496212"/>
                        <a:gd name="connsiteY192" fmla="*/ 128376 h 758095"/>
                        <a:gd name="connsiteX193" fmla="*/ 1468789 w 1496212"/>
                        <a:gd name="connsiteY193" fmla="*/ 99097 h 758095"/>
                        <a:gd name="connsiteX194" fmla="*/ 1475546 w 1496212"/>
                        <a:gd name="connsiteY194" fmla="*/ 94593 h 758095"/>
                        <a:gd name="connsiteX195" fmla="*/ 1486807 w 1496212"/>
                        <a:gd name="connsiteY195" fmla="*/ 83332 h 758095"/>
                        <a:gd name="connsiteX196" fmla="*/ 1489059 w 1496212"/>
                        <a:gd name="connsiteY196" fmla="*/ 76575 h 758095"/>
                        <a:gd name="connsiteX197" fmla="*/ 1495816 w 1496212"/>
                        <a:gd name="connsiteY197" fmla="*/ 74323 h 758095"/>
                        <a:gd name="connsiteX198" fmla="*/ 1493563 w 1496212"/>
                        <a:gd name="connsiteY198" fmla="*/ 0 h 758095"/>
                        <a:gd name="connsiteX199" fmla="*/ 1482302 w 1496212"/>
                        <a:gd name="connsiteY199" fmla="*/ 9008 h 758095"/>
                        <a:gd name="connsiteX200" fmla="*/ 1480050 w 1496212"/>
                        <a:gd name="connsiteY200" fmla="*/ 18017 h 758095"/>
                        <a:gd name="connsiteX201" fmla="*/ 1473293 w 1496212"/>
                        <a:gd name="connsiteY201" fmla="*/ 20270 h 758095"/>
                        <a:gd name="connsiteX202" fmla="*/ 1482302 w 1496212"/>
                        <a:gd name="connsiteY20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52137 w 1496212"/>
                        <a:gd name="connsiteY89" fmla="*/ 657647 h 758095"/>
                        <a:gd name="connsiteX90" fmla="*/ 417004 w 1496212"/>
                        <a:gd name="connsiteY90" fmla="*/ 657647 h 758095"/>
                        <a:gd name="connsiteX91" fmla="*/ 385817 w 1496212"/>
                        <a:gd name="connsiteY91" fmla="*/ 637474 h 758095"/>
                        <a:gd name="connsiteX92" fmla="*/ 340428 w 1496212"/>
                        <a:gd name="connsiteY92" fmla="*/ 603594 h 758095"/>
                        <a:gd name="connsiteX93" fmla="*/ 302141 w 1496212"/>
                        <a:gd name="connsiteY93" fmla="*/ 578819 h 758095"/>
                        <a:gd name="connsiteX94" fmla="*/ 266105 w 1496212"/>
                        <a:gd name="connsiteY94" fmla="*/ 556297 h 758095"/>
                        <a:gd name="connsiteX95" fmla="*/ 259349 w 1496212"/>
                        <a:gd name="connsiteY95" fmla="*/ 554045 h 758095"/>
                        <a:gd name="connsiteX96" fmla="*/ 236826 w 1496212"/>
                        <a:gd name="connsiteY96" fmla="*/ 545036 h 758095"/>
                        <a:gd name="connsiteX97" fmla="*/ 180521 w 1496212"/>
                        <a:gd name="connsiteY97" fmla="*/ 536027 h 758095"/>
                        <a:gd name="connsiteX98" fmla="*/ 117459 w 1496212"/>
                        <a:gd name="connsiteY98" fmla="*/ 533775 h 758095"/>
                        <a:gd name="connsiteX99" fmla="*/ 76919 w 1496212"/>
                        <a:gd name="connsiteY99" fmla="*/ 536027 h 758095"/>
                        <a:gd name="connsiteX100" fmla="*/ 61645 w 1496212"/>
                        <a:gd name="connsiteY100" fmla="*/ 536930 h 758095"/>
                        <a:gd name="connsiteX101" fmla="*/ 23483 w 1496212"/>
                        <a:gd name="connsiteY101" fmla="*/ 550729 h 758095"/>
                        <a:gd name="connsiteX102" fmla="*/ 103 w 1496212"/>
                        <a:gd name="connsiteY102" fmla="*/ 573331 h 758095"/>
                        <a:gd name="connsiteX103" fmla="*/ 16207 w 1496212"/>
                        <a:gd name="connsiteY103" fmla="*/ 613525 h 758095"/>
                        <a:gd name="connsiteX104" fmla="*/ 45307 w 1496212"/>
                        <a:gd name="connsiteY104" fmla="*/ 618170 h 758095"/>
                        <a:gd name="connsiteX105" fmla="*/ 125027 w 1496212"/>
                        <a:gd name="connsiteY105" fmla="*/ 629432 h 758095"/>
                        <a:gd name="connsiteX106" fmla="*/ 167008 w 1496212"/>
                        <a:gd name="connsiteY106" fmla="*/ 632873 h 758095"/>
                        <a:gd name="connsiteX107" fmla="*/ 219388 w 1496212"/>
                        <a:gd name="connsiteY107" fmla="*/ 640429 h 758095"/>
                        <a:gd name="connsiteX108" fmla="*/ 271189 w 1496212"/>
                        <a:gd name="connsiteY108" fmla="*/ 659173 h 758095"/>
                        <a:gd name="connsiteX109" fmla="*/ 302141 w 1496212"/>
                        <a:gd name="connsiteY109" fmla="*/ 675665 h 758095"/>
                        <a:gd name="connsiteX110" fmla="*/ 337229 w 1496212"/>
                        <a:gd name="connsiteY110" fmla="*/ 700365 h 758095"/>
                        <a:gd name="connsiteX111" fmla="*/ 378458 w 1496212"/>
                        <a:gd name="connsiteY111" fmla="*/ 749187 h 758095"/>
                        <a:gd name="connsiteX112" fmla="*/ 403490 w 1496212"/>
                        <a:gd name="connsiteY112" fmla="*/ 752240 h 758095"/>
                        <a:gd name="connsiteX113" fmla="*/ 548322 w 1496212"/>
                        <a:gd name="connsiteY113" fmla="*/ 753003 h 758095"/>
                        <a:gd name="connsiteX114" fmla="*/ 619703 w 1496212"/>
                        <a:gd name="connsiteY114" fmla="*/ 752240 h 758095"/>
                        <a:gd name="connsiteX115" fmla="*/ 682765 w 1496212"/>
                        <a:gd name="connsiteY115" fmla="*/ 747736 h 758095"/>
                        <a:gd name="connsiteX116" fmla="*/ 689522 w 1496212"/>
                        <a:gd name="connsiteY116" fmla="*/ 745483 h 758095"/>
                        <a:gd name="connsiteX117" fmla="*/ 698531 w 1496212"/>
                        <a:gd name="connsiteY117" fmla="*/ 743231 h 758095"/>
                        <a:gd name="connsiteX118" fmla="*/ 730062 w 1496212"/>
                        <a:gd name="connsiteY118" fmla="*/ 740979 h 758095"/>
                        <a:gd name="connsiteX119" fmla="*/ 757088 w 1496212"/>
                        <a:gd name="connsiteY119" fmla="*/ 713952 h 758095"/>
                        <a:gd name="connsiteX120" fmla="*/ 768349 w 1496212"/>
                        <a:gd name="connsiteY120" fmla="*/ 702691 h 758095"/>
                        <a:gd name="connsiteX121" fmla="*/ 772854 w 1496212"/>
                        <a:gd name="connsiteY121" fmla="*/ 698187 h 758095"/>
                        <a:gd name="connsiteX122" fmla="*/ 784115 w 1496212"/>
                        <a:gd name="connsiteY122" fmla="*/ 684674 h 758095"/>
                        <a:gd name="connsiteX123" fmla="*/ 795376 w 1496212"/>
                        <a:gd name="connsiteY123" fmla="*/ 673412 h 758095"/>
                        <a:gd name="connsiteX124" fmla="*/ 799881 w 1496212"/>
                        <a:gd name="connsiteY124" fmla="*/ 666656 h 758095"/>
                        <a:gd name="connsiteX125" fmla="*/ 806637 w 1496212"/>
                        <a:gd name="connsiteY125" fmla="*/ 664404 h 758095"/>
                        <a:gd name="connsiteX126" fmla="*/ 808889 w 1496212"/>
                        <a:gd name="connsiteY126" fmla="*/ 657647 h 758095"/>
                        <a:gd name="connsiteX127" fmla="*/ 838168 w 1496212"/>
                        <a:gd name="connsiteY127" fmla="*/ 655395 h 758095"/>
                        <a:gd name="connsiteX128" fmla="*/ 860690 w 1496212"/>
                        <a:gd name="connsiteY128" fmla="*/ 639629 h 758095"/>
                        <a:gd name="connsiteX129" fmla="*/ 878708 w 1496212"/>
                        <a:gd name="connsiteY129" fmla="*/ 635125 h 758095"/>
                        <a:gd name="connsiteX130" fmla="*/ 887717 w 1496212"/>
                        <a:gd name="connsiteY130" fmla="*/ 632873 h 758095"/>
                        <a:gd name="connsiteX131" fmla="*/ 894474 w 1496212"/>
                        <a:gd name="connsiteY131" fmla="*/ 628368 h 758095"/>
                        <a:gd name="connsiteX132" fmla="*/ 914744 w 1496212"/>
                        <a:gd name="connsiteY132" fmla="*/ 619359 h 758095"/>
                        <a:gd name="connsiteX133" fmla="*/ 926005 w 1496212"/>
                        <a:gd name="connsiteY133" fmla="*/ 608098 h 758095"/>
                        <a:gd name="connsiteX134" fmla="*/ 941770 w 1496212"/>
                        <a:gd name="connsiteY134" fmla="*/ 603594 h 758095"/>
                        <a:gd name="connsiteX135" fmla="*/ 980058 w 1496212"/>
                        <a:gd name="connsiteY135" fmla="*/ 605846 h 758095"/>
                        <a:gd name="connsiteX136" fmla="*/ 984562 w 1496212"/>
                        <a:gd name="connsiteY136" fmla="*/ 612603 h 758095"/>
                        <a:gd name="connsiteX137" fmla="*/ 989067 w 1496212"/>
                        <a:gd name="connsiteY137" fmla="*/ 617107 h 758095"/>
                        <a:gd name="connsiteX138" fmla="*/ 1009337 w 1496212"/>
                        <a:gd name="connsiteY138" fmla="*/ 623864 h 758095"/>
                        <a:gd name="connsiteX139" fmla="*/ 1018346 w 1496212"/>
                        <a:gd name="connsiteY139" fmla="*/ 632873 h 758095"/>
                        <a:gd name="connsiteX140" fmla="*/ 1022850 w 1496212"/>
                        <a:gd name="connsiteY140" fmla="*/ 641881 h 758095"/>
                        <a:gd name="connsiteX141" fmla="*/ 1036363 w 1496212"/>
                        <a:gd name="connsiteY141" fmla="*/ 650890 h 758095"/>
                        <a:gd name="connsiteX142" fmla="*/ 1040868 w 1496212"/>
                        <a:gd name="connsiteY142" fmla="*/ 664404 h 758095"/>
                        <a:gd name="connsiteX143" fmla="*/ 1047624 w 1496212"/>
                        <a:gd name="connsiteY143" fmla="*/ 668908 h 758095"/>
                        <a:gd name="connsiteX144" fmla="*/ 1058885 w 1496212"/>
                        <a:gd name="connsiteY144" fmla="*/ 671160 h 758095"/>
                        <a:gd name="connsiteX145" fmla="*/ 1065642 w 1496212"/>
                        <a:gd name="connsiteY145" fmla="*/ 673412 h 758095"/>
                        <a:gd name="connsiteX146" fmla="*/ 1067894 w 1496212"/>
                        <a:gd name="connsiteY146" fmla="*/ 680169 h 758095"/>
                        <a:gd name="connsiteX147" fmla="*/ 1076903 w 1496212"/>
                        <a:gd name="connsiteY147" fmla="*/ 682421 h 758095"/>
                        <a:gd name="connsiteX148" fmla="*/ 1085912 w 1496212"/>
                        <a:gd name="connsiteY148" fmla="*/ 686926 h 758095"/>
                        <a:gd name="connsiteX149" fmla="*/ 1103930 w 1496212"/>
                        <a:gd name="connsiteY149" fmla="*/ 691430 h 758095"/>
                        <a:gd name="connsiteX150" fmla="*/ 1110686 w 1496212"/>
                        <a:gd name="connsiteY150" fmla="*/ 700439 h 758095"/>
                        <a:gd name="connsiteX151" fmla="*/ 1115191 w 1496212"/>
                        <a:gd name="connsiteY151" fmla="*/ 707196 h 758095"/>
                        <a:gd name="connsiteX152" fmla="*/ 1121948 w 1496212"/>
                        <a:gd name="connsiteY152" fmla="*/ 711700 h 758095"/>
                        <a:gd name="connsiteX153" fmla="*/ 1130956 w 1496212"/>
                        <a:gd name="connsiteY153" fmla="*/ 727466 h 758095"/>
                        <a:gd name="connsiteX154" fmla="*/ 1133209 w 1496212"/>
                        <a:gd name="connsiteY154" fmla="*/ 736474 h 758095"/>
                        <a:gd name="connsiteX155" fmla="*/ 1148974 w 1496212"/>
                        <a:gd name="connsiteY155" fmla="*/ 743231 h 758095"/>
                        <a:gd name="connsiteX156" fmla="*/ 1191766 w 1496212"/>
                        <a:gd name="connsiteY156" fmla="*/ 745483 h 758095"/>
                        <a:gd name="connsiteX157" fmla="*/ 1207532 w 1496212"/>
                        <a:gd name="connsiteY157" fmla="*/ 743231 h 758095"/>
                        <a:gd name="connsiteX158" fmla="*/ 1248072 w 1496212"/>
                        <a:gd name="connsiteY158" fmla="*/ 745483 h 758095"/>
                        <a:gd name="connsiteX159" fmla="*/ 1268342 w 1496212"/>
                        <a:gd name="connsiteY159" fmla="*/ 747736 h 758095"/>
                        <a:gd name="connsiteX160" fmla="*/ 1281855 w 1496212"/>
                        <a:gd name="connsiteY160" fmla="*/ 729718 h 758095"/>
                        <a:gd name="connsiteX161" fmla="*/ 1288612 w 1496212"/>
                        <a:gd name="connsiteY161" fmla="*/ 727466 h 758095"/>
                        <a:gd name="connsiteX162" fmla="*/ 1304377 w 1496212"/>
                        <a:gd name="connsiteY162" fmla="*/ 713952 h 758095"/>
                        <a:gd name="connsiteX163" fmla="*/ 1306629 w 1496212"/>
                        <a:gd name="connsiteY163" fmla="*/ 707196 h 758095"/>
                        <a:gd name="connsiteX164" fmla="*/ 1311134 w 1496212"/>
                        <a:gd name="connsiteY164" fmla="*/ 700439 h 758095"/>
                        <a:gd name="connsiteX165" fmla="*/ 1315638 w 1496212"/>
                        <a:gd name="connsiteY165" fmla="*/ 691430 h 758095"/>
                        <a:gd name="connsiteX166" fmla="*/ 1322395 w 1496212"/>
                        <a:gd name="connsiteY166" fmla="*/ 689178 h 758095"/>
                        <a:gd name="connsiteX167" fmla="*/ 1326899 w 1496212"/>
                        <a:gd name="connsiteY167" fmla="*/ 680169 h 758095"/>
                        <a:gd name="connsiteX168" fmla="*/ 1333656 w 1496212"/>
                        <a:gd name="connsiteY168" fmla="*/ 675665 h 758095"/>
                        <a:gd name="connsiteX169" fmla="*/ 1335908 w 1496212"/>
                        <a:gd name="connsiteY169" fmla="*/ 666656 h 758095"/>
                        <a:gd name="connsiteX170" fmla="*/ 1338160 w 1496212"/>
                        <a:gd name="connsiteY170" fmla="*/ 659899 h 758095"/>
                        <a:gd name="connsiteX171" fmla="*/ 1342665 w 1496212"/>
                        <a:gd name="connsiteY171" fmla="*/ 655395 h 758095"/>
                        <a:gd name="connsiteX172" fmla="*/ 1351674 w 1496212"/>
                        <a:gd name="connsiteY172" fmla="*/ 641881 h 758095"/>
                        <a:gd name="connsiteX173" fmla="*/ 1353926 w 1496212"/>
                        <a:gd name="connsiteY173" fmla="*/ 632873 h 758095"/>
                        <a:gd name="connsiteX174" fmla="*/ 1356178 w 1496212"/>
                        <a:gd name="connsiteY174" fmla="*/ 610350 h 758095"/>
                        <a:gd name="connsiteX175" fmla="*/ 1360682 w 1496212"/>
                        <a:gd name="connsiteY175" fmla="*/ 601341 h 758095"/>
                        <a:gd name="connsiteX176" fmla="*/ 1365187 w 1496212"/>
                        <a:gd name="connsiteY176" fmla="*/ 585576 h 758095"/>
                        <a:gd name="connsiteX177" fmla="*/ 1371944 w 1496212"/>
                        <a:gd name="connsiteY177" fmla="*/ 576567 h 758095"/>
                        <a:gd name="connsiteX178" fmla="*/ 1376448 w 1496212"/>
                        <a:gd name="connsiteY178" fmla="*/ 542784 h 758095"/>
                        <a:gd name="connsiteX179" fmla="*/ 1378700 w 1496212"/>
                        <a:gd name="connsiteY179" fmla="*/ 533775 h 758095"/>
                        <a:gd name="connsiteX180" fmla="*/ 1380952 w 1496212"/>
                        <a:gd name="connsiteY180" fmla="*/ 477470 h 758095"/>
                        <a:gd name="connsiteX181" fmla="*/ 1396718 w 1496212"/>
                        <a:gd name="connsiteY181" fmla="*/ 454947 h 758095"/>
                        <a:gd name="connsiteX182" fmla="*/ 1403475 w 1496212"/>
                        <a:gd name="connsiteY182" fmla="*/ 443686 h 758095"/>
                        <a:gd name="connsiteX183" fmla="*/ 1410231 w 1496212"/>
                        <a:gd name="connsiteY183" fmla="*/ 434677 h 758095"/>
                        <a:gd name="connsiteX184" fmla="*/ 1412483 w 1496212"/>
                        <a:gd name="connsiteY184" fmla="*/ 385129 h 758095"/>
                        <a:gd name="connsiteX185" fmla="*/ 1414736 w 1496212"/>
                        <a:gd name="connsiteY185" fmla="*/ 373868 h 758095"/>
                        <a:gd name="connsiteX186" fmla="*/ 1421492 w 1496212"/>
                        <a:gd name="connsiteY186" fmla="*/ 367111 h 758095"/>
                        <a:gd name="connsiteX187" fmla="*/ 1435006 w 1496212"/>
                        <a:gd name="connsiteY187" fmla="*/ 157655 h 758095"/>
                        <a:gd name="connsiteX188" fmla="*/ 1448519 w 1496212"/>
                        <a:gd name="connsiteY188" fmla="*/ 141889 h 758095"/>
                        <a:gd name="connsiteX189" fmla="*/ 1453023 w 1496212"/>
                        <a:gd name="connsiteY189" fmla="*/ 135133 h 758095"/>
                        <a:gd name="connsiteX190" fmla="*/ 1459780 w 1496212"/>
                        <a:gd name="connsiteY190" fmla="*/ 132880 h 758095"/>
                        <a:gd name="connsiteX191" fmla="*/ 1466537 w 1496212"/>
                        <a:gd name="connsiteY191" fmla="*/ 128376 h 758095"/>
                        <a:gd name="connsiteX192" fmla="*/ 1468789 w 1496212"/>
                        <a:gd name="connsiteY192" fmla="*/ 99097 h 758095"/>
                        <a:gd name="connsiteX193" fmla="*/ 1475546 w 1496212"/>
                        <a:gd name="connsiteY193" fmla="*/ 94593 h 758095"/>
                        <a:gd name="connsiteX194" fmla="*/ 1486807 w 1496212"/>
                        <a:gd name="connsiteY194" fmla="*/ 83332 h 758095"/>
                        <a:gd name="connsiteX195" fmla="*/ 1489059 w 1496212"/>
                        <a:gd name="connsiteY195" fmla="*/ 76575 h 758095"/>
                        <a:gd name="connsiteX196" fmla="*/ 1495816 w 1496212"/>
                        <a:gd name="connsiteY196" fmla="*/ 74323 h 758095"/>
                        <a:gd name="connsiteX197" fmla="*/ 1493563 w 1496212"/>
                        <a:gd name="connsiteY197" fmla="*/ 0 h 758095"/>
                        <a:gd name="connsiteX198" fmla="*/ 1482302 w 1496212"/>
                        <a:gd name="connsiteY198" fmla="*/ 9008 h 758095"/>
                        <a:gd name="connsiteX199" fmla="*/ 1480050 w 1496212"/>
                        <a:gd name="connsiteY199" fmla="*/ 18017 h 758095"/>
                        <a:gd name="connsiteX200" fmla="*/ 1473293 w 1496212"/>
                        <a:gd name="connsiteY200" fmla="*/ 20270 h 758095"/>
                        <a:gd name="connsiteX201" fmla="*/ 1482302 w 1496212"/>
                        <a:gd name="connsiteY20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52137 w 1496212"/>
                        <a:gd name="connsiteY88" fmla="*/ 657647 h 758095"/>
                        <a:gd name="connsiteX89" fmla="*/ 417004 w 1496212"/>
                        <a:gd name="connsiteY89" fmla="*/ 657647 h 758095"/>
                        <a:gd name="connsiteX90" fmla="*/ 385817 w 1496212"/>
                        <a:gd name="connsiteY90" fmla="*/ 637474 h 758095"/>
                        <a:gd name="connsiteX91" fmla="*/ 340428 w 1496212"/>
                        <a:gd name="connsiteY91" fmla="*/ 603594 h 758095"/>
                        <a:gd name="connsiteX92" fmla="*/ 302141 w 1496212"/>
                        <a:gd name="connsiteY92" fmla="*/ 578819 h 758095"/>
                        <a:gd name="connsiteX93" fmla="*/ 266105 w 1496212"/>
                        <a:gd name="connsiteY93" fmla="*/ 556297 h 758095"/>
                        <a:gd name="connsiteX94" fmla="*/ 259349 w 1496212"/>
                        <a:gd name="connsiteY94" fmla="*/ 554045 h 758095"/>
                        <a:gd name="connsiteX95" fmla="*/ 236826 w 1496212"/>
                        <a:gd name="connsiteY95" fmla="*/ 545036 h 758095"/>
                        <a:gd name="connsiteX96" fmla="*/ 180521 w 1496212"/>
                        <a:gd name="connsiteY96" fmla="*/ 536027 h 758095"/>
                        <a:gd name="connsiteX97" fmla="*/ 117459 w 1496212"/>
                        <a:gd name="connsiteY97" fmla="*/ 533775 h 758095"/>
                        <a:gd name="connsiteX98" fmla="*/ 76919 w 1496212"/>
                        <a:gd name="connsiteY98" fmla="*/ 536027 h 758095"/>
                        <a:gd name="connsiteX99" fmla="*/ 61645 w 1496212"/>
                        <a:gd name="connsiteY99" fmla="*/ 536930 h 758095"/>
                        <a:gd name="connsiteX100" fmla="*/ 23483 w 1496212"/>
                        <a:gd name="connsiteY100" fmla="*/ 550729 h 758095"/>
                        <a:gd name="connsiteX101" fmla="*/ 103 w 1496212"/>
                        <a:gd name="connsiteY101" fmla="*/ 573331 h 758095"/>
                        <a:gd name="connsiteX102" fmla="*/ 16207 w 1496212"/>
                        <a:gd name="connsiteY102" fmla="*/ 613525 h 758095"/>
                        <a:gd name="connsiteX103" fmla="*/ 45307 w 1496212"/>
                        <a:gd name="connsiteY103" fmla="*/ 618170 h 758095"/>
                        <a:gd name="connsiteX104" fmla="*/ 125027 w 1496212"/>
                        <a:gd name="connsiteY104" fmla="*/ 629432 h 758095"/>
                        <a:gd name="connsiteX105" fmla="*/ 167008 w 1496212"/>
                        <a:gd name="connsiteY105" fmla="*/ 632873 h 758095"/>
                        <a:gd name="connsiteX106" fmla="*/ 219388 w 1496212"/>
                        <a:gd name="connsiteY106" fmla="*/ 640429 h 758095"/>
                        <a:gd name="connsiteX107" fmla="*/ 271189 w 1496212"/>
                        <a:gd name="connsiteY107" fmla="*/ 659173 h 758095"/>
                        <a:gd name="connsiteX108" fmla="*/ 302141 w 1496212"/>
                        <a:gd name="connsiteY108" fmla="*/ 675665 h 758095"/>
                        <a:gd name="connsiteX109" fmla="*/ 337229 w 1496212"/>
                        <a:gd name="connsiteY109" fmla="*/ 700365 h 758095"/>
                        <a:gd name="connsiteX110" fmla="*/ 378458 w 1496212"/>
                        <a:gd name="connsiteY110" fmla="*/ 749187 h 758095"/>
                        <a:gd name="connsiteX111" fmla="*/ 403490 w 1496212"/>
                        <a:gd name="connsiteY111" fmla="*/ 752240 h 758095"/>
                        <a:gd name="connsiteX112" fmla="*/ 548322 w 1496212"/>
                        <a:gd name="connsiteY112" fmla="*/ 753003 h 758095"/>
                        <a:gd name="connsiteX113" fmla="*/ 619703 w 1496212"/>
                        <a:gd name="connsiteY113" fmla="*/ 752240 h 758095"/>
                        <a:gd name="connsiteX114" fmla="*/ 682765 w 1496212"/>
                        <a:gd name="connsiteY114" fmla="*/ 747736 h 758095"/>
                        <a:gd name="connsiteX115" fmla="*/ 689522 w 1496212"/>
                        <a:gd name="connsiteY115" fmla="*/ 745483 h 758095"/>
                        <a:gd name="connsiteX116" fmla="*/ 698531 w 1496212"/>
                        <a:gd name="connsiteY116" fmla="*/ 743231 h 758095"/>
                        <a:gd name="connsiteX117" fmla="*/ 730062 w 1496212"/>
                        <a:gd name="connsiteY117" fmla="*/ 740979 h 758095"/>
                        <a:gd name="connsiteX118" fmla="*/ 757088 w 1496212"/>
                        <a:gd name="connsiteY118" fmla="*/ 713952 h 758095"/>
                        <a:gd name="connsiteX119" fmla="*/ 768349 w 1496212"/>
                        <a:gd name="connsiteY119" fmla="*/ 702691 h 758095"/>
                        <a:gd name="connsiteX120" fmla="*/ 772854 w 1496212"/>
                        <a:gd name="connsiteY120" fmla="*/ 698187 h 758095"/>
                        <a:gd name="connsiteX121" fmla="*/ 784115 w 1496212"/>
                        <a:gd name="connsiteY121" fmla="*/ 684674 h 758095"/>
                        <a:gd name="connsiteX122" fmla="*/ 795376 w 1496212"/>
                        <a:gd name="connsiteY122" fmla="*/ 673412 h 758095"/>
                        <a:gd name="connsiteX123" fmla="*/ 799881 w 1496212"/>
                        <a:gd name="connsiteY123" fmla="*/ 666656 h 758095"/>
                        <a:gd name="connsiteX124" fmla="*/ 806637 w 1496212"/>
                        <a:gd name="connsiteY124" fmla="*/ 664404 h 758095"/>
                        <a:gd name="connsiteX125" fmla="*/ 808889 w 1496212"/>
                        <a:gd name="connsiteY125" fmla="*/ 657647 h 758095"/>
                        <a:gd name="connsiteX126" fmla="*/ 838168 w 1496212"/>
                        <a:gd name="connsiteY126" fmla="*/ 655395 h 758095"/>
                        <a:gd name="connsiteX127" fmla="*/ 860690 w 1496212"/>
                        <a:gd name="connsiteY127" fmla="*/ 639629 h 758095"/>
                        <a:gd name="connsiteX128" fmla="*/ 878708 w 1496212"/>
                        <a:gd name="connsiteY128" fmla="*/ 635125 h 758095"/>
                        <a:gd name="connsiteX129" fmla="*/ 887717 w 1496212"/>
                        <a:gd name="connsiteY129" fmla="*/ 632873 h 758095"/>
                        <a:gd name="connsiteX130" fmla="*/ 894474 w 1496212"/>
                        <a:gd name="connsiteY130" fmla="*/ 628368 h 758095"/>
                        <a:gd name="connsiteX131" fmla="*/ 914744 w 1496212"/>
                        <a:gd name="connsiteY131" fmla="*/ 619359 h 758095"/>
                        <a:gd name="connsiteX132" fmla="*/ 926005 w 1496212"/>
                        <a:gd name="connsiteY132" fmla="*/ 608098 h 758095"/>
                        <a:gd name="connsiteX133" fmla="*/ 941770 w 1496212"/>
                        <a:gd name="connsiteY133" fmla="*/ 603594 h 758095"/>
                        <a:gd name="connsiteX134" fmla="*/ 980058 w 1496212"/>
                        <a:gd name="connsiteY134" fmla="*/ 605846 h 758095"/>
                        <a:gd name="connsiteX135" fmla="*/ 984562 w 1496212"/>
                        <a:gd name="connsiteY135" fmla="*/ 612603 h 758095"/>
                        <a:gd name="connsiteX136" fmla="*/ 989067 w 1496212"/>
                        <a:gd name="connsiteY136" fmla="*/ 617107 h 758095"/>
                        <a:gd name="connsiteX137" fmla="*/ 1009337 w 1496212"/>
                        <a:gd name="connsiteY137" fmla="*/ 623864 h 758095"/>
                        <a:gd name="connsiteX138" fmla="*/ 1018346 w 1496212"/>
                        <a:gd name="connsiteY138" fmla="*/ 632873 h 758095"/>
                        <a:gd name="connsiteX139" fmla="*/ 1022850 w 1496212"/>
                        <a:gd name="connsiteY139" fmla="*/ 641881 h 758095"/>
                        <a:gd name="connsiteX140" fmla="*/ 1036363 w 1496212"/>
                        <a:gd name="connsiteY140" fmla="*/ 650890 h 758095"/>
                        <a:gd name="connsiteX141" fmla="*/ 1040868 w 1496212"/>
                        <a:gd name="connsiteY141" fmla="*/ 664404 h 758095"/>
                        <a:gd name="connsiteX142" fmla="*/ 1047624 w 1496212"/>
                        <a:gd name="connsiteY142" fmla="*/ 668908 h 758095"/>
                        <a:gd name="connsiteX143" fmla="*/ 1058885 w 1496212"/>
                        <a:gd name="connsiteY143" fmla="*/ 671160 h 758095"/>
                        <a:gd name="connsiteX144" fmla="*/ 1065642 w 1496212"/>
                        <a:gd name="connsiteY144" fmla="*/ 673412 h 758095"/>
                        <a:gd name="connsiteX145" fmla="*/ 1067894 w 1496212"/>
                        <a:gd name="connsiteY145" fmla="*/ 680169 h 758095"/>
                        <a:gd name="connsiteX146" fmla="*/ 1076903 w 1496212"/>
                        <a:gd name="connsiteY146" fmla="*/ 682421 h 758095"/>
                        <a:gd name="connsiteX147" fmla="*/ 1085912 w 1496212"/>
                        <a:gd name="connsiteY147" fmla="*/ 686926 h 758095"/>
                        <a:gd name="connsiteX148" fmla="*/ 1103930 w 1496212"/>
                        <a:gd name="connsiteY148" fmla="*/ 691430 h 758095"/>
                        <a:gd name="connsiteX149" fmla="*/ 1110686 w 1496212"/>
                        <a:gd name="connsiteY149" fmla="*/ 700439 h 758095"/>
                        <a:gd name="connsiteX150" fmla="*/ 1115191 w 1496212"/>
                        <a:gd name="connsiteY150" fmla="*/ 707196 h 758095"/>
                        <a:gd name="connsiteX151" fmla="*/ 1121948 w 1496212"/>
                        <a:gd name="connsiteY151" fmla="*/ 711700 h 758095"/>
                        <a:gd name="connsiteX152" fmla="*/ 1130956 w 1496212"/>
                        <a:gd name="connsiteY152" fmla="*/ 727466 h 758095"/>
                        <a:gd name="connsiteX153" fmla="*/ 1133209 w 1496212"/>
                        <a:gd name="connsiteY153" fmla="*/ 736474 h 758095"/>
                        <a:gd name="connsiteX154" fmla="*/ 1148974 w 1496212"/>
                        <a:gd name="connsiteY154" fmla="*/ 743231 h 758095"/>
                        <a:gd name="connsiteX155" fmla="*/ 1191766 w 1496212"/>
                        <a:gd name="connsiteY155" fmla="*/ 745483 h 758095"/>
                        <a:gd name="connsiteX156" fmla="*/ 1207532 w 1496212"/>
                        <a:gd name="connsiteY156" fmla="*/ 743231 h 758095"/>
                        <a:gd name="connsiteX157" fmla="*/ 1248072 w 1496212"/>
                        <a:gd name="connsiteY157" fmla="*/ 745483 h 758095"/>
                        <a:gd name="connsiteX158" fmla="*/ 1268342 w 1496212"/>
                        <a:gd name="connsiteY158" fmla="*/ 747736 h 758095"/>
                        <a:gd name="connsiteX159" fmla="*/ 1281855 w 1496212"/>
                        <a:gd name="connsiteY159" fmla="*/ 729718 h 758095"/>
                        <a:gd name="connsiteX160" fmla="*/ 1288612 w 1496212"/>
                        <a:gd name="connsiteY160" fmla="*/ 727466 h 758095"/>
                        <a:gd name="connsiteX161" fmla="*/ 1304377 w 1496212"/>
                        <a:gd name="connsiteY161" fmla="*/ 713952 h 758095"/>
                        <a:gd name="connsiteX162" fmla="*/ 1306629 w 1496212"/>
                        <a:gd name="connsiteY162" fmla="*/ 707196 h 758095"/>
                        <a:gd name="connsiteX163" fmla="*/ 1311134 w 1496212"/>
                        <a:gd name="connsiteY163" fmla="*/ 700439 h 758095"/>
                        <a:gd name="connsiteX164" fmla="*/ 1315638 w 1496212"/>
                        <a:gd name="connsiteY164" fmla="*/ 691430 h 758095"/>
                        <a:gd name="connsiteX165" fmla="*/ 1322395 w 1496212"/>
                        <a:gd name="connsiteY165" fmla="*/ 689178 h 758095"/>
                        <a:gd name="connsiteX166" fmla="*/ 1326899 w 1496212"/>
                        <a:gd name="connsiteY166" fmla="*/ 680169 h 758095"/>
                        <a:gd name="connsiteX167" fmla="*/ 1333656 w 1496212"/>
                        <a:gd name="connsiteY167" fmla="*/ 675665 h 758095"/>
                        <a:gd name="connsiteX168" fmla="*/ 1335908 w 1496212"/>
                        <a:gd name="connsiteY168" fmla="*/ 666656 h 758095"/>
                        <a:gd name="connsiteX169" fmla="*/ 1338160 w 1496212"/>
                        <a:gd name="connsiteY169" fmla="*/ 659899 h 758095"/>
                        <a:gd name="connsiteX170" fmla="*/ 1342665 w 1496212"/>
                        <a:gd name="connsiteY170" fmla="*/ 655395 h 758095"/>
                        <a:gd name="connsiteX171" fmla="*/ 1351674 w 1496212"/>
                        <a:gd name="connsiteY171" fmla="*/ 641881 h 758095"/>
                        <a:gd name="connsiteX172" fmla="*/ 1353926 w 1496212"/>
                        <a:gd name="connsiteY172" fmla="*/ 632873 h 758095"/>
                        <a:gd name="connsiteX173" fmla="*/ 1356178 w 1496212"/>
                        <a:gd name="connsiteY173" fmla="*/ 610350 h 758095"/>
                        <a:gd name="connsiteX174" fmla="*/ 1360682 w 1496212"/>
                        <a:gd name="connsiteY174" fmla="*/ 601341 h 758095"/>
                        <a:gd name="connsiteX175" fmla="*/ 1365187 w 1496212"/>
                        <a:gd name="connsiteY175" fmla="*/ 585576 h 758095"/>
                        <a:gd name="connsiteX176" fmla="*/ 1371944 w 1496212"/>
                        <a:gd name="connsiteY176" fmla="*/ 576567 h 758095"/>
                        <a:gd name="connsiteX177" fmla="*/ 1376448 w 1496212"/>
                        <a:gd name="connsiteY177" fmla="*/ 542784 h 758095"/>
                        <a:gd name="connsiteX178" fmla="*/ 1378700 w 1496212"/>
                        <a:gd name="connsiteY178" fmla="*/ 533775 h 758095"/>
                        <a:gd name="connsiteX179" fmla="*/ 1380952 w 1496212"/>
                        <a:gd name="connsiteY179" fmla="*/ 477470 h 758095"/>
                        <a:gd name="connsiteX180" fmla="*/ 1396718 w 1496212"/>
                        <a:gd name="connsiteY180" fmla="*/ 454947 h 758095"/>
                        <a:gd name="connsiteX181" fmla="*/ 1403475 w 1496212"/>
                        <a:gd name="connsiteY181" fmla="*/ 443686 h 758095"/>
                        <a:gd name="connsiteX182" fmla="*/ 1410231 w 1496212"/>
                        <a:gd name="connsiteY182" fmla="*/ 434677 h 758095"/>
                        <a:gd name="connsiteX183" fmla="*/ 1412483 w 1496212"/>
                        <a:gd name="connsiteY183" fmla="*/ 385129 h 758095"/>
                        <a:gd name="connsiteX184" fmla="*/ 1414736 w 1496212"/>
                        <a:gd name="connsiteY184" fmla="*/ 373868 h 758095"/>
                        <a:gd name="connsiteX185" fmla="*/ 1421492 w 1496212"/>
                        <a:gd name="connsiteY185" fmla="*/ 367111 h 758095"/>
                        <a:gd name="connsiteX186" fmla="*/ 1435006 w 1496212"/>
                        <a:gd name="connsiteY186" fmla="*/ 157655 h 758095"/>
                        <a:gd name="connsiteX187" fmla="*/ 1448519 w 1496212"/>
                        <a:gd name="connsiteY187" fmla="*/ 141889 h 758095"/>
                        <a:gd name="connsiteX188" fmla="*/ 1453023 w 1496212"/>
                        <a:gd name="connsiteY188" fmla="*/ 135133 h 758095"/>
                        <a:gd name="connsiteX189" fmla="*/ 1459780 w 1496212"/>
                        <a:gd name="connsiteY189" fmla="*/ 132880 h 758095"/>
                        <a:gd name="connsiteX190" fmla="*/ 1466537 w 1496212"/>
                        <a:gd name="connsiteY190" fmla="*/ 128376 h 758095"/>
                        <a:gd name="connsiteX191" fmla="*/ 1468789 w 1496212"/>
                        <a:gd name="connsiteY191" fmla="*/ 99097 h 758095"/>
                        <a:gd name="connsiteX192" fmla="*/ 1475546 w 1496212"/>
                        <a:gd name="connsiteY192" fmla="*/ 94593 h 758095"/>
                        <a:gd name="connsiteX193" fmla="*/ 1486807 w 1496212"/>
                        <a:gd name="connsiteY193" fmla="*/ 83332 h 758095"/>
                        <a:gd name="connsiteX194" fmla="*/ 1489059 w 1496212"/>
                        <a:gd name="connsiteY194" fmla="*/ 76575 h 758095"/>
                        <a:gd name="connsiteX195" fmla="*/ 1495816 w 1496212"/>
                        <a:gd name="connsiteY195" fmla="*/ 74323 h 758095"/>
                        <a:gd name="connsiteX196" fmla="*/ 1493563 w 1496212"/>
                        <a:gd name="connsiteY196" fmla="*/ 0 h 758095"/>
                        <a:gd name="connsiteX197" fmla="*/ 1482302 w 1496212"/>
                        <a:gd name="connsiteY197" fmla="*/ 9008 h 758095"/>
                        <a:gd name="connsiteX198" fmla="*/ 1480050 w 1496212"/>
                        <a:gd name="connsiteY198" fmla="*/ 18017 h 758095"/>
                        <a:gd name="connsiteX199" fmla="*/ 1473293 w 1496212"/>
                        <a:gd name="connsiteY199" fmla="*/ 20270 h 758095"/>
                        <a:gd name="connsiteX200" fmla="*/ 1482302 w 1496212"/>
                        <a:gd name="connsiteY20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2137 w 1496212"/>
                        <a:gd name="connsiteY87" fmla="*/ 65764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49766 w 1496212"/>
                        <a:gd name="connsiteY88" fmla="*/ 674028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550648 w 1496212"/>
                        <a:gd name="connsiteY86" fmla="*/ 677007 h 758095"/>
                        <a:gd name="connsiteX87" fmla="*/ 449766 w 1496212"/>
                        <a:gd name="connsiteY87" fmla="*/ 674028 h 758095"/>
                        <a:gd name="connsiteX88" fmla="*/ 385817 w 1496212"/>
                        <a:gd name="connsiteY88" fmla="*/ 637474 h 758095"/>
                        <a:gd name="connsiteX89" fmla="*/ 340428 w 1496212"/>
                        <a:gd name="connsiteY89" fmla="*/ 603594 h 758095"/>
                        <a:gd name="connsiteX90" fmla="*/ 302141 w 1496212"/>
                        <a:gd name="connsiteY90" fmla="*/ 578819 h 758095"/>
                        <a:gd name="connsiteX91" fmla="*/ 266105 w 1496212"/>
                        <a:gd name="connsiteY91" fmla="*/ 556297 h 758095"/>
                        <a:gd name="connsiteX92" fmla="*/ 259349 w 1496212"/>
                        <a:gd name="connsiteY92" fmla="*/ 554045 h 758095"/>
                        <a:gd name="connsiteX93" fmla="*/ 236826 w 1496212"/>
                        <a:gd name="connsiteY93" fmla="*/ 545036 h 758095"/>
                        <a:gd name="connsiteX94" fmla="*/ 180521 w 1496212"/>
                        <a:gd name="connsiteY94" fmla="*/ 536027 h 758095"/>
                        <a:gd name="connsiteX95" fmla="*/ 117459 w 1496212"/>
                        <a:gd name="connsiteY95" fmla="*/ 533775 h 758095"/>
                        <a:gd name="connsiteX96" fmla="*/ 76919 w 1496212"/>
                        <a:gd name="connsiteY96" fmla="*/ 536027 h 758095"/>
                        <a:gd name="connsiteX97" fmla="*/ 61645 w 1496212"/>
                        <a:gd name="connsiteY97" fmla="*/ 536930 h 758095"/>
                        <a:gd name="connsiteX98" fmla="*/ 23483 w 1496212"/>
                        <a:gd name="connsiteY98" fmla="*/ 550729 h 758095"/>
                        <a:gd name="connsiteX99" fmla="*/ 103 w 1496212"/>
                        <a:gd name="connsiteY99" fmla="*/ 573331 h 758095"/>
                        <a:gd name="connsiteX100" fmla="*/ 16207 w 1496212"/>
                        <a:gd name="connsiteY100" fmla="*/ 613525 h 758095"/>
                        <a:gd name="connsiteX101" fmla="*/ 45307 w 1496212"/>
                        <a:gd name="connsiteY101" fmla="*/ 618170 h 758095"/>
                        <a:gd name="connsiteX102" fmla="*/ 125027 w 1496212"/>
                        <a:gd name="connsiteY102" fmla="*/ 629432 h 758095"/>
                        <a:gd name="connsiteX103" fmla="*/ 167008 w 1496212"/>
                        <a:gd name="connsiteY103" fmla="*/ 632873 h 758095"/>
                        <a:gd name="connsiteX104" fmla="*/ 219388 w 1496212"/>
                        <a:gd name="connsiteY104" fmla="*/ 640429 h 758095"/>
                        <a:gd name="connsiteX105" fmla="*/ 271189 w 1496212"/>
                        <a:gd name="connsiteY105" fmla="*/ 659173 h 758095"/>
                        <a:gd name="connsiteX106" fmla="*/ 302141 w 1496212"/>
                        <a:gd name="connsiteY106" fmla="*/ 675665 h 758095"/>
                        <a:gd name="connsiteX107" fmla="*/ 337229 w 1496212"/>
                        <a:gd name="connsiteY107" fmla="*/ 700365 h 758095"/>
                        <a:gd name="connsiteX108" fmla="*/ 378458 w 1496212"/>
                        <a:gd name="connsiteY108" fmla="*/ 749187 h 758095"/>
                        <a:gd name="connsiteX109" fmla="*/ 403490 w 1496212"/>
                        <a:gd name="connsiteY109" fmla="*/ 752240 h 758095"/>
                        <a:gd name="connsiteX110" fmla="*/ 548322 w 1496212"/>
                        <a:gd name="connsiteY110" fmla="*/ 753003 h 758095"/>
                        <a:gd name="connsiteX111" fmla="*/ 619703 w 1496212"/>
                        <a:gd name="connsiteY111" fmla="*/ 752240 h 758095"/>
                        <a:gd name="connsiteX112" fmla="*/ 682765 w 1496212"/>
                        <a:gd name="connsiteY112" fmla="*/ 747736 h 758095"/>
                        <a:gd name="connsiteX113" fmla="*/ 689522 w 1496212"/>
                        <a:gd name="connsiteY113" fmla="*/ 745483 h 758095"/>
                        <a:gd name="connsiteX114" fmla="*/ 698531 w 1496212"/>
                        <a:gd name="connsiteY114" fmla="*/ 743231 h 758095"/>
                        <a:gd name="connsiteX115" fmla="*/ 730062 w 1496212"/>
                        <a:gd name="connsiteY115" fmla="*/ 740979 h 758095"/>
                        <a:gd name="connsiteX116" fmla="*/ 757088 w 1496212"/>
                        <a:gd name="connsiteY116" fmla="*/ 713952 h 758095"/>
                        <a:gd name="connsiteX117" fmla="*/ 768349 w 1496212"/>
                        <a:gd name="connsiteY117" fmla="*/ 702691 h 758095"/>
                        <a:gd name="connsiteX118" fmla="*/ 772854 w 1496212"/>
                        <a:gd name="connsiteY118" fmla="*/ 698187 h 758095"/>
                        <a:gd name="connsiteX119" fmla="*/ 784115 w 1496212"/>
                        <a:gd name="connsiteY119" fmla="*/ 684674 h 758095"/>
                        <a:gd name="connsiteX120" fmla="*/ 795376 w 1496212"/>
                        <a:gd name="connsiteY120" fmla="*/ 673412 h 758095"/>
                        <a:gd name="connsiteX121" fmla="*/ 799881 w 1496212"/>
                        <a:gd name="connsiteY121" fmla="*/ 666656 h 758095"/>
                        <a:gd name="connsiteX122" fmla="*/ 806637 w 1496212"/>
                        <a:gd name="connsiteY122" fmla="*/ 664404 h 758095"/>
                        <a:gd name="connsiteX123" fmla="*/ 808889 w 1496212"/>
                        <a:gd name="connsiteY123" fmla="*/ 657647 h 758095"/>
                        <a:gd name="connsiteX124" fmla="*/ 838168 w 1496212"/>
                        <a:gd name="connsiteY124" fmla="*/ 655395 h 758095"/>
                        <a:gd name="connsiteX125" fmla="*/ 860690 w 1496212"/>
                        <a:gd name="connsiteY125" fmla="*/ 639629 h 758095"/>
                        <a:gd name="connsiteX126" fmla="*/ 878708 w 1496212"/>
                        <a:gd name="connsiteY126" fmla="*/ 635125 h 758095"/>
                        <a:gd name="connsiteX127" fmla="*/ 887717 w 1496212"/>
                        <a:gd name="connsiteY127" fmla="*/ 632873 h 758095"/>
                        <a:gd name="connsiteX128" fmla="*/ 894474 w 1496212"/>
                        <a:gd name="connsiteY128" fmla="*/ 628368 h 758095"/>
                        <a:gd name="connsiteX129" fmla="*/ 914744 w 1496212"/>
                        <a:gd name="connsiteY129" fmla="*/ 619359 h 758095"/>
                        <a:gd name="connsiteX130" fmla="*/ 926005 w 1496212"/>
                        <a:gd name="connsiteY130" fmla="*/ 608098 h 758095"/>
                        <a:gd name="connsiteX131" fmla="*/ 941770 w 1496212"/>
                        <a:gd name="connsiteY131" fmla="*/ 603594 h 758095"/>
                        <a:gd name="connsiteX132" fmla="*/ 980058 w 1496212"/>
                        <a:gd name="connsiteY132" fmla="*/ 605846 h 758095"/>
                        <a:gd name="connsiteX133" fmla="*/ 984562 w 1496212"/>
                        <a:gd name="connsiteY133" fmla="*/ 612603 h 758095"/>
                        <a:gd name="connsiteX134" fmla="*/ 989067 w 1496212"/>
                        <a:gd name="connsiteY134" fmla="*/ 617107 h 758095"/>
                        <a:gd name="connsiteX135" fmla="*/ 1009337 w 1496212"/>
                        <a:gd name="connsiteY135" fmla="*/ 623864 h 758095"/>
                        <a:gd name="connsiteX136" fmla="*/ 1018346 w 1496212"/>
                        <a:gd name="connsiteY136" fmla="*/ 632873 h 758095"/>
                        <a:gd name="connsiteX137" fmla="*/ 1022850 w 1496212"/>
                        <a:gd name="connsiteY137" fmla="*/ 641881 h 758095"/>
                        <a:gd name="connsiteX138" fmla="*/ 1036363 w 1496212"/>
                        <a:gd name="connsiteY138" fmla="*/ 650890 h 758095"/>
                        <a:gd name="connsiteX139" fmla="*/ 1040868 w 1496212"/>
                        <a:gd name="connsiteY139" fmla="*/ 664404 h 758095"/>
                        <a:gd name="connsiteX140" fmla="*/ 1047624 w 1496212"/>
                        <a:gd name="connsiteY140" fmla="*/ 668908 h 758095"/>
                        <a:gd name="connsiteX141" fmla="*/ 1058885 w 1496212"/>
                        <a:gd name="connsiteY141" fmla="*/ 671160 h 758095"/>
                        <a:gd name="connsiteX142" fmla="*/ 1065642 w 1496212"/>
                        <a:gd name="connsiteY142" fmla="*/ 673412 h 758095"/>
                        <a:gd name="connsiteX143" fmla="*/ 1067894 w 1496212"/>
                        <a:gd name="connsiteY143" fmla="*/ 680169 h 758095"/>
                        <a:gd name="connsiteX144" fmla="*/ 1076903 w 1496212"/>
                        <a:gd name="connsiteY144" fmla="*/ 682421 h 758095"/>
                        <a:gd name="connsiteX145" fmla="*/ 1085912 w 1496212"/>
                        <a:gd name="connsiteY145" fmla="*/ 686926 h 758095"/>
                        <a:gd name="connsiteX146" fmla="*/ 1103930 w 1496212"/>
                        <a:gd name="connsiteY146" fmla="*/ 691430 h 758095"/>
                        <a:gd name="connsiteX147" fmla="*/ 1110686 w 1496212"/>
                        <a:gd name="connsiteY147" fmla="*/ 700439 h 758095"/>
                        <a:gd name="connsiteX148" fmla="*/ 1115191 w 1496212"/>
                        <a:gd name="connsiteY148" fmla="*/ 707196 h 758095"/>
                        <a:gd name="connsiteX149" fmla="*/ 1121948 w 1496212"/>
                        <a:gd name="connsiteY149" fmla="*/ 711700 h 758095"/>
                        <a:gd name="connsiteX150" fmla="*/ 1130956 w 1496212"/>
                        <a:gd name="connsiteY150" fmla="*/ 727466 h 758095"/>
                        <a:gd name="connsiteX151" fmla="*/ 1133209 w 1496212"/>
                        <a:gd name="connsiteY151" fmla="*/ 736474 h 758095"/>
                        <a:gd name="connsiteX152" fmla="*/ 1148974 w 1496212"/>
                        <a:gd name="connsiteY152" fmla="*/ 743231 h 758095"/>
                        <a:gd name="connsiteX153" fmla="*/ 1191766 w 1496212"/>
                        <a:gd name="connsiteY153" fmla="*/ 745483 h 758095"/>
                        <a:gd name="connsiteX154" fmla="*/ 1207532 w 1496212"/>
                        <a:gd name="connsiteY154" fmla="*/ 743231 h 758095"/>
                        <a:gd name="connsiteX155" fmla="*/ 1248072 w 1496212"/>
                        <a:gd name="connsiteY155" fmla="*/ 745483 h 758095"/>
                        <a:gd name="connsiteX156" fmla="*/ 1268342 w 1496212"/>
                        <a:gd name="connsiteY156" fmla="*/ 747736 h 758095"/>
                        <a:gd name="connsiteX157" fmla="*/ 1281855 w 1496212"/>
                        <a:gd name="connsiteY157" fmla="*/ 729718 h 758095"/>
                        <a:gd name="connsiteX158" fmla="*/ 1288612 w 1496212"/>
                        <a:gd name="connsiteY158" fmla="*/ 727466 h 758095"/>
                        <a:gd name="connsiteX159" fmla="*/ 1304377 w 1496212"/>
                        <a:gd name="connsiteY159" fmla="*/ 713952 h 758095"/>
                        <a:gd name="connsiteX160" fmla="*/ 1306629 w 1496212"/>
                        <a:gd name="connsiteY160" fmla="*/ 707196 h 758095"/>
                        <a:gd name="connsiteX161" fmla="*/ 1311134 w 1496212"/>
                        <a:gd name="connsiteY161" fmla="*/ 700439 h 758095"/>
                        <a:gd name="connsiteX162" fmla="*/ 1315638 w 1496212"/>
                        <a:gd name="connsiteY162" fmla="*/ 691430 h 758095"/>
                        <a:gd name="connsiteX163" fmla="*/ 1322395 w 1496212"/>
                        <a:gd name="connsiteY163" fmla="*/ 689178 h 758095"/>
                        <a:gd name="connsiteX164" fmla="*/ 1326899 w 1496212"/>
                        <a:gd name="connsiteY164" fmla="*/ 680169 h 758095"/>
                        <a:gd name="connsiteX165" fmla="*/ 1333656 w 1496212"/>
                        <a:gd name="connsiteY165" fmla="*/ 675665 h 758095"/>
                        <a:gd name="connsiteX166" fmla="*/ 1335908 w 1496212"/>
                        <a:gd name="connsiteY166" fmla="*/ 666656 h 758095"/>
                        <a:gd name="connsiteX167" fmla="*/ 1338160 w 1496212"/>
                        <a:gd name="connsiteY167" fmla="*/ 659899 h 758095"/>
                        <a:gd name="connsiteX168" fmla="*/ 1342665 w 1496212"/>
                        <a:gd name="connsiteY168" fmla="*/ 655395 h 758095"/>
                        <a:gd name="connsiteX169" fmla="*/ 1351674 w 1496212"/>
                        <a:gd name="connsiteY169" fmla="*/ 641881 h 758095"/>
                        <a:gd name="connsiteX170" fmla="*/ 1353926 w 1496212"/>
                        <a:gd name="connsiteY170" fmla="*/ 632873 h 758095"/>
                        <a:gd name="connsiteX171" fmla="*/ 1356178 w 1496212"/>
                        <a:gd name="connsiteY171" fmla="*/ 610350 h 758095"/>
                        <a:gd name="connsiteX172" fmla="*/ 1360682 w 1496212"/>
                        <a:gd name="connsiteY172" fmla="*/ 601341 h 758095"/>
                        <a:gd name="connsiteX173" fmla="*/ 1365187 w 1496212"/>
                        <a:gd name="connsiteY173" fmla="*/ 585576 h 758095"/>
                        <a:gd name="connsiteX174" fmla="*/ 1371944 w 1496212"/>
                        <a:gd name="connsiteY174" fmla="*/ 576567 h 758095"/>
                        <a:gd name="connsiteX175" fmla="*/ 1376448 w 1496212"/>
                        <a:gd name="connsiteY175" fmla="*/ 542784 h 758095"/>
                        <a:gd name="connsiteX176" fmla="*/ 1378700 w 1496212"/>
                        <a:gd name="connsiteY176" fmla="*/ 533775 h 758095"/>
                        <a:gd name="connsiteX177" fmla="*/ 1380952 w 1496212"/>
                        <a:gd name="connsiteY177" fmla="*/ 477470 h 758095"/>
                        <a:gd name="connsiteX178" fmla="*/ 1396718 w 1496212"/>
                        <a:gd name="connsiteY178" fmla="*/ 454947 h 758095"/>
                        <a:gd name="connsiteX179" fmla="*/ 1403475 w 1496212"/>
                        <a:gd name="connsiteY179" fmla="*/ 443686 h 758095"/>
                        <a:gd name="connsiteX180" fmla="*/ 1410231 w 1496212"/>
                        <a:gd name="connsiteY180" fmla="*/ 434677 h 758095"/>
                        <a:gd name="connsiteX181" fmla="*/ 1412483 w 1496212"/>
                        <a:gd name="connsiteY181" fmla="*/ 385129 h 758095"/>
                        <a:gd name="connsiteX182" fmla="*/ 1414736 w 1496212"/>
                        <a:gd name="connsiteY182" fmla="*/ 373868 h 758095"/>
                        <a:gd name="connsiteX183" fmla="*/ 1421492 w 1496212"/>
                        <a:gd name="connsiteY183" fmla="*/ 367111 h 758095"/>
                        <a:gd name="connsiteX184" fmla="*/ 1435006 w 1496212"/>
                        <a:gd name="connsiteY184" fmla="*/ 157655 h 758095"/>
                        <a:gd name="connsiteX185" fmla="*/ 1448519 w 1496212"/>
                        <a:gd name="connsiteY185" fmla="*/ 141889 h 758095"/>
                        <a:gd name="connsiteX186" fmla="*/ 1453023 w 1496212"/>
                        <a:gd name="connsiteY186" fmla="*/ 135133 h 758095"/>
                        <a:gd name="connsiteX187" fmla="*/ 1459780 w 1496212"/>
                        <a:gd name="connsiteY187" fmla="*/ 132880 h 758095"/>
                        <a:gd name="connsiteX188" fmla="*/ 1466537 w 1496212"/>
                        <a:gd name="connsiteY188" fmla="*/ 128376 h 758095"/>
                        <a:gd name="connsiteX189" fmla="*/ 1468789 w 1496212"/>
                        <a:gd name="connsiteY189" fmla="*/ 99097 h 758095"/>
                        <a:gd name="connsiteX190" fmla="*/ 1475546 w 1496212"/>
                        <a:gd name="connsiteY190" fmla="*/ 94593 h 758095"/>
                        <a:gd name="connsiteX191" fmla="*/ 1486807 w 1496212"/>
                        <a:gd name="connsiteY191" fmla="*/ 83332 h 758095"/>
                        <a:gd name="connsiteX192" fmla="*/ 1489059 w 1496212"/>
                        <a:gd name="connsiteY192" fmla="*/ 76575 h 758095"/>
                        <a:gd name="connsiteX193" fmla="*/ 1495816 w 1496212"/>
                        <a:gd name="connsiteY193" fmla="*/ 74323 h 758095"/>
                        <a:gd name="connsiteX194" fmla="*/ 1493563 w 1496212"/>
                        <a:gd name="connsiteY194" fmla="*/ 0 h 758095"/>
                        <a:gd name="connsiteX195" fmla="*/ 1482302 w 1496212"/>
                        <a:gd name="connsiteY195" fmla="*/ 9008 h 758095"/>
                        <a:gd name="connsiteX196" fmla="*/ 1480050 w 1496212"/>
                        <a:gd name="connsiteY196" fmla="*/ 18017 h 758095"/>
                        <a:gd name="connsiteX197" fmla="*/ 1473293 w 1496212"/>
                        <a:gd name="connsiteY197" fmla="*/ 20270 h 758095"/>
                        <a:gd name="connsiteX198" fmla="*/ 1482302 w 1496212"/>
                        <a:gd name="connsiteY19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47419 w 1496212"/>
                        <a:gd name="connsiteY84" fmla="*/ 668108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7419 w 1496212"/>
                        <a:gd name="connsiteY83" fmla="*/ 668108 h 758095"/>
                        <a:gd name="connsiteX84" fmla="*/ 550648 w 1496212"/>
                        <a:gd name="connsiteY84" fmla="*/ 677007 h 758095"/>
                        <a:gd name="connsiteX85" fmla="*/ 449766 w 1496212"/>
                        <a:gd name="connsiteY85" fmla="*/ 674028 h 758095"/>
                        <a:gd name="connsiteX86" fmla="*/ 385817 w 1496212"/>
                        <a:gd name="connsiteY86" fmla="*/ 637474 h 758095"/>
                        <a:gd name="connsiteX87" fmla="*/ 340428 w 1496212"/>
                        <a:gd name="connsiteY87" fmla="*/ 603594 h 758095"/>
                        <a:gd name="connsiteX88" fmla="*/ 302141 w 1496212"/>
                        <a:gd name="connsiteY88" fmla="*/ 578819 h 758095"/>
                        <a:gd name="connsiteX89" fmla="*/ 266105 w 1496212"/>
                        <a:gd name="connsiteY89" fmla="*/ 556297 h 758095"/>
                        <a:gd name="connsiteX90" fmla="*/ 259349 w 1496212"/>
                        <a:gd name="connsiteY90" fmla="*/ 554045 h 758095"/>
                        <a:gd name="connsiteX91" fmla="*/ 236826 w 1496212"/>
                        <a:gd name="connsiteY91" fmla="*/ 545036 h 758095"/>
                        <a:gd name="connsiteX92" fmla="*/ 180521 w 1496212"/>
                        <a:gd name="connsiteY92" fmla="*/ 536027 h 758095"/>
                        <a:gd name="connsiteX93" fmla="*/ 117459 w 1496212"/>
                        <a:gd name="connsiteY93" fmla="*/ 533775 h 758095"/>
                        <a:gd name="connsiteX94" fmla="*/ 76919 w 1496212"/>
                        <a:gd name="connsiteY94" fmla="*/ 536027 h 758095"/>
                        <a:gd name="connsiteX95" fmla="*/ 61645 w 1496212"/>
                        <a:gd name="connsiteY95" fmla="*/ 536930 h 758095"/>
                        <a:gd name="connsiteX96" fmla="*/ 23483 w 1496212"/>
                        <a:gd name="connsiteY96" fmla="*/ 550729 h 758095"/>
                        <a:gd name="connsiteX97" fmla="*/ 103 w 1496212"/>
                        <a:gd name="connsiteY97" fmla="*/ 573331 h 758095"/>
                        <a:gd name="connsiteX98" fmla="*/ 16207 w 1496212"/>
                        <a:gd name="connsiteY98" fmla="*/ 613525 h 758095"/>
                        <a:gd name="connsiteX99" fmla="*/ 45307 w 1496212"/>
                        <a:gd name="connsiteY99" fmla="*/ 618170 h 758095"/>
                        <a:gd name="connsiteX100" fmla="*/ 125027 w 1496212"/>
                        <a:gd name="connsiteY100" fmla="*/ 629432 h 758095"/>
                        <a:gd name="connsiteX101" fmla="*/ 167008 w 1496212"/>
                        <a:gd name="connsiteY101" fmla="*/ 632873 h 758095"/>
                        <a:gd name="connsiteX102" fmla="*/ 219388 w 1496212"/>
                        <a:gd name="connsiteY102" fmla="*/ 640429 h 758095"/>
                        <a:gd name="connsiteX103" fmla="*/ 271189 w 1496212"/>
                        <a:gd name="connsiteY103" fmla="*/ 659173 h 758095"/>
                        <a:gd name="connsiteX104" fmla="*/ 302141 w 1496212"/>
                        <a:gd name="connsiteY104" fmla="*/ 675665 h 758095"/>
                        <a:gd name="connsiteX105" fmla="*/ 337229 w 1496212"/>
                        <a:gd name="connsiteY105" fmla="*/ 700365 h 758095"/>
                        <a:gd name="connsiteX106" fmla="*/ 378458 w 1496212"/>
                        <a:gd name="connsiteY106" fmla="*/ 749187 h 758095"/>
                        <a:gd name="connsiteX107" fmla="*/ 403490 w 1496212"/>
                        <a:gd name="connsiteY107" fmla="*/ 752240 h 758095"/>
                        <a:gd name="connsiteX108" fmla="*/ 548322 w 1496212"/>
                        <a:gd name="connsiteY108" fmla="*/ 753003 h 758095"/>
                        <a:gd name="connsiteX109" fmla="*/ 619703 w 1496212"/>
                        <a:gd name="connsiteY109" fmla="*/ 752240 h 758095"/>
                        <a:gd name="connsiteX110" fmla="*/ 682765 w 1496212"/>
                        <a:gd name="connsiteY110" fmla="*/ 747736 h 758095"/>
                        <a:gd name="connsiteX111" fmla="*/ 689522 w 1496212"/>
                        <a:gd name="connsiteY111" fmla="*/ 745483 h 758095"/>
                        <a:gd name="connsiteX112" fmla="*/ 698531 w 1496212"/>
                        <a:gd name="connsiteY112" fmla="*/ 743231 h 758095"/>
                        <a:gd name="connsiteX113" fmla="*/ 730062 w 1496212"/>
                        <a:gd name="connsiteY113" fmla="*/ 740979 h 758095"/>
                        <a:gd name="connsiteX114" fmla="*/ 757088 w 1496212"/>
                        <a:gd name="connsiteY114" fmla="*/ 713952 h 758095"/>
                        <a:gd name="connsiteX115" fmla="*/ 768349 w 1496212"/>
                        <a:gd name="connsiteY115" fmla="*/ 702691 h 758095"/>
                        <a:gd name="connsiteX116" fmla="*/ 772854 w 1496212"/>
                        <a:gd name="connsiteY116" fmla="*/ 698187 h 758095"/>
                        <a:gd name="connsiteX117" fmla="*/ 784115 w 1496212"/>
                        <a:gd name="connsiteY117" fmla="*/ 684674 h 758095"/>
                        <a:gd name="connsiteX118" fmla="*/ 795376 w 1496212"/>
                        <a:gd name="connsiteY118" fmla="*/ 673412 h 758095"/>
                        <a:gd name="connsiteX119" fmla="*/ 799881 w 1496212"/>
                        <a:gd name="connsiteY119" fmla="*/ 666656 h 758095"/>
                        <a:gd name="connsiteX120" fmla="*/ 806637 w 1496212"/>
                        <a:gd name="connsiteY120" fmla="*/ 664404 h 758095"/>
                        <a:gd name="connsiteX121" fmla="*/ 808889 w 1496212"/>
                        <a:gd name="connsiteY121" fmla="*/ 657647 h 758095"/>
                        <a:gd name="connsiteX122" fmla="*/ 838168 w 1496212"/>
                        <a:gd name="connsiteY122" fmla="*/ 655395 h 758095"/>
                        <a:gd name="connsiteX123" fmla="*/ 860690 w 1496212"/>
                        <a:gd name="connsiteY123" fmla="*/ 639629 h 758095"/>
                        <a:gd name="connsiteX124" fmla="*/ 878708 w 1496212"/>
                        <a:gd name="connsiteY124" fmla="*/ 635125 h 758095"/>
                        <a:gd name="connsiteX125" fmla="*/ 887717 w 1496212"/>
                        <a:gd name="connsiteY125" fmla="*/ 632873 h 758095"/>
                        <a:gd name="connsiteX126" fmla="*/ 894474 w 1496212"/>
                        <a:gd name="connsiteY126" fmla="*/ 628368 h 758095"/>
                        <a:gd name="connsiteX127" fmla="*/ 914744 w 1496212"/>
                        <a:gd name="connsiteY127" fmla="*/ 619359 h 758095"/>
                        <a:gd name="connsiteX128" fmla="*/ 926005 w 1496212"/>
                        <a:gd name="connsiteY128" fmla="*/ 608098 h 758095"/>
                        <a:gd name="connsiteX129" fmla="*/ 941770 w 1496212"/>
                        <a:gd name="connsiteY129" fmla="*/ 603594 h 758095"/>
                        <a:gd name="connsiteX130" fmla="*/ 980058 w 1496212"/>
                        <a:gd name="connsiteY130" fmla="*/ 605846 h 758095"/>
                        <a:gd name="connsiteX131" fmla="*/ 984562 w 1496212"/>
                        <a:gd name="connsiteY131" fmla="*/ 612603 h 758095"/>
                        <a:gd name="connsiteX132" fmla="*/ 989067 w 1496212"/>
                        <a:gd name="connsiteY132" fmla="*/ 617107 h 758095"/>
                        <a:gd name="connsiteX133" fmla="*/ 1009337 w 1496212"/>
                        <a:gd name="connsiteY133" fmla="*/ 623864 h 758095"/>
                        <a:gd name="connsiteX134" fmla="*/ 1018346 w 1496212"/>
                        <a:gd name="connsiteY134" fmla="*/ 632873 h 758095"/>
                        <a:gd name="connsiteX135" fmla="*/ 1022850 w 1496212"/>
                        <a:gd name="connsiteY135" fmla="*/ 641881 h 758095"/>
                        <a:gd name="connsiteX136" fmla="*/ 1036363 w 1496212"/>
                        <a:gd name="connsiteY136" fmla="*/ 650890 h 758095"/>
                        <a:gd name="connsiteX137" fmla="*/ 1040868 w 1496212"/>
                        <a:gd name="connsiteY137" fmla="*/ 664404 h 758095"/>
                        <a:gd name="connsiteX138" fmla="*/ 1047624 w 1496212"/>
                        <a:gd name="connsiteY138" fmla="*/ 668908 h 758095"/>
                        <a:gd name="connsiteX139" fmla="*/ 1058885 w 1496212"/>
                        <a:gd name="connsiteY139" fmla="*/ 671160 h 758095"/>
                        <a:gd name="connsiteX140" fmla="*/ 1065642 w 1496212"/>
                        <a:gd name="connsiteY140" fmla="*/ 673412 h 758095"/>
                        <a:gd name="connsiteX141" fmla="*/ 1067894 w 1496212"/>
                        <a:gd name="connsiteY141" fmla="*/ 680169 h 758095"/>
                        <a:gd name="connsiteX142" fmla="*/ 1076903 w 1496212"/>
                        <a:gd name="connsiteY142" fmla="*/ 682421 h 758095"/>
                        <a:gd name="connsiteX143" fmla="*/ 1085912 w 1496212"/>
                        <a:gd name="connsiteY143" fmla="*/ 686926 h 758095"/>
                        <a:gd name="connsiteX144" fmla="*/ 1103930 w 1496212"/>
                        <a:gd name="connsiteY144" fmla="*/ 691430 h 758095"/>
                        <a:gd name="connsiteX145" fmla="*/ 1110686 w 1496212"/>
                        <a:gd name="connsiteY145" fmla="*/ 700439 h 758095"/>
                        <a:gd name="connsiteX146" fmla="*/ 1115191 w 1496212"/>
                        <a:gd name="connsiteY146" fmla="*/ 707196 h 758095"/>
                        <a:gd name="connsiteX147" fmla="*/ 1121948 w 1496212"/>
                        <a:gd name="connsiteY147" fmla="*/ 711700 h 758095"/>
                        <a:gd name="connsiteX148" fmla="*/ 1130956 w 1496212"/>
                        <a:gd name="connsiteY148" fmla="*/ 727466 h 758095"/>
                        <a:gd name="connsiteX149" fmla="*/ 1133209 w 1496212"/>
                        <a:gd name="connsiteY149" fmla="*/ 736474 h 758095"/>
                        <a:gd name="connsiteX150" fmla="*/ 1148974 w 1496212"/>
                        <a:gd name="connsiteY150" fmla="*/ 743231 h 758095"/>
                        <a:gd name="connsiteX151" fmla="*/ 1191766 w 1496212"/>
                        <a:gd name="connsiteY151" fmla="*/ 745483 h 758095"/>
                        <a:gd name="connsiteX152" fmla="*/ 1207532 w 1496212"/>
                        <a:gd name="connsiteY152" fmla="*/ 743231 h 758095"/>
                        <a:gd name="connsiteX153" fmla="*/ 1248072 w 1496212"/>
                        <a:gd name="connsiteY153" fmla="*/ 745483 h 758095"/>
                        <a:gd name="connsiteX154" fmla="*/ 1268342 w 1496212"/>
                        <a:gd name="connsiteY154" fmla="*/ 747736 h 758095"/>
                        <a:gd name="connsiteX155" fmla="*/ 1281855 w 1496212"/>
                        <a:gd name="connsiteY155" fmla="*/ 729718 h 758095"/>
                        <a:gd name="connsiteX156" fmla="*/ 1288612 w 1496212"/>
                        <a:gd name="connsiteY156" fmla="*/ 727466 h 758095"/>
                        <a:gd name="connsiteX157" fmla="*/ 1304377 w 1496212"/>
                        <a:gd name="connsiteY157" fmla="*/ 713952 h 758095"/>
                        <a:gd name="connsiteX158" fmla="*/ 1306629 w 1496212"/>
                        <a:gd name="connsiteY158" fmla="*/ 707196 h 758095"/>
                        <a:gd name="connsiteX159" fmla="*/ 1311134 w 1496212"/>
                        <a:gd name="connsiteY159" fmla="*/ 700439 h 758095"/>
                        <a:gd name="connsiteX160" fmla="*/ 1315638 w 1496212"/>
                        <a:gd name="connsiteY160" fmla="*/ 691430 h 758095"/>
                        <a:gd name="connsiteX161" fmla="*/ 1322395 w 1496212"/>
                        <a:gd name="connsiteY161" fmla="*/ 689178 h 758095"/>
                        <a:gd name="connsiteX162" fmla="*/ 1326899 w 1496212"/>
                        <a:gd name="connsiteY162" fmla="*/ 680169 h 758095"/>
                        <a:gd name="connsiteX163" fmla="*/ 1333656 w 1496212"/>
                        <a:gd name="connsiteY163" fmla="*/ 675665 h 758095"/>
                        <a:gd name="connsiteX164" fmla="*/ 1335908 w 1496212"/>
                        <a:gd name="connsiteY164" fmla="*/ 666656 h 758095"/>
                        <a:gd name="connsiteX165" fmla="*/ 1338160 w 1496212"/>
                        <a:gd name="connsiteY165" fmla="*/ 659899 h 758095"/>
                        <a:gd name="connsiteX166" fmla="*/ 1342665 w 1496212"/>
                        <a:gd name="connsiteY166" fmla="*/ 655395 h 758095"/>
                        <a:gd name="connsiteX167" fmla="*/ 1351674 w 1496212"/>
                        <a:gd name="connsiteY167" fmla="*/ 641881 h 758095"/>
                        <a:gd name="connsiteX168" fmla="*/ 1353926 w 1496212"/>
                        <a:gd name="connsiteY168" fmla="*/ 632873 h 758095"/>
                        <a:gd name="connsiteX169" fmla="*/ 1356178 w 1496212"/>
                        <a:gd name="connsiteY169" fmla="*/ 610350 h 758095"/>
                        <a:gd name="connsiteX170" fmla="*/ 1360682 w 1496212"/>
                        <a:gd name="connsiteY170" fmla="*/ 601341 h 758095"/>
                        <a:gd name="connsiteX171" fmla="*/ 1365187 w 1496212"/>
                        <a:gd name="connsiteY171" fmla="*/ 585576 h 758095"/>
                        <a:gd name="connsiteX172" fmla="*/ 1371944 w 1496212"/>
                        <a:gd name="connsiteY172" fmla="*/ 576567 h 758095"/>
                        <a:gd name="connsiteX173" fmla="*/ 1376448 w 1496212"/>
                        <a:gd name="connsiteY173" fmla="*/ 542784 h 758095"/>
                        <a:gd name="connsiteX174" fmla="*/ 1378700 w 1496212"/>
                        <a:gd name="connsiteY174" fmla="*/ 533775 h 758095"/>
                        <a:gd name="connsiteX175" fmla="*/ 1380952 w 1496212"/>
                        <a:gd name="connsiteY175" fmla="*/ 477470 h 758095"/>
                        <a:gd name="connsiteX176" fmla="*/ 1396718 w 1496212"/>
                        <a:gd name="connsiteY176" fmla="*/ 454947 h 758095"/>
                        <a:gd name="connsiteX177" fmla="*/ 1403475 w 1496212"/>
                        <a:gd name="connsiteY177" fmla="*/ 443686 h 758095"/>
                        <a:gd name="connsiteX178" fmla="*/ 1410231 w 1496212"/>
                        <a:gd name="connsiteY178" fmla="*/ 434677 h 758095"/>
                        <a:gd name="connsiteX179" fmla="*/ 1412483 w 1496212"/>
                        <a:gd name="connsiteY179" fmla="*/ 385129 h 758095"/>
                        <a:gd name="connsiteX180" fmla="*/ 1414736 w 1496212"/>
                        <a:gd name="connsiteY180" fmla="*/ 373868 h 758095"/>
                        <a:gd name="connsiteX181" fmla="*/ 1421492 w 1496212"/>
                        <a:gd name="connsiteY181" fmla="*/ 367111 h 758095"/>
                        <a:gd name="connsiteX182" fmla="*/ 1435006 w 1496212"/>
                        <a:gd name="connsiteY182" fmla="*/ 157655 h 758095"/>
                        <a:gd name="connsiteX183" fmla="*/ 1448519 w 1496212"/>
                        <a:gd name="connsiteY183" fmla="*/ 141889 h 758095"/>
                        <a:gd name="connsiteX184" fmla="*/ 1453023 w 1496212"/>
                        <a:gd name="connsiteY184" fmla="*/ 135133 h 758095"/>
                        <a:gd name="connsiteX185" fmla="*/ 1459780 w 1496212"/>
                        <a:gd name="connsiteY185" fmla="*/ 132880 h 758095"/>
                        <a:gd name="connsiteX186" fmla="*/ 1466537 w 1496212"/>
                        <a:gd name="connsiteY186" fmla="*/ 128376 h 758095"/>
                        <a:gd name="connsiteX187" fmla="*/ 1468789 w 1496212"/>
                        <a:gd name="connsiteY187" fmla="*/ 99097 h 758095"/>
                        <a:gd name="connsiteX188" fmla="*/ 1475546 w 1496212"/>
                        <a:gd name="connsiteY188" fmla="*/ 94593 h 758095"/>
                        <a:gd name="connsiteX189" fmla="*/ 1486807 w 1496212"/>
                        <a:gd name="connsiteY189" fmla="*/ 83332 h 758095"/>
                        <a:gd name="connsiteX190" fmla="*/ 1489059 w 1496212"/>
                        <a:gd name="connsiteY190" fmla="*/ 76575 h 758095"/>
                        <a:gd name="connsiteX191" fmla="*/ 1495816 w 1496212"/>
                        <a:gd name="connsiteY191" fmla="*/ 74323 h 758095"/>
                        <a:gd name="connsiteX192" fmla="*/ 1493563 w 1496212"/>
                        <a:gd name="connsiteY192" fmla="*/ 0 h 758095"/>
                        <a:gd name="connsiteX193" fmla="*/ 1482302 w 1496212"/>
                        <a:gd name="connsiteY193" fmla="*/ 9008 h 758095"/>
                        <a:gd name="connsiteX194" fmla="*/ 1480050 w 1496212"/>
                        <a:gd name="connsiteY194" fmla="*/ 18017 h 758095"/>
                        <a:gd name="connsiteX195" fmla="*/ 1473293 w 1496212"/>
                        <a:gd name="connsiteY195" fmla="*/ 20270 h 758095"/>
                        <a:gd name="connsiteX196" fmla="*/ 1482302 w 1496212"/>
                        <a:gd name="connsiteY19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19703 w 1496212"/>
                        <a:gd name="connsiteY108" fmla="*/ 752240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50976 w 1496212"/>
                        <a:gd name="connsiteY108" fmla="*/ 747772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691774 w 1496212"/>
                        <a:gd name="connsiteY80" fmla="*/ 644134 h 758095"/>
                        <a:gd name="connsiteX81" fmla="*/ 647419 w 1496212"/>
                        <a:gd name="connsiteY81" fmla="*/ 668108 h 758095"/>
                        <a:gd name="connsiteX82" fmla="*/ 550648 w 1496212"/>
                        <a:gd name="connsiteY82" fmla="*/ 677007 h 758095"/>
                        <a:gd name="connsiteX83" fmla="*/ 449766 w 1496212"/>
                        <a:gd name="connsiteY83" fmla="*/ 674028 h 758095"/>
                        <a:gd name="connsiteX84" fmla="*/ 385817 w 1496212"/>
                        <a:gd name="connsiteY84" fmla="*/ 637474 h 758095"/>
                        <a:gd name="connsiteX85" fmla="*/ 340428 w 1496212"/>
                        <a:gd name="connsiteY85" fmla="*/ 603594 h 758095"/>
                        <a:gd name="connsiteX86" fmla="*/ 302141 w 1496212"/>
                        <a:gd name="connsiteY86" fmla="*/ 578819 h 758095"/>
                        <a:gd name="connsiteX87" fmla="*/ 266105 w 1496212"/>
                        <a:gd name="connsiteY87" fmla="*/ 556297 h 758095"/>
                        <a:gd name="connsiteX88" fmla="*/ 259349 w 1496212"/>
                        <a:gd name="connsiteY88" fmla="*/ 554045 h 758095"/>
                        <a:gd name="connsiteX89" fmla="*/ 236826 w 1496212"/>
                        <a:gd name="connsiteY89" fmla="*/ 545036 h 758095"/>
                        <a:gd name="connsiteX90" fmla="*/ 180521 w 1496212"/>
                        <a:gd name="connsiteY90" fmla="*/ 536027 h 758095"/>
                        <a:gd name="connsiteX91" fmla="*/ 117459 w 1496212"/>
                        <a:gd name="connsiteY91" fmla="*/ 533775 h 758095"/>
                        <a:gd name="connsiteX92" fmla="*/ 76919 w 1496212"/>
                        <a:gd name="connsiteY92" fmla="*/ 536027 h 758095"/>
                        <a:gd name="connsiteX93" fmla="*/ 61645 w 1496212"/>
                        <a:gd name="connsiteY93" fmla="*/ 536930 h 758095"/>
                        <a:gd name="connsiteX94" fmla="*/ 23483 w 1496212"/>
                        <a:gd name="connsiteY94" fmla="*/ 550729 h 758095"/>
                        <a:gd name="connsiteX95" fmla="*/ 103 w 1496212"/>
                        <a:gd name="connsiteY95" fmla="*/ 573331 h 758095"/>
                        <a:gd name="connsiteX96" fmla="*/ 16207 w 1496212"/>
                        <a:gd name="connsiteY96" fmla="*/ 613525 h 758095"/>
                        <a:gd name="connsiteX97" fmla="*/ 45307 w 1496212"/>
                        <a:gd name="connsiteY97" fmla="*/ 618170 h 758095"/>
                        <a:gd name="connsiteX98" fmla="*/ 125027 w 1496212"/>
                        <a:gd name="connsiteY98" fmla="*/ 629432 h 758095"/>
                        <a:gd name="connsiteX99" fmla="*/ 167008 w 1496212"/>
                        <a:gd name="connsiteY99" fmla="*/ 632873 h 758095"/>
                        <a:gd name="connsiteX100" fmla="*/ 219388 w 1496212"/>
                        <a:gd name="connsiteY100" fmla="*/ 640429 h 758095"/>
                        <a:gd name="connsiteX101" fmla="*/ 271189 w 1496212"/>
                        <a:gd name="connsiteY101" fmla="*/ 659173 h 758095"/>
                        <a:gd name="connsiteX102" fmla="*/ 302141 w 1496212"/>
                        <a:gd name="connsiteY102" fmla="*/ 675665 h 758095"/>
                        <a:gd name="connsiteX103" fmla="*/ 337229 w 1496212"/>
                        <a:gd name="connsiteY103" fmla="*/ 700365 h 758095"/>
                        <a:gd name="connsiteX104" fmla="*/ 378458 w 1496212"/>
                        <a:gd name="connsiteY104" fmla="*/ 749187 h 758095"/>
                        <a:gd name="connsiteX105" fmla="*/ 403490 w 1496212"/>
                        <a:gd name="connsiteY105" fmla="*/ 752240 h 758095"/>
                        <a:gd name="connsiteX106" fmla="*/ 548322 w 1496212"/>
                        <a:gd name="connsiteY106" fmla="*/ 753003 h 758095"/>
                        <a:gd name="connsiteX107" fmla="*/ 650976 w 1496212"/>
                        <a:gd name="connsiteY107" fmla="*/ 747772 h 758095"/>
                        <a:gd name="connsiteX108" fmla="*/ 682765 w 1496212"/>
                        <a:gd name="connsiteY108" fmla="*/ 747736 h 758095"/>
                        <a:gd name="connsiteX109" fmla="*/ 689522 w 1496212"/>
                        <a:gd name="connsiteY109" fmla="*/ 745483 h 758095"/>
                        <a:gd name="connsiteX110" fmla="*/ 698531 w 1496212"/>
                        <a:gd name="connsiteY110" fmla="*/ 743231 h 758095"/>
                        <a:gd name="connsiteX111" fmla="*/ 730062 w 1496212"/>
                        <a:gd name="connsiteY111" fmla="*/ 740979 h 758095"/>
                        <a:gd name="connsiteX112" fmla="*/ 757088 w 1496212"/>
                        <a:gd name="connsiteY112" fmla="*/ 713952 h 758095"/>
                        <a:gd name="connsiteX113" fmla="*/ 768349 w 1496212"/>
                        <a:gd name="connsiteY113" fmla="*/ 702691 h 758095"/>
                        <a:gd name="connsiteX114" fmla="*/ 772854 w 1496212"/>
                        <a:gd name="connsiteY114" fmla="*/ 698187 h 758095"/>
                        <a:gd name="connsiteX115" fmla="*/ 784115 w 1496212"/>
                        <a:gd name="connsiteY115" fmla="*/ 684674 h 758095"/>
                        <a:gd name="connsiteX116" fmla="*/ 795376 w 1496212"/>
                        <a:gd name="connsiteY116" fmla="*/ 673412 h 758095"/>
                        <a:gd name="connsiteX117" fmla="*/ 799881 w 1496212"/>
                        <a:gd name="connsiteY117" fmla="*/ 666656 h 758095"/>
                        <a:gd name="connsiteX118" fmla="*/ 806637 w 1496212"/>
                        <a:gd name="connsiteY118" fmla="*/ 664404 h 758095"/>
                        <a:gd name="connsiteX119" fmla="*/ 808889 w 1496212"/>
                        <a:gd name="connsiteY119" fmla="*/ 657647 h 758095"/>
                        <a:gd name="connsiteX120" fmla="*/ 838168 w 1496212"/>
                        <a:gd name="connsiteY120" fmla="*/ 655395 h 758095"/>
                        <a:gd name="connsiteX121" fmla="*/ 860690 w 1496212"/>
                        <a:gd name="connsiteY121" fmla="*/ 639629 h 758095"/>
                        <a:gd name="connsiteX122" fmla="*/ 878708 w 1496212"/>
                        <a:gd name="connsiteY122" fmla="*/ 635125 h 758095"/>
                        <a:gd name="connsiteX123" fmla="*/ 887717 w 1496212"/>
                        <a:gd name="connsiteY123" fmla="*/ 632873 h 758095"/>
                        <a:gd name="connsiteX124" fmla="*/ 894474 w 1496212"/>
                        <a:gd name="connsiteY124" fmla="*/ 628368 h 758095"/>
                        <a:gd name="connsiteX125" fmla="*/ 914744 w 1496212"/>
                        <a:gd name="connsiteY125" fmla="*/ 619359 h 758095"/>
                        <a:gd name="connsiteX126" fmla="*/ 926005 w 1496212"/>
                        <a:gd name="connsiteY126" fmla="*/ 608098 h 758095"/>
                        <a:gd name="connsiteX127" fmla="*/ 941770 w 1496212"/>
                        <a:gd name="connsiteY127" fmla="*/ 603594 h 758095"/>
                        <a:gd name="connsiteX128" fmla="*/ 980058 w 1496212"/>
                        <a:gd name="connsiteY128" fmla="*/ 605846 h 758095"/>
                        <a:gd name="connsiteX129" fmla="*/ 984562 w 1496212"/>
                        <a:gd name="connsiteY129" fmla="*/ 612603 h 758095"/>
                        <a:gd name="connsiteX130" fmla="*/ 989067 w 1496212"/>
                        <a:gd name="connsiteY130" fmla="*/ 617107 h 758095"/>
                        <a:gd name="connsiteX131" fmla="*/ 1009337 w 1496212"/>
                        <a:gd name="connsiteY131" fmla="*/ 623864 h 758095"/>
                        <a:gd name="connsiteX132" fmla="*/ 1018346 w 1496212"/>
                        <a:gd name="connsiteY132" fmla="*/ 632873 h 758095"/>
                        <a:gd name="connsiteX133" fmla="*/ 1022850 w 1496212"/>
                        <a:gd name="connsiteY133" fmla="*/ 641881 h 758095"/>
                        <a:gd name="connsiteX134" fmla="*/ 1036363 w 1496212"/>
                        <a:gd name="connsiteY134" fmla="*/ 650890 h 758095"/>
                        <a:gd name="connsiteX135" fmla="*/ 1040868 w 1496212"/>
                        <a:gd name="connsiteY135" fmla="*/ 664404 h 758095"/>
                        <a:gd name="connsiteX136" fmla="*/ 1047624 w 1496212"/>
                        <a:gd name="connsiteY136" fmla="*/ 668908 h 758095"/>
                        <a:gd name="connsiteX137" fmla="*/ 1058885 w 1496212"/>
                        <a:gd name="connsiteY137" fmla="*/ 671160 h 758095"/>
                        <a:gd name="connsiteX138" fmla="*/ 1065642 w 1496212"/>
                        <a:gd name="connsiteY138" fmla="*/ 673412 h 758095"/>
                        <a:gd name="connsiteX139" fmla="*/ 1067894 w 1496212"/>
                        <a:gd name="connsiteY139" fmla="*/ 680169 h 758095"/>
                        <a:gd name="connsiteX140" fmla="*/ 1076903 w 1496212"/>
                        <a:gd name="connsiteY140" fmla="*/ 682421 h 758095"/>
                        <a:gd name="connsiteX141" fmla="*/ 1085912 w 1496212"/>
                        <a:gd name="connsiteY141" fmla="*/ 686926 h 758095"/>
                        <a:gd name="connsiteX142" fmla="*/ 1103930 w 1496212"/>
                        <a:gd name="connsiteY142" fmla="*/ 691430 h 758095"/>
                        <a:gd name="connsiteX143" fmla="*/ 1110686 w 1496212"/>
                        <a:gd name="connsiteY143" fmla="*/ 700439 h 758095"/>
                        <a:gd name="connsiteX144" fmla="*/ 1115191 w 1496212"/>
                        <a:gd name="connsiteY144" fmla="*/ 707196 h 758095"/>
                        <a:gd name="connsiteX145" fmla="*/ 1121948 w 1496212"/>
                        <a:gd name="connsiteY145" fmla="*/ 711700 h 758095"/>
                        <a:gd name="connsiteX146" fmla="*/ 1130956 w 1496212"/>
                        <a:gd name="connsiteY146" fmla="*/ 727466 h 758095"/>
                        <a:gd name="connsiteX147" fmla="*/ 1133209 w 1496212"/>
                        <a:gd name="connsiteY147" fmla="*/ 736474 h 758095"/>
                        <a:gd name="connsiteX148" fmla="*/ 1148974 w 1496212"/>
                        <a:gd name="connsiteY148" fmla="*/ 743231 h 758095"/>
                        <a:gd name="connsiteX149" fmla="*/ 1191766 w 1496212"/>
                        <a:gd name="connsiteY149" fmla="*/ 745483 h 758095"/>
                        <a:gd name="connsiteX150" fmla="*/ 1207532 w 1496212"/>
                        <a:gd name="connsiteY150" fmla="*/ 743231 h 758095"/>
                        <a:gd name="connsiteX151" fmla="*/ 1248072 w 1496212"/>
                        <a:gd name="connsiteY151" fmla="*/ 745483 h 758095"/>
                        <a:gd name="connsiteX152" fmla="*/ 1268342 w 1496212"/>
                        <a:gd name="connsiteY152" fmla="*/ 747736 h 758095"/>
                        <a:gd name="connsiteX153" fmla="*/ 1281855 w 1496212"/>
                        <a:gd name="connsiteY153" fmla="*/ 729718 h 758095"/>
                        <a:gd name="connsiteX154" fmla="*/ 1288612 w 1496212"/>
                        <a:gd name="connsiteY154" fmla="*/ 727466 h 758095"/>
                        <a:gd name="connsiteX155" fmla="*/ 1304377 w 1496212"/>
                        <a:gd name="connsiteY155" fmla="*/ 713952 h 758095"/>
                        <a:gd name="connsiteX156" fmla="*/ 1306629 w 1496212"/>
                        <a:gd name="connsiteY156" fmla="*/ 707196 h 758095"/>
                        <a:gd name="connsiteX157" fmla="*/ 1311134 w 1496212"/>
                        <a:gd name="connsiteY157" fmla="*/ 700439 h 758095"/>
                        <a:gd name="connsiteX158" fmla="*/ 1315638 w 1496212"/>
                        <a:gd name="connsiteY158" fmla="*/ 691430 h 758095"/>
                        <a:gd name="connsiteX159" fmla="*/ 1322395 w 1496212"/>
                        <a:gd name="connsiteY159" fmla="*/ 689178 h 758095"/>
                        <a:gd name="connsiteX160" fmla="*/ 1326899 w 1496212"/>
                        <a:gd name="connsiteY160" fmla="*/ 680169 h 758095"/>
                        <a:gd name="connsiteX161" fmla="*/ 1333656 w 1496212"/>
                        <a:gd name="connsiteY161" fmla="*/ 675665 h 758095"/>
                        <a:gd name="connsiteX162" fmla="*/ 1335908 w 1496212"/>
                        <a:gd name="connsiteY162" fmla="*/ 666656 h 758095"/>
                        <a:gd name="connsiteX163" fmla="*/ 1338160 w 1496212"/>
                        <a:gd name="connsiteY163" fmla="*/ 659899 h 758095"/>
                        <a:gd name="connsiteX164" fmla="*/ 1342665 w 1496212"/>
                        <a:gd name="connsiteY164" fmla="*/ 655395 h 758095"/>
                        <a:gd name="connsiteX165" fmla="*/ 1351674 w 1496212"/>
                        <a:gd name="connsiteY165" fmla="*/ 641881 h 758095"/>
                        <a:gd name="connsiteX166" fmla="*/ 1353926 w 1496212"/>
                        <a:gd name="connsiteY166" fmla="*/ 632873 h 758095"/>
                        <a:gd name="connsiteX167" fmla="*/ 1356178 w 1496212"/>
                        <a:gd name="connsiteY167" fmla="*/ 610350 h 758095"/>
                        <a:gd name="connsiteX168" fmla="*/ 1360682 w 1496212"/>
                        <a:gd name="connsiteY168" fmla="*/ 601341 h 758095"/>
                        <a:gd name="connsiteX169" fmla="*/ 1365187 w 1496212"/>
                        <a:gd name="connsiteY169" fmla="*/ 585576 h 758095"/>
                        <a:gd name="connsiteX170" fmla="*/ 1371944 w 1496212"/>
                        <a:gd name="connsiteY170" fmla="*/ 576567 h 758095"/>
                        <a:gd name="connsiteX171" fmla="*/ 1376448 w 1496212"/>
                        <a:gd name="connsiteY171" fmla="*/ 542784 h 758095"/>
                        <a:gd name="connsiteX172" fmla="*/ 1378700 w 1496212"/>
                        <a:gd name="connsiteY172" fmla="*/ 533775 h 758095"/>
                        <a:gd name="connsiteX173" fmla="*/ 1380952 w 1496212"/>
                        <a:gd name="connsiteY173" fmla="*/ 477470 h 758095"/>
                        <a:gd name="connsiteX174" fmla="*/ 1396718 w 1496212"/>
                        <a:gd name="connsiteY174" fmla="*/ 454947 h 758095"/>
                        <a:gd name="connsiteX175" fmla="*/ 1403475 w 1496212"/>
                        <a:gd name="connsiteY175" fmla="*/ 443686 h 758095"/>
                        <a:gd name="connsiteX176" fmla="*/ 1410231 w 1496212"/>
                        <a:gd name="connsiteY176" fmla="*/ 434677 h 758095"/>
                        <a:gd name="connsiteX177" fmla="*/ 1412483 w 1496212"/>
                        <a:gd name="connsiteY177" fmla="*/ 385129 h 758095"/>
                        <a:gd name="connsiteX178" fmla="*/ 1414736 w 1496212"/>
                        <a:gd name="connsiteY178" fmla="*/ 373868 h 758095"/>
                        <a:gd name="connsiteX179" fmla="*/ 1421492 w 1496212"/>
                        <a:gd name="connsiteY179" fmla="*/ 367111 h 758095"/>
                        <a:gd name="connsiteX180" fmla="*/ 1435006 w 1496212"/>
                        <a:gd name="connsiteY180" fmla="*/ 157655 h 758095"/>
                        <a:gd name="connsiteX181" fmla="*/ 1448519 w 1496212"/>
                        <a:gd name="connsiteY181" fmla="*/ 141889 h 758095"/>
                        <a:gd name="connsiteX182" fmla="*/ 1453023 w 1496212"/>
                        <a:gd name="connsiteY182" fmla="*/ 135133 h 758095"/>
                        <a:gd name="connsiteX183" fmla="*/ 1459780 w 1496212"/>
                        <a:gd name="connsiteY183" fmla="*/ 132880 h 758095"/>
                        <a:gd name="connsiteX184" fmla="*/ 1466537 w 1496212"/>
                        <a:gd name="connsiteY184" fmla="*/ 128376 h 758095"/>
                        <a:gd name="connsiteX185" fmla="*/ 1468789 w 1496212"/>
                        <a:gd name="connsiteY185" fmla="*/ 99097 h 758095"/>
                        <a:gd name="connsiteX186" fmla="*/ 1475546 w 1496212"/>
                        <a:gd name="connsiteY186" fmla="*/ 94593 h 758095"/>
                        <a:gd name="connsiteX187" fmla="*/ 1486807 w 1496212"/>
                        <a:gd name="connsiteY187" fmla="*/ 83332 h 758095"/>
                        <a:gd name="connsiteX188" fmla="*/ 1489059 w 1496212"/>
                        <a:gd name="connsiteY188" fmla="*/ 76575 h 758095"/>
                        <a:gd name="connsiteX189" fmla="*/ 1495816 w 1496212"/>
                        <a:gd name="connsiteY189" fmla="*/ 74323 h 758095"/>
                        <a:gd name="connsiteX190" fmla="*/ 1493563 w 1496212"/>
                        <a:gd name="connsiteY190" fmla="*/ 0 h 758095"/>
                        <a:gd name="connsiteX191" fmla="*/ 1482302 w 1496212"/>
                        <a:gd name="connsiteY191" fmla="*/ 9008 h 758095"/>
                        <a:gd name="connsiteX192" fmla="*/ 1480050 w 1496212"/>
                        <a:gd name="connsiteY192" fmla="*/ 18017 h 758095"/>
                        <a:gd name="connsiteX193" fmla="*/ 1473293 w 1496212"/>
                        <a:gd name="connsiteY193" fmla="*/ 20270 h 758095"/>
                        <a:gd name="connsiteX194" fmla="*/ 1482302 w 1496212"/>
                        <a:gd name="connsiteY19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691774 w 1496212"/>
                        <a:gd name="connsiteY79" fmla="*/ 644134 h 758095"/>
                        <a:gd name="connsiteX80" fmla="*/ 647419 w 1496212"/>
                        <a:gd name="connsiteY80" fmla="*/ 668108 h 758095"/>
                        <a:gd name="connsiteX81" fmla="*/ 550648 w 1496212"/>
                        <a:gd name="connsiteY81" fmla="*/ 677007 h 758095"/>
                        <a:gd name="connsiteX82" fmla="*/ 449766 w 1496212"/>
                        <a:gd name="connsiteY82" fmla="*/ 674028 h 758095"/>
                        <a:gd name="connsiteX83" fmla="*/ 385817 w 1496212"/>
                        <a:gd name="connsiteY83" fmla="*/ 637474 h 758095"/>
                        <a:gd name="connsiteX84" fmla="*/ 340428 w 1496212"/>
                        <a:gd name="connsiteY84" fmla="*/ 603594 h 758095"/>
                        <a:gd name="connsiteX85" fmla="*/ 302141 w 1496212"/>
                        <a:gd name="connsiteY85" fmla="*/ 578819 h 758095"/>
                        <a:gd name="connsiteX86" fmla="*/ 266105 w 1496212"/>
                        <a:gd name="connsiteY86" fmla="*/ 556297 h 758095"/>
                        <a:gd name="connsiteX87" fmla="*/ 259349 w 1496212"/>
                        <a:gd name="connsiteY87" fmla="*/ 554045 h 758095"/>
                        <a:gd name="connsiteX88" fmla="*/ 236826 w 1496212"/>
                        <a:gd name="connsiteY88" fmla="*/ 545036 h 758095"/>
                        <a:gd name="connsiteX89" fmla="*/ 180521 w 1496212"/>
                        <a:gd name="connsiteY89" fmla="*/ 536027 h 758095"/>
                        <a:gd name="connsiteX90" fmla="*/ 117459 w 1496212"/>
                        <a:gd name="connsiteY90" fmla="*/ 533775 h 758095"/>
                        <a:gd name="connsiteX91" fmla="*/ 76919 w 1496212"/>
                        <a:gd name="connsiteY91" fmla="*/ 536027 h 758095"/>
                        <a:gd name="connsiteX92" fmla="*/ 61645 w 1496212"/>
                        <a:gd name="connsiteY92" fmla="*/ 536930 h 758095"/>
                        <a:gd name="connsiteX93" fmla="*/ 23483 w 1496212"/>
                        <a:gd name="connsiteY93" fmla="*/ 550729 h 758095"/>
                        <a:gd name="connsiteX94" fmla="*/ 103 w 1496212"/>
                        <a:gd name="connsiteY94" fmla="*/ 573331 h 758095"/>
                        <a:gd name="connsiteX95" fmla="*/ 16207 w 1496212"/>
                        <a:gd name="connsiteY95" fmla="*/ 613525 h 758095"/>
                        <a:gd name="connsiteX96" fmla="*/ 45307 w 1496212"/>
                        <a:gd name="connsiteY96" fmla="*/ 618170 h 758095"/>
                        <a:gd name="connsiteX97" fmla="*/ 125027 w 1496212"/>
                        <a:gd name="connsiteY97" fmla="*/ 629432 h 758095"/>
                        <a:gd name="connsiteX98" fmla="*/ 167008 w 1496212"/>
                        <a:gd name="connsiteY98" fmla="*/ 632873 h 758095"/>
                        <a:gd name="connsiteX99" fmla="*/ 219388 w 1496212"/>
                        <a:gd name="connsiteY99" fmla="*/ 640429 h 758095"/>
                        <a:gd name="connsiteX100" fmla="*/ 271189 w 1496212"/>
                        <a:gd name="connsiteY100" fmla="*/ 659173 h 758095"/>
                        <a:gd name="connsiteX101" fmla="*/ 302141 w 1496212"/>
                        <a:gd name="connsiteY101" fmla="*/ 675665 h 758095"/>
                        <a:gd name="connsiteX102" fmla="*/ 337229 w 1496212"/>
                        <a:gd name="connsiteY102" fmla="*/ 700365 h 758095"/>
                        <a:gd name="connsiteX103" fmla="*/ 378458 w 1496212"/>
                        <a:gd name="connsiteY103" fmla="*/ 749187 h 758095"/>
                        <a:gd name="connsiteX104" fmla="*/ 403490 w 1496212"/>
                        <a:gd name="connsiteY104" fmla="*/ 752240 h 758095"/>
                        <a:gd name="connsiteX105" fmla="*/ 548322 w 1496212"/>
                        <a:gd name="connsiteY105" fmla="*/ 753003 h 758095"/>
                        <a:gd name="connsiteX106" fmla="*/ 650976 w 1496212"/>
                        <a:gd name="connsiteY106" fmla="*/ 747772 h 758095"/>
                        <a:gd name="connsiteX107" fmla="*/ 682765 w 1496212"/>
                        <a:gd name="connsiteY107" fmla="*/ 747736 h 758095"/>
                        <a:gd name="connsiteX108" fmla="*/ 689522 w 1496212"/>
                        <a:gd name="connsiteY108" fmla="*/ 745483 h 758095"/>
                        <a:gd name="connsiteX109" fmla="*/ 698531 w 1496212"/>
                        <a:gd name="connsiteY109" fmla="*/ 743231 h 758095"/>
                        <a:gd name="connsiteX110" fmla="*/ 730062 w 1496212"/>
                        <a:gd name="connsiteY110" fmla="*/ 740979 h 758095"/>
                        <a:gd name="connsiteX111" fmla="*/ 757088 w 1496212"/>
                        <a:gd name="connsiteY111" fmla="*/ 713952 h 758095"/>
                        <a:gd name="connsiteX112" fmla="*/ 768349 w 1496212"/>
                        <a:gd name="connsiteY112" fmla="*/ 702691 h 758095"/>
                        <a:gd name="connsiteX113" fmla="*/ 772854 w 1496212"/>
                        <a:gd name="connsiteY113" fmla="*/ 698187 h 758095"/>
                        <a:gd name="connsiteX114" fmla="*/ 784115 w 1496212"/>
                        <a:gd name="connsiteY114" fmla="*/ 684674 h 758095"/>
                        <a:gd name="connsiteX115" fmla="*/ 795376 w 1496212"/>
                        <a:gd name="connsiteY115" fmla="*/ 673412 h 758095"/>
                        <a:gd name="connsiteX116" fmla="*/ 799881 w 1496212"/>
                        <a:gd name="connsiteY116" fmla="*/ 666656 h 758095"/>
                        <a:gd name="connsiteX117" fmla="*/ 806637 w 1496212"/>
                        <a:gd name="connsiteY117" fmla="*/ 664404 h 758095"/>
                        <a:gd name="connsiteX118" fmla="*/ 808889 w 1496212"/>
                        <a:gd name="connsiteY118" fmla="*/ 657647 h 758095"/>
                        <a:gd name="connsiteX119" fmla="*/ 838168 w 1496212"/>
                        <a:gd name="connsiteY119" fmla="*/ 655395 h 758095"/>
                        <a:gd name="connsiteX120" fmla="*/ 860690 w 1496212"/>
                        <a:gd name="connsiteY120" fmla="*/ 639629 h 758095"/>
                        <a:gd name="connsiteX121" fmla="*/ 878708 w 1496212"/>
                        <a:gd name="connsiteY121" fmla="*/ 635125 h 758095"/>
                        <a:gd name="connsiteX122" fmla="*/ 887717 w 1496212"/>
                        <a:gd name="connsiteY122" fmla="*/ 632873 h 758095"/>
                        <a:gd name="connsiteX123" fmla="*/ 894474 w 1496212"/>
                        <a:gd name="connsiteY123" fmla="*/ 628368 h 758095"/>
                        <a:gd name="connsiteX124" fmla="*/ 914744 w 1496212"/>
                        <a:gd name="connsiteY124" fmla="*/ 619359 h 758095"/>
                        <a:gd name="connsiteX125" fmla="*/ 926005 w 1496212"/>
                        <a:gd name="connsiteY125" fmla="*/ 608098 h 758095"/>
                        <a:gd name="connsiteX126" fmla="*/ 941770 w 1496212"/>
                        <a:gd name="connsiteY126" fmla="*/ 603594 h 758095"/>
                        <a:gd name="connsiteX127" fmla="*/ 980058 w 1496212"/>
                        <a:gd name="connsiteY127" fmla="*/ 605846 h 758095"/>
                        <a:gd name="connsiteX128" fmla="*/ 984562 w 1496212"/>
                        <a:gd name="connsiteY128" fmla="*/ 612603 h 758095"/>
                        <a:gd name="connsiteX129" fmla="*/ 989067 w 1496212"/>
                        <a:gd name="connsiteY129" fmla="*/ 617107 h 758095"/>
                        <a:gd name="connsiteX130" fmla="*/ 1009337 w 1496212"/>
                        <a:gd name="connsiteY130" fmla="*/ 623864 h 758095"/>
                        <a:gd name="connsiteX131" fmla="*/ 1018346 w 1496212"/>
                        <a:gd name="connsiteY131" fmla="*/ 632873 h 758095"/>
                        <a:gd name="connsiteX132" fmla="*/ 1022850 w 1496212"/>
                        <a:gd name="connsiteY132" fmla="*/ 641881 h 758095"/>
                        <a:gd name="connsiteX133" fmla="*/ 1036363 w 1496212"/>
                        <a:gd name="connsiteY133" fmla="*/ 650890 h 758095"/>
                        <a:gd name="connsiteX134" fmla="*/ 1040868 w 1496212"/>
                        <a:gd name="connsiteY134" fmla="*/ 664404 h 758095"/>
                        <a:gd name="connsiteX135" fmla="*/ 1047624 w 1496212"/>
                        <a:gd name="connsiteY135" fmla="*/ 668908 h 758095"/>
                        <a:gd name="connsiteX136" fmla="*/ 1058885 w 1496212"/>
                        <a:gd name="connsiteY136" fmla="*/ 671160 h 758095"/>
                        <a:gd name="connsiteX137" fmla="*/ 1065642 w 1496212"/>
                        <a:gd name="connsiteY137" fmla="*/ 673412 h 758095"/>
                        <a:gd name="connsiteX138" fmla="*/ 1067894 w 1496212"/>
                        <a:gd name="connsiteY138" fmla="*/ 680169 h 758095"/>
                        <a:gd name="connsiteX139" fmla="*/ 1076903 w 1496212"/>
                        <a:gd name="connsiteY139" fmla="*/ 682421 h 758095"/>
                        <a:gd name="connsiteX140" fmla="*/ 1085912 w 1496212"/>
                        <a:gd name="connsiteY140" fmla="*/ 686926 h 758095"/>
                        <a:gd name="connsiteX141" fmla="*/ 1103930 w 1496212"/>
                        <a:gd name="connsiteY141" fmla="*/ 691430 h 758095"/>
                        <a:gd name="connsiteX142" fmla="*/ 1110686 w 1496212"/>
                        <a:gd name="connsiteY142" fmla="*/ 700439 h 758095"/>
                        <a:gd name="connsiteX143" fmla="*/ 1115191 w 1496212"/>
                        <a:gd name="connsiteY143" fmla="*/ 707196 h 758095"/>
                        <a:gd name="connsiteX144" fmla="*/ 1121948 w 1496212"/>
                        <a:gd name="connsiteY144" fmla="*/ 711700 h 758095"/>
                        <a:gd name="connsiteX145" fmla="*/ 1130956 w 1496212"/>
                        <a:gd name="connsiteY145" fmla="*/ 727466 h 758095"/>
                        <a:gd name="connsiteX146" fmla="*/ 1133209 w 1496212"/>
                        <a:gd name="connsiteY146" fmla="*/ 736474 h 758095"/>
                        <a:gd name="connsiteX147" fmla="*/ 1148974 w 1496212"/>
                        <a:gd name="connsiteY147" fmla="*/ 743231 h 758095"/>
                        <a:gd name="connsiteX148" fmla="*/ 1191766 w 1496212"/>
                        <a:gd name="connsiteY148" fmla="*/ 745483 h 758095"/>
                        <a:gd name="connsiteX149" fmla="*/ 1207532 w 1496212"/>
                        <a:gd name="connsiteY149" fmla="*/ 743231 h 758095"/>
                        <a:gd name="connsiteX150" fmla="*/ 1248072 w 1496212"/>
                        <a:gd name="connsiteY150" fmla="*/ 745483 h 758095"/>
                        <a:gd name="connsiteX151" fmla="*/ 1268342 w 1496212"/>
                        <a:gd name="connsiteY151" fmla="*/ 747736 h 758095"/>
                        <a:gd name="connsiteX152" fmla="*/ 1281855 w 1496212"/>
                        <a:gd name="connsiteY152" fmla="*/ 729718 h 758095"/>
                        <a:gd name="connsiteX153" fmla="*/ 1288612 w 1496212"/>
                        <a:gd name="connsiteY153" fmla="*/ 727466 h 758095"/>
                        <a:gd name="connsiteX154" fmla="*/ 1304377 w 1496212"/>
                        <a:gd name="connsiteY154" fmla="*/ 713952 h 758095"/>
                        <a:gd name="connsiteX155" fmla="*/ 1306629 w 1496212"/>
                        <a:gd name="connsiteY155" fmla="*/ 707196 h 758095"/>
                        <a:gd name="connsiteX156" fmla="*/ 1311134 w 1496212"/>
                        <a:gd name="connsiteY156" fmla="*/ 700439 h 758095"/>
                        <a:gd name="connsiteX157" fmla="*/ 1315638 w 1496212"/>
                        <a:gd name="connsiteY157" fmla="*/ 691430 h 758095"/>
                        <a:gd name="connsiteX158" fmla="*/ 1322395 w 1496212"/>
                        <a:gd name="connsiteY158" fmla="*/ 689178 h 758095"/>
                        <a:gd name="connsiteX159" fmla="*/ 1326899 w 1496212"/>
                        <a:gd name="connsiteY159" fmla="*/ 680169 h 758095"/>
                        <a:gd name="connsiteX160" fmla="*/ 1333656 w 1496212"/>
                        <a:gd name="connsiteY160" fmla="*/ 675665 h 758095"/>
                        <a:gd name="connsiteX161" fmla="*/ 1335908 w 1496212"/>
                        <a:gd name="connsiteY161" fmla="*/ 666656 h 758095"/>
                        <a:gd name="connsiteX162" fmla="*/ 1338160 w 1496212"/>
                        <a:gd name="connsiteY162" fmla="*/ 659899 h 758095"/>
                        <a:gd name="connsiteX163" fmla="*/ 1342665 w 1496212"/>
                        <a:gd name="connsiteY163" fmla="*/ 655395 h 758095"/>
                        <a:gd name="connsiteX164" fmla="*/ 1351674 w 1496212"/>
                        <a:gd name="connsiteY164" fmla="*/ 641881 h 758095"/>
                        <a:gd name="connsiteX165" fmla="*/ 1353926 w 1496212"/>
                        <a:gd name="connsiteY165" fmla="*/ 632873 h 758095"/>
                        <a:gd name="connsiteX166" fmla="*/ 1356178 w 1496212"/>
                        <a:gd name="connsiteY166" fmla="*/ 610350 h 758095"/>
                        <a:gd name="connsiteX167" fmla="*/ 1360682 w 1496212"/>
                        <a:gd name="connsiteY167" fmla="*/ 601341 h 758095"/>
                        <a:gd name="connsiteX168" fmla="*/ 1365187 w 1496212"/>
                        <a:gd name="connsiteY168" fmla="*/ 585576 h 758095"/>
                        <a:gd name="connsiteX169" fmla="*/ 1371944 w 1496212"/>
                        <a:gd name="connsiteY169" fmla="*/ 576567 h 758095"/>
                        <a:gd name="connsiteX170" fmla="*/ 1376448 w 1496212"/>
                        <a:gd name="connsiteY170" fmla="*/ 542784 h 758095"/>
                        <a:gd name="connsiteX171" fmla="*/ 1378700 w 1496212"/>
                        <a:gd name="connsiteY171" fmla="*/ 533775 h 758095"/>
                        <a:gd name="connsiteX172" fmla="*/ 1380952 w 1496212"/>
                        <a:gd name="connsiteY172" fmla="*/ 477470 h 758095"/>
                        <a:gd name="connsiteX173" fmla="*/ 1396718 w 1496212"/>
                        <a:gd name="connsiteY173" fmla="*/ 454947 h 758095"/>
                        <a:gd name="connsiteX174" fmla="*/ 1403475 w 1496212"/>
                        <a:gd name="connsiteY174" fmla="*/ 443686 h 758095"/>
                        <a:gd name="connsiteX175" fmla="*/ 1410231 w 1496212"/>
                        <a:gd name="connsiteY175" fmla="*/ 434677 h 758095"/>
                        <a:gd name="connsiteX176" fmla="*/ 1412483 w 1496212"/>
                        <a:gd name="connsiteY176" fmla="*/ 385129 h 758095"/>
                        <a:gd name="connsiteX177" fmla="*/ 1414736 w 1496212"/>
                        <a:gd name="connsiteY177" fmla="*/ 373868 h 758095"/>
                        <a:gd name="connsiteX178" fmla="*/ 1421492 w 1496212"/>
                        <a:gd name="connsiteY178" fmla="*/ 367111 h 758095"/>
                        <a:gd name="connsiteX179" fmla="*/ 1435006 w 1496212"/>
                        <a:gd name="connsiteY179" fmla="*/ 157655 h 758095"/>
                        <a:gd name="connsiteX180" fmla="*/ 1448519 w 1496212"/>
                        <a:gd name="connsiteY180" fmla="*/ 141889 h 758095"/>
                        <a:gd name="connsiteX181" fmla="*/ 1453023 w 1496212"/>
                        <a:gd name="connsiteY181" fmla="*/ 135133 h 758095"/>
                        <a:gd name="connsiteX182" fmla="*/ 1459780 w 1496212"/>
                        <a:gd name="connsiteY182" fmla="*/ 132880 h 758095"/>
                        <a:gd name="connsiteX183" fmla="*/ 1466537 w 1496212"/>
                        <a:gd name="connsiteY183" fmla="*/ 128376 h 758095"/>
                        <a:gd name="connsiteX184" fmla="*/ 1468789 w 1496212"/>
                        <a:gd name="connsiteY184" fmla="*/ 99097 h 758095"/>
                        <a:gd name="connsiteX185" fmla="*/ 1475546 w 1496212"/>
                        <a:gd name="connsiteY185" fmla="*/ 94593 h 758095"/>
                        <a:gd name="connsiteX186" fmla="*/ 1486807 w 1496212"/>
                        <a:gd name="connsiteY186" fmla="*/ 83332 h 758095"/>
                        <a:gd name="connsiteX187" fmla="*/ 1489059 w 1496212"/>
                        <a:gd name="connsiteY187" fmla="*/ 76575 h 758095"/>
                        <a:gd name="connsiteX188" fmla="*/ 1495816 w 1496212"/>
                        <a:gd name="connsiteY188" fmla="*/ 74323 h 758095"/>
                        <a:gd name="connsiteX189" fmla="*/ 1493563 w 1496212"/>
                        <a:gd name="connsiteY189" fmla="*/ 0 h 758095"/>
                        <a:gd name="connsiteX190" fmla="*/ 1482302 w 1496212"/>
                        <a:gd name="connsiteY190" fmla="*/ 9008 h 758095"/>
                        <a:gd name="connsiteX191" fmla="*/ 1480050 w 1496212"/>
                        <a:gd name="connsiteY191" fmla="*/ 18017 h 758095"/>
                        <a:gd name="connsiteX192" fmla="*/ 1473293 w 1496212"/>
                        <a:gd name="connsiteY192" fmla="*/ 20270 h 758095"/>
                        <a:gd name="connsiteX193" fmla="*/ 1482302 w 1496212"/>
                        <a:gd name="connsiteY19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16549 w 1496212"/>
                        <a:gd name="connsiteY76" fmla="*/ 623864 h 758095"/>
                        <a:gd name="connsiteX77" fmla="*/ 709792 w 1496212"/>
                        <a:gd name="connsiteY77" fmla="*/ 626116 h 758095"/>
                        <a:gd name="connsiteX78" fmla="*/ 691774 w 1496212"/>
                        <a:gd name="connsiteY78" fmla="*/ 644134 h 758095"/>
                        <a:gd name="connsiteX79" fmla="*/ 647419 w 1496212"/>
                        <a:gd name="connsiteY79" fmla="*/ 668108 h 758095"/>
                        <a:gd name="connsiteX80" fmla="*/ 550648 w 1496212"/>
                        <a:gd name="connsiteY80" fmla="*/ 677007 h 758095"/>
                        <a:gd name="connsiteX81" fmla="*/ 449766 w 1496212"/>
                        <a:gd name="connsiteY81" fmla="*/ 674028 h 758095"/>
                        <a:gd name="connsiteX82" fmla="*/ 385817 w 1496212"/>
                        <a:gd name="connsiteY82" fmla="*/ 637474 h 758095"/>
                        <a:gd name="connsiteX83" fmla="*/ 340428 w 1496212"/>
                        <a:gd name="connsiteY83" fmla="*/ 603594 h 758095"/>
                        <a:gd name="connsiteX84" fmla="*/ 302141 w 1496212"/>
                        <a:gd name="connsiteY84" fmla="*/ 578819 h 758095"/>
                        <a:gd name="connsiteX85" fmla="*/ 266105 w 1496212"/>
                        <a:gd name="connsiteY85" fmla="*/ 556297 h 758095"/>
                        <a:gd name="connsiteX86" fmla="*/ 259349 w 1496212"/>
                        <a:gd name="connsiteY86" fmla="*/ 554045 h 758095"/>
                        <a:gd name="connsiteX87" fmla="*/ 236826 w 1496212"/>
                        <a:gd name="connsiteY87" fmla="*/ 545036 h 758095"/>
                        <a:gd name="connsiteX88" fmla="*/ 180521 w 1496212"/>
                        <a:gd name="connsiteY88" fmla="*/ 536027 h 758095"/>
                        <a:gd name="connsiteX89" fmla="*/ 117459 w 1496212"/>
                        <a:gd name="connsiteY89" fmla="*/ 533775 h 758095"/>
                        <a:gd name="connsiteX90" fmla="*/ 76919 w 1496212"/>
                        <a:gd name="connsiteY90" fmla="*/ 536027 h 758095"/>
                        <a:gd name="connsiteX91" fmla="*/ 61645 w 1496212"/>
                        <a:gd name="connsiteY91" fmla="*/ 536930 h 758095"/>
                        <a:gd name="connsiteX92" fmla="*/ 23483 w 1496212"/>
                        <a:gd name="connsiteY92" fmla="*/ 550729 h 758095"/>
                        <a:gd name="connsiteX93" fmla="*/ 103 w 1496212"/>
                        <a:gd name="connsiteY93" fmla="*/ 573331 h 758095"/>
                        <a:gd name="connsiteX94" fmla="*/ 16207 w 1496212"/>
                        <a:gd name="connsiteY94" fmla="*/ 613525 h 758095"/>
                        <a:gd name="connsiteX95" fmla="*/ 45307 w 1496212"/>
                        <a:gd name="connsiteY95" fmla="*/ 618170 h 758095"/>
                        <a:gd name="connsiteX96" fmla="*/ 125027 w 1496212"/>
                        <a:gd name="connsiteY96" fmla="*/ 629432 h 758095"/>
                        <a:gd name="connsiteX97" fmla="*/ 167008 w 1496212"/>
                        <a:gd name="connsiteY97" fmla="*/ 632873 h 758095"/>
                        <a:gd name="connsiteX98" fmla="*/ 219388 w 1496212"/>
                        <a:gd name="connsiteY98" fmla="*/ 640429 h 758095"/>
                        <a:gd name="connsiteX99" fmla="*/ 271189 w 1496212"/>
                        <a:gd name="connsiteY99" fmla="*/ 659173 h 758095"/>
                        <a:gd name="connsiteX100" fmla="*/ 302141 w 1496212"/>
                        <a:gd name="connsiteY100" fmla="*/ 675665 h 758095"/>
                        <a:gd name="connsiteX101" fmla="*/ 337229 w 1496212"/>
                        <a:gd name="connsiteY101" fmla="*/ 700365 h 758095"/>
                        <a:gd name="connsiteX102" fmla="*/ 378458 w 1496212"/>
                        <a:gd name="connsiteY102" fmla="*/ 749187 h 758095"/>
                        <a:gd name="connsiteX103" fmla="*/ 403490 w 1496212"/>
                        <a:gd name="connsiteY103" fmla="*/ 752240 h 758095"/>
                        <a:gd name="connsiteX104" fmla="*/ 548322 w 1496212"/>
                        <a:gd name="connsiteY104" fmla="*/ 753003 h 758095"/>
                        <a:gd name="connsiteX105" fmla="*/ 650976 w 1496212"/>
                        <a:gd name="connsiteY105" fmla="*/ 747772 h 758095"/>
                        <a:gd name="connsiteX106" fmla="*/ 682765 w 1496212"/>
                        <a:gd name="connsiteY106" fmla="*/ 747736 h 758095"/>
                        <a:gd name="connsiteX107" fmla="*/ 689522 w 1496212"/>
                        <a:gd name="connsiteY107" fmla="*/ 745483 h 758095"/>
                        <a:gd name="connsiteX108" fmla="*/ 698531 w 1496212"/>
                        <a:gd name="connsiteY108" fmla="*/ 743231 h 758095"/>
                        <a:gd name="connsiteX109" fmla="*/ 730062 w 1496212"/>
                        <a:gd name="connsiteY109" fmla="*/ 740979 h 758095"/>
                        <a:gd name="connsiteX110" fmla="*/ 757088 w 1496212"/>
                        <a:gd name="connsiteY110" fmla="*/ 713952 h 758095"/>
                        <a:gd name="connsiteX111" fmla="*/ 768349 w 1496212"/>
                        <a:gd name="connsiteY111" fmla="*/ 702691 h 758095"/>
                        <a:gd name="connsiteX112" fmla="*/ 772854 w 1496212"/>
                        <a:gd name="connsiteY112" fmla="*/ 698187 h 758095"/>
                        <a:gd name="connsiteX113" fmla="*/ 784115 w 1496212"/>
                        <a:gd name="connsiteY113" fmla="*/ 684674 h 758095"/>
                        <a:gd name="connsiteX114" fmla="*/ 795376 w 1496212"/>
                        <a:gd name="connsiteY114" fmla="*/ 673412 h 758095"/>
                        <a:gd name="connsiteX115" fmla="*/ 799881 w 1496212"/>
                        <a:gd name="connsiteY115" fmla="*/ 666656 h 758095"/>
                        <a:gd name="connsiteX116" fmla="*/ 806637 w 1496212"/>
                        <a:gd name="connsiteY116" fmla="*/ 664404 h 758095"/>
                        <a:gd name="connsiteX117" fmla="*/ 808889 w 1496212"/>
                        <a:gd name="connsiteY117" fmla="*/ 657647 h 758095"/>
                        <a:gd name="connsiteX118" fmla="*/ 838168 w 1496212"/>
                        <a:gd name="connsiteY118" fmla="*/ 655395 h 758095"/>
                        <a:gd name="connsiteX119" fmla="*/ 860690 w 1496212"/>
                        <a:gd name="connsiteY119" fmla="*/ 639629 h 758095"/>
                        <a:gd name="connsiteX120" fmla="*/ 878708 w 1496212"/>
                        <a:gd name="connsiteY120" fmla="*/ 635125 h 758095"/>
                        <a:gd name="connsiteX121" fmla="*/ 887717 w 1496212"/>
                        <a:gd name="connsiteY121" fmla="*/ 632873 h 758095"/>
                        <a:gd name="connsiteX122" fmla="*/ 894474 w 1496212"/>
                        <a:gd name="connsiteY122" fmla="*/ 628368 h 758095"/>
                        <a:gd name="connsiteX123" fmla="*/ 914744 w 1496212"/>
                        <a:gd name="connsiteY123" fmla="*/ 619359 h 758095"/>
                        <a:gd name="connsiteX124" fmla="*/ 926005 w 1496212"/>
                        <a:gd name="connsiteY124" fmla="*/ 608098 h 758095"/>
                        <a:gd name="connsiteX125" fmla="*/ 941770 w 1496212"/>
                        <a:gd name="connsiteY125" fmla="*/ 603594 h 758095"/>
                        <a:gd name="connsiteX126" fmla="*/ 980058 w 1496212"/>
                        <a:gd name="connsiteY126" fmla="*/ 605846 h 758095"/>
                        <a:gd name="connsiteX127" fmla="*/ 984562 w 1496212"/>
                        <a:gd name="connsiteY127" fmla="*/ 612603 h 758095"/>
                        <a:gd name="connsiteX128" fmla="*/ 989067 w 1496212"/>
                        <a:gd name="connsiteY128" fmla="*/ 617107 h 758095"/>
                        <a:gd name="connsiteX129" fmla="*/ 1009337 w 1496212"/>
                        <a:gd name="connsiteY129" fmla="*/ 623864 h 758095"/>
                        <a:gd name="connsiteX130" fmla="*/ 1018346 w 1496212"/>
                        <a:gd name="connsiteY130" fmla="*/ 632873 h 758095"/>
                        <a:gd name="connsiteX131" fmla="*/ 1022850 w 1496212"/>
                        <a:gd name="connsiteY131" fmla="*/ 641881 h 758095"/>
                        <a:gd name="connsiteX132" fmla="*/ 1036363 w 1496212"/>
                        <a:gd name="connsiteY132" fmla="*/ 650890 h 758095"/>
                        <a:gd name="connsiteX133" fmla="*/ 1040868 w 1496212"/>
                        <a:gd name="connsiteY133" fmla="*/ 664404 h 758095"/>
                        <a:gd name="connsiteX134" fmla="*/ 1047624 w 1496212"/>
                        <a:gd name="connsiteY134" fmla="*/ 668908 h 758095"/>
                        <a:gd name="connsiteX135" fmla="*/ 1058885 w 1496212"/>
                        <a:gd name="connsiteY135" fmla="*/ 671160 h 758095"/>
                        <a:gd name="connsiteX136" fmla="*/ 1065642 w 1496212"/>
                        <a:gd name="connsiteY136" fmla="*/ 673412 h 758095"/>
                        <a:gd name="connsiteX137" fmla="*/ 1067894 w 1496212"/>
                        <a:gd name="connsiteY137" fmla="*/ 680169 h 758095"/>
                        <a:gd name="connsiteX138" fmla="*/ 1076903 w 1496212"/>
                        <a:gd name="connsiteY138" fmla="*/ 682421 h 758095"/>
                        <a:gd name="connsiteX139" fmla="*/ 1085912 w 1496212"/>
                        <a:gd name="connsiteY139" fmla="*/ 686926 h 758095"/>
                        <a:gd name="connsiteX140" fmla="*/ 1103930 w 1496212"/>
                        <a:gd name="connsiteY140" fmla="*/ 691430 h 758095"/>
                        <a:gd name="connsiteX141" fmla="*/ 1110686 w 1496212"/>
                        <a:gd name="connsiteY141" fmla="*/ 700439 h 758095"/>
                        <a:gd name="connsiteX142" fmla="*/ 1115191 w 1496212"/>
                        <a:gd name="connsiteY142" fmla="*/ 707196 h 758095"/>
                        <a:gd name="connsiteX143" fmla="*/ 1121948 w 1496212"/>
                        <a:gd name="connsiteY143" fmla="*/ 711700 h 758095"/>
                        <a:gd name="connsiteX144" fmla="*/ 1130956 w 1496212"/>
                        <a:gd name="connsiteY144" fmla="*/ 727466 h 758095"/>
                        <a:gd name="connsiteX145" fmla="*/ 1133209 w 1496212"/>
                        <a:gd name="connsiteY145" fmla="*/ 736474 h 758095"/>
                        <a:gd name="connsiteX146" fmla="*/ 1148974 w 1496212"/>
                        <a:gd name="connsiteY146" fmla="*/ 743231 h 758095"/>
                        <a:gd name="connsiteX147" fmla="*/ 1191766 w 1496212"/>
                        <a:gd name="connsiteY147" fmla="*/ 745483 h 758095"/>
                        <a:gd name="connsiteX148" fmla="*/ 1207532 w 1496212"/>
                        <a:gd name="connsiteY148" fmla="*/ 743231 h 758095"/>
                        <a:gd name="connsiteX149" fmla="*/ 1248072 w 1496212"/>
                        <a:gd name="connsiteY149" fmla="*/ 745483 h 758095"/>
                        <a:gd name="connsiteX150" fmla="*/ 1268342 w 1496212"/>
                        <a:gd name="connsiteY150" fmla="*/ 747736 h 758095"/>
                        <a:gd name="connsiteX151" fmla="*/ 1281855 w 1496212"/>
                        <a:gd name="connsiteY151" fmla="*/ 729718 h 758095"/>
                        <a:gd name="connsiteX152" fmla="*/ 1288612 w 1496212"/>
                        <a:gd name="connsiteY152" fmla="*/ 727466 h 758095"/>
                        <a:gd name="connsiteX153" fmla="*/ 1304377 w 1496212"/>
                        <a:gd name="connsiteY153" fmla="*/ 713952 h 758095"/>
                        <a:gd name="connsiteX154" fmla="*/ 1306629 w 1496212"/>
                        <a:gd name="connsiteY154" fmla="*/ 707196 h 758095"/>
                        <a:gd name="connsiteX155" fmla="*/ 1311134 w 1496212"/>
                        <a:gd name="connsiteY155" fmla="*/ 700439 h 758095"/>
                        <a:gd name="connsiteX156" fmla="*/ 1315638 w 1496212"/>
                        <a:gd name="connsiteY156" fmla="*/ 691430 h 758095"/>
                        <a:gd name="connsiteX157" fmla="*/ 1322395 w 1496212"/>
                        <a:gd name="connsiteY157" fmla="*/ 689178 h 758095"/>
                        <a:gd name="connsiteX158" fmla="*/ 1326899 w 1496212"/>
                        <a:gd name="connsiteY158" fmla="*/ 680169 h 758095"/>
                        <a:gd name="connsiteX159" fmla="*/ 1333656 w 1496212"/>
                        <a:gd name="connsiteY159" fmla="*/ 675665 h 758095"/>
                        <a:gd name="connsiteX160" fmla="*/ 1335908 w 1496212"/>
                        <a:gd name="connsiteY160" fmla="*/ 666656 h 758095"/>
                        <a:gd name="connsiteX161" fmla="*/ 1338160 w 1496212"/>
                        <a:gd name="connsiteY161" fmla="*/ 659899 h 758095"/>
                        <a:gd name="connsiteX162" fmla="*/ 1342665 w 1496212"/>
                        <a:gd name="connsiteY162" fmla="*/ 655395 h 758095"/>
                        <a:gd name="connsiteX163" fmla="*/ 1351674 w 1496212"/>
                        <a:gd name="connsiteY163" fmla="*/ 641881 h 758095"/>
                        <a:gd name="connsiteX164" fmla="*/ 1353926 w 1496212"/>
                        <a:gd name="connsiteY164" fmla="*/ 632873 h 758095"/>
                        <a:gd name="connsiteX165" fmla="*/ 1356178 w 1496212"/>
                        <a:gd name="connsiteY165" fmla="*/ 610350 h 758095"/>
                        <a:gd name="connsiteX166" fmla="*/ 1360682 w 1496212"/>
                        <a:gd name="connsiteY166" fmla="*/ 601341 h 758095"/>
                        <a:gd name="connsiteX167" fmla="*/ 1365187 w 1496212"/>
                        <a:gd name="connsiteY167" fmla="*/ 585576 h 758095"/>
                        <a:gd name="connsiteX168" fmla="*/ 1371944 w 1496212"/>
                        <a:gd name="connsiteY168" fmla="*/ 576567 h 758095"/>
                        <a:gd name="connsiteX169" fmla="*/ 1376448 w 1496212"/>
                        <a:gd name="connsiteY169" fmla="*/ 542784 h 758095"/>
                        <a:gd name="connsiteX170" fmla="*/ 1378700 w 1496212"/>
                        <a:gd name="connsiteY170" fmla="*/ 533775 h 758095"/>
                        <a:gd name="connsiteX171" fmla="*/ 1380952 w 1496212"/>
                        <a:gd name="connsiteY171" fmla="*/ 477470 h 758095"/>
                        <a:gd name="connsiteX172" fmla="*/ 1396718 w 1496212"/>
                        <a:gd name="connsiteY172" fmla="*/ 454947 h 758095"/>
                        <a:gd name="connsiteX173" fmla="*/ 1403475 w 1496212"/>
                        <a:gd name="connsiteY173" fmla="*/ 443686 h 758095"/>
                        <a:gd name="connsiteX174" fmla="*/ 1410231 w 1496212"/>
                        <a:gd name="connsiteY174" fmla="*/ 434677 h 758095"/>
                        <a:gd name="connsiteX175" fmla="*/ 1412483 w 1496212"/>
                        <a:gd name="connsiteY175" fmla="*/ 385129 h 758095"/>
                        <a:gd name="connsiteX176" fmla="*/ 1414736 w 1496212"/>
                        <a:gd name="connsiteY176" fmla="*/ 373868 h 758095"/>
                        <a:gd name="connsiteX177" fmla="*/ 1421492 w 1496212"/>
                        <a:gd name="connsiteY177" fmla="*/ 367111 h 758095"/>
                        <a:gd name="connsiteX178" fmla="*/ 1435006 w 1496212"/>
                        <a:gd name="connsiteY178" fmla="*/ 157655 h 758095"/>
                        <a:gd name="connsiteX179" fmla="*/ 1448519 w 1496212"/>
                        <a:gd name="connsiteY179" fmla="*/ 141889 h 758095"/>
                        <a:gd name="connsiteX180" fmla="*/ 1453023 w 1496212"/>
                        <a:gd name="connsiteY180" fmla="*/ 135133 h 758095"/>
                        <a:gd name="connsiteX181" fmla="*/ 1459780 w 1496212"/>
                        <a:gd name="connsiteY181" fmla="*/ 132880 h 758095"/>
                        <a:gd name="connsiteX182" fmla="*/ 1466537 w 1496212"/>
                        <a:gd name="connsiteY182" fmla="*/ 128376 h 758095"/>
                        <a:gd name="connsiteX183" fmla="*/ 1468789 w 1496212"/>
                        <a:gd name="connsiteY183" fmla="*/ 99097 h 758095"/>
                        <a:gd name="connsiteX184" fmla="*/ 1475546 w 1496212"/>
                        <a:gd name="connsiteY184" fmla="*/ 94593 h 758095"/>
                        <a:gd name="connsiteX185" fmla="*/ 1486807 w 1496212"/>
                        <a:gd name="connsiteY185" fmla="*/ 83332 h 758095"/>
                        <a:gd name="connsiteX186" fmla="*/ 1489059 w 1496212"/>
                        <a:gd name="connsiteY186" fmla="*/ 76575 h 758095"/>
                        <a:gd name="connsiteX187" fmla="*/ 1495816 w 1496212"/>
                        <a:gd name="connsiteY187" fmla="*/ 74323 h 758095"/>
                        <a:gd name="connsiteX188" fmla="*/ 1493563 w 1496212"/>
                        <a:gd name="connsiteY188" fmla="*/ 0 h 758095"/>
                        <a:gd name="connsiteX189" fmla="*/ 1482302 w 1496212"/>
                        <a:gd name="connsiteY189" fmla="*/ 9008 h 758095"/>
                        <a:gd name="connsiteX190" fmla="*/ 1480050 w 1496212"/>
                        <a:gd name="connsiteY190" fmla="*/ 18017 h 758095"/>
                        <a:gd name="connsiteX191" fmla="*/ 1473293 w 1496212"/>
                        <a:gd name="connsiteY191" fmla="*/ 20270 h 758095"/>
                        <a:gd name="connsiteX192" fmla="*/ 1482302 w 1496212"/>
                        <a:gd name="connsiteY19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2314 w 1496212"/>
                        <a:gd name="connsiteY74" fmla="*/ 594585 h 758095"/>
                        <a:gd name="connsiteX75" fmla="*/ 716549 w 1496212"/>
                        <a:gd name="connsiteY75" fmla="*/ 623864 h 758095"/>
                        <a:gd name="connsiteX76" fmla="*/ 709792 w 1496212"/>
                        <a:gd name="connsiteY76" fmla="*/ 626116 h 758095"/>
                        <a:gd name="connsiteX77" fmla="*/ 691774 w 1496212"/>
                        <a:gd name="connsiteY77" fmla="*/ 644134 h 758095"/>
                        <a:gd name="connsiteX78" fmla="*/ 647419 w 1496212"/>
                        <a:gd name="connsiteY78" fmla="*/ 668108 h 758095"/>
                        <a:gd name="connsiteX79" fmla="*/ 550648 w 1496212"/>
                        <a:gd name="connsiteY79" fmla="*/ 677007 h 758095"/>
                        <a:gd name="connsiteX80" fmla="*/ 449766 w 1496212"/>
                        <a:gd name="connsiteY80" fmla="*/ 674028 h 758095"/>
                        <a:gd name="connsiteX81" fmla="*/ 385817 w 1496212"/>
                        <a:gd name="connsiteY81" fmla="*/ 637474 h 758095"/>
                        <a:gd name="connsiteX82" fmla="*/ 340428 w 1496212"/>
                        <a:gd name="connsiteY82" fmla="*/ 603594 h 758095"/>
                        <a:gd name="connsiteX83" fmla="*/ 302141 w 1496212"/>
                        <a:gd name="connsiteY83" fmla="*/ 578819 h 758095"/>
                        <a:gd name="connsiteX84" fmla="*/ 266105 w 1496212"/>
                        <a:gd name="connsiteY84" fmla="*/ 556297 h 758095"/>
                        <a:gd name="connsiteX85" fmla="*/ 259349 w 1496212"/>
                        <a:gd name="connsiteY85" fmla="*/ 554045 h 758095"/>
                        <a:gd name="connsiteX86" fmla="*/ 236826 w 1496212"/>
                        <a:gd name="connsiteY86" fmla="*/ 545036 h 758095"/>
                        <a:gd name="connsiteX87" fmla="*/ 180521 w 1496212"/>
                        <a:gd name="connsiteY87" fmla="*/ 536027 h 758095"/>
                        <a:gd name="connsiteX88" fmla="*/ 117459 w 1496212"/>
                        <a:gd name="connsiteY88" fmla="*/ 533775 h 758095"/>
                        <a:gd name="connsiteX89" fmla="*/ 76919 w 1496212"/>
                        <a:gd name="connsiteY89" fmla="*/ 536027 h 758095"/>
                        <a:gd name="connsiteX90" fmla="*/ 61645 w 1496212"/>
                        <a:gd name="connsiteY90" fmla="*/ 536930 h 758095"/>
                        <a:gd name="connsiteX91" fmla="*/ 23483 w 1496212"/>
                        <a:gd name="connsiteY91" fmla="*/ 550729 h 758095"/>
                        <a:gd name="connsiteX92" fmla="*/ 103 w 1496212"/>
                        <a:gd name="connsiteY92" fmla="*/ 573331 h 758095"/>
                        <a:gd name="connsiteX93" fmla="*/ 16207 w 1496212"/>
                        <a:gd name="connsiteY93" fmla="*/ 613525 h 758095"/>
                        <a:gd name="connsiteX94" fmla="*/ 45307 w 1496212"/>
                        <a:gd name="connsiteY94" fmla="*/ 618170 h 758095"/>
                        <a:gd name="connsiteX95" fmla="*/ 125027 w 1496212"/>
                        <a:gd name="connsiteY95" fmla="*/ 629432 h 758095"/>
                        <a:gd name="connsiteX96" fmla="*/ 167008 w 1496212"/>
                        <a:gd name="connsiteY96" fmla="*/ 632873 h 758095"/>
                        <a:gd name="connsiteX97" fmla="*/ 219388 w 1496212"/>
                        <a:gd name="connsiteY97" fmla="*/ 640429 h 758095"/>
                        <a:gd name="connsiteX98" fmla="*/ 271189 w 1496212"/>
                        <a:gd name="connsiteY98" fmla="*/ 659173 h 758095"/>
                        <a:gd name="connsiteX99" fmla="*/ 302141 w 1496212"/>
                        <a:gd name="connsiteY99" fmla="*/ 675665 h 758095"/>
                        <a:gd name="connsiteX100" fmla="*/ 337229 w 1496212"/>
                        <a:gd name="connsiteY100" fmla="*/ 700365 h 758095"/>
                        <a:gd name="connsiteX101" fmla="*/ 378458 w 1496212"/>
                        <a:gd name="connsiteY101" fmla="*/ 749187 h 758095"/>
                        <a:gd name="connsiteX102" fmla="*/ 403490 w 1496212"/>
                        <a:gd name="connsiteY102" fmla="*/ 752240 h 758095"/>
                        <a:gd name="connsiteX103" fmla="*/ 548322 w 1496212"/>
                        <a:gd name="connsiteY103" fmla="*/ 753003 h 758095"/>
                        <a:gd name="connsiteX104" fmla="*/ 650976 w 1496212"/>
                        <a:gd name="connsiteY104" fmla="*/ 747772 h 758095"/>
                        <a:gd name="connsiteX105" fmla="*/ 682765 w 1496212"/>
                        <a:gd name="connsiteY105" fmla="*/ 747736 h 758095"/>
                        <a:gd name="connsiteX106" fmla="*/ 689522 w 1496212"/>
                        <a:gd name="connsiteY106" fmla="*/ 745483 h 758095"/>
                        <a:gd name="connsiteX107" fmla="*/ 698531 w 1496212"/>
                        <a:gd name="connsiteY107" fmla="*/ 743231 h 758095"/>
                        <a:gd name="connsiteX108" fmla="*/ 730062 w 1496212"/>
                        <a:gd name="connsiteY108" fmla="*/ 740979 h 758095"/>
                        <a:gd name="connsiteX109" fmla="*/ 757088 w 1496212"/>
                        <a:gd name="connsiteY109" fmla="*/ 713952 h 758095"/>
                        <a:gd name="connsiteX110" fmla="*/ 768349 w 1496212"/>
                        <a:gd name="connsiteY110" fmla="*/ 702691 h 758095"/>
                        <a:gd name="connsiteX111" fmla="*/ 772854 w 1496212"/>
                        <a:gd name="connsiteY111" fmla="*/ 698187 h 758095"/>
                        <a:gd name="connsiteX112" fmla="*/ 784115 w 1496212"/>
                        <a:gd name="connsiteY112" fmla="*/ 684674 h 758095"/>
                        <a:gd name="connsiteX113" fmla="*/ 795376 w 1496212"/>
                        <a:gd name="connsiteY113" fmla="*/ 673412 h 758095"/>
                        <a:gd name="connsiteX114" fmla="*/ 799881 w 1496212"/>
                        <a:gd name="connsiteY114" fmla="*/ 666656 h 758095"/>
                        <a:gd name="connsiteX115" fmla="*/ 806637 w 1496212"/>
                        <a:gd name="connsiteY115" fmla="*/ 664404 h 758095"/>
                        <a:gd name="connsiteX116" fmla="*/ 808889 w 1496212"/>
                        <a:gd name="connsiteY116" fmla="*/ 657647 h 758095"/>
                        <a:gd name="connsiteX117" fmla="*/ 838168 w 1496212"/>
                        <a:gd name="connsiteY117" fmla="*/ 655395 h 758095"/>
                        <a:gd name="connsiteX118" fmla="*/ 860690 w 1496212"/>
                        <a:gd name="connsiteY118" fmla="*/ 639629 h 758095"/>
                        <a:gd name="connsiteX119" fmla="*/ 878708 w 1496212"/>
                        <a:gd name="connsiteY119" fmla="*/ 635125 h 758095"/>
                        <a:gd name="connsiteX120" fmla="*/ 887717 w 1496212"/>
                        <a:gd name="connsiteY120" fmla="*/ 632873 h 758095"/>
                        <a:gd name="connsiteX121" fmla="*/ 894474 w 1496212"/>
                        <a:gd name="connsiteY121" fmla="*/ 628368 h 758095"/>
                        <a:gd name="connsiteX122" fmla="*/ 914744 w 1496212"/>
                        <a:gd name="connsiteY122" fmla="*/ 619359 h 758095"/>
                        <a:gd name="connsiteX123" fmla="*/ 926005 w 1496212"/>
                        <a:gd name="connsiteY123" fmla="*/ 608098 h 758095"/>
                        <a:gd name="connsiteX124" fmla="*/ 941770 w 1496212"/>
                        <a:gd name="connsiteY124" fmla="*/ 603594 h 758095"/>
                        <a:gd name="connsiteX125" fmla="*/ 980058 w 1496212"/>
                        <a:gd name="connsiteY125" fmla="*/ 605846 h 758095"/>
                        <a:gd name="connsiteX126" fmla="*/ 984562 w 1496212"/>
                        <a:gd name="connsiteY126" fmla="*/ 612603 h 758095"/>
                        <a:gd name="connsiteX127" fmla="*/ 989067 w 1496212"/>
                        <a:gd name="connsiteY127" fmla="*/ 617107 h 758095"/>
                        <a:gd name="connsiteX128" fmla="*/ 1009337 w 1496212"/>
                        <a:gd name="connsiteY128" fmla="*/ 623864 h 758095"/>
                        <a:gd name="connsiteX129" fmla="*/ 1018346 w 1496212"/>
                        <a:gd name="connsiteY129" fmla="*/ 632873 h 758095"/>
                        <a:gd name="connsiteX130" fmla="*/ 1022850 w 1496212"/>
                        <a:gd name="connsiteY130" fmla="*/ 641881 h 758095"/>
                        <a:gd name="connsiteX131" fmla="*/ 1036363 w 1496212"/>
                        <a:gd name="connsiteY131" fmla="*/ 650890 h 758095"/>
                        <a:gd name="connsiteX132" fmla="*/ 1040868 w 1496212"/>
                        <a:gd name="connsiteY132" fmla="*/ 664404 h 758095"/>
                        <a:gd name="connsiteX133" fmla="*/ 1047624 w 1496212"/>
                        <a:gd name="connsiteY133" fmla="*/ 668908 h 758095"/>
                        <a:gd name="connsiteX134" fmla="*/ 1058885 w 1496212"/>
                        <a:gd name="connsiteY134" fmla="*/ 671160 h 758095"/>
                        <a:gd name="connsiteX135" fmla="*/ 1065642 w 1496212"/>
                        <a:gd name="connsiteY135" fmla="*/ 673412 h 758095"/>
                        <a:gd name="connsiteX136" fmla="*/ 1067894 w 1496212"/>
                        <a:gd name="connsiteY136" fmla="*/ 680169 h 758095"/>
                        <a:gd name="connsiteX137" fmla="*/ 1076903 w 1496212"/>
                        <a:gd name="connsiteY137" fmla="*/ 682421 h 758095"/>
                        <a:gd name="connsiteX138" fmla="*/ 1085912 w 1496212"/>
                        <a:gd name="connsiteY138" fmla="*/ 686926 h 758095"/>
                        <a:gd name="connsiteX139" fmla="*/ 1103930 w 1496212"/>
                        <a:gd name="connsiteY139" fmla="*/ 691430 h 758095"/>
                        <a:gd name="connsiteX140" fmla="*/ 1110686 w 1496212"/>
                        <a:gd name="connsiteY140" fmla="*/ 700439 h 758095"/>
                        <a:gd name="connsiteX141" fmla="*/ 1115191 w 1496212"/>
                        <a:gd name="connsiteY141" fmla="*/ 707196 h 758095"/>
                        <a:gd name="connsiteX142" fmla="*/ 1121948 w 1496212"/>
                        <a:gd name="connsiteY142" fmla="*/ 711700 h 758095"/>
                        <a:gd name="connsiteX143" fmla="*/ 1130956 w 1496212"/>
                        <a:gd name="connsiteY143" fmla="*/ 727466 h 758095"/>
                        <a:gd name="connsiteX144" fmla="*/ 1133209 w 1496212"/>
                        <a:gd name="connsiteY144" fmla="*/ 736474 h 758095"/>
                        <a:gd name="connsiteX145" fmla="*/ 1148974 w 1496212"/>
                        <a:gd name="connsiteY145" fmla="*/ 743231 h 758095"/>
                        <a:gd name="connsiteX146" fmla="*/ 1191766 w 1496212"/>
                        <a:gd name="connsiteY146" fmla="*/ 745483 h 758095"/>
                        <a:gd name="connsiteX147" fmla="*/ 1207532 w 1496212"/>
                        <a:gd name="connsiteY147" fmla="*/ 743231 h 758095"/>
                        <a:gd name="connsiteX148" fmla="*/ 1248072 w 1496212"/>
                        <a:gd name="connsiteY148" fmla="*/ 745483 h 758095"/>
                        <a:gd name="connsiteX149" fmla="*/ 1268342 w 1496212"/>
                        <a:gd name="connsiteY149" fmla="*/ 747736 h 758095"/>
                        <a:gd name="connsiteX150" fmla="*/ 1281855 w 1496212"/>
                        <a:gd name="connsiteY150" fmla="*/ 729718 h 758095"/>
                        <a:gd name="connsiteX151" fmla="*/ 1288612 w 1496212"/>
                        <a:gd name="connsiteY151" fmla="*/ 727466 h 758095"/>
                        <a:gd name="connsiteX152" fmla="*/ 1304377 w 1496212"/>
                        <a:gd name="connsiteY152" fmla="*/ 713952 h 758095"/>
                        <a:gd name="connsiteX153" fmla="*/ 1306629 w 1496212"/>
                        <a:gd name="connsiteY153" fmla="*/ 707196 h 758095"/>
                        <a:gd name="connsiteX154" fmla="*/ 1311134 w 1496212"/>
                        <a:gd name="connsiteY154" fmla="*/ 700439 h 758095"/>
                        <a:gd name="connsiteX155" fmla="*/ 1315638 w 1496212"/>
                        <a:gd name="connsiteY155" fmla="*/ 691430 h 758095"/>
                        <a:gd name="connsiteX156" fmla="*/ 1322395 w 1496212"/>
                        <a:gd name="connsiteY156" fmla="*/ 689178 h 758095"/>
                        <a:gd name="connsiteX157" fmla="*/ 1326899 w 1496212"/>
                        <a:gd name="connsiteY157" fmla="*/ 680169 h 758095"/>
                        <a:gd name="connsiteX158" fmla="*/ 1333656 w 1496212"/>
                        <a:gd name="connsiteY158" fmla="*/ 675665 h 758095"/>
                        <a:gd name="connsiteX159" fmla="*/ 1335908 w 1496212"/>
                        <a:gd name="connsiteY159" fmla="*/ 666656 h 758095"/>
                        <a:gd name="connsiteX160" fmla="*/ 1338160 w 1496212"/>
                        <a:gd name="connsiteY160" fmla="*/ 659899 h 758095"/>
                        <a:gd name="connsiteX161" fmla="*/ 1342665 w 1496212"/>
                        <a:gd name="connsiteY161" fmla="*/ 655395 h 758095"/>
                        <a:gd name="connsiteX162" fmla="*/ 1351674 w 1496212"/>
                        <a:gd name="connsiteY162" fmla="*/ 641881 h 758095"/>
                        <a:gd name="connsiteX163" fmla="*/ 1353926 w 1496212"/>
                        <a:gd name="connsiteY163" fmla="*/ 632873 h 758095"/>
                        <a:gd name="connsiteX164" fmla="*/ 1356178 w 1496212"/>
                        <a:gd name="connsiteY164" fmla="*/ 610350 h 758095"/>
                        <a:gd name="connsiteX165" fmla="*/ 1360682 w 1496212"/>
                        <a:gd name="connsiteY165" fmla="*/ 601341 h 758095"/>
                        <a:gd name="connsiteX166" fmla="*/ 1365187 w 1496212"/>
                        <a:gd name="connsiteY166" fmla="*/ 585576 h 758095"/>
                        <a:gd name="connsiteX167" fmla="*/ 1371944 w 1496212"/>
                        <a:gd name="connsiteY167" fmla="*/ 576567 h 758095"/>
                        <a:gd name="connsiteX168" fmla="*/ 1376448 w 1496212"/>
                        <a:gd name="connsiteY168" fmla="*/ 542784 h 758095"/>
                        <a:gd name="connsiteX169" fmla="*/ 1378700 w 1496212"/>
                        <a:gd name="connsiteY169" fmla="*/ 533775 h 758095"/>
                        <a:gd name="connsiteX170" fmla="*/ 1380952 w 1496212"/>
                        <a:gd name="connsiteY170" fmla="*/ 477470 h 758095"/>
                        <a:gd name="connsiteX171" fmla="*/ 1396718 w 1496212"/>
                        <a:gd name="connsiteY171" fmla="*/ 454947 h 758095"/>
                        <a:gd name="connsiteX172" fmla="*/ 1403475 w 1496212"/>
                        <a:gd name="connsiteY172" fmla="*/ 443686 h 758095"/>
                        <a:gd name="connsiteX173" fmla="*/ 1410231 w 1496212"/>
                        <a:gd name="connsiteY173" fmla="*/ 434677 h 758095"/>
                        <a:gd name="connsiteX174" fmla="*/ 1412483 w 1496212"/>
                        <a:gd name="connsiteY174" fmla="*/ 385129 h 758095"/>
                        <a:gd name="connsiteX175" fmla="*/ 1414736 w 1496212"/>
                        <a:gd name="connsiteY175" fmla="*/ 373868 h 758095"/>
                        <a:gd name="connsiteX176" fmla="*/ 1421492 w 1496212"/>
                        <a:gd name="connsiteY176" fmla="*/ 367111 h 758095"/>
                        <a:gd name="connsiteX177" fmla="*/ 1435006 w 1496212"/>
                        <a:gd name="connsiteY177" fmla="*/ 157655 h 758095"/>
                        <a:gd name="connsiteX178" fmla="*/ 1448519 w 1496212"/>
                        <a:gd name="connsiteY178" fmla="*/ 141889 h 758095"/>
                        <a:gd name="connsiteX179" fmla="*/ 1453023 w 1496212"/>
                        <a:gd name="connsiteY179" fmla="*/ 135133 h 758095"/>
                        <a:gd name="connsiteX180" fmla="*/ 1459780 w 1496212"/>
                        <a:gd name="connsiteY180" fmla="*/ 132880 h 758095"/>
                        <a:gd name="connsiteX181" fmla="*/ 1466537 w 1496212"/>
                        <a:gd name="connsiteY181" fmla="*/ 128376 h 758095"/>
                        <a:gd name="connsiteX182" fmla="*/ 1468789 w 1496212"/>
                        <a:gd name="connsiteY182" fmla="*/ 99097 h 758095"/>
                        <a:gd name="connsiteX183" fmla="*/ 1475546 w 1496212"/>
                        <a:gd name="connsiteY183" fmla="*/ 94593 h 758095"/>
                        <a:gd name="connsiteX184" fmla="*/ 1486807 w 1496212"/>
                        <a:gd name="connsiteY184" fmla="*/ 83332 h 758095"/>
                        <a:gd name="connsiteX185" fmla="*/ 1489059 w 1496212"/>
                        <a:gd name="connsiteY185" fmla="*/ 76575 h 758095"/>
                        <a:gd name="connsiteX186" fmla="*/ 1495816 w 1496212"/>
                        <a:gd name="connsiteY186" fmla="*/ 74323 h 758095"/>
                        <a:gd name="connsiteX187" fmla="*/ 1493563 w 1496212"/>
                        <a:gd name="connsiteY187" fmla="*/ 0 h 758095"/>
                        <a:gd name="connsiteX188" fmla="*/ 1482302 w 1496212"/>
                        <a:gd name="connsiteY188" fmla="*/ 9008 h 758095"/>
                        <a:gd name="connsiteX189" fmla="*/ 1480050 w 1496212"/>
                        <a:gd name="connsiteY189" fmla="*/ 18017 h 758095"/>
                        <a:gd name="connsiteX190" fmla="*/ 1473293 w 1496212"/>
                        <a:gd name="connsiteY190" fmla="*/ 20270 h 758095"/>
                        <a:gd name="connsiteX191" fmla="*/ 1482302 w 1496212"/>
                        <a:gd name="connsiteY19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16549 w 1496212"/>
                        <a:gd name="connsiteY74" fmla="*/ 623864 h 758095"/>
                        <a:gd name="connsiteX75" fmla="*/ 709792 w 1496212"/>
                        <a:gd name="connsiteY75" fmla="*/ 626116 h 758095"/>
                        <a:gd name="connsiteX76" fmla="*/ 691774 w 1496212"/>
                        <a:gd name="connsiteY76" fmla="*/ 644134 h 758095"/>
                        <a:gd name="connsiteX77" fmla="*/ 647419 w 1496212"/>
                        <a:gd name="connsiteY77" fmla="*/ 668108 h 758095"/>
                        <a:gd name="connsiteX78" fmla="*/ 550648 w 1496212"/>
                        <a:gd name="connsiteY78" fmla="*/ 677007 h 758095"/>
                        <a:gd name="connsiteX79" fmla="*/ 449766 w 1496212"/>
                        <a:gd name="connsiteY79" fmla="*/ 674028 h 758095"/>
                        <a:gd name="connsiteX80" fmla="*/ 385817 w 1496212"/>
                        <a:gd name="connsiteY80" fmla="*/ 637474 h 758095"/>
                        <a:gd name="connsiteX81" fmla="*/ 340428 w 1496212"/>
                        <a:gd name="connsiteY81" fmla="*/ 603594 h 758095"/>
                        <a:gd name="connsiteX82" fmla="*/ 302141 w 1496212"/>
                        <a:gd name="connsiteY82" fmla="*/ 578819 h 758095"/>
                        <a:gd name="connsiteX83" fmla="*/ 266105 w 1496212"/>
                        <a:gd name="connsiteY83" fmla="*/ 556297 h 758095"/>
                        <a:gd name="connsiteX84" fmla="*/ 259349 w 1496212"/>
                        <a:gd name="connsiteY84" fmla="*/ 554045 h 758095"/>
                        <a:gd name="connsiteX85" fmla="*/ 236826 w 1496212"/>
                        <a:gd name="connsiteY85" fmla="*/ 545036 h 758095"/>
                        <a:gd name="connsiteX86" fmla="*/ 180521 w 1496212"/>
                        <a:gd name="connsiteY86" fmla="*/ 536027 h 758095"/>
                        <a:gd name="connsiteX87" fmla="*/ 117459 w 1496212"/>
                        <a:gd name="connsiteY87" fmla="*/ 533775 h 758095"/>
                        <a:gd name="connsiteX88" fmla="*/ 76919 w 1496212"/>
                        <a:gd name="connsiteY88" fmla="*/ 536027 h 758095"/>
                        <a:gd name="connsiteX89" fmla="*/ 61645 w 1496212"/>
                        <a:gd name="connsiteY89" fmla="*/ 536930 h 758095"/>
                        <a:gd name="connsiteX90" fmla="*/ 23483 w 1496212"/>
                        <a:gd name="connsiteY90" fmla="*/ 550729 h 758095"/>
                        <a:gd name="connsiteX91" fmla="*/ 103 w 1496212"/>
                        <a:gd name="connsiteY91" fmla="*/ 573331 h 758095"/>
                        <a:gd name="connsiteX92" fmla="*/ 16207 w 1496212"/>
                        <a:gd name="connsiteY92" fmla="*/ 613525 h 758095"/>
                        <a:gd name="connsiteX93" fmla="*/ 45307 w 1496212"/>
                        <a:gd name="connsiteY93" fmla="*/ 618170 h 758095"/>
                        <a:gd name="connsiteX94" fmla="*/ 125027 w 1496212"/>
                        <a:gd name="connsiteY94" fmla="*/ 629432 h 758095"/>
                        <a:gd name="connsiteX95" fmla="*/ 167008 w 1496212"/>
                        <a:gd name="connsiteY95" fmla="*/ 632873 h 758095"/>
                        <a:gd name="connsiteX96" fmla="*/ 219388 w 1496212"/>
                        <a:gd name="connsiteY96" fmla="*/ 640429 h 758095"/>
                        <a:gd name="connsiteX97" fmla="*/ 271189 w 1496212"/>
                        <a:gd name="connsiteY97" fmla="*/ 659173 h 758095"/>
                        <a:gd name="connsiteX98" fmla="*/ 302141 w 1496212"/>
                        <a:gd name="connsiteY98" fmla="*/ 675665 h 758095"/>
                        <a:gd name="connsiteX99" fmla="*/ 337229 w 1496212"/>
                        <a:gd name="connsiteY99" fmla="*/ 700365 h 758095"/>
                        <a:gd name="connsiteX100" fmla="*/ 378458 w 1496212"/>
                        <a:gd name="connsiteY100" fmla="*/ 749187 h 758095"/>
                        <a:gd name="connsiteX101" fmla="*/ 403490 w 1496212"/>
                        <a:gd name="connsiteY101" fmla="*/ 752240 h 758095"/>
                        <a:gd name="connsiteX102" fmla="*/ 548322 w 1496212"/>
                        <a:gd name="connsiteY102" fmla="*/ 753003 h 758095"/>
                        <a:gd name="connsiteX103" fmla="*/ 650976 w 1496212"/>
                        <a:gd name="connsiteY103" fmla="*/ 747772 h 758095"/>
                        <a:gd name="connsiteX104" fmla="*/ 682765 w 1496212"/>
                        <a:gd name="connsiteY104" fmla="*/ 747736 h 758095"/>
                        <a:gd name="connsiteX105" fmla="*/ 689522 w 1496212"/>
                        <a:gd name="connsiteY105" fmla="*/ 745483 h 758095"/>
                        <a:gd name="connsiteX106" fmla="*/ 698531 w 1496212"/>
                        <a:gd name="connsiteY106" fmla="*/ 743231 h 758095"/>
                        <a:gd name="connsiteX107" fmla="*/ 730062 w 1496212"/>
                        <a:gd name="connsiteY107" fmla="*/ 740979 h 758095"/>
                        <a:gd name="connsiteX108" fmla="*/ 757088 w 1496212"/>
                        <a:gd name="connsiteY108" fmla="*/ 713952 h 758095"/>
                        <a:gd name="connsiteX109" fmla="*/ 768349 w 1496212"/>
                        <a:gd name="connsiteY109" fmla="*/ 702691 h 758095"/>
                        <a:gd name="connsiteX110" fmla="*/ 772854 w 1496212"/>
                        <a:gd name="connsiteY110" fmla="*/ 698187 h 758095"/>
                        <a:gd name="connsiteX111" fmla="*/ 784115 w 1496212"/>
                        <a:gd name="connsiteY111" fmla="*/ 684674 h 758095"/>
                        <a:gd name="connsiteX112" fmla="*/ 795376 w 1496212"/>
                        <a:gd name="connsiteY112" fmla="*/ 673412 h 758095"/>
                        <a:gd name="connsiteX113" fmla="*/ 799881 w 1496212"/>
                        <a:gd name="connsiteY113" fmla="*/ 666656 h 758095"/>
                        <a:gd name="connsiteX114" fmla="*/ 806637 w 1496212"/>
                        <a:gd name="connsiteY114" fmla="*/ 664404 h 758095"/>
                        <a:gd name="connsiteX115" fmla="*/ 808889 w 1496212"/>
                        <a:gd name="connsiteY115" fmla="*/ 657647 h 758095"/>
                        <a:gd name="connsiteX116" fmla="*/ 838168 w 1496212"/>
                        <a:gd name="connsiteY116" fmla="*/ 655395 h 758095"/>
                        <a:gd name="connsiteX117" fmla="*/ 860690 w 1496212"/>
                        <a:gd name="connsiteY117" fmla="*/ 639629 h 758095"/>
                        <a:gd name="connsiteX118" fmla="*/ 878708 w 1496212"/>
                        <a:gd name="connsiteY118" fmla="*/ 635125 h 758095"/>
                        <a:gd name="connsiteX119" fmla="*/ 887717 w 1496212"/>
                        <a:gd name="connsiteY119" fmla="*/ 632873 h 758095"/>
                        <a:gd name="connsiteX120" fmla="*/ 894474 w 1496212"/>
                        <a:gd name="connsiteY120" fmla="*/ 628368 h 758095"/>
                        <a:gd name="connsiteX121" fmla="*/ 914744 w 1496212"/>
                        <a:gd name="connsiteY121" fmla="*/ 619359 h 758095"/>
                        <a:gd name="connsiteX122" fmla="*/ 926005 w 1496212"/>
                        <a:gd name="connsiteY122" fmla="*/ 608098 h 758095"/>
                        <a:gd name="connsiteX123" fmla="*/ 941770 w 1496212"/>
                        <a:gd name="connsiteY123" fmla="*/ 603594 h 758095"/>
                        <a:gd name="connsiteX124" fmla="*/ 980058 w 1496212"/>
                        <a:gd name="connsiteY124" fmla="*/ 605846 h 758095"/>
                        <a:gd name="connsiteX125" fmla="*/ 984562 w 1496212"/>
                        <a:gd name="connsiteY125" fmla="*/ 612603 h 758095"/>
                        <a:gd name="connsiteX126" fmla="*/ 989067 w 1496212"/>
                        <a:gd name="connsiteY126" fmla="*/ 617107 h 758095"/>
                        <a:gd name="connsiteX127" fmla="*/ 1009337 w 1496212"/>
                        <a:gd name="connsiteY127" fmla="*/ 623864 h 758095"/>
                        <a:gd name="connsiteX128" fmla="*/ 1018346 w 1496212"/>
                        <a:gd name="connsiteY128" fmla="*/ 632873 h 758095"/>
                        <a:gd name="connsiteX129" fmla="*/ 1022850 w 1496212"/>
                        <a:gd name="connsiteY129" fmla="*/ 641881 h 758095"/>
                        <a:gd name="connsiteX130" fmla="*/ 1036363 w 1496212"/>
                        <a:gd name="connsiteY130" fmla="*/ 650890 h 758095"/>
                        <a:gd name="connsiteX131" fmla="*/ 1040868 w 1496212"/>
                        <a:gd name="connsiteY131" fmla="*/ 664404 h 758095"/>
                        <a:gd name="connsiteX132" fmla="*/ 1047624 w 1496212"/>
                        <a:gd name="connsiteY132" fmla="*/ 668908 h 758095"/>
                        <a:gd name="connsiteX133" fmla="*/ 1058885 w 1496212"/>
                        <a:gd name="connsiteY133" fmla="*/ 671160 h 758095"/>
                        <a:gd name="connsiteX134" fmla="*/ 1065642 w 1496212"/>
                        <a:gd name="connsiteY134" fmla="*/ 673412 h 758095"/>
                        <a:gd name="connsiteX135" fmla="*/ 1067894 w 1496212"/>
                        <a:gd name="connsiteY135" fmla="*/ 680169 h 758095"/>
                        <a:gd name="connsiteX136" fmla="*/ 1076903 w 1496212"/>
                        <a:gd name="connsiteY136" fmla="*/ 682421 h 758095"/>
                        <a:gd name="connsiteX137" fmla="*/ 1085912 w 1496212"/>
                        <a:gd name="connsiteY137" fmla="*/ 686926 h 758095"/>
                        <a:gd name="connsiteX138" fmla="*/ 1103930 w 1496212"/>
                        <a:gd name="connsiteY138" fmla="*/ 691430 h 758095"/>
                        <a:gd name="connsiteX139" fmla="*/ 1110686 w 1496212"/>
                        <a:gd name="connsiteY139" fmla="*/ 700439 h 758095"/>
                        <a:gd name="connsiteX140" fmla="*/ 1115191 w 1496212"/>
                        <a:gd name="connsiteY140" fmla="*/ 707196 h 758095"/>
                        <a:gd name="connsiteX141" fmla="*/ 1121948 w 1496212"/>
                        <a:gd name="connsiteY141" fmla="*/ 711700 h 758095"/>
                        <a:gd name="connsiteX142" fmla="*/ 1130956 w 1496212"/>
                        <a:gd name="connsiteY142" fmla="*/ 727466 h 758095"/>
                        <a:gd name="connsiteX143" fmla="*/ 1133209 w 1496212"/>
                        <a:gd name="connsiteY143" fmla="*/ 736474 h 758095"/>
                        <a:gd name="connsiteX144" fmla="*/ 1148974 w 1496212"/>
                        <a:gd name="connsiteY144" fmla="*/ 743231 h 758095"/>
                        <a:gd name="connsiteX145" fmla="*/ 1191766 w 1496212"/>
                        <a:gd name="connsiteY145" fmla="*/ 745483 h 758095"/>
                        <a:gd name="connsiteX146" fmla="*/ 1207532 w 1496212"/>
                        <a:gd name="connsiteY146" fmla="*/ 743231 h 758095"/>
                        <a:gd name="connsiteX147" fmla="*/ 1248072 w 1496212"/>
                        <a:gd name="connsiteY147" fmla="*/ 745483 h 758095"/>
                        <a:gd name="connsiteX148" fmla="*/ 1268342 w 1496212"/>
                        <a:gd name="connsiteY148" fmla="*/ 747736 h 758095"/>
                        <a:gd name="connsiteX149" fmla="*/ 1281855 w 1496212"/>
                        <a:gd name="connsiteY149" fmla="*/ 729718 h 758095"/>
                        <a:gd name="connsiteX150" fmla="*/ 1288612 w 1496212"/>
                        <a:gd name="connsiteY150" fmla="*/ 727466 h 758095"/>
                        <a:gd name="connsiteX151" fmla="*/ 1304377 w 1496212"/>
                        <a:gd name="connsiteY151" fmla="*/ 713952 h 758095"/>
                        <a:gd name="connsiteX152" fmla="*/ 1306629 w 1496212"/>
                        <a:gd name="connsiteY152" fmla="*/ 707196 h 758095"/>
                        <a:gd name="connsiteX153" fmla="*/ 1311134 w 1496212"/>
                        <a:gd name="connsiteY153" fmla="*/ 700439 h 758095"/>
                        <a:gd name="connsiteX154" fmla="*/ 1315638 w 1496212"/>
                        <a:gd name="connsiteY154" fmla="*/ 691430 h 758095"/>
                        <a:gd name="connsiteX155" fmla="*/ 1322395 w 1496212"/>
                        <a:gd name="connsiteY155" fmla="*/ 689178 h 758095"/>
                        <a:gd name="connsiteX156" fmla="*/ 1326899 w 1496212"/>
                        <a:gd name="connsiteY156" fmla="*/ 680169 h 758095"/>
                        <a:gd name="connsiteX157" fmla="*/ 1333656 w 1496212"/>
                        <a:gd name="connsiteY157" fmla="*/ 675665 h 758095"/>
                        <a:gd name="connsiteX158" fmla="*/ 1335908 w 1496212"/>
                        <a:gd name="connsiteY158" fmla="*/ 666656 h 758095"/>
                        <a:gd name="connsiteX159" fmla="*/ 1338160 w 1496212"/>
                        <a:gd name="connsiteY159" fmla="*/ 659899 h 758095"/>
                        <a:gd name="connsiteX160" fmla="*/ 1342665 w 1496212"/>
                        <a:gd name="connsiteY160" fmla="*/ 655395 h 758095"/>
                        <a:gd name="connsiteX161" fmla="*/ 1351674 w 1496212"/>
                        <a:gd name="connsiteY161" fmla="*/ 641881 h 758095"/>
                        <a:gd name="connsiteX162" fmla="*/ 1353926 w 1496212"/>
                        <a:gd name="connsiteY162" fmla="*/ 632873 h 758095"/>
                        <a:gd name="connsiteX163" fmla="*/ 1356178 w 1496212"/>
                        <a:gd name="connsiteY163" fmla="*/ 610350 h 758095"/>
                        <a:gd name="connsiteX164" fmla="*/ 1360682 w 1496212"/>
                        <a:gd name="connsiteY164" fmla="*/ 601341 h 758095"/>
                        <a:gd name="connsiteX165" fmla="*/ 1365187 w 1496212"/>
                        <a:gd name="connsiteY165" fmla="*/ 585576 h 758095"/>
                        <a:gd name="connsiteX166" fmla="*/ 1371944 w 1496212"/>
                        <a:gd name="connsiteY166" fmla="*/ 576567 h 758095"/>
                        <a:gd name="connsiteX167" fmla="*/ 1376448 w 1496212"/>
                        <a:gd name="connsiteY167" fmla="*/ 542784 h 758095"/>
                        <a:gd name="connsiteX168" fmla="*/ 1378700 w 1496212"/>
                        <a:gd name="connsiteY168" fmla="*/ 533775 h 758095"/>
                        <a:gd name="connsiteX169" fmla="*/ 1380952 w 1496212"/>
                        <a:gd name="connsiteY169" fmla="*/ 477470 h 758095"/>
                        <a:gd name="connsiteX170" fmla="*/ 1396718 w 1496212"/>
                        <a:gd name="connsiteY170" fmla="*/ 454947 h 758095"/>
                        <a:gd name="connsiteX171" fmla="*/ 1403475 w 1496212"/>
                        <a:gd name="connsiteY171" fmla="*/ 443686 h 758095"/>
                        <a:gd name="connsiteX172" fmla="*/ 1410231 w 1496212"/>
                        <a:gd name="connsiteY172" fmla="*/ 434677 h 758095"/>
                        <a:gd name="connsiteX173" fmla="*/ 1412483 w 1496212"/>
                        <a:gd name="connsiteY173" fmla="*/ 385129 h 758095"/>
                        <a:gd name="connsiteX174" fmla="*/ 1414736 w 1496212"/>
                        <a:gd name="connsiteY174" fmla="*/ 373868 h 758095"/>
                        <a:gd name="connsiteX175" fmla="*/ 1421492 w 1496212"/>
                        <a:gd name="connsiteY175" fmla="*/ 367111 h 758095"/>
                        <a:gd name="connsiteX176" fmla="*/ 1435006 w 1496212"/>
                        <a:gd name="connsiteY176" fmla="*/ 157655 h 758095"/>
                        <a:gd name="connsiteX177" fmla="*/ 1448519 w 1496212"/>
                        <a:gd name="connsiteY177" fmla="*/ 141889 h 758095"/>
                        <a:gd name="connsiteX178" fmla="*/ 1453023 w 1496212"/>
                        <a:gd name="connsiteY178" fmla="*/ 135133 h 758095"/>
                        <a:gd name="connsiteX179" fmla="*/ 1459780 w 1496212"/>
                        <a:gd name="connsiteY179" fmla="*/ 132880 h 758095"/>
                        <a:gd name="connsiteX180" fmla="*/ 1466537 w 1496212"/>
                        <a:gd name="connsiteY180" fmla="*/ 128376 h 758095"/>
                        <a:gd name="connsiteX181" fmla="*/ 1468789 w 1496212"/>
                        <a:gd name="connsiteY181" fmla="*/ 99097 h 758095"/>
                        <a:gd name="connsiteX182" fmla="*/ 1475546 w 1496212"/>
                        <a:gd name="connsiteY182" fmla="*/ 94593 h 758095"/>
                        <a:gd name="connsiteX183" fmla="*/ 1486807 w 1496212"/>
                        <a:gd name="connsiteY183" fmla="*/ 83332 h 758095"/>
                        <a:gd name="connsiteX184" fmla="*/ 1489059 w 1496212"/>
                        <a:gd name="connsiteY184" fmla="*/ 76575 h 758095"/>
                        <a:gd name="connsiteX185" fmla="*/ 1495816 w 1496212"/>
                        <a:gd name="connsiteY185" fmla="*/ 74323 h 758095"/>
                        <a:gd name="connsiteX186" fmla="*/ 1493563 w 1496212"/>
                        <a:gd name="connsiteY186" fmla="*/ 0 h 758095"/>
                        <a:gd name="connsiteX187" fmla="*/ 1482302 w 1496212"/>
                        <a:gd name="connsiteY187" fmla="*/ 9008 h 758095"/>
                        <a:gd name="connsiteX188" fmla="*/ 1480050 w 1496212"/>
                        <a:gd name="connsiteY188" fmla="*/ 18017 h 758095"/>
                        <a:gd name="connsiteX189" fmla="*/ 1473293 w 1496212"/>
                        <a:gd name="connsiteY189" fmla="*/ 20270 h 758095"/>
                        <a:gd name="connsiteX190" fmla="*/ 1482302 w 1496212"/>
                        <a:gd name="connsiteY19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09792 w 1496212"/>
                        <a:gd name="connsiteY74" fmla="*/ 626116 h 758095"/>
                        <a:gd name="connsiteX75" fmla="*/ 691774 w 1496212"/>
                        <a:gd name="connsiteY75" fmla="*/ 644134 h 758095"/>
                        <a:gd name="connsiteX76" fmla="*/ 647419 w 1496212"/>
                        <a:gd name="connsiteY76" fmla="*/ 668108 h 758095"/>
                        <a:gd name="connsiteX77" fmla="*/ 550648 w 1496212"/>
                        <a:gd name="connsiteY77" fmla="*/ 677007 h 758095"/>
                        <a:gd name="connsiteX78" fmla="*/ 449766 w 1496212"/>
                        <a:gd name="connsiteY78" fmla="*/ 674028 h 758095"/>
                        <a:gd name="connsiteX79" fmla="*/ 385817 w 1496212"/>
                        <a:gd name="connsiteY79" fmla="*/ 637474 h 758095"/>
                        <a:gd name="connsiteX80" fmla="*/ 340428 w 1496212"/>
                        <a:gd name="connsiteY80" fmla="*/ 603594 h 758095"/>
                        <a:gd name="connsiteX81" fmla="*/ 302141 w 1496212"/>
                        <a:gd name="connsiteY81" fmla="*/ 578819 h 758095"/>
                        <a:gd name="connsiteX82" fmla="*/ 266105 w 1496212"/>
                        <a:gd name="connsiteY82" fmla="*/ 556297 h 758095"/>
                        <a:gd name="connsiteX83" fmla="*/ 259349 w 1496212"/>
                        <a:gd name="connsiteY83" fmla="*/ 554045 h 758095"/>
                        <a:gd name="connsiteX84" fmla="*/ 236826 w 1496212"/>
                        <a:gd name="connsiteY84" fmla="*/ 545036 h 758095"/>
                        <a:gd name="connsiteX85" fmla="*/ 180521 w 1496212"/>
                        <a:gd name="connsiteY85" fmla="*/ 536027 h 758095"/>
                        <a:gd name="connsiteX86" fmla="*/ 117459 w 1496212"/>
                        <a:gd name="connsiteY86" fmla="*/ 533775 h 758095"/>
                        <a:gd name="connsiteX87" fmla="*/ 76919 w 1496212"/>
                        <a:gd name="connsiteY87" fmla="*/ 536027 h 758095"/>
                        <a:gd name="connsiteX88" fmla="*/ 61645 w 1496212"/>
                        <a:gd name="connsiteY88" fmla="*/ 536930 h 758095"/>
                        <a:gd name="connsiteX89" fmla="*/ 23483 w 1496212"/>
                        <a:gd name="connsiteY89" fmla="*/ 550729 h 758095"/>
                        <a:gd name="connsiteX90" fmla="*/ 103 w 1496212"/>
                        <a:gd name="connsiteY90" fmla="*/ 573331 h 758095"/>
                        <a:gd name="connsiteX91" fmla="*/ 16207 w 1496212"/>
                        <a:gd name="connsiteY91" fmla="*/ 613525 h 758095"/>
                        <a:gd name="connsiteX92" fmla="*/ 45307 w 1496212"/>
                        <a:gd name="connsiteY92" fmla="*/ 618170 h 758095"/>
                        <a:gd name="connsiteX93" fmla="*/ 125027 w 1496212"/>
                        <a:gd name="connsiteY93" fmla="*/ 629432 h 758095"/>
                        <a:gd name="connsiteX94" fmla="*/ 167008 w 1496212"/>
                        <a:gd name="connsiteY94" fmla="*/ 632873 h 758095"/>
                        <a:gd name="connsiteX95" fmla="*/ 219388 w 1496212"/>
                        <a:gd name="connsiteY95" fmla="*/ 640429 h 758095"/>
                        <a:gd name="connsiteX96" fmla="*/ 271189 w 1496212"/>
                        <a:gd name="connsiteY96" fmla="*/ 659173 h 758095"/>
                        <a:gd name="connsiteX97" fmla="*/ 302141 w 1496212"/>
                        <a:gd name="connsiteY97" fmla="*/ 675665 h 758095"/>
                        <a:gd name="connsiteX98" fmla="*/ 337229 w 1496212"/>
                        <a:gd name="connsiteY98" fmla="*/ 700365 h 758095"/>
                        <a:gd name="connsiteX99" fmla="*/ 378458 w 1496212"/>
                        <a:gd name="connsiteY99" fmla="*/ 749187 h 758095"/>
                        <a:gd name="connsiteX100" fmla="*/ 403490 w 1496212"/>
                        <a:gd name="connsiteY100" fmla="*/ 752240 h 758095"/>
                        <a:gd name="connsiteX101" fmla="*/ 548322 w 1496212"/>
                        <a:gd name="connsiteY101" fmla="*/ 753003 h 758095"/>
                        <a:gd name="connsiteX102" fmla="*/ 650976 w 1496212"/>
                        <a:gd name="connsiteY102" fmla="*/ 747772 h 758095"/>
                        <a:gd name="connsiteX103" fmla="*/ 682765 w 1496212"/>
                        <a:gd name="connsiteY103" fmla="*/ 747736 h 758095"/>
                        <a:gd name="connsiteX104" fmla="*/ 689522 w 1496212"/>
                        <a:gd name="connsiteY104" fmla="*/ 745483 h 758095"/>
                        <a:gd name="connsiteX105" fmla="*/ 698531 w 1496212"/>
                        <a:gd name="connsiteY105" fmla="*/ 743231 h 758095"/>
                        <a:gd name="connsiteX106" fmla="*/ 730062 w 1496212"/>
                        <a:gd name="connsiteY106" fmla="*/ 740979 h 758095"/>
                        <a:gd name="connsiteX107" fmla="*/ 757088 w 1496212"/>
                        <a:gd name="connsiteY107" fmla="*/ 713952 h 758095"/>
                        <a:gd name="connsiteX108" fmla="*/ 768349 w 1496212"/>
                        <a:gd name="connsiteY108" fmla="*/ 702691 h 758095"/>
                        <a:gd name="connsiteX109" fmla="*/ 772854 w 1496212"/>
                        <a:gd name="connsiteY109" fmla="*/ 698187 h 758095"/>
                        <a:gd name="connsiteX110" fmla="*/ 784115 w 1496212"/>
                        <a:gd name="connsiteY110" fmla="*/ 684674 h 758095"/>
                        <a:gd name="connsiteX111" fmla="*/ 795376 w 1496212"/>
                        <a:gd name="connsiteY111" fmla="*/ 673412 h 758095"/>
                        <a:gd name="connsiteX112" fmla="*/ 799881 w 1496212"/>
                        <a:gd name="connsiteY112" fmla="*/ 666656 h 758095"/>
                        <a:gd name="connsiteX113" fmla="*/ 806637 w 1496212"/>
                        <a:gd name="connsiteY113" fmla="*/ 664404 h 758095"/>
                        <a:gd name="connsiteX114" fmla="*/ 808889 w 1496212"/>
                        <a:gd name="connsiteY114" fmla="*/ 657647 h 758095"/>
                        <a:gd name="connsiteX115" fmla="*/ 838168 w 1496212"/>
                        <a:gd name="connsiteY115" fmla="*/ 655395 h 758095"/>
                        <a:gd name="connsiteX116" fmla="*/ 860690 w 1496212"/>
                        <a:gd name="connsiteY116" fmla="*/ 639629 h 758095"/>
                        <a:gd name="connsiteX117" fmla="*/ 878708 w 1496212"/>
                        <a:gd name="connsiteY117" fmla="*/ 635125 h 758095"/>
                        <a:gd name="connsiteX118" fmla="*/ 887717 w 1496212"/>
                        <a:gd name="connsiteY118" fmla="*/ 632873 h 758095"/>
                        <a:gd name="connsiteX119" fmla="*/ 894474 w 1496212"/>
                        <a:gd name="connsiteY119" fmla="*/ 628368 h 758095"/>
                        <a:gd name="connsiteX120" fmla="*/ 914744 w 1496212"/>
                        <a:gd name="connsiteY120" fmla="*/ 619359 h 758095"/>
                        <a:gd name="connsiteX121" fmla="*/ 926005 w 1496212"/>
                        <a:gd name="connsiteY121" fmla="*/ 608098 h 758095"/>
                        <a:gd name="connsiteX122" fmla="*/ 941770 w 1496212"/>
                        <a:gd name="connsiteY122" fmla="*/ 603594 h 758095"/>
                        <a:gd name="connsiteX123" fmla="*/ 980058 w 1496212"/>
                        <a:gd name="connsiteY123" fmla="*/ 605846 h 758095"/>
                        <a:gd name="connsiteX124" fmla="*/ 984562 w 1496212"/>
                        <a:gd name="connsiteY124" fmla="*/ 612603 h 758095"/>
                        <a:gd name="connsiteX125" fmla="*/ 989067 w 1496212"/>
                        <a:gd name="connsiteY125" fmla="*/ 617107 h 758095"/>
                        <a:gd name="connsiteX126" fmla="*/ 1009337 w 1496212"/>
                        <a:gd name="connsiteY126" fmla="*/ 623864 h 758095"/>
                        <a:gd name="connsiteX127" fmla="*/ 1018346 w 1496212"/>
                        <a:gd name="connsiteY127" fmla="*/ 632873 h 758095"/>
                        <a:gd name="connsiteX128" fmla="*/ 1022850 w 1496212"/>
                        <a:gd name="connsiteY128" fmla="*/ 641881 h 758095"/>
                        <a:gd name="connsiteX129" fmla="*/ 1036363 w 1496212"/>
                        <a:gd name="connsiteY129" fmla="*/ 650890 h 758095"/>
                        <a:gd name="connsiteX130" fmla="*/ 1040868 w 1496212"/>
                        <a:gd name="connsiteY130" fmla="*/ 664404 h 758095"/>
                        <a:gd name="connsiteX131" fmla="*/ 1047624 w 1496212"/>
                        <a:gd name="connsiteY131" fmla="*/ 668908 h 758095"/>
                        <a:gd name="connsiteX132" fmla="*/ 1058885 w 1496212"/>
                        <a:gd name="connsiteY132" fmla="*/ 671160 h 758095"/>
                        <a:gd name="connsiteX133" fmla="*/ 1065642 w 1496212"/>
                        <a:gd name="connsiteY133" fmla="*/ 673412 h 758095"/>
                        <a:gd name="connsiteX134" fmla="*/ 1067894 w 1496212"/>
                        <a:gd name="connsiteY134" fmla="*/ 680169 h 758095"/>
                        <a:gd name="connsiteX135" fmla="*/ 1076903 w 1496212"/>
                        <a:gd name="connsiteY135" fmla="*/ 682421 h 758095"/>
                        <a:gd name="connsiteX136" fmla="*/ 1085912 w 1496212"/>
                        <a:gd name="connsiteY136" fmla="*/ 686926 h 758095"/>
                        <a:gd name="connsiteX137" fmla="*/ 1103930 w 1496212"/>
                        <a:gd name="connsiteY137" fmla="*/ 691430 h 758095"/>
                        <a:gd name="connsiteX138" fmla="*/ 1110686 w 1496212"/>
                        <a:gd name="connsiteY138" fmla="*/ 700439 h 758095"/>
                        <a:gd name="connsiteX139" fmla="*/ 1115191 w 1496212"/>
                        <a:gd name="connsiteY139" fmla="*/ 707196 h 758095"/>
                        <a:gd name="connsiteX140" fmla="*/ 1121948 w 1496212"/>
                        <a:gd name="connsiteY140" fmla="*/ 711700 h 758095"/>
                        <a:gd name="connsiteX141" fmla="*/ 1130956 w 1496212"/>
                        <a:gd name="connsiteY141" fmla="*/ 727466 h 758095"/>
                        <a:gd name="connsiteX142" fmla="*/ 1133209 w 1496212"/>
                        <a:gd name="connsiteY142" fmla="*/ 736474 h 758095"/>
                        <a:gd name="connsiteX143" fmla="*/ 1148974 w 1496212"/>
                        <a:gd name="connsiteY143" fmla="*/ 743231 h 758095"/>
                        <a:gd name="connsiteX144" fmla="*/ 1191766 w 1496212"/>
                        <a:gd name="connsiteY144" fmla="*/ 745483 h 758095"/>
                        <a:gd name="connsiteX145" fmla="*/ 1207532 w 1496212"/>
                        <a:gd name="connsiteY145" fmla="*/ 743231 h 758095"/>
                        <a:gd name="connsiteX146" fmla="*/ 1248072 w 1496212"/>
                        <a:gd name="connsiteY146" fmla="*/ 745483 h 758095"/>
                        <a:gd name="connsiteX147" fmla="*/ 1268342 w 1496212"/>
                        <a:gd name="connsiteY147" fmla="*/ 747736 h 758095"/>
                        <a:gd name="connsiteX148" fmla="*/ 1281855 w 1496212"/>
                        <a:gd name="connsiteY148" fmla="*/ 729718 h 758095"/>
                        <a:gd name="connsiteX149" fmla="*/ 1288612 w 1496212"/>
                        <a:gd name="connsiteY149" fmla="*/ 727466 h 758095"/>
                        <a:gd name="connsiteX150" fmla="*/ 1304377 w 1496212"/>
                        <a:gd name="connsiteY150" fmla="*/ 713952 h 758095"/>
                        <a:gd name="connsiteX151" fmla="*/ 1306629 w 1496212"/>
                        <a:gd name="connsiteY151" fmla="*/ 707196 h 758095"/>
                        <a:gd name="connsiteX152" fmla="*/ 1311134 w 1496212"/>
                        <a:gd name="connsiteY152" fmla="*/ 700439 h 758095"/>
                        <a:gd name="connsiteX153" fmla="*/ 1315638 w 1496212"/>
                        <a:gd name="connsiteY153" fmla="*/ 691430 h 758095"/>
                        <a:gd name="connsiteX154" fmla="*/ 1322395 w 1496212"/>
                        <a:gd name="connsiteY154" fmla="*/ 689178 h 758095"/>
                        <a:gd name="connsiteX155" fmla="*/ 1326899 w 1496212"/>
                        <a:gd name="connsiteY155" fmla="*/ 680169 h 758095"/>
                        <a:gd name="connsiteX156" fmla="*/ 1333656 w 1496212"/>
                        <a:gd name="connsiteY156" fmla="*/ 675665 h 758095"/>
                        <a:gd name="connsiteX157" fmla="*/ 1335908 w 1496212"/>
                        <a:gd name="connsiteY157" fmla="*/ 666656 h 758095"/>
                        <a:gd name="connsiteX158" fmla="*/ 1338160 w 1496212"/>
                        <a:gd name="connsiteY158" fmla="*/ 659899 h 758095"/>
                        <a:gd name="connsiteX159" fmla="*/ 1342665 w 1496212"/>
                        <a:gd name="connsiteY159" fmla="*/ 655395 h 758095"/>
                        <a:gd name="connsiteX160" fmla="*/ 1351674 w 1496212"/>
                        <a:gd name="connsiteY160" fmla="*/ 641881 h 758095"/>
                        <a:gd name="connsiteX161" fmla="*/ 1353926 w 1496212"/>
                        <a:gd name="connsiteY161" fmla="*/ 632873 h 758095"/>
                        <a:gd name="connsiteX162" fmla="*/ 1356178 w 1496212"/>
                        <a:gd name="connsiteY162" fmla="*/ 610350 h 758095"/>
                        <a:gd name="connsiteX163" fmla="*/ 1360682 w 1496212"/>
                        <a:gd name="connsiteY163" fmla="*/ 601341 h 758095"/>
                        <a:gd name="connsiteX164" fmla="*/ 1365187 w 1496212"/>
                        <a:gd name="connsiteY164" fmla="*/ 585576 h 758095"/>
                        <a:gd name="connsiteX165" fmla="*/ 1371944 w 1496212"/>
                        <a:gd name="connsiteY165" fmla="*/ 576567 h 758095"/>
                        <a:gd name="connsiteX166" fmla="*/ 1376448 w 1496212"/>
                        <a:gd name="connsiteY166" fmla="*/ 542784 h 758095"/>
                        <a:gd name="connsiteX167" fmla="*/ 1378700 w 1496212"/>
                        <a:gd name="connsiteY167" fmla="*/ 533775 h 758095"/>
                        <a:gd name="connsiteX168" fmla="*/ 1380952 w 1496212"/>
                        <a:gd name="connsiteY168" fmla="*/ 477470 h 758095"/>
                        <a:gd name="connsiteX169" fmla="*/ 1396718 w 1496212"/>
                        <a:gd name="connsiteY169" fmla="*/ 454947 h 758095"/>
                        <a:gd name="connsiteX170" fmla="*/ 1403475 w 1496212"/>
                        <a:gd name="connsiteY170" fmla="*/ 443686 h 758095"/>
                        <a:gd name="connsiteX171" fmla="*/ 1410231 w 1496212"/>
                        <a:gd name="connsiteY171" fmla="*/ 434677 h 758095"/>
                        <a:gd name="connsiteX172" fmla="*/ 1412483 w 1496212"/>
                        <a:gd name="connsiteY172" fmla="*/ 385129 h 758095"/>
                        <a:gd name="connsiteX173" fmla="*/ 1414736 w 1496212"/>
                        <a:gd name="connsiteY173" fmla="*/ 373868 h 758095"/>
                        <a:gd name="connsiteX174" fmla="*/ 1421492 w 1496212"/>
                        <a:gd name="connsiteY174" fmla="*/ 367111 h 758095"/>
                        <a:gd name="connsiteX175" fmla="*/ 1435006 w 1496212"/>
                        <a:gd name="connsiteY175" fmla="*/ 157655 h 758095"/>
                        <a:gd name="connsiteX176" fmla="*/ 1448519 w 1496212"/>
                        <a:gd name="connsiteY176" fmla="*/ 141889 h 758095"/>
                        <a:gd name="connsiteX177" fmla="*/ 1453023 w 1496212"/>
                        <a:gd name="connsiteY177" fmla="*/ 135133 h 758095"/>
                        <a:gd name="connsiteX178" fmla="*/ 1459780 w 1496212"/>
                        <a:gd name="connsiteY178" fmla="*/ 132880 h 758095"/>
                        <a:gd name="connsiteX179" fmla="*/ 1466537 w 1496212"/>
                        <a:gd name="connsiteY179" fmla="*/ 128376 h 758095"/>
                        <a:gd name="connsiteX180" fmla="*/ 1468789 w 1496212"/>
                        <a:gd name="connsiteY180" fmla="*/ 99097 h 758095"/>
                        <a:gd name="connsiteX181" fmla="*/ 1475546 w 1496212"/>
                        <a:gd name="connsiteY181" fmla="*/ 94593 h 758095"/>
                        <a:gd name="connsiteX182" fmla="*/ 1486807 w 1496212"/>
                        <a:gd name="connsiteY182" fmla="*/ 83332 h 758095"/>
                        <a:gd name="connsiteX183" fmla="*/ 1489059 w 1496212"/>
                        <a:gd name="connsiteY183" fmla="*/ 76575 h 758095"/>
                        <a:gd name="connsiteX184" fmla="*/ 1495816 w 1496212"/>
                        <a:gd name="connsiteY184" fmla="*/ 74323 h 758095"/>
                        <a:gd name="connsiteX185" fmla="*/ 1493563 w 1496212"/>
                        <a:gd name="connsiteY185" fmla="*/ 0 h 758095"/>
                        <a:gd name="connsiteX186" fmla="*/ 1482302 w 1496212"/>
                        <a:gd name="connsiteY186" fmla="*/ 9008 h 758095"/>
                        <a:gd name="connsiteX187" fmla="*/ 1480050 w 1496212"/>
                        <a:gd name="connsiteY187" fmla="*/ 18017 h 758095"/>
                        <a:gd name="connsiteX188" fmla="*/ 1473293 w 1496212"/>
                        <a:gd name="connsiteY188" fmla="*/ 20270 h 758095"/>
                        <a:gd name="connsiteX189" fmla="*/ 1482302 w 1496212"/>
                        <a:gd name="connsiteY18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50332 w 1496212"/>
                        <a:gd name="connsiteY71" fmla="*/ 578819 h 758095"/>
                        <a:gd name="connsiteX72" fmla="*/ 732314 w 1496212"/>
                        <a:gd name="connsiteY72" fmla="*/ 594585 h 758095"/>
                        <a:gd name="connsiteX73" fmla="*/ 709792 w 1496212"/>
                        <a:gd name="connsiteY73" fmla="*/ 626116 h 758095"/>
                        <a:gd name="connsiteX74" fmla="*/ 691774 w 1496212"/>
                        <a:gd name="connsiteY74" fmla="*/ 644134 h 758095"/>
                        <a:gd name="connsiteX75" fmla="*/ 647419 w 1496212"/>
                        <a:gd name="connsiteY75" fmla="*/ 668108 h 758095"/>
                        <a:gd name="connsiteX76" fmla="*/ 550648 w 1496212"/>
                        <a:gd name="connsiteY76" fmla="*/ 677007 h 758095"/>
                        <a:gd name="connsiteX77" fmla="*/ 449766 w 1496212"/>
                        <a:gd name="connsiteY77" fmla="*/ 674028 h 758095"/>
                        <a:gd name="connsiteX78" fmla="*/ 385817 w 1496212"/>
                        <a:gd name="connsiteY78" fmla="*/ 637474 h 758095"/>
                        <a:gd name="connsiteX79" fmla="*/ 340428 w 1496212"/>
                        <a:gd name="connsiteY79" fmla="*/ 603594 h 758095"/>
                        <a:gd name="connsiteX80" fmla="*/ 302141 w 1496212"/>
                        <a:gd name="connsiteY80" fmla="*/ 578819 h 758095"/>
                        <a:gd name="connsiteX81" fmla="*/ 266105 w 1496212"/>
                        <a:gd name="connsiteY81" fmla="*/ 556297 h 758095"/>
                        <a:gd name="connsiteX82" fmla="*/ 259349 w 1496212"/>
                        <a:gd name="connsiteY82" fmla="*/ 554045 h 758095"/>
                        <a:gd name="connsiteX83" fmla="*/ 236826 w 1496212"/>
                        <a:gd name="connsiteY83" fmla="*/ 545036 h 758095"/>
                        <a:gd name="connsiteX84" fmla="*/ 180521 w 1496212"/>
                        <a:gd name="connsiteY84" fmla="*/ 536027 h 758095"/>
                        <a:gd name="connsiteX85" fmla="*/ 117459 w 1496212"/>
                        <a:gd name="connsiteY85" fmla="*/ 533775 h 758095"/>
                        <a:gd name="connsiteX86" fmla="*/ 76919 w 1496212"/>
                        <a:gd name="connsiteY86" fmla="*/ 536027 h 758095"/>
                        <a:gd name="connsiteX87" fmla="*/ 61645 w 1496212"/>
                        <a:gd name="connsiteY87" fmla="*/ 536930 h 758095"/>
                        <a:gd name="connsiteX88" fmla="*/ 23483 w 1496212"/>
                        <a:gd name="connsiteY88" fmla="*/ 550729 h 758095"/>
                        <a:gd name="connsiteX89" fmla="*/ 103 w 1496212"/>
                        <a:gd name="connsiteY89" fmla="*/ 573331 h 758095"/>
                        <a:gd name="connsiteX90" fmla="*/ 16207 w 1496212"/>
                        <a:gd name="connsiteY90" fmla="*/ 613525 h 758095"/>
                        <a:gd name="connsiteX91" fmla="*/ 45307 w 1496212"/>
                        <a:gd name="connsiteY91" fmla="*/ 618170 h 758095"/>
                        <a:gd name="connsiteX92" fmla="*/ 125027 w 1496212"/>
                        <a:gd name="connsiteY92" fmla="*/ 629432 h 758095"/>
                        <a:gd name="connsiteX93" fmla="*/ 167008 w 1496212"/>
                        <a:gd name="connsiteY93" fmla="*/ 632873 h 758095"/>
                        <a:gd name="connsiteX94" fmla="*/ 219388 w 1496212"/>
                        <a:gd name="connsiteY94" fmla="*/ 640429 h 758095"/>
                        <a:gd name="connsiteX95" fmla="*/ 271189 w 1496212"/>
                        <a:gd name="connsiteY95" fmla="*/ 659173 h 758095"/>
                        <a:gd name="connsiteX96" fmla="*/ 302141 w 1496212"/>
                        <a:gd name="connsiteY96" fmla="*/ 675665 h 758095"/>
                        <a:gd name="connsiteX97" fmla="*/ 337229 w 1496212"/>
                        <a:gd name="connsiteY97" fmla="*/ 700365 h 758095"/>
                        <a:gd name="connsiteX98" fmla="*/ 378458 w 1496212"/>
                        <a:gd name="connsiteY98" fmla="*/ 749187 h 758095"/>
                        <a:gd name="connsiteX99" fmla="*/ 403490 w 1496212"/>
                        <a:gd name="connsiteY99" fmla="*/ 752240 h 758095"/>
                        <a:gd name="connsiteX100" fmla="*/ 548322 w 1496212"/>
                        <a:gd name="connsiteY100" fmla="*/ 753003 h 758095"/>
                        <a:gd name="connsiteX101" fmla="*/ 650976 w 1496212"/>
                        <a:gd name="connsiteY101" fmla="*/ 747772 h 758095"/>
                        <a:gd name="connsiteX102" fmla="*/ 682765 w 1496212"/>
                        <a:gd name="connsiteY102" fmla="*/ 747736 h 758095"/>
                        <a:gd name="connsiteX103" fmla="*/ 689522 w 1496212"/>
                        <a:gd name="connsiteY103" fmla="*/ 745483 h 758095"/>
                        <a:gd name="connsiteX104" fmla="*/ 698531 w 1496212"/>
                        <a:gd name="connsiteY104" fmla="*/ 743231 h 758095"/>
                        <a:gd name="connsiteX105" fmla="*/ 730062 w 1496212"/>
                        <a:gd name="connsiteY105" fmla="*/ 740979 h 758095"/>
                        <a:gd name="connsiteX106" fmla="*/ 757088 w 1496212"/>
                        <a:gd name="connsiteY106" fmla="*/ 713952 h 758095"/>
                        <a:gd name="connsiteX107" fmla="*/ 768349 w 1496212"/>
                        <a:gd name="connsiteY107" fmla="*/ 702691 h 758095"/>
                        <a:gd name="connsiteX108" fmla="*/ 772854 w 1496212"/>
                        <a:gd name="connsiteY108" fmla="*/ 698187 h 758095"/>
                        <a:gd name="connsiteX109" fmla="*/ 784115 w 1496212"/>
                        <a:gd name="connsiteY109" fmla="*/ 684674 h 758095"/>
                        <a:gd name="connsiteX110" fmla="*/ 795376 w 1496212"/>
                        <a:gd name="connsiteY110" fmla="*/ 673412 h 758095"/>
                        <a:gd name="connsiteX111" fmla="*/ 799881 w 1496212"/>
                        <a:gd name="connsiteY111" fmla="*/ 666656 h 758095"/>
                        <a:gd name="connsiteX112" fmla="*/ 806637 w 1496212"/>
                        <a:gd name="connsiteY112" fmla="*/ 664404 h 758095"/>
                        <a:gd name="connsiteX113" fmla="*/ 808889 w 1496212"/>
                        <a:gd name="connsiteY113" fmla="*/ 657647 h 758095"/>
                        <a:gd name="connsiteX114" fmla="*/ 838168 w 1496212"/>
                        <a:gd name="connsiteY114" fmla="*/ 655395 h 758095"/>
                        <a:gd name="connsiteX115" fmla="*/ 860690 w 1496212"/>
                        <a:gd name="connsiteY115" fmla="*/ 639629 h 758095"/>
                        <a:gd name="connsiteX116" fmla="*/ 878708 w 1496212"/>
                        <a:gd name="connsiteY116" fmla="*/ 635125 h 758095"/>
                        <a:gd name="connsiteX117" fmla="*/ 887717 w 1496212"/>
                        <a:gd name="connsiteY117" fmla="*/ 632873 h 758095"/>
                        <a:gd name="connsiteX118" fmla="*/ 894474 w 1496212"/>
                        <a:gd name="connsiteY118" fmla="*/ 628368 h 758095"/>
                        <a:gd name="connsiteX119" fmla="*/ 914744 w 1496212"/>
                        <a:gd name="connsiteY119" fmla="*/ 619359 h 758095"/>
                        <a:gd name="connsiteX120" fmla="*/ 926005 w 1496212"/>
                        <a:gd name="connsiteY120" fmla="*/ 608098 h 758095"/>
                        <a:gd name="connsiteX121" fmla="*/ 941770 w 1496212"/>
                        <a:gd name="connsiteY121" fmla="*/ 603594 h 758095"/>
                        <a:gd name="connsiteX122" fmla="*/ 980058 w 1496212"/>
                        <a:gd name="connsiteY122" fmla="*/ 605846 h 758095"/>
                        <a:gd name="connsiteX123" fmla="*/ 984562 w 1496212"/>
                        <a:gd name="connsiteY123" fmla="*/ 612603 h 758095"/>
                        <a:gd name="connsiteX124" fmla="*/ 989067 w 1496212"/>
                        <a:gd name="connsiteY124" fmla="*/ 617107 h 758095"/>
                        <a:gd name="connsiteX125" fmla="*/ 1009337 w 1496212"/>
                        <a:gd name="connsiteY125" fmla="*/ 623864 h 758095"/>
                        <a:gd name="connsiteX126" fmla="*/ 1018346 w 1496212"/>
                        <a:gd name="connsiteY126" fmla="*/ 632873 h 758095"/>
                        <a:gd name="connsiteX127" fmla="*/ 1022850 w 1496212"/>
                        <a:gd name="connsiteY127" fmla="*/ 641881 h 758095"/>
                        <a:gd name="connsiteX128" fmla="*/ 1036363 w 1496212"/>
                        <a:gd name="connsiteY128" fmla="*/ 650890 h 758095"/>
                        <a:gd name="connsiteX129" fmla="*/ 1040868 w 1496212"/>
                        <a:gd name="connsiteY129" fmla="*/ 664404 h 758095"/>
                        <a:gd name="connsiteX130" fmla="*/ 1047624 w 1496212"/>
                        <a:gd name="connsiteY130" fmla="*/ 668908 h 758095"/>
                        <a:gd name="connsiteX131" fmla="*/ 1058885 w 1496212"/>
                        <a:gd name="connsiteY131" fmla="*/ 671160 h 758095"/>
                        <a:gd name="connsiteX132" fmla="*/ 1065642 w 1496212"/>
                        <a:gd name="connsiteY132" fmla="*/ 673412 h 758095"/>
                        <a:gd name="connsiteX133" fmla="*/ 1067894 w 1496212"/>
                        <a:gd name="connsiteY133" fmla="*/ 680169 h 758095"/>
                        <a:gd name="connsiteX134" fmla="*/ 1076903 w 1496212"/>
                        <a:gd name="connsiteY134" fmla="*/ 682421 h 758095"/>
                        <a:gd name="connsiteX135" fmla="*/ 1085912 w 1496212"/>
                        <a:gd name="connsiteY135" fmla="*/ 686926 h 758095"/>
                        <a:gd name="connsiteX136" fmla="*/ 1103930 w 1496212"/>
                        <a:gd name="connsiteY136" fmla="*/ 691430 h 758095"/>
                        <a:gd name="connsiteX137" fmla="*/ 1110686 w 1496212"/>
                        <a:gd name="connsiteY137" fmla="*/ 700439 h 758095"/>
                        <a:gd name="connsiteX138" fmla="*/ 1115191 w 1496212"/>
                        <a:gd name="connsiteY138" fmla="*/ 707196 h 758095"/>
                        <a:gd name="connsiteX139" fmla="*/ 1121948 w 1496212"/>
                        <a:gd name="connsiteY139" fmla="*/ 711700 h 758095"/>
                        <a:gd name="connsiteX140" fmla="*/ 1130956 w 1496212"/>
                        <a:gd name="connsiteY140" fmla="*/ 727466 h 758095"/>
                        <a:gd name="connsiteX141" fmla="*/ 1133209 w 1496212"/>
                        <a:gd name="connsiteY141" fmla="*/ 736474 h 758095"/>
                        <a:gd name="connsiteX142" fmla="*/ 1148974 w 1496212"/>
                        <a:gd name="connsiteY142" fmla="*/ 743231 h 758095"/>
                        <a:gd name="connsiteX143" fmla="*/ 1191766 w 1496212"/>
                        <a:gd name="connsiteY143" fmla="*/ 745483 h 758095"/>
                        <a:gd name="connsiteX144" fmla="*/ 1207532 w 1496212"/>
                        <a:gd name="connsiteY144" fmla="*/ 743231 h 758095"/>
                        <a:gd name="connsiteX145" fmla="*/ 1248072 w 1496212"/>
                        <a:gd name="connsiteY145" fmla="*/ 745483 h 758095"/>
                        <a:gd name="connsiteX146" fmla="*/ 1268342 w 1496212"/>
                        <a:gd name="connsiteY146" fmla="*/ 747736 h 758095"/>
                        <a:gd name="connsiteX147" fmla="*/ 1281855 w 1496212"/>
                        <a:gd name="connsiteY147" fmla="*/ 729718 h 758095"/>
                        <a:gd name="connsiteX148" fmla="*/ 1288612 w 1496212"/>
                        <a:gd name="connsiteY148" fmla="*/ 727466 h 758095"/>
                        <a:gd name="connsiteX149" fmla="*/ 1304377 w 1496212"/>
                        <a:gd name="connsiteY149" fmla="*/ 713952 h 758095"/>
                        <a:gd name="connsiteX150" fmla="*/ 1306629 w 1496212"/>
                        <a:gd name="connsiteY150" fmla="*/ 707196 h 758095"/>
                        <a:gd name="connsiteX151" fmla="*/ 1311134 w 1496212"/>
                        <a:gd name="connsiteY151" fmla="*/ 700439 h 758095"/>
                        <a:gd name="connsiteX152" fmla="*/ 1315638 w 1496212"/>
                        <a:gd name="connsiteY152" fmla="*/ 691430 h 758095"/>
                        <a:gd name="connsiteX153" fmla="*/ 1322395 w 1496212"/>
                        <a:gd name="connsiteY153" fmla="*/ 689178 h 758095"/>
                        <a:gd name="connsiteX154" fmla="*/ 1326899 w 1496212"/>
                        <a:gd name="connsiteY154" fmla="*/ 680169 h 758095"/>
                        <a:gd name="connsiteX155" fmla="*/ 1333656 w 1496212"/>
                        <a:gd name="connsiteY155" fmla="*/ 675665 h 758095"/>
                        <a:gd name="connsiteX156" fmla="*/ 1335908 w 1496212"/>
                        <a:gd name="connsiteY156" fmla="*/ 666656 h 758095"/>
                        <a:gd name="connsiteX157" fmla="*/ 1338160 w 1496212"/>
                        <a:gd name="connsiteY157" fmla="*/ 659899 h 758095"/>
                        <a:gd name="connsiteX158" fmla="*/ 1342665 w 1496212"/>
                        <a:gd name="connsiteY158" fmla="*/ 655395 h 758095"/>
                        <a:gd name="connsiteX159" fmla="*/ 1351674 w 1496212"/>
                        <a:gd name="connsiteY159" fmla="*/ 641881 h 758095"/>
                        <a:gd name="connsiteX160" fmla="*/ 1353926 w 1496212"/>
                        <a:gd name="connsiteY160" fmla="*/ 632873 h 758095"/>
                        <a:gd name="connsiteX161" fmla="*/ 1356178 w 1496212"/>
                        <a:gd name="connsiteY161" fmla="*/ 610350 h 758095"/>
                        <a:gd name="connsiteX162" fmla="*/ 1360682 w 1496212"/>
                        <a:gd name="connsiteY162" fmla="*/ 601341 h 758095"/>
                        <a:gd name="connsiteX163" fmla="*/ 1365187 w 1496212"/>
                        <a:gd name="connsiteY163" fmla="*/ 585576 h 758095"/>
                        <a:gd name="connsiteX164" fmla="*/ 1371944 w 1496212"/>
                        <a:gd name="connsiteY164" fmla="*/ 576567 h 758095"/>
                        <a:gd name="connsiteX165" fmla="*/ 1376448 w 1496212"/>
                        <a:gd name="connsiteY165" fmla="*/ 542784 h 758095"/>
                        <a:gd name="connsiteX166" fmla="*/ 1378700 w 1496212"/>
                        <a:gd name="connsiteY166" fmla="*/ 533775 h 758095"/>
                        <a:gd name="connsiteX167" fmla="*/ 1380952 w 1496212"/>
                        <a:gd name="connsiteY167" fmla="*/ 477470 h 758095"/>
                        <a:gd name="connsiteX168" fmla="*/ 1396718 w 1496212"/>
                        <a:gd name="connsiteY168" fmla="*/ 454947 h 758095"/>
                        <a:gd name="connsiteX169" fmla="*/ 1403475 w 1496212"/>
                        <a:gd name="connsiteY169" fmla="*/ 443686 h 758095"/>
                        <a:gd name="connsiteX170" fmla="*/ 1410231 w 1496212"/>
                        <a:gd name="connsiteY170" fmla="*/ 434677 h 758095"/>
                        <a:gd name="connsiteX171" fmla="*/ 1412483 w 1496212"/>
                        <a:gd name="connsiteY171" fmla="*/ 385129 h 758095"/>
                        <a:gd name="connsiteX172" fmla="*/ 1414736 w 1496212"/>
                        <a:gd name="connsiteY172" fmla="*/ 373868 h 758095"/>
                        <a:gd name="connsiteX173" fmla="*/ 1421492 w 1496212"/>
                        <a:gd name="connsiteY173" fmla="*/ 367111 h 758095"/>
                        <a:gd name="connsiteX174" fmla="*/ 1435006 w 1496212"/>
                        <a:gd name="connsiteY174" fmla="*/ 157655 h 758095"/>
                        <a:gd name="connsiteX175" fmla="*/ 1448519 w 1496212"/>
                        <a:gd name="connsiteY175" fmla="*/ 141889 h 758095"/>
                        <a:gd name="connsiteX176" fmla="*/ 1453023 w 1496212"/>
                        <a:gd name="connsiteY176" fmla="*/ 135133 h 758095"/>
                        <a:gd name="connsiteX177" fmla="*/ 1459780 w 1496212"/>
                        <a:gd name="connsiteY177" fmla="*/ 132880 h 758095"/>
                        <a:gd name="connsiteX178" fmla="*/ 1466537 w 1496212"/>
                        <a:gd name="connsiteY178" fmla="*/ 128376 h 758095"/>
                        <a:gd name="connsiteX179" fmla="*/ 1468789 w 1496212"/>
                        <a:gd name="connsiteY179" fmla="*/ 99097 h 758095"/>
                        <a:gd name="connsiteX180" fmla="*/ 1475546 w 1496212"/>
                        <a:gd name="connsiteY180" fmla="*/ 94593 h 758095"/>
                        <a:gd name="connsiteX181" fmla="*/ 1486807 w 1496212"/>
                        <a:gd name="connsiteY181" fmla="*/ 83332 h 758095"/>
                        <a:gd name="connsiteX182" fmla="*/ 1489059 w 1496212"/>
                        <a:gd name="connsiteY182" fmla="*/ 76575 h 758095"/>
                        <a:gd name="connsiteX183" fmla="*/ 1495816 w 1496212"/>
                        <a:gd name="connsiteY183" fmla="*/ 74323 h 758095"/>
                        <a:gd name="connsiteX184" fmla="*/ 1493563 w 1496212"/>
                        <a:gd name="connsiteY184" fmla="*/ 0 h 758095"/>
                        <a:gd name="connsiteX185" fmla="*/ 1482302 w 1496212"/>
                        <a:gd name="connsiteY185" fmla="*/ 9008 h 758095"/>
                        <a:gd name="connsiteX186" fmla="*/ 1480050 w 1496212"/>
                        <a:gd name="connsiteY186" fmla="*/ 18017 h 758095"/>
                        <a:gd name="connsiteX187" fmla="*/ 1473293 w 1496212"/>
                        <a:gd name="connsiteY187" fmla="*/ 20270 h 758095"/>
                        <a:gd name="connsiteX188" fmla="*/ 1482302 w 1496212"/>
                        <a:gd name="connsiteY18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50332 w 1496212"/>
                        <a:gd name="connsiteY70" fmla="*/ 578819 h 758095"/>
                        <a:gd name="connsiteX71" fmla="*/ 732314 w 1496212"/>
                        <a:gd name="connsiteY71" fmla="*/ 594585 h 758095"/>
                        <a:gd name="connsiteX72" fmla="*/ 709792 w 1496212"/>
                        <a:gd name="connsiteY72" fmla="*/ 626116 h 758095"/>
                        <a:gd name="connsiteX73" fmla="*/ 691774 w 1496212"/>
                        <a:gd name="connsiteY73" fmla="*/ 644134 h 758095"/>
                        <a:gd name="connsiteX74" fmla="*/ 647419 w 1496212"/>
                        <a:gd name="connsiteY74" fmla="*/ 668108 h 758095"/>
                        <a:gd name="connsiteX75" fmla="*/ 550648 w 1496212"/>
                        <a:gd name="connsiteY75" fmla="*/ 677007 h 758095"/>
                        <a:gd name="connsiteX76" fmla="*/ 449766 w 1496212"/>
                        <a:gd name="connsiteY76" fmla="*/ 674028 h 758095"/>
                        <a:gd name="connsiteX77" fmla="*/ 385817 w 1496212"/>
                        <a:gd name="connsiteY77" fmla="*/ 637474 h 758095"/>
                        <a:gd name="connsiteX78" fmla="*/ 340428 w 1496212"/>
                        <a:gd name="connsiteY78" fmla="*/ 603594 h 758095"/>
                        <a:gd name="connsiteX79" fmla="*/ 302141 w 1496212"/>
                        <a:gd name="connsiteY79" fmla="*/ 578819 h 758095"/>
                        <a:gd name="connsiteX80" fmla="*/ 266105 w 1496212"/>
                        <a:gd name="connsiteY80" fmla="*/ 556297 h 758095"/>
                        <a:gd name="connsiteX81" fmla="*/ 259349 w 1496212"/>
                        <a:gd name="connsiteY81" fmla="*/ 554045 h 758095"/>
                        <a:gd name="connsiteX82" fmla="*/ 236826 w 1496212"/>
                        <a:gd name="connsiteY82" fmla="*/ 545036 h 758095"/>
                        <a:gd name="connsiteX83" fmla="*/ 180521 w 1496212"/>
                        <a:gd name="connsiteY83" fmla="*/ 536027 h 758095"/>
                        <a:gd name="connsiteX84" fmla="*/ 117459 w 1496212"/>
                        <a:gd name="connsiteY84" fmla="*/ 533775 h 758095"/>
                        <a:gd name="connsiteX85" fmla="*/ 76919 w 1496212"/>
                        <a:gd name="connsiteY85" fmla="*/ 536027 h 758095"/>
                        <a:gd name="connsiteX86" fmla="*/ 61645 w 1496212"/>
                        <a:gd name="connsiteY86" fmla="*/ 536930 h 758095"/>
                        <a:gd name="connsiteX87" fmla="*/ 23483 w 1496212"/>
                        <a:gd name="connsiteY87" fmla="*/ 550729 h 758095"/>
                        <a:gd name="connsiteX88" fmla="*/ 103 w 1496212"/>
                        <a:gd name="connsiteY88" fmla="*/ 573331 h 758095"/>
                        <a:gd name="connsiteX89" fmla="*/ 16207 w 1496212"/>
                        <a:gd name="connsiteY89" fmla="*/ 613525 h 758095"/>
                        <a:gd name="connsiteX90" fmla="*/ 45307 w 1496212"/>
                        <a:gd name="connsiteY90" fmla="*/ 618170 h 758095"/>
                        <a:gd name="connsiteX91" fmla="*/ 125027 w 1496212"/>
                        <a:gd name="connsiteY91" fmla="*/ 629432 h 758095"/>
                        <a:gd name="connsiteX92" fmla="*/ 167008 w 1496212"/>
                        <a:gd name="connsiteY92" fmla="*/ 632873 h 758095"/>
                        <a:gd name="connsiteX93" fmla="*/ 219388 w 1496212"/>
                        <a:gd name="connsiteY93" fmla="*/ 640429 h 758095"/>
                        <a:gd name="connsiteX94" fmla="*/ 271189 w 1496212"/>
                        <a:gd name="connsiteY94" fmla="*/ 659173 h 758095"/>
                        <a:gd name="connsiteX95" fmla="*/ 302141 w 1496212"/>
                        <a:gd name="connsiteY95" fmla="*/ 675665 h 758095"/>
                        <a:gd name="connsiteX96" fmla="*/ 337229 w 1496212"/>
                        <a:gd name="connsiteY96" fmla="*/ 700365 h 758095"/>
                        <a:gd name="connsiteX97" fmla="*/ 378458 w 1496212"/>
                        <a:gd name="connsiteY97" fmla="*/ 749187 h 758095"/>
                        <a:gd name="connsiteX98" fmla="*/ 403490 w 1496212"/>
                        <a:gd name="connsiteY98" fmla="*/ 752240 h 758095"/>
                        <a:gd name="connsiteX99" fmla="*/ 548322 w 1496212"/>
                        <a:gd name="connsiteY99" fmla="*/ 753003 h 758095"/>
                        <a:gd name="connsiteX100" fmla="*/ 650976 w 1496212"/>
                        <a:gd name="connsiteY100" fmla="*/ 747772 h 758095"/>
                        <a:gd name="connsiteX101" fmla="*/ 682765 w 1496212"/>
                        <a:gd name="connsiteY101" fmla="*/ 747736 h 758095"/>
                        <a:gd name="connsiteX102" fmla="*/ 689522 w 1496212"/>
                        <a:gd name="connsiteY102" fmla="*/ 745483 h 758095"/>
                        <a:gd name="connsiteX103" fmla="*/ 698531 w 1496212"/>
                        <a:gd name="connsiteY103" fmla="*/ 743231 h 758095"/>
                        <a:gd name="connsiteX104" fmla="*/ 730062 w 1496212"/>
                        <a:gd name="connsiteY104" fmla="*/ 740979 h 758095"/>
                        <a:gd name="connsiteX105" fmla="*/ 757088 w 1496212"/>
                        <a:gd name="connsiteY105" fmla="*/ 713952 h 758095"/>
                        <a:gd name="connsiteX106" fmla="*/ 768349 w 1496212"/>
                        <a:gd name="connsiteY106" fmla="*/ 702691 h 758095"/>
                        <a:gd name="connsiteX107" fmla="*/ 772854 w 1496212"/>
                        <a:gd name="connsiteY107" fmla="*/ 698187 h 758095"/>
                        <a:gd name="connsiteX108" fmla="*/ 784115 w 1496212"/>
                        <a:gd name="connsiteY108" fmla="*/ 684674 h 758095"/>
                        <a:gd name="connsiteX109" fmla="*/ 795376 w 1496212"/>
                        <a:gd name="connsiteY109" fmla="*/ 673412 h 758095"/>
                        <a:gd name="connsiteX110" fmla="*/ 799881 w 1496212"/>
                        <a:gd name="connsiteY110" fmla="*/ 666656 h 758095"/>
                        <a:gd name="connsiteX111" fmla="*/ 806637 w 1496212"/>
                        <a:gd name="connsiteY111" fmla="*/ 664404 h 758095"/>
                        <a:gd name="connsiteX112" fmla="*/ 808889 w 1496212"/>
                        <a:gd name="connsiteY112" fmla="*/ 657647 h 758095"/>
                        <a:gd name="connsiteX113" fmla="*/ 838168 w 1496212"/>
                        <a:gd name="connsiteY113" fmla="*/ 655395 h 758095"/>
                        <a:gd name="connsiteX114" fmla="*/ 860690 w 1496212"/>
                        <a:gd name="connsiteY114" fmla="*/ 639629 h 758095"/>
                        <a:gd name="connsiteX115" fmla="*/ 878708 w 1496212"/>
                        <a:gd name="connsiteY115" fmla="*/ 635125 h 758095"/>
                        <a:gd name="connsiteX116" fmla="*/ 887717 w 1496212"/>
                        <a:gd name="connsiteY116" fmla="*/ 632873 h 758095"/>
                        <a:gd name="connsiteX117" fmla="*/ 894474 w 1496212"/>
                        <a:gd name="connsiteY117" fmla="*/ 628368 h 758095"/>
                        <a:gd name="connsiteX118" fmla="*/ 914744 w 1496212"/>
                        <a:gd name="connsiteY118" fmla="*/ 619359 h 758095"/>
                        <a:gd name="connsiteX119" fmla="*/ 926005 w 1496212"/>
                        <a:gd name="connsiteY119" fmla="*/ 608098 h 758095"/>
                        <a:gd name="connsiteX120" fmla="*/ 941770 w 1496212"/>
                        <a:gd name="connsiteY120" fmla="*/ 603594 h 758095"/>
                        <a:gd name="connsiteX121" fmla="*/ 980058 w 1496212"/>
                        <a:gd name="connsiteY121" fmla="*/ 605846 h 758095"/>
                        <a:gd name="connsiteX122" fmla="*/ 984562 w 1496212"/>
                        <a:gd name="connsiteY122" fmla="*/ 612603 h 758095"/>
                        <a:gd name="connsiteX123" fmla="*/ 989067 w 1496212"/>
                        <a:gd name="connsiteY123" fmla="*/ 617107 h 758095"/>
                        <a:gd name="connsiteX124" fmla="*/ 1009337 w 1496212"/>
                        <a:gd name="connsiteY124" fmla="*/ 623864 h 758095"/>
                        <a:gd name="connsiteX125" fmla="*/ 1018346 w 1496212"/>
                        <a:gd name="connsiteY125" fmla="*/ 632873 h 758095"/>
                        <a:gd name="connsiteX126" fmla="*/ 1022850 w 1496212"/>
                        <a:gd name="connsiteY126" fmla="*/ 641881 h 758095"/>
                        <a:gd name="connsiteX127" fmla="*/ 1036363 w 1496212"/>
                        <a:gd name="connsiteY127" fmla="*/ 650890 h 758095"/>
                        <a:gd name="connsiteX128" fmla="*/ 1040868 w 1496212"/>
                        <a:gd name="connsiteY128" fmla="*/ 664404 h 758095"/>
                        <a:gd name="connsiteX129" fmla="*/ 1047624 w 1496212"/>
                        <a:gd name="connsiteY129" fmla="*/ 668908 h 758095"/>
                        <a:gd name="connsiteX130" fmla="*/ 1058885 w 1496212"/>
                        <a:gd name="connsiteY130" fmla="*/ 671160 h 758095"/>
                        <a:gd name="connsiteX131" fmla="*/ 1065642 w 1496212"/>
                        <a:gd name="connsiteY131" fmla="*/ 673412 h 758095"/>
                        <a:gd name="connsiteX132" fmla="*/ 1067894 w 1496212"/>
                        <a:gd name="connsiteY132" fmla="*/ 680169 h 758095"/>
                        <a:gd name="connsiteX133" fmla="*/ 1076903 w 1496212"/>
                        <a:gd name="connsiteY133" fmla="*/ 682421 h 758095"/>
                        <a:gd name="connsiteX134" fmla="*/ 1085912 w 1496212"/>
                        <a:gd name="connsiteY134" fmla="*/ 686926 h 758095"/>
                        <a:gd name="connsiteX135" fmla="*/ 1103930 w 1496212"/>
                        <a:gd name="connsiteY135" fmla="*/ 691430 h 758095"/>
                        <a:gd name="connsiteX136" fmla="*/ 1110686 w 1496212"/>
                        <a:gd name="connsiteY136" fmla="*/ 700439 h 758095"/>
                        <a:gd name="connsiteX137" fmla="*/ 1115191 w 1496212"/>
                        <a:gd name="connsiteY137" fmla="*/ 707196 h 758095"/>
                        <a:gd name="connsiteX138" fmla="*/ 1121948 w 1496212"/>
                        <a:gd name="connsiteY138" fmla="*/ 711700 h 758095"/>
                        <a:gd name="connsiteX139" fmla="*/ 1130956 w 1496212"/>
                        <a:gd name="connsiteY139" fmla="*/ 727466 h 758095"/>
                        <a:gd name="connsiteX140" fmla="*/ 1133209 w 1496212"/>
                        <a:gd name="connsiteY140" fmla="*/ 736474 h 758095"/>
                        <a:gd name="connsiteX141" fmla="*/ 1148974 w 1496212"/>
                        <a:gd name="connsiteY141" fmla="*/ 743231 h 758095"/>
                        <a:gd name="connsiteX142" fmla="*/ 1191766 w 1496212"/>
                        <a:gd name="connsiteY142" fmla="*/ 745483 h 758095"/>
                        <a:gd name="connsiteX143" fmla="*/ 1207532 w 1496212"/>
                        <a:gd name="connsiteY143" fmla="*/ 743231 h 758095"/>
                        <a:gd name="connsiteX144" fmla="*/ 1248072 w 1496212"/>
                        <a:gd name="connsiteY144" fmla="*/ 745483 h 758095"/>
                        <a:gd name="connsiteX145" fmla="*/ 1268342 w 1496212"/>
                        <a:gd name="connsiteY145" fmla="*/ 747736 h 758095"/>
                        <a:gd name="connsiteX146" fmla="*/ 1281855 w 1496212"/>
                        <a:gd name="connsiteY146" fmla="*/ 729718 h 758095"/>
                        <a:gd name="connsiteX147" fmla="*/ 1288612 w 1496212"/>
                        <a:gd name="connsiteY147" fmla="*/ 727466 h 758095"/>
                        <a:gd name="connsiteX148" fmla="*/ 1304377 w 1496212"/>
                        <a:gd name="connsiteY148" fmla="*/ 713952 h 758095"/>
                        <a:gd name="connsiteX149" fmla="*/ 1306629 w 1496212"/>
                        <a:gd name="connsiteY149" fmla="*/ 707196 h 758095"/>
                        <a:gd name="connsiteX150" fmla="*/ 1311134 w 1496212"/>
                        <a:gd name="connsiteY150" fmla="*/ 700439 h 758095"/>
                        <a:gd name="connsiteX151" fmla="*/ 1315638 w 1496212"/>
                        <a:gd name="connsiteY151" fmla="*/ 691430 h 758095"/>
                        <a:gd name="connsiteX152" fmla="*/ 1322395 w 1496212"/>
                        <a:gd name="connsiteY152" fmla="*/ 689178 h 758095"/>
                        <a:gd name="connsiteX153" fmla="*/ 1326899 w 1496212"/>
                        <a:gd name="connsiteY153" fmla="*/ 680169 h 758095"/>
                        <a:gd name="connsiteX154" fmla="*/ 1333656 w 1496212"/>
                        <a:gd name="connsiteY154" fmla="*/ 675665 h 758095"/>
                        <a:gd name="connsiteX155" fmla="*/ 1335908 w 1496212"/>
                        <a:gd name="connsiteY155" fmla="*/ 666656 h 758095"/>
                        <a:gd name="connsiteX156" fmla="*/ 1338160 w 1496212"/>
                        <a:gd name="connsiteY156" fmla="*/ 659899 h 758095"/>
                        <a:gd name="connsiteX157" fmla="*/ 1342665 w 1496212"/>
                        <a:gd name="connsiteY157" fmla="*/ 655395 h 758095"/>
                        <a:gd name="connsiteX158" fmla="*/ 1351674 w 1496212"/>
                        <a:gd name="connsiteY158" fmla="*/ 641881 h 758095"/>
                        <a:gd name="connsiteX159" fmla="*/ 1353926 w 1496212"/>
                        <a:gd name="connsiteY159" fmla="*/ 632873 h 758095"/>
                        <a:gd name="connsiteX160" fmla="*/ 1356178 w 1496212"/>
                        <a:gd name="connsiteY160" fmla="*/ 610350 h 758095"/>
                        <a:gd name="connsiteX161" fmla="*/ 1360682 w 1496212"/>
                        <a:gd name="connsiteY161" fmla="*/ 601341 h 758095"/>
                        <a:gd name="connsiteX162" fmla="*/ 1365187 w 1496212"/>
                        <a:gd name="connsiteY162" fmla="*/ 585576 h 758095"/>
                        <a:gd name="connsiteX163" fmla="*/ 1371944 w 1496212"/>
                        <a:gd name="connsiteY163" fmla="*/ 576567 h 758095"/>
                        <a:gd name="connsiteX164" fmla="*/ 1376448 w 1496212"/>
                        <a:gd name="connsiteY164" fmla="*/ 542784 h 758095"/>
                        <a:gd name="connsiteX165" fmla="*/ 1378700 w 1496212"/>
                        <a:gd name="connsiteY165" fmla="*/ 533775 h 758095"/>
                        <a:gd name="connsiteX166" fmla="*/ 1380952 w 1496212"/>
                        <a:gd name="connsiteY166" fmla="*/ 477470 h 758095"/>
                        <a:gd name="connsiteX167" fmla="*/ 1396718 w 1496212"/>
                        <a:gd name="connsiteY167" fmla="*/ 454947 h 758095"/>
                        <a:gd name="connsiteX168" fmla="*/ 1403475 w 1496212"/>
                        <a:gd name="connsiteY168" fmla="*/ 443686 h 758095"/>
                        <a:gd name="connsiteX169" fmla="*/ 1410231 w 1496212"/>
                        <a:gd name="connsiteY169" fmla="*/ 434677 h 758095"/>
                        <a:gd name="connsiteX170" fmla="*/ 1412483 w 1496212"/>
                        <a:gd name="connsiteY170" fmla="*/ 385129 h 758095"/>
                        <a:gd name="connsiteX171" fmla="*/ 1414736 w 1496212"/>
                        <a:gd name="connsiteY171" fmla="*/ 373868 h 758095"/>
                        <a:gd name="connsiteX172" fmla="*/ 1421492 w 1496212"/>
                        <a:gd name="connsiteY172" fmla="*/ 367111 h 758095"/>
                        <a:gd name="connsiteX173" fmla="*/ 1435006 w 1496212"/>
                        <a:gd name="connsiteY173" fmla="*/ 157655 h 758095"/>
                        <a:gd name="connsiteX174" fmla="*/ 1448519 w 1496212"/>
                        <a:gd name="connsiteY174" fmla="*/ 141889 h 758095"/>
                        <a:gd name="connsiteX175" fmla="*/ 1453023 w 1496212"/>
                        <a:gd name="connsiteY175" fmla="*/ 135133 h 758095"/>
                        <a:gd name="connsiteX176" fmla="*/ 1459780 w 1496212"/>
                        <a:gd name="connsiteY176" fmla="*/ 132880 h 758095"/>
                        <a:gd name="connsiteX177" fmla="*/ 1466537 w 1496212"/>
                        <a:gd name="connsiteY177" fmla="*/ 128376 h 758095"/>
                        <a:gd name="connsiteX178" fmla="*/ 1468789 w 1496212"/>
                        <a:gd name="connsiteY178" fmla="*/ 99097 h 758095"/>
                        <a:gd name="connsiteX179" fmla="*/ 1475546 w 1496212"/>
                        <a:gd name="connsiteY179" fmla="*/ 94593 h 758095"/>
                        <a:gd name="connsiteX180" fmla="*/ 1486807 w 1496212"/>
                        <a:gd name="connsiteY180" fmla="*/ 83332 h 758095"/>
                        <a:gd name="connsiteX181" fmla="*/ 1489059 w 1496212"/>
                        <a:gd name="connsiteY181" fmla="*/ 76575 h 758095"/>
                        <a:gd name="connsiteX182" fmla="*/ 1495816 w 1496212"/>
                        <a:gd name="connsiteY182" fmla="*/ 74323 h 758095"/>
                        <a:gd name="connsiteX183" fmla="*/ 1493563 w 1496212"/>
                        <a:gd name="connsiteY183" fmla="*/ 0 h 758095"/>
                        <a:gd name="connsiteX184" fmla="*/ 1482302 w 1496212"/>
                        <a:gd name="connsiteY184" fmla="*/ 9008 h 758095"/>
                        <a:gd name="connsiteX185" fmla="*/ 1480050 w 1496212"/>
                        <a:gd name="connsiteY185" fmla="*/ 18017 h 758095"/>
                        <a:gd name="connsiteX186" fmla="*/ 1473293 w 1496212"/>
                        <a:gd name="connsiteY186" fmla="*/ 20270 h 758095"/>
                        <a:gd name="connsiteX187" fmla="*/ 1482302 w 1496212"/>
                        <a:gd name="connsiteY18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788619 w 1496212"/>
                        <a:gd name="connsiteY67" fmla="*/ 558549 h 758095"/>
                        <a:gd name="connsiteX68" fmla="*/ 779611 w 1496212"/>
                        <a:gd name="connsiteY68" fmla="*/ 560802 h 758095"/>
                        <a:gd name="connsiteX69" fmla="*/ 750332 w 1496212"/>
                        <a:gd name="connsiteY69" fmla="*/ 578819 h 758095"/>
                        <a:gd name="connsiteX70" fmla="*/ 732314 w 1496212"/>
                        <a:gd name="connsiteY70" fmla="*/ 594585 h 758095"/>
                        <a:gd name="connsiteX71" fmla="*/ 709792 w 1496212"/>
                        <a:gd name="connsiteY71" fmla="*/ 626116 h 758095"/>
                        <a:gd name="connsiteX72" fmla="*/ 691774 w 1496212"/>
                        <a:gd name="connsiteY72" fmla="*/ 644134 h 758095"/>
                        <a:gd name="connsiteX73" fmla="*/ 647419 w 1496212"/>
                        <a:gd name="connsiteY73" fmla="*/ 668108 h 758095"/>
                        <a:gd name="connsiteX74" fmla="*/ 550648 w 1496212"/>
                        <a:gd name="connsiteY74" fmla="*/ 677007 h 758095"/>
                        <a:gd name="connsiteX75" fmla="*/ 449766 w 1496212"/>
                        <a:gd name="connsiteY75" fmla="*/ 674028 h 758095"/>
                        <a:gd name="connsiteX76" fmla="*/ 385817 w 1496212"/>
                        <a:gd name="connsiteY76" fmla="*/ 637474 h 758095"/>
                        <a:gd name="connsiteX77" fmla="*/ 340428 w 1496212"/>
                        <a:gd name="connsiteY77" fmla="*/ 603594 h 758095"/>
                        <a:gd name="connsiteX78" fmla="*/ 302141 w 1496212"/>
                        <a:gd name="connsiteY78" fmla="*/ 578819 h 758095"/>
                        <a:gd name="connsiteX79" fmla="*/ 266105 w 1496212"/>
                        <a:gd name="connsiteY79" fmla="*/ 556297 h 758095"/>
                        <a:gd name="connsiteX80" fmla="*/ 259349 w 1496212"/>
                        <a:gd name="connsiteY80" fmla="*/ 554045 h 758095"/>
                        <a:gd name="connsiteX81" fmla="*/ 236826 w 1496212"/>
                        <a:gd name="connsiteY81" fmla="*/ 545036 h 758095"/>
                        <a:gd name="connsiteX82" fmla="*/ 180521 w 1496212"/>
                        <a:gd name="connsiteY82" fmla="*/ 536027 h 758095"/>
                        <a:gd name="connsiteX83" fmla="*/ 117459 w 1496212"/>
                        <a:gd name="connsiteY83" fmla="*/ 533775 h 758095"/>
                        <a:gd name="connsiteX84" fmla="*/ 76919 w 1496212"/>
                        <a:gd name="connsiteY84" fmla="*/ 536027 h 758095"/>
                        <a:gd name="connsiteX85" fmla="*/ 61645 w 1496212"/>
                        <a:gd name="connsiteY85" fmla="*/ 536930 h 758095"/>
                        <a:gd name="connsiteX86" fmla="*/ 23483 w 1496212"/>
                        <a:gd name="connsiteY86" fmla="*/ 550729 h 758095"/>
                        <a:gd name="connsiteX87" fmla="*/ 103 w 1496212"/>
                        <a:gd name="connsiteY87" fmla="*/ 573331 h 758095"/>
                        <a:gd name="connsiteX88" fmla="*/ 16207 w 1496212"/>
                        <a:gd name="connsiteY88" fmla="*/ 613525 h 758095"/>
                        <a:gd name="connsiteX89" fmla="*/ 45307 w 1496212"/>
                        <a:gd name="connsiteY89" fmla="*/ 618170 h 758095"/>
                        <a:gd name="connsiteX90" fmla="*/ 125027 w 1496212"/>
                        <a:gd name="connsiteY90" fmla="*/ 629432 h 758095"/>
                        <a:gd name="connsiteX91" fmla="*/ 167008 w 1496212"/>
                        <a:gd name="connsiteY91" fmla="*/ 632873 h 758095"/>
                        <a:gd name="connsiteX92" fmla="*/ 219388 w 1496212"/>
                        <a:gd name="connsiteY92" fmla="*/ 640429 h 758095"/>
                        <a:gd name="connsiteX93" fmla="*/ 271189 w 1496212"/>
                        <a:gd name="connsiteY93" fmla="*/ 659173 h 758095"/>
                        <a:gd name="connsiteX94" fmla="*/ 302141 w 1496212"/>
                        <a:gd name="connsiteY94" fmla="*/ 675665 h 758095"/>
                        <a:gd name="connsiteX95" fmla="*/ 337229 w 1496212"/>
                        <a:gd name="connsiteY95" fmla="*/ 700365 h 758095"/>
                        <a:gd name="connsiteX96" fmla="*/ 378458 w 1496212"/>
                        <a:gd name="connsiteY96" fmla="*/ 749187 h 758095"/>
                        <a:gd name="connsiteX97" fmla="*/ 403490 w 1496212"/>
                        <a:gd name="connsiteY97" fmla="*/ 752240 h 758095"/>
                        <a:gd name="connsiteX98" fmla="*/ 548322 w 1496212"/>
                        <a:gd name="connsiteY98" fmla="*/ 753003 h 758095"/>
                        <a:gd name="connsiteX99" fmla="*/ 650976 w 1496212"/>
                        <a:gd name="connsiteY99" fmla="*/ 747772 h 758095"/>
                        <a:gd name="connsiteX100" fmla="*/ 682765 w 1496212"/>
                        <a:gd name="connsiteY100" fmla="*/ 747736 h 758095"/>
                        <a:gd name="connsiteX101" fmla="*/ 689522 w 1496212"/>
                        <a:gd name="connsiteY101" fmla="*/ 745483 h 758095"/>
                        <a:gd name="connsiteX102" fmla="*/ 698531 w 1496212"/>
                        <a:gd name="connsiteY102" fmla="*/ 743231 h 758095"/>
                        <a:gd name="connsiteX103" fmla="*/ 730062 w 1496212"/>
                        <a:gd name="connsiteY103" fmla="*/ 740979 h 758095"/>
                        <a:gd name="connsiteX104" fmla="*/ 757088 w 1496212"/>
                        <a:gd name="connsiteY104" fmla="*/ 713952 h 758095"/>
                        <a:gd name="connsiteX105" fmla="*/ 768349 w 1496212"/>
                        <a:gd name="connsiteY105" fmla="*/ 702691 h 758095"/>
                        <a:gd name="connsiteX106" fmla="*/ 772854 w 1496212"/>
                        <a:gd name="connsiteY106" fmla="*/ 698187 h 758095"/>
                        <a:gd name="connsiteX107" fmla="*/ 784115 w 1496212"/>
                        <a:gd name="connsiteY107" fmla="*/ 684674 h 758095"/>
                        <a:gd name="connsiteX108" fmla="*/ 795376 w 1496212"/>
                        <a:gd name="connsiteY108" fmla="*/ 673412 h 758095"/>
                        <a:gd name="connsiteX109" fmla="*/ 799881 w 1496212"/>
                        <a:gd name="connsiteY109" fmla="*/ 666656 h 758095"/>
                        <a:gd name="connsiteX110" fmla="*/ 806637 w 1496212"/>
                        <a:gd name="connsiteY110" fmla="*/ 664404 h 758095"/>
                        <a:gd name="connsiteX111" fmla="*/ 808889 w 1496212"/>
                        <a:gd name="connsiteY111" fmla="*/ 657647 h 758095"/>
                        <a:gd name="connsiteX112" fmla="*/ 838168 w 1496212"/>
                        <a:gd name="connsiteY112" fmla="*/ 655395 h 758095"/>
                        <a:gd name="connsiteX113" fmla="*/ 860690 w 1496212"/>
                        <a:gd name="connsiteY113" fmla="*/ 639629 h 758095"/>
                        <a:gd name="connsiteX114" fmla="*/ 878708 w 1496212"/>
                        <a:gd name="connsiteY114" fmla="*/ 635125 h 758095"/>
                        <a:gd name="connsiteX115" fmla="*/ 887717 w 1496212"/>
                        <a:gd name="connsiteY115" fmla="*/ 632873 h 758095"/>
                        <a:gd name="connsiteX116" fmla="*/ 894474 w 1496212"/>
                        <a:gd name="connsiteY116" fmla="*/ 628368 h 758095"/>
                        <a:gd name="connsiteX117" fmla="*/ 914744 w 1496212"/>
                        <a:gd name="connsiteY117" fmla="*/ 619359 h 758095"/>
                        <a:gd name="connsiteX118" fmla="*/ 926005 w 1496212"/>
                        <a:gd name="connsiteY118" fmla="*/ 608098 h 758095"/>
                        <a:gd name="connsiteX119" fmla="*/ 941770 w 1496212"/>
                        <a:gd name="connsiteY119" fmla="*/ 603594 h 758095"/>
                        <a:gd name="connsiteX120" fmla="*/ 980058 w 1496212"/>
                        <a:gd name="connsiteY120" fmla="*/ 605846 h 758095"/>
                        <a:gd name="connsiteX121" fmla="*/ 984562 w 1496212"/>
                        <a:gd name="connsiteY121" fmla="*/ 612603 h 758095"/>
                        <a:gd name="connsiteX122" fmla="*/ 989067 w 1496212"/>
                        <a:gd name="connsiteY122" fmla="*/ 617107 h 758095"/>
                        <a:gd name="connsiteX123" fmla="*/ 1009337 w 1496212"/>
                        <a:gd name="connsiteY123" fmla="*/ 623864 h 758095"/>
                        <a:gd name="connsiteX124" fmla="*/ 1018346 w 1496212"/>
                        <a:gd name="connsiteY124" fmla="*/ 632873 h 758095"/>
                        <a:gd name="connsiteX125" fmla="*/ 1022850 w 1496212"/>
                        <a:gd name="connsiteY125" fmla="*/ 641881 h 758095"/>
                        <a:gd name="connsiteX126" fmla="*/ 1036363 w 1496212"/>
                        <a:gd name="connsiteY126" fmla="*/ 650890 h 758095"/>
                        <a:gd name="connsiteX127" fmla="*/ 1040868 w 1496212"/>
                        <a:gd name="connsiteY127" fmla="*/ 664404 h 758095"/>
                        <a:gd name="connsiteX128" fmla="*/ 1047624 w 1496212"/>
                        <a:gd name="connsiteY128" fmla="*/ 668908 h 758095"/>
                        <a:gd name="connsiteX129" fmla="*/ 1058885 w 1496212"/>
                        <a:gd name="connsiteY129" fmla="*/ 671160 h 758095"/>
                        <a:gd name="connsiteX130" fmla="*/ 1065642 w 1496212"/>
                        <a:gd name="connsiteY130" fmla="*/ 673412 h 758095"/>
                        <a:gd name="connsiteX131" fmla="*/ 1067894 w 1496212"/>
                        <a:gd name="connsiteY131" fmla="*/ 680169 h 758095"/>
                        <a:gd name="connsiteX132" fmla="*/ 1076903 w 1496212"/>
                        <a:gd name="connsiteY132" fmla="*/ 682421 h 758095"/>
                        <a:gd name="connsiteX133" fmla="*/ 1085912 w 1496212"/>
                        <a:gd name="connsiteY133" fmla="*/ 686926 h 758095"/>
                        <a:gd name="connsiteX134" fmla="*/ 1103930 w 1496212"/>
                        <a:gd name="connsiteY134" fmla="*/ 691430 h 758095"/>
                        <a:gd name="connsiteX135" fmla="*/ 1110686 w 1496212"/>
                        <a:gd name="connsiteY135" fmla="*/ 700439 h 758095"/>
                        <a:gd name="connsiteX136" fmla="*/ 1115191 w 1496212"/>
                        <a:gd name="connsiteY136" fmla="*/ 707196 h 758095"/>
                        <a:gd name="connsiteX137" fmla="*/ 1121948 w 1496212"/>
                        <a:gd name="connsiteY137" fmla="*/ 711700 h 758095"/>
                        <a:gd name="connsiteX138" fmla="*/ 1130956 w 1496212"/>
                        <a:gd name="connsiteY138" fmla="*/ 727466 h 758095"/>
                        <a:gd name="connsiteX139" fmla="*/ 1133209 w 1496212"/>
                        <a:gd name="connsiteY139" fmla="*/ 736474 h 758095"/>
                        <a:gd name="connsiteX140" fmla="*/ 1148974 w 1496212"/>
                        <a:gd name="connsiteY140" fmla="*/ 743231 h 758095"/>
                        <a:gd name="connsiteX141" fmla="*/ 1191766 w 1496212"/>
                        <a:gd name="connsiteY141" fmla="*/ 745483 h 758095"/>
                        <a:gd name="connsiteX142" fmla="*/ 1207532 w 1496212"/>
                        <a:gd name="connsiteY142" fmla="*/ 743231 h 758095"/>
                        <a:gd name="connsiteX143" fmla="*/ 1248072 w 1496212"/>
                        <a:gd name="connsiteY143" fmla="*/ 745483 h 758095"/>
                        <a:gd name="connsiteX144" fmla="*/ 1268342 w 1496212"/>
                        <a:gd name="connsiteY144" fmla="*/ 747736 h 758095"/>
                        <a:gd name="connsiteX145" fmla="*/ 1281855 w 1496212"/>
                        <a:gd name="connsiteY145" fmla="*/ 729718 h 758095"/>
                        <a:gd name="connsiteX146" fmla="*/ 1288612 w 1496212"/>
                        <a:gd name="connsiteY146" fmla="*/ 727466 h 758095"/>
                        <a:gd name="connsiteX147" fmla="*/ 1304377 w 1496212"/>
                        <a:gd name="connsiteY147" fmla="*/ 713952 h 758095"/>
                        <a:gd name="connsiteX148" fmla="*/ 1306629 w 1496212"/>
                        <a:gd name="connsiteY148" fmla="*/ 707196 h 758095"/>
                        <a:gd name="connsiteX149" fmla="*/ 1311134 w 1496212"/>
                        <a:gd name="connsiteY149" fmla="*/ 700439 h 758095"/>
                        <a:gd name="connsiteX150" fmla="*/ 1315638 w 1496212"/>
                        <a:gd name="connsiteY150" fmla="*/ 691430 h 758095"/>
                        <a:gd name="connsiteX151" fmla="*/ 1322395 w 1496212"/>
                        <a:gd name="connsiteY151" fmla="*/ 689178 h 758095"/>
                        <a:gd name="connsiteX152" fmla="*/ 1326899 w 1496212"/>
                        <a:gd name="connsiteY152" fmla="*/ 680169 h 758095"/>
                        <a:gd name="connsiteX153" fmla="*/ 1333656 w 1496212"/>
                        <a:gd name="connsiteY153" fmla="*/ 675665 h 758095"/>
                        <a:gd name="connsiteX154" fmla="*/ 1335908 w 1496212"/>
                        <a:gd name="connsiteY154" fmla="*/ 666656 h 758095"/>
                        <a:gd name="connsiteX155" fmla="*/ 1338160 w 1496212"/>
                        <a:gd name="connsiteY155" fmla="*/ 659899 h 758095"/>
                        <a:gd name="connsiteX156" fmla="*/ 1342665 w 1496212"/>
                        <a:gd name="connsiteY156" fmla="*/ 655395 h 758095"/>
                        <a:gd name="connsiteX157" fmla="*/ 1351674 w 1496212"/>
                        <a:gd name="connsiteY157" fmla="*/ 641881 h 758095"/>
                        <a:gd name="connsiteX158" fmla="*/ 1353926 w 1496212"/>
                        <a:gd name="connsiteY158" fmla="*/ 632873 h 758095"/>
                        <a:gd name="connsiteX159" fmla="*/ 1356178 w 1496212"/>
                        <a:gd name="connsiteY159" fmla="*/ 610350 h 758095"/>
                        <a:gd name="connsiteX160" fmla="*/ 1360682 w 1496212"/>
                        <a:gd name="connsiteY160" fmla="*/ 601341 h 758095"/>
                        <a:gd name="connsiteX161" fmla="*/ 1365187 w 1496212"/>
                        <a:gd name="connsiteY161" fmla="*/ 585576 h 758095"/>
                        <a:gd name="connsiteX162" fmla="*/ 1371944 w 1496212"/>
                        <a:gd name="connsiteY162" fmla="*/ 576567 h 758095"/>
                        <a:gd name="connsiteX163" fmla="*/ 1376448 w 1496212"/>
                        <a:gd name="connsiteY163" fmla="*/ 542784 h 758095"/>
                        <a:gd name="connsiteX164" fmla="*/ 1378700 w 1496212"/>
                        <a:gd name="connsiteY164" fmla="*/ 533775 h 758095"/>
                        <a:gd name="connsiteX165" fmla="*/ 1380952 w 1496212"/>
                        <a:gd name="connsiteY165" fmla="*/ 477470 h 758095"/>
                        <a:gd name="connsiteX166" fmla="*/ 1396718 w 1496212"/>
                        <a:gd name="connsiteY166" fmla="*/ 454947 h 758095"/>
                        <a:gd name="connsiteX167" fmla="*/ 1403475 w 1496212"/>
                        <a:gd name="connsiteY167" fmla="*/ 443686 h 758095"/>
                        <a:gd name="connsiteX168" fmla="*/ 1410231 w 1496212"/>
                        <a:gd name="connsiteY168" fmla="*/ 434677 h 758095"/>
                        <a:gd name="connsiteX169" fmla="*/ 1412483 w 1496212"/>
                        <a:gd name="connsiteY169" fmla="*/ 385129 h 758095"/>
                        <a:gd name="connsiteX170" fmla="*/ 1414736 w 1496212"/>
                        <a:gd name="connsiteY170" fmla="*/ 373868 h 758095"/>
                        <a:gd name="connsiteX171" fmla="*/ 1421492 w 1496212"/>
                        <a:gd name="connsiteY171" fmla="*/ 367111 h 758095"/>
                        <a:gd name="connsiteX172" fmla="*/ 1435006 w 1496212"/>
                        <a:gd name="connsiteY172" fmla="*/ 157655 h 758095"/>
                        <a:gd name="connsiteX173" fmla="*/ 1448519 w 1496212"/>
                        <a:gd name="connsiteY173" fmla="*/ 141889 h 758095"/>
                        <a:gd name="connsiteX174" fmla="*/ 1453023 w 1496212"/>
                        <a:gd name="connsiteY174" fmla="*/ 135133 h 758095"/>
                        <a:gd name="connsiteX175" fmla="*/ 1459780 w 1496212"/>
                        <a:gd name="connsiteY175" fmla="*/ 132880 h 758095"/>
                        <a:gd name="connsiteX176" fmla="*/ 1466537 w 1496212"/>
                        <a:gd name="connsiteY176" fmla="*/ 128376 h 758095"/>
                        <a:gd name="connsiteX177" fmla="*/ 1468789 w 1496212"/>
                        <a:gd name="connsiteY177" fmla="*/ 99097 h 758095"/>
                        <a:gd name="connsiteX178" fmla="*/ 1475546 w 1496212"/>
                        <a:gd name="connsiteY178" fmla="*/ 94593 h 758095"/>
                        <a:gd name="connsiteX179" fmla="*/ 1486807 w 1496212"/>
                        <a:gd name="connsiteY179" fmla="*/ 83332 h 758095"/>
                        <a:gd name="connsiteX180" fmla="*/ 1489059 w 1496212"/>
                        <a:gd name="connsiteY180" fmla="*/ 76575 h 758095"/>
                        <a:gd name="connsiteX181" fmla="*/ 1495816 w 1496212"/>
                        <a:gd name="connsiteY181" fmla="*/ 74323 h 758095"/>
                        <a:gd name="connsiteX182" fmla="*/ 1493563 w 1496212"/>
                        <a:gd name="connsiteY182" fmla="*/ 0 h 758095"/>
                        <a:gd name="connsiteX183" fmla="*/ 1482302 w 1496212"/>
                        <a:gd name="connsiteY183" fmla="*/ 9008 h 758095"/>
                        <a:gd name="connsiteX184" fmla="*/ 1480050 w 1496212"/>
                        <a:gd name="connsiteY184" fmla="*/ 18017 h 758095"/>
                        <a:gd name="connsiteX185" fmla="*/ 1473293 w 1496212"/>
                        <a:gd name="connsiteY185" fmla="*/ 20270 h 758095"/>
                        <a:gd name="connsiteX186" fmla="*/ 1482302 w 1496212"/>
                        <a:gd name="connsiteY18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788619 w 1496212"/>
                        <a:gd name="connsiteY66" fmla="*/ 558549 h 758095"/>
                        <a:gd name="connsiteX67" fmla="*/ 779611 w 1496212"/>
                        <a:gd name="connsiteY67" fmla="*/ 560802 h 758095"/>
                        <a:gd name="connsiteX68" fmla="*/ 750332 w 1496212"/>
                        <a:gd name="connsiteY68" fmla="*/ 578819 h 758095"/>
                        <a:gd name="connsiteX69" fmla="*/ 732314 w 1496212"/>
                        <a:gd name="connsiteY69" fmla="*/ 594585 h 758095"/>
                        <a:gd name="connsiteX70" fmla="*/ 709792 w 1496212"/>
                        <a:gd name="connsiteY70" fmla="*/ 626116 h 758095"/>
                        <a:gd name="connsiteX71" fmla="*/ 691774 w 1496212"/>
                        <a:gd name="connsiteY71" fmla="*/ 644134 h 758095"/>
                        <a:gd name="connsiteX72" fmla="*/ 647419 w 1496212"/>
                        <a:gd name="connsiteY72" fmla="*/ 668108 h 758095"/>
                        <a:gd name="connsiteX73" fmla="*/ 550648 w 1496212"/>
                        <a:gd name="connsiteY73" fmla="*/ 677007 h 758095"/>
                        <a:gd name="connsiteX74" fmla="*/ 449766 w 1496212"/>
                        <a:gd name="connsiteY74" fmla="*/ 674028 h 758095"/>
                        <a:gd name="connsiteX75" fmla="*/ 385817 w 1496212"/>
                        <a:gd name="connsiteY75" fmla="*/ 637474 h 758095"/>
                        <a:gd name="connsiteX76" fmla="*/ 340428 w 1496212"/>
                        <a:gd name="connsiteY76" fmla="*/ 603594 h 758095"/>
                        <a:gd name="connsiteX77" fmla="*/ 302141 w 1496212"/>
                        <a:gd name="connsiteY77" fmla="*/ 578819 h 758095"/>
                        <a:gd name="connsiteX78" fmla="*/ 266105 w 1496212"/>
                        <a:gd name="connsiteY78" fmla="*/ 556297 h 758095"/>
                        <a:gd name="connsiteX79" fmla="*/ 259349 w 1496212"/>
                        <a:gd name="connsiteY79" fmla="*/ 554045 h 758095"/>
                        <a:gd name="connsiteX80" fmla="*/ 236826 w 1496212"/>
                        <a:gd name="connsiteY80" fmla="*/ 545036 h 758095"/>
                        <a:gd name="connsiteX81" fmla="*/ 180521 w 1496212"/>
                        <a:gd name="connsiteY81" fmla="*/ 536027 h 758095"/>
                        <a:gd name="connsiteX82" fmla="*/ 117459 w 1496212"/>
                        <a:gd name="connsiteY82" fmla="*/ 533775 h 758095"/>
                        <a:gd name="connsiteX83" fmla="*/ 76919 w 1496212"/>
                        <a:gd name="connsiteY83" fmla="*/ 536027 h 758095"/>
                        <a:gd name="connsiteX84" fmla="*/ 61645 w 1496212"/>
                        <a:gd name="connsiteY84" fmla="*/ 536930 h 758095"/>
                        <a:gd name="connsiteX85" fmla="*/ 23483 w 1496212"/>
                        <a:gd name="connsiteY85" fmla="*/ 550729 h 758095"/>
                        <a:gd name="connsiteX86" fmla="*/ 103 w 1496212"/>
                        <a:gd name="connsiteY86" fmla="*/ 573331 h 758095"/>
                        <a:gd name="connsiteX87" fmla="*/ 16207 w 1496212"/>
                        <a:gd name="connsiteY87" fmla="*/ 613525 h 758095"/>
                        <a:gd name="connsiteX88" fmla="*/ 45307 w 1496212"/>
                        <a:gd name="connsiteY88" fmla="*/ 618170 h 758095"/>
                        <a:gd name="connsiteX89" fmla="*/ 125027 w 1496212"/>
                        <a:gd name="connsiteY89" fmla="*/ 629432 h 758095"/>
                        <a:gd name="connsiteX90" fmla="*/ 167008 w 1496212"/>
                        <a:gd name="connsiteY90" fmla="*/ 632873 h 758095"/>
                        <a:gd name="connsiteX91" fmla="*/ 219388 w 1496212"/>
                        <a:gd name="connsiteY91" fmla="*/ 640429 h 758095"/>
                        <a:gd name="connsiteX92" fmla="*/ 271189 w 1496212"/>
                        <a:gd name="connsiteY92" fmla="*/ 659173 h 758095"/>
                        <a:gd name="connsiteX93" fmla="*/ 302141 w 1496212"/>
                        <a:gd name="connsiteY93" fmla="*/ 675665 h 758095"/>
                        <a:gd name="connsiteX94" fmla="*/ 337229 w 1496212"/>
                        <a:gd name="connsiteY94" fmla="*/ 700365 h 758095"/>
                        <a:gd name="connsiteX95" fmla="*/ 378458 w 1496212"/>
                        <a:gd name="connsiteY95" fmla="*/ 749187 h 758095"/>
                        <a:gd name="connsiteX96" fmla="*/ 403490 w 1496212"/>
                        <a:gd name="connsiteY96" fmla="*/ 752240 h 758095"/>
                        <a:gd name="connsiteX97" fmla="*/ 548322 w 1496212"/>
                        <a:gd name="connsiteY97" fmla="*/ 753003 h 758095"/>
                        <a:gd name="connsiteX98" fmla="*/ 650976 w 1496212"/>
                        <a:gd name="connsiteY98" fmla="*/ 747772 h 758095"/>
                        <a:gd name="connsiteX99" fmla="*/ 682765 w 1496212"/>
                        <a:gd name="connsiteY99" fmla="*/ 747736 h 758095"/>
                        <a:gd name="connsiteX100" fmla="*/ 689522 w 1496212"/>
                        <a:gd name="connsiteY100" fmla="*/ 745483 h 758095"/>
                        <a:gd name="connsiteX101" fmla="*/ 698531 w 1496212"/>
                        <a:gd name="connsiteY101" fmla="*/ 743231 h 758095"/>
                        <a:gd name="connsiteX102" fmla="*/ 730062 w 1496212"/>
                        <a:gd name="connsiteY102" fmla="*/ 740979 h 758095"/>
                        <a:gd name="connsiteX103" fmla="*/ 757088 w 1496212"/>
                        <a:gd name="connsiteY103" fmla="*/ 713952 h 758095"/>
                        <a:gd name="connsiteX104" fmla="*/ 768349 w 1496212"/>
                        <a:gd name="connsiteY104" fmla="*/ 702691 h 758095"/>
                        <a:gd name="connsiteX105" fmla="*/ 772854 w 1496212"/>
                        <a:gd name="connsiteY105" fmla="*/ 698187 h 758095"/>
                        <a:gd name="connsiteX106" fmla="*/ 784115 w 1496212"/>
                        <a:gd name="connsiteY106" fmla="*/ 684674 h 758095"/>
                        <a:gd name="connsiteX107" fmla="*/ 795376 w 1496212"/>
                        <a:gd name="connsiteY107" fmla="*/ 673412 h 758095"/>
                        <a:gd name="connsiteX108" fmla="*/ 799881 w 1496212"/>
                        <a:gd name="connsiteY108" fmla="*/ 666656 h 758095"/>
                        <a:gd name="connsiteX109" fmla="*/ 806637 w 1496212"/>
                        <a:gd name="connsiteY109" fmla="*/ 664404 h 758095"/>
                        <a:gd name="connsiteX110" fmla="*/ 808889 w 1496212"/>
                        <a:gd name="connsiteY110" fmla="*/ 657647 h 758095"/>
                        <a:gd name="connsiteX111" fmla="*/ 838168 w 1496212"/>
                        <a:gd name="connsiteY111" fmla="*/ 655395 h 758095"/>
                        <a:gd name="connsiteX112" fmla="*/ 860690 w 1496212"/>
                        <a:gd name="connsiteY112" fmla="*/ 639629 h 758095"/>
                        <a:gd name="connsiteX113" fmla="*/ 878708 w 1496212"/>
                        <a:gd name="connsiteY113" fmla="*/ 635125 h 758095"/>
                        <a:gd name="connsiteX114" fmla="*/ 887717 w 1496212"/>
                        <a:gd name="connsiteY114" fmla="*/ 632873 h 758095"/>
                        <a:gd name="connsiteX115" fmla="*/ 894474 w 1496212"/>
                        <a:gd name="connsiteY115" fmla="*/ 628368 h 758095"/>
                        <a:gd name="connsiteX116" fmla="*/ 914744 w 1496212"/>
                        <a:gd name="connsiteY116" fmla="*/ 619359 h 758095"/>
                        <a:gd name="connsiteX117" fmla="*/ 926005 w 1496212"/>
                        <a:gd name="connsiteY117" fmla="*/ 608098 h 758095"/>
                        <a:gd name="connsiteX118" fmla="*/ 941770 w 1496212"/>
                        <a:gd name="connsiteY118" fmla="*/ 603594 h 758095"/>
                        <a:gd name="connsiteX119" fmla="*/ 980058 w 1496212"/>
                        <a:gd name="connsiteY119" fmla="*/ 605846 h 758095"/>
                        <a:gd name="connsiteX120" fmla="*/ 984562 w 1496212"/>
                        <a:gd name="connsiteY120" fmla="*/ 612603 h 758095"/>
                        <a:gd name="connsiteX121" fmla="*/ 989067 w 1496212"/>
                        <a:gd name="connsiteY121" fmla="*/ 617107 h 758095"/>
                        <a:gd name="connsiteX122" fmla="*/ 1009337 w 1496212"/>
                        <a:gd name="connsiteY122" fmla="*/ 623864 h 758095"/>
                        <a:gd name="connsiteX123" fmla="*/ 1018346 w 1496212"/>
                        <a:gd name="connsiteY123" fmla="*/ 632873 h 758095"/>
                        <a:gd name="connsiteX124" fmla="*/ 1022850 w 1496212"/>
                        <a:gd name="connsiteY124" fmla="*/ 641881 h 758095"/>
                        <a:gd name="connsiteX125" fmla="*/ 1036363 w 1496212"/>
                        <a:gd name="connsiteY125" fmla="*/ 650890 h 758095"/>
                        <a:gd name="connsiteX126" fmla="*/ 1040868 w 1496212"/>
                        <a:gd name="connsiteY126" fmla="*/ 664404 h 758095"/>
                        <a:gd name="connsiteX127" fmla="*/ 1047624 w 1496212"/>
                        <a:gd name="connsiteY127" fmla="*/ 668908 h 758095"/>
                        <a:gd name="connsiteX128" fmla="*/ 1058885 w 1496212"/>
                        <a:gd name="connsiteY128" fmla="*/ 671160 h 758095"/>
                        <a:gd name="connsiteX129" fmla="*/ 1065642 w 1496212"/>
                        <a:gd name="connsiteY129" fmla="*/ 673412 h 758095"/>
                        <a:gd name="connsiteX130" fmla="*/ 1067894 w 1496212"/>
                        <a:gd name="connsiteY130" fmla="*/ 680169 h 758095"/>
                        <a:gd name="connsiteX131" fmla="*/ 1076903 w 1496212"/>
                        <a:gd name="connsiteY131" fmla="*/ 682421 h 758095"/>
                        <a:gd name="connsiteX132" fmla="*/ 1085912 w 1496212"/>
                        <a:gd name="connsiteY132" fmla="*/ 686926 h 758095"/>
                        <a:gd name="connsiteX133" fmla="*/ 1103930 w 1496212"/>
                        <a:gd name="connsiteY133" fmla="*/ 691430 h 758095"/>
                        <a:gd name="connsiteX134" fmla="*/ 1110686 w 1496212"/>
                        <a:gd name="connsiteY134" fmla="*/ 700439 h 758095"/>
                        <a:gd name="connsiteX135" fmla="*/ 1115191 w 1496212"/>
                        <a:gd name="connsiteY135" fmla="*/ 707196 h 758095"/>
                        <a:gd name="connsiteX136" fmla="*/ 1121948 w 1496212"/>
                        <a:gd name="connsiteY136" fmla="*/ 711700 h 758095"/>
                        <a:gd name="connsiteX137" fmla="*/ 1130956 w 1496212"/>
                        <a:gd name="connsiteY137" fmla="*/ 727466 h 758095"/>
                        <a:gd name="connsiteX138" fmla="*/ 1133209 w 1496212"/>
                        <a:gd name="connsiteY138" fmla="*/ 736474 h 758095"/>
                        <a:gd name="connsiteX139" fmla="*/ 1148974 w 1496212"/>
                        <a:gd name="connsiteY139" fmla="*/ 743231 h 758095"/>
                        <a:gd name="connsiteX140" fmla="*/ 1191766 w 1496212"/>
                        <a:gd name="connsiteY140" fmla="*/ 745483 h 758095"/>
                        <a:gd name="connsiteX141" fmla="*/ 1207532 w 1496212"/>
                        <a:gd name="connsiteY141" fmla="*/ 743231 h 758095"/>
                        <a:gd name="connsiteX142" fmla="*/ 1248072 w 1496212"/>
                        <a:gd name="connsiteY142" fmla="*/ 745483 h 758095"/>
                        <a:gd name="connsiteX143" fmla="*/ 1268342 w 1496212"/>
                        <a:gd name="connsiteY143" fmla="*/ 747736 h 758095"/>
                        <a:gd name="connsiteX144" fmla="*/ 1281855 w 1496212"/>
                        <a:gd name="connsiteY144" fmla="*/ 729718 h 758095"/>
                        <a:gd name="connsiteX145" fmla="*/ 1288612 w 1496212"/>
                        <a:gd name="connsiteY145" fmla="*/ 727466 h 758095"/>
                        <a:gd name="connsiteX146" fmla="*/ 1304377 w 1496212"/>
                        <a:gd name="connsiteY146" fmla="*/ 713952 h 758095"/>
                        <a:gd name="connsiteX147" fmla="*/ 1306629 w 1496212"/>
                        <a:gd name="connsiteY147" fmla="*/ 707196 h 758095"/>
                        <a:gd name="connsiteX148" fmla="*/ 1311134 w 1496212"/>
                        <a:gd name="connsiteY148" fmla="*/ 700439 h 758095"/>
                        <a:gd name="connsiteX149" fmla="*/ 1315638 w 1496212"/>
                        <a:gd name="connsiteY149" fmla="*/ 691430 h 758095"/>
                        <a:gd name="connsiteX150" fmla="*/ 1322395 w 1496212"/>
                        <a:gd name="connsiteY150" fmla="*/ 689178 h 758095"/>
                        <a:gd name="connsiteX151" fmla="*/ 1326899 w 1496212"/>
                        <a:gd name="connsiteY151" fmla="*/ 680169 h 758095"/>
                        <a:gd name="connsiteX152" fmla="*/ 1333656 w 1496212"/>
                        <a:gd name="connsiteY152" fmla="*/ 675665 h 758095"/>
                        <a:gd name="connsiteX153" fmla="*/ 1335908 w 1496212"/>
                        <a:gd name="connsiteY153" fmla="*/ 666656 h 758095"/>
                        <a:gd name="connsiteX154" fmla="*/ 1338160 w 1496212"/>
                        <a:gd name="connsiteY154" fmla="*/ 659899 h 758095"/>
                        <a:gd name="connsiteX155" fmla="*/ 1342665 w 1496212"/>
                        <a:gd name="connsiteY155" fmla="*/ 655395 h 758095"/>
                        <a:gd name="connsiteX156" fmla="*/ 1351674 w 1496212"/>
                        <a:gd name="connsiteY156" fmla="*/ 641881 h 758095"/>
                        <a:gd name="connsiteX157" fmla="*/ 1353926 w 1496212"/>
                        <a:gd name="connsiteY157" fmla="*/ 632873 h 758095"/>
                        <a:gd name="connsiteX158" fmla="*/ 1356178 w 1496212"/>
                        <a:gd name="connsiteY158" fmla="*/ 610350 h 758095"/>
                        <a:gd name="connsiteX159" fmla="*/ 1360682 w 1496212"/>
                        <a:gd name="connsiteY159" fmla="*/ 601341 h 758095"/>
                        <a:gd name="connsiteX160" fmla="*/ 1365187 w 1496212"/>
                        <a:gd name="connsiteY160" fmla="*/ 585576 h 758095"/>
                        <a:gd name="connsiteX161" fmla="*/ 1371944 w 1496212"/>
                        <a:gd name="connsiteY161" fmla="*/ 576567 h 758095"/>
                        <a:gd name="connsiteX162" fmla="*/ 1376448 w 1496212"/>
                        <a:gd name="connsiteY162" fmla="*/ 542784 h 758095"/>
                        <a:gd name="connsiteX163" fmla="*/ 1378700 w 1496212"/>
                        <a:gd name="connsiteY163" fmla="*/ 533775 h 758095"/>
                        <a:gd name="connsiteX164" fmla="*/ 1380952 w 1496212"/>
                        <a:gd name="connsiteY164" fmla="*/ 477470 h 758095"/>
                        <a:gd name="connsiteX165" fmla="*/ 1396718 w 1496212"/>
                        <a:gd name="connsiteY165" fmla="*/ 454947 h 758095"/>
                        <a:gd name="connsiteX166" fmla="*/ 1403475 w 1496212"/>
                        <a:gd name="connsiteY166" fmla="*/ 443686 h 758095"/>
                        <a:gd name="connsiteX167" fmla="*/ 1410231 w 1496212"/>
                        <a:gd name="connsiteY167" fmla="*/ 434677 h 758095"/>
                        <a:gd name="connsiteX168" fmla="*/ 1412483 w 1496212"/>
                        <a:gd name="connsiteY168" fmla="*/ 385129 h 758095"/>
                        <a:gd name="connsiteX169" fmla="*/ 1414736 w 1496212"/>
                        <a:gd name="connsiteY169" fmla="*/ 373868 h 758095"/>
                        <a:gd name="connsiteX170" fmla="*/ 1421492 w 1496212"/>
                        <a:gd name="connsiteY170" fmla="*/ 367111 h 758095"/>
                        <a:gd name="connsiteX171" fmla="*/ 1435006 w 1496212"/>
                        <a:gd name="connsiteY171" fmla="*/ 157655 h 758095"/>
                        <a:gd name="connsiteX172" fmla="*/ 1448519 w 1496212"/>
                        <a:gd name="connsiteY172" fmla="*/ 141889 h 758095"/>
                        <a:gd name="connsiteX173" fmla="*/ 1453023 w 1496212"/>
                        <a:gd name="connsiteY173" fmla="*/ 135133 h 758095"/>
                        <a:gd name="connsiteX174" fmla="*/ 1459780 w 1496212"/>
                        <a:gd name="connsiteY174" fmla="*/ 132880 h 758095"/>
                        <a:gd name="connsiteX175" fmla="*/ 1466537 w 1496212"/>
                        <a:gd name="connsiteY175" fmla="*/ 128376 h 758095"/>
                        <a:gd name="connsiteX176" fmla="*/ 1468789 w 1496212"/>
                        <a:gd name="connsiteY176" fmla="*/ 99097 h 758095"/>
                        <a:gd name="connsiteX177" fmla="*/ 1475546 w 1496212"/>
                        <a:gd name="connsiteY177" fmla="*/ 94593 h 758095"/>
                        <a:gd name="connsiteX178" fmla="*/ 1486807 w 1496212"/>
                        <a:gd name="connsiteY178" fmla="*/ 83332 h 758095"/>
                        <a:gd name="connsiteX179" fmla="*/ 1489059 w 1496212"/>
                        <a:gd name="connsiteY179" fmla="*/ 76575 h 758095"/>
                        <a:gd name="connsiteX180" fmla="*/ 1495816 w 1496212"/>
                        <a:gd name="connsiteY180" fmla="*/ 74323 h 758095"/>
                        <a:gd name="connsiteX181" fmla="*/ 1493563 w 1496212"/>
                        <a:gd name="connsiteY181" fmla="*/ 0 h 758095"/>
                        <a:gd name="connsiteX182" fmla="*/ 1482302 w 1496212"/>
                        <a:gd name="connsiteY182" fmla="*/ 9008 h 758095"/>
                        <a:gd name="connsiteX183" fmla="*/ 1480050 w 1496212"/>
                        <a:gd name="connsiteY183" fmla="*/ 18017 h 758095"/>
                        <a:gd name="connsiteX184" fmla="*/ 1473293 w 1496212"/>
                        <a:gd name="connsiteY184" fmla="*/ 20270 h 758095"/>
                        <a:gd name="connsiteX185" fmla="*/ 1482302 w 1496212"/>
                        <a:gd name="connsiteY18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88619 w 1496212"/>
                        <a:gd name="connsiteY65" fmla="*/ 558549 h 758095"/>
                        <a:gd name="connsiteX66" fmla="*/ 779611 w 1496212"/>
                        <a:gd name="connsiteY66" fmla="*/ 560802 h 758095"/>
                        <a:gd name="connsiteX67" fmla="*/ 750332 w 1496212"/>
                        <a:gd name="connsiteY67" fmla="*/ 578819 h 758095"/>
                        <a:gd name="connsiteX68" fmla="*/ 732314 w 1496212"/>
                        <a:gd name="connsiteY68" fmla="*/ 594585 h 758095"/>
                        <a:gd name="connsiteX69" fmla="*/ 709792 w 1496212"/>
                        <a:gd name="connsiteY69" fmla="*/ 626116 h 758095"/>
                        <a:gd name="connsiteX70" fmla="*/ 691774 w 1496212"/>
                        <a:gd name="connsiteY70" fmla="*/ 644134 h 758095"/>
                        <a:gd name="connsiteX71" fmla="*/ 647419 w 1496212"/>
                        <a:gd name="connsiteY71" fmla="*/ 668108 h 758095"/>
                        <a:gd name="connsiteX72" fmla="*/ 550648 w 1496212"/>
                        <a:gd name="connsiteY72" fmla="*/ 677007 h 758095"/>
                        <a:gd name="connsiteX73" fmla="*/ 449766 w 1496212"/>
                        <a:gd name="connsiteY73" fmla="*/ 674028 h 758095"/>
                        <a:gd name="connsiteX74" fmla="*/ 385817 w 1496212"/>
                        <a:gd name="connsiteY74" fmla="*/ 637474 h 758095"/>
                        <a:gd name="connsiteX75" fmla="*/ 340428 w 1496212"/>
                        <a:gd name="connsiteY75" fmla="*/ 603594 h 758095"/>
                        <a:gd name="connsiteX76" fmla="*/ 302141 w 1496212"/>
                        <a:gd name="connsiteY76" fmla="*/ 578819 h 758095"/>
                        <a:gd name="connsiteX77" fmla="*/ 266105 w 1496212"/>
                        <a:gd name="connsiteY77" fmla="*/ 556297 h 758095"/>
                        <a:gd name="connsiteX78" fmla="*/ 259349 w 1496212"/>
                        <a:gd name="connsiteY78" fmla="*/ 554045 h 758095"/>
                        <a:gd name="connsiteX79" fmla="*/ 236826 w 1496212"/>
                        <a:gd name="connsiteY79" fmla="*/ 545036 h 758095"/>
                        <a:gd name="connsiteX80" fmla="*/ 180521 w 1496212"/>
                        <a:gd name="connsiteY80" fmla="*/ 536027 h 758095"/>
                        <a:gd name="connsiteX81" fmla="*/ 117459 w 1496212"/>
                        <a:gd name="connsiteY81" fmla="*/ 533775 h 758095"/>
                        <a:gd name="connsiteX82" fmla="*/ 76919 w 1496212"/>
                        <a:gd name="connsiteY82" fmla="*/ 536027 h 758095"/>
                        <a:gd name="connsiteX83" fmla="*/ 61645 w 1496212"/>
                        <a:gd name="connsiteY83" fmla="*/ 536930 h 758095"/>
                        <a:gd name="connsiteX84" fmla="*/ 23483 w 1496212"/>
                        <a:gd name="connsiteY84" fmla="*/ 550729 h 758095"/>
                        <a:gd name="connsiteX85" fmla="*/ 103 w 1496212"/>
                        <a:gd name="connsiteY85" fmla="*/ 573331 h 758095"/>
                        <a:gd name="connsiteX86" fmla="*/ 16207 w 1496212"/>
                        <a:gd name="connsiteY86" fmla="*/ 613525 h 758095"/>
                        <a:gd name="connsiteX87" fmla="*/ 45307 w 1496212"/>
                        <a:gd name="connsiteY87" fmla="*/ 618170 h 758095"/>
                        <a:gd name="connsiteX88" fmla="*/ 125027 w 1496212"/>
                        <a:gd name="connsiteY88" fmla="*/ 629432 h 758095"/>
                        <a:gd name="connsiteX89" fmla="*/ 167008 w 1496212"/>
                        <a:gd name="connsiteY89" fmla="*/ 632873 h 758095"/>
                        <a:gd name="connsiteX90" fmla="*/ 219388 w 1496212"/>
                        <a:gd name="connsiteY90" fmla="*/ 640429 h 758095"/>
                        <a:gd name="connsiteX91" fmla="*/ 271189 w 1496212"/>
                        <a:gd name="connsiteY91" fmla="*/ 659173 h 758095"/>
                        <a:gd name="connsiteX92" fmla="*/ 302141 w 1496212"/>
                        <a:gd name="connsiteY92" fmla="*/ 675665 h 758095"/>
                        <a:gd name="connsiteX93" fmla="*/ 337229 w 1496212"/>
                        <a:gd name="connsiteY93" fmla="*/ 700365 h 758095"/>
                        <a:gd name="connsiteX94" fmla="*/ 378458 w 1496212"/>
                        <a:gd name="connsiteY94" fmla="*/ 749187 h 758095"/>
                        <a:gd name="connsiteX95" fmla="*/ 403490 w 1496212"/>
                        <a:gd name="connsiteY95" fmla="*/ 752240 h 758095"/>
                        <a:gd name="connsiteX96" fmla="*/ 548322 w 1496212"/>
                        <a:gd name="connsiteY96" fmla="*/ 753003 h 758095"/>
                        <a:gd name="connsiteX97" fmla="*/ 650976 w 1496212"/>
                        <a:gd name="connsiteY97" fmla="*/ 747772 h 758095"/>
                        <a:gd name="connsiteX98" fmla="*/ 682765 w 1496212"/>
                        <a:gd name="connsiteY98" fmla="*/ 747736 h 758095"/>
                        <a:gd name="connsiteX99" fmla="*/ 689522 w 1496212"/>
                        <a:gd name="connsiteY99" fmla="*/ 745483 h 758095"/>
                        <a:gd name="connsiteX100" fmla="*/ 698531 w 1496212"/>
                        <a:gd name="connsiteY100" fmla="*/ 743231 h 758095"/>
                        <a:gd name="connsiteX101" fmla="*/ 730062 w 1496212"/>
                        <a:gd name="connsiteY101" fmla="*/ 740979 h 758095"/>
                        <a:gd name="connsiteX102" fmla="*/ 757088 w 1496212"/>
                        <a:gd name="connsiteY102" fmla="*/ 713952 h 758095"/>
                        <a:gd name="connsiteX103" fmla="*/ 768349 w 1496212"/>
                        <a:gd name="connsiteY103" fmla="*/ 702691 h 758095"/>
                        <a:gd name="connsiteX104" fmla="*/ 772854 w 1496212"/>
                        <a:gd name="connsiteY104" fmla="*/ 698187 h 758095"/>
                        <a:gd name="connsiteX105" fmla="*/ 784115 w 1496212"/>
                        <a:gd name="connsiteY105" fmla="*/ 684674 h 758095"/>
                        <a:gd name="connsiteX106" fmla="*/ 795376 w 1496212"/>
                        <a:gd name="connsiteY106" fmla="*/ 673412 h 758095"/>
                        <a:gd name="connsiteX107" fmla="*/ 799881 w 1496212"/>
                        <a:gd name="connsiteY107" fmla="*/ 666656 h 758095"/>
                        <a:gd name="connsiteX108" fmla="*/ 806637 w 1496212"/>
                        <a:gd name="connsiteY108" fmla="*/ 664404 h 758095"/>
                        <a:gd name="connsiteX109" fmla="*/ 808889 w 1496212"/>
                        <a:gd name="connsiteY109" fmla="*/ 657647 h 758095"/>
                        <a:gd name="connsiteX110" fmla="*/ 838168 w 1496212"/>
                        <a:gd name="connsiteY110" fmla="*/ 655395 h 758095"/>
                        <a:gd name="connsiteX111" fmla="*/ 860690 w 1496212"/>
                        <a:gd name="connsiteY111" fmla="*/ 639629 h 758095"/>
                        <a:gd name="connsiteX112" fmla="*/ 878708 w 1496212"/>
                        <a:gd name="connsiteY112" fmla="*/ 635125 h 758095"/>
                        <a:gd name="connsiteX113" fmla="*/ 887717 w 1496212"/>
                        <a:gd name="connsiteY113" fmla="*/ 632873 h 758095"/>
                        <a:gd name="connsiteX114" fmla="*/ 894474 w 1496212"/>
                        <a:gd name="connsiteY114" fmla="*/ 628368 h 758095"/>
                        <a:gd name="connsiteX115" fmla="*/ 914744 w 1496212"/>
                        <a:gd name="connsiteY115" fmla="*/ 619359 h 758095"/>
                        <a:gd name="connsiteX116" fmla="*/ 926005 w 1496212"/>
                        <a:gd name="connsiteY116" fmla="*/ 608098 h 758095"/>
                        <a:gd name="connsiteX117" fmla="*/ 941770 w 1496212"/>
                        <a:gd name="connsiteY117" fmla="*/ 603594 h 758095"/>
                        <a:gd name="connsiteX118" fmla="*/ 980058 w 1496212"/>
                        <a:gd name="connsiteY118" fmla="*/ 605846 h 758095"/>
                        <a:gd name="connsiteX119" fmla="*/ 984562 w 1496212"/>
                        <a:gd name="connsiteY119" fmla="*/ 612603 h 758095"/>
                        <a:gd name="connsiteX120" fmla="*/ 989067 w 1496212"/>
                        <a:gd name="connsiteY120" fmla="*/ 617107 h 758095"/>
                        <a:gd name="connsiteX121" fmla="*/ 1009337 w 1496212"/>
                        <a:gd name="connsiteY121" fmla="*/ 623864 h 758095"/>
                        <a:gd name="connsiteX122" fmla="*/ 1018346 w 1496212"/>
                        <a:gd name="connsiteY122" fmla="*/ 632873 h 758095"/>
                        <a:gd name="connsiteX123" fmla="*/ 1022850 w 1496212"/>
                        <a:gd name="connsiteY123" fmla="*/ 641881 h 758095"/>
                        <a:gd name="connsiteX124" fmla="*/ 1036363 w 1496212"/>
                        <a:gd name="connsiteY124" fmla="*/ 650890 h 758095"/>
                        <a:gd name="connsiteX125" fmla="*/ 1040868 w 1496212"/>
                        <a:gd name="connsiteY125" fmla="*/ 664404 h 758095"/>
                        <a:gd name="connsiteX126" fmla="*/ 1047624 w 1496212"/>
                        <a:gd name="connsiteY126" fmla="*/ 668908 h 758095"/>
                        <a:gd name="connsiteX127" fmla="*/ 1058885 w 1496212"/>
                        <a:gd name="connsiteY127" fmla="*/ 671160 h 758095"/>
                        <a:gd name="connsiteX128" fmla="*/ 1065642 w 1496212"/>
                        <a:gd name="connsiteY128" fmla="*/ 673412 h 758095"/>
                        <a:gd name="connsiteX129" fmla="*/ 1067894 w 1496212"/>
                        <a:gd name="connsiteY129" fmla="*/ 680169 h 758095"/>
                        <a:gd name="connsiteX130" fmla="*/ 1076903 w 1496212"/>
                        <a:gd name="connsiteY130" fmla="*/ 682421 h 758095"/>
                        <a:gd name="connsiteX131" fmla="*/ 1085912 w 1496212"/>
                        <a:gd name="connsiteY131" fmla="*/ 686926 h 758095"/>
                        <a:gd name="connsiteX132" fmla="*/ 1103930 w 1496212"/>
                        <a:gd name="connsiteY132" fmla="*/ 691430 h 758095"/>
                        <a:gd name="connsiteX133" fmla="*/ 1110686 w 1496212"/>
                        <a:gd name="connsiteY133" fmla="*/ 700439 h 758095"/>
                        <a:gd name="connsiteX134" fmla="*/ 1115191 w 1496212"/>
                        <a:gd name="connsiteY134" fmla="*/ 707196 h 758095"/>
                        <a:gd name="connsiteX135" fmla="*/ 1121948 w 1496212"/>
                        <a:gd name="connsiteY135" fmla="*/ 711700 h 758095"/>
                        <a:gd name="connsiteX136" fmla="*/ 1130956 w 1496212"/>
                        <a:gd name="connsiteY136" fmla="*/ 727466 h 758095"/>
                        <a:gd name="connsiteX137" fmla="*/ 1133209 w 1496212"/>
                        <a:gd name="connsiteY137" fmla="*/ 736474 h 758095"/>
                        <a:gd name="connsiteX138" fmla="*/ 1148974 w 1496212"/>
                        <a:gd name="connsiteY138" fmla="*/ 743231 h 758095"/>
                        <a:gd name="connsiteX139" fmla="*/ 1191766 w 1496212"/>
                        <a:gd name="connsiteY139" fmla="*/ 745483 h 758095"/>
                        <a:gd name="connsiteX140" fmla="*/ 1207532 w 1496212"/>
                        <a:gd name="connsiteY140" fmla="*/ 743231 h 758095"/>
                        <a:gd name="connsiteX141" fmla="*/ 1248072 w 1496212"/>
                        <a:gd name="connsiteY141" fmla="*/ 745483 h 758095"/>
                        <a:gd name="connsiteX142" fmla="*/ 1268342 w 1496212"/>
                        <a:gd name="connsiteY142" fmla="*/ 747736 h 758095"/>
                        <a:gd name="connsiteX143" fmla="*/ 1281855 w 1496212"/>
                        <a:gd name="connsiteY143" fmla="*/ 729718 h 758095"/>
                        <a:gd name="connsiteX144" fmla="*/ 1288612 w 1496212"/>
                        <a:gd name="connsiteY144" fmla="*/ 727466 h 758095"/>
                        <a:gd name="connsiteX145" fmla="*/ 1304377 w 1496212"/>
                        <a:gd name="connsiteY145" fmla="*/ 713952 h 758095"/>
                        <a:gd name="connsiteX146" fmla="*/ 1306629 w 1496212"/>
                        <a:gd name="connsiteY146" fmla="*/ 707196 h 758095"/>
                        <a:gd name="connsiteX147" fmla="*/ 1311134 w 1496212"/>
                        <a:gd name="connsiteY147" fmla="*/ 700439 h 758095"/>
                        <a:gd name="connsiteX148" fmla="*/ 1315638 w 1496212"/>
                        <a:gd name="connsiteY148" fmla="*/ 691430 h 758095"/>
                        <a:gd name="connsiteX149" fmla="*/ 1322395 w 1496212"/>
                        <a:gd name="connsiteY149" fmla="*/ 689178 h 758095"/>
                        <a:gd name="connsiteX150" fmla="*/ 1326899 w 1496212"/>
                        <a:gd name="connsiteY150" fmla="*/ 680169 h 758095"/>
                        <a:gd name="connsiteX151" fmla="*/ 1333656 w 1496212"/>
                        <a:gd name="connsiteY151" fmla="*/ 675665 h 758095"/>
                        <a:gd name="connsiteX152" fmla="*/ 1335908 w 1496212"/>
                        <a:gd name="connsiteY152" fmla="*/ 666656 h 758095"/>
                        <a:gd name="connsiteX153" fmla="*/ 1338160 w 1496212"/>
                        <a:gd name="connsiteY153" fmla="*/ 659899 h 758095"/>
                        <a:gd name="connsiteX154" fmla="*/ 1342665 w 1496212"/>
                        <a:gd name="connsiteY154" fmla="*/ 655395 h 758095"/>
                        <a:gd name="connsiteX155" fmla="*/ 1351674 w 1496212"/>
                        <a:gd name="connsiteY155" fmla="*/ 641881 h 758095"/>
                        <a:gd name="connsiteX156" fmla="*/ 1353926 w 1496212"/>
                        <a:gd name="connsiteY156" fmla="*/ 632873 h 758095"/>
                        <a:gd name="connsiteX157" fmla="*/ 1356178 w 1496212"/>
                        <a:gd name="connsiteY157" fmla="*/ 610350 h 758095"/>
                        <a:gd name="connsiteX158" fmla="*/ 1360682 w 1496212"/>
                        <a:gd name="connsiteY158" fmla="*/ 601341 h 758095"/>
                        <a:gd name="connsiteX159" fmla="*/ 1365187 w 1496212"/>
                        <a:gd name="connsiteY159" fmla="*/ 585576 h 758095"/>
                        <a:gd name="connsiteX160" fmla="*/ 1371944 w 1496212"/>
                        <a:gd name="connsiteY160" fmla="*/ 576567 h 758095"/>
                        <a:gd name="connsiteX161" fmla="*/ 1376448 w 1496212"/>
                        <a:gd name="connsiteY161" fmla="*/ 542784 h 758095"/>
                        <a:gd name="connsiteX162" fmla="*/ 1378700 w 1496212"/>
                        <a:gd name="connsiteY162" fmla="*/ 533775 h 758095"/>
                        <a:gd name="connsiteX163" fmla="*/ 1380952 w 1496212"/>
                        <a:gd name="connsiteY163" fmla="*/ 477470 h 758095"/>
                        <a:gd name="connsiteX164" fmla="*/ 1396718 w 1496212"/>
                        <a:gd name="connsiteY164" fmla="*/ 454947 h 758095"/>
                        <a:gd name="connsiteX165" fmla="*/ 1403475 w 1496212"/>
                        <a:gd name="connsiteY165" fmla="*/ 443686 h 758095"/>
                        <a:gd name="connsiteX166" fmla="*/ 1410231 w 1496212"/>
                        <a:gd name="connsiteY166" fmla="*/ 434677 h 758095"/>
                        <a:gd name="connsiteX167" fmla="*/ 1412483 w 1496212"/>
                        <a:gd name="connsiteY167" fmla="*/ 385129 h 758095"/>
                        <a:gd name="connsiteX168" fmla="*/ 1414736 w 1496212"/>
                        <a:gd name="connsiteY168" fmla="*/ 373868 h 758095"/>
                        <a:gd name="connsiteX169" fmla="*/ 1421492 w 1496212"/>
                        <a:gd name="connsiteY169" fmla="*/ 367111 h 758095"/>
                        <a:gd name="connsiteX170" fmla="*/ 1435006 w 1496212"/>
                        <a:gd name="connsiteY170" fmla="*/ 157655 h 758095"/>
                        <a:gd name="connsiteX171" fmla="*/ 1448519 w 1496212"/>
                        <a:gd name="connsiteY171" fmla="*/ 141889 h 758095"/>
                        <a:gd name="connsiteX172" fmla="*/ 1453023 w 1496212"/>
                        <a:gd name="connsiteY172" fmla="*/ 135133 h 758095"/>
                        <a:gd name="connsiteX173" fmla="*/ 1459780 w 1496212"/>
                        <a:gd name="connsiteY173" fmla="*/ 132880 h 758095"/>
                        <a:gd name="connsiteX174" fmla="*/ 1466537 w 1496212"/>
                        <a:gd name="connsiteY174" fmla="*/ 128376 h 758095"/>
                        <a:gd name="connsiteX175" fmla="*/ 1468789 w 1496212"/>
                        <a:gd name="connsiteY175" fmla="*/ 99097 h 758095"/>
                        <a:gd name="connsiteX176" fmla="*/ 1475546 w 1496212"/>
                        <a:gd name="connsiteY176" fmla="*/ 94593 h 758095"/>
                        <a:gd name="connsiteX177" fmla="*/ 1486807 w 1496212"/>
                        <a:gd name="connsiteY177" fmla="*/ 83332 h 758095"/>
                        <a:gd name="connsiteX178" fmla="*/ 1489059 w 1496212"/>
                        <a:gd name="connsiteY178" fmla="*/ 76575 h 758095"/>
                        <a:gd name="connsiteX179" fmla="*/ 1495816 w 1496212"/>
                        <a:gd name="connsiteY179" fmla="*/ 74323 h 758095"/>
                        <a:gd name="connsiteX180" fmla="*/ 1493563 w 1496212"/>
                        <a:gd name="connsiteY180" fmla="*/ 0 h 758095"/>
                        <a:gd name="connsiteX181" fmla="*/ 1482302 w 1496212"/>
                        <a:gd name="connsiteY181" fmla="*/ 9008 h 758095"/>
                        <a:gd name="connsiteX182" fmla="*/ 1480050 w 1496212"/>
                        <a:gd name="connsiteY182" fmla="*/ 18017 h 758095"/>
                        <a:gd name="connsiteX183" fmla="*/ 1473293 w 1496212"/>
                        <a:gd name="connsiteY183" fmla="*/ 20270 h 758095"/>
                        <a:gd name="connsiteX184" fmla="*/ 1482302 w 1496212"/>
                        <a:gd name="connsiteY18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79611 w 1496212"/>
                        <a:gd name="connsiteY65" fmla="*/ 56080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90651 w 1496212"/>
                        <a:gd name="connsiteY63" fmla="*/ 507915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917457 w 1496212"/>
                        <a:gd name="connsiteY63" fmla="*/ 510893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0036 w 1496212"/>
                        <a:gd name="connsiteY64" fmla="*/ 542932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698531 w 1496212"/>
                        <a:gd name="connsiteY96" fmla="*/ 743231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57088 w 1496212"/>
                        <a:gd name="connsiteY97" fmla="*/ 71395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84115 w 1496212"/>
                        <a:gd name="connsiteY99" fmla="*/ 684674 h 758095"/>
                        <a:gd name="connsiteX100" fmla="*/ 795376 w 1496212"/>
                        <a:gd name="connsiteY100" fmla="*/ 673412 h 758095"/>
                        <a:gd name="connsiteX101" fmla="*/ 799881 w 1496212"/>
                        <a:gd name="connsiteY101" fmla="*/ 666656 h 758095"/>
                        <a:gd name="connsiteX102" fmla="*/ 806637 w 1496212"/>
                        <a:gd name="connsiteY102" fmla="*/ 664404 h 758095"/>
                        <a:gd name="connsiteX103" fmla="*/ 808889 w 1496212"/>
                        <a:gd name="connsiteY103" fmla="*/ 657647 h 758095"/>
                        <a:gd name="connsiteX104" fmla="*/ 838168 w 1496212"/>
                        <a:gd name="connsiteY104" fmla="*/ 655395 h 758095"/>
                        <a:gd name="connsiteX105" fmla="*/ 860690 w 1496212"/>
                        <a:gd name="connsiteY105" fmla="*/ 639629 h 758095"/>
                        <a:gd name="connsiteX106" fmla="*/ 878708 w 1496212"/>
                        <a:gd name="connsiteY106" fmla="*/ 635125 h 758095"/>
                        <a:gd name="connsiteX107" fmla="*/ 887717 w 1496212"/>
                        <a:gd name="connsiteY107" fmla="*/ 632873 h 758095"/>
                        <a:gd name="connsiteX108" fmla="*/ 894474 w 1496212"/>
                        <a:gd name="connsiteY108" fmla="*/ 628368 h 758095"/>
                        <a:gd name="connsiteX109" fmla="*/ 914744 w 1496212"/>
                        <a:gd name="connsiteY109" fmla="*/ 619359 h 758095"/>
                        <a:gd name="connsiteX110" fmla="*/ 926005 w 1496212"/>
                        <a:gd name="connsiteY110" fmla="*/ 608098 h 758095"/>
                        <a:gd name="connsiteX111" fmla="*/ 941770 w 1496212"/>
                        <a:gd name="connsiteY111" fmla="*/ 603594 h 758095"/>
                        <a:gd name="connsiteX112" fmla="*/ 980058 w 1496212"/>
                        <a:gd name="connsiteY112" fmla="*/ 605846 h 758095"/>
                        <a:gd name="connsiteX113" fmla="*/ 984562 w 1496212"/>
                        <a:gd name="connsiteY113" fmla="*/ 612603 h 758095"/>
                        <a:gd name="connsiteX114" fmla="*/ 989067 w 1496212"/>
                        <a:gd name="connsiteY114" fmla="*/ 617107 h 758095"/>
                        <a:gd name="connsiteX115" fmla="*/ 1009337 w 1496212"/>
                        <a:gd name="connsiteY115" fmla="*/ 623864 h 758095"/>
                        <a:gd name="connsiteX116" fmla="*/ 1018346 w 1496212"/>
                        <a:gd name="connsiteY116" fmla="*/ 632873 h 758095"/>
                        <a:gd name="connsiteX117" fmla="*/ 1022850 w 1496212"/>
                        <a:gd name="connsiteY117" fmla="*/ 641881 h 758095"/>
                        <a:gd name="connsiteX118" fmla="*/ 1036363 w 1496212"/>
                        <a:gd name="connsiteY118" fmla="*/ 650890 h 758095"/>
                        <a:gd name="connsiteX119" fmla="*/ 1040868 w 1496212"/>
                        <a:gd name="connsiteY119" fmla="*/ 664404 h 758095"/>
                        <a:gd name="connsiteX120" fmla="*/ 1047624 w 1496212"/>
                        <a:gd name="connsiteY120" fmla="*/ 668908 h 758095"/>
                        <a:gd name="connsiteX121" fmla="*/ 1058885 w 1496212"/>
                        <a:gd name="connsiteY121" fmla="*/ 671160 h 758095"/>
                        <a:gd name="connsiteX122" fmla="*/ 1065642 w 1496212"/>
                        <a:gd name="connsiteY122" fmla="*/ 673412 h 758095"/>
                        <a:gd name="connsiteX123" fmla="*/ 1067894 w 1496212"/>
                        <a:gd name="connsiteY123" fmla="*/ 680169 h 758095"/>
                        <a:gd name="connsiteX124" fmla="*/ 1076903 w 1496212"/>
                        <a:gd name="connsiteY124" fmla="*/ 682421 h 758095"/>
                        <a:gd name="connsiteX125" fmla="*/ 1085912 w 1496212"/>
                        <a:gd name="connsiteY125" fmla="*/ 686926 h 758095"/>
                        <a:gd name="connsiteX126" fmla="*/ 1103930 w 1496212"/>
                        <a:gd name="connsiteY126" fmla="*/ 691430 h 758095"/>
                        <a:gd name="connsiteX127" fmla="*/ 1110686 w 1496212"/>
                        <a:gd name="connsiteY127" fmla="*/ 700439 h 758095"/>
                        <a:gd name="connsiteX128" fmla="*/ 1115191 w 1496212"/>
                        <a:gd name="connsiteY128" fmla="*/ 707196 h 758095"/>
                        <a:gd name="connsiteX129" fmla="*/ 1121948 w 1496212"/>
                        <a:gd name="connsiteY129" fmla="*/ 711700 h 758095"/>
                        <a:gd name="connsiteX130" fmla="*/ 1130956 w 1496212"/>
                        <a:gd name="connsiteY130" fmla="*/ 727466 h 758095"/>
                        <a:gd name="connsiteX131" fmla="*/ 1133209 w 1496212"/>
                        <a:gd name="connsiteY131" fmla="*/ 736474 h 758095"/>
                        <a:gd name="connsiteX132" fmla="*/ 1148974 w 1496212"/>
                        <a:gd name="connsiteY132" fmla="*/ 743231 h 758095"/>
                        <a:gd name="connsiteX133" fmla="*/ 1191766 w 1496212"/>
                        <a:gd name="connsiteY133" fmla="*/ 745483 h 758095"/>
                        <a:gd name="connsiteX134" fmla="*/ 1207532 w 1496212"/>
                        <a:gd name="connsiteY134" fmla="*/ 743231 h 758095"/>
                        <a:gd name="connsiteX135" fmla="*/ 1248072 w 1496212"/>
                        <a:gd name="connsiteY135" fmla="*/ 745483 h 758095"/>
                        <a:gd name="connsiteX136" fmla="*/ 1268342 w 1496212"/>
                        <a:gd name="connsiteY136" fmla="*/ 747736 h 758095"/>
                        <a:gd name="connsiteX137" fmla="*/ 1281855 w 1496212"/>
                        <a:gd name="connsiteY137" fmla="*/ 729718 h 758095"/>
                        <a:gd name="connsiteX138" fmla="*/ 1288612 w 1496212"/>
                        <a:gd name="connsiteY138" fmla="*/ 727466 h 758095"/>
                        <a:gd name="connsiteX139" fmla="*/ 1304377 w 1496212"/>
                        <a:gd name="connsiteY139" fmla="*/ 713952 h 758095"/>
                        <a:gd name="connsiteX140" fmla="*/ 1306629 w 1496212"/>
                        <a:gd name="connsiteY140" fmla="*/ 707196 h 758095"/>
                        <a:gd name="connsiteX141" fmla="*/ 1311134 w 1496212"/>
                        <a:gd name="connsiteY141" fmla="*/ 700439 h 758095"/>
                        <a:gd name="connsiteX142" fmla="*/ 1315638 w 1496212"/>
                        <a:gd name="connsiteY142" fmla="*/ 691430 h 758095"/>
                        <a:gd name="connsiteX143" fmla="*/ 1322395 w 1496212"/>
                        <a:gd name="connsiteY143" fmla="*/ 689178 h 758095"/>
                        <a:gd name="connsiteX144" fmla="*/ 1326899 w 1496212"/>
                        <a:gd name="connsiteY144" fmla="*/ 680169 h 758095"/>
                        <a:gd name="connsiteX145" fmla="*/ 1333656 w 1496212"/>
                        <a:gd name="connsiteY145" fmla="*/ 675665 h 758095"/>
                        <a:gd name="connsiteX146" fmla="*/ 1335908 w 1496212"/>
                        <a:gd name="connsiteY146" fmla="*/ 666656 h 758095"/>
                        <a:gd name="connsiteX147" fmla="*/ 1338160 w 1496212"/>
                        <a:gd name="connsiteY147" fmla="*/ 659899 h 758095"/>
                        <a:gd name="connsiteX148" fmla="*/ 1342665 w 1496212"/>
                        <a:gd name="connsiteY148" fmla="*/ 655395 h 758095"/>
                        <a:gd name="connsiteX149" fmla="*/ 1351674 w 1496212"/>
                        <a:gd name="connsiteY149" fmla="*/ 641881 h 758095"/>
                        <a:gd name="connsiteX150" fmla="*/ 1353926 w 1496212"/>
                        <a:gd name="connsiteY150" fmla="*/ 632873 h 758095"/>
                        <a:gd name="connsiteX151" fmla="*/ 1356178 w 1496212"/>
                        <a:gd name="connsiteY151" fmla="*/ 610350 h 758095"/>
                        <a:gd name="connsiteX152" fmla="*/ 1360682 w 1496212"/>
                        <a:gd name="connsiteY152" fmla="*/ 601341 h 758095"/>
                        <a:gd name="connsiteX153" fmla="*/ 1365187 w 1496212"/>
                        <a:gd name="connsiteY153" fmla="*/ 585576 h 758095"/>
                        <a:gd name="connsiteX154" fmla="*/ 1371944 w 1496212"/>
                        <a:gd name="connsiteY154" fmla="*/ 576567 h 758095"/>
                        <a:gd name="connsiteX155" fmla="*/ 1376448 w 1496212"/>
                        <a:gd name="connsiteY155" fmla="*/ 542784 h 758095"/>
                        <a:gd name="connsiteX156" fmla="*/ 1378700 w 1496212"/>
                        <a:gd name="connsiteY156" fmla="*/ 533775 h 758095"/>
                        <a:gd name="connsiteX157" fmla="*/ 1380952 w 1496212"/>
                        <a:gd name="connsiteY157" fmla="*/ 477470 h 758095"/>
                        <a:gd name="connsiteX158" fmla="*/ 1396718 w 1496212"/>
                        <a:gd name="connsiteY158" fmla="*/ 454947 h 758095"/>
                        <a:gd name="connsiteX159" fmla="*/ 1403475 w 1496212"/>
                        <a:gd name="connsiteY159" fmla="*/ 443686 h 758095"/>
                        <a:gd name="connsiteX160" fmla="*/ 1410231 w 1496212"/>
                        <a:gd name="connsiteY160" fmla="*/ 434677 h 758095"/>
                        <a:gd name="connsiteX161" fmla="*/ 1412483 w 1496212"/>
                        <a:gd name="connsiteY161" fmla="*/ 385129 h 758095"/>
                        <a:gd name="connsiteX162" fmla="*/ 1414736 w 1496212"/>
                        <a:gd name="connsiteY162" fmla="*/ 373868 h 758095"/>
                        <a:gd name="connsiteX163" fmla="*/ 1421492 w 1496212"/>
                        <a:gd name="connsiteY163" fmla="*/ 367111 h 758095"/>
                        <a:gd name="connsiteX164" fmla="*/ 1435006 w 1496212"/>
                        <a:gd name="connsiteY164" fmla="*/ 157655 h 758095"/>
                        <a:gd name="connsiteX165" fmla="*/ 1448519 w 1496212"/>
                        <a:gd name="connsiteY165" fmla="*/ 141889 h 758095"/>
                        <a:gd name="connsiteX166" fmla="*/ 1453023 w 1496212"/>
                        <a:gd name="connsiteY166" fmla="*/ 135133 h 758095"/>
                        <a:gd name="connsiteX167" fmla="*/ 1459780 w 1496212"/>
                        <a:gd name="connsiteY167" fmla="*/ 132880 h 758095"/>
                        <a:gd name="connsiteX168" fmla="*/ 1466537 w 1496212"/>
                        <a:gd name="connsiteY168" fmla="*/ 128376 h 758095"/>
                        <a:gd name="connsiteX169" fmla="*/ 1468789 w 1496212"/>
                        <a:gd name="connsiteY169" fmla="*/ 99097 h 758095"/>
                        <a:gd name="connsiteX170" fmla="*/ 1475546 w 1496212"/>
                        <a:gd name="connsiteY170" fmla="*/ 94593 h 758095"/>
                        <a:gd name="connsiteX171" fmla="*/ 1486807 w 1496212"/>
                        <a:gd name="connsiteY171" fmla="*/ 83332 h 758095"/>
                        <a:gd name="connsiteX172" fmla="*/ 1489059 w 1496212"/>
                        <a:gd name="connsiteY172" fmla="*/ 76575 h 758095"/>
                        <a:gd name="connsiteX173" fmla="*/ 1495816 w 1496212"/>
                        <a:gd name="connsiteY173" fmla="*/ 74323 h 758095"/>
                        <a:gd name="connsiteX174" fmla="*/ 1493563 w 1496212"/>
                        <a:gd name="connsiteY174" fmla="*/ 0 h 758095"/>
                        <a:gd name="connsiteX175" fmla="*/ 1482302 w 1496212"/>
                        <a:gd name="connsiteY175" fmla="*/ 9008 h 758095"/>
                        <a:gd name="connsiteX176" fmla="*/ 1480050 w 1496212"/>
                        <a:gd name="connsiteY176" fmla="*/ 18017 h 758095"/>
                        <a:gd name="connsiteX177" fmla="*/ 1473293 w 1496212"/>
                        <a:gd name="connsiteY177" fmla="*/ 20270 h 758095"/>
                        <a:gd name="connsiteX178" fmla="*/ 1482302 w 1496212"/>
                        <a:gd name="connsiteY17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84115 w 1496212"/>
                        <a:gd name="connsiteY98" fmla="*/ 684674 h 758095"/>
                        <a:gd name="connsiteX99" fmla="*/ 795376 w 1496212"/>
                        <a:gd name="connsiteY99" fmla="*/ 673412 h 758095"/>
                        <a:gd name="connsiteX100" fmla="*/ 799881 w 1496212"/>
                        <a:gd name="connsiteY100" fmla="*/ 666656 h 758095"/>
                        <a:gd name="connsiteX101" fmla="*/ 806637 w 1496212"/>
                        <a:gd name="connsiteY101" fmla="*/ 664404 h 758095"/>
                        <a:gd name="connsiteX102" fmla="*/ 808889 w 1496212"/>
                        <a:gd name="connsiteY102" fmla="*/ 657647 h 758095"/>
                        <a:gd name="connsiteX103" fmla="*/ 838168 w 1496212"/>
                        <a:gd name="connsiteY103" fmla="*/ 655395 h 758095"/>
                        <a:gd name="connsiteX104" fmla="*/ 860690 w 1496212"/>
                        <a:gd name="connsiteY104" fmla="*/ 639629 h 758095"/>
                        <a:gd name="connsiteX105" fmla="*/ 878708 w 1496212"/>
                        <a:gd name="connsiteY105" fmla="*/ 635125 h 758095"/>
                        <a:gd name="connsiteX106" fmla="*/ 887717 w 1496212"/>
                        <a:gd name="connsiteY106" fmla="*/ 632873 h 758095"/>
                        <a:gd name="connsiteX107" fmla="*/ 894474 w 1496212"/>
                        <a:gd name="connsiteY107" fmla="*/ 628368 h 758095"/>
                        <a:gd name="connsiteX108" fmla="*/ 914744 w 1496212"/>
                        <a:gd name="connsiteY108" fmla="*/ 619359 h 758095"/>
                        <a:gd name="connsiteX109" fmla="*/ 926005 w 1496212"/>
                        <a:gd name="connsiteY109" fmla="*/ 608098 h 758095"/>
                        <a:gd name="connsiteX110" fmla="*/ 941770 w 1496212"/>
                        <a:gd name="connsiteY110" fmla="*/ 603594 h 758095"/>
                        <a:gd name="connsiteX111" fmla="*/ 980058 w 1496212"/>
                        <a:gd name="connsiteY111" fmla="*/ 605846 h 758095"/>
                        <a:gd name="connsiteX112" fmla="*/ 984562 w 1496212"/>
                        <a:gd name="connsiteY112" fmla="*/ 612603 h 758095"/>
                        <a:gd name="connsiteX113" fmla="*/ 989067 w 1496212"/>
                        <a:gd name="connsiteY113" fmla="*/ 617107 h 758095"/>
                        <a:gd name="connsiteX114" fmla="*/ 1009337 w 1496212"/>
                        <a:gd name="connsiteY114" fmla="*/ 623864 h 758095"/>
                        <a:gd name="connsiteX115" fmla="*/ 1018346 w 1496212"/>
                        <a:gd name="connsiteY115" fmla="*/ 632873 h 758095"/>
                        <a:gd name="connsiteX116" fmla="*/ 1022850 w 1496212"/>
                        <a:gd name="connsiteY116" fmla="*/ 641881 h 758095"/>
                        <a:gd name="connsiteX117" fmla="*/ 1036363 w 1496212"/>
                        <a:gd name="connsiteY117" fmla="*/ 650890 h 758095"/>
                        <a:gd name="connsiteX118" fmla="*/ 1040868 w 1496212"/>
                        <a:gd name="connsiteY118" fmla="*/ 664404 h 758095"/>
                        <a:gd name="connsiteX119" fmla="*/ 1047624 w 1496212"/>
                        <a:gd name="connsiteY119" fmla="*/ 668908 h 758095"/>
                        <a:gd name="connsiteX120" fmla="*/ 1058885 w 1496212"/>
                        <a:gd name="connsiteY120" fmla="*/ 671160 h 758095"/>
                        <a:gd name="connsiteX121" fmla="*/ 1065642 w 1496212"/>
                        <a:gd name="connsiteY121" fmla="*/ 673412 h 758095"/>
                        <a:gd name="connsiteX122" fmla="*/ 1067894 w 1496212"/>
                        <a:gd name="connsiteY122" fmla="*/ 680169 h 758095"/>
                        <a:gd name="connsiteX123" fmla="*/ 1076903 w 1496212"/>
                        <a:gd name="connsiteY123" fmla="*/ 682421 h 758095"/>
                        <a:gd name="connsiteX124" fmla="*/ 1085912 w 1496212"/>
                        <a:gd name="connsiteY124" fmla="*/ 686926 h 758095"/>
                        <a:gd name="connsiteX125" fmla="*/ 1103930 w 1496212"/>
                        <a:gd name="connsiteY125" fmla="*/ 691430 h 758095"/>
                        <a:gd name="connsiteX126" fmla="*/ 1110686 w 1496212"/>
                        <a:gd name="connsiteY126" fmla="*/ 700439 h 758095"/>
                        <a:gd name="connsiteX127" fmla="*/ 1115191 w 1496212"/>
                        <a:gd name="connsiteY127" fmla="*/ 707196 h 758095"/>
                        <a:gd name="connsiteX128" fmla="*/ 1121948 w 1496212"/>
                        <a:gd name="connsiteY128" fmla="*/ 711700 h 758095"/>
                        <a:gd name="connsiteX129" fmla="*/ 1130956 w 1496212"/>
                        <a:gd name="connsiteY129" fmla="*/ 727466 h 758095"/>
                        <a:gd name="connsiteX130" fmla="*/ 1133209 w 1496212"/>
                        <a:gd name="connsiteY130" fmla="*/ 736474 h 758095"/>
                        <a:gd name="connsiteX131" fmla="*/ 1148974 w 1496212"/>
                        <a:gd name="connsiteY131" fmla="*/ 743231 h 758095"/>
                        <a:gd name="connsiteX132" fmla="*/ 1191766 w 1496212"/>
                        <a:gd name="connsiteY132" fmla="*/ 745483 h 758095"/>
                        <a:gd name="connsiteX133" fmla="*/ 1207532 w 1496212"/>
                        <a:gd name="connsiteY133" fmla="*/ 743231 h 758095"/>
                        <a:gd name="connsiteX134" fmla="*/ 1248072 w 1496212"/>
                        <a:gd name="connsiteY134" fmla="*/ 745483 h 758095"/>
                        <a:gd name="connsiteX135" fmla="*/ 1268342 w 1496212"/>
                        <a:gd name="connsiteY135" fmla="*/ 747736 h 758095"/>
                        <a:gd name="connsiteX136" fmla="*/ 1281855 w 1496212"/>
                        <a:gd name="connsiteY136" fmla="*/ 729718 h 758095"/>
                        <a:gd name="connsiteX137" fmla="*/ 1288612 w 1496212"/>
                        <a:gd name="connsiteY137" fmla="*/ 727466 h 758095"/>
                        <a:gd name="connsiteX138" fmla="*/ 1304377 w 1496212"/>
                        <a:gd name="connsiteY138" fmla="*/ 713952 h 758095"/>
                        <a:gd name="connsiteX139" fmla="*/ 1306629 w 1496212"/>
                        <a:gd name="connsiteY139" fmla="*/ 707196 h 758095"/>
                        <a:gd name="connsiteX140" fmla="*/ 1311134 w 1496212"/>
                        <a:gd name="connsiteY140" fmla="*/ 700439 h 758095"/>
                        <a:gd name="connsiteX141" fmla="*/ 1315638 w 1496212"/>
                        <a:gd name="connsiteY141" fmla="*/ 691430 h 758095"/>
                        <a:gd name="connsiteX142" fmla="*/ 1322395 w 1496212"/>
                        <a:gd name="connsiteY142" fmla="*/ 689178 h 758095"/>
                        <a:gd name="connsiteX143" fmla="*/ 1326899 w 1496212"/>
                        <a:gd name="connsiteY143" fmla="*/ 680169 h 758095"/>
                        <a:gd name="connsiteX144" fmla="*/ 1333656 w 1496212"/>
                        <a:gd name="connsiteY144" fmla="*/ 675665 h 758095"/>
                        <a:gd name="connsiteX145" fmla="*/ 1335908 w 1496212"/>
                        <a:gd name="connsiteY145" fmla="*/ 666656 h 758095"/>
                        <a:gd name="connsiteX146" fmla="*/ 1338160 w 1496212"/>
                        <a:gd name="connsiteY146" fmla="*/ 659899 h 758095"/>
                        <a:gd name="connsiteX147" fmla="*/ 1342665 w 1496212"/>
                        <a:gd name="connsiteY147" fmla="*/ 655395 h 758095"/>
                        <a:gd name="connsiteX148" fmla="*/ 1351674 w 1496212"/>
                        <a:gd name="connsiteY148" fmla="*/ 641881 h 758095"/>
                        <a:gd name="connsiteX149" fmla="*/ 1353926 w 1496212"/>
                        <a:gd name="connsiteY149" fmla="*/ 632873 h 758095"/>
                        <a:gd name="connsiteX150" fmla="*/ 1356178 w 1496212"/>
                        <a:gd name="connsiteY150" fmla="*/ 610350 h 758095"/>
                        <a:gd name="connsiteX151" fmla="*/ 1360682 w 1496212"/>
                        <a:gd name="connsiteY151" fmla="*/ 601341 h 758095"/>
                        <a:gd name="connsiteX152" fmla="*/ 1365187 w 1496212"/>
                        <a:gd name="connsiteY152" fmla="*/ 585576 h 758095"/>
                        <a:gd name="connsiteX153" fmla="*/ 1371944 w 1496212"/>
                        <a:gd name="connsiteY153" fmla="*/ 576567 h 758095"/>
                        <a:gd name="connsiteX154" fmla="*/ 1376448 w 1496212"/>
                        <a:gd name="connsiteY154" fmla="*/ 542784 h 758095"/>
                        <a:gd name="connsiteX155" fmla="*/ 1378700 w 1496212"/>
                        <a:gd name="connsiteY155" fmla="*/ 533775 h 758095"/>
                        <a:gd name="connsiteX156" fmla="*/ 1380952 w 1496212"/>
                        <a:gd name="connsiteY156" fmla="*/ 477470 h 758095"/>
                        <a:gd name="connsiteX157" fmla="*/ 1396718 w 1496212"/>
                        <a:gd name="connsiteY157" fmla="*/ 454947 h 758095"/>
                        <a:gd name="connsiteX158" fmla="*/ 1403475 w 1496212"/>
                        <a:gd name="connsiteY158" fmla="*/ 443686 h 758095"/>
                        <a:gd name="connsiteX159" fmla="*/ 1410231 w 1496212"/>
                        <a:gd name="connsiteY159" fmla="*/ 434677 h 758095"/>
                        <a:gd name="connsiteX160" fmla="*/ 1412483 w 1496212"/>
                        <a:gd name="connsiteY160" fmla="*/ 385129 h 758095"/>
                        <a:gd name="connsiteX161" fmla="*/ 1414736 w 1496212"/>
                        <a:gd name="connsiteY161" fmla="*/ 373868 h 758095"/>
                        <a:gd name="connsiteX162" fmla="*/ 1421492 w 1496212"/>
                        <a:gd name="connsiteY162" fmla="*/ 367111 h 758095"/>
                        <a:gd name="connsiteX163" fmla="*/ 1435006 w 1496212"/>
                        <a:gd name="connsiteY163" fmla="*/ 157655 h 758095"/>
                        <a:gd name="connsiteX164" fmla="*/ 1448519 w 1496212"/>
                        <a:gd name="connsiteY164" fmla="*/ 141889 h 758095"/>
                        <a:gd name="connsiteX165" fmla="*/ 1453023 w 1496212"/>
                        <a:gd name="connsiteY165" fmla="*/ 135133 h 758095"/>
                        <a:gd name="connsiteX166" fmla="*/ 1459780 w 1496212"/>
                        <a:gd name="connsiteY166" fmla="*/ 132880 h 758095"/>
                        <a:gd name="connsiteX167" fmla="*/ 1466537 w 1496212"/>
                        <a:gd name="connsiteY167" fmla="*/ 128376 h 758095"/>
                        <a:gd name="connsiteX168" fmla="*/ 1468789 w 1496212"/>
                        <a:gd name="connsiteY168" fmla="*/ 99097 h 758095"/>
                        <a:gd name="connsiteX169" fmla="*/ 1475546 w 1496212"/>
                        <a:gd name="connsiteY169" fmla="*/ 94593 h 758095"/>
                        <a:gd name="connsiteX170" fmla="*/ 1486807 w 1496212"/>
                        <a:gd name="connsiteY170" fmla="*/ 83332 h 758095"/>
                        <a:gd name="connsiteX171" fmla="*/ 1489059 w 1496212"/>
                        <a:gd name="connsiteY171" fmla="*/ 76575 h 758095"/>
                        <a:gd name="connsiteX172" fmla="*/ 1495816 w 1496212"/>
                        <a:gd name="connsiteY172" fmla="*/ 74323 h 758095"/>
                        <a:gd name="connsiteX173" fmla="*/ 1493563 w 1496212"/>
                        <a:gd name="connsiteY173" fmla="*/ 0 h 758095"/>
                        <a:gd name="connsiteX174" fmla="*/ 1482302 w 1496212"/>
                        <a:gd name="connsiteY174" fmla="*/ 9008 h 758095"/>
                        <a:gd name="connsiteX175" fmla="*/ 1480050 w 1496212"/>
                        <a:gd name="connsiteY175" fmla="*/ 18017 h 758095"/>
                        <a:gd name="connsiteX176" fmla="*/ 1473293 w 1496212"/>
                        <a:gd name="connsiteY176" fmla="*/ 20270 h 758095"/>
                        <a:gd name="connsiteX177" fmla="*/ 1482302 w 1496212"/>
                        <a:gd name="connsiteY17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5376 w 1496212"/>
                        <a:gd name="connsiteY98" fmla="*/ 673412 h 758095"/>
                        <a:gd name="connsiteX99" fmla="*/ 799881 w 1496212"/>
                        <a:gd name="connsiteY99" fmla="*/ 666656 h 758095"/>
                        <a:gd name="connsiteX100" fmla="*/ 806637 w 1496212"/>
                        <a:gd name="connsiteY100" fmla="*/ 664404 h 758095"/>
                        <a:gd name="connsiteX101" fmla="*/ 808889 w 1496212"/>
                        <a:gd name="connsiteY101" fmla="*/ 657647 h 758095"/>
                        <a:gd name="connsiteX102" fmla="*/ 838168 w 1496212"/>
                        <a:gd name="connsiteY102" fmla="*/ 655395 h 758095"/>
                        <a:gd name="connsiteX103" fmla="*/ 860690 w 1496212"/>
                        <a:gd name="connsiteY103" fmla="*/ 639629 h 758095"/>
                        <a:gd name="connsiteX104" fmla="*/ 878708 w 1496212"/>
                        <a:gd name="connsiteY104" fmla="*/ 635125 h 758095"/>
                        <a:gd name="connsiteX105" fmla="*/ 887717 w 1496212"/>
                        <a:gd name="connsiteY105" fmla="*/ 632873 h 758095"/>
                        <a:gd name="connsiteX106" fmla="*/ 894474 w 1496212"/>
                        <a:gd name="connsiteY106" fmla="*/ 628368 h 758095"/>
                        <a:gd name="connsiteX107" fmla="*/ 914744 w 1496212"/>
                        <a:gd name="connsiteY107" fmla="*/ 619359 h 758095"/>
                        <a:gd name="connsiteX108" fmla="*/ 926005 w 1496212"/>
                        <a:gd name="connsiteY108" fmla="*/ 608098 h 758095"/>
                        <a:gd name="connsiteX109" fmla="*/ 941770 w 1496212"/>
                        <a:gd name="connsiteY109" fmla="*/ 603594 h 758095"/>
                        <a:gd name="connsiteX110" fmla="*/ 980058 w 1496212"/>
                        <a:gd name="connsiteY110" fmla="*/ 605846 h 758095"/>
                        <a:gd name="connsiteX111" fmla="*/ 984562 w 1496212"/>
                        <a:gd name="connsiteY111" fmla="*/ 612603 h 758095"/>
                        <a:gd name="connsiteX112" fmla="*/ 989067 w 1496212"/>
                        <a:gd name="connsiteY112" fmla="*/ 617107 h 758095"/>
                        <a:gd name="connsiteX113" fmla="*/ 1009337 w 1496212"/>
                        <a:gd name="connsiteY113" fmla="*/ 623864 h 758095"/>
                        <a:gd name="connsiteX114" fmla="*/ 1018346 w 1496212"/>
                        <a:gd name="connsiteY114" fmla="*/ 632873 h 758095"/>
                        <a:gd name="connsiteX115" fmla="*/ 1022850 w 1496212"/>
                        <a:gd name="connsiteY115" fmla="*/ 641881 h 758095"/>
                        <a:gd name="connsiteX116" fmla="*/ 1036363 w 1496212"/>
                        <a:gd name="connsiteY116" fmla="*/ 650890 h 758095"/>
                        <a:gd name="connsiteX117" fmla="*/ 1040868 w 1496212"/>
                        <a:gd name="connsiteY117" fmla="*/ 664404 h 758095"/>
                        <a:gd name="connsiteX118" fmla="*/ 1047624 w 1496212"/>
                        <a:gd name="connsiteY118" fmla="*/ 668908 h 758095"/>
                        <a:gd name="connsiteX119" fmla="*/ 1058885 w 1496212"/>
                        <a:gd name="connsiteY119" fmla="*/ 671160 h 758095"/>
                        <a:gd name="connsiteX120" fmla="*/ 1065642 w 1496212"/>
                        <a:gd name="connsiteY120" fmla="*/ 673412 h 758095"/>
                        <a:gd name="connsiteX121" fmla="*/ 1067894 w 1496212"/>
                        <a:gd name="connsiteY121" fmla="*/ 680169 h 758095"/>
                        <a:gd name="connsiteX122" fmla="*/ 1076903 w 1496212"/>
                        <a:gd name="connsiteY122" fmla="*/ 682421 h 758095"/>
                        <a:gd name="connsiteX123" fmla="*/ 1085912 w 1496212"/>
                        <a:gd name="connsiteY123" fmla="*/ 686926 h 758095"/>
                        <a:gd name="connsiteX124" fmla="*/ 1103930 w 1496212"/>
                        <a:gd name="connsiteY124" fmla="*/ 691430 h 758095"/>
                        <a:gd name="connsiteX125" fmla="*/ 1110686 w 1496212"/>
                        <a:gd name="connsiteY125" fmla="*/ 700439 h 758095"/>
                        <a:gd name="connsiteX126" fmla="*/ 1115191 w 1496212"/>
                        <a:gd name="connsiteY126" fmla="*/ 707196 h 758095"/>
                        <a:gd name="connsiteX127" fmla="*/ 1121948 w 1496212"/>
                        <a:gd name="connsiteY127" fmla="*/ 711700 h 758095"/>
                        <a:gd name="connsiteX128" fmla="*/ 1130956 w 1496212"/>
                        <a:gd name="connsiteY128" fmla="*/ 727466 h 758095"/>
                        <a:gd name="connsiteX129" fmla="*/ 1133209 w 1496212"/>
                        <a:gd name="connsiteY129" fmla="*/ 736474 h 758095"/>
                        <a:gd name="connsiteX130" fmla="*/ 1148974 w 1496212"/>
                        <a:gd name="connsiteY130" fmla="*/ 743231 h 758095"/>
                        <a:gd name="connsiteX131" fmla="*/ 1191766 w 1496212"/>
                        <a:gd name="connsiteY131" fmla="*/ 745483 h 758095"/>
                        <a:gd name="connsiteX132" fmla="*/ 1207532 w 1496212"/>
                        <a:gd name="connsiteY132" fmla="*/ 743231 h 758095"/>
                        <a:gd name="connsiteX133" fmla="*/ 1248072 w 1496212"/>
                        <a:gd name="connsiteY133" fmla="*/ 745483 h 758095"/>
                        <a:gd name="connsiteX134" fmla="*/ 1268342 w 1496212"/>
                        <a:gd name="connsiteY134" fmla="*/ 747736 h 758095"/>
                        <a:gd name="connsiteX135" fmla="*/ 1281855 w 1496212"/>
                        <a:gd name="connsiteY135" fmla="*/ 729718 h 758095"/>
                        <a:gd name="connsiteX136" fmla="*/ 1288612 w 1496212"/>
                        <a:gd name="connsiteY136" fmla="*/ 727466 h 758095"/>
                        <a:gd name="connsiteX137" fmla="*/ 1304377 w 1496212"/>
                        <a:gd name="connsiteY137" fmla="*/ 713952 h 758095"/>
                        <a:gd name="connsiteX138" fmla="*/ 1306629 w 1496212"/>
                        <a:gd name="connsiteY138" fmla="*/ 707196 h 758095"/>
                        <a:gd name="connsiteX139" fmla="*/ 1311134 w 1496212"/>
                        <a:gd name="connsiteY139" fmla="*/ 700439 h 758095"/>
                        <a:gd name="connsiteX140" fmla="*/ 1315638 w 1496212"/>
                        <a:gd name="connsiteY140" fmla="*/ 691430 h 758095"/>
                        <a:gd name="connsiteX141" fmla="*/ 1322395 w 1496212"/>
                        <a:gd name="connsiteY141" fmla="*/ 689178 h 758095"/>
                        <a:gd name="connsiteX142" fmla="*/ 1326899 w 1496212"/>
                        <a:gd name="connsiteY142" fmla="*/ 680169 h 758095"/>
                        <a:gd name="connsiteX143" fmla="*/ 1333656 w 1496212"/>
                        <a:gd name="connsiteY143" fmla="*/ 675665 h 758095"/>
                        <a:gd name="connsiteX144" fmla="*/ 1335908 w 1496212"/>
                        <a:gd name="connsiteY144" fmla="*/ 666656 h 758095"/>
                        <a:gd name="connsiteX145" fmla="*/ 1338160 w 1496212"/>
                        <a:gd name="connsiteY145" fmla="*/ 659899 h 758095"/>
                        <a:gd name="connsiteX146" fmla="*/ 1342665 w 1496212"/>
                        <a:gd name="connsiteY146" fmla="*/ 655395 h 758095"/>
                        <a:gd name="connsiteX147" fmla="*/ 1351674 w 1496212"/>
                        <a:gd name="connsiteY147" fmla="*/ 641881 h 758095"/>
                        <a:gd name="connsiteX148" fmla="*/ 1353926 w 1496212"/>
                        <a:gd name="connsiteY148" fmla="*/ 632873 h 758095"/>
                        <a:gd name="connsiteX149" fmla="*/ 1356178 w 1496212"/>
                        <a:gd name="connsiteY149" fmla="*/ 610350 h 758095"/>
                        <a:gd name="connsiteX150" fmla="*/ 1360682 w 1496212"/>
                        <a:gd name="connsiteY150" fmla="*/ 601341 h 758095"/>
                        <a:gd name="connsiteX151" fmla="*/ 1365187 w 1496212"/>
                        <a:gd name="connsiteY151" fmla="*/ 585576 h 758095"/>
                        <a:gd name="connsiteX152" fmla="*/ 1371944 w 1496212"/>
                        <a:gd name="connsiteY152" fmla="*/ 576567 h 758095"/>
                        <a:gd name="connsiteX153" fmla="*/ 1376448 w 1496212"/>
                        <a:gd name="connsiteY153" fmla="*/ 542784 h 758095"/>
                        <a:gd name="connsiteX154" fmla="*/ 1378700 w 1496212"/>
                        <a:gd name="connsiteY154" fmla="*/ 533775 h 758095"/>
                        <a:gd name="connsiteX155" fmla="*/ 1380952 w 1496212"/>
                        <a:gd name="connsiteY155" fmla="*/ 477470 h 758095"/>
                        <a:gd name="connsiteX156" fmla="*/ 1396718 w 1496212"/>
                        <a:gd name="connsiteY156" fmla="*/ 454947 h 758095"/>
                        <a:gd name="connsiteX157" fmla="*/ 1403475 w 1496212"/>
                        <a:gd name="connsiteY157" fmla="*/ 443686 h 758095"/>
                        <a:gd name="connsiteX158" fmla="*/ 1410231 w 1496212"/>
                        <a:gd name="connsiteY158" fmla="*/ 434677 h 758095"/>
                        <a:gd name="connsiteX159" fmla="*/ 1412483 w 1496212"/>
                        <a:gd name="connsiteY159" fmla="*/ 385129 h 758095"/>
                        <a:gd name="connsiteX160" fmla="*/ 1414736 w 1496212"/>
                        <a:gd name="connsiteY160" fmla="*/ 373868 h 758095"/>
                        <a:gd name="connsiteX161" fmla="*/ 1421492 w 1496212"/>
                        <a:gd name="connsiteY161" fmla="*/ 367111 h 758095"/>
                        <a:gd name="connsiteX162" fmla="*/ 1435006 w 1496212"/>
                        <a:gd name="connsiteY162" fmla="*/ 157655 h 758095"/>
                        <a:gd name="connsiteX163" fmla="*/ 1448519 w 1496212"/>
                        <a:gd name="connsiteY163" fmla="*/ 141889 h 758095"/>
                        <a:gd name="connsiteX164" fmla="*/ 1453023 w 1496212"/>
                        <a:gd name="connsiteY164" fmla="*/ 135133 h 758095"/>
                        <a:gd name="connsiteX165" fmla="*/ 1459780 w 1496212"/>
                        <a:gd name="connsiteY165" fmla="*/ 132880 h 758095"/>
                        <a:gd name="connsiteX166" fmla="*/ 1466537 w 1496212"/>
                        <a:gd name="connsiteY166" fmla="*/ 128376 h 758095"/>
                        <a:gd name="connsiteX167" fmla="*/ 1468789 w 1496212"/>
                        <a:gd name="connsiteY167" fmla="*/ 99097 h 758095"/>
                        <a:gd name="connsiteX168" fmla="*/ 1475546 w 1496212"/>
                        <a:gd name="connsiteY168" fmla="*/ 94593 h 758095"/>
                        <a:gd name="connsiteX169" fmla="*/ 1486807 w 1496212"/>
                        <a:gd name="connsiteY169" fmla="*/ 83332 h 758095"/>
                        <a:gd name="connsiteX170" fmla="*/ 1489059 w 1496212"/>
                        <a:gd name="connsiteY170" fmla="*/ 76575 h 758095"/>
                        <a:gd name="connsiteX171" fmla="*/ 1495816 w 1496212"/>
                        <a:gd name="connsiteY171" fmla="*/ 74323 h 758095"/>
                        <a:gd name="connsiteX172" fmla="*/ 1493563 w 1496212"/>
                        <a:gd name="connsiteY172" fmla="*/ 0 h 758095"/>
                        <a:gd name="connsiteX173" fmla="*/ 1482302 w 1496212"/>
                        <a:gd name="connsiteY173" fmla="*/ 9008 h 758095"/>
                        <a:gd name="connsiteX174" fmla="*/ 1480050 w 1496212"/>
                        <a:gd name="connsiteY174" fmla="*/ 18017 h 758095"/>
                        <a:gd name="connsiteX175" fmla="*/ 1473293 w 1496212"/>
                        <a:gd name="connsiteY175" fmla="*/ 20270 h 758095"/>
                        <a:gd name="connsiteX176" fmla="*/ 1482302 w 1496212"/>
                        <a:gd name="connsiteY17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9881 w 1496212"/>
                        <a:gd name="connsiteY98" fmla="*/ 666656 h 758095"/>
                        <a:gd name="connsiteX99" fmla="*/ 806637 w 1496212"/>
                        <a:gd name="connsiteY99" fmla="*/ 664404 h 758095"/>
                        <a:gd name="connsiteX100" fmla="*/ 808889 w 1496212"/>
                        <a:gd name="connsiteY100" fmla="*/ 657647 h 758095"/>
                        <a:gd name="connsiteX101" fmla="*/ 838168 w 1496212"/>
                        <a:gd name="connsiteY101" fmla="*/ 655395 h 758095"/>
                        <a:gd name="connsiteX102" fmla="*/ 860690 w 1496212"/>
                        <a:gd name="connsiteY102" fmla="*/ 639629 h 758095"/>
                        <a:gd name="connsiteX103" fmla="*/ 878708 w 1496212"/>
                        <a:gd name="connsiteY103" fmla="*/ 635125 h 758095"/>
                        <a:gd name="connsiteX104" fmla="*/ 887717 w 1496212"/>
                        <a:gd name="connsiteY104" fmla="*/ 632873 h 758095"/>
                        <a:gd name="connsiteX105" fmla="*/ 894474 w 1496212"/>
                        <a:gd name="connsiteY105" fmla="*/ 628368 h 758095"/>
                        <a:gd name="connsiteX106" fmla="*/ 914744 w 1496212"/>
                        <a:gd name="connsiteY106" fmla="*/ 619359 h 758095"/>
                        <a:gd name="connsiteX107" fmla="*/ 926005 w 1496212"/>
                        <a:gd name="connsiteY107" fmla="*/ 608098 h 758095"/>
                        <a:gd name="connsiteX108" fmla="*/ 941770 w 1496212"/>
                        <a:gd name="connsiteY108" fmla="*/ 603594 h 758095"/>
                        <a:gd name="connsiteX109" fmla="*/ 980058 w 1496212"/>
                        <a:gd name="connsiteY109" fmla="*/ 605846 h 758095"/>
                        <a:gd name="connsiteX110" fmla="*/ 984562 w 1496212"/>
                        <a:gd name="connsiteY110" fmla="*/ 612603 h 758095"/>
                        <a:gd name="connsiteX111" fmla="*/ 989067 w 1496212"/>
                        <a:gd name="connsiteY111" fmla="*/ 617107 h 758095"/>
                        <a:gd name="connsiteX112" fmla="*/ 1009337 w 1496212"/>
                        <a:gd name="connsiteY112" fmla="*/ 623864 h 758095"/>
                        <a:gd name="connsiteX113" fmla="*/ 1018346 w 1496212"/>
                        <a:gd name="connsiteY113" fmla="*/ 632873 h 758095"/>
                        <a:gd name="connsiteX114" fmla="*/ 1022850 w 1496212"/>
                        <a:gd name="connsiteY114" fmla="*/ 641881 h 758095"/>
                        <a:gd name="connsiteX115" fmla="*/ 1036363 w 1496212"/>
                        <a:gd name="connsiteY115" fmla="*/ 650890 h 758095"/>
                        <a:gd name="connsiteX116" fmla="*/ 1040868 w 1496212"/>
                        <a:gd name="connsiteY116" fmla="*/ 664404 h 758095"/>
                        <a:gd name="connsiteX117" fmla="*/ 1047624 w 1496212"/>
                        <a:gd name="connsiteY117" fmla="*/ 668908 h 758095"/>
                        <a:gd name="connsiteX118" fmla="*/ 1058885 w 1496212"/>
                        <a:gd name="connsiteY118" fmla="*/ 671160 h 758095"/>
                        <a:gd name="connsiteX119" fmla="*/ 1065642 w 1496212"/>
                        <a:gd name="connsiteY119" fmla="*/ 673412 h 758095"/>
                        <a:gd name="connsiteX120" fmla="*/ 1067894 w 1496212"/>
                        <a:gd name="connsiteY120" fmla="*/ 680169 h 758095"/>
                        <a:gd name="connsiteX121" fmla="*/ 1076903 w 1496212"/>
                        <a:gd name="connsiteY121" fmla="*/ 682421 h 758095"/>
                        <a:gd name="connsiteX122" fmla="*/ 1085912 w 1496212"/>
                        <a:gd name="connsiteY122" fmla="*/ 686926 h 758095"/>
                        <a:gd name="connsiteX123" fmla="*/ 1103930 w 1496212"/>
                        <a:gd name="connsiteY123" fmla="*/ 691430 h 758095"/>
                        <a:gd name="connsiteX124" fmla="*/ 1110686 w 1496212"/>
                        <a:gd name="connsiteY124" fmla="*/ 700439 h 758095"/>
                        <a:gd name="connsiteX125" fmla="*/ 1115191 w 1496212"/>
                        <a:gd name="connsiteY125" fmla="*/ 707196 h 758095"/>
                        <a:gd name="connsiteX126" fmla="*/ 1121948 w 1496212"/>
                        <a:gd name="connsiteY126" fmla="*/ 711700 h 758095"/>
                        <a:gd name="connsiteX127" fmla="*/ 1130956 w 1496212"/>
                        <a:gd name="connsiteY127" fmla="*/ 727466 h 758095"/>
                        <a:gd name="connsiteX128" fmla="*/ 1133209 w 1496212"/>
                        <a:gd name="connsiteY128" fmla="*/ 736474 h 758095"/>
                        <a:gd name="connsiteX129" fmla="*/ 1148974 w 1496212"/>
                        <a:gd name="connsiteY129" fmla="*/ 743231 h 758095"/>
                        <a:gd name="connsiteX130" fmla="*/ 1191766 w 1496212"/>
                        <a:gd name="connsiteY130" fmla="*/ 745483 h 758095"/>
                        <a:gd name="connsiteX131" fmla="*/ 1207532 w 1496212"/>
                        <a:gd name="connsiteY131" fmla="*/ 743231 h 758095"/>
                        <a:gd name="connsiteX132" fmla="*/ 1248072 w 1496212"/>
                        <a:gd name="connsiteY132" fmla="*/ 745483 h 758095"/>
                        <a:gd name="connsiteX133" fmla="*/ 1268342 w 1496212"/>
                        <a:gd name="connsiteY133" fmla="*/ 747736 h 758095"/>
                        <a:gd name="connsiteX134" fmla="*/ 1281855 w 1496212"/>
                        <a:gd name="connsiteY134" fmla="*/ 729718 h 758095"/>
                        <a:gd name="connsiteX135" fmla="*/ 1288612 w 1496212"/>
                        <a:gd name="connsiteY135" fmla="*/ 727466 h 758095"/>
                        <a:gd name="connsiteX136" fmla="*/ 1304377 w 1496212"/>
                        <a:gd name="connsiteY136" fmla="*/ 713952 h 758095"/>
                        <a:gd name="connsiteX137" fmla="*/ 1306629 w 1496212"/>
                        <a:gd name="connsiteY137" fmla="*/ 707196 h 758095"/>
                        <a:gd name="connsiteX138" fmla="*/ 1311134 w 1496212"/>
                        <a:gd name="connsiteY138" fmla="*/ 700439 h 758095"/>
                        <a:gd name="connsiteX139" fmla="*/ 1315638 w 1496212"/>
                        <a:gd name="connsiteY139" fmla="*/ 691430 h 758095"/>
                        <a:gd name="connsiteX140" fmla="*/ 1322395 w 1496212"/>
                        <a:gd name="connsiteY140" fmla="*/ 689178 h 758095"/>
                        <a:gd name="connsiteX141" fmla="*/ 1326899 w 1496212"/>
                        <a:gd name="connsiteY141" fmla="*/ 680169 h 758095"/>
                        <a:gd name="connsiteX142" fmla="*/ 1333656 w 1496212"/>
                        <a:gd name="connsiteY142" fmla="*/ 675665 h 758095"/>
                        <a:gd name="connsiteX143" fmla="*/ 1335908 w 1496212"/>
                        <a:gd name="connsiteY143" fmla="*/ 666656 h 758095"/>
                        <a:gd name="connsiteX144" fmla="*/ 1338160 w 1496212"/>
                        <a:gd name="connsiteY144" fmla="*/ 659899 h 758095"/>
                        <a:gd name="connsiteX145" fmla="*/ 1342665 w 1496212"/>
                        <a:gd name="connsiteY145" fmla="*/ 655395 h 758095"/>
                        <a:gd name="connsiteX146" fmla="*/ 1351674 w 1496212"/>
                        <a:gd name="connsiteY146" fmla="*/ 641881 h 758095"/>
                        <a:gd name="connsiteX147" fmla="*/ 1353926 w 1496212"/>
                        <a:gd name="connsiteY147" fmla="*/ 632873 h 758095"/>
                        <a:gd name="connsiteX148" fmla="*/ 1356178 w 1496212"/>
                        <a:gd name="connsiteY148" fmla="*/ 610350 h 758095"/>
                        <a:gd name="connsiteX149" fmla="*/ 1360682 w 1496212"/>
                        <a:gd name="connsiteY149" fmla="*/ 601341 h 758095"/>
                        <a:gd name="connsiteX150" fmla="*/ 1365187 w 1496212"/>
                        <a:gd name="connsiteY150" fmla="*/ 585576 h 758095"/>
                        <a:gd name="connsiteX151" fmla="*/ 1371944 w 1496212"/>
                        <a:gd name="connsiteY151" fmla="*/ 576567 h 758095"/>
                        <a:gd name="connsiteX152" fmla="*/ 1376448 w 1496212"/>
                        <a:gd name="connsiteY152" fmla="*/ 542784 h 758095"/>
                        <a:gd name="connsiteX153" fmla="*/ 1378700 w 1496212"/>
                        <a:gd name="connsiteY153" fmla="*/ 533775 h 758095"/>
                        <a:gd name="connsiteX154" fmla="*/ 1380952 w 1496212"/>
                        <a:gd name="connsiteY154" fmla="*/ 477470 h 758095"/>
                        <a:gd name="connsiteX155" fmla="*/ 1396718 w 1496212"/>
                        <a:gd name="connsiteY155" fmla="*/ 454947 h 758095"/>
                        <a:gd name="connsiteX156" fmla="*/ 1403475 w 1496212"/>
                        <a:gd name="connsiteY156" fmla="*/ 443686 h 758095"/>
                        <a:gd name="connsiteX157" fmla="*/ 1410231 w 1496212"/>
                        <a:gd name="connsiteY157" fmla="*/ 434677 h 758095"/>
                        <a:gd name="connsiteX158" fmla="*/ 1412483 w 1496212"/>
                        <a:gd name="connsiteY158" fmla="*/ 385129 h 758095"/>
                        <a:gd name="connsiteX159" fmla="*/ 1414736 w 1496212"/>
                        <a:gd name="connsiteY159" fmla="*/ 373868 h 758095"/>
                        <a:gd name="connsiteX160" fmla="*/ 1421492 w 1496212"/>
                        <a:gd name="connsiteY160" fmla="*/ 367111 h 758095"/>
                        <a:gd name="connsiteX161" fmla="*/ 1435006 w 1496212"/>
                        <a:gd name="connsiteY161" fmla="*/ 157655 h 758095"/>
                        <a:gd name="connsiteX162" fmla="*/ 1448519 w 1496212"/>
                        <a:gd name="connsiteY162" fmla="*/ 141889 h 758095"/>
                        <a:gd name="connsiteX163" fmla="*/ 1453023 w 1496212"/>
                        <a:gd name="connsiteY163" fmla="*/ 135133 h 758095"/>
                        <a:gd name="connsiteX164" fmla="*/ 1459780 w 1496212"/>
                        <a:gd name="connsiteY164" fmla="*/ 132880 h 758095"/>
                        <a:gd name="connsiteX165" fmla="*/ 1466537 w 1496212"/>
                        <a:gd name="connsiteY165" fmla="*/ 128376 h 758095"/>
                        <a:gd name="connsiteX166" fmla="*/ 1468789 w 1496212"/>
                        <a:gd name="connsiteY166" fmla="*/ 99097 h 758095"/>
                        <a:gd name="connsiteX167" fmla="*/ 1475546 w 1496212"/>
                        <a:gd name="connsiteY167" fmla="*/ 94593 h 758095"/>
                        <a:gd name="connsiteX168" fmla="*/ 1486807 w 1496212"/>
                        <a:gd name="connsiteY168" fmla="*/ 83332 h 758095"/>
                        <a:gd name="connsiteX169" fmla="*/ 1489059 w 1496212"/>
                        <a:gd name="connsiteY169" fmla="*/ 76575 h 758095"/>
                        <a:gd name="connsiteX170" fmla="*/ 1495816 w 1496212"/>
                        <a:gd name="connsiteY170" fmla="*/ 74323 h 758095"/>
                        <a:gd name="connsiteX171" fmla="*/ 1493563 w 1496212"/>
                        <a:gd name="connsiteY171" fmla="*/ 0 h 758095"/>
                        <a:gd name="connsiteX172" fmla="*/ 1482302 w 1496212"/>
                        <a:gd name="connsiteY172" fmla="*/ 9008 h 758095"/>
                        <a:gd name="connsiteX173" fmla="*/ 1480050 w 1496212"/>
                        <a:gd name="connsiteY173" fmla="*/ 18017 h 758095"/>
                        <a:gd name="connsiteX174" fmla="*/ 1473293 w 1496212"/>
                        <a:gd name="connsiteY174" fmla="*/ 20270 h 758095"/>
                        <a:gd name="connsiteX175" fmla="*/ 1482302 w 1496212"/>
                        <a:gd name="connsiteY17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08889 w 1496212"/>
                        <a:gd name="connsiteY99" fmla="*/ 657647 h 758095"/>
                        <a:gd name="connsiteX100" fmla="*/ 838168 w 1496212"/>
                        <a:gd name="connsiteY100" fmla="*/ 655395 h 758095"/>
                        <a:gd name="connsiteX101" fmla="*/ 860690 w 1496212"/>
                        <a:gd name="connsiteY101" fmla="*/ 639629 h 758095"/>
                        <a:gd name="connsiteX102" fmla="*/ 878708 w 1496212"/>
                        <a:gd name="connsiteY102" fmla="*/ 635125 h 758095"/>
                        <a:gd name="connsiteX103" fmla="*/ 887717 w 1496212"/>
                        <a:gd name="connsiteY103" fmla="*/ 632873 h 758095"/>
                        <a:gd name="connsiteX104" fmla="*/ 894474 w 1496212"/>
                        <a:gd name="connsiteY104" fmla="*/ 628368 h 758095"/>
                        <a:gd name="connsiteX105" fmla="*/ 914744 w 1496212"/>
                        <a:gd name="connsiteY105" fmla="*/ 619359 h 758095"/>
                        <a:gd name="connsiteX106" fmla="*/ 926005 w 1496212"/>
                        <a:gd name="connsiteY106" fmla="*/ 608098 h 758095"/>
                        <a:gd name="connsiteX107" fmla="*/ 941770 w 1496212"/>
                        <a:gd name="connsiteY107" fmla="*/ 603594 h 758095"/>
                        <a:gd name="connsiteX108" fmla="*/ 980058 w 1496212"/>
                        <a:gd name="connsiteY108" fmla="*/ 605846 h 758095"/>
                        <a:gd name="connsiteX109" fmla="*/ 984562 w 1496212"/>
                        <a:gd name="connsiteY109" fmla="*/ 612603 h 758095"/>
                        <a:gd name="connsiteX110" fmla="*/ 989067 w 1496212"/>
                        <a:gd name="connsiteY110" fmla="*/ 617107 h 758095"/>
                        <a:gd name="connsiteX111" fmla="*/ 1009337 w 1496212"/>
                        <a:gd name="connsiteY111" fmla="*/ 623864 h 758095"/>
                        <a:gd name="connsiteX112" fmla="*/ 1018346 w 1496212"/>
                        <a:gd name="connsiteY112" fmla="*/ 632873 h 758095"/>
                        <a:gd name="connsiteX113" fmla="*/ 1022850 w 1496212"/>
                        <a:gd name="connsiteY113" fmla="*/ 641881 h 758095"/>
                        <a:gd name="connsiteX114" fmla="*/ 1036363 w 1496212"/>
                        <a:gd name="connsiteY114" fmla="*/ 650890 h 758095"/>
                        <a:gd name="connsiteX115" fmla="*/ 1040868 w 1496212"/>
                        <a:gd name="connsiteY115" fmla="*/ 664404 h 758095"/>
                        <a:gd name="connsiteX116" fmla="*/ 1047624 w 1496212"/>
                        <a:gd name="connsiteY116" fmla="*/ 668908 h 758095"/>
                        <a:gd name="connsiteX117" fmla="*/ 1058885 w 1496212"/>
                        <a:gd name="connsiteY117" fmla="*/ 671160 h 758095"/>
                        <a:gd name="connsiteX118" fmla="*/ 1065642 w 1496212"/>
                        <a:gd name="connsiteY118" fmla="*/ 673412 h 758095"/>
                        <a:gd name="connsiteX119" fmla="*/ 1067894 w 1496212"/>
                        <a:gd name="connsiteY119" fmla="*/ 680169 h 758095"/>
                        <a:gd name="connsiteX120" fmla="*/ 1076903 w 1496212"/>
                        <a:gd name="connsiteY120" fmla="*/ 682421 h 758095"/>
                        <a:gd name="connsiteX121" fmla="*/ 1085912 w 1496212"/>
                        <a:gd name="connsiteY121" fmla="*/ 686926 h 758095"/>
                        <a:gd name="connsiteX122" fmla="*/ 1103930 w 1496212"/>
                        <a:gd name="connsiteY122" fmla="*/ 691430 h 758095"/>
                        <a:gd name="connsiteX123" fmla="*/ 1110686 w 1496212"/>
                        <a:gd name="connsiteY123" fmla="*/ 700439 h 758095"/>
                        <a:gd name="connsiteX124" fmla="*/ 1115191 w 1496212"/>
                        <a:gd name="connsiteY124" fmla="*/ 707196 h 758095"/>
                        <a:gd name="connsiteX125" fmla="*/ 1121948 w 1496212"/>
                        <a:gd name="connsiteY125" fmla="*/ 711700 h 758095"/>
                        <a:gd name="connsiteX126" fmla="*/ 1130956 w 1496212"/>
                        <a:gd name="connsiteY126" fmla="*/ 727466 h 758095"/>
                        <a:gd name="connsiteX127" fmla="*/ 1133209 w 1496212"/>
                        <a:gd name="connsiteY127" fmla="*/ 736474 h 758095"/>
                        <a:gd name="connsiteX128" fmla="*/ 1148974 w 1496212"/>
                        <a:gd name="connsiteY128" fmla="*/ 743231 h 758095"/>
                        <a:gd name="connsiteX129" fmla="*/ 1191766 w 1496212"/>
                        <a:gd name="connsiteY129" fmla="*/ 745483 h 758095"/>
                        <a:gd name="connsiteX130" fmla="*/ 1207532 w 1496212"/>
                        <a:gd name="connsiteY130" fmla="*/ 743231 h 758095"/>
                        <a:gd name="connsiteX131" fmla="*/ 1248072 w 1496212"/>
                        <a:gd name="connsiteY131" fmla="*/ 745483 h 758095"/>
                        <a:gd name="connsiteX132" fmla="*/ 1268342 w 1496212"/>
                        <a:gd name="connsiteY132" fmla="*/ 747736 h 758095"/>
                        <a:gd name="connsiteX133" fmla="*/ 1281855 w 1496212"/>
                        <a:gd name="connsiteY133" fmla="*/ 729718 h 758095"/>
                        <a:gd name="connsiteX134" fmla="*/ 1288612 w 1496212"/>
                        <a:gd name="connsiteY134" fmla="*/ 727466 h 758095"/>
                        <a:gd name="connsiteX135" fmla="*/ 1304377 w 1496212"/>
                        <a:gd name="connsiteY135" fmla="*/ 713952 h 758095"/>
                        <a:gd name="connsiteX136" fmla="*/ 1306629 w 1496212"/>
                        <a:gd name="connsiteY136" fmla="*/ 707196 h 758095"/>
                        <a:gd name="connsiteX137" fmla="*/ 1311134 w 1496212"/>
                        <a:gd name="connsiteY137" fmla="*/ 700439 h 758095"/>
                        <a:gd name="connsiteX138" fmla="*/ 1315638 w 1496212"/>
                        <a:gd name="connsiteY138" fmla="*/ 691430 h 758095"/>
                        <a:gd name="connsiteX139" fmla="*/ 1322395 w 1496212"/>
                        <a:gd name="connsiteY139" fmla="*/ 689178 h 758095"/>
                        <a:gd name="connsiteX140" fmla="*/ 1326899 w 1496212"/>
                        <a:gd name="connsiteY140" fmla="*/ 680169 h 758095"/>
                        <a:gd name="connsiteX141" fmla="*/ 1333656 w 1496212"/>
                        <a:gd name="connsiteY141" fmla="*/ 675665 h 758095"/>
                        <a:gd name="connsiteX142" fmla="*/ 1335908 w 1496212"/>
                        <a:gd name="connsiteY142" fmla="*/ 666656 h 758095"/>
                        <a:gd name="connsiteX143" fmla="*/ 1338160 w 1496212"/>
                        <a:gd name="connsiteY143" fmla="*/ 659899 h 758095"/>
                        <a:gd name="connsiteX144" fmla="*/ 1342665 w 1496212"/>
                        <a:gd name="connsiteY144" fmla="*/ 655395 h 758095"/>
                        <a:gd name="connsiteX145" fmla="*/ 1351674 w 1496212"/>
                        <a:gd name="connsiteY145" fmla="*/ 641881 h 758095"/>
                        <a:gd name="connsiteX146" fmla="*/ 1353926 w 1496212"/>
                        <a:gd name="connsiteY146" fmla="*/ 632873 h 758095"/>
                        <a:gd name="connsiteX147" fmla="*/ 1356178 w 1496212"/>
                        <a:gd name="connsiteY147" fmla="*/ 610350 h 758095"/>
                        <a:gd name="connsiteX148" fmla="*/ 1360682 w 1496212"/>
                        <a:gd name="connsiteY148" fmla="*/ 601341 h 758095"/>
                        <a:gd name="connsiteX149" fmla="*/ 1365187 w 1496212"/>
                        <a:gd name="connsiteY149" fmla="*/ 585576 h 758095"/>
                        <a:gd name="connsiteX150" fmla="*/ 1371944 w 1496212"/>
                        <a:gd name="connsiteY150" fmla="*/ 576567 h 758095"/>
                        <a:gd name="connsiteX151" fmla="*/ 1376448 w 1496212"/>
                        <a:gd name="connsiteY151" fmla="*/ 542784 h 758095"/>
                        <a:gd name="connsiteX152" fmla="*/ 1378700 w 1496212"/>
                        <a:gd name="connsiteY152" fmla="*/ 533775 h 758095"/>
                        <a:gd name="connsiteX153" fmla="*/ 1380952 w 1496212"/>
                        <a:gd name="connsiteY153" fmla="*/ 477470 h 758095"/>
                        <a:gd name="connsiteX154" fmla="*/ 1396718 w 1496212"/>
                        <a:gd name="connsiteY154" fmla="*/ 454947 h 758095"/>
                        <a:gd name="connsiteX155" fmla="*/ 1403475 w 1496212"/>
                        <a:gd name="connsiteY155" fmla="*/ 443686 h 758095"/>
                        <a:gd name="connsiteX156" fmla="*/ 1410231 w 1496212"/>
                        <a:gd name="connsiteY156" fmla="*/ 434677 h 758095"/>
                        <a:gd name="connsiteX157" fmla="*/ 1412483 w 1496212"/>
                        <a:gd name="connsiteY157" fmla="*/ 385129 h 758095"/>
                        <a:gd name="connsiteX158" fmla="*/ 1414736 w 1496212"/>
                        <a:gd name="connsiteY158" fmla="*/ 373868 h 758095"/>
                        <a:gd name="connsiteX159" fmla="*/ 1421492 w 1496212"/>
                        <a:gd name="connsiteY159" fmla="*/ 367111 h 758095"/>
                        <a:gd name="connsiteX160" fmla="*/ 1435006 w 1496212"/>
                        <a:gd name="connsiteY160" fmla="*/ 157655 h 758095"/>
                        <a:gd name="connsiteX161" fmla="*/ 1448519 w 1496212"/>
                        <a:gd name="connsiteY161" fmla="*/ 141889 h 758095"/>
                        <a:gd name="connsiteX162" fmla="*/ 1453023 w 1496212"/>
                        <a:gd name="connsiteY162" fmla="*/ 135133 h 758095"/>
                        <a:gd name="connsiteX163" fmla="*/ 1459780 w 1496212"/>
                        <a:gd name="connsiteY163" fmla="*/ 132880 h 758095"/>
                        <a:gd name="connsiteX164" fmla="*/ 1466537 w 1496212"/>
                        <a:gd name="connsiteY164" fmla="*/ 128376 h 758095"/>
                        <a:gd name="connsiteX165" fmla="*/ 1468789 w 1496212"/>
                        <a:gd name="connsiteY165" fmla="*/ 99097 h 758095"/>
                        <a:gd name="connsiteX166" fmla="*/ 1475546 w 1496212"/>
                        <a:gd name="connsiteY166" fmla="*/ 94593 h 758095"/>
                        <a:gd name="connsiteX167" fmla="*/ 1486807 w 1496212"/>
                        <a:gd name="connsiteY167" fmla="*/ 83332 h 758095"/>
                        <a:gd name="connsiteX168" fmla="*/ 1489059 w 1496212"/>
                        <a:gd name="connsiteY168" fmla="*/ 76575 h 758095"/>
                        <a:gd name="connsiteX169" fmla="*/ 1495816 w 1496212"/>
                        <a:gd name="connsiteY169" fmla="*/ 74323 h 758095"/>
                        <a:gd name="connsiteX170" fmla="*/ 1493563 w 1496212"/>
                        <a:gd name="connsiteY170" fmla="*/ 0 h 758095"/>
                        <a:gd name="connsiteX171" fmla="*/ 1482302 w 1496212"/>
                        <a:gd name="connsiteY171" fmla="*/ 9008 h 758095"/>
                        <a:gd name="connsiteX172" fmla="*/ 1480050 w 1496212"/>
                        <a:gd name="connsiteY172" fmla="*/ 18017 h 758095"/>
                        <a:gd name="connsiteX173" fmla="*/ 1473293 w 1496212"/>
                        <a:gd name="connsiteY173" fmla="*/ 20270 h 758095"/>
                        <a:gd name="connsiteX174" fmla="*/ 1482302 w 1496212"/>
                        <a:gd name="connsiteY17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0690 w 1496212"/>
                        <a:gd name="connsiteY99" fmla="*/ 639629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94474 w 1496212"/>
                        <a:gd name="connsiteY101" fmla="*/ 628368 h 758095"/>
                        <a:gd name="connsiteX102" fmla="*/ 914744 w 1496212"/>
                        <a:gd name="connsiteY102" fmla="*/ 619359 h 758095"/>
                        <a:gd name="connsiteX103" fmla="*/ 926005 w 1496212"/>
                        <a:gd name="connsiteY103" fmla="*/ 608098 h 758095"/>
                        <a:gd name="connsiteX104" fmla="*/ 941770 w 1496212"/>
                        <a:gd name="connsiteY104" fmla="*/ 603594 h 758095"/>
                        <a:gd name="connsiteX105" fmla="*/ 980058 w 1496212"/>
                        <a:gd name="connsiteY105" fmla="*/ 605846 h 758095"/>
                        <a:gd name="connsiteX106" fmla="*/ 984562 w 1496212"/>
                        <a:gd name="connsiteY106" fmla="*/ 612603 h 758095"/>
                        <a:gd name="connsiteX107" fmla="*/ 989067 w 1496212"/>
                        <a:gd name="connsiteY107" fmla="*/ 617107 h 758095"/>
                        <a:gd name="connsiteX108" fmla="*/ 1009337 w 1496212"/>
                        <a:gd name="connsiteY108" fmla="*/ 623864 h 758095"/>
                        <a:gd name="connsiteX109" fmla="*/ 1018346 w 1496212"/>
                        <a:gd name="connsiteY109" fmla="*/ 632873 h 758095"/>
                        <a:gd name="connsiteX110" fmla="*/ 1022850 w 1496212"/>
                        <a:gd name="connsiteY110" fmla="*/ 641881 h 758095"/>
                        <a:gd name="connsiteX111" fmla="*/ 1036363 w 1496212"/>
                        <a:gd name="connsiteY111" fmla="*/ 650890 h 758095"/>
                        <a:gd name="connsiteX112" fmla="*/ 1040868 w 1496212"/>
                        <a:gd name="connsiteY112" fmla="*/ 664404 h 758095"/>
                        <a:gd name="connsiteX113" fmla="*/ 1047624 w 1496212"/>
                        <a:gd name="connsiteY113" fmla="*/ 668908 h 758095"/>
                        <a:gd name="connsiteX114" fmla="*/ 1058885 w 1496212"/>
                        <a:gd name="connsiteY114" fmla="*/ 671160 h 758095"/>
                        <a:gd name="connsiteX115" fmla="*/ 1065642 w 1496212"/>
                        <a:gd name="connsiteY115" fmla="*/ 673412 h 758095"/>
                        <a:gd name="connsiteX116" fmla="*/ 1067894 w 1496212"/>
                        <a:gd name="connsiteY116" fmla="*/ 680169 h 758095"/>
                        <a:gd name="connsiteX117" fmla="*/ 1076903 w 1496212"/>
                        <a:gd name="connsiteY117" fmla="*/ 682421 h 758095"/>
                        <a:gd name="connsiteX118" fmla="*/ 1085912 w 1496212"/>
                        <a:gd name="connsiteY118" fmla="*/ 686926 h 758095"/>
                        <a:gd name="connsiteX119" fmla="*/ 1103930 w 1496212"/>
                        <a:gd name="connsiteY119" fmla="*/ 691430 h 758095"/>
                        <a:gd name="connsiteX120" fmla="*/ 1110686 w 1496212"/>
                        <a:gd name="connsiteY120" fmla="*/ 700439 h 758095"/>
                        <a:gd name="connsiteX121" fmla="*/ 1115191 w 1496212"/>
                        <a:gd name="connsiteY121" fmla="*/ 707196 h 758095"/>
                        <a:gd name="connsiteX122" fmla="*/ 1121948 w 1496212"/>
                        <a:gd name="connsiteY122" fmla="*/ 711700 h 758095"/>
                        <a:gd name="connsiteX123" fmla="*/ 1130956 w 1496212"/>
                        <a:gd name="connsiteY123" fmla="*/ 727466 h 758095"/>
                        <a:gd name="connsiteX124" fmla="*/ 1133209 w 1496212"/>
                        <a:gd name="connsiteY124" fmla="*/ 736474 h 758095"/>
                        <a:gd name="connsiteX125" fmla="*/ 1148974 w 1496212"/>
                        <a:gd name="connsiteY125" fmla="*/ 743231 h 758095"/>
                        <a:gd name="connsiteX126" fmla="*/ 1191766 w 1496212"/>
                        <a:gd name="connsiteY126" fmla="*/ 745483 h 758095"/>
                        <a:gd name="connsiteX127" fmla="*/ 1207532 w 1496212"/>
                        <a:gd name="connsiteY127" fmla="*/ 743231 h 758095"/>
                        <a:gd name="connsiteX128" fmla="*/ 1248072 w 1496212"/>
                        <a:gd name="connsiteY128" fmla="*/ 745483 h 758095"/>
                        <a:gd name="connsiteX129" fmla="*/ 1268342 w 1496212"/>
                        <a:gd name="connsiteY129" fmla="*/ 747736 h 758095"/>
                        <a:gd name="connsiteX130" fmla="*/ 1281855 w 1496212"/>
                        <a:gd name="connsiteY130" fmla="*/ 729718 h 758095"/>
                        <a:gd name="connsiteX131" fmla="*/ 1288612 w 1496212"/>
                        <a:gd name="connsiteY131" fmla="*/ 727466 h 758095"/>
                        <a:gd name="connsiteX132" fmla="*/ 1304377 w 1496212"/>
                        <a:gd name="connsiteY132" fmla="*/ 713952 h 758095"/>
                        <a:gd name="connsiteX133" fmla="*/ 1306629 w 1496212"/>
                        <a:gd name="connsiteY133" fmla="*/ 707196 h 758095"/>
                        <a:gd name="connsiteX134" fmla="*/ 1311134 w 1496212"/>
                        <a:gd name="connsiteY134" fmla="*/ 700439 h 758095"/>
                        <a:gd name="connsiteX135" fmla="*/ 1315638 w 1496212"/>
                        <a:gd name="connsiteY135" fmla="*/ 691430 h 758095"/>
                        <a:gd name="connsiteX136" fmla="*/ 1322395 w 1496212"/>
                        <a:gd name="connsiteY136" fmla="*/ 689178 h 758095"/>
                        <a:gd name="connsiteX137" fmla="*/ 1326899 w 1496212"/>
                        <a:gd name="connsiteY137" fmla="*/ 680169 h 758095"/>
                        <a:gd name="connsiteX138" fmla="*/ 1333656 w 1496212"/>
                        <a:gd name="connsiteY138" fmla="*/ 675665 h 758095"/>
                        <a:gd name="connsiteX139" fmla="*/ 1335908 w 1496212"/>
                        <a:gd name="connsiteY139" fmla="*/ 666656 h 758095"/>
                        <a:gd name="connsiteX140" fmla="*/ 1338160 w 1496212"/>
                        <a:gd name="connsiteY140" fmla="*/ 659899 h 758095"/>
                        <a:gd name="connsiteX141" fmla="*/ 1342665 w 1496212"/>
                        <a:gd name="connsiteY141" fmla="*/ 655395 h 758095"/>
                        <a:gd name="connsiteX142" fmla="*/ 1351674 w 1496212"/>
                        <a:gd name="connsiteY142" fmla="*/ 641881 h 758095"/>
                        <a:gd name="connsiteX143" fmla="*/ 1353926 w 1496212"/>
                        <a:gd name="connsiteY143" fmla="*/ 632873 h 758095"/>
                        <a:gd name="connsiteX144" fmla="*/ 1356178 w 1496212"/>
                        <a:gd name="connsiteY144" fmla="*/ 610350 h 758095"/>
                        <a:gd name="connsiteX145" fmla="*/ 1360682 w 1496212"/>
                        <a:gd name="connsiteY145" fmla="*/ 601341 h 758095"/>
                        <a:gd name="connsiteX146" fmla="*/ 1365187 w 1496212"/>
                        <a:gd name="connsiteY146" fmla="*/ 585576 h 758095"/>
                        <a:gd name="connsiteX147" fmla="*/ 1371944 w 1496212"/>
                        <a:gd name="connsiteY147" fmla="*/ 576567 h 758095"/>
                        <a:gd name="connsiteX148" fmla="*/ 1376448 w 1496212"/>
                        <a:gd name="connsiteY148" fmla="*/ 542784 h 758095"/>
                        <a:gd name="connsiteX149" fmla="*/ 1378700 w 1496212"/>
                        <a:gd name="connsiteY149" fmla="*/ 533775 h 758095"/>
                        <a:gd name="connsiteX150" fmla="*/ 1380952 w 1496212"/>
                        <a:gd name="connsiteY150" fmla="*/ 477470 h 758095"/>
                        <a:gd name="connsiteX151" fmla="*/ 1396718 w 1496212"/>
                        <a:gd name="connsiteY151" fmla="*/ 454947 h 758095"/>
                        <a:gd name="connsiteX152" fmla="*/ 1403475 w 1496212"/>
                        <a:gd name="connsiteY152" fmla="*/ 443686 h 758095"/>
                        <a:gd name="connsiteX153" fmla="*/ 1410231 w 1496212"/>
                        <a:gd name="connsiteY153" fmla="*/ 434677 h 758095"/>
                        <a:gd name="connsiteX154" fmla="*/ 1412483 w 1496212"/>
                        <a:gd name="connsiteY154" fmla="*/ 385129 h 758095"/>
                        <a:gd name="connsiteX155" fmla="*/ 1414736 w 1496212"/>
                        <a:gd name="connsiteY155" fmla="*/ 373868 h 758095"/>
                        <a:gd name="connsiteX156" fmla="*/ 1421492 w 1496212"/>
                        <a:gd name="connsiteY156" fmla="*/ 367111 h 758095"/>
                        <a:gd name="connsiteX157" fmla="*/ 1435006 w 1496212"/>
                        <a:gd name="connsiteY157" fmla="*/ 157655 h 758095"/>
                        <a:gd name="connsiteX158" fmla="*/ 1448519 w 1496212"/>
                        <a:gd name="connsiteY158" fmla="*/ 141889 h 758095"/>
                        <a:gd name="connsiteX159" fmla="*/ 1453023 w 1496212"/>
                        <a:gd name="connsiteY159" fmla="*/ 135133 h 758095"/>
                        <a:gd name="connsiteX160" fmla="*/ 1459780 w 1496212"/>
                        <a:gd name="connsiteY160" fmla="*/ 132880 h 758095"/>
                        <a:gd name="connsiteX161" fmla="*/ 1466537 w 1496212"/>
                        <a:gd name="connsiteY161" fmla="*/ 128376 h 758095"/>
                        <a:gd name="connsiteX162" fmla="*/ 1468789 w 1496212"/>
                        <a:gd name="connsiteY162" fmla="*/ 99097 h 758095"/>
                        <a:gd name="connsiteX163" fmla="*/ 1475546 w 1496212"/>
                        <a:gd name="connsiteY163" fmla="*/ 94593 h 758095"/>
                        <a:gd name="connsiteX164" fmla="*/ 1486807 w 1496212"/>
                        <a:gd name="connsiteY164" fmla="*/ 83332 h 758095"/>
                        <a:gd name="connsiteX165" fmla="*/ 1489059 w 1496212"/>
                        <a:gd name="connsiteY165" fmla="*/ 76575 h 758095"/>
                        <a:gd name="connsiteX166" fmla="*/ 1495816 w 1496212"/>
                        <a:gd name="connsiteY166" fmla="*/ 74323 h 758095"/>
                        <a:gd name="connsiteX167" fmla="*/ 1493563 w 1496212"/>
                        <a:gd name="connsiteY167" fmla="*/ 0 h 758095"/>
                        <a:gd name="connsiteX168" fmla="*/ 1482302 w 1496212"/>
                        <a:gd name="connsiteY168" fmla="*/ 9008 h 758095"/>
                        <a:gd name="connsiteX169" fmla="*/ 1480050 w 1496212"/>
                        <a:gd name="connsiteY169" fmla="*/ 18017 h 758095"/>
                        <a:gd name="connsiteX170" fmla="*/ 1473293 w 1496212"/>
                        <a:gd name="connsiteY170" fmla="*/ 20270 h 758095"/>
                        <a:gd name="connsiteX171" fmla="*/ 1482302 w 1496212"/>
                        <a:gd name="connsiteY17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94474 w 1496212"/>
                        <a:gd name="connsiteY100" fmla="*/ 628368 h 758095"/>
                        <a:gd name="connsiteX101" fmla="*/ 914744 w 1496212"/>
                        <a:gd name="connsiteY101" fmla="*/ 619359 h 758095"/>
                        <a:gd name="connsiteX102" fmla="*/ 926005 w 1496212"/>
                        <a:gd name="connsiteY102" fmla="*/ 608098 h 758095"/>
                        <a:gd name="connsiteX103" fmla="*/ 941770 w 1496212"/>
                        <a:gd name="connsiteY103" fmla="*/ 603594 h 758095"/>
                        <a:gd name="connsiteX104" fmla="*/ 980058 w 1496212"/>
                        <a:gd name="connsiteY104" fmla="*/ 605846 h 758095"/>
                        <a:gd name="connsiteX105" fmla="*/ 984562 w 1496212"/>
                        <a:gd name="connsiteY105" fmla="*/ 612603 h 758095"/>
                        <a:gd name="connsiteX106" fmla="*/ 989067 w 1496212"/>
                        <a:gd name="connsiteY106" fmla="*/ 617107 h 758095"/>
                        <a:gd name="connsiteX107" fmla="*/ 1009337 w 1496212"/>
                        <a:gd name="connsiteY107" fmla="*/ 623864 h 758095"/>
                        <a:gd name="connsiteX108" fmla="*/ 1018346 w 1496212"/>
                        <a:gd name="connsiteY108" fmla="*/ 632873 h 758095"/>
                        <a:gd name="connsiteX109" fmla="*/ 1022850 w 1496212"/>
                        <a:gd name="connsiteY109" fmla="*/ 641881 h 758095"/>
                        <a:gd name="connsiteX110" fmla="*/ 1036363 w 1496212"/>
                        <a:gd name="connsiteY110" fmla="*/ 650890 h 758095"/>
                        <a:gd name="connsiteX111" fmla="*/ 1040868 w 1496212"/>
                        <a:gd name="connsiteY111" fmla="*/ 664404 h 758095"/>
                        <a:gd name="connsiteX112" fmla="*/ 1047624 w 1496212"/>
                        <a:gd name="connsiteY112" fmla="*/ 668908 h 758095"/>
                        <a:gd name="connsiteX113" fmla="*/ 1058885 w 1496212"/>
                        <a:gd name="connsiteY113" fmla="*/ 671160 h 758095"/>
                        <a:gd name="connsiteX114" fmla="*/ 1065642 w 1496212"/>
                        <a:gd name="connsiteY114" fmla="*/ 673412 h 758095"/>
                        <a:gd name="connsiteX115" fmla="*/ 1067894 w 1496212"/>
                        <a:gd name="connsiteY115" fmla="*/ 680169 h 758095"/>
                        <a:gd name="connsiteX116" fmla="*/ 1076903 w 1496212"/>
                        <a:gd name="connsiteY116" fmla="*/ 682421 h 758095"/>
                        <a:gd name="connsiteX117" fmla="*/ 1085912 w 1496212"/>
                        <a:gd name="connsiteY117" fmla="*/ 686926 h 758095"/>
                        <a:gd name="connsiteX118" fmla="*/ 1103930 w 1496212"/>
                        <a:gd name="connsiteY118" fmla="*/ 691430 h 758095"/>
                        <a:gd name="connsiteX119" fmla="*/ 1110686 w 1496212"/>
                        <a:gd name="connsiteY119" fmla="*/ 700439 h 758095"/>
                        <a:gd name="connsiteX120" fmla="*/ 1115191 w 1496212"/>
                        <a:gd name="connsiteY120" fmla="*/ 707196 h 758095"/>
                        <a:gd name="connsiteX121" fmla="*/ 1121948 w 1496212"/>
                        <a:gd name="connsiteY121" fmla="*/ 711700 h 758095"/>
                        <a:gd name="connsiteX122" fmla="*/ 1130956 w 1496212"/>
                        <a:gd name="connsiteY122" fmla="*/ 727466 h 758095"/>
                        <a:gd name="connsiteX123" fmla="*/ 1133209 w 1496212"/>
                        <a:gd name="connsiteY123" fmla="*/ 736474 h 758095"/>
                        <a:gd name="connsiteX124" fmla="*/ 1148974 w 1496212"/>
                        <a:gd name="connsiteY124" fmla="*/ 743231 h 758095"/>
                        <a:gd name="connsiteX125" fmla="*/ 1191766 w 1496212"/>
                        <a:gd name="connsiteY125" fmla="*/ 745483 h 758095"/>
                        <a:gd name="connsiteX126" fmla="*/ 1207532 w 1496212"/>
                        <a:gd name="connsiteY126" fmla="*/ 743231 h 758095"/>
                        <a:gd name="connsiteX127" fmla="*/ 1248072 w 1496212"/>
                        <a:gd name="connsiteY127" fmla="*/ 745483 h 758095"/>
                        <a:gd name="connsiteX128" fmla="*/ 1268342 w 1496212"/>
                        <a:gd name="connsiteY128" fmla="*/ 747736 h 758095"/>
                        <a:gd name="connsiteX129" fmla="*/ 1281855 w 1496212"/>
                        <a:gd name="connsiteY129" fmla="*/ 729718 h 758095"/>
                        <a:gd name="connsiteX130" fmla="*/ 1288612 w 1496212"/>
                        <a:gd name="connsiteY130" fmla="*/ 727466 h 758095"/>
                        <a:gd name="connsiteX131" fmla="*/ 1304377 w 1496212"/>
                        <a:gd name="connsiteY131" fmla="*/ 713952 h 758095"/>
                        <a:gd name="connsiteX132" fmla="*/ 1306629 w 1496212"/>
                        <a:gd name="connsiteY132" fmla="*/ 707196 h 758095"/>
                        <a:gd name="connsiteX133" fmla="*/ 1311134 w 1496212"/>
                        <a:gd name="connsiteY133" fmla="*/ 700439 h 758095"/>
                        <a:gd name="connsiteX134" fmla="*/ 1315638 w 1496212"/>
                        <a:gd name="connsiteY134" fmla="*/ 691430 h 758095"/>
                        <a:gd name="connsiteX135" fmla="*/ 1322395 w 1496212"/>
                        <a:gd name="connsiteY135" fmla="*/ 689178 h 758095"/>
                        <a:gd name="connsiteX136" fmla="*/ 1326899 w 1496212"/>
                        <a:gd name="connsiteY136" fmla="*/ 680169 h 758095"/>
                        <a:gd name="connsiteX137" fmla="*/ 1333656 w 1496212"/>
                        <a:gd name="connsiteY137" fmla="*/ 675665 h 758095"/>
                        <a:gd name="connsiteX138" fmla="*/ 1335908 w 1496212"/>
                        <a:gd name="connsiteY138" fmla="*/ 666656 h 758095"/>
                        <a:gd name="connsiteX139" fmla="*/ 1338160 w 1496212"/>
                        <a:gd name="connsiteY139" fmla="*/ 659899 h 758095"/>
                        <a:gd name="connsiteX140" fmla="*/ 1342665 w 1496212"/>
                        <a:gd name="connsiteY140" fmla="*/ 655395 h 758095"/>
                        <a:gd name="connsiteX141" fmla="*/ 1351674 w 1496212"/>
                        <a:gd name="connsiteY141" fmla="*/ 641881 h 758095"/>
                        <a:gd name="connsiteX142" fmla="*/ 1353926 w 1496212"/>
                        <a:gd name="connsiteY142" fmla="*/ 632873 h 758095"/>
                        <a:gd name="connsiteX143" fmla="*/ 1356178 w 1496212"/>
                        <a:gd name="connsiteY143" fmla="*/ 610350 h 758095"/>
                        <a:gd name="connsiteX144" fmla="*/ 1360682 w 1496212"/>
                        <a:gd name="connsiteY144" fmla="*/ 601341 h 758095"/>
                        <a:gd name="connsiteX145" fmla="*/ 1365187 w 1496212"/>
                        <a:gd name="connsiteY145" fmla="*/ 585576 h 758095"/>
                        <a:gd name="connsiteX146" fmla="*/ 1371944 w 1496212"/>
                        <a:gd name="connsiteY146" fmla="*/ 576567 h 758095"/>
                        <a:gd name="connsiteX147" fmla="*/ 1376448 w 1496212"/>
                        <a:gd name="connsiteY147" fmla="*/ 542784 h 758095"/>
                        <a:gd name="connsiteX148" fmla="*/ 1378700 w 1496212"/>
                        <a:gd name="connsiteY148" fmla="*/ 533775 h 758095"/>
                        <a:gd name="connsiteX149" fmla="*/ 1380952 w 1496212"/>
                        <a:gd name="connsiteY149" fmla="*/ 477470 h 758095"/>
                        <a:gd name="connsiteX150" fmla="*/ 1396718 w 1496212"/>
                        <a:gd name="connsiteY150" fmla="*/ 454947 h 758095"/>
                        <a:gd name="connsiteX151" fmla="*/ 1403475 w 1496212"/>
                        <a:gd name="connsiteY151" fmla="*/ 443686 h 758095"/>
                        <a:gd name="connsiteX152" fmla="*/ 1410231 w 1496212"/>
                        <a:gd name="connsiteY152" fmla="*/ 434677 h 758095"/>
                        <a:gd name="connsiteX153" fmla="*/ 1412483 w 1496212"/>
                        <a:gd name="connsiteY153" fmla="*/ 385129 h 758095"/>
                        <a:gd name="connsiteX154" fmla="*/ 1414736 w 1496212"/>
                        <a:gd name="connsiteY154" fmla="*/ 373868 h 758095"/>
                        <a:gd name="connsiteX155" fmla="*/ 1421492 w 1496212"/>
                        <a:gd name="connsiteY155" fmla="*/ 367111 h 758095"/>
                        <a:gd name="connsiteX156" fmla="*/ 1435006 w 1496212"/>
                        <a:gd name="connsiteY156" fmla="*/ 157655 h 758095"/>
                        <a:gd name="connsiteX157" fmla="*/ 1448519 w 1496212"/>
                        <a:gd name="connsiteY157" fmla="*/ 141889 h 758095"/>
                        <a:gd name="connsiteX158" fmla="*/ 1453023 w 1496212"/>
                        <a:gd name="connsiteY158" fmla="*/ 135133 h 758095"/>
                        <a:gd name="connsiteX159" fmla="*/ 1459780 w 1496212"/>
                        <a:gd name="connsiteY159" fmla="*/ 132880 h 758095"/>
                        <a:gd name="connsiteX160" fmla="*/ 1466537 w 1496212"/>
                        <a:gd name="connsiteY160" fmla="*/ 128376 h 758095"/>
                        <a:gd name="connsiteX161" fmla="*/ 1468789 w 1496212"/>
                        <a:gd name="connsiteY161" fmla="*/ 99097 h 758095"/>
                        <a:gd name="connsiteX162" fmla="*/ 1475546 w 1496212"/>
                        <a:gd name="connsiteY162" fmla="*/ 94593 h 758095"/>
                        <a:gd name="connsiteX163" fmla="*/ 1486807 w 1496212"/>
                        <a:gd name="connsiteY163" fmla="*/ 83332 h 758095"/>
                        <a:gd name="connsiteX164" fmla="*/ 1489059 w 1496212"/>
                        <a:gd name="connsiteY164" fmla="*/ 76575 h 758095"/>
                        <a:gd name="connsiteX165" fmla="*/ 1495816 w 1496212"/>
                        <a:gd name="connsiteY165" fmla="*/ 74323 h 758095"/>
                        <a:gd name="connsiteX166" fmla="*/ 1493563 w 1496212"/>
                        <a:gd name="connsiteY166" fmla="*/ 0 h 758095"/>
                        <a:gd name="connsiteX167" fmla="*/ 1482302 w 1496212"/>
                        <a:gd name="connsiteY167" fmla="*/ 9008 h 758095"/>
                        <a:gd name="connsiteX168" fmla="*/ 1480050 w 1496212"/>
                        <a:gd name="connsiteY168" fmla="*/ 18017 h 758095"/>
                        <a:gd name="connsiteX169" fmla="*/ 1473293 w 1496212"/>
                        <a:gd name="connsiteY169" fmla="*/ 20270 h 758095"/>
                        <a:gd name="connsiteX170" fmla="*/ 1482302 w 1496212"/>
                        <a:gd name="connsiteY17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4744 w 1496212"/>
                        <a:gd name="connsiteY100" fmla="*/ 619359 h 758095"/>
                        <a:gd name="connsiteX101" fmla="*/ 926005 w 1496212"/>
                        <a:gd name="connsiteY101" fmla="*/ 608098 h 758095"/>
                        <a:gd name="connsiteX102" fmla="*/ 941770 w 1496212"/>
                        <a:gd name="connsiteY102" fmla="*/ 603594 h 758095"/>
                        <a:gd name="connsiteX103" fmla="*/ 980058 w 1496212"/>
                        <a:gd name="connsiteY103" fmla="*/ 605846 h 758095"/>
                        <a:gd name="connsiteX104" fmla="*/ 984562 w 1496212"/>
                        <a:gd name="connsiteY104" fmla="*/ 612603 h 758095"/>
                        <a:gd name="connsiteX105" fmla="*/ 989067 w 1496212"/>
                        <a:gd name="connsiteY105" fmla="*/ 617107 h 758095"/>
                        <a:gd name="connsiteX106" fmla="*/ 1009337 w 1496212"/>
                        <a:gd name="connsiteY106" fmla="*/ 623864 h 758095"/>
                        <a:gd name="connsiteX107" fmla="*/ 1018346 w 1496212"/>
                        <a:gd name="connsiteY107" fmla="*/ 632873 h 758095"/>
                        <a:gd name="connsiteX108" fmla="*/ 1022850 w 1496212"/>
                        <a:gd name="connsiteY108" fmla="*/ 641881 h 758095"/>
                        <a:gd name="connsiteX109" fmla="*/ 1036363 w 1496212"/>
                        <a:gd name="connsiteY109" fmla="*/ 650890 h 758095"/>
                        <a:gd name="connsiteX110" fmla="*/ 1040868 w 1496212"/>
                        <a:gd name="connsiteY110" fmla="*/ 664404 h 758095"/>
                        <a:gd name="connsiteX111" fmla="*/ 1047624 w 1496212"/>
                        <a:gd name="connsiteY111" fmla="*/ 668908 h 758095"/>
                        <a:gd name="connsiteX112" fmla="*/ 1058885 w 1496212"/>
                        <a:gd name="connsiteY112" fmla="*/ 671160 h 758095"/>
                        <a:gd name="connsiteX113" fmla="*/ 1065642 w 1496212"/>
                        <a:gd name="connsiteY113" fmla="*/ 673412 h 758095"/>
                        <a:gd name="connsiteX114" fmla="*/ 1067894 w 1496212"/>
                        <a:gd name="connsiteY114" fmla="*/ 680169 h 758095"/>
                        <a:gd name="connsiteX115" fmla="*/ 1076903 w 1496212"/>
                        <a:gd name="connsiteY115" fmla="*/ 682421 h 758095"/>
                        <a:gd name="connsiteX116" fmla="*/ 1085912 w 1496212"/>
                        <a:gd name="connsiteY116" fmla="*/ 686926 h 758095"/>
                        <a:gd name="connsiteX117" fmla="*/ 1103930 w 1496212"/>
                        <a:gd name="connsiteY117" fmla="*/ 691430 h 758095"/>
                        <a:gd name="connsiteX118" fmla="*/ 1110686 w 1496212"/>
                        <a:gd name="connsiteY118" fmla="*/ 700439 h 758095"/>
                        <a:gd name="connsiteX119" fmla="*/ 1115191 w 1496212"/>
                        <a:gd name="connsiteY119" fmla="*/ 707196 h 758095"/>
                        <a:gd name="connsiteX120" fmla="*/ 1121948 w 1496212"/>
                        <a:gd name="connsiteY120" fmla="*/ 711700 h 758095"/>
                        <a:gd name="connsiteX121" fmla="*/ 1130956 w 1496212"/>
                        <a:gd name="connsiteY121" fmla="*/ 727466 h 758095"/>
                        <a:gd name="connsiteX122" fmla="*/ 1133209 w 1496212"/>
                        <a:gd name="connsiteY122" fmla="*/ 736474 h 758095"/>
                        <a:gd name="connsiteX123" fmla="*/ 1148974 w 1496212"/>
                        <a:gd name="connsiteY123" fmla="*/ 743231 h 758095"/>
                        <a:gd name="connsiteX124" fmla="*/ 1191766 w 1496212"/>
                        <a:gd name="connsiteY124" fmla="*/ 745483 h 758095"/>
                        <a:gd name="connsiteX125" fmla="*/ 1207532 w 1496212"/>
                        <a:gd name="connsiteY125" fmla="*/ 743231 h 758095"/>
                        <a:gd name="connsiteX126" fmla="*/ 1248072 w 1496212"/>
                        <a:gd name="connsiteY126" fmla="*/ 745483 h 758095"/>
                        <a:gd name="connsiteX127" fmla="*/ 1268342 w 1496212"/>
                        <a:gd name="connsiteY127" fmla="*/ 747736 h 758095"/>
                        <a:gd name="connsiteX128" fmla="*/ 1281855 w 1496212"/>
                        <a:gd name="connsiteY128" fmla="*/ 729718 h 758095"/>
                        <a:gd name="connsiteX129" fmla="*/ 1288612 w 1496212"/>
                        <a:gd name="connsiteY129" fmla="*/ 727466 h 758095"/>
                        <a:gd name="connsiteX130" fmla="*/ 1304377 w 1496212"/>
                        <a:gd name="connsiteY130" fmla="*/ 713952 h 758095"/>
                        <a:gd name="connsiteX131" fmla="*/ 1306629 w 1496212"/>
                        <a:gd name="connsiteY131" fmla="*/ 707196 h 758095"/>
                        <a:gd name="connsiteX132" fmla="*/ 1311134 w 1496212"/>
                        <a:gd name="connsiteY132" fmla="*/ 700439 h 758095"/>
                        <a:gd name="connsiteX133" fmla="*/ 1315638 w 1496212"/>
                        <a:gd name="connsiteY133" fmla="*/ 691430 h 758095"/>
                        <a:gd name="connsiteX134" fmla="*/ 1322395 w 1496212"/>
                        <a:gd name="connsiteY134" fmla="*/ 689178 h 758095"/>
                        <a:gd name="connsiteX135" fmla="*/ 1326899 w 1496212"/>
                        <a:gd name="connsiteY135" fmla="*/ 680169 h 758095"/>
                        <a:gd name="connsiteX136" fmla="*/ 1333656 w 1496212"/>
                        <a:gd name="connsiteY136" fmla="*/ 675665 h 758095"/>
                        <a:gd name="connsiteX137" fmla="*/ 1335908 w 1496212"/>
                        <a:gd name="connsiteY137" fmla="*/ 666656 h 758095"/>
                        <a:gd name="connsiteX138" fmla="*/ 1338160 w 1496212"/>
                        <a:gd name="connsiteY138" fmla="*/ 659899 h 758095"/>
                        <a:gd name="connsiteX139" fmla="*/ 1342665 w 1496212"/>
                        <a:gd name="connsiteY139" fmla="*/ 655395 h 758095"/>
                        <a:gd name="connsiteX140" fmla="*/ 1351674 w 1496212"/>
                        <a:gd name="connsiteY140" fmla="*/ 641881 h 758095"/>
                        <a:gd name="connsiteX141" fmla="*/ 1353926 w 1496212"/>
                        <a:gd name="connsiteY141" fmla="*/ 632873 h 758095"/>
                        <a:gd name="connsiteX142" fmla="*/ 1356178 w 1496212"/>
                        <a:gd name="connsiteY142" fmla="*/ 610350 h 758095"/>
                        <a:gd name="connsiteX143" fmla="*/ 1360682 w 1496212"/>
                        <a:gd name="connsiteY143" fmla="*/ 601341 h 758095"/>
                        <a:gd name="connsiteX144" fmla="*/ 1365187 w 1496212"/>
                        <a:gd name="connsiteY144" fmla="*/ 585576 h 758095"/>
                        <a:gd name="connsiteX145" fmla="*/ 1371944 w 1496212"/>
                        <a:gd name="connsiteY145" fmla="*/ 576567 h 758095"/>
                        <a:gd name="connsiteX146" fmla="*/ 1376448 w 1496212"/>
                        <a:gd name="connsiteY146" fmla="*/ 542784 h 758095"/>
                        <a:gd name="connsiteX147" fmla="*/ 1378700 w 1496212"/>
                        <a:gd name="connsiteY147" fmla="*/ 533775 h 758095"/>
                        <a:gd name="connsiteX148" fmla="*/ 1380952 w 1496212"/>
                        <a:gd name="connsiteY148" fmla="*/ 477470 h 758095"/>
                        <a:gd name="connsiteX149" fmla="*/ 1396718 w 1496212"/>
                        <a:gd name="connsiteY149" fmla="*/ 454947 h 758095"/>
                        <a:gd name="connsiteX150" fmla="*/ 1403475 w 1496212"/>
                        <a:gd name="connsiteY150" fmla="*/ 443686 h 758095"/>
                        <a:gd name="connsiteX151" fmla="*/ 1410231 w 1496212"/>
                        <a:gd name="connsiteY151" fmla="*/ 434677 h 758095"/>
                        <a:gd name="connsiteX152" fmla="*/ 1412483 w 1496212"/>
                        <a:gd name="connsiteY152" fmla="*/ 385129 h 758095"/>
                        <a:gd name="connsiteX153" fmla="*/ 1414736 w 1496212"/>
                        <a:gd name="connsiteY153" fmla="*/ 373868 h 758095"/>
                        <a:gd name="connsiteX154" fmla="*/ 1421492 w 1496212"/>
                        <a:gd name="connsiteY154" fmla="*/ 367111 h 758095"/>
                        <a:gd name="connsiteX155" fmla="*/ 1435006 w 1496212"/>
                        <a:gd name="connsiteY155" fmla="*/ 157655 h 758095"/>
                        <a:gd name="connsiteX156" fmla="*/ 1448519 w 1496212"/>
                        <a:gd name="connsiteY156" fmla="*/ 141889 h 758095"/>
                        <a:gd name="connsiteX157" fmla="*/ 1453023 w 1496212"/>
                        <a:gd name="connsiteY157" fmla="*/ 135133 h 758095"/>
                        <a:gd name="connsiteX158" fmla="*/ 1459780 w 1496212"/>
                        <a:gd name="connsiteY158" fmla="*/ 132880 h 758095"/>
                        <a:gd name="connsiteX159" fmla="*/ 1466537 w 1496212"/>
                        <a:gd name="connsiteY159" fmla="*/ 128376 h 758095"/>
                        <a:gd name="connsiteX160" fmla="*/ 1468789 w 1496212"/>
                        <a:gd name="connsiteY160" fmla="*/ 99097 h 758095"/>
                        <a:gd name="connsiteX161" fmla="*/ 1475546 w 1496212"/>
                        <a:gd name="connsiteY161" fmla="*/ 94593 h 758095"/>
                        <a:gd name="connsiteX162" fmla="*/ 1486807 w 1496212"/>
                        <a:gd name="connsiteY162" fmla="*/ 83332 h 758095"/>
                        <a:gd name="connsiteX163" fmla="*/ 1489059 w 1496212"/>
                        <a:gd name="connsiteY163" fmla="*/ 76575 h 758095"/>
                        <a:gd name="connsiteX164" fmla="*/ 1495816 w 1496212"/>
                        <a:gd name="connsiteY164" fmla="*/ 74323 h 758095"/>
                        <a:gd name="connsiteX165" fmla="*/ 1493563 w 1496212"/>
                        <a:gd name="connsiteY165" fmla="*/ 0 h 758095"/>
                        <a:gd name="connsiteX166" fmla="*/ 1482302 w 1496212"/>
                        <a:gd name="connsiteY166" fmla="*/ 9008 h 758095"/>
                        <a:gd name="connsiteX167" fmla="*/ 1480050 w 1496212"/>
                        <a:gd name="connsiteY167" fmla="*/ 18017 h 758095"/>
                        <a:gd name="connsiteX168" fmla="*/ 1473293 w 1496212"/>
                        <a:gd name="connsiteY168" fmla="*/ 20270 h 758095"/>
                        <a:gd name="connsiteX169" fmla="*/ 1482302 w 1496212"/>
                        <a:gd name="connsiteY16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26005 w 1496212"/>
                        <a:gd name="connsiteY100" fmla="*/ 608098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80058 w 1496212"/>
                        <a:gd name="connsiteY101" fmla="*/ 605846 h 758095"/>
                        <a:gd name="connsiteX102" fmla="*/ 984562 w 1496212"/>
                        <a:gd name="connsiteY102" fmla="*/ 612603 h 758095"/>
                        <a:gd name="connsiteX103" fmla="*/ 989067 w 1496212"/>
                        <a:gd name="connsiteY103" fmla="*/ 617107 h 758095"/>
                        <a:gd name="connsiteX104" fmla="*/ 1009337 w 1496212"/>
                        <a:gd name="connsiteY104" fmla="*/ 623864 h 758095"/>
                        <a:gd name="connsiteX105" fmla="*/ 1018346 w 1496212"/>
                        <a:gd name="connsiteY105" fmla="*/ 632873 h 758095"/>
                        <a:gd name="connsiteX106" fmla="*/ 1022850 w 1496212"/>
                        <a:gd name="connsiteY106" fmla="*/ 641881 h 758095"/>
                        <a:gd name="connsiteX107" fmla="*/ 1036363 w 1496212"/>
                        <a:gd name="connsiteY107" fmla="*/ 650890 h 758095"/>
                        <a:gd name="connsiteX108" fmla="*/ 1040868 w 1496212"/>
                        <a:gd name="connsiteY108" fmla="*/ 664404 h 758095"/>
                        <a:gd name="connsiteX109" fmla="*/ 1047624 w 1496212"/>
                        <a:gd name="connsiteY109" fmla="*/ 668908 h 758095"/>
                        <a:gd name="connsiteX110" fmla="*/ 1058885 w 1496212"/>
                        <a:gd name="connsiteY110" fmla="*/ 671160 h 758095"/>
                        <a:gd name="connsiteX111" fmla="*/ 1065642 w 1496212"/>
                        <a:gd name="connsiteY111" fmla="*/ 673412 h 758095"/>
                        <a:gd name="connsiteX112" fmla="*/ 1067894 w 1496212"/>
                        <a:gd name="connsiteY112" fmla="*/ 680169 h 758095"/>
                        <a:gd name="connsiteX113" fmla="*/ 1076903 w 1496212"/>
                        <a:gd name="connsiteY113" fmla="*/ 682421 h 758095"/>
                        <a:gd name="connsiteX114" fmla="*/ 1085912 w 1496212"/>
                        <a:gd name="connsiteY114" fmla="*/ 686926 h 758095"/>
                        <a:gd name="connsiteX115" fmla="*/ 1103930 w 1496212"/>
                        <a:gd name="connsiteY115" fmla="*/ 691430 h 758095"/>
                        <a:gd name="connsiteX116" fmla="*/ 1110686 w 1496212"/>
                        <a:gd name="connsiteY116" fmla="*/ 700439 h 758095"/>
                        <a:gd name="connsiteX117" fmla="*/ 1115191 w 1496212"/>
                        <a:gd name="connsiteY117" fmla="*/ 707196 h 758095"/>
                        <a:gd name="connsiteX118" fmla="*/ 1121948 w 1496212"/>
                        <a:gd name="connsiteY118" fmla="*/ 711700 h 758095"/>
                        <a:gd name="connsiteX119" fmla="*/ 1130956 w 1496212"/>
                        <a:gd name="connsiteY119" fmla="*/ 727466 h 758095"/>
                        <a:gd name="connsiteX120" fmla="*/ 1133209 w 1496212"/>
                        <a:gd name="connsiteY120" fmla="*/ 736474 h 758095"/>
                        <a:gd name="connsiteX121" fmla="*/ 1148974 w 1496212"/>
                        <a:gd name="connsiteY121" fmla="*/ 743231 h 758095"/>
                        <a:gd name="connsiteX122" fmla="*/ 1191766 w 1496212"/>
                        <a:gd name="connsiteY122" fmla="*/ 745483 h 758095"/>
                        <a:gd name="connsiteX123" fmla="*/ 1207532 w 1496212"/>
                        <a:gd name="connsiteY123" fmla="*/ 743231 h 758095"/>
                        <a:gd name="connsiteX124" fmla="*/ 1248072 w 1496212"/>
                        <a:gd name="connsiteY124" fmla="*/ 745483 h 758095"/>
                        <a:gd name="connsiteX125" fmla="*/ 1268342 w 1496212"/>
                        <a:gd name="connsiteY125" fmla="*/ 747736 h 758095"/>
                        <a:gd name="connsiteX126" fmla="*/ 1281855 w 1496212"/>
                        <a:gd name="connsiteY126" fmla="*/ 729718 h 758095"/>
                        <a:gd name="connsiteX127" fmla="*/ 1288612 w 1496212"/>
                        <a:gd name="connsiteY127" fmla="*/ 727466 h 758095"/>
                        <a:gd name="connsiteX128" fmla="*/ 1304377 w 1496212"/>
                        <a:gd name="connsiteY128" fmla="*/ 713952 h 758095"/>
                        <a:gd name="connsiteX129" fmla="*/ 1306629 w 1496212"/>
                        <a:gd name="connsiteY129" fmla="*/ 707196 h 758095"/>
                        <a:gd name="connsiteX130" fmla="*/ 1311134 w 1496212"/>
                        <a:gd name="connsiteY130" fmla="*/ 700439 h 758095"/>
                        <a:gd name="connsiteX131" fmla="*/ 1315638 w 1496212"/>
                        <a:gd name="connsiteY131" fmla="*/ 691430 h 758095"/>
                        <a:gd name="connsiteX132" fmla="*/ 1322395 w 1496212"/>
                        <a:gd name="connsiteY132" fmla="*/ 689178 h 758095"/>
                        <a:gd name="connsiteX133" fmla="*/ 1326899 w 1496212"/>
                        <a:gd name="connsiteY133" fmla="*/ 680169 h 758095"/>
                        <a:gd name="connsiteX134" fmla="*/ 1333656 w 1496212"/>
                        <a:gd name="connsiteY134" fmla="*/ 675665 h 758095"/>
                        <a:gd name="connsiteX135" fmla="*/ 1335908 w 1496212"/>
                        <a:gd name="connsiteY135" fmla="*/ 666656 h 758095"/>
                        <a:gd name="connsiteX136" fmla="*/ 1338160 w 1496212"/>
                        <a:gd name="connsiteY136" fmla="*/ 659899 h 758095"/>
                        <a:gd name="connsiteX137" fmla="*/ 1342665 w 1496212"/>
                        <a:gd name="connsiteY137" fmla="*/ 655395 h 758095"/>
                        <a:gd name="connsiteX138" fmla="*/ 1351674 w 1496212"/>
                        <a:gd name="connsiteY138" fmla="*/ 641881 h 758095"/>
                        <a:gd name="connsiteX139" fmla="*/ 1353926 w 1496212"/>
                        <a:gd name="connsiteY139" fmla="*/ 632873 h 758095"/>
                        <a:gd name="connsiteX140" fmla="*/ 1356178 w 1496212"/>
                        <a:gd name="connsiteY140" fmla="*/ 610350 h 758095"/>
                        <a:gd name="connsiteX141" fmla="*/ 1360682 w 1496212"/>
                        <a:gd name="connsiteY141" fmla="*/ 601341 h 758095"/>
                        <a:gd name="connsiteX142" fmla="*/ 1365187 w 1496212"/>
                        <a:gd name="connsiteY142" fmla="*/ 585576 h 758095"/>
                        <a:gd name="connsiteX143" fmla="*/ 1371944 w 1496212"/>
                        <a:gd name="connsiteY143" fmla="*/ 576567 h 758095"/>
                        <a:gd name="connsiteX144" fmla="*/ 1376448 w 1496212"/>
                        <a:gd name="connsiteY144" fmla="*/ 542784 h 758095"/>
                        <a:gd name="connsiteX145" fmla="*/ 1378700 w 1496212"/>
                        <a:gd name="connsiteY145" fmla="*/ 533775 h 758095"/>
                        <a:gd name="connsiteX146" fmla="*/ 1380952 w 1496212"/>
                        <a:gd name="connsiteY146" fmla="*/ 477470 h 758095"/>
                        <a:gd name="connsiteX147" fmla="*/ 1396718 w 1496212"/>
                        <a:gd name="connsiteY147" fmla="*/ 454947 h 758095"/>
                        <a:gd name="connsiteX148" fmla="*/ 1403475 w 1496212"/>
                        <a:gd name="connsiteY148" fmla="*/ 443686 h 758095"/>
                        <a:gd name="connsiteX149" fmla="*/ 1410231 w 1496212"/>
                        <a:gd name="connsiteY149" fmla="*/ 434677 h 758095"/>
                        <a:gd name="connsiteX150" fmla="*/ 1412483 w 1496212"/>
                        <a:gd name="connsiteY150" fmla="*/ 385129 h 758095"/>
                        <a:gd name="connsiteX151" fmla="*/ 1414736 w 1496212"/>
                        <a:gd name="connsiteY151" fmla="*/ 373868 h 758095"/>
                        <a:gd name="connsiteX152" fmla="*/ 1421492 w 1496212"/>
                        <a:gd name="connsiteY152" fmla="*/ 367111 h 758095"/>
                        <a:gd name="connsiteX153" fmla="*/ 1435006 w 1496212"/>
                        <a:gd name="connsiteY153" fmla="*/ 157655 h 758095"/>
                        <a:gd name="connsiteX154" fmla="*/ 1448519 w 1496212"/>
                        <a:gd name="connsiteY154" fmla="*/ 141889 h 758095"/>
                        <a:gd name="connsiteX155" fmla="*/ 1453023 w 1496212"/>
                        <a:gd name="connsiteY155" fmla="*/ 135133 h 758095"/>
                        <a:gd name="connsiteX156" fmla="*/ 1459780 w 1496212"/>
                        <a:gd name="connsiteY156" fmla="*/ 132880 h 758095"/>
                        <a:gd name="connsiteX157" fmla="*/ 1466537 w 1496212"/>
                        <a:gd name="connsiteY157" fmla="*/ 128376 h 758095"/>
                        <a:gd name="connsiteX158" fmla="*/ 1468789 w 1496212"/>
                        <a:gd name="connsiteY158" fmla="*/ 99097 h 758095"/>
                        <a:gd name="connsiteX159" fmla="*/ 1475546 w 1496212"/>
                        <a:gd name="connsiteY159" fmla="*/ 94593 h 758095"/>
                        <a:gd name="connsiteX160" fmla="*/ 1486807 w 1496212"/>
                        <a:gd name="connsiteY160" fmla="*/ 83332 h 758095"/>
                        <a:gd name="connsiteX161" fmla="*/ 1489059 w 1496212"/>
                        <a:gd name="connsiteY161" fmla="*/ 76575 h 758095"/>
                        <a:gd name="connsiteX162" fmla="*/ 1495816 w 1496212"/>
                        <a:gd name="connsiteY162" fmla="*/ 74323 h 758095"/>
                        <a:gd name="connsiteX163" fmla="*/ 1493563 w 1496212"/>
                        <a:gd name="connsiteY163" fmla="*/ 0 h 758095"/>
                        <a:gd name="connsiteX164" fmla="*/ 1482302 w 1496212"/>
                        <a:gd name="connsiteY164" fmla="*/ 9008 h 758095"/>
                        <a:gd name="connsiteX165" fmla="*/ 1480050 w 1496212"/>
                        <a:gd name="connsiteY165" fmla="*/ 18017 h 758095"/>
                        <a:gd name="connsiteX166" fmla="*/ 1473293 w 1496212"/>
                        <a:gd name="connsiteY166" fmla="*/ 20270 h 758095"/>
                        <a:gd name="connsiteX167" fmla="*/ 1482302 w 1496212"/>
                        <a:gd name="connsiteY16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9067 w 1496212"/>
                        <a:gd name="connsiteY59" fmla="*/ 529271 h 758095"/>
                        <a:gd name="connsiteX60" fmla="*/ 980058 w 1496212"/>
                        <a:gd name="connsiteY60" fmla="*/ 524766 h 758095"/>
                        <a:gd name="connsiteX61" fmla="*/ 905735 w 1496212"/>
                        <a:gd name="connsiteY61" fmla="*/ 522514 h 758095"/>
                        <a:gd name="connsiteX62" fmla="*/ 856186 w 1496212"/>
                        <a:gd name="connsiteY62" fmla="*/ 527018 h 758095"/>
                        <a:gd name="connsiteX63" fmla="*/ 795992 w 1496212"/>
                        <a:gd name="connsiteY63" fmla="*/ 547399 h 758095"/>
                        <a:gd name="connsiteX64" fmla="*/ 750332 w 1496212"/>
                        <a:gd name="connsiteY64" fmla="*/ 578819 h 758095"/>
                        <a:gd name="connsiteX65" fmla="*/ 709792 w 1496212"/>
                        <a:gd name="connsiteY65" fmla="*/ 626116 h 758095"/>
                        <a:gd name="connsiteX66" fmla="*/ 691774 w 1496212"/>
                        <a:gd name="connsiteY66" fmla="*/ 644134 h 758095"/>
                        <a:gd name="connsiteX67" fmla="*/ 647419 w 1496212"/>
                        <a:gd name="connsiteY67" fmla="*/ 668108 h 758095"/>
                        <a:gd name="connsiteX68" fmla="*/ 550648 w 1496212"/>
                        <a:gd name="connsiteY68" fmla="*/ 677007 h 758095"/>
                        <a:gd name="connsiteX69" fmla="*/ 449766 w 1496212"/>
                        <a:gd name="connsiteY69" fmla="*/ 674028 h 758095"/>
                        <a:gd name="connsiteX70" fmla="*/ 385817 w 1496212"/>
                        <a:gd name="connsiteY70" fmla="*/ 637474 h 758095"/>
                        <a:gd name="connsiteX71" fmla="*/ 340428 w 1496212"/>
                        <a:gd name="connsiteY71" fmla="*/ 603594 h 758095"/>
                        <a:gd name="connsiteX72" fmla="*/ 302141 w 1496212"/>
                        <a:gd name="connsiteY72" fmla="*/ 578819 h 758095"/>
                        <a:gd name="connsiteX73" fmla="*/ 266105 w 1496212"/>
                        <a:gd name="connsiteY73" fmla="*/ 556297 h 758095"/>
                        <a:gd name="connsiteX74" fmla="*/ 259349 w 1496212"/>
                        <a:gd name="connsiteY74" fmla="*/ 554045 h 758095"/>
                        <a:gd name="connsiteX75" fmla="*/ 236826 w 1496212"/>
                        <a:gd name="connsiteY75" fmla="*/ 545036 h 758095"/>
                        <a:gd name="connsiteX76" fmla="*/ 180521 w 1496212"/>
                        <a:gd name="connsiteY76" fmla="*/ 536027 h 758095"/>
                        <a:gd name="connsiteX77" fmla="*/ 117459 w 1496212"/>
                        <a:gd name="connsiteY77" fmla="*/ 533775 h 758095"/>
                        <a:gd name="connsiteX78" fmla="*/ 76919 w 1496212"/>
                        <a:gd name="connsiteY78" fmla="*/ 536027 h 758095"/>
                        <a:gd name="connsiteX79" fmla="*/ 61645 w 1496212"/>
                        <a:gd name="connsiteY79" fmla="*/ 536930 h 758095"/>
                        <a:gd name="connsiteX80" fmla="*/ 23483 w 1496212"/>
                        <a:gd name="connsiteY80" fmla="*/ 550729 h 758095"/>
                        <a:gd name="connsiteX81" fmla="*/ 103 w 1496212"/>
                        <a:gd name="connsiteY81" fmla="*/ 573331 h 758095"/>
                        <a:gd name="connsiteX82" fmla="*/ 16207 w 1496212"/>
                        <a:gd name="connsiteY82" fmla="*/ 613525 h 758095"/>
                        <a:gd name="connsiteX83" fmla="*/ 45307 w 1496212"/>
                        <a:gd name="connsiteY83" fmla="*/ 618170 h 758095"/>
                        <a:gd name="connsiteX84" fmla="*/ 125027 w 1496212"/>
                        <a:gd name="connsiteY84" fmla="*/ 629432 h 758095"/>
                        <a:gd name="connsiteX85" fmla="*/ 167008 w 1496212"/>
                        <a:gd name="connsiteY85" fmla="*/ 632873 h 758095"/>
                        <a:gd name="connsiteX86" fmla="*/ 219388 w 1496212"/>
                        <a:gd name="connsiteY86" fmla="*/ 640429 h 758095"/>
                        <a:gd name="connsiteX87" fmla="*/ 271189 w 1496212"/>
                        <a:gd name="connsiteY87" fmla="*/ 659173 h 758095"/>
                        <a:gd name="connsiteX88" fmla="*/ 302141 w 1496212"/>
                        <a:gd name="connsiteY88" fmla="*/ 675665 h 758095"/>
                        <a:gd name="connsiteX89" fmla="*/ 337229 w 1496212"/>
                        <a:gd name="connsiteY89" fmla="*/ 700365 h 758095"/>
                        <a:gd name="connsiteX90" fmla="*/ 378458 w 1496212"/>
                        <a:gd name="connsiteY90" fmla="*/ 749187 h 758095"/>
                        <a:gd name="connsiteX91" fmla="*/ 403490 w 1496212"/>
                        <a:gd name="connsiteY91" fmla="*/ 752240 h 758095"/>
                        <a:gd name="connsiteX92" fmla="*/ 548322 w 1496212"/>
                        <a:gd name="connsiteY92" fmla="*/ 753003 h 758095"/>
                        <a:gd name="connsiteX93" fmla="*/ 650976 w 1496212"/>
                        <a:gd name="connsiteY93" fmla="*/ 747772 h 758095"/>
                        <a:gd name="connsiteX94" fmla="*/ 689522 w 1496212"/>
                        <a:gd name="connsiteY94" fmla="*/ 745483 h 758095"/>
                        <a:gd name="connsiteX95" fmla="*/ 719380 w 1496212"/>
                        <a:gd name="connsiteY95" fmla="*/ 726850 h 758095"/>
                        <a:gd name="connsiteX96" fmla="*/ 766023 w 1496212"/>
                        <a:gd name="connsiteY96" fmla="*/ 676722 h 758095"/>
                        <a:gd name="connsiteX97" fmla="*/ 818551 w 1496212"/>
                        <a:gd name="connsiteY97" fmla="*/ 631642 h 758095"/>
                        <a:gd name="connsiteX98" fmla="*/ 869625 w 1496212"/>
                        <a:gd name="connsiteY98" fmla="*/ 611335 h 758095"/>
                        <a:gd name="connsiteX99" fmla="*/ 917070 w 1496212"/>
                        <a:gd name="connsiteY99" fmla="*/ 603630 h 758095"/>
                        <a:gd name="connsiteX100" fmla="*/ 980058 w 1496212"/>
                        <a:gd name="connsiteY100" fmla="*/ 605846 h 758095"/>
                        <a:gd name="connsiteX101" fmla="*/ 984562 w 1496212"/>
                        <a:gd name="connsiteY101" fmla="*/ 612603 h 758095"/>
                        <a:gd name="connsiteX102" fmla="*/ 989067 w 1496212"/>
                        <a:gd name="connsiteY102" fmla="*/ 617107 h 758095"/>
                        <a:gd name="connsiteX103" fmla="*/ 1009337 w 1496212"/>
                        <a:gd name="connsiteY103" fmla="*/ 623864 h 758095"/>
                        <a:gd name="connsiteX104" fmla="*/ 1018346 w 1496212"/>
                        <a:gd name="connsiteY104" fmla="*/ 632873 h 758095"/>
                        <a:gd name="connsiteX105" fmla="*/ 1022850 w 1496212"/>
                        <a:gd name="connsiteY105" fmla="*/ 641881 h 758095"/>
                        <a:gd name="connsiteX106" fmla="*/ 1036363 w 1496212"/>
                        <a:gd name="connsiteY106" fmla="*/ 650890 h 758095"/>
                        <a:gd name="connsiteX107" fmla="*/ 1040868 w 1496212"/>
                        <a:gd name="connsiteY107" fmla="*/ 664404 h 758095"/>
                        <a:gd name="connsiteX108" fmla="*/ 1047624 w 1496212"/>
                        <a:gd name="connsiteY108" fmla="*/ 668908 h 758095"/>
                        <a:gd name="connsiteX109" fmla="*/ 1058885 w 1496212"/>
                        <a:gd name="connsiteY109" fmla="*/ 671160 h 758095"/>
                        <a:gd name="connsiteX110" fmla="*/ 1065642 w 1496212"/>
                        <a:gd name="connsiteY110" fmla="*/ 673412 h 758095"/>
                        <a:gd name="connsiteX111" fmla="*/ 1067894 w 1496212"/>
                        <a:gd name="connsiteY111" fmla="*/ 680169 h 758095"/>
                        <a:gd name="connsiteX112" fmla="*/ 1076903 w 1496212"/>
                        <a:gd name="connsiteY112" fmla="*/ 682421 h 758095"/>
                        <a:gd name="connsiteX113" fmla="*/ 1085912 w 1496212"/>
                        <a:gd name="connsiteY113" fmla="*/ 686926 h 758095"/>
                        <a:gd name="connsiteX114" fmla="*/ 1103930 w 1496212"/>
                        <a:gd name="connsiteY114" fmla="*/ 691430 h 758095"/>
                        <a:gd name="connsiteX115" fmla="*/ 1110686 w 1496212"/>
                        <a:gd name="connsiteY115" fmla="*/ 700439 h 758095"/>
                        <a:gd name="connsiteX116" fmla="*/ 1115191 w 1496212"/>
                        <a:gd name="connsiteY116" fmla="*/ 707196 h 758095"/>
                        <a:gd name="connsiteX117" fmla="*/ 1121948 w 1496212"/>
                        <a:gd name="connsiteY117" fmla="*/ 711700 h 758095"/>
                        <a:gd name="connsiteX118" fmla="*/ 1130956 w 1496212"/>
                        <a:gd name="connsiteY118" fmla="*/ 727466 h 758095"/>
                        <a:gd name="connsiteX119" fmla="*/ 1133209 w 1496212"/>
                        <a:gd name="connsiteY119" fmla="*/ 736474 h 758095"/>
                        <a:gd name="connsiteX120" fmla="*/ 1148974 w 1496212"/>
                        <a:gd name="connsiteY120" fmla="*/ 743231 h 758095"/>
                        <a:gd name="connsiteX121" fmla="*/ 1191766 w 1496212"/>
                        <a:gd name="connsiteY121" fmla="*/ 745483 h 758095"/>
                        <a:gd name="connsiteX122" fmla="*/ 1207532 w 1496212"/>
                        <a:gd name="connsiteY122" fmla="*/ 743231 h 758095"/>
                        <a:gd name="connsiteX123" fmla="*/ 1248072 w 1496212"/>
                        <a:gd name="connsiteY123" fmla="*/ 745483 h 758095"/>
                        <a:gd name="connsiteX124" fmla="*/ 1268342 w 1496212"/>
                        <a:gd name="connsiteY124" fmla="*/ 747736 h 758095"/>
                        <a:gd name="connsiteX125" fmla="*/ 1281855 w 1496212"/>
                        <a:gd name="connsiteY125" fmla="*/ 729718 h 758095"/>
                        <a:gd name="connsiteX126" fmla="*/ 1288612 w 1496212"/>
                        <a:gd name="connsiteY126" fmla="*/ 727466 h 758095"/>
                        <a:gd name="connsiteX127" fmla="*/ 1304377 w 1496212"/>
                        <a:gd name="connsiteY127" fmla="*/ 713952 h 758095"/>
                        <a:gd name="connsiteX128" fmla="*/ 1306629 w 1496212"/>
                        <a:gd name="connsiteY128" fmla="*/ 707196 h 758095"/>
                        <a:gd name="connsiteX129" fmla="*/ 1311134 w 1496212"/>
                        <a:gd name="connsiteY129" fmla="*/ 700439 h 758095"/>
                        <a:gd name="connsiteX130" fmla="*/ 1315638 w 1496212"/>
                        <a:gd name="connsiteY130" fmla="*/ 691430 h 758095"/>
                        <a:gd name="connsiteX131" fmla="*/ 1322395 w 1496212"/>
                        <a:gd name="connsiteY131" fmla="*/ 689178 h 758095"/>
                        <a:gd name="connsiteX132" fmla="*/ 1326899 w 1496212"/>
                        <a:gd name="connsiteY132" fmla="*/ 680169 h 758095"/>
                        <a:gd name="connsiteX133" fmla="*/ 1333656 w 1496212"/>
                        <a:gd name="connsiteY133" fmla="*/ 675665 h 758095"/>
                        <a:gd name="connsiteX134" fmla="*/ 1335908 w 1496212"/>
                        <a:gd name="connsiteY134" fmla="*/ 666656 h 758095"/>
                        <a:gd name="connsiteX135" fmla="*/ 1338160 w 1496212"/>
                        <a:gd name="connsiteY135" fmla="*/ 659899 h 758095"/>
                        <a:gd name="connsiteX136" fmla="*/ 1342665 w 1496212"/>
                        <a:gd name="connsiteY136" fmla="*/ 655395 h 758095"/>
                        <a:gd name="connsiteX137" fmla="*/ 1351674 w 1496212"/>
                        <a:gd name="connsiteY137" fmla="*/ 641881 h 758095"/>
                        <a:gd name="connsiteX138" fmla="*/ 1353926 w 1496212"/>
                        <a:gd name="connsiteY138" fmla="*/ 632873 h 758095"/>
                        <a:gd name="connsiteX139" fmla="*/ 1356178 w 1496212"/>
                        <a:gd name="connsiteY139" fmla="*/ 610350 h 758095"/>
                        <a:gd name="connsiteX140" fmla="*/ 1360682 w 1496212"/>
                        <a:gd name="connsiteY140" fmla="*/ 601341 h 758095"/>
                        <a:gd name="connsiteX141" fmla="*/ 1365187 w 1496212"/>
                        <a:gd name="connsiteY141" fmla="*/ 585576 h 758095"/>
                        <a:gd name="connsiteX142" fmla="*/ 1371944 w 1496212"/>
                        <a:gd name="connsiteY142" fmla="*/ 576567 h 758095"/>
                        <a:gd name="connsiteX143" fmla="*/ 1376448 w 1496212"/>
                        <a:gd name="connsiteY143" fmla="*/ 542784 h 758095"/>
                        <a:gd name="connsiteX144" fmla="*/ 1378700 w 1496212"/>
                        <a:gd name="connsiteY144" fmla="*/ 533775 h 758095"/>
                        <a:gd name="connsiteX145" fmla="*/ 1380952 w 1496212"/>
                        <a:gd name="connsiteY145" fmla="*/ 477470 h 758095"/>
                        <a:gd name="connsiteX146" fmla="*/ 1396718 w 1496212"/>
                        <a:gd name="connsiteY146" fmla="*/ 454947 h 758095"/>
                        <a:gd name="connsiteX147" fmla="*/ 1403475 w 1496212"/>
                        <a:gd name="connsiteY147" fmla="*/ 443686 h 758095"/>
                        <a:gd name="connsiteX148" fmla="*/ 1410231 w 1496212"/>
                        <a:gd name="connsiteY148" fmla="*/ 434677 h 758095"/>
                        <a:gd name="connsiteX149" fmla="*/ 1412483 w 1496212"/>
                        <a:gd name="connsiteY149" fmla="*/ 385129 h 758095"/>
                        <a:gd name="connsiteX150" fmla="*/ 1414736 w 1496212"/>
                        <a:gd name="connsiteY150" fmla="*/ 373868 h 758095"/>
                        <a:gd name="connsiteX151" fmla="*/ 1421492 w 1496212"/>
                        <a:gd name="connsiteY151" fmla="*/ 367111 h 758095"/>
                        <a:gd name="connsiteX152" fmla="*/ 1435006 w 1496212"/>
                        <a:gd name="connsiteY152" fmla="*/ 157655 h 758095"/>
                        <a:gd name="connsiteX153" fmla="*/ 1448519 w 1496212"/>
                        <a:gd name="connsiteY153" fmla="*/ 141889 h 758095"/>
                        <a:gd name="connsiteX154" fmla="*/ 1453023 w 1496212"/>
                        <a:gd name="connsiteY154" fmla="*/ 135133 h 758095"/>
                        <a:gd name="connsiteX155" fmla="*/ 1459780 w 1496212"/>
                        <a:gd name="connsiteY155" fmla="*/ 132880 h 758095"/>
                        <a:gd name="connsiteX156" fmla="*/ 1466537 w 1496212"/>
                        <a:gd name="connsiteY156" fmla="*/ 128376 h 758095"/>
                        <a:gd name="connsiteX157" fmla="*/ 1468789 w 1496212"/>
                        <a:gd name="connsiteY157" fmla="*/ 99097 h 758095"/>
                        <a:gd name="connsiteX158" fmla="*/ 1475546 w 1496212"/>
                        <a:gd name="connsiteY158" fmla="*/ 94593 h 758095"/>
                        <a:gd name="connsiteX159" fmla="*/ 1486807 w 1496212"/>
                        <a:gd name="connsiteY159" fmla="*/ 83332 h 758095"/>
                        <a:gd name="connsiteX160" fmla="*/ 1489059 w 1496212"/>
                        <a:gd name="connsiteY160" fmla="*/ 76575 h 758095"/>
                        <a:gd name="connsiteX161" fmla="*/ 1495816 w 1496212"/>
                        <a:gd name="connsiteY161" fmla="*/ 74323 h 758095"/>
                        <a:gd name="connsiteX162" fmla="*/ 1493563 w 1496212"/>
                        <a:gd name="connsiteY162" fmla="*/ 0 h 758095"/>
                        <a:gd name="connsiteX163" fmla="*/ 1482302 w 1496212"/>
                        <a:gd name="connsiteY163" fmla="*/ 9008 h 758095"/>
                        <a:gd name="connsiteX164" fmla="*/ 1480050 w 1496212"/>
                        <a:gd name="connsiteY164" fmla="*/ 18017 h 758095"/>
                        <a:gd name="connsiteX165" fmla="*/ 1473293 w 1496212"/>
                        <a:gd name="connsiteY165" fmla="*/ 20270 h 758095"/>
                        <a:gd name="connsiteX166" fmla="*/ 1482302 w 1496212"/>
                        <a:gd name="connsiteY16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0058 w 1496212"/>
                        <a:gd name="connsiteY59" fmla="*/ 524766 h 758095"/>
                        <a:gd name="connsiteX60" fmla="*/ 905735 w 1496212"/>
                        <a:gd name="connsiteY60" fmla="*/ 522514 h 758095"/>
                        <a:gd name="connsiteX61" fmla="*/ 856186 w 1496212"/>
                        <a:gd name="connsiteY61" fmla="*/ 527018 h 758095"/>
                        <a:gd name="connsiteX62" fmla="*/ 795992 w 1496212"/>
                        <a:gd name="connsiteY62" fmla="*/ 547399 h 758095"/>
                        <a:gd name="connsiteX63" fmla="*/ 750332 w 1496212"/>
                        <a:gd name="connsiteY63" fmla="*/ 578819 h 758095"/>
                        <a:gd name="connsiteX64" fmla="*/ 709792 w 1496212"/>
                        <a:gd name="connsiteY64" fmla="*/ 626116 h 758095"/>
                        <a:gd name="connsiteX65" fmla="*/ 691774 w 1496212"/>
                        <a:gd name="connsiteY65" fmla="*/ 644134 h 758095"/>
                        <a:gd name="connsiteX66" fmla="*/ 647419 w 1496212"/>
                        <a:gd name="connsiteY66" fmla="*/ 668108 h 758095"/>
                        <a:gd name="connsiteX67" fmla="*/ 550648 w 1496212"/>
                        <a:gd name="connsiteY67" fmla="*/ 677007 h 758095"/>
                        <a:gd name="connsiteX68" fmla="*/ 449766 w 1496212"/>
                        <a:gd name="connsiteY68" fmla="*/ 674028 h 758095"/>
                        <a:gd name="connsiteX69" fmla="*/ 385817 w 1496212"/>
                        <a:gd name="connsiteY69" fmla="*/ 637474 h 758095"/>
                        <a:gd name="connsiteX70" fmla="*/ 340428 w 1496212"/>
                        <a:gd name="connsiteY70" fmla="*/ 603594 h 758095"/>
                        <a:gd name="connsiteX71" fmla="*/ 302141 w 1496212"/>
                        <a:gd name="connsiteY71" fmla="*/ 578819 h 758095"/>
                        <a:gd name="connsiteX72" fmla="*/ 266105 w 1496212"/>
                        <a:gd name="connsiteY72" fmla="*/ 556297 h 758095"/>
                        <a:gd name="connsiteX73" fmla="*/ 259349 w 1496212"/>
                        <a:gd name="connsiteY73" fmla="*/ 554045 h 758095"/>
                        <a:gd name="connsiteX74" fmla="*/ 236826 w 1496212"/>
                        <a:gd name="connsiteY74" fmla="*/ 545036 h 758095"/>
                        <a:gd name="connsiteX75" fmla="*/ 180521 w 1496212"/>
                        <a:gd name="connsiteY75" fmla="*/ 536027 h 758095"/>
                        <a:gd name="connsiteX76" fmla="*/ 117459 w 1496212"/>
                        <a:gd name="connsiteY76" fmla="*/ 533775 h 758095"/>
                        <a:gd name="connsiteX77" fmla="*/ 76919 w 1496212"/>
                        <a:gd name="connsiteY77" fmla="*/ 536027 h 758095"/>
                        <a:gd name="connsiteX78" fmla="*/ 61645 w 1496212"/>
                        <a:gd name="connsiteY78" fmla="*/ 536930 h 758095"/>
                        <a:gd name="connsiteX79" fmla="*/ 23483 w 1496212"/>
                        <a:gd name="connsiteY79" fmla="*/ 550729 h 758095"/>
                        <a:gd name="connsiteX80" fmla="*/ 103 w 1496212"/>
                        <a:gd name="connsiteY80" fmla="*/ 573331 h 758095"/>
                        <a:gd name="connsiteX81" fmla="*/ 16207 w 1496212"/>
                        <a:gd name="connsiteY81" fmla="*/ 613525 h 758095"/>
                        <a:gd name="connsiteX82" fmla="*/ 45307 w 1496212"/>
                        <a:gd name="connsiteY82" fmla="*/ 618170 h 758095"/>
                        <a:gd name="connsiteX83" fmla="*/ 125027 w 1496212"/>
                        <a:gd name="connsiteY83" fmla="*/ 629432 h 758095"/>
                        <a:gd name="connsiteX84" fmla="*/ 167008 w 1496212"/>
                        <a:gd name="connsiteY84" fmla="*/ 632873 h 758095"/>
                        <a:gd name="connsiteX85" fmla="*/ 219388 w 1496212"/>
                        <a:gd name="connsiteY85" fmla="*/ 640429 h 758095"/>
                        <a:gd name="connsiteX86" fmla="*/ 271189 w 1496212"/>
                        <a:gd name="connsiteY86" fmla="*/ 659173 h 758095"/>
                        <a:gd name="connsiteX87" fmla="*/ 302141 w 1496212"/>
                        <a:gd name="connsiteY87" fmla="*/ 675665 h 758095"/>
                        <a:gd name="connsiteX88" fmla="*/ 337229 w 1496212"/>
                        <a:gd name="connsiteY88" fmla="*/ 700365 h 758095"/>
                        <a:gd name="connsiteX89" fmla="*/ 378458 w 1496212"/>
                        <a:gd name="connsiteY89" fmla="*/ 749187 h 758095"/>
                        <a:gd name="connsiteX90" fmla="*/ 403490 w 1496212"/>
                        <a:gd name="connsiteY90" fmla="*/ 752240 h 758095"/>
                        <a:gd name="connsiteX91" fmla="*/ 548322 w 1496212"/>
                        <a:gd name="connsiteY91" fmla="*/ 753003 h 758095"/>
                        <a:gd name="connsiteX92" fmla="*/ 650976 w 1496212"/>
                        <a:gd name="connsiteY92" fmla="*/ 747772 h 758095"/>
                        <a:gd name="connsiteX93" fmla="*/ 689522 w 1496212"/>
                        <a:gd name="connsiteY93" fmla="*/ 745483 h 758095"/>
                        <a:gd name="connsiteX94" fmla="*/ 719380 w 1496212"/>
                        <a:gd name="connsiteY94" fmla="*/ 726850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19380 w 1496212"/>
                        <a:gd name="connsiteY93" fmla="*/ 726850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8740 w 1496212"/>
                        <a:gd name="connsiteY93" fmla="*/ 716426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38740 w 1496212"/>
                        <a:gd name="connsiteY94" fmla="*/ 716426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63566 w 1496212"/>
                        <a:gd name="connsiteY88" fmla="*/ 738763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22921 w 1496283"/>
                        <a:gd name="connsiteY56" fmla="*/ 542784 h 758095"/>
                        <a:gd name="connsiteX57" fmla="*/ 1016164 w 1496283"/>
                        <a:gd name="connsiteY57" fmla="*/ 540532 h 758095"/>
                        <a:gd name="connsiteX58" fmla="*/ 980129 w 1496283"/>
                        <a:gd name="connsiteY58" fmla="*/ 524766 h 758095"/>
                        <a:gd name="connsiteX59" fmla="*/ 905806 w 1496283"/>
                        <a:gd name="connsiteY59" fmla="*/ 522514 h 758095"/>
                        <a:gd name="connsiteX60" fmla="*/ 856257 w 1496283"/>
                        <a:gd name="connsiteY60" fmla="*/ 527018 h 758095"/>
                        <a:gd name="connsiteX61" fmla="*/ 796063 w 1496283"/>
                        <a:gd name="connsiteY61" fmla="*/ 547399 h 758095"/>
                        <a:gd name="connsiteX62" fmla="*/ 750403 w 1496283"/>
                        <a:gd name="connsiteY62" fmla="*/ 578819 h 758095"/>
                        <a:gd name="connsiteX63" fmla="*/ 709863 w 1496283"/>
                        <a:gd name="connsiteY63" fmla="*/ 626116 h 758095"/>
                        <a:gd name="connsiteX64" fmla="*/ 691845 w 1496283"/>
                        <a:gd name="connsiteY64" fmla="*/ 644134 h 758095"/>
                        <a:gd name="connsiteX65" fmla="*/ 647490 w 1496283"/>
                        <a:gd name="connsiteY65" fmla="*/ 668108 h 758095"/>
                        <a:gd name="connsiteX66" fmla="*/ 550719 w 1496283"/>
                        <a:gd name="connsiteY66" fmla="*/ 677007 h 758095"/>
                        <a:gd name="connsiteX67" fmla="*/ 449837 w 1496283"/>
                        <a:gd name="connsiteY67" fmla="*/ 674028 h 758095"/>
                        <a:gd name="connsiteX68" fmla="*/ 385888 w 1496283"/>
                        <a:gd name="connsiteY68" fmla="*/ 637474 h 758095"/>
                        <a:gd name="connsiteX69" fmla="*/ 340499 w 1496283"/>
                        <a:gd name="connsiteY69" fmla="*/ 603594 h 758095"/>
                        <a:gd name="connsiteX70" fmla="*/ 302212 w 1496283"/>
                        <a:gd name="connsiteY70" fmla="*/ 578819 h 758095"/>
                        <a:gd name="connsiteX71" fmla="*/ 266176 w 1496283"/>
                        <a:gd name="connsiteY71" fmla="*/ 556297 h 758095"/>
                        <a:gd name="connsiteX72" fmla="*/ 259420 w 1496283"/>
                        <a:gd name="connsiteY72" fmla="*/ 554045 h 758095"/>
                        <a:gd name="connsiteX73" fmla="*/ 236897 w 1496283"/>
                        <a:gd name="connsiteY73" fmla="*/ 545036 h 758095"/>
                        <a:gd name="connsiteX74" fmla="*/ 180592 w 1496283"/>
                        <a:gd name="connsiteY74" fmla="*/ 536027 h 758095"/>
                        <a:gd name="connsiteX75" fmla="*/ 117530 w 1496283"/>
                        <a:gd name="connsiteY75" fmla="*/ 533775 h 758095"/>
                        <a:gd name="connsiteX76" fmla="*/ 76990 w 1496283"/>
                        <a:gd name="connsiteY76" fmla="*/ 536027 h 758095"/>
                        <a:gd name="connsiteX77" fmla="*/ 61716 w 1496283"/>
                        <a:gd name="connsiteY77" fmla="*/ 536930 h 758095"/>
                        <a:gd name="connsiteX78" fmla="*/ 23554 w 1496283"/>
                        <a:gd name="connsiteY78" fmla="*/ 550729 h 758095"/>
                        <a:gd name="connsiteX79" fmla="*/ 174 w 1496283"/>
                        <a:gd name="connsiteY79" fmla="*/ 573331 h 758095"/>
                        <a:gd name="connsiteX80" fmla="*/ 16278 w 1496283"/>
                        <a:gd name="connsiteY80" fmla="*/ 613525 h 758095"/>
                        <a:gd name="connsiteX81" fmla="*/ 73673 w 1496283"/>
                        <a:gd name="connsiteY81" fmla="*/ 624127 h 758095"/>
                        <a:gd name="connsiteX82" fmla="*/ 125098 w 1496283"/>
                        <a:gd name="connsiteY82" fmla="*/ 629432 h 758095"/>
                        <a:gd name="connsiteX83" fmla="*/ 167079 w 1496283"/>
                        <a:gd name="connsiteY83" fmla="*/ 632873 h 758095"/>
                        <a:gd name="connsiteX84" fmla="*/ 219459 w 1496283"/>
                        <a:gd name="connsiteY84" fmla="*/ 640429 h 758095"/>
                        <a:gd name="connsiteX85" fmla="*/ 271260 w 1496283"/>
                        <a:gd name="connsiteY85" fmla="*/ 659173 h 758095"/>
                        <a:gd name="connsiteX86" fmla="*/ 302212 w 1496283"/>
                        <a:gd name="connsiteY86" fmla="*/ 675665 h 758095"/>
                        <a:gd name="connsiteX87" fmla="*/ 337300 w 1496283"/>
                        <a:gd name="connsiteY87" fmla="*/ 700365 h 758095"/>
                        <a:gd name="connsiteX88" fmla="*/ 363637 w 1496283"/>
                        <a:gd name="connsiteY88" fmla="*/ 738763 h 758095"/>
                        <a:gd name="connsiteX89" fmla="*/ 403561 w 1496283"/>
                        <a:gd name="connsiteY89" fmla="*/ 752240 h 758095"/>
                        <a:gd name="connsiteX90" fmla="*/ 548393 w 1496283"/>
                        <a:gd name="connsiteY90" fmla="*/ 753003 h 758095"/>
                        <a:gd name="connsiteX91" fmla="*/ 651047 w 1496283"/>
                        <a:gd name="connsiteY91" fmla="*/ 747772 h 758095"/>
                        <a:gd name="connsiteX92" fmla="*/ 689593 w 1496283"/>
                        <a:gd name="connsiteY92" fmla="*/ 745483 h 758095"/>
                        <a:gd name="connsiteX93" fmla="*/ 735846 w 1496283"/>
                        <a:gd name="connsiteY93" fmla="*/ 708955 h 758095"/>
                        <a:gd name="connsiteX94" fmla="*/ 766094 w 1496283"/>
                        <a:gd name="connsiteY94" fmla="*/ 676722 h 758095"/>
                        <a:gd name="connsiteX95" fmla="*/ 818622 w 1496283"/>
                        <a:gd name="connsiteY95" fmla="*/ 631642 h 758095"/>
                        <a:gd name="connsiteX96" fmla="*/ 869696 w 1496283"/>
                        <a:gd name="connsiteY96" fmla="*/ 611335 h 758095"/>
                        <a:gd name="connsiteX97" fmla="*/ 917141 w 1496283"/>
                        <a:gd name="connsiteY97" fmla="*/ 603630 h 758095"/>
                        <a:gd name="connsiteX98" fmla="*/ 980129 w 1496283"/>
                        <a:gd name="connsiteY98" fmla="*/ 605846 h 758095"/>
                        <a:gd name="connsiteX99" fmla="*/ 984633 w 1496283"/>
                        <a:gd name="connsiteY99" fmla="*/ 612603 h 758095"/>
                        <a:gd name="connsiteX100" fmla="*/ 1009408 w 1496283"/>
                        <a:gd name="connsiteY100" fmla="*/ 623864 h 758095"/>
                        <a:gd name="connsiteX101" fmla="*/ 1018417 w 1496283"/>
                        <a:gd name="connsiteY101" fmla="*/ 632873 h 758095"/>
                        <a:gd name="connsiteX102" fmla="*/ 1022921 w 1496283"/>
                        <a:gd name="connsiteY102" fmla="*/ 641881 h 758095"/>
                        <a:gd name="connsiteX103" fmla="*/ 1036434 w 1496283"/>
                        <a:gd name="connsiteY103" fmla="*/ 650890 h 758095"/>
                        <a:gd name="connsiteX104" fmla="*/ 1040939 w 1496283"/>
                        <a:gd name="connsiteY104" fmla="*/ 664404 h 758095"/>
                        <a:gd name="connsiteX105" fmla="*/ 1047695 w 1496283"/>
                        <a:gd name="connsiteY105" fmla="*/ 668908 h 758095"/>
                        <a:gd name="connsiteX106" fmla="*/ 1058956 w 1496283"/>
                        <a:gd name="connsiteY106" fmla="*/ 671160 h 758095"/>
                        <a:gd name="connsiteX107" fmla="*/ 1065713 w 1496283"/>
                        <a:gd name="connsiteY107" fmla="*/ 673412 h 758095"/>
                        <a:gd name="connsiteX108" fmla="*/ 1067965 w 1496283"/>
                        <a:gd name="connsiteY108" fmla="*/ 680169 h 758095"/>
                        <a:gd name="connsiteX109" fmla="*/ 1076974 w 1496283"/>
                        <a:gd name="connsiteY109" fmla="*/ 682421 h 758095"/>
                        <a:gd name="connsiteX110" fmla="*/ 1085983 w 1496283"/>
                        <a:gd name="connsiteY110" fmla="*/ 686926 h 758095"/>
                        <a:gd name="connsiteX111" fmla="*/ 1104001 w 1496283"/>
                        <a:gd name="connsiteY111" fmla="*/ 691430 h 758095"/>
                        <a:gd name="connsiteX112" fmla="*/ 1110757 w 1496283"/>
                        <a:gd name="connsiteY112" fmla="*/ 700439 h 758095"/>
                        <a:gd name="connsiteX113" fmla="*/ 1115262 w 1496283"/>
                        <a:gd name="connsiteY113" fmla="*/ 707196 h 758095"/>
                        <a:gd name="connsiteX114" fmla="*/ 1122019 w 1496283"/>
                        <a:gd name="connsiteY114" fmla="*/ 711700 h 758095"/>
                        <a:gd name="connsiteX115" fmla="*/ 1131027 w 1496283"/>
                        <a:gd name="connsiteY115" fmla="*/ 727466 h 758095"/>
                        <a:gd name="connsiteX116" fmla="*/ 1133280 w 1496283"/>
                        <a:gd name="connsiteY116" fmla="*/ 736474 h 758095"/>
                        <a:gd name="connsiteX117" fmla="*/ 1149045 w 1496283"/>
                        <a:gd name="connsiteY117" fmla="*/ 743231 h 758095"/>
                        <a:gd name="connsiteX118" fmla="*/ 1191837 w 1496283"/>
                        <a:gd name="connsiteY118" fmla="*/ 745483 h 758095"/>
                        <a:gd name="connsiteX119" fmla="*/ 1207603 w 1496283"/>
                        <a:gd name="connsiteY119" fmla="*/ 743231 h 758095"/>
                        <a:gd name="connsiteX120" fmla="*/ 1248143 w 1496283"/>
                        <a:gd name="connsiteY120" fmla="*/ 745483 h 758095"/>
                        <a:gd name="connsiteX121" fmla="*/ 1268413 w 1496283"/>
                        <a:gd name="connsiteY121" fmla="*/ 747736 h 758095"/>
                        <a:gd name="connsiteX122" fmla="*/ 1281926 w 1496283"/>
                        <a:gd name="connsiteY122" fmla="*/ 729718 h 758095"/>
                        <a:gd name="connsiteX123" fmla="*/ 1288683 w 1496283"/>
                        <a:gd name="connsiteY123" fmla="*/ 727466 h 758095"/>
                        <a:gd name="connsiteX124" fmla="*/ 1304448 w 1496283"/>
                        <a:gd name="connsiteY124" fmla="*/ 713952 h 758095"/>
                        <a:gd name="connsiteX125" fmla="*/ 1306700 w 1496283"/>
                        <a:gd name="connsiteY125" fmla="*/ 707196 h 758095"/>
                        <a:gd name="connsiteX126" fmla="*/ 1311205 w 1496283"/>
                        <a:gd name="connsiteY126" fmla="*/ 700439 h 758095"/>
                        <a:gd name="connsiteX127" fmla="*/ 1315709 w 1496283"/>
                        <a:gd name="connsiteY127" fmla="*/ 691430 h 758095"/>
                        <a:gd name="connsiteX128" fmla="*/ 1322466 w 1496283"/>
                        <a:gd name="connsiteY128" fmla="*/ 689178 h 758095"/>
                        <a:gd name="connsiteX129" fmla="*/ 1326970 w 1496283"/>
                        <a:gd name="connsiteY129" fmla="*/ 680169 h 758095"/>
                        <a:gd name="connsiteX130" fmla="*/ 1333727 w 1496283"/>
                        <a:gd name="connsiteY130" fmla="*/ 675665 h 758095"/>
                        <a:gd name="connsiteX131" fmla="*/ 1335979 w 1496283"/>
                        <a:gd name="connsiteY131" fmla="*/ 666656 h 758095"/>
                        <a:gd name="connsiteX132" fmla="*/ 1338231 w 1496283"/>
                        <a:gd name="connsiteY132" fmla="*/ 659899 h 758095"/>
                        <a:gd name="connsiteX133" fmla="*/ 1342736 w 1496283"/>
                        <a:gd name="connsiteY133" fmla="*/ 655395 h 758095"/>
                        <a:gd name="connsiteX134" fmla="*/ 1351745 w 1496283"/>
                        <a:gd name="connsiteY134" fmla="*/ 641881 h 758095"/>
                        <a:gd name="connsiteX135" fmla="*/ 1353997 w 1496283"/>
                        <a:gd name="connsiteY135" fmla="*/ 632873 h 758095"/>
                        <a:gd name="connsiteX136" fmla="*/ 1356249 w 1496283"/>
                        <a:gd name="connsiteY136" fmla="*/ 610350 h 758095"/>
                        <a:gd name="connsiteX137" fmla="*/ 1360753 w 1496283"/>
                        <a:gd name="connsiteY137" fmla="*/ 601341 h 758095"/>
                        <a:gd name="connsiteX138" fmla="*/ 1365258 w 1496283"/>
                        <a:gd name="connsiteY138" fmla="*/ 585576 h 758095"/>
                        <a:gd name="connsiteX139" fmla="*/ 1372015 w 1496283"/>
                        <a:gd name="connsiteY139" fmla="*/ 576567 h 758095"/>
                        <a:gd name="connsiteX140" fmla="*/ 1376519 w 1496283"/>
                        <a:gd name="connsiteY140" fmla="*/ 542784 h 758095"/>
                        <a:gd name="connsiteX141" fmla="*/ 1378771 w 1496283"/>
                        <a:gd name="connsiteY141" fmla="*/ 533775 h 758095"/>
                        <a:gd name="connsiteX142" fmla="*/ 1381023 w 1496283"/>
                        <a:gd name="connsiteY142" fmla="*/ 477470 h 758095"/>
                        <a:gd name="connsiteX143" fmla="*/ 1396789 w 1496283"/>
                        <a:gd name="connsiteY143" fmla="*/ 454947 h 758095"/>
                        <a:gd name="connsiteX144" fmla="*/ 1403546 w 1496283"/>
                        <a:gd name="connsiteY144" fmla="*/ 443686 h 758095"/>
                        <a:gd name="connsiteX145" fmla="*/ 1410302 w 1496283"/>
                        <a:gd name="connsiteY145" fmla="*/ 434677 h 758095"/>
                        <a:gd name="connsiteX146" fmla="*/ 1412554 w 1496283"/>
                        <a:gd name="connsiteY146" fmla="*/ 385129 h 758095"/>
                        <a:gd name="connsiteX147" fmla="*/ 1414807 w 1496283"/>
                        <a:gd name="connsiteY147" fmla="*/ 373868 h 758095"/>
                        <a:gd name="connsiteX148" fmla="*/ 1421563 w 1496283"/>
                        <a:gd name="connsiteY148" fmla="*/ 367111 h 758095"/>
                        <a:gd name="connsiteX149" fmla="*/ 1435077 w 1496283"/>
                        <a:gd name="connsiteY149" fmla="*/ 157655 h 758095"/>
                        <a:gd name="connsiteX150" fmla="*/ 1448590 w 1496283"/>
                        <a:gd name="connsiteY150" fmla="*/ 141889 h 758095"/>
                        <a:gd name="connsiteX151" fmla="*/ 1453094 w 1496283"/>
                        <a:gd name="connsiteY151" fmla="*/ 135133 h 758095"/>
                        <a:gd name="connsiteX152" fmla="*/ 1459851 w 1496283"/>
                        <a:gd name="connsiteY152" fmla="*/ 132880 h 758095"/>
                        <a:gd name="connsiteX153" fmla="*/ 1466608 w 1496283"/>
                        <a:gd name="connsiteY153" fmla="*/ 128376 h 758095"/>
                        <a:gd name="connsiteX154" fmla="*/ 1468860 w 1496283"/>
                        <a:gd name="connsiteY154" fmla="*/ 99097 h 758095"/>
                        <a:gd name="connsiteX155" fmla="*/ 1475617 w 1496283"/>
                        <a:gd name="connsiteY155" fmla="*/ 94593 h 758095"/>
                        <a:gd name="connsiteX156" fmla="*/ 1486878 w 1496283"/>
                        <a:gd name="connsiteY156" fmla="*/ 83332 h 758095"/>
                        <a:gd name="connsiteX157" fmla="*/ 1489130 w 1496283"/>
                        <a:gd name="connsiteY157" fmla="*/ 76575 h 758095"/>
                        <a:gd name="connsiteX158" fmla="*/ 1495887 w 1496283"/>
                        <a:gd name="connsiteY158" fmla="*/ 74323 h 758095"/>
                        <a:gd name="connsiteX159" fmla="*/ 1493634 w 1496283"/>
                        <a:gd name="connsiteY159" fmla="*/ 0 h 758095"/>
                        <a:gd name="connsiteX160" fmla="*/ 1482373 w 1496283"/>
                        <a:gd name="connsiteY160" fmla="*/ 9008 h 758095"/>
                        <a:gd name="connsiteX161" fmla="*/ 1480121 w 1496283"/>
                        <a:gd name="connsiteY161" fmla="*/ 18017 h 758095"/>
                        <a:gd name="connsiteX162" fmla="*/ 1473364 w 1496283"/>
                        <a:gd name="connsiteY162" fmla="*/ 20270 h 758095"/>
                        <a:gd name="connsiteX163" fmla="*/ 1482373 w 1496283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984633 w 1496283"/>
                        <a:gd name="connsiteY98" fmla="*/ 612603 h 758095"/>
                        <a:gd name="connsiteX99" fmla="*/ 1009408 w 1496283"/>
                        <a:gd name="connsiteY99" fmla="*/ 623864 h 758095"/>
                        <a:gd name="connsiteX100" fmla="*/ 1018417 w 1496283"/>
                        <a:gd name="connsiteY100" fmla="*/ 632873 h 758095"/>
                        <a:gd name="connsiteX101" fmla="*/ 1022921 w 1496283"/>
                        <a:gd name="connsiteY101" fmla="*/ 641881 h 758095"/>
                        <a:gd name="connsiteX102" fmla="*/ 1036434 w 1496283"/>
                        <a:gd name="connsiteY102" fmla="*/ 650890 h 758095"/>
                        <a:gd name="connsiteX103" fmla="*/ 1040939 w 1496283"/>
                        <a:gd name="connsiteY103" fmla="*/ 664404 h 758095"/>
                        <a:gd name="connsiteX104" fmla="*/ 1047695 w 1496283"/>
                        <a:gd name="connsiteY104" fmla="*/ 668908 h 758095"/>
                        <a:gd name="connsiteX105" fmla="*/ 1058956 w 1496283"/>
                        <a:gd name="connsiteY105" fmla="*/ 671160 h 758095"/>
                        <a:gd name="connsiteX106" fmla="*/ 1065713 w 1496283"/>
                        <a:gd name="connsiteY106" fmla="*/ 673412 h 758095"/>
                        <a:gd name="connsiteX107" fmla="*/ 1067965 w 1496283"/>
                        <a:gd name="connsiteY107" fmla="*/ 680169 h 758095"/>
                        <a:gd name="connsiteX108" fmla="*/ 1076974 w 1496283"/>
                        <a:gd name="connsiteY108" fmla="*/ 682421 h 758095"/>
                        <a:gd name="connsiteX109" fmla="*/ 1085983 w 1496283"/>
                        <a:gd name="connsiteY109" fmla="*/ 686926 h 758095"/>
                        <a:gd name="connsiteX110" fmla="*/ 1104001 w 1496283"/>
                        <a:gd name="connsiteY110" fmla="*/ 691430 h 758095"/>
                        <a:gd name="connsiteX111" fmla="*/ 1110757 w 1496283"/>
                        <a:gd name="connsiteY111" fmla="*/ 700439 h 758095"/>
                        <a:gd name="connsiteX112" fmla="*/ 1115262 w 1496283"/>
                        <a:gd name="connsiteY112" fmla="*/ 707196 h 758095"/>
                        <a:gd name="connsiteX113" fmla="*/ 1122019 w 1496283"/>
                        <a:gd name="connsiteY113" fmla="*/ 711700 h 758095"/>
                        <a:gd name="connsiteX114" fmla="*/ 1131027 w 1496283"/>
                        <a:gd name="connsiteY114" fmla="*/ 727466 h 758095"/>
                        <a:gd name="connsiteX115" fmla="*/ 1133280 w 1496283"/>
                        <a:gd name="connsiteY115" fmla="*/ 736474 h 758095"/>
                        <a:gd name="connsiteX116" fmla="*/ 1149045 w 1496283"/>
                        <a:gd name="connsiteY116" fmla="*/ 743231 h 758095"/>
                        <a:gd name="connsiteX117" fmla="*/ 1191837 w 1496283"/>
                        <a:gd name="connsiteY117" fmla="*/ 745483 h 758095"/>
                        <a:gd name="connsiteX118" fmla="*/ 1207603 w 1496283"/>
                        <a:gd name="connsiteY118" fmla="*/ 743231 h 758095"/>
                        <a:gd name="connsiteX119" fmla="*/ 1248143 w 1496283"/>
                        <a:gd name="connsiteY119" fmla="*/ 745483 h 758095"/>
                        <a:gd name="connsiteX120" fmla="*/ 1268413 w 1496283"/>
                        <a:gd name="connsiteY120" fmla="*/ 747736 h 758095"/>
                        <a:gd name="connsiteX121" fmla="*/ 1281926 w 1496283"/>
                        <a:gd name="connsiteY121" fmla="*/ 729718 h 758095"/>
                        <a:gd name="connsiteX122" fmla="*/ 1288683 w 1496283"/>
                        <a:gd name="connsiteY122" fmla="*/ 727466 h 758095"/>
                        <a:gd name="connsiteX123" fmla="*/ 1304448 w 1496283"/>
                        <a:gd name="connsiteY123" fmla="*/ 713952 h 758095"/>
                        <a:gd name="connsiteX124" fmla="*/ 1306700 w 1496283"/>
                        <a:gd name="connsiteY124" fmla="*/ 707196 h 758095"/>
                        <a:gd name="connsiteX125" fmla="*/ 1311205 w 1496283"/>
                        <a:gd name="connsiteY125" fmla="*/ 700439 h 758095"/>
                        <a:gd name="connsiteX126" fmla="*/ 1315709 w 1496283"/>
                        <a:gd name="connsiteY126" fmla="*/ 691430 h 758095"/>
                        <a:gd name="connsiteX127" fmla="*/ 1322466 w 1496283"/>
                        <a:gd name="connsiteY127" fmla="*/ 689178 h 758095"/>
                        <a:gd name="connsiteX128" fmla="*/ 1326970 w 1496283"/>
                        <a:gd name="connsiteY128" fmla="*/ 680169 h 758095"/>
                        <a:gd name="connsiteX129" fmla="*/ 1333727 w 1496283"/>
                        <a:gd name="connsiteY129" fmla="*/ 675665 h 758095"/>
                        <a:gd name="connsiteX130" fmla="*/ 1335979 w 1496283"/>
                        <a:gd name="connsiteY130" fmla="*/ 666656 h 758095"/>
                        <a:gd name="connsiteX131" fmla="*/ 1338231 w 1496283"/>
                        <a:gd name="connsiteY131" fmla="*/ 659899 h 758095"/>
                        <a:gd name="connsiteX132" fmla="*/ 1342736 w 1496283"/>
                        <a:gd name="connsiteY132" fmla="*/ 655395 h 758095"/>
                        <a:gd name="connsiteX133" fmla="*/ 1351745 w 1496283"/>
                        <a:gd name="connsiteY133" fmla="*/ 641881 h 758095"/>
                        <a:gd name="connsiteX134" fmla="*/ 1353997 w 1496283"/>
                        <a:gd name="connsiteY134" fmla="*/ 632873 h 758095"/>
                        <a:gd name="connsiteX135" fmla="*/ 1356249 w 1496283"/>
                        <a:gd name="connsiteY135" fmla="*/ 610350 h 758095"/>
                        <a:gd name="connsiteX136" fmla="*/ 1360753 w 1496283"/>
                        <a:gd name="connsiteY136" fmla="*/ 601341 h 758095"/>
                        <a:gd name="connsiteX137" fmla="*/ 1365258 w 1496283"/>
                        <a:gd name="connsiteY137" fmla="*/ 585576 h 758095"/>
                        <a:gd name="connsiteX138" fmla="*/ 1372015 w 1496283"/>
                        <a:gd name="connsiteY138" fmla="*/ 576567 h 758095"/>
                        <a:gd name="connsiteX139" fmla="*/ 1376519 w 1496283"/>
                        <a:gd name="connsiteY139" fmla="*/ 542784 h 758095"/>
                        <a:gd name="connsiteX140" fmla="*/ 1378771 w 1496283"/>
                        <a:gd name="connsiteY140" fmla="*/ 533775 h 758095"/>
                        <a:gd name="connsiteX141" fmla="*/ 1381023 w 1496283"/>
                        <a:gd name="connsiteY141" fmla="*/ 477470 h 758095"/>
                        <a:gd name="connsiteX142" fmla="*/ 1396789 w 1496283"/>
                        <a:gd name="connsiteY142" fmla="*/ 454947 h 758095"/>
                        <a:gd name="connsiteX143" fmla="*/ 1403546 w 1496283"/>
                        <a:gd name="connsiteY143" fmla="*/ 443686 h 758095"/>
                        <a:gd name="connsiteX144" fmla="*/ 1410302 w 1496283"/>
                        <a:gd name="connsiteY144" fmla="*/ 434677 h 758095"/>
                        <a:gd name="connsiteX145" fmla="*/ 1412554 w 1496283"/>
                        <a:gd name="connsiteY145" fmla="*/ 385129 h 758095"/>
                        <a:gd name="connsiteX146" fmla="*/ 1414807 w 1496283"/>
                        <a:gd name="connsiteY146" fmla="*/ 373868 h 758095"/>
                        <a:gd name="connsiteX147" fmla="*/ 1421563 w 1496283"/>
                        <a:gd name="connsiteY147" fmla="*/ 367111 h 758095"/>
                        <a:gd name="connsiteX148" fmla="*/ 1435077 w 1496283"/>
                        <a:gd name="connsiteY148" fmla="*/ 157655 h 758095"/>
                        <a:gd name="connsiteX149" fmla="*/ 1448590 w 1496283"/>
                        <a:gd name="connsiteY149" fmla="*/ 141889 h 758095"/>
                        <a:gd name="connsiteX150" fmla="*/ 1453094 w 1496283"/>
                        <a:gd name="connsiteY150" fmla="*/ 135133 h 758095"/>
                        <a:gd name="connsiteX151" fmla="*/ 1459851 w 1496283"/>
                        <a:gd name="connsiteY151" fmla="*/ 132880 h 758095"/>
                        <a:gd name="connsiteX152" fmla="*/ 1466608 w 1496283"/>
                        <a:gd name="connsiteY152" fmla="*/ 128376 h 758095"/>
                        <a:gd name="connsiteX153" fmla="*/ 1468860 w 1496283"/>
                        <a:gd name="connsiteY153" fmla="*/ 99097 h 758095"/>
                        <a:gd name="connsiteX154" fmla="*/ 1475617 w 1496283"/>
                        <a:gd name="connsiteY154" fmla="*/ 94593 h 758095"/>
                        <a:gd name="connsiteX155" fmla="*/ 1486878 w 1496283"/>
                        <a:gd name="connsiteY155" fmla="*/ 83332 h 758095"/>
                        <a:gd name="connsiteX156" fmla="*/ 1489130 w 1496283"/>
                        <a:gd name="connsiteY156" fmla="*/ 76575 h 758095"/>
                        <a:gd name="connsiteX157" fmla="*/ 1495887 w 1496283"/>
                        <a:gd name="connsiteY157" fmla="*/ 74323 h 758095"/>
                        <a:gd name="connsiteX158" fmla="*/ 1493634 w 1496283"/>
                        <a:gd name="connsiteY158" fmla="*/ 0 h 758095"/>
                        <a:gd name="connsiteX159" fmla="*/ 1482373 w 1496283"/>
                        <a:gd name="connsiteY159" fmla="*/ 9008 h 758095"/>
                        <a:gd name="connsiteX160" fmla="*/ 1480121 w 1496283"/>
                        <a:gd name="connsiteY160" fmla="*/ 18017 h 758095"/>
                        <a:gd name="connsiteX161" fmla="*/ 1473364 w 1496283"/>
                        <a:gd name="connsiteY161" fmla="*/ 20270 h 758095"/>
                        <a:gd name="connsiteX162" fmla="*/ 1482373 w 1496283"/>
                        <a:gd name="connsiteY16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1009408 w 1496283"/>
                        <a:gd name="connsiteY98" fmla="*/ 623864 h 758095"/>
                        <a:gd name="connsiteX99" fmla="*/ 1018417 w 1496283"/>
                        <a:gd name="connsiteY99" fmla="*/ 632873 h 758095"/>
                        <a:gd name="connsiteX100" fmla="*/ 1022921 w 1496283"/>
                        <a:gd name="connsiteY100" fmla="*/ 641881 h 758095"/>
                        <a:gd name="connsiteX101" fmla="*/ 1036434 w 1496283"/>
                        <a:gd name="connsiteY101" fmla="*/ 650890 h 758095"/>
                        <a:gd name="connsiteX102" fmla="*/ 1040939 w 1496283"/>
                        <a:gd name="connsiteY102" fmla="*/ 664404 h 758095"/>
                        <a:gd name="connsiteX103" fmla="*/ 1047695 w 1496283"/>
                        <a:gd name="connsiteY103" fmla="*/ 668908 h 758095"/>
                        <a:gd name="connsiteX104" fmla="*/ 1058956 w 1496283"/>
                        <a:gd name="connsiteY104" fmla="*/ 671160 h 758095"/>
                        <a:gd name="connsiteX105" fmla="*/ 1065713 w 1496283"/>
                        <a:gd name="connsiteY105" fmla="*/ 673412 h 758095"/>
                        <a:gd name="connsiteX106" fmla="*/ 1067965 w 1496283"/>
                        <a:gd name="connsiteY106" fmla="*/ 680169 h 758095"/>
                        <a:gd name="connsiteX107" fmla="*/ 1076974 w 1496283"/>
                        <a:gd name="connsiteY107" fmla="*/ 682421 h 758095"/>
                        <a:gd name="connsiteX108" fmla="*/ 1085983 w 1496283"/>
                        <a:gd name="connsiteY108" fmla="*/ 686926 h 758095"/>
                        <a:gd name="connsiteX109" fmla="*/ 1104001 w 1496283"/>
                        <a:gd name="connsiteY109" fmla="*/ 691430 h 758095"/>
                        <a:gd name="connsiteX110" fmla="*/ 1110757 w 1496283"/>
                        <a:gd name="connsiteY110" fmla="*/ 700439 h 758095"/>
                        <a:gd name="connsiteX111" fmla="*/ 1115262 w 1496283"/>
                        <a:gd name="connsiteY111" fmla="*/ 707196 h 758095"/>
                        <a:gd name="connsiteX112" fmla="*/ 1122019 w 1496283"/>
                        <a:gd name="connsiteY112" fmla="*/ 711700 h 758095"/>
                        <a:gd name="connsiteX113" fmla="*/ 1131027 w 1496283"/>
                        <a:gd name="connsiteY113" fmla="*/ 727466 h 758095"/>
                        <a:gd name="connsiteX114" fmla="*/ 1133280 w 1496283"/>
                        <a:gd name="connsiteY114" fmla="*/ 736474 h 758095"/>
                        <a:gd name="connsiteX115" fmla="*/ 1149045 w 1496283"/>
                        <a:gd name="connsiteY115" fmla="*/ 743231 h 758095"/>
                        <a:gd name="connsiteX116" fmla="*/ 1191837 w 1496283"/>
                        <a:gd name="connsiteY116" fmla="*/ 745483 h 758095"/>
                        <a:gd name="connsiteX117" fmla="*/ 1207603 w 1496283"/>
                        <a:gd name="connsiteY117" fmla="*/ 743231 h 758095"/>
                        <a:gd name="connsiteX118" fmla="*/ 1248143 w 1496283"/>
                        <a:gd name="connsiteY118" fmla="*/ 745483 h 758095"/>
                        <a:gd name="connsiteX119" fmla="*/ 1268413 w 1496283"/>
                        <a:gd name="connsiteY119" fmla="*/ 747736 h 758095"/>
                        <a:gd name="connsiteX120" fmla="*/ 1281926 w 1496283"/>
                        <a:gd name="connsiteY120" fmla="*/ 729718 h 758095"/>
                        <a:gd name="connsiteX121" fmla="*/ 1288683 w 1496283"/>
                        <a:gd name="connsiteY121" fmla="*/ 727466 h 758095"/>
                        <a:gd name="connsiteX122" fmla="*/ 1304448 w 1496283"/>
                        <a:gd name="connsiteY122" fmla="*/ 713952 h 758095"/>
                        <a:gd name="connsiteX123" fmla="*/ 1306700 w 1496283"/>
                        <a:gd name="connsiteY123" fmla="*/ 707196 h 758095"/>
                        <a:gd name="connsiteX124" fmla="*/ 1311205 w 1496283"/>
                        <a:gd name="connsiteY124" fmla="*/ 700439 h 758095"/>
                        <a:gd name="connsiteX125" fmla="*/ 1315709 w 1496283"/>
                        <a:gd name="connsiteY125" fmla="*/ 691430 h 758095"/>
                        <a:gd name="connsiteX126" fmla="*/ 1322466 w 1496283"/>
                        <a:gd name="connsiteY126" fmla="*/ 689178 h 758095"/>
                        <a:gd name="connsiteX127" fmla="*/ 1326970 w 1496283"/>
                        <a:gd name="connsiteY127" fmla="*/ 680169 h 758095"/>
                        <a:gd name="connsiteX128" fmla="*/ 1333727 w 1496283"/>
                        <a:gd name="connsiteY128" fmla="*/ 675665 h 758095"/>
                        <a:gd name="connsiteX129" fmla="*/ 1335979 w 1496283"/>
                        <a:gd name="connsiteY129" fmla="*/ 666656 h 758095"/>
                        <a:gd name="connsiteX130" fmla="*/ 1338231 w 1496283"/>
                        <a:gd name="connsiteY130" fmla="*/ 659899 h 758095"/>
                        <a:gd name="connsiteX131" fmla="*/ 1342736 w 1496283"/>
                        <a:gd name="connsiteY131" fmla="*/ 655395 h 758095"/>
                        <a:gd name="connsiteX132" fmla="*/ 1351745 w 1496283"/>
                        <a:gd name="connsiteY132" fmla="*/ 641881 h 758095"/>
                        <a:gd name="connsiteX133" fmla="*/ 1353997 w 1496283"/>
                        <a:gd name="connsiteY133" fmla="*/ 632873 h 758095"/>
                        <a:gd name="connsiteX134" fmla="*/ 1356249 w 1496283"/>
                        <a:gd name="connsiteY134" fmla="*/ 610350 h 758095"/>
                        <a:gd name="connsiteX135" fmla="*/ 1360753 w 1496283"/>
                        <a:gd name="connsiteY135" fmla="*/ 601341 h 758095"/>
                        <a:gd name="connsiteX136" fmla="*/ 1365258 w 1496283"/>
                        <a:gd name="connsiteY136" fmla="*/ 585576 h 758095"/>
                        <a:gd name="connsiteX137" fmla="*/ 1372015 w 1496283"/>
                        <a:gd name="connsiteY137" fmla="*/ 576567 h 758095"/>
                        <a:gd name="connsiteX138" fmla="*/ 1376519 w 1496283"/>
                        <a:gd name="connsiteY138" fmla="*/ 542784 h 758095"/>
                        <a:gd name="connsiteX139" fmla="*/ 1378771 w 1496283"/>
                        <a:gd name="connsiteY139" fmla="*/ 533775 h 758095"/>
                        <a:gd name="connsiteX140" fmla="*/ 1381023 w 1496283"/>
                        <a:gd name="connsiteY140" fmla="*/ 477470 h 758095"/>
                        <a:gd name="connsiteX141" fmla="*/ 1396789 w 1496283"/>
                        <a:gd name="connsiteY141" fmla="*/ 454947 h 758095"/>
                        <a:gd name="connsiteX142" fmla="*/ 1403546 w 1496283"/>
                        <a:gd name="connsiteY142" fmla="*/ 443686 h 758095"/>
                        <a:gd name="connsiteX143" fmla="*/ 1410302 w 1496283"/>
                        <a:gd name="connsiteY143" fmla="*/ 434677 h 758095"/>
                        <a:gd name="connsiteX144" fmla="*/ 1412554 w 1496283"/>
                        <a:gd name="connsiteY144" fmla="*/ 385129 h 758095"/>
                        <a:gd name="connsiteX145" fmla="*/ 1414807 w 1496283"/>
                        <a:gd name="connsiteY145" fmla="*/ 373868 h 758095"/>
                        <a:gd name="connsiteX146" fmla="*/ 1421563 w 1496283"/>
                        <a:gd name="connsiteY146" fmla="*/ 367111 h 758095"/>
                        <a:gd name="connsiteX147" fmla="*/ 1435077 w 1496283"/>
                        <a:gd name="connsiteY147" fmla="*/ 157655 h 758095"/>
                        <a:gd name="connsiteX148" fmla="*/ 1448590 w 1496283"/>
                        <a:gd name="connsiteY148" fmla="*/ 141889 h 758095"/>
                        <a:gd name="connsiteX149" fmla="*/ 1453094 w 1496283"/>
                        <a:gd name="connsiteY149" fmla="*/ 135133 h 758095"/>
                        <a:gd name="connsiteX150" fmla="*/ 1459851 w 1496283"/>
                        <a:gd name="connsiteY150" fmla="*/ 132880 h 758095"/>
                        <a:gd name="connsiteX151" fmla="*/ 1466608 w 1496283"/>
                        <a:gd name="connsiteY151" fmla="*/ 128376 h 758095"/>
                        <a:gd name="connsiteX152" fmla="*/ 1468860 w 1496283"/>
                        <a:gd name="connsiteY152" fmla="*/ 99097 h 758095"/>
                        <a:gd name="connsiteX153" fmla="*/ 1475617 w 1496283"/>
                        <a:gd name="connsiteY153" fmla="*/ 94593 h 758095"/>
                        <a:gd name="connsiteX154" fmla="*/ 1486878 w 1496283"/>
                        <a:gd name="connsiteY154" fmla="*/ 83332 h 758095"/>
                        <a:gd name="connsiteX155" fmla="*/ 1489130 w 1496283"/>
                        <a:gd name="connsiteY155" fmla="*/ 76575 h 758095"/>
                        <a:gd name="connsiteX156" fmla="*/ 1495887 w 1496283"/>
                        <a:gd name="connsiteY156" fmla="*/ 74323 h 758095"/>
                        <a:gd name="connsiteX157" fmla="*/ 1493634 w 1496283"/>
                        <a:gd name="connsiteY157" fmla="*/ 0 h 758095"/>
                        <a:gd name="connsiteX158" fmla="*/ 1482373 w 1496283"/>
                        <a:gd name="connsiteY158" fmla="*/ 9008 h 758095"/>
                        <a:gd name="connsiteX159" fmla="*/ 1480121 w 1496283"/>
                        <a:gd name="connsiteY159" fmla="*/ 18017 h 758095"/>
                        <a:gd name="connsiteX160" fmla="*/ 1473364 w 1496283"/>
                        <a:gd name="connsiteY160" fmla="*/ 20270 h 758095"/>
                        <a:gd name="connsiteX161" fmla="*/ 1482373 w 1496283"/>
                        <a:gd name="connsiteY16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09408 w 1496283"/>
                        <a:gd name="connsiteY97" fmla="*/ 623864 h 758095"/>
                        <a:gd name="connsiteX98" fmla="*/ 1018417 w 1496283"/>
                        <a:gd name="connsiteY98" fmla="*/ 632873 h 758095"/>
                        <a:gd name="connsiteX99" fmla="*/ 1022921 w 1496283"/>
                        <a:gd name="connsiteY99" fmla="*/ 641881 h 758095"/>
                        <a:gd name="connsiteX100" fmla="*/ 1036434 w 1496283"/>
                        <a:gd name="connsiteY100" fmla="*/ 650890 h 758095"/>
                        <a:gd name="connsiteX101" fmla="*/ 1040939 w 1496283"/>
                        <a:gd name="connsiteY101" fmla="*/ 664404 h 758095"/>
                        <a:gd name="connsiteX102" fmla="*/ 1047695 w 1496283"/>
                        <a:gd name="connsiteY102" fmla="*/ 668908 h 758095"/>
                        <a:gd name="connsiteX103" fmla="*/ 1058956 w 1496283"/>
                        <a:gd name="connsiteY103" fmla="*/ 671160 h 758095"/>
                        <a:gd name="connsiteX104" fmla="*/ 1065713 w 1496283"/>
                        <a:gd name="connsiteY104" fmla="*/ 673412 h 758095"/>
                        <a:gd name="connsiteX105" fmla="*/ 1067965 w 1496283"/>
                        <a:gd name="connsiteY105" fmla="*/ 680169 h 758095"/>
                        <a:gd name="connsiteX106" fmla="*/ 1076974 w 1496283"/>
                        <a:gd name="connsiteY106" fmla="*/ 682421 h 758095"/>
                        <a:gd name="connsiteX107" fmla="*/ 1085983 w 1496283"/>
                        <a:gd name="connsiteY107" fmla="*/ 686926 h 758095"/>
                        <a:gd name="connsiteX108" fmla="*/ 1104001 w 1496283"/>
                        <a:gd name="connsiteY108" fmla="*/ 691430 h 758095"/>
                        <a:gd name="connsiteX109" fmla="*/ 1110757 w 1496283"/>
                        <a:gd name="connsiteY109" fmla="*/ 700439 h 758095"/>
                        <a:gd name="connsiteX110" fmla="*/ 1115262 w 1496283"/>
                        <a:gd name="connsiteY110" fmla="*/ 707196 h 758095"/>
                        <a:gd name="connsiteX111" fmla="*/ 1122019 w 1496283"/>
                        <a:gd name="connsiteY111" fmla="*/ 711700 h 758095"/>
                        <a:gd name="connsiteX112" fmla="*/ 1131027 w 1496283"/>
                        <a:gd name="connsiteY112" fmla="*/ 727466 h 758095"/>
                        <a:gd name="connsiteX113" fmla="*/ 1133280 w 1496283"/>
                        <a:gd name="connsiteY113" fmla="*/ 736474 h 758095"/>
                        <a:gd name="connsiteX114" fmla="*/ 1149045 w 1496283"/>
                        <a:gd name="connsiteY114" fmla="*/ 743231 h 758095"/>
                        <a:gd name="connsiteX115" fmla="*/ 1191837 w 1496283"/>
                        <a:gd name="connsiteY115" fmla="*/ 745483 h 758095"/>
                        <a:gd name="connsiteX116" fmla="*/ 1207603 w 1496283"/>
                        <a:gd name="connsiteY116" fmla="*/ 743231 h 758095"/>
                        <a:gd name="connsiteX117" fmla="*/ 1248143 w 1496283"/>
                        <a:gd name="connsiteY117" fmla="*/ 745483 h 758095"/>
                        <a:gd name="connsiteX118" fmla="*/ 1268413 w 1496283"/>
                        <a:gd name="connsiteY118" fmla="*/ 747736 h 758095"/>
                        <a:gd name="connsiteX119" fmla="*/ 1281926 w 1496283"/>
                        <a:gd name="connsiteY119" fmla="*/ 729718 h 758095"/>
                        <a:gd name="connsiteX120" fmla="*/ 1288683 w 1496283"/>
                        <a:gd name="connsiteY120" fmla="*/ 727466 h 758095"/>
                        <a:gd name="connsiteX121" fmla="*/ 1304448 w 1496283"/>
                        <a:gd name="connsiteY121" fmla="*/ 713952 h 758095"/>
                        <a:gd name="connsiteX122" fmla="*/ 1306700 w 1496283"/>
                        <a:gd name="connsiteY122" fmla="*/ 707196 h 758095"/>
                        <a:gd name="connsiteX123" fmla="*/ 1311205 w 1496283"/>
                        <a:gd name="connsiteY123" fmla="*/ 700439 h 758095"/>
                        <a:gd name="connsiteX124" fmla="*/ 1315709 w 1496283"/>
                        <a:gd name="connsiteY124" fmla="*/ 691430 h 758095"/>
                        <a:gd name="connsiteX125" fmla="*/ 1322466 w 1496283"/>
                        <a:gd name="connsiteY125" fmla="*/ 689178 h 758095"/>
                        <a:gd name="connsiteX126" fmla="*/ 1326970 w 1496283"/>
                        <a:gd name="connsiteY126" fmla="*/ 680169 h 758095"/>
                        <a:gd name="connsiteX127" fmla="*/ 1333727 w 1496283"/>
                        <a:gd name="connsiteY127" fmla="*/ 675665 h 758095"/>
                        <a:gd name="connsiteX128" fmla="*/ 1335979 w 1496283"/>
                        <a:gd name="connsiteY128" fmla="*/ 666656 h 758095"/>
                        <a:gd name="connsiteX129" fmla="*/ 1338231 w 1496283"/>
                        <a:gd name="connsiteY129" fmla="*/ 659899 h 758095"/>
                        <a:gd name="connsiteX130" fmla="*/ 1342736 w 1496283"/>
                        <a:gd name="connsiteY130" fmla="*/ 655395 h 758095"/>
                        <a:gd name="connsiteX131" fmla="*/ 1351745 w 1496283"/>
                        <a:gd name="connsiteY131" fmla="*/ 641881 h 758095"/>
                        <a:gd name="connsiteX132" fmla="*/ 1353997 w 1496283"/>
                        <a:gd name="connsiteY132" fmla="*/ 632873 h 758095"/>
                        <a:gd name="connsiteX133" fmla="*/ 1356249 w 1496283"/>
                        <a:gd name="connsiteY133" fmla="*/ 610350 h 758095"/>
                        <a:gd name="connsiteX134" fmla="*/ 1360753 w 1496283"/>
                        <a:gd name="connsiteY134" fmla="*/ 601341 h 758095"/>
                        <a:gd name="connsiteX135" fmla="*/ 1365258 w 1496283"/>
                        <a:gd name="connsiteY135" fmla="*/ 585576 h 758095"/>
                        <a:gd name="connsiteX136" fmla="*/ 1372015 w 1496283"/>
                        <a:gd name="connsiteY136" fmla="*/ 576567 h 758095"/>
                        <a:gd name="connsiteX137" fmla="*/ 1376519 w 1496283"/>
                        <a:gd name="connsiteY137" fmla="*/ 542784 h 758095"/>
                        <a:gd name="connsiteX138" fmla="*/ 1378771 w 1496283"/>
                        <a:gd name="connsiteY138" fmla="*/ 533775 h 758095"/>
                        <a:gd name="connsiteX139" fmla="*/ 1381023 w 1496283"/>
                        <a:gd name="connsiteY139" fmla="*/ 477470 h 758095"/>
                        <a:gd name="connsiteX140" fmla="*/ 1396789 w 1496283"/>
                        <a:gd name="connsiteY140" fmla="*/ 454947 h 758095"/>
                        <a:gd name="connsiteX141" fmla="*/ 1403546 w 1496283"/>
                        <a:gd name="connsiteY141" fmla="*/ 443686 h 758095"/>
                        <a:gd name="connsiteX142" fmla="*/ 1410302 w 1496283"/>
                        <a:gd name="connsiteY142" fmla="*/ 434677 h 758095"/>
                        <a:gd name="connsiteX143" fmla="*/ 1412554 w 1496283"/>
                        <a:gd name="connsiteY143" fmla="*/ 385129 h 758095"/>
                        <a:gd name="connsiteX144" fmla="*/ 1414807 w 1496283"/>
                        <a:gd name="connsiteY144" fmla="*/ 373868 h 758095"/>
                        <a:gd name="connsiteX145" fmla="*/ 1421563 w 1496283"/>
                        <a:gd name="connsiteY145" fmla="*/ 367111 h 758095"/>
                        <a:gd name="connsiteX146" fmla="*/ 1435077 w 1496283"/>
                        <a:gd name="connsiteY146" fmla="*/ 157655 h 758095"/>
                        <a:gd name="connsiteX147" fmla="*/ 1448590 w 1496283"/>
                        <a:gd name="connsiteY147" fmla="*/ 141889 h 758095"/>
                        <a:gd name="connsiteX148" fmla="*/ 1453094 w 1496283"/>
                        <a:gd name="connsiteY148" fmla="*/ 135133 h 758095"/>
                        <a:gd name="connsiteX149" fmla="*/ 1459851 w 1496283"/>
                        <a:gd name="connsiteY149" fmla="*/ 132880 h 758095"/>
                        <a:gd name="connsiteX150" fmla="*/ 1466608 w 1496283"/>
                        <a:gd name="connsiteY150" fmla="*/ 128376 h 758095"/>
                        <a:gd name="connsiteX151" fmla="*/ 1468860 w 1496283"/>
                        <a:gd name="connsiteY151" fmla="*/ 99097 h 758095"/>
                        <a:gd name="connsiteX152" fmla="*/ 1475617 w 1496283"/>
                        <a:gd name="connsiteY152" fmla="*/ 94593 h 758095"/>
                        <a:gd name="connsiteX153" fmla="*/ 1486878 w 1496283"/>
                        <a:gd name="connsiteY153" fmla="*/ 83332 h 758095"/>
                        <a:gd name="connsiteX154" fmla="*/ 1489130 w 1496283"/>
                        <a:gd name="connsiteY154" fmla="*/ 76575 h 758095"/>
                        <a:gd name="connsiteX155" fmla="*/ 1495887 w 1496283"/>
                        <a:gd name="connsiteY155" fmla="*/ 74323 h 758095"/>
                        <a:gd name="connsiteX156" fmla="*/ 1493634 w 1496283"/>
                        <a:gd name="connsiteY156" fmla="*/ 0 h 758095"/>
                        <a:gd name="connsiteX157" fmla="*/ 1482373 w 1496283"/>
                        <a:gd name="connsiteY157" fmla="*/ 9008 h 758095"/>
                        <a:gd name="connsiteX158" fmla="*/ 1480121 w 1496283"/>
                        <a:gd name="connsiteY158" fmla="*/ 18017 h 758095"/>
                        <a:gd name="connsiteX159" fmla="*/ 1473364 w 1496283"/>
                        <a:gd name="connsiteY159" fmla="*/ 20270 h 758095"/>
                        <a:gd name="connsiteX160" fmla="*/ 1482373 w 1496283"/>
                        <a:gd name="connsiteY16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22921 w 1496283"/>
                        <a:gd name="connsiteY98" fmla="*/ 641881 h 758095"/>
                        <a:gd name="connsiteX99" fmla="*/ 1036434 w 1496283"/>
                        <a:gd name="connsiteY99" fmla="*/ 650890 h 758095"/>
                        <a:gd name="connsiteX100" fmla="*/ 1040939 w 1496283"/>
                        <a:gd name="connsiteY100" fmla="*/ 664404 h 758095"/>
                        <a:gd name="connsiteX101" fmla="*/ 1047695 w 1496283"/>
                        <a:gd name="connsiteY101" fmla="*/ 668908 h 758095"/>
                        <a:gd name="connsiteX102" fmla="*/ 1058956 w 1496283"/>
                        <a:gd name="connsiteY102" fmla="*/ 671160 h 758095"/>
                        <a:gd name="connsiteX103" fmla="*/ 1065713 w 1496283"/>
                        <a:gd name="connsiteY103" fmla="*/ 673412 h 758095"/>
                        <a:gd name="connsiteX104" fmla="*/ 1067965 w 1496283"/>
                        <a:gd name="connsiteY104" fmla="*/ 680169 h 758095"/>
                        <a:gd name="connsiteX105" fmla="*/ 1076974 w 1496283"/>
                        <a:gd name="connsiteY105" fmla="*/ 682421 h 758095"/>
                        <a:gd name="connsiteX106" fmla="*/ 1085983 w 1496283"/>
                        <a:gd name="connsiteY106" fmla="*/ 686926 h 758095"/>
                        <a:gd name="connsiteX107" fmla="*/ 1104001 w 1496283"/>
                        <a:gd name="connsiteY107" fmla="*/ 691430 h 758095"/>
                        <a:gd name="connsiteX108" fmla="*/ 1110757 w 1496283"/>
                        <a:gd name="connsiteY108" fmla="*/ 700439 h 758095"/>
                        <a:gd name="connsiteX109" fmla="*/ 1115262 w 1496283"/>
                        <a:gd name="connsiteY109" fmla="*/ 707196 h 758095"/>
                        <a:gd name="connsiteX110" fmla="*/ 1122019 w 1496283"/>
                        <a:gd name="connsiteY110" fmla="*/ 711700 h 758095"/>
                        <a:gd name="connsiteX111" fmla="*/ 1131027 w 1496283"/>
                        <a:gd name="connsiteY111" fmla="*/ 727466 h 758095"/>
                        <a:gd name="connsiteX112" fmla="*/ 1133280 w 1496283"/>
                        <a:gd name="connsiteY112" fmla="*/ 736474 h 758095"/>
                        <a:gd name="connsiteX113" fmla="*/ 1149045 w 1496283"/>
                        <a:gd name="connsiteY113" fmla="*/ 743231 h 758095"/>
                        <a:gd name="connsiteX114" fmla="*/ 1191837 w 1496283"/>
                        <a:gd name="connsiteY114" fmla="*/ 745483 h 758095"/>
                        <a:gd name="connsiteX115" fmla="*/ 1207603 w 1496283"/>
                        <a:gd name="connsiteY115" fmla="*/ 743231 h 758095"/>
                        <a:gd name="connsiteX116" fmla="*/ 1248143 w 1496283"/>
                        <a:gd name="connsiteY116" fmla="*/ 745483 h 758095"/>
                        <a:gd name="connsiteX117" fmla="*/ 1268413 w 1496283"/>
                        <a:gd name="connsiteY117" fmla="*/ 747736 h 758095"/>
                        <a:gd name="connsiteX118" fmla="*/ 1281926 w 1496283"/>
                        <a:gd name="connsiteY118" fmla="*/ 729718 h 758095"/>
                        <a:gd name="connsiteX119" fmla="*/ 1288683 w 1496283"/>
                        <a:gd name="connsiteY119" fmla="*/ 727466 h 758095"/>
                        <a:gd name="connsiteX120" fmla="*/ 1304448 w 1496283"/>
                        <a:gd name="connsiteY120" fmla="*/ 713952 h 758095"/>
                        <a:gd name="connsiteX121" fmla="*/ 1306700 w 1496283"/>
                        <a:gd name="connsiteY121" fmla="*/ 707196 h 758095"/>
                        <a:gd name="connsiteX122" fmla="*/ 1311205 w 1496283"/>
                        <a:gd name="connsiteY122" fmla="*/ 700439 h 758095"/>
                        <a:gd name="connsiteX123" fmla="*/ 1315709 w 1496283"/>
                        <a:gd name="connsiteY123" fmla="*/ 691430 h 758095"/>
                        <a:gd name="connsiteX124" fmla="*/ 1322466 w 1496283"/>
                        <a:gd name="connsiteY124" fmla="*/ 689178 h 758095"/>
                        <a:gd name="connsiteX125" fmla="*/ 1326970 w 1496283"/>
                        <a:gd name="connsiteY125" fmla="*/ 680169 h 758095"/>
                        <a:gd name="connsiteX126" fmla="*/ 1333727 w 1496283"/>
                        <a:gd name="connsiteY126" fmla="*/ 675665 h 758095"/>
                        <a:gd name="connsiteX127" fmla="*/ 1335979 w 1496283"/>
                        <a:gd name="connsiteY127" fmla="*/ 666656 h 758095"/>
                        <a:gd name="connsiteX128" fmla="*/ 1338231 w 1496283"/>
                        <a:gd name="connsiteY128" fmla="*/ 659899 h 758095"/>
                        <a:gd name="connsiteX129" fmla="*/ 1342736 w 1496283"/>
                        <a:gd name="connsiteY129" fmla="*/ 655395 h 758095"/>
                        <a:gd name="connsiteX130" fmla="*/ 1351745 w 1496283"/>
                        <a:gd name="connsiteY130" fmla="*/ 641881 h 758095"/>
                        <a:gd name="connsiteX131" fmla="*/ 1353997 w 1496283"/>
                        <a:gd name="connsiteY131" fmla="*/ 632873 h 758095"/>
                        <a:gd name="connsiteX132" fmla="*/ 1356249 w 1496283"/>
                        <a:gd name="connsiteY132" fmla="*/ 610350 h 758095"/>
                        <a:gd name="connsiteX133" fmla="*/ 1360753 w 1496283"/>
                        <a:gd name="connsiteY133" fmla="*/ 601341 h 758095"/>
                        <a:gd name="connsiteX134" fmla="*/ 1365258 w 1496283"/>
                        <a:gd name="connsiteY134" fmla="*/ 585576 h 758095"/>
                        <a:gd name="connsiteX135" fmla="*/ 1372015 w 1496283"/>
                        <a:gd name="connsiteY135" fmla="*/ 576567 h 758095"/>
                        <a:gd name="connsiteX136" fmla="*/ 1376519 w 1496283"/>
                        <a:gd name="connsiteY136" fmla="*/ 542784 h 758095"/>
                        <a:gd name="connsiteX137" fmla="*/ 1378771 w 1496283"/>
                        <a:gd name="connsiteY137" fmla="*/ 533775 h 758095"/>
                        <a:gd name="connsiteX138" fmla="*/ 1381023 w 1496283"/>
                        <a:gd name="connsiteY138" fmla="*/ 477470 h 758095"/>
                        <a:gd name="connsiteX139" fmla="*/ 1396789 w 1496283"/>
                        <a:gd name="connsiteY139" fmla="*/ 454947 h 758095"/>
                        <a:gd name="connsiteX140" fmla="*/ 1403546 w 1496283"/>
                        <a:gd name="connsiteY140" fmla="*/ 443686 h 758095"/>
                        <a:gd name="connsiteX141" fmla="*/ 1410302 w 1496283"/>
                        <a:gd name="connsiteY141" fmla="*/ 434677 h 758095"/>
                        <a:gd name="connsiteX142" fmla="*/ 1412554 w 1496283"/>
                        <a:gd name="connsiteY142" fmla="*/ 385129 h 758095"/>
                        <a:gd name="connsiteX143" fmla="*/ 1414807 w 1496283"/>
                        <a:gd name="connsiteY143" fmla="*/ 373868 h 758095"/>
                        <a:gd name="connsiteX144" fmla="*/ 1421563 w 1496283"/>
                        <a:gd name="connsiteY144" fmla="*/ 367111 h 758095"/>
                        <a:gd name="connsiteX145" fmla="*/ 1435077 w 1496283"/>
                        <a:gd name="connsiteY145" fmla="*/ 157655 h 758095"/>
                        <a:gd name="connsiteX146" fmla="*/ 1448590 w 1496283"/>
                        <a:gd name="connsiteY146" fmla="*/ 141889 h 758095"/>
                        <a:gd name="connsiteX147" fmla="*/ 1453094 w 1496283"/>
                        <a:gd name="connsiteY147" fmla="*/ 135133 h 758095"/>
                        <a:gd name="connsiteX148" fmla="*/ 1459851 w 1496283"/>
                        <a:gd name="connsiteY148" fmla="*/ 132880 h 758095"/>
                        <a:gd name="connsiteX149" fmla="*/ 1466608 w 1496283"/>
                        <a:gd name="connsiteY149" fmla="*/ 128376 h 758095"/>
                        <a:gd name="connsiteX150" fmla="*/ 1468860 w 1496283"/>
                        <a:gd name="connsiteY150" fmla="*/ 99097 h 758095"/>
                        <a:gd name="connsiteX151" fmla="*/ 1475617 w 1496283"/>
                        <a:gd name="connsiteY151" fmla="*/ 94593 h 758095"/>
                        <a:gd name="connsiteX152" fmla="*/ 1486878 w 1496283"/>
                        <a:gd name="connsiteY152" fmla="*/ 83332 h 758095"/>
                        <a:gd name="connsiteX153" fmla="*/ 1489130 w 1496283"/>
                        <a:gd name="connsiteY153" fmla="*/ 76575 h 758095"/>
                        <a:gd name="connsiteX154" fmla="*/ 1495887 w 1496283"/>
                        <a:gd name="connsiteY154" fmla="*/ 74323 h 758095"/>
                        <a:gd name="connsiteX155" fmla="*/ 1493634 w 1496283"/>
                        <a:gd name="connsiteY155" fmla="*/ 0 h 758095"/>
                        <a:gd name="connsiteX156" fmla="*/ 1482373 w 1496283"/>
                        <a:gd name="connsiteY156" fmla="*/ 9008 h 758095"/>
                        <a:gd name="connsiteX157" fmla="*/ 1480121 w 1496283"/>
                        <a:gd name="connsiteY157" fmla="*/ 18017 h 758095"/>
                        <a:gd name="connsiteX158" fmla="*/ 1473364 w 1496283"/>
                        <a:gd name="connsiteY158" fmla="*/ 20270 h 758095"/>
                        <a:gd name="connsiteX159" fmla="*/ 1482373 w 1496283"/>
                        <a:gd name="connsiteY15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36434 w 1496283"/>
                        <a:gd name="connsiteY98" fmla="*/ 650890 h 758095"/>
                        <a:gd name="connsiteX99" fmla="*/ 1040939 w 1496283"/>
                        <a:gd name="connsiteY99" fmla="*/ 664404 h 758095"/>
                        <a:gd name="connsiteX100" fmla="*/ 1047695 w 1496283"/>
                        <a:gd name="connsiteY100" fmla="*/ 668908 h 758095"/>
                        <a:gd name="connsiteX101" fmla="*/ 1058956 w 1496283"/>
                        <a:gd name="connsiteY101" fmla="*/ 671160 h 758095"/>
                        <a:gd name="connsiteX102" fmla="*/ 1065713 w 1496283"/>
                        <a:gd name="connsiteY102" fmla="*/ 673412 h 758095"/>
                        <a:gd name="connsiteX103" fmla="*/ 1067965 w 1496283"/>
                        <a:gd name="connsiteY103" fmla="*/ 680169 h 758095"/>
                        <a:gd name="connsiteX104" fmla="*/ 1076974 w 1496283"/>
                        <a:gd name="connsiteY104" fmla="*/ 682421 h 758095"/>
                        <a:gd name="connsiteX105" fmla="*/ 1085983 w 1496283"/>
                        <a:gd name="connsiteY105" fmla="*/ 686926 h 758095"/>
                        <a:gd name="connsiteX106" fmla="*/ 1104001 w 1496283"/>
                        <a:gd name="connsiteY106" fmla="*/ 691430 h 758095"/>
                        <a:gd name="connsiteX107" fmla="*/ 1110757 w 1496283"/>
                        <a:gd name="connsiteY107" fmla="*/ 700439 h 758095"/>
                        <a:gd name="connsiteX108" fmla="*/ 1115262 w 1496283"/>
                        <a:gd name="connsiteY108" fmla="*/ 707196 h 758095"/>
                        <a:gd name="connsiteX109" fmla="*/ 1122019 w 1496283"/>
                        <a:gd name="connsiteY109" fmla="*/ 711700 h 758095"/>
                        <a:gd name="connsiteX110" fmla="*/ 1131027 w 1496283"/>
                        <a:gd name="connsiteY110" fmla="*/ 727466 h 758095"/>
                        <a:gd name="connsiteX111" fmla="*/ 1133280 w 1496283"/>
                        <a:gd name="connsiteY111" fmla="*/ 736474 h 758095"/>
                        <a:gd name="connsiteX112" fmla="*/ 1149045 w 1496283"/>
                        <a:gd name="connsiteY112" fmla="*/ 743231 h 758095"/>
                        <a:gd name="connsiteX113" fmla="*/ 1191837 w 1496283"/>
                        <a:gd name="connsiteY113" fmla="*/ 745483 h 758095"/>
                        <a:gd name="connsiteX114" fmla="*/ 1207603 w 1496283"/>
                        <a:gd name="connsiteY114" fmla="*/ 743231 h 758095"/>
                        <a:gd name="connsiteX115" fmla="*/ 1248143 w 1496283"/>
                        <a:gd name="connsiteY115" fmla="*/ 745483 h 758095"/>
                        <a:gd name="connsiteX116" fmla="*/ 1268413 w 1496283"/>
                        <a:gd name="connsiteY116" fmla="*/ 747736 h 758095"/>
                        <a:gd name="connsiteX117" fmla="*/ 1281926 w 1496283"/>
                        <a:gd name="connsiteY117" fmla="*/ 729718 h 758095"/>
                        <a:gd name="connsiteX118" fmla="*/ 1288683 w 1496283"/>
                        <a:gd name="connsiteY118" fmla="*/ 727466 h 758095"/>
                        <a:gd name="connsiteX119" fmla="*/ 1304448 w 1496283"/>
                        <a:gd name="connsiteY119" fmla="*/ 713952 h 758095"/>
                        <a:gd name="connsiteX120" fmla="*/ 1306700 w 1496283"/>
                        <a:gd name="connsiteY120" fmla="*/ 707196 h 758095"/>
                        <a:gd name="connsiteX121" fmla="*/ 1311205 w 1496283"/>
                        <a:gd name="connsiteY121" fmla="*/ 700439 h 758095"/>
                        <a:gd name="connsiteX122" fmla="*/ 1315709 w 1496283"/>
                        <a:gd name="connsiteY122" fmla="*/ 691430 h 758095"/>
                        <a:gd name="connsiteX123" fmla="*/ 1322466 w 1496283"/>
                        <a:gd name="connsiteY123" fmla="*/ 689178 h 758095"/>
                        <a:gd name="connsiteX124" fmla="*/ 1326970 w 1496283"/>
                        <a:gd name="connsiteY124" fmla="*/ 680169 h 758095"/>
                        <a:gd name="connsiteX125" fmla="*/ 1333727 w 1496283"/>
                        <a:gd name="connsiteY125" fmla="*/ 675665 h 758095"/>
                        <a:gd name="connsiteX126" fmla="*/ 1335979 w 1496283"/>
                        <a:gd name="connsiteY126" fmla="*/ 666656 h 758095"/>
                        <a:gd name="connsiteX127" fmla="*/ 1338231 w 1496283"/>
                        <a:gd name="connsiteY127" fmla="*/ 659899 h 758095"/>
                        <a:gd name="connsiteX128" fmla="*/ 1342736 w 1496283"/>
                        <a:gd name="connsiteY128" fmla="*/ 655395 h 758095"/>
                        <a:gd name="connsiteX129" fmla="*/ 1351745 w 1496283"/>
                        <a:gd name="connsiteY129" fmla="*/ 641881 h 758095"/>
                        <a:gd name="connsiteX130" fmla="*/ 1353997 w 1496283"/>
                        <a:gd name="connsiteY130" fmla="*/ 632873 h 758095"/>
                        <a:gd name="connsiteX131" fmla="*/ 1356249 w 1496283"/>
                        <a:gd name="connsiteY131" fmla="*/ 610350 h 758095"/>
                        <a:gd name="connsiteX132" fmla="*/ 1360753 w 1496283"/>
                        <a:gd name="connsiteY132" fmla="*/ 601341 h 758095"/>
                        <a:gd name="connsiteX133" fmla="*/ 1365258 w 1496283"/>
                        <a:gd name="connsiteY133" fmla="*/ 585576 h 758095"/>
                        <a:gd name="connsiteX134" fmla="*/ 1372015 w 1496283"/>
                        <a:gd name="connsiteY134" fmla="*/ 576567 h 758095"/>
                        <a:gd name="connsiteX135" fmla="*/ 1376519 w 1496283"/>
                        <a:gd name="connsiteY135" fmla="*/ 542784 h 758095"/>
                        <a:gd name="connsiteX136" fmla="*/ 1378771 w 1496283"/>
                        <a:gd name="connsiteY136" fmla="*/ 533775 h 758095"/>
                        <a:gd name="connsiteX137" fmla="*/ 1381023 w 1496283"/>
                        <a:gd name="connsiteY137" fmla="*/ 477470 h 758095"/>
                        <a:gd name="connsiteX138" fmla="*/ 1396789 w 1496283"/>
                        <a:gd name="connsiteY138" fmla="*/ 454947 h 758095"/>
                        <a:gd name="connsiteX139" fmla="*/ 1403546 w 1496283"/>
                        <a:gd name="connsiteY139" fmla="*/ 443686 h 758095"/>
                        <a:gd name="connsiteX140" fmla="*/ 1410302 w 1496283"/>
                        <a:gd name="connsiteY140" fmla="*/ 434677 h 758095"/>
                        <a:gd name="connsiteX141" fmla="*/ 1412554 w 1496283"/>
                        <a:gd name="connsiteY141" fmla="*/ 385129 h 758095"/>
                        <a:gd name="connsiteX142" fmla="*/ 1414807 w 1496283"/>
                        <a:gd name="connsiteY142" fmla="*/ 373868 h 758095"/>
                        <a:gd name="connsiteX143" fmla="*/ 1421563 w 1496283"/>
                        <a:gd name="connsiteY143" fmla="*/ 367111 h 758095"/>
                        <a:gd name="connsiteX144" fmla="*/ 1435077 w 1496283"/>
                        <a:gd name="connsiteY144" fmla="*/ 157655 h 758095"/>
                        <a:gd name="connsiteX145" fmla="*/ 1448590 w 1496283"/>
                        <a:gd name="connsiteY145" fmla="*/ 141889 h 758095"/>
                        <a:gd name="connsiteX146" fmla="*/ 1453094 w 1496283"/>
                        <a:gd name="connsiteY146" fmla="*/ 135133 h 758095"/>
                        <a:gd name="connsiteX147" fmla="*/ 1459851 w 1496283"/>
                        <a:gd name="connsiteY147" fmla="*/ 132880 h 758095"/>
                        <a:gd name="connsiteX148" fmla="*/ 1466608 w 1496283"/>
                        <a:gd name="connsiteY148" fmla="*/ 128376 h 758095"/>
                        <a:gd name="connsiteX149" fmla="*/ 1468860 w 1496283"/>
                        <a:gd name="connsiteY149" fmla="*/ 99097 h 758095"/>
                        <a:gd name="connsiteX150" fmla="*/ 1475617 w 1496283"/>
                        <a:gd name="connsiteY150" fmla="*/ 94593 h 758095"/>
                        <a:gd name="connsiteX151" fmla="*/ 1486878 w 1496283"/>
                        <a:gd name="connsiteY151" fmla="*/ 83332 h 758095"/>
                        <a:gd name="connsiteX152" fmla="*/ 1489130 w 1496283"/>
                        <a:gd name="connsiteY152" fmla="*/ 76575 h 758095"/>
                        <a:gd name="connsiteX153" fmla="*/ 1495887 w 1496283"/>
                        <a:gd name="connsiteY153" fmla="*/ 74323 h 758095"/>
                        <a:gd name="connsiteX154" fmla="*/ 1493634 w 1496283"/>
                        <a:gd name="connsiteY154" fmla="*/ 0 h 758095"/>
                        <a:gd name="connsiteX155" fmla="*/ 1482373 w 1496283"/>
                        <a:gd name="connsiteY155" fmla="*/ 9008 h 758095"/>
                        <a:gd name="connsiteX156" fmla="*/ 1480121 w 1496283"/>
                        <a:gd name="connsiteY156" fmla="*/ 18017 h 758095"/>
                        <a:gd name="connsiteX157" fmla="*/ 1473364 w 1496283"/>
                        <a:gd name="connsiteY157" fmla="*/ 20270 h 758095"/>
                        <a:gd name="connsiteX158" fmla="*/ 1482373 w 1496283"/>
                        <a:gd name="connsiteY15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80129 w 1496283"/>
                        <a:gd name="connsiteY95" fmla="*/ 605846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7695 w 1496283"/>
                        <a:gd name="connsiteY98" fmla="*/ 668908 h 758095"/>
                        <a:gd name="connsiteX99" fmla="*/ 1058956 w 1496283"/>
                        <a:gd name="connsiteY99" fmla="*/ 671160 h 758095"/>
                        <a:gd name="connsiteX100" fmla="*/ 1065713 w 1496283"/>
                        <a:gd name="connsiteY100" fmla="*/ 673412 h 758095"/>
                        <a:gd name="connsiteX101" fmla="*/ 1067965 w 1496283"/>
                        <a:gd name="connsiteY101" fmla="*/ 680169 h 758095"/>
                        <a:gd name="connsiteX102" fmla="*/ 1076974 w 1496283"/>
                        <a:gd name="connsiteY102" fmla="*/ 682421 h 758095"/>
                        <a:gd name="connsiteX103" fmla="*/ 1085983 w 1496283"/>
                        <a:gd name="connsiteY103" fmla="*/ 686926 h 758095"/>
                        <a:gd name="connsiteX104" fmla="*/ 1104001 w 1496283"/>
                        <a:gd name="connsiteY104" fmla="*/ 691430 h 758095"/>
                        <a:gd name="connsiteX105" fmla="*/ 1110757 w 1496283"/>
                        <a:gd name="connsiteY105" fmla="*/ 700439 h 758095"/>
                        <a:gd name="connsiteX106" fmla="*/ 1115262 w 1496283"/>
                        <a:gd name="connsiteY106" fmla="*/ 707196 h 758095"/>
                        <a:gd name="connsiteX107" fmla="*/ 1122019 w 1496283"/>
                        <a:gd name="connsiteY107" fmla="*/ 711700 h 758095"/>
                        <a:gd name="connsiteX108" fmla="*/ 1131027 w 1496283"/>
                        <a:gd name="connsiteY108" fmla="*/ 727466 h 758095"/>
                        <a:gd name="connsiteX109" fmla="*/ 1133280 w 1496283"/>
                        <a:gd name="connsiteY109" fmla="*/ 736474 h 758095"/>
                        <a:gd name="connsiteX110" fmla="*/ 1149045 w 1496283"/>
                        <a:gd name="connsiteY110" fmla="*/ 743231 h 758095"/>
                        <a:gd name="connsiteX111" fmla="*/ 1191837 w 1496283"/>
                        <a:gd name="connsiteY111" fmla="*/ 745483 h 758095"/>
                        <a:gd name="connsiteX112" fmla="*/ 1207603 w 1496283"/>
                        <a:gd name="connsiteY112" fmla="*/ 743231 h 758095"/>
                        <a:gd name="connsiteX113" fmla="*/ 1248143 w 1496283"/>
                        <a:gd name="connsiteY113" fmla="*/ 745483 h 758095"/>
                        <a:gd name="connsiteX114" fmla="*/ 1268413 w 1496283"/>
                        <a:gd name="connsiteY114" fmla="*/ 747736 h 758095"/>
                        <a:gd name="connsiteX115" fmla="*/ 1281926 w 1496283"/>
                        <a:gd name="connsiteY115" fmla="*/ 729718 h 758095"/>
                        <a:gd name="connsiteX116" fmla="*/ 1288683 w 1496283"/>
                        <a:gd name="connsiteY116" fmla="*/ 727466 h 758095"/>
                        <a:gd name="connsiteX117" fmla="*/ 1304448 w 1496283"/>
                        <a:gd name="connsiteY117" fmla="*/ 713952 h 758095"/>
                        <a:gd name="connsiteX118" fmla="*/ 1306700 w 1496283"/>
                        <a:gd name="connsiteY118" fmla="*/ 707196 h 758095"/>
                        <a:gd name="connsiteX119" fmla="*/ 1311205 w 1496283"/>
                        <a:gd name="connsiteY119" fmla="*/ 700439 h 758095"/>
                        <a:gd name="connsiteX120" fmla="*/ 1315709 w 1496283"/>
                        <a:gd name="connsiteY120" fmla="*/ 691430 h 758095"/>
                        <a:gd name="connsiteX121" fmla="*/ 1322466 w 1496283"/>
                        <a:gd name="connsiteY121" fmla="*/ 689178 h 758095"/>
                        <a:gd name="connsiteX122" fmla="*/ 1326970 w 1496283"/>
                        <a:gd name="connsiteY122" fmla="*/ 680169 h 758095"/>
                        <a:gd name="connsiteX123" fmla="*/ 1333727 w 1496283"/>
                        <a:gd name="connsiteY123" fmla="*/ 675665 h 758095"/>
                        <a:gd name="connsiteX124" fmla="*/ 1335979 w 1496283"/>
                        <a:gd name="connsiteY124" fmla="*/ 666656 h 758095"/>
                        <a:gd name="connsiteX125" fmla="*/ 1338231 w 1496283"/>
                        <a:gd name="connsiteY125" fmla="*/ 659899 h 758095"/>
                        <a:gd name="connsiteX126" fmla="*/ 1342736 w 1496283"/>
                        <a:gd name="connsiteY126" fmla="*/ 655395 h 758095"/>
                        <a:gd name="connsiteX127" fmla="*/ 1351745 w 1496283"/>
                        <a:gd name="connsiteY127" fmla="*/ 641881 h 758095"/>
                        <a:gd name="connsiteX128" fmla="*/ 1353997 w 1496283"/>
                        <a:gd name="connsiteY128" fmla="*/ 632873 h 758095"/>
                        <a:gd name="connsiteX129" fmla="*/ 1356249 w 1496283"/>
                        <a:gd name="connsiteY129" fmla="*/ 610350 h 758095"/>
                        <a:gd name="connsiteX130" fmla="*/ 1360753 w 1496283"/>
                        <a:gd name="connsiteY130" fmla="*/ 601341 h 758095"/>
                        <a:gd name="connsiteX131" fmla="*/ 1365258 w 1496283"/>
                        <a:gd name="connsiteY131" fmla="*/ 585576 h 758095"/>
                        <a:gd name="connsiteX132" fmla="*/ 1372015 w 1496283"/>
                        <a:gd name="connsiteY132" fmla="*/ 576567 h 758095"/>
                        <a:gd name="connsiteX133" fmla="*/ 1376519 w 1496283"/>
                        <a:gd name="connsiteY133" fmla="*/ 542784 h 758095"/>
                        <a:gd name="connsiteX134" fmla="*/ 1378771 w 1496283"/>
                        <a:gd name="connsiteY134" fmla="*/ 533775 h 758095"/>
                        <a:gd name="connsiteX135" fmla="*/ 1381023 w 1496283"/>
                        <a:gd name="connsiteY135" fmla="*/ 477470 h 758095"/>
                        <a:gd name="connsiteX136" fmla="*/ 1396789 w 1496283"/>
                        <a:gd name="connsiteY136" fmla="*/ 454947 h 758095"/>
                        <a:gd name="connsiteX137" fmla="*/ 1403546 w 1496283"/>
                        <a:gd name="connsiteY137" fmla="*/ 443686 h 758095"/>
                        <a:gd name="connsiteX138" fmla="*/ 1410302 w 1496283"/>
                        <a:gd name="connsiteY138" fmla="*/ 434677 h 758095"/>
                        <a:gd name="connsiteX139" fmla="*/ 1412554 w 1496283"/>
                        <a:gd name="connsiteY139" fmla="*/ 385129 h 758095"/>
                        <a:gd name="connsiteX140" fmla="*/ 1414807 w 1496283"/>
                        <a:gd name="connsiteY140" fmla="*/ 373868 h 758095"/>
                        <a:gd name="connsiteX141" fmla="*/ 1421563 w 1496283"/>
                        <a:gd name="connsiteY141" fmla="*/ 367111 h 758095"/>
                        <a:gd name="connsiteX142" fmla="*/ 1435077 w 1496283"/>
                        <a:gd name="connsiteY142" fmla="*/ 157655 h 758095"/>
                        <a:gd name="connsiteX143" fmla="*/ 1448590 w 1496283"/>
                        <a:gd name="connsiteY143" fmla="*/ 141889 h 758095"/>
                        <a:gd name="connsiteX144" fmla="*/ 1453094 w 1496283"/>
                        <a:gd name="connsiteY144" fmla="*/ 135133 h 758095"/>
                        <a:gd name="connsiteX145" fmla="*/ 1459851 w 1496283"/>
                        <a:gd name="connsiteY145" fmla="*/ 132880 h 758095"/>
                        <a:gd name="connsiteX146" fmla="*/ 1466608 w 1496283"/>
                        <a:gd name="connsiteY146" fmla="*/ 128376 h 758095"/>
                        <a:gd name="connsiteX147" fmla="*/ 1468860 w 1496283"/>
                        <a:gd name="connsiteY147" fmla="*/ 99097 h 758095"/>
                        <a:gd name="connsiteX148" fmla="*/ 1475617 w 1496283"/>
                        <a:gd name="connsiteY148" fmla="*/ 94593 h 758095"/>
                        <a:gd name="connsiteX149" fmla="*/ 1486878 w 1496283"/>
                        <a:gd name="connsiteY149" fmla="*/ 83332 h 758095"/>
                        <a:gd name="connsiteX150" fmla="*/ 1489130 w 1496283"/>
                        <a:gd name="connsiteY150" fmla="*/ 76575 h 758095"/>
                        <a:gd name="connsiteX151" fmla="*/ 1495887 w 1496283"/>
                        <a:gd name="connsiteY151" fmla="*/ 74323 h 758095"/>
                        <a:gd name="connsiteX152" fmla="*/ 1493634 w 1496283"/>
                        <a:gd name="connsiteY152" fmla="*/ 0 h 758095"/>
                        <a:gd name="connsiteX153" fmla="*/ 1482373 w 1496283"/>
                        <a:gd name="connsiteY153" fmla="*/ 9008 h 758095"/>
                        <a:gd name="connsiteX154" fmla="*/ 1480121 w 1496283"/>
                        <a:gd name="connsiteY154" fmla="*/ 18017 h 758095"/>
                        <a:gd name="connsiteX155" fmla="*/ 1473364 w 1496283"/>
                        <a:gd name="connsiteY155" fmla="*/ 20270 h 758095"/>
                        <a:gd name="connsiteX156" fmla="*/ 1482373 w 1496283"/>
                        <a:gd name="connsiteY15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1209 w 1496283"/>
                        <a:gd name="connsiteY51" fmla="*/ 581072 h 758095"/>
                        <a:gd name="connsiteX52" fmla="*/ 1047695 w 1496283"/>
                        <a:gd name="connsiteY52" fmla="*/ 563054 h 758095"/>
                        <a:gd name="connsiteX53" fmla="*/ 1016164 w 1496283"/>
                        <a:gd name="connsiteY53" fmla="*/ 540532 h 758095"/>
                        <a:gd name="connsiteX54" fmla="*/ 980129 w 1496283"/>
                        <a:gd name="connsiteY54" fmla="*/ 524766 h 758095"/>
                        <a:gd name="connsiteX55" fmla="*/ 905806 w 1496283"/>
                        <a:gd name="connsiteY55" fmla="*/ 522514 h 758095"/>
                        <a:gd name="connsiteX56" fmla="*/ 856257 w 1496283"/>
                        <a:gd name="connsiteY56" fmla="*/ 527018 h 758095"/>
                        <a:gd name="connsiteX57" fmla="*/ 796063 w 1496283"/>
                        <a:gd name="connsiteY57" fmla="*/ 547399 h 758095"/>
                        <a:gd name="connsiteX58" fmla="*/ 750403 w 1496283"/>
                        <a:gd name="connsiteY58" fmla="*/ 578819 h 758095"/>
                        <a:gd name="connsiteX59" fmla="*/ 709863 w 1496283"/>
                        <a:gd name="connsiteY59" fmla="*/ 626116 h 758095"/>
                        <a:gd name="connsiteX60" fmla="*/ 691845 w 1496283"/>
                        <a:gd name="connsiteY60" fmla="*/ 644134 h 758095"/>
                        <a:gd name="connsiteX61" fmla="*/ 647490 w 1496283"/>
                        <a:gd name="connsiteY61" fmla="*/ 668108 h 758095"/>
                        <a:gd name="connsiteX62" fmla="*/ 550719 w 1496283"/>
                        <a:gd name="connsiteY62" fmla="*/ 677007 h 758095"/>
                        <a:gd name="connsiteX63" fmla="*/ 449837 w 1496283"/>
                        <a:gd name="connsiteY63" fmla="*/ 674028 h 758095"/>
                        <a:gd name="connsiteX64" fmla="*/ 385888 w 1496283"/>
                        <a:gd name="connsiteY64" fmla="*/ 637474 h 758095"/>
                        <a:gd name="connsiteX65" fmla="*/ 340499 w 1496283"/>
                        <a:gd name="connsiteY65" fmla="*/ 603594 h 758095"/>
                        <a:gd name="connsiteX66" fmla="*/ 302212 w 1496283"/>
                        <a:gd name="connsiteY66" fmla="*/ 578819 h 758095"/>
                        <a:gd name="connsiteX67" fmla="*/ 266176 w 1496283"/>
                        <a:gd name="connsiteY67" fmla="*/ 556297 h 758095"/>
                        <a:gd name="connsiteX68" fmla="*/ 259420 w 1496283"/>
                        <a:gd name="connsiteY68" fmla="*/ 554045 h 758095"/>
                        <a:gd name="connsiteX69" fmla="*/ 236897 w 1496283"/>
                        <a:gd name="connsiteY69" fmla="*/ 545036 h 758095"/>
                        <a:gd name="connsiteX70" fmla="*/ 180592 w 1496283"/>
                        <a:gd name="connsiteY70" fmla="*/ 536027 h 758095"/>
                        <a:gd name="connsiteX71" fmla="*/ 117530 w 1496283"/>
                        <a:gd name="connsiteY71" fmla="*/ 533775 h 758095"/>
                        <a:gd name="connsiteX72" fmla="*/ 76990 w 1496283"/>
                        <a:gd name="connsiteY72" fmla="*/ 536027 h 758095"/>
                        <a:gd name="connsiteX73" fmla="*/ 61716 w 1496283"/>
                        <a:gd name="connsiteY73" fmla="*/ 536930 h 758095"/>
                        <a:gd name="connsiteX74" fmla="*/ 23554 w 1496283"/>
                        <a:gd name="connsiteY74" fmla="*/ 550729 h 758095"/>
                        <a:gd name="connsiteX75" fmla="*/ 174 w 1496283"/>
                        <a:gd name="connsiteY75" fmla="*/ 573331 h 758095"/>
                        <a:gd name="connsiteX76" fmla="*/ 16278 w 1496283"/>
                        <a:gd name="connsiteY76" fmla="*/ 613525 h 758095"/>
                        <a:gd name="connsiteX77" fmla="*/ 73673 w 1496283"/>
                        <a:gd name="connsiteY77" fmla="*/ 624127 h 758095"/>
                        <a:gd name="connsiteX78" fmla="*/ 125098 w 1496283"/>
                        <a:gd name="connsiteY78" fmla="*/ 629432 h 758095"/>
                        <a:gd name="connsiteX79" fmla="*/ 167079 w 1496283"/>
                        <a:gd name="connsiteY79" fmla="*/ 632873 h 758095"/>
                        <a:gd name="connsiteX80" fmla="*/ 219459 w 1496283"/>
                        <a:gd name="connsiteY80" fmla="*/ 640429 h 758095"/>
                        <a:gd name="connsiteX81" fmla="*/ 271260 w 1496283"/>
                        <a:gd name="connsiteY81" fmla="*/ 659173 h 758095"/>
                        <a:gd name="connsiteX82" fmla="*/ 302212 w 1496283"/>
                        <a:gd name="connsiteY82" fmla="*/ 675665 h 758095"/>
                        <a:gd name="connsiteX83" fmla="*/ 337300 w 1496283"/>
                        <a:gd name="connsiteY83" fmla="*/ 700365 h 758095"/>
                        <a:gd name="connsiteX84" fmla="*/ 363637 w 1496283"/>
                        <a:gd name="connsiteY84" fmla="*/ 738763 h 758095"/>
                        <a:gd name="connsiteX85" fmla="*/ 403561 w 1496283"/>
                        <a:gd name="connsiteY85" fmla="*/ 752240 h 758095"/>
                        <a:gd name="connsiteX86" fmla="*/ 548393 w 1496283"/>
                        <a:gd name="connsiteY86" fmla="*/ 753003 h 758095"/>
                        <a:gd name="connsiteX87" fmla="*/ 630198 w 1496283"/>
                        <a:gd name="connsiteY87" fmla="*/ 750751 h 758095"/>
                        <a:gd name="connsiteX88" fmla="*/ 689593 w 1496283"/>
                        <a:gd name="connsiteY88" fmla="*/ 745483 h 758095"/>
                        <a:gd name="connsiteX89" fmla="*/ 735846 w 1496283"/>
                        <a:gd name="connsiteY89" fmla="*/ 708955 h 758095"/>
                        <a:gd name="connsiteX90" fmla="*/ 766094 w 1496283"/>
                        <a:gd name="connsiteY90" fmla="*/ 676722 h 758095"/>
                        <a:gd name="connsiteX91" fmla="*/ 818622 w 1496283"/>
                        <a:gd name="connsiteY91" fmla="*/ 631642 h 758095"/>
                        <a:gd name="connsiteX92" fmla="*/ 869696 w 1496283"/>
                        <a:gd name="connsiteY92" fmla="*/ 611335 h 758095"/>
                        <a:gd name="connsiteX93" fmla="*/ 932033 w 1496283"/>
                        <a:gd name="connsiteY93" fmla="*/ 606609 h 758095"/>
                        <a:gd name="connsiteX94" fmla="*/ 990553 w 1496283"/>
                        <a:gd name="connsiteY94" fmla="*/ 619249 h 758095"/>
                        <a:gd name="connsiteX95" fmla="*/ 1018417 w 1496283"/>
                        <a:gd name="connsiteY95" fmla="*/ 632873 h 758095"/>
                        <a:gd name="connsiteX96" fmla="*/ 1036434 w 1496283"/>
                        <a:gd name="connsiteY96" fmla="*/ 650890 h 758095"/>
                        <a:gd name="connsiteX97" fmla="*/ 1047695 w 1496283"/>
                        <a:gd name="connsiteY97" fmla="*/ 668908 h 758095"/>
                        <a:gd name="connsiteX98" fmla="*/ 1058956 w 1496283"/>
                        <a:gd name="connsiteY98" fmla="*/ 671160 h 758095"/>
                        <a:gd name="connsiteX99" fmla="*/ 1065713 w 1496283"/>
                        <a:gd name="connsiteY99" fmla="*/ 673412 h 758095"/>
                        <a:gd name="connsiteX100" fmla="*/ 1067965 w 1496283"/>
                        <a:gd name="connsiteY100" fmla="*/ 680169 h 758095"/>
                        <a:gd name="connsiteX101" fmla="*/ 1076974 w 1496283"/>
                        <a:gd name="connsiteY101" fmla="*/ 682421 h 758095"/>
                        <a:gd name="connsiteX102" fmla="*/ 1085983 w 1496283"/>
                        <a:gd name="connsiteY102" fmla="*/ 686926 h 758095"/>
                        <a:gd name="connsiteX103" fmla="*/ 1104001 w 1496283"/>
                        <a:gd name="connsiteY103" fmla="*/ 691430 h 758095"/>
                        <a:gd name="connsiteX104" fmla="*/ 1110757 w 1496283"/>
                        <a:gd name="connsiteY104" fmla="*/ 700439 h 758095"/>
                        <a:gd name="connsiteX105" fmla="*/ 1115262 w 1496283"/>
                        <a:gd name="connsiteY105" fmla="*/ 707196 h 758095"/>
                        <a:gd name="connsiteX106" fmla="*/ 1122019 w 1496283"/>
                        <a:gd name="connsiteY106" fmla="*/ 711700 h 758095"/>
                        <a:gd name="connsiteX107" fmla="*/ 1131027 w 1496283"/>
                        <a:gd name="connsiteY107" fmla="*/ 727466 h 758095"/>
                        <a:gd name="connsiteX108" fmla="*/ 1133280 w 1496283"/>
                        <a:gd name="connsiteY108" fmla="*/ 736474 h 758095"/>
                        <a:gd name="connsiteX109" fmla="*/ 1149045 w 1496283"/>
                        <a:gd name="connsiteY109" fmla="*/ 743231 h 758095"/>
                        <a:gd name="connsiteX110" fmla="*/ 1191837 w 1496283"/>
                        <a:gd name="connsiteY110" fmla="*/ 745483 h 758095"/>
                        <a:gd name="connsiteX111" fmla="*/ 1207603 w 1496283"/>
                        <a:gd name="connsiteY111" fmla="*/ 743231 h 758095"/>
                        <a:gd name="connsiteX112" fmla="*/ 1248143 w 1496283"/>
                        <a:gd name="connsiteY112" fmla="*/ 745483 h 758095"/>
                        <a:gd name="connsiteX113" fmla="*/ 1268413 w 1496283"/>
                        <a:gd name="connsiteY113" fmla="*/ 747736 h 758095"/>
                        <a:gd name="connsiteX114" fmla="*/ 1281926 w 1496283"/>
                        <a:gd name="connsiteY114" fmla="*/ 729718 h 758095"/>
                        <a:gd name="connsiteX115" fmla="*/ 1288683 w 1496283"/>
                        <a:gd name="connsiteY115" fmla="*/ 727466 h 758095"/>
                        <a:gd name="connsiteX116" fmla="*/ 1304448 w 1496283"/>
                        <a:gd name="connsiteY116" fmla="*/ 713952 h 758095"/>
                        <a:gd name="connsiteX117" fmla="*/ 1306700 w 1496283"/>
                        <a:gd name="connsiteY117" fmla="*/ 707196 h 758095"/>
                        <a:gd name="connsiteX118" fmla="*/ 1311205 w 1496283"/>
                        <a:gd name="connsiteY118" fmla="*/ 700439 h 758095"/>
                        <a:gd name="connsiteX119" fmla="*/ 1315709 w 1496283"/>
                        <a:gd name="connsiteY119" fmla="*/ 691430 h 758095"/>
                        <a:gd name="connsiteX120" fmla="*/ 1322466 w 1496283"/>
                        <a:gd name="connsiteY120" fmla="*/ 689178 h 758095"/>
                        <a:gd name="connsiteX121" fmla="*/ 1326970 w 1496283"/>
                        <a:gd name="connsiteY121" fmla="*/ 680169 h 758095"/>
                        <a:gd name="connsiteX122" fmla="*/ 1333727 w 1496283"/>
                        <a:gd name="connsiteY122" fmla="*/ 675665 h 758095"/>
                        <a:gd name="connsiteX123" fmla="*/ 1335979 w 1496283"/>
                        <a:gd name="connsiteY123" fmla="*/ 666656 h 758095"/>
                        <a:gd name="connsiteX124" fmla="*/ 1338231 w 1496283"/>
                        <a:gd name="connsiteY124" fmla="*/ 659899 h 758095"/>
                        <a:gd name="connsiteX125" fmla="*/ 1342736 w 1496283"/>
                        <a:gd name="connsiteY125" fmla="*/ 655395 h 758095"/>
                        <a:gd name="connsiteX126" fmla="*/ 1351745 w 1496283"/>
                        <a:gd name="connsiteY126" fmla="*/ 641881 h 758095"/>
                        <a:gd name="connsiteX127" fmla="*/ 1353997 w 1496283"/>
                        <a:gd name="connsiteY127" fmla="*/ 632873 h 758095"/>
                        <a:gd name="connsiteX128" fmla="*/ 1356249 w 1496283"/>
                        <a:gd name="connsiteY128" fmla="*/ 610350 h 758095"/>
                        <a:gd name="connsiteX129" fmla="*/ 1360753 w 1496283"/>
                        <a:gd name="connsiteY129" fmla="*/ 601341 h 758095"/>
                        <a:gd name="connsiteX130" fmla="*/ 1365258 w 1496283"/>
                        <a:gd name="connsiteY130" fmla="*/ 585576 h 758095"/>
                        <a:gd name="connsiteX131" fmla="*/ 1372015 w 1496283"/>
                        <a:gd name="connsiteY131" fmla="*/ 576567 h 758095"/>
                        <a:gd name="connsiteX132" fmla="*/ 1376519 w 1496283"/>
                        <a:gd name="connsiteY132" fmla="*/ 542784 h 758095"/>
                        <a:gd name="connsiteX133" fmla="*/ 1378771 w 1496283"/>
                        <a:gd name="connsiteY133" fmla="*/ 533775 h 758095"/>
                        <a:gd name="connsiteX134" fmla="*/ 1381023 w 1496283"/>
                        <a:gd name="connsiteY134" fmla="*/ 477470 h 758095"/>
                        <a:gd name="connsiteX135" fmla="*/ 1396789 w 1496283"/>
                        <a:gd name="connsiteY135" fmla="*/ 454947 h 758095"/>
                        <a:gd name="connsiteX136" fmla="*/ 1403546 w 1496283"/>
                        <a:gd name="connsiteY136" fmla="*/ 443686 h 758095"/>
                        <a:gd name="connsiteX137" fmla="*/ 1410302 w 1496283"/>
                        <a:gd name="connsiteY137" fmla="*/ 434677 h 758095"/>
                        <a:gd name="connsiteX138" fmla="*/ 1412554 w 1496283"/>
                        <a:gd name="connsiteY138" fmla="*/ 385129 h 758095"/>
                        <a:gd name="connsiteX139" fmla="*/ 1414807 w 1496283"/>
                        <a:gd name="connsiteY139" fmla="*/ 373868 h 758095"/>
                        <a:gd name="connsiteX140" fmla="*/ 1421563 w 1496283"/>
                        <a:gd name="connsiteY140" fmla="*/ 367111 h 758095"/>
                        <a:gd name="connsiteX141" fmla="*/ 1435077 w 1496283"/>
                        <a:gd name="connsiteY141" fmla="*/ 157655 h 758095"/>
                        <a:gd name="connsiteX142" fmla="*/ 1448590 w 1496283"/>
                        <a:gd name="connsiteY142" fmla="*/ 141889 h 758095"/>
                        <a:gd name="connsiteX143" fmla="*/ 1453094 w 1496283"/>
                        <a:gd name="connsiteY143" fmla="*/ 135133 h 758095"/>
                        <a:gd name="connsiteX144" fmla="*/ 1459851 w 1496283"/>
                        <a:gd name="connsiteY144" fmla="*/ 132880 h 758095"/>
                        <a:gd name="connsiteX145" fmla="*/ 1466608 w 1496283"/>
                        <a:gd name="connsiteY145" fmla="*/ 128376 h 758095"/>
                        <a:gd name="connsiteX146" fmla="*/ 1468860 w 1496283"/>
                        <a:gd name="connsiteY146" fmla="*/ 99097 h 758095"/>
                        <a:gd name="connsiteX147" fmla="*/ 1475617 w 1496283"/>
                        <a:gd name="connsiteY147" fmla="*/ 94593 h 758095"/>
                        <a:gd name="connsiteX148" fmla="*/ 1486878 w 1496283"/>
                        <a:gd name="connsiteY148" fmla="*/ 83332 h 758095"/>
                        <a:gd name="connsiteX149" fmla="*/ 1489130 w 1496283"/>
                        <a:gd name="connsiteY149" fmla="*/ 76575 h 758095"/>
                        <a:gd name="connsiteX150" fmla="*/ 1495887 w 1496283"/>
                        <a:gd name="connsiteY150" fmla="*/ 74323 h 758095"/>
                        <a:gd name="connsiteX151" fmla="*/ 1493634 w 1496283"/>
                        <a:gd name="connsiteY151" fmla="*/ 0 h 758095"/>
                        <a:gd name="connsiteX152" fmla="*/ 1482373 w 1496283"/>
                        <a:gd name="connsiteY152" fmla="*/ 9008 h 758095"/>
                        <a:gd name="connsiteX153" fmla="*/ 1480121 w 1496283"/>
                        <a:gd name="connsiteY153" fmla="*/ 18017 h 758095"/>
                        <a:gd name="connsiteX154" fmla="*/ 1473364 w 1496283"/>
                        <a:gd name="connsiteY154" fmla="*/ 20270 h 758095"/>
                        <a:gd name="connsiteX155" fmla="*/ 1482373 w 1496283"/>
                        <a:gd name="connsiteY15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61209 w 1496283"/>
                        <a:gd name="connsiteY50" fmla="*/ 581072 h 758095"/>
                        <a:gd name="connsiteX51" fmla="*/ 1047695 w 1496283"/>
                        <a:gd name="connsiteY51" fmla="*/ 563054 h 758095"/>
                        <a:gd name="connsiteX52" fmla="*/ 1016164 w 1496283"/>
                        <a:gd name="connsiteY52" fmla="*/ 540532 h 758095"/>
                        <a:gd name="connsiteX53" fmla="*/ 980129 w 1496283"/>
                        <a:gd name="connsiteY53" fmla="*/ 524766 h 758095"/>
                        <a:gd name="connsiteX54" fmla="*/ 905806 w 1496283"/>
                        <a:gd name="connsiteY54" fmla="*/ 522514 h 758095"/>
                        <a:gd name="connsiteX55" fmla="*/ 856257 w 1496283"/>
                        <a:gd name="connsiteY55" fmla="*/ 527018 h 758095"/>
                        <a:gd name="connsiteX56" fmla="*/ 796063 w 1496283"/>
                        <a:gd name="connsiteY56" fmla="*/ 547399 h 758095"/>
                        <a:gd name="connsiteX57" fmla="*/ 750403 w 1496283"/>
                        <a:gd name="connsiteY57" fmla="*/ 578819 h 758095"/>
                        <a:gd name="connsiteX58" fmla="*/ 709863 w 1496283"/>
                        <a:gd name="connsiteY58" fmla="*/ 626116 h 758095"/>
                        <a:gd name="connsiteX59" fmla="*/ 691845 w 1496283"/>
                        <a:gd name="connsiteY59" fmla="*/ 644134 h 758095"/>
                        <a:gd name="connsiteX60" fmla="*/ 647490 w 1496283"/>
                        <a:gd name="connsiteY60" fmla="*/ 668108 h 758095"/>
                        <a:gd name="connsiteX61" fmla="*/ 550719 w 1496283"/>
                        <a:gd name="connsiteY61" fmla="*/ 677007 h 758095"/>
                        <a:gd name="connsiteX62" fmla="*/ 449837 w 1496283"/>
                        <a:gd name="connsiteY62" fmla="*/ 674028 h 758095"/>
                        <a:gd name="connsiteX63" fmla="*/ 385888 w 1496283"/>
                        <a:gd name="connsiteY63" fmla="*/ 637474 h 758095"/>
                        <a:gd name="connsiteX64" fmla="*/ 340499 w 1496283"/>
                        <a:gd name="connsiteY64" fmla="*/ 603594 h 758095"/>
                        <a:gd name="connsiteX65" fmla="*/ 302212 w 1496283"/>
                        <a:gd name="connsiteY65" fmla="*/ 578819 h 758095"/>
                        <a:gd name="connsiteX66" fmla="*/ 266176 w 1496283"/>
                        <a:gd name="connsiteY66" fmla="*/ 556297 h 758095"/>
                        <a:gd name="connsiteX67" fmla="*/ 259420 w 1496283"/>
                        <a:gd name="connsiteY67" fmla="*/ 554045 h 758095"/>
                        <a:gd name="connsiteX68" fmla="*/ 236897 w 1496283"/>
                        <a:gd name="connsiteY68" fmla="*/ 545036 h 758095"/>
                        <a:gd name="connsiteX69" fmla="*/ 180592 w 1496283"/>
                        <a:gd name="connsiteY69" fmla="*/ 536027 h 758095"/>
                        <a:gd name="connsiteX70" fmla="*/ 117530 w 1496283"/>
                        <a:gd name="connsiteY70" fmla="*/ 533775 h 758095"/>
                        <a:gd name="connsiteX71" fmla="*/ 76990 w 1496283"/>
                        <a:gd name="connsiteY71" fmla="*/ 536027 h 758095"/>
                        <a:gd name="connsiteX72" fmla="*/ 61716 w 1496283"/>
                        <a:gd name="connsiteY72" fmla="*/ 536930 h 758095"/>
                        <a:gd name="connsiteX73" fmla="*/ 23554 w 1496283"/>
                        <a:gd name="connsiteY73" fmla="*/ 550729 h 758095"/>
                        <a:gd name="connsiteX74" fmla="*/ 174 w 1496283"/>
                        <a:gd name="connsiteY74" fmla="*/ 573331 h 758095"/>
                        <a:gd name="connsiteX75" fmla="*/ 16278 w 1496283"/>
                        <a:gd name="connsiteY75" fmla="*/ 613525 h 758095"/>
                        <a:gd name="connsiteX76" fmla="*/ 73673 w 1496283"/>
                        <a:gd name="connsiteY76" fmla="*/ 624127 h 758095"/>
                        <a:gd name="connsiteX77" fmla="*/ 125098 w 1496283"/>
                        <a:gd name="connsiteY77" fmla="*/ 629432 h 758095"/>
                        <a:gd name="connsiteX78" fmla="*/ 167079 w 1496283"/>
                        <a:gd name="connsiteY78" fmla="*/ 632873 h 758095"/>
                        <a:gd name="connsiteX79" fmla="*/ 219459 w 1496283"/>
                        <a:gd name="connsiteY79" fmla="*/ 640429 h 758095"/>
                        <a:gd name="connsiteX80" fmla="*/ 271260 w 1496283"/>
                        <a:gd name="connsiteY80" fmla="*/ 659173 h 758095"/>
                        <a:gd name="connsiteX81" fmla="*/ 302212 w 1496283"/>
                        <a:gd name="connsiteY81" fmla="*/ 675665 h 758095"/>
                        <a:gd name="connsiteX82" fmla="*/ 337300 w 1496283"/>
                        <a:gd name="connsiteY82" fmla="*/ 700365 h 758095"/>
                        <a:gd name="connsiteX83" fmla="*/ 363637 w 1496283"/>
                        <a:gd name="connsiteY83" fmla="*/ 738763 h 758095"/>
                        <a:gd name="connsiteX84" fmla="*/ 403561 w 1496283"/>
                        <a:gd name="connsiteY84" fmla="*/ 752240 h 758095"/>
                        <a:gd name="connsiteX85" fmla="*/ 548393 w 1496283"/>
                        <a:gd name="connsiteY85" fmla="*/ 753003 h 758095"/>
                        <a:gd name="connsiteX86" fmla="*/ 630198 w 1496283"/>
                        <a:gd name="connsiteY86" fmla="*/ 750751 h 758095"/>
                        <a:gd name="connsiteX87" fmla="*/ 689593 w 1496283"/>
                        <a:gd name="connsiteY87" fmla="*/ 745483 h 758095"/>
                        <a:gd name="connsiteX88" fmla="*/ 735846 w 1496283"/>
                        <a:gd name="connsiteY88" fmla="*/ 708955 h 758095"/>
                        <a:gd name="connsiteX89" fmla="*/ 766094 w 1496283"/>
                        <a:gd name="connsiteY89" fmla="*/ 676722 h 758095"/>
                        <a:gd name="connsiteX90" fmla="*/ 818622 w 1496283"/>
                        <a:gd name="connsiteY90" fmla="*/ 631642 h 758095"/>
                        <a:gd name="connsiteX91" fmla="*/ 869696 w 1496283"/>
                        <a:gd name="connsiteY91" fmla="*/ 611335 h 758095"/>
                        <a:gd name="connsiteX92" fmla="*/ 932033 w 1496283"/>
                        <a:gd name="connsiteY92" fmla="*/ 606609 h 758095"/>
                        <a:gd name="connsiteX93" fmla="*/ 990553 w 1496283"/>
                        <a:gd name="connsiteY93" fmla="*/ 619249 h 758095"/>
                        <a:gd name="connsiteX94" fmla="*/ 1018417 w 1496283"/>
                        <a:gd name="connsiteY94" fmla="*/ 632873 h 758095"/>
                        <a:gd name="connsiteX95" fmla="*/ 1036434 w 1496283"/>
                        <a:gd name="connsiteY95" fmla="*/ 650890 h 758095"/>
                        <a:gd name="connsiteX96" fmla="*/ 1047695 w 1496283"/>
                        <a:gd name="connsiteY96" fmla="*/ 668908 h 758095"/>
                        <a:gd name="connsiteX97" fmla="*/ 1058956 w 1496283"/>
                        <a:gd name="connsiteY97" fmla="*/ 671160 h 758095"/>
                        <a:gd name="connsiteX98" fmla="*/ 1065713 w 1496283"/>
                        <a:gd name="connsiteY98" fmla="*/ 673412 h 758095"/>
                        <a:gd name="connsiteX99" fmla="*/ 1067965 w 1496283"/>
                        <a:gd name="connsiteY99" fmla="*/ 680169 h 758095"/>
                        <a:gd name="connsiteX100" fmla="*/ 1076974 w 1496283"/>
                        <a:gd name="connsiteY100" fmla="*/ 682421 h 758095"/>
                        <a:gd name="connsiteX101" fmla="*/ 1085983 w 1496283"/>
                        <a:gd name="connsiteY101" fmla="*/ 686926 h 758095"/>
                        <a:gd name="connsiteX102" fmla="*/ 1104001 w 1496283"/>
                        <a:gd name="connsiteY102" fmla="*/ 691430 h 758095"/>
                        <a:gd name="connsiteX103" fmla="*/ 1110757 w 1496283"/>
                        <a:gd name="connsiteY103" fmla="*/ 700439 h 758095"/>
                        <a:gd name="connsiteX104" fmla="*/ 1115262 w 1496283"/>
                        <a:gd name="connsiteY104" fmla="*/ 707196 h 758095"/>
                        <a:gd name="connsiteX105" fmla="*/ 1122019 w 1496283"/>
                        <a:gd name="connsiteY105" fmla="*/ 711700 h 758095"/>
                        <a:gd name="connsiteX106" fmla="*/ 1131027 w 1496283"/>
                        <a:gd name="connsiteY106" fmla="*/ 727466 h 758095"/>
                        <a:gd name="connsiteX107" fmla="*/ 1133280 w 1496283"/>
                        <a:gd name="connsiteY107" fmla="*/ 736474 h 758095"/>
                        <a:gd name="connsiteX108" fmla="*/ 1149045 w 1496283"/>
                        <a:gd name="connsiteY108" fmla="*/ 743231 h 758095"/>
                        <a:gd name="connsiteX109" fmla="*/ 1191837 w 1496283"/>
                        <a:gd name="connsiteY109" fmla="*/ 745483 h 758095"/>
                        <a:gd name="connsiteX110" fmla="*/ 1207603 w 1496283"/>
                        <a:gd name="connsiteY110" fmla="*/ 743231 h 758095"/>
                        <a:gd name="connsiteX111" fmla="*/ 1248143 w 1496283"/>
                        <a:gd name="connsiteY111" fmla="*/ 745483 h 758095"/>
                        <a:gd name="connsiteX112" fmla="*/ 1268413 w 1496283"/>
                        <a:gd name="connsiteY112" fmla="*/ 747736 h 758095"/>
                        <a:gd name="connsiteX113" fmla="*/ 1281926 w 1496283"/>
                        <a:gd name="connsiteY113" fmla="*/ 729718 h 758095"/>
                        <a:gd name="connsiteX114" fmla="*/ 1288683 w 1496283"/>
                        <a:gd name="connsiteY114" fmla="*/ 727466 h 758095"/>
                        <a:gd name="connsiteX115" fmla="*/ 1304448 w 1496283"/>
                        <a:gd name="connsiteY115" fmla="*/ 713952 h 758095"/>
                        <a:gd name="connsiteX116" fmla="*/ 1306700 w 1496283"/>
                        <a:gd name="connsiteY116" fmla="*/ 707196 h 758095"/>
                        <a:gd name="connsiteX117" fmla="*/ 1311205 w 1496283"/>
                        <a:gd name="connsiteY117" fmla="*/ 700439 h 758095"/>
                        <a:gd name="connsiteX118" fmla="*/ 1315709 w 1496283"/>
                        <a:gd name="connsiteY118" fmla="*/ 691430 h 758095"/>
                        <a:gd name="connsiteX119" fmla="*/ 1322466 w 1496283"/>
                        <a:gd name="connsiteY119" fmla="*/ 689178 h 758095"/>
                        <a:gd name="connsiteX120" fmla="*/ 1326970 w 1496283"/>
                        <a:gd name="connsiteY120" fmla="*/ 680169 h 758095"/>
                        <a:gd name="connsiteX121" fmla="*/ 1333727 w 1496283"/>
                        <a:gd name="connsiteY121" fmla="*/ 675665 h 758095"/>
                        <a:gd name="connsiteX122" fmla="*/ 1335979 w 1496283"/>
                        <a:gd name="connsiteY122" fmla="*/ 666656 h 758095"/>
                        <a:gd name="connsiteX123" fmla="*/ 1338231 w 1496283"/>
                        <a:gd name="connsiteY123" fmla="*/ 659899 h 758095"/>
                        <a:gd name="connsiteX124" fmla="*/ 1342736 w 1496283"/>
                        <a:gd name="connsiteY124" fmla="*/ 655395 h 758095"/>
                        <a:gd name="connsiteX125" fmla="*/ 1351745 w 1496283"/>
                        <a:gd name="connsiteY125" fmla="*/ 641881 h 758095"/>
                        <a:gd name="connsiteX126" fmla="*/ 1353997 w 1496283"/>
                        <a:gd name="connsiteY126" fmla="*/ 632873 h 758095"/>
                        <a:gd name="connsiteX127" fmla="*/ 1356249 w 1496283"/>
                        <a:gd name="connsiteY127" fmla="*/ 610350 h 758095"/>
                        <a:gd name="connsiteX128" fmla="*/ 1360753 w 1496283"/>
                        <a:gd name="connsiteY128" fmla="*/ 601341 h 758095"/>
                        <a:gd name="connsiteX129" fmla="*/ 1365258 w 1496283"/>
                        <a:gd name="connsiteY129" fmla="*/ 585576 h 758095"/>
                        <a:gd name="connsiteX130" fmla="*/ 1372015 w 1496283"/>
                        <a:gd name="connsiteY130" fmla="*/ 576567 h 758095"/>
                        <a:gd name="connsiteX131" fmla="*/ 1376519 w 1496283"/>
                        <a:gd name="connsiteY131" fmla="*/ 542784 h 758095"/>
                        <a:gd name="connsiteX132" fmla="*/ 1378771 w 1496283"/>
                        <a:gd name="connsiteY132" fmla="*/ 533775 h 758095"/>
                        <a:gd name="connsiteX133" fmla="*/ 1381023 w 1496283"/>
                        <a:gd name="connsiteY133" fmla="*/ 477470 h 758095"/>
                        <a:gd name="connsiteX134" fmla="*/ 1396789 w 1496283"/>
                        <a:gd name="connsiteY134" fmla="*/ 454947 h 758095"/>
                        <a:gd name="connsiteX135" fmla="*/ 1403546 w 1496283"/>
                        <a:gd name="connsiteY135" fmla="*/ 443686 h 758095"/>
                        <a:gd name="connsiteX136" fmla="*/ 1410302 w 1496283"/>
                        <a:gd name="connsiteY136" fmla="*/ 434677 h 758095"/>
                        <a:gd name="connsiteX137" fmla="*/ 1412554 w 1496283"/>
                        <a:gd name="connsiteY137" fmla="*/ 385129 h 758095"/>
                        <a:gd name="connsiteX138" fmla="*/ 1414807 w 1496283"/>
                        <a:gd name="connsiteY138" fmla="*/ 373868 h 758095"/>
                        <a:gd name="connsiteX139" fmla="*/ 1421563 w 1496283"/>
                        <a:gd name="connsiteY139" fmla="*/ 367111 h 758095"/>
                        <a:gd name="connsiteX140" fmla="*/ 1435077 w 1496283"/>
                        <a:gd name="connsiteY140" fmla="*/ 157655 h 758095"/>
                        <a:gd name="connsiteX141" fmla="*/ 1448590 w 1496283"/>
                        <a:gd name="connsiteY141" fmla="*/ 141889 h 758095"/>
                        <a:gd name="connsiteX142" fmla="*/ 1453094 w 1496283"/>
                        <a:gd name="connsiteY142" fmla="*/ 135133 h 758095"/>
                        <a:gd name="connsiteX143" fmla="*/ 1459851 w 1496283"/>
                        <a:gd name="connsiteY143" fmla="*/ 132880 h 758095"/>
                        <a:gd name="connsiteX144" fmla="*/ 1466608 w 1496283"/>
                        <a:gd name="connsiteY144" fmla="*/ 128376 h 758095"/>
                        <a:gd name="connsiteX145" fmla="*/ 1468860 w 1496283"/>
                        <a:gd name="connsiteY145" fmla="*/ 99097 h 758095"/>
                        <a:gd name="connsiteX146" fmla="*/ 1475617 w 1496283"/>
                        <a:gd name="connsiteY146" fmla="*/ 94593 h 758095"/>
                        <a:gd name="connsiteX147" fmla="*/ 1486878 w 1496283"/>
                        <a:gd name="connsiteY147" fmla="*/ 83332 h 758095"/>
                        <a:gd name="connsiteX148" fmla="*/ 1489130 w 1496283"/>
                        <a:gd name="connsiteY148" fmla="*/ 76575 h 758095"/>
                        <a:gd name="connsiteX149" fmla="*/ 1495887 w 1496283"/>
                        <a:gd name="connsiteY149" fmla="*/ 74323 h 758095"/>
                        <a:gd name="connsiteX150" fmla="*/ 1493634 w 1496283"/>
                        <a:gd name="connsiteY150" fmla="*/ 0 h 758095"/>
                        <a:gd name="connsiteX151" fmla="*/ 1482373 w 1496283"/>
                        <a:gd name="connsiteY151" fmla="*/ 9008 h 758095"/>
                        <a:gd name="connsiteX152" fmla="*/ 1480121 w 1496283"/>
                        <a:gd name="connsiteY152" fmla="*/ 18017 h 758095"/>
                        <a:gd name="connsiteX153" fmla="*/ 1473364 w 1496283"/>
                        <a:gd name="connsiteY153" fmla="*/ 20270 h 758095"/>
                        <a:gd name="connsiteX154" fmla="*/ 1482373 w 1496283"/>
                        <a:gd name="connsiteY15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47695 w 1496283"/>
                        <a:gd name="connsiteY95" fmla="*/ 668908 h 758095"/>
                        <a:gd name="connsiteX96" fmla="*/ 1058956 w 1496283"/>
                        <a:gd name="connsiteY96" fmla="*/ 671160 h 758095"/>
                        <a:gd name="connsiteX97" fmla="*/ 1065713 w 1496283"/>
                        <a:gd name="connsiteY97" fmla="*/ 673412 h 758095"/>
                        <a:gd name="connsiteX98" fmla="*/ 1067965 w 1496283"/>
                        <a:gd name="connsiteY98" fmla="*/ 680169 h 758095"/>
                        <a:gd name="connsiteX99" fmla="*/ 1076974 w 1496283"/>
                        <a:gd name="connsiteY99" fmla="*/ 682421 h 758095"/>
                        <a:gd name="connsiteX100" fmla="*/ 1085983 w 1496283"/>
                        <a:gd name="connsiteY100" fmla="*/ 686926 h 758095"/>
                        <a:gd name="connsiteX101" fmla="*/ 1104001 w 1496283"/>
                        <a:gd name="connsiteY101" fmla="*/ 691430 h 758095"/>
                        <a:gd name="connsiteX102" fmla="*/ 1110757 w 1496283"/>
                        <a:gd name="connsiteY102" fmla="*/ 700439 h 758095"/>
                        <a:gd name="connsiteX103" fmla="*/ 1115262 w 1496283"/>
                        <a:gd name="connsiteY103" fmla="*/ 707196 h 758095"/>
                        <a:gd name="connsiteX104" fmla="*/ 1122019 w 1496283"/>
                        <a:gd name="connsiteY104" fmla="*/ 711700 h 758095"/>
                        <a:gd name="connsiteX105" fmla="*/ 1131027 w 1496283"/>
                        <a:gd name="connsiteY105" fmla="*/ 727466 h 758095"/>
                        <a:gd name="connsiteX106" fmla="*/ 1133280 w 1496283"/>
                        <a:gd name="connsiteY106" fmla="*/ 736474 h 758095"/>
                        <a:gd name="connsiteX107" fmla="*/ 1149045 w 1496283"/>
                        <a:gd name="connsiteY107" fmla="*/ 743231 h 758095"/>
                        <a:gd name="connsiteX108" fmla="*/ 1191837 w 1496283"/>
                        <a:gd name="connsiteY108" fmla="*/ 745483 h 758095"/>
                        <a:gd name="connsiteX109" fmla="*/ 1207603 w 1496283"/>
                        <a:gd name="connsiteY109" fmla="*/ 743231 h 758095"/>
                        <a:gd name="connsiteX110" fmla="*/ 1248143 w 1496283"/>
                        <a:gd name="connsiteY110" fmla="*/ 745483 h 758095"/>
                        <a:gd name="connsiteX111" fmla="*/ 1268413 w 1496283"/>
                        <a:gd name="connsiteY111" fmla="*/ 747736 h 758095"/>
                        <a:gd name="connsiteX112" fmla="*/ 1281926 w 1496283"/>
                        <a:gd name="connsiteY112" fmla="*/ 729718 h 758095"/>
                        <a:gd name="connsiteX113" fmla="*/ 1288683 w 1496283"/>
                        <a:gd name="connsiteY113" fmla="*/ 727466 h 758095"/>
                        <a:gd name="connsiteX114" fmla="*/ 1304448 w 1496283"/>
                        <a:gd name="connsiteY114" fmla="*/ 713952 h 758095"/>
                        <a:gd name="connsiteX115" fmla="*/ 1306700 w 1496283"/>
                        <a:gd name="connsiteY115" fmla="*/ 707196 h 758095"/>
                        <a:gd name="connsiteX116" fmla="*/ 1311205 w 1496283"/>
                        <a:gd name="connsiteY116" fmla="*/ 700439 h 758095"/>
                        <a:gd name="connsiteX117" fmla="*/ 1315709 w 1496283"/>
                        <a:gd name="connsiteY117" fmla="*/ 691430 h 758095"/>
                        <a:gd name="connsiteX118" fmla="*/ 1322466 w 1496283"/>
                        <a:gd name="connsiteY118" fmla="*/ 689178 h 758095"/>
                        <a:gd name="connsiteX119" fmla="*/ 1326970 w 1496283"/>
                        <a:gd name="connsiteY119" fmla="*/ 680169 h 758095"/>
                        <a:gd name="connsiteX120" fmla="*/ 1333727 w 1496283"/>
                        <a:gd name="connsiteY120" fmla="*/ 675665 h 758095"/>
                        <a:gd name="connsiteX121" fmla="*/ 1335979 w 1496283"/>
                        <a:gd name="connsiteY121" fmla="*/ 666656 h 758095"/>
                        <a:gd name="connsiteX122" fmla="*/ 1338231 w 1496283"/>
                        <a:gd name="connsiteY122" fmla="*/ 659899 h 758095"/>
                        <a:gd name="connsiteX123" fmla="*/ 1342736 w 1496283"/>
                        <a:gd name="connsiteY123" fmla="*/ 655395 h 758095"/>
                        <a:gd name="connsiteX124" fmla="*/ 1351745 w 1496283"/>
                        <a:gd name="connsiteY124" fmla="*/ 641881 h 758095"/>
                        <a:gd name="connsiteX125" fmla="*/ 1353997 w 1496283"/>
                        <a:gd name="connsiteY125" fmla="*/ 632873 h 758095"/>
                        <a:gd name="connsiteX126" fmla="*/ 1356249 w 1496283"/>
                        <a:gd name="connsiteY126" fmla="*/ 610350 h 758095"/>
                        <a:gd name="connsiteX127" fmla="*/ 1360753 w 1496283"/>
                        <a:gd name="connsiteY127" fmla="*/ 601341 h 758095"/>
                        <a:gd name="connsiteX128" fmla="*/ 1365258 w 1496283"/>
                        <a:gd name="connsiteY128" fmla="*/ 585576 h 758095"/>
                        <a:gd name="connsiteX129" fmla="*/ 1372015 w 1496283"/>
                        <a:gd name="connsiteY129" fmla="*/ 576567 h 758095"/>
                        <a:gd name="connsiteX130" fmla="*/ 1376519 w 1496283"/>
                        <a:gd name="connsiteY130" fmla="*/ 542784 h 758095"/>
                        <a:gd name="connsiteX131" fmla="*/ 1378771 w 1496283"/>
                        <a:gd name="connsiteY131" fmla="*/ 533775 h 758095"/>
                        <a:gd name="connsiteX132" fmla="*/ 1381023 w 1496283"/>
                        <a:gd name="connsiteY132" fmla="*/ 477470 h 758095"/>
                        <a:gd name="connsiteX133" fmla="*/ 1396789 w 1496283"/>
                        <a:gd name="connsiteY133" fmla="*/ 454947 h 758095"/>
                        <a:gd name="connsiteX134" fmla="*/ 1403546 w 1496283"/>
                        <a:gd name="connsiteY134" fmla="*/ 443686 h 758095"/>
                        <a:gd name="connsiteX135" fmla="*/ 1410302 w 1496283"/>
                        <a:gd name="connsiteY135" fmla="*/ 434677 h 758095"/>
                        <a:gd name="connsiteX136" fmla="*/ 1412554 w 1496283"/>
                        <a:gd name="connsiteY136" fmla="*/ 385129 h 758095"/>
                        <a:gd name="connsiteX137" fmla="*/ 1414807 w 1496283"/>
                        <a:gd name="connsiteY137" fmla="*/ 373868 h 758095"/>
                        <a:gd name="connsiteX138" fmla="*/ 1421563 w 1496283"/>
                        <a:gd name="connsiteY138" fmla="*/ 367111 h 758095"/>
                        <a:gd name="connsiteX139" fmla="*/ 1435077 w 1496283"/>
                        <a:gd name="connsiteY139" fmla="*/ 157655 h 758095"/>
                        <a:gd name="connsiteX140" fmla="*/ 1448590 w 1496283"/>
                        <a:gd name="connsiteY140" fmla="*/ 141889 h 758095"/>
                        <a:gd name="connsiteX141" fmla="*/ 1453094 w 1496283"/>
                        <a:gd name="connsiteY141" fmla="*/ 135133 h 758095"/>
                        <a:gd name="connsiteX142" fmla="*/ 1459851 w 1496283"/>
                        <a:gd name="connsiteY142" fmla="*/ 132880 h 758095"/>
                        <a:gd name="connsiteX143" fmla="*/ 1466608 w 1496283"/>
                        <a:gd name="connsiteY143" fmla="*/ 128376 h 758095"/>
                        <a:gd name="connsiteX144" fmla="*/ 1468860 w 1496283"/>
                        <a:gd name="connsiteY144" fmla="*/ 99097 h 758095"/>
                        <a:gd name="connsiteX145" fmla="*/ 1475617 w 1496283"/>
                        <a:gd name="connsiteY145" fmla="*/ 94593 h 758095"/>
                        <a:gd name="connsiteX146" fmla="*/ 1486878 w 1496283"/>
                        <a:gd name="connsiteY146" fmla="*/ 83332 h 758095"/>
                        <a:gd name="connsiteX147" fmla="*/ 1489130 w 1496283"/>
                        <a:gd name="connsiteY147" fmla="*/ 76575 h 758095"/>
                        <a:gd name="connsiteX148" fmla="*/ 1495887 w 1496283"/>
                        <a:gd name="connsiteY148" fmla="*/ 74323 h 758095"/>
                        <a:gd name="connsiteX149" fmla="*/ 1493634 w 1496283"/>
                        <a:gd name="connsiteY149" fmla="*/ 0 h 758095"/>
                        <a:gd name="connsiteX150" fmla="*/ 1482373 w 1496283"/>
                        <a:gd name="connsiteY150" fmla="*/ 9008 h 758095"/>
                        <a:gd name="connsiteX151" fmla="*/ 1480121 w 1496283"/>
                        <a:gd name="connsiteY151" fmla="*/ 18017 h 758095"/>
                        <a:gd name="connsiteX152" fmla="*/ 1473364 w 1496283"/>
                        <a:gd name="connsiteY152" fmla="*/ 20270 h 758095"/>
                        <a:gd name="connsiteX153" fmla="*/ 1482373 w 1496283"/>
                        <a:gd name="connsiteY15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58956 w 1496283"/>
                        <a:gd name="connsiteY95" fmla="*/ 671160 h 758095"/>
                        <a:gd name="connsiteX96" fmla="*/ 1065713 w 1496283"/>
                        <a:gd name="connsiteY96" fmla="*/ 673412 h 758095"/>
                        <a:gd name="connsiteX97" fmla="*/ 1067965 w 1496283"/>
                        <a:gd name="connsiteY97" fmla="*/ 680169 h 758095"/>
                        <a:gd name="connsiteX98" fmla="*/ 1076974 w 1496283"/>
                        <a:gd name="connsiteY98" fmla="*/ 682421 h 758095"/>
                        <a:gd name="connsiteX99" fmla="*/ 1085983 w 1496283"/>
                        <a:gd name="connsiteY99" fmla="*/ 686926 h 758095"/>
                        <a:gd name="connsiteX100" fmla="*/ 1104001 w 1496283"/>
                        <a:gd name="connsiteY100" fmla="*/ 691430 h 758095"/>
                        <a:gd name="connsiteX101" fmla="*/ 1110757 w 1496283"/>
                        <a:gd name="connsiteY101" fmla="*/ 700439 h 758095"/>
                        <a:gd name="connsiteX102" fmla="*/ 1115262 w 1496283"/>
                        <a:gd name="connsiteY102" fmla="*/ 707196 h 758095"/>
                        <a:gd name="connsiteX103" fmla="*/ 1122019 w 1496283"/>
                        <a:gd name="connsiteY103" fmla="*/ 711700 h 758095"/>
                        <a:gd name="connsiteX104" fmla="*/ 1131027 w 1496283"/>
                        <a:gd name="connsiteY104" fmla="*/ 727466 h 758095"/>
                        <a:gd name="connsiteX105" fmla="*/ 1133280 w 1496283"/>
                        <a:gd name="connsiteY105" fmla="*/ 736474 h 758095"/>
                        <a:gd name="connsiteX106" fmla="*/ 1149045 w 1496283"/>
                        <a:gd name="connsiteY106" fmla="*/ 743231 h 758095"/>
                        <a:gd name="connsiteX107" fmla="*/ 1191837 w 1496283"/>
                        <a:gd name="connsiteY107" fmla="*/ 745483 h 758095"/>
                        <a:gd name="connsiteX108" fmla="*/ 1207603 w 1496283"/>
                        <a:gd name="connsiteY108" fmla="*/ 743231 h 758095"/>
                        <a:gd name="connsiteX109" fmla="*/ 1248143 w 1496283"/>
                        <a:gd name="connsiteY109" fmla="*/ 745483 h 758095"/>
                        <a:gd name="connsiteX110" fmla="*/ 1268413 w 1496283"/>
                        <a:gd name="connsiteY110" fmla="*/ 747736 h 758095"/>
                        <a:gd name="connsiteX111" fmla="*/ 1281926 w 1496283"/>
                        <a:gd name="connsiteY111" fmla="*/ 729718 h 758095"/>
                        <a:gd name="connsiteX112" fmla="*/ 1288683 w 1496283"/>
                        <a:gd name="connsiteY112" fmla="*/ 727466 h 758095"/>
                        <a:gd name="connsiteX113" fmla="*/ 1304448 w 1496283"/>
                        <a:gd name="connsiteY113" fmla="*/ 713952 h 758095"/>
                        <a:gd name="connsiteX114" fmla="*/ 1306700 w 1496283"/>
                        <a:gd name="connsiteY114" fmla="*/ 707196 h 758095"/>
                        <a:gd name="connsiteX115" fmla="*/ 1311205 w 1496283"/>
                        <a:gd name="connsiteY115" fmla="*/ 700439 h 758095"/>
                        <a:gd name="connsiteX116" fmla="*/ 1315709 w 1496283"/>
                        <a:gd name="connsiteY116" fmla="*/ 691430 h 758095"/>
                        <a:gd name="connsiteX117" fmla="*/ 1322466 w 1496283"/>
                        <a:gd name="connsiteY117" fmla="*/ 689178 h 758095"/>
                        <a:gd name="connsiteX118" fmla="*/ 1326970 w 1496283"/>
                        <a:gd name="connsiteY118" fmla="*/ 680169 h 758095"/>
                        <a:gd name="connsiteX119" fmla="*/ 1333727 w 1496283"/>
                        <a:gd name="connsiteY119" fmla="*/ 675665 h 758095"/>
                        <a:gd name="connsiteX120" fmla="*/ 1335979 w 1496283"/>
                        <a:gd name="connsiteY120" fmla="*/ 666656 h 758095"/>
                        <a:gd name="connsiteX121" fmla="*/ 1338231 w 1496283"/>
                        <a:gd name="connsiteY121" fmla="*/ 659899 h 758095"/>
                        <a:gd name="connsiteX122" fmla="*/ 1342736 w 1496283"/>
                        <a:gd name="connsiteY122" fmla="*/ 655395 h 758095"/>
                        <a:gd name="connsiteX123" fmla="*/ 1351745 w 1496283"/>
                        <a:gd name="connsiteY123" fmla="*/ 641881 h 758095"/>
                        <a:gd name="connsiteX124" fmla="*/ 1353997 w 1496283"/>
                        <a:gd name="connsiteY124" fmla="*/ 632873 h 758095"/>
                        <a:gd name="connsiteX125" fmla="*/ 1356249 w 1496283"/>
                        <a:gd name="connsiteY125" fmla="*/ 610350 h 758095"/>
                        <a:gd name="connsiteX126" fmla="*/ 1360753 w 1496283"/>
                        <a:gd name="connsiteY126" fmla="*/ 601341 h 758095"/>
                        <a:gd name="connsiteX127" fmla="*/ 1365258 w 1496283"/>
                        <a:gd name="connsiteY127" fmla="*/ 585576 h 758095"/>
                        <a:gd name="connsiteX128" fmla="*/ 1372015 w 1496283"/>
                        <a:gd name="connsiteY128" fmla="*/ 576567 h 758095"/>
                        <a:gd name="connsiteX129" fmla="*/ 1376519 w 1496283"/>
                        <a:gd name="connsiteY129" fmla="*/ 542784 h 758095"/>
                        <a:gd name="connsiteX130" fmla="*/ 1378771 w 1496283"/>
                        <a:gd name="connsiteY130" fmla="*/ 533775 h 758095"/>
                        <a:gd name="connsiteX131" fmla="*/ 1381023 w 1496283"/>
                        <a:gd name="connsiteY131" fmla="*/ 477470 h 758095"/>
                        <a:gd name="connsiteX132" fmla="*/ 1396789 w 1496283"/>
                        <a:gd name="connsiteY132" fmla="*/ 454947 h 758095"/>
                        <a:gd name="connsiteX133" fmla="*/ 1403546 w 1496283"/>
                        <a:gd name="connsiteY133" fmla="*/ 443686 h 758095"/>
                        <a:gd name="connsiteX134" fmla="*/ 1410302 w 1496283"/>
                        <a:gd name="connsiteY134" fmla="*/ 434677 h 758095"/>
                        <a:gd name="connsiteX135" fmla="*/ 1412554 w 1496283"/>
                        <a:gd name="connsiteY135" fmla="*/ 385129 h 758095"/>
                        <a:gd name="connsiteX136" fmla="*/ 1414807 w 1496283"/>
                        <a:gd name="connsiteY136" fmla="*/ 373868 h 758095"/>
                        <a:gd name="connsiteX137" fmla="*/ 1421563 w 1496283"/>
                        <a:gd name="connsiteY137" fmla="*/ 367111 h 758095"/>
                        <a:gd name="connsiteX138" fmla="*/ 1435077 w 1496283"/>
                        <a:gd name="connsiteY138" fmla="*/ 157655 h 758095"/>
                        <a:gd name="connsiteX139" fmla="*/ 1448590 w 1496283"/>
                        <a:gd name="connsiteY139" fmla="*/ 141889 h 758095"/>
                        <a:gd name="connsiteX140" fmla="*/ 1453094 w 1496283"/>
                        <a:gd name="connsiteY140" fmla="*/ 135133 h 758095"/>
                        <a:gd name="connsiteX141" fmla="*/ 1459851 w 1496283"/>
                        <a:gd name="connsiteY141" fmla="*/ 132880 h 758095"/>
                        <a:gd name="connsiteX142" fmla="*/ 1466608 w 1496283"/>
                        <a:gd name="connsiteY142" fmla="*/ 128376 h 758095"/>
                        <a:gd name="connsiteX143" fmla="*/ 1468860 w 1496283"/>
                        <a:gd name="connsiteY143" fmla="*/ 99097 h 758095"/>
                        <a:gd name="connsiteX144" fmla="*/ 1475617 w 1496283"/>
                        <a:gd name="connsiteY144" fmla="*/ 94593 h 758095"/>
                        <a:gd name="connsiteX145" fmla="*/ 1486878 w 1496283"/>
                        <a:gd name="connsiteY145" fmla="*/ 83332 h 758095"/>
                        <a:gd name="connsiteX146" fmla="*/ 1489130 w 1496283"/>
                        <a:gd name="connsiteY146" fmla="*/ 76575 h 758095"/>
                        <a:gd name="connsiteX147" fmla="*/ 1495887 w 1496283"/>
                        <a:gd name="connsiteY147" fmla="*/ 74323 h 758095"/>
                        <a:gd name="connsiteX148" fmla="*/ 1493634 w 1496283"/>
                        <a:gd name="connsiteY148" fmla="*/ 0 h 758095"/>
                        <a:gd name="connsiteX149" fmla="*/ 1482373 w 1496283"/>
                        <a:gd name="connsiteY149" fmla="*/ 9008 h 758095"/>
                        <a:gd name="connsiteX150" fmla="*/ 1480121 w 1496283"/>
                        <a:gd name="connsiteY150" fmla="*/ 18017 h 758095"/>
                        <a:gd name="connsiteX151" fmla="*/ 1473364 w 1496283"/>
                        <a:gd name="connsiteY151" fmla="*/ 20270 h 758095"/>
                        <a:gd name="connsiteX152" fmla="*/ 1482373 w 1496283"/>
                        <a:gd name="connsiteY15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58956 w 1496283"/>
                        <a:gd name="connsiteY94" fmla="*/ 671160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72359 w 1496283"/>
                        <a:gd name="connsiteY94" fmla="*/ 677117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47695 w 1496283"/>
                        <a:gd name="connsiteY49" fmla="*/ 563054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43733 w 1496283"/>
                        <a:gd name="connsiteY92" fmla="*/ 661167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0840 w 1496283"/>
                        <a:gd name="connsiteY49" fmla="*/ 576272 h 758095"/>
                        <a:gd name="connsiteX50" fmla="*/ 1002467 w 1496283"/>
                        <a:gd name="connsiteY50" fmla="*/ 535190 h 758095"/>
                        <a:gd name="connsiteX51" fmla="*/ 905806 w 1496283"/>
                        <a:gd name="connsiteY51" fmla="*/ 522514 h 758095"/>
                        <a:gd name="connsiteX52" fmla="*/ 856257 w 1496283"/>
                        <a:gd name="connsiteY52" fmla="*/ 527018 h 758095"/>
                        <a:gd name="connsiteX53" fmla="*/ 796063 w 1496283"/>
                        <a:gd name="connsiteY53" fmla="*/ 547399 h 758095"/>
                        <a:gd name="connsiteX54" fmla="*/ 750403 w 1496283"/>
                        <a:gd name="connsiteY54" fmla="*/ 578819 h 758095"/>
                        <a:gd name="connsiteX55" fmla="*/ 709863 w 1496283"/>
                        <a:gd name="connsiteY55" fmla="*/ 626116 h 758095"/>
                        <a:gd name="connsiteX56" fmla="*/ 691845 w 1496283"/>
                        <a:gd name="connsiteY56" fmla="*/ 644134 h 758095"/>
                        <a:gd name="connsiteX57" fmla="*/ 647490 w 1496283"/>
                        <a:gd name="connsiteY57" fmla="*/ 668108 h 758095"/>
                        <a:gd name="connsiteX58" fmla="*/ 550719 w 1496283"/>
                        <a:gd name="connsiteY58" fmla="*/ 677007 h 758095"/>
                        <a:gd name="connsiteX59" fmla="*/ 449837 w 1496283"/>
                        <a:gd name="connsiteY59" fmla="*/ 674028 h 758095"/>
                        <a:gd name="connsiteX60" fmla="*/ 385888 w 1496283"/>
                        <a:gd name="connsiteY60" fmla="*/ 637474 h 758095"/>
                        <a:gd name="connsiteX61" fmla="*/ 340499 w 1496283"/>
                        <a:gd name="connsiteY61" fmla="*/ 603594 h 758095"/>
                        <a:gd name="connsiteX62" fmla="*/ 302212 w 1496283"/>
                        <a:gd name="connsiteY62" fmla="*/ 578819 h 758095"/>
                        <a:gd name="connsiteX63" fmla="*/ 266176 w 1496283"/>
                        <a:gd name="connsiteY63" fmla="*/ 556297 h 758095"/>
                        <a:gd name="connsiteX64" fmla="*/ 259420 w 1496283"/>
                        <a:gd name="connsiteY64" fmla="*/ 554045 h 758095"/>
                        <a:gd name="connsiteX65" fmla="*/ 236897 w 1496283"/>
                        <a:gd name="connsiteY65" fmla="*/ 545036 h 758095"/>
                        <a:gd name="connsiteX66" fmla="*/ 180592 w 1496283"/>
                        <a:gd name="connsiteY66" fmla="*/ 536027 h 758095"/>
                        <a:gd name="connsiteX67" fmla="*/ 117530 w 1496283"/>
                        <a:gd name="connsiteY67" fmla="*/ 533775 h 758095"/>
                        <a:gd name="connsiteX68" fmla="*/ 76990 w 1496283"/>
                        <a:gd name="connsiteY68" fmla="*/ 536027 h 758095"/>
                        <a:gd name="connsiteX69" fmla="*/ 61716 w 1496283"/>
                        <a:gd name="connsiteY69" fmla="*/ 536930 h 758095"/>
                        <a:gd name="connsiteX70" fmla="*/ 23554 w 1496283"/>
                        <a:gd name="connsiteY70" fmla="*/ 550729 h 758095"/>
                        <a:gd name="connsiteX71" fmla="*/ 174 w 1496283"/>
                        <a:gd name="connsiteY71" fmla="*/ 573331 h 758095"/>
                        <a:gd name="connsiteX72" fmla="*/ 16278 w 1496283"/>
                        <a:gd name="connsiteY72" fmla="*/ 613525 h 758095"/>
                        <a:gd name="connsiteX73" fmla="*/ 73673 w 1496283"/>
                        <a:gd name="connsiteY73" fmla="*/ 624127 h 758095"/>
                        <a:gd name="connsiteX74" fmla="*/ 125098 w 1496283"/>
                        <a:gd name="connsiteY74" fmla="*/ 629432 h 758095"/>
                        <a:gd name="connsiteX75" fmla="*/ 167079 w 1496283"/>
                        <a:gd name="connsiteY75" fmla="*/ 632873 h 758095"/>
                        <a:gd name="connsiteX76" fmla="*/ 219459 w 1496283"/>
                        <a:gd name="connsiteY76" fmla="*/ 640429 h 758095"/>
                        <a:gd name="connsiteX77" fmla="*/ 271260 w 1496283"/>
                        <a:gd name="connsiteY77" fmla="*/ 659173 h 758095"/>
                        <a:gd name="connsiteX78" fmla="*/ 302212 w 1496283"/>
                        <a:gd name="connsiteY78" fmla="*/ 675665 h 758095"/>
                        <a:gd name="connsiteX79" fmla="*/ 337300 w 1496283"/>
                        <a:gd name="connsiteY79" fmla="*/ 700365 h 758095"/>
                        <a:gd name="connsiteX80" fmla="*/ 363637 w 1496283"/>
                        <a:gd name="connsiteY80" fmla="*/ 738763 h 758095"/>
                        <a:gd name="connsiteX81" fmla="*/ 403561 w 1496283"/>
                        <a:gd name="connsiteY81" fmla="*/ 752240 h 758095"/>
                        <a:gd name="connsiteX82" fmla="*/ 548393 w 1496283"/>
                        <a:gd name="connsiteY82" fmla="*/ 753003 h 758095"/>
                        <a:gd name="connsiteX83" fmla="*/ 630198 w 1496283"/>
                        <a:gd name="connsiteY83" fmla="*/ 750751 h 758095"/>
                        <a:gd name="connsiteX84" fmla="*/ 689593 w 1496283"/>
                        <a:gd name="connsiteY84" fmla="*/ 745483 h 758095"/>
                        <a:gd name="connsiteX85" fmla="*/ 735846 w 1496283"/>
                        <a:gd name="connsiteY85" fmla="*/ 708955 h 758095"/>
                        <a:gd name="connsiteX86" fmla="*/ 766094 w 1496283"/>
                        <a:gd name="connsiteY86" fmla="*/ 676722 h 758095"/>
                        <a:gd name="connsiteX87" fmla="*/ 818622 w 1496283"/>
                        <a:gd name="connsiteY87" fmla="*/ 631642 h 758095"/>
                        <a:gd name="connsiteX88" fmla="*/ 869696 w 1496283"/>
                        <a:gd name="connsiteY88" fmla="*/ 611335 h 758095"/>
                        <a:gd name="connsiteX89" fmla="*/ 932033 w 1496283"/>
                        <a:gd name="connsiteY89" fmla="*/ 606609 h 758095"/>
                        <a:gd name="connsiteX90" fmla="*/ 990553 w 1496283"/>
                        <a:gd name="connsiteY90" fmla="*/ 619249 h 758095"/>
                        <a:gd name="connsiteX91" fmla="*/ 1043733 w 1496283"/>
                        <a:gd name="connsiteY91" fmla="*/ 661167 h 758095"/>
                        <a:gd name="connsiteX92" fmla="*/ 1072359 w 1496283"/>
                        <a:gd name="connsiteY92" fmla="*/ 677117 h 758095"/>
                        <a:gd name="connsiteX93" fmla="*/ 1065713 w 1496283"/>
                        <a:gd name="connsiteY93" fmla="*/ 673412 h 758095"/>
                        <a:gd name="connsiteX94" fmla="*/ 1067965 w 1496283"/>
                        <a:gd name="connsiteY94" fmla="*/ 680169 h 758095"/>
                        <a:gd name="connsiteX95" fmla="*/ 1076974 w 1496283"/>
                        <a:gd name="connsiteY95" fmla="*/ 682421 h 758095"/>
                        <a:gd name="connsiteX96" fmla="*/ 1085983 w 1496283"/>
                        <a:gd name="connsiteY96" fmla="*/ 686926 h 758095"/>
                        <a:gd name="connsiteX97" fmla="*/ 1104001 w 1496283"/>
                        <a:gd name="connsiteY97" fmla="*/ 691430 h 758095"/>
                        <a:gd name="connsiteX98" fmla="*/ 1110757 w 1496283"/>
                        <a:gd name="connsiteY98" fmla="*/ 700439 h 758095"/>
                        <a:gd name="connsiteX99" fmla="*/ 1115262 w 1496283"/>
                        <a:gd name="connsiteY99" fmla="*/ 707196 h 758095"/>
                        <a:gd name="connsiteX100" fmla="*/ 1122019 w 1496283"/>
                        <a:gd name="connsiteY100" fmla="*/ 711700 h 758095"/>
                        <a:gd name="connsiteX101" fmla="*/ 1131027 w 1496283"/>
                        <a:gd name="connsiteY101" fmla="*/ 727466 h 758095"/>
                        <a:gd name="connsiteX102" fmla="*/ 1133280 w 1496283"/>
                        <a:gd name="connsiteY102" fmla="*/ 736474 h 758095"/>
                        <a:gd name="connsiteX103" fmla="*/ 1149045 w 1496283"/>
                        <a:gd name="connsiteY103" fmla="*/ 743231 h 758095"/>
                        <a:gd name="connsiteX104" fmla="*/ 1191837 w 1496283"/>
                        <a:gd name="connsiteY104" fmla="*/ 745483 h 758095"/>
                        <a:gd name="connsiteX105" fmla="*/ 1207603 w 1496283"/>
                        <a:gd name="connsiteY105" fmla="*/ 743231 h 758095"/>
                        <a:gd name="connsiteX106" fmla="*/ 1248143 w 1496283"/>
                        <a:gd name="connsiteY106" fmla="*/ 745483 h 758095"/>
                        <a:gd name="connsiteX107" fmla="*/ 1268413 w 1496283"/>
                        <a:gd name="connsiteY107" fmla="*/ 747736 h 758095"/>
                        <a:gd name="connsiteX108" fmla="*/ 1281926 w 1496283"/>
                        <a:gd name="connsiteY108" fmla="*/ 729718 h 758095"/>
                        <a:gd name="connsiteX109" fmla="*/ 1288683 w 1496283"/>
                        <a:gd name="connsiteY109" fmla="*/ 727466 h 758095"/>
                        <a:gd name="connsiteX110" fmla="*/ 1304448 w 1496283"/>
                        <a:gd name="connsiteY110" fmla="*/ 713952 h 758095"/>
                        <a:gd name="connsiteX111" fmla="*/ 1306700 w 1496283"/>
                        <a:gd name="connsiteY111" fmla="*/ 707196 h 758095"/>
                        <a:gd name="connsiteX112" fmla="*/ 1311205 w 1496283"/>
                        <a:gd name="connsiteY112" fmla="*/ 700439 h 758095"/>
                        <a:gd name="connsiteX113" fmla="*/ 1315709 w 1496283"/>
                        <a:gd name="connsiteY113" fmla="*/ 691430 h 758095"/>
                        <a:gd name="connsiteX114" fmla="*/ 1322466 w 1496283"/>
                        <a:gd name="connsiteY114" fmla="*/ 689178 h 758095"/>
                        <a:gd name="connsiteX115" fmla="*/ 1326970 w 1496283"/>
                        <a:gd name="connsiteY115" fmla="*/ 680169 h 758095"/>
                        <a:gd name="connsiteX116" fmla="*/ 1333727 w 1496283"/>
                        <a:gd name="connsiteY116" fmla="*/ 675665 h 758095"/>
                        <a:gd name="connsiteX117" fmla="*/ 1335979 w 1496283"/>
                        <a:gd name="connsiteY117" fmla="*/ 666656 h 758095"/>
                        <a:gd name="connsiteX118" fmla="*/ 1338231 w 1496283"/>
                        <a:gd name="connsiteY118" fmla="*/ 659899 h 758095"/>
                        <a:gd name="connsiteX119" fmla="*/ 1342736 w 1496283"/>
                        <a:gd name="connsiteY119" fmla="*/ 655395 h 758095"/>
                        <a:gd name="connsiteX120" fmla="*/ 1351745 w 1496283"/>
                        <a:gd name="connsiteY120" fmla="*/ 641881 h 758095"/>
                        <a:gd name="connsiteX121" fmla="*/ 1353997 w 1496283"/>
                        <a:gd name="connsiteY121" fmla="*/ 632873 h 758095"/>
                        <a:gd name="connsiteX122" fmla="*/ 1356249 w 1496283"/>
                        <a:gd name="connsiteY122" fmla="*/ 610350 h 758095"/>
                        <a:gd name="connsiteX123" fmla="*/ 1360753 w 1496283"/>
                        <a:gd name="connsiteY123" fmla="*/ 601341 h 758095"/>
                        <a:gd name="connsiteX124" fmla="*/ 1365258 w 1496283"/>
                        <a:gd name="connsiteY124" fmla="*/ 585576 h 758095"/>
                        <a:gd name="connsiteX125" fmla="*/ 1372015 w 1496283"/>
                        <a:gd name="connsiteY125" fmla="*/ 576567 h 758095"/>
                        <a:gd name="connsiteX126" fmla="*/ 1376519 w 1496283"/>
                        <a:gd name="connsiteY126" fmla="*/ 542784 h 758095"/>
                        <a:gd name="connsiteX127" fmla="*/ 1378771 w 1496283"/>
                        <a:gd name="connsiteY127" fmla="*/ 533775 h 758095"/>
                        <a:gd name="connsiteX128" fmla="*/ 1381023 w 1496283"/>
                        <a:gd name="connsiteY128" fmla="*/ 477470 h 758095"/>
                        <a:gd name="connsiteX129" fmla="*/ 1396789 w 1496283"/>
                        <a:gd name="connsiteY129" fmla="*/ 454947 h 758095"/>
                        <a:gd name="connsiteX130" fmla="*/ 1403546 w 1496283"/>
                        <a:gd name="connsiteY130" fmla="*/ 443686 h 758095"/>
                        <a:gd name="connsiteX131" fmla="*/ 1410302 w 1496283"/>
                        <a:gd name="connsiteY131" fmla="*/ 434677 h 758095"/>
                        <a:gd name="connsiteX132" fmla="*/ 1412554 w 1496283"/>
                        <a:gd name="connsiteY132" fmla="*/ 385129 h 758095"/>
                        <a:gd name="connsiteX133" fmla="*/ 1414807 w 1496283"/>
                        <a:gd name="connsiteY133" fmla="*/ 373868 h 758095"/>
                        <a:gd name="connsiteX134" fmla="*/ 1421563 w 1496283"/>
                        <a:gd name="connsiteY134" fmla="*/ 367111 h 758095"/>
                        <a:gd name="connsiteX135" fmla="*/ 1435077 w 1496283"/>
                        <a:gd name="connsiteY135" fmla="*/ 157655 h 758095"/>
                        <a:gd name="connsiteX136" fmla="*/ 1448590 w 1496283"/>
                        <a:gd name="connsiteY136" fmla="*/ 141889 h 758095"/>
                        <a:gd name="connsiteX137" fmla="*/ 1453094 w 1496283"/>
                        <a:gd name="connsiteY137" fmla="*/ 135133 h 758095"/>
                        <a:gd name="connsiteX138" fmla="*/ 1459851 w 1496283"/>
                        <a:gd name="connsiteY138" fmla="*/ 132880 h 758095"/>
                        <a:gd name="connsiteX139" fmla="*/ 1466608 w 1496283"/>
                        <a:gd name="connsiteY139" fmla="*/ 128376 h 758095"/>
                        <a:gd name="connsiteX140" fmla="*/ 1468860 w 1496283"/>
                        <a:gd name="connsiteY140" fmla="*/ 99097 h 758095"/>
                        <a:gd name="connsiteX141" fmla="*/ 1475617 w 1496283"/>
                        <a:gd name="connsiteY141" fmla="*/ 94593 h 758095"/>
                        <a:gd name="connsiteX142" fmla="*/ 1486878 w 1496283"/>
                        <a:gd name="connsiteY142" fmla="*/ 83332 h 758095"/>
                        <a:gd name="connsiteX143" fmla="*/ 1489130 w 1496283"/>
                        <a:gd name="connsiteY143" fmla="*/ 76575 h 758095"/>
                        <a:gd name="connsiteX144" fmla="*/ 1495887 w 1496283"/>
                        <a:gd name="connsiteY144" fmla="*/ 74323 h 758095"/>
                        <a:gd name="connsiteX145" fmla="*/ 1493634 w 1496283"/>
                        <a:gd name="connsiteY145" fmla="*/ 0 h 758095"/>
                        <a:gd name="connsiteX146" fmla="*/ 1482373 w 1496283"/>
                        <a:gd name="connsiteY146" fmla="*/ 9008 h 758095"/>
                        <a:gd name="connsiteX147" fmla="*/ 1480121 w 1496283"/>
                        <a:gd name="connsiteY147" fmla="*/ 18017 h 758095"/>
                        <a:gd name="connsiteX148" fmla="*/ 1473364 w 1496283"/>
                        <a:gd name="connsiteY148" fmla="*/ 20270 h 758095"/>
                        <a:gd name="connsiteX149" fmla="*/ 1482373 w 1496283"/>
                        <a:gd name="connsiteY14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60840 w 1496283"/>
                        <a:gd name="connsiteY48" fmla="*/ 576272 h 758095"/>
                        <a:gd name="connsiteX49" fmla="*/ 1002467 w 1496283"/>
                        <a:gd name="connsiteY49" fmla="*/ 535190 h 758095"/>
                        <a:gd name="connsiteX50" fmla="*/ 905806 w 1496283"/>
                        <a:gd name="connsiteY50" fmla="*/ 522514 h 758095"/>
                        <a:gd name="connsiteX51" fmla="*/ 856257 w 1496283"/>
                        <a:gd name="connsiteY51" fmla="*/ 527018 h 758095"/>
                        <a:gd name="connsiteX52" fmla="*/ 796063 w 1496283"/>
                        <a:gd name="connsiteY52" fmla="*/ 547399 h 758095"/>
                        <a:gd name="connsiteX53" fmla="*/ 750403 w 1496283"/>
                        <a:gd name="connsiteY53" fmla="*/ 578819 h 758095"/>
                        <a:gd name="connsiteX54" fmla="*/ 709863 w 1496283"/>
                        <a:gd name="connsiteY54" fmla="*/ 626116 h 758095"/>
                        <a:gd name="connsiteX55" fmla="*/ 691845 w 1496283"/>
                        <a:gd name="connsiteY55" fmla="*/ 644134 h 758095"/>
                        <a:gd name="connsiteX56" fmla="*/ 647490 w 1496283"/>
                        <a:gd name="connsiteY56" fmla="*/ 668108 h 758095"/>
                        <a:gd name="connsiteX57" fmla="*/ 550719 w 1496283"/>
                        <a:gd name="connsiteY57" fmla="*/ 677007 h 758095"/>
                        <a:gd name="connsiteX58" fmla="*/ 449837 w 1496283"/>
                        <a:gd name="connsiteY58" fmla="*/ 674028 h 758095"/>
                        <a:gd name="connsiteX59" fmla="*/ 385888 w 1496283"/>
                        <a:gd name="connsiteY59" fmla="*/ 637474 h 758095"/>
                        <a:gd name="connsiteX60" fmla="*/ 340499 w 1496283"/>
                        <a:gd name="connsiteY60" fmla="*/ 603594 h 758095"/>
                        <a:gd name="connsiteX61" fmla="*/ 302212 w 1496283"/>
                        <a:gd name="connsiteY61" fmla="*/ 578819 h 758095"/>
                        <a:gd name="connsiteX62" fmla="*/ 266176 w 1496283"/>
                        <a:gd name="connsiteY62" fmla="*/ 556297 h 758095"/>
                        <a:gd name="connsiteX63" fmla="*/ 259420 w 1496283"/>
                        <a:gd name="connsiteY63" fmla="*/ 554045 h 758095"/>
                        <a:gd name="connsiteX64" fmla="*/ 236897 w 1496283"/>
                        <a:gd name="connsiteY64" fmla="*/ 545036 h 758095"/>
                        <a:gd name="connsiteX65" fmla="*/ 180592 w 1496283"/>
                        <a:gd name="connsiteY65" fmla="*/ 536027 h 758095"/>
                        <a:gd name="connsiteX66" fmla="*/ 117530 w 1496283"/>
                        <a:gd name="connsiteY66" fmla="*/ 533775 h 758095"/>
                        <a:gd name="connsiteX67" fmla="*/ 76990 w 1496283"/>
                        <a:gd name="connsiteY67" fmla="*/ 536027 h 758095"/>
                        <a:gd name="connsiteX68" fmla="*/ 61716 w 1496283"/>
                        <a:gd name="connsiteY68" fmla="*/ 536930 h 758095"/>
                        <a:gd name="connsiteX69" fmla="*/ 23554 w 1496283"/>
                        <a:gd name="connsiteY69" fmla="*/ 550729 h 758095"/>
                        <a:gd name="connsiteX70" fmla="*/ 174 w 1496283"/>
                        <a:gd name="connsiteY70" fmla="*/ 573331 h 758095"/>
                        <a:gd name="connsiteX71" fmla="*/ 16278 w 1496283"/>
                        <a:gd name="connsiteY71" fmla="*/ 613525 h 758095"/>
                        <a:gd name="connsiteX72" fmla="*/ 73673 w 1496283"/>
                        <a:gd name="connsiteY72" fmla="*/ 624127 h 758095"/>
                        <a:gd name="connsiteX73" fmla="*/ 125098 w 1496283"/>
                        <a:gd name="connsiteY73" fmla="*/ 629432 h 758095"/>
                        <a:gd name="connsiteX74" fmla="*/ 167079 w 1496283"/>
                        <a:gd name="connsiteY74" fmla="*/ 632873 h 758095"/>
                        <a:gd name="connsiteX75" fmla="*/ 219459 w 1496283"/>
                        <a:gd name="connsiteY75" fmla="*/ 640429 h 758095"/>
                        <a:gd name="connsiteX76" fmla="*/ 271260 w 1496283"/>
                        <a:gd name="connsiteY76" fmla="*/ 659173 h 758095"/>
                        <a:gd name="connsiteX77" fmla="*/ 302212 w 1496283"/>
                        <a:gd name="connsiteY77" fmla="*/ 675665 h 758095"/>
                        <a:gd name="connsiteX78" fmla="*/ 337300 w 1496283"/>
                        <a:gd name="connsiteY78" fmla="*/ 700365 h 758095"/>
                        <a:gd name="connsiteX79" fmla="*/ 363637 w 1496283"/>
                        <a:gd name="connsiteY79" fmla="*/ 738763 h 758095"/>
                        <a:gd name="connsiteX80" fmla="*/ 403561 w 1496283"/>
                        <a:gd name="connsiteY80" fmla="*/ 752240 h 758095"/>
                        <a:gd name="connsiteX81" fmla="*/ 548393 w 1496283"/>
                        <a:gd name="connsiteY81" fmla="*/ 753003 h 758095"/>
                        <a:gd name="connsiteX82" fmla="*/ 630198 w 1496283"/>
                        <a:gd name="connsiteY82" fmla="*/ 750751 h 758095"/>
                        <a:gd name="connsiteX83" fmla="*/ 689593 w 1496283"/>
                        <a:gd name="connsiteY83" fmla="*/ 745483 h 758095"/>
                        <a:gd name="connsiteX84" fmla="*/ 735846 w 1496283"/>
                        <a:gd name="connsiteY84" fmla="*/ 708955 h 758095"/>
                        <a:gd name="connsiteX85" fmla="*/ 766094 w 1496283"/>
                        <a:gd name="connsiteY85" fmla="*/ 676722 h 758095"/>
                        <a:gd name="connsiteX86" fmla="*/ 818622 w 1496283"/>
                        <a:gd name="connsiteY86" fmla="*/ 631642 h 758095"/>
                        <a:gd name="connsiteX87" fmla="*/ 869696 w 1496283"/>
                        <a:gd name="connsiteY87" fmla="*/ 611335 h 758095"/>
                        <a:gd name="connsiteX88" fmla="*/ 932033 w 1496283"/>
                        <a:gd name="connsiteY88" fmla="*/ 606609 h 758095"/>
                        <a:gd name="connsiteX89" fmla="*/ 990553 w 1496283"/>
                        <a:gd name="connsiteY89" fmla="*/ 619249 h 758095"/>
                        <a:gd name="connsiteX90" fmla="*/ 1043733 w 1496283"/>
                        <a:gd name="connsiteY90" fmla="*/ 661167 h 758095"/>
                        <a:gd name="connsiteX91" fmla="*/ 1072359 w 1496283"/>
                        <a:gd name="connsiteY91" fmla="*/ 677117 h 758095"/>
                        <a:gd name="connsiteX92" fmla="*/ 1065713 w 1496283"/>
                        <a:gd name="connsiteY92" fmla="*/ 673412 h 758095"/>
                        <a:gd name="connsiteX93" fmla="*/ 1067965 w 1496283"/>
                        <a:gd name="connsiteY93" fmla="*/ 680169 h 758095"/>
                        <a:gd name="connsiteX94" fmla="*/ 1076974 w 1496283"/>
                        <a:gd name="connsiteY94" fmla="*/ 682421 h 758095"/>
                        <a:gd name="connsiteX95" fmla="*/ 1085983 w 1496283"/>
                        <a:gd name="connsiteY95" fmla="*/ 686926 h 758095"/>
                        <a:gd name="connsiteX96" fmla="*/ 1104001 w 1496283"/>
                        <a:gd name="connsiteY96" fmla="*/ 691430 h 758095"/>
                        <a:gd name="connsiteX97" fmla="*/ 1110757 w 1496283"/>
                        <a:gd name="connsiteY97" fmla="*/ 700439 h 758095"/>
                        <a:gd name="connsiteX98" fmla="*/ 1115262 w 1496283"/>
                        <a:gd name="connsiteY98" fmla="*/ 707196 h 758095"/>
                        <a:gd name="connsiteX99" fmla="*/ 1122019 w 1496283"/>
                        <a:gd name="connsiteY99" fmla="*/ 711700 h 758095"/>
                        <a:gd name="connsiteX100" fmla="*/ 1131027 w 1496283"/>
                        <a:gd name="connsiteY100" fmla="*/ 727466 h 758095"/>
                        <a:gd name="connsiteX101" fmla="*/ 1133280 w 1496283"/>
                        <a:gd name="connsiteY101" fmla="*/ 736474 h 758095"/>
                        <a:gd name="connsiteX102" fmla="*/ 1149045 w 1496283"/>
                        <a:gd name="connsiteY102" fmla="*/ 743231 h 758095"/>
                        <a:gd name="connsiteX103" fmla="*/ 1191837 w 1496283"/>
                        <a:gd name="connsiteY103" fmla="*/ 745483 h 758095"/>
                        <a:gd name="connsiteX104" fmla="*/ 1207603 w 1496283"/>
                        <a:gd name="connsiteY104" fmla="*/ 743231 h 758095"/>
                        <a:gd name="connsiteX105" fmla="*/ 1248143 w 1496283"/>
                        <a:gd name="connsiteY105" fmla="*/ 745483 h 758095"/>
                        <a:gd name="connsiteX106" fmla="*/ 1268413 w 1496283"/>
                        <a:gd name="connsiteY106" fmla="*/ 747736 h 758095"/>
                        <a:gd name="connsiteX107" fmla="*/ 1281926 w 1496283"/>
                        <a:gd name="connsiteY107" fmla="*/ 729718 h 758095"/>
                        <a:gd name="connsiteX108" fmla="*/ 1288683 w 1496283"/>
                        <a:gd name="connsiteY108" fmla="*/ 727466 h 758095"/>
                        <a:gd name="connsiteX109" fmla="*/ 1304448 w 1496283"/>
                        <a:gd name="connsiteY109" fmla="*/ 713952 h 758095"/>
                        <a:gd name="connsiteX110" fmla="*/ 1306700 w 1496283"/>
                        <a:gd name="connsiteY110" fmla="*/ 707196 h 758095"/>
                        <a:gd name="connsiteX111" fmla="*/ 1311205 w 1496283"/>
                        <a:gd name="connsiteY111" fmla="*/ 700439 h 758095"/>
                        <a:gd name="connsiteX112" fmla="*/ 1315709 w 1496283"/>
                        <a:gd name="connsiteY112" fmla="*/ 691430 h 758095"/>
                        <a:gd name="connsiteX113" fmla="*/ 1322466 w 1496283"/>
                        <a:gd name="connsiteY113" fmla="*/ 689178 h 758095"/>
                        <a:gd name="connsiteX114" fmla="*/ 1326970 w 1496283"/>
                        <a:gd name="connsiteY114" fmla="*/ 680169 h 758095"/>
                        <a:gd name="connsiteX115" fmla="*/ 1333727 w 1496283"/>
                        <a:gd name="connsiteY115" fmla="*/ 675665 h 758095"/>
                        <a:gd name="connsiteX116" fmla="*/ 1335979 w 1496283"/>
                        <a:gd name="connsiteY116" fmla="*/ 666656 h 758095"/>
                        <a:gd name="connsiteX117" fmla="*/ 1338231 w 1496283"/>
                        <a:gd name="connsiteY117" fmla="*/ 659899 h 758095"/>
                        <a:gd name="connsiteX118" fmla="*/ 1342736 w 1496283"/>
                        <a:gd name="connsiteY118" fmla="*/ 655395 h 758095"/>
                        <a:gd name="connsiteX119" fmla="*/ 1351745 w 1496283"/>
                        <a:gd name="connsiteY119" fmla="*/ 641881 h 758095"/>
                        <a:gd name="connsiteX120" fmla="*/ 1353997 w 1496283"/>
                        <a:gd name="connsiteY120" fmla="*/ 632873 h 758095"/>
                        <a:gd name="connsiteX121" fmla="*/ 1356249 w 1496283"/>
                        <a:gd name="connsiteY121" fmla="*/ 610350 h 758095"/>
                        <a:gd name="connsiteX122" fmla="*/ 1360753 w 1496283"/>
                        <a:gd name="connsiteY122" fmla="*/ 601341 h 758095"/>
                        <a:gd name="connsiteX123" fmla="*/ 1365258 w 1496283"/>
                        <a:gd name="connsiteY123" fmla="*/ 585576 h 758095"/>
                        <a:gd name="connsiteX124" fmla="*/ 1372015 w 1496283"/>
                        <a:gd name="connsiteY124" fmla="*/ 576567 h 758095"/>
                        <a:gd name="connsiteX125" fmla="*/ 1376519 w 1496283"/>
                        <a:gd name="connsiteY125" fmla="*/ 542784 h 758095"/>
                        <a:gd name="connsiteX126" fmla="*/ 1378771 w 1496283"/>
                        <a:gd name="connsiteY126" fmla="*/ 533775 h 758095"/>
                        <a:gd name="connsiteX127" fmla="*/ 1381023 w 1496283"/>
                        <a:gd name="connsiteY127" fmla="*/ 477470 h 758095"/>
                        <a:gd name="connsiteX128" fmla="*/ 1396789 w 1496283"/>
                        <a:gd name="connsiteY128" fmla="*/ 454947 h 758095"/>
                        <a:gd name="connsiteX129" fmla="*/ 1403546 w 1496283"/>
                        <a:gd name="connsiteY129" fmla="*/ 443686 h 758095"/>
                        <a:gd name="connsiteX130" fmla="*/ 1410302 w 1496283"/>
                        <a:gd name="connsiteY130" fmla="*/ 434677 h 758095"/>
                        <a:gd name="connsiteX131" fmla="*/ 1412554 w 1496283"/>
                        <a:gd name="connsiteY131" fmla="*/ 385129 h 758095"/>
                        <a:gd name="connsiteX132" fmla="*/ 1414807 w 1496283"/>
                        <a:gd name="connsiteY132" fmla="*/ 373868 h 758095"/>
                        <a:gd name="connsiteX133" fmla="*/ 1421563 w 1496283"/>
                        <a:gd name="connsiteY133" fmla="*/ 367111 h 758095"/>
                        <a:gd name="connsiteX134" fmla="*/ 1435077 w 1496283"/>
                        <a:gd name="connsiteY134" fmla="*/ 157655 h 758095"/>
                        <a:gd name="connsiteX135" fmla="*/ 1448590 w 1496283"/>
                        <a:gd name="connsiteY135" fmla="*/ 141889 h 758095"/>
                        <a:gd name="connsiteX136" fmla="*/ 1453094 w 1496283"/>
                        <a:gd name="connsiteY136" fmla="*/ 135133 h 758095"/>
                        <a:gd name="connsiteX137" fmla="*/ 1459851 w 1496283"/>
                        <a:gd name="connsiteY137" fmla="*/ 132880 h 758095"/>
                        <a:gd name="connsiteX138" fmla="*/ 1466608 w 1496283"/>
                        <a:gd name="connsiteY138" fmla="*/ 128376 h 758095"/>
                        <a:gd name="connsiteX139" fmla="*/ 1468860 w 1496283"/>
                        <a:gd name="connsiteY139" fmla="*/ 99097 h 758095"/>
                        <a:gd name="connsiteX140" fmla="*/ 1475617 w 1496283"/>
                        <a:gd name="connsiteY140" fmla="*/ 94593 h 758095"/>
                        <a:gd name="connsiteX141" fmla="*/ 1486878 w 1496283"/>
                        <a:gd name="connsiteY141" fmla="*/ 83332 h 758095"/>
                        <a:gd name="connsiteX142" fmla="*/ 1489130 w 1496283"/>
                        <a:gd name="connsiteY142" fmla="*/ 76575 h 758095"/>
                        <a:gd name="connsiteX143" fmla="*/ 1495887 w 1496283"/>
                        <a:gd name="connsiteY143" fmla="*/ 74323 h 758095"/>
                        <a:gd name="connsiteX144" fmla="*/ 1493634 w 1496283"/>
                        <a:gd name="connsiteY144" fmla="*/ 0 h 758095"/>
                        <a:gd name="connsiteX145" fmla="*/ 1482373 w 1496283"/>
                        <a:gd name="connsiteY145" fmla="*/ 9008 h 758095"/>
                        <a:gd name="connsiteX146" fmla="*/ 1480121 w 1496283"/>
                        <a:gd name="connsiteY146" fmla="*/ 18017 h 758095"/>
                        <a:gd name="connsiteX147" fmla="*/ 1473364 w 1496283"/>
                        <a:gd name="connsiteY147" fmla="*/ 20270 h 758095"/>
                        <a:gd name="connsiteX148" fmla="*/ 1482373 w 1496283"/>
                        <a:gd name="connsiteY14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67965 w 1496283"/>
                        <a:gd name="connsiteY92" fmla="*/ 680169 h 758095"/>
                        <a:gd name="connsiteX93" fmla="*/ 1076974 w 1496283"/>
                        <a:gd name="connsiteY93" fmla="*/ 682421 h 758095"/>
                        <a:gd name="connsiteX94" fmla="*/ 1085983 w 1496283"/>
                        <a:gd name="connsiteY94" fmla="*/ 686926 h 758095"/>
                        <a:gd name="connsiteX95" fmla="*/ 1104001 w 1496283"/>
                        <a:gd name="connsiteY95" fmla="*/ 691430 h 758095"/>
                        <a:gd name="connsiteX96" fmla="*/ 1110757 w 1496283"/>
                        <a:gd name="connsiteY96" fmla="*/ 700439 h 758095"/>
                        <a:gd name="connsiteX97" fmla="*/ 1115262 w 1496283"/>
                        <a:gd name="connsiteY97" fmla="*/ 707196 h 758095"/>
                        <a:gd name="connsiteX98" fmla="*/ 1122019 w 1496283"/>
                        <a:gd name="connsiteY98" fmla="*/ 711700 h 758095"/>
                        <a:gd name="connsiteX99" fmla="*/ 1131027 w 1496283"/>
                        <a:gd name="connsiteY99" fmla="*/ 727466 h 758095"/>
                        <a:gd name="connsiteX100" fmla="*/ 1133280 w 1496283"/>
                        <a:gd name="connsiteY100" fmla="*/ 736474 h 758095"/>
                        <a:gd name="connsiteX101" fmla="*/ 1149045 w 1496283"/>
                        <a:gd name="connsiteY101" fmla="*/ 743231 h 758095"/>
                        <a:gd name="connsiteX102" fmla="*/ 1191837 w 1496283"/>
                        <a:gd name="connsiteY102" fmla="*/ 745483 h 758095"/>
                        <a:gd name="connsiteX103" fmla="*/ 1207603 w 1496283"/>
                        <a:gd name="connsiteY103" fmla="*/ 743231 h 758095"/>
                        <a:gd name="connsiteX104" fmla="*/ 1248143 w 1496283"/>
                        <a:gd name="connsiteY104" fmla="*/ 745483 h 758095"/>
                        <a:gd name="connsiteX105" fmla="*/ 1268413 w 1496283"/>
                        <a:gd name="connsiteY105" fmla="*/ 747736 h 758095"/>
                        <a:gd name="connsiteX106" fmla="*/ 1281926 w 1496283"/>
                        <a:gd name="connsiteY106" fmla="*/ 729718 h 758095"/>
                        <a:gd name="connsiteX107" fmla="*/ 1288683 w 1496283"/>
                        <a:gd name="connsiteY107" fmla="*/ 727466 h 758095"/>
                        <a:gd name="connsiteX108" fmla="*/ 1304448 w 1496283"/>
                        <a:gd name="connsiteY108" fmla="*/ 713952 h 758095"/>
                        <a:gd name="connsiteX109" fmla="*/ 1306700 w 1496283"/>
                        <a:gd name="connsiteY109" fmla="*/ 707196 h 758095"/>
                        <a:gd name="connsiteX110" fmla="*/ 1311205 w 1496283"/>
                        <a:gd name="connsiteY110" fmla="*/ 700439 h 758095"/>
                        <a:gd name="connsiteX111" fmla="*/ 1315709 w 1496283"/>
                        <a:gd name="connsiteY111" fmla="*/ 691430 h 758095"/>
                        <a:gd name="connsiteX112" fmla="*/ 1322466 w 1496283"/>
                        <a:gd name="connsiteY112" fmla="*/ 689178 h 758095"/>
                        <a:gd name="connsiteX113" fmla="*/ 1326970 w 1496283"/>
                        <a:gd name="connsiteY113" fmla="*/ 680169 h 758095"/>
                        <a:gd name="connsiteX114" fmla="*/ 1333727 w 1496283"/>
                        <a:gd name="connsiteY114" fmla="*/ 675665 h 758095"/>
                        <a:gd name="connsiteX115" fmla="*/ 1335979 w 1496283"/>
                        <a:gd name="connsiteY115" fmla="*/ 666656 h 758095"/>
                        <a:gd name="connsiteX116" fmla="*/ 1338231 w 1496283"/>
                        <a:gd name="connsiteY116" fmla="*/ 659899 h 758095"/>
                        <a:gd name="connsiteX117" fmla="*/ 1342736 w 1496283"/>
                        <a:gd name="connsiteY117" fmla="*/ 655395 h 758095"/>
                        <a:gd name="connsiteX118" fmla="*/ 1351745 w 1496283"/>
                        <a:gd name="connsiteY118" fmla="*/ 641881 h 758095"/>
                        <a:gd name="connsiteX119" fmla="*/ 1353997 w 1496283"/>
                        <a:gd name="connsiteY119" fmla="*/ 632873 h 758095"/>
                        <a:gd name="connsiteX120" fmla="*/ 1356249 w 1496283"/>
                        <a:gd name="connsiteY120" fmla="*/ 610350 h 758095"/>
                        <a:gd name="connsiteX121" fmla="*/ 1360753 w 1496283"/>
                        <a:gd name="connsiteY121" fmla="*/ 601341 h 758095"/>
                        <a:gd name="connsiteX122" fmla="*/ 1365258 w 1496283"/>
                        <a:gd name="connsiteY122" fmla="*/ 585576 h 758095"/>
                        <a:gd name="connsiteX123" fmla="*/ 1372015 w 1496283"/>
                        <a:gd name="connsiteY123" fmla="*/ 576567 h 758095"/>
                        <a:gd name="connsiteX124" fmla="*/ 1376519 w 1496283"/>
                        <a:gd name="connsiteY124" fmla="*/ 542784 h 758095"/>
                        <a:gd name="connsiteX125" fmla="*/ 1378771 w 1496283"/>
                        <a:gd name="connsiteY125" fmla="*/ 533775 h 758095"/>
                        <a:gd name="connsiteX126" fmla="*/ 1381023 w 1496283"/>
                        <a:gd name="connsiteY126" fmla="*/ 477470 h 758095"/>
                        <a:gd name="connsiteX127" fmla="*/ 1396789 w 1496283"/>
                        <a:gd name="connsiteY127" fmla="*/ 454947 h 758095"/>
                        <a:gd name="connsiteX128" fmla="*/ 1403546 w 1496283"/>
                        <a:gd name="connsiteY128" fmla="*/ 443686 h 758095"/>
                        <a:gd name="connsiteX129" fmla="*/ 1410302 w 1496283"/>
                        <a:gd name="connsiteY129" fmla="*/ 434677 h 758095"/>
                        <a:gd name="connsiteX130" fmla="*/ 1412554 w 1496283"/>
                        <a:gd name="connsiteY130" fmla="*/ 385129 h 758095"/>
                        <a:gd name="connsiteX131" fmla="*/ 1414807 w 1496283"/>
                        <a:gd name="connsiteY131" fmla="*/ 373868 h 758095"/>
                        <a:gd name="connsiteX132" fmla="*/ 1421563 w 1496283"/>
                        <a:gd name="connsiteY132" fmla="*/ 367111 h 758095"/>
                        <a:gd name="connsiteX133" fmla="*/ 1435077 w 1496283"/>
                        <a:gd name="connsiteY133" fmla="*/ 157655 h 758095"/>
                        <a:gd name="connsiteX134" fmla="*/ 1448590 w 1496283"/>
                        <a:gd name="connsiteY134" fmla="*/ 141889 h 758095"/>
                        <a:gd name="connsiteX135" fmla="*/ 1453094 w 1496283"/>
                        <a:gd name="connsiteY135" fmla="*/ 135133 h 758095"/>
                        <a:gd name="connsiteX136" fmla="*/ 1459851 w 1496283"/>
                        <a:gd name="connsiteY136" fmla="*/ 132880 h 758095"/>
                        <a:gd name="connsiteX137" fmla="*/ 1466608 w 1496283"/>
                        <a:gd name="connsiteY137" fmla="*/ 128376 h 758095"/>
                        <a:gd name="connsiteX138" fmla="*/ 1468860 w 1496283"/>
                        <a:gd name="connsiteY138" fmla="*/ 99097 h 758095"/>
                        <a:gd name="connsiteX139" fmla="*/ 1475617 w 1496283"/>
                        <a:gd name="connsiteY139" fmla="*/ 94593 h 758095"/>
                        <a:gd name="connsiteX140" fmla="*/ 1486878 w 1496283"/>
                        <a:gd name="connsiteY140" fmla="*/ 83332 h 758095"/>
                        <a:gd name="connsiteX141" fmla="*/ 1489130 w 1496283"/>
                        <a:gd name="connsiteY141" fmla="*/ 76575 h 758095"/>
                        <a:gd name="connsiteX142" fmla="*/ 1495887 w 1496283"/>
                        <a:gd name="connsiteY142" fmla="*/ 74323 h 758095"/>
                        <a:gd name="connsiteX143" fmla="*/ 1493634 w 1496283"/>
                        <a:gd name="connsiteY143" fmla="*/ 0 h 758095"/>
                        <a:gd name="connsiteX144" fmla="*/ 1482373 w 1496283"/>
                        <a:gd name="connsiteY144" fmla="*/ 9008 h 758095"/>
                        <a:gd name="connsiteX145" fmla="*/ 1480121 w 1496283"/>
                        <a:gd name="connsiteY145" fmla="*/ 18017 h 758095"/>
                        <a:gd name="connsiteX146" fmla="*/ 1473364 w 1496283"/>
                        <a:gd name="connsiteY146" fmla="*/ 20270 h 758095"/>
                        <a:gd name="connsiteX147" fmla="*/ 1482373 w 1496283"/>
                        <a:gd name="connsiteY14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76974 w 1496283"/>
                        <a:gd name="connsiteY92" fmla="*/ 682421 h 758095"/>
                        <a:gd name="connsiteX93" fmla="*/ 1085983 w 1496283"/>
                        <a:gd name="connsiteY93" fmla="*/ 686926 h 758095"/>
                        <a:gd name="connsiteX94" fmla="*/ 1104001 w 1496283"/>
                        <a:gd name="connsiteY94" fmla="*/ 691430 h 758095"/>
                        <a:gd name="connsiteX95" fmla="*/ 1110757 w 1496283"/>
                        <a:gd name="connsiteY95" fmla="*/ 700439 h 758095"/>
                        <a:gd name="connsiteX96" fmla="*/ 1115262 w 1496283"/>
                        <a:gd name="connsiteY96" fmla="*/ 707196 h 758095"/>
                        <a:gd name="connsiteX97" fmla="*/ 1122019 w 1496283"/>
                        <a:gd name="connsiteY97" fmla="*/ 711700 h 758095"/>
                        <a:gd name="connsiteX98" fmla="*/ 1131027 w 1496283"/>
                        <a:gd name="connsiteY98" fmla="*/ 727466 h 758095"/>
                        <a:gd name="connsiteX99" fmla="*/ 1133280 w 1496283"/>
                        <a:gd name="connsiteY99" fmla="*/ 736474 h 758095"/>
                        <a:gd name="connsiteX100" fmla="*/ 1149045 w 1496283"/>
                        <a:gd name="connsiteY100" fmla="*/ 743231 h 758095"/>
                        <a:gd name="connsiteX101" fmla="*/ 1191837 w 1496283"/>
                        <a:gd name="connsiteY101" fmla="*/ 745483 h 758095"/>
                        <a:gd name="connsiteX102" fmla="*/ 1207603 w 1496283"/>
                        <a:gd name="connsiteY102" fmla="*/ 743231 h 758095"/>
                        <a:gd name="connsiteX103" fmla="*/ 1248143 w 1496283"/>
                        <a:gd name="connsiteY103" fmla="*/ 745483 h 758095"/>
                        <a:gd name="connsiteX104" fmla="*/ 1268413 w 1496283"/>
                        <a:gd name="connsiteY104" fmla="*/ 747736 h 758095"/>
                        <a:gd name="connsiteX105" fmla="*/ 1281926 w 1496283"/>
                        <a:gd name="connsiteY105" fmla="*/ 729718 h 758095"/>
                        <a:gd name="connsiteX106" fmla="*/ 1288683 w 1496283"/>
                        <a:gd name="connsiteY106" fmla="*/ 727466 h 758095"/>
                        <a:gd name="connsiteX107" fmla="*/ 1304448 w 1496283"/>
                        <a:gd name="connsiteY107" fmla="*/ 713952 h 758095"/>
                        <a:gd name="connsiteX108" fmla="*/ 1306700 w 1496283"/>
                        <a:gd name="connsiteY108" fmla="*/ 707196 h 758095"/>
                        <a:gd name="connsiteX109" fmla="*/ 1311205 w 1496283"/>
                        <a:gd name="connsiteY109" fmla="*/ 700439 h 758095"/>
                        <a:gd name="connsiteX110" fmla="*/ 1315709 w 1496283"/>
                        <a:gd name="connsiteY110" fmla="*/ 691430 h 758095"/>
                        <a:gd name="connsiteX111" fmla="*/ 1322466 w 1496283"/>
                        <a:gd name="connsiteY111" fmla="*/ 689178 h 758095"/>
                        <a:gd name="connsiteX112" fmla="*/ 1326970 w 1496283"/>
                        <a:gd name="connsiteY112" fmla="*/ 680169 h 758095"/>
                        <a:gd name="connsiteX113" fmla="*/ 1333727 w 1496283"/>
                        <a:gd name="connsiteY113" fmla="*/ 675665 h 758095"/>
                        <a:gd name="connsiteX114" fmla="*/ 1335979 w 1496283"/>
                        <a:gd name="connsiteY114" fmla="*/ 666656 h 758095"/>
                        <a:gd name="connsiteX115" fmla="*/ 1338231 w 1496283"/>
                        <a:gd name="connsiteY115" fmla="*/ 659899 h 758095"/>
                        <a:gd name="connsiteX116" fmla="*/ 1342736 w 1496283"/>
                        <a:gd name="connsiteY116" fmla="*/ 655395 h 758095"/>
                        <a:gd name="connsiteX117" fmla="*/ 1351745 w 1496283"/>
                        <a:gd name="connsiteY117" fmla="*/ 641881 h 758095"/>
                        <a:gd name="connsiteX118" fmla="*/ 1353997 w 1496283"/>
                        <a:gd name="connsiteY118" fmla="*/ 632873 h 758095"/>
                        <a:gd name="connsiteX119" fmla="*/ 1356249 w 1496283"/>
                        <a:gd name="connsiteY119" fmla="*/ 610350 h 758095"/>
                        <a:gd name="connsiteX120" fmla="*/ 1360753 w 1496283"/>
                        <a:gd name="connsiteY120" fmla="*/ 601341 h 758095"/>
                        <a:gd name="connsiteX121" fmla="*/ 1365258 w 1496283"/>
                        <a:gd name="connsiteY121" fmla="*/ 585576 h 758095"/>
                        <a:gd name="connsiteX122" fmla="*/ 1372015 w 1496283"/>
                        <a:gd name="connsiteY122" fmla="*/ 576567 h 758095"/>
                        <a:gd name="connsiteX123" fmla="*/ 1376519 w 1496283"/>
                        <a:gd name="connsiteY123" fmla="*/ 542784 h 758095"/>
                        <a:gd name="connsiteX124" fmla="*/ 1378771 w 1496283"/>
                        <a:gd name="connsiteY124" fmla="*/ 533775 h 758095"/>
                        <a:gd name="connsiteX125" fmla="*/ 1381023 w 1496283"/>
                        <a:gd name="connsiteY125" fmla="*/ 477470 h 758095"/>
                        <a:gd name="connsiteX126" fmla="*/ 1396789 w 1496283"/>
                        <a:gd name="connsiteY126" fmla="*/ 454947 h 758095"/>
                        <a:gd name="connsiteX127" fmla="*/ 1403546 w 1496283"/>
                        <a:gd name="connsiteY127" fmla="*/ 443686 h 758095"/>
                        <a:gd name="connsiteX128" fmla="*/ 1410302 w 1496283"/>
                        <a:gd name="connsiteY128" fmla="*/ 434677 h 758095"/>
                        <a:gd name="connsiteX129" fmla="*/ 1412554 w 1496283"/>
                        <a:gd name="connsiteY129" fmla="*/ 385129 h 758095"/>
                        <a:gd name="connsiteX130" fmla="*/ 1414807 w 1496283"/>
                        <a:gd name="connsiteY130" fmla="*/ 373868 h 758095"/>
                        <a:gd name="connsiteX131" fmla="*/ 1421563 w 1496283"/>
                        <a:gd name="connsiteY131" fmla="*/ 367111 h 758095"/>
                        <a:gd name="connsiteX132" fmla="*/ 1435077 w 1496283"/>
                        <a:gd name="connsiteY132" fmla="*/ 157655 h 758095"/>
                        <a:gd name="connsiteX133" fmla="*/ 1448590 w 1496283"/>
                        <a:gd name="connsiteY133" fmla="*/ 141889 h 758095"/>
                        <a:gd name="connsiteX134" fmla="*/ 1453094 w 1496283"/>
                        <a:gd name="connsiteY134" fmla="*/ 135133 h 758095"/>
                        <a:gd name="connsiteX135" fmla="*/ 1459851 w 1496283"/>
                        <a:gd name="connsiteY135" fmla="*/ 132880 h 758095"/>
                        <a:gd name="connsiteX136" fmla="*/ 1466608 w 1496283"/>
                        <a:gd name="connsiteY136" fmla="*/ 128376 h 758095"/>
                        <a:gd name="connsiteX137" fmla="*/ 1468860 w 1496283"/>
                        <a:gd name="connsiteY137" fmla="*/ 99097 h 758095"/>
                        <a:gd name="connsiteX138" fmla="*/ 1475617 w 1496283"/>
                        <a:gd name="connsiteY138" fmla="*/ 94593 h 758095"/>
                        <a:gd name="connsiteX139" fmla="*/ 1486878 w 1496283"/>
                        <a:gd name="connsiteY139" fmla="*/ 83332 h 758095"/>
                        <a:gd name="connsiteX140" fmla="*/ 1489130 w 1496283"/>
                        <a:gd name="connsiteY140" fmla="*/ 76575 h 758095"/>
                        <a:gd name="connsiteX141" fmla="*/ 1495887 w 1496283"/>
                        <a:gd name="connsiteY141" fmla="*/ 74323 h 758095"/>
                        <a:gd name="connsiteX142" fmla="*/ 1493634 w 1496283"/>
                        <a:gd name="connsiteY142" fmla="*/ 0 h 758095"/>
                        <a:gd name="connsiteX143" fmla="*/ 1482373 w 1496283"/>
                        <a:gd name="connsiteY143" fmla="*/ 9008 h 758095"/>
                        <a:gd name="connsiteX144" fmla="*/ 1480121 w 1496283"/>
                        <a:gd name="connsiteY144" fmla="*/ 18017 h 758095"/>
                        <a:gd name="connsiteX145" fmla="*/ 1473364 w 1496283"/>
                        <a:gd name="connsiteY145" fmla="*/ 20270 h 758095"/>
                        <a:gd name="connsiteX146" fmla="*/ 1482373 w 1496283"/>
                        <a:gd name="connsiteY14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22019 w 1496283"/>
                        <a:gd name="connsiteY96" fmla="*/ 711700 h 758095"/>
                        <a:gd name="connsiteX97" fmla="*/ 1131027 w 1496283"/>
                        <a:gd name="connsiteY97" fmla="*/ 727466 h 758095"/>
                        <a:gd name="connsiteX98" fmla="*/ 1133280 w 1496283"/>
                        <a:gd name="connsiteY98" fmla="*/ 736474 h 758095"/>
                        <a:gd name="connsiteX99" fmla="*/ 1149045 w 1496283"/>
                        <a:gd name="connsiteY99" fmla="*/ 743231 h 758095"/>
                        <a:gd name="connsiteX100" fmla="*/ 1191837 w 1496283"/>
                        <a:gd name="connsiteY100" fmla="*/ 745483 h 758095"/>
                        <a:gd name="connsiteX101" fmla="*/ 1207603 w 1496283"/>
                        <a:gd name="connsiteY101" fmla="*/ 743231 h 758095"/>
                        <a:gd name="connsiteX102" fmla="*/ 1248143 w 1496283"/>
                        <a:gd name="connsiteY102" fmla="*/ 745483 h 758095"/>
                        <a:gd name="connsiteX103" fmla="*/ 1268413 w 1496283"/>
                        <a:gd name="connsiteY103" fmla="*/ 747736 h 758095"/>
                        <a:gd name="connsiteX104" fmla="*/ 1281926 w 1496283"/>
                        <a:gd name="connsiteY104" fmla="*/ 729718 h 758095"/>
                        <a:gd name="connsiteX105" fmla="*/ 1288683 w 1496283"/>
                        <a:gd name="connsiteY105" fmla="*/ 727466 h 758095"/>
                        <a:gd name="connsiteX106" fmla="*/ 1304448 w 1496283"/>
                        <a:gd name="connsiteY106" fmla="*/ 713952 h 758095"/>
                        <a:gd name="connsiteX107" fmla="*/ 1306700 w 1496283"/>
                        <a:gd name="connsiteY107" fmla="*/ 707196 h 758095"/>
                        <a:gd name="connsiteX108" fmla="*/ 1311205 w 1496283"/>
                        <a:gd name="connsiteY108" fmla="*/ 700439 h 758095"/>
                        <a:gd name="connsiteX109" fmla="*/ 1315709 w 1496283"/>
                        <a:gd name="connsiteY109" fmla="*/ 691430 h 758095"/>
                        <a:gd name="connsiteX110" fmla="*/ 1322466 w 1496283"/>
                        <a:gd name="connsiteY110" fmla="*/ 689178 h 758095"/>
                        <a:gd name="connsiteX111" fmla="*/ 1326970 w 1496283"/>
                        <a:gd name="connsiteY111" fmla="*/ 680169 h 758095"/>
                        <a:gd name="connsiteX112" fmla="*/ 1333727 w 1496283"/>
                        <a:gd name="connsiteY112" fmla="*/ 675665 h 758095"/>
                        <a:gd name="connsiteX113" fmla="*/ 1335979 w 1496283"/>
                        <a:gd name="connsiteY113" fmla="*/ 666656 h 758095"/>
                        <a:gd name="connsiteX114" fmla="*/ 1338231 w 1496283"/>
                        <a:gd name="connsiteY114" fmla="*/ 659899 h 758095"/>
                        <a:gd name="connsiteX115" fmla="*/ 1342736 w 1496283"/>
                        <a:gd name="connsiteY115" fmla="*/ 655395 h 758095"/>
                        <a:gd name="connsiteX116" fmla="*/ 1351745 w 1496283"/>
                        <a:gd name="connsiteY116" fmla="*/ 641881 h 758095"/>
                        <a:gd name="connsiteX117" fmla="*/ 1353997 w 1496283"/>
                        <a:gd name="connsiteY117" fmla="*/ 632873 h 758095"/>
                        <a:gd name="connsiteX118" fmla="*/ 1356249 w 1496283"/>
                        <a:gd name="connsiteY118" fmla="*/ 610350 h 758095"/>
                        <a:gd name="connsiteX119" fmla="*/ 1360753 w 1496283"/>
                        <a:gd name="connsiteY119" fmla="*/ 601341 h 758095"/>
                        <a:gd name="connsiteX120" fmla="*/ 1365258 w 1496283"/>
                        <a:gd name="connsiteY120" fmla="*/ 585576 h 758095"/>
                        <a:gd name="connsiteX121" fmla="*/ 1372015 w 1496283"/>
                        <a:gd name="connsiteY121" fmla="*/ 576567 h 758095"/>
                        <a:gd name="connsiteX122" fmla="*/ 1376519 w 1496283"/>
                        <a:gd name="connsiteY122" fmla="*/ 542784 h 758095"/>
                        <a:gd name="connsiteX123" fmla="*/ 1378771 w 1496283"/>
                        <a:gd name="connsiteY123" fmla="*/ 533775 h 758095"/>
                        <a:gd name="connsiteX124" fmla="*/ 1381023 w 1496283"/>
                        <a:gd name="connsiteY124" fmla="*/ 477470 h 758095"/>
                        <a:gd name="connsiteX125" fmla="*/ 1396789 w 1496283"/>
                        <a:gd name="connsiteY125" fmla="*/ 454947 h 758095"/>
                        <a:gd name="connsiteX126" fmla="*/ 1403546 w 1496283"/>
                        <a:gd name="connsiteY126" fmla="*/ 443686 h 758095"/>
                        <a:gd name="connsiteX127" fmla="*/ 1410302 w 1496283"/>
                        <a:gd name="connsiteY127" fmla="*/ 434677 h 758095"/>
                        <a:gd name="connsiteX128" fmla="*/ 1412554 w 1496283"/>
                        <a:gd name="connsiteY128" fmla="*/ 385129 h 758095"/>
                        <a:gd name="connsiteX129" fmla="*/ 1414807 w 1496283"/>
                        <a:gd name="connsiteY129" fmla="*/ 373868 h 758095"/>
                        <a:gd name="connsiteX130" fmla="*/ 1421563 w 1496283"/>
                        <a:gd name="connsiteY130" fmla="*/ 367111 h 758095"/>
                        <a:gd name="connsiteX131" fmla="*/ 1435077 w 1496283"/>
                        <a:gd name="connsiteY131" fmla="*/ 157655 h 758095"/>
                        <a:gd name="connsiteX132" fmla="*/ 1448590 w 1496283"/>
                        <a:gd name="connsiteY132" fmla="*/ 141889 h 758095"/>
                        <a:gd name="connsiteX133" fmla="*/ 1453094 w 1496283"/>
                        <a:gd name="connsiteY133" fmla="*/ 135133 h 758095"/>
                        <a:gd name="connsiteX134" fmla="*/ 1459851 w 1496283"/>
                        <a:gd name="connsiteY134" fmla="*/ 132880 h 758095"/>
                        <a:gd name="connsiteX135" fmla="*/ 1466608 w 1496283"/>
                        <a:gd name="connsiteY135" fmla="*/ 128376 h 758095"/>
                        <a:gd name="connsiteX136" fmla="*/ 1468860 w 1496283"/>
                        <a:gd name="connsiteY136" fmla="*/ 99097 h 758095"/>
                        <a:gd name="connsiteX137" fmla="*/ 1475617 w 1496283"/>
                        <a:gd name="connsiteY137" fmla="*/ 94593 h 758095"/>
                        <a:gd name="connsiteX138" fmla="*/ 1486878 w 1496283"/>
                        <a:gd name="connsiteY138" fmla="*/ 83332 h 758095"/>
                        <a:gd name="connsiteX139" fmla="*/ 1489130 w 1496283"/>
                        <a:gd name="connsiteY139" fmla="*/ 76575 h 758095"/>
                        <a:gd name="connsiteX140" fmla="*/ 1495887 w 1496283"/>
                        <a:gd name="connsiteY140" fmla="*/ 74323 h 758095"/>
                        <a:gd name="connsiteX141" fmla="*/ 1493634 w 1496283"/>
                        <a:gd name="connsiteY141" fmla="*/ 0 h 758095"/>
                        <a:gd name="connsiteX142" fmla="*/ 1482373 w 1496283"/>
                        <a:gd name="connsiteY142" fmla="*/ 9008 h 758095"/>
                        <a:gd name="connsiteX143" fmla="*/ 1480121 w 1496283"/>
                        <a:gd name="connsiteY143" fmla="*/ 18017 h 758095"/>
                        <a:gd name="connsiteX144" fmla="*/ 1473364 w 1496283"/>
                        <a:gd name="connsiteY144" fmla="*/ 20270 h 758095"/>
                        <a:gd name="connsiteX145" fmla="*/ 1482373 w 1496283"/>
                        <a:gd name="connsiteY14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31027 w 1496283"/>
                        <a:gd name="connsiteY96" fmla="*/ 727466 h 758095"/>
                        <a:gd name="connsiteX97" fmla="*/ 1133280 w 1496283"/>
                        <a:gd name="connsiteY97" fmla="*/ 736474 h 758095"/>
                        <a:gd name="connsiteX98" fmla="*/ 1149045 w 1496283"/>
                        <a:gd name="connsiteY98" fmla="*/ 743231 h 758095"/>
                        <a:gd name="connsiteX99" fmla="*/ 1191837 w 1496283"/>
                        <a:gd name="connsiteY99" fmla="*/ 745483 h 758095"/>
                        <a:gd name="connsiteX100" fmla="*/ 1207603 w 1496283"/>
                        <a:gd name="connsiteY100" fmla="*/ 743231 h 758095"/>
                        <a:gd name="connsiteX101" fmla="*/ 1248143 w 1496283"/>
                        <a:gd name="connsiteY101" fmla="*/ 745483 h 758095"/>
                        <a:gd name="connsiteX102" fmla="*/ 1268413 w 1496283"/>
                        <a:gd name="connsiteY102" fmla="*/ 747736 h 758095"/>
                        <a:gd name="connsiteX103" fmla="*/ 1281926 w 1496283"/>
                        <a:gd name="connsiteY103" fmla="*/ 729718 h 758095"/>
                        <a:gd name="connsiteX104" fmla="*/ 1288683 w 1496283"/>
                        <a:gd name="connsiteY104" fmla="*/ 727466 h 758095"/>
                        <a:gd name="connsiteX105" fmla="*/ 1304448 w 1496283"/>
                        <a:gd name="connsiteY105" fmla="*/ 713952 h 758095"/>
                        <a:gd name="connsiteX106" fmla="*/ 1306700 w 1496283"/>
                        <a:gd name="connsiteY106" fmla="*/ 707196 h 758095"/>
                        <a:gd name="connsiteX107" fmla="*/ 1311205 w 1496283"/>
                        <a:gd name="connsiteY107" fmla="*/ 700439 h 758095"/>
                        <a:gd name="connsiteX108" fmla="*/ 1315709 w 1496283"/>
                        <a:gd name="connsiteY108" fmla="*/ 691430 h 758095"/>
                        <a:gd name="connsiteX109" fmla="*/ 1322466 w 1496283"/>
                        <a:gd name="connsiteY109" fmla="*/ 689178 h 758095"/>
                        <a:gd name="connsiteX110" fmla="*/ 1326970 w 1496283"/>
                        <a:gd name="connsiteY110" fmla="*/ 680169 h 758095"/>
                        <a:gd name="connsiteX111" fmla="*/ 1333727 w 1496283"/>
                        <a:gd name="connsiteY111" fmla="*/ 675665 h 758095"/>
                        <a:gd name="connsiteX112" fmla="*/ 1335979 w 1496283"/>
                        <a:gd name="connsiteY112" fmla="*/ 666656 h 758095"/>
                        <a:gd name="connsiteX113" fmla="*/ 1338231 w 1496283"/>
                        <a:gd name="connsiteY113" fmla="*/ 659899 h 758095"/>
                        <a:gd name="connsiteX114" fmla="*/ 1342736 w 1496283"/>
                        <a:gd name="connsiteY114" fmla="*/ 655395 h 758095"/>
                        <a:gd name="connsiteX115" fmla="*/ 1351745 w 1496283"/>
                        <a:gd name="connsiteY115" fmla="*/ 641881 h 758095"/>
                        <a:gd name="connsiteX116" fmla="*/ 1353997 w 1496283"/>
                        <a:gd name="connsiteY116" fmla="*/ 632873 h 758095"/>
                        <a:gd name="connsiteX117" fmla="*/ 1356249 w 1496283"/>
                        <a:gd name="connsiteY117" fmla="*/ 610350 h 758095"/>
                        <a:gd name="connsiteX118" fmla="*/ 1360753 w 1496283"/>
                        <a:gd name="connsiteY118" fmla="*/ 601341 h 758095"/>
                        <a:gd name="connsiteX119" fmla="*/ 1365258 w 1496283"/>
                        <a:gd name="connsiteY119" fmla="*/ 585576 h 758095"/>
                        <a:gd name="connsiteX120" fmla="*/ 1372015 w 1496283"/>
                        <a:gd name="connsiteY120" fmla="*/ 576567 h 758095"/>
                        <a:gd name="connsiteX121" fmla="*/ 1376519 w 1496283"/>
                        <a:gd name="connsiteY121" fmla="*/ 542784 h 758095"/>
                        <a:gd name="connsiteX122" fmla="*/ 1378771 w 1496283"/>
                        <a:gd name="connsiteY122" fmla="*/ 533775 h 758095"/>
                        <a:gd name="connsiteX123" fmla="*/ 1381023 w 1496283"/>
                        <a:gd name="connsiteY123" fmla="*/ 477470 h 758095"/>
                        <a:gd name="connsiteX124" fmla="*/ 1396789 w 1496283"/>
                        <a:gd name="connsiteY124" fmla="*/ 454947 h 758095"/>
                        <a:gd name="connsiteX125" fmla="*/ 1403546 w 1496283"/>
                        <a:gd name="connsiteY125" fmla="*/ 443686 h 758095"/>
                        <a:gd name="connsiteX126" fmla="*/ 1410302 w 1496283"/>
                        <a:gd name="connsiteY126" fmla="*/ 434677 h 758095"/>
                        <a:gd name="connsiteX127" fmla="*/ 1412554 w 1496283"/>
                        <a:gd name="connsiteY127" fmla="*/ 385129 h 758095"/>
                        <a:gd name="connsiteX128" fmla="*/ 1414807 w 1496283"/>
                        <a:gd name="connsiteY128" fmla="*/ 373868 h 758095"/>
                        <a:gd name="connsiteX129" fmla="*/ 1421563 w 1496283"/>
                        <a:gd name="connsiteY129" fmla="*/ 367111 h 758095"/>
                        <a:gd name="connsiteX130" fmla="*/ 1435077 w 1496283"/>
                        <a:gd name="connsiteY130" fmla="*/ 157655 h 758095"/>
                        <a:gd name="connsiteX131" fmla="*/ 1448590 w 1496283"/>
                        <a:gd name="connsiteY131" fmla="*/ 141889 h 758095"/>
                        <a:gd name="connsiteX132" fmla="*/ 1453094 w 1496283"/>
                        <a:gd name="connsiteY132" fmla="*/ 135133 h 758095"/>
                        <a:gd name="connsiteX133" fmla="*/ 1459851 w 1496283"/>
                        <a:gd name="connsiteY133" fmla="*/ 132880 h 758095"/>
                        <a:gd name="connsiteX134" fmla="*/ 1466608 w 1496283"/>
                        <a:gd name="connsiteY134" fmla="*/ 128376 h 758095"/>
                        <a:gd name="connsiteX135" fmla="*/ 1468860 w 1496283"/>
                        <a:gd name="connsiteY135" fmla="*/ 99097 h 758095"/>
                        <a:gd name="connsiteX136" fmla="*/ 1475617 w 1496283"/>
                        <a:gd name="connsiteY136" fmla="*/ 94593 h 758095"/>
                        <a:gd name="connsiteX137" fmla="*/ 1486878 w 1496283"/>
                        <a:gd name="connsiteY137" fmla="*/ 83332 h 758095"/>
                        <a:gd name="connsiteX138" fmla="*/ 1489130 w 1496283"/>
                        <a:gd name="connsiteY138" fmla="*/ 76575 h 758095"/>
                        <a:gd name="connsiteX139" fmla="*/ 1495887 w 1496283"/>
                        <a:gd name="connsiteY139" fmla="*/ 74323 h 758095"/>
                        <a:gd name="connsiteX140" fmla="*/ 1493634 w 1496283"/>
                        <a:gd name="connsiteY140" fmla="*/ 0 h 758095"/>
                        <a:gd name="connsiteX141" fmla="*/ 1482373 w 1496283"/>
                        <a:gd name="connsiteY141" fmla="*/ 9008 h 758095"/>
                        <a:gd name="connsiteX142" fmla="*/ 1480121 w 1496283"/>
                        <a:gd name="connsiteY142" fmla="*/ 18017 h 758095"/>
                        <a:gd name="connsiteX143" fmla="*/ 1473364 w 1496283"/>
                        <a:gd name="connsiteY143" fmla="*/ 20270 h 758095"/>
                        <a:gd name="connsiteX144" fmla="*/ 1482373 w 1496283"/>
                        <a:gd name="connsiteY14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0757 w 1496283"/>
                        <a:gd name="connsiteY93" fmla="*/ 700439 h 758095"/>
                        <a:gd name="connsiteX94" fmla="*/ 1115262 w 1496283"/>
                        <a:gd name="connsiteY94" fmla="*/ 707196 h 758095"/>
                        <a:gd name="connsiteX95" fmla="*/ 1131027 w 1496283"/>
                        <a:gd name="connsiteY95" fmla="*/ 727466 h 758095"/>
                        <a:gd name="connsiteX96" fmla="*/ 1133280 w 1496283"/>
                        <a:gd name="connsiteY96" fmla="*/ 736474 h 758095"/>
                        <a:gd name="connsiteX97" fmla="*/ 1149045 w 1496283"/>
                        <a:gd name="connsiteY97" fmla="*/ 743231 h 758095"/>
                        <a:gd name="connsiteX98" fmla="*/ 1191837 w 1496283"/>
                        <a:gd name="connsiteY98" fmla="*/ 745483 h 758095"/>
                        <a:gd name="connsiteX99" fmla="*/ 1207603 w 1496283"/>
                        <a:gd name="connsiteY99" fmla="*/ 743231 h 758095"/>
                        <a:gd name="connsiteX100" fmla="*/ 1248143 w 1496283"/>
                        <a:gd name="connsiteY100" fmla="*/ 745483 h 758095"/>
                        <a:gd name="connsiteX101" fmla="*/ 1268413 w 1496283"/>
                        <a:gd name="connsiteY101" fmla="*/ 747736 h 758095"/>
                        <a:gd name="connsiteX102" fmla="*/ 1281926 w 1496283"/>
                        <a:gd name="connsiteY102" fmla="*/ 729718 h 758095"/>
                        <a:gd name="connsiteX103" fmla="*/ 1288683 w 1496283"/>
                        <a:gd name="connsiteY103" fmla="*/ 727466 h 758095"/>
                        <a:gd name="connsiteX104" fmla="*/ 1304448 w 1496283"/>
                        <a:gd name="connsiteY104" fmla="*/ 713952 h 758095"/>
                        <a:gd name="connsiteX105" fmla="*/ 1306700 w 1496283"/>
                        <a:gd name="connsiteY105" fmla="*/ 707196 h 758095"/>
                        <a:gd name="connsiteX106" fmla="*/ 1311205 w 1496283"/>
                        <a:gd name="connsiteY106" fmla="*/ 700439 h 758095"/>
                        <a:gd name="connsiteX107" fmla="*/ 1315709 w 1496283"/>
                        <a:gd name="connsiteY107" fmla="*/ 691430 h 758095"/>
                        <a:gd name="connsiteX108" fmla="*/ 1322466 w 1496283"/>
                        <a:gd name="connsiteY108" fmla="*/ 689178 h 758095"/>
                        <a:gd name="connsiteX109" fmla="*/ 1326970 w 1496283"/>
                        <a:gd name="connsiteY109" fmla="*/ 680169 h 758095"/>
                        <a:gd name="connsiteX110" fmla="*/ 1333727 w 1496283"/>
                        <a:gd name="connsiteY110" fmla="*/ 675665 h 758095"/>
                        <a:gd name="connsiteX111" fmla="*/ 1335979 w 1496283"/>
                        <a:gd name="connsiteY111" fmla="*/ 666656 h 758095"/>
                        <a:gd name="connsiteX112" fmla="*/ 1338231 w 1496283"/>
                        <a:gd name="connsiteY112" fmla="*/ 659899 h 758095"/>
                        <a:gd name="connsiteX113" fmla="*/ 1342736 w 1496283"/>
                        <a:gd name="connsiteY113" fmla="*/ 655395 h 758095"/>
                        <a:gd name="connsiteX114" fmla="*/ 1351745 w 1496283"/>
                        <a:gd name="connsiteY114" fmla="*/ 641881 h 758095"/>
                        <a:gd name="connsiteX115" fmla="*/ 1353997 w 1496283"/>
                        <a:gd name="connsiteY115" fmla="*/ 632873 h 758095"/>
                        <a:gd name="connsiteX116" fmla="*/ 1356249 w 1496283"/>
                        <a:gd name="connsiteY116" fmla="*/ 610350 h 758095"/>
                        <a:gd name="connsiteX117" fmla="*/ 1360753 w 1496283"/>
                        <a:gd name="connsiteY117" fmla="*/ 601341 h 758095"/>
                        <a:gd name="connsiteX118" fmla="*/ 1365258 w 1496283"/>
                        <a:gd name="connsiteY118" fmla="*/ 585576 h 758095"/>
                        <a:gd name="connsiteX119" fmla="*/ 1372015 w 1496283"/>
                        <a:gd name="connsiteY119" fmla="*/ 576567 h 758095"/>
                        <a:gd name="connsiteX120" fmla="*/ 1376519 w 1496283"/>
                        <a:gd name="connsiteY120" fmla="*/ 542784 h 758095"/>
                        <a:gd name="connsiteX121" fmla="*/ 1378771 w 1496283"/>
                        <a:gd name="connsiteY121" fmla="*/ 533775 h 758095"/>
                        <a:gd name="connsiteX122" fmla="*/ 1381023 w 1496283"/>
                        <a:gd name="connsiteY122" fmla="*/ 477470 h 758095"/>
                        <a:gd name="connsiteX123" fmla="*/ 1396789 w 1496283"/>
                        <a:gd name="connsiteY123" fmla="*/ 454947 h 758095"/>
                        <a:gd name="connsiteX124" fmla="*/ 1403546 w 1496283"/>
                        <a:gd name="connsiteY124" fmla="*/ 443686 h 758095"/>
                        <a:gd name="connsiteX125" fmla="*/ 1410302 w 1496283"/>
                        <a:gd name="connsiteY125" fmla="*/ 434677 h 758095"/>
                        <a:gd name="connsiteX126" fmla="*/ 1412554 w 1496283"/>
                        <a:gd name="connsiteY126" fmla="*/ 385129 h 758095"/>
                        <a:gd name="connsiteX127" fmla="*/ 1414807 w 1496283"/>
                        <a:gd name="connsiteY127" fmla="*/ 373868 h 758095"/>
                        <a:gd name="connsiteX128" fmla="*/ 1421563 w 1496283"/>
                        <a:gd name="connsiteY128" fmla="*/ 367111 h 758095"/>
                        <a:gd name="connsiteX129" fmla="*/ 1435077 w 1496283"/>
                        <a:gd name="connsiteY129" fmla="*/ 157655 h 758095"/>
                        <a:gd name="connsiteX130" fmla="*/ 1448590 w 1496283"/>
                        <a:gd name="connsiteY130" fmla="*/ 141889 h 758095"/>
                        <a:gd name="connsiteX131" fmla="*/ 1453094 w 1496283"/>
                        <a:gd name="connsiteY131" fmla="*/ 135133 h 758095"/>
                        <a:gd name="connsiteX132" fmla="*/ 1459851 w 1496283"/>
                        <a:gd name="connsiteY132" fmla="*/ 132880 h 758095"/>
                        <a:gd name="connsiteX133" fmla="*/ 1466608 w 1496283"/>
                        <a:gd name="connsiteY133" fmla="*/ 128376 h 758095"/>
                        <a:gd name="connsiteX134" fmla="*/ 1468860 w 1496283"/>
                        <a:gd name="connsiteY134" fmla="*/ 99097 h 758095"/>
                        <a:gd name="connsiteX135" fmla="*/ 1475617 w 1496283"/>
                        <a:gd name="connsiteY135" fmla="*/ 94593 h 758095"/>
                        <a:gd name="connsiteX136" fmla="*/ 1486878 w 1496283"/>
                        <a:gd name="connsiteY136" fmla="*/ 83332 h 758095"/>
                        <a:gd name="connsiteX137" fmla="*/ 1489130 w 1496283"/>
                        <a:gd name="connsiteY137" fmla="*/ 76575 h 758095"/>
                        <a:gd name="connsiteX138" fmla="*/ 1495887 w 1496283"/>
                        <a:gd name="connsiteY138" fmla="*/ 74323 h 758095"/>
                        <a:gd name="connsiteX139" fmla="*/ 1493634 w 1496283"/>
                        <a:gd name="connsiteY139" fmla="*/ 0 h 758095"/>
                        <a:gd name="connsiteX140" fmla="*/ 1482373 w 1496283"/>
                        <a:gd name="connsiteY140" fmla="*/ 9008 h 758095"/>
                        <a:gd name="connsiteX141" fmla="*/ 1480121 w 1496283"/>
                        <a:gd name="connsiteY141" fmla="*/ 18017 h 758095"/>
                        <a:gd name="connsiteX142" fmla="*/ 1473364 w 1496283"/>
                        <a:gd name="connsiteY142" fmla="*/ 20270 h 758095"/>
                        <a:gd name="connsiteX143" fmla="*/ 1482373 w 1496283"/>
                        <a:gd name="connsiteY14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5262 w 1496283"/>
                        <a:gd name="connsiteY93" fmla="*/ 707196 h 758095"/>
                        <a:gd name="connsiteX94" fmla="*/ 1131027 w 1496283"/>
                        <a:gd name="connsiteY94" fmla="*/ 727466 h 758095"/>
                        <a:gd name="connsiteX95" fmla="*/ 1133280 w 1496283"/>
                        <a:gd name="connsiteY95" fmla="*/ 736474 h 758095"/>
                        <a:gd name="connsiteX96" fmla="*/ 1149045 w 1496283"/>
                        <a:gd name="connsiteY96" fmla="*/ 743231 h 758095"/>
                        <a:gd name="connsiteX97" fmla="*/ 1191837 w 1496283"/>
                        <a:gd name="connsiteY97" fmla="*/ 745483 h 758095"/>
                        <a:gd name="connsiteX98" fmla="*/ 1207603 w 1496283"/>
                        <a:gd name="connsiteY98" fmla="*/ 743231 h 758095"/>
                        <a:gd name="connsiteX99" fmla="*/ 1248143 w 1496283"/>
                        <a:gd name="connsiteY99" fmla="*/ 745483 h 758095"/>
                        <a:gd name="connsiteX100" fmla="*/ 1268413 w 1496283"/>
                        <a:gd name="connsiteY100" fmla="*/ 747736 h 758095"/>
                        <a:gd name="connsiteX101" fmla="*/ 1281926 w 1496283"/>
                        <a:gd name="connsiteY101" fmla="*/ 729718 h 758095"/>
                        <a:gd name="connsiteX102" fmla="*/ 1288683 w 1496283"/>
                        <a:gd name="connsiteY102" fmla="*/ 727466 h 758095"/>
                        <a:gd name="connsiteX103" fmla="*/ 1304448 w 1496283"/>
                        <a:gd name="connsiteY103" fmla="*/ 713952 h 758095"/>
                        <a:gd name="connsiteX104" fmla="*/ 1306700 w 1496283"/>
                        <a:gd name="connsiteY104" fmla="*/ 707196 h 758095"/>
                        <a:gd name="connsiteX105" fmla="*/ 1311205 w 1496283"/>
                        <a:gd name="connsiteY105" fmla="*/ 700439 h 758095"/>
                        <a:gd name="connsiteX106" fmla="*/ 1315709 w 1496283"/>
                        <a:gd name="connsiteY106" fmla="*/ 691430 h 758095"/>
                        <a:gd name="connsiteX107" fmla="*/ 1322466 w 1496283"/>
                        <a:gd name="connsiteY107" fmla="*/ 689178 h 758095"/>
                        <a:gd name="connsiteX108" fmla="*/ 1326970 w 1496283"/>
                        <a:gd name="connsiteY108" fmla="*/ 680169 h 758095"/>
                        <a:gd name="connsiteX109" fmla="*/ 1333727 w 1496283"/>
                        <a:gd name="connsiteY109" fmla="*/ 675665 h 758095"/>
                        <a:gd name="connsiteX110" fmla="*/ 1335979 w 1496283"/>
                        <a:gd name="connsiteY110" fmla="*/ 666656 h 758095"/>
                        <a:gd name="connsiteX111" fmla="*/ 1338231 w 1496283"/>
                        <a:gd name="connsiteY111" fmla="*/ 659899 h 758095"/>
                        <a:gd name="connsiteX112" fmla="*/ 1342736 w 1496283"/>
                        <a:gd name="connsiteY112" fmla="*/ 655395 h 758095"/>
                        <a:gd name="connsiteX113" fmla="*/ 1351745 w 1496283"/>
                        <a:gd name="connsiteY113" fmla="*/ 641881 h 758095"/>
                        <a:gd name="connsiteX114" fmla="*/ 1353997 w 1496283"/>
                        <a:gd name="connsiteY114" fmla="*/ 632873 h 758095"/>
                        <a:gd name="connsiteX115" fmla="*/ 1356249 w 1496283"/>
                        <a:gd name="connsiteY115" fmla="*/ 610350 h 758095"/>
                        <a:gd name="connsiteX116" fmla="*/ 1360753 w 1496283"/>
                        <a:gd name="connsiteY116" fmla="*/ 601341 h 758095"/>
                        <a:gd name="connsiteX117" fmla="*/ 1365258 w 1496283"/>
                        <a:gd name="connsiteY117" fmla="*/ 585576 h 758095"/>
                        <a:gd name="connsiteX118" fmla="*/ 1372015 w 1496283"/>
                        <a:gd name="connsiteY118" fmla="*/ 576567 h 758095"/>
                        <a:gd name="connsiteX119" fmla="*/ 1376519 w 1496283"/>
                        <a:gd name="connsiteY119" fmla="*/ 542784 h 758095"/>
                        <a:gd name="connsiteX120" fmla="*/ 1378771 w 1496283"/>
                        <a:gd name="connsiteY120" fmla="*/ 533775 h 758095"/>
                        <a:gd name="connsiteX121" fmla="*/ 1381023 w 1496283"/>
                        <a:gd name="connsiteY121" fmla="*/ 477470 h 758095"/>
                        <a:gd name="connsiteX122" fmla="*/ 1396789 w 1496283"/>
                        <a:gd name="connsiteY122" fmla="*/ 454947 h 758095"/>
                        <a:gd name="connsiteX123" fmla="*/ 1403546 w 1496283"/>
                        <a:gd name="connsiteY123" fmla="*/ 443686 h 758095"/>
                        <a:gd name="connsiteX124" fmla="*/ 1410302 w 1496283"/>
                        <a:gd name="connsiteY124" fmla="*/ 434677 h 758095"/>
                        <a:gd name="connsiteX125" fmla="*/ 1412554 w 1496283"/>
                        <a:gd name="connsiteY125" fmla="*/ 385129 h 758095"/>
                        <a:gd name="connsiteX126" fmla="*/ 1414807 w 1496283"/>
                        <a:gd name="connsiteY126" fmla="*/ 373868 h 758095"/>
                        <a:gd name="connsiteX127" fmla="*/ 1421563 w 1496283"/>
                        <a:gd name="connsiteY127" fmla="*/ 367111 h 758095"/>
                        <a:gd name="connsiteX128" fmla="*/ 1435077 w 1496283"/>
                        <a:gd name="connsiteY128" fmla="*/ 157655 h 758095"/>
                        <a:gd name="connsiteX129" fmla="*/ 1448590 w 1496283"/>
                        <a:gd name="connsiteY129" fmla="*/ 141889 h 758095"/>
                        <a:gd name="connsiteX130" fmla="*/ 1453094 w 1496283"/>
                        <a:gd name="connsiteY130" fmla="*/ 135133 h 758095"/>
                        <a:gd name="connsiteX131" fmla="*/ 1459851 w 1496283"/>
                        <a:gd name="connsiteY131" fmla="*/ 132880 h 758095"/>
                        <a:gd name="connsiteX132" fmla="*/ 1466608 w 1496283"/>
                        <a:gd name="connsiteY132" fmla="*/ 128376 h 758095"/>
                        <a:gd name="connsiteX133" fmla="*/ 1468860 w 1496283"/>
                        <a:gd name="connsiteY133" fmla="*/ 99097 h 758095"/>
                        <a:gd name="connsiteX134" fmla="*/ 1475617 w 1496283"/>
                        <a:gd name="connsiteY134" fmla="*/ 94593 h 758095"/>
                        <a:gd name="connsiteX135" fmla="*/ 1486878 w 1496283"/>
                        <a:gd name="connsiteY135" fmla="*/ 83332 h 758095"/>
                        <a:gd name="connsiteX136" fmla="*/ 1489130 w 1496283"/>
                        <a:gd name="connsiteY136" fmla="*/ 76575 h 758095"/>
                        <a:gd name="connsiteX137" fmla="*/ 1495887 w 1496283"/>
                        <a:gd name="connsiteY137" fmla="*/ 74323 h 758095"/>
                        <a:gd name="connsiteX138" fmla="*/ 1493634 w 1496283"/>
                        <a:gd name="connsiteY138" fmla="*/ 0 h 758095"/>
                        <a:gd name="connsiteX139" fmla="*/ 1482373 w 1496283"/>
                        <a:gd name="connsiteY139" fmla="*/ 9008 h 758095"/>
                        <a:gd name="connsiteX140" fmla="*/ 1480121 w 1496283"/>
                        <a:gd name="connsiteY140" fmla="*/ 18017 h 758095"/>
                        <a:gd name="connsiteX141" fmla="*/ 1473364 w 1496283"/>
                        <a:gd name="connsiteY141" fmla="*/ 20270 h 758095"/>
                        <a:gd name="connsiteX142" fmla="*/ 1482373 w 1496283"/>
                        <a:gd name="connsiteY14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31027 w 1496283"/>
                        <a:gd name="connsiteY93" fmla="*/ 727466 h 758095"/>
                        <a:gd name="connsiteX94" fmla="*/ 1133280 w 1496283"/>
                        <a:gd name="connsiteY94" fmla="*/ 736474 h 758095"/>
                        <a:gd name="connsiteX95" fmla="*/ 1149045 w 1496283"/>
                        <a:gd name="connsiteY95" fmla="*/ 743231 h 758095"/>
                        <a:gd name="connsiteX96" fmla="*/ 1191837 w 1496283"/>
                        <a:gd name="connsiteY96" fmla="*/ 745483 h 758095"/>
                        <a:gd name="connsiteX97" fmla="*/ 1207603 w 1496283"/>
                        <a:gd name="connsiteY97" fmla="*/ 743231 h 758095"/>
                        <a:gd name="connsiteX98" fmla="*/ 1248143 w 1496283"/>
                        <a:gd name="connsiteY98" fmla="*/ 745483 h 758095"/>
                        <a:gd name="connsiteX99" fmla="*/ 1268413 w 1496283"/>
                        <a:gd name="connsiteY99" fmla="*/ 747736 h 758095"/>
                        <a:gd name="connsiteX100" fmla="*/ 1281926 w 1496283"/>
                        <a:gd name="connsiteY100" fmla="*/ 729718 h 758095"/>
                        <a:gd name="connsiteX101" fmla="*/ 1288683 w 1496283"/>
                        <a:gd name="connsiteY101" fmla="*/ 727466 h 758095"/>
                        <a:gd name="connsiteX102" fmla="*/ 1304448 w 1496283"/>
                        <a:gd name="connsiteY102" fmla="*/ 713952 h 758095"/>
                        <a:gd name="connsiteX103" fmla="*/ 1306700 w 1496283"/>
                        <a:gd name="connsiteY103" fmla="*/ 707196 h 758095"/>
                        <a:gd name="connsiteX104" fmla="*/ 1311205 w 1496283"/>
                        <a:gd name="connsiteY104" fmla="*/ 700439 h 758095"/>
                        <a:gd name="connsiteX105" fmla="*/ 1315709 w 1496283"/>
                        <a:gd name="connsiteY105" fmla="*/ 691430 h 758095"/>
                        <a:gd name="connsiteX106" fmla="*/ 1322466 w 1496283"/>
                        <a:gd name="connsiteY106" fmla="*/ 689178 h 758095"/>
                        <a:gd name="connsiteX107" fmla="*/ 1326970 w 1496283"/>
                        <a:gd name="connsiteY107" fmla="*/ 680169 h 758095"/>
                        <a:gd name="connsiteX108" fmla="*/ 1333727 w 1496283"/>
                        <a:gd name="connsiteY108" fmla="*/ 675665 h 758095"/>
                        <a:gd name="connsiteX109" fmla="*/ 1335979 w 1496283"/>
                        <a:gd name="connsiteY109" fmla="*/ 666656 h 758095"/>
                        <a:gd name="connsiteX110" fmla="*/ 1338231 w 1496283"/>
                        <a:gd name="connsiteY110" fmla="*/ 659899 h 758095"/>
                        <a:gd name="connsiteX111" fmla="*/ 1342736 w 1496283"/>
                        <a:gd name="connsiteY111" fmla="*/ 655395 h 758095"/>
                        <a:gd name="connsiteX112" fmla="*/ 1351745 w 1496283"/>
                        <a:gd name="connsiteY112" fmla="*/ 641881 h 758095"/>
                        <a:gd name="connsiteX113" fmla="*/ 1353997 w 1496283"/>
                        <a:gd name="connsiteY113" fmla="*/ 632873 h 758095"/>
                        <a:gd name="connsiteX114" fmla="*/ 1356249 w 1496283"/>
                        <a:gd name="connsiteY114" fmla="*/ 610350 h 758095"/>
                        <a:gd name="connsiteX115" fmla="*/ 1360753 w 1496283"/>
                        <a:gd name="connsiteY115" fmla="*/ 601341 h 758095"/>
                        <a:gd name="connsiteX116" fmla="*/ 1365258 w 1496283"/>
                        <a:gd name="connsiteY116" fmla="*/ 585576 h 758095"/>
                        <a:gd name="connsiteX117" fmla="*/ 1372015 w 1496283"/>
                        <a:gd name="connsiteY117" fmla="*/ 576567 h 758095"/>
                        <a:gd name="connsiteX118" fmla="*/ 1376519 w 1496283"/>
                        <a:gd name="connsiteY118" fmla="*/ 542784 h 758095"/>
                        <a:gd name="connsiteX119" fmla="*/ 1378771 w 1496283"/>
                        <a:gd name="connsiteY119" fmla="*/ 533775 h 758095"/>
                        <a:gd name="connsiteX120" fmla="*/ 1381023 w 1496283"/>
                        <a:gd name="connsiteY120" fmla="*/ 477470 h 758095"/>
                        <a:gd name="connsiteX121" fmla="*/ 1396789 w 1496283"/>
                        <a:gd name="connsiteY121" fmla="*/ 454947 h 758095"/>
                        <a:gd name="connsiteX122" fmla="*/ 1403546 w 1496283"/>
                        <a:gd name="connsiteY122" fmla="*/ 443686 h 758095"/>
                        <a:gd name="connsiteX123" fmla="*/ 1410302 w 1496283"/>
                        <a:gd name="connsiteY123" fmla="*/ 434677 h 758095"/>
                        <a:gd name="connsiteX124" fmla="*/ 1412554 w 1496283"/>
                        <a:gd name="connsiteY124" fmla="*/ 385129 h 758095"/>
                        <a:gd name="connsiteX125" fmla="*/ 1414807 w 1496283"/>
                        <a:gd name="connsiteY125" fmla="*/ 373868 h 758095"/>
                        <a:gd name="connsiteX126" fmla="*/ 1421563 w 1496283"/>
                        <a:gd name="connsiteY126" fmla="*/ 367111 h 758095"/>
                        <a:gd name="connsiteX127" fmla="*/ 1435077 w 1496283"/>
                        <a:gd name="connsiteY127" fmla="*/ 157655 h 758095"/>
                        <a:gd name="connsiteX128" fmla="*/ 1448590 w 1496283"/>
                        <a:gd name="connsiteY128" fmla="*/ 141889 h 758095"/>
                        <a:gd name="connsiteX129" fmla="*/ 1453094 w 1496283"/>
                        <a:gd name="connsiteY129" fmla="*/ 135133 h 758095"/>
                        <a:gd name="connsiteX130" fmla="*/ 1459851 w 1496283"/>
                        <a:gd name="connsiteY130" fmla="*/ 132880 h 758095"/>
                        <a:gd name="connsiteX131" fmla="*/ 1466608 w 1496283"/>
                        <a:gd name="connsiteY131" fmla="*/ 128376 h 758095"/>
                        <a:gd name="connsiteX132" fmla="*/ 1468860 w 1496283"/>
                        <a:gd name="connsiteY132" fmla="*/ 99097 h 758095"/>
                        <a:gd name="connsiteX133" fmla="*/ 1475617 w 1496283"/>
                        <a:gd name="connsiteY133" fmla="*/ 94593 h 758095"/>
                        <a:gd name="connsiteX134" fmla="*/ 1486878 w 1496283"/>
                        <a:gd name="connsiteY134" fmla="*/ 83332 h 758095"/>
                        <a:gd name="connsiteX135" fmla="*/ 1489130 w 1496283"/>
                        <a:gd name="connsiteY135" fmla="*/ 76575 h 758095"/>
                        <a:gd name="connsiteX136" fmla="*/ 1495887 w 1496283"/>
                        <a:gd name="connsiteY136" fmla="*/ 74323 h 758095"/>
                        <a:gd name="connsiteX137" fmla="*/ 1493634 w 1496283"/>
                        <a:gd name="connsiteY137" fmla="*/ 0 h 758095"/>
                        <a:gd name="connsiteX138" fmla="*/ 1482373 w 1496283"/>
                        <a:gd name="connsiteY138" fmla="*/ 9008 h 758095"/>
                        <a:gd name="connsiteX139" fmla="*/ 1480121 w 1496283"/>
                        <a:gd name="connsiteY139" fmla="*/ 18017 h 758095"/>
                        <a:gd name="connsiteX140" fmla="*/ 1473364 w 1496283"/>
                        <a:gd name="connsiteY140" fmla="*/ 20270 h 758095"/>
                        <a:gd name="connsiteX141" fmla="*/ 1482373 w 1496283"/>
                        <a:gd name="connsiteY14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31027 w 1496283"/>
                        <a:gd name="connsiteY92" fmla="*/ 727466 h 758095"/>
                        <a:gd name="connsiteX93" fmla="*/ 1133280 w 1496283"/>
                        <a:gd name="connsiteY93" fmla="*/ 736474 h 758095"/>
                        <a:gd name="connsiteX94" fmla="*/ 1149045 w 1496283"/>
                        <a:gd name="connsiteY94" fmla="*/ 743231 h 758095"/>
                        <a:gd name="connsiteX95" fmla="*/ 1191837 w 1496283"/>
                        <a:gd name="connsiteY95" fmla="*/ 745483 h 758095"/>
                        <a:gd name="connsiteX96" fmla="*/ 1207603 w 1496283"/>
                        <a:gd name="connsiteY96" fmla="*/ 743231 h 758095"/>
                        <a:gd name="connsiteX97" fmla="*/ 1248143 w 1496283"/>
                        <a:gd name="connsiteY97" fmla="*/ 745483 h 758095"/>
                        <a:gd name="connsiteX98" fmla="*/ 1268413 w 1496283"/>
                        <a:gd name="connsiteY98" fmla="*/ 747736 h 758095"/>
                        <a:gd name="connsiteX99" fmla="*/ 1281926 w 1496283"/>
                        <a:gd name="connsiteY99" fmla="*/ 729718 h 758095"/>
                        <a:gd name="connsiteX100" fmla="*/ 1288683 w 1496283"/>
                        <a:gd name="connsiteY100" fmla="*/ 727466 h 758095"/>
                        <a:gd name="connsiteX101" fmla="*/ 1304448 w 1496283"/>
                        <a:gd name="connsiteY101" fmla="*/ 713952 h 758095"/>
                        <a:gd name="connsiteX102" fmla="*/ 1306700 w 1496283"/>
                        <a:gd name="connsiteY102" fmla="*/ 707196 h 758095"/>
                        <a:gd name="connsiteX103" fmla="*/ 1311205 w 1496283"/>
                        <a:gd name="connsiteY103" fmla="*/ 700439 h 758095"/>
                        <a:gd name="connsiteX104" fmla="*/ 1315709 w 1496283"/>
                        <a:gd name="connsiteY104" fmla="*/ 691430 h 758095"/>
                        <a:gd name="connsiteX105" fmla="*/ 1322466 w 1496283"/>
                        <a:gd name="connsiteY105" fmla="*/ 689178 h 758095"/>
                        <a:gd name="connsiteX106" fmla="*/ 1326970 w 1496283"/>
                        <a:gd name="connsiteY106" fmla="*/ 680169 h 758095"/>
                        <a:gd name="connsiteX107" fmla="*/ 1333727 w 1496283"/>
                        <a:gd name="connsiteY107" fmla="*/ 675665 h 758095"/>
                        <a:gd name="connsiteX108" fmla="*/ 1335979 w 1496283"/>
                        <a:gd name="connsiteY108" fmla="*/ 666656 h 758095"/>
                        <a:gd name="connsiteX109" fmla="*/ 1338231 w 1496283"/>
                        <a:gd name="connsiteY109" fmla="*/ 659899 h 758095"/>
                        <a:gd name="connsiteX110" fmla="*/ 1342736 w 1496283"/>
                        <a:gd name="connsiteY110" fmla="*/ 655395 h 758095"/>
                        <a:gd name="connsiteX111" fmla="*/ 1351745 w 1496283"/>
                        <a:gd name="connsiteY111" fmla="*/ 641881 h 758095"/>
                        <a:gd name="connsiteX112" fmla="*/ 1353997 w 1496283"/>
                        <a:gd name="connsiteY112" fmla="*/ 632873 h 758095"/>
                        <a:gd name="connsiteX113" fmla="*/ 1356249 w 1496283"/>
                        <a:gd name="connsiteY113" fmla="*/ 610350 h 758095"/>
                        <a:gd name="connsiteX114" fmla="*/ 1360753 w 1496283"/>
                        <a:gd name="connsiteY114" fmla="*/ 601341 h 758095"/>
                        <a:gd name="connsiteX115" fmla="*/ 1365258 w 1496283"/>
                        <a:gd name="connsiteY115" fmla="*/ 585576 h 758095"/>
                        <a:gd name="connsiteX116" fmla="*/ 1372015 w 1496283"/>
                        <a:gd name="connsiteY116" fmla="*/ 576567 h 758095"/>
                        <a:gd name="connsiteX117" fmla="*/ 1376519 w 1496283"/>
                        <a:gd name="connsiteY117" fmla="*/ 542784 h 758095"/>
                        <a:gd name="connsiteX118" fmla="*/ 1378771 w 1496283"/>
                        <a:gd name="connsiteY118" fmla="*/ 533775 h 758095"/>
                        <a:gd name="connsiteX119" fmla="*/ 1381023 w 1496283"/>
                        <a:gd name="connsiteY119" fmla="*/ 477470 h 758095"/>
                        <a:gd name="connsiteX120" fmla="*/ 1396789 w 1496283"/>
                        <a:gd name="connsiteY120" fmla="*/ 454947 h 758095"/>
                        <a:gd name="connsiteX121" fmla="*/ 1403546 w 1496283"/>
                        <a:gd name="connsiteY121" fmla="*/ 443686 h 758095"/>
                        <a:gd name="connsiteX122" fmla="*/ 1410302 w 1496283"/>
                        <a:gd name="connsiteY122" fmla="*/ 434677 h 758095"/>
                        <a:gd name="connsiteX123" fmla="*/ 1412554 w 1496283"/>
                        <a:gd name="connsiteY123" fmla="*/ 385129 h 758095"/>
                        <a:gd name="connsiteX124" fmla="*/ 1414807 w 1496283"/>
                        <a:gd name="connsiteY124" fmla="*/ 373868 h 758095"/>
                        <a:gd name="connsiteX125" fmla="*/ 1421563 w 1496283"/>
                        <a:gd name="connsiteY125" fmla="*/ 367111 h 758095"/>
                        <a:gd name="connsiteX126" fmla="*/ 1435077 w 1496283"/>
                        <a:gd name="connsiteY126" fmla="*/ 157655 h 758095"/>
                        <a:gd name="connsiteX127" fmla="*/ 1448590 w 1496283"/>
                        <a:gd name="connsiteY127" fmla="*/ 141889 h 758095"/>
                        <a:gd name="connsiteX128" fmla="*/ 1453094 w 1496283"/>
                        <a:gd name="connsiteY128" fmla="*/ 135133 h 758095"/>
                        <a:gd name="connsiteX129" fmla="*/ 1459851 w 1496283"/>
                        <a:gd name="connsiteY129" fmla="*/ 132880 h 758095"/>
                        <a:gd name="connsiteX130" fmla="*/ 1466608 w 1496283"/>
                        <a:gd name="connsiteY130" fmla="*/ 128376 h 758095"/>
                        <a:gd name="connsiteX131" fmla="*/ 1468860 w 1496283"/>
                        <a:gd name="connsiteY131" fmla="*/ 99097 h 758095"/>
                        <a:gd name="connsiteX132" fmla="*/ 1475617 w 1496283"/>
                        <a:gd name="connsiteY132" fmla="*/ 94593 h 758095"/>
                        <a:gd name="connsiteX133" fmla="*/ 1486878 w 1496283"/>
                        <a:gd name="connsiteY133" fmla="*/ 83332 h 758095"/>
                        <a:gd name="connsiteX134" fmla="*/ 1489130 w 1496283"/>
                        <a:gd name="connsiteY134" fmla="*/ 76575 h 758095"/>
                        <a:gd name="connsiteX135" fmla="*/ 1495887 w 1496283"/>
                        <a:gd name="connsiteY135" fmla="*/ 74323 h 758095"/>
                        <a:gd name="connsiteX136" fmla="*/ 1493634 w 1496283"/>
                        <a:gd name="connsiteY136" fmla="*/ 0 h 758095"/>
                        <a:gd name="connsiteX137" fmla="*/ 1482373 w 1496283"/>
                        <a:gd name="connsiteY137" fmla="*/ 9008 h 758095"/>
                        <a:gd name="connsiteX138" fmla="*/ 1480121 w 1496283"/>
                        <a:gd name="connsiteY138" fmla="*/ 18017 h 758095"/>
                        <a:gd name="connsiteX139" fmla="*/ 1473364 w 1496283"/>
                        <a:gd name="connsiteY139" fmla="*/ 20270 h 758095"/>
                        <a:gd name="connsiteX140" fmla="*/ 1482373 w 1496283"/>
                        <a:gd name="connsiteY14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93602 w 1496283"/>
                        <a:gd name="connsiteY47" fmla="*/ 589675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093602 w 1496283"/>
                        <a:gd name="connsiteY46" fmla="*/ 589675 h 758095"/>
                        <a:gd name="connsiteX47" fmla="*/ 1002467 w 1496283"/>
                        <a:gd name="connsiteY47" fmla="*/ 535190 h 758095"/>
                        <a:gd name="connsiteX48" fmla="*/ 905806 w 1496283"/>
                        <a:gd name="connsiteY48" fmla="*/ 522514 h 758095"/>
                        <a:gd name="connsiteX49" fmla="*/ 856257 w 1496283"/>
                        <a:gd name="connsiteY49" fmla="*/ 527018 h 758095"/>
                        <a:gd name="connsiteX50" fmla="*/ 796063 w 1496283"/>
                        <a:gd name="connsiteY50" fmla="*/ 547399 h 758095"/>
                        <a:gd name="connsiteX51" fmla="*/ 750403 w 1496283"/>
                        <a:gd name="connsiteY51" fmla="*/ 578819 h 758095"/>
                        <a:gd name="connsiteX52" fmla="*/ 709863 w 1496283"/>
                        <a:gd name="connsiteY52" fmla="*/ 626116 h 758095"/>
                        <a:gd name="connsiteX53" fmla="*/ 691845 w 1496283"/>
                        <a:gd name="connsiteY53" fmla="*/ 644134 h 758095"/>
                        <a:gd name="connsiteX54" fmla="*/ 647490 w 1496283"/>
                        <a:gd name="connsiteY54" fmla="*/ 668108 h 758095"/>
                        <a:gd name="connsiteX55" fmla="*/ 550719 w 1496283"/>
                        <a:gd name="connsiteY55" fmla="*/ 677007 h 758095"/>
                        <a:gd name="connsiteX56" fmla="*/ 449837 w 1496283"/>
                        <a:gd name="connsiteY56" fmla="*/ 674028 h 758095"/>
                        <a:gd name="connsiteX57" fmla="*/ 385888 w 1496283"/>
                        <a:gd name="connsiteY57" fmla="*/ 637474 h 758095"/>
                        <a:gd name="connsiteX58" fmla="*/ 340499 w 1496283"/>
                        <a:gd name="connsiteY58" fmla="*/ 603594 h 758095"/>
                        <a:gd name="connsiteX59" fmla="*/ 302212 w 1496283"/>
                        <a:gd name="connsiteY59" fmla="*/ 578819 h 758095"/>
                        <a:gd name="connsiteX60" fmla="*/ 266176 w 1496283"/>
                        <a:gd name="connsiteY60" fmla="*/ 556297 h 758095"/>
                        <a:gd name="connsiteX61" fmla="*/ 259420 w 1496283"/>
                        <a:gd name="connsiteY61" fmla="*/ 554045 h 758095"/>
                        <a:gd name="connsiteX62" fmla="*/ 236897 w 1496283"/>
                        <a:gd name="connsiteY62" fmla="*/ 545036 h 758095"/>
                        <a:gd name="connsiteX63" fmla="*/ 180592 w 1496283"/>
                        <a:gd name="connsiteY63" fmla="*/ 536027 h 758095"/>
                        <a:gd name="connsiteX64" fmla="*/ 117530 w 1496283"/>
                        <a:gd name="connsiteY64" fmla="*/ 533775 h 758095"/>
                        <a:gd name="connsiteX65" fmla="*/ 76990 w 1496283"/>
                        <a:gd name="connsiteY65" fmla="*/ 536027 h 758095"/>
                        <a:gd name="connsiteX66" fmla="*/ 61716 w 1496283"/>
                        <a:gd name="connsiteY66" fmla="*/ 536930 h 758095"/>
                        <a:gd name="connsiteX67" fmla="*/ 23554 w 1496283"/>
                        <a:gd name="connsiteY67" fmla="*/ 550729 h 758095"/>
                        <a:gd name="connsiteX68" fmla="*/ 174 w 1496283"/>
                        <a:gd name="connsiteY68" fmla="*/ 573331 h 758095"/>
                        <a:gd name="connsiteX69" fmla="*/ 16278 w 1496283"/>
                        <a:gd name="connsiteY69" fmla="*/ 613525 h 758095"/>
                        <a:gd name="connsiteX70" fmla="*/ 73673 w 1496283"/>
                        <a:gd name="connsiteY70" fmla="*/ 624127 h 758095"/>
                        <a:gd name="connsiteX71" fmla="*/ 125098 w 1496283"/>
                        <a:gd name="connsiteY71" fmla="*/ 629432 h 758095"/>
                        <a:gd name="connsiteX72" fmla="*/ 167079 w 1496283"/>
                        <a:gd name="connsiteY72" fmla="*/ 632873 h 758095"/>
                        <a:gd name="connsiteX73" fmla="*/ 219459 w 1496283"/>
                        <a:gd name="connsiteY73" fmla="*/ 640429 h 758095"/>
                        <a:gd name="connsiteX74" fmla="*/ 271260 w 1496283"/>
                        <a:gd name="connsiteY74" fmla="*/ 659173 h 758095"/>
                        <a:gd name="connsiteX75" fmla="*/ 302212 w 1496283"/>
                        <a:gd name="connsiteY75" fmla="*/ 675665 h 758095"/>
                        <a:gd name="connsiteX76" fmla="*/ 337300 w 1496283"/>
                        <a:gd name="connsiteY76" fmla="*/ 700365 h 758095"/>
                        <a:gd name="connsiteX77" fmla="*/ 363637 w 1496283"/>
                        <a:gd name="connsiteY77" fmla="*/ 738763 h 758095"/>
                        <a:gd name="connsiteX78" fmla="*/ 403561 w 1496283"/>
                        <a:gd name="connsiteY78" fmla="*/ 752240 h 758095"/>
                        <a:gd name="connsiteX79" fmla="*/ 548393 w 1496283"/>
                        <a:gd name="connsiteY79" fmla="*/ 753003 h 758095"/>
                        <a:gd name="connsiteX80" fmla="*/ 630198 w 1496283"/>
                        <a:gd name="connsiteY80" fmla="*/ 750751 h 758095"/>
                        <a:gd name="connsiteX81" fmla="*/ 689593 w 1496283"/>
                        <a:gd name="connsiteY81" fmla="*/ 745483 h 758095"/>
                        <a:gd name="connsiteX82" fmla="*/ 735846 w 1496283"/>
                        <a:gd name="connsiteY82" fmla="*/ 708955 h 758095"/>
                        <a:gd name="connsiteX83" fmla="*/ 766094 w 1496283"/>
                        <a:gd name="connsiteY83" fmla="*/ 676722 h 758095"/>
                        <a:gd name="connsiteX84" fmla="*/ 818622 w 1496283"/>
                        <a:gd name="connsiteY84" fmla="*/ 631642 h 758095"/>
                        <a:gd name="connsiteX85" fmla="*/ 869696 w 1496283"/>
                        <a:gd name="connsiteY85" fmla="*/ 611335 h 758095"/>
                        <a:gd name="connsiteX86" fmla="*/ 932033 w 1496283"/>
                        <a:gd name="connsiteY86" fmla="*/ 606609 h 758095"/>
                        <a:gd name="connsiteX87" fmla="*/ 990553 w 1496283"/>
                        <a:gd name="connsiteY87" fmla="*/ 619249 h 758095"/>
                        <a:gd name="connsiteX88" fmla="*/ 1055647 w 1496283"/>
                        <a:gd name="connsiteY88" fmla="*/ 656699 h 758095"/>
                        <a:gd name="connsiteX89" fmla="*/ 1085983 w 1496283"/>
                        <a:gd name="connsiteY89" fmla="*/ 686926 h 758095"/>
                        <a:gd name="connsiteX90" fmla="*/ 1131027 w 1496283"/>
                        <a:gd name="connsiteY90" fmla="*/ 727466 h 758095"/>
                        <a:gd name="connsiteX91" fmla="*/ 1133280 w 1496283"/>
                        <a:gd name="connsiteY91" fmla="*/ 736474 h 758095"/>
                        <a:gd name="connsiteX92" fmla="*/ 1149045 w 1496283"/>
                        <a:gd name="connsiteY92" fmla="*/ 743231 h 758095"/>
                        <a:gd name="connsiteX93" fmla="*/ 1191837 w 1496283"/>
                        <a:gd name="connsiteY93" fmla="*/ 745483 h 758095"/>
                        <a:gd name="connsiteX94" fmla="*/ 1207603 w 1496283"/>
                        <a:gd name="connsiteY94" fmla="*/ 743231 h 758095"/>
                        <a:gd name="connsiteX95" fmla="*/ 1248143 w 1496283"/>
                        <a:gd name="connsiteY95" fmla="*/ 745483 h 758095"/>
                        <a:gd name="connsiteX96" fmla="*/ 1268413 w 1496283"/>
                        <a:gd name="connsiteY96" fmla="*/ 747736 h 758095"/>
                        <a:gd name="connsiteX97" fmla="*/ 1281926 w 1496283"/>
                        <a:gd name="connsiteY97" fmla="*/ 729718 h 758095"/>
                        <a:gd name="connsiteX98" fmla="*/ 1288683 w 1496283"/>
                        <a:gd name="connsiteY98" fmla="*/ 727466 h 758095"/>
                        <a:gd name="connsiteX99" fmla="*/ 1304448 w 1496283"/>
                        <a:gd name="connsiteY99" fmla="*/ 713952 h 758095"/>
                        <a:gd name="connsiteX100" fmla="*/ 1306700 w 1496283"/>
                        <a:gd name="connsiteY100" fmla="*/ 707196 h 758095"/>
                        <a:gd name="connsiteX101" fmla="*/ 1311205 w 1496283"/>
                        <a:gd name="connsiteY101" fmla="*/ 700439 h 758095"/>
                        <a:gd name="connsiteX102" fmla="*/ 1315709 w 1496283"/>
                        <a:gd name="connsiteY102" fmla="*/ 691430 h 758095"/>
                        <a:gd name="connsiteX103" fmla="*/ 1322466 w 1496283"/>
                        <a:gd name="connsiteY103" fmla="*/ 689178 h 758095"/>
                        <a:gd name="connsiteX104" fmla="*/ 1326970 w 1496283"/>
                        <a:gd name="connsiteY104" fmla="*/ 680169 h 758095"/>
                        <a:gd name="connsiteX105" fmla="*/ 1333727 w 1496283"/>
                        <a:gd name="connsiteY105" fmla="*/ 675665 h 758095"/>
                        <a:gd name="connsiteX106" fmla="*/ 1335979 w 1496283"/>
                        <a:gd name="connsiteY106" fmla="*/ 666656 h 758095"/>
                        <a:gd name="connsiteX107" fmla="*/ 1338231 w 1496283"/>
                        <a:gd name="connsiteY107" fmla="*/ 659899 h 758095"/>
                        <a:gd name="connsiteX108" fmla="*/ 1342736 w 1496283"/>
                        <a:gd name="connsiteY108" fmla="*/ 655395 h 758095"/>
                        <a:gd name="connsiteX109" fmla="*/ 1351745 w 1496283"/>
                        <a:gd name="connsiteY109" fmla="*/ 641881 h 758095"/>
                        <a:gd name="connsiteX110" fmla="*/ 1353997 w 1496283"/>
                        <a:gd name="connsiteY110" fmla="*/ 632873 h 758095"/>
                        <a:gd name="connsiteX111" fmla="*/ 1356249 w 1496283"/>
                        <a:gd name="connsiteY111" fmla="*/ 610350 h 758095"/>
                        <a:gd name="connsiteX112" fmla="*/ 1360753 w 1496283"/>
                        <a:gd name="connsiteY112" fmla="*/ 601341 h 758095"/>
                        <a:gd name="connsiteX113" fmla="*/ 1365258 w 1496283"/>
                        <a:gd name="connsiteY113" fmla="*/ 585576 h 758095"/>
                        <a:gd name="connsiteX114" fmla="*/ 1372015 w 1496283"/>
                        <a:gd name="connsiteY114" fmla="*/ 576567 h 758095"/>
                        <a:gd name="connsiteX115" fmla="*/ 1376519 w 1496283"/>
                        <a:gd name="connsiteY115" fmla="*/ 542784 h 758095"/>
                        <a:gd name="connsiteX116" fmla="*/ 1378771 w 1496283"/>
                        <a:gd name="connsiteY116" fmla="*/ 533775 h 758095"/>
                        <a:gd name="connsiteX117" fmla="*/ 1381023 w 1496283"/>
                        <a:gd name="connsiteY117" fmla="*/ 477470 h 758095"/>
                        <a:gd name="connsiteX118" fmla="*/ 1396789 w 1496283"/>
                        <a:gd name="connsiteY118" fmla="*/ 454947 h 758095"/>
                        <a:gd name="connsiteX119" fmla="*/ 1403546 w 1496283"/>
                        <a:gd name="connsiteY119" fmla="*/ 443686 h 758095"/>
                        <a:gd name="connsiteX120" fmla="*/ 1410302 w 1496283"/>
                        <a:gd name="connsiteY120" fmla="*/ 434677 h 758095"/>
                        <a:gd name="connsiteX121" fmla="*/ 1412554 w 1496283"/>
                        <a:gd name="connsiteY121" fmla="*/ 385129 h 758095"/>
                        <a:gd name="connsiteX122" fmla="*/ 1414807 w 1496283"/>
                        <a:gd name="connsiteY122" fmla="*/ 373868 h 758095"/>
                        <a:gd name="connsiteX123" fmla="*/ 1421563 w 1496283"/>
                        <a:gd name="connsiteY123" fmla="*/ 367111 h 758095"/>
                        <a:gd name="connsiteX124" fmla="*/ 1435077 w 1496283"/>
                        <a:gd name="connsiteY124" fmla="*/ 157655 h 758095"/>
                        <a:gd name="connsiteX125" fmla="*/ 1448590 w 1496283"/>
                        <a:gd name="connsiteY125" fmla="*/ 141889 h 758095"/>
                        <a:gd name="connsiteX126" fmla="*/ 1453094 w 1496283"/>
                        <a:gd name="connsiteY126" fmla="*/ 135133 h 758095"/>
                        <a:gd name="connsiteX127" fmla="*/ 1459851 w 1496283"/>
                        <a:gd name="connsiteY127" fmla="*/ 132880 h 758095"/>
                        <a:gd name="connsiteX128" fmla="*/ 1466608 w 1496283"/>
                        <a:gd name="connsiteY128" fmla="*/ 128376 h 758095"/>
                        <a:gd name="connsiteX129" fmla="*/ 1468860 w 1496283"/>
                        <a:gd name="connsiteY129" fmla="*/ 99097 h 758095"/>
                        <a:gd name="connsiteX130" fmla="*/ 1475617 w 1496283"/>
                        <a:gd name="connsiteY130" fmla="*/ 94593 h 758095"/>
                        <a:gd name="connsiteX131" fmla="*/ 1486878 w 1496283"/>
                        <a:gd name="connsiteY131" fmla="*/ 83332 h 758095"/>
                        <a:gd name="connsiteX132" fmla="*/ 1489130 w 1496283"/>
                        <a:gd name="connsiteY132" fmla="*/ 76575 h 758095"/>
                        <a:gd name="connsiteX133" fmla="*/ 1495887 w 1496283"/>
                        <a:gd name="connsiteY133" fmla="*/ 74323 h 758095"/>
                        <a:gd name="connsiteX134" fmla="*/ 1493634 w 1496283"/>
                        <a:gd name="connsiteY134" fmla="*/ 0 h 758095"/>
                        <a:gd name="connsiteX135" fmla="*/ 1482373 w 1496283"/>
                        <a:gd name="connsiteY135" fmla="*/ 9008 h 758095"/>
                        <a:gd name="connsiteX136" fmla="*/ 1480121 w 1496283"/>
                        <a:gd name="connsiteY136" fmla="*/ 18017 h 758095"/>
                        <a:gd name="connsiteX137" fmla="*/ 1473364 w 1496283"/>
                        <a:gd name="connsiteY137" fmla="*/ 20270 h 758095"/>
                        <a:gd name="connsiteX138" fmla="*/ 1482373 w 1496283"/>
                        <a:gd name="connsiteY13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093602 w 1496283"/>
                        <a:gd name="connsiteY45" fmla="*/ 589675 h 758095"/>
                        <a:gd name="connsiteX46" fmla="*/ 1002467 w 1496283"/>
                        <a:gd name="connsiteY46" fmla="*/ 535190 h 758095"/>
                        <a:gd name="connsiteX47" fmla="*/ 905806 w 1496283"/>
                        <a:gd name="connsiteY47" fmla="*/ 522514 h 758095"/>
                        <a:gd name="connsiteX48" fmla="*/ 856257 w 1496283"/>
                        <a:gd name="connsiteY48" fmla="*/ 527018 h 758095"/>
                        <a:gd name="connsiteX49" fmla="*/ 796063 w 1496283"/>
                        <a:gd name="connsiteY49" fmla="*/ 547399 h 758095"/>
                        <a:gd name="connsiteX50" fmla="*/ 750403 w 1496283"/>
                        <a:gd name="connsiteY50" fmla="*/ 578819 h 758095"/>
                        <a:gd name="connsiteX51" fmla="*/ 709863 w 1496283"/>
                        <a:gd name="connsiteY51" fmla="*/ 626116 h 758095"/>
                        <a:gd name="connsiteX52" fmla="*/ 691845 w 1496283"/>
                        <a:gd name="connsiteY52" fmla="*/ 644134 h 758095"/>
                        <a:gd name="connsiteX53" fmla="*/ 647490 w 1496283"/>
                        <a:gd name="connsiteY53" fmla="*/ 668108 h 758095"/>
                        <a:gd name="connsiteX54" fmla="*/ 550719 w 1496283"/>
                        <a:gd name="connsiteY54" fmla="*/ 677007 h 758095"/>
                        <a:gd name="connsiteX55" fmla="*/ 449837 w 1496283"/>
                        <a:gd name="connsiteY55" fmla="*/ 674028 h 758095"/>
                        <a:gd name="connsiteX56" fmla="*/ 385888 w 1496283"/>
                        <a:gd name="connsiteY56" fmla="*/ 637474 h 758095"/>
                        <a:gd name="connsiteX57" fmla="*/ 340499 w 1496283"/>
                        <a:gd name="connsiteY57" fmla="*/ 603594 h 758095"/>
                        <a:gd name="connsiteX58" fmla="*/ 302212 w 1496283"/>
                        <a:gd name="connsiteY58" fmla="*/ 578819 h 758095"/>
                        <a:gd name="connsiteX59" fmla="*/ 266176 w 1496283"/>
                        <a:gd name="connsiteY59" fmla="*/ 556297 h 758095"/>
                        <a:gd name="connsiteX60" fmla="*/ 259420 w 1496283"/>
                        <a:gd name="connsiteY60" fmla="*/ 554045 h 758095"/>
                        <a:gd name="connsiteX61" fmla="*/ 236897 w 1496283"/>
                        <a:gd name="connsiteY61" fmla="*/ 545036 h 758095"/>
                        <a:gd name="connsiteX62" fmla="*/ 180592 w 1496283"/>
                        <a:gd name="connsiteY62" fmla="*/ 536027 h 758095"/>
                        <a:gd name="connsiteX63" fmla="*/ 117530 w 1496283"/>
                        <a:gd name="connsiteY63" fmla="*/ 533775 h 758095"/>
                        <a:gd name="connsiteX64" fmla="*/ 76990 w 1496283"/>
                        <a:gd name="connsiteY64" fmla="*/ 536027 h 758095"/>
                        <a:gd name="connsiteX65" fmla="*/ 61716 w 1496283"/>
                        <a:gd name="connsiteY65" fmla="*/ 536930 h 758095"/>
                        <a:gd name="connsiteX66" fmla="*/ 23554 w 1496283"/>
                        <a:gd name="connsiteY66" fmla="*/ 550729 h 758095"/>
                        <a:gd name="connsiteX67" fmla="*/ 174 w 1496283"/>
                        <a:gd name="connsiteY67" fmla="*/ 573331 h 758095"/>
                        <a:gd name="connsiteX68" fmla="*/ 16278 w 1496283"/>
                        <a:gd name="connsiteY68" fmla="*/ 613525 h 758095"/>
                        <a:gd name="connsiteX69" fmla="*/ 73673 w 1496283"/>
                        <a:gd name="connsiteY69" fmla="*/ 624127 h 758095"/>
                        <a:gd name="connsiteX70" fmla="*/ 125098 w 1496283"/>
                        <a:gd name="connsiteY70" fmla="*/ 629432 h 758095"/>
                        <a:gd name="connsiteX71" fmla="*/ 167079 w 1496283"/>
                        <a:gd name="connsiteY71" fmla="*/ 632873 h 758095"/>
                        <a:gd name="connsiteX72" fmla="*/ 219459 w 1496283"/>
                        <a:gd name="connsiteY72" fmla="*/ 640429 h 758095"/>
                        <a:gd name="connsiteX73" fmla="*/ 271260 w 1496283"/>
                        <a:gd name="connsiteY73" fmla="*/ 659173 h 758095"/>
                        <a:gd name="connsiteX74" fmla="*/ 302212 w 1496283"/>
                        <a:gd name="connsiteY74" fmla="*/ 675665 h 758095"/>
                        <a:gd name="connsiteX75" fmla="*/ 337300 w 1496283"/>
                        <a:gd name="connsiteY75" fmla="*/ 700365 h 758095"/>
                        <a:gd name="connsiteX76" fmla="*/ 363637 w 1496283"/>
                        <a:gd name="connsiteY76" fmla="*/ 738763 h 758095"/>
                        <a:gd name="connsiteX77" fmla="*/ 403561 w 1496283"/>
                        <a:gd name="connsiteY77" fmla="*/ 752240 h 758095"/>
                        <a:gd name="connsiteX78" fmla="*/ 548393 w 1496283"/>
                        <a:gd name="connsiteY78" fmla="*/ 753003 h 758095"/>
                        <a:gd name="connsiteX79" fmla="*/ 630198 w 1496283"/>
                        <a:gd name="connsiteY79" fmla="*/ 750751 h 758095"/>
                        <a:gd name="connsiteX80" fmla="*/ 689593 w 1496283"/>
                        <a:gd name="connsiteY80" fmla="*/ 745483 h 758095"/>
                        <a:gd name="connsiteX81" fmla="*/ 735846 w 1496283"/>
                        <a:gd name="connsiteY81" fmla="*/ 708955 h 758095"/>
                        <a:gd name="connsiteX82" fmla="*/ 766094 w 1496283"/>
                        <a:gd name="connsiteY82" fmla="*/ 676722 h 758095"/>
                        <a:gd name="connsiteX83" fmla="*/ 818622 w 1496283"/>
                        <a:gd name="connsiteY83" fmla="*/ 631642 h 758095"/>
                        <a:gd name="connsiteX84" fmla="*/ 869696 w 1496283"/>
                        <a:gd name="connsiteY84" fmla="*/ 611335 h 758095"/>
                        <a:gd name="connsiteX85" fmla="*/ 932033 w 1496283"/>
                        <a:gd name="connsiteY85" fmla="*/ 606609 h 758095"/>
                        <a:gd name="connsiteX86" fmla="*/ 990553 w 1496283"/>
                        <a:gd name="connsiteY86" fmla="*/ 619249 h 758095"/>
                        <a:gd name="connsiteX87" fmla="*/ 1055647 w 1496283"/>
                        <a:gd name="connsiteY87" fmla="*/ 656699 h 758095"/>
                        <a:gd name="connsiteX88" fmla="*/ 1085983 w 1496283"/>
                        <a:gd name="connsiteY88" fmla="*/ 686926 h 758095"/>
                        <a:gd name="connsiteX89" fmla="*/ 1131027 w 1496283"/>
                        <a:gd name="connsiteY89" fmla="*/ 727466 h 758095"/>
                        <a:gd name="connsiteX90" fmla="*/ 1133280 w 1496283"/>
                        <a:gd name="connsiteY90" fmla="*/ 736474 h 758095"/>
                        <a:gd name="connsiteX91" fmla="*/ 1149045 w 1496283"/>
                        <a:gd name="connsiteY91" fmla="*/ 743231 h 758095"/>
                        <a:gd name="connsiteX92" fmla="*/ 1191837 w 1496283"/>
                        <a:gd name="connsiteY92" fmla="*/ 745483 h 758095"/>
                        <a:gd name="connsiteX93" fmla="*/ 1207603 w 1496283"/>
                        <a:gd name="connsiteY93" fmla="*/ 743231 h 758095"/>
                        <a:gd name="connsiteX94" fmla="*/ 1248143 w 1496283"/>
                        <a:gd name="connsiteY94" fmla="*/ 745483 h 758095"/>
                        <a:gd name="connsiteX95" fmla="*/ 1268413 w 1496283"/>
                        <a:gd name="connsiteY95" fmla="*/ 747736 h 758095"/>
                        <a:gd name="connsiteX96" fmla="*/ 1281926 w 1496283"/>
                        <a:gd name="connsiteY96" fmla="*/ 729718 h 758095"/>
                        <a:gd name="connsiteX97" fmla="*/ 1288683 w 1496283"/>
                        <a:gd name="connsiteY97" fmla="*/ 727466 h 758095"/>
                        <a:gd name="connsiteX98" fmla="*/ 1304448 w 1496283"/>
                        <a:gd name="connsiteY98" fmla="*/ 713952 h 758095"/>
                        <a:gd name="connsiteX99" fmla="*/ 1306700 w 1496283"/>
                        <a:gd name="connsiteY99" fmla="*/ 707196 h 758095"/>
                        <a:gd name="connsiteX100" fmla="*/ 1311205 w 1496283"/>
                        <a:gd name="connsiteY100" fmla="*/ 700439 h 758095"/>
                        <a:gd name="connsiteX101" fmla="*/ 1315709 w 1496283"/>
                        <a:gd name="connsiteY101" fmla="*/ 691430 h 758095"/>
                        <a:gd name="connsiteX102" fmla="*/ 1322466 w 1496283"/>
                        <a:gd name="connsiteY102" fmla="*/ 689178 h 758095"/>
                        <a:gd name="connsiteX103" fmla="*/ 1326970 w 1496283"/>
                        <a:gd name="connsiteY103" fmla="*/ 680169 h 758095"/>
                        <a:gd name="connsiteX104" fmla="*/ 1333727 w 1496283"/>
                        <a:gd name="connsiteY104" fmla="*/ 675665 h 758095"/>
                        <a:gd name="connsiteX105" fmla="*/ 1335979 w 1496283"/>
                        <a:gd name="connsiteY105" fmla="*/ 666656 h 758095"/>
                        <a:gd name="connsiteX106" fmla="*/ 1338231 w 1496283"/>
                        <a:gd name="connsiteY106" fmla="*/ 659899 h 758095"/>
                        <a:gd name="connsiteX107" fmla="*/ 1342736 w 1496283"/>
                        <a:gd name="connsiteY107" fmla="*/ 655395 h 758095"/>
                        <a:gd name="connsiteX108" fmla="*/ 1351745 w 1496283"/>
                        <a:gd name="connsiteY108" fmla="*/ 641881 h 758095"/>
                        <a:gd name="connsiteX109" fmla="*/ 1353997 w 1496283"/>
                        <a:gd name="connsiteY109" fmla="*/ 632873 h 758095"/>
                        <a:gd name="connsiteX110" fmla="*/ 1356249 w 1496283"/>
                        <a:gd name="connsiteY110" fmla="*/ 610350 h 758095"/>
                        <a:gd name="connsiteX111" fmla="*/ 1360753 w 1496283"/>
                        <a:gd name="connsiteY111" fmla="*/ 601341 h 758095"/>
                        <a:gd name="connsiteX112" fmla="*/ 1365258 w 1496283"/>
                        <a:gd name="connsiteY112" fmla="*/ 585576 h 758095"/>
                        <a:gd name="connsiteX113" fmla="*/ 1372015 w 1496283"/>
                        <a:gd name="connsiteY113" fmla="*/ 576567 h 758095"/>
                        <a:gd name="connsiteX114" fmla="*/ 1376519 w 1496283"/>
                        <a:gd name="connsiteY114" fmla="*/ 542784 h 758095"/>
                        <a:gd name="connsiteX115" fmla="*/ 1378771 w 1496283"/>
                        <a:gd name="connsiteY115" fmla="*/ 533775 h 758095"/>
                        <a:gd name="connsiteX116" fmla="*/ 1381023 w 1496283"/>
                        <a:gd name="connsiteY116" fmla="*/ 477470 h 758095"/>
                        <a:gd name="connsiteX117" fmla="*/ 1396789 w 1496283"/>
                        <a:gd name="connsiteY117" fmla="*/ 454947 h 758095"/>
                        <a:gd name="connsiteX118" fmla="*/ 1403546 w 1496283"/>
                        <a:gd name="connsiteY118" fmla="*/ 443686 h 758095"/>
                        <a:gd name="connsiteX119" fmla="*/ 1410302 w 1496283"/>
                        <a:gd name="connsiteY119" fmla="*/ 434677 h 758095"/>
                        <a:gd name="connsiteX120" fmla="*/ 1412554 w 1496283"/>
                        <a:gd name="connsiteY120" fmla="*/ 385129 h 758095"/>
                        <a:gd name="connsiteX121" fmla="*/ 1414807 w 1496283"/>
                        <a:gd name="connsiteY121" fmla="*/ 373868 h 758095"/>
                        <a:gd name="connsiteX122" fmla="*/ 1421563 w 1496283"/>
                        <a:gd name="connsiteY122" fmla="*/ 367111 h 758095"/>
                        <a:gd name="connsiteX123" fmla="*/ 1435077 w 1496283"/>
                        <a:gd name="connsiteY123" fmla="*/ 157655 h 758095"/>
                        <a:gd name="connsiteX124" fmla="*/ 1448590 w 1496283"/>
                        <a:gd name="connsiteY124" fmla="*/ 141889 h 758095"/>
                        <a:gd name="connsiteX125" fmla="*/ 1453094 w 1496283"/>
                        <a:gd name="connsiteY125" fmla="*/ 135133 h 758095"/>
                        <a:gd name="connsiteX126" fmla="*/ 1459851 w 1496283"/>
                        <a:gd name="connsiteY126" fmla="*/ 132880 h 758095"/>
                        <a:gd name="connsiteX127" fmla="*/ 1466608 w 1496283"/>
                        <a:gd name="connsiteY127" fmla="*/ 128376 h 758095"/>
                        <a:gd name="connsiteX128" fmla="*/ 1468860 w 1496283"/>
                        <a:gd name="connsiteY128" fmla="*/ 99097 h 758095"/>
                        <a:gd name="connsiteX129" fmla="*/ 1475617 w 1496283"/>
                        <a:gd name="connsiteY129" fmla="*/ 94593 h 758095"/>
                        <a:gd name="connsiteX130" fmla="*/ 1486878 w 1496283"/>
                        <a:gd name="connsiteY130" fmla="*/ 83332 h 758095"/>
                        <a:gd name="connsiteX131" fmla="*/ 1489130 w 1496283"/>
                        <a:gd name="connsiteY131" fmla="*/ 76575 h 758095"/>
                        <a:gd name="connsiteX132" fmla="*/ 1495887 w 1496283"/>
                        <a:gd name="connsiteY132" fmla="*/ 74323 h 758095"/>
                        <a:gd name="connsiteX133" fmla="*/ 1493634 w 1496283"/>
                        <a:gd name="connsiteY133" fmla="*/ 0 h 758095"/>
                        <a:gd name="connsiteX134" fmla="*/ 1482373 w 1496283"/>
                        <a:gd name="connsiteY134" fmla="*/ 9008 h 758095"/>
                        <a:gd name="connsiteX135" fmla="*/ 1480121 w 1496283"/>
                        <a:gd name="connsiteY135" fmla="*/ 18017 h 758095"/>
                        <a:gd name="connsiteX136" fmla="*/ 1473364 w 1496283"/>
                        <a:gd name="connsiteY136" fmla="*/ 20270 h 758095"/>
                        <a:gd name="connsiteX137" fmla="*/ 1482373 w 1496283"/>
                        <a:gd name="connsiteY13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33280 w 1496283"/>
                        <a:gd name="connsiteY89" fmla="*/ 736474 h 758095"/>
                        <a:gd name="connsiteX90" fmla="*/ 1149045 w 1496283"/>
                        <a:gd name="connsiteY90" fmla="*/ 743231 h 758095"/>
                        <a:gd name="connsiteX91" fmla="*/ 1191837 w 1496283"/>
                        <a:gd name="connsiteY91" fmla="*/ 745483 h 758095"/>
                        <a:gd name="connsiteX92" fmla="*/ 1207603 w 1496283"/>
                        <a:gd name="connsiteY92" fmla="*/ 743231 h 758095"/>
                        <a:gd name="connsiteX93" fmla="*/ 1248143 w 1496283"/>
                        <a:gd name="connsiteY93" fmla="*/ 745483 h 758095"/>
                        <a:gd name="connsiteX94" fmla="*/ 1268413 w 1496283"/>
                        <a:gd name="connsiteY94" fmla="*/ 747736 h 758095"/>
                        <a:gd name="connsiteX95" fmla="*/ 1281926 w 1496283"/>
                        <a:gd name="connsiteY95" fmla="*/ 729718 h 758095"/>
                        <a:gd name="connsiteX96" fmla="*/ 1288683 w 1496283"/>
                        <a:gd name="connsiteY96" fmla="*/ 727466 h 758095"/>
                        <a:gd name="connsiteX97" fmla="*/ 1304448 w 1496283"/>
                        <a:gd name="connsiteY97" fmla="*/ 713952 h 758095"/>
                        <a:gd name="connsiteX98" fmla="*/ 1306700 w 1496283"/>
                        <a:gd name="connsiteY98" fmla="*/ 707196 h 758095"/>
                        <a:gd name="connsiteX99" fmla="*/ 1311205 w 1496283"/>
                        <a:gd name="connsiteY99" fmla="*/ 700439 h 758095"/>
                        <a:gd name="connsiteX100" fmla="*/ 1315709 w 1496283"/>
                        <a:gd name="connsiteY100" fmla="*/ 691430 h 758095"/>
                        <a:gd name="connsiteX101" fmla="*/ 1322466 w 1496283"/>
                        <a:gd name="connsiteY101" fmla="*/ 689178 h 758095"/>
                        <a:gd name="connsiteX102" fmla="*/ 1326970 w 1496283"/>
                        <a:gd name="connsiteY102" fmla="*/ 680169 h 758095"/>
                        <a:gd name="connsiteX103" fmla="*/ 1333727 w 1496283"/>
                        <a:gd name="connsiteY103" fmla="*/ 675665 h 758095"/>
                        <a:gd name="connsiteX104" fmla="*/ 1335979 w 1496283"/>
                        <a:gd name="connsiteY104" fmla="*/ 666656 h 758095"/>
                        <a:gd name="connsiteX105" fmla="*/ 1338231 w 1496283"/>
                        <a:gd name="connsiteY105" fmla="*/ 659899 h 758095"/>
                        <a:gd name="connsiteX106" fmla="*/ 1342736 w 1496283"/>
                        <a:gd name="connsiteY106" fmla="*/ 655395 h 758095"/>
                        <a:gd name="connsiteX107" fmla="*/ 1351745 w 1496283"/>
                        <a:gd name="connsiteY107" fmla="*/ 641881 h 758095"/>
                        <a:gd name="connsiteX108" fmla="*/ 1353997 w 1496283"/>
                        <a:gd name="connsiteY108" fmla="*/ 632873 h 758095"/>
                        <a:gd name="connsiteX109" fmla="*/ 1356249 w 1496283"/>
                        <a:gd name="connsiteY109" fmla="*/ 610350 h 758095"/>
                        <a:gd name="connsiteX110" fmla="*/ 1360753 w 1496283"/>
                        <a:gd name="connsiteY110" fmla="*/ 601341 h 758095"/>
                        <a:gd name="connsiteX111" fmla="*/ 1365258 w 1496283"/>
                        <a:gd name="connsiteY111" fmla="*/ 585576 h 758095"/>
                        <a:gd name="connsiteX112" fmla="*/ 1372015 w 1496283"/>
                        <a:gd name="connsiteY112" fmla="*/ 576567 h 758095"/>
                        <a:gd name="connsiteX113" fmla="*/ 1376519 w 1496283"/>
                        <a:gd name="connsiteY113" fmla="*/ 542784 h 758095"/>
                        <a:gd name="connsiteX114" fmla="*/ 1378771 w 1496283"/>
                        <a:gd name="connsiteY114" fmla="*/ 533775 h 758095"/>
                        <a:gd name="connsiteX115" fmla="*/ 1381023 w 1496283"/>
                        <a:gd name="connsiteY115" fmla="*/ 477470 h 758095"/>
                        <a:gd name="connsiteX116" fmla="*/ 1396789 w 1496283"/>
                        <a:gd name="connsiteY116" fmla="*/ 454947 h 758095"/>
                        <a:gd name="connsiteX117" fmla="*/ 1403546 w 1496283"/>
                        <a:gd name="connsiteY117" fmla="*/ 443686 h 758095"/>
                        <a:gd name="connsiteX118" fmla="*/ 1410302 w 1496283"/>
                        <a:gd name="connsiteY118" fmla="*/ 434677 h 758095"/>
                        <a:gd name="connsiteX119" fmla="*/ 1412554 w 1496283"/>
                        <a:gd name="connsiteY119" fmla="*/ 385129 h 758095"/>
                        <a:gd name="connsiteX120" fmla="*/ 1414807 w 1496283"/>
                        <a:gd name="connsiteY120" fmla="*/ 373868 h 758095"/>
                        <a:gd name="connsiteX121" fmla="*/ 1421563 w 1496283"/>
                        <a:gd name="connsiteY121" fmla="*/ 367111 h 758095"/>
                        <a:gd name="connsiteX122" fmla="*/ 1435077 w 1496283"/>
                        <a:gd name="connsiteY122" fmla="*/ 157655 h 758095"/>
                        <a:gd name="connsiteX123" fmla="*/ 1448590 w 1496283"/>
                        <a:gd name="connsiteY123" fmla="*/ 141889 h 758095"/>
                        <a:gd name="connsiteX124" fmla="*/ 1453094 w 1496283"/>
                        <a:gd name="connsiteY124" fmla="*/ 135133 h 758095"/>
                        <a:gd name="connsiteX125" fmla="*/ 1459851 w 1496283"/>
                        <a:gd name="connsiteY125" fmla="*/ 132880 h 758095"/>
                        <a:gd name="connsiteX126" fmla="*/ 1466608 w 1496283"/>
                        <a:gd name="connsiteY126" fmla="*/ 128376 h 758095"/>
                        <a:gd name="connsiteX127" fmla="*/ 1468860 w 1496283"/>
                        <a:gd name="connsiteY127" fmla="*/ 99097 h 758095"/>
                        <a:gd name="connsiteX128" fmla="*/ 1475617 w 1496283"/>
                        <a:gd name="connsiteY128" fmla="*/ 94593 h 758095"/>
                        <a:gd name="connsiteX129" fmla="*/ 1486878 w 1496283"/>
                        <a:gd name="connsiteY129" fmla="*/ 83332 h 758095"/>
                        <a:gd name="connsiteX130" fmla="*/ 1489130 w 1496283"/>
                        <a:gd name="connsiteY130" fmla="*/ 76575 h 758095"/>
                        <a:gd name="connsiteX131" fmla="*/ 1495887 w 1496283"/>
                        <a:gd name="connsiteY131" fmla="*/ 74323 h 758095"/>
                        <a:gd name="connsiteX132" fmla="*/ 1493634 w 1496283"/>
                        <a:gd name="connsiteY132" fmla="*/ 0 h 758095"/>
                        <a:gd name="connsiteX133" fmla="*/ 1482373 w 1496283"/>
                        <a:gd name="connsiteY133" fmla="*/ 9008 h 758095"/>
                        <a:gd name="connsiteX134" fmla="*/ 1480121 w 1496283"/>
                        <a:gd name="connsiteY134" fmla="*/ 18017 h 758095"/>
                        <a:gd name="connsiteX135" fmla="*/ 1473364 w 1496283"/>
                        <a:gd name="connsiteY135" fmla="*/ 20270 h 758095"/>
                        <a:gd name="connsiteX136" fmla="*/ 1482373 w 1496283"/>
                        <a:gd name="connsiteY13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49045 w 1496283"/>
                        <a:gd name="connsiteY89" fmla="*/ 743231 h 758095"/>
                        <a:gd name="connsiteX90" fmla="*/ 1191837 w 1496283"/>
                        <a:gd name="connsiteY90" fmla="*/ 745483 h 758095"/>
                        <a:gd name="connsiteX91" fmla="*/ 1207603 w 1496283"/>
                        <a:gd name="connsiteY91" fmla="*/ 743231 h 758095"/>
                        <a:gd name="connsiteX92" fmla="*/ 1248143 w 1496283"/>
                        <a:gd name="connsiteY92" fmla="*/ 745483 h 758095"/>
                        <a:gd name="connsiteX93" fmla="*/ 1268413 w 1496283"/>
                        <a:gd name="connsiteY93" fmla="*/ 747736 h 758095"/>
                        <a:gd name="connsiteX94" fmla="*/ 1281926 w 1496283"/>
                        <a:gd name="connsiteY94" fmla="*/ 729718 h 758095"/>
                        <a:gd name="connsiteX95" fmla="*/ 1288683 w 1496283"/>
                        <a:gd name="connsiteY95" fmla="*/ 727466 h 758095"/>
                        <a:gd name="connsiteX96" fmla="*/ 1304448 w 1496283"/>
                        <a:gd name="connsiteY96" fmla="*/ 713952 h 758095"/>
                        <a:gd name="connsiteX97" fmla="*/ 1306700 w 1496283"/>
                        <a:gd name="connsiteY97" fmla="*/ 707196 h 758095"/>
                        <a:gd name="connsiteX98" fmla="*/ 1311205 w 1496283"/>
                        <a:gd name="connsiteY98" fmla="*/ 700439 h 758095"/>
                        <a:gd name="connsiteX99" fmla="*/ 1315709 w 1496283"/>
                        <a:gd name="connsiteY99" fmla="*/ 691430 h 758095"/>
                        <a:gd name="connsiteX100" fmla="*/ 1322466 w 1496283"/>
                        <a:gd name="connsiteY100" fmla="*/ 689178 h 758095"/>
                        <a:gd name="connsiteX101" fmla="*/ 1326970 w 1496283"/>
                        <a:gd name="connsiteY101" fmla="*/ 680169 h 758095"/>
                        <a:gd name="connsiteX102" fmla="*/ 1333727 w 1496283"/>
                        <a:gd name="connsiteY102" fmla="*/ 675665 h 758095"/>
                        <a:gd name="connsiteX103" fmla="*/ 1335979 w 1496283"/>
                        <a:gd name="connsiteY103" fmla="*/ 666656 h 758095"/>
                        <a:gd name="connsiteX104" fmla="*/ 1338231 w 1496283"/>
                        <a:gd name="connsiteY104" fmla="*/ 659899 h 758095"/>
                        <a:gd name="connsiteX105" fmla="*/ 1342736 w 1496283"/>
                        <a:gd name="connsiteY105" fmla="*/ 655395 h 758095"/>
                        <a:gd name="connsiteX106" fmla="*/ 1351745 w 1496283"/>
                        <a:gd name="connsiteY106" fmla="*/ 641881 h 758095"/>
                        <a:gd name="connsiteX107" fmla="*/ 1353997 w 1496283"/>
                        <a:gd name="connsiteY107" fmla="*/ 632873 h 758095"/>
                        <a:gd name="connsiteX108" fmla="*/ 1356249 w 1496283"/>
                        <a:gd name="connsiteY108" fmla="*/ 610350 h 758095"/>
                        <a:gd name="connsiteX109" fmla="*/ 1360753 w 1496283"/>
                        <a:gd name="connsiteY109" fmla="*/ 601341 h 758095"/>
                        <a:gd name="connsiteX110" fmla="*/ 1365258 w 1496283"/>
                        <a:gd name="connsiteY110" fmla="*/ 585576 h 758095"/>
                        <a:gd name="connsiteX111" fmla="*/ 1372015 w 1496283"/>
                        <a:gd name="connsiteY111" fmla="*/ 576567 h 758095"/>
                        <a:gd name="connsiteX112" fmla="*/ 1376519 w 1496283"/>
                        <a:gd name="connsiteY112" fmla="*/ 542784 h 758095"/>
                        <a:gd name="connsiteX113" fmla="*/ 1378771 w 1496283"/>
                        <a:gd name="connsiteY113" fmla="*/ 533775 h 758095"/>
                        <a:gd name="connsiteX114" fmla="*/ 1381023 w 1496283"/>
                        <a:gd name="connsiteY114" fmla="*/ 477470 h 758095"/>
                        <a:gd name="connsiteX115" fmla="*/ 1396789 w 1496283"/>
                        <a:gd name="connsiteY115" fmla="*/ 454947 h 758095"/>
                        <a:gd name="connsiteX116" fmla="*/ 1403546 w 1496283"/>
                        <a:gd name="connsiteY116" fmla="*/ 443686 h 758095"/>
                        <a:gd name="connsiteX117" fmla="*/ 1410302 w 1496283"/>
                        <a:gd name="connsiteY117" fmla="*/ 434677 h 758095"/>
                        <a:gd name="connsiteX118" fmla="*/ 1412554 w 1496283"/>
                        <a:gd name="connsiteY118" fmla="*/ 385129 h 758095"/>
                        <a:gd name="connsiteX119" fmla="*/ 1414807 w 1496283"/>
                        <a:gd name="connsiteY119" fmla="*/ 373868 h 758095"/>
                        <a:gd name="connsiteX120" fmla="*/ 1421563 w 1496283"/>
                        <a:gd name="connsiteY120" fmla="*/ 367111 h 758095"/>
                        <a:gd name="connsiteX121" fmla="*/ 1435077 w 1496283"/>
                        <a:gd name="connsiteY121" fmla="*/ 157655 h 758095"/>
                        <a:gd name="connsiteX122" fmla="*/ 1448590 w 1496283"/>
                        <a:gd name="connsiteY122" fmla="*/ 141889 h 758095"/>
                        <a:gd name="connsiteX123" fmla="*/ 1453094 w 1496283"/>
                        <a:gd name="connsiteY123" fmla="*/ 135133 h 758095"/>
                        <a:gd name="connsiteX124" fmla="*/ 1459851 w 1496283"/>
                        <a:gd name="connsiteY124" fmla="*/ 132880 h 758095"/>
                        <a:gd name="connsiteX125" fmla="*/ 1466608 w 1496283"/>
                        <a:gd name="connsiteY125" fmla="*/ 128376 h 758095"/>
                        <a:gd name="connsiteX126" fmla="*/ 1468860 w 1496283"/>
                        <a:gd name="connsiteY126" fmla="*/ 99097 h 758095"/>
                        <a:gd name="connsiteX127" fmla="*/ 1475617 w 1496283"/>
                        <a:gd name="connsiteY127" fmla="*/ 94593 h 758095"/>
                        <a:gd name="connsiteX128" fmla="*/ 1486878 w 1496283"/>
                        <a:gd name="connsiteY128" fmla="*/ 83332 h 758095"/>
                        <a:gd name="connsiteX129" fmla="*/ 1489130 w 1496283"/>
                        <a:gd name="connsiteY129" fmla="*/ 76575 h 758095"/>
                        <a:gd name="connsiteX130" fmla="*/ 1495887 w 1496283"/>
                        <a:gd name="connsiteY130" fmla="*/ 74323 h 758095"/>
                        <a:gd name="connsiteX131" fmla="*/ 1493634 w 1496283"/>
                        <a:gd name="connsiteY131" fmla="*/ 0 h 758095"/>
                        <a:gd name="connsiteX132" fmla="*/ 1482373 w 1496283"/>
                        <a:gd name="connsiteY132" fmla="*/ 9008 h 758095"/>
                        <a:gd name="connsiteX133" fmla="*/ 1480121 w 1496283"/>
                        <a:gd name="connsiteY133" fmla="*/ 18017 h 758095"/>
                        <a:gd name="connsiteX134" fmla="*/ 1473364 w 1496283"/>
                        <a:gd name="connsiteY134" fmla="*/ 20270 h 758095"/>
                        <a:gd name="connsiteX135" fmla="*/ 1482373 w 1496283"/>
                        <a:gd name="connsiteY13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91837 w 1496283"/>
                        <a:gd name="connsiteY89" fmla="*/ 745483 h 758095"/>
                        <a:gd name="connsiteX90" fmla="*/ 1207603 w 1496283"/>
                        <a:gd name="connsiteY90" fmla="*/ 743231 h 758095"/>
                        <a:gd name="connsiteX91" fmla="*/ 1248143 w 1496283"/>
                        <a:gd name="connsiteY91" fmla="*/ 745483 h 758095"/>
                        <a:gd name="connsiteX92" fmla="*/ 1268413 w 1496283"/>
                        <a:gd name="connsiteY92" fmla="*/ 747736 h 758095"/>
                        <a:gd name="connsiteX93" fmla="*/ 1281926 w 1496283"/>
                        <a:gd name="connsiteY93" fmla="*/ 729718 h 758095"/>
                        <a:gd name="connsiteX94" fmla="*/ 1288683 w 1496283"/>
                        <a:gd name="connsiteY94" fmla="*/ 727466 h 758095"/>
                        <a:gd name="connsiteX95" fmla="*/ 1304448 w 1496283"/>
                        <a:gd name="connsiteY95" fmla="*/ 713952 h 758095"/>
                        <a:gd name="connsiteX96" fmla="*/ 1306700 w 1496283"/>
                        <a:gd name="connsiteY96" fmla="*/ 707196 h 758095"/>
                        <a:gd name="connsiteX97" fmla="*/ 1311205 w 1496283"/>
                        <a:gd name="connsiteY97" fmla="*/ 700439 h 758095"/>
                        <a:gd name="connsiteX98" fmla="*/ 1315709 w 1496283"/>
                        <a:gd name="connsiteY98" fmla="*/ 691430 h 758095"/>
                        <a:gd name="connsiteX99" fmla="*/ 1322466 w 1496283"/>
                        <a:gd name="connsiteY99" fmla="*/ 689178 h 758095"/>
                        <a:gd name="connsiteX100" fmla="*/ 1326970 w 1496283"/>
                        <a:gd name="connsiteY100" fmla="*/ 680169 h 758095"/>
                        <a:gd name="connsiteX101" fmla="*/ 1333727 w 1496283"/>
                        <a:gd name="connsiteY101" fmla="*/ 675665 h 758095"/>
                        <a:gd name="connsiteX102" fmla="*/ 1335979 w 1496283"/>
                        <a:gd name="connsiteY102" fmla="*/ 666656 h 758095"/>
                        <a:gd name="connsiteX103" fmla="*/ 1338231 w 1496283"/>
                        <a:gd name="connsiteY103" fmla="*/ 659899 h 758095"/>
                        <a:gd name="connsiteX104" fmla="*/ 1342736 w 1496283"/>
                        <a:gd name="connsiteY104" fmla="*/ 655395 h 758095"/>
                        <a:gd name="connsiteX105" fmla="*/ 1351745 w 1496283"/>
                        <a:gd name="connsiteY105" fmla="*/ 641881 h 758095"/>
                        <a:gd name="connsiteX106" fmla="*/ 1353997 w 1496283"/>
                        <a:gd name="connsiteY106" fmla="*/ 632873 h 758095"/>
                        <a:gd name="connsiteX107" fmla="*/ 1356249 w 1496283"/>
                        <a:gd name="connsiteY107" fmla="*/ 610350 h 758095"/>
                        <a:gd name="connsiteX108" fmla="*/ 1360753 w 1496283"/>
                        <a:gd name="connsiteY108" fmla="*/ 601341 h 758095"/>
                        <a:gd name="connsiteX109" fmla="*/ 1365258 w 1496283"/>
                        <a:gd name="connsiteY109" fmla="*/ 585576 h 758095"/>
                        <a:gd name="connsiteX110" fmla="*/ 1372015 w 1496283"/>
                        <a:gd name="connsiteY110" fmla="*/ 576567 h 758095"/>
                        <a:gd name="connsiteX111" fmla="*/ 1376519 w 1496283"/>
                        <a:gd name="connsiteY111" fmla="*/ 542784 h 758095"/>
                        <a:gd name="connsiteX112" fmla="*/ 1378771 w 1496283"/>
                        <a:gd name="connsiteY112" fmla="*/ 533775 h 758095"/>
                        <a:gd name="connsiteX113" fmla="*/ 1381023 w 1496283"/>
                        <a:gd name="connsiteY113" fmla="*/ 477470 h 758095"/>
                        <a:gd name="connsiteX114" fmla="*/ 1396789 w 1496283"/>
                        <a:gd name="connsiteY114" fmla="*/ 454947 h 758095"/>
                        <a:gd name="connsiteX115" fmla="*/ 1403546 w 1496283"/>
                        <a:gd name="connsiteY115" fmla="*/ 443686 h 758095"/>
                        <a:gd name="connsiteX116" fmla="*/ 1410302 w 1496283"/>
                        <a:gd name="connsiteY116" fmla="*/ 434677 h 758095"/>
                        <a:gd name="connsiteX117" fmla="*/ 1412554 w 1496283"/>
                        <a:gd name="connsiteY117" fmla="*/ 385129 h 758095"/>
                        <a:gd name="connsiteX118" fmla="*/ 1414807 w 1496283"/>
                        <a:gd name="connsiteY118" fmla="*/ 373868 h 758095"/>
                        <a:gd name="connsiteX119" fmla="*/ 1421563 w 1496283"/>
                        <a:gd name="connsiteY119" fmla="*/ 367111 h 758095"/>
                        <a:gd name="connsiteX120" fmla="*/ 1435077 w 1496283"/>
                        <a:gd name="connsiteY120" fmla="*/ 157655 h 758095"/>
                        <a:gd name="connsiteX121" fmla="*/ 1448590 w 1496283"/>
                        <a:gd name="connsiteY121" fmla="*/ 141889 h 758095"/>
                        <a:gd name="connsiteX122" fmla="*/ 1453094 w 1496283"/>
                        <a:gd name="connsiteY122" fmla="*/ 135133 h 758095"/>
                        <a:gd name="connsiteX123" fmla="*/ 1459851 w 1496283"/>
                        <a:gd name="connsiteY123" fmla="*/ 132880 h 758095"/>
                        <a:gd name="connsiteX124" fmla="*/ 1466608 w 1496283"/>
                        <a:gd name="connsiteY124" fmla="*/ 128376 h 758095"/>
                        <a:gd name="connsiteX125" fmla="*/ 1468860 w 1496283"/>
                        <a:gd name="connsiteY125" fmla="*/ 99097 h 758095"/>
                        <a:gd name="connsiteX126" fmla="*/ 1475617 w 1496283"/>
                        <a:gd name="connsiteY126" fmla="*/ 94593 h 758095"/>
                        <a:gd name="connsiteX127" fmla="*/ 1486878 w 1496283"/>
                        <a:gd name="connsiteY127" fmla="*/ 83332 h 758095"/>
                        <a:gd name="connsiteX128" fmla="*/ 1489130 w 1496283"/>
                        <a:gd name="connsiteY128" fmla="*/ 76575 h 758095"/>
                        <a:gd name="connsiteX129" fmla="*/ 1495887 w 1496283"/>
                        <a:gd name="connsiteY129" fmla="*/ 74323 h 758095"/>
                        <a:gd name="connsiteX130" fmla="*/ 1493634 w 1496283"/>
                        <a:gd name="connsiteY130" fmla="*/ 0 h 758095"/>
                        <a:gd name="connsiteX131" fmla="*/ 1482373 w 1496283"/>
                        <a:gd name="connsiteY131" fmla="*/ 9008 h 758095"/>
                        <a:gd name="connsiteX132" fmla="*/ 1480121 w 1496283"/>
                        <a:gd name="connsiteY132" fmla="*/ 18017 h 758095"/>
                        <a:gd name="connsiteX133" fmla="*/ 1473364 w 1496283"/>
                        <a:gd name="connsiteY133" fmla="*/ 20270 h 758095"/>
                        <a:gd name="connsiteX134" fmla="*/ 1482373 w 1496283"/>
                        <a:gd name="connsiteY13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194089 w 1496283"/>
                        <a:gd name="connsiteY40" fmla="*/ 668908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23873 w 1496283"/>
                        <a:gd name="connsiteY40" fmla="*/ 664441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6758"/>
                        <a:gd name="connsiteX1" fmla="*/ 1482373 w 1496283"/>
                        <a:gd name="connsiteY1" fmla="*/ 18017 h 756758"/>
                        <a:gd name="connsiteX2" fmla="*/ 1455347 w 1496283"/>
                        <a:gd name="connsiteY2" fmla="*/ 38287 h 756758"/>
                        <a:gd name="connsiteX3" fmla="*/ 1432824 w 1496283"/>
                        <a:gd name="connsiteY3" fmla="*/ 49548 h 756758"/>
                        <a:gd name="connsiteX4" fmla="*/ 1426068 w 1496283"/>
                        <a:gd name="connsiteY4" fmla="*/ 54053 h 756758"/>
                        <a:gd name="connsiteX5" fmla="*/ 1414807 w 1496283"/>
                        <a:gd name="connsiteY5" fmla="*/ 60809 h 756758"/>
                        <a:gd name="connsiteX6" fmla="*/ 1401293 w 1496283"/>
                        <a:gd name="connsiteY6" fmla="*/ 67566 h 756758"/>
                        <a:gd name="connsiteX7" fmla="*/ 1392285 w 1496283"/>
                        <a:gd name="connsiteY7" fmla="*/ 76575 h 756758"/>
                        <a:gd name="connsiteX8" fmla="*/ 1383276 w 1496283"/>
                        <a:gd name="connsiteY8" fmla="*/ 83332 h 756758"/>
                        <a:gd name="connsiteX9" fmla="*/ 1372015 w 1496283"/>
                        <a:gd name="connsiteY9" fmla="*/ 94593 h 756758"/>
                        <a:gd name="connsiteX10" fmla="*/ 1363006 w 1496283"/>
                        <a:gd name="connsiteY10" fmla="*/ 112610 h 756758"/>
                        <a:gd name="connsiteX11" fmla="*/ 1360753 w 1496283"/>
                        <a:gd name="connsiteY11" fmla="*/ 119367 h 756758"/>
                        <a:gd name="connsiteX12" fmla="*/ 1356249 w 1496283"/>
                        <a:gd name="connsiteY12" fmla="*/ 128376 h 756758"/>
                        <a:gd name="connsiteX13" fmla="*/ 1351745 w 1496283"/>
                        <a:gd name="connsiteY13" fmla="*/ 155403 h 756758"/>
                        <a:gd name="connsiteX14" fmla="*/ 1347240 w 1496283"/>
                        <a:gd name="connsiteY14" fmla="*/ 164411 h 756758"/>
                        <a:gd name="connsiteX15" fmla="*/ 1344988 w 1496283"/>
                        <a:gd name="connsiteY15" fmla="*/ 175673 h 756758"/>
                        <a:gd name="connsiteX16" fmla="*/ 1340484 w 1496283"/>
                        <a:gd name="connsiteY16" fmla="*/ 182429 h 756758"/>
                        <a:gd name="connsiteX17" fmla="*/ 1335979 w 1496283"/>
                        <a:gd name="connsiteY17" fmla="*/ 191438 h 756758"/>
                        <a:gd name="connsiteX18" fmla="*/ 1331475 w 1496283"/>
                        <a:gd name="connsiteY18" fmla="*/ 225221 h 756758"/>
                        <a:gd name="connsiteX19" fmla="*/ 1320214 w 1496283"/>
                        <a:gd name="connsiteY19" fmla="*/ 245491 h 756758"/>
                        <a:gd name="connsiteX20" fmla="*/ 1308953 w 1496283"/>
                        <a:gd name="connsiteY20" fmla="*/ 259005 h 756758"/>
                        <a:gd name="connsiteX21" fmla="*/ 1306700 w 1496283"/>
                        <a:gd name="connsiteY21" fmla="*/ 265761 h 756758"/>
                        <a:gd name="connsiteX22" fmla="*/ 1302196 w 1496283"/>
                        <a:gd name="connsiteY22" fmla="*/ 270266 h 756758"/>
                        <a:gd name="connsiteX23" fmla="*/ 1293187 w 1496283"/>
                        <a:gd name="connsiteY23" fmla="*/ 288283 h 756758"/>
                        <a:gd name="connsiteX24" fmla="*/ 1290935 w 1496283"/>
                        <a:gd name="connsiteY24" fmla="*/ 297292 h 756758"/>
                        <a:gd name="connsiteX25" fmla="*/ 1288683 w 1496283"/>
                        <a:gd name="connsiteY25" fmla="*/ 304049 h 756758"/>
                        <a:gd name="connsiteX26" fmla="*/ 1275169 w 1496283"/>
                        <a:gd name="connsiteY26" fmla="*/ 335580 h 756758"/>
                        <a:gd name="connsiteX27" fmla="*/ 1270665 w 1496283"/>
                        <a:gd name="connsiteY27" fmla="*/ 382876 h 756758"/>
                        <a:gd name="connsiteX28" fmla="*/ 1263908 w 1496283"/>
                        <a:gd name="connsiteY28" fmla="*/ 409903 h 756758"/>
                        <a:gd name="connsiteX29" fmla="*/ 1254899 w 1496283"/>
                        <a:gd name="connsiteY29" fmla="*/ 432425 h 756758"/>
                        <a:gd name="connsiteX30" fmla="*/ 1248143 w 1496283"/>
                        <a:gd name="connsiteY30" fmla="*/ 481974 h 756758"/>
                        <a:gd name="connsiteX31" fmla="*/ 1243638 w 1496283"/>
                        <a:gd name="connsiteY31" fmla="*/ 488731 h 756758"/>
                        <a:gd name="connsiteX32" fmla="*/ 1239134 w 1496283"/>
                        <a:gd name="connsiteY32" fmla="*/ 509001 h 756758"/>
                        <a:gd name="connsiteX33" fmla="*/ 1234629 w 1496283"/>
                        <a:gd name="connsiteY33" fmla="*/ 518009 h 756758"/>
                        <a:gd name="connsiteX34" fmla="*/ 1230125 w 1496283"/>
                        <a:gd name="connsiteY34" fmla="*/ 540532 h 756758"/>
                        <a:gd name="connsiteX35" fmla="*/ 1225620 w 1496283"/>
                        <a:gd name="connsiteY35" fmla="*/ 545036 h 756758"/>
                        <a:gd name="connsiteX36" fmla="*/ 1221116 w 1496283"/>
                        <a:gd name="connsiteY36" fmla="*/ 551793 h 756758"/>
                        <a:gd name="connsiteX37" fmla="*/ 1218864 w 1496283"/>
                        <a:gd name="connsiteY37" fmla="*/ 560802 h 756758"/>
                        <a:gd name="connsiteX38" fmla="*/ 1214359 w 1496283"/>
                        <a:gd name="connsiteY38" fmla="*/ 567558 h 756758"/>
                        <a:gd name="connsiteX39" fmla="*/ 1212107 w 1496283"/>
                        <a:gd name="connsiteY39" fmla="*/ 583324 h 756758"/>
                        <a:gd name="connsiteX40" fmla="*/ 1223873 w 1496283"/>
                        <a:gd name="connsiteY40" fmla="*/ 664441 h 756758"/>
                        <a:gd name="connsiteX41" fmla="*/ 1173820 w 1496283"/>
                        <a:gd name="connsiteY41" fmla="*/ 671160 h 756758"/>
                        <a:gd name="connsiteX42" fmla="*/ 1135532 w 1496283"/>
                        <a:gd name="connsiteY42" fmla="*/ 646386 h 756758"/>
                        <a:gd name="connsiteX43" fmla="*/ 1093602 w 1496283"/>
                        <a:gd name="connsiteY43" fmla="*/ 589675 h 756758"/>
                        <a:gd name="connsiteX44" fmla="*/ 1002467 w 1496283"/>
                        <a:gd name="connsiteY44" fmla="*/ 535190 h 756758"/>
                        <a:gd name="connsiteX45" fmla="*/ 905806 w 1496283"/>
                        <a:gd name="connsiteY45" fmla="*/ 522514 h 756758"/>
                        <a:gd name="connsiteX46" fmla="*/ 856257 w 1496283"/>
                        <a:gd name="connsiteY46" fmla="*/ 527018 h 756758"/>
                        <a:gd name="connsiteX47" fmla="*/ 796063 w 1496283"/>
                        <a:gd name="connsiteY47" fmla="*/ 547399 h 756758"/>
                        <a:gd name="connsiteX48" fmla="*/ 750403 w 1496283"/>
                        <a:gd name="connsiteY48" fmla="*/ 578819 h 756758"/>
                        <a:gd name="connsiteX49" fmla="*/ 709863 w 1496283"/>
                        <a:gd name="connsiteY49" fmla="*/ 626116 h 756758"/>
                        <a:gd name="connsiteX50" fmla="*/ 691845 w 1496283"/>
                        <a:gd name="connsiteY50" fmla="*/ 644134 h 756758"/>
                        <a:gd name="connsiteX51" fmla="*/ 647490 w 1496283"/>
                        <a:gd name="connsiteY51" fmla="*/ 668108 h 756758"/>
                        <a:gd name="connsiteX52" fmla="*/ 550719 w 1496283"/>
                        <a:gd name="connsiteY52" fmla="*/ 677007 h 756758"/>
                        <a:gd name="connsiteX53" fmla="*/ 449837 w 1496283"/>
                        <a:gd name="connsiteY53" fmla="*/ 674028 h 756758"/>
                        <a:gd name="connsiteX54" fmla="*/ 385888 w 1496283"/>
                        <a:gd name="connsiteY54" fmla="*/ 637474 h 756758"/>
                        <a:gd name="connsiteX55" fmla="*/ 340499 w 1496283"/>
                        <a:gd name="connsiteY55" fmla="*/ 603594 h 756758"/>
                        <a:gd name="connsiteX56" fmla="*/ 302212 w 1496283"/>
                        <a:gd name="connsiteY56" fmla="*/ 578819 h 756758"/>
                        <a:gd name="connsiteX57" fmla="*/ 266176 w 1496283"/>
                        <a:gd name="connsiteY57" fmla="*/ 556297 h 756758"/>
                        <a:gd name="connsiteX58" fmla="*/ 259420 w 1496283"/>
                        <a:gd name="connsiteY58" fmla="*/ 554045 h 756758"/>
                        <a:gd name="connsiteX59" fmla="*/ 236897 w 1496283"/>
                        <a:gd name="connsiteY59" fmla="*/ 545036 h 756758"/>
                        <a:gd name="connsiteX60" fmla="*/ 180592 w 1496283"/>
                        <a:gd name="connsiteY60" fmla="*/ 536027 h 756758"/>
                        <a:gd name="connsiteX61" fmla="*/ 117530 w 1496283"/>
                        <a:gd name="connsiteY61" fmla="*/ 533775 h 756758"/>
                        <a:gd name="connsiteX62" fmla="*/ 76990 w 1496283"/>
                        <a:gd name="connsiteY62" fmla="*/ 536027 h 756758"/>
                        <a:gd name="connsiteX63" fmla="*/ 61716 w 1496283"/>
                        <a:gd name="connsiteY63" fmla="*/ 536930 h 756758"/>
                        <a:gd name="connsiteX64" fmla="*/ 23554 w 1496283"/>
                        <a:gd name="connsiteY64" fmla="*/ 550729 h 756758"/>
                        <a:gd name="connsiteX65" fmla="*/ 174 w 1496283"/>
                        <a:gd name="connsiteY65" fmla="*/ 573331 h 756758"/>
                        <a:gd name="connsiteX66" fmla="*/ 16278 w 1496283"/>
                        <a:gd name="connsiteY66" fmla="*/ 613525 h 756758"/>
                        <a:gd name="connsiteX67" fmla="*/ 73673 w 1496283"/>
                        <a:gd name="connsiteY67" fmla="*/ 624127 h 756758"/>
                        <a:gd name="connsiteX68" fmla="*/ 125098 w 1496283"/>
                        <a:gd name="connsiteY68" fmla="*/ 629432 h 756758"/>
                        <a:gd name="connsiteX69" fmla="*/ 167079 w 1496283"/>
                        <a:gd name="connsiteY69" fmla="*/ 632873 h 756758"/>
                        <a:gd name="connsiteX70" fmla="*/ 219459 w 1496283"/>
                        <a:gd name="connsiteY70" fmla="*/ 640429 h 756758"/>
                        <a:gd name="connsiteX71" fmla="*/ 271260 w 1496283"/>
                        <a:gd name="connsiteY71" fmla="*/ 659173 h 756758"/>
                        <a:gd name="connsiteX72" fmla="*/ 302212 w 1496283"/>
                        <a:gd name="connsiteY72" fmla="*/ 675665 h 756758"/>
                        <a:gd name="connsiteX73" fmla="*/ 337300 w 1496283"/>
                        <a:gd name="connsiteY73" fmla="*/ 700365 h 756758"/>
                        <a:gd name="connsiteX74" fmla="*/ 363637 w 1496283"/>
                        <a:gd name="connsiteY74" fmla="*/ 738763 h 756758"/>
                        <a:gd name="connsiteX75" fmla="*/ 403561 w 1496283"/>
                        <a:gd name="connsiteY75" fmla="*/ 752240 h 756758"/>
                        <a:gd name="connsiteX76" fmla="*/ 548393 w 1496283"/>
                        <a:gd name="connsiteY76" fmla="*/ 753003 h 756758"/>
                        <a:gd name="connsiteX77" fmla="*/ 630198 w 1496283"/>
                        <a:gd name="connsiteY77" fmla="*/ 750751 h 756758"/>
                        <a:gd name="connsiteX78" fmla="*/ 689593 w 1496283"/>
                        <a:gd name="connsiteY78" fmla="*/ 745483 h 756758"/>
                        <a:gd name="connsiteX79" fmla="*/ 735846 w 1496283"/>
                        <a:gd name="connsiteY79" fmla="*/ 708955 h 756758"/>
                        <a:gd name="connsiteX80" fmla="*/ 766094 w 1496283"/>
                        <a:gd name="connsiteY80" fmla="*/ 676722 h 756758"/>
                        <a:gd name="connsiteX81" fmla="*/ 818622 w 1496283"/>
                        <a:gd name="connsiteY81" fmla="*/ 631642 h 756758"/>
                        <a:gd name="connsiteX82" fmla="*/ 869696 w 1496283"/>
                        <a:gd name="connsiteY82" fmla="*/ 611335 h 756758"/>
                        <a:gd name="connsiteX83" fmla="*/ 932033 w 1496283"/>
                        <a:gd name="connsiteY83" fmla="*/ 606609 h 756758"/>
                        <a:gd name="connsiteX84" fmla="*/ 990553 w 1496283"/>
                        <a:gd name="connsiteY84" fmla="*/ 619249 h 756758"/>
                        <a:gd name="connsiteX85" fmla="*/ 1055647 w 1496283"/>
                        <a:gd name="connsiteY85" fmla="*/ 656699 h 756758"/>
                        <a:gd name="connsiteX86" fmla="*/ 1085983 w 1496283"/>
                        <a:gd name="connsiteY86" fmla="*/ 686926 h 756758"/>
                        <a:gd name="connsiteX87" fmla="*/ 1131027 w 1496283"/>
                        <a:gd name="connsiteY87" fmla="*/ 727466 h 756758"/>
                        <a:gd name="connsiteX88" fmla="*/ 1191837 w 1496283"/>
                        <a:gd name="connsiteY88" fmla="*/ 745483 h 756758"/>
                        <a:gd name="connsiteX89" fmla="*/ 1248143 w 1496283"/>
                        <a:gd name="connsiteY89" fmla="*/ 745483 h 756758"/>
                        <a:gd name="connsiteX90" fmla="*/ 1268413 w 1496283"/>
                        <a:gd name="connsiteY90" fmla="*/ 747736 h 756758"/>
                        <a:gd name="connsiteX91" fmla="*/ 1281926 w 1496283"/>
                        <a:gd name="connsiteY91" fmla="*/ 729718 h 756758"/>
                        <a:gd name="connsiteX92" fmla="*/ 1288683 w 1496283"/>
                        <a:gd name="connsiteY92" fmla="*/ 727466 h 756758"/>
                        <a:gd name="connsiteX93" fmla="*/ 1304448 w 1496283"/>
                        <a:gd name="connsiteY93" fmla="*/ 713952 h 756758"/>
                        <a:gd name="connsiteX94" fmla="*/ 1306700 w 1496283"/>
                        <a:gd name="connsiteY94" fmla="*/ 707196 h 756758"/>
                        <a:gd name="connsiteX95" fmla="*/ 1311205 w 1496283"/>
                        <a:gd name="connsiteY95" fmla="*/ 700439 h 756758"/>
                        <a:gd name="connsiteX96" fmla="*/ 1315709 w 1496283"/>
                        <a:gd name="connsiteY96" fmla="*/ 691430 h 756758"/>
                        <a:gd name="connsiteX97" fmla="*/ 1322466 w 1496283"/>
                        <a:gd name="connsiteY97" fmla="*/ 689178 h 756758"/>
                        <a:gd name="connsiteX98" fmla="*/ 1326970 w 1496283"/>
                        <a:gd name="connsiteY98" fmla="*/ 680169 h 756758"/>
                        <a:gd name="connsiteX99" fmla="*/ 1333727 w 1496283"/>
                        <a:gd name="connsiteY99" fmla="*/ 675665 h 756758"/>
                        <a:gd name="connsiteX100" fmla="*/ 1335979 w 1496283"/>
                        <a:gd name="connsiteY100" fmla="*/ 666656 h 756758"/>
                        <a:gd name="connsiteX101" fmla="*/ 1338231 w 1496283"/>
                        <a:gd name="connsiteY101" fmla="*/ 659899 h 756758"/>
                        <a:gd name="connsiteX102" fmla="*/ 1342736 w 1496283"/>
                        <a:gd name="connsiteY102" fmla="*/ 655395 h 756758"/>
                        <a:gd name="connsiteX103" fmla="*/ 1351745 w 1496283"/>
                        <a:gd name="connsiteY103" fmla="*/ 641881 h 756758"/>
                        <a:gd name="connsiteX104" fmla="*/ 1353997 w 1496283"/>
                        <a:gd name="connsiteY104" fmla="*/ 632873 h 756758"/>
                        <a:gd name="connsiteX105" fmla="*/ 1356249 w 1496283"/>
                        <a:gd name="connsiteY105" fmla="*/ 610350 h 756758"/>
                        <a:gd name="connsiteX106" fmla="*/ 1360753 w 1496283"/>
                        <a:gd name="connsiteY106" fmla="*/ 601341 h 756758"/>
                        <a:gd name="connsiteX107" fmla="*/ 1365258 w 1496283"/>
                        <a:gd name="connsiteY107" fmla="*/ 585576 h 756758"/>
                        <a:gd name="connsiteX108" fmla="*/ 1372015 w 1496283"/>
                        <a:gd name="connsiteY108" fmla="*/ 576567 h 756758"/>
                        <a:gd name="connsiteX109" fmla="*/ 1376519 w 1496283"/>
                        <a:gd name="connsiteY109" fmla="*/ 542784 h 756758"/>
                        <a:gd name="connsiteX110" fmla="*/ 1378771 w 1496283"/>
                        <a:gd name="connsiteY110" fmla="*/ 533775 h 756758"/>
                        <a:gd name="connsiteX111" fmla="*/ 1381023 w 1496283"/>
                        <a:gd name="connsiteY111" fmla="*/ 477470 h 756758"/>
                        <a:gd name="connsiteX112" fmla="*/ 1396789 w 1496283"/>
                        <a:gd name="connsiteY112" fmla="*/ 454947 h 756758"/>
                        <a:gd name="connsiteX113" fmla="*/ 1403546 w 1496283"/>
                        <a:gd name="connsiteY113" fmla="*/ 443686 h 756758"/>
                        <a:gd name="connsiteX114" fmla="*/ 1410302 w 1496283"/>
                        <a:gd name="connsiteY114" fmla="*/ 434677 h 756758"/>
                        <a:gd name="connsiteX115" fmla="*/ 1412554 w 1496283"/>
                        <a:gd name="connsiteY115" fmla="*/ 385129 h 756758"/>
                        <a:gd name="connsiteX116" fmla="*/ 1414807 w 1496283"/>
                        <a:gd name="connsiteY116" fmla="*/ 373868 h 756758"/>
                        <a:gd name="connsiteX117" fmla="*/ 1421563 w 1496283"/>
                        <a:gd name="connsiteY117" fmla="*/ 367111 h 756758"/>
                        <a:gd name="connsiteX118" fmla="*/ 1435077 w 1496283"/>
                        <a:gd name="connsiteY118" fmla="*/ 157655 h 756758"/>
                        <a:gd name="connsiteX119" fmla="*/ 1448590 w 1496283"/>
                        <a:gd name="connsiteY119" fmla="*/ 141889 h 756758"/>
                        <a:gd name="connsiteX120" fmla="*/ 1453094 w 1496283"/>
                        <a:gd name="connsiteY120" fmla="*/ 135133 h 756758"/>
                        <a:gd name="connsiteX121" fmla="*/ 1459851 w 1496283"/>
                        <a:gd name="connsiteY121" fmla="*/ 132880 h 756758"/>
                        <a:gd name="connsiteX122" fmla="*/ 1466608 w 1496283"/>
                        <a:gd name="connsiteY122" fmla="*/ 128376 h 756758"/>
                        <a:gd name="connsiteX123" fmla="*/ 1468860 w 1496283"/>
                        <a:gd name="connsiteY123" fmla="*/ 99097 h 756758"/>
                        <a:gd name="connsiteX124" fmla="*/ 1475617 w 1496283"/>
                        <a:gd name="connsiteY124" fmla="*/ 94593 h 756758"/>
                        <a:gd name="connsiteX125" fmla="*/ 1486878 w 1496283"/>
                        <a:gd name="connsiteY125" fmla="*/ 83332 h 756758"/>
                        <a:gd name="connsiteX126" fmla="*/ 1489130 w 1496283"/>
                        <a:gd name="connsiteY126" fmla="*/ 76575 h 756758"/>
                        <a:gd name="connsiteX127" fmla="*/ 1495887 w 1496283"/>
                        <a:gd name="connsiteY127" fmla="*/ 74323 h 756758"/>
                        <a:gd name="connsiteX128" fmla="*/ 1493634 w 1496283"/>
                        <a:gd name="connsiteY128" fmla="*/ 0 h 756758"/>
                        <a:gd name="connsiteX129" fmla="*/ 1482373 w 1496283"/>
                        <a:gd name="connsiteY129" fmla="*/ 9008 h 756758"/>
                        <a:gd name="connsiteX130" fmla="*/ 1480121 w 1496283"/>
                        <a:gd name="connsiteY130" fmla="*/ 18017 h 756758"/>
                        <a:gd name="connsiteX131" fmla="*/ 1473364 w 1496283"/>
                        <a:gd name="connsiteY131" fmla="*/ 20270 h 756758"/>
                        <a:gd name="connsiteX132" fmla="*/ 1482373 w 1496283"/>
                        <a:gd name="connsiteY132" fmla="*/ 18017 h 756758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3873 w 1496283"/>
                        <a:gd name="connsiteY40" fmla="*/ 664441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208072 w 1496283"/>
                        <a:gd name="connsiteY41" fmla="*/ 671160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68860 w 1496283"/>
                        <a:gd name="connsiteY121" fmla="*/ 99097 h 753616"/>
                        <a:gd name="connsiteX122" fmla="*/ 1475617 w 1496283"/>
                        <a:gd name="connsiteY122" fmla="*/ 94593 h 753616"/>
                        <a:gd name="connsiteX123" fmla="*/ 1486878 w 1496283"/>
                        <a:gd name="connsiteY123" fmla="*/ 83332 h 753616"/>
                        <a:gd name="connsiteX124" fmla="*/ 1489130 w 1496283"/>
                        <a:gd name="connsiteY124" fmla="*/ 76575 h 753616"/>
                        <a:gd name="connsiteX125" fmla="*/ 1495887 w 1496283"/>
                        <a:gd name="connsiteY125" fmla="*/ 74323 h 753616"/>
                        <a:gd name="connsiteX126" fmla="*/ 1493634 w 1496283"/>
                        <a:gd name="connsiteY126" fmla="*/ 0 h 753616"/>
                        <a:gd name="connsiteX127" fmla="*/ 1482373 w 1496283"/>
                        <a:gd name="connsiteY127" fmla="*/ 9008 h 753616"/>
                        <a:gd name="connsiteX128" fmla="*/ 1480121 w 1496283"/>
                        <a:gd name="connsiteY128" fmla="*/ 18017 h 753616"/>
                        <a:gd name="connsiteX129" fmla="*/ 1473364 w 1496283"/>
                        <a:gd name="connsiteY129" fmla="*/ 20270 h 753616"/>
                        <a:gd name="connsiteX130" fmla="*/ 1482373 w 1496283"/>
                        <a:gd name="connsiteY13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75617 w 1496283"/>
                        <a:gd name="connsiteY121" fmla="*/ 94593 h 753616"/>
                        <a:gd name="connsiteX122" fmla="*/ 1486878 w 1496283"/>
                        <a:gd name="connsiteY122" fmla="*/ 83332 h 753616"/>
                        <a:gd name="connsiteX123" fmla="*/ 1489130 w 1496283"/>
                        <a:gd name="connsiteY123" fmla="*/ 76575 h 753616"/>
                        <a:gd name="connsiteX124" fmla="*/ 1495887 w 1496283"/>
                        <a:gd name="connsiteY124" fmla="*/ 74323 h 753616"/>
                        <a:gd name="connsiteX125" fmla="*/ 1493634 w 1496283"/>
                        <a:gd name="connsiteY125" fmla="*/ 0 h 753616"/>
                        <a:gd name="connsiteX126" fmla="*/ 1482373 w 1496283"/>
                        <a:gd name="connsiteY126" fmla="*/ 9008 h 753616"/>
                        <a:gd name="connsiteX127" fmla="*/ 1480121 w 1496283"/>
                        <a:gd name="connsiteY127" fmla="*/ 18017 h 753616"/>
                        <a:gd name="connsiteX128" fmla="*/ 1473364 w 1496283"/>
                        <a:gd name="connsiteY128" fmla="*/ 20270 h 753616"/>
                        <a:gd name="connsiteX129" fmla="*/ 1482373 w 1496283"/>
                        <a:gd name="connsiteY12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66608 w 1496283"/>
                        <a:gd name="connsiteY118" fmla="*/ 128376 h 753616"/>
                        <a:gd name="connsiteX119" fmla="*/ 1475617 w 1496283"/>
                        <a:gd name="connsiteY119" fmla="*/ 94593 h 753616"/>
                        <a:gd name="connsiteX120" fmla="*/ 1486878 w 1496283"/>
                        <a:gd name="connsiteY120" fmla="*/ 83332 h 753616"/>
                        <a:gd name="connsiteX121" fmla="*/ 1489130 w 1496283"/>
                        <a:gd name="connsiteY121" fmla="*/ 76575 h 753616"/>
                        <a:gd name="connsiteX122" fmla="*/ 1495887 w 1496283"/>
                        <a:gd name="connsiteY122" fmla="*/ 74323 h 753616"/>
                        <a:gd name="connsiteX123" fmla="*/ 1493634 w 1496283"/>
                        <a:gd name="connsiteY123" fmla="*/ 0 h 753616"/>
                        <a:gd name="connsiteX124" fmla="*/ 1482373 w 1496283"/>
                        <a:gd name="connsiteY124" fmla="*/ 9008 h 753616"/>
                        <a:gd name="connsiteX125" fmla="*/ 1480121 w 1496283"/>
                        <a:gd name="connsiteY125" fmla="*/ 18017 h 753616"/>
                        <a:gd name="connsiteX126" fmla="*/ 1473364 w 1496283"/>
                        <a:gd name="connsiteY126" fmla="*/ 20270 h 753616"/>
                        <a:gd name="connsiteX127" fmla="*/ 1482373 w 1496283"/>
                        <a:gd name="connsiteY12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75617 w 1496283"/>
                        <a:gd name="connsiteY118" fmla="*/ 94593 h 753616"/>
                        <a:gd name="connsiteX119" fmla="*/ 1486878 w 1496283"/>
                        <a:gd name="connsiteY119" fmla="*/ 83332 h 753616"/>
                        <a:gd name="connsiteX120" fmla="*/ 1489130 w 1496283"/>
                        <a:gd name="connsiteY120" fmla="*/ 76575 h 753616"/>
                        <a:gd name="connsiteX121" fmla="*/ 1495887 w 1496283"/>
                        <a:gd name="connsiteY121" fmla="*/ 74323 h 753616"/>
                        <a:gd name="connsiteX122" fmla="*/ 1493634 w 1496283"/>
                        <a:gd name="connsiteY122" fmla="*/ 0 h 753616"/>
                        <a:gd name="connsiteX123" fmla="*/ 1482373 w 1496283"/>
                        <a:gd name="connsiteY123" fmla="*/ 9008 h 753616"/>
                        <a:gd name="connsiteX124" fmla="*/ 1480121 w 1496283"/>
                        <a:gd name="connsiteY124" fmla="*/ 18017 h 753616"/>
                        <a:gd name="connsiteX125" fmla="*/ 1473364 w 1496283"/>
                        <a:gd name="connsiteY125" fmla="*/ 20270 h 753616"/>
                        <a:gd name="connsiteX126" fmla="*/ 1482373 w 1496283"/>
                        <a:gd name="connsiteY12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03546 w 1496283"/>
                        <a:gd name="connsiteY110" fmla="*/ 443686 h 753616"/>
                        <a:gd name="connsiteX111" fmla="*/ 1410302 w 1496283"/>
                        <a:gd name="connsiteY111" fmla="*/ 434677 h 753616"/>
                        <a:gd name="connsiteX112" fmla="*/ 1412554 w 1496283"/>
                        <a:gd name="connsiteY112" fmla="*/ 385129 h 753616"/>
                        <a:gd name="connsiteX113" fmla="*/ 1414807 w 1496283"/>
                        <a:gd name="connsiteY113" fmla="*/ 373868 h 753616"/>
                        <a:gd name="connsiteX114" fmla="*/ 1397736 w 1496283"/>
                        <a:gd name="connsiteY114" fmla="*/ 331370 h 753616"/>
                        <a:gd name="connsiteX115" fmla="*/ 1435077 w 1496283"/>
                        <a:gd name="connsiteY115" fmla="*/ 157655 h 753616"/>
                        <a:gd name="connsiteX116" fmla="*/ 1453094 w 1496283"/>
                        <a:gd name="connsiteY116" fmla="*/ 135133 h 753616"/>
                        <a:gd name="connsiteX117" fmla="*/ 1475617 w 1496283"/>
                        <a:gd name="connsiteY117" fmla="*/ 94593 h 753616"/>
                        <a:gd name="connsiteX118" fmla="*/ 1486878 w 1496283"/>
                        <a:gd name="connsiteY118" fmla="*/ 83332 h 753616"/>
                        <a:gd name="connsiteX119" fmla="*/ 1489130 w 1496283"/>
                        <a:gd name="connsiteY119" fmla="*/ 76575 h 753616"/>
                        <a:gd name="connsiteX120" fmla="*/ 1495887 w 1496283"/>
                        <a:gd name="connsiteY120" fmla="*/ 74323 h 753616"/>
                        <a:gd name="connsiteX121" fmla="*/ 1493634 w 1496283"/>
                        <a:gd name="connsiteY121" fmla="*/ 0 h 753616"/>
                        <a:gd name="connsiteX122" fmla="*/ 1482373 w 1496283"/>
                        <a:gd name="connsiteY122" fmla="*/ 9008 h 753616"/>
                        <a:gd name="connsiteX123" fmla="*/ 1480121 w 1496283"/>
                        <a:gd name="connsiteY123" fmla="*/ 18017 h 753616"/>
                        <a:gd name="connsiteX124" fmla="*/ 1473364 w 1496283"/>
                        <a:gd name="connsiteY124" fmla="*/ 20270 h 753616"/>
                        <a:gd name="connsiteX125" fmla="*/ 1482373 w 1496283"/>
                        <a:gd name="connsiteY12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2554 w 1496283"/>
                        <a:gd name="connsiteY111" fmla="*/ 385129 h 753616"/>
                        <a:gd name="connsiteX112" fmla="*/ 1414807 w 1496283"/>
                        <a:gd name="connsiteY112" fmla="*/ 373868 h 753616"/>
                        <a:gd name="connsiteX113" fmla="*/ 1397736 w 1496283"/>
                        <a:gd name="connsiteY113" fmla="*/ 331370 h 753616"/>
                        <a:gd name="connsiteX114" fmla="*/ 1435077 w 1496283"/>
                        <a:gd name="connsiteY114" fmla="*/ 157655 h 753616"/>
                        <a:gd name="connsiteX115" fmla="*/ 1453094 w 1496283"/>
                        <a:gd name="connsiteY115" fmla="*/ 135133 h 753616"/>
                        <a:gd name="connsiteX116" fmla="*/ 1475617 w 1496283"/>
                        <a:gd name="connsiteY116" fmla="*/ 94593 h 753616"/>
                        <a:gd name="connsiteX117" fmla="*/ 1486878 w 1496283"/>
                        <a:gd name="connsiteY117" fmla="*/ 83332 h 753616"/>
                        <a:gd name="connsiteX118" fmla="*/ 1489130 w 1496283"/>
                        <a:gd name="connsiteY118" fmla="*/ 76575 h 753616"/>
                        <a:gd name="connsiteX119" fmla="*/ 1495887 w 1496283"/>
                        <a:gd name="connsiteY119" fmla="*/ 74323 h 753616"/>
                        <a:gd name="connsiteX120" fmla="*/ 1493634 w 1496283"/>
                        <a:gd name="connsiteY120" fmla="*/ 0 h 753616"/>
                        <a:gd name="connsiteX121" fmla="*/ 1482373 w 1496283"/>
                        <a:gd name="connsiteY121" fmla="*/ 9008 h 753616"/>
                        <a:gd name="connsiteX122" fmla="*/ 1480121 w 1496283"/>
                        <a:gd name="connsiteY122" fmla="*/ 18017 h 753616"/>
                        <a:gd name="connsiteX123" fmla="*/ 1473364 w 1496283"/>
                        <a:gd name="connsiteY123" fmla="*/ 20270 h 753616"/>
                        <a:gd name="connsiteX124" fmla="*/ 1482373 w 1496283"/>
                        <a:gd name="connsiteY12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4807 w 1496283"/>
                        <a:gd name="connsiteY111" fmla="*/ 373868 h 753616"/>
                        <a:gd name="connsiteX112" fmla="*/ 1397736 w 1496283"/>
                        <a:gd name="connsiteY112" fmla="*/ 331370 h 753616"/>
                        <a:gd name="connsiteX113" fmla="*/ 1435077 w 1496283"/>
                        <a:gd name="connsiteY113" fmla="*/ 157655 h 753616"/>
                        <a:gd name="connsiteX114" fmla="*/ 1453094 w 1496283"/>
                        <a:gd name="connsiteY114" fmla="*/ 135133 h 753616"/>
                        <a:gd name="connsiteX115" fmla="*/ 1475617 w 1496283"/>
                        <a:gd name="connsiteY115" fmla="*/ 94593 h 753616"/>
                        <a:gd name="connsiteX116" fmla="*/ 1486878 w 1496283"/>
                        <a:gd name="connsiteY116" fmla="*/ 83332 h 753616"/>
                        <a:gd name="connsiteX117" fmla="*/ 1489130 w 1496283"/>
                        <a:gd name="connsiteY117" fmla="*/ 76575 h 753616"/>
                        <a:gd name="connsiteX118" fmla="*/ 1495887 w 1496283"/>
                        <a:gd name="connsiteY118" fmla="*/ 74323 h 753616"/>
                        <a:gd name="connsiteX119" fmla="*/ 1493634 w 1496283"/>
                        <a:gd name="connsiteY119" fmla="*/ 0 h 753616"/>
                        <a:gd name="connsiteX120" fmla="*/ 1482373 w 1496283"/>
                        <a:gd name="connsiteY120" fmla="*/ 9008 h 753616"/>
                        <a:gd name="connsiteX121" fmla="*/ 1480121 w 1496283"/>
                        <a:gd name="connsiteY121" fmla="*/ 18017 h 753616"/>
                        <a:gd name="connsiteX122" fmla="*/ 1473364 w 1496283"/>
                        <a:gd name="connsiteY122" fmla="*/ 20270 h 753616"/>
                        <a:gd name="connsiteX123" fmla="*/ 1482373 w 1496283"/>
                        <a:gd name="connsiteY12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397736 w 1496283"/>
                        <a:gd name="connsiteY111" fmla="*/ 331370 h 753616"/>
                        <a:gd name="connsiteX112" fmla="*/ 1435077 w 1496283"/>
                        <a:gd name="connsiteY112" fmla="*/ 157655 h 753616"/>
                        <a:gd name="connsiteX113" fmla="*/ 1453094 w 1496283"/>
                        <a:gd name="connsiteY113" fmla="*/ 135133 h 753616"/>
                        <a:gd name="connsiteX114" fmla="*/ 1475617 w 1496283"/>
                        <a:gd name="connsiteY114" fmla="*/ 94593 h 753616"/>
                        <a:gd name="connsiteX115" fmla="*/ 1486878 w 1496283"/>
                        <a:gd name="connsiteY115" fmla="*/ 83332 h 753616"/>
                        <a:gd name="connsiteX116" fmla="*/ 1489130 w 1496283"/>
                        <a:gd name="connsiteY116" fmla="*/ 76575 h 753616"/>
                        <a:gd name="connsiteX117" fmla="*/ 1495887 w 1496283"/>
                        <a:gd name="connsiteY117" fmla="*/ 74323 h 753616"/>
                        <a:gd name="connsiteX118" fmla="*/ 1493634 w 1496283"/>
                        <a:gd name="connsiteY118" fmla="*/ 0 h 753616"/>
                        <a:gd name="connsiteX119" fmla="*/ 1482373 w 1496283"/>
                        <a:gd name="connsiteY119" fmla="*/ 9008 h 753616"/>
                        <a:gd name="connsiteX120" fmla="*/ 1480121 w 1496283"/>
                        <a:gd name="connsiteY120" fmla="*/ 18017 h 753616"/>
                        <a:gd name="connsiteX121" fmla="*/ 1473364 w 1496283"/>
                        <a:gd name="connsiteY121" fmla="*/ 20270 h 753616"/>
                        <a:gd name="connsiteX122" fmla="*/ 1482373 w 1496283"/>
                        <a:gd name="connsiteY12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397736 w 1496283"/>
                        <a:gd name="connsiteY110" fmla="*/ 331370 h 753616"/>
                        <a:gd name="connsiteX111" fmla="*/ 1435077 w 1496283"/>
                        <a:gd name="connsiteY111" fmla="*/ 157655 h 753616"/>
                        <a:gd name="connsiteX112" fmla="*/ 1453094 w 1496283"/>
                        <a:gd name="connsiteY112" fmla="*/ 135133 h 753616"/>
                        <a:gd name="connsiteX113" fmla="*/ 1475617 w 1496283"/>
                        <a:gd name="connsiteY113" fmla="*/ 94593 h 753616"/>
                        <a:gd name="connsiteX114" fmla="*/ 1486878 w 1496283"/>
                        <a:gd name="connsiteY114" fmla="*/ 83332 h 753616"/>
                        <a:gd name="connsiteX115" fmla="*/ 1489130 w 1496283"/>
                        <a:gd name="connsiteY115" fmla="*/ 76575 h 753616"/>
                        <a:gd name="connsiteX116" fmla="*/ 1495887 w 1496283"/>
                        <a:gd name="connsiteY116" fmla="*/ 74323 h 753616"/>
                        <a:gd name="connsiteX117" fmla="*/ 1493634 w 1496283"/>
                        <a:gd name="connsiteY117" fmla="*/ 0 h 753616"/>
                        <a:gd name="connsiteX118" fmla="*/ 1482373 w 1496283"/>
                        <a:gd name="connsiteY118" fmla="*/ 9008 h 753616"/>
                        <a:gd name="connsiteX119" fmla="*/ 1480121 w 1496283"/>
                        <a:gd name="connsiteY119" fmla="*/ 18017 h 753616"/>
                        <a:gd name="connsiteX120" fmla="*/ 1473364 w 1496283"/>
                        <a:gd name="connsiteY120" fmla="*/ 20270 h 753616"/>
                        <a:gd name="connsiteX121" fmla="*/ 1482373 w 1496283"/>
                        <a:gd name="connsiteY12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7736 w 1496283"/>
                        <a:gd name="connsiteY109" fmla="*/ 331370 h 753616"/>
                        <a:gd name="connsiteX110" fmla="*/ 1435077 w 1496283"/>
                        <a:gd name="connsiteY110" fmla="*/ 157655 h 753616"/>
                        <a:gd name="connsiteX111" fmla="*/ 1453094 w 1496283"/>
                        <a:gd name="connsiteY111" fmla="*/ 135133 h 753616"/>
                        <a:gd name="connsiteX112" fmla="*/ 1475617 w 1496283"/>
                        <a:gd name="connsiteY112" fmla="*/ 94593 h 753616"/>
                        <a:gd name="connsiteX113" fmla="*/ 1486878 w 1496283"/>
                        <a:gd name="connsiteY113" fmla="*/ 83332 h 753616"/>
                        <a:gd name="connsiteX114" fmla="*/ 1489130 w 1496283"/>
                        <a:gd name="connsiteY114" fmla="*/ 76575 h 753616"/>
                        <a:gd name="connsiteX115" fmla="*/ 1495887 w 1496283"/>
                        <a:gd name="connsiteY115" fmla="*/ 74323 h 753616"/>
                        <a:gd name="connsiteX116" fmla="*/ 1493634 w 1496283"/>
                        <a:gd name="connsiteY116" fmla="*/ 0 h 753616"/>
                        <a:gd name="connsiteX117" fmla="*/ 1482373 w 1496283"/>
                        <a:gd name="connsiteY117" fmla="*/ 9008 h 753616"/>
                        <a:gd name="connsiteX118" fmla="*/ 1480121 w 1496283"/>
                        <a:gd name="connsiteY118" fmla="*/ 18017 h 753616"/>
                        <a:gd name="connsiteX119" fmla="*/ 1473364 w 1496283"/>
                        <a:gd name="connsiteY119" fmla="*/ 20270 h 753616"/>
                        <a:gd name="connsiteX120" fmla="*/ 1482373 w 1496283"/>
                        <a:gd name="connsiteY12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3997 w 1496283"/>
                        <a:gd name="connsiteY100" fmla="*/ 632873 h 753616"/>
                        <a:gd name="connsiteX101" fmla="*/ 1356249 w 1496283"/>
                        <a:gd name="connsiteY101" fmla="*/ 610350 h 753616"/>
                        <a:gd name="connsiteX102" fmla="*/ 1360753 w 1496283"/>
                        <a:gd name="connsiteY102" fmla="*/ 601341 h 753616"/>
                        <a:gd name="connsiteX103" fmla="*/ 1365258 w 1496283"/>
                        <a:gd name="connsiteY103" fmla="*/ 585576 h 753616"/>
                        <a:gd name="connsiteX104" fmla="*/ 1372015 w 1496283"/>
                        <a:gd name="connsiteY104" fmla="*/ 576567 h 753616"/>
                        <a:gd name="connsiteX105" fmla="*/ 1376519 w 1496283"/>
                        <a:gd name="connsiteY105" fmla="*/ 542784 h 753616"/>
                        <a:gd name="connsiteX106" fmla="*/ 1378771 w 1496283"/>
                        <a:gd name="connsiteY106" fmla="*/ 533775 h 753616"/>
                        <a:gd name="connsiteX107" fmla="*/ 1381023 w 1496283"/>
                        <a:gd name="connsiteY107" fmla="*/ 477470 h 753616"/>
                        <a:gd name="connsiteX108" fmla="*/ 1397736 w 1496283"/>
                        <a:gd name="connsiteY108" fmla="*/ 331370 h 753616"/>
                        <a:gd name="connsiteX109" fmla="*/ 1435077 w 1496283"/>
                        <a:gd name="connsiteY109" fmla="*/ 157655 h 753616"/>
                        <a:gd name="connsiteX110" fmla="*/ 1453094 w 1496283"/>
                        <a:gd name="connsiteY110" fmla="*/ 135133 h 753616"/>
                        <a:gd name="connsiteX111" fmla="*/ 1475617 w 1496283"/>
                        <a:gd name="connsiteY111" fmla="*/ 94593 h 753616"/>
                        <a:gd name="connsiteX112" fmla="*/ 1486878 w 1496283"/>
                        <a:gd name="connsiteY112" fmla="*/ 83332 h 753616"/>
                        <a:gd name="connsiteX113" fmla="*/ 1489130 w 1496283"/>
                        <a:gd name="connsiteY113" fmla="*/ 76575 h 753616"/>
                        <a:gd name="connsiteX114" fmla="*/ 1495887 w 1496283"/>
                        <a:gd name="connsiteY114" fmla="*/ 74323 h 753616"/>
                        <a:gd name="connsiteX115" fmla="*/ 1493634 w 1496283"/>
                        <a:gd name="connsiteY115" fmla="*/ 0 h 753616"/>
                        <a:gd name="connsiteX116" fmla="*/ 1482373 w 1496283"/>
                        <a:gd name="connsiteY116" fmla="*/ 9008 h 753616"/>
                        <a:gd name="connsiteX117" fmla="*/ 1480121 w 1496283"/>
                        <a:gd name="connsiteY117" fmla="*/ 18017 h 753616"/>
                        <a:gd name="connsiteX118" fmla="*/ 1473364 w 1496283"/>
                        <a:gd name="connsiteY118" fmla="*/ 20270 h 753616"/>
                        <a:gd name="connsiteX119" fmla="*/ 1482373 w 1496283"/>
                        <a:gd name="connsiteY11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33727 w 1496283"/>
                        <a:gd name="connsiteY95" fmla="*/ 675665 h 753616"/>
                        <a:gd name="connsiteX96" fmla="*/ 1335979 w 1496283"/>
                        <a:gd name="connsiteY96" fmla="*/ 666656 h 753616"/>
                        <a:gd name="connsiteX97" fmla="*/ 1338231 w 1496283"/>
                        <a:gd name="connsiteY97" fmla="*/ 659899 h 753616"/>
                        <a:gd name="connsiteX98" fmla="*/ 1342736 w 1496283"/>
                        <a:gd name="connsiteY98" fmla="*/ 655395 h 753616"/>
                        <a:gd name="connsiteX99" fmla="*/ 1353997 w 1496283"/>
                        <a:gd name="connsiteY99" fmla="*/ 632873 h 753616"/>
                        <a:gd name="connsiteX100" fmla="*/ 1356249 w 1496283"/>
                        <a:gd name="connsiteY100" fmla="*/ 610350 h 753616"/>
                        <a:gd name="connsiteX101" fmla="*/ 1360753 w 1496283"/>
                        <a:gd name="connsiteY101" fmla="*/ 601341 h 753616"/>
                        <a:gd name="connsiteX102" fmla="*/ 1365258 w 1496283"/>
                        <a:gd name="connsiteY102" fmla="*/ 585576 h 753616"/>
                        <a:gd name="connsiteX103" fmla="*/ 1372015 w 1496283"/>
                        <a:gd name="connsiteY103" fmla="*/ 576567 h 753616"/>
                        <a:gd name="connsiteX104" fmla="*/ 1376519 w 1496283"/>
                        <a:gd name="connsiteY104" fmla="*/ 542784 h 753616"/>
                        <a:gd name="connsiteX105" fmla="*/ 1378771 w 1496283"/>
                        <a:gd name="connsiteY105" fmla="*/ 533775 h 753616"/>
                        <a:gd name="connsiteX106" fmla="*/ 1381023 w 1496283"/>
                        <a:gd name="connsiteY106" fmla="*/ 477470 h 753616"/>
                        <a:gd name="connsiteX107" fmla="*/ 1397736 w 1496283"/>
                        <a:gd name="connsiteY107" fmla="*/ 331370 h 753616"/>
                        <a:gd name="connsiteX108" fmla="*/ 1435077 w 1496283"/>
                        <a:gd name="connsiteY108" fmla="*/ 157655 h 753616"/>
                        <a:gd name="connsiteX109" fmla="*/ 1453094 w 1496283"/>
                        <a:gd name="connsiteY109" fmla="*/ 135133 h 753616"/>
                        <a:gd name="connsiteX110" fmla="*/ 1475617 w 1496283"/>
                        <a:gd name="connsiteY110" fmla="*/ 94593 h 753616"/>
                        <a:gd name="connsiteX111" fmla="*/ 1486878 w 1496283"/>
                        <a:gd name="connsiteY111" fmla="*/ 83332 h 753616"/>
                        <a:gd name="connsiteX112" fmla="*/ 1489130 w 1496283"/>
                        <a:gd name="connsiteY112" fmla="*/ 76575 h 753616"/>
                        <a:gd name="connsiteX113" fmla="*/ 1495887 w 1496283"/>
                        <a:gd name="connsiteY113" fmla="*/ 74323 h 753616"/>
                        <a:gd name="connsiteX114" fmla="*/ 1493634 w 1496283"/>
                        <a:gd name="connsiteY114" fmla="*/ 0 h 753616"/>
                        <a:gd name="connsiteX115" fmla="*/ 1482373 w 1496283"/>
                        <a:gd name="connsiteY115" fmla="*/ 9008 h 753616"/>
                        <a:gd name="connsiteX116" fmla="*/ 1480121 w 1496283"/>
                        <a:gd name="connsiteY116" fmla="*/ 18017 h 753616"/>
                        <a:gd name="connsiteX117" fmla="*/ 1473364 w 1496283"/>
                        <a:gd name="connsiteY117" fmla="*/ 20270 h 753616"/>
                        <a:gd name="connsiteX118" fmla="*/ 1482373 w 1496283"/>
                        <a:gd name="connsiteY11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304448 w 1496283"/>
                        <a:gd name="connsiteY89" fmla="*/ 713952 h 753616"/>
                        <a:gd name="connsiteX90" fmla="*/ 1306700 w 1496283"/>
                        <a:gd name="connsiteY90" fmla="*/ 707196 h 753616"/>
                        <a:gd name="connsiteX91" fmla="*/ 1311205 w 1496283"/>
                        <a:gd name="connsiteY91" fmla="*/ 700439 h 753616"/>
                        <a:gd name="connsiteX92" fmla="*/ 1315709 w 1496283"/>
                        <a:gd name="connsiteY92" fmla="*/ 691430 h 753616"/>
                        <a:gd name="connsiteX93" fmla="*/ 1322466 w 1496283"/>
                        <a:gd name="connsiteY93" fmla="*/ 689178 h 753616"/>
                        <a:gd name="connsiteX94" fmla="*/ 1333727 w 1496283"/>
                        <a:gd name="connsiteY94" fmla="*/ 675665 h 753616"/>
                        <a:gd name="connsiteX95" fmla="*/ 1335979 w 1496283"/>
                        <a:gd name="connsiteY95" fmla="*/ 666656 h 753616"/>
                        <a:gd name="connsiteX96" fmla="*/ 1338231 w 1496283"/>
                        <a:gd name="connsiteY96" fmla="*/ 659899 h 753616"/>
                        <a:gd name="connsiteX97" fmla="*/ 1342736 w 1496283"/>
                        <a:gd name="connsiteY97" fmla="*/ 655395 h 753616"/>
                        <a:gd name="connsiteX98" fmla="*/ 1353997 w 1496283"/>
                        <a:gd name="connsiteY98" fmla="*/ 632873 h 753616"/>
                        <a:gd name="connsiteX99" fmla="*/ 1356249 w 1496283"/>
                        <a:gd name="connsiteY99" fmla="*/ 610350 h 753616"/>
                        <a:gd name="connsiteX100" fmla="*/ 1360753 w 1496283"/>
                        <a:gd name="connsiteY100" fmla="*/ 601341 h 753616"/>
                        <a:gd name="connsiteX101" fmla="*/ 1365258 w 1496283"/>
                        <a:gd name="connsiteY101" fmla="*/ 585576 h 753616"/>
                        <a:gd name="connsiteX102" fmla="*/ 1372015 w 1496283"/>
                        <a:gd name="connsiteY102" fmla="*/ 576567 h 753616"/>
                        <a:gd name="connsiteX103" fmla="*/ 1376519 w 1496283"/>
                        <a:gd name="connsiteY103" fmla="*/ 542784 h 753616"/>
                        <a:gd name="connsiteX104" fmla="*/ 1378771 w 1496283"/>
                        <a:gd name="connsiteY104" fmla="*/ 533775 h 753616"/>
                        <a:gd name="connsiteX105" fmla="*/ 1381023 w 1496283"/>
                        <a:gd name="connsiteY105" fmla="*/ 477470 h 753616"/>
                        <a:gd name="connsiteX106" fmla="*/ 1397736 w 1496283"/>
                        <a:gd name="connsiteY106" fmla="*/ 331370 h 753616"/>
                        <a:gd name="connsiteX107" fmla="*/ 1435077 w 1496283"/>
                        <a:gd name="connsiteY107" fmla="*/ 157655 h 753616"/>
                        <a:gd name="connsiteX108" fmla="*/ 1453094 w 1496283"/>
                        <a:gd name="connsiteY108" fmla="*/ 135133 h 753616"/>
                        <a:gd name="connsiteX109" fmla="*/ 1475617 w 1496283"/>
                        <a:gd name="connsiteY109" fmla="*/ 94593 h 753616"/>
                        <a:gd name="connsiteX110" fmla="*/ 1486878 w 1496283"/>
                        <a:gd name="connsiteY110" fmla="*/ 83332 h 753616"/>
                        <a:gd name="connsiteX111" fmla="*/ 1489130 w 1496283"/>
                        <a:gd name="connsiteY111" fmla="*/ 76575 h 753616"/>
                        <a:gd name="connsiteX112" fmla="*/ 1495887 w 1496283"/>
                        <a:gd name="connsiteY112" fmla="*/ 74323 h 753616"/>
                        <a:gd name="connsiteX113" fmla="*/ 1493634 w 1496283"/>
                        <a:gd name="connsiteY113" fmla="*/ 0 h 753616"/>
                        <a:gd name="connsiteX114" fmla="*/ 1482373 w 1496283"/>
                        <a:gd name="connsiteY114" fmla="*/ 9008 h 753616"/>
                        <a:gd name="connsiteX115" fmla="*/ 1480121 w 1496283"/>
                        <a:gd name="connsiteY115" fmla="*/ 18017 h 753616"/>
                        <a:gd name="connsiteX116" fmla="*/ 1473364 w 1496283"/>
                        <a:gd name="connsiteY116" fmla="*/ 20270 h 753616"/>
                        <a:gd name="connsiteX117" fmla="*/ 1482373 w 1496283"/>
                        <a:gd name="connsiteY11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1205 w 1496283"/>
                        <a:gd name="connsiteY90" fmla="*/ 700439 h 753616"/>
                        <a:gd name="connsiteX91" fmla="*/ 1315709 w 1496283"/>
                        <a:gd name="connsiteY91" fmla="*/ 691430 h 753616"/>
                        <a:gd name="connsiteX92" fmla="*/ 1322466 w 1496283"/>
                        <a:gd name="connsiteY92" fmla="*/ 689178 h 753616"/>
                        <a:gd name="connsiteX93" fmla="*/ 1333727 w 1496283"/>
                        <a:gd name="connsiteY93" fmla="*/ 675665 h 753616"/>
                        <a:gd name="connsiteX94" fmla="*/ 1335979 w 1496283"/>
                        <a:gd name="connsiteY94" fmla="*/ 666656 h 753616"/>
                        <a:gd name="connsiteX95" fmla="*/ 1338231 w 1496283"/>
                        <a:gd name="connsiteY95" fmla="*/ 659899 h 753616"/>
                        <a:gd name="connsiteX96" fmla="*/ 1342736 w 1496283"/>
                        <a:gd name="connsiteY96" fmla="*/ 655395 h 753616"/>
                        <a:gd name="connsiteX97" fmla="*/ 1353997 w 1496283"/>
                        <a:gd name="connsiteY97" fmla="*/ 632873 h 753616"/>
                        <a:gd name="connsiteX98" fmla="*/ 1356249 w 1496283"/>
                        <a:gd name="connsiteY98" fmla="*/ 610350 h 753616"/>
                        <a:gd name="connsiteX99" fmla="*/ 1360753 w 1496283"/>
                        <a:gd name="connsiteY99" fmla="*/ 601341 h 753616"/>
                        <a:gd name="connsiteX100" fmla="*/ 1365258 w 1496283"/>
                        <a:gd name="connsiteY100" fmla="*/ 585576 h 753616"/>
                        <a:gd name="connsiteX101" fmla="*/ 1372015 w 1496283"/>
                        <a:gd name="connsiteY101" fmla="*/ 576567 h 753616"/>
                        <a:gd name="connsiteX102" fmla="*/ 1376519 w 1496283"/>
                        <a:gd name="connsiteY102" fmla="*/ 542784 h 753616"/>
                        <a:gd name="connsiteX103" fmla="*/ 1378771 w 1496283"/>
                        <a:gd name="connsiteY103" fmla="*/ 533775 h 753616"/>
                        <a:gd name="connsiteX104" fmla="*/ 1381023 w 1496283"/>
                        <a:gd name="connsiteY104" fmla="*/ 477470 h 753616"/>
                        <a:gd name="connsiteX105" fmla="*/ 1397736 w 1496283"/>
                        <a:gd name="connsiteY105" fmla="*/ 331370 h 753616"/>
                        <a:gd name="connsiteX106" fmla="*/ 1435077 w 1496283"/>
                        <a:gd name="connsiteY106" fmla="*/ 157655 h 753616"/>
                        <a:gd name="connsiteX107" fmla="*/ 1453094 w 1496283"/>
                        <a:gd name="connsiteY107" fmla="*/ 135133 h 753616"/>
                        <a:gd name="connsiteX108" fmla="*/ 1475617 w 1496283"/>
                        <a:gd name="connsiteY108" fmla="*/ 94593 h 753616"/>
                        <a:gd name="connsiteX109" fmla="*/ 1486878 w 1496283"/>
                        <a:gd name="connsiteY109" fmla="*/ 83332 h 753616"/>
                        <a:gd name="connsiteX110" fmla="*/ 1489130 w 1496283"/>
                        <a:gd name="connsiteY110" fmla="*/ 76575 h 753616"/>
                        <a:gd name="connsiteX111" fmla="*/ 1495887 w 1496283"/>
                        <a:gd name="connsiteY111" fmla="*/ 74323 h 753616"/>
                        <a:gd name="connsiteX112" fmla="*/ 1493634 w 1496283"/>
                        <a:gd name="connsiteY112" fmla="*/ 0 h 753616"/>
                        <a:gd name="connsiteX113" fmla="*/ 1482373 w 1496283"/>
                        <a:gd name="connsiteY113" fmla="*/ 9008 h 753616"/>
                        <a:gd name="connsiteX114" fmla="*/ 1480121 w 1496283"/>
                        <a:gd name="connsiteY114" fmla="*/ 18017 h 753616"/>
                        <a:gd name="connsiteX115" fmla="*/ 1473364 w 1496283"/>
                        <a:gd name="connsiteY115" fmla="*/ 20270 h 753616"/>
                        <a:gd name="connsiteX116" fmla="*/ 1482373 w 1496283"/>
                        <a:gd name="connsiteY11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38231 w 1496283"/>
                        <a:gd name="connsiteY94" fmla="*/ 659899 h 753616"/>
                        <a:gd name="connsiteX95" fmla="*/ 1342736 w 1496283"/>
                        <a:gd name="connsiteY95" fmla="*/ 655395 h 753616"/>
                        <a:gd name="connsiteX96" fmla="*/ 1353997 w 1496283"/>
                        <a:gd name="connsiteY96" fmla="*/ 632873 h 753616"/>
                        <a:gd name="connsiteX97" fmla="*/ 1356249 w 1496283"/>
                        <a:gd name="connsiteY97" fmla="*/ 610350 h 753616"/>
                        <a:gd name="connsiteX98" fmla="*/ 1360753 w 1496283"/>
                        <a:gd name="connsiteY98" fmla="*/ 601341 h 753616"/>
                        <a:gd name="connsiteX99" fmla="*/ 1365258 w 1496283"/>
                        <a:gd name="connsiteY99" fmla="*/ 585576 h 753616"/>
                        <a:gd name="connsiteX100" fmla="*/ 1372015 w 1496283"/>
                        <a:gd name="connsiteY100" fmla="*/ 576567 h 753616"/>
                        <a:gd name="connsiteX101" fmla="*/ 1376519 w 1496283"/>
                        <a:gd name="connsiteY101" fmla="*/ 542784 h 753616"/>
                        <a:gd name="connsiteX102" fmla="*/ 1378771 w 1496283"/>
                        <a:gd name="connsiteY102" fmla="*/ 533775 h 753616"/>
                        <a:gd name="connsiteX103" fmla="*/ 1381023 w 1496283"/>
                        <a:gd name="connsiteY103" fmla="*/ 477470 h 753616"/>
                        <a:gd name="connsiteX104" fmla="*/ 1397736 w 1496283"/>
                        <a:gd name="connsiteY104" fmla="*/ 331370 h 753616"/>
                        <a:gd name="connsiteX105" fmla="*/ 1435077 w 1496283"/>
                        <a:gd name="connsiteY105" fmla="*/ 157655 h 753616"/>
                        <a:gd name="connsiteX106" fmla="*/ 1453094 w 1496283"/>
                        <a:gd name="connsiteY106" fmla="*/ 135133 h 753616"/>
                        <a:gd name="connsiteX107" fmla="*/ 1475617 w 1496283"/>
                        <a:gd name="connsiteY107" fmla="*/ 94593 h 753616"/>
                        <a:gd name="connsiteX108" fmla="*/ 1486878 w 1496283"/>
                        <a:gd name="connsiteY108" fmla="*/ 83332 h 753616"/>
                        <a:gd name="connsiteX109" fmla="*/ 1489130 w 1496283"/>
                        <a:gd name="connsiteY109" fmla="*/ 76575 h 753616"/>
                        <a:gd name="connsiteX110" fmla="*/ 1495887 w 1496283"/>
                        <a:gd name="connsiteY110" fmla="*/ 74323 h 753616"/>
                        <a:gd name="connsiteX111" fmla="*/ 1493634 w 1496283"/>
                        <a:gd name="connsiteY111" fmla="*/ 0 h 753616"/>
                        <a:gd name="connsiteX112" fmla="*/ 1482373 w 1496283"/>
                        <a:gd name="connsiteY112" fmla="*/ 9008 h 753616"/>
                        <a:gd name="connsiteX113" fmla="*/ 1480121 w 1496283"/>
                        <a:gd name="connsiteY113" fmla="*/ 18017 h 753616"/>
                        <a:gd name="connsiteX114" fmla="*/ 1473364 w 1496283"/>
                        <a:gd name="connsiteY114" fmla="*/ 20270 h 753616"/>
                        <a:gd name="connsiteX115" fmla="*/ 1482373 w 1496283"/>
                        <a:gd name="connsiteY11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42736 w 1496283"/>
                        <a:gd name="connsiteY94" fmla="*/ 655395 h 753616"/>
                        <a:gd name="connsiteX95" fmla="*/ 1353997 w 1496283"/>
                        <a:gd name="connsiteY95" fmla="*/ 632873 h 753616"/>
                        <a:gd name="connsiteX96" fmla="*/ 1356249 w 1496283"/>
                        <a:gd name="connsiteY96" fmla="*/ 610350 h 753616"/>
                        <a:gd name="connsiteX97" fmla="*/ 1360753 w 1496283"/>
                        <a:gd name="connsiteY97" fmla="*/ 601341 h 753616"/>
                        <a:gd name="connsiteX98" fmla="*/ 1365258 w 1496283"/>
                        <a:gd name="connsiteY98" fmla="*/ 585576 h 753616"/>
                        <a:gd name="connsiteX99" fmla="*/ 1372015 w 1496283"/>
                        <a:gd name="connsiteY99" fmla="*/ 576567 h 753616"/>
                        <a:gd name="connsiteX100" fmla="*/ 1376519 w 1496283"/>
                        <a:gd name="connsiteY100" fmla="*/ 542784 h 753616"/>
                        <a:gd name="connsiteX101" fmla="*/ 1378771 w 1496283"/>
                        <a:gd name="connsiteY101" fmla="*/ 533775 h 753616"/>
                        <a:gd name="connsiteX102" fmla="*/ 1381023 w 1496283"/>
                        <a:gd name="connsiteY102" fmla="*/ 477470 h 753616"/>
                        <a:gd name="connsiteX103" fmla="*/ 1397736 w 1496283"/>
                        <a:gd name="connsiteY103" fmla="*/ 331370 h 753616"/>
                        <a:gd name="connsiteX104" fmla="*/ 1435077 w 1496283"/>
                        <a:gd name="connsiteY104" fmla="*/ 157655 h 753616"/>
                        <a:gd name="connsiteX105" fmla="*/ 1453094 w 1496283"/>
                        <a:gd name="connsiteY105" fmla="*/ 135133 h 753616"/>
                        <a:gd name="connsiteX106" fmla="*/ 1475617 w 1496283"/>
                        <a:gd name="connsiteY106" fmla="*/ 94593 h 753616"/>
                        <a:gd name="connsiteX107" fmla="*/ 1486878 w 1496283"/>
                        <a:gd name="connsiteY107" fmla="*/ 83332 h 753616"/>
                        <a:gd name="connsiteX108" fmla="*/ 1489130 w 1496283"/>
                        <a:gd name="connsiteY108" fmla="*/ 76575 h 753616"/>
                        <a:gd name="connsiteX109" fmla="*/ 1495887 w 1496283"/>
                        <a:gd name="connsiteY109" fmla="*/ 74323 h 753616"/>
                        <a:gd name="connsiteX110" fmla="*/ 1493634 w 1496283"/>
                        <a:gd name="connsiteY110" fmla="*/ 0 h 753616"/>
                        <a:gd name="connsiteX111" fmla="*/ 1482373 w 1496283"/>
                        <a:gd name="connsiteY111" fmla="*/ 9008 h 753616"/>
                        <a:gd name="connsiteX112" fmla="*/ 1480121 w 1496283"/>
                        <a:gd name="connsiteY112" fmla="*/ 18017 h 753616"/>
                        <a:gd name="connsiteX113" fmla="*/ 1473364 w 1496283"/>
                        <a:gd name="connsiteY113" fmla="*/ 20270 h 753616"/>
                        <a:gd name="connsiteX114" fmla="*/ 1482373 w 1496283"/>
                        <a:gd name="connsiteY11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33727 w 1496283"/>
                        <a:gd name="connsiteY91" fmla="*/ 675665 h 753616"/>
                        <a:gd name="connsiteX92" fmla="*/ 1335979 w 1496283"/>
                        <a:gd name="connsiteY92" fmla="*/ 666656 h 753616"/>
                        <a:gd name="connsiteX93" fmla="*/ 1342736 w 1496283"/>
                        <a:gd name="connsiteY93" fmla="*/ 655395 h 753616"/>
                        <a:gd name="connsiteX94" fmla="*/ 1353997 w 1496283"/>
                        <a:gd name="connsiteY94" fmla="*/ 632873 h 753616"/>
                        <a:gd name="connsiteX95" fmla="*/ 1356249 w 1496283"/>
                        <a:gd name="connsiteY95" fmla="*/ 610350 h 753616"/>
                        <a:gd name="connsiteX96" fmla="*/ 1360753 w 1496283"/>
                        <a:gd name="connsiteY96" fmla="*/ 601341 h 753616"/>
                        <a:gd name="connsiteX97" fmla="*/ 1365258 w 1496283"/>
                        <a:gd name="connsiteY97" fmla="*/ 585576 h 753616"/>
                        <a:gd name="connsiteX98" fmla="*/ 1372015 w 1496283"/>
                        <a:gd name="connsiteY98" fmla="*/ 576567 h 753616"/>
                        <a:gd name="connsiteX99" fmla="*/ 1376519 w 1496283"/>
                        <a:gd name="connsiteY99" fmla="*/ 542784 h 753616"/>
                        <a:gd name="connsiteX100" fmla="*/ 1378771 w 1496283"/>
                        <a:gd name="connsiteY100" fmla="*/ 533775 h 753616"/>
                        <a:gd name="connsiteX101" fmla="*/ 1381023 w 1496283"/>
                        <a:gd name="connsiteY101" fmla="*/ 477470 h 753616"/>
                        <a:gd name="connsiteX102" fmla="*/ 1397736 w 1496283"/>
                        <a:gd name="connsiteY102" fmla="*/ 331370 h 753616"/>
                        <a:gd name="connsiteX103" fmla="*/ 1435077 w 1496283"/>
                        <a:gd name="connsiteY103" fmla="*/ 157655 h 753616"/>
                        <a:gd name="connsiteX104" fmla="*/ 1453094 w 1496283"/>
                        <a:gd name="connsiteY104" fmla="*/ 135133 h 753616"/>
                        <a:gd name="connsiteX105" fmla="*/ 1475617 w 1496283"/>
                        <a:gd name="connsiteY105" fmla="*/ 94593 h 753616"/>
                        <a:gd name="connsiteX106" fmla="*/ 1486878 w 1496283"/>
                        <a:gd name="connsiteY106" fmla="*/ 83332 h 753616"/>
                        <a:gd name="connsiteX107" fmla="*/ 1489130 w 1496283"/>
                        <a:gd name="connsiteY107" fmla="*/ 76575 h 753616"/>
                        <a:gd name="connsiteX108" fmla="*/ 1495887 w 1496283"/>
                        <a:gd name="connsiteY108" fmla="*/ 74323 h 753616"/>
                        <a:gd name="connsiteX109" fmla="*/ 1493634 w 1496283"/>
                        <a:gd name="connsiteY109" fmla="*/ 0 h 753616"/>
                        <a:gd name="connsiteX110" fmla="*/ 1482373 w 1496283"/>
                        <a:gd name="connsiteY110" fmla="*/ 9008 h 753616"/>
                        <a:gd name="connsiteX111" fmla="*/ 1480121 w 1496283"/>
                        <a:gd name="connsiteY111" fmla="*/ 18017 h 753616"/>
                        <a:gd name="connsiteX112" fmla="*/ 1473364 w 1496283"/>
                        <a:gd name="connsiteY112" fmla="*/ 20270 h 753616"/>
                        <a:gd name="connsiteX113" fmla="*/ 1482373 w 1496283"/>
                        <a:gd name="connsiteY11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3997 w 1496283"/>
                        <a:gd name="connsiteY93" fmla="*/ 632873 h 753616"/>
                        <a:gd name="connsiteX94" fmla="*/ 1356249 w 1496283"/>
                        <a:gd name="connsiteY94" fmla="*/ 610350 h 753616"/>
                        <a:gd name="connsiteX95" fmla="*/ 1360753 w 1496283"/>
                        <a:gd name="connsiteY95" fmla="*/ 601341 h 753616"/>
                        <a:gd name="connsiteX96" fmla="*/ 1365258 w 1496283"/>
                        <a:gd name="connsiteY96" fmla="*/ 585576 h 753616"/>
                        <a:gd name="connsiteX97" fmla="*/ 1372015 w 1496283"/>
                        <a:gd name="connsiteY97" fmla="*/ 576567 h 753616"/>
                        <a:gd name="connsiteX98" fmla="*/ 1376519 w 1496283"/>
                        <a:gd name="connsiteY98" fmla="*/ 542784 h 753616"/>
                        <a:gd name="connsiteX99" fmla="*/ 1378771 w 1496283"/>
                        <a:gd name="connsiteY99" fmla="*/ 533775 h 753616"/>
                        <a:gd name="connsiteX100" fmla="*/ 1381023 w 1496283"/>
                        <a:gd name="connsiteY100" fmla="*/ 477470 h 753616"/>
                        <a:gd name="connsiteX101" fmla="*/ 1397736 w 1496283"/>
                        <a:gd name="connsiteY101" fmla="*/ 331370 h 753616"/>
                        <a:gd name="connsiteX102" fmla="*/ 1435077 w 1496283"/>
                        <a:gd name="connsiteY102" fmla="*/ 157655 h 753616"/>
                        <a:gd name="connsiteX103" fmla="*/ 1453094 w 1496283"/>
                        <a:gd name="connsiteY103" fmla="*/ 135133 h 753616"/>
                        <a:gd name="connsiteX104" fmla="*/ 1475617 w 1496283"/>
                        <a:gd name="connsiteY104" fmla="*/ 94593 h 753616"/>
                        <a:gd name="connsiteX105" fmla="*/ 1486878 w 1496283"/>
                        <a:gd name="connsiteY105" fmla="*/ 83332 h 753616"/>
                        <a:gd name="connsiteX106" fmla="*/ 1489130 w 1496283"/>
                        <a:gd name="connsiteY106" fmla="*/ 76575 h 753616"/>
                        <a:gd name="connsiteX107" fmla="*/ 1495887 w 1496283"/>
                        <a:gd name="connsiteY107" fmla="*/ 74323 h 753616"/>
                        <a:gd name="connsiteX108" fmla="*/ 1493634 w 1496283"/>
                        <a:gd name="connsiteY108" fmla="*/ 0 h 753616"/>
                        <a:gd name="connsiteX109" fmla="*/ 1482373 w 1496283"/>
                        <a:gd name="connsiteY109" fmla="*/ 9008 h 753616"/>
                        <a:gd name="connsiteX110" fmla="*/ 1480121 w 1496283"/>
                        <a:gd name="connsiteY110" fmla="*/ 18017 h 753616"/>
                        <a:gd name="connsiteX111" fmla="*/ 1473364 w 1496283"/>
                        <a:gd name="connsiteY111" fmla="*/ 20270 h 753616"/>
                        <a:gd name="connsiteX112" fmla="*/ 1482373 w 1496283"/>
                        <a:gd name="connsiteY11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81023 w 1496283"/>
                        <a:gd name="connsiteY99" fmla="*/ 477470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94791 w 1496283"/>
                        <a:gd name="connsiteY102" fmla="*/ 100881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7385"/>
                        <a:gd name="connsiteY0" fmla="*/ 18017 h 753616"/>
                        <a:gd name="connsiteX1" fmla="*/ 1482373 w 1497385"/>
                        <a:gd name="connsiteY1" fmla="*/ 18017 h 753616"/>
                        <a:gd name="connsiteX2" fmla="*/ 1455347 w 1497385"/>
                        <a:gd name="connsiteY2" fmla="*/ 38287 h 753616"/>
                        <a:gd name="connsiteX3" fmla="*/ 1432824 w 1497385"/>
                        <a:gd name="connsiteY3" fmla="*/ 49548 h 753616"/>
                        <a:gd name="connsiteX4" fmla="*/ 1426068 w 1497385"/>
                        <a:gd name="connsiteY4" fmla="*/ 54053 h 753616"/>
                        <a:gd name="connsiteX5" fmla="*/ 1414807 w 1497385"/>
                        <a:gd name="connsiteY5" fmla="*/ 60809 h 753616"/>
                        <a:gd name="connsiteX6" fmla="*/ 1401293 w 1497385"/>
                        <a:gd name="connsiteY6" fmla="*/ 67566 h 753616"/>
                        <a:gd name="connsiteX7" fmla="*/ 1392285 w 1497385"/>
                        <a:gd name="connsiteY7" fmla="*/ 76575 h 753616"/>
                        <a:gd name="connsiteX8" fmla="*/ 1372015 w 1497385"/>
                        <a:gd name="connsiteY8" fmla="*/ 94593 h 753616"/>
                        <a:gd name="connsiteX9" fmla="*/ 1363006 w 1497385"/>
                        <a:gd name="connsiteY9" fmla="*/ 112610 h 753616"/>
                        <a:gd name="connsiteX10" fmla="*/ 1360753 w 1497385"/>
                        <a:gd name="connsiteY10" fmla="*/ 119367 h 753616"/>
                        <a:gd name="connsiteX11" fmla="*/ 1356249 w 1497385"/>
                        <a:gd name="connsiteY11" fmla="*/ 128376 h 753616"/>
                        <a:gd name="connsiteX12" fmla="*/ 1351745 w 1497385"/>
                        <a:gd name="connsiteY12" fmla="*/ 155403 h 753616"/>
                        <a:gd name="connsiteX13" fmla="*/ 1347240 w 1497385"/>
                        <a:gd name="connsiteY13" fmla="*/ 164411 h 753616"/>
                        <a:gd name="connsiteX14" fmla="*/ 1344988 w 1497385"/>
                        <a:gd name="connsiteY14" fmla="*/ 175673 h 753616"/>
                        <a:gd name="connsiteX15" fmla="*/ 1340484 w 1497385"/>
                        <a:gd name="connsiteY15" fmla="*/ 182429 h 753616"/>
                        <a:gd name="connsiteX16" fmla="*/ 1335979 w 1497385"/>
                        <a:gd name="connsiteY16" fmla="*/ 191438 h 753616"/>
                        <a:gd name="connsiteX17" fmla="*/ 1331475 w 1497385"/>
                        <a:gd name="connsiteY17" fmla="*/ 225221 h 753616"/>
                        <a:gd name="connsiteX18" fmla="*/ 1320214 w 1497385"/>
                        <a:gd name="connsiteY18" fmla="*/ 245491 h 753616"/>
                        <a:gd name="connsiteX19" fmla="*/ 1308953 w 1497385"/>
                        <a:gd name="connsiteY19" fmla="*/ 259005 h 753616"/>
                        <a:gd name="connsiteX20" fmla="*/ 1306700 w 1497385"/>
                        <a:gd name="connsiteY20" fmla="*/ 265761 h 753616"/>
                        <a:gd name="connsiteX21" fmla="*/ 1302196 w 1497385"/>
                        <a:gd name="connsiteY21" fmla="*/ 270266 h 753616"/>
                        <a:gd name="connsiteX22" fmla="*/ 1293187 w 1497385"/>
                        <a:gd name="connsiteY22" fmla="*/ 288283 h 753616"/>
                        <a:gd name="connsiteX23" fmla="*/ 1290935 w 1497385"/>
                        <a:gd name="connsiteY23" fmla="*/ 297292 h 753616"/>
                        <a:gd name="connsiteX24" fmla="*/ 1288683 w 1497385"/>
                        <a:gd name="connsiteY24" fmla="*/ 304049 h 753616"/>
                        <a:gd name="connsiteX25" fmla="*/ 1270665 w 1497385"/>
                        <a:gd name="connsiteY25" fmla="*/ 382876 h 753616"/>
                        <a:gd name="connsiteX26" fmla="*/ 1263908 w 1497385"/>
                        <a:gd name="connsiteY26" fmla="*/ 409903 h 753616"/>
                        <a:gd name="connsiteX27" fmla="*/ 1254899 w 1497385"/>
                        <a:gd name="connsiteY27" fmla="*/ 432425 h 753616"/>
                        <a:gd name="connsiteX28" fmla="*/ 1248143 w 1497385"/>
                        <a:gd name="connsiteY28" fmla="*/ 481974 h 753616"/>
                        <a:gd name="connsiteX29" fmla="*/ 1243638 w 1497385"/>
                        <a:gd name="connsiteY29" fmla="*/ 488731 h 753616"/>
                        <a:gd name="connsiteX30" fmla="*/ 1239134 w 1497385"/>
                        <a:gd name="connsiteY30" fmla="*/ 509001 h 753616"/>
                        <a:gd name="connsiteX31" fmla="*/ 1234629 w 1497385"/>
                        <a:gd name="connsiteY31" fmla="*/ 518009 h 753616"/>
                        <a:gd name="connsiteX32" fmla="*/ 1230125 w 1497385"/>
                        <a:gd name="connsiteY32" fmla="*/ 540532 h 753616"/>
                        <a:gd name="connsiteX33" fmla="*/ 1225620 w 1497385"/>
                        <a:gd name="connsiteY33" fmla="*/ 545036 h 753616"/>
                        <a:gd name="connsiteX34" fmla="*/ 1221116 w 1497385"/>
                        <a:gd name="connsiteY34" fmla="*/ 551793 h 753616"/>
                        <a:gd name="connsiteX35" fmla="*/ 1218864 w 1497385"/>
                        <a:gd name="connsiteY35" fmla="*/ 560802 h 753616"/>
                        <a:gd name="connsiteX36" fmla="*/ 1214359 w 1497385"/>
                        <a:gd name="connsiteY36" fmla="*/ 567558 h 753616"/>
                        <a:gd name="connsiteX37" fmla="*/ 1212107 w 1497385"/>
                        <a:gd name="connsiteY37" fmla="*/ 583324 h 753616"/>
                        <a:gd name="connsiteX38" fmla="*/ 1220895 w 1497385"/>
                        <a:gd name="connsiteY38" fmla="*/ 651038 h 753616"/>
                        <a:gd name="connsiteX39" fmla="*/ 1208072 w 1497385"/>
                        <a:gd name="connsiteY39" fmla="*/ 671160 h 753616"/>
                        <a:gd name="connsiteX40" fmla="*/ 1156381 w 1497385"/>
                        <a:gd name="connsiteY40" fmla="*/ 643408 h 753616"/>
                        <a:gd name="connsiteX41" fmla="*/ 1093602 w 1497385"/>
                        <a:gd name="connsiteY41" fmla="*/ 589675 h 753616"/>
                        <a:gd name="connsiteX42" fmla="*/ 1002467 w 1497385"/>
                        <a:gd name="connsiteY42" fmla="*/ 535190 h 753616"/>
                        <a:gd name="connsiteX43" fmla="*/ 905806 w 1497385"/>
                        <a:gd name="connsiteY43" fmla="*/ 522514 h 753616"/>
                        <a:gd name="connsiteX44" fmla="*/ 856257 w 1497385"/>
                        <a:gd name="connsiteY44" fmla="*/ 527018 h 753616"/>
                        <a:gd name="connsiteX45" fmla="*/ 796063 w 1497385"/>
                        <a:gd name="connsiteY45" fmla="*/ 547399 h 753616"/>
                        <a:gd name="connsiteX46" fmla="*/ 750403 w 1497385"/>
                        <a:gd name="connsiteY46" fmla="*/ 578819 h 753616"/>
                        <a:gd name="connsiteX47" fmla="*/ 709863 w 1497385"/>
                        <a:gd name="connsiteY47" fmla="*/ 626116 h 753616"/>
                        <a:gd name="connsiteX48" fmla="*/ 691845 w 1497385"/>
                        <a:gd name="connsiteY48" fmla="*/ 644134 h 753616"/>
                        <a:gd name="connsiteX49" fmla="*/ 647490 w 1497385"/>
                        <a:gd name="connsiteY49" fmla="*/ 668108 h 753616"/>
                        <a:gd name="connsiteX50" fmla="*/ 550719 w 1497385"/>
                        <a:gd name="connsiteY50" fmla="*/ 677007 h 753616"/>
                        <a:gd name="connsiteX51" fmla="*/ 449837 w 1497385"/>
                        <a:gd name="connsiteY51" fmla="*/ 674028 h 753616"/>
                        <a:gd name="connsiteX52" fmla="*/ 385888 w 1497385"/>
                        <a:gd name="connsiteY52" fmla="*/ 637474 h 753616"/>
                        <a:gd name="connsiteX53" fmla="*/ 340499 w 1497385"/>
                        <a:gd name="connsiteY53" fmla="*/ 603594 h 753616"/>
                        <a:gd name="connsiteX54" fmla="*/ 302212 w 1497385"/>
                        <a:gd name="connsiteY54" fmla="*/ 578819 h 753616"/>
                        <a:gd name="connsiteX55" fmla="*/ 266176 w 1497385"/>
                        <a:gd name="connsiteY55" fmla="*/ 556297 h 753616"/>
                        <a:gd name="connsiteX56" fmla="*/ 259420 w 1497385"/>
                        <a:gd name="connsiteY56" fmla="*/ 554045 h 753616"/>
                        <a:gd name="connsiteX57" fmla="*/ 236897 w 1497385"/>
                        <a:gd name="connsiteY57" fmla="*/ 545036 h 753616"/>
                        <a:gd name="connsiteX58" fmla="*/ 180592 w 1497385"/>
                        <a:gd name="connsiteY58" fmla="*/ 536027 h 753616"/>
                        <a:gd name="connsiteX59" fmla="*/ 117530 w 1497385"/>
                        <a:gd name="connsiteY59" fmla="*/ 533775 h 753616"/>
                        <a:gd name="connsiteX60" fmla="*/ 76990 w 1497385"/>
                        <a:gd name="connsiteY60" fmla="*/ 536027 h 753616"/>
                        <a:gd name="connsiteX61" fmla="*/ 61716 w 1497385"/>
                        <a:gd name="connsiteY61" fmla="*/ 536930 h 753616"/>
                        <a:gd name="connsiteX62" fmla="*/ 23554 w 1497385"/>
                        <a:gd name="connsiteY62" fmla="*/ 550729 h 753616"/>
                        <a:gd name="connsiteX63" fmla="*/ 174 w 1497385"/>
                        <a:gd name="connsiteY63" fmla="*/ 573331 h 753616"/>
                        <a:gd name="connsiteX64" fmla="*/ 16278 w 1497385"/>
                        <a:gd name="connsiteY64" fmla="*/ 613525 h 753616"/>
                        <a:gd name="connsiteX65" fmla="*/ 73673 w 1497385"/>
                        <a:gd name="connsiteY65" fmla="*/ 624127 h 753616"/>
                        <a:gd name="connsiteX66" fmla="*/ 125098 w 1497385"/>
                        <a:gd name="connsiteY66" fmla="*/ 629432 h 753616"/>
                        <a:gd name="connsiteX67" fmla="*/ 167079 w 1497385"/>
                        <a:gd name="connsiteY67" fmla="*/ 632873 h 753616"/>
                        <a:gd name="connsiteX68" fmla="*/ 219459 w 1497385"/>
                        <a:gd name="connsiteY68" fmla="*/ 640429 h 753616"/>
                        <a:gd name="connsiteX69" fmla="*/ 271260 w 1497385"/>
                        <a:gd name="connsiteY69" fmla="*/ 659173 h 753616"/>
                        <a:gd name="connsiteX70" fmla="*/ 302212 w 1497385"/>
                        <a:gd name="connsiteY70" fmla="*/ 675665 h 753616"/>
                        <a:gd name="connsiteX71" fmla="*/ 337300 w 1497385"/>
                        <a:gd name="connsiteY71" fmla="*/ 700365 h 753616"/>
                        <a:gd name="connsiteX72" fmla="*/ 363637 w 1497385"/>
                        <a:gd name="connsiteY72" fmla="*/ 738763 h 753616"/>
                        <a:gd name="connsiteX73" fmla="*/ 403561 w 1497385"/>
                        <a:gd name="connsiteY73" fmla="*/ 752240 h 753616"/>
                        <a:gd name="connsiteX74" fmla="*/ 548393 w 1497385"/>
                        <a:gd name="connsiteY74" fmla="*/ 753003 h 753616"/>
                        <a:gd name="connsiteX75" fmla="*/ 630198 w 1497385"/>
                        <a:gd name="connsiteY75" fmla="*/ 750751 h 753616"/>
                        <a:gd name="connsiteX76" fmla="*/ 689593 w 1497385"/>
                        <a:gd name="connsiteY76" fmla="*/ 745483 h 753616"/>
                        <a:gd name="connsiteX77" fmla="*/ 735846 w 1497385"/>
                        <a:gd name="connsiteY77" fmla="*/ 708955 h 753616"/>
                        <a:gd name="connsiteX78" fmla="*/ 766094 w 1497385"/>
                        <a:gd name="connsiteY78" fmla="*/ 676722 h 753616"/>
                        <a:gd name="connsiteX79" fmla="*/ 818622 w 1497385"/>
                        <a:gd name="connsiteY79" fmla="*/ 631642 h 753616"/>
                        <a:gd name="connsiteX80" fmla="*/ 869696 w 1497385"/>
                        <a:gd name="connsiteY80" fmla="*/ 611335 h 753616"/>
                        <a:gd name="connsiteX81" fmla="*/ 932033 w 1497385"/>
                        <a:gd name="connsiteY81" fmla="*/ 606609 h 753616"/>
                        <a:gd name="connsiteX82" fmla="*/ 990553 w 1497385"/>
                        <a:gd name="connsiteY82" fmla="*/ 619249 h 753616"/>
                        <a:gd name="connsiteX83" fmla="*/ 1055647 w 1497385"/>
                        <a:gd name="connsiteY83" fmla="*/ 656699 h 753616"/>
                        <a:gd name="connsiteX84" fmla="*/ 1085983 w 1497385"/>
                        <a:gd name="connsiteY84" fmla="*/ 686926 h 753616"/>
                        <a:gd name="connsiteX85" fmla="*/ 1131027 w 1497385"/>
                        <a:gd name="connsiteY85" fmla="*/ 727466 h 753616"/>
                        <a:gd name="connsiteX86" fmla="*/ 1191837 w 1497385"/>
                        <a:gd name="connsiteY86" fmla="*/ 745483 h 753616"/>
                        <a:gd name="connsiteX87" fmla="*/ 1268413 w 1497385"/>
                        <a:gd name="connsiteY87" fmla="*/ 747736 h 753616"/>
                        <a:gd name="connsiteX88" fmla="*/ 1306700 w 1497385"/>
                        <a:gd name="connsiteY88" fmla="*/ 707196 h 753616"/>
                        <a:gd name="connsiteX89" fmla="*/ 1315709 w 1497385"/>
                        <a:gd name="connsiteY89" fmla="*/ 691430 h 753616"/>
                        <a:gd name="connsiteX90" fmla="*/ 1333727 w 1497385"/>
                        <a:gd name="connsiteY90" fmla="*/ 675665 h 753616"/>
                        <a:gd name="connsiteX91" fmla="*/ 1335979 w 1497385"/>
                        <a:gd name="connsiteY91" fmla="*/ 666656 h 753616"/>
                        <a:gd name="connsiteX92" fmla="*/ 1342736 w 1497385"/>
                        <a:gd name="connsiteY92" fmla="*/ 655395 h 753616"/>
                        <a:gd name="connsiteX93" fmla="*/ 1356249 w 1497385"/>
                        <a:gd name="connsiteY93" fmla="*/ 610350 h 753616"/>
                        <a:gd name="connsiteX94" fmla="*/ 1360753 w 1497385"/>
                        <a:gd name="connsiteY94" fmla="*/ 601341 h 753616"/>
                        <a:gd name="connsiteX95" fmla="*/ 1365258 w 1497385"/>
                        <a:gd name="connsiteY95" fmla="*/ 585576 h 753616"/>
                        <a:gd name="connsiteX96" fmla="*/ 1372015 w 1497385"/>
                        <a:gd name="connsiteY96" fmla="*/ 576567 h 753616"/>
                        <a:gd name="connsiteX97" fmla="*/ 1376519 w 1497385"/>
                        <a:gd name="connsiteY97" fmla="*/ 542784 h 753616"/>
                        <a:gd name="connsiteX98" fmla="*/ 1378771 w 1497385"/>
                        <a:gd name="connsiteY98" fmla="*/ 533775 h 753616"/>
                        <a:gd name="connsiteX99" fmla="*/ 1379534 w 1497385"/>
                        <a:gd name="connsiteY99" fmla="*/ 397054 h 753616"/>
                        <a:gd name="connsiteX100" fmla="*/ 1394757 w 1497385"/>
                        <a:gd name="connsiteY100" fmla="*/ 270314 h 753616"/>
                        <a:gd name="connsiteX101" fmla="*/ 1435077 w 1497385"/>
                        <a:gd name="connsiteY101" fmla="*/ 157655 h 753616"/>
                        <a:gd name="connsiteX102" fmla="*/ 1494791 w 1497385"/>
                        <a:gd name="connsiteY102" fmla="*/ 100881 h 753616"/>
                        <a:gd name="connsiteX103" fmla="*/ 1486878 w 1497385"/>
                        <a:gd name="connsiteY103" fmla="*/ 83332 h 753616"/>
                        <a:gd name="connsiteX104" fmla="*/ 1489130 w 1497385"/>
                        <a:gd name="connsiteY104" fmla="*/ 76575 h 753616"/>
                        <a:gd name="connsiteX105" fmla="*/ 1495887 w 1497385"/>
                        <a:gd name="connsiteY105" fmla="*/ 74323 h 753616"/>
                        <a:gd name="connsiteX106" fmla="*/ 1493634 w 1497385"/>
                        <a:gd name="connsiteY106" fmla="*/ 0 h 753616"/>
                        <a:gd name="connsiteX107" fmla="*/ 1482373 w 1497385"/>
                        <a:gd name="connsiteY107" fmla="*/ 9008 h 753616"/>
                        <a:gd name="connsiteX108" fmla="*/ 1480121 w 1497385"/>
                        <a:gd name="connsiteY108" fmla="*/ 18017 h 753616"/>
                        <a:gd name="connsiteX109" fmla="*/ 1473364 w 1497385"/>
                        <a:gd name="connsiteY109" fmla="*/ 20270 h 753616"/>
                        <a:gd name="connsiteX110" fmla="*/ 1482373 w 1497385"/>
                        <a:gd name="connsiteY110" fmla="*/ 18017 h 753616"/>
                        <a:gd name="connsiteX0" fmla="*/ 1482373 w 1497266"/>
                        <a:gd name="connsiteY0" fmla="*/ 18017 h 753616"/>
                        <a:gd name="connsiteX1" fmla="*/ 1482373 w 1497266"/>
                        <a:gd name="connsiteY1" fmla="*/ 18017 h 753616"/>
                        <a:gd name="connsiteX2" fmla="*/ 1455347 w 1497266"/>
                        <a:gd name="connsiteY2" fmla="*/ 38287 h 753616"/>
                        <a:gd name="connsiteX3" fmla="*/ 1432824 w 1497266"/>
                        <a:gd name="connsiteY3" fmla="*/ 49548 h 753616"/>
                        <a:gd name="connsiteX4" fmla="*/ 1426068 w 1497266"/>
                        <a:gd name="connsiteY4" fmla="*/ 54053 h 753616"/>
                        <a:gd name="connsiteX5" fmla="*/ 1414807 w 1497266"/>
                        <a:gd name="connsiteY5" fmla="*/ 60809 h 753616"/>
                        <a:gd name="connsiteX6" fmla="*/ 1401293 w 1497266"/>
                        <a:gd name="connsiteY6" fmla="*/ 67566 h 753616"/>
                        <a:gd name="connsiteX7" fmla="*/ 1392285 w 1497266"/>
                        <a:gd name="connsiteY7" fmla="*/ 76575 h 753616"/>
                        <a:gd name="connsiteX8" fmla="*/ 1372015 w 1497266"/>
                        <a:gd name="connsiteY8" fmla="*/ 94593 h 753616"/>
                        <a:gd name="connsiteX9" fmla="*/ 1363006 w 1497266"/>
                        <a:gd name="connsiteY9" fmla="*/ 112610 h 753616"/>
                        <a:gd name="connsiteX10" fmla="*/ 1360753 w 1497266"/>
                        <a:gd name="connsiteY10" fmla="*/ 119367 h 753616"/>
                        <a:gd name="connsiteX11" fmla="*/ 1356249 w 1497266"/>
                        <a:gd name="connsiteY11" fmla="*/ 128376 h 753616"/>
                        <a:gd name="connsiteX12" fmla="*/ 1351745 w 1497266"/>
                        <a:gd name="connsiteY12" fmla="*/ 155403 h 753616"/>
                        <a:gd name="connsiteX13" fmla="*/ 1347240 w 1497266"/>
                        <a:gd name="connsiteY13" fmla="*/ 164411 h 753616"/>
                        <a:gd name="connsiteX14" fmla="*/ 1344988 w 1497266"/>
                        <a:gd name="connsiteY14" fmla="*/ 175673 h 753616"/>
                        <a:gd name="connsiteX15" fmla="*/ 1340484 w 1497266"/>
                        <a:gd name="connsiteY15" fmla="*/ 182429 h 753616"/>
                        <a:gd name="connsiteX16" fmla="*/ 1335979 w 1497266"/>
                        <a:gd name="connsiteY16" fmla="*/ 191438 h 753616"/>
                        <a:gd name="connsiteX17" fmla="*/ 1331475 w 1497266"/>
                        <a:gd name="connsiteY17" fmla="*/ 225221 h 753616"/>
                        <a:gd name="connsiteX18" fmla="*/ 1320214 w 1497266"/>
                        <a:gd name="connsiteY18" fmla="*/ 245491 h 753616"/>
                        <a:gd name="connsiteX19" fmla="*/ 1308953 w 1497266"/>
                        <a:gd name="connsiteY19" fmla="*/ 259005 h 753616"/>
                        <a:gd name="connsiteX20" fmla="*/ 1306700 w 1497266"/>
                        <a:gd name="connsiteY20" fmla="*/ 265761 h 753616"/>
                        <a:gd name="connsiteX21" fmla="*/ 1302196 w 1497266"/>
                        <a:gd name="connsiteY21" fmla="*/ 270266 h 753616"/>
                        <a:gd name="connsiteX22" fmla="*/ 1293187 w 1497266"/>
                        <a:gd name="connsiteY22" fmla="*/ 288283 h 753616"/>
                        <a:gd name="connsiteX23" fmla="*/ 1290935 w 1497266"/>
                        <a:gd name="connsiteY23" fmla="*/ 297292 h 753616"/>
                        <a:gd name="connsiteX24" fmla="*/ 1288683 w 1497266"/>
                        <a:gd name="connsiteY24" fmla="*/ 304049 h 753616"/>
                        <a:gd name="connsiteX25" fmla="*/ 1270665 w 1497266"/>
                        <a:gd name="connsiteY25" fmla="*/ 382876 h 753616"/>
                        <a:gd name="connsiteX26" fmla="*/ 1263908 w 1497266"/>
                        <a:gd name="connsiteY26" fmla="*/ 409903 h 753616"/>
                        <a:gd name="connsiteX27" fmla="*/ 1254899 w 1497266"/>
                        <a:gd name="connsiteY27" fmla="*/ 432425 h 753616"/>
                        <a:gd name="connsiteX28" fmla="*/ 1248143 w 1497266"/>
                        <a:gd name="connsiteY28" fmla="*/ 481974 h 753616"/>
                        <a:gd name="connsiteX29" fmla="*/ 1243638 w 1497266"/>
                        <a:gd name="connsiteY29" fmla="*/ 488731 h 753616"/>
                        <a:gd name="connsiteX30" fmla="*/ 1239134 w 1497266"/>
                        <a:gd name="connsiteY30" fmla="*/ 509001 h 753616"/>
                        <a:gd name="connsiteX31" fmla="*/ 1234629 w 1497266"/>
                        <a:gd name="connsiteY31" fmla="*/ 518009 h 753616"/>
                        <a:gd name="connsiteX32" fmla="*/ 1230125 w 1497266"/>
                        <a:gd name="connsiteY32" fmla="*/ 540532 h 753616"/>
                        <a:gd name="connsiteX33" fmla="*/ 1225620 w 1497266"/>
                        <a:gd name="connsiteY33" fmla="*/ 545036 h 753616"/>
                        <a:gd name="connsiteX34" fmla="*/ 1221116 w 1497266"/>
                        <a:gd name="connsiteY34" fmla="*/ 551793 h 753616"/>
                        <a:gd name="connsiteX35" fmla="*/ 1218864 w 1497266"/>
                        <a:gd name="connsiteY35" fmla="*/ 560802 h 753616"/>
                        <a:gd name="connsiteX36" fmla="*/ 1214359 w 1497266"/>
                        <a:gd name="connsiteY36" fmla="*/ 567558 h 753616"/>
                        <a:gd name="connsiteX37" fmla="*/ 1212107 w 1497266"/>
                        <a:gd name="connsiteY37" fmla="*/ 583324 h 753616"/>
                        <a:gd name="connsiteX38" fmla="*/ 1220895 w 1497266"/>
                        <a:gd name="connsiteY38" fmla="*/ 651038 h 753616"/>
                        <a:gd name="connsiteX39" fmla="*/ 1208072 w 1497266"/>
                        <a:gd name="connsiteY39" fmla="*/ 671160 h 753616"/>
                        <a:gd name="connsiteX40" fmla="*/ 1156381 w 1497266"/>
                        <a:gd name="connsiteY40" fmla="*/ 643408 h 753616"/>
                        <a:gd name="connsiteX41" fmla="*/ 1093602 w 1497266"/>
                        <a:gd name="connsiteY41" fmla="*/ 589675 h 753616"/>
                        <a:gd name="connsiteX42" fmla="*/ 1002467 w 1497266"/>
                        <a:gd name="connsiteY42" fmla="*/ 535190 h 753616"/>
                        <a:gd name="connsiteX43" fmla="*/ 905806 w 1497266"/>
                        <a:gd name="connsiteY43" fmla="*/ 522514 h 753616"/>
                        <a:gd name="connsiteX44" fmla="*/ 856257 w 1497266"/>
                        <a:gd name="connsiteY44" fmla="*/ 527018 h 753616"/>
                        <a:gd name="connsiteX45" fmla="*/ 796063 w 1497266"/>
                        <a:gd name="connsiteY45" fmla="*/ 547399 h 753616"/>
                        <a:gd name="connsiteX46" fmla="*/ 750403 w 1497266"/>
                        <a:gd name="connsiteY46" fmla="*/ 578819 h 753616"/>
                        <a:gd name="connsiteX47" fmla="*/ 709863 w 1497266"/>
                        <a:gd name="connsiteY47" fmla="*/ 626116 h 753616"/>
                        <a:gd name="connsiteX48" fmla="*/ 691845 w 1497266"/>
                        <a:gd name="connsiteY48" fmla="*/ 644134 h 753616"/>
                        <a:gd name="connsiteX49" fmla="*/ 647490 w 1497266"/>
                        <a:gd name="connsiteY49" fmla="*/ 668108 h 753616"/>
                        <a:gd name="connsiteX50" fmla="*/ 550719 w 1497266"/>
                        <a:gd name="connsiteY50" fmla="*/ 677007 h 753616"/>
                        <a:gd name="connsiteX51" fmla="*/ 449837 w 1497266"/>
                        <a:gd name="connsiteY51" fmla="*/ 674028 h 753616"/>
                        <a:gd name="connsiteX52" fmla="*/ 385888 w 1497266"/>
                        <a:gd name="connsiteY52" fmla="*/ 637474 h 753616"/>
                        <a:gd name="connsiteX53" fmla="*/ 340499 w 1497266"/>
                        <a:gd name="connsiteY53" fmla="*/ 603594 h 753616"/>
                        <a:gd name="connsiteX54" fmla="*/ 302212 w 1497266"/>
                        <a:gd name="connsiteY54" fmla="*/ 578819 h 753616"/>
                        <a:gd name="connsiteX55" fmla="*/ 266176 w 1497266"/>
                        <a:gd name="connsiteY55" fmla="*/ 556297 h 753616"/>
                        <a:gd name="connsiteX56" fmla="*/ 259420 w 1497266"/>
                        <a:gd name="connsiteY56" fmla="*/ 554045 h 753616"/>
                        <a:gd name="connsiteX57" fmla="*/ 236897 w 1497266"/>
                        <a:gd name="connsiteY57" fmla="*/ 545036 h 753616"/>
                        <a:gd name="connsiteX58" fmla="*/ 180592 w 1497266"/>
                        <a:gd name="connsiteY58" fmla="*/ 536027 h 753616"/>
                        <a:gd name="connsiteX59" fmla="*/ 117530 w 1497266"/>
                        <a:gd name="connsiteY59" fmla="*/ 533775 h 753616"/>
                        <a:gd name="connsiteX60" fmla="*/ 76990 w 1497266"/>
                        <a:gd name="connsiteY60" fmla="*/ 536027 h 753616"/>
                        <a:gd name="connsiteX61" fmla="*/ 61716 w 1497266"/>
                        <a:gd name="connsiteY61" fmla="*/ 536930 h 753616"/>
                        <a:gd name="connsiteX62" fmla="*/ 23554 w 1497266"/>
                        <a:gd name="connsiteY62" fmla="*/ 550729 h 753616"/>
                        <a:gd name="connsiteX63" fmla="*/ 174 w 1497266"/>
                        <a:gd name="connsiteY63" fmla="*/ 573331 h 753616"/>
                        <a:gd name="connsiteX64" fmla="*/ 16278 w 1497266"/>
                        <a:gd name="connsiteY64" fmla="*/ 613525 h 753616"/>
                        <a:gd name="connsiteX65" fmla="*/ 73673 w 1497266"/>
                        <a:gd name="connsiteY65" fmla="*/ 624127 h 753616"/>
                        <a:gd name="connsiteX66" fmla="*/ 125098 w 1497266"/>
                        <a:gd name="connsiteY66" fmla="*/ 629432 h 753616"/>
                        <a:gd name="connsiteX67" fmla="*/ 167079 w 1497266"/>
                        <a:gd name="connsiteY67" fmla="*/ 632873 h 753616"/>
                        <a:gd name="connsiteX68" fmla="*/ 219459 w 1497266"/>
                        <a:gd name="connsiteY68" fmla="*/ 640429 h 753616"/>
                        <a:gd name="connsiteX69" fmla="*/ 271260 w 1497266"/>
                        <a:gd name="connsiteY69" fmla="*/ 659173 h 753616"/>
                        <a:gd name="connsiteX70" fmla="*/ 302212 w 1497266"/>
                        <a:gd name="connsiteY70" fmla="*/ 675665 h 753616"/>
                        <a:gd name="connsiteX71" fmla="*/ 337300 w 1497266"/>
                        <a:gd name="connsiteY71" fmla="*/ 700365 h 753616"/>
                        <a:gd name="connsiteX72" fmla="*/ 363637 w 1497266"/>
                        <a:gd name="connsiteY72" fmla="*/ 738763 h 753616"/>
                        <a:gd name="connsiteX73" fmla="*/ 403561 w 1497266"/>
                        <a:gd name="connsiteY73" fmla="*/ 752240 h 753616"/>
                        <a:gd name="connsiteX74" fmla="*/ 548393 w 1497266"/>
                        <a:gd name="connsiteY74" fmla="*/ 753003 h 753616"/>
                        <a:gd name="connsiteX75" fmla="*/ 630198 w 1497266"/>
                        <a:gd name="connsiteY75" fmla="*/ 750751 h 753616"/>
                        <a:gd name="connsiteX76" fmla="*/ 689593 w 1497266"/>
                        <a:gd name="connsiteY76" fmla="*/ 745483 h 753616"/>
                        <a:gd name="connsiteX77" fmla="*/ 735846 w 1497266"/>
                        <a:gd name="connsiteY77" fmla="*/ 708955 h 753616"/>
                        <a:gd name="connsiteX78" fmla="*/ 766094 w 1497266"/>
                        <a:gd name="connsiteY78" fmla="*/ 676722 h 753616"/>
                        <a:gd name="connsiteX79" fmla="*/ 818622 w 1497266"/>
                        <a:gd name="connsiteY79" fmla="*/ 631642 h 753616"/>
                        <a:gd name="connsiteX80" fmla="*/ 869696 w 1497266"/>
                        <a:gd name="connsiteY80" fmla="*/ 611335 h 753616"/>
                        <a:gd name="connsiteX81" fmla="*/ 932033 w 1497266"/>
                        <a:gd name="connsiteY81" fmla="*/ 606609 h 753616"/>
                        <a:gd name="connsiteX82" fmla="*/ 990553 w 1497266"/>
                        <a:gd name="connsiteY82" fmla="*/ 619249 h 753616"/>
                        <a:gd name="connsiteX83" fmla="*/ 1055647 w 1497266"/>
                        <a:gd name="connsiteY83" fmla="*/ 656699 h 753616"/>
                        <a:gd name="connsiteX84" fmla="*/ 1085983 w 1497266"/>
                        <a:gd name="connsiteY84" fmla="*/ 686926 h 753616"/>
                        <a:gd name="connsiteX85" fmla="*/ 1131027 w 1497266"/>
                        <a:gd name="connsiteY85" fmla="*/ 727466 h 753616"/>
                        <a:gd name="connsiteX86" fmla="*/ 1191837 w 1497266"/>
                        <a:gd name="connsiteY86" fmla="*/ 745483 h 753616"/>
                        <a:gd name="connsiteX87" fmla="*/ 1268413 w 1497266"/>
                        <a:gd name="connsiteY87" fmla="*/ 747736 h 753616"/>
                        <a:gd name="connsiteX88" fmla="*/ 1306700 w 1497266"/>
                        <a:gd name="connsiteY88" fmla="*/ 707196 h 753616"/>
                        <a:gd name="connsiteX89" fmla="*/ 1315709 w 1497266"/>
                        <a:gd name="connsiteY89" fmla="*/ 691430 h 753616"/>
                        <a:gd name="connsiteX90" fmla="*/ 1333727 w 1497266"/>
                        <a:gd name="connsiteY90" fmla="*/ 675665 h 753616"/>
                        <a:gd name="connsiteX91" fmla="*/ 1335979 w 1497266"/>
                        <a:gd name="connsiteY91" fmla="*/ 666656 h 753616"/>
                        <a:gd name="connsiteX92" fmla="*/ 1342736 w 1497266"/>
                        <a:gd name="connsiteY92" fmla="*/ 655395 h 753616"/>
                        <a:gd name="connsiteX93" fmla="*/ 1356249 w 1497266"/>
                        <a:gd name="connsiteY93" fmla="*/ 610350 h 753616"/>
                        <a:gd name="connsiteX94" fmla="*/ 1360753 w 1497266"/>
                        <a:gd name="connsiteY94" fmla="*/ 601341 h 753616"/>
                        <a:gd name="connsiteX95" fmla="*/ 1365258 w 1497266"/>
                        <a:gd name="connsiteY95" fmla="*/ 585576 h 753616"/>
                        <a:gd name="connsiteX96" fmla="*/ 1372015 w 1497266"/>
                        <a:gd name="connsiteY96" fmla="*/ 576567 h 753616"/>
                        <a:gd name="connsiteX97" fmla="*/ 1376519 w 1497266"/>
                        <a:gd name="connsiteY97" fmla="*/ 542784 h 753616"/>
                        <a:gd name="connsiteX98" fmla="*/ 1378771 w 1497266"/>
                        <a:gd name="connsiteY98" fmla="*/ 533775 h 753616"/>
                        <a:gd name="connsiteX99" fmla="*/ 1379534 w 1497266"/>
                        <a:gd name="connsiteY99" fmla="*/ 397054 h 753616"/>
                        <a:gd name="connsiteX100" fmla="*/ 1394757 w 1497266"/>
                        <a:gd name="connsiteY100" fmla="*/ 270314 h 753616"/>
                        <a:gd name="connsiteX101" fmla="*/ 1435077 w 1497266"/>
                        <a:gd name="connsiteY101" fmla="*/ 157655 h 753616"/>
                        <a:gd name="connsiteX102" fmla="*/ 1494791 w 1497266"/>
                        <a:gd name="connsiteY102" fmla="*/ 100881 h 753616"/>
                        <a:gd name="connsiteX103" fmla="*/ 1486878 w 1497266"/>
                        <a:gd name="connsiteY103" fmla="*/ 83332 h 753616"/>
                        <a:gd name="connsiteX104" fmla="*/ 1495887 w 1497266"/>
                        <a:gd name="connsiteY104" fmla="*/ 74323 h 753616"/>
                        <a:gd name="connsiteX105" fmla="*/ 1493634 w 1497266"/>
                        <a:gd name="connsiteY105" fmla="*/ 0 h 753616"/>
                        <a:gd name="connsiteX106" fmla="*/ 1482373 w 1497266"/>
                        <a:gd name="connsiteY106" fmla="*/ 9008 h 753616"/>
                        <a:gd name="connsiteX107" fmla="*/ 1480121 w 1497266"/>
                        <a:gd name="connsiteY107" fmla="*/ 18017 h 753616"/>
                        <a:gd name="connsiteX108" fmla="*/ 1473364 w 1497266"/>
                        <a:gd name="connsiteY108" fmla="*/ 20270 h 753616"/>
                        <a:gd name="connsiteX109" fmla="*/ 1482373 w 1497266"/>
                        <a:gd name="connsiteY109" fmla="*/ 18017 h 753616"/>
                        <a:gd name="connsiteX0" fmla="*/ 1482373 w 1499646"/>
                        <a:gd name="connsiteY0" fmla="*/ 18017 h 753616"/>
                        <a:gd name="connsiteX1" fmla="*/ 1482373 w 1499646"/>
                        <a:gd name="connsiteY1" fmla="*/ 18017 h 753616"/>
                        <a:gd name="connsiteX2" fmla="*/ 1455347 w 1499646"/>
                        <a:gd name="connsiteY2" fmla="*/ 38287 h 753616"/>
                        <a:gd name="connsiteX3" fmla="*/ 1432824 w 1499646"/>
                        <a:gd name="connsiteY3" fmla="*/ 49548 h 753616"/>
                        <a:gd name="connsiteX4" fmla="*/ 1426068 w 1499646"/>
                        <a:gd name="connsiteY4" fmla="*/ 54053 h 753616"/>
                        <a:gd name="connsiteX5" fmla="*/ 1414807 w 1499646"/>
                        <a:gd name="connsiteY5" fmla="*/ 60809 h 753616"/>
                        <a:gd name="connsiteX6" fmla="*/ 1401293 w 1499646"/>
                        <a:gd name="connsiteY6" fmla="*/ 67566 h 753616"/>
                        <a:gd name="connsiteX7" fmla="*/ 1392285 w 1499646"/>
                        <a:gd name="connsiteY7" fmla="*/ 76575 h 753616"/>
                        <a:gd name="connsiteX8" fmla="*/ 1372015 w 1499646"/>
                        <a:gd name="connsiteY8" fmla="*/ 94593 h 753616"/>
                        <a:gd name="connsiteX9" fmla="*/ 1363006 w 1499646"/>
                        <a:gd name="connsiteY9" fmla="*/ 112610 h 753616"/>
                        <a:gd name="connsiteX10" fmla="*/ 1360753 w 1499646"/>
                        <a:gd name="connsiteY10" fmla="*/ 119367 h 753616"/>
                        <a:gd name="connsiteX11" fmla="*/ 1356249 w 1499646"/>
                        <a:gd name="connsiteY11" fmla="*/ 128376 h 753616"/>
                        <a:gd name="connsiteX12" fmla="*/ 1351745 w 1499646"/>
                        <a:gd name="connsiteY12" fmla="*/ 155403 h 753616"/>
                        <a:gd name="connsiteX13" fmla="*/ 1347240 w 1499646"/>
                        <a:gd name="connsiteY13" fmla="*/ 164411 h 753616"/>
                        <a:gd name="connsiteX14" fmla="*/ 1344988 w 1499646"/>
                        <a:gd name="connsiteY14" fmla="*/ 175673 h 753616"/>
                        <a:gd name="connsiteX15" fmla="*/ 1340484 w 1499646"/>
                        <a:gd name="connsiteY15" fmla="*/ 182429 h 753616"/>
                        <a:gd name="connsiteX16" fmla="*/ 1335979 w 1499646"/>
                        <a:gd name="connsiteY16" fmla="*/ 191438 h 753616"/>
                        <a:gd name="connsiteX17" fmla="*/ 1331475 w 1499646"/>
                        <a:gd name="connsiteY17" fmla="*/ 225221 h 753616"/>
                        <a:gd name="connsiteX18" fmla="*/ 1320214 w 1499646"/>
                        <a:gd name="connsiteY18" fmla="*/ 245491 h 753616"/>
                        <a:gd name="connsiteX19" fmla="*/ 1308953 w 1499646"/>
                        <a:gd name="connsiteY19" fmla="*/ 259005 h 753616"/>
                        <a:gd name="connsiteX20" fmla="*/ 1306700 w 1499646"/>
                        <a:gd name="connsiteY20" fmla="*/ 265761 h 753616"/>
                        <a:gd name="connsiteX21" fmla="*/ 1302196 w 1499646"/>
                        <a:gd name="connsiteY21" fmla="*/ 270266 h 753616"/>
                        <a:gd name="connsiteX22" fmla="*/ 1293187 w 1499646"/>
                        <a:gd name="connsiteY22" fmla="*/ 288283 h 753616"/>
                        <a:gd name="connsiteX23" fmla="*/ 1290935 w 1499646"/>
                        <a:gd name="connsiteY23" fmla="*/ 297292 h 753616"/>
                        <a:gd name="connsiteX24" fmla="*/ 1288683 w 1499646"/>
                        <a:gd name="connsiteY24" fmla="*/ 304049 h 753616"/>
                        <a:gd name="connsiteX25" fmla="*/ 1270665 w 1499646"/>
                        <a:gd name="connsiteY25" fmla="*/ 382876 h 753616"/>
                        <a:gd name="connsiteX26" fmla="*/ 1263908 w 1499646"/>
                        <a:gd name="connsiteY26" fmla="*/ 409903 h 753616"/>
                        <a:gd name="connsiteX27" fmla="*/ 1254899 w 1499646"/>
                        <a:gd name="connsiteY27" fmla="*/ 432425 h 753616"/>
                        <a:gd name="connsiteX28" fmla="*/ 1248143 w 1499646"/>
                        <a:gd name="connsiteY28" fmla="*/ 481974 h 753616"/>
                        <a:gd name="connsiteX29" fmla="*/ 1243638 w 1499646"/>
                        <a:gd name="connsiteY29" fmla="*/ 488731 h 753616"/>
                        <a:gd name="connsiteX30" fmla="*/ 1239134 w 1499646"/>
                        <a:gd name="connsiteY30" fmla="*/ 509001 h 753616"/>
                        <a:gd name="connsiteX31" fmla="*/ 1234629 w 1499646"/>
                        <a:gd name="connsiteY31" fmla="*/ 518009 h 753616"/>
                        <a:gd name="connsiteX32" fmla="*/ 1230125 w 1499646"/>
                        <a:gd name="connsiteY32" fmla="*/ 540532 h 753616"/>
                        <a:gd name="connsiteX33" fmla="*/ 1225620 w 1499646"/>
                        <a:gd name="connsiteY33" fmla="*/ 545036 h 753616"/>
                        <a:gd name="connsiteX34" fmla="*/ 1221116 w 1499646"/>
                        <a:gd name="connsiteY34" fmla="*/ 551793 h 753616"/>
                        <a:gd name="connsiteX35" fmla="*/ 1218864 w 1499646"/>
                        <a:gd name="connsiteY35" fmla="*/ 560802 h 753616"/>
                        <a:gd name="connsiteX36" fmla="*/ 1214359 w 1499646"/>
                        <a:gd name="connsiteY36" fmla="*/ 567558 h 753616"/>
                        <a:gd name="connsiteX37" fmla="*/ 1212107 w 1499646"/>
                        <a:gd name="connsiteY37" fmla="*/ 583324 h 753616"/>
                        <a:gd name="connsiteX38" fmla="*/ 1220895 w 1499646"/>
                        <a:gd name="connsiteY38" fmla="*/ 651038 h 753616"/>
                        <a:gd name="connsiteX39" fmla="*/ 1208072 w 1499646"/>
                        <a:gd name="connsiteY39" fmla="*/ 671160 h 753616"/>
                        <a:gd name="connsiteX40" fmla="*/ 1156381 w 1499646"/>
                        <a:gd name="connsiteY40" fmla="*/ 643408 h 753616"/>
                        <a:gd name="connsiteX41" fmla="*/ 1093602 w 1499646"/>
                        <a:gd name="connsiteY41" fmla="*/ 589675 h 753616"/>
                        <a:gd name="connsiteX42" fmla="*/ 1002467 w 1499646"/>
                        <a:gd name="connsiteY42" fmla="*/ 535190 h 753616"/>
                        <a:gd name="connsiteX43" fmla="*/ 905806 w 1499646"/>
                        <a:gd name="connsiteY43" fmla="*/ 522514 h 753616"/>
                        <a:gd name="connsiteX44" fmla="*/ 856257 w 1499646"/>
                        <a:gd name="connsiteY44" fmla="*/ 527018 h 753616"/>
                        <a:gd name="connsiteX45" fmla="*/ 796063 w 1499646"/>
                        <a:gd name="connsiteY45" fmla="*/ 547399 h 753616"/>
                        <a:gd name="connsiteX46" fmla="*/ 750403 w 1499646"/>
                        <a:gd name="connsiteY46" fmla="*/ 578819 h 753616"/>
                        <a:gd name="connsiteX47" fmla="*/ 709863 w 1499646"/>
                        <a:gd name="connsiteY47" fmla="*/ 626116 h 753616"/>
                        <a:gd name="connsiteX48" fmla="*/ 691845 w 1499646"/>
                        <a:gd name="connsiteY48" fmla="*/ 644134 h 753616"/>
                        <a:gd name="connsiteX49" fmla="*/ 647490 w 1499646"/>
                        <a:gd name="connsiteY49" fmla="*/ 668108 h 753616"/>
                        <a:gd name="connsiteX50" fmla="*/ 550719 w 1499646"/>
                        <a:gd name="connsiteY50" fmla="*/ 677007 h 753616"/>
                        <a:gd name="connsiteX51" fmla="*/ 449837 w 1499646"/>
                        <a:gd name="connsiteY51" fmla="*/ 674028 h 753616"/>
                        <a:gd name="connsiteX52" fmla="*/ 385888 w 1499646"/>
                        <a:gd name="connsiteY52" fmla="*/ 637474 h 753616"/>
                        <a:gd name="connsiteX53" fmla="*/ 340499 w 1499646"/>
                        <a:gd name="connsiteY53" fmla="*/ 603594 h 753616"/>
                        <a:gd name="connsiteX54" fmla="*/ 302212 w 1499646"/>
                        <a:gd name="connsiteY54" fmla="*/ 578819 h 753616"/>
                        <a:gd name="connsiteX55" fmla="*/ 266176 w 1499646"/>
                        <a:gd name="connsiteY55" fmla="*/ 556297 h 753616"/>
                        <a:gd name="connsiteX56" fmla="*/ 259420 w 1499646"/>
                        <a:gd name="connsiteY56" fmla="*/ 554045 h 753616"/>
                        <a:gd name="connsiteX57" fmla="*/ 236897 w 1499646"/>
                        <a:gd name="connsiteY57" fmla="*/ 545036 h 753616"/>
                        <a:gd name="connsiteX58" fmla="*/ 180592 w 1499646"/>
                        <a:gd name="connsiteY58" fmla="*/ 536027 h 753616"/>
                        <a:gd name="connsiteX59" fmla="*/ 117530 w 1499646"/>
                        <a:gd name="connsiteY59" fmla="*/ 533775 h 753616"/>
                        <a:gd name="connsiteX60" fmla="*/ 76990 w 1499646"/>
                        <a:gd name="connsiteY60" fmla="*/ 536027 h 753616"/>
                        <a:gd name="connsiteX61" fmla="*/ 61716 w 1499646"/>
                        <a:gd name="connsiteY61" fmla="*/ 536930 h 753616"/>
                        <a:gd name="connsiteX62" fmla="*/ 23554 w 1499646"/>
                        <a:gd name="connsiteY62" fmla="*/ 550729 h 753616"/>
                        <a:gd name="connsiteX63" fmla="*/ 174 w 1499646"/>
                        <a:gd name="connsiteY63" fmla="*/ 573331 h 753616"/>
                        <a:gd name="connsiteX64" fmla="*/ 16278 w 1499646"/>
                        <a:gd name="connsiteY64" fmla="*/ 613525 h 753616"/>
                        <a:gd name="connsiteX65" fmla="*/ 73673 w 1499646"/>
                        <a:gd name="connsiteY65" fmla="*/ 624127 h 753616"/>
                        <a:gd name="connsiteX66" fmla="*/ 125098 w 1499646"/>
                        <a:gd name="connsiteY66" fmla="*/ 629432 h 753616"/>
                        <a:gd name="connsiteX67" fmla="*/ 167079 w 1499646"/>
                        <a:gd name="connsiteY67" fmla="*/ 632873 h 753616"/>
                        <a:gd name="connsiteX68" fmla="*/ 219459 w 1499646"/>
                        <a:gd name="connsiteY68" fmla="*/ 640429 h 753616"/>
                        <a:gd name="connsiteX69" fmla="*/ 271260 w 1499646"/>
                        <a:gd name="connsiteY69" fmla="*/ 659173 h 753616"/>
                        <a:gd name="connsiteX70" fmla="*/ 302212 w 1499646"/>
                        <a:gd name="connsiteY70" fmla="*/ 675665 h 753616"/>
                        <a:gd name="connsiteX71" fmla="*/ 337300 w 1499646"/>
                        <a:gd name="connsiteY71" fmla="*/ 700365 h 753616"/>
                        <a:gd name="connsiteX72" fmla="*/ 363637 w 1499646"/>
                        <a:gd name="connsiteY72" fmla="*/ 738763 h 753616"/>
                        <a:gd name="connsiteX73" fmla="*/ 403561 w 1499646"/>
                        <a:gd name="connsiteY73" fmla="*/ 752240 h 753616"/>
                        <a:gd name="connsiteX74" fmla="*/ 548393 w 1499646"/>
                        <a:gd name="connsiteY74" fmla="*/ 753003 h 753616"/>
                        <a:gd name="connsiteX75" fmla="*/ 630198 w 1499646"/>
                        <a:gd name="connsiteY75" fmla="*/ 750751 h 753616"/>
                        <a:gd name="connsiteX76" fmla="*/ 689593 w 1499646"/>
                        <a:gd name="connsiteY76" fmla="*/ 745483 h 753616"/>
                        <a:gd name="connsiteX77" fmla="*/ 735846 w 1499646"/>
                        <a:gd name="connsiteY77" fmla="*/ 708955 h 753616"/>
                        <a:gd name="connsiteX78" fmla="*/ 766094 w 1499646"/>
                        <a:gd name="connsiteY78" fmla="*/ 676722 h 753616"/>
                        <a:gd name="connsiteX79" fmla="*/ 818622 w 1499646"/>
                        <a:gd name="connsiteY79" fmla="*/ 631642 h 753616"/>
                        <a:gd name="connsiteX80" fmla="*/ 869696 w 1499646"/>
                        <a:gd name="connsiteY80" fmla="*/ 611335 h 753616"/>
                        <a:gd name="connsiteX81" fmla="*/ 932033 w 1499646"/>
                        <a:gd name="connsiteY81" fmla="*/ 606609 h 753616"/>
                        <a:gd name="connsiteX82" fmla="*/ 990553 w 1499646"/>
                        <a:gd name="connsiteY82" fmla="*/ 619249 h 753616"/>
                        <a:gd name="connsiteX83" fmla="*/ 1055647 w 1499646"/>
                        <a:gd name="connsiteY83" fmla="*/ 656699 h 753616"/>
                        <a:gd name="connsiteX84" fmla="*/ 1085983 w 1499646"/>
                        <a:gd name="connsiteY84" fmla="*/ 686926 h 753616"/>
                        <a:gd name="connsiteX85" fmla="*/ 1131027 w 1499646"/>
                        <a:gd name="connsiteY85" fmla="*/ 727466 h 753616"/>
                        <a:gd name="connsiteX86" fmla="*/ 1191837 w 1499646"/>
                        <a:gd name="connsiteY86" fmla="*/ 745483 h 753616"/>
                        <a:gd name="connsiteX87" fmla="*/ 1268413 w 1499646"/>
                        <a:gd name="connsiteY87" fmla="*/ 747736 h 753616"/>
                        <a:gd name="connsiteX88" fmla="*/ 1306700 w 1499646"/>
                        <a:gd name="connsiteY88" fmla="*/ 707196 h 753616"/>
                        <a:gd name="connsiteX89" fmla="*/ 1315709 w 1499646"/>
                        <a:gd name="connsiteY89" fmla="*/ 691430 h 753616"/>
                        <a:gd name="connsiteX90" fmla="*/ 1333727 w 1499646"/>
                        <a:gd name="connsiteY90" fmla="*/ 675665 h 753616"/>
                        <a:gd name="connsiteX91" fmla="*/ 1335979 w 1499646"/>
                        <a:gd name="connsiteY91" fmla="*/ 666656 h 753616"/>
                        <a:gd name="connsiteX92" fmla="*/ 1342736 w 1499646"/>
                        <a:gd name="connsiteY92" fmla="*/ 655395 h 753616"/>
                        <a:gd name="connsiteX93" fmla="*/ 1356249 w 1499646"/>
                        <a:gd name="connsiteY93" fmla="*/ 610350 h 753616"/>
                        <a:gd name="connsiteX94" fmla="*/ 1360753 w 1499646"/>
                        <a:gd name="connsiteY94" fmla="*/ 601341 h 753616"/>
                        <a:gd name="connsiteX95" fmla="*/ 1365258 w 1499646"/>
                        <a:gd name="connsiteY95" fmla="*/ 585576 h 753616"/>
                        <a:gd name="connsiteX96" fmla="*/ 1372015 w 1499646"/>
                        <a:gd name="connsiteY96" fmla="*/ 576567 h 753616"/>
                        <a:gd name="connsiteX97" fmla="*/ 1376519 w 1499646"/>
                        <a:gd name="connsiteY97" fmla="*/ 542784 h 753616"/>
                        <a:gd name="connsiteX98" fmla="*/ 1378771 w 1499646"/>
                        <a:gd name="connsiteY98" fmla="*/ 533775 h 753616"/>
                        <a:gd name="connsiteX99" fmla="*/ 1379534 w 1499646"/>
                        <a:gd name="connsiteY99" fmla="*/ 397054 h 753616"/>
                        <a:gd name="connsiteX100" fmla="*/ 1394757 w 1499646"/>
                        <a:gd name="connsiteY100" fmla="*/ 270314 h 753616"/>
                        <a:gd name="connsiteX101" fmla="*/ 1435077 w 1499646"/>
                        <a:gd name="connsiteY101" fmla="*/ 157655 h 753616"/>
                        <a:gd name="connsiteX102" fmla="*/ 1494791 w 1499646"/>
                        <a:gd name="connsiteY102" fmla="*/ 100881 h 753616"/>
                        <a:gd name="connsiteX103" fmla="*/ 1495887 w 1499646"/>
                        <a:gd name="connsiteY103" fmla="*/ 74323 h 753616"/>
                        <a:gd name="connsiteX104" fmla="*/ 1493634 w 1499646"/>
                        <a:gd name="connsiteY104" fmla="*/ 0 h 753616"/>
                        <a:gd name="connsiteX105" fmla="*/ 1482373 w 1499646"/>
                        <a:gd name="connsiteY105" fmla="*/ 9008 h 753616"/>
                        <a:gd name="connsiteX106" fmla="*/ 1480121 w 1499646"/>
                        <a:gd name="connsiteY106" fmla="*/ 18017 h 753616"/>
                        <a:gd name="connsiteX107" fmla="*/ 1473364 w 1499646"/>
                        <a:gd name="connsiteY107" fmla="*/ 20270 h 753616"/>
                        <a:gd name="connsiteX108" fmla="*/ 1482373 w 1499646"/>
                        <a:gd name="connsiteY10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5979 w 1499290"/>
                        <a:gd name="connsiteY16" fmla="*/ 191438 h 753616"/>
                        <a:gd name="connsiteX17" fmla="*/ 1331475 w 1499290"/>
                        <a:gd name="connsiteY17" fmla="*/ 225221 h 753616"/>
                        <a:gd name="connsiteX18" fmla="*/ 1320214 w 1499290"/>
                        <a:gd name="connsiteY18" fmla="*/ 245491 h 753616"/>
                        <a:gd name="connsiteX19" fmla="*/ 1308953 w 1499290"/>
                        <a:gd name="connsiteY19" fmla="*/ 259005 h 753616"/>
                        <a:gd name="connsiteX20" fmla="*/ 1306700 w 1499290"/>
                        <a:gd name="connsiteY20" fmla="*/ 265761 h 753616"/>
                        <a:gd name="connsiteX21" fmla="*/ 1302196 w 1499290"/>
                        <a:gd name="connsiteY21" fmla="*/ 270266 h 753616"/>
                        <a:gd name="connsiteX22" fmla="*/ 1293187 w 1499290"/>
                        <a:gd name="connsiteY22" fmla="*/ 288283 h 753616"/>
                        <a:gd name="connsiteX23" fmla="*/ 1290935 w 1499290"/>
                        <a:gd name="connsiteY23" fmla="*/ 297292 h 753616"/>
                        <a:gd name="connsiteX24" fmla="*/ 1288683 w 1499290"/>
                        <a:gd name="connsiteY24" fmla="*/ 304049 h 753616"/>
                        <a:gd name="connsiteX25" fmla="*/ 1270665 w 1499290"/>
                        <a:gd name="connsiteY25" fmla="*/ 382876 h 753616"/>
                        <a:gd name="connsiteX26" fmla="*/ 1263908 w 1499290"/>
                        <a:gd name="connsiteY26" fmla="*/ 409903 h 753616"/>
                        <a:gd name="connsiteX27" fmla="*/ 1254899 w 1499290"/>
                        <a:gd name="connsiteY27" fmla="*/ 432425 h 753616"/>
                        <a:gd name="connsiteX28" fmla="*/ 1248143 w 1499290"/>
                        <a:gd name="connsiteY28" fmla="*/ 481974 h 753616"/>
                        <a:gd name="connsiteX29" fmla="*/ 1243638 w 1499290"/>
                        <a:gd name="connsiteY29" fmla="*/ 488731 h 753616"/>
                        <a:gd name="connsiteX30" fmla="*/ 1239134 w 1499290"/>
                        <a:gd name="connsiteY30" fmla="*/ 509001 h 753616"/>
                        <a:gd name="connsiteX31" fmla="*/ 1234629 w 1499290"/>
                        <a:gd name="connsiteY31" fmla="*/ 518009 h 753616"/>
                        <a:gd name="connsiteX32" fmla="*/ 1230125 w 1499290"/>
                        <a:gd name="connsiteY32" fmla="*/ 540532 h 753616"/>
                        <a:gd name="connsiteX33" fmla="*/ 1225620 w 1499290"/>
                        <a:gd name="connsiteY33" fmla="*/ 545036 h 753616"/>
                        <a:gd name="connsiteX34" fmla="*/ 1221116 w 1499290"/>
                        <a:gd name="connsiteY34" fmla="*/ 551793 h 753616"/>
                        <a:gd name="connsiteX35" fmla="*/ 1218864 w 1499290"/>
                        <a:gd name="connsiteY35" fmla="*/ 560802 h 753616"/>
                        <a:gd name="connsiteX36" fmla="*/ 1214359 w 1499290"/>
                        <a:gd name="connsiteY36" fmla="*/ 567558 h 753616"/>
                        <a:gd name="connsiteX37" fmla="*/ 1212107 w 1499290"/>
                        <a:gd name="connsiteY37" fmla="*/ 583324 h 753616"/>
                        <a:gd name="connsiteX38" fmla="*/ 1220895 w 1499290"/>
                        <a:gd name="connsiteY38" fmla="*/ 651038 h 753616"/>
                        <a:gd name="connsiteX39" fmla="*/ 1208072 w 1499290"/>
                        <a:gd name="connsiteY39" fmla="*/ 671160 h 753616"/>
                        <a:gd name="connsiteX40" fmla="*/ 1156381 w 1499290"/>
                        <a:gd name="connsiteY40" fmla="*/ 643408 h 753616"/>
                        <a:gd name="connsiteX41" fmla="*/ 1093602 w 1499290"/>
                        <a:gd name="connsiteY41" fmla="*/ 589675 h 753616"/>
                        <a:gd name="connsiteX42" fmla="*/ 1002467 w 1499290"/>
                        <a:gd name="connsiteY42" fmla="*/ 535190 h 753616"/>
                        <a:gd name="connsiteX43" fmla="*/ 905806 w 1499290"/>
                        <a:gd name="connsiteY43" fmla="*/ 522514 h 753616"/>
                        <a:gd name="connsiteX44" fmla="*/ 856257 w 1499290"/>
                        <a:gd name="connsiteY44" fmla="*/ 527018 h 753616"/>
                        <a:gd name="connsiteX45" fmla="*/ 796063 w 1499290"/>
                        <a:gd name="connsiteY45" fmla="*/ 547399 h 753616"/>
                        <a:gd name="connsiteX46" fmla="*/ 750403 w 1499290"/>
                        <a:gd name="connsiteY46" fmla="*/ 578819 h 753616"/>
                        <a:gd name="connsiteX47" fmla="*/ 709863 w 1499290"/>
                        <a:gd name="connsiteY47" fmla="*/ 626116 h 753616"/>
                        <a:gd name="connsiteX48" fmla="*/ 691845 w 1499290"/>
                        <a:gd name="connsiteY48" fmla="*/ 644134 h 753616"/>
                        <a:gd name="connsiteX49" fmla="*/ 647490 w 1499290"/>
                        <a:gd name="connsiteY49" fmla="*/ 668108 h 753616"/>
                        <a:gd name="connsiteX50" fmla="*/ 550719 w 1499290"/>
                        <a:gd name="connsiteY50" fmla="*/ 677007 h 753616"/>
                        <a:gd name="connsiteX51" fmla="*/ 449837 w 1499290"/>
                        <a:gd name="connsiteY51" fmla="*/ 674028 h 753616"/>
                        <a:gd name="connsiteX52" fmla="*/ 385888 w 1499290"/>
                        <a:gd name="connsiteY52" fmla="*/ 637474 h 753616"/>
                        <a:gd name="connsiteX53" fmla="*/ 340499 w 1499290"/>
                        <a:gd name="connsiteY53" fmla="*/ 603594 h 753616"/>
                        <a:gd name="connsiteX54" fmla="*/ 302212 w 1499290"/>
                        <a:gd name="connsiteY54" fmla="*/ 578819 h 753616"/>
                        <a:gd name="connsiteX55" fmla="*/ 266176 w 1499290"/>
                        <a:gd name="connsiteY55" fmla="*/ 556297 h 753616"/>
                        <a:gd name="connsiteX56" fmla="*/ 259420 w 1499290"/>
                        <a:gd name="connsiteY56" fmla="*/ 554045 h 753616"/>
                        <a:gd name="connsiteX57" fmla="*/ 236897 w 1499290"/>
                        <a:gd name="connsiteY57" fmla="*/ 545036 h 753616"/>
                        <a:gd name="connsiteX58" fmla="*/ 180592 w 1499290"/>
                        <a:gd name="connsiteY58" fmla="*/ 536027 h 753616"/>
                        <a:gd name="connsiteX59" fmla="*/ 117530 w 1499290"/>
                        <a:gd name="connsiteY59" fmla="*/ 533775 h 753616"/>
                        <a:gd name="connsiteX60" fmla="*/ 76990 w 1499290"/>
                        <a:gd name="connsiteY60" fmla="*/ 536027 h 753616"/>
                        <a:gd name="connsiteX61" fmla="*/ 61716 w 1499290"/>
                        <a:gd name="connsiteY61" fmla="*/ 536930 h 753616"/>
                        <a:gd name="connsiteX62" fmla="*/ 23554 w 1499290"/>
                        <a:gd name="connsiteY62" fmla="*/ 550729 h 753616"/>
                        <a:gd name="connsiteX63" fmla="*/ 174 w 1499290"/>
                        <a:gd name="connsiteY63" fmla="*/ 573331 h 753616"/>
                        <a:gd name="connsiteX64" fmla="*/ 16278 w 1499290"/>
                        <a:gd name="connsiteY64" fmla="*/ 613525 h 753616"/>
                        <a:gd name="connsiteX65" fmla="*/ 73673 w 1499290"/>
                        <a:gd name="connsiteY65" fmla="*/ 624127 h 753616"/>
                        <a:gd name="connsiteX66" fmla="*/ 125098 w 1499290"/>
                        <a:gd name="connsiteY66" fmla="*/ 629432 h 753616"/>
                        <a:gd name="connsiteX67" fmla="*/ 167079 w 1499290"/>
                        <a:gd name="connsiteY67" fmla="*/ 632873 h 753616"/>
                        <a:gd name="connsiteX68" fmla="*/ 219459 w 1499290"/>
                        <a:gd name="connsiteY68" fmla="*/ 640429 h 753616"/>
                        <a:gd name="connsiteX69" fmla="*/ 271260 w 1499290"/>
                        <a:gd name="connsiteY69" fmla="*/ 659173 h 753616"/>
                        <a:gd name="connsiteX70" fmla="*/ 302212 w 1499290"/>
                        <a:gd name="connsiteY70" fmla="*/ 675665 h 753616"/>
                        <a:gd name="connsiteX71" fmla="*/ 337300 w 1499290"/>
                        <a:gd name="connsiteY71" fmla="*/ 700365 h 753616"/>
                        <a:gd name="connsiteX72" fmla="*/ 363637 w 1499290"/>
                        <a:gd name="connsiteY72" fmla="*/ 738763 h 753616"/>
                        <a:gd name="connsiteX73" fmla="*/ 403561 w 1499290"/>
                        <a:gd name="connsiteY73" fmla="*/ 752240 h 753616"/>
                        <a:gd name="connsiteX74" fmla="*/ 548393 w 1499290"/>
                        <a:gd name="connsiteY74" fmla="*/ 753003 h 753616"/>
                        <a:gd name="connsiteX75" fmla="*/ 630198 w 1499290"/>
                        <a:gd name="connsiteY75" fmla="*/ 750751 h 753616"/>
                        <a:gd name="connsiteX76" fmla="*/ 689593 w 1499290"/>
                        <a:gd name="connsiteY76" fmla="*/ 745483 h 753616"/>
                        <a:gd name="connsiteX77" fmla="*/ 735846 w 1499290"/>
                        <a:gd name="connsiteY77" fmla="*/ 708955 h 753616"/>
                        <a:gd name="connsiteX78" fmla="*/ 766094 w 1499290"/>
                        <a:gd name="connsiteY78" fmla="*/ 676722 h 753616"/>
                        <a:gd name="connsiteX79" fmla="*/ 818622 w 1499290"/>
                        <a:gd name="connsiteY79" fmla="*/ 631642 h 753616"/>
                        <a:gd name="connsiteX80" fmla="*/ 869696 w 1499290"/>
                        <a:gd name="connsiteY80" fmla="*/ 611335 h 753616"/>
                        <a:gd name="connsiteX81" fmla="*/ 932033 w 1499290"/>
                        <a:gd name="connsiteY81" fmla="*/ 606609 h 753616"/>
                        <a:gd name="connsiteX82" fmla="*/ 990553 w 1499290"/>
                        <a:gd name="connsiteY82" fmla="*/ 619249 h 753616"/>
                        <a:gd name="connsiteX83" fmla="*/ 1055647 w 1499290"/>
                        <a:gd name="connsiteY83" fmla="*/ 656699 h 753616"/>
                        <a:gd name="connsiteX84" fmla="*/ 1085983 w 1499290"/>
                        <a:gd name="connsiteY84" fmla="*/ 686926 h 753616"/>
                        <a:gd name="connsiteX85" fmla="*/ 1131027 w 1499290"/>
                        <a:gd name="connsiteY85" fmla="*/ 727466 h 753616"/>
                        <a:gd name="connsiteX86" fmla="*/ 1191837 w 1499290"/>
                        <a:gd name="connsiteY86" fmla="*/ 745483 h 753616"/>
                        <a:gd name="connsiteX87" fmla="*/ 1268413 w 1499290"/>
                        <a:gd name="connsiteY87" fmla="*/ 747736 h 753616"/>
                        <a:gd name="connsiteX88" fmla="*/ 1306700 w 1499290"/>
                        <a:gd name="connsiteY88" fmla="*/ 707196 h 753616"/>
                        <a:gd name="connsiteX89" fmla="*/ 1315709 w 1499290"/>
                        <a:gd name="connsiteY89" fmla="*/ 691430 h 753616"/>
                        <a:gd name="connsiteX90" fmla="*/ 1333727 w 1499290"/>
                        <a:gd name="connsiteY90" fmla="*/ 675665 h 753616"/>
                        <a:gd name="connsiteX91" fmla="*/ 1335979 w 1499290"/>
                        <a:gd name="connsiteY91" fmla="*/ 666656 h 753616"/>
                        <a:gd name="connsiteX92" fmla="*/ 1342736 w 1499290"/>
                        <a:gd name="connsiteY92" fmla="*/ 655395 h 753616"/>
                        <a:gd name="connsiteX93" fmla="*/ 1356249 w 1499290"/>
                        <a:gd name="connsiteY93" fmla="*/ 610350 h 753616"/>
                        <a:gd name="connsiteX94" fmla="*/ 1360753 w 1499290"/>
                        <a:gd name="connsiteY94" fmla="*/ 601341 h 753616"/>
                        <a:gd name="connsiteX95" fmla="*/ 1365258 w 1499290"/>
                        <a:gd name="connsiteY95" fmla="*/ 585576 h 753616"/>
                        <a:gd name="connsiteX96" fmla="*/ 1372015 w 1499290"/>
                        <a:gd name="connsiteY96" fmla="*/ 576567 h 753616"/>
                        <a:gd name="connsiteX97" fmla="*/ 1376519 w 1499290"/>
                        <a:gd name="connsiteY97" fmla="*/ 542784 h 753616"/>
                        <a:gd name="connsiteX98" fmla="*/ 1378771 w 1499290"/>
                        <a:gd name="connsiteY98" fmla="*/ 533775 h 753616"/>
                        <a:gd name="connsiteX99" fmla="*/ 1379534 w 1499290"/>
                        <a:gd name="connsiteY99" fmla="*/ 397054 h 753616"/>
                        <a:gd name="connsiteX100" fmla="*/ 1394757 w 1499290"/>
                        <a:gd name="connsiteY100" fmla="*/ 270314 h 753616"/>
                        <a:gd name="connsiteX101" fmla="*/ 1435077 w 1499290"/>
                        <a:gd name="connsiteY101" fmla="*/ 157655 h 753616"/>
                        <a:gd name="connsiteX102" fmla="*/ 1494791 w 1499290"/>
                        <a:gd name="connsiteY102" fmla="*/ 100881 h 753616"/>
                        <a:gd name="connsiteX103" fmla="*/ 1493634 w 1499290"/>
                        <a:gd name="connsiteY103" fmla="*/ 0 h 753616"/>
                        <a:gd name="connsiteX104" fmla="*/ 1482373 w 1499290"/>
                        <a:gd name="connsiteY104" fmla="*/ 9008 h 753616"/>
                        <a:gd name="connsiteX105" fmla="*/ 1480121 w 1499290"/>
                        <a:gd name="connsiteY105" fmla="*/ 18017 h 753616"/>
                        <a:gd name="connsiteX106" fmla="*/ 1473364 w 1499290"/>
                        <a:gd name="connsiteY106" fmla="*/ 20270 h 753616"/>
                        <a:gd name="connsiteX107" fmla="*/ 1482373 w 1499290"/>
                        <a:gd name="connsiteY10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1475 w 1499290"/>
                        <a:gd name="connsiteY16" fmla="*/ 225221 h 753616"/>
                        <a:gd name="connsiteX17" fmla="*/ 1320214 w 1499290"/>
                        <a:gd name="connsiteY17" fmla="*/ 245491 h 753616"/>
                        <a:gd name="connsiteX18" fmla="*/ 1308953 w 1499290"/>
                        <a:gd name="connsiteY18" fmla="*/ 259005 h 753616"/>
                        <a:gd name="connsiteX19" fmla="*/ 1306700 w 1499290"/>
                        <a:gd name="connsiteY19" fmla="*/ 265761 h 753616"/>
                        <a:gd name="connsiteX20" fmla="*/ 1302196 w 1499290"/>
                        <a:gd name="connsiteY20" fmla="*/ 270266 h 753616"/>
                        <a:gd name="connsiteX21" fmla="*/ 1293187 w 1499290"/>
                        <a:gd name="connsiteY21" fmla="*/ 288283 h 753616"/>
                        <a:gd name="connsiteX22" fmla="*/ 1290935 w 1499290"/>
                        <a:gd name="connsiteY22" fmla="*/ 297292 h 753616"/>
                        <a:gd name="connsiteX23" fmla="*/ 1288683 w 1499290"/>
                        <a:gd name="connsiteY23" fmla="*/ 304049 h 753616"/>
                        <a:gd name="connsiteX24" fmla="*/ 1270665 w 1499290"/>
                        <a:gd name="connsiteY24" fmla="*/ 382876 h 753616"/>
                        <a:gd name="connsiteX25" fmla="*/ 1263908 w 1499290"/>
                        <a:gd name="connsiteY25" fmla="*/ 409903 h 753616"/>
                        <a:gd name="connsiteX26" fmla="*/ 1254899 w 1499290"/>
                        <a:gd name="connsiteY26" fmla="*/ 432425 h 753616"/>
                        <a:gd name="connsiteX27" fmla="*/ 1248143 w 1499290"/>
                        <a:gd name="connsiteY27" fmla="*/ 481974 h 753616"/>
                        <a:gd name="connsiteX28" fmla="*/ 1243638 w 1499290"/>
                        <a:gd name="connsiteY28" fmla="*/ 488731 h 753616"/>
                        <a:gd name="connsiteX29" fmla="*/ 1239134 w 1499290"/>
                        <a:gd name="connsiteY29" fmla="*/ 509001 h 753616"/>
                        <a:gd name="connsiteX30" fmla="*/ 1234629 w 1499290"/>
                        <a:gd name="connsiteY30" fmla="*/ 518009 h 753616"/>
                        <a:gd name="connsiteX31" fmla="*/ 1230125 w 1499290"/>
                        <a:gd name="connsiteY31" fmla="*/ 540532 h 753616"/>
                        <a:gd name="connsiteX32" fmla="*/ 1225620 w 1499290"/>
                        <a:gd name="connsiteY32" fmla="*/ 545036 h 753616"/>
                        <a:gd name="connsiteX33" fmla="*/ 1221116 w 1499290"/>
                        <a:gd name="connsiteY33" fmla="*/ 551793 h 753616"/>
                        <a:gd name="connsiteX34" fmla="*/ 1218864 w 1499290"/>
                        <a:gd name="connsiteY34" fmla="*/ 560802 h 753616"/>
                        <a:gd name="connsiteX35" fmla="*/ 1214359 w 1499290"/>
                        <a:gd name="connsiteY35" fmla="*/ 567558 h 753616"/>
                        <a:gd name="connsiteX36" fmla="*/ 1212107 w 1499290"/>
                        <a:gd name="connsiteY36" fmla="*/ 583324 h 753616"/>
                        <a:gd name="connsiteX37" fmla="*/ 1220895 w 1499290"/>
                        <a:gd name="connsiteY37" fmla="*/ 651038 h 753616"/>
                        <a:gd name="connsiteX38" fmla="*/ 1208072 w 1499290"/>
                        <a:gd name="connsiteY38" fmla="*/ 671160 h 753616"/>
                        <a:gd name="connsiteX39" fmla="*/ 1156381 w 1499290"/>
                        <a:gd name="connsiteY39" fmla="*/ 643408 h 753616"/>
                        <a:gd name="connsiteX40" fmla="*/ 1093602 w 1499290"/>
                        <a:gd name="connsiteY40" fmla="*/ 589675 h 753616"/>
                        <a:gd name="connsiteX41" fmla="*/ 1002467 w 1499290"/>
                        <a:gd name="connsiteY41" fmla="*/ 535190 h 753616"/>
                        <a:gd name="connsiteX42" fmla="*/ 905806 w 1499290"/>
                        <a:gd name="connsiteY42" fmla="*/ 522514 h 753616"/>
                        <a:gd name="connsiteX43" fmla="*/ 856257 w 1499290"/>
                        <a:gd name="connsiteY43" fmla="*/ 527018 h 753616"/>
                        <a:gd name="connsiteX44" fmla="*/ 796063 w 1499290"/>
                        <a:gd name="connsiteY44" fmla="*/ 547399 h 753616"/>
                        <a:gd name="connsiteX45" fmla="*/ 750403 w 1499290"/>
                        <a:gd name="connsiteY45" fmla="*/ 578819 h 753616"/>
                        <a:gd name="connsiteX46" fmla="*/ 709863 w 1499290"/>
                        <a:gd name="connsiteY46" fmla="*/ 626116 h 753616"/>
                        <a:gd name="connsiteX47" fmla="*/ 691845 w 1499290"/>
                        <a:gd name="connsiteY47" fmla="*/ 644134 h 753616"/>
                        <a:gd name="connsiteX48" fmla="*/ 647490 w 1499290"/>
                        <a:gd name="connsiteY48" fmla="*/ 668108 h 753616"/>
                        <a:gd name="connsiteX49" fmla="*/ 550719 w 1499290"/>
                        <a:gd name="connsiteY49" fmla="*/ 677007 h 753616"/>
                        <a:gd name="connsiteX50" fmla="*/ 449837 w 1499290"/>
                        <a:gd name="connsiteY50" fmla="*/ 674028 h 753616"/>
                        <a:gd name="connsiteX51" fmla="*/ 385888 w 1499290"/>
                        <a:gd name="connsiteY51" fmla="*/ 637474 h 753616"/>
                        <a:gd name="connsiteX52" fmla="*/ 340499 w 1499290"/>
                        <a:gd name="connsiteY52" fmla="*/ 603594 h 753616"/>
                        <a:gd name="connsiteX53" fmla="*/ 302212 w 1499290"/>
                        <a:gd name="connsiteY53" fmla="*/ 578819 h 753616"/>
                        <a:gd name="connsiteX54" fmla="*/ 266176 w 1499290"/>
                        <a:gd name="connsiteY54" fmla="*/ 556297 h 753616"/>
                        <a:gd name="connsiteX55" fmla="*/ 259420 w 1499290"/>
                        <a:gd name="connsiteY55" fmla="*/ 554045 h 753616"/>
                        <a:gd name="connsiteX56" fmla="*/ 236897 w 1499290"/>
                        <a:gd name="connsiteY56" fmla="*/ 545036 h 753616"/>
                        <a:gd name="connsiteX57" fmla="*/ 180592 w 1499290"/>
                        <a:gd name="connsiteY57" fmla="*/ 536027 h 753616"/>
                        <a:gd name="connsiteX58" fmla="*/ 117530 w 1499290"/>
                        <a:gd name="connsiteY58" fmla="*/ 533775 h 753616"/>
                        <a:gd name="connsiteX59" fmla="*/ 76990 w 1499290"/>
                        <a:gd name="connsiteY59" fmla="*/ 536027 h 753616"/>
                        <a:gd name="connsiteX60" fmla="*/ 61716 w 1499290"/>
                        <a:gd name="connsiteY60" fmla="*/ 536930 h 753616"/>
                        <a:gd name="connsiteX61" fmla="*/ 23554 w 1499290"/>
                        <a:gd name="connsiteY61" fmla="*/ 550729 h 753616"/>
                        <a:gd name="connsiteX62" fmla="*/ 174 w 1499290"/>
                        <a:gd name="connsiteY62" fmla="*/ 573331 h 753616"/>
                        <a:gd name="connsiteX63" fmla="*/ 16278 w 1499290"/>
                        <a:gd name="connsiteY63" fmla="*/ 613525 h 753616"/>
                        <a:gd name="connsiteX64" fmla="*/ 73673 w 1499290"/>
                        <a:gd name="connsiteY64" fmla="*/ 624127 h 753616"/>
                        <a:gd name="connsiteX65" fmla="*/ 125098 w 1499290"/>
                        <a:gd name="connsiteY65" fmla="*/ 629432 h 753616"/>
                        <a:gd name="connsiteX66" fmla="*/ 167079 w 1499290"/>
                        <a:gd name="connsiteY66" fmla="*/ 632873 h 753616"/>
                        <a:gd name="connsiteX67" fmla="*/ 219459 w 1499290"/>
                        <a:gd name="connsiteY67" fmla="*/ 640429 h 753616"/>
                        <a:gd name="connsiteX68" fmla="*/ 271260 w 1499290"/>
                        <a:gd name="connsiteY68" fmla="*/ 659173 h 753616"/>
                        <a:gd name="connsiteX69" fmla="*/ 302212 w 1499290"/>
                        <a:gd name="connsiteY69" fmla="*/ 675665 h 753616"/>
                        <a:gd name="connsiteX70" fmla="*/ 337300 w 1499290"/>
                        <a:gd name="connsiteY70" fmla="*/ 700365 h 753616"/>
                        <a:gd name="connsiteX71" fmla="*/ 363637 w 1499290"/>
                        <a:gd name="connsiteY71" fmla="*/ 738763 h 753616"/>
                        <a:gd name="connsiteX72" fmla="*/ 403561 w 1499290"/>
                        <a:gd name="connsiteY72" fmla="*/ 752240 h 753616"/>
                        <a:gd name="connsiteX73" fmla="*/ 548393 w 1499290"/>
                        <a:gd name="connsiteY73" fmla="*/ 753003 h 753616"/>
                        <a:gd name="connsiteX74" fmla="*/ 630198 w 1499290"/>
                        <a:gd name="connsiteY74" fmla="*/ 750751 h 753616"/>
                        <a:gd name="connsiteX75" fmla="*/ 689593 w 1499290"/>
                        <a:gd name="connsiteY75" fmla="*/ 745483 h 753616"/>
                        <a:gd name="connsiteX76" fmla="*/ 735846 w 1499290"/>
                        <a:gd name="connsiteY76" fmla="*/ 708955 h 753616"/>
                        <a:gd name="connsiteX77" fmla="*/ 766094 w 1499290"/>
                        <a:gd name="connsiteY77" fmla="*/ 676722 h 753616"/>
                        <a:gd name="connsiteX78" fmla="*/ 818622 w 1499290"/>
                        <a:gd name="connsiteY78" fmla="*/ 631642 h 753616"/>
                        <a:gd name="connsiteX79" fmla="*/ 869696 w 1499290"/>
                        <a:gd name="connsiteY79" fmla="*/ 611335 h 753616"/>
                        <a:gd name="connsiteX80" fmla="*/ 932033 w 1499290"/>
                        <a:gd name="connsiteY80" fmla="*/ 606609 h 753616"/>
                        <a:gd name="connsiteX81" fmla="*/ 990553 w 1499290"/>
                        <a:gd name="connsiteY81" fmla="*/ 619249 h 753616"/>
                        <a:gd name="connsiteX82" fmla="*/ 1055647 w 1499290"/>
                        <a:gd name="connsiteY82" fmla="*/ 656699 h 753616"/>
                        <a:gd name="connsiteX83" fmla="*/ 1085983 w 1499290"/>
                        <a:gd name="connsiteY83" fmla="*/ 686926 h 753616"/>
                        <a:gd name="connsiteX84" fmla="*/ 1131027 w 1499290"/>
                        <a:gd name="connsiteY84" fmla="*/ 727466 h 753616"/>
                        <a:gd name="connsiteX85" fmla="*/ 1191837 w 1499290"/>
                        <a:gd name="connsiteY85" fmla="*/ 745483 h 753616"/>
                        <a:gd name="connsiteX86" fmla="*/ 1268413 w 1499290"/>
                        <a:gd name="connsiteY86" fmla="*/ 747736 h 753616"/>
                        <a:gd name="connsiteX87" fmla="*/ 1306700 w 1499290"/>
                        <a:gd name="connsiteY87" fmla="*/ 707196 h 753616"/>
                        <a:gd name="connsiteX88" fmla="*/ 1315709 w 1499290"/>
                        <a:gd name="connsiteY88" fmla="*/ 691430 h 753616"/>
                        <a:gd name="connsiteX89" fmla="*/ 1333727 w 1499290"/>
                        <a:gd name="connsiteY89" fmla="*/ 675665 h 753616"/>
                        <a:gd name="connsiteX90" fmla="*/ 1335979 w 1499290"/>
                        <a:gd name="connsiteY90" fmla="*/ 666656 h 753616"/>
                        <a:gd name="connsiteX91" fmla="*/ 1342736 w 1499290"/>
                        <a:gd name="connsiteY91" fmla="*/ 655395 h 753616"/>
                        <a:gd name="connsiteX92" fmla="*/ 1356249 w 1499290"/>
                        <a:gd name="connsiteY92" fmla="*/ 610350 h 753616"/>
                        <a:gd name="connsiteX93" fmla="*/ 1360753 w 1499290"/>
                        <a:gd name="connsiteY93" fmla="*/ 601341 h 753616"/>
                        <a:gd name="connsiteX94" fmla="*/ 1365258 w 1499290"/>
                        <a:gd name="connsiteY94" fmla="*/ 585576 h 753616"/>
                        <a:gd name="connsiteX95" fmla="*/ 1372015 w 1499290"/>
                        <a:gd name="connsiteY95" fmla="*/ 576567 h 753616"/>
                        <a:gd name="connsiteX96" fmla="*/ 1376519 w 1499290"/>
                        <a:gd name="connsiteY96" fmla="*/ 542784 h 753616"/>
                        <a:gd name="connsiteX97" fmla="*/ 1378771 w 1499290"/>
                        <a:gd name="connsiteY97" fmla="*/ 533775 h 753616"/>
                        <a:gd name="connsiteX98" fmla="*/ 1379534 w 1499290"/>
                        <a:gd name="connsiteY98" fmla="*/ 397054 h 753616"/>
                        <a:gd name="connsiteX99" fmla="*/ 1394757 w 1499290"/>
                        <a:gd name="connsiteY99" fmla="*/ 270314 h 753616"/>
                        <a:gd name="connsiteX100" fmla="*/ 1435077 w 1499290"/>
                        <a:gd name="connsiteY100" fmla="*/ 157655 h 753616"/>
                        <a:gd name="connsiteX101" fmla="*/ 1494791 w 1499290"/>
                        <a:gd name="connsiteY101" fmla="*/ 100881 h 753616"/>
                        <a:gd name="connsiteX102" fmla="*/ 1493634 w 1499290"/>
                        <a:gd name="connsiteY102" fmla="*/ 0 h 753616"/>
                        <a:gd name="connsiteX103" fmla="*/ 1482373 w 1499290"/>
                        <a:gd name="connsiteY103" fmla="*/ 9008 h 753616"/>
                        <a:gd name="connsiteX104" fmla="*/ 1480121 w 1499290"/>
                        <a:gd name="connsiteY104" fmla="*/ 18017 h 753616"/>
                        <a:gd name="connsiteX105" fmla="*/ 1473364 w 1499290"/>
                        <a:gd name="connsiteY105" fmla="*/ 20270 h 753616"/>
                        <a:gd name="connsiteX106" fmla="*/ 1482373 w 1499290"/>
                        <a:gd name="connsiteY10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76519 w 1499290"/>
                        <a:gd name="connsiteY95" fmla="*/ 542784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9534 w 1499290"/>
                        <a:gd name="connsiteY96" fmla="*/ 397054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3153 w 1499290"/>
                        <a:gd name="connsiteY96" fmla="*/ 411946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31880 w 1499290"/>
                        <a:gd name="connsiteY96" fmla="*/ 514699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33333 w 1499290"/>
                        <a:gd name="connsiteY94" fmla="*/ 560655 h 753616"/>
                        <a:gd name="connsiteX95" fmla="*/ 1331880 w 1499290"/>
                        <a:gd name="connsiteY95" fmla="*/ 514699 h 753616"/>
                        <a:gd name="connsiteX96" fmla="*/ 1364281 w 1499290"/>
                        <a:gd name="connsiteY96" fmla="*/ 394737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33333 w 1499290"/>
                        <a:gd name="connsiteY93" fmla="*/ 560655 h 753616"/>
                        <a:gd name="connsiteX94" fmla="*/ 1331880 w 1499290"/>
                        <a:gd name="connsiteY94" fmla="*/ 514699 h 753616"/>
                        <a:gd name="connsiteX95" fmla="*/ 1364281 w 1499290"/>
                        <a:gd name="connsiteY95" fmla="*/ 394737 h 753616"/>
                        <a:gd name="connsiteX96" fmla="*/ 1394757 w 1499290"/>
                        <a:gd name="connsiteY96" fmla="*/ 270314 h 753616"/>
                        <a:gd name="connsiteX97" fmla="*/ 1435077 w 1499290"/>
                        <a:gd name="connsiteY97" fmla="*/ 157655 h 753616"/>
                        <a:gd name="connsiteX98" fmla="*/ 1494791 w 1499290"/>
                        <a:gd name="connsiteY98" fmla="*/ 100881 h 753616"/>
                        <a:gd name="connsiteX99" fmla="*/ 1493634 w 1499290"/>
                        <a:gd name="connsiteY99" fmla="*/ 0 h 753616"/>
                        <a:gd name="connsiteX100" fmla="*/ 1482373 w 1499290"/>
                        <a:gd name="connsiteY100" fmla="*/ 9008 h 753616"/>
                        <a:gd name="connsiteX101" fmla="*/ 1480121 w 1499290"/>
                        <a:gd name="connsiteY101" fmla="*/ 18017 h 753616"/>
                        <a:gd name="connsiteX102" fmla="*/ 1473364 w 1499290"/>
                        <a:gd name="connsiteY102" fmla="*/ 20270 h 753616"/>
                        <a:gd name="connsiteX103" fmla="*/ 1482373 w 1499290"/>
                        <a:gd name="connsiteY10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33333 w 1499290"/>
                        <a:gd name="connsiteY92" fmla="*/ 560655 h 753616"/>
                        <a:gd name="connsiteX93" fmla="*/ 1331880 w 1499290"/>
                        <a:gd name="connsiteY93" fmla="*/ 514699 h 753616"/>
                        <a:gd name="connsiteX94" fmla="*/ 1364281 w 1499290"/>
                        <a:gd name="connsiteY94" fmla="*/ 394737 h 753616"/>
                        <a:gd name="connsiteX95" fmla="*/ 1394757 w 1499290"/>
                        <a:gd name="connsiteY95" fmla="*/ 270314 h 753616"/>
                        <a:gd name="connsiteX96" fmla="*/ 1435077 w 1499290"/>
                        <a:gd name="connsiteY96" fmla="*/ 157655 h 753616"/>
                        <a:gd name="connsiteX97" fmla="*/ 1494791 w 1499290"/>
                        <a:gd name="connsiteY97" fmla="*/ 100881 h 753616"/>
                        <a:gd name="connsiteX98" fmla="*/ 1493634 w 1499290"/>
                        <a:gd name="connsiteY98" fmla="*/ 0 h 753616"/>
                        <a:gd name="connsiteX99" fmla="*/ 1482373 w 1499290"/>
                        <a:gd name="connsiteY99" fmla="*/ 9008 h 753616"/>
                        <a:gd name="connsiteX100" fmla="*/ 1480121 w 1499290"/>
                        <a:gd name="connsiteY100" fmla="*/ 18017 h 753616"/>
                        <a:gd name="connsiteX101" fmla="*/ 1473364 w 1499290"/>
                        <a:gd name="connsiteY101" fmla="*/ 20270 h 753616"/>
                        <a:gd name="connsiteX102" fmla="*/ 1482373 w 1499290"/>
                        <a:gd name="connsiteY10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33333 w 1499290"/>
                        <a:gd name="connsiteY91" fmla="*/ 560655 h 753616"/>
                        <a:gd name="connsiteX92" fmla="*/ 1331880 w 1499290"/>
                        <a:gd name="connsiteY92" fmla="*/ 514699 h 753616"/>
                        <a:gd name="connsiteX93" fmla="*/ 1364281 w 1499290"/>
                        <a:gd name="connsiteY93" fmla="*/ 394737 h 753616"/>
                        <a:gd name="connsiteX94" fmla="*/ 1394757 w 1499290"/>
                        <a:gd name="connsiteY94" fmla="*/ 270314 h 753616"/>
                        <a:gd name="connsiteX95" fmla="*/ 1435077 w 1499290"/>
                        <a:gd name="connsiteY95" fmla="*/ 157655 h 753616"/>
                        <a:gd name="connsiteX96" fmla="*/ 1494791 w 1499290"/>
                        <a:gd name="connsiteY96" fmla="*/ 100881 h 753616"/>
                        <a:gd name="connsiteX97" fmla="*/ 1493634 w 1499290"/>
                        <a:gd name="connsiteY97" fmla="*/ 0 h 753616"/>
                        <a:gd name="connsiteX98" fmla="*/ 1482373 w 1499290"/>
                        <a:gd name="connsiteY98" fmla="*/ 9008 h 753616"/>
                        <a:gd name="connsiteX99" fmla="*/ 1480121 w 1499290"/>
                        <a:gd name="connsiteY99" fmla="*/ 18017 h 753616"/>
                        <a:gd name="connsiteX100" fmla="*/ 1473364 w 1499290"/>
                        <a:gd name="connsiteY100" fmla="*/ 20270 h 753616"/>
                        <a:gd name="connsiteX101" fmla="*/ 1482373 w 1499290"/>
                        <a:gd name="connsiteY10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33333 w 1499290"/>
                        <a:gd name="connsiteY90" fmla="*/ 560655 h 753616"/>
                        <a:gd name="connsiteX91" fmla="*/ 1331880 w 1499290"/>
                        <a:gd name="connsiteY91" fmla="*/ 514699 h 753616"/>
                        <a:gd name="connsiteX92" fmla="*/ 1364281 w 1499290"/>
                        <a:gd name="connsiteY92" fmla="*/ 394737 h 753616"/>
                        <a:gd name="connsiteX93" fmla="*/ 1394757 w 1499290"/>
                        <a:gd name="connsiteY93" fmla="*/ 270314 h 753616"/>
                        <a:gd name="connsiteX94" fmla="*/ 1435077 w 1499290"/>
                        <a:gd name="connsiteY94" fmla="*/ 157655 h 753616"/>
                        <a:gd name="connsiteX95" fmla="*/ 1494791 w 1499290"/>
                        <a:gd name="connsiteY95" fmla="*/ 100881 h 753616"/>
                        <a:gd name="connsiteX96" fmla="*/ 1493634 w 1499290"/>
                        <a:gd name="connsiteY96" fmla="*/ 0 h 753616"/>
                        <a:gd name="connsiteX97" fmla="*/ 1482373 w 1499290"/>
                        <a:gd name="connsiteY97" fmla="*/ 9008 h 753616"/>
                        <a:gd name="connsiteX98" fmla="*/ 1480121 w 1499290"/>
                        <a:gd name="connsiteY98" fmla="*/ 18017 h 753616"/>
                        <a:gd name="connsiteX99" fmla="*/ 1473364 w 1499290"/>
                        <a:gd name="connsiteY99" fmla="*/ 20270 h 753616"/>
                        <a:gd name="connsiteX100" fmla="*/ 1482373 w 1499290"/>
                        <a:gd name="connsiteY10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3333 w 1499290"/>
                        <a:gd name="connsiteY89" fmla="*/ 560655 h 753616"/>
                        <a:gd name="connsiteX90" fmla="*/ 1331880 w 1499290"/>
                        <a:gd name="connsiteY90" fmla="*/ 514699 h 753616"/>
                        <a:gd name="connsiteX91" fmla="*/ 1364281 w 1499290"/>
                        <a:gd name="connsiteY91" fmla="*/ 394737 h 753616"/>
                        <a:gd name="connsiteX92" fmla="*/ 1394757 w 1499290"/>
                        <a:gd name="connsiteY92" fmla="*/ 270314 h 753616"/>
                        <a:gd name="connsiteX93" fmla="*/ 1435077 w 1499290"/>
                        <a:gd name="connsiteY93" fmla="*/ 157655 h 753616"/>
                        <a:gd name="connsiteX94" fmla="*/ 1494791 w 1499290"/>
                        <a:gd name="connsiteY94" fmla="*/ 100881 h 753616"/>
                        <a:gd name="connsiteX95" fmla="*/ 1493634 w 1499290"/>
                        <a:gd name="connsiteY95" fmla="*/ 0 h 753616"/>
                        <a:gd name="connsiteX96" fmla="*/ 1482373 w 1499290"/>
                        <a:gd name="connsiteY96" fmla="*/ 9008 h 753616"/>
                        <a:gd name="connsiteX97" fmla="*/ 1480121 w 1499290"/>
                        <a:gd name="connsiteY97" fmla="*/ 18017 h 753616"/>
                        <a:gd name="connsiteX98" fmla="*/ 1473364 w 1499290"/>
                        <a:gd name="connsiteY98" fmla="*/ 20270 h 753616"/>
                        <a:gd name="connsiteX99" fmla="*/ 1482373 w 1499290"/>
                        <a:gd name="connsiteY99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333 w 1499290"/>
                        <a:gd name="connsiteY88" fmla="*/ 560655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3873 w 1499290"/>
                        <a:gd name="connsiteY36" fmla="*/ 600406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2107 w 1499290"/>
                        <a:gd name="connsiteY34" fmla="*/ 583324 h 753616"/>
                        <a:gd name="connsiteX35" fmla="*/ 1223873 w 1499290"/>
                        <a:gd name="connsiteY35" fmla="*/ 600406 h 753616"/>
                        <a:gd name="connsiteX36" fmla="*/ 1222964 w 1499290"/>
                        <a:gd name="connsiteY36" fmla="*/ 663714 h 753616"/>
                        <a:gd name="connsiteX37" fmla="*/ 1156381 w 1499290"/>
                        <a:gd name="connsiteY37" fmla="*/ 643408 h 753616"/>
                        <a:gd name="connsiteX38" fmla="*/ 1093602 w 1499290"/>
                        <a:gd name="connsiteY38" fmla="*/ 589675 h 753616"/>
                        <a:gd name="connsiteX39" fmla="*/ 1002467 w 1499290"/>
                        <a:gd name="connsiteY39" fmla="*/ 535190 h 753616"/>
                        <a:gd name="connsiteX40" fmla="*/ 905806 w 1499290"/>
                        <a:gd name="connsiteY40" fmla="*/ 522514 h 753616"/>
                        <a:gd name="connsiteX41" fmla="*/ 856257 w 1499290"/>
                        <a:gd name="connsiteY41" fmla="*/ 527018 h 753616"/>
                        <a:gd name="connsiteX42" fmla="*/ 796063 w 1499290"/>
                        <a:gd name="connsiteY42" fmla="*/ 547399 h 753616"/>
                        <a:gd name="connsiteX43" fmla="*/ 750403 w 1499290"/>
                        <a:gd name="connsiteY43" fmla="*/ 578819 h 753616"/>
                        <a:gd name="connsiteX44" fmla="*/ 709863 w 1499290"/>
                        <a:gd name="connsiteY44" fmla="*/ 626116 h 753616"/>
                        <a:gd name="connsiteX45" fmla="*/ 691845 w 1499290"/>
                        <a:gd name="connsiteY45" fmla="*/ 644134 h 753616"/>
                        <a:gd name="connsiteX46" fmla="*/ 647490 w 1499290"/>
                        <a:gd name="connsiteY46" fmla="*/ 668108 h 753616"/>
                        <a:gd name="connsiteX47" fmla="*/ 550719 w 1499290"/>
                        <a:gd name="connsiteY47" fmla="*/ 677007 h 753616"/>
                        <a:gd name="connsiteX48" fmla="*/ 449837 w 1499290"/>
                        <a:gd name="connsiteY48" fmla="*/ 674028 h 753616"/>
                        <a:gd name="connsiteX49" fmla="*/ 385888 w 1499290"/>
                        <a:gd name="connsiteY49" fmla="*/ 637474 h 753616"/>
                        <a:gd name="connsiteX50" fmla="*/ 340499 w 1499290"/>
                        <a:gd name="connsiteY50" fmla="*/ 603594 h 753616"/>
                        <a:gd name="connsiteX51" fmla="*/ 302212 w 1499290"/>
                        <a:gd name="connsiteY51" fmla="*/ 578819 h 753616"/>
                        <a:gd name="connsiteX52" fmla="*/ 266176 w 1499290"/>
                        <a:gd name="connsiteY52" fmla="*/ 556297 h 753616"/>
                        <a:gd name="connsiteX53" fmla="*/ 259420 w 1499290"/>
                        <a:gd name="connsiteY53" fmla="*/ 554045 h 753616"/>
                        <a:gd name="connsiteX54" fmla="*/ 236897 w 1499290"/>
                        <a:gd name="connsiteY54" fmla="*/ 545036 h 753616"/>
                        <a:gd name="connsiteX55" fmla="*/ 180592 w 1499290"/>
                        <a:gd name="connsiteY55" fmla="*/ 536027 h 753616"/>
                        <a:gd name="connsiteX56" fmla="*/ 117530 w 1499290"/>
                        <a:gd name="connsiteY56" fmla="*/ 533775 h 753616"/>
                        <a:gd name="connsiteX57" fmla="*/ 76990 w 1499290"/>
                        <a:gd name="connsiteY57" fmla="*/ 536027 h 753616"/>
                        <a:gd name="connsiteX58" fmla="*/ 61716 w 1499290"/>
                        <a:gd name="connsiteY58" fmla="*/ 536930 h 753616"/>
                        <a:gd name="connsiteX59" fmla="*/ 23554 w 1499290"/>
                        <a:gd name="connsiteY59" fmla="*/ 550729 h 753616"/>
                        <a:gd name="connsiteX60" fmla="*/ 174 w 1499290"/>
                        <a:gd name="connsiteY60" fmla="*/ 573331 h 753616"/>
                        <a:gd name="connsiteX61" fmla="*/ 16278 w 1499290"/>
                        <a:gd name="connsiteY61" fmla="*/ 613525 h 753616"/>
                        <a:gd name="connsiteX62" fmla="*/ 73673 w 1499290"/>
                        <a:gd name="connsiteY62" fmla="*/ 624127 h 753616"/>
                        <a:gd name="connsiteX63" fmla="*/ 125098 w 1499290"/>
                        <a:gd name="connsiteY63" fmla="*/ 629432 h 753616"/>
                        <a:gd name="connsiteX64" fmla="*/ 167079 w 1499290"/>
                        <a:gd name="connsiteY64" fmla="*/ 632873 h 753616"/>
                        <a:gd name="connsiteX65" fmla="*/ 219459 w 1499290"/>
                        <a:gd name="connsiteY65" fmla="*/ 640429 h 753616"/>
                        <a:gd name="connsiteX66" fmla="*/ 271260 w 1499290"/>
                        <a:gd name="connsiteY66" fmla="*/ 659173 h 753616"/>
                        <a:gd name="connsiteX67" fmla="*/ 302212 w 1499290"/>
                        <a:gd name="connsiteY67" fmla="*/ 675665 h 753616"/>
                        <a:gd name="connsiteX68" fmla="*/ 337300 w 1499290"/>
                        <a:gd name="connsiteY68" fmla="*/ 700365 h 753616"/>
                        <a:gd name="connsiteX69" fmla="*/ 363637 w 1499290"/>
                        <a:gd name="connsiteY69" fmla="*/ 738763 h 753616"/>
                        <a:gd name="connsiteX70" fmla="*/ 403561 w 1499290"/>
                        <a:gd name="connsiteY70" fmla="*/ 752240 h 753616"/>
                        <a:gd name="connsiteX71" fmla="*/ 548393 w 1499290"/>
                        <a:gd name="connsiteY71" fmla="*/ 753003 h 753616"/>
                        <a:gd name="connsiteX72" fmla="*/ 630198 w 1499290"/>
                        <a:gd name="connsiteY72" fmla="*/ 750751 h 753616"/>
                        <a:gd name="connsiteX73" fmla="*/ 689593 w 1499290"/>
                        <a:gd name="connsiteY73" fmla="*/ 745483 h 753616"/>
                        <a:gd name="connsiteX74" fmla="*/ 735846 w 1499290"/>
                        <a:gd name="connsiteY74" fmla="*/ 708955 h 753616"/>
                        <a:gd name="connsiteX75" fmla="*/ 766094 w 1499290"/>
                        <a:gd name="connsiteY75" fmla="*/ 676722 h 753616"/>
                        <a:gd name="connsiteX76" fmla="*/ 818622 w 1499290"/>
                        <a:gd name="connsiteY76" fmla="*/ 631642 h 753616"/>
                        <a:gd name="connsiteX77" fmla="*/ 869696 w 1499290"/>
                        <a:gd name="connsiteY77" fmla="*/ 611335 h 753616"/>
                        <a:gd name="connsiteX78" fmla="*/ 932033 w 1499290"/>
                        <a:gd name="connsiteY78" fmla="*/ 606609 h 753616"/>
                        <a:gd name="connsiteX79" fmla="*/ 990553 w 1499290"/>
                        <a:gd name="connsiteY79" fmla="*/ 619249 h 753616"/>
                        <a:gd name="connsiteX80" fmla="*/ 1055647 w 1499290"/>
                        <a:gd name="connsiteY80" fmla="*/ 656699 h 753616"/>
                        <a:gd name="connsiteX81" fmla="*/ 1085983 w 1499290"/>
                        <a:gd name="connsiteY81" fmla="*/ 686926 h 753616"/>
                        <a:gd name="connsiteX82" fmla="*/ 1131027 w 1499290"/>
                        <a:gd name="connsiteY82" fmla="*/ 727466 h 753616"/>
                        <a:gd name="connsiteX83" fmla="*/ 1191837 w 1499290"/>
                        <a:gd name="connsiteY83" fmla="*/ 745483 h 753616"/>
                        <a:gd name="connsiteX84" fmla="*/ 1268413 w 1499290"/>
                        <a:gd name="connsiteY84" fmla="*/ 747736 h 753616"/>
                        <a:gd name="connsiteX85" fmla="*/ 1309678 w 1499290"/>
                        <a:gd name="connsiteY85" fmla="*/ 732512 h 753616"/>
                        <a:gd name="connsiteX86" fmla="*/ 1315709 w 1499290"/>
                        <a:gd name="connsiteY86" fmla="*/ 691430 h 753616"/>
                        <a:gd name="connsiteX87" fmla="*/ 1309506 w 1499290"/>
                        <a:gd name="connsiteY87" fmla="*/ 638093 h 753616"/>
                        <a:gd name="connsiteX88" fmla="*/ 1331880 w 1499290"/>
                        <a:gd name="connsiteY88" fmla="*/ 514699 h 753616"/>
                        <a:gd name="connsiteX89" fmla="*/ 1364281 w 1499290"/>
                        <a:gd name="connsiteY89" fmla="*/ 394737 h 753616"/>
                        <a:gd name="connsiteX90" fmla="*/ 1394757 w 1499290"/>
                        <a:gd name="connsiteY90" fmla="*/ 270314 h 753616"/>
                        <a:gd name="connsiteX91" fmla="*/ 1435077 w 1499290"/>
                        <a:gd name="connsiteY91" fmla="*/ 157655 h 753616"/>
                        <a:gd name="connsiteX92" fmla="*/ 1494791 w 1499290"/>
                        <a:gd name="connsiteY92" fmla="*/ 100881 h 753616"/>
                        <a:gd name="connsiteX93" fmla="*/ 1493634 w 1499290"/>
                        <a:gd name="connsiteY93" fmla="*/ 0 h 753616"/>
                        <a:gd name="connsiteX94" fmla="*/ 1482373 w 1499290"/>
                        <a:gd name="connsiteY94" fmla="*/ 9008 h 753616"/>
                        <a:gd name="connsiteX95" fmla="*/ 1480121 w 1499290"/>
                        <a:gd name="connsiteY95" fmla="*/ 18017 h 753616"/>
                        <a:gd name="connsiteX96" fmla="*/ 1473364 w 1499290"/>
                        <a:gd name="connsiteY96" fmla="*/ 20270 h 753616"/>
                        <a:gd name="connsiteX97" fmla="*/ 1482373 w 1499290"/>
                        <a:gd name="connsiteY9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23873 w 1499290"/>
                        <a:gd name="connsiteY34" fmla="*/ 600406 h 753616"/>
                        <a:gd name="connsiteX35" fmla="*/ 1222964 w 1499290"/>
                        <a:gd name="connsiteY35" fmla="*/ 663714 h 753616"/>
                        <a:gd name="connsiteX36" fmla="*/ 1156381 w 1499290"/>
                        <a:gd name="connsiteY36" fmla="*/ 643408 h 753616"/>
                        <a:gd name="connsiteX37" fmla="*/ 1093602 w 1499290"/>
                        <a:gd name="connsiteY37" fmla="*/ 589675 h 753616"/>
                        <a:gd name="connsiteX38" fmla="*/ 1002467 w 1499290"/>
                        <a:gd name="connsiteY38" fmla="*/ 535190 h 753616"/>
                        <a:gd name="connsiteX39" fmla="*/ 905806 w 1499290"/>
                        <a:gd name="connsiteY39" fmla="*/ 522514 h 753616"/>
                        <a:gd name="connsiteX40" fmla="*/ 856257 w 1499290"/>
                        <a:gd name="connsiteY40" fmla="*/ 527018 h 753616"/>
                        <a:gd name="connsiteX41" fmla="*/ 796063 w 1499290"/>
                        <a:gd name="connsiteY41" fmla="*/ 547399 h 753616"/>
                        <a:gd name="connsiteX42" fmla="*/ 750403 w 1499290"/>
                        <a:gd name="connsiteY42" fmla="*/ 578819 h 753616"/>
                        <a:gd name="connsiteX43" fmla="*/ 709863 w 1499290"/>
                        <a:gd name="connsiteY43" fmla="*/ 626116 h 753616"/>
                        <a:gd name="connsiteX44" fmla="*/ 691845 w 1499290"/>
                        <a:gd name="connsiteY44" fmla="*/ 644134 h 753616"/>
                        <a:gd name="connsiteX45" fmla="*/ 647490 w 1499290"/>
                        <a:gd name="connsiteY45" fmla="*/ 668108 h 753616"/>
                        <a:gd name="connsiteX46" fmla="*/ 550719 w 1499290"/>
                        <a:gd name="connsiteY46" fmla="*/ 677007 h 753616"/>
                        <a:gd name="connsiteX47" fmla="*/ 449837 w 1499290"/>
                        <a:gd name="connsiteY47" fmla="*/ 674028 h 753616"/>
                        <a:gd name="connsiteX48" fmla="*/ 385888 w 1499290"/>
                        <a:gd name="connsiteY48" fmla="*/ 637474 h 753616"/>
                        <a:gd name="connsiteX49" fmla="*/ 340499 w 1499290"/>
                        <a:gd name="connsiteY49" fmla="*/ 603594 h 753616"/>
                        <a:gd name="connsiteX50" fmla="*/ 302212 w 1499290"/>
                        <a:gd name="connsiteY50" fmla="*/ 578819 h 753616"/>
                        <a:gd name="connsiteX51" fmla="*/ 266176 w 1499290"/>
                        <a:gd name="connsiteY51" fmla="*/ 556297 h 753616"/>
                        <a:gd name="connsiteX52" fmla="*/ 259420 w 1499290"/>
                        <a:gd name="connsiteY52" fmla="*/ 554045 h 753616"/>
                        <a:gd name="connsiteX53" fmla="*/ 236897 w 1499290"/>
                        <a:gd name="connsiteY53" fmla="*/ 545036 h 753616"/>
                        <a:gd name="connsiteX54" fmla="*/ 180592 w 1499290"/>
                        <a:gd name="connsiteY54" fmla="*/ 536027 h 753616"/>
                        <a:gd name="connsiteX55" fmla="*/ 117530 w 1499290"/>
                        <a:gd name="connsiteY55" fmla="*/ 533775 h 753616"/>
                        <a:gd name="connsiteX56" fmla="*/ 76990 w 1499290"/>
                        <a:gd name="connsiteY56" fmla="*/ 536027 h 753616"/>
                        <a:gd name="connsiteX57" fmla="*/ 61716 w 1499290"/>
                        <a:gd name="connsiteY57" fmla="*/ 536930 h 753616"/>
                        <a:gd name="connsiteX58" fmla="*/ 23554 w 1499290"/>
                        <a:gd name="connsiteY58" fmla="*/ 550729 h 753616"/>
                        <a:gd name="connsiteX59" fmla="*/ 174 w 1499290"/>
                        <a:gd name="connsiteY59" fmla="*/ 573331 h 753616"/>
                        <a:gd name="connsiteX60" fmla="*/ 16278 w 1499290"/>
                        <a:gd name="connsiteY60" fmla="*/ 613525 h 753616"/>
                        <a:gd name="connsiteX61" fmla="*/ 73673 w 1499290"/>
                        <a:gd name="connsiteY61" fmla="*/ 624127 h 753616"/>
                        <a:gd name="connsiteX62" fmla="*/ 125098 w 1499290"/>
                        <a:gd name="connsiteY62" fmla="*/ 629432 h 753616"/>
                        <a:gd name="connsiteX63" fmla="*/ 167079 w 1499290"/>
                        <a:gd name="connsiteY63" fmla="*/ 632873 h 753616"/>
                        <a:gd name="connsiteX64" fmla="*/ 219459 w 1499290"/>
                        <a:gd name="connsiteY64" fmla="*/ 640429 h 753616"/>
                        <a:gd name="connsiteX65" fmla="*/ 271260 w 1499290"/>
                        <a:gd name="connsiteY65" fmla="*/ 659173 h 753616"/>
                        <a:gd name="connsiteX66" fmla="*/ 302212 w 1499290"/>
                        <a:gd name="connsiteY66" fmla="*/ 675665 h 753616"/>
                        <a:gd name="connsiteX67" fmla="*/ 337300 w 1499290"/>
                        <a:gd name="connsiteY67" fmla="*/ 700365 h 753616"/>
                        <a:gd name="connsiteX68" fmla="*/ 363637 w 1499290"/>
                        <a:gd name="connsiteY68" fmla="*/ 738763 h 753616"/>
                        <a:gd name="connsiteX69" fmla="*/ 403561 w 1499290"/>
                        <a:gd name="connsiteY69" fmla="*/ 752240 h 753616"/>
                        <a:gd name="connsiteX70" fmla="*/ 548393 w 1499290"/>
                        <a:gd name="connsiteY70" fmla="*/ 753003 h 753616"/>
                        <a:gd name="connsiteX71" fmla="*/ 630198 w 1499290"/>
                        <a:gd name="connsiteY71" fmla="*/ 750751 h 753616"/>
                        <a:gd name="connsiteX72" fmla="*/ 689593 w 1499290"/>
                        <a:gd name="connsiteY72" fmla="*/ 745483 h 753616"/>
                        <a:gd name="connsiteX73" fmla="*/ 735846 w 1499290"/>
                        <a:gd name="connsiteY73" fmla="*/ 708955 h 753616"/>
                        <a:gd name="connsiteX74" fmla="*/ 766094 w 1499290"/>
                        <a:gd name="connsiteY74" fmla="*/ 676722 h 753616"/>
                        <a:gd name="connsiteX75" fmla="*/ 818622 w 1499290"/>
                        <a:gd name="connsiteY75" fmla="*/ 631642 h 753616"/>
                        <a:gd name="connsiteX76" fmla="*/ 869696 w 1499290"/>
                        <a:gd name="connsiteY76" fmla="*/ 611335 h 753616"/>
                        <a:gd name="connsiteX77" fmla="*/ 932033 w 1499290"/>
                        <a:gd name="connsiteY77" fmla="*/ 606609 h 753616"/>
                        <a:gd name="connsiteX78" fmla="*/ 990553 w 1499290"/>
                        <a:gd name="connsiteY78" fmla="*/ 619249 h 753616"/>
                        <a:gd name="connsiteX79" fmla="*/ 1055647 w 1499290"/>
                        <a:gd name="connsiteY79" fmla="*/ 656699 h 753616"/>
                        <a:gd name="connsiteX80" fmla="*/ 1085983 w 1499290"/>
                        <a:gd name="connsiteY80" fmla="*/ 686926 h 753616"/>
                        <a:gd name="connsiteX81" fmla="*/ 1131027 w 1499290"/>
                        <a:gd name="connsiteY81" fmla="*/ 727466 h 753616"/>
                        <a:gd name="connsiteX82" fmla="*/ 1191837 w 1499290"/>
                        <a:gd name="connsiteY82" fmla="*/ 745483 h 753616"/>
                        <a:gd name="connsiteX83" fmla="*/ 1268413 w 1499290"/>
                        <a:gd name="connsiteY83" fmla="*/ 747736 h 753616"/>
                        <a:gd name="connsiteX84" fmla="*/ 1309678 w 1499290"/>
                        <a:gd name="connsiteY84" fmla="*/ 732512 h 753616"/>
                        <a:gd name="connsiteX85" fmla="*/ 1315709 w 1499290"/>
                        <a:gd name="connsiteY85" fmla="*/ 691430 h 753616"/>
                        <a:gd name="connsiteX86" fmla="*/ 1309506 w 1499290"/>
                        <a:gd name="connsiteY86" fmla="*/ 638093 h 753616"/>
                        <a:gd name="connsiteX87" fmla="*/ 1331880 w 1499290"/>
                        <a:gd name="connsiteY87" fmla="*/ 514699 h 753616"/>
                        <a:gd name="connsiteX88" fmla="*/ 1364281 w 1499290"/>
                        <a:gd name="connsiteY88" fmla="*/ 394737 h 753616"/>
                        <a:gd name="connsiteX89" fmla="*/ 1394757 w 1499290"/>
                        <a:gd name="connsiteY89" fmla="*/ 270314 h 753616"/>
                        <a:gd name="connsiteX90" fmla="*/ 1435077 w 1499290"/>
                        <a:gd name="connsiteY90" fmla="*/ 157655 h 753616"/>
                        <a:gd name="connsiteX91" fmla="*/ 1494791 w 1499290"/>
                        <a:gd name="connsiteY91" fmla="*/ 100881 h 753616"/>
                        <a:gd name="connsiteX92" fmla="*/ 1493634 w 1499290"/>
                        <a:gd name="connsiteY92" fmla="*/ 0 h 753616"/>
                        <a:gd name="connsiteX93" fmla="*/ 1482373 w 1499290"/>
                        <a:gd name="connsiteY93" fmla="*/ 9008 h 753616"/>
                        <a:gd name="connsiteX94" fmla="*/ 1480121 w 1499290"/>
                        <a:gd name="connsiteY94" fmla="*/ 18017 h 753616"/>
                        <a:gd name="connsiteX95" fmla="*/ 1473364 w 1499290"/>
                        <a:gd name="connsiteY95" fmla="*/ 20270 h 753616"/>
                        <a:gd name="connsiteX96" fmla="*/ 1482373 w 1499290"/>
                        <a:gd name="connsiteY9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18864 w 1499290"/>
                        <a:gd name="connsiteY32" fmla="*/ 560802 h 753616"/>
                        <a:gd name="connsiteX33" fmla="*/ 1223873 w 1499290"/>
                        <a:gd name="connsiteY33" fmla="*/ 600406 h 753616"/>
                        <a:gd name="connsiteX34" fmla="*/ 1222964 w 1499290"/>
                        <a:gd name="connsiteY34" fmla="*/ 663714 h 753616"/>
                        <a:gd name="connsiteX35" fmla="*/ 1156381 w 1499290"/>
                        <a:gd name="connsiteY35" fmla="*/ 643408 h 753616"/>
                        <a:gd name="connsiteX36" fmla="*/ 1093602 w 1499290"/>
                        <a:gd name="connsiteY36" fmla="*/ 589675 h 753616"/>
                        <a:gd name="connsiteX37" fmla="*/ 1002467 w 1499290"/>
                        <a:gd name="connsiteY37" fmla="*/ 535190 h 753616"/>
                        <a:gd name="connsiteX38" fmla="*/ 905806 w 1499290"/>
                        <a:gd name="connsiteY38" fmla="*/ 522514 h 753616"/>
                        <a:gd name="connsiteX39" fmla="*/ 856257 w 1499290"/>
                        <a:gd name="connsiteY39" fmla="*/ 527018 h 753616"/>
                        <a:gd name="connsiteX40" fmla="*/ 796063 w 1499290"/>
                        <a:gd name="connsiteY40" fmla="*/ 547399 h 753616"/>
                        <a:gd name="connsiteX41" fmla="*/ 750403 w 1499290"/>
                        <a:gd name="connsiteY41" fmla="*/ 578819 h 753616"/>
                        <a:gd name="connsiteX42" fmla="*/ 709863 w 1499290"/>
                        <a:gd name="connsiteY42" fmla="*/ 626116 h 753616"/>
                        <a:gd name="connsiteX43" fmla="*/ 691845 w 1499290"/>
                        <a:gd name="connsiteY43" fmla="*/ 644134 h 753616"/>
                        <a:gd name="connsiteX44" fmla="*/ 647490 w 1499290"/>
                        <a:gd name="connsiteY44" fmla="*/ 668108 h 753616"/>
                        <a:gd name="connsiteX45" fmla="*/ 550719 w 1499290"/>
                        <a:gd name="connsiteY45" fmla="*/ 677007 h 753616"/>
                        <a:gd name="connsiteX46" fmla="*/ 449837 w 1499290"/>
                        <a:gd name="connsiteY46" fmla="*/ 674028 h 753616"/>
                        <a:gd name="connsiteX47" fmla="*/ 385888 w 1499290"/>
                        <a:gd name="connsiteY47" fmla="*/ 637474 h 753616"/>
                        <a:gd name="connsiteX48" fmla="*/ 340499 w 1499290"/>
                        <a:gd name="connsiteY48" fmla="*/ 603594 h 753616"/>
                        <a:gd name="connsiteX49" fmla="*/ 302212 w 1499290"/>
                        <a:gd name="connsiteY49" fmla="*/ 578819 h 753616"/>
                        <a:gd name="connsiteX50" fmla="*/ 266176 w 1499290"/>
                        <a:gd name="connsiteY50" fmla="*/ 556297 h 753616"/>
                        <a:gd name="connsiteX51" fmla="*/ 259420 w 1499290"/>
                        <a:gd name="connsiteY51" fmla="*/ 554045 h 753616"/>
                        <a:gd name="connsiteX52" fmla="*/ 236897 w 1499290"/>
                        <a:gd name="connsiteY52" fmla="*/ 545036 h 753616"/>
                        <a:gd name="connsiteX53" fmla="*/ 180592 w 1499290"/>
                        <a:gd name="connsiteY53" fmla="*/ 536027 h 753616"/>
                        <a:gd name="connsiteX54" fmla="*/ 117530 w 1499290"/>
                        <a:gd name="connsiteY54" fmla="*/ 533775 h 753616"/>
                        <a:gd name="connsiteX55" fmla="*/ 76990 w 1499290"/>
                        <a:gd name="connsiteY55" fmla="*/ 536027 h 753616"/>
                        <a:gd name="connsiteX56" fmla="*/ 61716 w 1499290"/>
                        <a:gd name="connsiteY56" fmla="*/ 536930 h 753616"/>
                        <a:gd name="connsiteX57" fmla="*/ 23554 w 1499290"/>
                        <a:gd name="connsiteY57" fmla="*/ 550729 h 753616"/>
                        <a:gd name="connsiteX58" fmla="*/ 174 w 1499290"/>
                        <a:gd name="connsiteY58" fmla="*/ 573331 h 753616"/>
                        <a:gd name="connsiteX59" fmla="*/ 16278 w 1499290"/>
                        <a:gd name="connsiteY59" fmla="*/ 613525 h 753616"/>
                        <a:gd name="connsiteX60" fmla="*/ 73673 w 1499290"/>
                        <a:gd name="connsiteY60" fmla="*/ 624127 h 753616"/>
                        <a:gd name="connsiteX61" fmla="*/ 125098 w 1499290"/>
                        <a:gd name="connsiteY61" fmla="*/ 629432 h 753616"/>
                        <a:gd name="connsiteX62" fmla="*/ 167079 w 1499290"/>
                        <a:gd name="connsiteY62" fmla="*/ 632873 h 753616"/>
                        <a:gd name="connsiteX63" fmla="*/ 219459 w 1499290"/>
                        <a:gd name="connsiteY63" fmla="*/ 640429 h 753616"/>
                        <a:gd name="connsiteX64" fmla="*/ 271260 w 1499290"/>
                        <a:gd name="connsiteY64" fmla="*/ 659173 h 753616"/>
                        <a:gd name="connsiteX65" fmla="*/ 302212 w 1499290"/>
                        <a:gd name="connsiteY65" fmla="*/ 675665 h 753616"/>
                        <a:gd name="connsiteX66" fmla="*/ 337300 w 1499290"/>
                        <a:gd name="connsiteY66" fmla="*/ 700365 h 753616"/>
                        <a:gd name="connsiteX67" fmla="*/ 363637 w 1499290"/>
                        <a:gd name="connsiteY67" fmla="*/ 738763 h 753616"/>
                        <a:gd name="connsiteX68" fmla="*/ 403561 w 1499290"/>
                        <a:gd name="connsiteY68" fmla="*/ 752240 h 753616"/>
                        <a:gd name="connsiteX69" fmla="*/ 548393 w 1499290"/>
                        <a:gd name="connsiteY69" fmla="*/ 753003 h 753616"/>
                        <a:gd name="connsiteX70" fmla="*/ 630198 w 1499290"/>
                        <a:gd name="connsiteY70" fmla="*/ 750751 h 753616"/>
                        <a:gd name="connsiteX71" fmla="*/ 689593 w 1499290"/>
                        <a:gd name="connsiteY71" fmla="*/ 745483 h 753616"/>
                        <a:gd name="connsiteX72" fmla="*/ 735846 w 1499290"/>
                        <a:gd name="connsiteY72" fmla="*/ 708955 h 753616"/>
                        <a:gd name="connsiteX73" fmla="*/ 766094 w 1499290"/>
                        <a:gd name="connsiteY73" fmla="*/ 676722 h 753616"/>
                        <a:gd name="connsiteX74" fmla="*/ 818622 w 1499290"/>
                        <a:gd name="connsiteY74" fmla="*/ 631642 h 753616"/>
                        <a:gd name="connsiteX75" fmla="*/ 869696 w 1499290"/>
                        <a:gd name="connsiteY75" fmla="*/ 611335 h 753616"/>
                        <a:gd name="connsiteX76" fmla="*/ 932033 w 1499290"/>
                        <a:gd name="connsiteY76" fmla="*/ 606609 h 753616"/>
                        <a:gd name="connsiteX77" fmla="*/ 990553 w 1499290"/>
                        <a:gd name="connsiteY77" fmla="*/ 619249 h 753616"/>
                        <a:gd name="connsiteX78" fmla="*/ 1055647 w 1499290"/>
                        <a:gd name="connsiteY78" fmla="*/ 656699 h 753616"/>
                        <a:gd name="connsiteX79" fmla="*/ 1085983 w 1499290"/>
                        <a:gd name="connsiteY79" fmla="*/ 686926 h 753616"/>
                        <a:gd name="connsiteX80" fmla="*/ 1131027 w 1499290"/>
                        <a:gd name="connsiteY80" fmla="*/ 727466 h 753616"/>
                        <a:gd name="connsiteX81" fmla="*/ 1191837 w 1499290"/>
                        <a:gd name="connsiteY81" fmla="*/ 745483 h 753616"/>
                        <a:gd name="connsiteX82" fmla="*/ 1268413 w 1499290"/>
                        <a:gd name="connsiteY82" fmla="*/ 747736 h 753616"/>
                        <a:gd name="connsiteX83" fmla="*/ 1309678 w 1499290"/>
                        <a:gd name="connsiteY83" fmla="*/ 732512 h 753616"/>
                        <a:gd name="connsiteX84" fmla="*/ 1315709 w 1499290"/>
                        <a:gd name="connsiteY84" fmla="*/ 691430 h 753616"/>
                        <a:gd name="connsiteX85" fmla="*/ 1309506 w 1499290"/>
                        <a:gd name="connsiteY85" fmla="*/ 638093 h 753616"/>
                        <a:gd name="connsiteX86" fmla="*/ 1331880 w 1499290"/>
                        <a:gd name="connsiteY86" fmla="*/ 514699 h 753616"/>
                        <a:gd name="connsiteX87" fmla="*/ 1364281 w 1499290"/>
                        <a:gd name="connsiteY87" fmla="*/ 394737 h 753616"/>
                        <a:gd name="connsiteX88" fmla="*/ 1394757 w 1499290"/>
                        <a:gd name="connsiteY88" fmla="*/ 270314 h 753616"/>
                        <a:gd name="connsiteX89" fmla="*/ 1435077 w 1499290"/>
                        <a:gd name="connsiteY89" fmla="*/ 157655 h 753616"/>
                        <a:gd name="connsiteX90" fmla="*/ 1494791 w 1499290"/>
                        <a:gd name="connsiteY90" fmla="*/ 100881 h 753616"/>
                        <a:gd name="connsiteX91" fmla="*/ 1493634 w 1499290"/>
                        <a:gd name="connsiteY91" fmla="*/ 0 h 753616"/>
                        <a:gd name="connsiteX92" fmla="*/ 1482373 w 1499290"/>
                        <a:gd name="connsiteY92" fmla="*/ 9008 h 753616"/>
                        <a:gd name="connsiteX93" fmla="*/ 1480121 w 1499290"/>
                        <a:gd name="connsiteY93" fmla="*/ 18017 h 753616"/>
                        <a:gd name="connsiteX94" fmla="*/ 1473364 w 1499290"/>
                        <a:gd name="connsiteY94" fmla="*/ 20270 h 753616"/>
                        <a:gd name="connsiteX95" fmla="*/ 1482373 w 1499290"/>
                        <a:gd name="connsiteY9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3873 w 1499290"/>
                        <a:gd name="connsiteY32" fmla="*/ 600406 h 753616"/>
                        <a:gd name="connsiteX33" fmla="*/ 1222964 w 1499290"/>
                        <a:gd name="connsiteY33" fmla="*/ 663714 h 753616"/>
                        <a:gd name="connsiteX34" fmla="*/ 1156381 w 1499290"/>
                        <a:gd name="connsiteY34" fmla="*/ 643408 h 753616"/>
                        <a:gd name="connsiteX35" fmla="*/ 1093602 w 1499290"/>
                        <a:gd name="connsiteY35" fmla="*/ 589675 h 753616"/>
                        <a:gd name="connsiteX36" fmla="*/ 1002467 w 1499290"/>
                        <a:gd name="connsiteY36" fmla="*/ 535190 h 753616"/>
                        <a:gd name="connsiteX37" fmla="*/ 905806 w 1499290"/>
                        <a:gd name="connsiteY37" fmla="*/ 522514 h 753616"/>
                        <a:gd name="connsiteX38" fmla="*/ 856257 w 1499290"/>
                        <a:gd name="connsiteY38" fmla="*/ 527018 h 753616"/>
                        <a:gd name="connsiteX39" fmla="*/ 796063 w 1499290"/>
                        <a:gd name="connsiteY39" fmla="*/ 547399 h 753616"/>
                        <a:gd name="connsiteX40" fmla="*/ 750403 w 1499290"/>
                        <a:gd name="connsiteY40" fmla="*/ 578819 h 753616"/>
                        <a:gd name="connsiteX41" fmla="*/ 709863 w 1499290"/>
                        <a:gd name="connsiteY41" fmla="*/ 626116 h 753616"/>
                        <a:gd name="connsiteX42" fmla="*/ 691845 w 1499290"/>
                        <a:gd name="connsiteY42" fmla="*/ 644134 h 753616"/>
                        <a:gd name="connsiteX43" fmla="*/ 647490 w 1499290"/>
                        <a:gd name="connsiteY43" fmla="*/ 668108 h 753616"/>
                        <a:gd name="connsiteX44" fmla="*/ 550719 w 1499290"/>
                        <a:gd name="connsiteY44" fmla="*/ 677007 h 753616"/>
                        <a:gd name="connsiteX45" fmla="*/ 449837 w 1499290"/>
                        <a:gd name="connsiteY45" fmla="*/ 674028 h 753616"/>
                        <a:gd name="connsiteX46" fmla="*/ 385888 w 1499290"/>
                        <a:gd name="connsiteY46" fmla="*/ 637474 h 753616"/>
                        <a:gd name="connsiteX47" fmla="*/ 340499 w 1499290"/>
                        <a:gd name="connsiteY47" fmla="*/ 603594 h 753616"/>
                        <a:gd name="connsiteX48" fmla="*/ 302212 w 1499290"/>
                        <a:gd name="connsiteY48" fmla="*/ 578819 h 753616"/>
                        <a:gd name="connsiteX49" fmla="*/ 266176 w 1499290"/>
                        <a:gd name="connsiteY49" fmla="*/ 556297 h 753616"/>
                        <a:gd name="connsiteX50" fmla="*/ 259420 w 1499290"/>
                        <a:gd name="connsiteY50" fmla="*/ 554045 h 753616"/>
                        <a:gd name="connsiteX51" fmla="*/ 236897 w 1499290"/>
                        <a:gd name="connsiteY51" fmla="*/ 545036 h 753616"/>
                        <a:gd name="connsiteX52" fmla="*/ 180592 w 1499290"/>
                        <a:gd name="connsiteY52" fmla="*/ 536027 h 753616"/>
                        <a:gd name="connsiteX53" fmla="*/ 117530 w 1499290"/>
                        <a:gd name="connsiteY53" fmla="*/ 533775 h 753616"/>
                        <a:gd name="connsiteX54" fmla="*/ 76990 w 1499290"/>
                        <a:gd name="connsiteY54" fmla="*/ 536027 h 753616"/>
                        <a:gd name="connsiteX55" fmla="*/ 61716 w 1499290"/>
                        <a:gd name="connsiteY55" fmla="*/ 536930 h 753616"/>
                        <a:gd name="connsiteX56" fmla="*/ 23554 w 1499290"/>
                        <a:gd name="connsiteY56" fmla="*/ 550729 h 753616"/>
                        <a:gd name="connsiteX57" fmla="*/ 174 w 1499290"/>
                        <a:gd name="connsiteY57" fmla="*/ 573331 h 753616"/>
                        <a:gd name="connsiteX58" fmla="*/ 16278 w 1499290"/>
                        <a:gd name="connsiteY58" fmla="*/ 613525 h 753616"/>
                        <a:gd name="connsiteX59" fmla="*/ 73673 w 1499290"/>
                        <a:gd name="connsiteY59" fmla="*/ 624127 h 753616"/>
                        <a:gd name="connsiteX60" fmla="*/ 125098 w 1499290"/>
                        <a:gd name="connsiteY60" fmla="*/ 629432 h 753616"/>
                        <a:gd name="connsiteX61" fmla="*/ 167079 w 1499290"/>
                        <a:gd name="connsiteY61" fmla="*/ 632873 h 753616"/>
                        <a:gd name="connsiteX62" fmla="*/ 219459 w 1499290"/>
                        <a:gd name="connsiteY62" fmla="*/ 640429 h 753616"/>
                        <a:gd name="connsiteX63" fmla="*/ 271260 w 1499290"/>
                        <a:gd name="connsiteY63" fmla="*/ 659173 h 753616"/>
                        <a:gd name="connsiteX64" fmla="*/ 302212 w 1499290"/>
                        <a:gd name="connsiteY64" fmla="*/ 675665 h 753616"/>
                        <a:gd name="connsiteX65" fmla="*/ 337300 w 1499290"/>
                        <a:gd name="connsiteY65" fmla="*/ 700365 h 753616"/>
                        <a:gd name="connsiteX66" fmla="*/ 363637 w 1499290"/>
                        <a:gd name="connsiteY66" fmla="*/ 738763 h 753616"/>
                        <a:gd name="connsiteX67" fmla="*/ 403561 w 1499290"/>
                        <a:gd name="connsiteY67" fmla="*/ 752240 h 753616"/>
                        <a:gd name="connsiteX68" fmla="*/ 548393 w 1499290"/>
                        <a:gd name="connsiteY68" fmla="*/ 753003 h 753616"/>
                        <a:gd name="connsiteX69" fmla="*/ 630198 w 1499290"/>
                        <a:gd name="connsiteY69" fmla="*/ 750751 h 753616"/>
                        <a:gd name="connsiteX70" fmla="*/ 689593 w 1499290"/>
                        <a:gd name="connsiteY70" fmla="*/ 745483 h 753616"/>
                        <a:gd name="connsiteX71" fmla="*/ 735846 w 1499290"/>
                        <a:gd name="connsiteY71" fmla="*/ 708955 h 753616"/>
                        <a:gd name="connsiteX72" fmla="*/ 766094 w 1499290"/>
                        <a:gd name="connsiteY72" fmla="*/ 676722 h 753616"/>
                        <a:gd name="connsiteX73" fmla="*/ 818622 w 1499290"/>
                        <a:gd name="connsiteY73" fmla="*/ 631642 h 753616"/>
                        <a:gd name="connsiteX74" fmla="*/ 869696 w 1499290"/>
                        <a:gd name="connsiteY74" fmla="*/ 611335 h 753616"/>
                        <a:gd name="connsiteX75" fmla="*/ 932033 w 1499290"/>
                        <a:gd name="connsiteY75" fmla="*/ 606609 h 753616"/>
                        <a:gd name="connsiteX76" fmla="*/ 990553 w 1499290"/>
                        <a:gd name="connsiteY76" fmla="*/ 619249 h 753616"/>
                        <a:gd name="connsiteX77" fmla="*/ 1055647 w 1499290"/>
                        <a:gd name="connsiteY77" fmla="*/ 656699 h 753616"/>
                        <a:gd name="connsiteX78" fmla="*/ 1085983 w 1499290"/>
                        <a:gd name="connsiteY78" fmla="*/ 686926 h 753616"/>
                        <a:gd name="connsiteX79" fmla="*/ 1131027 w 1499290"/>
                        <a:gd name="connsiteY79" fmla="*/ 727466 h 753616"/>
                        <a:gd name="connsiteX80" fmla="*/ 1191837 w 1499290"/>
                        <a:gd name="connsiteY80" fmla="*/ 745483 h 753616"/>
                        <a:gd name="connsiteX81" fmla="*/ 1268413 w 1499290"/>
                        <a:gd name="connsiteY81" fmla="*/ 747736 h 753616"/>
                        <a:gd name="connsiteX82" fmla="*/ 1309678 w 1499290"/>
                        <a:gd name="connsiteY82" fmla="*/ 732512 h 753616"/>
                        <a:gd name="connsiteX83" fmla="*/ 1315709 w 1499290"/>
                        <a:gd name="connsiteY83" fmla="*/ 691430 h 753616"/>
                        <a:gd name="connsiteX84" fmla="*/ 1309506 w 1499290"/>
                        <a:gd name="connsiteY84" fmla="*/ 638093 h 753616"/>
                        <a:gd name="connsiteX85" fmla="*/ 1331880 w 1499290"/>
                        <a:gd name="connsiteY85" fmla="*/ 514699 h 753616"/>
                        <a:gd name="connsiteX86" fmla="*/ 1364281 w 1499290"/>
                        <a:gd name="connsiteY86" fmla="*/ 394737 h 753616"/>
                        <a:gd name="connsiteX87" fmla="*/ 1394757 w 1499290"/>
                        <a:gd name="connsiteY87" fmla="*/ 270314 h 753616"/>
                        <a:gd name="connsiteX88" fmla="*/ 1435077 w 1499290"/>
                        <a:gd name="connsiteY88" fmla="*/ 157655 h 753616"/>
                        <a:gd name="connsiteX89" fmla="*/ 1494791 w 1499290"/>
                        <a:gd name="connsiteY89" fmla="*/ 100881 h 753616"/>
                        <a:gd name="connsiteX90" fmla="*/ 1493634 w 1499290"/>
                        <a:gd name="connsiteY90" fmla="*/ 0 h 753616"/>
                        <a:gd name="connsiteX91" fmla="*/ 1482373 w 1499290"/>
                        <a:gd name="connsiteY91" fmla="*/ 9008 h 753616"/>
                        <a:gd name="connsiteX92" fmla="*/ 1480121 w 1499290"/>
                        <a:gd name="connsiteY92" fmla="*/ 18017 h 753616"/>
                        <a:gd name="connsiteX93" fmla="*/ 1473364 w 1499290"/>
                        <a:gd name="connsiteY93" fmla="*/ 20270 h 753616"/>
                        <a:gd name="connsiteX94" fmla="*/ 1482373 w 1499290"/>
                        <a:gd name="connsiteY9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25620 w 1499290"/>
                        <a:gd name="connsiteY30" fmla="*/ 545036 h 753616"/>
                        <a:gd name="connsiteX31" fmla="*/ 1223873 w 1499290"/>
                        <a:gd name="connsiteY31" fmla="*/ 600406 h 753616"/>
                        <a:gd name="connsiteX32" fmla="*/ 1222964 w 1499290"/>
                        <a:gd name="connsiteY32" fmla="*/ 663714 h 753616"/>
                        <a:gd name="connsiteX33" fmla="*/ 1156381 w 1499290"/>
                        <a:gd name="connsiteY33" fmla="*/ 643408 h 753616"/>
                        <a:gd name="connsiteX34" fmla="*/ 1093602 w 1499290"/>
                        <a:gd name="connsiteY34" fmla="*/ 589675 h 753616"/>
                        <a:gd name="connsiteX35" fmla="*/ 1002467 w 1499290"/>
                        <a:gd name="connsiteY35" fmla="*/ 535190 h 753616"/>
                        <a:gd name="connsiteX36" fmla="*/ 905806 w 1499290"/>
                        <a:gd name="connsiteY36" fmla="*/ 522514 h 753616"/>
                        <a:gd name="connsiteX37" fmla="*/ 856257 w 1499290"/>
                        <a:gd name="connsiteY37" fmla="*/ 527018 h 753616"/>
                        <a:gd name="connsiteX38" fmla="*/ 796063 w 1499290"/>
                        <a:gd name="connsiteY38" fmla="*/ 547399 h 753616"/>
                        <a:gd name="connsiteX39" fmla="*/ 750403 w 1499290"/>
                        <a:gd name="connsiteY39" fmla="*/ 578819 h 753616"/>
                        <a:gd name="connsiteX40" fmla="*/ 709863 w 1499290"/>
                        <a:gd name="connsiteY40" fmla="*/ 626116 h 753616"/>
                        <a:gd name="connsiteX41" fmla="*/ 691845 w 1499290"/>
                        <a:gd name="connsiteY41" fmla="*/ 644134 h 753616"/>
                        <a:gd name="connsiteX42" fmla="*/ 647490 w 1499290"/>
                        <a:gd name="connsiteY42" fmla="*/ 668108 h 753616"/>
                        <a:gd name="connsiteX43" fmla="*/ 550719 w 1499290"/>
                        <a:gd name="connsiteY43" fmla="*/ 677007 h 753616"/>
                        <a:gd name="connsiteX44" fmla="*/ 449837 w 1499290"/>
                        <a:gd name="connsiteY44" fmla="*/ 674028 h 753616"/>
                        <a:gd name="connsiteX45" fmla="*/ 385888 w 1499290"/>
                        <a:gd name="connsiteY45" fmla="*/ 637474 h 753616"/>
                        <a:gd name="connsiteX46" fmla="*/ 340499 w 1499290"/>
                        <a:gd name="connsiteY46" fmla="*/ 603594 h 753616"/>
                        <a:gd name="connsiteX47" fmla="*/ 302212 w 1499290"/>
                        <a:gd name="connsiteY47" fmla="*/ 578819 h 753616"/>
                        <a:gd name="connsiteX48" fmla="*/ 266176 w 1499290"/>
                        <a:gd name="connsiteY48" fmla="*/ 556297 h 753616"/>
                        <a:gd name="connsiteX49" fmla="*/ 259420 w 1499290"/>
                        <a:gd name="connsiteY49" fmla="*/ 554045 h 753616"/>
                        <a:gd name="connsiteX50" fmla="*/ 236897 w 1499290"/>
                        <a:gd name="connsiteY50" fmla="*/ 545036 h 753616"/>
                        <a:gd name="connsiteX51" fmla="*/ 180592 w 1499290"/>
                        <a:gd name="connsiteY51" fmla="*/ 536027 h 753616"/>
                        <a:gd name="connsiteX52" fmla="*/ 117530 w 1499290"/>
                        <a:gd name="connsiteY52" fmla="*/ 533775 h 753616"/>
                        <a:gd name="connsiteX53" fmla="*/ 76990 w 1499290"/>
                        <a:gd name="connsiteY53" fmla="*/ 536027 h 753616"/>
                        <a:gd name="connsiteX54" fmla="*/ 61716 w 1499290"/>
                        <a:gd name="connsiteY54" fmla="*/ 536930 h 753616"/>
                        <a:gd name="connsiteX55" fmla="*/ 23554 w 1499290"/>
                        <a:gd name="connsiteY55" fmla="*/ 550729 h 753616"/>
                        <a:gd name="connsiteX56" fmla="*/ 174 w 1499290"/>
                        <a:gd name="connsiteY56" fmla="*/ 573331 h 753616"/>
                        <a:gd name="connsiteX57" fmla="*/ 16278 w 1499290"/>
                        <a:gd name="connsiteY57" fmla="*/ 613525 h 753616"/>
                        <a:gd name="connsiteX58" fmla="*/ 73673 w 1499290"/>
                        <a:gd name="connsiteY58" fmla="*/ 624127 h 753616"/>
                        <a:gd name="connsiteX59" fmla="*/ 125098 w 1499290"/>
                        <a:gd name="connsiteY59" fmla="*/ 629432 h 753616"/>
                        <a:gd name="connsiteX60" fmla="*/ 167079 w 1499290"/>
                        <a:gd name="connsiteY60" fmla="*/ 632873 h 753616"/>
                        <a:gd name="connsiteX61" fmla="*/ 219459 w 1499290"/>
                        <a:gd name="connsiteY61" fmla="*/ 640429 h 753616"/>
                        <a:gd name="connsiteX62" fmla="*/ 271260 w 1499290"/>
                        <a:gd name="connsiteY62" fmla="*/ 659173 h 753616"/>
                        <a:gd name="connsiteX63" fmla="*/ 302212 w 1499290"/>
                        <a:gd name="connsiteY63" fmla="*/ 675665 h 753616"/>
                        <a:gd name="connsiteX64" fmla="*/ 337300 w 1499290"/>
                        <a:gd name="connsiteY64" fmla="*/ 700365 h 753616"/>
                        <a:gd name="connsiteX65" fmla="*/ 363637 w 1499290"/>
                        <a:gd name="connsiteY65" fmla="*/ 738763 h 753616"/>
                        <a:gd name="connsiteX66" fmla="*/ 403561 w 1499290"/>
                        <a:gd name="connsiteY66" fmla="*/ 752240 h 753616"/>
                        <a:gd name="connsiteX67" fmla="*/ 548393 w 1499290"/>
                        <a:gd name="connsiteY67" fmla="*/ 753003 h 753616"/>
                        <a:gd name="connsiteX68" fmla="*/ 630198 w 1499290"/>
                        <a:gd name="connsiteY68" fmla="*/ 750751 h 753616"/>
                        <a:gd name="connsiteX69" fmla="*/ 689593 w 1499290"/>
                        <a:gd name="connsiteY69" fmla="*/ 745483 h 753616"/>
                        <a:gd name="connsiteX70" fmla="*/ 735846 w 1499290"/>
                        <a:gd name="connsiteY70" fmla="*/ 708955 h 753616"/>
                        <a:gd name="connsiteX71" fmla="*/ 766094 w 1499290"/>
                        <a:gd name="connsiteY71" fmla="*/ 676722 h 753616"/>
                        <a:gd name="connsiteX72" fmla="*/ 818622 w 1499290"/>
                        <a:gd name="connsiteY72" fmla="*/ 631642 h 753616"/>
                        <a:gd name="connsiteX73" fmla="*/ 869696 w 1499290"/>
                        <a:gd name="connsiteY73" fmla="*/ 611335 h 753616"/>
                        <a:gd name="connsiteX74" fmla="*/ 932033 w 1499290"/>
                        <a:gd name="connsiteY74" fmla="*/ 606609 h 753616"/>
                        <a:gd name="connsiteX75" fmla="*/ 990553 w 1499290"/>
                        <a:gd name="connsiteY75" fmla="*/ 619249 h 753616"/>
                        <a:gd name="connsiteX76" fmla="*/ 1055647 w 1499290"/>
                        <a:gd name="connsiteY76" fmla="*/ 656699 h 753616"/>
                        <a:gd name="connsiteX77" fmla="*/ 1085983 w 1499290"/>
                        <a:gd name="connsiteY77" fmla="*/ 686926 h 753616"/>
                        <a:gd name="connsiteX78" fmla="*/ 1131027 w 1499290"/>
                        <a:gd name="connsiteY78" fmla="*/ 727466 h 753616"/>
                        <a:gd name="connsiteX79" fmla="*/ 1191837 w 1499290"/>
                        <a:gd name="connsiteY79" fmla="*/ 745483 h 753616"/>
                        <a:gd name="connsiteX80" fmla="*/ 1268413 w 1499290"/>
                        <a:gd name="connsiteY80" fmla="*/ 747736 h 753616"/>
                        <a:gd name="connsiteX81" fmla="*/ 1309678 w 1499290"/>
                        <a:gd name="connsiteY81" fmla="*/ 732512 h 753616"/>
                        <a:gd name="connsiteX82" fmla="*/ 1315709 w 1499290"/>
                        <a:gd name="connsiteY82" fmla="*/ 691430 h 753616"/>
                        <a:gd name="connsiteX83" fmla="*/ 1309506 w 1499290"/>
                        <a:gd name="connsiteY83" fmla="*/ 638093 h 753616"/>
                        <a:gd name="connsiteX84" fmla="*/ 1331880 w 1499290"/>
                        <a:gd name="connsiteY84" fmla="*/ 514699 h 753616"/>
                        <a:gd name="connsiteX85" fmla="*/ 1364281 w 1499290"/>
                        <a:gd name="connsiteY85" fmla="*/ 394737 h 753616"/>
                        <a:gd name="connsiteX86" fmla="*/ 1394757 w 1499290"/>
                        <a:gd name="connsiteY86" fmla="*/ 270314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25620 w 1499290"/>
                        <a:gd name="connsiteY29" fmla="*/ 545036 h 753616"/>
                        <a:gd name="connsiteX30" fmla="*/ 1223873 w 1499290"/>
                        <a:gd name="connsiteY30" fmla="*/ 600406 h 753616"/>
                        <a:gd name="connsiteX31" fmla="*/ 1222964 w 1499290"/>
                        <a:gd name="connsiteY31" fmla="*/ 663714 h 753616"/>
                        <a:gd name="connsiteX32" fmla="*/ 1156381 w 1499290"/>
                        <a:gd name="connsiteY32" fmla="*/ 643408 h 753616"/>
                        <a:gd name="connsiteX33" fmla="*/ 1093602 w 1499290"/>
                        <a:gd name="connsiteY33" fmla="*/ 589675 h 753616"/>
                        <a:gd name="connsiteX34" fmla="*/ 1002467 w 1499290"/>
                        <a:gd name="connsiteY34" fmla="*/ 535190 h 753616"/>
                        <a:gd name="connsiteX35" fmla="*/ 905806 w 1499290"/>
                        <a:gd name="connsiteY35" fmla="*/ 522514 h 753616"/>
                        <a:gd name="connsiteX36" fmla="*/ 856257 w 1499290"/>
                        <a:gd name="connsiteY36" fmla="*/ 527018 h 753616"/>
                        <a:gd name="connsiteX37" fmla="*/ 796063 w 1499290"/>
                        <a:gd name="connsiteY37" fmla="*/ 547399 h 753616"/>
                        <a:gd name="connsiteX38" fmla="*/ 750403 w 1499290"/>
                        <a:gd name="connsiteY38" fmla="*/ 578819 h 753616"/>
                        <a:gd name="connsiteX39" fmla="*/ 709863 w 1499290"/>
                        <a:gd name="connsiteY39" fmla="*/ 626116 h 753616"/>
                        <a:gd name="connsiteX40" fmla="*/ 691845 w 1499290"/>
                        <a:gd name="connsiteY40" fmla="*/ 644134 h 753616"/>
                        <a:gd name="connsiteX41" fmla="*/ 647490 w 1499290"/>
                        <a:gd name="connsiteY41" fmla="*/ 668108 h 753616"/>
                        <a:gd name="connsiteX42" fmla="*/ 550719 w 1499290"/>
                        <a:gd name="connsiteY42" fmla="*/ 677007 h 753616"/>
                        <a:gd name="connsiteX43" fmla="*/ 449837 w 1499290"/>
                        <a:gd name="connsiteY43" fmla="*/ 674028 h 753616"/>
                        <a:gd name="connsiteX44" fmla="*/ 385888 w 1499290"/>
                        <a:gd name="connsiteY44" fmla="*/ 637474 h 753616"/>
                        <a:gd name="connsiteX45" fmla="*/ 340499 w 1499290"/>
                        <a:gd name="connsiteY45" fmla="*/ 603594 h 753616"/>
                        <a:gd name="connsiteX46" fmla="*/ 302212 w 1499290"/>
                        <a:gd name="connsiteY46" fmla="*/ 578819 h 753616"/>
                        <a:gd name="connsiteX47" fmla="*/ 266176 w 1499290"/>
                        <a:gd name="connsiteY47" fmla="*/ 556297 h 753616"/>
                        <a:gd name="connsiteX48" fmla="*/ 259420 w 1499290"/>
                        <a:gd name="connsiteY48" fmla="*/ 554045 h 753616"/>
                        <a:gd name="connsiteX49" fmla="*/ 236897 w 1499290"/>
                        <a:gd name="connsiteY49" fmla="*/ 545036 h 753616"/>
                        <a:gd name="connsiteX50" fmla="*/ 180592 w 1499290"/>
                        <a:gd name="connsiteY50" fmla="*/ 536027 h 753616"/>
                        <a:gd name="connsiteX51" fmla="*/ 117530 w 1499290"/>
                        <a:gd name="connsiteY51" fmla="*/ 533775 h 753616"/>
                        <a:gd name="connsiteX52" fmla="*/ 76990 w 1499290"/>
                        <a:gd name="connsiteY52" fmla="*/ 536027 h 753616"/>
                        <a:gd name="connsiteX53" fmla="*/ 61716 w 1499290"/>
                        <a:gd name="connsiteY53" fmla="*/ 536930 h 753616"/>
                        <a:gd name="connsiteX54" fmla="*/ 23554 w 1499290"/>
                        <a:gd name="connsiteY54" fmla="*/ 550729 h 753616"/>
                        <a:gd name="connsiteX55" fmla="*/ 174 w 1499290"/>
                        <a:gd name="connsiteY55" fmla="*/ 573331 h 753616"/>
                        <a:gd name="connsiteX56" fmla="*/ 16278 w 1499290"/>
                        <a:gd name="connsiteY56" fmla="*/ 613525 h 753616"/>
                        <a:gd name="connsiteX57" fmla="*/ 73673 w 1499290"/>
                        <a:gd name="connsiteY57" fmla="*/ 624127 h 753616"/>
                        <a:gd name="connsiteX58" fmla="*/ 125098 w 1499290"/>
                        <a:gd name="connsiteY58" fmla="*/ 629432 h 753616"/>
                        <a:gd name="connsiteX59" fmla="*/ 167079 w 1499290"/>
                        <a:gd name="connsiteY59" fmla="*/ 632873 h 753616"/>
                        <a:gd name="connsiteX60" fmla="*/ 219459 w 1499290"/>
                        <a:gd name="connsiteY60" fmla="*/ 640429 h 753616"/>
                        <a:gd name="connsiteX61" fmla="*/ 271260 w 1499290"/>
                        <a:gd name="connsiteY61" fmla="*/ 659173 h 753616"/>
                        <a:gd name="connsiteX62" fmla="*/ 302212 w 1499290"/>
                        <a:gd name="connsiteY62" fmla="*/ 675665 h 753616"/>
                        <a:gd name="connsiteX63" fmla="*/ 337300 w 1499290"/>
                        <a:gd name="connsiteY63" fmla="*/ 700365 h 753616"/>
                        <a:gd name="connsiteX64" fmla="*/ 363637 w 1499290"/>
                        <a:gd name="connsiteY64" fmla="*/ 738763 h 753616"/>
                        <a:gd name="connsiteX65" fmla="*/ 403561 w 1499290"/>
                        <a:gd name="connsiteY65" fmla="*/ 752240 h 753616"/>
                        <a:gd name="connsiteX66" fmla="*/ 548393 w 1499290"/>
                        <a:gd name="connsiteY66" fmla="*/ 753003 h 753616"/>
                        <a:gd name="connsiteX67" fmla="*/ 630198 w 1499290"/>
                        <a:gd name="connsiteY67" fmla="*/ 750751 h 753616"/>
                        <a:gd name="connsiteX68" fmla="*/ 689593 w 1499290"/>
                        <a:gd name="connsiteY68" fmla="*/ 745483 h 753616"/>
                        <a:gd name="connsiteX69" fmla="*/ 735846 w 1499290"/>
                        <a:gd name="connsiteY69" fmla="*/ 708955 h 753616"/>
                        <a:gd name="connsiteX70" fmla="*/ 766094 w 1499290"/>
                        <a:gd name="connsiteY70" fmla="*/ 676722 h 753616"/>
                        <a:gd name="connsiteX71" fmla="*/ 818622 w 1499290"/>
                        <a:gd name="connsiteY71" fmla="*/ 631642 h 753616"/>
                        <a:gd name="connsiteX72" fmla="*/ 869696 w 1499290"/>
                        <a:gd name="connsiteY72" fmla="*/ 611335 h 753616"/>
                        <a:gd name="connsiteX73" fmla="*/ 932033 w 1499290"/>
                        <a:gd name="connsiteY73" fmla="*/ 606609 h 753616"/>
                        <a:gd name="connsiteX74" fmla="*/ 990553 w 1499290"/>
                        <a:gd name="connsiteY74" fmla="*/ 619249 h 753616"/>
                        <a:gd name="connsiteX75" fmla="*/ 1055647 w 1499290"/>
                        <a:gd name="connsiteY75" fmla="*/ 656699 h 753616"/>
                        <a:gd name="connsiteX76" fmla="*/ 1085983 w 1499290"/>
                        <a:gd name="connsiteY76" fmla="*/ 686926 h 753616"/>
                        <a:gd name="connsiteX77" fmla="*/ 1131027 w 1499290"/>
                        <a:gd name="connsiteY77" fmla="*/ 727466 h 753616"/>
                        <a:gd name="connsiteX78" fmla="*/ 1191837 w 1499290"/>
                        <a:gd name="connsiteY78" fmla="*/ 745483 h 753616"/>
                        <a:gd name="connsiteX79" fmla="*/ 1268413 w 1499290"/>
                        <a:gd name="connsiteY79" fmla="*/ 747736 h 753616"/>
                        <a:gd name="connsiteX80" fmla="*/ 1309678 w 1499290"/>
                        <a:gd name="connsiteY80" fmla="*/ 732512 h 753616"/>
                        <a:gd name="connsiteX81" fmla="*/ 1315709 w 1499290"/>
                        <a:gd name="connsiteY81" fmla="*/ 691430 h 753616"/>
                        <a:gd name="connsiteX82" fmla="*/ 1309506 w 1499290"/>
                        <a:gd name="connsiteY82" fmla="*/ 638093 h 753616"/>
                        <a:gd name="connsiteX83" fmla="*/ 1331880 w 1499290"/>
                        <a:gd name="connsiteY83" fmla="*/ 514699 h 753616"/>
                        <a:gd name="connsiteX84" fmla="*/ 1364281 w 1499290"/>
                        <a:gd name="connsiteY84" fmla="*/ 394737 h 753616"/>
                        <a:gd name="connsiteX85" fmla="*/ 1394757 w 1499290"/>
                        <a:gd name="connsiteY85" fmla="*/ 270314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302196 w 1499290"/>
                        <a:gd name="connsiteY18" fmla="*/ 270266 h 753616"/>
                        <a:gd name="connsiteX19" fmla="*/ 1293187 w 1499290"/>
                        <a:gd name="connsiteY19" fmla="*/ 288283 h 753616"/>
                        <a:gd name="connsiteX20" fmla="*/ 1290935 w 1499290"/>
                        <a:gd name="connsiteY20" fmla="*/ 297292 h 753616"/>
                        <a:gd name="connsiteX21" fmla="*/ 1288683 w 1499290"/>
                        <a:gd name="connsiteY21" fmla="*/ 304049 h 753616"/>
                        <a:gd name="connsiteX22" fmla="*/ 1270665 w 1499290"/>
                        <a:gd name="connsiteY22" fmla="*/ 382876 h 753616"/>
                        <a:gd name="connsiteX23" fmla="*/ 1263908 w 1499290"/>
                        <a:gd name="connsiteY23" fmla="*/ 409903 h 753616"/>
                        <a:gd name="connsiteX24" fmla="*/ 1254899 w 1499290"/>
                        <a:gd name="connsiteY24" fmla="*/ 432425 h 753616"/>
                        <a:gd name="connsiteX25" fmla="*/ 1248143 w 1499290"/>
                        <a:gd name="connsiteY25" fmla="*/ 481974 h 753616"/>
                        <a:gd name="connsiteX26" fmla="*/ 1243638 w 1499290"/>
                        <a:gd name="connsiteY26" fmla="*/ 488731 h 753616"/>
                        <a:gd name="connsiteX27" fmla="*/ 1239134 w 1499290"/>
                        <a:gd name="connsiteY27" fmla="*/ 509001 h 753616"/>
                        <a:gd name="connsiteX28" fmla="*/ 1225620 w 1499290"/>
                        <a:gd name="connsiteY28" fmla="*/ 545036 h 753616"/>
                        <a:gd name="connsiteX29" fmla="*/ 1223873 w 1499290"/>
                        <a:gd name="connsiteY29" fmla="*/ 600406 h 753616"/>
                        <a:gd name="connsiteX30" fmla="*/ 1222964 w 1499290"/>
                        <a:gd name="connsiteY30" fmla="*/ 663714 h 753616"/>
                        <a:gd name="connsiteX31" fmla="*/ 1156381 w 1499290"/>
                        <a:gd name="connsiteY31" fmla="*/ 643408 h 753616"/>
                        <a:gd name="connsiteX32" fmla="*/ 1093602 w 1499290"/>
                        <a:gd name="connsiteY32" fmla="*/ 589675 h 753616"/>
                        <a:gd name="connsiteX33" fmla="*/ 1002467 w 1499290"/>
                        <a:gd name="connsiteY33" fmla="*/ 535190 h 753616"/>
                        <a:gd name="connsiteX34" fmla="*/ 905806 w 1499290"/>
                        <a:gd name="connsiteY34" fmla="*/ 522514 h 753616"/>
                        <a:gd name="connsiteX35" fmla="*/ 856257 w 1499290"/>
                        <a:gd name="connsiteY35" fmla="*/ 527018 h 753616"/>
                        <a:gd name="connsiteX36" fmla="*/ 796063 w 1499290"/>
                        <a:gd name="connsiteY36" fmla="*/ 547399 h 753616"/>
                        <a:gd name="connsiteX37" fmla="*/ 750403 w 1499290"/>
                        <a:gd name="connsiteY37" fmla="*/ 578819 h 753616"/>
                        <a:gd name="connsiteX38" fmla="*/ 709863 w 1499290"/>
                        <a:gd name="connsiteY38" fmla="*/ 626116 h 753616"/>
                        <a:gd name="connsiteX39" fmla="*/ 691845 w 1499290"/>
                        <a:gd name="connsiteY39" fmla="*/ 644134 h 753616"/>
                        <a:gd name="connsiteX40" fmla="*/ 647490 w 1499290"/>
                        <a:gd name="connsiteY40" fmla="*/ 668108 h 753616"/>
                        <a:gd name="connsiteX41" fmla="*/ 550719 w 1499290"/>
                        <a:gd name="connsiteY41" fmla="*/ 677007 h 753616"/>
                        <a:gd name="connsiteX42" fmla="*/ 449837 w 1499290"/>
                        <a:gd name="connsiteY42" fmla="*/ 674028 h 753616"/>
                        <a:gd name="connsiteX43" fmla="*/ 385888 w 1499290"/>
                        <a:gd name="connsiteY43" fmla="*/ 637474 h 753616"/>
                        <a:gd name="connsiteX44" fmla="*/ 340499 w 1499290"/>
                        <a:gd name="connsiteY44" fmla="*/ 603594 h 753616"/>
                        <a:gd name="connsiteX45" fmla="*/ 302212 w 1499290"/>
                        <a:gd name="connsiteY45" fmla="*/ 578819 h 753616"/>
                        <a:gd name="connsiteX46" fmla="*/ 266176 w 1499290"/>
                        <a:gd name="connsiteY46" fmla="*/ 556297 h 753616"/>
                        <a:gd name="connsiteX47" fmla="*/ 259420 w 1499290"/>
                        <a:gd name="connsiteY47" fmla="*/ 554045 h 753616"/>
                        <a:gd name="connsiteX48" fmla="*/ 236897 w 1499290"/>
                        <a:gd name="connsiteY48" fmla="*/ 545036 h 753616"/>
                        <a:gd name="connsiteX49" fmla="*/ 180592 w 1499290"/>
                        <a:gd name="connsiteY49" fmla="*/ 536027 h 753616"/>
                        <a:gd name="connsiteX50" fmla="*/ 117530 w 1499290"/>
                        <a:gd name="connsiteY50" fmla="*/ 533775 h 753616"/>
                        <a:gd name="connsiteX51" fmla="*/ 76990 w 1499290"/>
                        <a:gd name="connsiteY51" fmla="*/ 536027 h 753616"/>
                        <a:gd name="connsiteX52" fmla="*/ 61716 w 1499290"/>
                        <a:gd name="connsiteY52" fmla="*/ 536930 h 753616"/>
                        <a:gd name="connsiteX53" fmla="*/ 23554 w 1499290"/>
                        <a:gd name="connsiteY53" fmla="*/ 550729 h 753616"/>
                        <a:gd name="connsiteX54" fmla="*/ 174 w 1499290"/>
                        <a:gd name="connsiteY54" fmla="*/ 573331 h 753616"/>
                        <a:gd name="connsiteX55" fmla="*/ 16278 w 1499290"/>
                        <a:gd name="connsiteY55" fmla="*/ 613525 h 753616"/>
                        <a:gd name="connsiteX56" fmla="*/ 73673 w 1499290"/>
                        <a:gd name="connsiteY56" fmla="*/ 624127 h 753616"/>
                        <a:gd name="connsiteX57" fmla="*/ 125098 w 1499290"/>
                        <a:gd name="connsiteY57" fmla="*/ 629432 h 753616"/>
                        <a:gd name="connsiteX58" fmla="*/ 167079 w 1499290"/>
                        <a:gd name="connsiteY58" fmla="*/ 632873 h 753616"/>
                        <a:gd name="connsiteX59" fmla="*/ 219459 w 1499290"/>
                        <a:gd name="connsiteY59" fmla="*/ 640429 h 753616"/>
                        <a:gd name="connsiteX60" fmla="*/ 271260 w 1499290"/>
                        <a:gd name="connsiteY60" fmla="*/ 659173 h 753616"/>
                        <a:gd name="connsiteX61" fmla="*/ 302212 w 1499290"/>
                        <a:gd name="connsiteY61" fmla="*/ 675665 h 753616"/>
                        <a:gd name="connsiteX62" fmla="*/ 337300 w 1499290"/>
                        <a:gd name="connsiteY62" fmla="*/ 700365 h 753616"/>
                        <a:gd name="connsiteX63" fmla="*/ 363637 w 1499290"/>
                        <a:gd name="connsiteY63" fmla="*/ 738763 h 753616"/>
                        <a:gd name="connsiteX64" fmla="*/ 403561 w 1499290"/>
                        <a:gd name="connsiteY64" fmla="*/ 752240 h 753616"/>
                        <a:gd name="connsiteX65" fmla="*/ 548393 w 1499290"/>
                        <a:gd name="connsiteY65" fmla="*/ 753003 h 753616"/>
                        <a:gd name="connsiteX66" fmla="*/ 630198 w 1499290"/>
                        <a:gd name="connsiteY66" fmla="*/ 750751 h 753616"/>
                        <a:gd name="connsiteX67" fmla="*/ 689593 w 1499290"/>
                        <a:gd name="connsiteY67" fmla="*/ 745483 h 753616"/>
                        <a:gd name="connsiteX68" fmla="*/ 735846 w 1499290"/>
                        <a:gd name="connsiteY68" fmla="*/ 708955 h 753616"/>
                        <a:gd name="connsiteX69" fmla="*/ 766094 w 1499290"/>
                        <a:gd name="connsiteY69" fmla="*/ 676722 h 753616"/>
                        <a:gd name="connsiteX70" fmla="*/ 818622 w 1499290"/>
                        <a:gd name="connsiteY70" fmla="*/ 631642 h 753616"/>
                        <a:gd name="connsiteX71" fmla="*/ 869696 w 1499290"/>
                        <a:gd name="connsiteY71" fmla="*/ 611335 h 753616"/>
                        <a:gd name="connsiteX72" fmla="*/ 932033 w 1499290"/>
                        <a:gd name="connsiteY72" fmla="*/ 606609 h 753616"/>
                        <a:gd name="connsiteX73" fmla="*/ 990553 w 1499290"/>
                        <a:gd name="connsiteY73" fmla="*/ 619249 h 753616"/>
                        <a:gd name="connsiteX74" fmla="*/ 1055647 w 1499290"/>
                        <a:gd name="connsiteY74" fmla="*/ 656699 h 753616"/>
                        <a:gd name="connsiteX75" fmla="*/ 1085983 w 1499290"/>
                        <a:gd name="connsiteY75" fmla="*/ 686926 h 753616"/>
                        <a:gd name="connsiteX76" fmla="*/ 1131027 w 1499290"/>
                        <a:gd name="connsiteY76" fmla="*/ 727466 h 753616"/>
                        <a:gd name="connsiteX77" fmla="*/ 1191837 w 1499290"/>
                        <a:gd name="connsiteY77" fmla="*/ 745483 h 753616"/>
                        <a:gd name="connsiteX78" fmla="*/ 1268413 w 1499290"/>
                        <a:gd name="connsiteY78" fmla="*/ 747736 h 753616"/>
                        <a:gd name="connsiteX79" fmla="*/ 1309678 w 1499290"/>
                        <a:gd name="connsiteY79" fmla="*/ 732512 h 753616"/>
                        <a:gd name="connsiteX80" fmla="*/ 1315709 w 1499290"/>
                        <a:gd name="connsiteY80" fmla="*/ 691430 h 753616"/>
                        <a:gd name="connsiteX81" fmla="*/ 1309506 w 1499290"/>
                        <a:gd name="connsiteY81" fmla="*/ 638093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09506 w 1499290"/>
                        <a:gd name="connsiteY80" fmla="*/ 638093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402203 w 1499290"/>
                        <a:gd name="connsiteY84" fmla="*/ 225638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7900 w 1499290"/>
                        <a:gd name="connsiteY83" fmla="*/ 414096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1943 w 1499290"/>
                        <a:gd name="connsiteY83" fmla="*/ 403672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56836 w 1499290"/>
                        <a:gd name="connsiteY84" fmla="*/ 344105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6619 w 1499290"/>
                        <a:gd name="connsiteY85" fmla="*/ 283048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4922 w 1499290"/>
                        <a:gd name="connsiteY83" fmla="*/ 412606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</a:cxnLst>
                      <a:rect l="l" t="t" r="r" b="b"/>
                      <a:pathLst>
                        <a:path w="1499290" h="753616">
                          <a:moveTo>
                            <a:pt x="1482373" y="18017"/>
                          </a:moveTo>
                          <a:lnTo>
                            <a:pt x="1482373" y="18017"/>
                          </a:lnTo>
                          <a:cubicBezTo>
                            <a:pt x="1473364" y="24774"/>
                            <a:pt x="1464847" y="32241"/>
                            <a:pt x="1455347" y="38287"/>
                          </a:cubicBezTo>
                          <a:cubicBezTo>
                            <a:pt x="1448266" y="42793"/>
                            <a:pt x="1440214" y="45568"/>
                            <a:pt x="1432824" y="49548"/>
                          </a:cubicBezTo>
                          <a:cubicBezTo>
                            <a:pt x="1430441" y="50831"/>
                            <a:pt x="1428363" y="52618"/>
                            <a:pt x="1426068" y="54053"/>
                          </a:cubicBezTo>
                          <a:cubicBezTo>
                            <a:pt x="1422356" y="56373"/>
                            <a:pt x="1418650" y="58713"/>
                            <a:pt x="1414807" y="60809"/>
                          </a:cubicBezTo>
                          <a:cubicBezTo>
                            <a:pt x="1410386" y="63221"/>
                            <a:pt x="1405798" y="65314"/>
                            <a:pt x="1401293" y="67566"/>
                          </a:cubicBezTo>
                          <a:cubicBezTo>
                            <a:pt x="1398290" y="70569"/>
                            <a:pt x="1397165" y="72071"/>
                            <a:pt x="1392285" y="76575"/>
                          </a:cubicBezTo>
                          <a:cubicBezTo>
                            <a:pt x="1387405" y="81079"/>
                            <a:pt x="1376895" y="88587"/>
                            <a:pt x="1372015" y="94593"/>
                          </a:cubicBezTo>
                          <a:cubicBezTo>
                            <a:pt x="1367535" y="112505"/>
                            <a:pt x="1373215" y="94745"/>
                            <a:pt x="1363006" y="112610"/>
                          </a:cubicBezTo>
                          <a:cubicBezTo>
                            <a:pt x="1361828" y="114671"/>
                            <a:pt x="1361688" y="117185"/>
                            <a:pt x="1360753" y="119367"/>
                          </a:cubicBezTo>
                          <a:cubicBezTo>
                            <a:pt x="1359430" y="122453"/>
                            <a:pt x="1357428" y="125232"/>
                            <a:pt x="1356249" y="128376"/>
                          </a:cubicBezTo>
                          <a:cubicBezTo>
                            <a:pt x="1352204" y="139164"/>
                            <a:pt x="1355017" y="142317"/>
                            <a:pt x="1351745" y="155403"/>
                          </a:cubicBezTo>
                          <a:cubicBezTo>
                            <a:pt x="1350931" y="158660"/>
                            <a:pt x="1348742" y="161408"/>
                            <a:pt x="1347240" y="164411"/>
                          </a:cubicBezTo>
                          <a:cubicBezTo>
                            <a:pt x="1345363" y="168915"/>
                            <a:pt x="1344988" y="168916"/>
                            <a:pt x="1340484" y="182429"/>
                          </a:cubicBezTo>
                          <a:cubicBezTo>
                            <a:pt x="1335980" y="195942"/>
                            <a:pt x="1325469" y="232728"/>
                            <a:pt x="1320214" y="245491"/>
                          </a:cubicBezTo>
                          <a:cubicBezTo>
                            <a:pt x="1314959" y="258254"/>
                            <a:pt x="1312707" y="254500"/>
                            <a:pt x="1308953" y="259005"/>
                          </a:cubicBezTo>
                          <a:cubicBezTo>
                            <a:pt x="1308202" y="261257"/>
                            <a:pt x="1309328" y="260881"/>
                            <a:pt x="1306700" y="265761"/>
                          </a:cubicBezTo>
                          <a:cubicBezTo>
                            <a:pt x="1304072" y="270641"/>
                            <a:pt x="1295814" y="283028"/>
                            <a:pt x="1293187" y="288283"/>
                          </a:cubicBezTo>
                          <a:cubicBezTo>
                            <a:pt x="1292436" y="291286"/>
                            <a:pt x="1291785" y="294316"/>
                            <a:pt x="1290935" y="297292"/>
                          </a:cubicBezTo>
                          <a:cubicBezTo>
                            <a:pt x="1290283" y="299575"/>
                            <a:pt x="1292061" y="289785"/>
                            <a:pt x="1288683" y="304049"/>
                          </a:cubicBezTo>
                          <a:cubicBezTo>
                            <a:pt x="1285305" y="318313"/>
                            <a:pt x="1274794" y="365234"/>
                            <a:pt x="1270665" y="382876"/>
                          </a:cubicBezTo>
                          <a:cubicBezTo>
                            <a:pt x="1266536" y="400518"/>
                            <a:pt x="1266844" y="401093"/>
                            <a:pt x="1263908" y="409903"/>
                          </a:cubicBezTo>
                          <a:cubicBezTo>
                            <a:pt x="1258342" y="426601"/>
                            <a:pt x="1261528" y="419169"/>
                            <a:pt x="1254899" y="432425"/>
                          </a:cubicBezTo>
                          <a:cubicBezTo>
                            <a:pt x="1254609" y="436481"/>
                            <a:pt x="1253790" y="473504"/>
                            <a:pt x="1248143" y="481974"/>
                          </a:cubicBezTo>
                          <a:lnTo>
                            <a:pt x="1243638" y="488731"/>
                          </a:lnTo>
                          <a:cubicBezTo>
                            <a:pt x="1243027" y="491787"/>
                            <a:pt x="1242137" y="499617"/>
                            <a:pt x="1239134" y="509001"/>
                          </a:cubicBezTo>
                          <a:cubicBezTo>
                            <a:pt x="1236131" y="518385"/>
                            <a:pt x="1228163" y="529802"/>
                            <a:pt x="1225620" y="545036"/>
                          </a:cubicBezTo>
                          <a:cubicBezTo>
                            <a:pt x="1223077" y="560270"/>
                            <a:pt x="1224316" y="580626"/>
                            <a:pt x="1223873" y="600406"/>
                          </a:cubicBezTo>
                          <a:cubicBezTo>
                            <a:pt x="1223430" y="620186"/>
                            <a:pt x="1229720" y="662963"/>
                            <a:pt x="1222964" y="663714"/>
                          </a:cubicBezTo>
                          <a:cubicBezTo>
                            <a:pt x="1213205" y="659960"/>
                            <a:pt x="1177941" y="655748"/>
                            <a:pt x="1156381" y="643408"/>
                          </a:cubicBezTo>
                          <a:cubicBezTo>
                            <a:pt x="1134821" y="631068"/>
                            <a:pt x="1119254" y="607711"/>
                            <a:pt x="1093602" y="589675"/>
                          </a:cubicBezTo>
                          <a:cubicBezTo>
                            <a:pt x="1067950" y="571639"/>
                            <a:pt x="1033766" y="546383"/>
                            <a:pt x="1002467" y="535190"/>
                          </a:cubicBezTo>
                          <a:cubicBezTo>
                            <a:pt x="971168" y="523997"/>
                            <a:pt x="930580" y="523265"/>
                            <a:pt x="905806" y="522514"/>
                          </a:cubicBezTo>
                          <a:cubicBezTo>
                            <a:pt x="885161" y="522889"/>
                            <a:pt x="874547" y="522871"/>
                            <a:pt x="856257" y="527018"/>
                          </a:cubicBezTo>
                          <a:cubicBezTo>
                            <a:pt x="837967" y="531165"/>
                            <a:pt x="813705" y="538766"/>
                            <a:pt x="796063" y="547399"/>
                          </a:cubicBezTo>
                          <a:cubicBezTo>
                            <a:pt x="778421" y="556032"/>
                            <a:pt x="764770" y="565700"/>
                            <a:pt x="750403" y="578819"/>
                          </a:cubicBezTo>
                          <a:cubicBezTo>
                            <a:pt x="736036" y="591939"/>
                            <a:pt x="719623" y="615230"/>
                            <a:pt x="709863" y="626116"/>
                          </a:cubicBezTo>
                          <a:cubicBezTo>
                            <a:pt x="700103" y="637002"/>
                            <a:pt x="702241" y="637135"/>
                            <a:pt x="691845" y="644134"/>
                          </a:cubicBezTo>
                          <a:cubicBezTo>
                            <a:pt x="681450" y="651133"/>
                            <a:pt x="671011" y="662629"/>
                            <a:pt x="647490" y="668108"/>
                          </a:cubicBezTo>
                          <a:cubicBezTo>
                            <a:pt x="623969" y="673587"/>
                            <a:pt x="582420" y="675028"/>
                            <a:pt x="550719" y="677007"/>
                          </a:cubicBezTo>
                          <a:cubicBezTo>
                            <a:pt x="519018" y="678987"/>
                            <a:pt x="477309" y="680617"/>
                            <a:pt x="449837" y="674028"/>
                          </a:cubicBezTo>
                          <a:cubicBezTo>
                            <a:pt x="422365" y="667439"/>
                            <a:pt x="398651" y="646483"/>
                            <a:pt x="385888" y="637474"/>
                          </a:cubicBezTo>
                          <a:cubicBezTo>
                            <a:pt x="373125" y="628465"/>
                            <a:pt x="354445" y="613370"/>
                            <a:pt x="340499" y="603594"/>
                          </a:cubicBezTo>
                          <a:cubicBezTo>
                            <a:pt x="326553" y="593818"/>
                            <a:pt x="314599" y="586702"/>
                            <a:pt x="302212" y="578819"/>
                          </a:cubicBezTo>
                          <a:cubicBezTo>
                            <a:pt x="289825" y="570936"/>
                            <a:pt x="273308" y="560426"/>
                            <a:pt x="266176" y="556297"/>
                          </a:cubicBezTo>
                          <a:cubicBezTo>
                            <a:pt x="259044" y="552168"/>
                            <a:pt x="261672" y="554796"/>
                            <a:pt x="259420" y="554045"/>
                          </a:cubicBezTo>
                          <a:cubicBezTo>
                            <a:pt x="254540" y="552168"/>
                            <a:pt x="250035" y="548039"/>
                            <a:pt x="236897" y="545036"/>
                          </a:cubicBezTo>
                          <a:cubicBezTo>
                            <a:pt x="223759" y="542033"/>
                            <a:pt x="200486" y="537904"/>
                            <a:pt x="180592" y="536027"/>
                          </a:cubicBezTo>
                          <a:cubicBezTo>
                            <a:pt x="160698" y="534150"/>
                            <a:pt x="134797" y="533775"/>
                            <a:pt x="117530" y="533775"/>
                          </a:cubicBezTo>
                          <a:cubicBezTo>
                            <a:pt x="100263" y="533775"/>
                            <a:pt x="90503" y="535276"/>
                            <a:pt x="76990" y="536027"/>
                          </a:cubicBezTo>
                          <a:cubicBezTo>
                            <a:pt x="67688" y="536553"/>
                            <a:pt x="70622" y="534480"/>
                            <a:pt x="61716" y="536930"/>
                          </a:cubicBezTo>
                          <a:cubicBezTo>
                            <a:pt x="52810" y="539380"/>
                            <a:pt x="33811" y="544662"/>
                            <a:pt x="23554" y="550729"/>
                          </a:cubicBezTo>
                          <a:cubicBezTo>
                            <a:pt x="13297" y="556796"/>
                            <a:pt x="1387" y="562865"/>
                            <a:pt x="174" y="573331"/>
                          </a:cubicBezTo>
                          <a:cubicBezTo>
                            <a:pt x="-1039" y="583797"/>
                            <a:pt x="4028" y="605059"/>
                            <a:pt x="16278" y="613525"/>
                          </a:cubicBezTo>
                          <a:cubicBezTo>
                            <a:pt x="28528" y="621991"/>
                            <a:pt x="71421" y="622625"/>
                            <a:pt x="73673" y="624127"/>
                          </a:cubicBezTo>
                          <a:cubicBezTo>
                            <a:pt x="74424" y="627881"/>
                            <a:pt x="109530" y="627974"/>
                            <a:pt x="125098" y="629432"/>
                          </a:cubicBezTo>
                          <a:cubicBezTo>
                            <a:pt x="140666" y="630890"/>
                            <a:pt x="151352" y="631040"/>
                            <a:pt x="167079" y="632873"/>
                          </a:cubicBezTo>
                          <a:cubicBezTo>
                            <a:pt x="182806" y="634706"/>
                            <a:pt x="202096" y="636046"/>
                            <a:pt x="219459" y="640429"/>
                          </a:cubicBezTo>
                          <a:cubicBezTo>
                            <a:pt x="236822" y="644812"/>
                            <a:pt x="257468" y="653300"/>
                            <a:pt x="271260" y="659173"/>
                          </a:cubicBezTo>
                          <a:cubicBezTo>
                            <a:pt x="285052" y="665046"/>
                            <a:pt x="291205" y="668800"/>
                            <a:pt x="302212" y="675665"/>
                          </a:cubicBezTo>
                          <a:cubicBezTo>
                            <a:pt x="313219" y="682530"/>
                            <a:pt x="333546" y="695861"/>
                            <a:pt x="337300" y="700365"/>
                          </a:cubicBezTo>
                          <a:cubicBezTo>
                            <a:pt x="350020" y="712619"/>
                            <a:pt x="352594" y="730117"/>
                            <a:pt x="363637" y="738763"/>
                          </a:cubicBezTo>
                          <a:cubicBezTo>
                            <a:pt x="374680" y="747409"/>
                            <a:pt x="372768" y="749867"/>
                            <a:pt x="403561" y="752240"/>
                          </a:cubicBezTo>
                          <a:cubicBezTo>
                            <a:pt x="434354" y="754613"/>
                            <a:pt x="510620" y="753251"/>
                            <a:pt x="548393" y="753003"/>
                          </a:cubicBezTo>
                          <a:cubicBezTo>
                            <a:pt x="586166" y="752755"/>
                            <a:pt x="606404" y="751005"/>
                            <a:pt x="630198" y="750751"/>
                          </a:cubicBezTo>
                          <a:cubicBezTo>
                            <a:pt x="643047" y="749988"/>
                            <a:pt x="671985" y="752449"/>
                            <a:pt x="689593" y="745483"/>
                          </a:cubicBezTo>
                          <a:cubicBezTo>
                            <a:pt x="707201" y="738517"/>
                            <a:pt x="723096" y="720415"/>
                            <a:pt x="735846" y="708955"/>
                          </a:cubicBezTo>
                          <a:cubicBezTo>
                            <a:pt x="748596" y="697495"/>
                            <a:pt x="752298" y="689608"/>
                            <a:pt x="766094" y="676722"/>
                          </a:cubicBezTo>
                          <a:cubicBezTo>
                            <a:pt x="779890" y="663837"/>
                            <a:pt x="801355" y="642540"/>
                            <a:pt x="818622" y="631642"/>
                          </a:cubicBezTo>
                          <a:cubicBezTo>
                            <a:pt x="835889" y="620744"/>
                            <a:pt x="850794" y="615507"/>
                            <a:pt x="869696" y="611335"/>
                          </a:cubicBezTo>
                          <a:cubicBezTo>
                            <a:pt x="888598" y="607163"/>
                            <a:pt x="911890" y="605290"/>
                            <a:pt x="932033" y="606609"/>
                          </a:cubicBezTo>
                          <a:cubicBezTo>
                            <a:pt x="952176" y="607928"/>
                            <a:pt x="969951" y="610901"/>
                            <a:pt x="990553" y="619249"/>
                          </a:cubicBezTo>
                          <a:cubicBezTo>
                            <a:pt x="1011155" y="627597"/>
                            <a:pt x="1039742" y="645420"/>
                            <a:pt x="1055647" y="656699"/>
                          </a:cubicBezTo>
                          <a:cubicBezTo>
                            <a:pt x="1071552" y="667978"/>
                            <a:pt x="1073420" y="675132"/>
                            <a:pt x="1085983" y="686926"/>
                          </a:cubicBezTo>
                          <a:cubicBezTo>
                            <a:pt x="1098546" y="698721"/>
                            <a:pt x="1113385" y="717707"/>
                            <a:pt x="1131027" y="727466"/>
                          </a:cubicBezTo>
                          <a:cubicBezTo>
                            <a:pt x="1148669" y="737225"/>
                            <a:pt x="1168939" y="742105"/>
                            <a:pt x="1191837" y="745483"/>
                          </a:cubicBezTo>
                          <a:cubicBezTo>
                            <a:pt x="1214735" y="748861"/>
                            <a:pt x="1253398" y="750363"/>
                            <a:pt x="1268413" y="747736"/>
                          </a:cubicBezTo>
                          <a:cubicBezTo>
                            <a:pt x="1287557" y="741355"/>
                            <a:pt x="1301795" y="741896"/>
                            <a:pt x="1309678" y="732512"/>
                          </a:cubicBezTo>
                          <a:cubicBezTo>
                            <a:pt x="1317561" y="723128"/>
                            <a:pt x="1314993" y="713371"/>
                            <a:pt x="1315709" y="691430"/>
                          </a:cubicBezTo>
                          <a:cubicBezTo>
                            <a:pt x="1316425" y="669489"/>
                            <a:pt x="1313571" y="624996"/>
                            <a:pt x="1313972" y="600863"/>
                          </a:cubicBezTo>
                          <a:cubicBezTo>
                            <a:pt x="1314373" y="576730"/>
                            <a:pt x="1316869" y="563228"/>
                            <a:pt x="1318116" y="546634"/>
                          </a:cubicBezTo>
                          <a:cubicBezTo>
                            <a:pt x="1319363" y="530040"/>
                            <a:pt x="1327412" y="493850"/>
                            <a:pt x="1331880" y="471512"/>
                          </a:cubicBezTo>
                          <a:cubicBezTo>
                            <a:pt x="1336348" y="449174"/>
                            <a:pt x="1339770" y="432848"/>
                            <a:pt x="1344922" y="412606"/>
                          </a:cubicBezTo>
                          <a:cubicBezTo>
                            <a:pt x="1350074" y="392364"/>
                            <a:pt x="1359566" y="361974"/>
                            <a:pt x="1365771" y="341126"/>
                          </a:cubicBezTo>
                          <a:cubicBezTo>
                            <a:pt x="1371976" y="320278"/>
                            <a:pt x="1379554" y="289638"/>
                            <a:pt x="1385130" y="271135"/>
                          </a:cubicBezTo>
                          <a:cubicBezTo>
                            <a:pt x="1390706" y="252632"/>
                            <a:pt x="1394127" y="246537"/>
                            <a:pt x="1402203" y="225638"/>
                          </a:cubicBezTo>
                          <a:cubicBezTo>
                            <a:pt x="1410279" y="204739"/>
                            <a:pt x="1419646" y="178448"/>
                            <a:pt x="1435077" y="157655"/>
                          </a:cubicBezTo>
                          <a:cubicBezTo>
                            <a:pt x="1450508" y="136862"/>
                            <a:pt x="1485032" y="127157"/>
                            <a:pt x="1494791" y="100881"/>
                          </a:cubicBezTo>
                          <a:cubicBezTo>
                            <a:pt x="1504550" y="74605"/>
                            <a:pt x="1495704" y="15312"/>
                            <a:pt x="1493634" y="0"/>
                          </a:cubicBezTo>
                          <a:cubicBezTo>
                            <a:pt x="1491249" y="1590"/>
                            <a:pt x="1483977" y="5800"/>
                            <a:pt x="1482373" y="9008"/>
                          </a:cubicBezTo>
                          <a:cubicBezTo>
                            <a:pt x="1480989" y="11777"/>
                            <a:pt x="1482055" y="15600"/>
                            <a:pt x="1480121" y="18017"/>
                          </a:cubicBezTo>
                          <a:cubicBezTo>
                            <a:pt x="1478638" y="19871"/>
                            <a:pt x="1475263" y="18845"/>
                            <a:pt x="1473364" y="20270"/>
                          </a:cubicBezTo>
                          <a:cubicBezTo>
                            <a:pt x="1472021" y="21277"/>
                            <a:pt x="1480872" y="18392"/>
                            <a:pt x="1482373" y="18017"/>
                          </a:cubicBezTo>
                          <a:close/>
                        </a:path>
                      </a:pathLst>
                    </a:custGeom>
                    <a:solidFill>
                      <a:schemeClr val="accent5">
                        <a:lumMod val="75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" name="Freeform 35"/>
                    <p:cNvSpPr/>
                    <p:nvPr/>
                  </p:nvSpPr>
                  <p:spPr>
                    <a:xfrm flipH="1">
                      <a:off x="7211401" y="962707"/>
                      <a:ext cx="2257143" cy="972413"/>
                    </a:xfrm>
                    <a:custGeom>
                      <a:avLst/>
                      <a:gdLst>
                        <a:gd name="connsiteX0" fmla="*/ 1452680 w 1466590"/>
                        <a:gd name="connsiteY0" fmla="*/ 18017 h 768059"/>
                        <a:gd name="connsiteX1" fmla="*/ 1452680 w 1466590"/>
                        <a:gd name="connsiteY1" fmla="*/ 18017 h 768059"/>
                        <a:gd name="connsiteX2" fmla="*/ 1425654 w 1466590"/>
                        <a:gd name="connsiteY2" fmla="*/ 38287 h 768059"/>
                        <a:gd name="connsiteX3" fmla="*/ 1403131 w 1466590"/>
                        <a:gd name="connsiteY3" fmla="*/ 49548 h 768059"/>
                        <a:gd name="connsiteX4" fmla="*/ 1396375 w 1466590"/>
                        <a:gd name="connsiteY4" fmla="*/ 54053 h 768059"/>
                        <a:gd name="connsiteX5" fmla="*/ 1385114 w 1466590"/>
                        <a:gd name="connsiteY5" fmla="*/ 60809 h 768059"/>
                        <a:gd name="connsiteX6" fmla="*/ 1371600 w 1466590"/>
                        <a:gd name="connsiteY6" fmla="*/ 67566 h 768059"/>
                        <a:gd name="connsiteX7" fmla="*/ 1362592 w 1466590"/>
                        <a:gd name="connsiteY7" fmla="*/ 76575 h 768059"/>
                        <a:gd name="connsiteX8" fmla="*/ 1353583 w 1466590"/>
                        <a:gd name="connsiteY8" fmla="*/ 83332 h 768059"/>
                        <a:gd name="connsiteX9" fmla="*/ 1342322 w 1466590"/>
                        <a:gd name="connsiteY9" fmla="*/ 94593 h 768059"/>
                        <a:gd name="connsiteX10" fmla="*/ 1333313 w 1466590"/>
                        <a:gd name="connsiteY10" fmla="*/ 112610 h 768059"/>
                        <a:gd name="connsiteX11" fmla="*/ 1331060 w 1466590"/>
                        <a:gd name="connsiteY11" fmla="*/ 119367 h 768059"/>
                        <a:gd name="connsiteX12" fmla="*/ 1326556 w 1466590"/>
                        <a:gd name="connsiteY12" fmla="*/ 128376 h 768059"/>
                        <a:gd name="connsiteX13" fmla="*/ 1322052 w 1466590"/>
                        <a:gd name="connsiteY13" fmla="*/ 155403 h 768059"/>
                        <a:gd name="connsiteX14" fmla="*/ 1317547 w 1466590"/>
                        <a:gd name="connsiteY14" fmla="*/ 164411 h 768059"/>
                        <a:gd name="connsiteX15" fmla="*/ 1315295 w 1466590"/>
                        <a:gd name="connsiteY15" fmla="*/ 175673 h 768059"/>
                        <a:gd name="connsiteX16" fmla="*/ 1310791 w 1466590"/>
                        <a:gd name="connsiteY16" fmla="*/ 182429 h 768059"/>
                        <a:gd name="connsiteX17" fmla="*/ 1306286 w 1466590"/>
                        <a:gd name="connsiteY17" fmla="*/ 191438 h 768059"/>
                        <a:gd name="connsiteX18" fmla="*/ 1301782 w 1466590"/>
                        <a:gd name="connsiteY18" fmla="*/ 225221 h 768059"/>
                        <a:gd name="connsiteX19" fmla="*/ 1290521 w 1466590"/>
                        <a:gd name="connsiteY19" fmla="*/ 245491 h 768059"/>
                        <a:gd name="connsiteX20" fmla="*/ 1279260 w 1466590"/>
                        <a:gd name="connsiteY20" fmla="*/ 259005 h 768059"/>
                        <a:gd name="connsiteX21" fmla="*/ 1277007 w 1466590"/>
                        <a:gd name="connsiteY21" fmla="*/ 265761 h 768059"/>
                        <a:gd name="connsiteX22" fmla="*/ 1272503 w 1466590"/>
                        <a:gd name="connsiteY22" fmla="*/ 270266 h 768059"/>
                        <a:gd name="connsiteX23" fmla="*/ 1263494 w 1466590"/>
                        <a:gd name="connsiteY23" fmla="*/ 288283 h 768059"/>
                        <a:gd name="connsiteX24" fmla="*/ 1261242 w 1466590"/>
                        <a:gd name="connsiteY24" fmla="*/ 297292 h 768059"/>
                        <a:gd name="connsiteX25" fmla="*/ 1258990 w 1466590"/>
                        <a:gd name="connsiteY25" fmla="*/ 304049 h 768059"/>
                        <a:gd name="connsiteX26" fmla="*/ 1245476 w 1466590"/>
                        <a:gd name="connsiteY26" fmla="*/ 335580 h 768059"/>
                        <a:gd name="connsiteX27" fmla="*/ 1240972 w 1466590"/>
                        <a:gd name="connsiteY27" fmla="*/ 382876 h 768059"/>
                        <a:gd name="connsiteX28" fmla="*/ 1234215 w 1466590"/>
                        <a:gd name="connsiteY28" fmla="*/ 409903 h 768059"/>
                        <a:gd name="connsiteX29" fmla="*/ 1225206 w 1466590"/>
                        <a:gd name="connsiteY29" fmla="*/ 432425 h 768059"/>
                        <a:gd name="connsiteX30" fmla="*/ 1218450 w 1466590"/>
                        <a:gd name="connsiteY30" fmla="*/ 481974 h 768059"/>
                        <a:gd name="connsiteX31" fmla="*/ 1213945 w 1466590"/>
                        <a:gd name="connsiteY31" fmla="*/ 488731 h 768059"/>
                        <a:gd name="connsiteX32" fmla="*/ 1209441 w 1466590"/>
                        <a:gd name="connsiteY32" fmla="*/ 509001 h 768059"/>
                        <a:gd name="connsiteX33" fmla="*/ 1204936 w 1466590"/>
                        <a:gd name="connsiteY33" fmla="*/ 518009 h 768059"/>
                        <a:gd name="connsiteX34" fmla="*/ 1200432 w 1466590"/>
                        <a:gd name="connsiteY34" fmla="*/ 540532 h 768059"/>
                        <a:gd name="connsiteX35" fmla="*/ 1195927 w 1466590"/>
                        <a:gd name="connsiteY35" fmla="*/ 545036 h 768059"/>
                        <a:gd name="connsiteX36" fmla="*/ 1191423 w 1466590"/>
                        <a:gd name="connsiteY36" fmla="*/ 551793 h 768059"/>
                        <a:gd name="connsiteX37" fmla="*/ 1189171 w 1466590"/>
                        <a:gd name="connsiteY37" fmla="*/ 560802 h 768059"/>
                        <a:gd name="connsiteX38" fmla="*/ 1184666 w 1466590"/>
                        <a:gd name="connsiteY38" fmla="*/ 567558 h 768059"/>
                        <a:gd name="connsiteX39" fmla="*/ 1182414 w 1466590"/>
                        <a:gd name="connsiteY39" fmla="*/ 583324 h 768059"/>
                        <a:gd name="connsiteX40" fmla="*/ 1173405 w 1466590"/>
                        <a:gd name="connsiteY40" fmla="*/ 662151 h 768059"/>
                        <a:gd name="connsiteX41" fmla="*/ 1164396 w 1466590"/>
                        <a:gd name="connsiteY41" fmla="*/ 668908 h 768059"/>
                        <a:gd name="connsiteX42" fmla="*/ 1144127 w 1466590"/>
                        <a:gd name="connsiteY42" fmla="*/ 671160 h 768059"/>
                        <a:gd name="connsiteX43" fmla="*/ 1121604 w 1466590"/>
                        <a:gd name="connsiteY43" fmla="*/ 666656 h 768059"/>
                        <a:gd name="connsiteX44" fmla="*/ 1105839 w 1466590"/>
                        <a:gd name="connsiteY44" fmla="*/ 646386 h 768059"/>
                        <a:gd name="connsiteX45" fmla="*/ 1092326 w 1466590"/>
                        <a:gd name="connsiteY45" fmla="*/ 635125 h 768059"/>
                        <a:gd name="connsiteX46" fmla="*/ 1085569 w 1466590"/>
                        <a:gd name="connsiteY46" fmla="*/ 621611 h 768059"/>
                        <a:gd name="connsiteX47" fmla="*/ 1083317 w 1466590"/>
                        <a:gd name="connsiteY47" fmla="*/ 614855 h 768059"/>
                        <a:gd name="connsiteX48" fmla="*/ 1069803 w 1466590"/>
                        <a:gd name="connsiteY48" fmla="*/ 605846 h 768059"/>
                        <a:gd name="connsiteX49" fmla="*/ 1058542 w 1466590"/>
                        <a:gd name="connsiteY49" fmla="*/ 596837 h 768059"/>
                        <a:gd name="connsiteX50" fmla="*/ 1051786 w 1466590"/>
                        <a:gd name="connsiteY50" fmla="*/ 592333 h 768059"/>
                        <a:gd name="connsiteX51" fmla="*/ 1033768 w 1466590"/>
                        <a:gd name="connsiteY51" fmla="*/ 587828 h 768059"/>
                        <a:gd name="connsiteX52" fmla="*/ 1031516 w 1466590"/>
                        <a:gd name="connsiteY52" fmla="*/ 581072 h 768059"/>
                        <a:gd name="connsiteX53" fmla="*/ 1020255 w 1466590"/>
                        <a:gd name="connsiteY53" fmla="*/ 569810 h 768059"/>
                        <a:gd name="connsiteX54" fmla="*/ 1018002 w 1466590"/>
                        <a:gd name="connsiteY54" fmla="*/ 563054 h 768059"/>
                        <a:gd name="connsiteX55" fmla="*/ 1004489 w 1466590"/>
                        <a:gd name="connsiteY55" fmla="*/ 551793 h 768059"/>
                        <a:gd name="connsiteX56" fmla="*/ 993228 w 1466590"/>
                        <a:gd name="connsiteY56" fmla="*/ 542784 h 768059"/>
                        <a:gd name="connsiteX57" fmla="*/ 986471 w 1466590"/>
                        <a:gd name="connsiteY57" fmla="*/ 540532 h 768059"/>
                        <a:gd name="connsiteX58" fmla="*/ 975210 w 1466590"/>
                        <a:gd name="connsiteY58" fmla="*/ 536027 h 768059"/>
                        <a:gd name="connsiteX59" fmla="*/ 966201 w 1466590"/>
                        <a:gd name="connsiteY59" fmla="*/ 531523 h 768059"/>
                        <a:gd name="connsiteX60" fmla="*/ 959445 w 1466590"/>
                        <a:gd name="connsiteY60" fmla="*/ 529271 h 768059"/>
                        <a:gd name="connsiteX61" fmla="*/ 950436 w 1466590"/>
                        <a:gd name="connsiteY61" fmla="*/ 524766 h 768059"/>
                        <a:gd name="connsiteX62" fmla="*/ 876113 w 1466590"/>
                        <a:gd name="connsiteY62" fmla="*/ 522514 h 768059"/>
                        <a:gd name="connsiteX63" fmla="*/ 826564 w 1466590"/>
                        <a:gd name="connsiteY63" fmla="*/ 527018 h 768059"/>
                        <a:gd name="connsiteX64" fmla="*/ 797285 w 1466590"/>
                        <a:gd name="connsiteY64" fmla="*/ 529271 h 768059"/>
                        <a:gd name="connsiteX65" fmla="*/ 790528 w 1466590"/>
                        <a:gd name="connsiteY65" fmla="*/ 547288 h 768059"/>
                        <a:gd name="connsiteX66" fmla="*/ 783772 w 1466590"/>
                        <a:gd name="connsiteY66" fmla="*/ 549541 h 768059"/>
                        <a:gd name="connsiteX67" fmla="*/ 779267 w 1466590"/>
                        <a:gd name="connsiteY67" fmla="*/ 554045 h 768059"/>
                        <a:gd name="connsiteX68" fmla="*/ 758997 w 1466590"/>
                        <a:gd name="connsiteY68" fmla="*/ 558549 h 768059"/>
                        <a:gd name="connsiteX69" fmla="*/ 749989 w 1466590"/>
                        <a:gd name="connsiteY69" fmla="*/ 560802 h 768059"/>
                        <a:gd name="connsiteX70" fmla="*/ 738727 w 1466590"/>
                        <a:gd name="connsiteY70" fmla="*/ 565306 h 768059"/>
                        <a:gd name="connsiteX71" fmla="*/ 731971 w 1466590"/>
                        <a:gd name="connsiteY71" fmla="*/ 567558 h 768059"/>
                        <a:gd name="connsiteX72" fmla="*/ 720710 w 1466590"/>
                        <a:gd name="connsiteY72" fmla="*/ 578819 h 768059"/>
                        <a:gd name="connsiteX73" fmla="*/ 716205 w 1466590"/>
                        <a:gd name="connsiteY73" fmla="*/ 585576 h 768059"/>
                        <a:gd name="connsiteX74" fmla="*/ 709449 w 1466590"/>
                        <a:gd name="connsiteY74" fmla="*/ 587828 h 768059"/>
                        <a:gd name="connsiteX75" fmla="*/ 702692 w 1466590"/>
                        <a:gd name="connsiteY75" fmla="*/ 594585 h 768059"/>
                        <a:gd name="connsiteX76" fmla="*/ 693683 w 1466590"/>
                        <a:gd name="connsiteY76" fmla="*/ 608098 h 768059"/>
                        <a:gd name="connsiteX77" fmla="*/ 686927 w 1466590"/>
                        <a:gd name="connsiteY77" fmla="*/ 623864 h 768059"/>
                        <a:gd name="connsiteX78" fmla="*/ 680170 w 1466590"/>
                        <a:gd name="connsiteY78" fmla="*/ 626116 h 768059"/>
                        <a:gd name="connsiteX79" fmla="*/ 677918 w 1466590"/>
                        <a:gd name="connsiteY79" fmla="*/ 635125 h 768059"/>
                        <a:gd name="connsiteX80" fmla="*/ 671161 w 1466590"/>
                        <a:gd name="connsiteY80" fmla="*/ 637377 h 768059"/>
                        <a:gd name="connsiteX81" fmla="*/ 662152 w 1466590"/>
                        <a:gd name="connsiteY81" fmla="*/ 644134 h 768059"/>
                        <a:gd name="connsiteX82" fmla="*/ 637378 w 1466590"/>
                        <a:gd name="connsiteY82" fmla="*/ 648638 h 768059"/>
                        <a:gd name="connsiteX83" fmla="*/ 619360 w 1466590"/>
                        <a:gd name="connsiteY83" fmla="*/ 657647 h 768059"/>
                        <a:gd name="connsiteX84" fmla="*/ 610351 w 1466590"/>
                        <a:gd name="connsiteY84" fmla="*/ 662151 h 768059"/>
                        <a:gd name="connsiteX85" fmla="*/ 592333 w 1466590"/>
                        <a:gd name="connsiteY85" fmla="*/ 666656 h 768059"/>
                        <a:gd name="connsiteX86" fmla="*/ 583325 w 1466590"/>
                        <a:gd name="connsiteY86" fmla="*/ 671160 h 768059"/>
                        <a:gd name="connsiteX87" fmla="*/ 558550 w 1466590"/>
                        <a:gd name="connsiteY87" fmla="*/ 673412 h 768059"/>
                        <a:gd name="connsiteX88" fmla="*/ 551794 w 1466590"/>
                        <a:gd name="connsiteY88" fmla="*/ 671160 h 768059"/>
                        <a:gd name="connsiteX89" fmla="*/ 542785 w 1466590"/>
                        <a:gd name="connsiteY89" fmla="*/ 666656 h 768059"/>
                        <a:gd name="connsiteX90" fmla="*/ 536028 w 1466590"/>
                        <a:gd name="connsiteY90" fmla="*/ 662151 h 768059"/>
                        <a:gd name="connsiteX91" fmla="*/ 522515 w 1466590"/>
                        <a:gd name="connsiteY91" fmla="*/ 657647 h 768059"/>
                        <a:gd name="connsiteX92" fmla="*/ 387382 w 1466590"/>
                        <a:gd name="connsiteY92" fmla="*/ 657647 h 768059"/>
                        <a:gd name="connsiteX93" fmla="*/ 371616 w 1466590"/>
                        <a:gd name="connsiteY93" fmla="*/ 641881 h 768059"/>
                        <a:gd name="connsiteX94" fmla="*/ 369364 w 1466590"/>
                        <a:gd name="connsiteY94" fmla="*/ 635125 h 768059"/>
                        <a:gd name="connsiteX95" fmla="*/ 358103 w 1466590"/>
                        <a:gd name="connsiteY95" fmla="*/ 626116 h 768059"/>
                        <a:gd name="connsiteX96" fmla="*/ 340085 w 1466590"/>
                        <a:gd name="connsiteY96" fmla="*/ 612603 h 768059"/>
                        <a:gd name="connsiteX97" fmla="*/ 331076 w 1466590"/>
                        <a:gd name="connsiteY97" fmla="*/ 610350 h 768059"/>
                        <a:gd name="connsiteX98" fmla="*/ 310806 w 1466590"/>
                        <a:gd name="connsiteY98" fmla="*/ 603594 h 768059"/>
                        <a:gd name="connsiteX99" fmla="*/ 290536 w 1466590"/>
                        <a:gd name="connsiteY99" fmla="*/ 599089 h 768059"/>
                        <a:gd name="connsiteX100" fmla="*/ 279275 w 1466590"/>
                        <a:gd name="connsiteY100" fmla="*/ 592333 h 768059"/>
                        <a:gd name="connsiteX101" fmla="*/ 272519 w 1466590"/>
                        <a:gd name="connsiteY101" fmla="*/ 578819 h 768059"/>
                        <a:gd name="connsiteX102" fmla="*/ 256753 w 1466590"/>
                        <a:gd name="connsiteY102" fmla="*/ 563054 h 768059"/>
                        <a:gd name="connsiteX103" fmla="*/ 245492 w 1466590"/>
                        <a:gd name="connsiteY103" fmla="*/ 558549 h 768059"/>
                        <a:gd name="connsiteX104" fmla="*/ 236483 w 1466590"/>
                        <a:gd name="connsiteY104" fmla="*/ 556297 h 768059"/>
                        <a:gd name="connsiteX105" fmla="*/ 229727 w 1466590"/>
                        <a:gd name="connsiteY105" fmla="*/ 554045 h 768059"/>
                        <a:gd name="connsiteX106" fmla="*/ 225222 w 1466590"/>
                        <a:gd name="connsiteY106" fmla="*/ 549541 h 768059"/>
                        <a:gd name="connsiteX107" fmla="*/ 207204 w 1466590"/>
                        <a:gd name="connsiteY107" fmla="*/ 545036 h 768059"/>
                        <a:gd name="connsiteX108" fmla="*/ 198195 w 1466590"/>
                        <a:gd name="connsiteY108" fmla="*/ 540532 h 768059"/>
                        <a:gd name="connsiteX109" fmla="*/ 150899 w 1466590"/>
                        <a:gd name="connsiteY109" fmla="*/ 536027 h 768059"/>
                        <a:gd name="connsiteX110" fmla="*/ 141890 w 1466590"/>
                        <a:gd name="connsiteY110" fmla="*/ 531523 h 768059"/>
                        <a:gd name="connsiteX111" fmla="*/ 87837 w 1466590"/>
                        <a:gd name="connsiteY111" fmla="*/ 533775 h 768059"/>
                        <a:gd name="connsiteX112" fmla="*/ 47297 w 1466590"/>
                        <a:gd name="connsiteY112" fmla="*/ 536027 h 768059"/>
                        <a:gd name="connsiteX113" fmla="*/ 40540 w 1466590"/>
                        <a:gd name="connsiteY113" fmla="*/ 542784 h 768059"/>
                        <a:gd name="connsiteX114" fmla="*/ 33784 w 1466590"/>
                        <a:gd name="connsiteY114" fmla="*/ 556297 h 768059"/>
                        <a:gd name="connsiteX115" fmla="*/ 20270 w 1466590"/>
                        <a:gd name="connsiteY115" fmla="*/ 563054 h 768059"/>
                        <a:gd name="connsiteX116" fmla="*/ 0 w 1466590"/>
                        <a:gd name="connsiteY116" fmla="*/ 569810 h 768059"/>
                        <a:gd name="connsiteX117" fmla="*/ 24775 w 1466590"/>
                        <a:gd name="connsiteY117" fmla="*/ 601341 h 768059"/>
                        <a:gd name="connsiteX118" fmla="*/ 31531 w 1466590"/>
                        <a:gd name="connsiteY118" fmla="*/ 605846 h 768059"/>
                        <a:gd name="connsiteX119" fmla="*/ 33784 w 1466590"/>
                        <a:gd name="connsiteY119" fmla="*/ 617107 h 768059"/>
                        <a:gd name="connsiteX120" fmla="*/ 47297 w 1466590"/>
                        <a:gd name="connsiteY120" fmla="*/ 619359 h 768059"/>
                        <a:gd name="connsiteX121" fmla="*/ 126125 w 1466590"/>
                        <a:gd name="connsiteY121" fmla="*/ 623864 h 768059"/>
                        <a:gd name="connsiteX122" fmla="*/ 137386 w 1466590"/>
                        <a:gd name="connsiteY122" fmla="*/ 632873 h 768059"/>
                        <a:gd name="connsiteX123" fmla="*/ 144142 w 1466590"/>
                        <a:gd name="connsiteY123" fmla="*/ 637377 h 768059"/>
                        <a:gd name="connsiteX124" fmla="*/ 148647 w 1466590"/>
                        <a:gd name="connsiteY124" fmla="*/ 644134 h 768059"/>
                        <a:gd name="connsiteX125" fmla="*/ 168917 w 1466590"/>
                        <a:gd name="connsiteY125" fmla="*/ 646386 h 768059"/>
                        <a:gd name="connsiteX126" fmla="*/ 180178 w 1466590"/>
                        <a:gd name="connsiteY126" fmla="*/ 648638 h 768059"/>
                        <a:gd name="connsiteX127" fmla="*/ 186934 w 1466590"/>
                        <a:gd name="connsiteY127" fmla="*/ 655395 h 768059"/>
                        <a:gd name="connsiteX128" fmla="*/ 193691 w 1466590"/>
                        <a:gd name="connsiteY128" fmla="*/ 657647 h 768059"/>
                        <a:gd name="connsiteX129" fmla="*/ 220718 w 1466590"/>
                        <a:gd name="connsiteY129" fmla="*/ 662151 h 768059"/>
                        <a:gd name="connsiteX130" fmla="*/ 265762 w 1466590"/>
                        <a:gd name="connsiteY130" fmla="*/ 668908 h 768059"/>
                        <a:gd name="connsiteX131" fmla="*/ 272519 w 1466590"/>
                        <a:gd name="connsiteY131" fmla="*/ 675665 h 768059"/>
                        <a:gd name="connsiteX132" fmla="*/ 274771 w 1466590"/>
                        <a:gd name="connsiteY132" fmla="*/ 686926 h 768059"/>
                        <a:gd name="connsiteX133" fmla="*/ 283780 w 1466590"/>
                        <a:gd name="connsiteY133" fmla="*/ 691430 h 768059"/>
                        <a:gd name="connsiteX134" fmla="*/ 295041 w 1466590"/>
                        <a:gd name="connsiteY134" fmla="*/ 702691 h 768059"/>
                        <a:gd name="connsiteX135" fmla="*/ 297293 w 1466590"/>
                        <a:gd name="connsiteY135" fmla="*/ 709448 h 768059"/>
                        <a:gd name="connsiteX136" fmla="*/ 310806 w 1466590"/>
                        <a:gd name="connsiteY136" fmla="*/ 729718 h 768059"/>
                        <a:gd name="connsiteX137" fmla="*/ 313059 w 1466590"/>
                        <a:gd name="connsiteY137" fmla="*/ 736474 h 768059"/>
                        <a:gd name="connsiteX138" fmla="*/ 317563 w 1466590"/>
                        <a:gd name="connsiteY138" fmla="*/ 743231 h 768059"/>
                        <a:gd name="connsiteX139" fmla="*/ 373868 w 1466590"/>
                        <a:gd name="connsiteY139" fmla="*/ 752240 h 768059"/>
                        <a:gd name="connsiteX140" fmla="*/ 441435 w 1466590"/>
                        <a:gd name="connsiteY140" fmla="*/ 756744 h 768059"/>
                        <a:gd name="connsiteX141" fmla="*/ 457200 w 1466590"/>
                        <a:gd name="connsiteY141" fmla="*/ 768006 h 768059"/>
                        <a:gd name="connsiteX142" fmla="*/ 484227 w 1466590"/>
                        <a:gd name="connsiteY142" fmla="*/ 761249 h 768059"/>
                        <a:gd name="connsiteX143" fmla="*/ 493236 w 1466590"/>
                        <a:gd name="connsiteY143" fmla="*/ 758997 h 768059"/>
                        <a:gd name="connsiteX144" fmla="*/ 511254 w 1466590"/>
                        <a:gd name="connsiteY144" fmla="*/ 754492 h 768059"/>
                        <a:gd name="connsiteX145" fmla="*/ 590081 w 1466590"/>
                        <a:gd name="connsiteY145" fmla="*/ 752240 h 768059"/>
                        <a:gd name="connsiteX146" fmla="*/ 653143 w 1466590"/>
                        <a:gd name="connsiteY146" fmla="*/ 747736 h 768059"/>
                        <a:gd name="connsiteX147" fmla="*/ 659900 w 1466590"/>
                        <a:gd name="connsiteY147" fmla="*/ 745483 h 768059"/>
                        <a:gd name="connsiteX148" fmla="*/ 668909 w 1466590"/>
                        <a:gd name="connsiteY148" fmla="*/ 743231 h 768059"/>
                        <a:gd name="connsiteX149" fmla="*/ 700440 w 1466590"/>
                        <a:gd name="connsiteY149" fmla="*/ 740979 h 768059"/>
                        <a:gd name="connsiteX150" fmla="*/ 727466 w 1466590"/>
                        <a:gd name="connsiteY150" fmla="*/ 713952 h 768059"/>
                        <a:gd name="connsiteX151" fmla="*/ 738727 w 1466590"/>
                        <a:gd name="connsiteY151" fmla="*/ 702691 h 768059"/>
                        <a:gd name="connsiteX152" fmla="*/ 743232 w 1466590"/>
                        <a:gd name="connsiteY152" fmla="*/ 698187 h 768059"/>
                        <a:gd name="connsiteX153" fmla="*/ 754493 w 1466590"/>
                        <a:gd name="connsiteY153" fmla="*/ 684674 h 768059"/>
                        <a:gd name="connsiteX154" fmla="*/ 765754 w 1466590"/>
                        <a:gd name="connsiteY154" fmla="*/ 673412 h 768059"/>
                        <a:gd name="connsiteX155" fmla="*/ 770259 w 1466590"/>
                        <a:gd name="connsiteY155" fmla="*/ 666656 h 768059"/>
                        <a:gd name="connsiteX156" fmla="*/ 777015 w 1466590"/>
                        <a:gd name="connsiteY156" fmla="*/ 664404 h 768059"/>
                        <a:gd name="connsiteX157" fmla="*/ 779267 w 1466590"/>
                        <a:gd name="connsiteY157" fmla="*/ 657647 h 768059"/>
                        <a:gd name="connsiteX158" fmla="*/ 808546 w 1466590"/>
                        <a:gd name="connsiteY158" fmla="*/ 655395 h 768059"/>
                        <a:gd name="connsiteX159" fmla="*/ 831068 w 1466590"/>
                        <a:gd name="connsiteY159" fmla="*/ 639629 h 768059"/>
                        <a:gd name="connsiteX160" fmla="*/ 849086 w 1466590"/>
                        <a:gd name="connsiteY160" fmla="*/ 635125 h 768059"/>
                        <a:gd name="connsiteX161" fmla="*/ 858095 w 1466590"/>
                        <a:gd name="connsiteY161" fmla="*/ 632873 h 768059"/>
                        <a:gd name="connsiteX162" fmla="*/ 864852 w 1466590"/>
                        <a:gd name="connsiteY162" fmla="*/ 628368 h 768059"/>
                        <a:gd name="connsiteX163" fmla="*/ 885122 w 1466590"/>
                        <a:gd name="connsiteY163" fmla="*/ 619359 h 768059"/>
                        <a:gd name="connsiteX164" fmla="*/ 896383 w 1466590"/>
                        <a:gd name="connsiteY164" fmla="*/ 608098 h 768059"/>
                        <a:gd name="connsiteX165" fmla="*/ 912148 w 1466590"/>
                        <a:gd name="connsiteY165" fmla="*/ 603594 h 768059"/>
                        <a:gd name="connsiteX166" fmla="*/ 950436 w 1466590"/>
                        <a:gd name="connsiteY166" fmla="*/ 605846 h 768059"/>
                        <a:gd name="connsiteX167" fmla="*/ 954940 w 1466590"/>
                        <a:gd name="connsiteY167" fmla="*/ 612603 h 768059"/>
                        <a:gd name="connsiteX168" fmla="*/ 959445 w 1466590"/>
                        <a:gd name="connsiteY168" fmla="*/ 617107 h 768059"/>
                        <a:gd name="connsiteX169" fmla="*/ 979715 w 1466590"/>
                        <a:gd name="connsiteY169" fmla="*/ 623864 h 768059"/>
                        <a:gd name="connsiteX170" fmla="*/ 988724 w 1466590"/>
                        <a:gd name="connsiteY170" fmla="*/ 632873 h 768059"/>
                        <a:gd name="connsiteX171" fmla="*/ 993228 w 1466590"/>
                        <a:gd name="connsiteY171" fmla="*/ 641881 h 768059"/>
                        <a:gd name="connsiteX172" fmla="*/ 1006741 w 1466590"/>
                        <a:gd name="connsiteY172" fmla="*/ 650890 h 768059"/>
                        <a:gd name="connsiteX173" fmla="*/ 1011246 w 1466590"/>
                        <a:gd name="connsiteY173" fmla="*/ 664404 h 768059"/>
                        <a:gd name="connsiteX174" fmla="*/ 1018002 w 1466590"/>
                        <a:gd name="connsiteY174" fmla="*/ 668908 h 768059"/>
                        <a:gd name="connsiteX175" fmla="*/ 1029263 w 1466590"/>
                        <a:gd name="connsiteY175" fmla="*/ 671160 h 768059"/>
                        <a:gd name="connsiteX176" fmla="*/ 1036020 w 1466590"/>
                        <a:gd name="connsiteY176" fmla="*/ 673412 h 768059"/>
                        <a:gd name="connsiteX177" fmla="*/ 1038272 w 1466590"/>
                        <a:gd name="connsiteY177" fmla="*/ 680169 h 768059"/>
                        <a:gd name="connsiteX178" fmla="*/ 1047281 w 1466590"/>
                        <a:gd name="connsiteY178" fmla="*/ 682421 h 768059"/>
                        <a:gd name="connsiteX179" fmla="*/ 1056290 w 1466590"/>
                        <a:gd name="connsiteY179" fmla="*/ 686926 h 768059"/>
                        <a:gd name="connsiteX180" fmla="*/ 1074308 w 1466590"/>
                        <a:gd name="connsiteY180" fmla="*/ 691430 h 768059"/>
                        <a:gd name="connsiteX181" fmla="*/ 1081064 w 1466590"/>
                        <a:gd name="connsiteY181" fmla="*/ 700439 h 768059"/>
                        <a:gd name="connsiteX182" fmla="*/ 1085569 w 1466590"/>
                        <a:gd name="connsiteY182" fmla="*/ 707196 h 768059"/>
                        <a:gd name="connsiteX183" fmla="*/ 1092326 w 1466590"/>
                        <a:gd name="connsiteY183" fmla="*/ 711700 h 768059"/>
                        <a:gd name="connsiteX184" fmla="*/ 1101334 w 1466590"/>
                        <a:gd name="connsiteY184" fmla="*/ 727466 h 768059"/>
                        <a:gd name="connsiteX185" fmla="*/ 1103587 w 1466590"/>
                        <a:gd name="connsiteY185" fmla="*/ 736474 h 768059"/>
                        <a:gd name="connsiteX186" fmla="*/ 1119352 w 1466590"/>
                        <a:gd name="connsiteY186" fmla="*/ 743231 h 768059"/>
                        <a:gd name="connsiteX187" fmla="*/ 1162144 w 1466590"/>
                        <a:gd name="connsiteY187" fmla="*/ 745483 h 768059"/>
                        <a:gd name="connsiteX188" fmla="*/ 1177910 w 1466590"/>
                        <a:gd name="connsiteY188" fmla="*/ 743231 h 768059"/>
                        <a:gd name="connsiteX189" fmla="*/ 1218450 w 1466590"/>
                        <a:gd name="connsiteY189" fmla="*/ 745483 h 768059"/>
                        <a:gd name="connsiteX190" fmla="*/ 1238720 w 1466590"/>
                        <a:gd name="connsiteY190" fmla="*/ 747736 h 768059"/>
                        <a:gd name="connsiteX191" fmla="*/ 1252233 w 1466590"/>
                        <a:gd name="connsiteY191" fmla="*/ 729718 h 768059"/>
                        <a:gd name="connsiteX192" fmla="*/ 1258990 w 1466590"/>
                        <a:gd name="connsiteY192" fmla="*/ 727466 h 768059"/>
                        <a:gd name="connsiteX193" fmla="*/ 1274755 w 1466590"/>
                        <a:gd name="connsiteY193" fmla="*/ 713952 h 768059"/>
                        <a:gd name="connsiteX194" fmla="*/ 1277007 w 1466590"/>
                        <a:gd name="connsiteY194" fmla="*/ 707196 h 768059"/>
                        <a:gd name="connsiteX195" fmla="*/ 1281512 w 1466590"/>
                        <a:gd name="connsiteY195" fmla="*/ 700439 h 768059"/>
                        <a:gd name="connsiteX196" fmla="*/ 1286016 w 1466590"/>
                        <a:gd name="connsiteY196" fmla="*/ 691430 h 768059"/>
                        <a:gd name="connsiteX197" fmla="*/ 1292773 w 1466590"/>
                        <a:gd name="connsiteY197" fmla="*/ 689178 h 768059"/>
                        <a:gd name="connsiteX198" fmla="*/ 1297277 w 1466590"/>
                        <a:gd name="connsiteY198" fmla="*/ 680169 h 768059"/>
                        <a:gd name="connsiteX199" fmla="*/ 1304034 w 1466590"/>
                        <a:gd name="connsiteY199" fmla="*/ 675665 h 768059"/>
                        <a:gd name="connsiteX200" fmla="*/ 1306286 w 1466590"/>
                        <a:gd name="connsiteY200" fmla="*/ 666656 h 768059"/>
                        <a:gd name="connsiteX201" fmla="*/ 1308538 w 1466590"/>
                        <a:gd name="connsiteY201" fmla="*/ 659899 h 768059"/>
                        <a:gd name="connsiteX202" fmla="*/ 1313043 w 1466590"/>
                        <a:gd name="connsiteY202" fmla="*/ 655395 h 768059"/>
                        <a:gd name="connsiteX203" fmla="*/ 1322052 w 1466590"/>
                        <a:gd name="connsiteY203" fmla="*/ 641881 h 768059"/>
                        <a:gd name="connsiteX204" fmla="*/ 1324304 w 1466590"/>
                        <a:gd name="connsiteY204" fmla="*/ 632873 h 768059"/>
                        <a:gd name="connsiteX205" fmla="*/ 1326556 w 1466590"/>
                        <a:gd name="connsiteY205" fmla="*/ 610350 h 768059"/>
                        <a:gd name="connsiteX206" fmla="*/ 1331060 w 1466590"/>
                        <a:gd name="connsiteY206" fmla="*/ 601341 h 768059"/>
                        <a:gd name="connsiteX207" fmla="*/ 1335565 w 1466590"/>
                        <a:gd name="connsiteY207" fmla="*/ 585576 h 768059"/>
                        <a:gd name="connsiteX208" fmla="*/ 1342322 w 1466590"/>
                        <a:gd name="connsiteY208" fmla="*/ 576567 h 768059"/>
                        <a:gd name="connsiteX209" fmla="*/ 1346826 w 1466590"/>
                        <a:gd name="connsiteY209" fmla="*/ 542784 h 768059"/>
                        <a:gd name="connsiteX210" fmla="*/ 1349078 w 1466590"/>
                        <a:gd name="connsiteY210" fmla="*/ 533775 h 768059"/>
                        <a:gd name="connsiteX211" fmla="*/ 1351330 w 1466590"/>
                        <a:gd name="connsiteY211" fmla="*/ 477470 h 768059"/>
                        <a:gd name="connsiteX212" fmla="*/ 1367096 w 1466590"/>
                        <a:gd name="connsiteY212" fmla="*/ 454947 h 768059"/>
                        <a:gd name="connsiteX213" fmla="*/ 1373853 w 1466590"/>
                        <a:gd name="connsiteY213" fmla="*/ 443686 h 768059"/>
                        <a:gd name="connsiteX214" fmla="*/ 1380609 w 1466590"/>
                        <a:gd name="connsiteY214" fmla="*/ 434677 h 768059"/>
                        <a:gd name="connsiteX215" fmla="*/ 1382861 w 1466590"/>
                        <a:gd name="connsiteY215" fmla="*/ 385129 h 768059"/>
                        <a:gd name="connsiteX216" fmla="*/ 1385114 w 1466590"/>
                        <a:gd name="connsiteY216" fmla="*/ 373868 h 768059"/>
                        <a:gd name="connsiteX217" fmla="*/ 1391870 w 1466590"/>
                        <a:gd name="connsiteY217" fmla="*/ 367111 h 768059"/>
                        <a:gd name="connsiteX218" fmla="*/ 1405384 w 1466590"/>
                        <a:gd name="connsiteY218" fmla="*/ 157655 h 768059"/>
                        <a:gd name="connsiteX219" fmla="*/ 1418897 w 1466590"/>
                        <a:gd name="connsiteY219" fmla="*/ 141889 h 768059"/>
                        <a:gd name="connsiteX220" fmla="*/ 1423401 w 1466590"/>
                        <a:gd name="connsiteY220" fmla="*/ 135133 h 768059"/>
                        <a:gd name="connsiteX221" fmla="*/ 1430158 w 1466590"/>
                        <a:gd name="connsiteY221" fmla="*/ 132880 h 768059"/>
                        <a:gd name="connsiteX222" fmla="*/ 1436915 w 1466590"/>
                        <a:gd name="connsiteY222" fmla="*/ 128376 h 768059"/>
                        <a:gd name="connsiteX223" fmla="*/ 1439167 w 1466590"/>
                        <a:gd name="connsiteY223" fmla="*/ 99097 h 768059"/>
                        <a:gd name="connsiteX224" fmla="*/ 1445924 w 1466590"/>
                        <a:gd name="connsiteY224" fmla="*/ 94593 h 768059"/>
                        <a:gd name="connsiteX225" fmla="*/ 1457185 w 1466590"/>
                        <a:gd name="connsiteY225" fmla="*/ 83332 h 768059"/>
                        <a:gd name="connsiteX226" fmla="*/ 1459437 w 1466590"/>
                        <a:gd name="connsiteY226" fmla="*/ 76575 h 768059"/>
                        <a:gd name="connsiteX227" fmla="*/ 1466194 w 1466590"/>
                        <a:gd name="connsiteY227" fmla="*/ 74323 h 768059"/>
                        <a:gd name="connsiteX228" fmla="*/ 1463941 w 1466590"/>
                        <a:gd name="connsiteY228" fmla="*/ 0 h 768059"/>
                        <a:gd name="connsiteX229" fmla="*/ 1452680 w 1466590"/>
                        <a:gd name="connsiteY229" fmla="*/ 9008 h 768059"/>
                        <a:gd name="connsiteX230" fmla="*/ 1450428 w 1466590"/>
                        <a:gd name="connsiteY230" fmla="*/ 18017 h 768059"/>
                        <a:gd name="connsiteX231" fmla="*/ 1443671 w 1466590"/>
                        <a:gd name="connsiteY231" fmla="*/ 20270 h 768059"/>
                        <a:gd name="connsiteX232" fmla="*/ 1452680 w 1466590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21474 w 1467794"/>
                        <a:gd name="connsiteY115" fmla="*/ 563054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3227 w 1467794"/>
                        <a:gd name="connsiteY114" fmla="*/ 536930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25552 w 1484196"/>
                        <a:gd name="connsiteY115" fmla="*/ 543688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68996 w 1484196"/>
                        <a:gd name="connsiteY119" fmla="*/ 625910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43731 w 1484196"/>
                        <a:gd name="connsiteY120" fmla="*/ 623864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61337 w 1484196"/>
                        <a:gd name="connsiteY120" fmla="*/ 639709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49629 w 1484196"/>
                        <a:gd name="connsiteY113" fmla="*/ 536930 h 768059"/>
                        <a:gd name="connsiteX114" fmla="*/ 11467 w 1484196"/>
                        <a:gd name="connsiteY114" fmla="*/ 550729 h 768059"/>
                        <a:gd name="connsiteX115" fmla="*/ 0 w 1484196"/>
                        <a:gd name="connsiteY115" fmla="*/ 573331 h 768059"/>
                        <a:gd name="connsiteX116" fmla="*/ 7169 w 1484196"/>
                        <a:gd name="connsiteY116" fmla="*/ 603101 h 768059"/>
                        <a:gd name="connsiteX117" fmla="*/ 33291 w 1484196"/>
                        <a:gd name="connsiteY117" fmla="*/ 618170 h 768059"/>
                        <a:gd name="connsiteX118" fmla="*/ 113011 w 1484196"/>
                        <a:gd name="connsiteY118" fmla="*/ 629432 h 768059"/>
                        <a:gd name="connsiteX119" fmla="*/ 161337 w 1484196"/>
                        <a:gd name="connsiteY119" fmla="*/ 639709 h 768059"/>
                        <a:gd name="connsiteX120" fmla="*/ 154992 w 1484196"/>
                        <a:gd name="connsiteY120" fmla="*/ 632873 h 768059"/>
                        <a:gd name="connsiteX121" fmla="*/ 161748 w 1484196"/>
                        <a:gd name="connsiteY121" fmla="*/ 637377 h 768059"/>
                        <a:gd name="connsiteX122" fmla="*/ 166253 w 1484196"/>
                        <a:gd name="connsiteY122" fmla="*/ 644134 h 768059"/>
                        <a:gd name="connsiteX123" fmla="*/ 186523 w 1484196"/>
                        <a:gd name="connsiteY123" fmla="*/ 646386 h 768059"/>
                        <a:gd name="connsiteX124" fmla="*/ 197784 w 1484196"/>
                        <a:gd name="connsiteY124" fmla="*/ 648638 h 768059"/>
                        <a:gd name="connsiteX125" fmla="*/ 204540 w 1484196"/>
                        <a:gd name="connsiteY125" fmla="*/ 655395 h 768059"/>
                        <a:gd name="connsiteX126" fmla="*/ 211297 w 1484196"/>
                        <a:gd name="connsiteY126" fmla="*/ 657647 h 768059"/>
                        <a:gd name="connsiteX127" fmla="*/ 238324 w 1484196"/>
                        <a:gd name="connsiteY127" fmla="*/ 662151 h 768059"/>
                        <a:gd name="connsiteX128" fmla="*/ 283368 w 1484196"/>
                        <a:gd name="connsiteY128" fmla="*/ 668908 h 768059"/>
                        <a:gd name="connsiteX129" fmla="*/ 290125 w 1484196"/>
                        <a:gd name="connsiteY129" fmla="*/ 675665 h 768059"/>
                        <a:gd name="connsiteX130" fmla="*/ 292377 w 1484196"/>
                        <a:gd name="connsiteY130" fmla="*/ 686926 h 768059"/>
                        <a:gd name="connsiteX131" fmla="*/ 301386 w 1484196"/>
                        <a:gd name="connsiteY131" fmla="*/ 691430 h 768059"/>
                        <a:gd name="connsiteX132" fmla="*/ 312647 w 1484196"/>
                        <a:gd name="connsiteY132" fmla="*/ 702691 h 768059"/>
                        <a:gd name="connsiteX133" fmla="*/ 314899 w 1484196"/>
                        <a:gd name="connsiteY133" fmla="*/ 709448 h 768059"/>
                        <a:gd name="connsiteX134" fmla="*/ 328412 w 1484196"/>
                        <a:gd name="connsiteY134" fmla="*/ 729718 h 768059"/>
                        <a:gd name="connsiteX135" fmla="*/ 330665 w 1484196"/>
                        <a:gd name="connsiteY135" fmla="*/ 736474 h 768059"/>
                        <a:gd name="connsiteX136" fmla="*/ 335169 w 1484196"/>
                        <a:gd name="connsiteY136" fmla="*/ 743231 h 768059"/>
                        <a:gd name="connsiteX137" fmla="*/ 391474 w 1484196"/>
                        <a:gd name="connsiteY137" fmla="*/ 752240 h 768059"/>
                        <a:gd name="connsiteX138" fmla="*/ 459041 w 1484196"/>
                        <a:gd name="connsiteY138" fmla="*/ 756744 h 768059"/>
                        <a:gd name="connsiteX139" fmla="*/ 474806 w 1484196"/>
                        <a:gd name="connsiteY139" fmla="*/ 768006 h 768059"/>
                        <a:gd name="connsiteX140" fmla="*/ 501833 w 1484196"/>
                        <a:gd name="connsiteY140" fmla="*/ 761249 h 768059"/>
                        <a:gd name="connsiteX141" fmla="*/ 510842 w 1484196"/>
                        <a:gd name="connsiteY141" fmla="*/ 758997 h 768059"/>
                        <a:gd name="connsiteX142" fmla="*/ 528860 w 1484196"/>
                        <a:gd name="connsiteY142" fmla="*/ 754492 h 768059"/>
                        <a:gd name="connsiteX143" fmla="*/ 607687 w 1484196"/>
                        <a:gd name="connsiteY143" fmla="*/ 752240 h 768059"/>
                        <a:gd name="connsiteX144" fmla="*/ 670749 w 1484196"/>
                        <a:gd name="connsiteY144" fmla="*/ 747736 h 768059"/>
                        <a:gd name="connsiteX145" fmla="*/ 677506 w 1484196"/>
                        <a:gd name="connsiteY145" fmla="*/ 745483 h 768059"/>
                        <a:gd name="connsiteX146" fmla="*/ 686515 w 1484196"/>
                        <a:gd name="connsiteY146" fmla="*/ 743231 h 768059"/>
                        <a:gd name="connsiteX147" fmla="*/ 718046 w 1484196"/>
                        <a:gd name="connsiteY147" fmla="*/ 740979 h 768059"/>
                        <a:gd name="connsiteX148" fmla="*/ 745072 w 1484196"/>
                        <a:gd name="connsiteY148" fmla="*/ 713952 h 768059"/>
                        <a:gd name="connsiteX149" fmla="*/ 756333 w 1484196"/>
                        <a:gd name="connsiteY149" fmla="*/ 702691 h 768059"/>
                        <a:gd name="connsiteX150" fmla="*/ 760838 w 1484196"/>
                        <a:gd name="connsiteY150" fmla="*/ 698187 h 768059"/>
                        <a:gd name="connsiteX151" fmla="*/ 772099 w 1484196"/>
                        <a:gd name="connsiteY151" fmla="*/ 684674 h 768059"/>
                        <a:gd name="connsiteX152" fmla="*/ 783360 w 1484196"/>
                        <a:gd name="connsiteY152" fmla="*/ 673412 h 768059"/>
                        <a:gd name="connsiteX153" fmla="*/ 787865 w 1484196"/>
                        <a:gd name="connsiteY153" fmla="*/ 666656 h 768059"/>
                        <a:gd name="connsiteX154" fmla="*/ 794621 w 1484196"/>
                        <a:gd name="connsiteY154" fmla="*/ 664404 h 768059"/>
                        <a:gd name="connsiteX155" fmla="*/ 796873 w 1484196"/>
                        <a:gd name="connsiteY155" fmla="*/ 657647 h 768059"/>
                        <a:gd name="connsiteX156" fmla="*/ 826152 w 1484196"/>
                        <a:gd name="connsiteY156" fmla="*/ 655395 h 768059"/>
                        <a:gd name="connsiteX157" fmla="*/ 848674 w 1484196"/>
                        <a:gd name="connsiteY157" fmla="*/ 639629 h 768059"/>
                        <a:gd name="connsiteX158" fmla="*/ 866692 w 1484196"/>
                        <a:gd name="connsiteY158" fmla="*/ 635125 h 768059"/>
                        <a:gd name="connsiteX159" fmla="*/ 875701 w 1484196"/>
                        <a:gd name="connsiteY159" fmla="*/ 632873 h 768059"/>
                        <a:gd name="connsiteX160" fmla="*/ 882458 w 1484196"/>
                        <a:gd name="connsiteY160" fmla="*/ 628368 h 768059"/>
                        <a:gd name="connsiteX161" fmla="*/ 902728 w 1484196"/>
                        <a:gd name="connsiteY161" fmla="*/ 619359 h 768059"/>
                        <a:gd name="connsiteX162" fmla="*/ 913989 w 1484196"/>
                        <a:gd name="connsiteY162" fmla="*/ 608098 h 768059"/>
                        <a:gd name="connsiteX163" fmla="*/ 929754 w 1484196"/>
                        <a:gd name="connsiteY163" fmla="*/ 603594 h 768059"/>
                        <a:gd name="connsiteX164" fmla="*/ 968042 w 1484196"/>
                        <a:gd name="connsiteY164" fmla="*/ 605846 h 768059"/>
                        <a:gd name="connsiteX165" fmla="*/ 972546 w 1484196"/>
                        <a:gd name="connsiteY165" fmla="*/ 612603 h 768059"/>
                        <a:gd name="connsiteX166" fmla="*/ 977051 w 1484196"/>
                        <a:gd name="connsiteY166" fmla="*/ 617107 h 768059"/>
                        <a:gd name="connsiteX167" fmla="*/ 997321 w 1484196"/>
                        <a:gd name="connsiteY167" fmla="*/ 623864 h 768059"/>
                        <a:gd name="connsiteX168" fmla="*/ 1006330 w 1484196"/>
                        <a:gd name="connsiteY168" fmla="*/ 632873 h 768059"/>
                        <a:gd name="connsiteX169" fmla="*/ 1010834 w 1484196"/>
                        <a:gd name="connsiteY169" fmla="*/ 641881 h 768059"/>
                        <a:gd name="connsiteX170" fmla="*/ 1024347 w 1484196"/>
                        <a:gd name="connsiteY170" fmla="*/ 650890 h 768059"/>
                        <a:gd name="connsiteX171" fmla="*/ 1028852 w 1484196"/>
                        <a:gd name="connsiteY171" fmla="*/ 664404 h 768059"/>
                        <a:gd name="connsiteX172" fmla="*/ 1035608 w 1484196"/>
                        <a:gd name="connsiteY172" fmla="*/ 668908 h 768059"/>
                        <a:gd name="connsiteX173" fmla="*/ 1046869 w 1484196"/>
                        <a:gd name="connsiteY173" fmla="*/ 671160 h 768059"/>
                        <a:gd name="connsiteX174" fmla="*/ 1053626 w 1484196"/>
                        <a:gd name="connsiteY174" fmla="*/ 673412 h 768059"/>
                        <a:gd name="connsiteX175" fmla="*/ 1055878 w 1484196"/>
                        <a:gd name="connsiteY175" fmla="*/ 680169 h 768059"/>
                        <a:gd name="connsiteX176" fmla="*/ 1064887 w 1484196"/>
                        <a:gd name="connsiteY176" fmla="*/ 682421 h 768059"/>
                        <a:gd name="connsiteX177" fmla="*/ 1073896 w 1484196"/>
                        <a:gd name="connsiteY177" fmla="*/ 686926 h 768059"/>
                        <a:gd name="connsiteX178" fmla="*/ 1091914 w 1484196"/>
                        <a:gd name="connsiteY178" fmla="*/ 691430 h 768059"/>
                        <a:gd name="connsiteX179" fmla="*/ 1098670 w 1484196"/>
                        <a:gd name="connsiteY179" fmla="*/ 700439 h 768059"/>
                        <a:gd name="connsiteX180" fmla="*/ 1103175 w 1484196"/>
                        <a:gd name="connsiteY180" fmla="*/ 707196 h 768059"/>
                        <a:gd name="connsiteX181" fmla="*/ 1109932 w 1484196"/>
                        <a:gd name="connsiteY181" fmla="*/ 711700 h 768059"/>
                        <a:gd name="connsiteX182" fmla="*/ 1118940 w 1484196"/>
                        <a:gd name="connsiteY182" fmla="*/ 727466 h 768059"/>
                        <a:gd name="connsiteX183" fmla="*/ 1121193 w 1484196"/>
                        <a:gd name="connsiteY183" fmla="*/ 736474 h 768059"/>
                        <a:gd name="connsiteX184" fmla="*/ 1136958 w 1484196"/>
                        <a:gd name="connsiteY184" fmla="*/ 743231 h 768059"/>
                        <a:gd name="connsiteX185" fmla="*/ 1179750 w 1484196"/>
                        <a:gd name="connsiteY185" fmla="*/ 745483 h 768059"/>
                        <a:gd name="connsiteX186" fmla="*/ 1195516 w 1484196"/>
                        <a:gd name="connsiteY186" fmla="*/ 743231 h 768059"/>
                        <a:gd name="connsiteX187" fmla="*/ 1236056 w 1484196"/>
                        <a:gd name="connsiteY187" fmla="*/ 745483 h 768059"/>
                        <a:gd name="connsiteX188" fmla="*/ 1256326 w 1484196"/>
                        <a:gd name="connsiteY188" fmla="*/ 747736 h 768059"/>
                        <a:gd name="connsiteX189" fmla="*/ 1269839 w 1484196"/>
                        <a:gd name="connsiteY189" fmla="*/ 729718 h 768059"/>
                        <a:gd name="connsiteX190" fmla="*/ 1276596 w 1484196"/>
                        <a:gd name="connsiteY190" fmla="*/ 727466 h 768059"/>
                        <a:gd name="connsiteX191" fmla="*/ 1292361 w 1484196"/>
                        <a:gd name="connsiteY191" fmla="*/ 713952 h 768059"/>
                        <a:gd name="connsiteX192" fmla="*/ 1294613 w 1484196"/>
                        <a:gd name="connsiteY192" fmla="*/ 707196 h 768059"/>
                        <a:gd name="connsiteX193" fmla="*/ 1299118 w 1484196"/>
                        <a:gd name="connsiteY193" fmla="*/ 700439 h 768059"/>
                        <a:gd name="connsiteX194" fmla="*/ 1303622 w 1484196"/>
                        <a:gd name="connsiteY194" fmla="*/ 691430 h 768059"/>
                        <a:gd name="connsiteX195" fmla="*/ 1310379 w 1484196"/>
                        <a:gd name="connsiteY195" fmla="*/ 689178 h 768059"/>
                        <a:gd name="connsiteX196" fmla="*/ 1314883 w 1484196"/>
                        <a:gd name="connsiteY196" fmla="*/ 680169 h 768059"/>
                        <a:gd name="connsiteX197" fmla="*/ 1321640 w 1484196"/>
                        <a:gd name="connsiteY197" fmla="*/ 675665 h 768059"/>
                        <a:gd name="connsiteX198" fmla="*/ 1323892 w 1484196"/>
                        <a:gd name="connsiteY198" fmla="*/ 666656 h 768059"/>
                        <a:gd name="connsiteX199" fmla="*/ 1326144 w 1484196"/>
                        <a:gd name="connsiteY199" fmla="*/ 659899 h 768059"/>
                        <a:gd name="connsiteX200" fmla="*/ 1330649 w 1484196"/>
                        <a:gd name="connsiteY200" fmla="*/ 655395 h 768059"/>
                        <a:gd name="connsiteX201" fmla="*/ 1339658 w 1484196"/>
                        <a:gd name="connsiteY201" fmla="*/ 641881 h 768059"/>
                        <a:gd name="connsiteX202" fmla="*/ 1341910 w 1484196"/>
                        <a:gd name="connsiteY202" fmla="*/ 632873 h 768059"/>
                        <a:gd name="connsiteX203" fmla="*/ 1344162 w 1484196"/>
                        <a:gd name="connsiteY203" fmla="*/ 610350 h 768059"/>
                        <a:gd name="connsiteX204" fmla="*/ 1348666 w 1484196"/>
                        <a:gd name="connsiteY204" fmla="*/ 601341 h 768059"/>
                        <a:gd name="connsiteX205" fmla="*/ 1353171 w 1484196"/>
                        <a:gd name="connsiteY205" fmla="*/ 585576 h 768059"/>
                        <a:gd name="connsiteX206" fmla="*/ 1359928 w 1484196"/>
                        <a:gd name="connsiteY206" fmla="*/ 576567 h 768059"/>
                        <a:gd name="connsiteX207" fmla="*/ 1364432 w 1484196"/>
                        <a:gd name="connsiteY207" fmla="*/ 542784 h 768059"/>
                        <a:gd name="connsiteX208" fmla="*/ 1366684 w 1484196"/>
                        <a:gd name="connsiteY208" fmla="*/ 533775 h 768059"/>
                        <a:gd name="connsiteX209" fmla="*/ 1368936 w 1484196"/>
                        <a:gd name="connsiteY209" fmla="*/ 477470 h 768059"/>
                        <a:gd name="connsiteX210" fmla="*/ 1384702 w 1484196"/>
                        <a:gd name="connsiteY210" fmla="*/ 454947 h 768059"/>
                        <a:gd name="connsiteX211" fmla="*/ 1391459 w 1484196"/>
                        <a:gd name="connsiteY211" fmla="*/ 443686 h 768059"/>
                        <a:gd name="connsiteX212" fmla="*/ 1398215 w 1484196"/>
                        <a:gd name="connsiteY212" fmla="*/ 434677 h 768059"/>
                        <a:gd name="connsiteX213" fmla="*/ 1400467 w 1484196"/>
                        <a:gd name="connsiteY213" fmla="*/ 385129 h 768059"/>
                        <a:gd name="connsiteX214" fmla="*/ 1402720 w 1484196"/>
                        <a:gd name="connsiteY214" fmla="*/ 373868 h 768059"/>
                        <a:gd name="connsiteX215" fmla="*/ 1409476 w 1484196"/>
                        <a:gd name="connsiteY215" fmla="*/ 367111 h 768059"/>
                        <a:gd name="connsiteX216" fmla="*/ 1422990 w 1484196"/>
                        <a:gd name="connsiteY216" fmla="*/ 157655 h 768059"/>
                        <a:gd name="connsiteX217" fmla="*/ 1436503 w 1484196"/>
                        <a:gd name="connsiteY217" fmla="*/ 141889 h 768059"/>
                        <a:gd name="connsiteX218" fmla="*/ 1441007 w 1484196"/>
                        <a:gd name="connsiteY218" fmla="*/ 135133 h 768059"/>
                        <a:gd name="connsiteX219" fmla="*/ 1447764 w 1484196"/>
                        <a:gd name="connsiteY219" fmla="*/ 132880 h 768059"/>
                        <a:gd name="connsiteX220" fmla="*/ 1454521 w 1484196"/>
                        <a:gd name="connsiteY220" fmla="*/ 128376 h 768059"/>
                        <a:gd name="connsiteX221" fmla="*/ 1456773 w 1484196"/>
                        <a:gd name="connsiteY221" fmla="*/ 99097 h 768059"/>
                        <a:gd name="connsiteX222" fmla="*/ 1463530 w 1484196"/>
                        <a:gd name="connsiteY222" fmla="*/ 94593 h 768059"/>
                        <a:gd name="connsiteX223" fmla="*/ 1474791 w 1484196"/>
                        <a:gd name="connsiteY223" fmla="*/ 83332 h 768059"/>
                        <a:gd name="connsiteX224" fmla="*/ 1477043 w 1484196"/>
                        <a:gd name="connsiteY224" fmla="*/ 76575 h 768059"/>
                        <a:gd name="connsiteX225" fmla="*/ 1483800 w 1484196"/>
                        <a:gd name="connsiteY225" fmla="*/ 74323 h 768059"/>
                        <a:gd name="connsiteX226" fmla="*/ 1481547 w 1484196"/>
                        <a:gd name="connsiteY226" fmla="*/ 0 h 768059"/>
                        <a:gd name="connsiteX227" fmla="*/ 1470286 w 1484196"/>
                        <a:gd name="connsiteY227" fmla="*/ 9008 h 768059"/>
                        <a:gd name="connsiteX228" fmla="*/ 1468034 w 1484196"/>
                        <a:gd name="connsiteY228" fmla="*/ 18017 h 768059"/>
                        <a:gd name="connsiteX229" fmla="*/ 1461277 w 1484196"/>
                        <a:gd name="connsiteY229" fmla="*/ 20270 h 768059"/>
                        <a:gd name="connsiteX230" fmla="*/ 1470286 w 1484196"/>
                        <a:gd name="connsiteY23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05443 w 1484196"/>
                        <a:gd name="connsiteY110" fmla="*/ 533775 h 768059"/>
                        <a:gd name="connsiteX111" fmla="*/ 64903 w 1484196"/>
                        <a:gd name="connsiteY111" fmla="*/ 536027 h 768059"/>
                        <a:gd name="connsiteX112" fmla="*/ 49629 w 1484196"/>
                        <a:gd name="connsiteY112" fmla="*/ 536930 h 768059"/>
                        <a:gd name="connsiteX113" fmla="*/ 11467 w 1484196"/>
                        <a:gd name="connsiteY113" fmla="*/ 550729 h 768059"/>
                        <a:gd name="connsiteX114" fmla="*/ 0 w 1484196"/>
                        <a:gd name="connsiteY114" fmla="*/ 573331 h 768059"/>
                        <a:gd name="connsiteX115" fmla="*/ 7169 w 1484196"/>
                        <a:gd name="connsiteY115" fmla="*/ 603101 h 768059"/>
                        <a:gd name="connsiteX116" fmla="*/ 33291 w 1484196"/>
                        <a:gd name="connsiteY116" fmla="*/ 618170 h 768059"/>
                        <a:gd name="connsiteX117" fmla="*/ 113011 w 1484196"/>
                        <a:gd name="connsiteY117" fmla="*/ 629432 h 768059"/>
                        <a:gd name="connsiteX118" fmla="*/ 161337 w 1484196"/>
                        <a:gd name="connsiteY118" fmla="*/ 639709 h 768059"/>
                        <a:gd name="connsiteX119" fmla="*/ 154992 w 1484196"/>
                        <a:gd name="connsiteY119" fmla="*/ 632873 h 768059"/>
                        <a:gd name="connsiteX120" fmla="*/ 161748 w 1484196"/>
                        <a:gd name="connsiteY120" fmla="*/ 637377 h 768059"/>
                        <a:gd name="connsiteX121" fmla="*/ 166253 w 1484196"/>
                        <a:gd name="connsiteY121" fmla="*/ 644134 h 768059"/>
                        <a:gd name="connsiteX122" fmla="*/ 186523 w 1484196"/>
                        <a:gd name="connsiteY122" fmla="*/ 646386 h 768059"/>
                        <a:gd name="connsiteX123" fmla="*/ 197784 w 1484196"/>
                        <a:gd name="connsiteY123" fmla="*/ 648638 h 768059"/>
                        <a:gd name="connsiteX124" fmla="*/ 204540 w 1484196"/>
                        <a:gd name="connsiteY124" fmla="*/ 655395 h 768059"/>
                        <a:gd name="connsiteX125" fmla="*/ 211297 w 1484196"/>
                        <a:gd name="connsiteY125" fmla="*/ 657647 h 768059"/>
                        <a:gd name="connsiteX126" fmla="*/ 238324 w 1484196"/>
                        <a:gd name="connsiteY126" fmla="*/ 662151 h 768059"/>
                        <a:gd name="connsiteX127" fmla="*/ 283368 w 1484196"/>
                        <a:gd name="connsiteY127" fmla="*/ 668908 h 768059"/>
                        <a:gd name="connsiteX128" fmla="*/ 290125 w 1484196"/>
                        <a:gd name="connsiteY128" fmla="*/ 675665 h 768059"/>
                        <a:gd name="connsiteX129" fmla="*/ 292377 w 1484196"/>
                        <a:gd name="connsiteY129" fmla="*/ 686926 h 768059"/>
                        <a:gd name="connsiteX130" fmla="*/ 301386 w 1484196"/>
                        <a:gd name="connsiteY130" fmla="*/ 691430 h 768059"/>
                        <a:gd name="connsiteX131" fmla="*/ 312647 w 1484196"/>
                        <a:gd name="connsiteY131" fmla="*/ 702691 h 768059"/>
                        <a:gd name="connsiteX132" fmla="*/ 314899 w 1484196"/>
                        <a:gd name="connsiteY132" fmla="*/ 709448 h 768059"/>
                        <a:gd name="connsiteX133" fmla="*/ 328412 w 1484196"/>
                        <a:gd name="connsiteY133" fmla="*/ 729718 h 768059"/>
                        <a:gd name="connsiteX134" fmla="*/ 330665 w 1484196"/>
                        <a:gd name="connsiteY134" fmla="*/ 736474 h 768059"/>
                        <a:gd name="connsiteX135" fmla="*/ 335169 w 1484196"/>
                        <a:gd name="connsiteY135" fmla="*/ 743231 h 768059"/>
                        <a:gd name="connsiteX136" fmla="*/ 391474 w 1484196"/>
                        <a:gd name="connsiteY136" fmla="*/ 752240 h 768059"/>
                        <a:gd name="connsiteX137" fmla="*/ 459041 w 1484196"/>
                        <a:gd name="connsiteY137" fmla="*/ 756744 h 768059"/>
                        <a:gd name="connsiteX138" fmla="*/ 474806 w 1484196"/>
                        <a:gd name="connsiteY138" fmla="*/ 768006 h 768059"/>
                        <a:gd name="connsiteX139" fmla="*/ 501833 w 1484196"/>
                        <a:gd name="connsiteY139" fmla="*/ 761249 h 768059"/>
                        <a:gd name="connsiteX140" fmla="*/ 510842 w 1484196"/>
                        <a:gd name="connsiteY140" fmla="*/ 758997 h 768059"/>
                        <a:gd name="connsiteX141" fmla="*/ 528860 w 1484196"/>
                        <a:gd name="connsiteY141" fmla="*/ 754492 h 768059"/>
                        <a:gd name="connsiteX142" fmla="*/ 607687 w 1484196"/>
                        <a:gd name="connsiteY142" fmla="*/ 752240 h 768059"/>
                        <a:gd name="connsiteX143" fmla="*/ 670749 w 1484196"/>
                        <a:gd name="connsiteY143" fmla="*/ 747736 h 768059"/>
                        <a:gd name="connsiteX144" fmla="*/ 677506 w 1484196"/>
                        <a:gd name="connsiteY144" fmla="*/ 745483 h 768059"/>
                        <a:gd name="connsiteX145" fmla="*/ 686515 w 1484196"/>
                        <a:gd name="connsiteY145" fmla="*/ 743231 h 768059"/>
                        <a:gd name="connsiteX146" fmla="*/ 718046 w 1484196"/>
                        <a:gd name="connsiteY146" fmla="*/ 740979 h 768059"/>
                        <a:gd name="connsiteX147" fmla="*/ 745072 w 1484196"/>
                        <a:gd name="connsiteY147" fmla="*/ 713952 h 768059"/>
                        <a:gd name="connsiteX148" fmla="*/ 756333 w 1484196"/>
                        <a:gd name="connsiteY148" fmla="*/ 702691 h 768059"/>
                        <a:gd name="connsiteX149" fmla="*/ 760838 w 1484196"/>
                        <a:gd name="connsiteY149" fmla="*/ 698187 h 768059"/>
                        <a:gd name="connsiteX150" fmla="*/ 772099 w 1484196"/>
                        <a:gd name="connsiteY150" fmla="*/ 684674 h 768059"/>
                        <a:gd name="connsiteX151" fmla="*/ 783360 w 1484196"/>
                        <a:gd name="connsiteY151" fmla="*/ 673412 h 768059"/>
                        <a:gd name="connsiteX152" fmla="*/ 787865 w 1484196"/>
                        <a:gd name="connsiteY152" fmla="*/ 666656 h 768059"/>
                        <a:gd name="connsiteX153" fmla="*/ 794621 w 1484196"/>
                        <a:gd name="connsiteY153" fmla="*/ 664404 h 768059"/>
                        <a:gd name="connsiteX154" fmla="*/ 796873 w 1484196"/>
                        <a:gd name="connsiteY154" fmla="*/ 657647 h 768059"/>
                        <a:gd name="connsiteX155" fmla="*/ 826152 w 1484196"/>
                        <a:gd name="connsiteY155" fmla="*/ 655395 h 768059"/>
                        <a:gd name="connsiteX156" fmla="*/ 848674 w 1484196"/>
                        <a:gd name="connsiteY156" fmla="*/ 639629 h 768059"/>
                        <a:gd name="connsiteX157" fmla="*/ 866692 w 1484196"/>
                        <a:gd name="connsiteY157" fmla="*/ 635125 h 768059"/>
                        <a:gd name="connsiteX158" fmla="*/ 875701 w 1484196"/>
                        <a:gd name="connsiteY158" fmla="*/ 632873 h 768059"/>
                        <a:gd name="connsiteX159" fmla="*/ 882458 w 1484196"/>
                        <a:gd name="connsiteY159" fmla="*/ 628368 h 768059"/>
                        <a:gd name="connsiteX160" fmla="*/ 902728 w 1484196"/>
                        <a:gd name="connsiteY160" fmla="*/ 619359 h 768059"/>
                        <a:gd name="connsiteX161" fmla="*/ 913989 w 1484196"/>
                        <a:gd name="connsiteY161" fmla="*/ 608098 h 768059"/>
                        <a:gd name="connsiteX162" fmla="*/ 929754 w 1484196"/>
                        <a:gd name="connsiteY162" fmla="*/ 603594 h 768059"/>
                        <a:gd name="connsiteX163" fmla="*/ 968042 w 1484196"/>
                        <a:gd name="connsiteY163" fmla="*/ 605846 h 768059"/>
                        <a:gd name="connsiteX164" fmla="*/ 972546 w 1484196"/>
                        <a:gd name="connsiteY164" fmla="*/ 612603 h 768059"/>
                        <a:gd name="connsiteX165" fmla="*/ 977051 w 1484196"/>
                        <a:gd name="connsiteY165" fmla="*/ 617107 h 768059"/>
                        <a:gd name="connsiteX166" fmla="*/ 997321 w 1484196"/>
                        <a:gd name="connsiteY166" fmla="*/ 623864 h 768059"/>
                        <a:gd name="connsiteX167" fmla="*/ 1006330 w 1484196"/>
                        <a:gd name="connsiteY167" fmla="*/ 632873 h 768059"/>
                        <a:gd name="connsiteX168" fmla="*/ 1010834 w 1484196"/>
                        <a:gd name="connsiteY168" fmla="*/ 641881 h 768059"/>
                        <a:gd name="connsiteX169" fmla="*/ 1024347 w 1484196"/>
                        <a:gd name="connsiteY169" fmla="*/ 650890 h 768059"/>
                        <a:gd name="connsiteX170" fmla="*/ 1028852 w 1484196"/>
                        <a:gd name="connsiteY170" fmla="*/ 664404 h 768059"/>
                        <a:gd name="connsiteX171" fmla="*/ 1035608 w 1484196"/>
                        <a:gd name="connsiteY171" fmla="*/ 668908 h 768059"/>
                        <a:gd name="connsiteX172" fmla="*/ 1046869 w 1484196"/>
                        <a:gd name="connsiteY172" fmla="*/ 671160 h 768059"/>
                        <a:gd name="connsiteX173" fmla="*/ 1053626 w 1484196"/>
                        <a:gd name="connsiteY173" fmla="*/ 673412 h 768059"/>
                        <a:gd name="connsiteX174" fmla="*/ 1055878 w 1484196"/>
                        <a:gd name="connsiteY174" fmla="*/ 680169 h 768059"/>
                        <a:gd name="connsiteX175" fmla="*/ 1064887 w 1484196"/>
                        <a:gd name="connsiteY175" fmla="*/ 682421 h 768059"/>
                        <a:gd name="connsiteX176" fmla="*/ 1073896 w 1484196"/>
                        <a:gd name="connsiteY176" fmla="*/ 686926 h 768059"/>
                        <a:gd name="connsiteX177" fmla="*/ 1091914 w 1484196"/>
                        <a:gd name="connsiteY177" fmla="*/ 691430 h 768059"/>
                        <a:gd name="connsiteX178" fmla="*/ 1098670 w 1484196"/>
                        <a:gd name="connsiteY178" fmla="*/ 700439 h 768059"/>
                        <a:gd name="connsiteX179" fmla="*/ 1103175 w 1484196"/>
                        <a:gd name="connsiteY179" fmla="*/ 707196 h 768059"/>
                        <a:gd name="connsiteX180" fmla="*/ 1109932 w 1484196"/>
                        <a:gd name="connsiteY180" fmla="*/ 711700 h 768059"/>
                        <a:gd name="connsiteX181" fmla="*/ 1118940 w 1484196"/>
                        <a:gd name="connsiteY181" fmla="*/ 727466 h 768059"/>
                        <a:gd name="connsiteX182" fmla="*/ 1121193 w 1484196"/>
                        <a:gd name="connsiteY182" fmla="*/ 736474 h 768059"/>
                        <a:gd name="connsiteX183" fmla="*/ 1136958 w 1484196"/>
                        <a:gd name="connsiteY183" fmla="*/ 743231 h 768059"/>
                        <a:gd name="connsiteX184" fmla="*/ 1179750 w 1484196"/>
                        <a:gd name="connsiteY184" fmla="*/ 745483 h 768059"/>
                        <a:gd name="connsiteX185" fmla="*/ 1195516 w 1484196"/>
                        <a:gd name="connsiteY185" fmla="*/ 743231 h 768059"/>
                        <a:gd name="connsiteX186" fmla="*/ 1236056 w 1484196"/>
                        <a:gd name="connsiteY186" fmla="*/ 745483 h 768059"/>
                        <a:gd name="connsiteX187" fmla="*/ 1256326 w 1484196"/>
                        <a:gd name="connsiteY187" fmla="*/ 747736 h 768059"/>
                        <a:gd name="connsiteX188" fmla="*/ 1269839 w 1484196"/>
                        <a:gd name="connsiteY188" fmla="*/ 729718 h 768059"/>
                        <a:gd name="connsiteX189" fmla="*/ 1276596 w 1484196"/>
                        <a:gd name="connsiteY189" fmla="*/ 727466 h 768059"/>
                        <a:gd name="connsiteX190" fmla="*/ 1292361 w 1484196"/>
                        <a:gd name="connsiteY190" fmla="*/ 713952 h 768059"/>
                        <a:gd name="connsiteX191" fmla="*/ 1294613 w 1484196"/>
                        <a:gd name="connsiteY191" fmla="*/ 707196 h 768059"/>
                        <a:gd name="connsiteX192" fmla="*/ 1299118 w 1484196"/>
                        <a:gd name="connsiteY192" fmla="*/ 700439 h 768059"/>
                        <a:gd name="connsiteX193" fmla="*/ 1303622 w 1484196"/>
                        <a:gd name="connsiteY193" fmla="*/ 691430 h 768059"/>
                        <a:gd name="connsiteX194" fmla="*/ 1310379 w 1484196"/>
                        <a:gd name="connsiteY194" fmla="*/ 689178 h 768059"/>
                        <a:gd name="connsiteX195" fmla="*/ 1314883 w 1484196"/>
                        <a:gd name="connsiteY195" fmla="*/ 680169 h 768059"/>
                        <a:gd name="connsiteX196" fmla="*/ 1321640 w 1484196"/>
                        <a:gd name="connsiteY196" fmla="*/ 675665 h 768059"/>
                        <a:gd name="connsiteX197" fmla="*/ 1323892 w 1484196"/>
                        <a:gd name="connsiteY197" fmla="*/ 666656 h 768059"/>
                        <a:gd name="connsiteX198" fmla="*/ 1326144 w 1484196"/>
                        <a:gd name="connsiteY198" fmla="*/ 659899 h 768059"/>
                        <a:gd name="connsiteX199" fmla="*/ 1330649 w 1484196"/>
                        <a:gd name="connsiteY199" fmla="*/ 655395 h 768059"/>
                        <a:gd name="connsiteX200" fmla="*/ 1339658 w 1484196"/>
                        <a:gd name="connsiteY200" fmla="*/ 641881 h 768059"/>
                        <a:gd name="connsiteX201" fmla="*/ 1341910 w 1484196"/>
                        <a:gd name="connsiteY201" fmla="*/ 632873 h 768059"/>
                        <a:gd name="connsiteX202" fmla="*/ 1344162 w 1484196"/>
                        <a:gd name="connsiteY202" fmla="*/ 610350 h 768059"/>
                        <a:gd name="connsiteX203" fmla="*/ 1348666 w 1484196"/>
                        <a:gd name="connsiteY203" fmla="*/ 601341 h 768059"/>
                        <a:gd name="connsiteX204" fmla="*/ 1353171 w 1484196"/>
                        <a:gd name="connsiteY204" fmla="*/ 585576 h 768059"/>
                        <a:gd name="connsiteX205" fmla="*/ 1359928 w 1484196"/>
                        <a:gd name="connsiteY205" fmla="*/ 576567 h 768059"/>
                        <a:gd name="connsiteX206" fmla="*/ 1364432 w 1484196"/>
                        <a:gd name="connsiteY206" fmla="*/ 542784 h 768059"/>
                        <a:gd name="connsiteX207" fmla="*/ 1366684 w 1484196"/>
                        <a:gd name="connsiteY207" fmla="*/ 533775 h 768059"/>
                        <a:gd name="connsiteX208" fmla="*/ 1368936 w 1484196"/>
                        <a:gd name="connsiteY208" fmla="*/ 477470 h 768059"/>
                        <a:gd name="connsiteX209" fmla="*/ 1384702 w 1484196"/>
                        <a:gd name="connsiteY209" fmla="*/ 454947 h 768059"/>
                        <a:gd name="connsiteX210" fmla="*/ 1391459 w 1484196"/>
                        <a:gd name="connsiteY210" fmla="*/ 443686 h 768059"/>
                        <a:gd name="connsiteX211" fmla="*/ 1398215 w 1484196"/>
                        <a:gd name="connsiteY211" fmla="*/ 434677 h 768059"/>
                        <a:gd name="connsiteX212" fmla="*/ 1400467 w 1484196"/>
                        <a:gd name="connsiteY212" fmla="*/ 385129 h 768059"/>
                        <a:gd name="connsiteX213" fmla="*/ 1402720 w 1484196"/>
                        <a:gd name="connsiteY213" fmla="*/ 373868 h 768059"/>
                        <a:gd name="connsiteX214" fmla="*/ 1409476 w 1484196"/>
                        <a:gd name="connsiteY214" fmla="*/ 367111 h 768059"/>
                        <a:gd name="connsiteX215" fmla="*/ 1422990 w 1484196"/>
                        <a:gd name="connsiteY215" fmla="*/ 157655 h 768059"/>
                        <a:gd name="connsiteX216" fmla="*/ 1436503 w 1484196"/>
                        <a:gd name="connsiteY216" fmla="*/ 141889 h 768059"/>
                        <a:gd name="connsiteX217" fmla="*/ 1441007 w 1484196"/>
                        <a:gd name="connsiteY217" fmla="*/ 135133 h 768059"/>
                        <a:gd name="connsiteX218" fmla="*/ 1447764 w 1484196"/>
                        <a:gd name="connsiteY218" fmla="*/ 132880 h 768059"/>
                        <a:gd name="connsiteX219" fmla="*/ 1454521 w 1484196"/>
                        <a:gd name="connsiteY219" fmla="*/ 128376 h 768059"/>
                        <a:gd name="connsiteX220" fmla="*/ 1456773 w 1484196"/>
                        <a:gd name="connsiteY220" fmla="*/ 99097 h 768059"/>
                        <a:gd name="connsiteX221" fmla="*/ 1463530 w 1484196"/>
                        <a:gd name="connsiteY221" fmla="*/ 94593 h 768059"/>
                        <a:gd name="connsiteX222" fmla="*/ 1474791 w 1484196"/>
                        <a:gd name="connsiteY222" fmla="*/ 83332 h 768059"/>
                        <a:gd name="connsiteX223" fmla="*/ 1477043 w 1484196"/>
                        <a:gd name="connsiteY223" fmla="*/ 76575 h 768059"/>
                        <a:gd name="connsiteX224" fmla="*/ 1483800 w 1484196"/>
                        <a:gd name="connsiteY224" fmla="*/ 74323 h 768059"/>
                        <a:gd name="connsiteX225" fmla="*/ 1481547 w 1484196"/>
                        <a:gd name="connsiteY225" fmla="*/ 0 h 768059"/>
                        <a:gd name="connsiteX226" fmla="*/ 1470286 w 1484196"/>
                        <a:gd name="connsiteY226" fmla="*/ 9008 h 768059"/>
                        <a:gd name="connsiteX227" fmla="*/ 1468034 w 1484196"/>
                        <a:gd name="connsiteY227" fmla="*/ 18017 h 768059"/>
                        <a:gd name="connsiteX228" fmla="*/ 1461277 w 1484196"/>
                        <a:gd name="connsiteY228" fmla="*/ 20270 h 768059"/>
                        <a:gd name="connsiteX229" fmla="*/ 1470286 w 1484196"/>
                        <a:gd name="connsiteY22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168505 w 1484196"/>
                        <a:gd name="connsiteY108" fmla="*/ 536027 h 768059"/>
                        <a:gd name="connsiteX109" fmla="*/ 105443 w 1484196"/>
                        <a:gd name="connsiteY109" fmla="*/ 533775 h 768059"/>
                        <a:gd name="connsiteX110" fmla="*/ 64903 w 1484196"/>
                        <a:gd name="connsiteY110" fmla="*/ 536027 h 768059"/>
                        <a:gd name="connsiteX111" fmla="*/ 49629 w 1484196"/>
                        <a:gd name="connsiteY111" fmla="*/ 536930 h 768059"/>
                        <a:gd name="connsiteX112" fmla="*/ 11467 w 1484196"/>
                        <a:gd name="connsiteY112" fmla="*/ 550729 h 768059"/>
                        <a:gd name="connsiteX113" fmla="*/ 0 w 1484196"/>
                        <a:gd name="connsiteY113" fmla="*/ 573331 h 768059"/>
                        <a:gd name="connsiteX114" fmla="*/ 7169 w 1484196"/>
                        <a:gd name="connsiteY114" fmla="*/ 603101 h 768059"/>
                        <a:gd name="connsiteX115" fmla="*/ 33291 w 1484196"/>
                        <a:gd name="connsiteY115" fmla="*/ 618170 h 768059"/>
                        <a:gd name="connsiteX116" fmla="*/ 113011 w 1484196"/>
                        <a:gd name="connsiteY116" fmla="*/ 629432 h 768059"/>
                        <a:gd name="connsiteX117" fmla="*/ 161337 w 1484196"/>
                        <a:gd name="connsiteY117" fmla="*/ 639709 h 768059"/>
                        <a:gd name="connsiteX118" fmla="*/ 154992 w 1484196"/>
                        <a:gd name="connsiteY118" fmla="*/ 632873 h 768059"/>
                        <a:gd name="connsiteX119" fmla="*/ 161748 w 1484196"/>
                        <a:gd name="connsiteY119" fmla="*/ 637377 h 768059"/>
                        <a:gd name="connsiteX120" fmla="*/ 166253 w 1484196"/>
                        <a:gd name="connsiteY120" fmla="*/ 644134 h 768059"/>
                        <a:gd name="connsiteX121" fmla="*/ 186523 w 1484196"/>
                        <a:gd name="connsiteY121" fmla="*/ 646386 h 768059"/>
                        <a:gd name="connsiteX122" fmla="*/ 197784 w 1484196"/>
                        <a:gd name="connsiteY122" fmla="*/ 648638 h 768059"/>
                        <a:gd name="connsiteX123" fmla="*/ 204540 w 1484196"/>
                        <a:gd name="connsiteY123" fmla="*/ 655395 h 768059"/>
                        <a:gd name="connsiteX124" fmla="*/ 211297 w 1484196"/>
                        <a:gd name="connsiteY124" fmla="*/ 657647 h 768059"/>
                        <a:gd name="connsiteX125" fmla="*/ 238324 w 1484196"/>
                        <a:gd name="connsiteY125" fmla="*/ 662151 h 768059"/>
                        <a:gd name="connsiteX126" fmla="*/ 283368 w 1484196"/>
                        <a:gd name="connsiteY126" fmla="*/ 668908 h 768059"/>
                        <a:gd name="connsiteX127" fmla="*/ 290125 w 1484196"/>
                        <a:gd name="connsiteY127" fmla="*/ 675665 h 768059"/>
                        <a:gd name="connsiteX128" fmla="*/ 292377 w 1484196"/>
                        <a:gd name="connsiteY128" fmla="*/ 686926 h 768059"/>
                        <a:gd name="connsiteX129" fmla="*/ 301386 w 1484196"/>
                        <a:gd name="connsiteY129" fmla="*/ 691430 h 768059"/>
                        <a:gd name="connsiteX130" fmla="*/ 312647 w 1484196"/>
                        <a:gd name="connsiteY130" fmla="*/ 702691 h 768059"/>
                        <a:gd name="connsiteX131" fmla="*/ 314899 w 1484196"/>
                        <a:gd name="connsiteY131" fmla="*/ 709448 h 768059"/>
                        <a:gd name="connsiteX132" fmla="*/ 328412 w 1484196"/>
                        <a:gd name="connsiteY132" fmla="*/ 729718 h 768059"/>
                        <a:gd name="connsiteX133" fmla="*/ 330665 w 1484196"/>
                        <a:gd name="connsiteY133" fmla="*/ 736474 h 768059"/>
                        <a:gd name="connsiteX134" fmla="*/ 335169 w 1484196"/>
                        <a:gd name="connsiteY134" fmla="*/ 743231 h 768059"/>
                        <a:gd name="connsiteX135" fmla="*/ 391474 w 1484196"/>
                        <a:gd name="connsiteY135" fmla="*/ 752240 h 768059"/>
                        <a:gd name="connsiteX136" fmla="*/ 459041 w 1484196"/>
                        <a:gd name="connsiteY136" fmla="*/ 756744 h 768059"/>
                        <a:gd name="connsiteX137" fmla="*/ 474806 w 1484196"/>
                        <a:gd name="connsiteY137" fmla="*/ 768006 h 768059"/>
                        <a:gd name="connsiteX138" fmla="*/ 501833 w 1484196"/>
                        <a:gd name="connsiteY138" fmla="*/ 761249 h 768059"/>
                        <a:gd name="connsiteX139" fmla="*/ 510842 w 1484196"/>
                        <a:gd name="connsiteY139" fmla="*/ 758997 h 768059"/>
                        <a:gd name="connsiteX140" fmla="*/ 528860 w 1484196"/>
                        <a:gd name="connsiteY140" fmla="*/ 754492 h 768059"/>
                        <a:gd name="connsiteX141" fmla="*/ 607687 w 1484196"/>
                        <a:gd name="connsiteY141" fmla="*/ 752240 h 768059"/>
                        <a:gd name="connsiteX142" fmla="*/ 670749 w 1484196"/>
                        <a:gd name="connsiteY142" fmla="*/ 747736 h 768059"/>
                        <a:gd name="connsiteX143" fmla="*/ 677506 w 1484196"/>
                        <a:gd name="connsiteY143" fmla="*/ 745483 h 768059"/>
                        <a:gd name="connsiteX144" fmla="*/ 686515 w 1484196"/>
                        <a:gd name="connsiteY144" fmla="*/ 743231 h 768059"/>
                        <a:gd name="connsiteX145" fmla="*/ 718046 w 1484196"/>
                        <a:gd name="connsiteY145" fmla="*/ 740979 h 768059"/>
                        <a:gd name="connsiteX146" fmla="*/ 745072 w 1484196"/>
                        <a:gd name="connsiteY146" fmla="*/ 713952 h 768059"/>
                        <a:gd name="connsiteX147" fmla="*/ 756333 w 1484196"/>
                        <a:gd name="connsiteY147" fmla="*/ 702691 h 768059"/>
                        <a:gd name="connsiteX148" fmla="*/ 760838 w 1484196"/>
                        <a:gd name="connsiteY148" fmla="*/ 698187 h 768059"/>
                        <a:gd name="connsiteX149" fmla="*/ 772099 w 1484196"/>
                        <a:gd name="connsiteY149" fmla="*/ 684674 h 768059"/>
                        <a:gd name="connsiteX150" fmla="*/ 783360 w 1484196"/>
                        <a:gd name="connsiteY150" fmla="*/ 673412 h 768059"/>
                        <a:gd name="connsiteX151" fmla="*/ 787865 w 1484196"/>
                        <a:gd name="connsiteY151" fmla="*/ 666656 h 768059"/>
                        <a:gd name="connsiteX152" fmla="*/ 794621 w 1484196"/>
                        <a:gd name="connsiteY152" fmla="*/ 664404 h 768059"/>
                        <a:gd name="connsiteX153" fmla="*/ 796873 w 1484196"/>
                        <a:gd name="connsiteY153" fmla="*/ 657647 h 768059"/>
                        <a:gd name="connsiteX154" fmla="*/ 826152 w 1484196"/>
                        <a:gd name="connsiteY154" fmla="*/ 655395 h 768059"/>
                        <a:gd name="connsiteX155" fmla="*/ 848674 w 1484196"/>
                        <a:gd name="connsiteY155" fmla="*/ 639629 h 768059"/>
                        <a:gd name="connsiteX156" fmla="*/ 866692 w 1484196"/>
                        <a:gd name="connsiteY156" fmla="*/ 635125 h 768059"/>
                        <a:gd name="connsiteX157" fmla="*/ 875701 w 1484196"/>
                        <a:gd name="connsiteY157" fmla="*/ 632873 h 768059"/>
                        <a:gd name="connsiteX158" fmla="*/ 882458 w 1484196"/>
                        <a:gd name="connsiteY158" fmla="*/ 628368 h 768059"/>
                        <a:gd name="connsiteX159" fmla="*/ 902728 w 1484196"/>
                        <a:gd name="connsiteY159" fmla="*/ 619359 h 768059"/>
                        <a:gd name="connsiteX160" fmla="*/ 913989 w 1484196"/>
                        <a:gd name="connsiteY160" fmla="*/ 608098 h 768059"/>
                        <a:gd name="connsiteX161" fmla="*/ 929754 w 1484196"/>
                        <a:gd name="connsiteY161" fmla="*/ 603594 h 768059"/>
                        <a:gd name="connsiteX162" fmla="*/ 968042 w 1484196"/>
                        <a:gd name="connsiteY162" fmla="*/ 605846 h 768059"/>
                        <a:gd name="connsiteX163" fmla="*/ 972546 w 1484196"/>
                        <a:gd name="connsiteY163" fmla="*/ 612603 h 768059"/>
                        <a:gd name="connsiteX164" fmla="*/ 977051 w 1484196"/>
                        <a:gd name="connsiteY164" fmla="*/ 617107 h 768059"/>
                        <a:gd name="connsiteX165" fmla="*/ 997321 w 1484196"/>
                        <a:gd name="connsiteY165" fmla="*/ 623864 h 768059"/>
                        <a:gd name="connsiteX166" fmla="*/ 1006330 w 1484196"/>
                        <a:gd name="connsiteY166" fmla="*/ 632873 h 768059"/>
                        <a:gd name="connsiteX167" fmla="*/ 1010834 w 1484196"/>
                        <a:gd name="connsiteY167" fmla="*/ 641881 h 768059"/>
                        <a:gd name="connsiteX168" fmla="*/ 1024347 w 1484196"/>
                        <a:gd name="connsiteY168" fmla="*/ 650890 h 768059"/>
                        <a:gd name="connsiteX169" fmla="*/ 1028852 w 1484196"/>
                        <a:gd name="connsiteY169" fmla="*/ 664404 h 768059"/>
                        <a:gd name="connsiteX170" fmla="*/ 1035608 w 1484196"/>
                        <a:gd name="connsiteY170" fmla="*/ 668908 h 768059"/>
                        <a:gd name="connsiteX171" fmla="*/ 1046869 w 1484196"/>
                        <a:gd name="connsiteY171" fmla="*/ 671160 h 768059"/>
                        <a:gd name="connsiteX172" fmla="*/ 1053626 w 1484196"/>
                        <a:gd name="connsiteY172" fmla="*/ 673412 h 768059"/>
                        <a:gd name="connsiteX173" fmla="*/ 1055878 w 1484196"/>
                        <a:gd name="connsiteY173" fmla="*/ 680169 h 768059"/>
                        <a:gd name="connsiteX174" fmla="*/ 1064887 w 1484196"/>
                        <a:gd name="connsiteY174" fmla="*/ 682421 h 768059"/>
                        <a:gd name="connsiteX175" fmla="*/ 1073896 w 1484196"/>
                        <a:gd name="connsiteY175" fmla="*/ 686926 h 768059"/>
                        <a:gd name="connsiteX176" fmla="*/ 1091914 w 1484196"/>
                        <a:gd name="connsiteY176" fmla="*/ 691430 h 768059"/>
                        <a:gd name="connsiteX177" fmla="*/ 1098670 w 1484196"/>
                        <a:gd name="connsiteY177" fmla="*/ 700439 h 768059"/>
                        <a:gd name="connsiteX178" fmla="*/ 1103175 w 1484196"/>
                        <a:gd name="connsiteY178" fmla="*/ 707196 h 768059"/>
                        <a:gd name="connsiteX179" fmla="*/ 1109932 w 1484196"/>
                        <a:gd name="connsiteY179" fmla="*/ 711700 h 768059"/>
                        <a:gd name="connsiteX180" fmla="*/ 1118940 w 1484196"/>
                        <a:gd name="connsiteY180" fmla="*/ 727466 h 768059"/>
                        <a:gd name="connsiteX181" fmla="*/ 1121193 w 1484196"/>
                        <a:gd name="connsiteY181" fmla="*/ 736474 h 768059"/>
                        <a:gd name="connsiteX182" fmla="*/ 1136958 w 1484196"/>
                        <a:gd name="connsiteY182" fmla="*/ 743231 h 768059"/>
                        <a:gd name="connsiteX183" fmla="*/ 1179750 w 1484196"/>
                        <a:gd name="connsiteY183" fmla="*/ 745483 h 768059"/>
                        <a:gd name="connsiteX184" fmla="*/ 1195516 w 1484196"/>
                        <a:gd name="connsiteY184" fmla="*/ 743231 h 768059"/>
                        <a:gd name="connsiteX185" fmla="*/ 1236056 w 1484196"/>
                        <a:gd name="connsiteY185" fmla="*/ 745483 h 768059"/>
                        <a:gd name="connsiteX186" fmla="*/ 1256326 w 1484196"/>
                        <a:gd name="connsiteY186" fmla="*/ 747736 h 768059"/>
                        <a:gd name="connsiteX187" fmla="*/ 1269839 w 1484196"/>
                        <a:gd name="connsiteY187" fmla="*/ 729718 h 768059"/>
                        <a:gd name="connsiteX188" fmla="*/ 1276596 w 1484196"/>
                        <a:gd name="connsiteY188" fmla="*/ 727466 h 768059"/>
                        <a:gd name="connsiteX189" fmla="*/ 1292361 w 1484196"/>
                        <a:gd name="connsiteY189" fmla="*/ 713952 h 768059"/>
                        <a:gd name="connsiteX190" fmla="*/ 1294613 w 1484196"/>
                        <a:gd name="connsiteY190" fmla="*/ 707196 h 768059"/>
                        <a:gd name="connsiteX191" fmla="*/ 1299118 w 1484196"/>
                        <a:gd name="connsiteY191" fmla="*/ 700439 h 768059"/>
                        <a:gd name="connsiteX192" fmla="*/ 1303622 w 1484196"/>
                        <a:gd name="connsiteY192" fmla="*/ 691430 h 768059"/>
                        <a:gd name="connsiteX193" fmla="*/ 1310379 w 1484196"/>
                        <a:gd name="connsiteY193" fmla="*/ 689178 h 768059"/>
                        <a:gd name="connsiteX194" fmla="*/ 1314883 w 1484196"/>
                        <a:gd name="connsiteY194" fmla="*/ 680169 h 768059"/>
                        <a:gd name="connsiteX195" fmla="*/ 1321640 w 1484196"/>
                        <a:gd name="connsiteY195" fmla="*/ 675665 h 768059"/>
                        <a:gd name="connsiteX196" fmla="*/ 1323892 w 1484196"/>
                        <a:gd name="connsiteY196" fmla="*/ 666656 h 768059"/>
                        <a:gd name="connsiteX197" fmla="*/ 1326144 w 1484196"/>
                        <a:gd name="connsiteY197" fmla="*/ 659899 h 768059"/>
                        <a:gd name="connsiteX198" fmla="*/ 1330649 w 1484196"/>
                        <a:gd name="connsiteY198" fmla="*/ 655395 h 768059"/>
                        <a:gd name="connsiteX199" fmla="*/ 1339658 w 1484196"/>
                        <a:gd name="connsiteY199" fmla="*/ 641881 h 768059"/>
                        <a:gd name="connsiteX200" fmla="*/ 1341910 w 1484196"/>
                        <a:gd name="connsiteY200" fmla="*/ 632873 h 768059"/>
                        <a:gd name="connsiteX201" fmla="*/ 1344162 w 1484196"/>
                        <a:gd name="connsiteY201" fmla="*/ 610350 h 768059"/>
                        <a:gd name="connsiteX202" fmla="*/ 1348666 w 1484196"/>
                        <a:gd name="connsiteY202" fmla="*/ 601341 h 768059"/>
                        <a:gd name="connsiteX203" fmla="*/ 1353171 w 1484196"/>
                        <a:gd name="connsiteY203" fmla="*/ 585576 h 768059"/>
                        <a:gd name="connsiteX204" fmla="*/ 1359928 w 1484196"/>
                        <a:gd name="connsiteY204" fmla="*/ 576567 h 768059"/>
                        <a:gd name="connsiteX205" fmla="*/ 1364432 w 1484196"/>
                        <a:gd name="connsiteY205" fmla="*/ 542784 h 768059"/>
                        <a:gd name="connsiteX206" fmla="*/ 1366684 w 1484196"/>
                        <a:gd name="connsiteY206" fmla="*/ 533775 h 768059"/>
                        <a:gd name="connsiteX207" fmla="*/ 1368936 w 1484196"/>
                        <a:gd name="connsiteY207" fmla="*/ 477470 h 768059"/>
                        <a:gd name="connsiteX208" fmla="*/ 1384702 w 1484196"/>
                        <a:gd name="connsiteY208" fmla="*/ 454947 h 768059"/>
                        <a:gd name="connsiteX209" fmla="*/ 1391459 w 1484196"/>
                        <a:gd name="connsiteY209" fmla="*/ 443686 h 768059"/>
                        <a:gd name="connsiteX210" fmla="*/ 1398215 w 1484196"/>
                        <a:gd name="connsiteY210" fmla="*/ 434677 h 768059"/>
                        <a:gd name="connsiteX211" fmla="*/ 1400467 w 1484196"/>
                        <a:gd name="connsiteY211" fmla="*/ 385129 h 768059"/>
                        <a:gd name="connsiteX212" fmla="*/ 1402720 w 1484196"/>
                        <a:gd name="connsiteY212" fmla="*/ 373868 h 768059"/>
                        <a:gd name="connsiteX213" fmla="*/ 1409476 w 1484196"/>
                        <a:gd name="connsiteY213" fmla="*/ 367111 h 768059"/>
                        <a:gd name="connsiteX214" fmla="*/ 1422990 w 1484196"/>
                        <a:gd name="connsiteY214" fmla="*/ 157655 h 768059"/>
                        <a:gd name="connsiteX215" fmla="*/ 1436503 w 1484196"/>
                        <a:gd name="connsiteY215" fmla="*/ 141889 h 768059"/>
                        <a:gd name="connsiteX216" fmla="*/ 1441007 w 1484196"/>
                        <a:gd name="connsiteY216" fmla="*/ 135133 h 768059"/>
                        <a:gd name="connsiteX217" fmla="*/ 1447764 w 1484196"/>
                        <a:gd name="connsiteY217" fmla="*/ 132880 h 768059"/>
                        <a:gd name="connsiteX218" fmla="*/ 1454521 w 1484196"/>
                        <a:gd name="connsiteY218" fmla="*/ 128376 h 768059"/>
                        <a:gd name="connsiteX219" fmla="*/ 1456773 w 1484196"/>
                        <a:gd name="connsiteY219" fmla="*/ 99097 h 768059"/>
                        <a:gd name="connsiteX220" fmla="*/ 1463530 w 1484196"/>
                        <a:gd name="connsiteY220" fmla="*/ 94593 h 768059"/>
                        <a:gd name="connsiteX221" fmla="*/ 1474791 w 1484196"/>
                        <a:gd name="connsiteY221" fmla="*/ 83332 h 768059"/>
                        <a:gd name="connsiteX222" fmla="*/ 1477043 w 1484196"/>
                        <a:gd name="connsiteY222" fmla="*/ 76575 h 768059"/>
                        <a:gd name="connsiteX223" fmla="*/ 1483800 w 1484196"/>
                        <a:gd name="connsiteY223" fmla="*/ 74323 h 768059"/>
                        <a:gd name="connsiteX224" fmla="*/ 1481547 w 1484196"/>
                        <a:gd name="connsiteY224" fmla="*/ 0 h 768059"/>
                        <a:gd name="connsiteX225" fmla="*/ 1470286 w 1484196"/>
                        <a:gd name="connsiteY225" fmla="*/ 9008 h 768059"/>
                        <a:gd name="connsiteX226" fmla="*/ 1468034 w 1484196"/>
                        <a:gd name="connsiteY226" fmla="*/ 18017 h 768059"/>
                        <a:gd name="connsiteX227" fmla="*/ 1461277 w 1484196"/>
                        <a:gd name="connsiteY227" fmla="*/ 20270 h 768059"/>
                        <a:gd name="connsiteX228" fmla="*/ 1470286 w 1484196"/>
                        <a:gd name="connsiteY22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54089 w 1484196"/>
                        <a:gd name="connsiteY103" fmla="*/ 556297 h 768059"/>
                        <a:gd name="connsiteX104" fmla="*/ 247333 w 1484196"/>
                        <a:gd name="connsiteY104" fmla="*/ 554045 h 768059"/>
                        <a:gd name="connsiteX105" fmla="*/ 242828 w 1484196"/>
                        <a:gd name="connsiteY105" fmla="*/ 549541 h 768059"/>
                        <a:gd name="connsiteX106" fmla="*/ 224810 w 1484196"/>
                        <a:gd name="connsiteY106" fmla="*/ 545036 h 768059"/>
                        <a:gd name="connsiteX107" fmla="*/ 168505 w 1484196"/>
                        <a:gd name="connsiteY107" fmla="*/ 536027 h 768059"/>
                        <a:gd name="connsiteX108" fmla="*/ 105443 w 1484196"/>
                        <a:gd name="connsiteY108" fmla="*/ 533775 h 768059"/>
                        <a:gd name="connsiteX109" fmla="*/ 64903 w 1484196"/>
                        <a:gd name="connsiteY109" fmla="*/ 536027 h 768059"/>
                        <a:gd name="connsiteX110" fmla="*/ 49629 w 1484196"/>
                        <a:gd name="connsiteY110" fmla="*/ 536930 h 768059"/>
                        <a:gd name="connsiteX111" fmla="*/ 11467 w 1484196"/>
                        <a:gd name="connsiteY111" fmla="*/ 550729 h 768059"/>
                        <a:gd name="connsiteX112" fmla="*/ 0 w 1484196"/>
                        <a:gd name="connsiteY112" fmla="*/ 573331 h 768059"/>
                        <a:gd name="connsiteX113" fmla="*/ 7169 w 1484196"/>
                        <a:gd name="connsiteY113" fmla="*/ 603101 h 768059"/>
                        <a:gd name="connsiteX114" fmla="*/ 33291 w 1484196"/>
                        <a:gd name="connsiteY114" fmla="*/ 618170 h 768059"/>
                        <a:gd name="connsiteX115" fmla="*/ 113011 w 1484196"/>
                        <a:gd name="connsiteY115" fmla="*/ 629432 h 768059"/>
                        <a:gd name="connsiteX116" fmla="*/ 161337 w 1484196"/>
                        <a:gd name="connsiteY116" fmla="*/ 639709 h 768059"/>
                        <a:gd name="connsiteX117" fmla="*/ 154992 w 1484196"/>
                        <a:gd name="connsiteY117" fmla="*/ 632873 h 768059"/>
                        <a:gd name="connsiteX118" fmla="*/ 161748 w 1484196"/>
                        <a:gd name="connsiteY118" fmla="*/ 637377 h 768059"/>
                        <a:gd name="connsiteX119" fmla="*/ 166253 w 1484196"/>
                        <a:gd name="connsiteY119" fmla="*/ 644134 h 768059"/>
                        <a:gd name="connsiteX120" fmla="*/ 186523 w 1484196"/>
                        <a:gd name="connsiteY120" fmla="*/ 646386 h 768059"/>
                        <a:gd name="connsiteX121" fmla="*/ 197784 w 1484196"/>
                        <a:gd name="connsiteY121" fmla="*/ 648638 h 768059"/>
                        <a:gd name="connsiteX122" fmla="*/ 204540 w 1484196"/>
                        <a:gd name="connsiteY122" fmla="*/ 655395 h 768059"/>
                        <a:gd name="connsiteX123" fmla="*/ 211297 w 1484196"/>
                        <a:gd name="connsiteY123" fmla="*/ 657647 h 768059"/>
                        <a:gd name="connsiteX124" fmla="*/ 238324 w 1484196"/>
                        <a:gd name="connsiteY124" fmla="*/ 662151 h 768059"/>
                        <a:gd name="connsiteX125" fmla="*/ 283368 w 1484196"/>
                        <a:gd name="connsiteY125" fmla="*/ 668908 h 768059"/>
                        <a:gd name="connsiteX126" fmla="*/ 290125 w 1484196"/>
                        <a:gd name="connsiteY126" fmla="*/ 675665 h 768059"/>
                        <a:gd name="connsiteX127" fmla="*/ 292377 w 1484196"/>
                        <a:gd name="connsiteY127" fmla="*/ 686926 h 768059"/>
                        <a:gd name="connsiteX128" fmla="*/ 301386 w 1484196"/>
                        <a:gd name="connsiteY128" fmla="*/ 691430 h 768059"/>
                        <a:gd name="connsiteX129" fmla="*/ 312647 w 1484196"/>
                        <a:gd name="connsiteY129" fmla="*/ 702691 h 768059"/>
                        <a:gd name="connsiteX130" fmla="*/ 314899 w 1484196"/>
                        <a:gd name="connsiteY130" fmla="*/ 709448 h 768059"/>
                        <a:gd name="connsiteX131" fmla="*/ 328412 w 1484196"/>
                        <a:gd name="connsiteY131" fmla="*/ 729718 h 768059"/>
                        <a:gd name="connsiteX132" fmla="*/ 330665 w 1484196"/>
                        <a:gd name="connsiteY132" fmla="*/ 736474 h 768059"/>
                        <a:gd name="connsiteX133" fmla="*/ 335169 w 1484196"/>
                        <a:gd name="connsiteY133" fmla="*/ 743231 h 768059"/>
                        <a:gd name="connsiteX134" fmla="*/ 391474 w 1484196"/>
                        <a:gd name="connsiteY134" fmla="*/ 752240 h 768059"/>
                        <a:gd name="connsiteX135" fmla="*/ 459041 w 1484196"/>
                        <a:gd name="connsiteY135" fmla="*/ 756744 h 768059"/>
                        <a:gd name="connsiteX136" fmla="*/ 474806 w 1484196"/>
                        <a:gd name="connsiteY136" fmla="*/ 768006 h 768059"/>
                        <a:gd name="connsiteX137" fmla="*/ 501833 w 1484196"/>
                        <a:gd name="connsiteY137" fmla="*/ 761249 h 768059"/>
                        <a:gd name="connsiteX138" fmla="*/ 510842 w 1484196"/>
                        <a:gd name="connsiteY138" fmla="*/ 758997 h 768059"/>
                        <a:gd name="connsiteX139" fmla="*/ 528860 w 1484196"/>
                        <a:gd name="connsiteY139" fmla="*/ 754492 h 768059"/>
                        <a:gd name="connsiteX140" fmla="*/ 607687 w 1484196"/>
                        <a:gd name="connsiteY140" fmla="*/ 752240 h 768059"/>
                        <a:gd name="connsiteX141" fmla="*/ 670749 w 1484196"/>
                        <a:gd name="connsiteY141" fmla="*/ 747736 h 768059"/>
                        <a:gd name="connsiteX142" fmla="*/ 677506 w 1484196"/>
                        <a:gd name="connsiteY142" fmla="*/ 745483 h 768059"/>
                        <a:gd name="connsiteX143" fmla="*/ 686515 w 1484196"/>
                        <a:gd name="connsiteY143" fmla="*/ 743231 h 768059"/>
                        <a:gd name="connsiteX144" fmla="*/ 718046 w 1484196"/>
                        <a:gd name="connsiteY144" fmla="*/ 740979 h 768059"/>
                        <a:gd name="connsiteX145" fmla="*/ 745072 w 1484196"/>
                        <a:gd name="connsiteY145" fmla="*/ 713952 h 768059"/>
                        <a:gd name="connsiteX146" fmla="*/ 756333 w 1484196"/>
                        <a:gd name="connsiteY146" fmla="*/ 702691 h 768059"/>
                        <a:gd name="connsiteX147" fmla="*/ 760838 w 1484196"/>
                        <a:gd name="connsiteY147" fmla="*/ 698187 h 768059"/>
                        <a:gd name="connsiteX148" fmla="*/ 772099 w 1484196"/>
                        <a:gd name="connsiteY148" fmla="*/ 684674 h 768059"/>
                        <a:gd name="connsiteX149" fmla="*/ 783360 w 1484196"/>
                        <a:gd name="connsiteY149" fmla="*/ 673412 h 768059"/>
                        <a:gd name="connsiteX150" fmla="*/ 787865 w 1484196"/>
                        <a:gd name="connsiteY150" fmla="*/ 666656 h 768059"/>
                        <a:gd name="connsiteX151" fmla="*/ 794621 w 1484196"/>
                        <a:gd name="connsiteY151" fmla="*/ 664404 h 768059"/>
                        <a:gd name="connsiteX152" fmla="*/ 796873 w 1484196"/>
                        <a:gd name="connsiteY152" fmla="*/ 657647 h 768059"/>
                        <a:gd name="connsiteX153" fmla="*/ 826152 w 1484196"/>
                        <a:gd name="connsiteY153" fmla="*/ 655395 h 768059"/>
                        <a:gd name="connsiteX154" fmla="*/ 848674 w 1484196"/>
                        <a:gd name="connsiteY154" fmla="*/ 639629 h 768059"/>
                        <a:gd name="connsiteX155" fmla="*/ 866692 w 1484196"/>
                        <a:gd name="connsiteY155" fmla="*/ 635125 h 768059"/>
                        <a:gd name="connsiteX156" fmla="*/ 875701 w 1484196"/>
                        <a:gd name="connsiteY156" fmla="*/ 632873 h 768059"/>
                        <a:gd name="connsiteX157" fmla="*/ 882458 w 1484196"/>
                        <a:gd name="connsiteY157" fmla="*/ 628368 h 768059"/>
                        <a:gd name="connsiteX158" fmla="*/ 902728 w 1484196"/>
                        <a:gd name="connsiteY158" fmla="*/ 619359 h 768059"/>
                        <a:gd name="connsiteX159" fmla="*/ 913989 w 1484196"/>
                        <a:gd name="connsiteY159" fmla="*/ 608098 h 768059"/>
                        <a:gd name="connsiteX160" fmla="*/ 929754 w 1484196"/>
                        <a:gd name="connsiteY160" fmla="*/ 603594 h 768059"/>
                        <a:gd name="connsiteX161" fmla="*/ 968042 w 1484196"/>
                        <a:gd name="connsiteY161" fmla="*/ 605846 h 768059"/>
                        <a:gd name="connsiteX162" fmla="*/ 972546 w 1484196"/>
                        <a:gd name="connsiteY162" fmla="*/ 612603 h 768059"/>
                        <a:gd name="connsiteX163" fmla="*/ 977051 w 1484196"/>
                        <a:gd name="connsiteY163" fmla="*/ 617107 h 768059"/>
                        <a:gd name="connsiteX164" fmla="*/ 997321 w 1484196"/>
                        <a:gd name="connsiteY164" fmla="*/ 623864 h 768059"/>
                        <a:gd name="connsiteX165" fmla="*/ 1006330 w 1484196"/>
                        <a:gd name="connsiteY165" fmla="*/ 632873 h 768059"/>
                        <a:gd name="connsiteX166" fmla="*/ 1010834 w 1484196"/>
                        <a:gd name="connsiteY166" fmla="*/ 641881 h 768059"/>
                        <a:gd name="connsiteX167" fmla="*/ 1024347 w 1484196"/>
                        <a:gd name="connsiteY167" fmla="*/ 650890 h 768059"/>
                        <a:gd name="connsiteX168" fmla="*/ 1028852 w 1484196"/>
                        <a:gd name="connsiteY168" fmla="*/ 664404 h 768059"/>
                        <a:gd name="connsiteX169" fmla="*/ 1035608 w 1484196"/>
                        <a:gd name="connsiteY169" fmla="*/ 668908 h 768059"/>
                        <a:gd name="connsiteX170" fmla="*/ 1046869 w 1484196"/>
                        <a:gd name="connsiteY170" fmla="*/ 671160 h 768059"/>
                        <a:gd name="connsiteX171" fmla="*/ 1053626 w 1484196"/>
                        <a:gd name="connsiteY171" fmla="*/ 673412 h 768059"/>
                        <a:gd name="connsiteX172" fmla="*/ 1055878 w 1484196"/>
                        <a:gd name="connsiteY172" fmla="*/ 680169 h 768059"/>
                        <a:gd name="connsiteX173" fmla="*/ 1064887 w 1484196"/>
                        <a:gd name="connsiteY173" fmla="*/ 682421 h 768059"/>
                        <a:gd name="connsiteX174" fmla="*/ 1073896 w 1484196"/>
                        <a:gd name="connsiteY174" fmla="*/ 686926 h 768059"/>
                        <a:gd name="connsiteX175" fmla="*/ 1091914 w 1484196"/>
                        <a:gd name="connsiteY175" fmla="*/ 691430 h 768059"/>
                        <a:gd name="connsiteX176" fmla="*/ 1098670 w 1484196"/>
                        <a:gd name="connsiteY176" fmla="*/ 700439 h 768059"/>
                        <a:gd name="connsiteX177" fmla="*/ 1103175 w 1484196"/>
                        <a:gd name="connsiteY177" fmla="*/ 707196 h 768059"/>
                        <a:gd name="connsiteX178" fmla="*/ 1109932 w 1484196"/>
                        <a:gd name="connsiteY178" fmla="*/ 711700 h 768059"/>
                        <a:gd name="connsiteX179" fmla="*/ 1118940 w 1484196"/>
                        <a:gd name="connsiteY179" fmla="*/ 727466 h 768059"/>
                        <a:gd name="connsiteX180" fmla="*/ 1121193 w 1484196"/>
                        <a:gd name="connsiteY180" fmla="*/ 736474 h 768059"/>
                        <a:gd name="connsiteX181" fmla="*/ 1136958 w 1484196"/>
                        <a:gd name="connsiteY181" fmla="*/ 743231 h 768059"/>
                        <a:gd name="connsiteX182" fmla="*/ 1179750 w 1484196"/>
                        <a:gd name="connsiteY182" fmla="*/ 745483 h 768059"/>
                        <a:gd name="connsiteX183" fmla="*/ 1195516 w 1484196"/>
                        <a:gd name="connsiteY183" fmla="*/ 743231 h 768059"/>
                        <a:gd name="connsiteX184" fmla="*/ 1236056 w 1484196"/>
                        <a:gd name="connsiteY184" fmla="*/ 745483 h 768059"/>
                        <a:gd name="connsiteX185" fmla="*/ 1256326 w 1484196"/>
                        <a:gd name="connsiteY185" fmla="*/ 747736 h 768059"/>
                        <a:gd name="connsiteX186" fmla="*/ 1269839 w 1484196"/>
                        <a:gd name="connsiteY186" fmla="*/ 729718 h 768059"/>
                        <a:gd name="connsiteX187" fmla="*/ 1276596 w 1484196"/>
                        <a:gd name="connsiteY187" fmla="*/ 727466 h 768059"/>
                        <a:gd name="connsiteX188" fmla="*/ 1292361 w 1484196"/>
                        <a:gd name="connsiteY188" fmla="*/ 713952 h 768059"/>
                        <a:gd name="connsiteX189" fmla="*/ 1294613 w 1484196"/>
                        <a:gd name="connsiteY189" fmla="*/ 707196 h 768059"/>
                        <a:gd name="connsiteX190" fmla="*/ 1299118 w 1484196"/>
                        <a:gd name="connsiteY190" fmla="*/ 700439 h 768059"/>
                        <a:gd name="connsiteX191" fmla="*/ 1303622 w 1484196"/>
                        <a:gd name="connsiteY191" fmla="*/ 691430 h 768059"/>
                        <a:gd name="connsiteX192" fmla="*/ 1310379 w 1484196"/>
                        <a:gd name="connsiteY192" fmla="*/ 689178 h 768059"/>
                        <a:gd name="connsiteX193" fmla="*/ 1314883 w 1484196"/>
                        <a:gd name="connsiteY193" fmla="*/ 680169 h 768059"/>
                        <a:gd name="connsiteX194" fmla="*/ 1321640 w 1484196"/>
                        <a:gd name="connsiteY194" fmla="*/ 675665 h 768059"/>
                        <a:gd name="connsiteX195" fmla="*/ 1323892 w 1484196"/>
                        <a:gd name="connsiteY195" fmla="*/ 666656 h 768059"/>
                        <a:gd name="connsiteX196" fmla="*/ 1326144 w 1484196"/>
                        <a:gd name="connsiteY196" fmla="*/ 659899 h 768059"/>
                        <a:gd name="connsiteX197" fmla="*/ 1330649 w 1484196"/>
                        <a:gd name="connsiteY197" fmla="*/ 655395 h 768059"/>
                        <a:gd name="connsiteX198" fmla="*/ 1339658 w 1484196"/>
                        <a:gd name="connsiteY198" fmla="*/ 641881 h 768059"/>
                        <a:gd name="connsiteX199" fmla="*/ 1341910 w 1484196"/>
                        <a:gd name="connsiteY199" fmla="*/ 632873 h 768059"/>
                        <a:gd name="connsiteX200" fmla="*/ 1344162 w 1484196"/>
                        <a:gd name="connsiteY200" fmla="*/ 610350 h 768059"/>
                        <a:gd name="connsiteX201" fmla="*/ 1348666 w 1484196"/>
                        <a:gd name="connsiteY201" fmla="*/ 601341 h 768059"/>
                        <a:gd name="connsiteX202" fmla="*/ 1353171 w 1484196"/>
                        <a:gd name="connsiteY202" fmla="*/ 585576 h 768059"/>
                        <a:gd name="connsiteX203" fmla="*/ 1359928 w 1484196"/>
                        <a:gd name="connsiteY203" fmla="*/ 576567 h 768059"/>
                        <a:gd name="connsiteX204" fmla="*/ 1364432 w 1484196"/>
                        <a:gd name="connsiteY204" fmla="*/ 542784 h 768059"/>
                        <a:gd name="connsiteX205" fmla="*/ 1366684 w 1484196"/>
                        <a:gd name="connsiteY205" fmla="*/ 533775 h 768059"/>
                        <a:gd name="connsiteX206" fmla="*/ 1368936 w 1484196"/>
                        <a:gd name="connsiteY206" fmla="*/ 477470 h 768059"/>
                        <a:gd name="connsiteX207" fmla="*/ 1384702 w 1484196"/>
                        <a:gd name="connsiteY207" fmla="*/ 454947 h 768059"/>
                        <a:gd name="connsiteX208" fmla="*/ 1391459 w 1484196"/>
                        <a:gd name="connsiteY208" fmla="*/ 443686 h 768059"/>
                        <a:gd name="connsiteX209" fmla="*/ 1398215 w 1484196"/>
                        <a:gd name="connsiteY209" fmla="*/ 434677 h 768059"/>
                        <a:gd name="connsiteX210" fmla="*/ 1400467 w 1484196"/>
                        <a:gd name="connsiteY210" fmla="*/ 385129 h 768059"/>
                        <a:gd name="connsiteX211" fmla="*/ 1402720 w 1484196"/>
                        <a:gd name="connsiteY211" fmla="*/ 373868 h 768059"/>
                        <a:gd name="connsiteX212" fmla="*/ 1409476 w 1484196"/>
                        <a:gd name="connsiteY212" fmla="*/ 367111 h 768059"/>
                        <a:gd name="connsiteX213" fmla="*/ 1422990 w 1484196"/>
                        <a:gd name="connsiteY213" fmla="*/ 157655 h 768059"/>
                        <a:gd name="connsiteX214" fmla="*/ 1436503 w 1484196"/>
                        <a:gd name="connsiteY214" fmla="*/ 141889 h 768059"/>
                        <a:gd name="connsiteX215" fmla="*/ 1441007 w 1484196"/>
                        <a:gd name="connsiteY215" fmla="*/ 135133 h 768059"/>
                        <a:gd name="connsiteX216" fmla="*/ 1447764 w 1484196"/>
                        <a:gd name="connsiteY216" fmla="*/ 132880 h 768059"/>
                        <a:gd name="connsiteX217" fmla="*/ 1454521 w 1484196"/>
                        <a:gd name="connsiteY217" fmla="*/ 128376 h 768059"/>
                        <a:gd name="connsiteX218" fmla="*/ 1456773 w 1484196"/>
                        <a:gd name="connsiteY218" fmla="*/ 99097 h 768059"/>
                        <a:gd name="connsiteX219" fmla="*/ 1463530 w 1484196"/>
                        <a:gd name="connsiteY219" fmla="*/ 94593 h 768059"/>
                        <a:gd name="connsiteX220" fmla="*/ 1474791 w 1484196"/>
                        <a:gd name="connsiteY220" fmla="*/ 83332 h 768059"/>
                        <a:gd name="connsiteX221" fmla="*/ 1477043 w 1484196"/>
                        <a:gd name="connsiteY221" fmla="*/ 76575 h 768059"/>
                        <a:gd name="connsiteX222" fmla="*/ 1483800 w 1484196"/>
                        <a:gd name="connsiteY222" fmla="*/ 74323 h 768059"/>
                        <a:gd name="connsiteX223" fmla="*/ 1481547 w 1484196"/>
                        <a:gd name="connsiteY223" fmla="*/ 0 h 768059"/>
                        <a:gd name="connsiteX224" fmla="*/ 1470286 w 1484196"/>
                        <a:gd name="connsiteY224" fmla="*/ 9008 h 768059"/>
                        <a:gd name="connsiteX225" fmla="*/ 1468034 w 1484196"/>
                        <a:gd name="connsiteY225" fmla="*/ 18017 h 768059"/>
                        <a:gd name="connsiteX226" fmla="*/ 1461277 w 1484196"/>
                        <a:gd name="connsiteY226" fmla="*/ 20270 h 768059"/>
                        <a:gd name="connsiteX227" fmla="*/ 1470286 w 1484196"/>
                        <a:gd name="connsiteY22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66253 w 1484196"/>
                        <a:gd name="connsiteY118" fmla="*/ 644134 h 768059"/>
                        <a:gd name="connsiteX119" fmla="*/ 186523 w 1484196"/>
                        <a:gd name="connsiteY119" fmla="*/ 646386 h 768059"/>
                        <a:gd name="connsiteX120" fmla="*/ 197784 w 1484196"/>
                        <a:gd name="connsiteY120" fmla="*/ 648638 h 768059"/>
                        <a:gd name="connsiteX121" fmla="*/ 204540 w 1484196"/>
                        <a:gd name="connsiteY121" fmla="*/ 655395 h 768059"/>
                        <a:gd name="connsiteX122" fmla="*/ 211297 w 1484196"/>
                        <a:gd name="connsiteY122" fmla="*/ 657647 h 768059"/>
                        <a:gd name="connsiteX123" fmla="*/ 238324 w 1484196"/>
                        <a:gd name="connsiteY123" fmla="*/ 662151 h 768059"/>
                        <a:gd name="connsiteX124" fmla="*/ 283368 w 1484196"/>
                        <a:gd name="connsiteY124" fmla="*/ 668908 h 768059"/>
                        <a:gd name="connsiteX125" fmla="*/ 290125 w 1484196"/>
                        <a:gd name="connsiteY125" fmla="*/ 675665 h 768059"/>
                        <a:gd name="connsiteX126" fmla="*/ 292377 w 1484196"/>
                        <a:gd name="connsiteY126" fmla="*/ 686926 h 768059"/>
                        <a:gd name="connsiteX127" fmla="*/ 301386 w 1484196"/>
                        <a:gd name="connsiteY127" fmla="*/ 691430 h 768059"/>
                        <a:gd name="connsiteX128" fmla="*/ 312647 w 1484196"/>
                        <a:gd name="connsiteY128" fmla="*/ 702691 h 768059"/>
                        <a:gd name="connsiteX129" fmla="*/ 314899 w 1484196"/>
                        <a:gd name="connsiteY129" fmla="*/ 709448 h 768059"/>
                        <a:gd name="connsiteX130" fmla="*/ 328412 w 1484196"/>
                        <a:gd name="connsiteY130" fmla="*/ 729718 h 768059"/>
                        <a:gd name="connsiteX131" fmla="*/ 330665 w 1484196"/>
                        <a:gd name="connsiteY131" fmla="*/ 736474 h 768059"/>
                        <a:gd name="connsiteX132" fmla="*/ 335169 w 1484196"/>
                        <a:gd name="connsiteY132" fmla="*/ 743231 h 768059"/>
                        <a:gd name="connsiteX133" fmla="*/ 391474 w 1484196"/>
                        <a:gd name="connsiteY133" fmla="*/ 752240 h 768059"/>
                        <a:gd name="connsiteX134" fmla="*/ 459041 w 1484196"/>
                        <a:gd name="connsiteY134" fmla="*/ 756744 h 768059"/>
                        <a:gd name="connsiteX135" fmla="*/ 474806 w 1484196"/>
                        <a:gd name="connsiteY135" fmla="*/ 768006 h 768059"/>
                        <a:gd name="connsiteX136" fmla="*/ 501833 w 1484196"/>
                        <a:gd name="connsiteY136" fmla="*/ 761249 h 768059"/>
                        <a:gd name="connsiteX137" fmla="*/ 510842 w 1484196"/>
                        <a:gd name="connsiteY137" fmla="*/ 758997 h 768059"/>
                        <a:gd name="connsiteX138" fmla="*/ 528860 w 1484196"/>
                        <a:gd name="connsiteY138" fmla="*/ 754492 h 768059"/>
                        <a:gd name="connsiteX139" fmla="*/ 607687 w 1484196"/>
                        <a:gd name="connsiteY139" fmla="*/ 752240 h 768059"/>
                        <a:gd name="connsiteX140" fmla="*/ 670749 w 1484196"/>
                        <a:gd name="connsiteY140" fmla="*/ 747736 h 768059"/>
                        <a:gd name="connsiteX141" fmla="*/ 677506 w 1484196"/>
                        <a:gd name="connsiteY141" fmla="*/ 745483 h 768059"/>
                        <a:gd name="connsiteX142" fmla="*/ 686515 w 1484196"/>
                        <a:gd name="connsiteY142" fmla="*/ 743231 h 768059"/>
                        <a:gd name="connsiteX143" fmla="*/ 718046 w 1484196"/>
                        <a:gd name="connsiteY143" fmla="*/ 740979 h 768059"/>
                        <a:gd name="connsiteX144" fmla="*/ 745072 w 1484196"/>
                        <a:gd name="connsiteY144" fmla="*/ 713952 h 768059"/>
                        <a:gd name="connsiteX145" fmla="*/ 756333 w 1484196"/>
                        <a:gd name="connsiteY145" fmla="*/ 702691 h 768059"/>
                        <a:gd name="connsiteX146" fmla="*/ 760838 w 1484196"/>
                        <a:gd name="connsiteY146" fmla="*/ 698187 h 768059"/>
                        <a:gd name="connsiteX147" fmla="*/ 772099 w 1484196"/>
                        <a:gd name="connsiteY147" fmla="*/ 684674 h 768059"/>
                        <a:gd name="connsiteX148" fmla="*/ 783360 w 1484196"/>
                        <a:gd name="connsiteY148" fmla="*/ 673412 h 768059"/>
                        <a:gd name="connsiteX149" fmla="*/ 787865 w 1484196"/>
                        <a:gd name="connsiteY149" fmla="*/ 666656 h 768059"/>
                        <a:gd name="connsiteX150" fmla="*/ 794621 w 1484196"/>
                        <a:gd name="connsiteY150" fmla="*/ 664404 h 768059"/>
                        <a:gd name="connsiteX151" fmla="*/ 796873 w 1484196"/>
                        <a:gd name="connsiteY151" fmla="*/ 657647 h 768059"/>
                        <a:gd name="connsiteX152" fmla="*/ 826152 w 1484196"/>
                        <a:gd name="connsiteY152" fmla="*/ 655395 h 768059"/>
                        <a:gd name="connsiteX153" fmla="*/ 848674 w 1484196"/>
                        <a:gd name="connsiteY153" fmla="*/ 639629 h 768059"/>
                        <a:gd name="connsiteX154" fmla="*/ 866692 w 1484196"/>
                        <a:gd name="connsiteY154" fmla="*/ 635125 h 768059"/>
                        <a:gd name="connsiteX155" fmla="*/ 875701 w 1484196"/>
                        <a:gd name="connsiteY155" fmla="*/ 632873 h 768059"/>
                        <a:gd name="connsiteX156" fmla="*/ 882458 w 1484196"/>
                        <a:gd name="connsiteY156" fmla="*/ 628368 h 768059"/>
                        <a:gd name="connsiteX157" fmla="*/ 902728 w 1484196"/>
                        <a:gd name="connsiteY157" fmla="*/ 619359 h 768059"/>
                        <a:gd name="connsiteX158" fmla="*/ 913989 w 1484196"/>
                        <a:gd name="connsiteY158" fmla="*/ 608098 h 768059"/>
                        <a:gd name="connsiteX159" fmla="*/ 929754 w 1484196"/>
                        <a:gd name="connsiteY159" fmla="*/ 603594 h 768059"/>
                        <a:gd name="connsiteX160" fmla="*/ 968042 w 1484196"/>
                        <a:gd name="connsiteY160" fmla="*/ 605846 h 768059"/>
                        <a:gd name="connsiteX161" fmla="*/ 972546 w 1484196"/>
                        <a:gd name="connsiteY161" fmla="*/ 612603 h 768059"/>
                        <a:gd name="connsiteX162" fmla="*/ 977051 w 1484196"/>
                        <a:gd name="connsiteY162" fmla="*/ 617107 h 768059"/>
                        <a:gd name="connsiteX163" fmla="*/ 997321 w 1484196"/>
                        <a:gd name="connsiteY163" fmla="*/ 623864 h 768059"/>
                        <a:gd name="connsiteX164" fmla="*/ 1006330 w 1484196"/>
                        <a:gd name="connsiteY164" fmla="*/ 632873 h 768059"/>
                        <a:gd name="connsiteX165" fmla="*/ 1010834 w 1484196"/>
                        <a:gd name="connsiteY165" fmla="*/ 641881 h 768059"/>
                        <a:gd name="connsiteX166" fmla="*/ 1024347 w 1484196"/>
                        <a:gd name="connsiteY166" fmla="*/ 650890 h 768059"/>
                        <a:gd name="connsiteX167" fmla="*/ 1028852 w 1484196"/>
                        <a:gd name="connsiteY167" fmla="*/ 664404 h 768059"/>
                        <a:gd name="connsiteX168" fmla="*/ 1035608 w 1484196"/>
                        <a:gd name="connsiteY168" fmla="*/ 668908 h 768059"/>
                        <a:gd name="connsiteX169" fmla="*/ 1046869 w 1484196"/>
                        <a:gd name="connsiteY169" fmla="*/ 671160 h 768059"/>
                        <a:gd name="connsiteX170" fmla="*/ 1053626 w 1484196"/>
                        <a:gd name="connsiteY170" fmla="*/ 673412 h 768059"/>
                        <a:gd name="connsiteX171" fmla="*/ 1055878 w 1484196"/>
                        <a:gd name="connsiteY171" fmla="*/ 680169 h 768059"/>
                        <a:gd name="connsiteX172" fmla="*/ 1064887 w 1484196"/>
                        <a:gd name="connsiteY172" fmla="*/ 682421 h 768059"/>
                        <a:gd name="connsiteX173" fmla="*/ 1073896 w 1484196"/>
                        <a:gd name="connsiteY173" fmla="*/ 686926 h 768059"/>
                        <a:gd name="connsiteX174" fmla="*/ 1091914 w 1484196"/>
                        <a:gd name="connsiteY174" fmla="*/ 691430 h 768059"/>
                        <a:gd name="connsiteX175" fmla="*/ 1098670 w 1484196"/>
                        <a:gd name="connsiteY175" fmla="*/ 700439 h 768059"/>
                        <a:gd name="connsiteX176" fmla="*/ 1103175 w 1484196"/>
                        <a:gd name="connsiteY176" fmla="*/ 707196 h 768059"/>
                        <a:gd name="connsiteX177" fmla="*/ 1109932 w 1484196"/>
                        <a:gd name="connsiteY177" fmla="*/ 711700 h 768059"/>
                        <a:gd name="connsiteX178" fmla="*/ 1118940 w 1484196"/>
                        <a:gd name="connsiteY178" fmla="*/ 727466 h 768059"/>
                        <a:gd name="connsiteX179" fmla="*/ 1121193 w 1484196"/>
                        <a:gd name="connsiteY179" fmla="*/ 736474 h 768059"/>
                        <a:gd name="connsiteX180" fmla="*/ 1136958 w 1484196"/>
                        <a:gd name="connsiteY180" fmla="*/ 743231 h 768059"/>
                        <a:gd name="connsiteX181" fmla="*/ 1179750 w 1484196"/>
                        <a:gd name="connsiteY181" fmla="*/ 745483 h 768059"/>
                        <a:gd name="connsiteX182" fmla="*/ 1195516 w 1484196"/>
                        <a:gd name="connsiteY182" fmla="*/ 743231 h 768059"/>
                        <a:gd name="connsiteX183" fmla="*/ 1236056 w 1484196"/>
                        <a:gd name="connsiteY183" fmla="*/ 745483 h 768059"/>
                        <a:gd name="connsiteX184" fmla="*/ 1256326 w 1484196"/>
                        <a:gd name="connsiteY184" fmla="*/ 747736 h 768059"/>
                        <a:gd name="connsiteX185" fmla="*/ 1269839 w 1484196"/>
                        <a:gd name="connsiteY185" fmla="*/ 729718 h 768059"/>
                        <a:gd name="connsiteX186" fmla="*/ 1276596 w 1484196"/>
                        <a:gd name="connsiteY186" fmla="*/ 727466 h 768059"/>
                        <a:gd name="connsiteX187" fmla="*/ 1292361 w 1484196"/>
                        <a:gd name="connsiteY187" fmla="*/ 713952 h 768059"/>
                        <a:gd name="connsiteX188" fmla="*/ 1294613 w 1484196"/>
                        <a:gd name="connsiteY188" fmla="*/ 707196 h 768059"/>
                        <a:gd name="connsiteX189" fmla="*/ 1299118 w 1484196"/>
                        <a:gd name="connsiteY189" fmla="*/ 700439 h 768059"/>
                        <a:gd name="connsiteX190" fmla="*/ 1303622 w 1484196"/>
                        <a:gd name="connsiteY190" fmla="*/ 691430 h 768059"/>
                        <a:gd name="connsiteX191" fmla="*/ 1310379 w 1484196"/>
                        <a:gd name="connsiteY191" fmla="*/ 689178 h 768059"/>
                        <a:gd name="connsiteX192" fmla="*/ 1314883 w 1484196"/>
                        <a:gd name="connsiteY192" fmla="*/ 680169 h 768059"/>
                        <a:gd name="connsiteX193" fmla="*/ 1321640 w 1484196"/>
                        <a:gd name="connsiteY193" fmla="*/ 675665 h 768059"/>
                        <a:gd name="connsiteX194" fmla="*/ 1323892 w 1484196"/>
                        <a:gd name="connsiteY194" fmla="*/ 666656 h 768059"/>
                        <a:gd name="connsiteX195" fmla="*/ 1326144 w 1484196"/>
                        <a:gd name="connsiteY195" fmla="*/ 659899 h 768059"/>
                        <a:gd name="connsiteX196" fmla="*/ 1330649 w 1484196"/>
                        <a:gd name="connsiteY196" fmla="*/ 655395 h 768059"/>
                        <a:gd name="connsiteX197" fmla="*/ 1339658 w 1484196"/>
                        <a:gd name="connsiteY197" fmla="*/ 641881 h 768059"/>
                        <a:gd name="connsiteX198" fmla="*/ 1341910 w 1484196"/>
                        <a:gd name="connsiteY198" fmla="*/ 632873 h 768059"/>
                        <a:gd name="connsiteX199" fmla="*/ 1344162 w 1484196"/>
                        <a:gd name="connsiteY199" fmla="*/ 610350 h 768059"/>
                        <a:gd name="connsiteX200" fmla="*/ 1348666 w 1484196"/>
                        <a:gd name="connsiteY200" fmla="*/ 601341 h 768059"/>
                        <a:gd name="connsiteX201" fmla="*/ 1353171 w 1484196"/>
                        <a:gd name="connsiteY201" fmla="*/ 585576 h 768059"/>
                        <a:gd name="connsiteX202" fmla="*/ 1359928 w 1484196"/>
                        <a:gd name="connsiteY202" fmla="*/ 576567 h 768059"/>
                        <a:gd name="connsiteX203" fmla="*/ 1364432 w 1484196"/>
                        <a:gd name="connsiteY203" fmla="*/ 542784 h 768059"/>
                        <a:gd name="connsiteX204" fmla="*/ 1366684 w 1484196"/>
                        <a:gd name="connsiteY204" fmla="*/ 533775 h 768059"/>
                        <a:gd name="connsiteX205" fmla="*/ 1368936 w 1484196"/>
                        <a:gd name="connsiteY205" fmla="*/ 477470 h 768059"/>
                        <a:gd name="connsiteX206" fmla="*/ 1384702 w 1484196"/>
                        <a:gd name="connsiteY206" fmla="*/ 454947 h 768059"/>
                        <a:gd name="connsiteX207" fmla="*/ 1391459 w 1484196"/>
                        <a:gd name="connsiteY207" fmla="*/ 443686 h 768059"/>
                        <a:gd name="connsiteX208" fmla="*/ 1398215 w 1484196"/>
                        <a:gd name="connsiteY208" fmla="*/ 434677 h 768059"/>
                        <a:gd name="connsiteX209" fmla="*/ 1400467 w 1484196"/>
                        <a:gd name="connsiteY209" fmla="*/ 385129 h 768059"/>
                        <a:gd name="connsiteX210" fmla="*/ 1402720 w 1484196"/>
                        <a:gd name="connsiteY210" fmla="*/ 373868 h 768059"/>
                        <a:gd name="connsiteX211" fmla="*/ 1409476 w 1484196"/>
                        <a:gd name="connsiteY211" fmla="*/ 367111 h 768059"/>
                        <a:gd name="connsiteX212" fmla="*/ 1422990 w 1484196"/>
                        <a:gd name="connsiteY212" fmla="*/ 157655 h 768059"/>
                        <a:gd name="connsiteX213" fmla="*/ 1436503 w 1484196"/>
                        <a:gd name="connsiteY213" fmla="*/ 141889 h 768059"/>
                        <a:gd name="connsiteX214" fmla="*/ 1441007 w 1484196"/>
                        <a:gd name="connsiteY214" fmla="*/ 135133 h 768059"/>
                        <a:gd name="connsiteX215" fmla="*/ 1447764 w 1484196"/>
                        <a:gd name="connsiteY215" fmla="*/ 132880 h 768059"/>
                        <a:gd name="connsiteX216" fmla="*/ 1454521 w 1484196"/>
                        <a:gd name="connsiteY216" fmla="*/ 128376 h 768059"/>
                        <a:gd name="connsiteX217" fmla="*/ 1456773 w 1484196"/>
                        <a:gd name="connsiteY217" fmla="*/ 99097 h 768059"/>
                        <a:gd name="connsiteX218" fmla="*/ 1463530 w 1484196"/>
                        <a:gd name="connsiteY218" fmla="*/ 94593 h 768059"/>
                        <a:gd name="connsiteX219" fmla="*/ 1474791 w 1484196"/>
                        <a:gd name="connsiteY219" fmla="*/ 83332 h 768059"/>
                        <a:gd name="connsiteX220" fmla="*/ 1477043 w 1484196"/>
                        <a:gd name="connsiteY220" fmla="*/ 76575 h 768059"/>
                        <a:gd name="connsiteX221" fmla="*/ 1483800 w 1484196"/>
                        <a:gd name="connsiteY221" fmla="*/ 74323 h 768059"/>
                        <a:gd name="connsiteX222" fmla="*/ 1481547 w 1484196"/>
                        <a:gd name="connsiteY222" fmla="*/ 0 h 768059"/>
                        <a:gd name="connsiteX223" fmla="*/ 1470286 w 1484196"/>
                        <a:gd name="connsiteY223" fmla="*/ 9008 h 768059"/>
                        <a:gd name="connsiteX224" fmla="*/ 1468034 w 1484196"/>
                        <a:gd name="connsiteY224" fmla="*/ 18017 h 768059"/>
                        <a:gd name="connsiteX225" fmla="*/ 1461277 w 1484196"/>
                        <a:gd name="connsiteY225" fmla="*/ 20270 h 768059"/>
                        <a:gd name="connsiteX226" fmla="*/ 1470286 w 1484196"/>
                        <a:gd name="connsiteY22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186523 w 1484196"/>
                        <a:gd name="connsiteY117" fmla="*/ 646386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04540 w 1484196"/>
                        <a:gd name="connsiteY118" fmla="*/ 655395 h 768059"/>
                        <a:gd name="connsiteX119" fmla="*/ 211297 w 1484196"/>
                        <a:gd name="connsiteY119" fmla="*/ 657647 h 768059"/>
                        <a:gd name="connsiteX120" fmla="*/ 238324 w 1484196"/>
                        <a:gd name="connsiteY120" fmla="*/ 662151 h 768059"/>
                        <a:gd name="connsiteX121" fmla="*/ 283368 w 1484196"/>
                        <a:gd name="connsiteY121" fmla="*/ 668908 h 768059"/>
                        <a:gd name="connsiteX122" fmla="*/ 290125 w 1484196"/>
                        <a:gd name="connsiteY122" fmla="*/ 675665 h 768059"/>
                        <a:gd name="connsiteX123" fmla="*/ 292377 w 1484196"/>
                        <a:gd name="connsiteY123" fmla="*/ 686926 h 768059"/>
                        <a:gd name="connsiteX124" fmla="*/ 301386 w 1484196"/>
                        <a:gd name="connsiteY124" fmla="*/ 691430 h 768059"/>
                        <a:gd name="connsiteX125" fmla="*/ 312647 w 1484196"/>
                        <a:gd name="connsiteY125" fmla="*/ 702691 h 768059"/>
                        <a:gd name="connsiteX126" fmla="*/ 314899 w 1484196"/>
                        <a:gd name="connsiteY126" fmla="*/ 709448 h 768059"/>
                        <a:gd name="connsiteX127" fmla="*/ 328412 w 1484196"/>
                        <a:gd name="connsiteY127" fmla="*/ 729718 h 768059"/>
                        <a:gd name="connsiteX128" fmla="*/ 330665 w 1484196"/>
                        <a:gd name="connsiteY128" fmla="*/ 736474 h 768059"/>
                        <a:gd name="connsiteX129" fmla="*/ 335169 w 1484196"/>
                        <a:gd name="connsiteY129" fmla="*/ 743231 h 768059"/>
                        <a:gd name="connsiteX130" fmla="*/ 391474 w 1484196"/>
                        <a:gd name="connsiteY130" fmla="*/ 752240 h 768059"/>
                        <a:gd name="connsiteX131" fmla="*/ 459041 w 1484196"/>
                        <a:gd name="connsiteY131" fmla="*/ 756744 h 768059"/>
                        <a:gd name="connsiteX132" fmla="*/ 474806 w 1484196"/>
                        <a:gd name="connsiteY132" fmla="*/ 768006 h 768059"/>
                        <a:gd name="connsiteX133" fmla="*/ 501833 w 1484196"/>
                        <a:gd name="connsiteY133" fmla="*/ 761249 h 768059"/>
                        <a:gd name="connsiteX134" fmla="*/ 510842 w 1484196"/>
                        <a:gd name="connsiteY134" fmla="*/ 758997 h 768059"/>
                        <a:gd name="connsiteX135" fmla="*/ 528860 w 1484196"/>
                        <a:gd name="connsiteY135" fmla="*/ 754492 h 768059"/>
                        <a:gd name="connsiteX136" fmla="*/ 607687 w 1484196"/>
                        <a:gd name="connsiteY136" fmla="*/ 752240 h 768059"/>
                        <a:gd name="connsiteX137" fmla="*/ 670749 w 1484196"/>
                        <a:gd name="connsiteY137" fmla="*/ 747736 h 768059"/>
                        <a:gd name="connsiteX138" fmla="*/ 677506 w 1484196"/>
                        <a:gd name="connsiteY138" fmla="*/ 745483 h 768059"/>
                        <a:gd name="connsiteX139" fmla="*/ 686515 w 1484196"/>
                        <a:gd name="connsiteY139" fmla="*/ 743231 h 768059"/>
                        <a:gd name="connsiteX140" fmla="*/ 718046 w 1484196"/>
                        <a:gd name="connsiteY140" fmla="*/ 740979 h 768059"/>
                        <a:gd name="connsiteX141" fmla="*/ 745072 w 1484196"/>
                        <a:gd name="connsiteY141" fmla="*/ 713952 h 768059"/>
                        <a:gd name="connsiteX142" fmla="*/ 756333 w 1484196"/>
                        <a:gd name="connsiteY142" fmla="*/ 702691 h 768059"/>
                        <a:gd name="connsiteX143" fmla="*/ 760838 w 1484196"/>
                        <a:gd name="connsiteY143" fmla="*/ 698187 h 768059"/>
                        <a:gd name="connsiteX144" fmla="*/ 772099 w 1484196"/>
                        <a:gd name="connsiteY144" fmla="*/ 684674 h 768059"/>
                        <a:gd name="connsiteX145" fmla="*/ 783360 w 1484196"/>
                        <a:gd name="connsiteY145" fmla="*/ 673412 h 768059"/>
                        <a:gd name="connsiteX146" fmla="*/ 787865 w 1484196"/>
                        <a:gd name="connsiteY146" fmla="*/ 666656 h 768059"/>
                        <a:gd name="connsiteX147" fmla="*/ 794621 w 1484196"/>
                        <a:gd name="connsiteY147" fmla="*/ 664404 h 768059"/>
                        <a:gd name="connsiteX148" fmla="*/ 796873 w 1484196"/>
                        <a:gd name="connsiteY148" fmla="*/ 657647 h 768059"/>
                        <a:gd name="connsiteX149" fmla="*/ 826152 w 1484196"/>
                        <a:gd name="connsiteY149" fmla="*/ 655395 h 768059"/>
                        <a:gd name="connsiteX150" fmla="*/ 848674 w 1484196"/>
                        <a:gd name="connsiteY150" fmla="*/ 639629 h 768059"/>
                        <a:gd name="connsiteX151" fmla="*/ 866692 w 1484196"/>
                        <a:gd name="connsiteY151" fmla="*/ 635125 h 768059"/>
                        <a:gd name="connsiteX152" fmla="*/ 875701 w 1484196"/>
                        <a:gd name="connsiteY152" fmla="*/ 632873 h 768059"/>
                        <a:gd name="connsiteX153" fmla="*/ 882458 w 1484196"/>
                        <a:gd name="connsiteY153" fmla="*/ 628368 h 768059"/>
                        <a:gd name="connsiteX154" fmla="*/ 902728 w 1484196"/>
                        <a:gd name="connsiteY154" fmla="*/ 619359 h 768059"/>
                        <a:gd name="connsiteX155" fmla="*/ 913989 w 1484196"/>
                        <a:gd name="connsiteY155" fmla="*/ 608098 h 768059"/>
                        <a:gd name="connsiteX156" fmla="*/ 929754 w 1484196"/>
                        <a:gd name="connsiteY156" fmla="*/ 603594 h 768059"/>
                        <a:gd name="connsiteX157" fmla="*/ 968042 w 1484196"/>
                        <a:gd name="connsiteY157" fmla="*/ 605846 h 768059"/>
                        <a:gd name="connsiteX158" fmla="*/ 972546 w 1484196"/>
                        <a:gd name="connsiteY158" fmla="*/ 612603 h 768059"/>
                        <a:gd name="connsiteX159" fmla="*/ 977051 w 1484196"/>
                        <a:gd name="connsiteY159" fmla="*/ 617107 h 768059"/>
                        <a:gd name="connsiteX160" fmla="*/ 997321 w 1484196"/>
                        <a:gd name="connsiteY160" fmla="*/ 623864 h 768059"/>
                        <a:gd name="connsiteX161" fmla="*/ 1006330 w 1484196"/>
                        <a:gd name="connsiteY161" fmla="*/ 632873 h 768059"/>
                        <a:gd name="connsiteX162" fmla="*/ 1010834 w 1484196"/>
                        <a:gd name="connsiteY162" fmla="*/ 641881 h 768059"/>
                        <a:gd name="connsiteX163" fmla="*/ 1024347 w 1484196"/>
                        <a:gd name="connsiteY163" fmla="*/ 650890 h 768059"/>
                        <a:gd name="connsiteX164" fmla="*/ 1028852 w 1484196"/>
                        <a:gd name="connsiteY164" fmla="*/ 664404 h 768059"/>
                        <a:gd name="connsiteX165" fmla="*/ 1035608 w 1484196"/>
                        <a:gd name="connsiteY165" fmla="*/ 668908 h 768059"/>
                        <a:gd name="connsiteX166" fmla="*/ 1046869 w 1484196"/>
                        <a:gd name="connsiteY166" fmla="*/ 671160 h 768059"/>
                        <a:gd name="connsiteX167" fmla="*/ 1053626 w 1484196"/>
                        <a:gd name="connsiteY167" fmla="*/ 673412 h 768059"/>
                        <a:gd name="connsiteX168" fmla="*/ 1055878 w 1484196"/>
                        <a:gd name="connsiteY168" fmla="*/ 680169 h 768059"/>
                        <a:gd name="connsiteX169" fmla="*/ 1064887 w 1484196"/>
                        <a:gd name="connsiteY169" fmla="*/ 682421 h 768059"/>
                        <a:gd name="connsiteX170" fmla="*/ 1073896 w 1484196"/>
                        <a:gd name="connsiteY170" fmla="*/ 686926 h 768059"/>
                        <a:gd name="connsiteX171" fmla="*/ 1091914 w 1484196"/>
                        <a:gd name="connsiteY171" fmla="*/ 691430 h 768059"/>
                        <a:gd name="connsiteX172" fmla="*/ 1098670 w 1484196"/>
                        <a:gd name="connsiteY172" fmla="*/ 700439 h 768059"/>
                        <a:gd name="connsiteX173" fmla="*/ 1103175 w 1484196"/>
                        <a:gd name="connsiteY173" fmla="*/ 707196 h 768059"/>
                        <a:gd name="connsiteX174" fmla="*/ 1109932 w 1484196"/>
                        <a:gd name="connsiteY174" fmla="*/ 711700 h 768059"/>
                        <a:gd name="connsiteX175" fmla="*/ 1118940 w 1484196"/>
                        <a:gd name="connsiteY175" fmla="*/ 727466 h 768059"/>
                        <a:gd name="connsiteX176" fmla="*/ 1121193 w 1484196"/>
                        <a:gd name="connsiteY176" fmla="*/ 736474 h 768059"/>
                        <a:gd name="connsiteX177" fmla="*/ 1136958 w 1484196"/>
                        <a:gd name="connsiteY177" fmla="*/ 743231 h 768059"/>
                        <a:gd name="connsiteX178" fmla="*/ 1179750 w 1484196"/>
                        <a:gd name="connsiteY178" fmla="*/ 745483 h 768059"/>
                        <a:gd name="connsiteX179" fmla="*/ 1195516 w 1484196"/>
                        <a:gd name="connsiteY179" fmla="*/ 743231 h 768059"/>
                        <a:gd name="connsiteX180" fmla="*/ 1236056 w 1484196"/>
                        <a:gd name="connsiteY180" fmla="*/ 745483 h 768059"/>
                        <a:gd name="connsiteX181" fmla="*/ 1256326 w 1484196"/>
                        <a:gd name="connsiteY181" fmla="*/ 747736 h 768059"/>
                        <a:gd name="connsiteX182" fmla="*/ 1269839 w 1484196"/>
                        <a:gd name="connsiteY182" fmla="*/ 729718 h 768059"/>
                        <a:gd name="connsiteX183" fmla="*/ 1276596 w 1484196"/>
                        <a:gd name="connsiteY183" fmla="*/ 727466 h 768059"/>
                        <a:gd name="connsiteX184" fmla="*/ 1292361 w 1484196"/>
                        <a:gd name="connsiteY184" fmla="*/ 713952 h 768059"/>
                        <a:gd name="connsiteX185" fmla="*/ 1294613 w 1484196"/>
                        <a:gd name="connsiteY185" fmla="*/ 707196 h 768059"/>
                        <a:gd name="connsiteX186" fmla="*/ 1299118 w 1484196"/>
                        <a:gd name="connsiteY186" fmla="*/ 700439 h 768059"/>
                        <a:gd name="connsiteX187" fmla="*/ 1303622 w 1484196"/>
                        <a:gd name="connsiteY187" fmla="*/ 691430 h 768059"/>
                        <a:gd name="connsiteX188" fmla="*/ 1310379 w 1484196"/>
                        <a:gd name="connsiteY188" fmla="*/ 689178 h 768059"/>
                        <a:gd name="connsiteX189" fmla="*/ 1314883 w 1484196"/>
                        <a:gd name="connsiteY189" fmla="*/ 680169 h 768059"/>
                        <a:gd name="connsiteX190" fmla="*/ 1321640 w 1484196"/>
                        <a:gd name="connsiteY190" fmla="*/ 675665 h 768059"/>
                        <a:gd name="connsiteX191" fmla="*/ 1323892 w 1484196"/>
                        <a:gd name="connsiteY191" fmla="*/ 666656 h 768059"/>
                        <a:gd name="connsiteX192" fmla="*/ 1326144 w 1484196"/>
                        <a:gd name="connsiteY192" fmla="*/ 659899 h 768059"/>
                        <a:gd name="connsiteX193" fmla="*/ 1330649 w 1484196"/>
                        <a:gd name="connsiteY193" fmla="*/ 655395 h 768059"/>
                        <a:gd name="connsiteX194" fmla="*/ 1339658 w 1484196"/>
                        <a:gd name="connsiteY194" fmla="*/ 641881 h 768059"/>
                        <a:gd name="connsiteX195" fmla="*/ 1341910 w 1484196"/>
                        <a:gd name="connsiteY195" fmla="*/ 632873 h 768059"/>
                        <a:gd name="connsiteX196" fmla="*/ 1344162 w 1484196"/>
                        <a:gd name="connsiteY196" fmla="*/ 610350 h 768059"/>
                        <a:gd name="connsiteX197" fmla="*/ 1348666 w 1484196"/>
                        <a:gd name="connsiteY197" fmla="*/ 601341 h 768059"/>
                        <a:gd name="connsiteX198" fmla="*/ 1353171 w 1484196"/>
                        <a:gd name="connsiteY198" fmla="*/ 585576 h 768059"/>
                        <a:gd name="connsiteX199" fmla="*/ 1359928 w 1484196"/>
                        <a:gd name="connsiteY199" fmla="*/ 576567 h 768059"/>
                        <a:gd name="connsiteX200" fmla="*/ 1364432 w 1484196"/>
                        <a:gd name="connsiteY200" fmla="*/ 542784 h 768059"/>
                        <a:gd name="connsiteX201" fmla="*/ 1366684 w 1484196"/>
                        <a:gd name="connsiteY201" fmla="*/ 533775 h 768059"/>
                        <a:gd name="connsiteX202" fmla="*/ 1368936 w 1484196"/>
                        <a:gd name="connsiteY202" fmla="*/ 477470 h 768059"/>
                        <a:gd name="connsiteX203" fmla="*/ 1384702 w 1484196"/>
                        <a:gd name="connsiteY203" fmla="*/ 454947 h 768059"/>
                        <a:gd name="connsiteX204" fmla="*/ 1391459 w 1484196"/>
                        <a:gd name="connsiteY204" fmla="*/ 443686 h 768059"/>
                        <a:gd name="connsiteX205" fmla="*/ 1398215 w 1484196"/>
                        <a:gd name="connsiteY205" fmla="*/ 434677 h 768059"/>
                        <a:gd name="connsiteX206" fmla="*/ 1400467 w 1484196"/>
                        <a:gd name="connsiteY206" fmla="*/ 385129 h 768059"/>
                        <a:gd name="connsiteX207" fmla="*/ 1402720 w 1484196"/>
                        <a:gd name="connsiteY207" fmla="*/ 373868 h 768059"/>
                        <a:gd name="connsiteX208" fmla="*/ 1409476 w 1484196"/>
                        <a:gd name="connsiteY208" fmla="*/ 367111 h 768059"/>
                        <a:gd name="connsiteX209" fmla="*/ 1422990 w 1484196"/>
                        <a:gd name="connsiteY209" fmla="*/ 157655 h 768059"/>
                        <a:gd name="connsiteX210" fmla="*/ 1436503 w 1484196"/>
                        <a:gd name="connsiteY210" fmla="*/ 141889 h 768059"/>
                        <a:gd name="connsiteX211" fmla="*/ 1441007 w 1484196"/>
                        <a:gd name="connsiteY211" fmla="*/ 135133 h 768059"/>
                        <a:gd name="connsiteX212" fmla="*/ 1447764 w 1484196"/>
                        <a:gd name="connsiteY212" fmla="*/ 132880 h 768059"/>
                        <a:gd name="connsiteX213" fmla="*/ 1454521 w 1484196"/>
                        <a:gd name="connsiteY213" fmla="*/ 128376 h 768059"/>
                        <a:gd name="connsiteX214" fmla="*/ 1456773 w 1484196"/>
                        <a:gd name="connsiteY214" fmla="*/ 99097 h 768059"/>
                        <a:gd name="connsiteX215" fmla="*/ 1463530 w 1484196"/>
                        <a:gd name="connsiteY215" fmla="*/ 94593 h 768059"/>
                        <a:gd name="connsiteX216" fmla="*/ 1474791 w 1484196"/>
                        <a:gd name="connsiteY216" fmla="*/ 83332 h 768059"/>
                        <a:gd name="connsiteX217" fmla="*/ 1477043 w 1484196"/>
                        <a:gd name="connsiteY217" fmla="*/ 76575 h 768059"/>
                        <a:gd name="connsiteX218" fmla="*/ 1483800 w 1484196"/>
                        <a:gd name="connsiteY218" fmla="*/ 74323 h 768059"/>
                        <a:gd name="connsiteX219" fmla="*/ 1481547 w 1484196"/>
                        <a:gd name="connsiteY219" fmla="*/ 0 h 768059"/>
                        <a:gd name="connsiteX220" fmla="*/ 1470286 w 1484196"/>
                        <a:gd name="connsiteY220" fmla="*/ 9008 h 768059"/>
                        <a:gd name="connsiteX221" fmla="*/ 1468034 w 1484196"/>
                        <a:gd name="connsiteY221" fmla="*/ 18017 h 768059"/>
                        <a:gd name="connsiteX222" fmla="*/ 1461277 w 1484196"/>
                        <a:gd name="connsiteY222" fmla="*/ 20270 h 768059"/>
                        <a:gd name="connsiteX223" fmla="*/ 1470286 w 1484196"/>
                        <a:gd name="connsiteY22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11297 w 1484196"/>
                        <a:gd name="connsiteY118" fmla="*/ 657647 h 768059"/>
                        <a:gd name="connsiteX119" fmla="*/ 238324 w 1484196"/>
                        <a:gd name="connsiteY119" fmla="*/ 662151 h 768059"/>
                        <a:gd name="connsiteX120" fmla="*/ 283368 w 1484196"/>
                        <a:gd name="connsiteY120" fmla="*/ 668908 h 768059"/>
                        <a:gd name="connsiteX121" fmla="*/ 290125 w 1484196"/>
                        <a:gd name="connsiteY121" fmla="*/ 675665 h 768059"/>
                        <a:gd name="connsiteX122" fmla="*/ 292377 w 1484196"/>
                        <a:gd name="connsiteY122" fmla="*/ 686926 h 768059"/>
                        <a:gd name="connsiteX123" fmla="*/ 301386 w 1484196"/>
                        <a:gd name="connsiteY123" fmla="*/ 691430 h 768059"/>
                        <a:gd name="connsiteX124" fmla="*/ 312647 w 1484196"/>
                        <a:gd name="connsiteY124" fmla="*/ 702691 h 768059"/>
                        <a:gd name="connsiteX125" fmla="*/ 314899 w 1484196"/>
                        <a:gd name="connsiteY125" fmla="*/ 709448 h 768059"/>
                        <a:gd name="connsiteX126" fmla="*/ 328412 w 1484196"/>
                        <a:gd name="connsiteY126" fmla="*/ 729718 h 768059"/>
                        <a:gd name="connsiteX127" fmla="*/ 330665 w 1484196"/>
                        <a:gd name="connsiteY127" fmla="*/ 736474 h 768059"/>
                        <a:gd name="connsiteX128" fmla="*/ 335169 w 1484196"/>
                        <a:gd name="connsiteY128" fmla="*/ 743231 h 768059"/>
                        <a:gd name="connsiteX129" fmla="*/ 391474 w 1484196"/>
                        <a:gd name="connsiteY129" fmla="*/ 752240 h 768059"/>
                        <a:gd name="connsiteX130" fmla="*/ 459041 w 1484196"/>
                        <a:gd name="connsiteY130" fmla="*/ 756744 h 768059"/>
                        <a:gd name="connsiteX131" fmla="*/ 474806 w 1484196"/>
                        <a:gd name="connsiteY131" fmla="*/ 768006 h 768059"/>
                        <a:gd name="connsiteX132" fmla="*/ 501833 w 1484196"/>
                        <a:gd name="connsiteY132" fmla="*/ 761249 h 768059"/>
                        <a:gd name="connsiteX133" fmla="*/ 510842 w 1484196"/>
                        <a:gd name="connsiteY133" fmla="*/ 758997 h 768059"/>
                        <a:gd name="connsiteX134" fmla="*/ 528860 w 1484196"/>
                        <a:gd name="connsiteY134" fmla="*/ 754492 h 768059"/>
                        <a:gd name="connsiteX135" fmla="*/ 607687 w 1484196"/>
                        <a:gd name="connsiteY135" fmla="*/ 752240 h 768059"/>
                        <a:gd name="connsiteX136" fmla="*/ 670749 w 1484196"/>
                        <a:gd name="connsiteY136" fmla="*/ 747736 h 768059"/>
                        <a:gd name="connsiteX137" fmla="*/ 677506 w 1484196"/>
                        <a:gd name="connsiteY137" fmla="*/ 745483 h 768059"/>
                        <a:gd name="connsiteX138" fmla="*/ 686515 w 1484196"/>
                        <a:gd name="connsiteY138" fmla="*/ 743231 h 768059"/>
                        <a:gd name="connsiteX139" fmla="*/ 718046 w 1484196"/>
                        <a:gd name="connsiteY139" fmla="*/ 740979 h 768059"/>
                        <a:gd name="connsiteX140" fmla="*/ 745072 w 1484196"/>
                        <a:gd name="connsiteY140" fmla="*/ 713952 h 768059"/>
                        <a:gd name="connsiteX141" fmla="*/ 756333 w 1484196"/>
                        <a:gd name="connsiteY141" fmla="*/ 702691 h 768059"/>
                        <a:gd name="connsiteX142" fmla="*/ 760838 w 1484196"/>
                        <a:gd name="connsiteY142" fmla="*/ 698187 h 768059"/>
                        <a:gd name="connsiteX143" fmla="*/ 772099 w 1484196"/>
                        <a:gd name="connsiteY143" fmla="*/ 684674 h 768059"/>
                        <a:gd name="connsiteX144" fmla="*/ 783360 w 1484196"/>
                        <a:gd name="connsiteY144" fmla="*/ 673412 h 768059"/>
                        <a:gd name="connsiteX145" fmla="*/ 787865 w 1484196"/>
                        <a:gd name="connsiteY145" fmla="*/ 666656 h 768059"/>
                        <a:gd name="connsiteX146" fmla="*/ 794621 w 1484196"/>
                        <a:gd name="connsiteY146" fmla="*/ 664404 h 768059"/>
                        <a:gd name="connsiteX147" fmla="*/ 796873 w 1484196"/>
                        <a:gd name="connsiteY147" fmla="*/ 657647 h 768059"/>
                        <a:gd name="connsiteX148" fmla="*/ 826152 w 1484196"/>
                        <a:gd name="connsiteY148" fmla="*/ 655395 h 768059"/>
                        <a:gd name="connsiteX149" fmla="*/ 848674 w 1484196"/>
                        <a:gd name="connsiteY149" fmla="*/ 639629 h 768059"/>
                        <a:gd name="connsiteX150" fmla="*/ 866692 w 1484196"/>
                        <a:gd name="connsiteY150" fmla="*/ 635125 h 768059"/>
                        <a:gd name="connsiteX151" fmla="*/ 875701 w 1484196"/>
                        <a:gd name="connsiteY151" fmla="*/ 632873 h 768059"/>
                        <a:gd name="connsiteX152" fmla="*/ 882458 w 1484196"/>
                        <a:gd name="connsiteY152" fmla="*/ 628368 h 768059"/>
                        <a:gd name="connsiteX153" fmla="*/ 902728 w 1484196"/>
                        <a:gd name="connsiteY153" fmla="*/ 619359 h 768059"/>
                        <a:gd name="connsiteX154" fmla="*/ 913989 w 1484196"/>
                        <a:gd name="connsiteY154" fmla="*/ 608098 h 768059"/>
                        <a:gd name="connsiteX155" fmla="*/ 929754 w 1484196"/>
                        <a:gd name="connsiteY155" fmla="*/ 603594 h 768059"/>
                        <a:gd name="connsiteX156" fmla="*/ 968042 w 1484196"/>
                        <a:gd name="connsiteY156" fmla="*/ 605846 h 768059"/>
                        <a:gd name="connsiteX157" fmla="*/ 972546 w 1484196"/>
                        <a:gd name="connsiteY157" fmla="*/ 612603 h 768059"/>
                        <a:gd name="connsiteX158" fmla="*/ 977051 w 1484196"/>
                        <a:gd name="connsiteY158" fmla="*/ 617107 h 768059"/>
                        <a:gd name="connsiteX159" fmla="*/ 997321 w 1484196"/>
                        <a:gd name="connsiteY159" fmla="*/ 623864 h 768059"/>
                        <a:gd name="connsiteX160" fmla="*/ 1006330 w 1484196"/>
                        <a:gd name="connsiteY160" fmla="*/ 632873 h 768059"/>
                        <a:gd name="connsiteX161" fmla="*/ 1010834 w 1484196"/>
                        <a:gd name="connsiteY161" fmla="*/ 641881 h 768059"/>
                        <a:gd name="connsiteX162" fmla="*/ 1024347 w 1484196"/>
                        <a:gd name="connsiteY162" fmla="*/ 650890 h 768059"/>
                        <a:gd name="connsiteX163" fmla="*/ 1028852 w 1484196"/>
                        <a:gd name="connsiteY163" fmla="*/ 664404 h 768059"/>
                        <a:gd name="connsiteX164" fmla="*/ 1035608 w 1484196"/>
                        <a:gd name="connsiteY164" fmla="*/ 668908 h 768059"/>
                        <a:gd name="connsiteX165" fmla="*/ 1046869 w 1484196"/>
                        <a:gd name="connsiteY165" fmla="*/ 671160 h 768059"/>
                        <a:gd name="connsiteX166" fmla="*/ 1053626 w 1484196"/>
                        <a:gd name="connsiteY166" fmla="*/ 673412 h 768059"/>
                        <a:gd name="connsiteX167" fmla="*/ 1055878 w 1484196"/>
                        <a:gd name="connsiteY167" fmla="*/ 680169 h 768059"/>
                        <a:gd name="connsiteX168" fmla="*/ 1064887 w 1484196"/>
                        <a:gd name="connsiteY168" fmla="*/ 682421 h 768059"/>
                        <a:gd name="connsiteX169" fmla="*/ 1073896 w 1484196"/>
                        <a:gd name="connsiteY169" fmla="*/ 686926 h 768059"/>
                        <a:gd name="connsiteX170" fmla="*/ 1091914 w 1484196"/>
                        <a:gd name="connsiteY170" fmla="*/ 691430 h 768059"/>
                        <a:gd name="connsiteX171" fmla="*/ 1098670 w 1484196"/>
                        <a:gd name="connsiteY171" fmla="*/ 700439 h 768059"/>
                        <a:gd name="connsiteX172" fmla="*/ 1103175 w 1484196"/>
                        <a:gd name="connsiteY172" fmla="*/ 707196 h 768059"/>
                        <a:gd name="connsiteX173" fmla="*/ 1109932 w 1484196"/>
                        <a:gd name="connsiteY173" fmla="*/ 711700 h 768059"/>
                        <a:gd name="connsiteX174" fmla="*/ 1118940 w 1484196"/>
                        <a:gd name="connsiteY174" fmla="*/ 727466 h 768059"/>
                        <a:gd name="connsiteX175" fmla="*/ 1121193 w 1484196"/>
                        <a:gd name="connsiteY175" fmla="*/ 736474 h 768059"/>
                        <a:gd name="connsiteX176" fmla="*/ 1136958 w 1484196"/>
                        <a:gd name="connsiteY176" fmla="*/ 743231 h 768059"/>
                        <a:gd name="connsiteX177" fmla="*/ 1179750 w 1484196"/>
                        <a:gd name="connsiteY177" fmla="*/ 745483 h 768059"/>
                        <a:gd name="connsiteX178" fmla="*/ 1195516 w 1484196"/>
                        <a:gd name="connsiteY178" fmla="*/ 743231 h 768059"/>
                        <a:gd name="connsiteX179" fmla="*/ 1236056 w 1484196"/>
                        <a:gd name="connsiteY179" fmla="*/ 745483 h 768059"/>
                        <a:gd name="connsiteX180" fmla="*/ 1256326 w 1484196"/>
                        <a:gd name="connsiteY180" fmla="*/ 747736 h 768059"/>
                        <a:gd name="connsiteX181" fmla="*/ 1269839 w 1484196"/>
                        <a:gd name="connsiteY181" fmla="*/ 729718 h 768059"/>
                        <a:gd name="connsiteX182" fmla="*/ 1276596 w 1484196"/>
                        <a:gd name="connsiteY182" fmla="*/ 727466 h 768059"/>
                        <a:gd name="connsiteX183" fmla="*/ 1292361 w 1484196"/>
                        <a:gd name="connsiteY183" fmla="*/ 713952 h 768059"/>
                        <a:gd name="connsiteX184" fmla="*/ 1294613 w 1484196"/>
                        <a:gd name="connsiteY184" fmla="*/ 707196 h 768059"/>
                        <a:gd name="connsiteX185" fmla="*/ 1299118 w 1484196"/>
                        <a:gd name="connsiteY185" fmla="*/ 700439 h 768059"/>
                        <a:gd name="connsiteX186" fmla="*/ 1303622 w 1484196"/>
                        <a:gd name="connsiteY186" fmla="*/ 691430 h 768059"/>
                        <a:gd name="connsiteX187" fmla="*/ 1310379 w 1484196"/>
                        <a:gd name="connsiteY187" fmla="*/ 689178 h 768059"/>
                        <a:gd name="connsiteX188" fmla="*/ 1314883 w 1484196"/>
                        <a:gd name="connsiteY188" fmla="*/ 680169 h 768059"/>
                        <a:gd name="connsiteX189" fmla="*/ 1321640 w 1484196"/>
                        <a:gd name="connsiteY189" fmla="*/ 675665 h 768059"/>
                        <a:gd name="connsiteX190" fmla="*/ 1323892 w 1484196"/>
                        <a:gd name="connsiteY190" fmla="*/ 666656 h 768059"/>
                        <a:gd name="connsiteX191" fmla="*/ 1326144 w 1484196"/>
                        <a:gd name="connsiteY191" fmla="*/ 659899 h 768059"/>
                        <a:gd name="connsiteX192" fmla="*/ 1330649 w 1484196"/>
                        <a:gd name="connsiteY192" fmla="*/ 655395 h 768059"/>
                        <a:gd name="connsiteX193" fmla="*/ 1339658 w 1484196"/>
                        <a:gd name="connsiteY193" fmla="*/ 641881 h 768059"/>
                        <a:gd name="connsiteX194" fmla="*/ 1341910 w 1484196"/>
                        <a:gd name="connsiteY194" fmla="*/ 632873 h 768059"/>
                        <a:gd name="connsiteX195" fmla="*/ 1344162 w 1484196"/>
                        <a:gd name="connsiteY195" fmla="*/ 610350 h 768059"/>
                        <a:gd name="connsiteX196" fmla="*/ 1348666 w 1484196"/>
                        <a:gd name="connsiteY196" fmla="*/ 601341 h 768059"/>
                        <a:gd name="connsiteX197" fmla="*/ 1353171 w 1484196"/>
                        <a:gd name="connsiteY197" fmla="*/ 585576 h 768059"/>
                        <a:gd name="connsiteX198" fmla="*/ 1359928 w 1484196"/>
                        <a:gd name="connsiteY198" fmla="*/ 576567 h 768059"/>
                        <a:gd name="connsiteX199" fmla="*/ 1364432 w 1484196"/>
                        <a:gd name="connsiteY199" fmla="*/ 542784 h 768059"/>
                        <a:gd name="connsiteX200" fmla="*/ 1366684 w 1484196"/>
                        <a:gd name="connsiteY200" fmla="*/ 533775 h 768059"/>
                        <a:gd name="connsiteX201" fmla="*/ 1368936 w 1484196"/>
                        <a:gd name="connsiteY201" fmla="*/ 477470 h 768059"/>
                        <a:gd name="connsiteX202" fmla="*/ 1384702 w 1484196"/>
                        <a:gd name="connsiteY202" fmla="*/ 454947 h 768059"/>
                        <a:gd name="connsiteX203" fmla="*/ 1391459 w 1484196"/>
                        <a:gd name="connsiteY203" fmla="*/ 443686 h 768059"/>
                        <a:gd name="connsiteX204" fmla="*/ 1398215 w 1484196"/>
                        <a:gd name="connsiteY204" fmla="*/ 434677 h 768059"/>
                        <a:gd name="connsiteX205" fmla="*/ 1400467 w 1484196"/>
                        <a:gd name="connsiteY205" fmla="*/ 385129 h 768059"/>
                        <a:gd name="connsiteX206" fmla="*/ 1402720 w 1484196"/>
                        <a:gd name="connsiteY206" fmla="*/ 373868 h 768059"/>
                        <a:gd name="connsiteX207" fmla="*/ 1409476 w 1484196"/>
                        <a:gd name="connsiteY207" fmla="*/ 367111 h 768059"/>
                        <a:gd name="connsiteX208" fmla="*/ 1422990 w 1484196"/>
                        <a:gd name="connsiteY208" fmla="*/ 157655 h 768059"/>
                        <a:gd name="connsiteX209" fmla="*/ 1436503 w 1484196"/>
                        <a:gd name="connsiteY209" fmla="*/ 141889 h 768059"/>
                        <a:gd name="connsiteX210" fmla="*/ 1441007 w 1484196"/>
                        <a:gd name="connsiteY210" fmla="*/ 135133 h 768059"/>
                        <a:gd name="connsiteX211" fmla="*/ 1447764 w 1484196"/>
                        <a:gd name="connsiteY211" fmla="*/ 132880 h 768059"/>
                        <a:gd name="connsiteX212" fmla="*/ 1454521 w 1484196"/>
                        <a:gd name="connsiteY212" fmla="*/ 128376 h 768059"/>
                        <a:gd name="connsiteX213" fmla="*/ 1456773 w 1484196"/>
                        <a:gd name="connsiteY213" fmla="*/ 99097 h 768059"/>
                        <a:gd name="connsiteX214" fmla="*/ 1463530 w 1484196"/>
                        <a:gd name="connsiteY214" fmla="*/ 94593 h 768059"/>
                        <a:gd name="connsiteX215" fmla="*/ 1474791 w 1484196"/>
                        <a:gd name="connsiteY215" fmla="*/ 83332 h 768059"/>
                        <a:gd name="connsiteX216" fmla="*/ 1477043 w 1484196"/>
                        <a:gd name="connsiteY216" fmla="*/ 76575 h 768059"/>
                        <a:gd name="connsiteX217" fmla="*/ 1483800 w 1484196"/>
                        <a:gd name="connsiteY217" fmla="*/ 74323 h 768059"/>
                        <a:gd name="connsiteX218" fmla="*/ 1481547 w 1484196"/>
                        <a:gd name="connsiteY218" fmla="*/ 0 h 768059"/>
                        <a:gd name="connsiteX219" fmla="*/ 1470286 w 1484196"/>
                        <a:gd name="connsiteY219" fmla="*/ 9008 h 768059"/>
                        <a:gd name="connsiteX220" fmla="*/ 1468034 w 1484196"/>
                        <a:gd name="connsiteY220" fmla="*/ 18017 h 768059"/>
                        <a:gd name="connsiteX221" fmla="*/ 1461277 w 1484196"/>
                        <a:gd name="connsiteY221" fmla="*/ 20270 h 768059"/>
                        <a:gd name="connsiteX222" fmla="*/ 1470286 w 1484196"/>
                        <a:gd name="connsiteY22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83368 w 1484196"/>
                        <a:gd name="connsiteY119" fmla="*/ 668908 h 768059"/>
                        <a:gd name="connsiteX120" fmla="*/ 290125 w 1484196"/>
                        <a:gd name="connsiteY120" fmla="*/ 675665 h 768059"/>
                        <a:gd name="connsiteX121" fmla="*/ 292377 w 1484196"/>
                        <a:gd name="connsiteY121" fmla="*/ 686926 h 768059"/>
                        <a:gd name="connsiteX122" fmla="*/ 301386 w 1484196"/>
                        <a:gd name="connsiteY122" fmla="*/ 691430 h 768059"/>
                        <a:gd name="connsiteX123" fmla="*/ 312647 w 1484196"/>
                        <a:gd name="connsiteY123" fmla="*/ 702691 h 768059"/>
                        <a:gd name="connsiteX124" fmla="*/ 314899 w 1484196"/>
                        <a:gd name="connsiteY124" fmla="*/ 709448 h 768059"/>
                        <a:gd name="connsiteX125" fmla="*/ 328412 w 1484196"/>
                        <a:gd name="connsiteY125" fmla="*/ 729718 h 768059"/>
                        <a:gd name="connsiteX126" fmla="*/ 330665 w 1484196"/>
                        <a:gd name="connsiteY126" fmla="*/ 736474 h 768059"/>
                        <a:gd name="connsiteX127" fmla="*/ 335169 w 1484196"/>
                        <a:gd name="connsiteY127" fmla="*/ 743231 h 768059"/>
                        <a:gd name="connsiteX128" fmla="*/ 391474 w 1484196"/>
                        <a:gd name="connsiteY128" fmla="*/ 752240 h 768059"/>
                        <a:gd name="connsiteX129" fmla="*/ 459041 w 1484196"/>
                        <a:gd name="connsiteY129" fmla="*/ 756744 h 768059"/>
                        <a:gd name="connsiteX130" fmla="*/ 474806 w 1484196"/>
                        <a:gd name="connsiteY130" fmla="*/ 768006 h 768059"/>
                        <a:gd name="connsiteX131" fmla="*/ 501833 w 1484196"/>
                        <a:gd name="connsiteY131" fmla="*/ 761249 h 768059"/>
                        <a:gd name="connsiteX132" fmla="*/ 510842 w 1484196"/>
                        <a:gd name="connsiteY132" fmla="*/ 758997 h 768059"/>
                        <a:gd name="connsiteX133" fmla="*/ 528860 w 1484196"/>
                        <a:gd name="connsiteY133" fmla="*/ 754492 h 768059"/>
                        <a:gd name="connsiteX134" fmla="*/ 607687 w 1484196"/>
                        <a:gd name="connsiteY134" fmla="*/ 752240 h 768059"/>
                        <a:gd name="connsiteX135" fmla="*/ 670749 w 1484196"/>
                        <a:gd name="connsiteY135" fmla="*/ 747736 h 768059"/>
                        <a:gd name="connsiteX136" fmla="*/ 677506 w 1484196"/>
                        <a:gd name="connsiteY136" fmla="*/ 745483 h 768059"/>
                        <a:gd name="connsiteX137" fmla="*/ 686515 w 1484196"/>
                        <a:gd name="connsiteY137" fmla="*/ 743231 h 768059"/>
                        <a:gd name="connsiteX138" fmla="*/ 718046 w 1484196"/>
                        <a:gd name="connsiteY138" fmla="*/ 740979 h 768059"/>
                        <a:gd name="connsiteX139" fmla="*/ 745072 w 1484196"/>
                        <a:gd name="connsiteY139" fmla="*/ 713952 h 768059"/>
                        <a:gd name="connsiteX140" fmla="*/ 756333 w 1484196"/>
                        <a:gd name="connsiteY140" fmla="*/ 702691 h 768059"/>
                        <a:gd name="connsiteX141" fmla="*/ 760838 w 1484196"/>
                        <a:gd name="connsiteY141" fmla="*/ 698187 h 768059"/>
                        <a:gd name="connsiteX142" fmla="*/ 772099 w 1484196"/>
                        <a:gd name="connsiteY142" fmla="*/ 684674 h 768059"/>
                        <a:gd name="connsiteX143" fmla="*/ 783360 w 1484196"/>
                        <a:gd name="connsiteY143" fmla="*/ 673412 h 768059"/>
                        <a:gd name="connsiteX144" fmla="*/ 787865 w 1484196"/>
                        <a:gd name="connsiteY144" fmla="*/ 666656 h 768059"/>
                        <a:gd name="connsiteX145" fmla="*/ 794621 w 1484196"/>
                        <a:gd name="connsiteY145" fmla="*/ 664404 h 768059"/>
                        <a:gd name="connsiteX146" fmla="*/ 796873 w 1484196"/>
                        <a:gd name="connsiteY146" fmla="*/ 657647 h 768059"/>
                        <a:gd name="connsiteX147" fmla="*/ 826152 w 1484196"/>
                        <a:gd name="connsiteY147" fmla="*/ 655395 h 768059"/>
                        <a:gd name="connsiteX148" fmla="*/ 848674 w 1484196"/>
                        <a:gd name="connsiteY148" fmla="*/ 639629 h 768059"/>
                        <a:gd name="connsiteX149" fmla="*/ 866692 w 1484196"/>
                        <a:gd name="connsiteY149" fmla="*/ 635125 h 768059"/>
                        <a:gd name="connsiteX150" fmla="*/ 875701 w 1484196"/>
                        <a:gd name="connsiteY150" fmla="*/ 632873 h 768059"/>
                        <a:gd name="connsiteX151" fmla="*/ 882458 w 1484196"/>
                        <a:gd name="connsiteY151" fmla="*/ 628368 h 768059"/>
                        <a:gd name="connsiteX152" fmla="*/ 902728 w 1484196"/>
                        <a:gd name="connsiteY152" fmla="*/ 619359 h 768059"/>
                        <a:gd name="connsiteX153" fmla="*/ 913989 w 1484196"/>
                        <a:gd name="connsiteY153" fmla="*/ 608098 h 768059"/>
                        <a:gd name="connsiteX154" fmla="*/ 929754 w 1484196"/>
                        <a:gd name="connsiteY154" fmla="*/ 603594 h 768059"/>
                        <a:gd name="connsiteX155" fmla="*/ 968042 w 1484196"/>
                        <a:gd name="connsiteY155" fmla="*/ 605846 h 768059"/>
                        <a:gd name="connsiteX156" fmla="*/ 972546 w 1484196"/>
                        <a:gd name="connsiteY156" fmla="*/ 612603 h 768059"/>
                        <a:gd name="connsiteX157" fmla="*/ 977051 w 1484196"/>
                        <a:gd name="connsiteY157" fmla="*/ 617107 h 768059"/>
                        <a:gd name="connsiteX158" fmla="*/ 997321 w 1484196"/>
                        <a:gd name="connsiteY158" fmla="*/ 623864 h 768059"/>
                        <a:gd name="connsiteX159" fmla="*/ 1006330 w 1484196"/>
                        <a:gd name="connsiteY159" fmla="*/ 632873 h 768059"/>
                        <a:gd name="connsiteX160" fmla="*/ 1010834 w 1484196"/>
                        <a:gd name="connsiteY160" fmla="*/ 641881 h 768059"/>
                        <a:gd name="connsiteX161" fmla="*/ 1024347 w 1484196"/>
                        <a:gd name="connsiteY161" fmla="*/ 650890 h 768059"/>
                        <a:gd name="connsiteX162" fmla="*/ 1028852 w 1484196"/>
                        <a:gd name="connsiteY162" fmla="*/ 664404 h 768059"/>
                        <a:gd name="connsiteX163" fmla="*/ 1035608 w 1484196"/>
                        <a:gd name="connsiteY163" fmla="*/ 668908 h 768059"/>
                        <a:gd name="connsiteX164" fmla="*/ 1046869 w 1484196"/>
                        <a:gd name="connsiteY164" fmla="*/ 671160 h 768059"/>
                        <a:gd name="connsiteX165" fmla="*/ 1053626 w 1484196"/>
                        <a:gd name="connsiteY165" fmla="*/ 673412 h 768059"/>
                        <a:gd name="connsiteX166" fmla="*/ 1055878 w 1484196"/>
                        <a:gd name="connsiteY166" fmla="*/ 680169 h 768059"/>
                        <a:gd name="connsiteX167" fmla="*/ 1064887 w 1484196"/>
                        <a:gd name="connsiteY167" fmla="*/ 682421 h 768059"/>
                        <a:gd name="connsiteX168" fmla="*/ 1073896 w 1484196"/>
                        <a:gd name="connsiteY168" fmla="*/ 686926 h 768059"/>
                        <a:gd name="connsiteX169" fmla="*/ 1091914 w 1484196"/>
                        <a:gd name="connsiteY169" fmla="*/ 691430 h 768059"/>
                        <a:gd name="connsiteX170" fmla="*/ 1098670 w 1484196"/>
                        <a:gd name="connsiteY170" fmla="*/ 700439 h 768059"/>
                        <a:gd name="connsiteX171" fmla="*/ 1103175 w 1484196"/>
                        <a:gd name="connsiteY171" fmla="*/ 707196 h 768059"/>
                        <a:gd name="connsiteX172" fmla="*/ 1109932 w 1484196"/>
                        <a:gd name="connsiteY172" fmla="*/ 711700 h 768059"/>
                        <a:gd name="connsiteX173" fmla="*/ 1118940 w 1484196"/>
                        <a:gd name="connsiteY173" fmla="*/ 727466 h 768059"/>
                        <a:gd name="connsiteX174" fmla="*/ 1121193 w 1484196"/>
                        <a:gd name="connsiteY174" fmla="*/ 736474 h 768059"/>
                        <a:gd name="connsiteX175" fmla="*/ 1136958 w 1484196"/>
                        <a:gd name="connsiteY175" fmla="*/ 743231 h 768059"/>
                        <a:gd name="connsiteX176" fmla="*/ 1179750 w 1484196"/>
                        <a:gd name="connsiteY176" fmla="*/ 745483 h 768059"/>
                        <a:gd name="connsiteX177" fmla="*/ 1195516 w 1484196"/>
                        <a:gd name="connsiteY177" fmla="*/ 743231 h 768059"/>
                        <a:gd name="connsiteX178" fmla="*/ 1236056 w 1484196"/>
                        <a:gd name="connsiteY178" fmla="*/ 745483 h 768059"/>
                        <a:gd name="connsiteX179" fmla="*/ 1256326 w 1484196"/>
                        <a:gd name="connsiteY179" fmla="*/ 747736 h 768059"/>
                        <a:gd name="connsiteX180" fmla="*/ 1269839 w 1484196"/>
                        <a:gd name="connsiteY180" fmla="*/ 729718 h 768059"/>
                        <a:gd name="connsiteX181" fmla="*/ 1276596 w 1484196"/>
                        <a:gd name="connsiteY181" fmla="*/ 727466 h 768059"/>
                        <a:gd name="connsiteX182" fmla="*/ 1292361 w 1484196"/>
                        <a:gd name="connsiteY182" fmla="*/ 713952 h 768059"/>
                        <a:gd name="connsiteX183" fmla="*/ 1294613 w 1484196"/>
                        <a:gd name="connsiteY183" fmla="*/ 707196 h 768059"/>
                        <a:gd name="connsiteX184" fmla="*/ 1299118 w 1484196"/>
                        <a:gd name="connsiteY184" fmla="*/ 700439 h 768059"/>
                        <a:gd name="connsiteX185" fmla="*/ 1303622 w 1484196"/>
                        <a:gd name="connsiteY185" fmla="*/ 691430 h 768059"/>
                        <a:gd name="connsiteX186" fmla="*/ 1310379 w 1484196"/>
                        <a:gd name="connsiteY186" fmla="*/ 689178 h 768059"/>
                        <a:gd name="connsiteX187" fmla="*/ 1314883 w 1484196"/>
                        <a:gd name="connsiteY187" fmla="*/ 680169 h 768059"/>
                        <a:gd name="connsiteX188" fmla="*/ 1321640 w 1484196"/>
                        <a:gd name="connsiteY188" fmla="*/ 675665 h 768059"/>
                        <a:gd name="connsiteX189" fmla="*/ 1323892 w 1484196"/>
                        <a:gd name="connsiteY189" fmla="*/ 666656 h 768059"/>
                        <a:gd name="connsiteX190" fmla="*/ 1326144 w 1484196"/>
                        <a:gd name="connsiteY190" fmla="*/ 659899 h 768059"/>
                        <a:gd name="connsiteX191" fmla="*/ 1330649 w 1484196"/>
                        <a:gd name="connsiteY191" fmla="*/ 655395 h 768059"/>
                        <a:gd name="connsiteX192" fmla="*/ 1339658 w 1484196"/>
                        <a:gd name="connsiteY192" fmla="*/ 641881 h 768059"/>
                        <a:gd name="connsiteX193" fmla="*/ 1341910 w 1484196"/>
                        <a:gd name="connsiteY193" fmla="*/ 632873 h 768059"/>
                        <a:gd name="connsiteX194" fmla="*/ 1344162 w 1484196"/>
                        <a:gd name="connsiteY194" fmla="*/ 610350 h 768059"/>
                        <a:gd name="connsiteX195" fmla="*/ 1348666 w 1484196"/>
                        <a:gd name="connsiteY195" fmla="*/ 601341 h 768059"/>
                        <a:gd name="connsiteX196" fmla="*/ 1353171 w 1484196"/>
                        <a:gd name="connsiteY196" fmla="*/ 585576 h 768059"/>
                        <a:gd name="connsiteX197" fmla="*/ 1359928 w 1484196"/>
                        <a:gd name="connsiteY197" fmla="*/ 576567 h 768059"/>
                        <a:gd name="connsiteX198" fmla="*/ 1364432 w 1484196"/>
                        <a:gd name="connsiteY198" fmla="*/ 542784 h 768059"/>
                        <a:gd name="connsiteX199" fmla="*/ 1366684 w 1484196"/>
                        <a:gd name="connsiteY199" fmla="*/ 533775 h 768059"/>
                        <a:gd name="connsiteX200" fmla="*/ 1368936 w 1484196"/>
                        <a:gd name="connsiteY200" fmla="*/ 477470 h 768059"/>
                        <a:gd name="connsiteX201" fmla="*/ 1384702 w 1484196"/>
                        <a:gd name="connsiteY201" fmla="*/ 454947 h 768059"/>
                        <a:gd name="connsiteX202" fmla="*/ 1391459 w 1484196"/>
                        <a:gd name="connsiteY202" fmla="*/ 443686 h 768059"/>
                        <a:gd name="connsiteX203" fmla="*/ 1398215 w 1484196"/>
                        <a:gd name="connsiteY203" fmla="*/ 434677 h 768059"/>
                        <a:gd name="connsiteX204" fmla="*/ 1400467 w 1484196"/>
                        <a:gd name="connsiteY204" fmla="*/ 385129 h 768059"/>
                        <a:gd name="connsiteX205" fmla="*/ 1402720 w 1484196"/>
                        <a:gd name="connsiteY205" fmla="*/ 373868 h 768059"/>
                        <a:gd name="connsiteX206" fmla="*/ 1409476 w 1484196"/>
                        <a:gd name="connsiteY206" fmla="*/ 367111 h 768059"/>
                        <a:gd name="connsiteX207" fmla="*/ 1422990 w 1484196"/>
                        <a:gd name="connsiteY207" fmla="*/ 157655 h 768059"/>
                        <a:gd name="connsiteX208" fmla="*/ 1436503 w 1484196"/>
                        <a:gd name="connsiteY208" fmla="*/ 141889 h 768059"/>
                        <a:gd name="connsiteX209" fmla="*/ 1441007 w 1484196"/>
                        <a:gd name="connsiteY209" fmla="*/ 135133 h 768059"/>
                        <a:gd name="connsiteX210" fmla="*/ 1447764 w 1484196"/>
                        <a:gd name="connsiteY210" fmla="*/ 132880 h 768059"/>
                        <a:gd name="connsiteX211" fmla="*/ 1454521 w 1484196"/>
                        <a:gd name="connsiteY211" fmla="*/ 128376 h 768059"/>
                        <a:gd name="connsiteX212" fmla="*/ 1456773 w 1484196"/>
                        <a:gd name="connsiteY212" fmla="*/ 99097 h 768059"/>
                        <a:gd name="connsiteX213" fmla="*/ 1463530 w 1484196"/>
                        <a:gd name="connsiteY213" fmla="*/ 94593 h 768059"/>
                        <a:gd name="connsiteX214" fmla="*/ 1474791 w 1484196"/>
                        <a:gd name="connsiteY214" fmla="*/ 83332 h 768059"/>
                        <a:gd name="connsiteX215" fmla="*/ 1477043 w 1484196"/>
                        <a:gd name="connsiteY215" fmla="*/ 76575 h 768059"/>
                        <a:gd name="connsiteX216" fmla="*/ 1483800 w 1484196"/>
                        <a:gd name="connsiteY216" fmla="*/ 74323 h 768059"/>
                        <a:gd name="connsiteX217" fmla="*/ 1481547 w 1484196"/>
                        <a:gd name="connsiteY217" fmla="*/ 0 h 768059"/>
                        <a:gd name="connsiteX218" fmla="*/ 1470286 w 1484196"/>
                        <a:gd name="connsiteY218" fmla="*/ 9008 h 768059"/>
                        <a:gd name="connsiteX219" fmla="*/ 1468034 w 1484196"/>
                        <a:gd name="connsiteY219" fmla="*/ 18017 h 768059"/>
                        <a:gd name="connsiteX220" fmla="*/ 1461277 w 1484196"/>
                        <a:gd name="connsiteY220" fmla="*/ 20270 h 768059"/>
                        <a:gd name="connsiteX221" fmla="*/ 1470286 w 1484196"/>
                        <a:gd name="connsiteY22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90125 w 1484196"/>
                        <a:gd name="connsiteY119" fmla="*/ 675665 h 768059"/>
                        <a:gd name="connsiteX120" fmla="*/ 292377 w 1484196"/>
                        <a:gd name="connsiteY120" fmla="*/ 686926 h 768059"/>
                        <a:gd name="connsiteX121" fmla="*/ 301386 w 1484196"/>
                        <a:gd name="connsiteY121" fmla="*/ 691430 h 768059"/>
                        <a:gd name="connsiteX122" fmla="*/ 312647 w 1484196"/>
                        <a:gd name="connsiteY122" fmla="*/ 702691 h 768059"/>
                        <a:gd name="connsiteX123" fmla="*/ 314899 w 1484196"/>
                        <a:gd name="connsiteY123" fmla="*/ 709448 h 768059"/>
                        <a:gd name="connsiteX124" fmla="*/ 328412 w 1484196"/>
                        <a:gd name="connsiteY124" fmla="*/ 729718 h 768059"/>
                        <a:gd name="connsiteX125" fmla="*/ 330665 w 1484196"/>
                        <a:gd name="connsiteY125" fmla="*/ 736474 h 768059"/>
                        <a:gd name="connsiteX126" fmla="*/ 335169 w 1484196"/>
                        <a:gd name="connsiteY126" fmla="*/ 743231 h 768059"/>
                        <a:gd name="connsiteX127" fmla="*/ 391474 w 1484196"/>
                        <a:gd name="connsiteY127" fmla="*/ 752240 h 768059"/>
                        <a:gd name="connsiteX128" fmla="*/ 459041 w 1484196"/>
                        <a:gd name="connsiteY128" fmla="*/ 756744 h 768059"/>
                        <a:gd name="connsiteX129" fmla="*/ 474806 w 1484196"/>
                        <a:gd name="connsiteY129" fmla="*/ 768006 h 768059"/>
                        <a:gd name="connsiteX130" fmla="*/ 501833 w 1484196"/>
                        <a:gd name="connsiteY130" fmla="*/ 761249 h 768059"/>
                        <a:gd name="connsiteX131" fmla="*/ 510842 w 1484196"/>
                        <a:gd name="connsiteY131" fmla="*/ 758997 h 768059"/>
                        <a:gd name="connsiteX132" fmla="*/ 528860 w 1484196"/>
                        <a:gd name="connsiteY132" fmla="*/ 754492 h 768059"/>
                        <a:gd name="connsiteX133" fmla="*/ 607687 w 1484196"/>
                        <a:gd name="connsiteY133" fmla="*/ 752240 h 768059"/>
                        <a:gd name="connsiteX134" fmla="*/ 670749 w 1484196"/>
                        <a:gd name="connsiteY134" fmla="*/ 747736 h 768059"/>
                        <a:gd name="connsiteX135" fmla="*/ 677506 w 1484196"/>
                        <a:gd name="connsiteY135" fmla="*/ 745483 h 768059"/>
                        <a:gd name="connsiteX136" fmla="*/ 686515 w 1484196"/>
                        <a:gd name="connsiteY136" fmla="*/ 743231 h 768059"/>
                        <a:gd name="connsiteX137" fmla="*/ 718046 w 1484196"/>
                        <a:gd name="connsiteY137" fmla="*/ 740979 h 768059"/>
                        <a:gd name="connsiteX138" fmla="*/ 745072 w 1484196"/>
                        <a:gd name="connsiteY138" fmla="*/ 713952 h 768059"/>
                        <a:gd name="connsiteX139" fmla="*/ 756333 w 1484196"/>
                        <a:gd name="connsiteY139" fmla="*/ 702691 h 768059"/>
                        <a:gd name="connsiteX140" fmla="*/ 760838 w 1484196"/>
                        <a:gd name="connsiteY140" fmla="*/ 698187 h 768059"/>
                        <a:gd name="connsiteX141" fmla="*/ 772099 w 1484196"/>
                        <a:gd name="connsiteY141" fmla="*/ 684674 h 768059"/>
                        <a:gd name="connsiteX142" fmla="*/ 783360 w 1484196"/>
                        <a:gd name="connsiteY142" fmla="*/ 673412 h 768059"/>
                        <a:gd name="connsiteX143" fmla="*/ 787865 w 1484196"/>
                        <a:gd name="connsiteY143" fmla="*/ 666656 h 768059"/>
                        <a:gd name="connsiteX144" fmla="*/ 794621 w 1484196"/>
                        <a:gd name="connsiteY144" fmla="*/ 664404 h 768059"/>
                        <a:gd name="connsiteX145" fmla="*/ 796873 w 1484196"/>
                        <a:gd name="connsiteY145" fmla="*/ 657647 h 768059"/>
                        <a:gd name="connsiteX146" fmla="*/ 826152 w 1484196"/>
                        <a:gd name="connsiteY146" fmla="*/ 655395 h 768059"/>
                        <a:gd name="connsiteX147" fmla="*/ 848674 w 1484196"/>
                        <a:gd name="connsiteY147" fmla="*/ 639629 h 768059"/>
                        <a:gd name="connsiteX148" fmla="*/ 866692 w 1484196"/>
                        <a:gd name="connsiteY148" fmla="*/ 635125 h 768059"/>
                        <a:gd name="connsiteX149" fmla="*/ 875701 w 1484196"/>
                        <a:gd name="connsiteY149" fmla="*/ 632873 h 768059"/>
                        <a:gd name="connsiteX150" fmla="*/ 882458 w 1484196"/>
                        <a:gd name="connsiteY150" fmla="*/ 628368 h 768059"/>
                        <a:gd name="connsiteX151" fmla="*/ 902728 w 1484196"/>
                        <a:gd name="connsiteY151" fmla="*/ 619359 h 768059"/>
                        <a:gd name="connsiteX152" fmla="*/ 913989 w 1484196"/>
                        <a:gd name="connsiteY152" fmla="*/ 608098 h 768059"/>
                        <a:gd name="connsiteX153" fmla="*/ 929754 w 1484196"/>
                        <a:gd name="connsiteY153" fmla="*/ 603594 h 768059"/>
                        <a:gd name="connsiteX154" fmla="*/ 968042 w 1484196"/>
                        <a:gd name="connsiteY154" fmla="*/ 605846 h 768059"/>
                        <a:gd name="connsiteX155" fmla="*/ 972546 w 1484196"/>
                        <a:gd name="connsiteY155" fmla="*/ 612603 h 768059"/>
                        <a:gd name="connsiteX156" fmla="*/ 977051 w 1484196"/>
                        <a:gd name="connsiteY156" fmla="*/ 617107 h 768059"/>
                        <a:gd name="connsiteX157" fmla="*/ 997321 w 1484196"/>
                        <a:gd name="connsiteY157" fmla="*/ 623864 h 768059"/>
                        <a:gd name="connsiteX158" fmla="*/ 1006330 w 1484196"/>
                        <a:gd name="connsiteY158" fmla="*/ 632873 h 768059"/>
                        <a:gd name="connsiteX159" fmla="*/ 1010834 w 1484196"/>
                        <a:gd name="connsiteY159" fmla="*/ 641881 h 768059"/>
                        <a:gd name="connsiteX160" fmla="*/ 1024347 w 1484196"/>
                        <a:gd name="connsiteY160" fmla="*/ 650890 h 768059"/>
                        <a:gd name="connsiteX161" fmla="*/ 1028852 w 1484196"/>
                        <a:gd name="connsiteY161" fmla="*/ 664404 h 768059"/>
                        <a:gd name="connsiteX162" fmla="*/ 1035608 w 1484196"/>
                        <a:gd name="connsiteY162" fmla="*/ 668908 h 768059"/>
                        <a:gd name="connsiteX163" fmla="*/ 1046869 w 1484196"/>
                        <a:gd name="connsiteY163" fmla="*/ 671160 h 768059"/>
                        <a:gd name="connsiteX164" fmla="*/ 1053626 w 1484196"/>
                        <a:gd name="connsiteY164" fmla="*/ 673412 h 768059"/>
                        <a:gd name="connsiteX165" fmla="*/ 1055878 w 1484196"/>
                        <a:gd name="connsiteY165" fmla="*/ 680169 h 768059"/>
                        <a:gd name="connsiteX166" fmla="*/ 1064887 w 1484196"/>
                        <a:gd name="connsiteY166" fmla="*/ 682421 h 768059"/>
                        <a:gd name="connsiteX167" fmla="*/ 1073896 w 1484196"/>
                        <a:gd name="connsiteY167" fmla="*/ 686926 h 768059"/>
                        <a:gd name="connsiteX168" fmla="*/ 1091914 w 1484196"/>
                        <a:gd name="connsiteY168" fmla="*/ 691430 h 768059"/>
                        <a:gd name="connsiteX169" fmla="*/ 1098670 w 1484196"/>
                        <a:gd name="connsiteY169" fmla="*/ 700439 h 768059"/>
                        <a:gd name="connsiteX170" fmla="*/ 1103175 w 1484196"/>
                        <a:gd name="connsiteY170" fmla="*/ 707196 h 768059"/>
                        <a:gd name="connsiteX171" fmla="*/ 1109932 w 1484196"/>
                        <a:gd name="connsiteY171" fmla="*/ 711700 h 768059"/>
                        <a:gd name="connsiteX172" fmla="*/ 1118940 w 1484196"/>
                        <a:gd name="connsiteY172" fmla="*/ 727466 h 768059"/>
                        <a:gd name="connsiteX173" fmla="*/ 1121193 w 1484196"/>
                        <a:gd name="connsiteY173" fmla="*/ 736474 h 768059"/>
                        <a:gd name="connsiteX174" fmla="*/ 1136958 w 1484196"/>
                        <a:gd name="connsiteY174" fmla="*/ 743231 h 768059"/>
                        <a:gd name="connsiteX175" fmla="*/ 1179750 w 1484196"/>
                        <a:gd name="connsiteY175" fmla="*/ 745483 h 768059"/>
                        <a:gd name="connsiteX176" fmla="*/ 1195516 w 1484196"/>
                        <a:gd name="connsiteY176" fmla="*/ 743231 h 768059"/>
                        <a:gd name="connsiteX177" fmla="*/ 1236056 w 1484196"/>
                        <a:gd name="connsiteY177" fmla="*/ 745483 h 768059"/>
                        <a:gd name="connsiteX178" fmla="*/ 1256326 w 1484196"/>
                        <a:gd name="connsiteY178" fmla="*/ 747736 h 768059"/>
                        <a:gd name="connsiteX179" fmla="*/ 1269839 w 1484196"/>
                        <a:gd name="connsiteY179" fmla="*/ 729718 h 768059"/>
                        <a:gd name="connsiteX180" fmla="*/ 1276596 w 1484196"/>
                        <a:gd name="connsiteY180" fmla="*/ 727466 h 768059"/>
                        <a:gd name="connsiteX181" fmla="*/ 1292361 w 1484196"/>
                        <a:gd name="connsiteY181" fmla="*/ 713952 h 768059"/>
                        <a:gd name="connsiteX182" fmla="*/ 1294613 w 1484196"/>
                        <a:gd name="connsiteY182" fmla="*/ 707196 h 768059"/>
                        <a:gd name="connsiteX183" fmla="*/ 1299118 w 1484196"/>
                        <a:gd name="connsiteY183" fmla="*/ 700439 h 768059"/>
                        <a:gd name="connsiteX184" fmla="*/ 1303622 w 1484196"/>
                        <a:gd name="connsiteY184" fmla="*/ 691430 h 768059"/>
                        <a:gd name="connsiteX185" fmla="*/ 1310379 w 1484196"/>
                        <a:gd name="connsiteY185" fmla="*/ 689178 h 768059"/>
                        <a:gd name="connsiteX186" fmla="*/ 1314883 w 1484196"/>
                        <a:gd name="connsiteY186" fmla="*/ 680169 h 768059"/>
                        <a:gd name="connsiteX187" fmla="*/ 1321640 w 1484196"/>
                        <a:gd name="connsiteY187" fmla="*/ 675665 h 768059"/>
                        <a:gd name="connsiteX188" fmla="*/ 1323892 w 1484196"/>
                        <a:gd name="connsiteY188" fmla="*/ 666656 h 768059"/>
                        <a:gd name="connsiteX189" fmla="*/ 1326144 w 1484196"/>
                        <a:gd name="connsiteY189" fmla="*/ 659899 h 768059"/>
                        <a:gd name="connsiteX190" fmla="*/ 1330649 w 1484196"/>
                        <a:gd name="connsiteY190" fmla="*/ 655395 h 768059"/>
                        <a:gd name="connsiteX191" fmla="*/ 1339658 w 1484196"/>
                        <a:gd name="connsiteY191" fmla="*/ 641881 h 768059"/>
                        <a:gd name="connsiteX192" fmla="*/ 1341910 w 1484196"/>
                        <a:gd name="connsiteY192" fmla="*/ 632873 h 768059"/>
                        <a:gd name="connsiteX193" fmla="*/ 1344162 w 1484196"/>
                        <a:gd name="connsiteY193" fmla="*/ 610350 h 768059"/>
                        <a:gd name="connsiteX194" fmla="*/ 1348666 w 1484196"/>
                        <a:gd name="connsiteY194" fmla="*/ 601341 h 768059"/>
                        <a:gd name="connsiteX195" fmla="*/ 1353171 w 1484196"/>
                        <a:gd name="connsiteY195" fmla="*/ 585576 h 768059"/>
                        <a:gd name="connsiteX196" fmla="*/ 1359928 w 1484196"/>
                        <a:gd name="connsiteY196" fmla="*/ 576567 h 768059"/>
                        <a:gd name="connsiteX197" fmla="*/ 1364432 w 1484196"/>
                        <a:gd name="connsiteY197" fmla="*/ 542784 h 768059"/>
                        <a:gd name="connsiteX198" fmla="*/ 1366684 w 1484196"/>
                        <a:gd name="connsiteY198" fmla="*/ 533775 h 768059"/>
                        <a:gd name="connsiteX199" fmla="*/ 1368936 w 1484196"/>
                        <a:gd name="connsiteY199" fmla="*/ 477470 h 768059"/>
                        <a:gd name="connsiteX200" fmla="*/ 1384702 w 1484196"/>
                        <a:gd name="connsiteY200" fmla="*/ 454947 h 768059"/>
                        <a:gd name="connsiteX201" fmla="*/ 1391459 w 1484196"/>
                        <a:gd name="connsiteY201" fmla="*/ 443686 h 768059"/>
                        <a:gd name="connsiteX202" fmla="*/ 1398215 w 1484196"/>
                        <a:gd name="connsiteY202" fmla="*/ 434677 h 768059"/>
                        <a:gd name="connsiteX203" fmla="*/ 1400467 w 1484196"/>
                        <a:gd name="connsiteY203" fmla="*/ 385129 h 768059"/>
                        <a:gd name="connsiteX204" fmla="*/ 1402720 w 1484196"/>
                        <a:gd name="connsiteY204" fmla="*/ 373868 h 768059"/>
                        <a:gd name="connsiteX205" fmla="*/ 1409476 w 1484196"/>
                        <a:gd name="connsiteY205" fmla="*/ 367111 h 768059"/>
                        <a:gd name="connsiteX206" fmla="*/ 1422990 w 1484196"/>
                        <a:gd name="connsiteY206" fmla="*/ 157655 h 768059"/>
                        <a:gd name="connsiteX207" fmla="*/ 1436503 w 1484196"/>
                        <a:gd name="connsiteY207" fmla="*/ 141889 h 768059"/>
                        <a:gd name="connsiteX208" fmla="*/ 1441007 w 1484196"/>
                        <a:gd name="connsiteY208" fmla="*/ 135133 h 768059"/>
                        <a:gd name="connsiteX209" fmla="*/ 1447764 w 1484196"/>
                        <a:gd name="connsiteY209" fmla="*/ 132880 h 768059"/>
                        <a:gd name="connsiteX210" fmla="*/ 1454521 w 1484196"/>
                        <a:gd name="connsiteY210" fmla="*/ 128376 h 768059"/>
                        <a:gd name="connsiteX211" fmla="*/ 1456773 w 1484196"/>
                        <a:gd name="connsiteY211" fmla="*/ 99097 h 768059"/>
                        <a:gd name="connsiteX212" fmla="*/ 1463530 w 1484196"/>
                        <a:gd name="connsiteY212" fmla="*/ 94593 h 768059"/>
                        <a:gd name="connsiteX213" fmla="*/ 1474791 w 1484196"/>
                        <a:gd name="connsiteY213" fmla="*/ 83332 h 768059"/>
                        <a:gd name="connsiteX214" fmla="*/ 1477043 w 1484196"/>
                        <a:gd name="connsiteY214" fmla="*/ 76575 h 768059"/>
                        <a:gd name="connsiteX215" fmla="*/ 1483800 w 1484196"/>
                        <a:gd name="connsiteY215" fmla="*/ 74323 h 768059"/>
                        <a:gd name="connsiteX216" fmla="*/ 1481547 w 1484196"/>
                        <a:gd name="connsiteY216" fmla="*/ 0 h 768059"/>
                        <a:gd name="connsiteX217" fmla="*/ 1470286 w 1484196"/>
                        <a:gd name="connsiteY217" fmla="*/ 9008 h 768059"/>
                        <a:gd name="connsiteX218" fmla="*/ 1468034 w 1484196"/>
                        <a:gd name="connsiteY218" fmla="*/ 18017 h 768059"/>
                        <a:gd name="connsiteX219" fmla="*/ 1461277 w 1484196"/>
                        <a:gd name="connsiteY219" fmla="*/ 20270 h 768059"/>
                        <a:gd name="connsiteX220" fmla="*/ 1470286 w 1484196"/>
                        <a:gd name="connsiteY22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0125 w 1484196"/>
                        <a:gd name="connsiteY100" fmla="*/ 578819 h 768059"/>
                        <a:gd name="connsiteX101" fmla="*/ 254089 w 1484196"/>
                        <a:gd name="connsiteY101" fmla="*/ 556297 h 768059"/>
                        <a:gd name="connsiteX102" fmla="*/ 247333 w 1484196"/>
                        <a:gd name="connsiteY102" fmla="*/ 554045 h 768059"/>
                        <a:gd name="connsiteX103" fmla="*/ 242828 w 1484196"/>
                        <a:gd name="connsiteY103" fmla="*/ 549541 h 768059"/>
                        <a:gd name="connsiteX104" fmla="*/ 224810 w 1484196"/>
                        <a:gd name="connsiteY104" fmla="*/ 545036 h 768059"/>
                        <a:gd name="connsiteX105" fmla="*/ 168505 w 1484196"/>
                        <a:gd name="connsiteY105" fmla="*/ 536027 h 768059"/>
                        <a:gd name="connsiteX106" fmla="*/ 105443 w 1484196"/>
                        <a:gd name="connsiteY106" fmla="*/ 533775 h 768059"/>
                        <a:gd name="connsiteX107" fmla="*/ 64903 w 1484196"/>
                        <a:gd name="connsiteY107" fmla="*/ 536027 h 768059"/>
                        <a:gd name="connsiteX108" fmla="*/ 49629 w 1484196"/>
                        <a:gd name="connsiteY108" fmla="*/ 536930 h 768059"/>
                        <a:gd name="connsiteX109" fmla="*/ 11467 w 1484196"/>
                        <a:gd name="connsiteY109" fmla="*/ 550729 h 768059"/>
                        <a:gd name="connsiteX110" fmla="*/ 0 w 1484196"/>
                        <a:gd name="connsiteY110" fmla="*/ 573331 h 768059"/>
                        <a:gd name="connsiteX111" fmla="*/ 7169 w 1484196"/>
                        <a:gd name="connsiteY111" fmla="*/ 603101 h 768059"/>
                        <a:gd name="connsiteX112" fmla="*/ 33291 w 1484196"/>
                        <a:gd name="connsiteY112" fmla="*/ 618170 h 768059"/>
                        <a:gd name="connsiteX113" fmla="*/ 113011 w 1484196"/>
                        <a:gd name="connsiteY113" fmla="*/ 629432 h 768059"/>
                        <a:gd name="connsiteX114" fmla="*/ 154992 w 1484196"/>
                        <a:gd name="connsiteY114" fmla="*/ 632873 h 768059"/>
                        <a:gd name="connsiteX115" fmla="*/ 161748 w 1484196"/>
                        <a:gd name="connsiteY115" fmla="*/ 637377 h 768059"/>
                        <a:gd name="connsiteX116" fmla="*/ 207372 w 1484196"/>
                        <a:gd name="connsiteY116" fmla="*/ 640429 h 768059"/>
                        <a:gd name="connsiteX117" fmla="*/ 238324 w 1484196"/>
                        <a:gd name="connsiteY117" fmla="*/ 662151 h 768059"/>
                        <a:gd name="connsiteX118" fmla="*/ 290125 w 1484196"/>
                        <a:gd name="connsiteY118" fmla="*/ 675665 h 768059"/>
                        <a:gd name="connsiteX119" fmla="*/ 292377 w 1484196"/>
                        <a:gd name="connsiteY119" fmla="*/ 686926 h 768059"/>
                        <a:gd name="connsiteX120" fmla="*/ 301386 w 1484196"/>
                        <a:gd name="connsiteY120" fmla="*/ 691430 h 768059"/>
                        <a:gd name="connsiteX121" fmla="*/ 312647 w 1484196"/>
                        <a:gd name="connsiteY121" fmla="*/ 702691 h 768059"/>
                        <a:gd name="connsiteX122" fmla="*/ 314899 w 1484196"/>
                        <a:gd name="connsiteY122" fmla="*/ 709448 h 768059"/>
                        <a:gd name="connsiteX123" fmla="*/ 328412 w 1484196"/>
                        <a:gd name="connsiteY123" fmla="*/ 729718 h 768059"/>
                        <a:gd name="connsiteX124" fmla="*/ 330665 w 1484196"/>
                        <a:gd name="connsiteY124" fmla="*/ 736474 h 768059"/>
                        <a:gd name="connsiteX125" fmla="*/ 335169 w 1484196"/>
                        <a:gd name="connsiteY125" fmla="*/ 743231 h 768059"/>
                        <a:gd name="connsiteX126" fmla="*/ 391474 w 1484196"/>
                        <a:gd name="connsiteY126" fmla="*/ 752240 h 768059"/>
                        <a:gd name="connsiteX127" fmla="*/ 459041 w 1484196"/>
                        <a:gd name="connsiteY127" fmla="*/ 756744 h 768059"/>
                        <a:gd name="connsiteX128" fmla="*/ 474806 w 1484196"/>
                        <a:gd name="connsiteY128" fmla="*/ 768006 h 768059"/>
                        <a:gd name="connsiteX129" fmla="*/ 501833 w 1484196"/>
                        <a:gd name="connsiteY129" fmla="*/ 761249 h 768059"/>
                        <a:gd name="connsiteX130" fmla="*/ 510842 w 1484196"/>
                        <a:gd name="connsiteY130" fmla="*/ 758997 h 768059"/>
                        <a:gd name="connsiteX131" fmla="*/ 528860 w 1484196"/>
                        <a:gd name="connsiteY131" fmla="*/ 754492 h 768059"/>
                        <a:gd name="connsiteX132" fmla="*/ 607687 w 1484196"/>
                        <a:gd name="connsiteY132" fmla="*/ 752240 h 768059"/>
                        <a:gd name="connsiteX133" fmla="*/ 670749 w 1484196"/>
                        <a:gd name="connsiteY133" fmla="*/ 747736 h 768059"/>
                        <a:gd name="connsiteX134" fmla="*/ 677506 w 1484196"/>
                        <a:gd name="connsiteY134" fmla="*/ 745483 h 768059"/>
                        <a:gd name="connsiteX135" fmla="*/ 686515 w 1484196"/>
                        <a:gd name="connsiteY135" fmla="*/ 743231 h 768059"/>
                        <a:gd name="connsiteX136" fmla="*/ 718046 w 1484196"/>
                        <a:gd name="connsiteY136" fmla="*/ 740979 h 768059"/>
                        <a:gd name="connsiteX137" fmla="*/ 745072 w 1484196"/>
                        <a:gd name="connsiteY137" fmla="*/ 713952 h 768059"/>
                        <a:gd name="connsiteX138" fmla="*/ 756333 w 1484196"/>
                        <a:gd name="connsiteY138" fmla="*/ 702691 h 768059"/>
                        <a:gd name="connsiteX139" fmla="*/ 760838 w 1484196"/>
                        <a:gd name="connsiteY139" fmla="*/ 698187 h 768059"/>
                        <a:gd name="connsiteX140" fmla="*/ 772099 w 1484196"/>
                        <a:gd name="connsiteY140" fmla="*/ 684674 h 768059"/>
                        <a:gd name="connsiteX141" fmla="*/ 783360 w 1484196"/>
                        <a:gd name="connsiteY141" fmla="*/ 673412 h 768059"/>
                        <a:gd name="connsiteX142" fmla="*/ 787865 w 1484196"/>
                        <a:gd name="connsiteY142" fmla="*/ 666656 h 768059"/>
                        <a:gd name="connsiteX143" fmla="*/ 794621 w 1484196"/>
                        <a:gd name="connsiteY143" fmla="*/ 664404 h 768059"/>
                        <a:gd name="connsiteX144" fmla="*/ 796873 w 1484196"/>
                        <a:gd name="connsiteY144" fmla="*/ 657647 h 768059"/>
                        <a:gd name="connsiteX145" fmla="*/ 826152 w 1484196"/>
                        <a:gd name="connsiteY145" fmla="*/ 655395 h 768059"/>
                        <a:gd name="connsiteX146" fmla="*/ 848674 w 1484196"/>
                        <a:gd name="connsiteY146" fmla="*/ 639629 h 768059"/>
                        <a:gd name="connsiteX147" fmla="*/ 866692 w 1484196"/>
                        <a:gd name="connsiteY147" fmla="*/ 635125 h 768059"/>
                        <a:gd name="connsiteX148" fmla="*/ 875701 w 1484196"/>
                        <a:gd name="connsiteY148" fmla="*/ 632873 h 768059"/>
                        <a:gd name="connsiteX149" fmla="*/ 882458 w 1484196"/>
                        <a:gd name="connsiteY149" fmla="*/ 628368 h 768059"/>
                        <a:gd name="connsiteX150" fmla="*/ 902728 w 1484196"/>
                        <a:gd name="connsiteY150" fmla="*/ 619359 h 768059"/>
                        <a:gd name="connsiteX151" fmla="*/ 913989 w 1484196"/>
                        <a:gd name="connsiteY151" fmla="*/ 608098 h 768059"/>
                        <a:gd name="connsiteX152" fmla="*/ 929754 w 1484196"/>
                        <a:gd name="connsiteY152" fmla="*/ 603594 h 768059"/>
                        <a:gd name="connsiteX153" fmla="*/ 968042 w 1484196"/>
                        <a:gd name="connsiteY153" fmla="*/ 605846 h 768059"/>
                        <a:gd name="connsiteX154" fmla="*/ 972546 w 1484196"/>
                        <a:gd name="connsiteY154" fmla="*/ 612603 h 768059"/>
                        <a:gd name="connsiteX155" fmla="*/ 977051 w 1484196"/>
                        <a:gd name="connsiteY155" fmla="*/ 617107 h 768059"/>
                        <a:gd name="connsiteX156" fmla="*/ 997321 w 1484196"/>
                        <a:gd name="connsiteY156" fmla="*/ 623864 h 768059"/>
                        <a:gd name="connsiteX157" fmla="*/ 1006330 w 1484196"/>
                        <a:gd name="connsiteY157" fmla="*/ 632873 h 768059"/>
                        <a:gd name="connsiteX158" fmla="*/ 1010834 w 1484196"/>
                        <a:gd name="connsiteY158" fmla="*/ 641881 h 768059"/>
                        <a:gd name="connsiteX159" fmla="*/ 1024347 w 1484196"/>
                        <a:gd name="connsiteY159" fmla="*/ 650890 h 768059"/>
                        <a:gd name="connsiteX160" fmla="*/ 1028852 w 1484196"/>
                        <a:gd name="connsiteY160" fmla="*/ 664404 h 768059"/>
                        <a:gd name="connsiteX161" fmla="*/ 1035608 w 1484196"/>
                        <a:gd name="connsiteY161" fmla="*/ 668908 h 768059"/>
                        <a:gd name="connsiteX162" fmla="*/ 1046869 w 1484196"/>
                        <a:gd name="connsiteY162" fmla="*/ 671160 h 768059"/>
                        <a:gd name="connsiteX163" fmla="*/ 1053626 w 1484196"/>
                        <a:gd name="connsiteY163" fmla="*/ 673412 h 768059"/>
                        <a:gd name="connsiteX164" fmla="*/ 1055878 w 1484196"/>
                        <a:gd name="connsiteY164" fmla="*/ 680169 h 768059"/>
                        <a:gd name="connsiteX165" fmla="*/ 1064887 w 1484196"/>
                        <a:gd name="connsiteY165" fmla="*/ 682421 h 768059"/>
                        <a:gd name="connsiteX166" fmla="*/ 1073896 w 1484196"/>
                        <a:gd name="connsiteY166" fmla="*/ 686926 h 768059"/>
                        <a:gd name="connsiteX167" fmla="*/ 1091914 w 1484196"/>
                        <a:gd name="connsiteY167" fmla="*/ 691430 h 768059"/>
                        <a:gd name="connsiteX168" fmla="*/ 1098670 w 1484196"/>
                        <a:gd name="connsiteY168" fmla="*/ 700439 h 768059"/>
                        <a:gd name="connsiteX169" fmla="*/ 1103175 w 1484196"/>
                        <a:gd name="connsiteY169" fmla="*/ 707196 h 768059"/>
                        <a:gd name="connsiteX170" fmla="*/ 1109932 w 1484196"/>
                        <a:gd name="connsiteY170" fmla="*/ 711700 h 768059"/>
                        <a:gd name="connsiteX171" fmla="*/ 1118940 w 1484196"/>
                        <a:gd name="connsiteY171" fmla="*/ 727466 h 768059"/>
                        <a:gd name="connsiteX172" fmla="*/ 1121193 w 1484196"/>
                        <a:gd name="connsiteY172" fmla="*/ 736474 h 768059"/>
                        <a:gd name="connsiteX173" fmla="*/ 1136958 w 1484196"/>
                        <a:gd name="connsiteY173" fmla="*/ 743231 h 768059"/>
                        <a:gd name="connsiteX174" fmla="*/ 1179750 w 1484196"/>
                        <a:gd name="connsiteY174" fmla="*/ 745483 h 768059"/>
                        <a:gd name="connsiteX175" fmla="*/ 1195516 w 1484196"/>
                        <a:gd name="connsiteY175" fmla="*/ 743231 h 768059"/>
                        <a:gd name="connsiteX176" fmla="*/ 1236056 w 1484196"/>
                        <a:gd name="connsiteY176" fmla="*/ 745483 h 768059"/>
                        <a:gd name="connsiteX177" fmla="*/ 1256326 w 1484196"/>
                        <a:gd name="connsiteY177" fmla="*/ 747736 h 768059"/>
                        <a:gd name="connsiteX178" fmla="*/ 1269839 w 1484196"/>
                        <a:gd name="connsiteY178" fmla="*/ 729718 h 768059"/>
                        <a:gd name="connsiteX179" fmla="*/ 1276596 w 1484196"/>
                        <a:gd name="connsiteY179" fmla="*/ 727466 h 768059"/>
                        <a:gd name="connsiteX180" fmla="*/ 1292361 w 1484196"/>
                        <a:gd name="connsiteY180" fmla="*/ 713952 h 768059"/>
                        <a:gd name="connsiteX181" fmla="*/ 1294613 w 1484196"/>
                        <a:gd name="connsiteY181" fmla="*/ 707196 h 768059"/>
                        <a:gd name="connsiteX182" fmla="*/ 1299118 w 1484196"/>
                        <a:gd name="connsiteY182" fmla="*/ 700439 h 768059"/>
                        <a:gd name="connsiteX183" fmla="*/ 1303622 w 1484196"/>
                        <a:gd name="connsiteY183" fmla="*/ 691430 h 768059"/>
                        <a:gd name="connsiteX184" fmla="*/ 1310379 w 1484196"/>
                        <a:gd name="connsiteY184" fmla="*/ 689178 h 768059"/>
                        <a:gd name="connsiteX185" fmla="*/ 1314883 w 1484196"/>
                        <a:gd name="connsiteY185" fmla="*/ 680169 h 768059"/>
                        <a:gd name="connsiteX186" fmla="*/ 1321640 w 1484196"/>
                        <a:gd name="connsiteY186" fmla="*/ 675665 h 768059"/>
                        <a:gd name="connsiteX187" fmla="*/ 1323892 w 1484196"/>
                        <a:gd name="connsiteY187" fmla="*/ 666656 h 768059"/>
                        <a:gd name="connsiteX188" fmla="*/ 1326144 w 1484196"/>
                        <a:gd name="connsiteY188" fmla="*/ 659899 h 768059"/>
                        <a:gd name="connsiteX189" fmla="*/ 1330649 w 1484196"/>
                        <a:gd name="connsiteY189" fmla="*/ 655395 h 768059"/>
                        <a:gd name="connsiteX190" fmla="*/ 1339658 w 1484196"/>
                        <a:gd name="connsiteY190" fmla="*/ 641881 h 768059"/>
                        <a:gd name="connsiteX191" fmla="*/ 1341910 w 1484196"/>
                        <a:gd name="connsiteY191" fmla="*/ 632873 h 768059"/>
                        <a:gd name="connsiteX192" fmla="*/ 1344162 w 1484196"/>
                        <a:gd name="connsiteY192" fmla="*/ 610350 h 768059"/>
                        <a:gd name="connsiteX193" fmla="*/ 1348666 w 1484196"/>
                        <a:gd name="connsiteY193" fmla="*/ 601341 h 768059"/>
                        <a:gd name="connsiteX194" fmla="*/ 1353171 w 1484196"/>
                        <a:gd name="connsiteY194" fmla="*/ 585576 h 768059"/>
                        <a:gd name="connsiteX195" fmla="*/ 1359928 w 1484196"/>
                        <a:gd name="connsiteY195" fmla="*/ 576567 h 768059"/>
                        <a:gd name="connsiteX196" fmla="*/ 1364432 w 1484196"/>
                        <a:gd name="connsiteY196" fmla="*/ 542784 h 768059"/>
                        <a:gd name="connsiteX197" fmla="*/ 1366684 w 1484196"/>
                        <a:gd name="connsiteY197" fmla="*/ 533775 h 768059"/>
                        <a:gd name="connsiteX198" fmla="*/ 1368936 w 1484196"/>
                        <a:gd name="connsiteY198" fmla="*/ 477470 h 768059"/>
                        <a:gd name="connsiteX199" fmla="*/ 1384702 w 1484196"/>
                        <a:gd name="connsiteY199" fmla="*/ 454947 h 768059"/>
                        <a:gd name="connsiteX200" fmla="*/ 1391459 w 1484196"/>
                        <a:gd name="connsiteY200" fmla="*/ 443686 h 768059"/>
                        <a:gd name="connsiteX201" fmla="*/ 1398215 w 1484196"/>
                        <a:gd name="connsiteY201" fmla="*/ 434677 h 768059"/>
                        <a:gd name="connsiteX202" fmla="*/ 1400467 w 1484196"/>
                        <a:gd name="connsiteY202" fmla="*/ 385129 h 768059"/>
                        <a:gd name="connsiteX203" fmla="*/ 1402720 w 1484196"/>
                        <a:gd name="connsiteY203" fmla="*/ 373868 h 768059"/>
                        <a:gd name="connsiteX204" fmla="*/ 1409476 w 1484196"/>
                        <a:gd name="connsiteY204" fmla="*/ 367111 h 768059"/>
                        <a:gd name="connsiteX205" fmla="*/ 1422990 w 1484196"/>
                        <a:gd name="connsiteY205" fmla="*/ 157655 h 768059"/>
                        <a:gd name="connsiteX206" fmla="*/ 1436503 w 1484196"/>
                        <a:gd name="connsiteY206" fmla="*/ 141889 h 768059"/>
                        <a:gd name="connsiteX207" fmla="*/ 1441007 w 1484196"/>
                        <a:gd name="connsiteY207" fmla="*/ 135133 h 768059"/>
                        <a:gd name="connsiteX208" fmla="*/ 1447764 w 1484196"/>
                        <a:gd name="connsiteY208" fmla="*/ 132880 h 768059"/>
                        <a:gd name="connsiteX209" fmla="*/ 1454521 w 1484196"/>
                        <a:gd name="connsiteY209" fmla="*/ 128376 h 768059"/>
                        <a:gd name="connsiteX210" fmla="*/ 1456773 w 1484196"/>
                        <a:gd name="connsiteY210" fmla="*/ 99097 h 768059"/>
                        <a:gd name="connsiteX211" fmla="*/ 1463530 w 1484196"/>
                        <a:gd name="connsiteY211" fmla="*/ 94593 h 768059"/>
                        <a:gd name="connsiteX212" fmla="*/ 1474791 w 1484196"/>
                        <a:gd name="connsiteY212" fmla="*/ 83332 h 768059"/>
                        <a:gd name="connsiteX213" fmla="*/ 1477043 w 1484196"/>
                        <a:gd name="connsiteY213" fmla="*/ 76575 h 768059"/>
                        <a:gd name="connsiteX214" fmla="*/ 1483800 w 1484196"/>
                        <a:gd name="connsiteY214" fmla="*/ 74323 h 768059"/>
                        <a:gd name="connsiteX215" fmla="*/ 1481547 w 1484196"/>
                        <a:gd name="connsiteY215" fmla="*/ 0 h 768059"/>
                        <a:gd name="connsiteX216" fmla="*/ 1470286 w 1484196"/>
                        <a:gd name="connsiteY216" fmla="*/ 9008 h 768059"/>
                        <a:gd name="connsiteX217" fmla="*/ 1468034 w 1484196"/>
                        <a:gd name="connsiteY217" fmla="*/ 18017 h 768059"/>
                        <a:gd name="connsiteX218" fmla="*/ 1461277 w 1484196"/>
                        <a:gd name="connsiteY218" fmla="*/ 20270 h 768059"/>
                        <a:gd name="connsiteX219" fmla="*/ 1470286 w 1484196"/>
                        <a:gd name="connsiteY21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290125 w 1484196"/>
                        <a:gd name="connsiteY99" fmla="*/ 578819 h 768059"/>
                        <a:gd name="connsiteX100" fmla="*/ 254089 w 1484196"/>
                        <a:gd name="connsiteY100" fmla="*/ 556297 h 768059"/>
                        <a:gd name="connsiteX101" fmla="*/ 247333 w 1484196"/>
                        <a:gd name="connsiteY101" fmla="*/ 554045 h 768059"/>
                        <a:gd name="connsiteX102" fmla="*/ 242828 w 1484196"/>
                        <a:gd name="connsiteY102" fmla="*/ 549541 h 768059"/>
                        <a:gd name="connsiteX103" fmla="*/ 224810 w 1484196"/>
                        <a:gd name="connsiteY103" fmla="*/ 545036 h 768059"/>
                        <a:gd name="connsiteX104" fmla="*/ 168505 w 1484196"/>
                        <a:gd name="connsiteY104" fmla="*/ 536027 h 768059"/>
                        <a:gd name="connsiteX105" fmla="*/ 105443 w 1484196"/>
                        <a:gd name="connsiteY105" fmla="*/ 533775 h 768059"/>
                        <a:gd name="connsiteX106" fmla="*/ 64903 w 1484196"/>
                        <a:gd name="connsiteY106" fmla="*/ 536027 h 768059"/>
                        <a:gd name="connsiteX107" fmla="*/ 49629 w 1484196"/>
                        <a:gd name="connsiteY107" fmla="*/ 536930 h 768059"/>
                        <a:gd name="connsiteX108" fmla="*/ 11467 w 1484196"/>
                        <a:gd name="connsiteY108" fmla="*/ 550729 h 768059"/>
                        <a:gd name="connsiteX109" fmla="*/ 0 w 1484196"/>
                        <a:gd name="connsiteY109" fmla="*/ 573331 h 768059"/>
                        <a:gd name="connsiteX110" fmla="*/ 7169 w 1484196"/>
                        <a:gd name="connsiteY110" fmla="*/ 603101 h 768059"/>
                        <a:gd name="connsiteX111" fmla="*/ 33291 w 1484196"/>
                        <a:gd name="connsiteY111" fmla="*/ 618170 h 768059"/>
                        <a:gd name="connsiteX112" fmla="*/ 113011 w 1484196"/>
                        <a:gd name="connsiteY112" fmla="*/ 629432 h 768059"/>
                        <a:gd name="connsiteX113" fmla="*/ 154992 w 1484196"/>
                        <a:gd name="connsiteY113" fmla="*/ 632873 h 768059"/>
                        <a:gd name="connsiteX114" fmla="*/ 161748 w 1484196"/>
                        <a:gd name="connsiteY114" fmla="*/ 637377 h 768059"/>
                        <a:gd name="connsiteX115" fmla="*/ 207372 w 1484196"/>
                        <a:gd name="connsiteY115" fmla="*/ 640429 h 768059"/>
                        <a:gd name="connsiteX116" fmla="*/ 238324 w 1484196"/>
                        <a:gd name="connsiteY116" fmla="*/ 662151 h 768059"/>
                        <a:gd name="connsiteX117" fmla="*/ 290125 w 1484196"/>
                        <a:gd name="connsiteY117" fmla="*/ 675665 h 768059"/>
                        <a:gd name="connsiteX118" fmla="*/ 292377 w 1484196"/>
                        <a:gd name="connsiteY118" fmla="*/ 686926 h 768059"/>
                        <a:gd name="connsiteX119" fmla="*/ 301386 w 1484196"/>
                        <a:gd name="connsiteY119" fmla="*/ 691430 h 768059"/>
                        <a:gd name="connsiteX120" fmla="*/ 312647 w 1484196"/>
                        <a:gd name="connsiteY120" fmla="*/ 702691 h 768059"/>
                        <a:gd name="connsiteX121" fmla="*/ 314899 w 1484196"/>
                        <a:gd name="connsiteY121" fmla="*/ 709448 h 768059"/>
                        <a:gd name="connsiteX122" fmla="*/ 328412 w 1484196"/>
                        <a:gd name="connsiteY122" fmla="*/ 729718 h 768059"/>
                        <a:gd name="connsiteX123" fmla="*/ 330665 w 1484196"/>
                        <a:gd name="connsiteY123" fmla="*/ 736474 h 768059"/>
                        <a:gd name="connsiteX124" fmla="*/ 335169 w 1484196"/>
                        <a:gd name="connsiteY124" fmla="*/ 743231 h 768059"/>
                        <a:gd name="connsiteX125" fmla="*/ 391474 w 1484196"/>
                        <a:gd name="connsiteY125" fmla="*/ 752240 h 768059"/>
                        <a:gd name="connsiteX126" fmla="*/ 459041 w 1484196"/>
                        <a:gd name="connsiteY126" fmla="*/ 756744 h 768059"/>
                        <a:gd name="connsiteX127" fmla="*/ 474806 w 1484196"/>
                        <a:gd name="connsiteY127" fmla="*/ 768006 h 768059"/>
                        <a:gd name="connsiteX128" fmla="*/ 501833 w 1484196"/>
                        <a:gd name="connsiteY128" fmla="*/ 761249 h 768059"/>
                        <a:gd name="connsiteX129" fmla="*/ 510842 w 1484196"/>
                        <a:gd name="connsiteY129" fmla="*/ 758997 h 768059"/>
                        <a:gd name="connsiteX130" fmla="*/ 528860 w 1484196"/>
                        <a:gd name="connsiteY130" fmla="*/ 754492 h 768059"/>
                        <a:gd name="connsiteX131" fmla="*/ 607687 w 1484196"/>
                        <a:gd name="connsiteY131" fmla="*/ 752240 h 768059"/>
                        <a:gd name="connsiteX132" fmla="*/ 670749 w 1484196"/>
                        <a:gd name="connsiteY132" fmla="*/ 747736 h 768059"/>
                        <a:gd name="connsiteX133" fmla="*/ 677506 w 1484196"/>
                        <a:gd name="connsiteY133" fmla="*/ 745483 h 768059"/>
                        <a:gd name="connsiteX134" fmla="*/ 686515 w 1484196"/>
                        <a:gd name="connsiteY134" fmla="*/ 743231 h 768059"/>
                        <a:gd name="connsiteX135" fmla="*/ 718046 w 1484196"/>
                        <a:gd name="connsiteY135" fmla="*/ 740979 h 768059"/>
                        <a:gd name="connsiteX136" fmla="*/ 745072 w 1484196"/>
                        <a:gd name="connsiteY136" fmla="*/ 713952 h 768059"/>
                        <a:gd name="connsiteX137" fmla="*/ 756333 w 1484196"/>
                        <a:gd name="connsiteY137" fmla="*/ 702691 h 768059"/>
                        <a:gd name="connsiteX138" fmla="*/ 760838 w 1484196"/>
                        <a:gd name="connsiteY138" fmla="*/ 698187 h 768059"/>
                        <a:gd name="connsiteX139" fmla="*/ 772099 w 1484196"/>
                        <a:gd name="connsiteY139" fmla="*/ 684674 h 768059"/>
                        <a:gd name="connsiteX140" fmla="*/ 783360 w 1484196"/>
                        <a:gd name="connsiteY140" fmla="*/ 673412 h 768059"/>
                        <a:gd name="connsiteX141" fmla="*/ 787865 w 1484196"/>
                        <a:gd name="connsiteY141" fmla="*/ 666656 h 768059"/>
                        <a:gd name="connsiteX142" fmla="*/ 794621 w 1484196"/>
                        <a:gd name="connsiteY142" fmla="*/ 664404 h 768059"/>
                        <a:gd name="connsiteX143" fmla="*/ 796873 w 1484196"/>
                        <a:gd name="connsiteY143" fmla="*/ 657647 h 768059"/>
                        <a:gd name="connsiteX144" fmla="*/ 826152 w 1484196"/>
                        <a:gd name="connsiteY144" fmla="*/ 655395 h 768059"/>
                        <a:gd name="connsiteX145" fmla="*/ 848674 w 1484196"/>
                        <a:gd name="connsiteY145" fmla="*/ 639629 h 768059"/>
                        <a:gd name="connsiteX146" fmla="*/ 866692 w 1484196"/>
                        <a:gd name="connsiteY146" fmla="*/ 635125 h 768059"/>
                        <a:gd name="connsiteX147" fmla="*/ 875701 w 1484196"/>
                        <a:gd name="connsiteY147" fmla="*/ 632873 h 768059"/>
                        <a:gd name="connsiteX148" fmla="*/ 882458 w 1484196"/>
                        <a:gd name="connsiteY148" fmla="*/ 628368 h 768059"/>
                        <a:gd name="connsiteX149" fmla="*/ 902728 w 1484196"/>
                        <a:gd name="connsiteY149" fmla="*/ 619359 h 768059"/>
                        <a:gd name="connsiteX150" fmla="*/ 913989 w 1484196"/>
                        <a:gd name="connsiteY150" fmla="*/ 608098 h 768059"/>
                        <a:gd name="connsiteX151" fmla="*/ 929754 w 1484196"/>
                        <a:gd name="connsiteY151" fmla="*/ 603594 h 768059"/>
                        <a:gd name="connsiteX152" fmla="*/ 968042 w 1484196"/>
                        <a:gd name="connsiteY152" fmla="*/ 605846 h 768059"/>
                        <a:gd name="connsiteX153" fmla="*/ 972546 w 1484196"/>
                        <a:gd name="connsiteY153" fmla="*/ 612603 h 768059"/>
                        <a:gd name="connsiteX154" fmla="*/ 977051 w 1484196"/>
                        <a:gd name="connsiteY154" fmla="*/ 617107 h 768059"/>
                        <a:gd name="connsiteX155" fmla="*/ 997321 w 1484196"/>
                        <a:gd name="connsiteY155" fmla="*/ 623864 h 768059"/>
                        <a:gd name="connsiteX156" fmla="*/ 1006330 w 1484196"/>
                        <a:gd name="connsiteY156" fmla="*/ 632873 h 768059"/>
                        <a:gd name="connsiteX157" fmla="*/ 1010834 w 1484196"/>
                        <a:gd name="connsiteY157" fmla="*/ 641881 h 768059"/>
                        <a:gd name="connsiteX158" fmla="*/ 1024347 w 1484196"/>
                        <a:gd name="connsiteY158" fmla="*/ 650890 h 768059"/>
                        <a:gd name="connsiteX159" fmla="*/ 1028852 w 1484196"/>
                        <a:gd name="connsiteY159" fmla="*/ 664404 h 768059"/>
                        <a:gd name="connsiteX160" fmla="*/ 1035608 w 1484196"/>
                        <a:gd name="connsiteY160" fmla="*/ 668908 h 768059"/>
                        <a:gd name="connsiteX161" fmla="*/ 1046869 w 1484196"/>
                        <a:gd name="connsiteY161" fmla="*/ 671160 h 768059"/>
                        <a:gd name="connsiteX162" fmla="*/ 1053626 w 1484196"/>
                        <a:gd name="connsiteY162" fmla="*/ 673412 h 768059"/>
                        <a:gd name="connsiteX163" fmla="*/ 1055878 w 1484196"/>
                        <a:gd name="connsiteY163" fmla="*/ 680169 h 768059"/>
                        <a:gd name="connsiteX164" fmla="*/ 1064887 w 1484196"/>
                        <a:gd name="connsiteY164" fmla="*/ 682421 h 768059"/>
                        <a:gd name="connsiteX165" fmla="*/ 1073896 w 1484196"/>
                        <a:gd name="connsiteY165" fmla="*/ 686926 h 768059"/>
                        <a:gd name="connsiteX166" fmla="*/ 1091914 w 1484196"/>
                        <a:gd name="connsiteY166" fmla="*/ 691430 h 768059"/>
                        <a:gd name="connsiteX167" fmla="*/ 1098670 w 1484196"/>
                        <a:gd name="connsiteY167" fmla="*/ 700439 h 768059"/>
                        <a:gd name="connsiteX168" fmla="*/ 1103175 w 1484196"/>
                        <a:gd name="connsiteY168" fmla="*/ 707196 h 768059"/>
                        <a:gd name="connsiteX169" fmla="*/ 1109932 w 1484196"/>
                        <a:gd name="connsiteY169" fmla="*/ 711700 h 768059"/>
                        <a:gd name="connsiteX170" fmla="*/ 1118940 w 1484196"/>
                        <a:gd name="connsiteY170" fmla="*/ 727466 h 768059"/>
                        <a:gd name="connsiteX171" fmla="*/ 1121193 w 1484196"/>
                        <a:gd name="connsiteY171" fmla="*/ 736474 h 768059"/>
                        <a:gd name="connsiteX172" fmla="*/ 1136958 w 1484196"/>
                        <a:gd name="connsiteY172" fmla="*/ 743231 h 768059"/>
                        <a:gd name="connsiteX173" fmla="*/ 1179750 w 1484196"/>
                        <a:gd name="connsiteY173" fmla="*/ 745483 h 768059"/>
                        <a:gd name="connsiteX174" fmla="*/ 1195516 w 1484196"/>
                        <a:gd name="connsiteY174" fmla="*/ 743231 h 768059"/>
                        <a:gd name="connsiteX175" fmla="*/ 1236056 w 1484196"/>
                        <a:gd name="connsiteY175" fmla="*/ 745483 h 768059"/>
                        <a:gd name="connsiteX176" fmla="*/ 1256326 w 1484196"/>
                        <a:gd name="connsiteY176" fmla="*/ 747736 h 768059"/>
                        <a:gd name="connsiteX177" fmla="*/ 1269839 w 1484196"/>
                        <a:gd name="connsiteY177" fmla="*/ 729718 h 768059"/>
                        <a:gd name="connsiteX178" fmla="*/ 1276596 w 1484196"/>
                        <a:gd name="connsiteY178" fmla="*/ 727466 h 768059"/>
                        <a:gd name="connsiteX179" fmla="*/ 1292361 w 1484196"/>
                        <a:gd name="connsiteY179" fmla="*/ 713952 h 768059"/>
                        <a:gd name="connsiteX180" fmla="*/ 1294613 w 1484196"/>
                        <a:gd name="connsiteY180" fmla="*/ 707196 h 768059"/>
                        <a:gd name="connsiteX181" fmla="*/ 1299118 w 1484196"/>
                        <a:gd name="connsiteY181" fmla="*/ 700439 h 768059"/>
                        <a:gd name="connsiteX182" fmla="*/ 1303622 w 1484196"/>
                        <a:gd name="connsiteY182" fmla="*/ 691430 h 768059"/>
                        <a:gd name="connsiteX183" fmla="*/ 1310379 w 1484196"/>
                        <a:gd name="connsiteY183" fmla="*/ 689178 h 768059"/>
                        <a:gd name="connsiteX184" fmla="*/ 1314883 w 1484196"/>
                        <a:gd name="connsiteY184" fmla="*/ 680169 h 768059"/>
                        <a:gd name="connsiteX185" fmla="*/ 1321640 w 1484196"/>
                        <a:gd name="connsiteY185" fmla="*/ 675665 h 768059"/>
                        <a:gd name="connsiteX186" fmla="*/ 1323892 w 1484196"/>
                        <a:gd name="connsiteY186" fmla="*/ 666656 h 768059"/>
                        <a:gd name="connsiteX187" fmla="*/ 1326144 w 1484196"/>
                        <a:gd name="connsiteY187" fmla="*/ 659899 h 768059"/>
                        <a:gd name="connsiteX188" fmla="*/ 1330649 w 1484196"/>
                        <a:gd name="connsiteY188" fmla="*/ 655395 h 768059"/>
                        <a:gd name="connsiteX189" fmla="*/ 1339658 w 1484196"/>
                        <a:gd name="connsiteY189" fmla="*/ 641881 h 768059"/>
                        <a:gd name="connsiteX190" fmla="*/ 1341910 w 1484196"/>
                        <a:gd name="connsiteY190" fmla="*/ 632873 h 768059"/>
                        <a:gd name="connsiteX191" fmla="*/ 1344162 w 1484196"/>
                        <a:gd name="connsiteY191" fmla="*/ 610350 h 768059"/>
                        <a:gd name="connsiteX192" fmla="*/ 1348666 w 1484196"/>
                        <a:gd name="connsiteY192" fmla="*/ 601341 h 768059"/>
                        <a:gd name="connsiteX193" fmla="*/ 1353171 w 1484196"/>
                        <a:gd name="connsiteY193" fmla="*/ 585576 h 768059"/>
                        <a:gd name="connsiteX194" fmla="*/ 1359928 w 1484196"/>
                        <a:gd name="connsiteY194" fmla="*/ 576567 h 768059"/>
                        <a:gd name="connsiteX195" fmla="*/ 1364432 w 1484196"/>
                        <a:gd name="connsiteY195" fmla="*/ 542784 h 768059"/>
                        <a:gd name="connsiteX196" fmla="*/ 1366684 w 1484196"/>
                        <a:gd name="connsiteY196" fmla="*/ 533775 h 768059"/>
                        <a:gd name="connsiteX197" fmla="*/ 1368936 w 1484196"/>
                        <a:gd name="connsiteY197" fmla="*/ 477470 h 768059"/>
                        <a:gd name="connsiteX198" fmla="*/ 1384702 w 1484196"/>
                        <a:gd name="connsiteY198" fmla="*/ 454947 h 768059"/>
                        <a:gd name="connsiteX199" fmla="*/ 1391459 w 1484196"/>
                        <a:gd name="connsiteY199" fmla="*/ 443686 h 768059"/>
                        <a:gd name="connsiteX200" fmla="*/ 1398215 w 1484196"/>
                        <a:gd name="connsiteY200" fmla="*/ 434677 h 768059"/>
                        <a:gd name="connsiteX201" fmla="*/ 1400467 w 1484196"/>
                        <a:gd name="connsiteY201" fmla="*/ 385129 h 768059"/>
                        <a:gd name="connsiteX202" fmla="*/ 1402720 w 1484196"/>
                        <a:gd name="connsiteY202" fmla="*/ 373868 h 768059"/>
                        <a:gd name="connsiteX203" fmla="*/ 1409476 w 1484196"/>
                        <a:gd name="connsiteY203" fmla="*/ 367111 h 768059"/>
                        <a:gd name="connsiteX204" fmla="*/ 1422990 w 1484196"/>
                        <a:gd name="connsiteY204" fmla="*/ 157655 h 768059"/>
                        <a:gd name="connsiteX205" fmla="*/ 1436503 w 1484196"/>
                        <a:gd name="connsiteY205" fmla="*/ 141889 h 768059"/>
                        <a:gd name="connsiteX206" fmla="*/ 1441007 w 1484196"/>
                        <a:gd name="connsiteY206" fmla="*/ 135133 h 768059"/>
                        <a:gd name="connsiteX207" fmla="*/ 1447764 w 1484196"/>
                        <a:gd name="connsiteY207" fmla="*/ 132880 h 768059"/>
                        <a:gd name="connsiteX208" fmla="*/ 1454521 w 1484196"/>
                        <a:gd name="connsiteY208" fmla="*/ 128376 h 768059"/>
                        <a:gd name="connsiteX209" fmla="*/ 1456773 w 1484196"/>
                        <a:gd name="connsiteY209" fmla="*/ 99097 h 768059"/>
                        <a:gd name="connsiteX210" fmla="*/ 1463530 w 1484196"/>
                        <a:gd name="connsiteY210" fmla="*/ 94593 h 768059"/>
                        <a:gd name="connsiteX211" fmla="*/ 1474791 w 1484196"/>
                        <a:gd name="connsiteY211" fmla="*/ 83332 h 768059"/>
                        <a:gd name="connsiteX212" fmla="*/ 1477043 w 1484196"/>
                        <a:gd name="connsiteY212" fmla="*/ 76575 h 768059"/>
                        <a:gd name="connsiteX213" fmla="*/ 1483800 w 1484196"/>
                        <a:gd name="connsiteY213" fmla="*/ 74323 h 768059"/>
                        <a:gd name="connsiteX214" fmla="*/ 1481547 w 1484196"/>
                        <a:gd name="connsiteY214" fmla="*/ 0 h 768059"/>
                        <a:gd name="connsiteX215" fmla="*/ 1470286 w 1484196"/>
                        <a:gd name="connsiteY215" fmla="*/ 9008 h 768059"/>
                        <a:gd name="connsiteX216" fmla="*/ 1468034 w 1484196"/>
                        <a:gd name="connsiteY216" fmla="*/ 18017 h 768059"/>
                        <a:gd name="connsiteX217" fmla="*/ 1461277 w 1484196"/>
                        <a:gd name="connsiteY217" fmla="*/ 20270 h 768059"/>
                        <a:gd name="connsiteX218" fmla="*/ 1470286 w 1484196"/>
                        <a:gd name="connsiteY21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48682 w 1484196"/>
                        <a:gd name="connsiteY96" fmla="*/ 610350 h 768059"/>
                        <a:gd name="connsiteX97" fmla="*/ 328412 w 1484196"/>
                        <a:gd name="connsiteY97" fmla="*/ 603594 h 768059"/>
                        <a:gd name="connsiteX98" fmla="*/ 290125 w 1484196"/>
                        <a:gd name="connsiteY98" fmla="*/ 578819 h 768059"/>
                        <a:gd name="connsiteX99" fmla="*/ 254089 w 1484196"/>
                        <a:gd name="connsiteY99" fmla="*/ 556297 h 768059"/>
                        <a:gd name="connsiteX100" fmla="*/ 247333 w 1484196"/>
                        <a:gd name="connsiteY100" fmla="*/ 554045 h 768059"/>
                        <a:gd name="connsiteX101" fmla="*/ 242828 w 1484196"/>
                        <a:gd name="connsiteY101" fmla="*/ 549541 h 768059"/>
                        <a:gd name="connsiteX102" fmla="*/ 224810 w 1484196"/>
                        <a:gd name="connsiteY102" fmla="*/ 545036 h 768059"/>
                        <a:gd name="connsiteX103" fmla="*/ 168505 w 1484196"/>
                        <a:gd name="connsiteY103" fmla="*/ 536027 h 768059"/>
                        <a:gd name="connsiteX104" fmla="*/ 105443 w 1484196"/>
                        <a:gd name="connsiteY104" fmla="*/ 533775 h 768059"/>
                        <a:gd name="connsiteX105" fmla="*/ 64903 w 1484196"/>
                        <a:gd name="connsiteY105" fmla="*/ 536027 h 768059"/>
                        <a:gd name="connsiteX106" fmla="*/ 49629 w 1484196"/>
                        <a:gd name="connsiteY106" fmla="*/ 536930 h 768059"/>
                        <a:gd name="connsiteX107" fmla="*/ 11467 w 1484196"/>
                        <a:gd name="connsiteY107" fmla="*/ 550729 h 768059"/>
                        <a:gd name="connsiteX108" fmla="*/ 0 w 1484196"/>
                        <a:gd name="connsiteY108" fmla="*/ 573331 h 768059"/>
                        <a:gd name="connsiteX109" fmla="*/ 7169 w 1484196"/>
                        <a:gd name="connsiteY109" fmla="*/ 603101 h 768059"/>
                        <a:gd name="connsiteX110" fmla="*/ 33291 w 1484196"/>
                        <a:gd name="connsiteY110" fmla="*/ 618170 h 768059"/>
                        <a:gd name="connsiteX111" fmla="*/ 113011 w 1484196"/>
                        <a:gd name="connsiteY111" fmla="*/ 629432 h 768059"/>
                        <a:gd name="connsiteX112" fmla="*/ 154992 w 1484196"/>
                        <a:gd name="connsiteY112" fmla="*/ 632873 h 768059"/>
                        <a:gd name="connsiteX113" fmla="*/ 161748 w 1484196"/>
                        <a:gd name="connsiteY113" fmla="*/ 637377 h 768059"/>
                        <a:gd name="connsiteX114" fmla="*/ 207372 w 1484196"/>
                        <a:gd name="connsiteY114" fmla="*/ 640429 h 768059"/>
                        <a:gd name="connsiteX115" fmla="*/ 238324 w 1484196"/>
                        <a:gd name="connsiteY115" fmla="*/ 662151 h 768059"/>
                        <a:gd name="connsiteX116" fmla="*/ 290125 w 1484196"/>
                        <a:gd name="connsiteY116" fmla="*/ 675665 h 768059"/>
                        <a:gd name="connsiteX117" fmla="*/ 292377 w 1484196"/>
                        <a:gd name="connsiteY117" fmla="*/ 686926 h 768059"/>
                        <a:gd name="connsiteX118" fmla="*/ 301386 w 1484196"/>
                        <a:gd name="connsiteY118" fmla="*/ 691430 h 768059"/>
                        <a:gd name="connsiteX119" fmla="*/ 312647 w 1484196"/>
                        <a:gd name="connsiteY119" fmla="*/ 702691 h 768059"/>
                        <a:gd name="connsiteX120" fmla="*/ 314899 w 1484196"/>
                        <a:gd name="connsiteY120" fmla="*/ 709448 h 768059"/>
                        <a:gd name="connsiteX121" fmla="*/ 328412 w 1484196"/>
                        <a:gd name="connsiteY121" fmla="*/ 729718 h 768059"/>
                        <a:gd name="connsiteX122" fmla="*/ 330665 w 1484196"/>
                        <a:gd name="connsiteY122" fmla="*/ 736474 h 768059"/>
                        <a:gd name="connsiteX123" fmla="*/ 335169 w 1484196"/>
                        <a:gd name="connsiteY123" fmla="*/ 743231 h 768059"/>
                        <a:gd name="connsiteX124" fmla="*/ 391474 w 1484196"/>
                        <a:gd name="connsiteY124" fmla="*/ 752240 h 768059"/>
                        <a:gd name="connsiteX125" fmla="*/ 459041 w 1484196"/>
                        <a:gd name="connsiteY125" fmla="*/ 756744 h 768059"/>
                        <a:gd name="connsiteX126" fmla="*/ 474806 w 1484196"/>
                        <a:gd name="connsiteY126" fmla="*/ 768006 h 768059"/>
                        <a:gd name="connsiteX127" fmla="*/ 501833 w 1484196"/>
                        <a:gd name="connsiteY127" fmla="*/ 761249 h 768059"/>
                        <a:gd name="connsiteX128" fmla="*/ 510842 w 1484196"/>
                        <a:gd name="connsiteY128" fmla="*/ 758997 h 768059"/>
                        <a:gd name="connsiteX129" fmla="*/ 528860 w 1484196"/>
                        <a:gd name="connsiteY129" fmla="*/ 754492 h 768059"/>
                        <a:gd name="connsiteX130" fmla="*/ 607687 w 1484196"/>
                        <a:gd name="connsiteY130" fmla="*/ 752240 h 768059"/>
                        <a:gd name="connsiteX131" fmla="*/ 670749 w 1484196"/>
                        <a:gd name="connsiteY131" fmla="*/ 747736 h 768059"/>
                        <a:gd name="connsiteX132" fmla="*/ 677506 w 1484196"/>
                        <a:gd name="connsiteY132" fmla="*/ 745483 h 768059"/>
                        <a:gd name="connsiteX133" fmla="*/ 686515 w 1484196"/>
                        <a:gd name="connsiteY133" fmla="*/ 743231 h 768059"/>
                        <a:gd name="connsiteX134" fmla="*/ 718046 w 1484196"/>
                        <a:gd name="connsiteY134" fmla="*/ 740979 h 768059"/>
                        <a:gd name="connsiteX135" fmla="*/ 745072 w 1484196"/>
                        <a:gd name="connsiteY135" fmla="*/ 713952 h 768059"/>
                        <a:gd name="connsiteX136" fmla="*/ 756333 w 1484196"/>
                        <a:gd name="connsiteY136" fmla="*/ 702691 h 768059"/>
                        <a:gd name="connsiteX137" fmla="*/ 760838 w 1484196"/>
                        <a:gd name="connsiteY137" fmla="*/ 698187 h 768059"/>
                        <a:gd name="connsiteX138" fmla="*/ 772099 w 1484196"/>
                        <a:gd name="connsiteY138" fmla="*/ 684674 h 768059"/>
                        <a:gd name="connsiteX139" fmla="*/ 783360 w 1484196"/>
                        <a:gd name="connsiteY139" fmla="*/ 673412 h 768059"/>
                        <a:gd name="connsiteX140" fmla="*/ 787865 w 1484196"/>
                        <a:gd name="connsiteY140" fmla="*/ 666656 h 768059"/>
                        <a:gd name="connsiteX141" fmla="*/ 794621 w 1484196"/>
                        <a:gd name="connsiteY141" fmla="*/ 664404 h 768059"/>
                        <a:gd name="connsiteX142" fmla="*/ 796873 w 1484196"/>
                        <a:gd name="connsiteY142" fmla="*/ 657647 h 768059"/>
                        <a:gd name="connsiteX143" fmla="*/ 826152 w 1484196"/>
                        <a:gd name="connsiteY143" fmla="*/ 655395 h 768059"/>
                        <a:gd name="connsiteX144" fmla="*/ 848674 w 1484196"/>
                        <a:gd name="connsiteY144" fmla="*/ 639629 h 768059"/>
                        <a:gd name="connsiteX145" fmla="*/ 866692 w 1484196"/>
                        <a:gd name="connsiteY145" fmla="*/ 635125 h 768059"/>
                        <a:gd name="connsiteX146" fmla="*/ 875701 w 1484196"/>
                        <a:gd name="connsiteY146" fmla="*/ 632873 h 768059"/>
                        <a:gd name="connsiteX147" fmla="*/ 882458 w 1484196"/>
                        <a:gd name="connsiteY147" fmla="*/ 628368 h 768059"/>
                        <a:gd name="connsiteX148" fmla="*/ 902728 w 1484196"/>
                        <a:gd name="connsiteY148" fmla="*/ 619359 h 768059"/>
                        <a:gd name="connsiteX149" fmla="*/ 913989 w 1484196"/>
                        <a:gd name="connsiteY149" fmla="*/ 608098 h 768059"/>
                        <a:gd name="connsiteX150" fmla="*/ 929754 w 1484196"/>
                        <a:gd name="connsiteY150" fmla="*/ 603594 h 768059"/>
                        <a:gd name="connsiteX151" fmla="*/ 968042 w 1484196"/>
                        <a:gd name="connsiteY151" fmla="*/ 605846 h 768059"/>
                        <a:gd name="connsiteX152" fmla="*/ 972546 w 1484196"/>
                        <a:gd name="connsiteY152" fmla="*/ 612603 h 768059"/>
                        <a:gd name="connsiteX153" fmla="*/ 977051 w 1484196"/>
                        <a:gd name="connsiteY153" fmla="*/ 617107 h 768059"/>
                        <a:gd name="connsiteX154" fmla="*/ 997321 w 1484196"/>
                        <a:gd name="connsiteY154" fmla="*/ 623864 h 768059"/>
                        <a:gd name="connsiteX155" fmla="*/ 1006330 w 1484196"/>
                        <a:gd name="connsiteY155" fmla="*/ 632873 h 768059"/>
                        <a:gd name="connsiteX156" fmla="*/ 1010834 w 1484196"/>
                        <a:gd name="connsiteY156" fmla="*/ 641881 h 768059"/>
                        <a:gd name="connsiteX157" fmla="*/ 1024347 w 1484196"/>
                        <a:gd name="connsiteY157" fmla="*/ 650890 h 768059"/>
                        <a:gd name="connsiteX158" fmla="*/ 1028852 w 1484196"/>
                        <a:gd name="connsiteY158" fmla="*/ 664404 h 768059"/>
                        <a:gd name="connsiteX159" fmla="*/ 1035608 w 1484196"/>
                        <a:gd name="connsiteY159" fmla="*/ 668908 h 768059"/>
                        <a:gd name="connsiteX160" fmla="*/ 1046869 w 1484196"/>
                        <a:gd name="connsiteY160" fmla="*/ 671160 h 768059"/>
                        <a:gd name="connsiteX161" fmla="*/ 1053626 w 1484196"/>
                        <a:gd name="connsiteY161" fmla="*/ 673412 h 768059"/>
                        <a:gd name="connsiteX162" fmla="*/ 1055878 w 1484196"/>
                        <a:gd name="connsiteY162" fmla="*/ 680169 h 768059"/>
                        <a:gd name="connsiteX163" fmla="*/ 1064887 w 1484196"/>
                        <a:gd name="connsiteY163" fmla="*/ 682421 h 768059"/>
                        <a:gd name="connsiteX164" fmla="*/ 1073896 w 1484196"/>
                        <a:gd name="connsiteY164" fmla="*/ 686926 h 768059"/>
                        <a:gd name="connsiteX165" fmla="*/ 1091914 w 1484196"/>
                        <a:gd name="connsiteY165" fmla="*/ 691430 h 768059"/>
                        <a:gd name="connsiteX166" fmla="*/ 1098670 w 1484196"/>
                        <a:gd name="connsiteY166" fmla="*/ 700439 h 768059"/>
                        <a:gd name="connsiteX167" fmla="*/ 1103175 w 1484196"/>
                        <a:gd name="connsiteY167" fmla="*/ 707196 h 768059"/>
                        <a:gd name="connsiteX168" fmla="*/ 1109932 w 1484196"/>
                        <a:gd name="connsiteY168" fmla="*/ 711700 h 768059"/>
                        <a:gd name="connsiteX169" fmla="*/ 1118940 w 1484196"/>
                        <a:gd name="connsiteY169" fmla="*/ 727466 h 768059"/>
                        <a:gd name="connsiteX170" fmla="*/ 1121193 w 1484196"/>
                        <a:gd name="connsiteY170" fmla="*/ 736474 h 768059"/>
                        <a:gd name="connsiteX171" fmla="*/ 1136958 w 1484196"/>
                        <a:gd name="connsiteY171" fmla="*/ 743231 h 768059"/>
                        <a:gd name="connsiteX172" fmla="*/ 1179750 w 1484196"/>
                        <a:gd name="connsiteY172" fmla="*/ 745483 h 768059"/>
                        <a:gd name="connsiteX173" fmla="*/ 1195516 w 1484196"/>
                        <a:gd name="connsiteY173" fmla="*/ 743231 h 768059"/>
                        <a:gd name="connsiteX174" fmla="*/ 1236056 w 1484196"/>
                        <a:gd name="connsiteY174" fmla="*/ 745483 h 768059"/>
                        <a:gd name="connsiteX175" fmla="*/ 1256326 w 1484196"/>
                        <a:gd name="connsiteY175" fmla="*/ 747736 h 768059"/>
                        <a:gd name="connsiteX176" fmla="*/ 1269839 w 1484196"/>
                        <a:gd name="connsiteY176" fmla="*/ 729718 h 768059"/>
                        <a:gd name="connsiteX177" fmla="*/ 1276596 w 1484196"/>
                        <a:gd name="connsiteY177" fmla="*/ 727466 h 768059"/>
                        <a:gd name="connsiteX178" fmla="*/ 1292361 w 1484196"/>
                        <a:gd name="connsiteY178" fmla="*/ 713952 h 768059"/>
                        <a:gd name="connsiteX179" fmla="*/ 1294613 w 1484196"/>
                        <a:gd name="connsiteY179" fmla="*/ 707196 h 768059"/>
                        <a:gd name="connsiteX180" fmla="*/ 1299118 w 1484196"/>
                        <a:gd name="connsiteY180" fmla="*/ 700439 h 768059"/>
                        <a:gd name="connsiteX181" fmla="*/ 1303622 w 1484196"/>
                        <a:gd name="connsiteY181" fmla="*/ 691430 h 768059"/>
                        <a:gd name="connsiteX182" fmla="*/ 1310379 w 1484196"/>
                        <a:gd name="connsiteY182" fmla="*/ 689178 h 768059"/>
                        <a:gd name="connsiteX183" fmla="*/ 1314883 w 1484196"/>
                        <a:gd name="connsiteY183" fmla="*/ 680169 h 768059"/>
                        <a:gd name="connsiteX184" fmla="*/ 1321640 w 1484196"/>
                        <a:gd name="connsiteY184" fmla="*/ 675665 h 768059"/>
                        <a:gd name="connsiteX185" fmla="*/ 1323892 w 1484196"/>
                        <a:gd name="connsiteY185" fmla="*/ 666656 h 768059"/>
                        <a:gd name="connsiteX186" fmla="*/ 1326144 w 1484196"/>
                        <a:gd name="connsiteY186" fmla="*/ 659899 h 768059"/>
                        <a:gd name="connsiteX187" fmla="*/ 1330649 w 1484196"/>
                        <a:gd name="connsiteY187" fmla="*/ 655395 h 768059"/>
                        <a:gd name="connsiteX188" fmla="*/ 1339658 w 1484196"/>
                        <a:gd name="connsiteY188" fmla="*/ 641881 h 768059"/>
                        <a:gd name="connsiteX189" fmla="*/ 1341910 w 1484196"/>
                        <a:gd name="connsiteY189" fmla="*/ 632873 h 768059"/>
                        <a:gd name="connsiteX190" fmla="*/ 1344162 w 1484196"/>
                        <a:gd name="connsiteY190" fmla="*/ 610350 h 768059"/>
                        <a:gd name="connsiteX191" fmla="*/ 1348666 w 1484196"/>
                        <a:gd name="connsiteY191" fmla="*/ 601341 h 768059"/>
                        <a:gd name="connsiteX192" fmla="*/ 1353171 w 1484196"/>
                        <a:gd name="connsiteY192" fmla="*/ 585576 h 768059"/>
                        <a:gd name="connsiteX193" fmla="*/ 1359928 w 1484196"/>
                        <a:gd name="connsiteY193" fmla="*/ 576567 h 768059"/>
                        <a:gd name="connsiteX194" fmla="*/ 1364432 w 1484196"/>
                        <a:gd name="connsiteY194" fmla="*/ 542784 h 768059"/>
                        <a:gd name="connsiteX195" fmla="*/ 1366684 w 1484196"/>
                        <a:gd name="connsiteY195" fmla="*/ 533775 h 768059"/>
                        <a:gd name="connsiteX196" fmla="*/ 1368936 w 1484196"/>
                        <a:gd name="connsiteY196" fmla="*/ 477470 h 768059"/>
                        <a:gd name="connsiteX197" fmla="*/ 1384702 w 1484196"/>
                        <a:gd name="connsiteY197" fmla="*/ 454947 h 768059"/>
                        <a:gd name="connsiteX198" fmla="*/ 1391459 w 1484196"/>
                        <a:gd name="connsiteY198" fmla="*/ 443686 h 768059"/>
                        <a:gd name="connsiteX199" fmla="*/ 1398215 w 1484196"/>
                        <a:gd name="connsiteY199" fmla="*/ 434677 h 768059"/>
                        <a:gd name="connsiteX200" fmla="*/ 1400467 w 1484196"/>
                        <a:gd name="connsiteY200" fmla="*/ 385129 h 768059"/>
                        <a:gd name="connsiteX201" fmla="*/ 1402720 w 1484196"/>
                        <a:gd name="connsiteY201" fmla="*/ 373868 h 768059"/>
                        <a:gd name="connsiteX202" fmla="*/ 1409476 w 1484196"/>
                        <a:gd name="connsiteY202" fmla="*/ 367111 h 768059"/>
                        <a:gd name="connsiteX203" fmla="*/ 1422990 w 1484196"/>
                        <a:gd name="connsiteY203" fmla="*/ 157655 h 768059"/>
                        <a:gd name="connsiteX204" fmla="*/ 1436503 w 1484196"/>
                        <a:gd name="connsiteY204" fmla="*/ 141889 h 768059"/>
                        <a:gd name="connsiteX205" fmla="*/ 1441007 w 1484196"/>
                        <a:gd name="connsiteY205" fmla="*/ 135133 h 768059"/>
                        <a:gd name="connsiteX206" fmla="*/ 1447764 w 1484196"/>
                        <a:gd name="connsiteY206" fmla="*/ 132880 h 768059"/>
                        <a:gd name="connsiteX207" fmla="*/ 1454521 w 1484196"/>
                        <a:gd name="connsiteY207" fmla="*/ 128376 h 768059"/>
                        <a:gd name="connsiteX208" fmla="*/ 1456773 w 1484196"/>
                        <a:gd name="connsiteY208" fmla="*/ 99097 h 768059"/>
                        <a:gd name="connsiteX209" fmla="*/ 1463530 w 1484196"/>
                        <a:gd name="connsiteY209" fmla="*/ 94593 h 768059"/>
                        <a:gd name="connsiteX210" fmla="*/ 1474791 w 1484196"/>
                        <a:gd name="connsiteY210" fmla="*/ 83332 h 768059"/>
                        <a:gd name="connsiteX211" fmla="*/ 1477043 w 1484196"/>
                        <a:gd name="connsiteY211" fmla="*/ 76575 h 768059"/>
                        <a:gd name="connsiteX212" fmla="*/ 1483800 w 1484196"/>
                        <a:gd name="connsiteY212" fmla="*/ 74323 h 768059"/>
                        <a:gd name="connsiteX213" fmla="*/ 1481547 w 1484196"/>
                        <a:gd name="connsiteY213" fmla="*/ 0 h 768059"/>
                        <a:gd name="connsiteX214" fmla="*/ 1470286 w 1484196"/>
                        <a:gd name="connsiteY214" fmla="*/ 9008 h 768059"/>
                        <a:gd name="connsiteX215" fmla="*/ 1468034 w 1484196"/>
                        <a:gd name="connsiteY215" fmla="*/ 18017 h 768059"/>
                        <a:gd name="connsiteX216" fmla="*/ 1461277 w 1484196"/>
                        <a:gd name="connsiteY216" fmla="*/ 20270 h 768059"/>
                        <a:gd name="connsiteX217" fmla="*/ 1470286 w 1484196"/>
                        <a:gd name="connsiteY21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292377 w 1484196"/>
                        <a:gd name="connsiteY116" fmla="*/ 686926 h 768059"/>
                        <a:gd name="connsiteX117" fmla="*/ 301386 w 1484196"/>
                        <a:gd name="connsiteY117" fmla="*/ 691430 h 768059"/>
                        <a:gd name="connsiteX118" fmla="*/ 312647 w 1484196"/>
                        <a:gd name="connsiteY118" fmla="*/ 702691 h 768059"/>
                        <a:gd name="connsiteX119" fmla="*/ 314899 w 1484196"/>
                        <a:gd name="connsiteY119" fmla="*/ 709448 h 768059"/>
                        <a:gd name="connsiteX120" fmla="*/ 328412 w 1484196"/>
                        <a:gd name="connsiteY120" fmla="*/ 729718 h 768059"/>
                        <a:gd name="connsiteX121" fmla="*/ 330665 w 1484196"/>
                        <a:gd name="connsiteY121" fmla="*/ 736474 h 768059"/>
                        <a:gd name="connsiteX122" fmla="*/ 335169 w 1484196"/>
                        <a:gd name="connsiteY122" fmla="*/ 743231 h 768059"/>
                        <a:gd name="connsiteX123" fmla="*/ 391474 w 1484196"/>
                        <a:gd name="connsiteY123" fmla="*/ 752240 h 768059"/>
                        <a:gd name="connsiteX124" fmla="*/ 459041 w 1484196"/>
                        <a:gd name="connsiteY124" fmla="*/ 756744 h 768059"/>
                        <a:gd name="connsiteX125" fmla="*/ 474806 w 1484196"/>
                        <a:gd name="connsiteY125" fmla="*/ 768006 h 768059"/>
                        <a:gd name="connsiteX126" fmla="*/ 501833 w 1484196"/>
                        <a:gd name="connsiteY126" fmla="*/ 761249 h 768059"/>
                        <a:gd name="connsiteX127" fmla="*/ 510842 w 1484196"/>
                        <a:gd name="connsiteY127" fmla="*/ 758997 h 768059"/>
                        <a:gd name="connsiteX128" fmla="*/ 528860 w 1484196"/>
                        <a:gd name="connsiteY128" fmla="*/ 754492 h 768059"/>
                        <a:gd name="connsiteX129" fmla="*/ 607687 w 1484196"/>
                        <a:gd name="connsiteY129" fmla="*/ 752240 h 768059"/>
                        <a:gd name="connsiteX130" fmla="*/ 670749 w 1484196"/>
                        <a:gd name="connsiteY130" fmla="*/ 747736 h 768059"/>
                        <a:gd name="connsiteX131" fmla="*/ 677506 w 1484196"/>
                        <a:gd name="connsiteY131" fmla="*/ 745483 h 768059"/>
                        <a:gd name="connsiteX132" fmla="*/ 686515 w 1484196"/>
                        <a:gd name="connsiteY132" fmla="*/ 743231 h 768059"/>
                        <a:gd name="connsiteX133" fmla="*/ 718046 w 1484196"/>
                        <a:gd name="connsiteY133" fmla="*/ 740979 h 768059"/>
                        <a:gd name="connsiteX134" fmla="*/ 745072 w 1484196"/>
                        <a:gd name="connsiteY134" fmla="*/ 713952 h 768059"/>
                        <a:gd name="connsiteX135" fmla="*/ 756333 w 1484196"/>
                        <a:gd name="connsiteY135" fmla="*/ 702691 h 768059"/>
                        <a:gd name="connsiteX136" fmla="*/ 760838 w 1484196"/>
                        <a:gd name="connsiteY136" fmla="*/ 698187 h 768059"/>
                        <a:gd name="connsiteX137" fmla="*/ 772099 w 1484196"/>
                        <a:gd name="connsiteY137" fmla="*/ 684674 h 768059"/>
                        <a:gd name="connsiteX138" fmla="*/ 783360 w 1484196"/>
                        <a:gd name="connsiteY138" fmla="*/ 673412 h 768059"/>
                        <a:gd name="connsiteX139" fmla="*/ 787865 w 1484196"/>
                        <a:gd name="connsiteY139" fmla="*/ 666656 h 768059"/>
                        <a:gd name="connsiteX140" fmla="*/ 794621 w 1484196"/>
                        <a:gd name="connsiteY140" fmla="*/ 664404 h 768059"/>
                        <a:gd name="connsiteX141" fmla="*/ 796873 w 1484196"/>
                        <a:gd name="connsiteY141" fmla="*/ 657647 h 768059"/>
                        <a:gd name="connsiteX142" fmla="*/ 826152 w 1484196"/>
                        <a:gd name="connsiteY142" fmla="*/ 655395 h 768059"/>
                        <a:gd name="connsiteX143" fmla="*/ 848674 w 1484196"/>
                        <a:gd name="connsiteY143" fmla="*/ 639629 h 768059"/>
                        <a:gd name="connsiteX144" fmla="*/ 866692 w 1484196"/>
                        <a:gd name="connsiteY144" fmla="*/ 635125 h 768059"/>
                        <a:gd name="connsiteX145" fmla="*/ 875701 w 1484196"/>
                        <a:gd name="connsiteY145" fmla="*/ 632873 h 768059"/>
                        <a:gd name="connsiteX146" fmla="*/ 882458 w 1484196"/>
                        <a:gd name="connsiteY146" fmla="*/ 628368 h 768059"/>
                        <a:gd name="connsiteX147" fmla="*/ 902728 w 1484196"/>
                        <a:gd name="connsiteY147" fmla="*/ 619359 h 768059"/>
                        <a:gd name="connsiteX148" fmla="*/ 913989 w 1484196"/>
                        <a:gd name="connsiteY148" fmla="*/ 608098 h 768059"/>
                        <a:gd name="connsiteX149" fmla="*/ 929754 w 1484196"/>
                        <a:gd name="connsiteY149" fmla="*/ 603594 h 768059"/>
                        <a:gd name="connsiteX150" fmla="*/ 968042 w 1484196"/>
                        <a:gd name="connsiteY150" fmla="*/ 605846 h 768059"/>
                        <a:gd name="connsiteX151" fmla="*/ 972546 w 1484196"/>
                        <a:gd name="connsiteY151" fmla="*/ 612603 h 768059"/>
                        <a:gd name="connsiteX152" fmla="*/ 977051 w 1484196"/>
                        <a:gd name="connsiteY152" fmla="*/ 617107 h 768059"/>
                        <a:gd name="connsiteX153" fmla="*/ 997321 w 1484196"/>
                        <a:gd name="connsiteY153" fmla="*/ 623864 h 768059"/>
                        <a:gd name="connsiteX154" fmla="*/ 1006330 w 1484196"/>
                        <a:gd name="connsiteY154" fmla="*/ 632873 h 768059"/>
                        <a:gd name="connsiteX155" fmla="*/ 1010834 w 1484196"/>
                        <a:gd name="connsiteY155" fmla="*/ 641881 h 768059"/>
                        <a:gd name="connsiteX156" fmla="*/ 1024347 w 1484196"/>
                        <a:gd name="connsiteY156" fmla="*/ 650890 h 768059"/>
                        <a:gd name="connsiteX157" fmla="*/ 1028852 w 1484196"/>
                        <a:gd name="connsiteY157" fmla="*/ 664404 h 768059"/>
                        <a:gd name="connsiteX158" fmla="*/ 1035608 w 1484196"/>
                        <a:gd name="connsiteY158" fmla="*/ 668908 h 768059"/>
                        <a:gd name="connsiteX159" fmla="*/ 1046869 w 1484196"/>
                        <a:gd name="connsiteY159" fmla="*/ 671160 h 768059"/>
                        <a:gd name="connsiteX160" fmla="*/ 1053626 w 1484196"/>
                        <a:gd name="connsiteY160" fmla="*/ 673412 h 768059"/>
                        <a:gd name="connsiteX161" fmla="*/ 1055878 w 1484196"/>
                        <a:gd name="connsiteY161" fmla="*/ 680169 h 768059"/>
                        <a:gd name="connsiteX162" fmla="*/ 1064887 w 1484196"/>
                        <a:gd name="connsiteY162" fmla="*/ 682421 h 768059"/>
                        <a:gd name="connsiteX163" fmla="*/ 1073896 w 1484196"/>
                        <a:gd name="connsiteY163" fmla="*/ 686926 h 768059"/>
                        <a:gd name="connsiteX164" fmla="*/ 1091914 w 1484196"/>
                        <a:gd name="connsiteY164" fmla="*/ 691430 h 768059"/>
                        <a:gd name="connsiteX165" fmla="*/ 1098670 w 1484196"/>
                        <a:gd name="connsiteY165" fmla="*/ 700439 h 768059"/>
                        <a:gd name="connsiteX166" fmla="*/ 1103175 w 1484196"/>
                        <a:gd name="connsiteY166" fmla="*/ 707196 h 768059"/>
                        <a:gd name="connsiteX167" fmla="*/ 1109932 w 1484196"/>
                        <a:gd name="connsiteY167" fmla="*/ 711700 h 768059"/>
                        <a:gd name="connsiteX168" fmla="*/ 1118940 w 1484196"/>
                        <a:gd name="connsiteY168" fmla="*/ 727466 h 768059"/>
                        <a:gd name="connsiteX169" fmla="*/ 1121193 w 1484196"/>
                        <a:gd name="connsiteY169" fmla="*/ 736474 h 768059"/>
                        <a:gd name="connsiteX170" fmla="*/ 1136958 w 1484196"/>
                        <a:gd name="connsiteY170" fmla="*/ 743231 h 768059"/>
                        <a:gd name="connsiteX171" fmla="*/ 1179750 w 1484196"/>
                        <a:gd name="connsiteY171" fmla="*/ 745483 h 768059"/>
                        <a:gd name="connsiteX172" fmla="*/ 1195516 w 1484196"/>
                        <a:gd name="connsiteY172" fmla="*/ 743231 h 768059"/>
                        <a:gd name="connsiteX173" fmla="*/ 1236056 w 1484196"/>
                        <a:gd name="connsiteY173" fmla="*/ 745483 h 768059"/>
                        <a:gd name="connsiteX174" fmla="*/ 1256326 w 1484196"/>
                        <a:gd name="connsiteY174" fmla="*/ 747736 h 768059"/>
                        <a:gd name="connsiteX175" fmla="*/ 1269839 w 1484196"/>
                        <a:gd name="connsiteY175" fmla="*/ 729718 h 768059"/>
                        <a:gd name="connsiteX176" fmla="*/ 1276596 w 1484196"/>
                        <a:gd name="connsiteY176" fmla="*/ 727466 h 768059"/>
                        <a:gd name="connsiteX177" fmla="*/ 1292361 w 1484196"/>
                        <a:gd name="connsiteY177" fmla="*/ 713952 h 768059"/>
                        <a:gd name="connsiteX178" fmla="*/ 1294613 w 1484196"/>
                        <a:gd name="connsiteY178" fmla="*/ 707196 h 768059"/>
                        <a:gd name="connsiteX179" fmla="*/ 1299118 w 1484196"/>
                        <a:gd name="connsiteY179" fmla="*/ 700439 h 768059"/>
                        <a:gd name="connsiteX180" fmla="*/ 1303622 w 1484196"/>
                        <a:gd name="connsiteY180" fmla="*/ 691430 h 768059"/>
                        <a:gd name="connsiteX181" fmla="*/ 1310379 w 1484196"/>
                        <a:gd name="connsiteY181" fmla="*/ 689178 h 768059"/>
                        <a:gd name="connsiteX182" fmla="*/ 1314883 w 1484196"/>
                        <a:gd name="connsiteY182" fmla="*/ 680169 h 768059"/>
                        <a:gd name="connsiteX183" fmla="*/ 1321640 w 1484196"/>
                        <a:gd name="connsiteY183" fmla="*/ 675665 h 768059"/>
                        <a:gd name="connsiteX184" fmla="*/ 1323892 w 1484196"/>
                        <a:gd name="connsiteY184" fmla="*/ 666656 h 768059"/>
                        <a:gd name="connsiteX185" fmla="*/ 1326144 w 1484196"/>
                        <a:gd name="connsiteY185" fmla="*/ 659899 h 768059"/>
                        <a:gd name="connsiteX186" fmla="*/ 1330649 w 1484196"/>
                        <a:gd name="connsiteY186" fmla="*/ 655395 h 768059"/>
                        <a:gd name="connsiteX187" fmla="*/ 1339658 w 1484196"/>
                        <a:gd name="connsiteY187" fmla="*/ 641881 h 768059"/>
                        <a:gd name="connsiteX188" fmla="*/ 1341910 w 1484196"/>
                        <a:gd name="connsiteY188" fmla="*/ 632873 h 768059"/>
                        <a:gd name="connsiteX189" fmla="*/ 1344162 w 1484196"/>
                        <a:gd name="connsiteY189" fmla="*/ 610350 h 768059"/>
                        <a:gd name="connsiteX190" fmla="*/ 1348666 w 1484196"/>
                        <a:gd name="connsiteY190" fmla="*/ 601341 h 768059"/>
                        <a:gd name="connsiteX191" fmla="*/ 1353171 w 1484196"/>
                        <a:gd name="connsiteY191" fmla="*/ 585576 h 768059"/>
                        <a:gd name="connsiteX192" fmla="*/ 1359928 w 1484196"/>
                        <a:gd name="connsiteY192" fmla="*/ 576567 h 768059"/>
                        <a:gd name="connsiteX193" fmla="*/ 1364432 w 1484196"/>
                        <a:gd name="connsiteY193" fmla="*/ 542784 h 768059"/>
                        <a:gd name="connsiteX194" fmla="*/ 1366684 w 1484196"/>
                        <a:gd name="connsiteY194" fmla="*/ 533775 h 768059"/>
                        <a:gd name="connsiteX195" fmla="*/ 1368936 w 1484196"/>
                        <a:gd name="connsiteY195" fmla="*/ 477470 h 768059"/>
                        <a:gd name="connsiteX196" fmla="*/ 1384702 w 1484196"/>
                        <a:gd name="connsiteY196" fmla="*/ 454947 h 768059"/>
                        <a:gd name="connsiteX197" fmla="*/ 1391459 w 1484196"/>
                        <a:gd name="connsiteY197" fmla="*/ 443686 h 768059"/>
                        <a:gd name="connsiteX198" fmla="*/ 1398215 w 1484196"/>
                        <a:gd name="connsiteY198" fmla="*/ 434677 h 768059"/>
                        <a:gd name="connsiteX199" fmla="*/ 1400467 w 1484196"/>
                        <a:gd name="connsiteY199" fmla="*/ 385129 h 768059"/>
                        <a:gd name="connsiteX200" fmla="*/ 1402720 w 1484196"/>
                        <a:gd name="connsiteY200" fmla="*/ 373868 h 768059"/>
                        <a:gd name="connsiteX201" fmla="*/ 1409476 w 1484196"/>
                        <a:gd name="connsiteY201" fmla="*/ 367111 h 768059"/>
                        <a:gd name="connsiteX202" fmla="*/ 1422990 w 1484196"/>
                        <a:gd name="connsiteY202" fmla="*/ 157655 h 768059"/>
                        <a:gd name="connsiteX203" fmla="*/ 1436503 w 1484196"/>
                        <a:gd name="connsiteY203" fmla="*/ 141889 h 768059"/>
                        <a:gd name="connsiteX204" fmla="*/ 1441007 w 1484196"/>
                        <a:gd name="connsiteY204" fmla="*/ 135133 h 768059"/>
                        <a:gd name="connsiteX205" fmla="*/ 1447764 w 1484196"/>
                        <a:gd name="connsiteY205" fmla="*/ 132880 h 768059"/>
                        <a:gd name="connsiteX206" fmla="*/ 1454521 w 1484196"/>
                        <a:gd name="connsiteY206" fmla="*/ 128376 h 768059"/>
                        <a:gd name="connsiteX207" fmla="*/ 1456773 w 1484196"/>
                        <a:gd name="connsiteY207" fmla="*/ 99097 h 768059"/>
                        <a:gd name="connsiteX208" fmla="*/ 1463530 w 1484196"/>
                        <a:gd name="connsiteY208" fmla="*/ 94593 h 768059"/>
                        <a:gd name="connsiteX209" fmla="*/ 1474791 w 1484196"/>
                        <a:gd name="connsiteY209" fmla="*/ 83332 h 768059"/>
                        <a:gd name="connsiteX210" fmla="*/ 1477043 w 1484196"/>
                        <a:gd name="connsiteY210" fmla="*/ 76575 h 768059"/>
                        <a:gd name="connsiteX211" fmla="*/ 1483800 w 1484196"/>
                        <a:gd name="connsiteY211" fmla="*/ 74323 h 768059"/>
                        <a:gd name="connsiteX212" fmla="*/ 1481547 w 1484196"/>
                        <a:gd name="connsiteY212" fmla="*/ 0 h 768059"/>
                        <a:gd name="connsiteX213" fmla="*/ 1470286 w 1484196"/>
                        <a:gd name="connsiteY213" fmla="*/ 9008 h 768059"/>
                        <a:gd name="connsiteX214" fmla="*/ 1468034 w 1484196"/>
                        <a:gd name="connsiteY214" fmla="*/ 18017 h 768059"/>
                        <a:gd name="connsiteX215" fmla="*/ 1461277 w 1484196"/>
                        <a:gd name="connsiteY215" fmla="*/ 20270 h 768059"/>
                        <a:gd name="connsiteX216" fmla="*/ 1470286 w 1484196"/>
                        <a:gd name="connsiteY21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01386 w 1484196"/>
                        <a:gd name="connsiteY116" fmla="*/ 691430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28412 w 1484196"/>
                        <a:gd name="connsiteY118" fmla="*/ 729718 h 768059"/>
                        <a:gd name="connsiteX119" fmla="*/ 330665 w 1484196"/>
                        <a:gd name="connsiteY119" fmla="*/ 736474 h 768059"/>
                        <a:gd name="connsiteX120" fmla="*/ 335169 w 1484196"/>
                        <a:gd name="connsiteY120" fmla="*/ 743231 h 768059"/>
                        <a:gd name="connsiteX121" fmla="*/ 391474 w 1484196"/>
                        <a:gd name="connsiteY121" fmla="*/ 752240 h 768059"/>
                        <a:gd name="connsiteX122" fmla="*/ 459041 w 1484196"/>
                        <a:gd name="connsiteY122" fmla="*/ 756744 h 768059"/>
                        <a:gd name="connsiteX123" fmla="*/ 474806 w 1484196"/>
                        <a:gd name="connsiteY123" fmla="*/ 768006 h 768059"/>
                        <a:gd name="connsiteX124" fmla="*/ 501833 w 1484196"/>
                        <a:gd name="connsiteY124" fmla="*/ 761249 h 768059"/>
                        <a:gd name="connsiteX125" fmla="*/ 510842 w 1484196"/>
                        <a:gd name="connsiteY125" fmla="*/ 758997 h 768059"/>
                        <a:gd name="connsiteX126" fmla="*/ 528860 w 1484196"/>
                        <a:gd name="connsiteY126" fmla="*/ 754492 h 768059"/>
                        <a:gd name="connsiteX127" fmla="*/ 607687 w 1484196"/>
                        <a:gd name="connsiteY127" fmla="*/ 752240 h 768059"/>
                        <a:gd name="connsiteX128" fmla="*/ 670749 w 1484196"/>
                        <a:gd name="connsiteY128" fmla="*/ 747736 h 768059"/>
                        <a:gd name="connsiteX129" fmla="*/ 677506 w 1484196"/>
                        <a:gd name="connsiteY129" fmla="*/ 745483 h 768059"/>
                        <a:gd name="connsiteX130" fmla="*/ 686515 w 1484196"/>
                        <a:gd name="connsiteY130" fmla="*/ 743231 h 768059"/>
                        <a:gd name="connsiteX131" fmla="*/ 718046 w 1484196"/>
                        <a:gd name="connsiteY131" fmla="*/ 740979 h 768059"/>
                        <a:gd name="connsiteX132" fmla="*/ 745072 w 1484196"/>
                        <a:gd name="connsiteY132" fmla="*/ 713952 h 768059"/>
                        <a:gd name="connsiteX133" fmla="*/ 756333 w 1484196"/>
                        <a:gd name="connsiteY133" fmla="*/ 702691 h 768059"/>
                        <a:gd name="connsiteX134" fmla="*/ 760838 w 1484196"/>
                        <a:gd name="connsiteY134" fmla="*/ 698187 h 768059"/>
                        <a:gd name="connsiteX135" fmla="*/ 772099 w 1484196"/>
                        <a:gd name="connsiteY135" fmla="*/ 684674 h 768059"/>
                        <a:gd name="connsiteX136" fmla="*/ 783360 w 1484196"/>
                        <a:gd name="connsiteY136" fmla="*/ 673412 h 768059"/>
                        <a:gd name="connsiteX137" fmla="*/ 787865 w 1484196"/>
                        <a:gd name="connsiteY137" fmla="*/ 666656 h 768059"/>
                        <a:gd name="connsiteX138" fmla="*/ 794621 w 1484196"/>
                        <a:gd name="connsiteY138" fmla="*/ 664404 h 768059"/>
                        <a:gd name="connsiteX139" fmla="*/ 796873 w 1484196"/>
                        <a:gd name="connsiteY139" fmla="*/ 657647 h 768059"/>
                        <a:gd name="connsiteX140" fmla="*/ 826152 w 1484196"/>
                        <a:gd name="connsiteY140" fmla="*/ 655395 h 768059"/>
                        <a:gd name="connsiteX141" fmla="*/ 848674 w 1484196"/>
                        <a:gd name="connsiteY141" fmla="*/ 639629 h 768059"/>
                        <a:gd name="connsiteX142" fmla="*/ 866692 w 1484196"/>
                        <a:gd name="connsiteY142" fmla="*/ 635125 h 768059"/>
                        <a:gd name="connsiteX143" fmla="*/ 875701 w 1484196"/>
                        <a:gd name="connsiteY143" fmla="*/ 632873 h 768059"/>
                        <a:gd name="connsiteX144" fmla="*/ 882458 w 1484196"/>
                        <a:gd name="connsiteY144" fmla="*/ 628368 h 768059"/>
                        <a:gd name="connsiteX145" fmla="*/ 902728 w 1484196"/>
                        <a:gd name="connsiteY145" fmla="*/ 619359 h 768059"/>
                        <a:gd name="connsiteX146" fmla="*/ 913989 w 1484196"/>
                        <a:gd name="connsiteY146" fmla="*/ 608098 h 768059"/>
                        <a:gd name="connsiteX147" fmla="*/ 929754 w 1484196"/>
                        <a:gd name="connsiteY147" fmla="*/ 603594 h 768059"/>
                        <a:gd name="connsiteX148" fmla="*/ 968042 w 1484196"/>
                        <a:gd name="connsiteY148" fmla="*/ 605846 h 768059"/>
                        <a:gd name="connsiteX149" fmla="*/ 972546 w 1484196"/>
                        <a:gd name="connsiteY149" fmla="*/ 612603 h 768059"/>
                        <a:gd name="connsiteX150" fmla="*/ 977051 w 1484196"/>
                        <a:gd name="connsiteY150" fmla="*/ 617107 h 768059"/>
                        <a:gd name="connsiteX151" fmla="*/ 997321 w 1484196"/>
                        <a:gd name="connsiteY151" fmla="*/ 623864 h 768059"/>
                        <a:gd name="connsiteX152" fmla="*/ 1006330 w 1484196"/>
                        <a:gd name="connsiteY152" fmla="*/ 632873 h 768059"/>
                        <a:gd name="connsiteX153" fmla="*/ 1010834 w 1484196"/>
                        <a:gd name="connsiteY153" fmla="*/ 641881 h 768059"/>
                        <a:gd name="connsiteX154" fmla="*/ 1024347 w 1484196"/>
                        <a:gd name="connsiteY154" fmla="*/ 650890 h 768059"/>
                        <a:gd name="connsiteX155" fmla="*/ 1028852 w 1484196"/>
                        <a:gd name="connsiteY155" fmla="*/ 664404 h 768059"/>
                        <a:gd name="connsiteX156" fmla="*/ 1035608 w 1484196"/>
                        <a:gd name="connsiteY156" fmla="*/ 668908 h 768059"/>
                        <a:gd name="connsiteX157" fmla="*/ 1046869 w 1484196"/>
                        <a:gd name="connsiteY157" fmla="*/ 671160 h 768059"/>
                        <a:gd name="connsiteX158" fmla="*/ 1053626 w 1484196"/>
                        <a:gd name="connsiteY158" fmla="*/ 673412 h 768059"/>
                        <a:gd name="connsiteX159" fmla="*/ 1055878 w 1484196"/>
                        <a:gd name="connsiteY159" fmla="*/ 680169 h 768059"/>
                        <a:gd name="connsiteX160" fmla="*/ 1064887 w 1484196"/>
                        <a:gd name="connsiteY160" fmla="*/ 682421 h 768059"/>
                        <a:gd name="connsiteX161" fmla="*/ 1073896 w 1484196"/>
                        <a:gd name="connsiteY161" fmla="*/ 686926 h 768059"/>
                        <a:gd name="connsiteX162" fmla="*/ 1091914 w 1484196"/>
                        <a:gd name="connsiteY162" fmla="*/ 691430 h 768059"/>
                        <a:gd name="connsiteX163" fmla="*/ 1098670 w 1484196"/>
                        <a:gd name="connsiteY163" fmla="*/ 700439 h 768059"/>
                        <a:gd name="connsiteX164" fmla="*/ 1103175 w 1484196"/>
                        <a:gd name="connsiteY164" fmla="*/ 707196 h 768059"/>
                        <a:gd name="connsiteX165" fmla="*/ 1109932 w 1484196"/>
                        <a:gd name="connsiteY165" fmla="*/ 711700 h 768059"/>
                        <a:gd name="connsiteX166" fmla="*/ 1118940 w 1484196"/>
                        <a:gd name="connsiteY166" fmla="*/ 727466 h 768059"/>
                        <a:gd name="connsiteX167" fmla="*/ 1121193 w 1484196"/>
                        <a:gd name="connsiteY167" fmla="*/ 736474 h 768059"/>
                        <a:gd name="connsiteX168" fmla="*/ 1136958 w 1484196"/>
                        <a:gd name="connsiteY168" fmla="*/ 743231 h 768059"/>
                        <a:gd name="connsiteX169" fmla="*/ 1179750 w 1484196"/>
                        <a:gd name="connsiteY169" fmla="*/ 745483 h 768059"/>
                        <a:gd name="connsiteX170" fmla="*/ 1195516 w 1484196"/>
                        <a:gd name="connsiteY170" fmla="*/ 743231 h 768059"/>
                        <a:gd name="connsiteX171" fmla="*/ 1236056 w 1484196"/>
                        <a:gd name="connsiteY171" fmla="*/ 745483 h 768059"/>
                        <a:gd name="connsiteX172" fmla="*/ 1256326 w 1484196"/>
                        <a:gd name="connsiteY172" fmla="*/ 747736 h 768059"/>
                        <a:gd name="connsiteX173" fmla="*/ 1269839 w 1484196"/>
                        <a:gd name="connsiteY173" fmla="*/ 729718 h 768059"/>
                        <a:gd name="connsiteX174" fmla="*/ 1276596 w 1484196"/>
                        <a:gd name="connsiteY174" fmla="*/ 727466 h 768059"/>
                        <a:gd name="connsiteX175" fmla="*/ 1292361 w 1484196"/>
                        <a:gd name="connsiteY175" fmla="*/ 713952 h 768059"/>
                        <a:gd name="connsiteX176" fmla="*/ 1294613 w 1484196"/>
                        <a:gd name="connsiteY176" fmla="*/ 707196 h 768059"/>
                        <a:gd name="connsiteX177" fmla="*/ 1299118 w 1484196"/>
                        <a:gd name="connsiteY177" fmla="*/ 700439 h 768059"/>
                        <a:gd name="connsiteX178" fmla="*/ 1303622 w 1484196"/>
                        <a:gd name="connsiteY178" fmla="*/ 691430 h 768059"/>
                        <a:gd name="connsiteX179" fmla="*/ 1310379 w 1484196"/>
                        <a:gd name="connsiteY179" fmla="*/ 689178 h 768059"/>
                        <a:gd name="connsiteX180" fmla="*/ 1314883 w 1484196"/>
                        <a:gd name="connsiteY180" fmla="*/ 680169 h 768059"/>
                        <a:gd name="connsiteX181" fmla="*/ 1321640 w 1484196"/>
                        <a:gd name="connsiteY181" fmla="*/ 675665 h 768059"/>
                        <a:gd name="connsiteX182" fmla="*/ 1323892 w 1484196"/>
                        <a:gd name="connsiteY182" fmla="*/ 666656 h 768059"/>
                        <a:gd name="connsiteX183" fmla="*/ 1326144 w 1484196"/>
                        <a:gd name="connsiteY183" fmla="*/ 659899 h 768059"/>
                        <a:gd name="connsiteX184" fmla="*/ 1330649 w 1484196"/>
                        <a:gd name="connsiteY184" fmla="*/ 655395 h 768059"/>
                        <a:gd name="connsiteX185" fmla="*/ 1339658 w 1484196"/>
                        <a:gd name="connsiteY185" fmla="*/ 641881 h 768059"/>
                        <a:gd name="connsiteX186" fmla="*/ 1341910 w 1484196"/>
                        <a:gd name="connsiteY186" fmla="*/ 632873 h 768059"/>
                        <a:gd name="connsiteX187" fmla="*/ 1344162 w 1484196"/>
                        <a:gd name="connsiteY187" fmla="*/ 610350 h 768059"/>
                        <a:gd name="connsiteX188" fmla="*/ 1348666 w 1484196"/>
                        <a:gd name="connsiteY188" fmla="*/ 601341 h 768059"/>
                        <a:gd name="connsiteX189" fmla="*/ 1353171 w 1484196"/>
                        <a:gd name="connsiteY189" fmla="*/ 585576 h 768059"/>
                        <a:gd name="connsiteX190" fmla="*/ 1359928 w 1484196"/>
                        <a:gd name="connsiteY190" fmla="*/ 576567 h 768059"/>
                        <a:gd name="connsiteX191" fmla="*/ 1364432 w 1484196"/>
                        <a:gd name="connsiteY191" fmla="*/ 542784 h 768059"/>
                        <a:gd name="connsiteX192" fmla="*/ 1366684 w 1484196"/>
                        <a:gd name="connsiteY192" fmla="*/ 533775 h 768059"/>
                        <a:gd name="connsiteX193" fmla="*/ 1368936 w 1484196"/>
                        <a:gd name="connsiteY193" fmla="*/ 477470 h 768059"/>
                        <a:gd name="connsiteX194" fmla="*/ 1384702 w 1484196"/>
                        <a:gd name="connsiteY194" fmla="*/ 454947 h 768059"/>
                        <a:gd name="connsiteX195" fmla="*/ 1391459 w 1484196"/>
                        <a:gd name="connsiteY195" fmla="*/ 443686 h 768059"/>
                        <a:gd name="connsiteX196" fmla="*/ 1398215 w 1484196"/>
                        <a:gd name="connsiteY196" fmla="*/ 434677 h 768059"/>
                        <a:gd name="connsiteX197" fmla="*/ 1400467 w 1484196"/>
                        <a:gd name="connsiteY197" fmla="*/ 385129 h 768059"/>
                        <a:gd name="connsiteX198" fmla="*/ 1402720 w 1484196"/>
                        <a:gd name="connsiteY198" fmla="*/ 373868 h 768059"/>
                        <a:gd name="connsiteX199" fmla="*/ 1409476 w 1484196"/>
                        <a:gd name="connsiteY199" fmla="*/ 367111 h 768059"/>
                        <a:gd name="connsiteX200" fmla="*/ 1422990 w 1484196"/>
                        <a:gd name="connsiteY200" fmla="*/ 157655 h 768059"/>
                        <a:gd name="connsiteX201" fmla="*/ 1436503 w 1484196"/>
                        <a:gd name="connsiteY201" fmla="*/ 141889 h 768059"/>
                        <a:gd name="connsiteX202" fmla="*/ 1441007 w 1484196"/>
                        <a:gd name="connsiteY202" fmla="*/ 135133 h 768059"/>
                        <a:gd name="connsiteX203" fmla="*/ 1447764 w 1484196"/>
                        <a:gd name="connsiteY203" fmla="*/ 132880 h 768059"/>
                        <a:gd name="connsiteX204" fmla="*/ 1454521 w 1484196"/>
                        <a:gd name="connsiteY204" fmla="*/ 128376 h 768059"/>
                        <a:gd name="connsiteX205" fmla="*/ 1456773 w 1484196"/>
                        <a:gd name="connsiteY205" fmla="*/ 99097 h 768059"/>
                        <a:gd name="connsiteX206" fmla="*/ 1463530 w 1484196"/>
                        <a:gd name="connsiteY206" fmla="*/ 94593 h 768059"/>
                        <a:gd name="connsiteX207" fmla="*/ 1474791 w 1484196"/>
                        <a:gd name="connsiteY207" fmla="*/ 83332 h 768059"/>
                        <a:gd name="connsiteX208" fmla="*/ 1477043 w 1484196"/>
                        <a:gd name="connsiteY208" fmla="*/ 76575 h 768059"/>
                        <a:gd name="connsiteX209" fmla="*/ 1483800 w 1484196"/>
                        <a:gd name="connsiteY209" fmla="*/ 74323 h 768059"/>
                        <a:gd name="connsiteX210" fmla="*/ 1481547 w 1484196"/>
                        <a:gd name="connsiteY210" fmla="*/ 0 h 768059"/>
                        <a:gd name="connsiteX211" fmla="*/ 1470286 w 1484196"/>
                        <a:gd name="connsiteY211" fmla="*/ 9008 h 768059"/>
                        <a:gd name="connsiteX212" fmla="*/ 1468034 w 1484196"/>
                        <a:gd name="connsiteY212" fmla="*/ 18017 h 768059"/>
                        <a:gd name="connsiteX213" fmla="*/ 1461277 w 1484196"/>
                        <a:gd name="connsiteY213" fmla="*/ 20270 h 768059"/>
                        <a:gd name="connsiteX214" fmla="*/ 1470286 w 1484196"/>
                        <a:gd name="connsiteY21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28412 w 1484196"/>
                        <a:gd name="connsiteY117" fmla="*/ 729718 h 768059"/>
                        <a:gd name="connsiteX118" fmla="*/ 330665 w 1484196"/>
                        <a:gd name="connsiteY118" fmla="*/ 736474 h 768059"/>
                        <a:gd name="connsiteX119" fmla="*/ 335169 w 1484196"/>
                        <a:gd name="connsiteY119" fmla="*/ 743231 h 768059"/>
                        <a:gd name="connsiteX120" fmla="*/ 391474 w 1484196"/>
                        <a:gd name="connsiteY120" fmla="*/ 752240 h 768059"/>
                        <a:gd name="connsiteX121" fmla="*/ 459041 w 1484196"/>
                        <a:gd name="connsiteY121" fmla="*/ 756744 h 768059"/>
                        <a:gd name="connsiteX122" fmla="*/ 474806 w 1484196"/>
                        <a:gd name="connsiteY122" fmla="*/ 768006 h 768059"/>
                        <a:gd name="connsiteX123" fmla="*/ 501833 w 1484196"/>
                        <a:gd name="connsiteY123" fmla="*/ 761249 h 768059"/>
                        <a:gd name="connsiteX124" fmla="*/ 510842 w 1484196"/>
                        <a:gd name="connsiteY124" fmla="*/ 758997 h 768059"/>
                        <a:gd name="connsiteX125" fmla="*/ 528860 w 1484196"/>
                        <a:gd name="connsiteY125" fmla="*/ 754492 h 768059"/>
                        <a:gd name="connsiteX126" fmla="*/ 607687 w 1484196"/>
                        <a:gd name="connsiteY126" fmla="*/ 752240 h 768059"/>
                        <a:gd name="connsiteX127" fmla="*/ 670749 w 1484196"/>
                        <a:gd name="connsiteY127" fmla="*/ 747736 h 768059"/>
                        <a:gd name="connsiteX128" fmla="*/ 677506 w 1484196"/>
                        <a:gd name="connsiteY128" fmla="*/ 745483 h 768059"/>
                        <a:gd name="connsiteX129" fmla="*/ 686515 w 1484196"/>
                        <a:gd name="connsiteY129" fmla="*/ 743231 h 768059"/>
                        <a:gd name="connsiteX130" fmla="*/ 718046 w 1484196"/>
                        <a:gd name="connsiteY130" fmla="*/ 740979 h 768059"/>
                        <a:gd name="connsiteX131" fmla="*/ 745072 w 1484196"/>
                        <a:gd name="connsiteY131" fmla="*/ 713952 h 768059"/>
                        <a:gd name="connsiteX132" fmla="*/ 756333 w 1484196"/>
                        <a:gd name="connsiteY132" fmla="*/ 702691 h 768059"/>
                        <a:gd name="connsiteX133" fmla="*/ 760838 w 1484196"/>
                        <a:gd name="connsiteY133" fmla="*/ 698187 h 768059"/>
                        <a:gd name="connsiteX134" fmla="*/ 772099 w 1484196"/>
                        <a:gd name="connsiteY134" fmla="*/ 684674 h 768059"/>
                        <a:gd name="connsiteX135" fmla="*/ 783360 w 1484196"/>
                        <a:gd name="connsiteY135" fmla="*/ 673412 h 768059"/>
                        <a:gd name="connsiteX136" fmla="*/ 787865 w 1484196"/>
                        <a:gd name="connsiteY136" fmla="*/ 666656 h 768059"/>
                        <a:gd name="connsiteX137" fmla="*/ 794621 w 1484196"/>
                        <a:gd name="connsiteY137" fmla="*/ 664404 h 768059"/>
                        <a:gd name="connsiteX138" fmla="*/ 796873 w 1484196"/>
                        <a:gd name="connsiteY138" fmla="*/ 657647 h 768059"/>
                        <a:gd name="connsiteX139" fmla="*/ 826152 w 1484196"/>
                        <a:gd name="connsiteY139" fmla="*/ 655395 h 768059"/>
                        <a:gd name="connsiteX140" fmla="*/ 848674 w 1484196"/>
                        <a:gd name="connsiteY140" fmla="*/ 639629 h 768059"/>
                        <a:gd name="connsiteX141" fmla="*/ 866692 w 1484196"/>
                        <a:gd name="connsiteY141" fmla="*/ 635125 h 768059"/>
                        <a:gd name="connsiteX142" fmla="*/ 875701 w 1484196"/>
                        <a:gd name="connsiteY142" fmla="*/ 632873 h 768059"/>
                        <a:gd name="connsiteX143" fmla="*/ 882458 w 1484196"/>
                        <a:gd name="connsiteY143" fmla="*/ 628368 h 768059"/>
                        <a:gd name="connsiteX144" fmla="*/ 902728 w 1484196"/>
                        <a:gd name="connsiteY144" fmla="*/ 619359 h 768059"/>
                        <a:gd name="connsiteX145" fmla="*/ 913989 w 1484196"/>
                        <a:gd name="connsiteY145" fmla="*/ 608098 h 768059"/>
                        <a:gd name="connsiteX146" fmla="*/ 929754 w 1484196"/>
                        <a:gd name="connsiteY146" fmla="*/ 603594 h 768059"/>
                        <a:gd name="connsiteX147" fmla="*/ 968042 w 1484196"/>
                        <a:gd name="connsiteY147" fmla="*/ 605846 h 768059"/>
                        <a:gd name="connsiteX148" fmla="*/ 972546 w 1484196"/>
                        <a:gd name="connsiteY148" fmla="*/ 612603 h 768059"/>
                        <a:gd name="connsiteX149" fmla="*/ 977051 w 1484196"/>
                        <a:gd name="connsiteY149" fmla="*/ 617107 h 768059"/>
                        <a:gd name="connsiteX150" fmla="*/ 997321 w 1484196"/>
                        <a:gd name="connsiteY150" fmla="*/ 623864 h 768059"/>
                        <a:gd name="connsiteX151" fmla="*/ 1006330 w 1484196"/>
                        <a:gd name="connsiteY151" fmla="*/ 632873 h 768059"/>
                        <a:gd name="connsiteX152" fmla="*/ 1010834 w 1484196"/>
                        <a:gd name="connsiteY152" fmla="*/ 641881 h 768059"/>
                        <a:gd name="connsiteX153" fmla="*/ 1024347 w 1484196"/>
                        <a:gd name="connsiteY153" fmla="*/ 650890 h 768059"/>
                        <a:gd name="connsiteX154" fmla="*/ 1028852 w 1484196"/>
                        <a:gd name="connsiteY154" fmla="*/ 664404 h 768059"/>
                        <a:gd name="connsiteX155" fmla="*/ 1035608 w 1484196"/>
                        <a:gd name="connsiteY155" fmla="*/ 668908 h 768059"/>
                        <a:gd name="connsiteX156" fmla="*/ 1046869 w 1484196"/>
                        <a:gd name="connsiteY156" fmla="*/ 671160 h 768059"/>
                        <a:gd name="connsiteX157" fmla="*/ 1053626 w 1484196"/>
                        <a:gd name="connsiteY157" fmla="*/ 673412 h 768059"/>
                        <a:gd name="connsiteX158" fmla="*/ 1055878 w 1484196"/>
                        <a:gd name="connsiteY158" fmla="*/ 680169 h 768059"/>
                        <a:gd name="connsiteX159" fmla="*/ 1064887 w 1484196"/>
                        <a:gd name="connsiteY159" fmla="*/ 682421 h 768059"/>
                        <a:gd name="connsiteX160" fmla="*/ 1073896 w 1484196"/>
                        <a:gd name="connsiteY160" fmla="*/ 686926 h 768059"/>
                        <a:gd name="connsiteX161" fmla="*/ 1091914 w 1484196"/>
                        <a:gd name="connsiteY161" fmla="*/ 691430 h 768059"/>
                        <a:gd name="connsiteX162" fmla="*/ 1098670 w 1484196"/>
                        <a:gd name="connsiteY162" fmla="*/ 700439 h 768059"/>
                        <a:gd name="connsiteX163" fmla="*/ 1103175 w 1484196"/>
                        <a:gd name="connsiteY163" fmla="*/ 707196 h 768059"/>
                        <a:gd name="connsiteX164" fmla="*/ 1109932 w 1484196"/>
                        <a:gd name="connsiteY164" fmla="*/ 711700 h 768059"/>
                        <a:gd name="connsiteX165" fmla="*/ 1118940 w 1484196"/>
                        <a:gd name="connsiteY165" fmla="*/ 727466 h 768059"/>
                        <a:gd name="connsiteX166" fmla="*/ 1121193 w 1484196"/>
                        <a:gd name="connsiteY166" fmla="*/ 736474 h 768059"/>
                        <a:gd name="connsiteX167" fmla="*/ 1136958 w 1484196"/>
                        <a:gd name="connsiteY167" fmla="*/ 743231 h 768059"/>
                        <a:gd name="connsiteX168" fmla="*/ 1179750 w 1484196"/>
                        <a:gd name="connsiteY168" fmla="*/ 745483 h 768059"/>
                        <a:gd name="connsiteX169" fmla="*/ 1195516 w 1484196"/>
                        <a:gd name="connsiteY169" fmla="*/ 743231 h 768059"/>
                        <a:gd name="connsiteX170" fmla="*/ 1236056 w 1484196"/>
                        <a:gd name="connsiteY170" fmla="*/ 745483 h 768059"/>
                        <a:gd name="connsiteX171" fmla="*/ 1256326 w 1484196"/>
                        <a:gd name="connsiteY171" fmla="*/ 747736 h 768059"/>
                        <a:gd name="connsiteX172" fmla="*/ 1269839 w 1484196"/>
                        <a:gd name="connsiteY172" fmla="*/ 729718 h 768059"/>
                        <a:gd name="connsiteX173" fmla="*/ 1276596 w 1484196"/>
                        <a:gd name="connsiteY173" fmla="*/ 727466 h 768059"/>
                        <a:gd name="connsiteX174" fmla="*/ 1292361 w 1484196"/>
                        <a:gd name="connsiteY174" fmla="*/ 713952 h 768059"/>
                        <a:gd name="connsiteX175" fmla="*/ 1294613 w 1484196"/>
                        <a:gd name="connsiteY175" fmla="*/ 707196 h 768059"/>
                        <a:gd name="connsiteX176" fmla="*/ 1299118 w 1484196"/>
                        <a:gd name="connsiteY176" fmla="*/ 700439 h 768059"/>
                        <a:gd name="connsiteX177" fmla="*/ 1303622 w 1484196"/>
                        <a:gd name="connsiteY177" fmla="*/ 691430 h 768059"/>
                        <a:gd name="connsiteX178" fmla="*/ 1310379 w 1484196"/>
                        <a:gd name="connsiteY178" fmla="*/ 689178 h 768059"/>
                        <a:gd name="connsiteX179" fmla="*/ 1314883 w 1484196"/>
                        <a:gd name="connsiteY179" fmla="*/ 680169 h 768059"/>
                        <a:gd name="connsiteX180" fmla="*/ 1321640 w 1484196"/>
                        <a:gd name="connsiteY180" fmla="*/ 675665 h 768059"/>
                        <a:gd name="connsiteX181" fmla="*/ 1323892 w 1484196"/>
                        <a:gd name="connsiteY181" fmla="*/ 666656 h 768059"/>
                        <a:gd name="connsiteX182" fmla="*/ 1326144 w 1484196"/>
                        <a:gd name="connsiteY182" fmla="*/ 659899 h 768059"/>
                        <a:gd name="connsiteX183" fmla="*/ 1330649 w 1484196"/>
                        <a:gd name="connsiteY183" fmla="*/ 655395 h 768059"/>
                        <a:gd name="connsiteX184" fmla="*/ 1339658 w 1484196"/>
                        <a:gd name="connsiteY184" fmla="*/ 641881 h 768059"/>
                        <a:gd name="connsiteX185" fmla="*/ 1341910 w 1484196"/>
                        <a:gd name="connsiteY185" fmla="*/ 632873 h 768059"/>
                        <a:gd name="connsiteX186" fmla="*/ 1344162 w 1484196"/>
                        <a:gd name="connsiteY186" fmla="*/ 610350 h 768059"/>
                        <a:gd name="connsiteX187" fmla="*/ 1348666 w 1484196"/>
                        <a:gd name="connsiteY187" fmla="*/ 601341 h 768059"/>
                        <a:gd name="connsiteX188" fmla="*/ 1353171 w 1484196"/>
                        <a:gd name="connsiteY188" fmla="*/ 585576 h 768059"/>
                        <a:gd name="connsiteX189" fmla="*/ 1359928 w 1484196"/>
                        <a:gd name="connsiteY189" fmla="*/ 576567 h 768059"/>
                        <a:gd name="connsiteX190" fmla="*/ 1364432 w 1484196"/>
                        <a:gd name="connsiteY190" fmla="*/ 542784 h 768059"/>
                        <a:gd name="connsiteX191" fmla="*/ 1366684 w 1484196"/>
                        <a:gd name="connsiteY191" fmla="*/ 533775 h 768059"/>
                        <a:gd name="connsiteX192" fmla="*/ 1368936 w 1484196"/>
                        <a:gd name="connsiteY192" fmla="*/ 477470 h 768059"/>
                        <a:gd name="connsiteX193" fmla="*/ 1384702 w 1484196"/>
                        <a:gd name="connsiteY193" fmla="*/ 454947 h 768059"/>
                        <a:gd name="connsiteX194" fmla="*/ 1391459 w 1484196"/>
                        <a:gd name="connsiteY194" fmla="*/ 443686 h 768059"/>
                        <a:gd name="connsiteX195" fmla="*/ 1398215 w 1484196"/>
                        <a:gd name="connsiteY195" fmla="*/ 434677 h 768059"/>
                        <a:gd name="connsiteX196" fmla="*/ 1400467 w 1484196"/>
                        <a:gd name="connsiteY196" fmla="*/ 385129 h 768059"/>
                        <a:gd name="connsiteX197" fmla="*/ 1402720 w 1484196"/>
                        <a:gd name="connsiteY197" fmla="*/ 373868 h 768059"/>
                        <a:gd name="connsiteX198" fmla="*/ 1409476 w 1484196"/>
                        <a:gd name="connsiteY198" fmla="*/ 367111 h 768059"/>
                        <a:gd name="connsiteX199" fmla="*/ 1422990 w 1484196"/>
                        <a:gd name="connsiteY199" fmla="*/ 157655 h 768059"/>
                        <a:gd name="connsiteX200" fmla="*/ 1436503 w 1484196"/>
                        <a:gd name="connsiteY200" fmla="*/ 141889 h 768059"/>
                        <a:gd name="connsiteX201" fmla="*/ 1441007 w 1484196"/>
                        <a:gd name="connsiteY201" fmla="*/ 135133 h 768059"/>
                        <a:gd name="connsiteX202" fmla="*/ 1447764 w 1484196"/>
                        <a:gd name="connsiteY202" fmla="*/ 132880 h 768059"/>
                        <a:gd name="connsiteX203" fmla="*/ 1454521 w 1484196"/>
                        <a:gd name="connsiteY203" fmla="*/ 128376 h 768059"/>
                        <a:gd name="connsiteX204" fmla="*/ 1456773 w 1484196"/>
                        <a:gd name="connsiteY204" fmla="*/ 99097 h 768059"/>
                        <a:gd name="connsiteX205" fmla="*/ 1463530 w 1484196"/>
                        <a:gd name="connsiteY205" fmla="*/ 94593 h 768059"/>
                        <a:gd name="connsiteX206" fmla="*/ 1474791 w 1484196"/>
                        <a:gd name="connsiteY206" fmla="*/ 83332 h 768059"/>
                        <a:gd name="connsiteX207" fmla="*/ 1477043 w 1484196"/>
                        <a:gd name="connsiteY207" fmla="*/ 76575 h 768059"/>
                        <a:gd name="connsiteX208" fmla="*/ 1483800 w 1484196"/>
                        <a:gd name="connsiteY208" fmla="*/ 74323 h 768059"/>
                        <a:gd name="connsiteX209" fmla="*/ 1481547 w 1484196"/>
                        <a:gd name="connsiteY209" fmla="*/ 0 h 768059"/>
                        <a:gd name="connsiteX210" fmla="*/ 1470286 w 1484196"/>
                        <a:gd name="connsiteY210" fmla="*/ 9008 h 768059"/>
                        <a:gd name="connsiteX211" fmla="*/ 1468034 w 1484196"/>
                        <a:gd name="connsiteY211" fmla="*/ 18017 h 768059"/>
                        <a:gd name="connsiteX212" fmla="*/ 1461277 w 1484196"/>
                        <a:gd name="connsiteY212" fmla="*/ 20270 h 768059"/>
                        <a:gd name="connsiteX213" fmla="*/ 1470286 w 1484196"/>
                        <a:gd name="connsiteY21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30665 w 1484196"/>
                        <a:gd name="connsiteY117" fmla="*/ 736474 h 768059"/>
                        <a:gd name="connsiteX118" fmla="*/ 335169 w 1484196"/>
                        <a:gd name="connsiteY118" fmla="*/ 743231 h 768059"/>
                        <a:gd name="connsiteX119" fmla="*/ 391474 w 1484196"/>
                        <a:gd name="connsiteY119" fmla="*/ 752240 h 768059"/>
                        <a:gd name="connsiteX120" fmla="*/ 459041 w 1484196"/>
                        <a:gd name="connsiteY120" fmla="*/ 756744 h 768059"/>
                        <a:gd name="connsiteX121" fmla="*/ 474806 w 1484196"/>
                        <a:gd name="connsiteY121" fmla="*/ 768006 h 768059"/>
                        <a:gd name="connsiteX122" fmla="*/ 501833 w 1484196"/>
                        <a:gd name="connsiteY122" fmla="*/ 761249 h 768059"/>
                        <a:gd name="connsiteX123" fmla="*/ 510842 w 1484196"/>
                        <a:gd name="connsiteY123" fmla="*/ 758997 h 768059"/>
                        <a:gd name="connsiteX124" fmla="*/ 528860 w 1484196"/>
                        <a:gd name="connsiteY124" fmla="*/ 754492 h 768059"/>
                        <a:gd name="connsiteX125" fmla="*/ 607687 w 1484196"/>
                        <a:gd name="connsiteY125" fmla="*/ 752240 h 768059"/>
                        <a:gd name="connsiteX126" fmla="*/ 670749 w 1484196"/>
                        <a:gd name="connsiteY126" fmla="*/ 747736 h 768059"/>
                        <a:gd name="connsiteX127" fmla="*/ 677506 w 1484196"/>
                        <a:gd name="connsiteY127" fmla="*/ 745483 h 768059"/>
                        <a:gd name="connsiteX128" fmla="*/ 686515 w 1484196"/>
                        <a:gd name="connsiteY128" fmla="*/ 743231 h 768059"/>
                        <a:gd name="connsiteX129" fmla="*/ 718046 w 1484196"/>
                        <a:gd name="connsiteY129" fmla="*/ 740979 h 768059"/>
                        <a:gd name="connsiteX130" fmla="*/ 745072 w 1484196"/>
                        <a:gd name="connsiteY130" fmla="*/ 713952 h 768059"/>
                        <a:gd name="connsiteX131" fmla="*/ 756333 w 1484196"/>
                        <a:gd name="connsiteY131" fmla="*/ 702691 h 768059"/>
                        <a:gd name="connsiteX132" fmla="*/ 760838 w 1484196"/>
                        <a:gd name="connsiteY132" fmla="*/ 698187 h 768059"/>
                        <a:gd name="connsiteX133" fmla="*/ 772099 w 1484196"/>
                        <a:gd name="connsiteY133" fmla="*/ 684674 h 768059"/>
                        <a:gd name="connsiteX134" fmla="*/ 783360 w 1484196"/>
                        <a:gd name="connsiteY134" fmla="*/ 673412 h 768059"/>
                        <a:gd name="connsiteX135" fmla="*/ 787865 w 1484196"/>
                        <a:gd name="connsiteY135" fmla="*/ 666656 h 768059"/>
                        <a:gd name="connsiteX136" fmla="*/ 794621 w 1484196"/>
                        <a:gd name="connsiteY136" fmla="*/ 664404 h 768059"/>
                        <a:gd name="connsiteX137" fmla="*/ 796873 w 1484196"/>
                        <a:gd name="connsiteY137" fmla="*/ 657647 h 768059"/>
                        <a:gd name="connsiteX138" fmla="*/ 826152 w 1484196"/>
                        <a:gd name="connsiteY138" fmla="*/ 655395 h 768059"/>
                        <a:gd name="connsiteX139" fmla="*/ 848674 w 1484196"/>
                        <a:gd name="connsiteY139" fmla="*/ 639629 h 768059"/>
                        <a:gd name="connsiteX140" fmla="*/ 866692 w 1484196"/>
                        <a:gd name="connsiteY140" fmla="*/ 635125 h 768059"/>
                        <a:gd name="connsiteX141" fmla="*/ 875701 w 1484196"/>
                        <a:gd name="connsiteY141" fmla="*/ 632873 h 768059"/>
                        <a:gd name="connsiteX142" fmla="*/ 882458 w 1484196"/>
                        <a:gd name="connsiteY142" fmla="*/ 628368 h 768059"/>
                        <a:gd name="connsiteX143" fmla="*/ 902728 w 1484196"/>
                        <a:gd name="connsiteY143" fmla="*/ 619359 h 768059"/>
                        <a:gd name="connsiteX144" fmla="*/ 913989 w 1484196"/>
                        <a:gd name="connsiteY144" fmla="*/ 608098 h 768059"/>
                        <a:gd name="connsiteX145" fmla="*/ 929754 w 1484196"/>
                        <a:gd name="connsiteY145" fmla="*/ 603594 h 768059"/>
                        <a:gd name="connsiteX146" fmla="*/ 968042 w 1484196"/>
                        <a:gd name="connsiteY146" fmla="*/ 605846 h 768059"/>
                        <a:gd name="connsiteX147" fmla="*/ 972546 w 1484196"/>
                        <a:gd name="connsiteY147" fmla="*/ 612603 h 768059"/>
                        <a:gd name="connsiteX148" fmla="*/ 977051 w 1484196"/>
                        <a:gd name="connsiteY148" fmla="*/ 617107 h 768059"/>
                        <a:gd name="connsiteX149" fmla="*/ 997321 w 1484196"/>
                        <a:gd name="connsiteY149" fmla="*/ 623864 h 768059"/>
                        <a:gd name="connsiteX150" fmla="*/ 1006330 w 1484196"/>
                        <a:gd name="connsiteY150" fmla="*/ 632873 h 768059"/>
                        <a:gd name="connsiteX151" fmla="*/ 1010834 w 1484196"/>
                        <a:gd name="connsiteY151" fmla="*/ 641881 h 768059"/>
                        <a:gd name="connsiteX152" fmla="*/ 1024347 w 1484196"/>
                        <a:gd name="connsiteY152" fmla="*/ 650890 h 768059"/>
                        <a:gd name="connsiteX153" fmla="*/ 1028852 w 1484196"/>
                        <a:gd name="connsiteY153" fmla="*/ 664404 h 768059"/>
                        <a:gd name="connsiteX154" fmla="*/ 1035608 w 1484196"/>
                        <a:gd name="connsiteY154" fmla="*/ 668908 h 768059"/>
                        <a:gd name="connsiteX155" fmla="*/ 1046869 w 1484196"/>
                        <a:gd name="connsiteY155" fmla="*/ 671160 h 768059"/>
                        <a:gd name="connsiteX156" fmla="*/ 1053626 w 1484196"/>
                        <a:gd name="connsiteY156" fmla="*/ 673412 h 768059"/>
                        <a:gd name="connsiteX157" fmla="*/ 1055878 w 1484196"/>
                        <a:gd name="connsiteY157" fmla="*/ 680169 h 768059"/>
                        <a:gd name="connsiteX158" fmla="*/ 1064887 w 1484196"/>
                        <a:gd name="connsiteY158" fmla="*/ 682421 h 768059"/>
                        <a:gd name="connsiteX159" fmla="*/ 1073896 w 1484196"/>
                        <a:gd name="connsiteY159" fmla="*/ 686926 h 768059"/>
                        <a:gd name="connsiteX160" fmla="*/ 1091914 w 1484196"/>
                        <a:gd name="connsiteY160" fmla="*/ 691430 h 768059"/>
                        <a:gd name="connsiteX161" fmla="*/ 1098670 w 1484196"/>
                        <a:gd name="connsiteY161" fmla="*/ 700439 h 768059"/>
                        <a:gd name="connsiteX162" fmla="*/ 1103175 w 1484196"/>
                        <a:gd name="connsiteY162" fmla="*/ 707196 h 768059"/>
                        <a:gd name="connsiteX163" fmla="*/ 1109932 w 1484196"/>
                        <a:gd name="connsiteY163" fmla="*/ 711700 h 768059"/>
                        <a:gd name="connsiteX164" fmla="*/ 1118940 w 1484196"/>
                        <a:gd name="connsiteY164" fmla="*/ 727466 h 768059"/>
                        <a:gd name="connsiteX165" fmla="*/ 1121193 w 1484196"/>
                        <a:gd name="connsiteY165" fmla="*/ 736474 h 768059"/>
                        <a:gd name="connsiteX166" fmla="*/ 1136958 w 1484196"/>
                        <a:gd name="connsiteY166" fmla="*/ 743231 h 768059"/>
                        <a:gd name="connsiteX167" fmla="*/ 1179750 w 1484196"/>
                        <a:gd name="connsiteY167" fmla="*/ 745483 h 768059"/>
                        <a:gd name="connsiteX168" fmla="*/ 1195516 w 1484196"/>
                        <a:gd name="connsiteY168" fmla="*/ 743231 h 768059"/>
                        <a:gd name="connsiteX169" fmla="*/ 1236056 w 1484196"/>
                        <a:gd name="connsiteY169" fmla="*/ 745483 h 768059"/>
                        <a:gd name="connsiteX170" fmla="*/ 1256326 w 1484196"/>
                        <a:gd name="connsiteY170" fmla="*/ 747736 h 768059"/>
                        <a:gd name="connsiteX171" fmla="*/ 1269839 w 1484196"/>
                        <a:gd name="connsiteY171" fmla="*/ 729718 h 768059"/>
                        <a:gd name="connsiteX172" fmla="*/ 1276596 w 1484196"/>
                        <a:gd name="connsiteY172" fmla="*/ 727466 h 768059"/>
                        <a:gd name="connsiteX173" fmla="*/ 1292361 w 1484196"/>
                        <a:gd name="connsiteY173" fmla="*/ 713952 h 768059"/>
                        <a:gd name="connsiteX174" fmla="*/ 1294613 w 1484196"/>
                        <a:gd name="connsiteY174" fmla="*/ 707196 h 768059"/>
                        <a:gd name="connsiteX175" fmla="*/ 1299118 w 1484196"/>
                        <a:gd name="connsiteY175" fmla="*/ 700439 h 768059"/>
                        <a:gd name="connsiteX176" fmla="*/ 1303622 w 1484196"/>
                        <a:gd name="connsiteY176" fmla="*/ 691430 h 768059"/>
                        <a:gd name="connsiteX177" fmla="*/ 1310379 w 1484196"/>
                        <a:gd name="connsiteY177" fmla="*/ 689178 h 768059"/>
                        <a:gd name="connsiteX178" fmla="*/ 1314883 w 1484196"/>
                        <a:gd name="connsiteY178" fmla="*/ 680169 h 768059"/>
                        <a:gd name="connsiteX179" fmla="*/ 1321640 w 1484196"/>
                        <a:gd name="connsiteY179" fmla="*/ 675665 h 768059"/>
                        <a:gd name="connsiteX180" fmla="*/ 1323892 w 1484196"/>
                        <a:gd name="connsiteY180" fmla="*/ 666656 h 768059"/>
                        <a:gd name="connsiteX181" fmla="*/ 1326144 w 1484196"/>
                        <a:gd name="connsiteY181" fmla="*/ 659899 h 768059"/>
                        <a:gd name="connsiteX182" fmla="*/ 1330649 w 1484196"/>
                        <a:gd name="connsiteY182" fmla="*/ 655395 h 768059"/>
                        <a:gd name="connsiteX183" fmla="*/ 1339658 w 1484196"/>
                        <a:gd name="connsiteY183" fmla="*/ 641881 h 768059"/>
                        <a:gd name="connsiteX184" fmla="*/ 1341910 w 1484196"/>
                        <a:gd name="connsiteY184" fmla="*/ 632873 h 768059"/>
                        <a:gd name="connsiteX185" fmla="*/ 1344162 w 1484196"/>
                        <a:gd name="connsiteY185" fmla="*/ 610350 h 768059"/>
                        <a:gd name="connsiteX186" fmla="*/ 1348666 w 1484196"/>
                        <a:gd name="connsiteY186" fmla="*/ 601341 h 768059"/>
                        <a:gd name="connsiteX187" fmla="*/ 1353171 w 1484196"/>
                        <a:gd name="connsiteY187" fmla="*/ 585576 h 768059"/>
                        <a:gd name="connsiteX188" fmla="*/ 1359928 w 1484196"/>
                        <a:gd name="connsiteY188" fmla="*/ 576567 h 768059"/>
                        <a:gd name="connsiteX189" fmla="*/ 1364432 w 1484196"/>
                        <a:gd name="connsiteY189" fmla="*/ 542784 h 768059"/>
                        <a:gd name="connsiteX190" fmla="*/ 1366684 w 1484196"/>
                        <a:gd name="connsiteY190" fmla="*/ 533775 h 768059"/>
                        <a:gd name="connsiteX191" fmla="*/ 1368936 w 1484196"/>
                        <a:gd name="connsiteY191" fmla="*/ 477470 h 768059"/>
                        <a:gd name="connsiteX192" fmla="*/ 1384702 w 1484196"/>
                        <a:gd name="connsiteY192" fmla="*/ 454947 h 768059"/>
                        <a:gd name="connsiteX193" fmla="*/ 1391459 w 1484196"/>
                        <a:gd name="connsiteY193" fmla="*/ 443686 h 768059"/>
                        <a:gd name="connsiteX194" fmla="*/ 1398215 w 1484196"/>
                        <a:gd name="connsiteY194" fmla="*/ 434677 h 768059"/>
                        <a:gd name="connsiteX195" fmla="*/ 1400467 w 1484196"/>
                        <a:gd name="connsiteY195" fmla="*/ 385129 h 768059"/>
                        <a:gd name="connsiteX196" fmla="*/ 1402720 w 1484196"/>
                        <a:gd name="connsiteY196" fmla="*/ 373868 h 768059"/>
                        <a:gd name="connsiteX197" fmla="*/ 1409476 w 1484196"/>
                        <a:gd name="connsiteY197" fmla="*/ 367111 h 768059"/>
                        <a:gd name="connsiteX198" fmla="*/ 1422990 w 1484196"/>
                        <a:gd name="connsiteY198" fmla="*/ 157655 h 768059"/>
                        <a:gd name="connsiteX199" fmla="*/ 1436503 w 1484196"/>
                        <a:gd name="connsiteY199" fmla="*/ 141889 h 768059"/>
                        <a:gd name="connsiteX200" fmla="*/ 1441007 w 1484196"/>
                        <a:gd name="connsiteY200" fmla="*/ 135133 h 768059"/>
                        <a:gd name="connsiteX201" fmla="*/ 1447764 w 1484196"/>
                        <a:gd name="connsiteY201" fmla="*/ 132880 h 768059"/>
                        <a:gd name="connsiteX202" fmla="*/ 1454521 w 1484196"/>
                        <a:gd name="connsiteY202" fmla="*/ 128376 h 768059"/>
                        <a:gd name="connsiteX203" fmla="*/ 1456773 w 1484196"/>
                        <a:gd name="connsiteY203" fmla="*/ 99097 h 768059"/>
                        <a:gd name="connsiteX204" fmla="*/ 1463530 w 1484196"/>
                        <a:gd name="connsiteY204" fmla="*/ 94593 h 768059"/>
                        <a:gd name="connsiteX205" fmla="*/ 1474791 w 1484196"/>
                        <a:gd name="connsiteY205" fmla="*/ 83332 h 768059"/>
                        <a:gd name="connsiteX206" fmla="*/ 1477043 w 1484196"/>
                        <a:gd name="connsiteY206" fmla="*/ 76575 h 768059"/>
                        <a:gd name="connsiteX207" fmla="*/ 1483800 w 1484196"/>
                        <a:gd name="connsiteY207" fmla="*/ 74323 h 768059"/>
                        <a:gd name="connsiteX208" fmla="*/ 1481547 w 1484196"/>
                        <a:gd name="connsiteY208" fmla="*/ 0 h 768059"/>
                        <a:gd name="connsiteX209" fmla="*/ 1470286 w 1484196"/>
                        <a:gd name="connsiteY209" fmla="*/ 9008 h 768059"/>
                        <a:gd name="connsiteX210" fmla="*/ 1468034 w 1484196"/>
                        <a:gd name="connsiteY210" fmla="*/ 18017 h 768059"/>
                        <a:gd name="connsiteX211" fmla="*/ 1461277 w 1484196"/>
                        <a:gd name="connsiteY211" fmla="*/ 20270 h 768059"/>
                        <a:gd name="connsiteX212" fmla="*/ 1470286 w 1484196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170683 w 1493131"/>
                        <a:gd name="connsiteY112" fmla="*/ 637377 h 768059"/>
                        <a:gd name="connsiteX113" fmla="*/ 216307 w 1493131"/>
                        <a:gd name="connsiteY113" fmla="*/ 640429 h 768059"/>
                        <a:gd name="connsiteX114" fmla="*/ 247259 w 1493131"/>
                        <a:gd name="connsiteY114" fmla="*/ 662151 h 768059"/>
                        <a:gd name="connsiteX115" fmla="*/ 299060 w 1493131"/>
                        <a:gd name="connsiteY115" fmla="*/ 675665 h 768059"/>
                        <a:gd name="connsiteX116" fmla="*/ 334148 w 1493131"/>
                        <a:gd name="connsiteY116" fmla="*/ 700365 h 768059"/>
                        <a:gd name="connsiteX117" fmla="*/ 339600 w 1493131"/>
                        <a:gd name="connsiteY117" fmla="*/ 736474 h 768059"/>
                        <a:gd name="connsiteX118" fmla="*/ 344104 w 1493131"/>
                        <a:gd name="connsiteY118" fmla="*/ 743231 h 768059"/>
                        <a:gd name="connsiteX119" fmla="*/ 400409 w 1493131"/>
                        <a:gd name="connsiteY119" fmla="*/ 752240 h 768059"/>
                        <a:gd name="connsiteX120" fmla="*/ 467976 w 1493131"/>
                        <a:gd name="connsiteY120" fmla="*/ 756744 h 768059"/>
                        <a:gd name="connsiteX121" fmla="*/ 483741 w 1493131"/>
                        <a:gd name="connsiteY121" fmla="*/ 768006 h 768059"/>
                        <a:gd name="connsiteX122" fmla="*/ 510768 w 1493131"/>
                        <a:gd name="connsiteY122" fmla="*/ 761249 h 768059"/>
                        <a:gd name="connsiteX123" fmla="*/ 519777 w 1493131"/>
                        <a:gd name="connsiteY123" fmla="*/ 758997 h 768059"/>
                        <a:gd name="connsiteX124" fmla="*/ 537795 w 1493131"/>
                        <a:gd name="connsiteY124" fmla="*/ 754492 h 768059"/>
                        <a:gd name="connsiteX125" fmla="*/ 616622 w 1493131"/>
                        <a:gd name="connsiteY125" fmla="*/ 752240 h 768059"/>
                        <a:gd name="connsiteX126" fmla="*/ 679684 w 1493131"/>
                        <a:gd name="connsiteY126" fmla="*/ 747736 h 768059"/>
                        <a:gd name="connsiteX127" fmla="*/ 686441 w 1493131"/>
                        <a:gd name="connsiteY127" fmla="*/ 745483 h 768059"/>
                        <a:gd name="connsiteX128" fmla="*/ 695450 w 1493131"/>
                        <a:gd name="connsiteY128" fmla="*/ 743231 h 768059"/>
                        <a:gd name="connsiteX129" fmla="*/ 726981 w 1493131"/>
                        <a:gd name="connsiteY129" fmla="*/ 740979 h 768059"/>
                        <a:gd name="connsiteX130" fmla="*/ 754007 w 1493131"/>
                        <a:gd name="connsiteY130" fmla="*/ 713952 h 768059"/>
                        <a:gd name="connsiteX131" fmla="*/ 765268 w 1493131"/>
                        <a:gd name="connsiteY131" fmla="*/ 702691 h 768059"/>
                        <a:gd name="connsiteX132" fmla="*/ 769773 w 1493131"/>
                        <a:gd name="connsiteY132" fmla="*/ 698187 h 768059"/>
                        <a:gd name="connsiteX133" fmla="*/ 781034 w 1493131"/>
                        <a:gd name="connsiteY133" fmla="*/ 684674 h 768059"/>
                        <a:gd name="connsiteX134" fmla="*/ 792295 w 1493131"/>
                        <a:gd name="connsiteY134" fmla="*/ 673412 h 768059"/>
                        <a:gd name="connsiteX135" fmla="*/ 796800 w 1493131"/>
                        <a:gd name="connsiteY135" fmla="*/ 666656 h 768059"/>
                        <a:gd name="connsiteX136" fmla="*/ 803556 w 1493131"/>
                        <a:gd name="connsiteY136" fmla="*/ 664404 h 768059"/>
                        <a:gd name="connsiteX137" fmla="*/ 805808 w 1493131"/>
                        <a:gd name="connsiteY137" fmla="*/ 657647 h 768059"/>
                        <a:gd name="connsiteX138" fmla="*/ 835087 w 1493131"/>
                        <a:gd name="connsiteY138" fmla="*/ 655395 h 768059"/>
                        <a:gd name="connsiteX139" fmla="*/ 857609 w 1493131"/>
                        <a:gd name="connsiteY139" fmla="*/ 639629 h 768059"/>
                        <a:gd name="connsiteX140" fmla="*/ 875627 w 1493131"/>
                        <a:gd name="connsiteY140" fmla="*/ 635125 h 768059"/>
                        <a:gd name="connsiteX141" fmla="*/ 884636 w 1493131"/>
                        <a:gd name="connsiteY141" fmla="*/ 632873 h 768059"/>
                        <a:gd name="connsiteX142" fmla="*/ 891393 w 1493131"/>
                        <a:gd name="connsiteY142" fmla="*/ 628368 h 768059"/>
                        <a:gd name="connsiteX143" fmla="*/ 911663 w 1493131"/>
                        <a:gd name="connsiteY143" fmla="*/ 619359 h 768059"/>
                        <a:gd name="connsiteX144" fmla="*/ 922924 w 1493131"/>
                        <a:gd name="connsiteY144" fmla="*/ 608098 h 768059"/>
                        <a:gd name="connsiteX145" fmla="*/ 938689 w 1493131"/>
                        <a:gd name="connsiteY145" fmla="*/ 603594 h 768059"/>
                        <a:gd name="connsiteX146" fmla="*/ 976977 w 1493131"/>
                        <a:gd name="connsiteY146" fmla="*/ 605846 h 768059"/>
                        <a:gd name="connsiteX147" fmla="*/ 981481 w 1493131"/>
                        <a:gd name="connsiteY147" fmla="*/ 612603 h 768059"/>
                        <a:gd name="connsiteX148" fmla="*/ 985986 w 1493131"/>
                        <a:gd name="connsiteY148" fmla="*/ 617107 h 768059"/>
                        <a:gd name="connsiteX149" fmla="*/ 1006256 w 1493131"/>
                        <a:gd name="connsiteY149" fmla="*/ 623864 h 768059"/>
                        <a:gd name="connsiteX150" fmla="*/ 1015265 w 1493131"/>
                        <a:gd name="connsiteY150" fmla="*/ 632873 h 768059"/>
                        <a:gd name="connsiteX151" fmla="*/ 1019769 w 1493131"/>
                        <a:gd name="connsiteY151" fmla="*/ 641881 h 768059"/>
                        <a:gd name="connsiteX152" fmla="*/ 1033282 w 1493131"/>
                        <a:gd name="connsiteY152" fmla="*/ 650890 h 768059"/>
                        <a:gd name="connsiteX153" fmla="*/ 1037787 w 1493131"/>
                        <a:gd name="connsiteY153" fmla="*/ 664404 h 768059"/>
                        <a:gd name="connsiteX154" fmla="*/ 1044543 w 1493131"/>
                        <a:gd name="connsiteY154" fmla="*/ 668908 h 768059"/>
                        <a:gd name="connsiteX155" fmla="*/ 1055804 w 1493131"/>
                        <a:gd name="connsiteY155" fmla="*/ 671160 h 768059"/>
                        <a:gd name="connsiteX156" fmla="*/ 1062561 w 1493131"/>
                        <a:gd name="connsiteY156" fmla="*/ 673412 h 768059"/>
                        <a:gd name="connsiteX157" fmla="*/ 1064813 w 1493131"/>
                        <a:gd name="connsiteY157" fmla="*/ 680169 h 768059"/>
                        <a:gd name="connsiteX158" fmla="*/ 1073822 w 1493131"/>
                        <a:gd name="connsiteY158" fmla="*/ 682421 h 768059"/>
                        <a:gd name="connsiteX159" fmla="*/ 1082831 w 1493131"/>
                        <a:gd name="connsiteY159" fmla="*/ 686926 h 768059"/>
                        <a:gd name="connsiteX160" fmla="*/ 1100849 w 1493131"/>
                        <a:gd name="connsiteY160" fmla="*/ 691430 h 768059"/>
                        <a:gd name="connsiteX161" fmla="*/ 1107605 w 1493131"/>
                        <a:gd name="connsiteY161" fmla="*/ 700439 h 768059"/>
                        <a:gd name="connsiteX162" fmla="*/ 1112110 w 1493131"/>
                        <a:gd name="connsiteY162" fmla="*/ 707196 h 768059"/>
                        <a:gd name="connsiteX163" fmla="*/ 1118867 w 1493131"/>
                        <a:gd name="connsiteY163" fmla="*/ 711700 h 768059"/>
                        <a:gd name="connsiteX164" fmla="*/ 1127875 w 1493131"/>
                        <a:gd name="connsiteY164" fmla="*/ 727466 h 768059"/>
                        <a:gd name="connsiteX165" fmla="*/ 1130128 w 1493131"/>
                        <a:gd name="connsiteY165" fmla="*/ 736474 h 768059"/>
                        <a:gd name="connsiteX166" fmla="*/ 1145893 w 1493131"/>
                        <a:gd name="connsiteY166" fmla="*/ 743231 h 768059"/>
                        <a:gd name="connsiteX167" fmla="*/ 1188685 w 1493131"/>
                        <a:gd name="connsiteY167" fmla="*/ 745483 h 768059"/>
                        <a:gd name="connsiteX168" fmla="*/ 1204451 w 1493131"/>
                        <a:gd name="connsiteY168" fmla="*/ 743231 h 768059"/>
                        <a:gd name="connsiteX169" fmla="*/ 1244991 w 1493131"/>
                        <a:gd name="connsiteY169" fmla="*/ 745483 h 768059"/>
                        <a:gd name="connsiteX170" fmla="*/ 1265261 w 1493131"/>
                        <a:gd name="connsiteY170" fmla="*/ 747736 h 768059"/>
                        <a:gd name="connsiteX171" fmla="*/ 1278774 w 1493131"/>
                        <a:gd name="connsiteY171" fmla="*/ 729718 h 768059"/>
                        <a:gd name="connsiteX172" fmla="*/ 1285531 w 1493131"/>
                        <a:gd name="connsiteY172" fmla="*/ 727466 h 768059"/>
                        <a:gd name="connsiteX173" fmla="*/ 1301296 w 1493131"/>
                        <a:gd name="connsiteY173" fmla="*/ 713952 h 768059"/>
                        <a:gd name="connsiteX174" fmla="*/ 1303548 w 1493131"/>
                        <a:gd name="connsiteY174" fmla="*/ 707196 h 768059"/>
                        <a:gd name="connsiteX175" fmla="*/ 1308053 w 1493131"/>
                        <a:gd name="connsiteY175" fmla="*/ 700439 h 768059"/>
                        <a:gd name="connsiteX176" fmla="*/ 1312557 w 1493131"/>
                        <a:gd name="connsiteY176" fmla="*/ 691430 h 768059"/>
                        <a:gd name="connsiteX177" fmla="*/ 1319314 w 1493131"/>
                        <a:gd name="connsiteY177" fmla="*/ 689178 h 768059"/>
                        <a:gd name="connsiteX178" fmla="*/ 1323818 w 1493131"/>
                        <a:gd name="connsiteY178" fmla="*/ 680169 h 768059"/>
                        <a:gd name="connsiteX179" fmla="*/ 1330575 w 1493131"/>
                        <a:gd name="connsiteY179" fmla="*/ 675665 h 768059"/>
                        <a:gd name="connsiteX180" fmla="*/ 1332827 w 1493131"/>
                        <a:gd name="connsiteY180" fmla="*/ 666656 h 768059"/>
                        <a:gd name="connsiteX181" fmla="*/ 1335079 w 1493131"/>
                        <a:gd name="connsiteY181" fmla="*/ 659899 h 768059"/>
                        <a:gd name="connsiteX182" fmla="*/ 1339584 w 1493131"/>
                        <a:gd name="connsiteY182" fmla="*/ 655395 h 768059"/>
                        <a:gd name="connsiteX183" fmla="*/ 1348593 w 1493131"/>
                        <a:gd name="connsiteY183" fmla="*/ 641881 h 768059"/>
                        <a:gd name="connsiteX184" fmla="*/ 1350845 w 1493131"/>
                        <a:gd name="connsiteY184" fmla="*/ 632873 h 768059"/>
                        <a:gd name="connsiteX185" fmla="*/ 1353097 w 1493131"/>
                        <a:gd name="connsiteY185" fmla="*/ 610350 h 768059"/>
                        <a:gd name="connsiteX186" fmla="*/ 1357601 w 1493131"/>
                        <a:gd name="connsiteY186" fmla="*/ 601341 h 768059"/>
                        <a:gd name="connsiteX187" fmla="*/ 1362106 w 1493131"/>
                        <a:gd name="connsiteY187" fmla="*/ 585576 h 768059"/>
                        <a:gd name="connsiteX188" fmla="*/ 1368863 w 1493131"/>
                        <a:gd name="connsiteY188" fmla="*/ 576567 h 768059"/>
                        <a:gd name="connsiteX189" fmla="*/ 1373367 w 1493131"/>
                        <a:gd name="connsiteY189" fmla="*/ 542784 h 768059"/>
                        <a:gd name="connsiteX190" fmla="*/ 1375619 w 1493131"/>
                        <a:gd name="connsiteY190" fmla="*/ 533775 h 768059"/>
                        <a:gd name="connsiteX191" fmla="*/ 1377871 w 1493131"/>
                        <a:gd name="connsiteY191" fmla="*/ 477470 h 768059"/>
                        <a:gd name="connsiteX192" fmla="*/ 1393637 w 1493131"/>
                        <a:gd name="connsiteY192" fmla="*/ 454947 h 768059"/>
                        <a:gd name="connsiteX193" fmla="*/ 1400394 w 1493131"/>
                        <a:gd name="connsiteY193" fmla="*/ 443686 h 768059"/>
                        <a:gd name="connsiteX194" fmla="*/ 1407150 w 1493131"/>
                        <a:gd name="connsiteY194" fmla="*/ 434677 h 768059"/>
                        <a:gd name="connsiteX195" fmla="*/ 1409402 w 1493131"/>
                        <a:gd name="connsiteY195" fmla="*/ 385129 h 768059"/>
                        <a:gd name="connsiteX196" fmla="*/ 1411655 w 1493131"/>
                        <a:gd name="connsiteY196" fmla="*/ 373868 h 768059"/>
                        <a:gd name="connsiteX197" fmla="*/ 1418411 w 1493131"/>
                        <a:gd name="connsiteY197" fmla="*/ 367111 h 768059"/>
                        <a:gd name="connsiteX198" fmla="*/ 1431925 w 1493131"/>
                        <a:gd name="connsiteY198" fmla="*/ 157655 h 768059"/>
                        <a:gd name="connsiteX199" fmla="*/ 1445438 w 1493131"/>
                        <a:gd name="connsiteY199" fmla="*/ 141889 h 768059"/>
                        <a:gd name="connsiteX200" fmla="*/ 1449942 w 1493131"/>
                        <a:gd name="connsiteY200" fmla="*/ 135133 h 768059"/>
                        <a:gd name="connsiteX201" fmla="*/ 1456699 w 1493131"/>
                        <a:gd name="connsiteY201" fmla="*/ 132880 h 768059"/>
                        <a:gd name="connsiteX202" fmla="*/ 1463456 w 1493131"/>
                        <a:gd name="connsiteY202" fmla="*/ 128376 h 768059"/>
                        <a:gd name="connsiteX203" fmla="*/ 1465708 w 1493131"/>
                        <a:gd name="connsiteY203" fmla="*/ 99097 h 768059"/>
                        <a:gd name="connsiteX204" fmla="*/ 1472465 w 1493131"/>
                        <a:gd name="connsiteY204" fmla="*/ 94593 h 768059"/>
                        <a:gd name="connsiteX205" fmla="*/ 1483726 w 1493131"/>
                        <a:gd name="connsiteY205" fmla="*/ 83332 h 768059"/>
                        <a:gd name="connsiteX206" fmla="*/ 1485978 w 1493131"/>
                        <a:gd name="connsiteY206" fmla="*/ 76575 h 768059"/>
                        <a:gd name="connsiteX207" fmla="*/ 1492735 w 1493131"/>
                        <a:gd name="connsiteY207" fmla="*/ 74323 h 768059"/>
                        <a:gd name="connsiteX208" fmla="*/ 1490482 w 1493131"/>
                        <a:gd name="connsiteY208" fmla="*/ 0 h 768059"/>
                        <a:gd name="connsiteX209" fmla="*/ 1479221 w 1493131"/>
                        <a:gd name="connsiteY209" fmla="*/ 9008 h 768059"/>
                        <a:gd name="connsiteX210" fmla="*/ 1476969 w 1493131"/>
                        <a:gd name="connsiteY210" fmla="*/ 18017 h 768059"/>
                        <a:gd name="connsiteX211" fmla="*/ 1470212 w 1493131"/>
                        <a:gd name="connsiteY211" fmla="*/ 20270 h 768059"/>
                        <a:gd name="connsiteX212" fmla="*/ 1479221 w 1493131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47259 w 1493131"/>
                        <a:gd name="connsiteY113" fmla="*/ 662151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68108 w 1493131"/>
                        <a:gd name="connsiteY113" fmla="*/ 659173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54741 w 1496109"/>
                        <a:gd name="connsiteY100" fmla="*/ 549541 h 768059"/>
                        <a:gd name="connsiteX101" fmla="*/ 236723 w 1496109"/>
                        <a:gd name="connsiteY101" fmla="*/ 545036 h 768059"/>
                        <a:gd name="connsiteX102" fmla="*/ 180418 w 1496109"/>
                        <a:gd name="connsiteY102" fmla="*/ 536027 h 768059"/>
                        <a:gd name="connsiteX103" fmla="*/ 117356 w 1496109"/>
                        <a:gd name="connsiteY103" fmla="*/ 533775 h 768059"/>
                        <a:gd name="connsiteX104" fmla="*/ 76816 w 1496109"/>
                        <a:gd name="connsiteY104" fmla="*/ 536027 h 768059"/>
                        <a:gd name="connsiteX105" fmla="*/ 61542 w 1496109"/>
                        <a:gd name="connsiteY105" fmla="*/ 536930 h 768059"/>
                        <a:gd name="connsiteX106" fmla="*/ 23380 w 1496109"/>
                        <a:gd name="connsiteY106" fmla="*/ 550729 h 768059"/>
                        <a:gd name="connsiteX107" fmla="*/ 0 w 1496109"/>
                        <a:gd name="connsiteY107" fmla="*/ 573331 h 768059"/>
                        <a:gd name="connsiteX108" fmla="*/ 19082 w 1496109"/>
                        <a:gd name="connsiteY108" fmla="*/ 603101 h 768059"/>
                        <a:gd name="connsiteX109" fmla="*/ 45204 w 1496109"/>
                        <a:gd name="connsiteY109" fmla="*/ 618170 h 768059"/>
                        <a:gd name="connsiteX110" fmla="*/ 124924 w 1496109"/>
                        <a:gd name="connsiteY110" fmla="*/ 629432 h 768059"/>
                        <a:gd name="connsiteX111" fmla="*/ 166905 w 1496109"/>
                        <a:gd name="connsiteY111" fmla="*/ 632873 h 768059"/>
                        <a:gd name="connsiteX112" fmla="*/ 219285 w 1496109"/>
                        <a:gd name="connsiteY112" fmla="*/ 640429 h 768059"/>
                        <a:gd name="connsiteX113" fmla="*/ 271086 w 1496109"/>
                        <a:gd name="connsiteY113" fmla="*/ 659173 h 768059"/>
                        <a:gd name="connsiteX114" fmla="*/ 302038 w 1496109"/>
                        <a:gd name="connsiteY114" fmla="*/ 675665 h 768059"/>
                        <a:gd name="connsiteX115" fmla="*/ 337126 w 1496109"/>
                        <a:gd name="connsiteY115" fmla="*/ 700365 h 768059"/>
                        <a:gd name="connsiteX116" fmla="*/ 342578 w 1496109"/>
                        <a:gd name="connsiteY116" fmla="*/ 736474 h 768059"/>
                        <a:gd name="connsiteX117" fmla="*/ 347082 w 1496109"/>
                        <a:gd name="connsiteY117" fmla="*/ 743231 h 768059"/>
                        <a:gd name="connsiteX118" fmla="*/ 403387 w 1496109"/>
                        <a:gd name="connsiteY118" fmla="*/ 752240 h 768059"/>
                        <a:gd name="connsiteX119" fmla="*/ 470954 w 1496109"/>
                        <a:gd name="connsiteY119" fmla="*/ 756744 h 768059"/>
                        <a:gd name="connsiteX120" fmla="*/ 486719 w 1496109"/>
                        <a:gd name="connsiteY120" fmla="*/ 768006 h 768059"/>
                        <a:gd name="connsiteX121" fmla="*/ 513746 w 1496109"/>
                        <a:gd name="connsiteY121" fmla="*/ 761249 h 768059"/>
                        <a:gd name="connsiteX122" fmla="*/ 522755 w 1496109"/>
                        <a:gd name="connsiteY122" fmla="*/ 758997 h 768059"/>
                        <a:gd name="connsiteX123" fmla="*/ 540773 w 1496109"/>
                        <a:gd name="connsiteY123" fmla="*/ 754492 h 768059"/>
                        <a:gd name="connsiteX124" fmla="*/ 619600 w 1496109"/>
                        <a:gd name="connsiteY124" fmla="*/ 752240 h 768059"/>
                        <a:gd name="connsiteX125" fmla="*/ 682662 w 1496109"/>
                        <a:gd name="connsiteY125" fmla="*/ 747736 h 768059"/>
                        <a:gd name="connsiteX126" fmla="*/ 689419 w 1496109"/>
                        <a:gd name="connsiteY126" fmla="*/ 745483 h 768059"/>
                        <a:gd name="connsiteX127" fmla="*/ 698428 w 1496109"/>
                        <a:gd name="connsiteY127" fmla="*/ 743231 h 768059"/>
                        <a:gd name="connsiteX128" fmla="*/ 729959 w 1496109"/>
                        <a:gd name="connsiteY128" fmla="*/ 740979 h 768059"/>
                        <a:gd name="connsiteX129" fmla="*/ 756985 w 1496109"/>
                        <a:gd name="connsiteY129" fmla="*/ 713952 h 768059"/>
                        <a:gd name="connsiteX130" fmla="*/ 768246 w 1496109"/>
                        <a:gd name="connsiteY130" fmla="*/ 702691 h 768059"/>
                        <a:gd name="connsiteX131" fmla="*/ 772751 w 1496109"/>
                        <a:gd name="connsiteY131" fmla="*/ 698187 h 768059"/>
                        <a:gd name="connsiteX132" fmla="*/ 784012 w 1496109"/>
                        <a:gd name="connsiteY132" fmla="*/ 684674 h 768059"/>
                        <a:gd name="connsiteX133" fmla="*/ 795273 w 1496109"/>
                        <a:gd name="connsiteY133" fmla="*/ 673412 h 768059"/>
                        <a:gd name="connsiteX134" fmla="*/ 799778 w 1496109"/>
                        <a:gd name="connsiteY134" fmla="*/ 666656 h 768059"/>
                        <a:gd name="connsiteX135" fmla="*/ 806534 w 1496109"/>
                        <a:gd name="connsiteY135" fmla="*/ 664404 h 768059"/>
                        <a:gd name="connsiteX136" fmla="*/ 808786 w 1496109"/>
                        <a:gd name="connsiteY136" fmla="*/ 657647 h 768059"/>
                        <a:gd name="connsiteX137" fmla="*/ 838065 w 1496109"/>
                        <a:gd name="connsiteY137" fmla="*/ 655395 h 768059"/>
                        <a:gd name="connsiteX138" fmla="*/ 860587 w 1496109"/>
                        <a:gd name="connsiteY138" fmla="*/ 639629 h 768059"/>
                        <a:gd name="connsiteX139" fmla="*/ 878605 w 1496109"/>
                        <a:gd name="connsiteY139" fmla="*/ 635125 h 768059"/>
                        <a:gd name="connsiteX140" fmla="*/ 887614 w 1496109"/>
                        <a:gd name="connsiteY140" fmla="*/ 632873 h 768059"/>
                        <a:gd name="connsiteX141" fmla="*/ 894371 w 1496109"/>
                        <a:gd name="connsiteY141" fmla="*/ 628368 h 768059"/>
                        <a:gd name="connsiteX142" fmla="*/ 914641 w 1496109"/>
                        <a:gd name="connsiteY142" fmla="*/ 619359 h 768059"/>
                        <a:gd name="connsiteX143" fmla="*/ 925902 w 1496109"/>
                        <a:gd name="connsiteY143" fmla="*/ 608098 h 768059"/>
                        <a:gd name="connsiteX144" fmla="*/ 941667 w 1496109"/>
                        <a:gd name="connsiteY144" fmla="*/ 603594 h 768059"/>
                        <a:gd name="connsiteX145" fmla="*/ 979955 w 1496109"/>
                        <a:gd name="connsiteY145" fmla="*/ 605846 h 768059"/>
                        <a:gd name="connsiteX146" fmla="*/ 984459 w 1496109"/>
                        <a:gd name="connsiteY146" fmla="*/ 612603 h 768059"/>
                        <a:gd name="connsiteX147" fmla="*/ 988964 w 1496109"/>
                        <a:gd name="connsiteY147" fmla="*/ 617107 h 768059"/>
                        <a:gd name="connsiteX148" fmla="*/ 1009234 w 1496109"/>
                        <a:gd name="connsiteY148" fmla="*/ 623864 h 768059"/>
                        <a:gd name="connsiteX149" fmla="*/ 1018243 w 1496109"/>
                        <a:gd name="connsiteY149" fmla="*/ 632873 h 768059"/>
                        <a:gd name="connsiteX150" fmla="*/ 1022747 w 1496109"/>
                        <a:gd name="connsiteY150" fmla="*/ 641881 h 768059"/>
                        <a:gd name="connsiteX151" fmla="*/ 1036260 w 1496109"/>
                        <a:gd name="connsiteY151" fmla="*/ 650890 h 768059"/>
                        <a:gd name="connsiteX152" fmla="*/ 1040765 w 1496109"/>
                        <a:gd name="connsiteY152" fmla="*/ 664404 h 768059"/>
                        <a:gd name="connsiteX153" fmla="*/ 1047521 w 1496109"/>
                        <a:gd name="connsiteY153" fmla="*/ 668908 h 768059"/>
                        <a:gd name="connsiteX154" fmla="*/ 1058782 w 1496109"/>
                        <a:gd name="connsiteY154" fmla="*/ 671160 h 768059"/>
                        <a:gd name="connsiteX155" fmla="*/ 1065539 w 1496109"/>
                        <a:gd name="connsiteY155" fmla="*/ 673412 h 768059"/>
                        <a:gd name="connsiteX156" fmla="*/ 1067791 w 1496109"/>
                        <a:gd name="connsiteY156" fmla="*/ 680169 h 768059"/>
                        <a:gd name="connsiteX157" fmla="*/ 1076800 w 1496109"/>
                        <a:gd name="connsiteY157" fmla="*/ 682421 h 768059"/>
                        <a:gd name="connsiteX158" fmla="*/ 1085809 w 1496109"/>
                        <a:gd name="connsiteY158" fmla="*/ 686926 h 768059"/>
                        <a:gd name="connsiteX159" fmla="*/ 1103827 w 1496109"/>
                        <a:gd name="connsiteY159" fmla="*/ 691430 h 768059"/>
                        <a:gd name="connsiteX160" fmla="*/ 1110583 w 1496109"/>
                        <a:gd name="connsiteY160" fmla="*/ 700439 h 768059"/>
                        <a:gd name="connsiteX161" fmla="*/ 1115088 w 1496109"/>
                        <a:gd name="connsiteY161" fmla="*/ 707196 h 768059"/>
                        <a:gd name="connsiteX162" fmla="*/ 1121845 w 1496109"/>
                        <a:gd name="connsiteY162" fmla="*/ 711700 h 768059"/>
                        <a:gd name="connsiteX163" fmla="*/ 1130853 w 1496109"/>
                        <a:gd name="connsiteY163" fmla="*/ 727466 h 768059"/>
                        <a:gd name="connsiteX164" fmla="*/ 1133106 w 1496109"/>
                        <a:gd name="connsiteY164" fmla="*/ 736474 h 768059"/>
                        <a:gd name="connsiteX165" fmla="*/ 1148871 w 1496109"/>
                        <a:gd name="connsiteY165" fmla="*/ 743231 h 768059"/>
                        <a:gd name="connsiteX166" fmla="*/ 1191663 w 1496109"/>
                        <a:gd name="connsiteY166" fmla="*/ 745483 h 768059"/>
                        <a:gd name="connsiteX167" fmla="*/ 1207429 w 1496109"/>
                        <a:gd name="connsiteY167" fmla="*/ 743231 h 768059"/>
                        <a:gd name="connsiteX168" fmla="*/ 1247969 w 1496109"/>
                        <a:gd name="connsiteY168" fmla="*/ 745483 h 768059"/>
                        <a:gd name="connsiteX169" fmla="*/ 1268239 w 1496109"/>
                        <a:gd name="connsiteY169" fmla="*/ 747736 h 768059"/>
                        <a:gd name="connsiteX170" fmla="*/ 1281752 w 1496109"/>
                        <a:gd name="connsiteY170" fmla="*/ 729718 h 768059"/>
                        <a:gd name="connsiteX171" fmla="*/ 1288509 w 1496109"/>
                        <a:gd name="connsiteY171" fmla="*/ 727466 h 768059"/>
                        <a:gd name="connsiteX172" fmla="*/ 1304274 w 1496109"/>
                        <a:gd name="connsiteY172" fmla="*/ 713952 h 768059"/>
                        <a:gd name="connsiteX173" fmla="*/ 1306526 w 1496109"/>
                        <a:gd name="connsiteY173" fmla="*/ 707196 h 768059"/>
                        <a:gd name="connsiteX174" fmla="*/ 1311031 w 1496109"/>
                        <a:gd name="connsiteY174" fmla="*/ 700439 h 768059"/>
                        <a:gd name="connsiteX175" fmla="*/ 1315535 w 1496109"/>
                        <a:gd name="connsiteY175" fmla="*/ 691430 h 768059"/>
                        <a:gd name="connsiteX176" fmla="*/ 1322292 w 1496109"/>
                        <a:gd name="connsiteY176" fmla="*/ 689178 h 768059"/>
                        <a:gd name="connsiteX177" fmla="*/ 1326796 w 1496109"/>
                        <a:gd name="connsiteY177" fmla="*/ 680169 h 768059"/>
                        <a:gd name="connsiteX178" fmla="*/ 1333553 w 1496109"/>
                        <a:gd name="connsiteY178" fmla="*/ 675665 h 768059"/>
                        <a:gd name="connsiteX179" fmla="*/ 1335805 w 1496109"/>
                        <a:gd name="connsiteY179" fmla="*/ 666656 h 768059"/>
                        <a:gd name="connsiteX180" fmla="*/ 1338057 w 1496109"/>
                        <a:gd name="connsiteY180" fmla="*/ 659899 h 768059"/>
                        <a:gd name="connsiteX181" fmla="*/ 1342562 w 1496109"/>
                        <a:gd name="connsiteY181" fmla="*/ 655395 h 768059"/>
                        <a:gd name="connsiteX182" fmla="*/ 1351571 w 1496109"/>
                        <a:gd name="connsiteY182" fmla="*/ 641881 h 768059"/>
                        <a:gd name="connsiteX183" fmla="*/ 1353823 w 1496109"/>
                        <a:gd name="connsiteY183" fmla="*/ 632873 h 768059"/>
                        <a:gd name="connsiteX184" fmla="*/ 1356075 w 1496109"/>
                        <a:gd name="connsiteY184" fmla="*/ 610350 h 768059"/>
                        <a:gd name="connsiteX185" fmla="*/ 1360579 w 1496109"/>
                        <a:gd name="connsiteY185" fmla="*/ 601341 h 768059"/>
                        <a:gd name="connsiteX186" fmla="*/ 1365084 w 1496109"/>
                        <a:gd name="connsiteY186" fmla="*/ 585576 h 768059"/>
                        <a:gd name="connsiteX187" fmla="*/ 1371841 w 1496109"/>
                        <a:gd name="connsiteY187" fmla="*/ 576567 h 768059"/>
                        <a:gd name="connsiteX188" fmla="*/ 1376345 w 1496109"/>
                        <a:gd name="connsiteY188" fmla="*/ 542784 h 768059"/>
                        <a:gd name="connsiteX189" fmla="*/ 1378597 w 1496109"/>
                        <a:gd name="connsiteY189" fmla="*/ 533775 h 768059"/>
                        <a:gd name="connsiteX190" fmla="*/ 1380849 w 1496109"/>
                        <a:gd name="connsiteY190" fmla="*/ 477470 h 768059"/>
                        <a:gd name="connsiteX191" fmla="*/ 1396615 w 1496109"/>
                        <a:gd name="connsiteY191" fmla="*/ 454947 h 768059"/>
                        <a:gd name="connsiteX192" fmla="*/ 1403372 w 1496109"/>
                        <a:gd name="connsiteY192" fmla="*/ 443686 h 768059"/>
                        <a:gd name="connsiteX193" fmla="*/ 1410128 w 1496109"/>
                        <a:gd name="connsiteY193" fmla="*/ 434677 h 768059"/>
                        <a:gd name="connsiteX194" fmla="*/ 1412380 w 1496109"/>
                        <a:gd name="connsiteY194" fmla="*/ 385129 h 768059"/>
                        <a:gd name="connsiteX195" fmla="*/ 1414633 w 1496109"/>
                        <a:gd name="connsiteY195" fmla="*/ 373868 h 768059"/>
                        <a:gd name="connsiteX196" fmla="*/ 1421389 w 1496109"/>
                        <a:gd name="connsiteY196" fmla="*/ 367111 h 768059"/>
                        <a:gd name="connsiteX197" fmla="*/ 1434903 w 1496109"/>
                        <a:gd name="connsiteY197" fmla="*/ 157655 h 768059"/>
                        <a:gd name="connsiteX198" fmla="*/ 1448416 w 1496109"/>
                        <a:gd name="connsiteY198" fmla="*/ 141889 h 768059"/>
                        <a:gd name="connsiteX199" fmla="*/ 1452920 w 1496109"/>
                        <a:gd name="connsiteY199" fmla="*/ 135133 h 768059"/>
                        <a:gd name="connsiteX200" fmla="*/ 1459677 w 1496109"/>
                        <a:gd name="connsiteY200" fmla="*/ 132880 h 768059"/>
                        <a:gd name="connsiteX201" fmla="*/ 1466434 w 1496109"/>
                        <a:gd name="connsiteY201" fmla="*/ 128376 h 768059"/>
                        <a:gd name="connsiteX202" fmla="*/ 1468686 w 1496109"/>
                        <a:gd name="connsiteY202" fmla="*/ 99097 h 768059"/>
                        <a:gd name="connsiteX203" fmla="*/ 1475443 w 1496109"/>
                        <a:gd name="connsiteY203" fmla="*/ 94593 h 768059"/>
                        <a:gd name="connsiteX204" fmla="*/ 1486704 w 1496109"/>
                        <a:gd name="connsiteY204" fmla="*/ 83332 h 768059"/>
                        <a:gd name="connsiteX205" fmla="*/ 1488956 w 1496109"/>
                        <a:gd name="connsiteY205" fmla="*/ 76575 h 768059"/>
                        <a:gd name="connsiteX206" fmla="*/ 1495713 w 1496109"/>
                        <a:gd name="connsiteY206" fmla="*/ 74323 h 768059"/>
                        <a:gd name="connsiteX207" fmla="*/ 1493460 w 1496109"/>
                        <a:gd name="connsiteY207" fmla="*/ 0 h 768059"/>
                        <a:gd name="connsiteX208" fmla="*/ 1482199 w 1496109"/>
                        <a:gd name="connsiteY208" fmla="*/ 9008 h 768059"/>
                        <a:gd name="connsiteX209" fmla="*/ 1479947 w 1496109"/>
                        <a:gd name="connsiteY209" fmla="*/ 18017 h 768059"/>
                        <a:gd name="connsiteX210" fmla="*/ 1473190 w 1496109"/>
                        <a:gd name="connsiteY210" fmla="*/ 20270 h 768059"/>
                        <a:gd name="connsiteX211" fmla="*/ 1482199 w 1496109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9082 w 1496109"/>
                        <a:gd name="connsiteY107" fmla="*/ 603101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6104 w 1496109"/>
                        <a:gd name="connsiteY107" fmla="*/ 613525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837 w 1496747"/>
                        <a:gd name="connsiteY0" fmla="*/ 18017 h 768059"/>
                        <a:gd name="connsiteX1" fmla="*/ 1482837 w 1496747"/>
                        <a:gd name="connsiteY1" fmla="*/ 18017 h 768059"/>
                        <a:gd name="connsiteX2" fmla="*/ 1455811 w 1496747"/>
                        <a:gd name="connsiteY2" fmla="*/ 38287 h 768059"/>
                        <a:gd name="connsiteX3" fmla="*/ 1433288 w 1496747"/>
                        <a:gd name="connsiteY3" fmla="*/ 49548 h 768059"/>
                        <a:gd name="connsiteX4" fmla="*/ 1426532 w 1496747"/>
                        <a:gd name="connsiteY4" fmla="*/ 54053 h 768059"/>
                        <a:gd name="connsiteX5" fmla="*/ 1415271 w 1496747"/>
                        <a:gd name="connsiteY5" fmla="*/ 60809 h 768059"/>
                        <a:gd name="connsiteX6" fmla="*/ 1401757 w 1496747"/>
                        <a:gd name="connsiteY6" fmla="*/ 67566 h 768059"/>
                        <a:gd name="connsiteX7" fmla="*/ 1392749 w 1496747"/>
                        <a:gd name="connsiteY7" fmla="*/ 76575 h 768059"/>
                        <a:gd name="connsiteX8" fmla="*/ 1383740 w 1496747"/>
                        <a:gd name="connsiteY8" fmla="*/ 83332 h 768059"/>
                        <a:gd name="connsiteX9" fmla="*/ 1372479 w 1496747"/>
                        <a:gd name="connsiteY9" fmla="*/ 94593 h 768059"/>
                        <a:gd name="connsiteX10" fmla="*/ 1363470 w 1496747"/>
                        <a:gd name="connsiteY10" fmla="*/ 112610 h 768059"/>
                        <a:gd name="connsiteX11" fmla="*/ 1361217 w 1496747"/>
                        <a:gd name="connsiteY11" fmla="*/ 119367 h 768059"/>
                        <a:gd name="connsiteX12" fmla="*/ 1356713 w 1496747"/>
                        <a:gd name="connsiteY12" fmla="*/ 128376 h 768059"/>
                        <a:gd name="connsiteX13" fmla="*/ 1352209 w 1496747"/>
                        <a:gd name="connsiteY13" fmla="*/ 155403 h 768059"/>
                        <a:gd name="connsiteX14" fmla="*/ 1347704 w 1496747"/>
                        <a:gd name="connsiteY14" fmla="*/ 164411 h 768059"/>
                        <a:gd name="connsiteX15" fmla="*/ 1345452 w 1496747"/>
                        <a:gd name="connsiteY15" fmla="*/ 175673 h 768059"/>
                        <a:gd name="connsiteX16" fmla="*/ 1340948 w 1496747"/>
                        <a:gd name="connsiteY16" fmla="*/ 182429 h 768059"/>
                        <a:gd name="connsiteX17" fmla="*/ 1336443 w 1496747"/>
                        <a:gd name="connsiteY17" fmla="*/ 191438 h 768059"/>
                        <a:gd name="connsiteX18" fmla="*/ 1331939 w 1496747"/>
                        <a:gd name="connsiteY18" fmla="*/ 225221 h 768059"/>
                        <a:gd name="connsiteX19" fmla="*/ 1320678 w 1496747"/>
                        <a:gd name="connsiteY19" fmla="*/ 245491 h 768059"/>
                        <a:gd name="connsiteX20" fmla="*/ 1309417 w 1496747"/>
                        <a:gd name="connsiteY20" fmla="*/ 259005 h 768059"/>
                        <a:gd name="connsiteX21" fmla="*/ 1307164 w 1496747"/>
                        <a:gd name="connsiteY21" fmla="*/ 265761 h 768059"/>
                        <a:gd name="connsiteX22" fmla="*/ 1302660 w 1496747"/>
                        <a:gd name="connsiteY22" fmla="*/ 270266 h 768059"/>
                        <a:gd name="connsiteX23" fmla="*/ 1293651 w 1496747"/>
                        <a:gd name="connsiteY23" fmla="*/ 288283 h 768059"/>
                        <a:gd name="connsiteX24" fmla="*/ 1291399 w 1496747"/>
                        <a:gd name="connsiteY24" fmla="*/ 297292 h 768059"/>
                        <a:gd name="connsiteX25" fmla="*/ 1289147 w 1496747"/>
                        <a:gd name="connsiteY25" fmla="*/ 304049 h 768059"/>
                        <a:gd name="connsiteX26" fmla="*/ 1275633 w 1496747"/>
                        <a:gd name="connsiteY26" fmla="*/ 335580 h 768059"/>
                        <a:gd name="connsiteX27" fmla="*/ 1271129 w 1496747"/>
                        <a:gd name="connsiteY27" fmla="*/ 382876 h 768059"/>
                        <a:gd name="connsiteX28" fmla="*/ 1264372 w 1496747"/>
                        <a:gd name="connsiteY28" fmla="*/ 409903 h 768059"/>
                        <a:gd name="connsiteX29" fmla="*/ 1255363 w 1496747"/>
                        <a:gd name="connsiteY29" fmla="*/ 432425 h 768059"/>
                        <a:gd name="connsiteX30" fmla="*/ 1248607 w 1496747"/>
                        <a:gd name="connsiteY30" fmla="*/ 481974 h 768059"/>
                        <a:gd name="connsiteX31" fmla="*/ 1244102 w 1496747"/>
                        <a:gd name="connsiteY31" fmla="*/ 488731 h 768059"/>
                        <a:gd name="connsiteX32" fmla="*/ 1239598 w 1496747"/>
                        <a:gd name="connsiteY32" fmla="*/ 509001 h 768059"/>
                        <a:gd name="connsiteX33" fmla="*/ 1235093 w 1496747"/>
                        <a:gd name="connsiteY33" fmla="*/ 518009 h 768059"/>
                        <a:gd name="connsiteX34" fmla="*/ 1230589 w 1496747"/>
                        <a:gd name="connsiteY34" fmla="*/ 540532 h 768059"/>
                        <a:gd name="connsiteX35" fmla="*/ 1226084 w 1496747"/>
                        <a:gd name="connsiteY35" fmla="*/ 545036 h 768059"/>
                        <a:gd name="connsiteX36" fmla="*/ 1221580 w 1496747"/>
                        <a:gd name="connsiteY36" fmla="*/ 551793 h 768059"/>
                        <a:gd name="connsiteX37" fmla="*/ 1219328 w 1496747"/>
                        <a:gd name="connsiteY37" fmla="*/ 560802 h 768059"/>
                        <a:gd name="connsiteX38" fmla="*/ 1214823 w 1496747"/>
                        <a:gd name="connsiteY38" fmla="*/ 567558 h 768059"/>
                        <a:gd name="connsiteX39" fmla="*/ 1212571 w 1496747"/>
                        <a:gd name="connsiteY39" fmla="*/ 583324 h 768059"/>
                        <a:gd name="connsiteX40" fmla="*/ 1203562 w 1496747"/>
                        <a:gd name="connsiteY40" fmla="*/ 662151 h 768059"/>
                        <a:gd name="connsiteX41" fmla="*/ 1194553 w 1496747"/>
                        <a:gd name="connsiteY41" fmla="*/ 668908 h 768059"/>
                        <a:gd name="connsiteX42" fmla="*/ 1174284 w 1496747"/>
                        <a:gd name="connsiteY42" fmla="*/ 671160 h 768059"/>
                        <a:gd name="connsiteX43" fmla="*/ 1151761 w 1496747"/>
                        <a:gd name="connsiteY43" fmla="*/ 666656 h 768059"/>
                        <a:gd name="connsiteX44" fmla="*/ 1135996 w 1496747"/>
                        <a:gd name="connsiteY44" fmla="*/ 646386 h 768059"/>
                        <a:gd name="connsiteX45" fmla="*/ 1122483 w 1496747"/>
                        <a:gd name="connsiteY45" fmla="*/ 635125 h 768059"/>
                        <a:gd name="connsiteX46" fmla="*/ 1115726 w 1496747"/>
                        <a:gd name="connsiteY46" fmla="*/ 621611 h 768059"/>
                        <a:gd name="connsiteX47" fmla="*/ 1113474 w 1496747"/>
                        <a:gd name="connsiteY47" fmla="*/ 614855 h 768059"/>
                        <a:gd name="connsiteX48" fmla="*/ 1099960 w 1496747"/>
                        <a:gd name="connsiteY48" fmla="*/ 605846 h 768059"/>
                        <a:gd name="connsiteX49" fmla="*/ 1088699 w 1496747"/>
                        <a:gd name="connsiteY49" fmla="*/ 596837 h 768059"/>
                        <a:gd name="connsiteX50" fmla="*/ 1081943 w 1496747"/>
                        <a:gd name="connsiteY50" fmla="*/ 592333 h 768059"/>
                        <a:gd name="connsiteX51" fmla="*/ 1063925 w 1496747"/>
                        <a:gd name="connsiteY51" fmla="*/ 587828 h 768059"/>
                        <a:gd name="connsiteX52" fmla="*/ 1061673 w 1496747"/>
                        <a:gd name="connsiteY52" fmla="*/ 581072 h 768059"/>
                        <a:gd name="connsiteX53" fmla="*/ 1050412 w 1496747"/>
                        <a:gd name="connsiteY53" fmla="*/ 569810 h 768059"/>
                        <a:gd name="connsiteX54" fmla="*/ 1048159 w 1496747"/>
                        <a:gd name="connsiteY54" fmla="*/ 563054 h 768059"/>
                        <a:gd name="connsiteX55" fmla="*/ 1034646 w 1496747"/>
                        <a:gd name="connsiteY55" fmla="*/ 551793 h 768059"/>
                        <a:gd name="connsiteX56" fmla="*/ 1023385 w 1496747"/>
                        <a:gd name="connsiteY56" fmla="*/ 542784 h 768059"/>
                        <a:gd name="connsiteX57" fmla="*/ 1016628 w 1496747"/>
                        <a:gd name="connsiteY57" fmla="*/ 540532 h 768059"/>
                        <a:gd name="connsiteX58" fmla="*/ 1005367 w 1496747"/>
                        <a:gd name="connsiteY58" fmla="*/ 536027 h 768059"/>
                        <a:gd name="connsiteX59" fmla="*/ 996358 w 1496747"/>
                        <a:gd name="connsiteY59" fmla="*/ 531523 h 768059"/>
                        <a:gd name="connsiteX60" fmla="*/ 989602 w 1496747"/>
                        <a:gd name="connsiteY60" fmla="*/ 529271 h 768059"/>
                        <a:gd name="connsiteX61" fmla="*/ 980593 w 1496747"/>
                        <a:gd name="connsiteY61" fmla="*/ 524766 h 768059"/>
                        <a:gd name="connsiteX62" fmla="*/ 906270 w 1496747"/>
                        <a:gd name="connsiteY62" fmla="*/ 522514 h 768059"/>
                        <a:gd name="connsiteX63" fmla="*/ 856721 w 1496747"/>
                        <a:gd name="connsiteY63" fmla="*/ 527018 h 768059"/>
                        <a:gd name="connsiteX64" fmla="*/ 827442 w 1496747"/>
                        <a:gd name="connsiteY64" fmla="*/ 529271 h 768059"/>
                        <a:gd name="connsiteX65" fmla="*/ 820685 w 1496747"/>
                        <a:gd name="connsiteY65" fmla="*/ 547288 h 768059"/>
                        <a:gd name="connsiteX66" fmla="*/ 813929 w 1496747"/>
                        <a:gd name="connsiteY66" fmla="*/ 549541 h 768059"/>
                        <a:gd name="connsiteX67" fmla="*/ 809424 w 1496747"/>
                        <a:gd name="connsiteY67" fmla="*/ 554045 h 768059"/>
                        <a:gd name="connsiteX68" fmla="*/ 789154 w 1496747"/>
                        <a:gd name="connsiteY68" fmla="*/ 558549 h 768059"/>
                        <a:gd name="connsiteX69" fmla="*/ 780146 w 1496747"/>
                        <a:gd name="connsiteY69" fmla="*/ 560802 h 768059"/>
                        <a:gd name="connsiteX70" fmla="*/ 768884 w 1496747"/>
                        <a:gd name="connsiteY70" fmla="*/ 565306 h 768059"/>
                        <a:gd name="connsiteX71" fmla="*/ 762128 w 1496747"/>
                        <a:gd name="connsiteY71" fmla="*/ 567558 h 768059"/>
                        <a:gd name="connsiteX72" fmla="*/ 750867 w 1496747"/>
                        <a:gd name="connsiteY72" fmla="*/ 578819 h 768059"/>
                        <a:gd name="connsiteX73" fmla="*/ 746362 w 1496747"/>
                        <a:gd name="connsiteY73" fmla="*/ 585576 h 768059"/>
                        <a:gd name="connsiteX74" fmla="*/ 739606 w 1496747"/>
                        <a:gd name="connsiteY74" fmla="*/ 587828 h 768059"/>
                        <a:gd name="connsiteX75" fmla="*/ 732849 w 1496747"/>
                        <a:gd name="connsiteY75" fmla="*/ 594585 h 768059"/>
                        <a:gd name="connsiteX76" fmla="*/ 723840 w 1496747"/>
                        <a:gd name="connsiteY76" fmla="*/ 608098 h 768059"/>
                        <a:gd name="connsiteX77" fmla="*/ 717084 w 1496747"/>
                        <a:gd name="connsiteY77" fmla="*/ 623864 h 768059"/>
                        <a:gd name="connsiteX78" fmla="*/ 710327 w 1496747"/>
                        <a:gd name="connsiteY78" fmla="*/ 626116 h 768059"/>
                        <a:gd name="connsiteX79" fmla="*/ 708075 w 1496747"/>
                        <a:gd name="connsiteY79" fmla="*/ 635125 h 768059"/>
                        <a:gd name="connsiteX80" fmla="*/ 701318 w 1496747"/>
                        <a:gd name="connsiteY80" fmla="*/ 637377 h 768059"/>
                        <a:gd name="connsiteX81" fmla="*/ 692309 w 1496747"/>
                        <a:gd name="connsiteY81" fmla="*/ 644134 h 768059"/>
                        <a:gd name="connsiteX82" fmla="*/ 667535 w 1496747"/>
                        <a:gd name="connsiteY82" fmla="*/ 648638 h 768059"/>
                        <a:gd name="connsiteX83" fmla="*/ 649517 w 1496747"/>
                        <a:gd name="connsiteY83" fmla="*/ 657647 h 768059"/>
                        <a:gd name="connsiteX84" fmla="*/ 640508 w 1496747"/>
                        <a:gd name="connsiteY84" fmla="*/ 662151 h 768059"/>
                        <a:gd name="connsiteX85" fmla="*/ 622490 w 1496747"/>
                        <a:gd name="connsiteY85" fmla="*/ 666656 h 768059"/>
                        <a:gd name="connsiteX86" fmla="*/ 613482 w 1496747"/>
                        <a:gd name="connsiteY86" fmla="*/ 671160 h 768059"/>
                        <a:gd name="connsiteX87" fmla="*/ 588707 w 1496747"/>
                        <a:gd name="connsiteY87" fmla="*/ 673412 h 768059"/>
                        <a:gd name="connsiteX88" fmla="*/ 581951 w 1496747"/>
                        <a:gd name="connsiteY88" fmla="*/ 671160 h 768059"/>
                        <a:gd name="connsiteX89" fmla="*/ 572942 w 1496747"/>
                        <a:gd name="connsiteY89" fmla="*/ 666656 h 768059"/>
                        <a:gd name="connsiteX90" fmla="*/ 566185 w 1496747"/>
                        <a:gd name="connsiteY90" fmla="*/ 662151 h 768059"/>
                        <a:gd name="connsiteX91" fmla="*/ 552672 w 1496747"/>
                        <a:gd name="connsiteY91" fmla="*/ 657647 h 768059"/>
                        <a:gd name="connsiteX92" fmla="*/ 417539 w 1496747"/>
                        <a:gd name="connsiteY92" fmla="*/ 657647 h 768059"/>
                        <a:gd name="connsiteX93" fmla="*/ 401773 w 1496747"/>
                        <a:gd name="connsiteY93" fmla="*/ 641881 h 768059"/>
                        <a:gd name="connsiteX94" fmla="*/ 399521 w 1496747"/>
                        <a:gd name="connsiteY94" fmla="*/ 635125 h 768059"/>
                        <a:gd name="connsiteX95" fmla="*/ 388260 w 1496747"/>
                        <a:gd name="connsiteY95" fmla="*/ 626116 h 768059"/>
                        <a:gd name="connsiteX96" fmla="*/ 340963 w 1496747"/>
                        <a:gd name="connsiteY96" fmla="*/ 603594 h 768059"/>
                        <a:gd name="connsiteX97" fmla="*/ 302676 w 1496747"/>
                        <a:gd name="connsiteY97" fmla="*/ 578819 h 768059"/>
                        <a:gd name="connsiteX98" fmla="*/ 266640 w 1496747"/>
                        <a:gd name="connsiteY98" fmla="*/ 556297 h 768059"/>
                        <a:gd name="connsiteX99" fmla="*/ 259884 w 1496747"/>
                        <a:gd name="connsiteY99" fmla="*/ 554045 h 768059"/>
                        <a:gd name="connsiteX100" fmla="*/ 237361 w 1496747"/>
                        <a:gd name="connsiteY100" fmla="*/ 545036 h 768059"/>
                        <a:gd name="connsiteX101" fmla="*/ 181056 w 1496747"/>
                        <a:gd name="connsiteY101" fmla="*/ 536027 h 768059"/>
                        <a:gd name="connsiteX102" fmla="*/ 117994 w 1496747"/>
                        <a:gd name="connsiteY102" fmla="*/ 533775 h 768059"/>
                        <a:gd name="connsiteX103" fmla="*/ 77454 w 1496747"/>
                        <a:gd name="connsiteY103" fmla="*/ 536027 h 768059"/>
                        <a:gd name="connsiteX104" fmla="*/ 62180 w 1496747"/>
                        <a:gd name="connsiteY104" fmla="*/ 536930 h 768059"/>
                        <a:gd name="connsiteX105" fmla="*/ 24018 w 1496747"/>
                        <a:gd name="connsiteY105" fmla="*/ 550729 h 768059"/>
                        <a:gd name="connsiteX106" fmla="*/ 638 w 1496747"/>
                        <a:gd name="connsiteY106" fmla="*/ 573331 h 768059"/>
                        <a:gd name="connsiteX107" fmla="*/ 11078 w 1496747"/>
                        <a:gd name="connsiteY107" fmla="*/ 580884 h 768059"/>
                        <a:gd name="connsiteX108" fmla="*/ 16742 w 1496747"/>
                        <a:gd name="connsiteY108" fmla="*/ 613525 h 768059"/>
                        <a:gd name="connsiteX109" fmla="*/ 45842 w 1496747"/>
                        <a:gd name="connsiteY109" fmla="*/ 618170 h 768059"/>
                        <a:gd name="connsiteX110" fmla="*/ 125562 w 1496747"/>
                        <a:gd name="connsiteY110" fmla="*/ 629432 h 768059"/>
                        <a:gd name="connsiteX111" fmla="*/ 167543 w 1496747"/>
                        <a:gd name="connsiteY111" fmla="*/ 632873 h 768059"/>
                        <a:gd name="connsiteX112" fmla="*/ 219923 w 1496747"/>
                        <a:gd name="connsiteY112" fmla="*/ 640429 h 768059"/>
                        <a:gd name="connsiteX113" fmla="*/ 271724 w 1496747"/>
                        <a:gd name="connsiteY113" fmla="*/ 659173 h 768059"/>
                        <a:gd name="connsiteX114" fmla="*/ 302676 w 1496747"/>
                        <a:gd name="connsiteY114" fmla="*/ 675665 h 768059"/>
                        <a:gd name="connsiteX115" fmla="*/ 337764 w 1496747"/>
                        <a:gd name="connsiteY115" fmla="*/ 700365 h 768059"/>
                        <a:gd name="connsiteX116" fmla="*/ 343216 w 1496747"/>
                        <a:gd name="connsiteY116" fmla="*/ 736474 h 768059"/>
                        <a:gd name="connsiteX117" fmla="*/ 347720 w 1496747"/>
                        <a:gd name="connsiteY117" fmla="*/ 743231 h 768059"/>
                        <a:gd name="connsiteX118" fmla="*/ 404025 w 1496747"/>
                        <a:gd name="connsiteY118" fmla="*/ 752240 h 768059"/>
                        <a:gd name="connsiteX119" fmla="*/ 471592 w 1496747"/>
                        <a:gd name="connsiteY119" fmla="*/ 756744 h 768059"/>
                        <a:gd name="connsiteX120" fmla="*/ 487357 w 1496747"/>
                        <a:gd name="connsiteY120" fmla="*/ 768006 h 768059"/>
                        <a:gd name="connsiteX121" fmla="*/ 514384 w 1496747"/>
                        <a:gd name="connsiteY121" fmla="*/ 761249 h 768059"/>
                        <a:gd name="connsiteX122" fmla="*/ 523393 w 1496747"/>
                        <a:gd name="connsiteY122" fmla="*/ 758997 h 768059"/>
                        <a:gd name="connsiteX123" fmla="*/ 541411 w 1496747"/>
                        <a:gd name="connsiteY123" fmla="*/ 754492 h 768059"/>
                        <a:gd name="connsiteX124" fmla="*/ 620238 w 1496747"/>
                        <a:gd name="connsiteY124" fmla="*/ 752240 h 768059"/>
                        <a:gd name="connsiteX125" fmla="*/ 683300 w 1496747"/>
                        <a:gd name="connsiteY125" fmla="*/ 747736 h 768059"/>
                        <a:gd name="connsiteX126" fmla="*/ 690057 w 1496747"/>
                        <a:gd name="connsiteY126" fmla="*/ 745483 h 768059"/>
                        <a:gd name="connsiteX127" fmla="*/ 699066 w 1496747"/>
                        <a:gd name="connsiteY127" fmla="*/ 743231 h 768059"/>
                        <a:gd name="connsiteX128" fmla="*/ 730597 w 1496747"/>
                        <a:gd name="connsiteY128" fmla="*/ 740979 h 768059"/>
                        <a:gd name="connsiteX129" fmla="*/ 757623 w 1496747"/>
                        <a:gd name="connsiteY129" fmla="*/ 713952 h 768059"/>
                        <a:gd name="connsiteX130" fmla="*/ 768884 w 1496747"/>
                        <a:gd name="connsiteY130" fmla="*/ 702691 h 768059"/>
                        <a:gd name="connsiteX131" fmla="*/ 773389 w 1496747"/>
                        <a:gd name="connsiteY131" fmla="*/ 698187 h 768059"/>
                        <a:gd name="connsiteX132" fmla="*/ 784650 w 1496747"/>
                        <a:gd name="connsiteY132" fmla="*/ 684674 h 768059"/>
                        <a:gd name="connsiteX133" fmla="*/ 795911 w 1496747"/>
                        <a:gd name="connsiteY133" fmla="*/ 673412 h 768059"/>
                        <a:gd name="connsiteX134" fmla="*/ 800416 w 1496747"/>
                        <a:gd name="connsiteY134" fmla="*/ 666656 h 768059"/>
                        <a:gd name="connsiteX135" fmla="*/ 807172 w 1496747"/>
                        <a:gd name="connsiteY135" fmla="*/ 664404 h 768059"/>
                        <a:gd name="connsiteX136" fmla="*/ 809424 w 1496747"/>
                        <a:gd name="connsiteY136" fmla="*/ 657647 h 768059"/>
                        <a:gd name="connsiteX137" fmla="*/ 838703 w 1496747"/>
                        <a:gd name="connsiteY137" fmla="*/ 655395 h 768059"/>
                        <a:gd name="connsiteX138" fmla="*/ 861225 w 1496747"/>
                        <a:gd name="connsiteY138" fmla="*/ 639629 h 768059"/>
                        <a:gd name="connsiteX139" fmla="*/ 879243 w 1496747"/>
                        <a:gd name="connsiteY139" fmla="*/ 635125 h 768059"/>
                        <a:gd name="connsiteX140" fmla="*/ 888252 w 1496747"/>
                        <a:gd name="connsiteY140" fmla="*/ 632873 h 768059"/>
                        <a:gd name="connsiteX141" fmla="*/ 895009 w 1496747"/>
                        <a:gd name="connsiteY141" fmla="*/ 628368 h 768059"/>
                        <a:gd name="connsiteX142" fmla="*/ 915279 w 1496747"/>
                        <a:gd name="connsiteY142" fmla="*/ 619359 h 768059"/>
                        <a:gd name="connsiteX143" fmla="*/ 926540 w 1496747"/>
                        <a:gd name="connsiteY143" fmla="*/ 608098 h 768059"/>
                        <a:gd name="connsiteX144" fmla="*/ 942305 w 1496747"/>
                        <a:gd name="connsiteY144" fmla="*/ 603594 h 768059"/>
                        <a:gd name="connsiteX145" fmla="*/ 980593 w 1496747"/>
                        <a:gd name="connsiteY145" fmla="*/ 605846 h 768059"/>
                        <a:gd name="connsiteX146" fmla="*/ 985097 w 1496747"/>
                        <a:gd name="connsiteY146" fmla="*/ 612603 h 768059"/>
                        <a:gd name="connsiteX147" fmla="*/ 989602 w 1496747"/>
                        <a:gd name="connsiteY147" fmla="*/ 617107 h 768059"/>
                        <a:gd name="connsiteX148" fmla="*/ 1009872 w 1496747"/>
                        <a:gd name="connsiteY148" fmla="*/ 623864 h 768059"/>
                        <a:gd name="connsiteX149" fmla="*/ 1018881 w 1496747"/>
                        <a:gd name="connsiteY149" fmla="*/ 632873 h 768059"/>
                        <a:gd name="connsiteX150" fmla="*/ 1023385 w 1496747"/>
                        <a:gd name="connsiteY150" fmla="*/ 641881 h 768059"/>
                        <a:gd name="connsiteX151" fmla="*/ 1036898 w 1496747"/>
                        <a:gd name="connsiteY151" fmla="*/ 650890 h 768059"/>
                        <a:gd name="connsiteX152" fmla="*/ 1041403 w 1496747"/>
                        <a:gd name="connsiteY152" fmla="*/ 664404 h 768059"/>
                        <a:gd name="connsiteX153" fmla="*/ 1048159 w 1496747"/>
                        <a:gd name="connsiteY153" fmla="*/ 668908 h 768059"/>
                        <a:gd name="connsiteX154" fmla="*/ 1059420 w 1496747"/>
                        <a:gd name="connsiteY154" fmla="*/ 671160 h 768059"/>
                        <a:gd name="connsiteX155" fmla="*/ 1066177 w 1496747"/>
                        <a:gd name="connsiteY155" fmla="*/ 673412 h 768059"/>
                        <a:gd name="connsiteX156" fmla="*/ 1068429 w 1496747"/>
                        <a:gd name="connsiteY156" fmla="*/ 680169 h 768059"/>
                        <a:gd name="connsiteX157" fmla="*/ 1077438 w 1496747"/>
                        <a:gd name="connsiteY157" fmla="*/ 682421 h 768059"/>
                        <a:gd name="connsiteX158" fmla="*/ 1086447 w 1496747"/>
                        <a:gd name="connsiteY158" fmla="*/ 686926 h 768059"/>
                        <a:gd name="connsiteX159" fmla="*/ 1104465 w 1496747"/>
                        <a:gd name="connsiteY159" fmla="*/ 691430 h 768059"/>
                        <a:gd name="connsiteX160" fmla="*/ 1111221 w 1496747"/>
                        <a:gd name="connsiteY160" fmla="*/ 700439 h 768059"/>
                        <a:gd name="connsiteX161" fmla="*/ 1115726 w 1496747"/>
                        <a:gd name="connsiteY161" fmla="*/ 707196 h 768059"/>
                        <a:gd name="connsiteX162" fmla="*/ 1122483 w 1496747"/>
                        <a:gd name="connsiteY162" fmla="*/ 711700 h 768059"/>
                        <a:gd name="connsiteX163" fmla="*/ 1131491 w 1496747"/>
                        <a:gd name="connsiteY163" fmla="*/ 727466 h 768059"/>
                        <a:gd name="connsiteX164" fmla="*/ 1133744 w 1496747"/>
                        <a:gd name="connsiteY164" fmla="*/ 736474 h 768059"/>
                        <a:gd name="connsiteX165" fmla="*/ 1149509 w 1496747"/>
                        <a:gd name="connsiteY165" fmla="*/ 743231 h 768059"/>
                        <a:gd name="connsiteX166" fmla="*/ 1192301 w 1496747"/>
                        <a:gd name="connsiteY166" fmla="*/ 745483 h 768059"/>
                        <a:gd name="connsiteX167" fmla="*/ 1208067 w 1496747"/>
                        <a:gd name="connsiteY167" fmla="*/ 743231 h 768059"/>
                        <a:gd name="connsiteX168" fmla="*/ 1248607 w 1496747"/>
                        <a:gd name="connsiteY168" fmla="*/ 745483 h 768059"/>
                        <a:gd name="connsiteX169" fmla="*/ 1268877 w 1496747"/>
                        <a:gd name="connsiteY169" fmla="*/ 747736 h 768059"/>
                        <a:gd name="connsiteX170" fmla="*/ 1282390 w 1496747"/>
                        <a:gd name="connsiteY170" fmla="*/ 729718 h 768059"/>
                        <a:gd name="connsiteX171" fmla="*/ 1289147 w 1496747"/>
                        <a:gd name="connsiteY171" fmla="*/ 727466 h 768059"/>
                        <a:gd name="connsiteX172" fmla="*/ 1304912 w 1496747"/>
                        <a:gd name="connsiteY172" fmla="*/ 713952 h 768059"/>
                        <a:gd name="connsiteX173" fmla="*/ 1307164 w 1496747"/>
                        <a:gd name="connsiteY173" fmla="*/ 707196 h 768059"/>
                        <a:gd name="connsiteX174" fmla="*/ 1311669 w 1496747"/>
                        <a:gd name="connsiteY174" fmla="*/ 700439 h 768059"/>
                        <a:gd name="connsiteX175" fmla="*/ 1316173 w 1496747"/>
                        <a:gd name="connsiteY175" fmla="*/ 691430 h 768059"/>
                        <a:gd name="connsiteX176" fmla="*/ 1322930 w 1496747"/>
                        <a:gd name="connsiteY176" fmla="*/ 689178 h 768059"/>
                        <a:gd name="connsiteX177" fmla="*/ 1327434 w 1496747"/>
                        <a:gd name="connsiteY177" fmla="*/ 680169 h 768059"/>
                        <a:gd name="connsiteX178" fmla="*/ 1334191 w 1496747"/>
                        <a:gd name="connsiteY178" fmla="*/ 675665 h 768059"/>
                        <a:gd name="connsiteX179" fmla="*/ 1336443 w 1496747"/>
                        <a:gd name="connsiteY179" fmla="*/ 666656 h 768059"/>
                        <a:gd name="connsiteX180" fmla="*/ 1338695 w 1496747"/>
                        <a:gd name="connsiteY180" fmla="*/ 659899 h 768059"/>
                        <a:gd name="connsiteX181" fmla="*/ 1343200 w 1496747"/>
                        <a:gd name="connsiteY181" fmla="*/ 655395 h 768059"/>
                        <a:gd name="connsiteX182" fmla="*/ 1352209 w 1496747"/>
                        <a:gd name="connsiteY182" fmla="*/ 641881 h 768059"/>
                        <a:gd name="connsiteX183" fmla="*/ 1354461 w 1496747"/>
                        <a:gd name="connsiteY183" fmla="*/ 632873 h 768059"/>
                        <a:gd name="connsiteX184" fmla="*/ 1356713 w 1496747"/>
                        <a:gd name="connsiteY184" fmla="*/ 610350 h 768059"/>
                        <a:gd name="connsiteX185" fmla="*/ 1361217 w 1496747"/>
                        <a:gd name="connsiteY185" fmla="*/ 601341 h 768059"/>
                        <a:gd name="connsiteX186" fmla="*/ 1365722 w 1496747"/>
                        <a:gd name="connsiteY186" fmla="*/ 585576 h 768059"/>
                        <a:gd name="connsiteX187" fmla="*/ 1372479 w 1496747"/>
                        <a:gd name="connsiteY187" fmla="*/ 576567 h 768059"/>
                        <a:gd name="connsiteX188" fmla="*/ 1376983 w 1496747"/>
                        <a:gd name="connsiteY188" fmla="*/ 542784 h 768059"/>
                        <a:gd name="connsiteX189" fmla="*/ 1379235 w 1496747"/>
                        <a:gd name="connsiteY189" fmla="*/ 533775 h 768059"/>
                        <a:gd name="connsiteX190" fmla="*/ 1381487 w 1496747"/>
                        <a:gd name="connsiteY190" fmla="*/ 477470 h 768059"/>
                        <a:gd name="connsiteX191" fmla="*/ 1397253 w 1496747"/>
                        <a:gd name="connsiteY191" fmla="*/ 454947 h 768059"/>
                        <a:gd name="connsiteX192" fmla="*/ 1404010 w 1496747"/>
                        <a:gd name="connsiteY192" fmla="*/ 443686 h 768059"/>
                        <a:gd name="connsiteX193" fmla="*/ 1410766 w 1496747"/>
                        <a:gd name="connsiteY193" fmla="*/ 434677 h 768059"/>
                        <a:gd name="connsiteX194" fmla="*/ 1413018 w 1496747"/>
                        <a:gd name="connsiteY194" fmla="*/ 385129 h 768059"/>
                        <a:gd name="connsiteX195" fmla="*/ 1415271 w 1496747"/>
                        <a:gd name="connsiteY195" fmla="*/ 373868 h 768059"/>
                        <a:gd name="connsiteX196" fmla="*/ 1422027 w 1496747"/>
                        <a:gd name="connsiteY196" fmla="*/ 367111 h 768059"/>
                        <a:gd name="connsiteX197" fmla="*/ 1435541 w 1496747"/>
                        <a:gd name="connsiteY197" fmla="*/ 157655 h 768059"/>
                        <a:gd name="connsiteX198" fmla="*/ 1449054 w 1496747"/>
                        <a:gd name="connsiteY198" fmla="*/ 141889 h 768059"/>
                        <a:gd name="connsiteX199" fmla="*/ 1453558 w 1496747"/>
                        <a:gd name="connsiteY199" fmla="*/ 135133 h 768059"/>
                        <a:gd name="connsiteX200" fmla="*/ 1460315 w 1496747"/>
                        <a:gd name="connsiteY200" fmla="*/ 132880 h 768059"/>
                        <a:gd name="connsiteX201" fmla="*/ 1467072 w 1496747"/>
                        <a:gd name="connsiteY201" fmla="*/ 128376 h 768059"/>
                        <a:gd name="connsiteX202" fmla="*/ 1469324 w 1496747"/>
                        <a:gd name="connsiteY202" fmla="*/ 99097 h 768059"/>
                        <a:gd name="connsiteX203" fmla="*/ 1476081 w 1496747"/>
                        <a:gd name="connsiteY203" fmla="*/ 94593 h 768059"/>
                        <a:gd name="connsiteX204" fmla="*/ 1487342 w 1496747"/>
                        <a:gd name="connsiteY204" fmla="*/ 83332 h 768059"/>
                        <a:gd name="connsiteX205" fmla="*/ 1489594 w 1496747"/>
                        <a:gd name="connsiteY205" fmla="*/ 76575 h 768059"/>
                        <a:gd name="connsiteX206" fmla="*/ 1496351 w 1496747"/>
                        <a:gd name="connsiteY206" fmla="*/ 74323 h 768059"/>
                        <a:gd name="connsiteX207" fmla="*/ 1494098 w 1496747"/>
                        <a:gd name="connsiteY207" fmla="*/ 0 h 768059"/>
                        <a:gd name="connsiteX208" fmla="*/ 1482837 w 1496747"/>
                        <a:gd name="connsiteY208" fmla="*/ 9008 h 768059"/>
                        <a:gd name="connsiteX209" fmla="*/ 1480585 w 1496747"/>
                        <a:gd name="connsiteY209" fmla="*/ 18017 h 768059"/>
                        <a:gd name="connsiteX210" fmla="*/ 1473828 w 1496747"/>
                        <a:gd name="connsiteY210" fmla="*/ 20270 h 768059"/>
                        <a:gd name="connsiteX211" fmla="*/ 1482837 w 1496747"/>
                        <a:gd name="connsiteY211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47185 w 1496212"/>
                        <a:gd name="connsiteY116" fmla="*/ 743231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78458 w 1496212"/>
                        <a:gd name="connsiteY116" fmla="*/ 749187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78458 w 1496212"/>
                        <a:gd name="connsiteY115" fmla="*/ 749187 h 768059"/>
                        <a:gd name="connsiteX116" fmla="*/ 403490 w 1496212"/>
                        <a:gd name="connsiteY116" fmla="*/ 752240 h 768059"/>
                        <a:gd name="connsiteX117" fmla="*/ 471057 w 1496212"/>
                        <a:gd name="connsiteY117" fmla="*/ 756744 h 768059"/>
                        <a:gd name="connsiteX118" fmla="*/ 486822 w 1496212"/>
                        <a:gd name="connsiteY118" fmla="*/ 768006 h 768059"/>
                        <a:gd name="connsiteX119" fmla="*/ 513849 w 1496212"/>
                        <a:gd name="connsiteY119" fmla="*/ 761249 h 768059"/>
                        <a:gd name="connsiteX120" fmla="*/ 522858 w 1496212"/>
                        <a:gd name="connsiteY120" fmla="*/ 758997 h 768059"/>
                        <a:gd name="connsiteX121" fmla="*/ 540876 w 1496212"/>
                        <a:gd name="connsiteY121" fmla="*/ 754492 h 768059"/>
                        <a:gd name="connsiteX122" fmla="*/ 619703 w 1496212"/>
                        <a:gd name="connsiteY122" fmla="*/ 752240 h 768059"/>
                        <a:gd name="connsiteX123" fmla="*/ 682765 w 1496212"/>
                        <a:gd name="connsiteY123" fmla="*/ 747736 h 768059"/>
                        <a:gd name="connsiteX124" fmla="*/ 689522 w 1496212"/>
                        <a:gd name="connsiteY124" fmla="*/ 745483 h 768059"/>
                        <a:gd name="connsiteX125" fmla="*/ 698531 w 1496212"/>
                        <a:gd name="connsiteY125" fmla="*/ 743231 h 768059"/>
                        <a:gd name="connsiteX126" fmla="*/ 730062 w 1496212"/>
                        <a:gd name="connsiteY126" fmla="*/ 740979 h 768059"/>
                        <a:gd name="connsiteX127" fmla="*/ 757088 w 1496212"/>
                        <a:gd name="connsiteY127" fmla="*/ 713952 h 768059"/>
                        <a:gd name="connsiteX128" fmla="*/ 768349 w 1496212"/>
                        <a:gd name="connsiteY128" fmla="*/ 702691 h 768059"/>
                        <a:gd name="connsiteX129" fmla="*/ 772854 w 1496212"/>
                        <a:gd name="connsiteY129" fmla="*/ 698187 h 768059"/>
                        <a:gd name="connsiteX130" fmla="*/ 784115 w 1496212"/>
                        <a:gd name="connsiteY130" fmla="*/ 684674 h 768059"/>
                        <a:gd name="connsiteX131" fmla="*/ 795376 w 1496212"/>
                        <a:gd name="connsiteY131" fmla="*/ 673412 h 768059"/>
                        <a:gd name="connsiteX132" fmla="*/ 799881 w 1496212"/>
                        <a:gd name="connsiteY132" fmla="*/ 666656 h 768059"/>
                        <a:gd name="connsiteX133" fmla="*/ 806637 w 1496212"/>
                        <a:gd name="connsiteY133" fmla="*/ 664404 h 768059"/>
                        <a:gd name="connsiteX134" fmla="*/ 808889 w 1496212"/>
                        <a:gd name="connsiteY134" fmla="*/ 657647 h 768059"/>
                        <a:gd name="connsiteX135" fmla="*/ 838168 w 1496212"/>
                        <a:gd name="connsiteY135" fmla="*/ 655395 h 768059"/>
                        <a:gd name="connsiteX136" fmla="*/ 860690 w 1496212"/>
                        <a:gd name="connsiteY136" fmla="*/ 639629 h 768059"/>
                        <a:gd name="connsiteX137" fmla="*/ 878708 w 1496212"/>
                        <a:gd name="connsiteY137" fmla="*/ 635125 h 768059"/>
                        <a:gd name="connsiteX138" fmla="*/ 887717 w 1496212"/>
                        <a:gd name="connsiteY138" fmla="*/ 632873 h 768059"/>
                        <a:gd name="connsiteX139" fmla="*/ 894474 w 1496212"/>
                        <a:gd name="connsiteY139" fmla="*/ 628368 h 768059"/>
                        <a:gd name="connsiteX140" fmla="*/ 914744 w 1496212"/>
                        <a:gd name="connsiteY140" fmla="*/ 619359 h 768059"/>
                        <a:gd name="connsiteX141" fmla="*/ 926005 w 1496212"/>
                        <a:gd name="connsiteY141" fmla="*/ 608098 h 768059"/>
                        <a:gd name="connsiteX142" fmla="*/ 941770 w 1496212"/>
                        <a:gd name="connsiteY142" fmla="*/ 603594 h 768059"/>
                        <a:gd name="connsiteX143" fmla="*/ 980058 w 1496212"/>
                        <a:gd name="connsiteY143" fmla="*/ 605846 h 768059"/>
                        <a:gd name="connsiteX144" fmla="*/ 984562 w 1496212"/>
                        <a:gd name="connsiteY144" fmla="*/ 612603 h 768059"/>
                        <a:gd name="connsiteX145" fmla="*/ 989067 w 1496212"/>
                        <a:gd name="connsiteY145" fmla="*/ 617107 h 768059"/>
                        <a:gd name="connsiteX146" fmla="*/ 1009337 w 1496212"/>
                        <a:gd name="connsiteY146" fmla="*/ 623864 h 768059"/>
                        <a:gd name="connsiteX147" fmla="*/ 1018346 w 1496212"/>
                        <a:gd name="connsiteY147" fmla="*/ 632873 h 768059"/>
                        <a:gd name="connsiteX148" fmla="*/ 1022850 w 1496212"/>
                        <a:gd name="connsiteY148" fmla="*/ 641881 h 768059"/>
                        <a:gd name="connsiteX149" fmla="*/ 1036363 w 1496212"/>
                        <a:gd name="connsiteY149" fmla="*/ 650890 h 768059"/>
                        <a:gd name="connsiteX150" fmla="*/ 1040868 w 1496212"/>
                        <a:gd name="connsiteY150" fmla="*/ 664404 h 768059"/>
                        <a:gd name="connsiteX151" fmla="*/ 1047624 w 1496212"/>
                        <a:gd name="connsiteY151" fmla="*/ 668908 h 768059"/>
                        <a:gd name="connsiteX152" fmla="*/ 1058885 w 1496212"/>
                        <a:gd name="connsiteY152" fmla="*/ 671160 h 768059"/>
                        <a:gd name="connsiteX153" fmla="*/ 1065642 w 1496212"/>
                        <a:gd name="connsiteY153" fmla="*/ 673412 h 768059"/>
                        <a:gd name="connsiteX154" fmla="*/ 1067894 w 1496212"/>
                        <a:gd name="connsiteY154" fmla="*/ 680169 h 768059"/>
                        <a:gd name="connsiteX155" fmla="*/ 1076903 w 1496212"/>
                        <a:gd name="connsiteY155" fmla="*/ 682421 h 768059"/>
                        <a:gd name="connsiteX156" fmla="*/ 1085912 w 1496212"/>
                        <a:gd name="connsiteY156" fmla="*/ 686926 h 768059"/>
                        <a:gd name="connsiteX157" fmla="*/ 1103930 w 1496212"/>
                        <a:gd name="connsiteY157" fmla="*/ 691430 h 768059"/>
                        <a:gd name="connsiteX158" fmla="*/ 1110686 w 1496212"/>
                        <a:gd name="connsiteY158" fmla="*/ 700439 h 768059"/>
                        <a:gd name="connsiteX159" fmla="*/ 1115191 w 1496212"/>
                        <a:gd name="connsiteY159" fmla="*/ 707196 h 768059"/>
                        <a:gd name="connsiteX160" fmla="*/ 1121948 w 1496212"/>
                        <a:gd name="connsiteY160" fmla="*/ 711700 h 768059"/>
                        <a:gd name="connsiteX161" fmla="*/ 1130956 w 1496212"/>
                        <a:gd name="connsiteY161" fmla="*/ 727466 h 768059"/>
                        <a:gd name="connsiteX162" fmla="*/ 1133209 w 1496212"/>
                        <a:gd name="connsiteY162" fmla="*/ 736474 h 768059"/>
                        <a:gd name="connsiteX163" fmla="*/ 1148974 w 1496212"/>
                        <a:gd name="connsiteY163" fmla="*/ 743231 h 768059"/>
                        <a:gd name="connsiteX164" fmla="*/ 1191766 w 1496212"/>
                        <a:gd name="connsiteY164" fmla="*/ 745483 h 768059"/>
                        <a:gd name="connsiteX165" fmla="*/ 1207532 w 1496212"/>
                        <a:gd name="connsiteY165" fmla="*/ 743231 h 768059"/>
                        <a:gd name="connsiteX166" fmla="*/ 1248072 w 1496212"/>
                        <a:gd name="connsiteY166" fmla="*/ 745483 h 768059"/>
                        <a:gd name="connsiteX167" fmla="*/ 1268342 w 1496212"/>
                        <a:gd name="connsiteY167" fmla="*/ 747736 h 768059"/>
                        <a:gd name="connsiteX168" fmla="*/ 1281855 w 1496212"/>
                        <a:gd name="connsiteY168" fmla="*/ 729718 h 768059"/>
                        <a:gd name="connsiteX169" fmla="*/ 1288612 w 1496212"/>
                        <a:gd name="connsiteY169" fmla="*/ 727466 h 768059"/>
                        <a:gd name="connsiteX170" fmla="*/ 1304377 w 1496212"/>
                        <a:gd name="connsiteY170" fmla="*/ 713952 h 768059"/>
                        <a:gd name="connsiteX171" fmla="*/ 1306629 w 1496212"/>
                        <a:gd name="connsiteY171" fmla="*/ 707196 h 768059"/>
                        <a:gd name="connsiteX172" fmla="*/ 1311134 w 1496212"/>
                        <a:gd name="connsiteY172" fmla="*/ 700439 h 768059"/>
                        <a:gd name="connsiteX173" fmla="*/ 1315638 w 1496212"/>
                        <a:gd name="connsiteY173" fmla="*/ 691430 h 768059"/>
                        <a:gd name="connsiteX174" fmla="*/ 1322395 w 1496212"/>
                        <a:gd name="connsiteY174" fmla="*/ 689178 h 768059"/>
                        <a:gd name="connsiteX175" fmla="*/ 1326899 w 1496212"/>
                        <a:gd name="connsiteY175" fmla="*/ 680169 h 768059"/>
                        <a:gd name="connsiteX176" fmla="*/ 1333656 w 1496212"/>
                        <a:gd name="connsiteY176" fmla="*/ 675665 h 768059"/>
                        <a:gd name="connsiteX177" fmla="*/ 1335908 w 1496212"/>
                        <a:gd name="connsiteY177" fmla="*/ 666656 h 768059"/>
                        <a:gd name="connsiteX178" fmla="*/ 1338160 w 1496212"/>
                        <a:gd name="connsiteY178" fmla="*/ 659899 h 768059"/>
                        <a:gd name="connsiteX179" fmla="*/ 1342665 w 1496212"/>
                        <a:gd name="connsiteY179" fmla="*/ 655395 h 768059"/>
                        <a:gd name="connsiteX180" fmla="*/ 1351674 w 1496212"/>
                        <a:gd name="connsiteY180" fmla="*/ 641881 h 768059"/>
                        <a:gd name="connsiteX181" fmla="*/ 1353926 w 1496212"/>
                        <a:gd name="connsiteY181" fmla="*/ 632873 h 768059"/>
                        <a:gd name="connsiteX182" fmla="*/ 1356178 w 1496212"/>
                        <a:gd name="connsiteY182" fmla="*/ 610350 h 768059"/>
                        <a:gd name="connsiteX183" fmla="*/ 1360682 w 1496212"/>
                        <a:gd name="connsiteY183" fmla="*/ 601341 h 768059"/>
                        <a:gd name="connsiteX184" fmla="*/ 1365187 w 1496212"/>
                        <a:gd name="connsiteY184" fmla="*/ 585576 h 768059"/>
                        <a:gd name="connsiteX185" fmla="*/ 1371944 w 1496212"/>
                        <a:gd name="connsiteY185" fmla="*/ 576567 h 768059"/>
                        <a:gd name="connsiteX186" fmla="*/ 1376448 w 1496212"/>
                        <a:gd name="connsiteY186" fmla="*/ 542784 h 768059"/>
                        <a:gd name="connsiteX187" fmla="*/ 1378700 w 1496212"/>
                        <a:gd name="connsiteY187" fmla="*/ 533775 h 768059"/>
                        <a:gd name="connsiteX188" fmla="*/ 1380952 w 1496212"/>
                        <a:gd name="connsiteY188" fmla="*/ 477470 h 768059"/>
                        <a:gd name="connsiteX189" fmla="*/ 1396718 w 1496212"/>
                        <a:gd name="connsiteY189" fmla="*/ 454947 h 768059"/>
                        <a:gd name="connsiteX190" fmla="*/ 1403475 w 1496212"/>
                        <a:gd name="connsiteY190" fmla="*/ 443686 h 768059"/>
                        <a:gd name="connsiteX191" fmla="*/ 1410231 w 1496212"/>
                        <a:gd name="connsiteY191" fmla="*/ 434677 h 768059"/>
                        <a:gd name="connsiteX192" fmla="*/ 1412483 w 1496212"/>
                        <a:gd name="connsiteY192" fmla="*/ 385129 h 768059"/>
                        <a:gd name="connsiteX193" fmla="*/ 1414736 w 1496212"/>
                        <a:gd name="connsiteY193" fmla="*/ 373868 h 768059"/>
                        <a:gd name="connsiteX194" fmla="*/ 1421492 w 1496212"/>
                        <a:gd name="connsiteY194" fmla="*/ 367111 h 768059"/>
                        <a:gd name="connsiteX195" fmla="*/ 1435006 w 1496212"/>
                        <a:gd name="connsiteY195" fmla="*/ 157655 h 768059"/>
                        <a:gd name="connsiteX196" fmla="*/ 1448519 w 1496212"/>
                        <a:gd name="connsiteY196" fmla="*/ 141889 h 768059"/>
                        <a:gd name="connsiteX197" fmla="*/ 1453023 w 1496212"/>
                        <a:gd name="connsiteY197" fmla="*/ 135133 h 768059"/>
                        <a:gd name="connsiteX198" fmla="*/ 1459780 w 1496212"/>
                        <a:gd name="connsiteY198" fmla="*/ 132880 h 768059"/>
                        <a:gd name="connsiteX199" fmla="*/ 1466537 w 1496212"/>
                        <a:gd name="connsiteY199" fmla="*/ 128376 h 768059"/>
                        <a:gd name="connsiteX200" fmla="*/ 1468789 w 1496212"/>
                        <a:gd name="connsiteY200" fmla="*/ 99097 h 768059"/>
                        <a:gd name="connsiteX201" fmla="*/ 1475546 w 1496212"/>
                        <a:gd name="connsiteY201" fmla="*/ 94593 h 768059"/>
                        <a:gd name="connsiteX202" fmla="*/ 1486807 w 1496212"/>
                        <a:gd name="connsiteY202" fmla="*/ 83332 h 768059"/>
                        <a:gd name="connsiteX203" fmla="*/ 1489059 w 1496212"/>
                        <a:gd name="connsiteY203" fmla="*/ 76575 h 768059"/>
                        <a:gd name="connsiteX204" fmla="*/ 1495816 w 1496212"/>
                        <a:gd name="connsiteY204" fmla="*/ 74323 h 768059"/>
                        <a:gd name="connsiteX205" fmla="*/ 1493563 w 1496212"/>
                        <a:gd name="connsiteY205" fmla="*/ 0 h 768059"/>
                        <a:gd name="connsiteX206" fmla="*/ 1482302 w 1496212"/>
                        <a:gd name="connsiteY206" fmla="*/ 9008 h 768059"/>
                        <a:gd name="connsiteX207" fmla="*/ 1480050 w 1496212"/>
                        <a:gd name="connsiteY207" fmla="*/ 18017 h 768059"/>
                        <a:gd name="connsiteX208" fmla="*/ 1473293 w 1496212"/>
                        <a:gd name="connsiteY208" fmla="*/ 20270 h 768059"/>
                        <a:gd name="connsiteX209" fmla="*/ 1482302 w 1496212"/>
                        <a:gd name="connsiteY209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87725 w 1496212"/>
                        <a:gd name="connsiteY94" fmla="*/ 626116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85817 w 1496212"/>
                        <a:gd name="connsiteY94" fmla="*/ 637474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5817 w 1496212"/>
                        <a:gd name="connsiteY93" fmla="*/ 637474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1298"/>
                        <a:gd name="connsiteX1" fmla="*/ 1482302 w 1496212"/>
                        <a:gd name="connsiteY1" fmla="*/ 18017 h 761298"/>
                        <a:gd name="connsiteX2" fmla="*/ 1455276 w 1496212"/>
                        <a:gd name="connsiteY2" fmla="*/ 38287 h 761298"/>
                        <a:gd name="connsiteX3" fmla="*/ 1432753 w 1496212"/>
                        <a:gd name="connsiteY3" fmla="*/ 49548 h 761298"/>
                        <a:gd name="connsiteX4" fmla="*/ 1425997 w 1496212"/>
                        <a:gd name="connsiteY4" fmla="*/ 54053 h 761298"/>
                        <a:gd name="connsiteX5" fmla="*/ 1414736 w 1496212"/>
                        <a:gd name="connsiteY5" fmla="*/ 60809 h 761298"/>
                        <a:gd name="connsiteX6" fmla="*/ 1401222 w 1496212"/>
                        <a:gd name="connsiteY6" fmla="*/ 67566 h 761298"/>
                        <a:gd name="connsiteX7" fmla="*/ 1392214 w 1496212"/>
                        <a:gd name="connsiteY7" fmla="*/ 76575 h 761298"/>
                        <a:gd name="connsiteX8" fmla="*/ 1383205 w 1496212"/>
                        <a:gd name="connsiteY8" fmla="*/ 83332 h 761298"/>
                        <a:gd name="connsiteX9" fmla="*/ 1371944 w 1496212"/>
                        <a:gd name="connsiteY9" fmla="*/ 94593 h 761298"/>
                        <a:gd name="connsiteX10" fmla="*/ 1362935 w 1496212"/>
                        <a:gd name="connsiteY10" fmla="*/ 112610 h 761298"/>
                        <a:gd name="connsiteX11" fmla="*/ 1360682 w 1496212"/>
                        <a:gd name="connsiteY11" fmla="*/ 119367 h 761298"/>
                        <a:gd name="connsiteX12" fmla="*/ 1356178 w 1496212"/>
                        <a:gd name="connsiteY12" fmla="*/ 128376 h 761298"/>
                        <a:gd name="connsiteX13" fmla="*/ 1351674 w 1496212"/>
                        <a:gd name="connsiteY13" fmla="*/ 155403 h 761298"/>
                        <a:gd name="connsiteX14" fmla="*/ 1347169 w 1496212"/>
                        <a:gd name="connsiteY14" fmla="*/ 164411 h 761298"/>
                        <a:gd name="connsiteX15" fmla="*/ 1344917 w 1496212"/>
                        <a:gd name="connsiteY15" fmla="*/ 175673 h 761298"/>
                        <a:gd name="connsiteX16" fmla="*/ 1340413 w 1496212"/>
                        <a:gd name="connsiteY16" fmla="*/ 182429 h 761298"/>
                        <a:gd name="connsiteX17" fmla="*/ 1335908 w 1496212"/>
                        <a:gd name="connsiteY17" fmla="*/ 191438 h 761298"/>
                        <a:gd name="connsiteX18" fmla="*/ 1331404 w 1496212"/>
                        <a:gd name="connsiteY18" fmla="*/ 225221 h 761298"/>
                        <a:gd name="connsiteX19" fmla="*/ 1320143 w 1496212"/>
                        <a:gd name="connsiteY19" fmla="*/ 245491 h 761298"/>
                        <a:gd name="connsiteX20" fmla="*/ 1308882 w 1496212"/>
                        <a:gd name="connsiteY20" fmla="*/ 259005 h 761298"/>
                        <a:gd name="connsiteX21" fmla="*/ 1306629 w 1496212"/>
                        <a:gd name="connsiteY21" fmla="*/ 265761 h 761298"/>
                        <a:gd name="connsiteX22" fmla="*/ 1302125 w 1496212"/>
                        <a:gd name="connsiteY22" fmla="*/ 270266 h 761298"/>
                        <a:gd name="connsiteX23" fmla="*/ 1293116 w 1496212"/>
                        <a:gd name="connsiteY23" fmla="*/ 288283 h 761298"/>
                        <a:gd name="connsiteX24" fmla="*/ 1290864 w 1496212"/>
                        <a:gd name="connsiteY24" fmla="*/ 297292 h 761298"/>
                        <a:gd name="connsiteX25" fmla="*/ 1288612 w 1496212"/>
                        <a:gd name="connsiteY25" fmla="*/ 304049 h 761298"/>
                        <a:gd name="connsiteX26" fmla="*/ 1275098 w 1496212"/>
                        <a:gd name="connsiteY26" fmla="*/ 335580 h 761298"/>
                        <a:gd name="connsiteX27" fmla="*/ 1270594 w 1496212"/>
                        <a:gd name="connsiteY27" fmla="*/ 382876 h 761298"/>
                        <a:gd name="connsiteX28" fmla="*/ 1263837 w 1496212"/>
                        <a:gd name="connsiteY28" fmla="*/ 409903 h 761298"/>
                        <a:gd name="connsiteX29" fmla="*/ 1254828 w 1496212"/>
                        <a:gd name="connsiteY29" fmla="*/ 432425 h 761298"/>
                        <a:gd name="connsiteX30" fmla="*/ 1248072 w 1496212"/>
                        <a:gd name="connsiteY30" fmla="*/ 481974 h 761298"/>
                        <a:gd name="connsiteX31" fmla="*/ 1243567 w 1496212"/>
                        <a:gd name="connsiteY31" fmla="*/ 488731 h 761298"/>
                        <a:gd name="connsiteX32" fmla="*/ 1239063 w 1496212"/>
                        <a:gd name="connsiteY32" fmla="*/ 509001 h 761298"/>
                        <a:gd name="connsiteX33" fmla="*/ 1234558 w 1496212"/>
                        <a:gd name="connsiteY33" fmla="*/ 518009 h 761298"/>
                        <a:gd name="connsiteX34" fmla="*/ 1230054 w 1496212"/>
                        <a:gd name="connsiteY34" fmla="*/ 540532 h 761298"/>
                        <a:gd name="connsiteX35" fmla="*/ 1225549 w 1496212"/>
                        <a:gd name="connsiteY35" fmla="*/ 545036 h 761298"/>
                        <a:gd name="connsiteX36" fmla="*/ 1221045 w 1496212"/>
                        <a:gd name="connsiteY36" fmla="*/ 551793 h 761298"/>
                        <a:gd name="connsiteX37" fmla="*/ 1218793 w 1496212"/>
                        <a:gd name="connsiteY37" fmla="*/ 560802 h 761298"/>
                        <a:gd name="connsiteX38" fmla="*/ 1214288 w 1496212"/>
                        <a:gd name="connsiteY38" fmla="*/ 567558 h 761298"/>
                        <a:gd name="connsiteX39" fmla="*/ 1212036 w 1496212"/>
                        <a:gd name="connsiteY39" fmla="*/ 583324 h 761298"/>
                        <a:gd name="connsiteX40" fmla="*/ 1203027 w 1496212"/>
                        <a:gd name="connsiteY40" fmla="*/ 662151 h 761298"/>
                        <a:gd name="connsiteX41" fmla="*/ 1194018 w 1496212"/>
                        <a:gd name="connsiteY41" fmla="*/ 668908 h 761298"/>
                        <a:gd name="connsiteX42" fmla="*/ 1173749 w 1496212"/>
                        <a:gd name="connsiteY42" fmla="*/ 671160 h 761298"/>
                        <a:gd name="connsiteX43" fmla="*/ 1151226 w 1496212"/>
                        <a:gd name="connsiteY43" fmla="*/ 666656 h 761298"/>
                        <a:gd name="connsiteX44" fmla="*/ 1135461 w 1496212"/>
                        <a:gd name="connsiteY44" fmla="*/ 646386 h 761298"/>
                        <a:gd name="connsiteX45" fmla="*/ 1121948 w 1496212"/>
                        <a:gd name="connsiteY45" fmla="*/ 635125 h 761298"/>
                        <a:gd name="connsiteX46" fmla="*/ 1115191 w 1496212"/>
                        <a:gd name="connsiteY46" fmla="*/ 621611 h 761298"/>
                        <a:gd name="connsiteX47" fmla="*/ 1112939 w 1496212"/>
                        <a:gd name="connsiteY47" fmla="*/ 614855 h 761298"/>
                        <a:gd name="connsiteX48" fmla="*/ 1099425 w 1496212"/>
                        <a:gd name="connsiteY48" fmla="*/ 605846 h 761298"/>
                        <a:gd name="connsiteX49" fmla="*/ 1088164 w 1496212"/>
                        <a:gd name="connsiteY49" fmla="*/ 596837 h 761298"/>
                        <a:gd name="connsiteX50" fmla="*/ 1081408 w 1496212"/>
                        <a:gd name="connsiteY50" fmla="*/ 592333 h 761298"/>
                        <a:gd name="connsiteX51" fmla="*/ 1063390 w 1496212"/>
                        <a:gd name="connsiteY51" fmla="*/ 587828 h 761298"/>
                        <a:gd name="connsiteX52" fmla="*/ 1061138 w 1496212"/>
                        <a:gd name="connsiteY52" fmla="*/ 581072 h 761298"/>
                        <a:gd name="connsiteX53" fmla="*/ 1049877 w 1496212"/>
                        <a:gd name="connsiteY53" fmla="*/ 569810 h 761298"/>
                        <a:gd name="connsiteX54" fmla="*/ 1047624 w 1496212"/>
                        <a:gd name="connsiteY54" fmla="*/ 563054 h 761298"/>
                        <a:gd name="connsiteX55" fmla="*/ 1034111 w 1496212"/>
                        <a:gd name="connsiteY55" fmla="*/ 551793 h 761298"/>
                        <a:gd name="connsiteX56" fmla="*/ 1022850 w 1496212"/>
                        <a:gd name="connsiteY56" fmla="*/ 542784 h 761298"/>
                        <a:gd name="connsiteX57" fmla="*/ 1016093 w 1496212"/>
                        <a:gd name="connsiteY57" fmla="*/ 540532 h 761298"/>
                        <a:gd name="connsiteX58" fmla="*/ 1004832 w 1496212"/>
                        <a:gd name="connsiteY58" fmla="*/ 536027 h 761298"/>
                        <a:gd name="connsiteX59" fmla="*/ 995823 w 1496212"/>
                        <a:gd name="connsiteY59" fmla="*/ 531523 h 761298"/>
                        <a:gd name="connsiteX60" fmla="*/ 989067 w 1496212"/>
                        <a:gd name="connsiteY60" fmla="*/ 529271 h 761298"/>
                        <a:gd name="connsiteX61" fmla="*/ 980058 w 1496212"/>
                        <a:gd name="connsiteY61" fmla="*/ 524766 h 761298"/>
                        <a:gd name="connsiteX62" fmla="*/ 905735 w 1496212"/>
                        <a:gd name="connsiteY62" fmla="*/ 522514 h 761298"/>
                        <a:gd name="connsiteX63" fmla="*/ 856186 w 1496212"/>
                        <a:gd name="connsiteY63" fmla="*/ 527018 h 761298"/>
                        <a:gd name="connsiteX64" fmla="*/ 826907 w 1496212"/>
                        <a:gd name="connsiteY64" fmla="*/ 529271 h 761298"/>
                        <a:gd name="connsiteX65" fmla="*/ 820150 w 1496212"/>
                        <a:gd name="connsiteY65" fmla="*/ 547288 h 761298"/>
                        <a:gd name="connsiteX66" fmla="*/ 813394 w 1496212"/>
                        <a:gd name="connsiteY66" fmla="*/ 549541 h 761298"/>
                        <a:gd name="connsiteX67" fmla="*/ 808889 w 1496212"/>
                        <a:gd name="connsiteY67" fmla="*/ 554045 h 761298"/>
                        <a:gd name="connsiteX68" fmla="*/ 788619 w 1496212"/>
                        <a:gd name="connsiteY68" fmla="*/ 558549 h 761298"/>
                        <a:gd name="connsiteX69" fmla="*/ 779611 w 1496212"/>
                        <a:gd name="connsiteY69" fmla="*/ 560802 h 761298"/>
                        <a:gd name="connsiteX70" fmla="*/ 768349 w 1496212"/>
                        <a:gd name="connsiteY70" fmla="*/ 565306 h 761298"/>
                        <a:gd name="connsiteX71" fmla="*/ 761593 w 1496212"/>
                        <a:gd name="connsiteY71" fmla="*/ 567558 h 761298"/>
                        <a:gd name="connsiteX72" fmla="*/ 750332 w 1496212"/>
                        <a:gd name="connsiteY72" fmla="*/ 578819 h 761298"/>
                        <a:gd name="connsiteX73" fmla="*/ 745827 w 1496212"/>
                        <a:gd name="connsiteY73" fmla="*/ 585576 h 761298"/>
                        <a:gd name="connsiteX74" fmla="*/ 739071 w 1496212"/>
                        <a:gd name="connsiteY74" fmla="*/ 587828 h 761298"/>
                        <a:gd name="connsiteX75" fmla="*/ 732314 w 1496212"/>
                        <a:gd name="connsiteY75" fmla="*/ 594585 h 761298"/>
                        <a:gd name="connsiteX76" fmla="*/ 723305 w 1496212"/>
                        <a:gd name="connsiteY76" fmla="*/ 608098 h 761298"/>
                        <a:gd name="connsiteX77" fmla="*/ 716549 w 1496212"/>
                        <a:gd name="connsiteY77" fmla="*/ 623864 h 761298"/>
                        <a:gd name="connsiteX78" fmla="*/ 709792 w 1496212"/>
                        <a:gd name="connsiteY78" fmla="*/ 626116 h 761298"/>
                        <a:gd name="connsiteX79" fmla="*/ 707540 w 1496212"/>
                        <a:gd name="connsiteY79" fmla="*/ 635125 h 761298"/>
                        <a:gd name="connsiteX80" fmla="*/ 700783 w 1496212"/>
                        <a:gd name="connsiteY80" fmla="*/ 637377 h 761298"/>
                        <a:gd name="connsiteX81" fmla="*/ 691774 w 1496212"/>
                        <a:gd name="connsiteY81" fmla="*/ 644134 h 761298"/>
                        <a:gd name="connsiteX82" fmla="*/ 667000 w 1496212"/>
                        <a:gd name="connsiteY82" fmla="*/ 648638 h 761298"/>
                        <a:gd name="connsiteX83" fmla="*/ 648982 w 1496212"/>
                        <a:gd name="connsiteY83" fmla="*/ 657647 h 761298"/>
                        <a:gd name="connsiteX84" fmla="*/ 639973 w 1496212"/>
                        <a:gd name="connsiteY84" fmla="*/ 662151 h 761298"/>
                        <a:gd name="connsiteX85" fmla="*/ 621955 w 1496212"/>
                        <a:gd name="connsiteY85" fmla="*/ 666656 h 761298"/>
                        <a:gd name="connsiteX86" fmla="*/ 612947 w 1496212"/>
                        <a:gd name="connsiteY86" fmla="*/ 671160 h 761298"/>
                        <a:gd name="connsiteX87" fmla="*/ 588172 w 1496212"/>
                        <a:gd name="connsiteY87" fmla="*/ 673412 h 761298"/>
                        <a:gd name="connsiteX88" fmla="*/ 581416 w 1496212"/>
                        <a:gd name="connsiteY88" fmla="*/ 671160 h 761298"/>
                        <a:gd name="connsiteX89" fmla="*/ 572407 w 1496212"/>
                        <a:gd name="connsiteY89" fmla="*/ 666656 h 761298"/>
                        <a:gd name="connsiteX90" fmla="*/ 565650 w 1496212"/>
                        <a:gd name="connsiteY90" fmla="*/ 662151 h 761298"/>
                        <a:gd name="connsiteX91" fmla="*/ 552137 w 1496212"/>
                        <a:gd name="connsiteY91" fmla="*/ 657647 h 761298"/>
                        <a:gd name="connsiteX92" fmla="*/ 417004 w 1496212"/>
                        <a:gd name="connsiteY92" fmla="*/ 657647 h 761298"/>
                        <a:gd name="connsiteX93" fmla="*/ 385817 w 1496212"/>
                        <a:gd name="connsiteY93" fmla="*/ 637474 h 761298"/>
                        <a:gd name="connsiteX94" fmla="*/ 340428 w 1496212"/>
                        <a:gd name="connsiteY94" fmla="*/ 603594 h 761298"/>
                        <a:gd name="connsiteX95" fmla="*/ 302141 w 1496212"/>
                        <a:gd name="connsiteY95" fmla="*/ 578819 h 761298"/>
                        <a:gd name="connsiteX96" fmla="*/ 266105 w 1496212"/>
                        <a:gd name="connsiteY96" fmla="*/ 556297 h 761298"/>
                        <a:gd name="connsiteX97" fmla="*/ 259349 w 1496212"/>
                        <a:gd name="connsiteY97" fmla="*/ 554045 h 761298"/>
                        <a:gd name="connsiteX98" fmla="*/ 236826 w 1496212"/>
                        <a:gd name="connsiteY98" fmla="*/ 545036 h 761298"/>
                        <a:gd name="connsiteX99" fmla="*/ 180521 w 1496212"/>
                        <a:gd name="connsiteY99" fmla="*/ 536027 h 761298"/>
                        <a:gd name="connsiteX100" fmla="*/ 117459 w 1496212"/>
                        <a:gd name="connsiteY100" fmla="*/ 533775 h 761298"/>
                        <a:gd name="connsiteX101" fmla="*/ 76919 w 1496212"/>
                        <a:gd name="connsiteY101" fmla="*/ 536027 h 761298"/>
                        <a:gd name="connsiteX102" fmla="*/ 61645 w 1496212"/>
                        <a:gd name="connsiteY102" fmla="*/ 536930 h 761298"/>
                        <a:gd name="connsiteX103" fmla="*/ 23483 w 1496212"/>
                        <a:gd name="connsiteY103" fmla="*/ 550729 h 761298"/>
                        <a:gd name="connsiteX104" fmla="*/ 103 w 1496212"/>
                        <a:gd name="connsiteY104" fmla="*/ 573331 h 761298"/>
                        <a:gd name="connsiteX105" fmla="*/ 16207 w 1496212"/>
                        <a:gd name="connsiteY105" fmla="*/ 613525 h 761298"/>
                        <a:gd name="connsiteX106" fmla="*/ 45307 w 1496212"/>
                        <a:gd name="connsiteY106" fmla="*/ 618170 h 761298"/>
                        <a:gd name="connsiteX107" fmla="*/ 125027 w 1496212"/>
                        <a:gd name="connsiteY107" fmla="*/ 629432 h 761298"/>
                        <a:gd name="connsiteX108" fmla="*/ 167008 w 1496212"/>
                        <a:gd name="connsiteY108" fmla="*/ 632873 h 761298"/>
                        <a:gd name="connsiteX109" fmla="*/ 219388 w 1496212"/>
                        <a:gd name="connsiteY109" fmla="*/ 640429 h 761298"/>
                        <a:gd name="connsiteX110" fmla="*/ 271189 w 1496212"/>
                        <a:gd name="connsiteY110" fmla="*/ 659173 h 761298"/>
                        <a:gd name="connsiteX111" fmla="*/ 302141 w 1496212"/>
                        <a:gd name="connsiteY111" fmla="*/ 675665 h 761298"/>
                        <a:gd name="connsiteX112" fmla="*/ 337229 w 1496212"/>
                        <a:gd name="connsiteY112" fmla="*/ 700365 h 761298"/>
                        <a:gd name="connsiteX113" fmla="*/ 378458 w 1496212"/>
                        <a:gd name="connsiteY113" fmla="*/ 749187 h 761298"/>
                        <a:gd name="connsiteX114" fmla="*/ 403490 w 1496212"/>
                        <a:gd name="connsiteY114" fmla="*/ 752240 h 761298"/>
                        <a:gd name="connsiteX115" fmla="*/ 471057 w 1496212"/>
                        <a:gd name="connsiteY115" fmla="*/ 756744 h 761298"/>
                        <a:gd name="connsiteX116" fmla="*/ 513849 w 1496212"/>
                        <a:gd name="connsiteY116" fmla="*/ 761249 h 761298"/>
                        <a:gd name="connsiteX117" fmla="*/ 522858 w 1496212"/>
                        <a:gd name="connsiteY117" fmla="*/ 758997 h 761298"/>
                        <a:gd name="connsiteX118" fmla="*/ 540876 w 1496212"/>
                        <a:gd name="connsiteY118" fmla="*/ 754492 h 761298"/>
                        <a:gd name="connsiteX119" fmla="*/ 619703 w 1496212"/>
                        <a:gd name="connsiteY119" fmla="*/ 752240 h 761298"/>
                        <a:gd name="connsiteX120" fmla="*/ 682765 w 1496212"/>
                        <a:gd name="connsiteY120" fmla="*/ 747736 h 761298"/>
                        <a:gd name="connsiteX121" fmla="*/ 689522 w 1496212"/>
                        <a:gd name="connsiteY121" fmla="*/ 745483 h 761298"/>
                        <a:gd name="connsiteX122" fmla="*/ 698531 w 1496212"/>
                        <a:gd name="connsiteY122" fmla="*/ 743231 h 761298"/>
                        <a:gd name="connsiteX123" fmla="*/ 730062 w 1496212"/>
                        <a:gd name="connsiteY123" fmla="*/ 740979 h 761298"/>
                        <a:gd name="connsiteX124" fmla="*/ 757088 w 1496212"/>
                        <a:gd name="connsiteY124" fmla="*/ 713952 h 761298"/>
                        <a:gd name="connsiteX125" fmla="*/ 768349 w 1496212"/>
                        <a:gd name="connsiteY125" fmla="*/ 702691 h 761298"/>
                        <a:gd name="connsiteX126" fmla="*/ 772854 w 1496212"/>
                        <a:gd name="connsiteY126" fmla="*/ 698187 h 761298"/>
                        <a:gd name="connsiteX127" fmla="*/ 784115 w 1496212"/>
                        <a:gd name="connsiteY127" fmla="*/ 684674 h 761298"/>
                        <a:gd name="connsiteX128" fmla="*/ 795376 w 1496212"/>
                        <a:gd name="connsiteY128" fmla="*/ 673412 h 761298"/>
                        <a:gd name="connsiteX129" fmla="*/ 799881 w 1496212"/>
                        <a:gd name="connsiteY129" fmla="*/ 666656 h 761298"/>
                        <a:gd name="connsiteX130" fmla="*/ 806637 w 1496212"/>
                        <a:gd name="connsiteY130" fmla="*/ 664404 h 761298"/>
                        <a:gd name="connsiteX131" fmla="*/ 808889 w 1496212"/>
                        <a:gd name="connsiteY131" fmla="*/ 657647 h 761298"/>
                        <a:gd name="connsiteX132" fmla="*/ 838168 w 1496212"/>
                        <a:gd name="connsiteY132" fmla="*/ 655395 h 761298"/>
                        <a:gd name="connsiteX133" fmla="*/ 860690 w 1496212"/>
                        <a:gd name="connsiteY133" fmla="*/ 639629 h 761298"/>
                        <a:gd name="connsiteX134" fmla="*/ 878708 w 1496212"/>
                        <a:gd name="connsiteY134" fmla="*/ 635125 h 761298"/>
                        <a:gd name="connsiteX135" fmla="*/ 887717 w 1496212"/>
                        <a:gd name="connsiteY135" fmla="*/ 632873 h 761298"/>
                        <a:gd name="connsiteX136" fmla="*/ 894474 w 1496212"/>
                        <a:gd name="connsiteY136" fmla="*/ 628368 h 761298"/>
                        <a:gd name="connsiteX137" fmla="*/ 914744 w 1496212"/>
                        <a:gd name="connsiteY137" fmla="*/ 619359 h 761298"/>
                        <a:gd name="connsiteX138" fmla="*/ 926005 w 1496212"/>
                        <a:gd name="connsiteY138" fmla="*/ 608098 h 761298"/>
                        <a:gd name="connsiteX139" fmla="*/ 941770 w 1496212"/>
                        <a:gd name="connsiteY139" fmla="*/ 603594 h 761298"/>
                        <a:gd name="connsiteX140" fmla="*/ 980058 w 1496212"/>
                        <a:gd name="connsiteY140" fmla="*/ 605846 h 761298"/>
                        <a:gd name="connsiteX141" fmla="*/ 984562 w 1496212"/>
                        <a:gd name="connsiteY141" fmla="*/ 612603 h 761298"/>
                        <a:gd name="connsiteX142" fmla="*/ 989067 w 1496212"/>
                        <a:gd name="connsiteY142" fmla="*/ 617107 h 761298"/>
                        <a:gd name="connsiteX143" fmla="*/ 1009337 w 1496212"/>
                        <a:gd name="connsiteY143" fmla="*/ 623864 h 761298"/>
                        <a:gd name="connsiteX144" fmla="*/ 1018346 w 1496212"/>
                        <a:gd name="connsiteY144" fmla="*/ 632873 h 761298"/>
                        <a:gd name="connsiteX145" fmla="*/ 1022850 w 1496212"/>
                        <a:gd name="connsiteY145" fmla="*/ 641881 h 761298"/>
                        <a:gd name="connsiteX146" fmla="*/ 1036363 w 1496212"/>
                        <a:gd name="connsiteY146" fmla="*/ 650890 h 761298"/>
                        <a:gd name="connsiteX147" fmla="*/ 1040868 w 1496212"/>
                        <a:gd name="connsiteY147" fmla="*/ 664404 h 761298"/>
                        <a:gd name="connsiteX148" fmla="*/ 1047624 w 1496212"/>
                        <a:gd name="connsiteY148" fmla="*/ 668908 h 761298"/>
                        <a:gd name="connsiteX149" fmla="*/ 1058885 w 1496212"/>
                        <a:gd name="connsiteY149" fmla="*/ 671160 h 761298"/>
                        <a:gd name="connsiteX150" fmla="*/ 1065642 w 1496212"/>
                        <a:gd name="connsiteY150" fmla="*/ 673412 h 761298"/>
                        <a:gd name="connsiteX151" fmla="*/ 1067894 w 1496212"/>
                        <a:gd name="connsiteY151" fmla="*/ 680169 h 761298"/>
                        <a:gd name="connsiteX152" fmla="*/ 1076903 w 1496212"/>
                        <a:gd name="connsiteY152" fmla="*/ 682421 h 761298"/>
                        <a:gd name="connsiteX153" fmla="*/ 1085912 w 1496212"/>
                        <a:gd name="connsiteY153" fmla="*/ 686926 h 761298"/>
                        <a:gd name="connsiteX154" fmla="*/ 1103930 w 1496212"/>
                        <a:gd name="connsiteY154" fmla="*/ 691430 h 761298"/>
                        <a:gd name="connsiteX155" fmla="*/ 1110686 w 1496212"/>
                        <a:gd name="connsiteY155" fmla="*/ 700439 h 761298"/>
                        <a:gd name="connsiteX156" fmla="*/ 1115191 w 1496212"/>
                        <a:gd name="connsiteY156" fmla="*/ 707196 h 761298"/>
                        <a:gd name="connsiteX157" fmla="*/ 1121948 w 1496212"/>
                        <a:gd name="connsiteY157" fmla="*/ 711700 h 761298"/>
                        <a:gd name="connsiteX158" fmla="*/ 1130956 w 1496212"/>
                        <a:gd name="connsiteY158" fmla="*/ 727466 h 761298"/>
                        <a:gd name="connsiteX159" fmla="*/ 1133209 w 1496212"/>
                        <a:gd name="connsiteY159" fmla="*/ 736474 h 761298"/>
                        <a:gd name="connsiteX160" fmla="*/ 1148974 w 1496212"/>
                        <a:gd name="connsiteY160" fmla="*/ 743231 h 761298"/>
                        <a:gd name="connsiteX161" fmla="*/ 1191766 w 1496212"/>
                        <a:gd name="connsiteY161" fmla="*/ 745483 h 761298"/>
                        <a:gd name="connsiteX162" fmla="*/ 1207532 w 1496212"/>
                        <a:gd name="connsiteY162" fmla="*/ 743231 h 761298"/>
                        <a:gd name="connsiteX163" fmla="*/ 1248072 w 1496212"/>
                        <a:gd name="connsiteY163" fmla="*/ 745483 h 761298"/>
                        <a:gd name="connsiteX164" fmla="*/ 1268342 w 1496212"/>
                        <a:gd name="connsiteY164" fmla="*/ 747736 h 761298"/>
                        <a:gd name="connsiteX165" fmla="*/ 1281855 w 1496212"/>
                        <a:gd name="connsiteY165" fmla="*/ 729718 h 761298"/>
                        <a:gd name="connsiteX166" fmla="*/ 1288612 w 1496212"/>
                        <a:gd name="connsiteY166" fmla="*/ 727466 h 761298"/>
                        <a:gd name="connsiteX167" fmla="*/ 1304377 w 1496212"/>
                        <a:gd name="connsiteY167" fmla="*/ 713952 h 761298"/>
                        <a:gd name="connsiteX168" fmla="*/ 1306629 w 1496212"/>
                        <a:gd name="connsiteY168" fmla="*/ 707196 h 761298"/>
                        <a:gd name="connsiteX169" fmla="*/ 1311134 w 1496212"/>
                        <a:gd name="connsiteY169" fmla="*/ 700439 h 761298"/>
                        <a:gd name="connsiteX170" fmla="*/ 1315638 w 1496212"/>
                        <a:gd name="connsiteY170" fmla="*/ 691430 h 761298"/>
                        <a:gd name="connsiteX171" fmla="*/ 1322395 w 1496212"/>
                        <a:gd name="connsiteY171" fmla="*/ 689178 h 761298"/>
                        <a:gd name="connsiteX172" fmla="*/ 1326899 w 1496212"/>
                        <a:gd name="connsiteY172" fmla="*/ 680169 h 761298"/>
                        <a:gd name="connsiteX173" fmla="*/ 1333656 w 1496212"/>
                        <a:gd name="connsiteY173" fmla="*/ 675665 h 761298"/>
                        <a:gd name="connsiteX174" fmla="*/ 1335908 w 1496212"/>
                        <a:gd name="connsiteY174" fmla="*/ 666656 h 761298"/>
                        <a:gd name="connsiteX175" fmla="*/ 1338160 w 1496212"/>
                        <a:gd name="connsiteY175" fmla="*/ 659899 h 761298"/>
                        <a:gd name="connsiteX176" fmla="*/ 1342665 w 1496212"/>
                        <a:gd name="connsiteY176" fmla="*/ 655395 h 761298"/>
                        <a:gd name="connsiteX177" fmla="*/ 1351674 w 1496212"/>
                        <a:gd name="connsiteY177" fmla="*/ 641881 h 761298"/>
                        <a:gd name="connsiteX178" fmla="*/ 1353926 w 1496212"/>
                        <a:gd name="connsiteY178" fmla="*/ 632873 h 761298"/>
                        <a:gd name="connsiteX179" fmla="*/ 1356178 w 1496212"/>
                        <a:gd name="connsiteY179" fmla="*/ 610350 h 761298"/>
                        <a:gd name="connsiteX180" fmla="*/ 1360682 w 1496212"/>
                        <a:gd name="connsiteY180" fmla="*/ 601341 h 761298"/>
                        <a:gd name="connsiteX181" fmla="*/ 1365187 w 1496212"/>
                        <a:gd name="connsiteY181" fmla="*/ 585576 h 761298"/>
                        <a:gd name="connsiteX182" fmla="*/ 1371944 w 1496212"/>
                        <a:gd name="connsiteY182" fmla="*/ 576567 h 761298"/>
                        <a:gd name="connsiteX183" fmla="*/ 1376448 w 1496212"/>
                        <a:gd name="connsiteY183" fmla="*/ 542784 h 761298"/>
                        <a:gd name="connsiteX184" fmla="*/ 1378700 w 1496212"/>
                        <a:gd name="connsiteY184" fmla="*/ 533775 h 761298"/>
                        <a:gd name="connsiteX185" fmla="*/ 1380952 w 1496212"/>
                        <a:gd name="connsiteY185" fmla="*/ 477470 h 761298"/>
                        <a:gd name="connsiteX186" fmla="*/ 1396718 w 1496212"/>
                        <a:gd name="connsiteY186" fmla="*/ 454947 h 761298"/>
                        <a:gd name="connsiteX187" fmla="*/ 1403475 w 1496212"/>
                        <a:gd name="connsiteY187" fmla="*/ 443686 h 761298"/>
                        <a:gd name="connsiteX188" fmla="*/ 1410231 w 1496212"/>
                        <a:gd name="connsiteY188" fmla="*/ 434677 h 761298"/>
                        <a:gd name="connsiteX189" fmla="*/ 1412483 w 1496212"/>
                        <a:gd name="connsiteY189" fmla="*/ 385129 h 761298"/>
                        <a:gd name="connsiteX190" fmla="*/ 1414736 w 1496212"/>
                        <a:gd name="connsiteY190" fmla="*/ 373868 h 761298"/>
                        <a:gd name="connsiteX191" fmla="*/ 1421492 w 1496212"/>
                        <a:gd name="connsiteY191" fmla="*/ 367111 h 761298"/>
                        <a:gd name="connsiteX192" fmla="*/ 1435006 w 1496212"/>
                        <a:gd name="connsiteY192" fmla="*/ 157655 h 761298"/>
                        <a:gd name="connsiteX193" fmla="*/ 1448519 w 1496212"/>
                        <a:gd name="connsiteY193" fmla="*/ 141889 h 761298"/>
                        <a:gd name="connsiteX194" fmla="*/ 1453023 w 1496212"/>
                        <a:gd name="connsiteY194" fmla="*/ 135133 h 761298"/>
                        <a:gd name="connsiteX195" fmla="*/ 1459780 w 1496212"/>
                        <a:gd name="connsiteY195" fmla="*/ 132880 h 761298"/>
                        <a:gd name="connsiteX196" fmla="*/ 1466537 w 1496212"/>
                        <a:gd name="connsiteY196" fmla="*/ 128376 h 761298"/>
                        <a:gd name="connsiteX197" fmla="*/ 1468789 w 1496212"/>
                        <a:gd name="connsiteY197" fmla="*/ 99097 h 761298"/>
                        <a:gd name="connsiteX198" fmla="*/ 1475546 w 1496212"/>
                        <a:gd name="connsiteY198" fmla="*/ 94593 h 761298"/>
                        <a:gd name="connsiteX199" fmla="*/ 1486807 w 1496212"/>
                        <a:gd name="connsiteY199" fmla="*/ 83332 h 761298"/>
                        <a:gd name="connsiteX200" fmla="*/ 1489059 w 1496212"/>
                        <a:gd name="connsiteY200" fmla="*/ 76575 h 761298"/>
                        <a:gd name="connsiteX201" fmla="*/ 1495816 w 1496212"/>
                        <a:gd name="connsiteY201" fmla="*/ 74323 h 761298"/>
                        <a:gd name="connsiteX202" fmla="*/ 1493563 w 1496212"/>
                        <a:gd name="connsiteY202" fmla="*/ 0 h 761298"/>
                        <a:gd name="connsiteX203" fmla="*/ 1482302 w 1496212"/>
                        <a:gd name="connsiteY203" fmla="*/ 9008 h 761298"/>
                        <a:gd name="connsiteX204" fmla="*/ 1480050 w 1496212"/>
                        <a:gd name="connsiteY204" fmla="*/ 18017 h 761298"/>
                        <a:gd name="connsiteX205" fmla="*/ 1473293 w 1496212"/>
                        <a:gd name="connsiteY205" fmla="*/ 20270 h 761298"/>
                        <a:gd name="connsiteX206" fmla="*/ 1482302 w 1496212"/>
                        <a:gd name="connsiteY206" fmla="*/ 18017 h 761298"/>
                        <a:gd name="connsiteX0" fmla="*/ 1482302 w 1496212"/>
                        <a:gd name="connsiteY0" fmla="*/ 18017 h 759055"/>
                        <a:gd name="connsiteX1" fmla="*/ 1482302 w 1496212"/>
                        <a:gd name="connsiteY1" fmla="*/ 18017 h 759055"/>
                        <a:gd name="connsiteX2" fmla="*/ 1455276 w 1496212"/>
                        <a:gd name="connsiteY2" fmla="*/ 38287 h 759055"/>
                        <a:gd name="connsiteX3" fmla="*/ 1432753 w 1496212"/>
                        <a:gd name="connsiteY3" fmla="*/ 49548 h 759055"/>
                        <a:gd name="connsiteX4" fmla="*/ 1425997 w 1496212"/>
                        <a:gd name="connsiteY4" fmla="*/ 54053 h 759055"/>
                        <a:gd name="connsiteX5" fmla="*/ 1414736 w 1496212"/>
                        <a:gd name="connsiteY5" fmla="*/ 60809 h 759055"/>
                        <a:gd name="connsiteX6" fmla="*/ 1401222 w 1496212"/>
                        <a:gd name="connsiteY6" fmla="*/ 67566 h 759055"/>
                        <a:gd name="connsiteX7" fmla="*/ 1392214 w 1496212"/>
                        <a:gd name="connsiteY7" fmla="*/ 76575 h 759055"/>
                        <a:gd name="connsiteX8" fmla="*/ 1383205 w 1496212"/>
                        <a:gd name="connsiteY8" fmla="*/ 83332 h 759055"/>
                        <a:gd name="connsiteX9" fmla="*/ 1371944 w 1496212"/>
                        <a:gd name="connsiteY9" fmla="*/ 94593 h 759055"/>
                        <a:gd name="connsiteX10" fmla="*/ 1362935 w 1496212"/>
                        <a:gd name="connsiteY10" fmla="*/ 112610 h 759055"/>
                        <a:gd name="connsiteX11" fmla="*/ 1360682 w 1496212"/>
                        <a:gd name="connsiteY11" fmla="*/ 119367 h 759055"/>
                        <a:gd name="connsiteX12" fmla="*/ 1356178 w 1496212"/>
                        <a:gd name="connsiteY12" fmla="*/ 128376 h 759055"/>
                        <a:gd name="connsiteX13" fmla="*/ 1351674 w 1496212"/>
                        <a:gd name="connsiteY13" fmla="*/ 155403 h 759055"/>
                        <a:gd name="connsiteX14" fmla="*/ 1347169 w 1496212"/>
                        <a:gd name="connsiteY14" fmla="*/ 164411 h 759055"/>
                        <a:gd name="connsiteX15" fmla="*/ 1344917 w 1496212"/>
                        <a:gd name="connsiteY15" fmla="*/ 175673 h 759055"/>
                        <a:gd name="connsiteX16" fmla="*/ 1340413 w 1496212"/>
                        <a:gd name="connsiteY16" fmla="*/ 182429 h 759055"/>
                        <a:gd name="connsiteX17" fmla="*/ 1335908 w 1496212"/>
                        <a:gd name="connsiteY17" fmla="*/ 191438 h 759055"/>
                        <a:gd name="connsiteX18" fmla="*/ 1331404 w 1496212"/>
                        <a:gd name="connsiteY18" fmla="*/ 225221 h 759055"/>
                        <a:gd name="connsiteX19" fmla="*/ 1320143 w 1496212"/>
                        <a:gd name="connsiteY19" fmla="*/ 245491 h 759055"/>
                        <a:gd name="connsiteX20" fmla="*/ 1308882 w 1496212"/>
                        <a:gd name="connsiteY20" fmla="*/ 259005 h 759055"/>
                        <a:gd name="connsiteX21" fmla="*/ 1306629 w 1496212"/>
                        <a:gd name="connsiteY21" fmla="*/ 265761 h 759055"/>
                        <a:gd name="connsiteX22" fmla="*/ 1302125 w 1496212"/>
                        <a:gd name="connsiteY22" fmla="*/ 270266 h 759055"/>
                        <a:gd name="connsiteX23" fmla="*/ 1293116 w 1496212"/>
                        <a:gd name="connsiteY23" fmla="*/ 288283 h 759055"/>
                        <a:gd name="connsiteX24" fmla="*/ 1290864 w 1496212"/>
                        <a:gd name="connsiteY24" fmla="*/ 297292 h 759055"/>
                        <a:gd name="connsiteX25" fmla="*/ 1288612 w 1496212"/>
                        <a:gd name="connsiteY25" fmla="*/ 304049 h 759055"/>
                        <a:gd name="connsiteX26" fmla="*/ 1275098 w 1496212"/>
                        <a:gd name="connsiteY26" fmla="*/ 335580 h 759055"/>
                        <a:gd name="connsiteX27" fmla="*/ 1270594 w 1496212"/>
                        <a:gd name="connsiteY27" fmla="*/ 382876 h 759055"/>
                        <a:gd name="connsiteX28" fmla="*/ 1263837 w 1496212"/>
                        <a:gd name="connsiteY28" fmla="*/ 409903 h 759055"/>
                        <a:gd name="connsiteX29" fmla="*/ 1254828 w 1496212"/>
                        <a:gd name="connsiteY29" fmla="*/ 432425 h 759055"/>
                        <a:gd name="connsiteX30" fmla="*/ 1248072 w 1496212"/>
                        <a:gd name="connsiteY30" fmla="*/ 481974 h 759055"/>
                        <a:gd name="connsiteX31" fmla="*/ 1243567 w 1496212"/>
                        <a:gd name="connsiteY31" fmla="*/ 488731 h 759055"/>
                        <a:gd name="connsiteX32" fmla="*/ 1239063 w 1496212"/>
                        <a:gd name="connsiteY32" fmla="*/ 509001 h 759055"/>
                        <a:gd name="connsiteX33" fmla="*/ 1234558 w 1496212"/>
                        <a:gd name="connsiteY33" fmla="*/ 518009 h 759055"/>
                        <a:gd name="connsiteX34" fmla="*/ 1230054 w 1496212"/>
                        <a:gd name="connsiteY34" fmla="*/ 540532 h 759055"/>
                        <a:gd name="connsiteX35" fmla="*/ 1225549 w 1496212"/>
                        <a:gd name="connsiteY35" fmla="*/ 545036 h 759055"/>
                        <a:gd name="connsiteX36" fmla="*/ 1221045 w 1496212"/>
                        <a:gd name="connsiteY36" fmla="*/ 551793 h 759055"/>
                        <a:gd name="connsiteX37" fmla="*/ 1218793 w 1496212"/>
                        <a:gd name="connsiteY37" fmla="*/ 560802 h 759055"/>
                        <a:gd name="connsiteX38" fmla="*/ 1214288 w 1496212"/>
                        <a:gd name="connsiteY38" fmla="*/ 567558 h 759055"/>
                        <a:gd name="connsiteX39" fmla="*/ 1212036 w 1496212"/>
                        <a:gd name="connsiteY39" fmla="*/ 583324 h 759055"/>
                        <a:gd name="connsiteX40" fmla="*/ 1203027 w 1496212"/>
                        <a:gd name="connsiteY40" fmla="*/ 662151 h 759055"/>
                        <a:gd name="connsiteX41" fmla="*/ 1194018 w 1496212"/>
                        <a:gd name="connsiteY41" fmla="*/ 668908 h 759055"/>
                        <a:gd name="connsiteX42" fmla="*/ 1173749 w 1496212"/>
                        <a:gd name="connsiteY42" fmla="*/ 671160 h 759055"/>
                        <a:gd name="connsiteX43" fmla="*/ 1151226 w 1496212"/>
                        <a:gd name="connsiteY43" fmla="*/ 666656 h 759055"/>
                        <a:gd name="connsiteX44" fmla="*/ 1135461 w 1496212"/>
                        <a:gd name="connsiteY44" fmla="*/ 646386 h 759055"/>
                        <a:gd name="connsiteX45" fmla="*/ 1121948 w 1496212"/>
                        <a:gd name="connsiteY45" fmla="*/ 635125 h 759055"/>
                        <a:gd name="connsiteX46" fmla="*/ 1115191 w 1496212"/>
                        <a:gd name="connsiteY46" fmla="*/ 621611 h 759055"/>
                        <a:gd name="connsiteX47" fmla="*/ 1112939 w 1496212"/>
                        <a:gd name="connsiteY47" fmla="*/ 614855 h 759055"/>
                        <a:gd name="connsiteX48" fmla="*/ 1099425 w 1496212"/>
                        <a:gd name="connsiteY48" fmla="*/ 605846 h 759055"/>
                        <a:gd name="connsiteX49" fmla="*/ 1088164 w 1496212"/>
                        <a:gd name="connsiteY49" fmla="*/ 596837 h 759055"/>
                        <a:gd name="connsiteX50" fmla="*/ 1081408 w 1496212"/>
                        <a:gd name="connsiteY50" fmla="*/ 592333 h 759055"/>
                        <a:gd name="connsiteX51" fmla="*/ 1063390 w 1496212"/>
                        <a:gd name="connsiteY51" fmla="*/ 587828 h 759055"/>
                        <a:gd name="connsiteX52" fmla="*/ 1061138 w 1496212"/>
                        <a:gd name="connsiteY52" fmla="*/ 581072 h 759055"/>
                        <a:gd name="connsiteX53" fmla="*/ 1049877 w 1496212"/>
                        <a:gd name="connsiteY53" fmla="*/ 569810 h 759055"/>
                        <a:gd name="connsiteX54" fmla="*/ 1047624 w 1496212"/>
                        <a:gd name="connsiteY54" fmla="*/ 563054 h 759055"/>
                        <a:gd name="connsiteX55" fmla="*/ 1034111 w 1496212"/>
                        <a:gd name="connsiteY55" fmla="*/ 551793 h 759055"/>
                        <a:gd name="connsiteX56" fmla="*/ 1022850 w 1496212"/>
                        <a:gd name="connsiteY56" fmla="*/ 542784 h 759055"/>
                        <a:gd name="connsiteX57" fmla="*/ 1016093 w 1496212"/>
                        <a:gd name="connsiteY57" fmla="*/ 540532 h 759055"/>
                        <a:gd name="connsiteX58" fmla="*/ 1004832 w 1496212"/>
                        <a:gd name="connsiteY58" fmla="*/ 536027 h 759055"/>
                        <a:gd name="connsiteX59" fmla="*/ 995823 w 1496212"/>
                        <a:gd name="connsiteY59" fmla="*/ 531523 h 759055"/>
                        <a:gd name="connsiteX60" fmla="*/ 989067 w 1496212"/>
                        <a:gd name="connsiteY60" fmla="*/ 529271 h 759055"/>
                        <a:gd name="connsiteX61" fmla="*/ 980058 w 1496212"/>
                        <a:gd name="connsiteY61" fmla="*/ 524766 h 759055"/>
                        <a:gd name="connsiteX62" fmla="*/ 905735 w 1496212"/>
                        <a:gd name="connsiteY62" fmla="*/ 522514 h 759055"/>
                        <a:gd name="connsiteX63" fmla="*/ 856186 w 1496212"/>
                        <a:gd name="connsiteY63" fmla="*/ 527018 h 759055"/>
                        <a:gd name="connsiteX64" fmla="*/ 826907 w 1496212"/>
                        <a:gd name="connsiteY64" fmla="*/ 529271 h 759055"/>
                        <a:gd name="connsiteX65" fmla="*/ 820150 w 1496212"/>
                        <a:gd name="connsiteY65" fmla="*/ 547288 h 759055"/>
                        <a:gd name="connsiteX66" fmla="*/ 813394 w 1496212"/>
                        <a:gd name="connsiteY66" fmla="*/ 549541 h 759055"/>
                        <a:gd name="connsiteX67" fmla="*/ 808889 w 1496212"/>
                        <a:gd name="connsiteY67" fmla="*/ 554045 h 759055"/>
                        <a:gd name="connsiteX68" fmla="*/ 788619 w 1496212"/>
                        <a:gd name="connsiteY68" fmla="*/ 558549 h 759055"/>
                        <a:gd name="connsiteX69" fmla="*/ 779611 w 1496212"/>
                        <a:gd name="connsiteY69" fmla="*/ 560802 h 759055"/>
                        <a:gd name="connsiteX70" fmla="*/ 768349 w 1496212"/>
                        <a:gd name="connsiteY70" fmla="*/ 565306 h 759055"/>
                        <a:gd name="connsiteX71" fmla="*/ 761593 w 1496212"/>
                        <a:gd name="connsiteY71" fmla="*/ 567558 h 759055"/>
                        <a:gd name="connsiteX72" fmla="*/ 750332 w 1496212"/>
                        <a:gd name="connsiteY72" fmla="*/ 578819 h 759055"/>
                        <a:gd name="connsiteX73" fmla="*/ 745827 w 1496212"/>
                        <a:gd name="connsiteY73" fmla="*/ 585576 h 759055"/>
                        <a:gd name="connsiteX74" fmla="*/ 739071 w 1496212"/>
                        <a:gd name="connsiteY74" fmla="*/ 587828 h 759055"/>
                        <a:gd name="connsiteX75" fmla="*/ 732314 w 1496212"/>
                        <a:gd name="connsiteY75" fmla="*/ 594585 h 759055"/>
                        <a:gd name="connsiteX76" fmla="*/ 723305 w 1496212"/>
                        <a:gd name="connsiteY76" fmla="*/ 608098 h 759055"/>
                        <a:gd name="connsiteX77" fmla="*/ 716549 w 1496212"/>
                        <a:gd name="connsiteY77" fmla="*/ 623864 h 759055"/>
                        <a:gd name="connsiteX78" fmla="*/ 709792 w 1496212"/>
                        <a:gd name="connsiteY78" fmla="*/ 626116 h 759055"/>
                        <a:gd name="connsiteX79" fmla="*/ 707540 w 1496212"/>
                        <a:gd name="connsiteY79" fmla="*/ 635125 h 759055"/>
                        <a:gd name="connsiteX80" fmla="*/ 700783 w 1496212"/>
                        <a:gd name="connsiteY80" fmla="*/ 637377 h 759055"/>
                        <a:gd name="connsiteX81" fmla="*/ 691774 w 1496212"/>
                        <a:gd name="connsiteY81" fmla="*/ 644134 h 759055"/>
                        <a:gd name="connsiteX82" fmla="*/ 667000 w 1496212"/>
                        <a:gd name="connsiteY82" fmla="*/ 648638 h 759055"/>
                        <a:gd name="connsiteX83" fmla="*/ 648982 w 1496212"/>
                        <a:gd name="connsiteY83" fmla="*/ 657647 h 759055"/>
                        <a:gd name="connsiteX84" fmla="*/ 639973 w 1496212"/>
                        <a:gd name="connsiteY84" fmla="*/ 662151 h 759055"/>
                        <a:gd name="connsiteX85" fmla="*/ 621955 w 1496212"/>
                        <a:gd name="connsiteY85" fmla="*/ 666656 h 759055"/>
                        <a:gd name="connsiteX86" fmla="*/ 612947 w 1496212"/>
                        <a:gd name="connsiteY86" fmla="*/ 671160 h 759055"/>
                        <a:gd name="connsiteX87" fmla="*/ 588172 w 1496212"/>
                        <a:gd name="connsiteY87" fmla="*/ 673412 h 759055"/>
                        <a:gd name="connsiteX88" fmla="*/ 581416 w 1496212"/>
                        <a:gd name="connsiteY88" fmla="*/ 671160 h 759055"/>
                        <a:gd name="connsiteX89" fmla="*/ 572407 w 1496212"/>
                        <a:gd name="connsiteY89" fmla="*/ 666656 h 759055"/>
                        <a:gd name="connsiteX90" fmla="*/ 565650 w 1496212"/>
                        <a:gd name="connsiteY90" fmla="*/ 662151 h 759055"/>
                        <a:gd name="connsiteX91" fmla="*/ 552137 w 1496212"/>
                        <a:gd name="connsiteY91" fmla="*/ 657647 h 759055"/>
                        <a:gd name="connsiteX92" fmla="*/ 417004 w 1496212"/>
                        <a:gd name="connsiteY92" fmla="*/ 657647 h 759055"/>
                        <a:gd name="connsiteX93" fmla="*/ 385817 w 1496212"/>
                        <a:gd name="connsiteY93" fmla="*/ 637474 h 759055"/>
                        <a:gd name="connsiteX94" fmla="*/ 340428 w 1496212"/>
                        <a:gd name="connsiteY94" fmla="*/ 603594 h 759055"/>
                        <a:gd name="connsiteX95" fmla="*/ 302141 w 1496212"/>
                        <a:gd name="connsiteY95" fmla="*/ 578819 h 759055"/>
                        <a:gd name="connsiteX96" fmla="*/ 266105 w 1496212"/>
                        <a:gd name="connsiteY96" fmla="*/ 556297 h 759055"/>
                        <a:gd name="connsiteX97" fmla="*/ 259349 w 1496212"/>
                        <a:gd name="connsiteY97" fmla="*/ 554045 h 759055"/>
                        <a:gd name="connsiteX98" fmla="*/ 236826 w 1496212"/>
                        <a:gd name="connsiteY98" fmla="*/ 545036 h 759055"/>
                        <a:gd name="connsiteX99" fmla="*/ 180521 w 1496212"/>
                        <a:gd name="connsiteY99" fmla="*/ 536027 h 759055"/>
                        <a:gd name="connsiteX100" fmla="*/ 117459 w 1496212"/>
                        <a:gd name="connsiteY100" fmla="*/ 533775 h 759055"/>
                        <a:gd name="connsiteX101" fmla="*/ 76919 w 1496212"/>
                        <a:gd name="connsiteY101" fmla="*/ 536027 h 759055"/>
                        <a:gd name="connsiteX102" fmla="*/ 61645 w 1496212"/>
                        <a:gd name="connsiteY102" fmla="*/ 536930 h 759055"/>
                        <a:gd name="connsiteX103" fmla="*/ 23483 w 1496212"/>
                        <a:gd name="connsiteY103" fmla="*/ 550729 h 759055"/>
                        <a:gd name="connsiteX104" fmla="*/ 103 w 1496212"/>
                        <a:gd name="connsiteY104" fmla="*/ 573331 h 759055"/>
                        <a:gd name="connsiteX105" fmla="*/ 16207 w 1496212"/>
                        <a:gd name="connsiteY105" fmla="*/ 613525 h 759055"/>
                        <a:gd name="connsiteX106" fmla="*/ 45307 w 1496212"/>
                        <a:gd name="connsiteY106" fmla="*/ 618170 h 759055"/>
                        <a:gd name="connsiteX107" fmla="*/ 125027 w 1496212"/>
                        <a:gd name="connsiteY107" fmla="*/ 629432 h 759055"/>
                        <a:gd name="connsiteX108" fmla="*/ 167008 w 1496212"/>
                        <a:gd name="connsiteY108" fmla="*/ 632873 h 759055"/>
                        <a:gd name="connsiteX109" fmla="*/ 219388 w 1496212"/>
                        <a:gd name="connsiteY109" fmla="*/ 640429 h 759055"/>
                        <a:gd name="connsiteX110" fmla="*/ 271189 w 1496212"/>
                        <a:gd name="connsiteY110" fmla="*/ 659173 h 759055"/>
                        <a:gd name="connsiteX111" fmla="*/ 302141 w 1496212"/>
                        <a:gd name="connsiteY111" fmla="*/ 675665 h 759055"/>
                        <a:gd name="connsiteX112" fmla="*/ 337229 w 1496212"/>
                        <a:gd name="connsiteY112" fmla="*/ 700365 h 759055"/>
                        <a:gd name="connsiteX113" fmla="*/ 378458 w 1496212"/>
                        <a:gd name="connsiteY113" fmla="*/ 749187 h 759055"/>
                        <a:gd name="connsiteX114" fmla="*/ 403490 w 1496212"/>
                        <a:gd name="connsiteY114" fmla="*/ 752240 h 759055"/>
                        <a:gd name="connsiteX115" fmla="*/ 471057 w 1496212"/>
                        <a:gd name="connsiteY115" fmla="*/ 756744 h 759055"/>
                        <a:gd name="connsiteX116" fmla="*/ 522858 w 1496212"/>
                        <a:gd name="connsiteY116" fmla="*/ 758997 h 759055"/>
                        <a:gd name="connsiteX117" fmla="*/ 540876 w 1496212"/>
                        <a:gd name="connsiteY117" fmla="*/ 754492 h 759055"/>
                        <a:gd name="connsiteX118" fmla="*/ 619703 w 1496212"/>
                        <a:gd name="connsiteY118" fmla="*/ 752240 h 759055"/>
                        <a:gd name="connsiteX119" fmla="*/ 682765 w 1496212"/>
                        <a:gd name="connsiteY119" fmla="*/ 747736 h 759055"/>
                        <a:gd name="connsiteX120" fmla="*/ 689522 w 1496212"/>
                        <a:gd name="connsiteY120" fmla="*/ 745483 h 759055"/>
                        <a:gd name="connsiteX121" fmla="*/ 698531 w 1496212"/>
                        <a:gd name="connsiteY121" fmla="*/ 743231 h 759055"/>
                        <a:gd name="connsiteX122" fmla="*/ 730062 w 1496212"/>
                        <a:gd name="connsiteY122" fmla="*/ 740979 h 759055"/>
                        <a:gd name="connsiteX123" fmla="*/ 757088 w 1496212"/>
                        <a:gd name="connsiteY123" fmla="*/ 713952 h 759055"/>
                        <a:gd name="connsiteX124" fmla="*/ 768349 w 1496212"/>
                        <a:gd name="connsiteY124" fmla="*/ 702691 h 759055"/>
                        <a:gd name="connsiteX125" fmla="*/ 772854 w 1496212"/>
                        <a:gd name="connsiteY125" fmla="*/ 698187 h 759055"/>
                        <a:gd name="connsiteX126" fmla="*/ 784115 w 1496212"/>
                        <a:gd name="connsiteY126" fmla="*/ 684674 h 759055"/>
                        <a:gd name="connsiteX127" fmla="*/ 795376 w 1496212"/>
                        <a:gd name="connsiteY127" fmla="*/ 673412 h 759055"/>
                        <a:gd name="connsiteX128" fmla="*/ 799881 w 1496212"/>
                        <a:gd name="connsiteY128" fmla="*/ 666656 h 759055"/>
                        <a:gd name="connsiteX129" fmla="*/ 806637 w 1496212"/>
                        <a:gd name="connsiteY129" fmla="*/ 664404 h 759055"/>
                        <a:gd name="connsiteX130" fmla="*/ 808889 w 1496212"/>
                        <a:gd name="connsiteY130" fmla="*/ 657647 h 759055"/>
                        <a:gd name="connsiteX131" fmla="*/ 838168 w 1496212"/>
                        <a:gd name="connsiteY131" fmla="*/ 655395 h 759055"/>
                        <a:gd name="connsiteX132" fmla="*/ 860690 w 1496212"/>
                        <a:gd name="connsiteY132" fmla="*/ 639629 h 759055"/>
                        <a:gd name="connsiteX133" fmla="*/ 878708 w 1496212"/>
                        <a:gd name="connsiteY133" fmla="*/ 635125 h 759055"/>
                        <a:gd name="connsiteX134" fmla="*/ 887717 w 1496212"/>
                        <a:gd name="connsiteY134" fmla="*/ 632873 h 759055"/>
                        <a:gd name="connsiteX135" fmla="*/ 894474 w 1496212"/>
                        <a:gd name="connsiteY135" fmla="*/ 628368 h 759055"/>
                        <a:gd name="connsiteX136" fmla="*/ 914744 w 1496212"/>
                        <a:gd name="connsiteY136" fmla="*/ 619359 h 759055"/>
                        <a:gd name="connsiteX137" fmla="*/ 926005 w 1496212"/>
                        <a:gd name="connsiteY137" fmla="*/ 608098 h 759055"/>
                        <a:gd name="connsiteX138" fmla="*/ 941770 w 1496212"/>
                        <a:gd name="connsiteY138" fmla="*/ 603594 h 759055"/>
                        <a:gd name="connsiteX139" fmla="*/ 980058 w 1496212"/>
                        <a:gd name="connsiteY139" fmla="*/ 605846 h 759055"/>
                        <a:gd name="connsiteX140" fmla="*/ 984562 w 1496212"/>
                        <a:gd name="connsiteY140" fmla="*/ 612603 h 759055"/>
                        <a:gd name="connsiteX141" fmla="*/ 989067 w 1496212"/>
                        <a:gd name="connsiteY141" fmla="*/ 617107 h 759055"/>
                        <a:gd name="connsiteX142" fmla="*/ 1009337 w 1496212"/>
                        <a:gd name="connsiteY142" fmla="*/ 623864 h 759055"/>
                        <a:gd name="connsiteX143" fmla="*/ 1018346 w 1496212"/>
                        <a:gd name="connsiteY143" fmla="*/ 632873 h 759055"/>
                        <a:gd name="connsiteX144" fmla="*/ 1022850 w 1496212"/>
                        <a:gd name="connsiteY144" fmla="*/ 641881 h 759055"/>
                        <a:gd name="connsiteX145" fmla="*/ 1036363 w 1496212"/>
                        <a:gd name="connsiteY145" fmla="*/ 650890 h 759055"/>
                        <a:gd name="connsiteX146" fmla="*/ 1040868 w 1496212"/>
                        <a:gd name="connsiteY146" fmla="*/ 664404 h 759055"/>
                        <a:gd name="connsiteX147" fmla="*/ 1047624 w 1496212"/>
                        <a:gd name="connsiteY147" fmla="*/ 668908 h 759055"/>
                        <a:gd name="connsiteX148" fmla="*/ 1058885 w 1496212"/>
                        <a:gd name="connsiteY148" fmla="*/ 671160 h 759055"/>
                        <a:gd name="connsiteX149" fmla="*/ 1065642 w 1496212"/>
                        <a:gd name="connsiteY149" fmla="*/ 673412 h 759055"/>
                        <a:gd name="connsiteX150" fmla="*/ 1067894 w 1496212"/>
                        <a:gd name="connsiteY150" fmla="*/ 680169 h 759055"/>
                        <a:gd name="connsiteX151" fmla="*/ 1076903 w 1496212"/>
                        <a:gd name="connsiteY151" fmla="*/ 682421 h 759055"/>
                        <a:gd name="connsiteX152" fmla="*/ 1085912 w 1496212"/>
                        <a:gd name="connsiteY152" fmla="*/ 686926 h 759055"/>
                        <a:gd name="connsiteX153" fmla="*/ 1103930 w 1496212"/>
                        <a:gd name="connsiteY153" fmla="*/ 691430 h 759055"/>
                        <a:gd name="connsiteX154" fmla="*/ 1110686 w 1496212"/>
                        <a:gd name="connsiteY154" fmla="*/ 700439 h 759055"/>
                        <a:gd name="connsiteX155" fmla="*/ 1115191 w 1496212"/>
                        <a:gd name="connsiteY155" fmla="*/ 707196 h 759055"/>
                        <a:gd name="connsiteX156" fmla="*/ 1121948 w 1496212"/>
                        <a:gd name="connsiteY156" fmla="*/ 711700 h 759055"/>
                        <a:gd name="connsiteX157" fmla="*/ 1130956 w 1496212"/>
                        <a:gd name="connsiteY157" fmla="*/ 727466 h 759055"/>
                        <a:gd name="connsiteX158" fmla="*/ 1133209 w 1496212"/>
                        <a:gd name="connsiteY158" fmla="*/ 736474 h 759055"/>
                        <a:gd name="connsiteX159" fmla="*/ 1148974 w 1496212"/>
                        <a:gd name="connsiteY159" fmla="*/ 743231 h 759055"/>
                        <a:gd name="connsiteX160" fmla="*/ 1191766 w 1496212"/>
                        <a:gd name="connsiteY160" fmla="*/ 745483 h 759055"/>
                        <a:gd name="connsiteX161" fmla="*/ 1207532 w 1496212"/>
                        <a:gd name="connsiteY161" fmla="*/ 743231 h 759055"/>
                        <a:gd name="connsiteX162" fmla="*/ 1248072 w 1496212"/>
                        <a:gd name="connsiteY162" fmla="*/ 745483 h 759055"/>
                        <a:gd name="connsiteX163" fmla="*/ 1268342 w 1496212"/>
                        <a:gd name="connsiteY163" fmla="*/ 747736 h 759055"/>
                        <a:gd name="connsiteX164" fmla="*/ 1281855 w 1496212"/>
                        <a:gd name="connsiteY164" fmla="*/ 729718 h 759055"/>
                        <a:gd name="connsiteX165" fmla="*/ 1288612 w 1496212"/>
                        <a:gd name="connsiteY165" fmla="*/ 727466 h 759055"/>
                        <a:gd name="connsiteX166" fmla="*/ 1304377 w 1496212"/>
                        <a:gd name="connsiteY166" fmla="*/ 713952 h 759055"/>
                        <a:gd name="connsiteX167" fmla="*/ 1306629 w 1496212"/>
                        <a:gd name="connsiteY167" fmla="*/ 707196 h 759055"/>
                        <a:gd name="connsiteX168" fmla="*/ 1311134 w 1496212"/>
                        <a:gd name="connsiteY168" fmla="*/ 700439 h 759055"/>
                        <a:gd name="connsiteX169" fmla="*/ 1315638 w 1496212"/>
                        <a:gd name="connsiteY169" fmla="*/ 691430 h 759055"/>
                        <a:gd name="connsiteX170" fmla="*/ 1322395 w 1496212"/>
                        <a:gd name="connsiteY170" fmla="*/ 689178 h 759055"/>
                        <a:gd name="connsiteX171" fmla="*/ 1326899 w 1496212"/>
                        <a:gd name="connsiteY171" fmla="*/ 680169 h 759055"/>
                        <a:gd name="connsiteX172" fmla="*/ 1333656 w 1496212"/>
                        <a:gd name="connsiteY172" fmla="*/ 675665 h 759055"/>
                        <a:gd name="connsiteX173" fmla="*/ 1335908 w 1496212"/>
                        <a:gd name="connsiteY173" fmla="*/ 666656 h 759055"/>
                        <a:gd name="connsiteX174" fmla="*/ 1338160 w 1496212"/>
                        <a:gd name="connsiteY174" fmla="*/ 659899 h 759055"/>
                        <a:gd name="connsiteX175" fmla="*/ 1342665 w 1496212"/>
                        <a:gd name="connsiteY175" fmla="*/ 655395 h 759055"/>
                        <a:gd name="connsiteX176" fmla="*/ 1351674 w 1496212"/>
                        <a:gd name="connsiteY176" fmla="*/ 641881 h 759055"/>
                        <a:gd name="connsiteX177" fmla="*/ 1353926 w 1496212"/>
                        <a:gd name="connsiteY177" fmla="*/ 632873 h 759055"/>
                        <a:gd name="connsiteX178" fmla="*/ 1356178 w 1496212"/>
                        <a:gd name="connsiteY178" fmla="*/ 610350 h 759055"/>
                        <a:gd name="connsiteX179" fmla="*/ 1360682 w 1496212"/>
                        <a:gd name="connsiteY179" fmla="*/ 601341 h 759055"/>
                        <a:gd name="connsiteX180" fmla="*/ 1365187 w 1496212"/>
                        <a:gd name="connsiteY180" fmla="*/ 585576 h 759055"/>
                        <a:gd name="connsiteX181" fmla="*/ 1371944 w 1496212"/>
                        <a:gd name="connsiteY181" fmla="*/ 576567 h 759055"/>
                        <a:gd name="connsiteX182" fmla="*/ 1376448 w 1496212"/>
                        <a:gd name="connsiteY182" fmla="*/ 542784 h 759055"/>
                        <a:gd name="connsiteX183" fmla="*/ 1378700 w 1496212"/>
                        <a:gd name="connsiteY183" fmla="*/ 533775 h 759055"/>
                        <a:gd name="connsiteX184" fmla="*/ 1380952 w 1496212"/>
                        <a:gd name="connsiteY184" fmla="*/ 477470 h 759055"/>
                        <a:gd name="connsiteX185" fmla="*/ 1396718 w 1496212"/>
                        <a:gd name="connsiteY185" fmla="*/ 454947 h 759055"/>
                        <a:gd name="connsiteX186" fmla="*/ 1403475 w 1496212"/>
                        <a:gd name="connsiteY186" fmla="*/ 443686 h 759055"/>
                        <a:gd name="connsiteX187" fmla="*/ 1410231 w 1496212"/>
                        <a:gd name="connsiteY187" fmla="*/ 434677 h 759055"/>
                        <a:gd name="connsiteX188" fmla="*/ 1412483 w 1496212"/>
                        <a:gd name="connsiteY188" fmla="*/ 385129 h 759055"/>
                        <a:gd name="connsiteX189" fmla="*/ 1414736 w 1496212"/>
                        <a:gd name="connsiteY189" fmla="*/ 373868 h 759055"/>
                        <a:gd name="connsiteX190" fmla="*/ 1421492 w 1496212"/>
                        <a:gd name="connsiteY190" fmla="*/ 367111 h 759055"/>
                        <a:gd name="connsiteX191" fmla="*/ 1435006 w 1496212"/>
                        <a:gd name="connsiteY191" fmla="*/ 157655 h 759055"/>
                        <a:gd name="connsiteX192" fmla="*/ 1448519 w 1496212"/>
                        <a:gd name="connsiteY192" fmla="*/ 141889 h 759055"/>
                        <a:gd name="connsiteX193" fmla="*/ 1453023 w 1496212"/>
                        <a:gd name="connsiteY193" fmla="*/ 135133 h 759055"/>
                        <a:gd name="connsiteX194" fmla="*/ 1459780 w 1496212"/>
                        <a:gd name="connsiteY194" fmla="*/ 132880 h 759055"/>
                        <a:gd name="connsiteX195" fmla="*/ 1466537 w 1496212"/>
                        <a:gd name="connsiteY195" fmla="*/ 128376 h 759055"/>
                        <a:gd name="connsiteX196" fmla="*/ 1468789 w 1496212"/>
                        <a:gd name="connsiteY196" fmla="*/ 99097 h 759055"/>
                        <a:gd name="connsiteX197" fmla="*/ 1475546 w 1496212"/>
                        <a:gd name="connsiteY197" fmla="*/ 94593 h 759055"/>
                        <a:gd name="connsiteX198" fmla="*/ 1486807 w 1496212"/>
                        <a:gd name="connsiteY198" fmla="*/ 83332 h 759055"/>
                        <a:gd name="connsiteX199" fmla="*/ 1489059 w 1496212"/>
                        <a:gd name="connsiteY199" fmla="*/ 76575 h 759055"/>
                        <a:gd name="connsiteX200" fmla="*/ 1495816 w 1496212"/>
                        <a:gd name="connsiteY200" fmla="*/ 74323 h 759055"/>
                        <a:gd name="connsiteX201" fmla="*/ 1493563 w 1496212"/>
                        <a:gd name="connsiteY201" fmla="*/ 0 h 759055"/>
                        <a:gd name="connsiteX202" fmla="*/ 1482302 w 1496212"/>
                        <a:gd name="connsiteY202" fmla="*/ 9008 h 759055"/>
                        <a:gd name="connsiteX203" fmla="*/ 1480050 w 1496212"/>
                        <a:gd name="connsiteY203" fmla="*/ 18017 h 759055"/>
                        <a:gd name="connsiteX204" fmla="*/ 1473293 w 1496212"/>
                        <a:gd name="connsiteY204" fmla="*/ 20270 h 759055"/>
                        <a:gd name="connsiteX205" fmla="*/ 1482302 w 1496212"/>
                        <a:gd name="connsiteY205" fmla="*/ 18017 h 75905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0876 w 1496212"/>
                        <a:gd name="connsiteY116" fmla="*/ 754492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8322 w 1496212"/>
                        <a:gd name="connsiteY116" fmla="*/ 753003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548322 w 1496212"/>
                        <a:gd name="connsiteY115" fmla="*/ 753003 h 758095"/>
                        <a:gd name="connsiteX116" fmla="*/ 619703 w 1496212"/>
                        <a:gd name="connsiteY116" fmla="*/ 752240 h 758095"/>
                        <a:gd name="connsiteX117" fmla="*/ 682765 w 1496212"/>
                        <a:gd name="connsiteY117" fmla="*/ 747736 h 758095"/>
                        <a:gd name="connsiteX118" fmla="*/ 689522 w 1496212"/>
                        <a:gd name="connsiteY118" fmla="*/ 745483 h 758095"/>
                        <a:gd name="connsiteX119" fmla="*/ 698531 w 1496212"/>
                        <a:gd name="connsiteY119" fmla="*/ 743231 h 758095"/>
                        <a:gd name="connsiteX120" fmla="*/ 730062 w 1496212"/>
                        <a:gd name="connsiteY120" fmla="*/ 740979 h 758095"/>
                        <a:gd name="connsiteX121" fmla="*/ 757088 w 1496212"/>
                        <a:gd name="connsiteY121" fmla="*/ 713952 h 758095"/>
                        <a:gd name="connsiteX122" fmla="*/ 768349 w 1496212"/>
                        <a:gd name="connsiteY122" fmla="*/ 702691 h 758095"/>
                        <a:gd name="connsiteX123" fmla="*/ 772854 w 1496212"/>
                        <a:gd name="connsiteY123" fmla="*/ 698187 h 758095"/>
                        <a:gd name="connsiteX124" fmla="*/ 784115 w 1496212"/>
                        <a:gd name="connsiteY124" fmla="*/ 684674 h 758095"/>
                        <a:gd name="connsiteX125" fmla="*/ 795376 w 1496212"/>
                        <a:gd name="connsiteY125" fmla="*/ 673412 h 758095"/>
                        <a:gd name="connsiteX126" fmla="*/ 799881 w 1496212"/>
                        <a:gd name="connsiteY126" fmla="*/ 666656 h 758095"/>
                        <a:gd name="connsiteX127" fmla="*/ 806637 w 1496212"/>
                        <a:gd name="connsiteY127" fmla="*/ 664404 h 758095"/>
                        <a:gd name="connsiteX128" fmla="*/ 808889 w 1496212"/>
                        <a:gd name="connsiteY128" fmla="*/ 657647 h 758095"/>
                        <a:gd name="connsiteX129" fmla="*/ 838168 w 1496212"/>
                        <a:gd name="connsiteY129" fmla="*/ 655395 h 758095"/>
                        <a:gd name="connsiteX130" fmla="*/ 860690 w 1496212"/>
                        <a:gd name="connsiteY130" fmla="*/ 639629 h 758095"/>
                        <a:gd name="connsiteX131" fmla="*/ 878708 w 1496212"/>
                        <a:gd name="connsiteY131" fmla="*/ 635125 h 758095"/>
                        <a:gd name="connsiteX132" fmla="*/ 887717 w 1496212"/>
                        <a:gd name="connsiteY132" fmla="*/ 632873 h 758095"/>
                        <a:gd name="connsiteX133" fmla="*/ 894474 w 1496212"/>
                        <a:gd name="connsiteY133" fmla="*/ 628368 h 758095"/>
                        <a:gd name="connsiteX134" fmla="*/ 914744 w 1496212"/>
                        <a:gd name="connsiteY134" fmla="*/ 619359 h 758095"/>
                        <a:gd name="connsiteX135" fmla="*/ 926005 w 1496212"/>
                        <a:gd name="connsiteY135" fmla="*/ 608098 h 758095"/>
                        <a:gd name="connsiteX136" fmla="*/ 941770 w 1496212"/>
                        <a:gd name="connsiteY136" fmla="*/ 603594 h 758095"/>
                        <a:gd name="connsiteX137" fmla="*/ 980058 w 1496212"/>
                        <a:gd name="connsiteY137" fmla="*/ 605846 h 758095"/>
                        <a:gd name="connsiteX138" fmla="*/ 984562 w 1496212"/>
                        <a:gd name="connsiteY138" fmla="*/ 612603 h 758095"/>
                        <a:gd name="connsiteX139" fmla="*/ 989067 w 1496212"/>
                        <a:gd name="connsiteY139" fmla="*/ 617107 h 758095"/>
                        <a:gd name="connsiteX140" fmla="*/ 1009337 w 1496212"/>
                        <a:gd name="connsiteY140" fmla="*/ 623864 h 758095"/>
                        <a:gd name="connsiteX141" fmla="*/ 1018346 w 1496212"/>
                        <a:gd name="connsiteY141" fmla="*/ 632873 h 758095"/>
                        <a:gd name="connsiteX142" fmla="*/ 1022850 w 1496212"/>
                        <a:gd name="connsiteY142" fmla="*/ 641881 h 758095"/>
                        <a:gd name="connsiteX143" fmla="*/ 1036363 w 1496212"/>
                        <a:gd name="connsiteY143" fmla="*/ 650890 h 758095"/>
                        <a:gd name="connsiteX144" fmla="*/ 1040868 w 1496212"/>
                        <a:gd name="connsiteY144" fmla="*/ 664404 h 758095"/>
                        <a:gd name="connsiteX145" fmla="*/ 1047624 w 1496212"/>
                        <a:gd name="connsiteY145" fmla="*/ 668908 h 758095"/>
                        <a:gd name="connsiteX146" fmla="*/ 1058885 w 1496212"/>
                        <a:gd name="connsiteY146" fmla="*/ 671160 h 758095"/>
                        <a:gd name="connsiteX147" fmla="*/ 1065642 w 1496212"/>
                        <a:gd name="connsiteY147" fmla="*/ 673412 h 758095"/>
                        <a:gd name="connsiteX148" fmla="*/ 1067894 w 1496212"/>
                        <a:gd name="connsiteY148" fmla="*/ 680169 h 758095"/>
                        <a:gd name="connsiteX149" fmla="*/ 1076903 w 1496212"/>
                        <a:gd name="connsiteY149" fmla="*/ 682421 h 758095"/>
                        <a:gd name="connsiteX150" fmla="*/ 1085912 w 1496212"/>
                        <a:gd name="connsiteY150" fmla="*/ 686926 h 758095"/>
                        <a:gd name="connsiteX151" fmla="*/ 1103930 w 1496212"/>
                        <a:gd name="connsiteY151" fmla="*/ 691430 h 758095"/>
                        <a:gd name="connsiteX152" fmla="*/ 1110686 w 1496212"/>
                        <a:gd name="connsiteY152" fmla="*/ 700439 h 758095"/>
                        <a:gd name="connsiteX153" fmla="*/ 1115191 w 1496212"/>
                        <a:gd name="connsiteY153" fmla="*/ 707196 h 758095"/>
                        <a:gd name="connsiteX154" fmla="*/ 1121948 w 1496212"/>
                        <a:gd name="connsiteY154" fmla="*/ 711700 h 758095"/>
                        <a:gd name="connsiteX155" fmla="*/ 1130956 w 1496212"/>
                        <a:gd name="connsiteY155" fmla="*/ 727466 h 758095"/>
                        <a:gd name="connsiteX156" fmla="*/ 1133209 w 1496212"/>
                        <a:gd name="connsiteY156" fmla="*/ 736474 h 758095"/>
                        <a:gd name="connsiteX157" fmla="*/ 1148974 w 1496212"/>
                        <a:gd name="connsiteY157" fmla="*/ 743231 h 758095"/>
                        <a:gd name="connsiteX158" fmla="*/ 1191766 w 1496212"/>
                        <a:gd name="connsiteY158" fmla="*/ 745483 h 758095"/>
                        <a:gd name="connsiteX159" fmla="*/ 1207532 w 1496212"/>
                        <a:gd name="connsiteY159" fmla="*/ 743231 h 758095"/>
                        <a:gd name="connsiteX160" fmla="*/ 1248072 w 1496212"/>
                        <a:gd name="connsiteY160" fmla="*/ 745483 h 758095"/>
                        <a:gd name="connsiteX161" fmla="*/ 1268342 w 1496212"/>
                        <a:gd name="connsiteY161" fmla="*/ 747736 h 758095"/>
                        <a:gd name="connsiteX162" fmla="*/ 1281855 w 1496212"/>
                        <a:gd name="connsiteY162" fmla="*/ 729718 h 758095"/>
                        <a:gd name="connsiteX163" fmla="*/ 1288612 w 1496212"/>
                        <a:gd name="connsiteY163" fmla="*/ 727466 h 758095"/>
                        <a:gd name="connsiteX164" fmla="*/ 1304377 w 1496212"/>
                        <a:gd name="connsiteY164" fmla="*/ 713952 h 758095"/>
                        <a:gd name="connsiteX165" fmla="*/ 1306629 w 1496212"/>
                        <a:gd name="connsiteY165" fmla="*/ 707196 h 758095"/>
                        <a:gd name="connsiteX166" fmla="*/ 1311134 w 1496212"/>
                        <a:gd name="connsiteY166" fmla="*/ 700439 h 758095"/>
                        <a:gd name="connsiteX167" fmla="*/ 1315638 w 1496212"/>
                        <a:gd name="connsiteY167" fmla="*/ 691430 h 758095"/>
                        <a:gd name="connsiteX168" fmla="*/ 1322395 w 1496212"/>
                        <a:gd name="connsiteY168" fmla="*/ 689178 h 758095"/>
                        <a:gd name="connsiteX169" fmla="*/ 1326899 w 1496212"/>
                        <a:gd name="connsiteY169" fmla="*/ 680169 h 758095"/>
                        <a:gd name="connsiteX170" fmla="*/ 1333656 w 1496212"/>
                        <a:gd name="connsiteY170" fmla="*/ 675665 h 758095"/>
                        <a:gd name="connsiteX171" fmla="*/ 1335908 w 1496212"/>
                        <a:gd name="connsiteY171" fmla="*/ 666656 h 758095"/>
                        <a:gd name="connsiteX172" fmla="*/ 1338160 w 1496212"/>
                        <a:gd name="connsiteY172" fmla="*/ 659899 h 758095"/>
                        <a:gd name="connsiteX173" fmla="*/ 1342665 w 1496212"/>
                        <a:gd name="connsiteY173" fmla="*/ 655395 h 758095"/>
                        <a:gd name="connsiteX174" fmla="*/ 1351674 w 1496212"/>
                        <a:gd name="connsiteY174" fmla="*/ 641881 h 758095"/>
                        <a:gd name="connsiteX175" fmla="*/ 1353926 w 1496212"/>
                        <a:gd name="connsiteY175" fmla="*/ 632873 h 758095"/>
                        <a:gd name="connsiteX176" fmla="*/ 1356178 w 1496212"/>
                        <a:gd name="connsiteY176" fmla="*/ 610350 h 758095"/>
                        <a:gd name="connsiteX177" fmla="*/ 1360682 w 1496212"/>
                        <a:gd name="connsiteY177" fmla="*/ 601341 h 758095"/>
                        <a:gd name="connsiteX178" fmla="*/ 1365187 w 1496212"/>
                        <a:gd name="connsiteY178" fmla="*/ 585576 h 758095"/>
                        <a:gd name="connsiteX179" fmla="*/ 1371944 w 1496212"/>
                        <a:gd name="connsiteY179" fmla="*/ 576567 h 758095"/>
                        <a:gd name="connsiteX180" fmla="*/ 1376448 w 1496212"/>
                        <a:gd name="connsiteY180" fmla="*/ 542784 h 758095"/>
                        <a:gd name="connsiteX181" fmla="*/ 1378700 w 1496212"/>
                        <a:gd name="connsiteY181" fmla="*/ 533775 h 758095"/>
                        <a:gd name="connsiteX182" fmla="*/ 1380952 w 1496212"/>
                        <a:gd name="connsiteY182" fmla="*/ 477470 h 758095"/>
                        <a:gd name="connsiteX183" fmla="*/ 1396718 w 1496212"/>
                        <a:gd name="connsiteY183" fmla="*/ 454947 h 758095"/>
                        <a:gd name="connsiteX184" fmla="*/ 1403475 w 1496212"/>
                        <a:gd name="connsiteY184" fmla="*/ 443686 h 758095"/>
                        <a:gd name="connsiteX185" fmla="*/ 1410231 w 1496212"/>
                        <a:gd name="connsiteY185" fmla="*/ 434677 h 758095"/>
                        <a:gd name="connsiteX186" fmla="*/ 1412483 w 1496212"/>
                        <a:gd name="connsiteY186" fmla="*/ 385129 h 758095"/>
                        <a:gd name="connsiteX187" fmla="*/ 1414736 w 1496212"/>
                        <a:gd name="connsiteY187" fmla="*/ 373868 h 758095"/>
                        <a:gd name="connsiteX188" fmla="*/ 1421492 w 1496212"/>
                        <a:gd name="connsiteY188" fmla="*/ 367111 h 758095"/>
                        <a:gd name="connsiteX189" fmla="*/ 1435006 w 1496212"/>
                        <a:gd name="connsiteY189" fmla="*/ 157655 h 758095"/>
                        <a:gd name="connsiteX190" fmla="*/ 1448519 w 1496212"/>
                        <a:gd name="connsiteY190" fmla="*/ 141889 h 758095"/>
                        <a:gd name="connsiteX191" fmla="*/ 1453023 w 1496212"/>
                        <a:gd name="connsiteY191" fmla="*/ 135133 h 758095"/>
                        <a:gd name="connsiteX192" fmla="*/ 1459780 w 1496212"/>
                        <a:gd name="connsiteY192" fmla="*/ 132880 h 758095"/>
                        <a:gd name="connsiteX193" fmla="*/ 1466537 w 1496212"/>
                        <a:gd name="connsiteY193" fmla="*/ 128376 h 758095"/>
                        <a:gd name="connsiteX194" fmla="*/ 1468789 w 1496212"/>
                        <a:gd name="connsiteY194" fmla="*/ 99097 h 758095"/>
                        <a:gd name="connsiteX195" fmla="*/ 1475546 w 1496212"/>
                        <a:gd name="connsiteY195" fmla="*/ 94593 h 758095"/>
                        <a:gd name="connsiteX196" fmla="*/ 1486807 w 1496212"/>
                        <a:gd name="connsiteY196" fmla="*/ 83332 h 758095"/>
                        <a:gd name="connsiteX197" fmla="*/ 1489059 w 1496212"/>
                        <a:gd name="connsiteY197" fmla="*/ 76575 h 758095"/>
                        <a:gd name="connsiteX198" fmla="*/ 1495816 w 1496212"/>
                        <a:gd name="connsiteY198" fmla="*/ 74323 h 758095"/>
                        <a:gd name="connsiteX199" fmla="*/ 1493563 w 1496212"/>
                        <a:gd name="connsiteY199" fmla="*/ 0 h 758095"/>
                        <a:gd name="connsiteX200" fmla="*/ 1482302 w 1496212"/>
                        <a:gd name="connsiteY200" fmla="*/ 9008 h 758095"/>
                        <a:gd name="connsiteX201" fmla="*/ 1480050 w 1496212"/>
                        <a:gd name="connsiteY201" fmla="*/ 18017 h 758095"/>
                        <a:gd name="connsiteX202" fmla="*/ 1473293 w 1496212"/>
                        <a:gd name="connsiteY202" fmla="*/ 20270 h 758095"/>
                        <a:gd name="connsiteX203" fmla="*/ 1482302 w 1496212"/>
                        <a:gd name="connsiteY20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52137 w 1496212"/>
                        <a:gd name="connsiteY90" fmla="*/ 657647 h 758095"/>
                        <a:gd name="connsiteX91" fmla="*/ 417004 w 1496212"/>
                        <a:gd name="connsiteY91" fmla="*/ 657647 h 758095"/>
                        <a:gd name="connsiteX92" fmla="*/ 385817 w 1496212"/>
                        <a:gd name="connsiteY92" fmla="*/ 637474 h 758095"/>
                        <a:gd name="connsiteX93" fmla="*/ 340428 w 1496212"/>
                        <a:gd name="connsiteY93" fmla="*/ 603594 h 758095"/>
                        <a:gd name="connsiteX94" fmla="*/ 302141 w 1496212"/>
                        <a:gd name="connsiteY94" fmla="*/ 578819 h 758095"/>
                        <a:gd name="connsiteX95" fmla="*/ 266105 w 1496212"/>
                        <a:gd name="connsiteY95" fmla="*/ 556297 h 758095"/>
                        <a:gd name="connsiteX96" fmla="*/ 259349 w 1496212"/>
                        <a:gd name="connsiteY96" fmla="*/ 554045 h 758095"/>
                        <a:gd name="connsiteX97" fmla="*/ 236826 w 1496212"/>
                        <a:gd name="connsiteY97" fmla="*/ 545036 h 758095"/>
                        <a:gd name="connsiteX98" fmla="*/ 180521 w 1496212"/>
                        <a:gd name="connsiteY98" fmla="*/ 536027 h 758095"/>
                        <a:gd name="connsiteX99" fmla="*/ 117459 w 1496212"/>
                        <a:gd name="connsiteY99" fmla="*/ 533775 h 758095"/>
                        <a:gd name="connsiteX100" fmla="*/ 76919 w 1496212"/>
                        <a:gd name="connsiteY100" fmla="*/ 536027 h 758095"/>
                        <a:gd name="connsiteX101" fmla="*/ 61645 w 1496212"/>
                        <a:gd name="connsiteY101" fmla="*/ 536930 h 758095"/>
                        <a:gd name="connsiteX102" fmla="*/ 23483 w 1496212"/>
                        <a:gd name="connsiteY102" fmla="*/ 550729 h 758095"/>
                        <a:gd name="connsiteX103" fmla="*/ 103 w 1496212"/>
                        <a:gd name="connsiteY103" fmla="*/ 573331 h 758095"/>
                        <a:gd name="connsiteX104" fmla="*/ 16207 w 1496212"/>
                        <a:gd name="connsiteY104" fmla="*/ 613525 h 758095"/>
                        <a:gd name="connsiteX105" fmla="*/ 45307 w 1496212"/>
                        <a:gd name="connsiteY105" fmla="*/ 618170 h 758095"/>
                        <a:gd name="connsiteX106" fmla="*/ 125027 w 1496212"/>
                        <a:gd name="connsiteY106" fmla="*/ 629432 h 758095"/>
                        <a:gd name="connsiteX107" fmla="*/ 167008 w 1496212"/>
                        <a:gd name="connsiteY107" fmla="*/ 632873 h 758095"/>
                        <a:gd name="connsiteX108" fmla="*/ 219388 w 1496212"/>
                        <a:gd name="connsiteY108" fmla="*/ 640429 h 758095"/>
                        <a:gd name="connsiteX109" fmla="*/ 271189 w 1496212"/>
                        <a:gd name="connsiteY109" fmla="*/ 659173 h 758095"/>
                        <a:gd name="connsiteX110" fmla="*/ 302141 w 1496212"/>
                        <a:gd name="connsiteY110" fmla="*/ 675665 h 758095"/>
                        <a:gd name="connsiteX111" fmla="*/ 337229 w 1496212"/>
                        <a:gd name="connsiteY111" fmla="*/ 700365 h 758095"/>
                        <a:gd name="connsiteX112" fmla="*/ 378458 w 1496212"/>
                        <a:gd name="connsiteY112" fmla="*/ 749187 h 758095"/>
                        <a:gd name="connsiteX113" fmla="*/ 403490 w 1496212"/>
                        <a:gd name="connsiteY113" fmla="*/ 752240 h 758095"/>
                        <a:gd name="connsiteX114" fmla="*/ 548322 w 1496212"/>
                        <a:gd name="connsiteY114" fmla="*/ 753003 h 758095"/>
                        <a:gd name="connsiteX115" fmla="*/ 619703 w 1496212"/>
                        <a:gd name="connsiteY115" fmla="*/ 752240 h 758095"/>
                        <a:gd name="connsiteX116" fmla="*/ 682765 w 1496212"/>
                        <a:gd name="connsiteY116" fmla="*/ 747736 h 758095"/>
                        <a:gd name="connsiteX117" fmla="*/ 689522 w 1496212"/>
                        <a:gd name="connsiteY117" fmla="*/ 745483 h 758095"/>
                        <a:gd name="connsiteX118" fmla="*/ 698531 w 1496212"/>
                        <a:gd name="connsiteY118" fmla="*/ 743231 h 758095"/>
                        <a:gd name="connsiteX119" fmla="*/ 730062 w 1496212"/>
                        <a:gd name="connsiteY119" fmla="*/ 740979 h 758095"/>
                        <a:gd name="connsiteX120" fmla="*/ 757088 w 1496212"/>
                        <a:gd name="connsiteY120" fmla="*/ 713952 h 758095"/>
                        <a:gd name="connsiteX121" fmla="*/ 768349 w 1496212"/>
                        <a:gd name="connsiteY121" fmla="*/ 702691 h 758095"/>
                        <a:gd name="connsiteX122" fmla="*/ 772854 w 1496212"/>
                        <a:gd name="connsiteY122" fmla="*/ 698187 h 758095"/>
                        <a:gd name="connsiteX123" fmla="*/ 784115 w 1496212"/>
                        <a:gd name="connsiteY123" fmla="*/ 684674 h 758095"/>
                        <a:gd name="connsiteX124" fmla="*/ 795376 w 1496212"/>
                        <a:gd name="connsiteY124" fmla="*/ 673412 h 758095"/>
                        <a:gd name="connsiteX125" fmla="*/ 799881 w 1496212"/>
                        <a:gd name="connsiteY125" fmla="*/ 666656 h 758095"/>
                        <a:gd name="connsiteX126" fmla="*/ 806637 w 1496212"/>
                        <a:gd name="connsiteY126" fmla="*/ 664404 h 758095"/>
                        <a:gd name="connsiteX127" fmla="*/ 808889 w 1496212"/>
                        <a:gd name="connsiteY127" fmla="*/ 657647 h 758095"/>
                        <a:gd name="connsiteX128" fmla="*/ 838168 w 1496212"/>
                        <a:gd name="connsiteY128" fmla="*/ 655395 h 758095"/>
                        <a:gd name="connsiteX129" fmla="*/ 860690 w 1496212"/>
                        <a:gd name="connsiteY129" fmla="*/ 639629 h 758095"/>
                        <a:gd name="connsiteX130" fmla="*/ 878708 w 1496212"/>
                        <a:gd name="connsiteY130" fmla="*/ 635125 h 758095"/>
                        <a:gd name="connsiteX131" fmla="*/ 887717 w 1496212"/>
                        <a:gd name="connsiteY131" fmla="*/ 632873 h 758095"/>
                        <a:gd name="connsiteX132" fmla="*/ 894474 w 1496212"/>
                        <a:gd name="connsiteY132" fmla="*/ 628368 h 758095"/>
                        <a:gd name="connsiteX133" fmla="*/ 914744 w 1496212"/>
                        <a:gd name="connsiteY133" fmla="*/ 619359 h 758095"/>
                        <a:gd name="connsiteX134" fmla="*/ 926005 w 1496212"/>
                        <a:gd name="connsiteY134" fmla="*/ 608098 h 758095"/>
                        <a:gd name="connsiteX135" fmla="*/ 941770 w 1496212"/>
                        <a:gd name="connsiteY135" fmla="*/ 603594 h 758095"/>
                        <a:gd name="connsiteX136" fmla="*/ 980058 w 1496212"/>
                        <a:gd name="connsiteY136" fmla="*/ 605846 h 758095"/>
                        <a:gd name="connsiteX137" fmla="*/ 984562 w 1496212"/>
                        <a:gd name="connsiteY137" fmla="*/ 612603 h 758095"/>
                        <a:gd name="connsiteX138" fmla="*/ 989067 w 1496212"/>
                        <a:gd name="connsiteY138" fmla="*/ 617107 h 758095"/>
                        <a:gd name="connsiteX139" fmla="*/ 1009337 w 1496212"/>
                        <a:gd name="connsiteY139" fmla="*/ 623864 h 758095"/>
                        <a:gd name="connsiteX140" fmla="*/ 1018346 w 1496212"/>
                        <a:gd name="connsiteY140" fmla="*/ 632873 h 758095"/>
                        <a:gd name="connsiteX141" fmla="*/ 1022850 w 1496212"/>
                        <a:gd name="connsiteY141" fmla="*/ 641881 h 758095"/>
                        <a:gd name="connsiteX142" fmla="*/ 1036363 w 1496212"/>
                        <a:gd name="connsiteY142" fmla="*/ 650890 h 758095"/>
                        <a:gd name="connsiteX143" fmla="*/ 1040868 w 1496212"/>
                        <a:gd name="connsiteY143" fmla="*/ 664404 h 758095"/>
                        <a:gd name="connsiteX144" fmla="*/ 1047624 w 1496212"/>
                        <a:gd name="connsiteY144" fmla="*/ 668908 h 758095"/>
                        <a:gd name="connsiteX145" fmla="*/ 1058885 w 1496212"/>
                        <a:gd name="connsiteY145" fmla="*/ 671160 h 758095"/>
                        <a:gd name="connsiteX146" fmla="*/ 1065642 w 1496212"/>
                        <a:gd name="connsiteY146" fmla="*/ 673412 h 758095"/>
                        <a:gd name="connsiteX147" fmla="*/ 1067894 w 1496212"/>
                        <a:gd name="connsiteY147" fmla="*/ 680169 h 758095"/>
                        <a:gd name="connsiteX148" fmla="*/ 1076903 w 1496212"/>
                        <a:gd name="connsiteY148" fmla="*/ 682421 h 758095"/>
                        <a:gd name="connsiteX149" fmla="*/ 1085912 w 1496212"/>
                        <a:gd name="connsiteY149" fmla="*/ 686926 h 758095"/>
                        <a:gd name="connsiteX150" fmla="*/ 1103930 w 1496212"/>
                        <a:gd name="connsiteY150" fmla="*/ 691430 h 758095"/>
                        <a:gd name="connsiteX151" fmla="*/ 1110686 w 1496212"/>
                        <a:gd name="connsiteY151" fmla="*/ 700439 h 758095"/>
                        <a:gd name="connsiteX152" fmla="*/ 1115191 w 1496212"/>
                        <a:gd name="connsiteY152" fmla="*/ 707196 h 758095"/>
                        <a:gd name="connsiteX153" fmla="*/ 1121948 w 1496212"/>
                        <a:gd name="connsiteY153" fmla="*/ 711700 h 758095"/>
                        <a:gd name="connsiteX154" fmla="*/ 1130956 w 1496212"/>
                        <a:gd name="connsiteY154" fmla="*/ 727466 h 758095"/>
                        <a:gd name="connsiteX155" fmla="*/ 1133209 w 1496212"/>
                        <a:gd name="connsiteY155" fmla="*/ 736474 h 758095"/>
                        <a:gd name="connsiteX156" fmla="*/ 1148974 w 1496212"/>
                        <a:gd name="connsiteY156" fmla="*/ 743231 h 758095"/>
                        <a:gd name="connsiteX157" fmla="*/ 1191766 w 1496212"/>
                        <a:gd name="connsiteY157" fmla="*/ 745483 h 758095"/>
                        <a:gd name="connsiteX158" fmla="*/ 1207532 w 1496212"/>
                        <a:gd name="connsiteY158" fmla="*/ 743231 h 758095"/>
                        <a:gd name="connsiteX159" fmla="*/ 1248072 w 1496212"/>
                        <a:gd name="connsiteY159" fmla="*/ 745483 h 758095"/>
                        <a:gd name="connsiteX160" fmla="*/ 1268342 w 1496212"/>
                        <a:gd name="connsiteY160" fmla="*/ 747736 h 758095"/>
                        <a:gd name="connsiteX161" fmla="*/ 1281855 w 1496212"/>
                        <a:gd name="connsiteY161" fmla="*/ 729718 h 758095"/>
                        <a:gd name="connsiteX162" fmla="*/ 1288612 w 1496212"/>
                        <a:gd name="connsiteY162" fmla="*/ 727466 h 758095"/>
                        <a:gd name="connsiteX163" fmla="*/ 1304377 w 1496212"/>
                        <a:gd name="connsiteY163" fmla="*/ 713952 h 758095"/>
                        <a:gd name="connsiteX164" fmla="*/ 1306629 w 1496212"/>
                        <a:gd name="connsiteY164" fmla="*/ 707196 h 758095"/>
                        <a:gd name="connsiteX165" fmla="*/ 1311134 w 1496212"/>
                        <a:gd name="connsiteY165" fmla="*/ 700439 h 758095"/>
                        <a:gd name="connsiteX166" fmla="*/ 1315638 w 1496212"/>
                        <a:gd name="connsiteY166" fmla="*/ 691430 h 758095"/>
                        <a:gd name="connsiteX167" fmla="*/ 1322395 w 1496212"/>
                        <a:gd name="connsiteY167" fmla="*/ 689178 h 758095"/>
                        <a:gd name="connsiteX168" fmla="*/ 1326899 w 1496212"/>
                        <a:gd name="connsiteY168" fmla="*/ 680169 h 758095"/>
                        <a:gd name="connsiteX169" fmla="*/ 1333656 w 1496212"/>
                        <a:gd name="connsiteY169" fmla="*/ 675665 h 758095"/>
                        <a:gd name="connsiteX170" fmla="*/ 1335908 w 1496212"/>
                        <a:gd name="connsiteY170" fmla="*/ 666656 h 758095"/>
                        <a:gd name="connsiteX171" fmla="*/ 1338160 w 1496212"/>
                        <a:gd name="connsiteY171" fmla="*/ 659899 h 758095"/>
                        <a:gd name="connsiteX172" fmla="*/ 1342665 w 1496212"/>
                        <a:gd name="connsiteY172" fmla="*/ 655395 h 758095"/>
                        <a:gd name="connsiteX173" fmla="*/ 1351674 w 1496212"/>
                        <a:gd name="connsiteY173" fmla="*/ 641881 h 758095"/>
                        <a:gd name="connsiteX174" fmla="*/ 1353926 w 1496212"/>
                        <a:gd name="connsiteY174" fmla="*/ 632873 h 758095"/>
                        <a:gd name="connsiteX175" fmla="*/ 1356178 w 1496212"/>
                        <a:gd name="connsiteY175" fmla="*/ 610350 h 758095"/>
                        <a:gd name="connsiteX176" fmla="*/ 1360682 w 1496212"/>
                        <a:gd name="connsiteY176" fmla="*/ 601341 h 758095"/>
                        <a:gd name="connsiteX177" fmla="*/ 1365187 w 1496212"/>
                        <a:gd name="connsiteY177" fmla="*/ 585576 h 758095"/>
                        <a:gd name="connsiteX178" fmla="*/ 1371944 w 1496212"/>
                        <a:gd name="connsiteY178" fmla="*/ 576567 h 758095"/>
                        <a:gd name="connsiteX179" fmla="*/ 1376448 w 1496212"/>
                        <a:gd name="connsiteY179" fmla="*/ 542784 h 758095"/>
                        <a:gd name="connsiteX180" fmla="*/ 1378700 w 1496212"/>
                        <a:gd name="connsiteY180" fmla="*/ 533775 h 758095"/>
                        <a:gd name="connsiteX181" fmla="*/ 1380952 w 1496212"/>
                        <a:gd name="connsiteY181" fmla="*/ 477470 h 758095"/>
                        <a:gd name="connsiteX182" fmla="*/ 1396718 w 1496212"/>
                        <a:gd name="connsiteY182" fmla="*/ 454947 h 758095"/>
                        <a:gd name="connsiteX183" fmla="*/ 1403475 w 1496212"/>
                        <a:gd name="connsiteY183" fmla="*/ 443686 h 758095"/>
                        <a:gd name="connsiteX184" fmla="*/ 1410231 w 1496212"/>
                        <a:gd name="connsiteY184" fmla="*/ 434677 h 758095"/>
                        <a:gd name="connsiteX185" fmla="*/ 1412483 w 1496212"/>
                        <a:gd name="connsiteY185" fmla="*/ 385129 h 758095"/>
                        <a:gd name="connsiteX186" fmla="*/ 1414736 w 1496212"/>
                        <a:gd name="connsiteY186" fmla="*/ 373868 h 758095"/>
                        <a:gd name="connsiteX187" fmla="*/ 1421492 w 1496212"/>
                        <a:gd name="connsiteY187" fmla="*/ 367111 h 758095"/>
                        <a:gd name="connsiteX188" fmla="*/ 1435006 w 1496212"/>
                        <a:gd name="connsiteY188" fmla="*/ 157655 h 758095"/>
                        <a:gd name="connsiteX189" fmla="*/ 1448519 w 1496212"/>
                        <a:gd name="connsiteY189" fmla="*/ 141889 h 758095"/>
                        <a:gd name="connsiteX190" fmla="*/ 1453023 w 1496212"/>
                        <a:gd name="connsiteY190" fmla="*/ 135133 h 758095"/>
                        <a:gd name="connsiteX191" fmla="*/ 1459780 w 1496212"/>
                        <a:gd name="connsiteY191" fmla="*/ 132880 h 758095"/>
                        <a:gd name="connsiteX192" fmla="*/ 1466537 w 1496212"/>
                        <a:gd name="connsiteY192" fmla="*/ 128376 h 758095"/>
                        <a:gd name="connsiteX193" fmla="*/ 1468789 w 1496212"/>
                        <a:gd name="connsiteY193" fmla="*/ 99097 h 758095"/>
                        <a:gd name="connsiteX194" fmla="*/ 1475546 w 1496212"/>
                        <a:gd name="connsiteY194" fmla="*/ 94593 h 758095"/>
                        <a:gd name="connsiteX195" fmla="*/ 1486807 w 1496212"/>
                        <a:gd name="connsiteY195" fmla="*/ 83332 h 758095"/>
                        <a:gd name="connsiteX196" fmla="*/ 1489059 w 1496212"/>
                        <a:gd name="connsiteY196" fmla="*/ 76575 h 758095"/>
                        <a:gd name="connsiteX197" fmla="*/ 1495816 w 1496212"/>
                        <a:gd name="connsiteY197" fmla="*/ 74323 h 758095"/>
                        <a:gd name="connsiteX198" fmla="*/ 1493563 w 1496212"/>
                        <a:gd name="connsiteY198" fmla="*/ 0 h 758095"/>
                        <a:gd name="connsiteX199" fmla="*/ 1482302 w 1496212"/>
                        <a:gd name="connsiteY199" fmla="*/ 9008 h 758095"/>
                        <a:gd name="connsiteX200" fmla="*/ 1480050 w 1496212"/>
                        <a:gd name="connsiteY200" fmla="*/ 18017 h 758095"/>
                        <a:gd name="connsiteX201" fmla="*/ 1473293 w 1496212"/>
                        <a:gd name="connsiteY201" fmla="*/ 20270 h 758095"/>
                        <a:gd name="connsiteX202" fmla="*/ 1482302 w 1496212"/>
                        <a:gd name="connsiteY20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52137 w 1496212"/>
                        <a:gd name="connsiteY89" fmla="*/ 657647 h 758095"/>
                        <a:gd name="connsiteX90" fmla="*/ 417004 w 1496212"/>
                        <a:gd name="connsiteY90" fmla="*/ 657647 h 758095"/>
                        <a:gd name="connsiteX91" fmla="*/ 385817 w 1496212"/>
                        <a:gd name="connsiteY91" fmla="*/ 637474 h 758095"/>
                        <a:gd name="connsiteX92" fmla="*/ 340428 w 1496212"/>
                        <a:gd name="connsiteY92" fmla="*/ 603594 h 758095"/>
                        <a:gd name="connsiteX93" fmla="*/ 302141 w 1496212"/>
                        <a:gd name="connsiteY93" fmla="*/ 578819 h 758095"/>
                        <a:gd name="connsiteX94" fmla="*/ 266105 w 1496212"/>
                        <a:gd name="connsiteY94" fmla="*/ 556297 h 758095"/>
                        <a:gd name="connsiteX95" fmla="*/ 259349 w 1496212"/>
                        <a:gd name="connsiteY95" fmla="*/ 554045 h 758095"/>
                        <a:gd name="connsiteX96" fmla="*/ 236826 w 1496212"/>
                        <a:gd name="connsiteY96" fmla="*/ 545036 h 758095"/>
                        <a:gd name="connsiteX97" fmla="*/ 180521 w 1496212"/>
                        <a:gd name="connsiteY97" fmla="*/ 536027 h 758095"/>
                        <a:gd name="connsiteX98" fmla="*/ 117459 w 1496212"/>
                        <a:gd name="connsiteY98" fmla="*/ 533775 h 758095"/>
                        <a:gd name="connsiteX99" fmla="*/ 76919 w 1496212"/>
                        <a:gd name="connsiteY99" fmla="*/ 536027 h 758095"/>
                        <a:gd name="connsiteX100" fmla="*/ 61645 w 1496212"/>
                        <a:gd name="connsiteY100" fmla="*/ 536930 h 758095"/>
                        <a:gd name="connsiteX101" fmla="*/ 23483 w 1496212"/>
                        <a:gd name="connsiteY101" fmla="*/ 550729 h 758095"/>
                        <a:gd name="connsiteX102" fmla="*/ 103 w 1496212"/>
                        <a:gd name="connsiteY102" fmla="*/ 573331 h 758095"/>
                        <a:gd name="connsiteX103" fmla="*/ 16207 w 1496212"/>
                        <a:gd name="connsiteY103" fmla="*/ 613525 h 758095"/>
                        <a:gd name="connsiteX104" fmla="*/ 45307 w 1496212"/>
                        <a:gd name="connsiteY104" fmla="*/ 618170 h 758095"/>
                        <a:gd name="connsiteX105" fmla="*/ 125027 w 1496212"/>
                        <a:gd name="connsiteY105" fmla="*/ 629432 h 758095"/>
                        <a:gd name="connsiteX106" fmla="*/ 167008 w 1496212"/>
                        <a:gd name="connsiteY106" fmla="*/ 632873 h 758095"/>
                        <a:gd name="connsiteX107" fmla="*/ 219388 w 1496212"/>
                        <a:gd name="connsiteY107" fmla="*/ 640429 h 758095"/>
                        <a:gd name="connsiteX108" fmla="*/ 271189 w 1496212"/>
                        <a:gd name="connsiteY108" fmla="*/ 659173 h 758095"/>
                        <a:gd name="connsiteX109" fmla="*/ 302141 w 1496212"/>
                        <a:gd name="connsiteY109" fmla="*/ 675665 h 758095"/>
                        <a:gd name="connsiteX110" fmla="*/ 337229 w 1496212"/>
                        <a:gd name="connsiteY110" fmla="*/ 700365 h 758095"/>
                        <a:gd name="connsiteX111" fmla="*/ 378458 w 1496212"/>
                        <a:gd name="connsiteY111" fmla="*/ 749187 h 758095"/>
                        <a:gd name="connsiteX112" fmla="*/ 403490 w 1496212"/>
                        <a:gd name="connsiteY112" fmla="*/ 752240 h 758095"/>
                        <a:gd name="connsiteX113" fmla="*/ 548322 w 1496212"/>
                        <a:gd name="connsiteY113" fmla="*/ 753003 h 758095"/>
                        <a:gd name="connsiteX114" fmla="*/ 619703 w 1496212"/>
                        <a:gd name="connsiteY114" fmla="*/ 752240 h 758095"/>
                        <a:gd name="connsiteX115" fmla="*/ 682765 w 1496212"/>
                        <a:gd name="connsiteY115" fmla="*/ 747736 h 758095"/>
                        <a:gd name="connsiteX116" fmla="*/ 689522 w 1496212"/>
                        <a:gd name="connsiteY116" fmla="*/ 745483 h 758095"/>
                        <a:gd name="connsiteX117" fmla="*/ 698531 w 1496212"/>
                        <a:gd name="connsiteY117" fmla="*/ 743231 h 758095"/>
                        <a:gd name="connsiteX118" fmla="*/ 730062 w 1496212"/>
                        <a:gd name="connsiteY118" fmla="*/ 740979 h 758095"/>
                        <a:gd name="connsiteX119" fmla="*/ 757088 w 1496212"/>
                        <a:gd name="connsiteY119" fmla="*/ 713952 h 758095"/>
                        <a:gd name="connsiteX120" fmla="*/ 768349 w 1496212"/>
                        <a:gd name="connsiteY120" fmla="*/ 702691 h 758095"/>
                        <a:gd name="connsiteX121" fmla="*/ 772854 w 1496212"/>
                        <a:gd name="connsiteY121" fmla="*/ 698187 h 758095"/>
                        <a:gd name="connsiteX122" fmla="*/ 784115 w 1496212"/>
                        <a:gd name="connsiteY122" fmla="*/ 684674 h 758095"/>
                        <a:gd name="connsiteX123" fmla="*/ 795376 w 1496212"/>
                        <a:gd name="connsiteY123" fmla="*/ 673412 h 758095"/>
                        <a:gd name="connsiteX124" fmla="*/ 799881 w 1496212"/>
                        <a:gd name="connsiteY124" fmla="*/ 666656 h 758095"/>
                        <a:gd name="connsiteX125" fmla="*/ 806637 w 1496212"/>
                        <a:gd name="connsiteY125" fmla="*/ 664404 h 758095"/>
                        <a:gd name="connsiteX126" fmla="*/ 808889 w 1496212"/>
                        <a:gd name="connsiteY126" fmla="*/ 657647 h 758095"/>
                        <a:gd name="connsiteX127" fmla="*/ 838168 w 1496212"/>
                        <a:gd name="connsiteY127" fmla="*/ 655395 h 758095"/>
                        <a:gd name="connsiteX128" fmla="*/ 860690 w 1496212"/>
                        <a:gd name="connsiteY128" fmla="*/ 639629 h 758095"/>
                        <a:gd name="connsiteX129" fmla="*/ 878708 w 1496212"/>
                        <a:gd name="connsiteY129" fmla="*/ 635125 h 758095"/>
                        <a:gd name="connsiteX130" fmla="*/ 887717 w 1496212"/>
                        <a:gd name="connsiteY130" fmla="*/ 632873 h 758095"/>
                        <a:gd name="connsiteX131" fmla="*/ 894474 w 1496212"/>
                        <a:gd name="connsiteY131" fmla="*/ 628368 h 758095"/>
                        <a:gd name="connsiteX132" fmla="*/ 914744 w 1496212"/>
                        <a:gd name="connsiteY132" fmla="*/ 619359 h 758095"/>
                        <a:gd name="connsiteX133" fmla="*/ 926005 w 1496212"/>
                        <a:gd name="connsiteY133" fmla="*/ 608098 h 758095"/>
                        <a:gd name="connsiteX134" fmla="*/ 941770 w 1496212"/>
                        <a:gd name="connsiteY134" fmla="*/ 603594 h 758095"/>
                        <a:gd name="connsiteX135" fmla="*/ 980058 w 1496212"/>
                        <a:gd name="connsiteY135" fmla="*/ 605846 h 758095"/>
                        <a:gd name="connsiteX136" fmla="*/ 984562 w 1496212"/>
                        <a:gd name="connsiteY136" fmla="*/ 612603 h 758095"/>
                        <a:gd name="connsiteX137" fmla="*/ 989067 w 1496212"/>
                        <a:gd name="connsiteY137" fmla="*/ 617107 h 758095"/>
                        <a:gd name="connsiteX138" fmla="*/ 1009337 w 1496212"/>
                        <a:gd name="connsiteY138" fmla="*/ 623864 h 758095"/>
                        <a:gd name="connsiteX139" fmla="*/ 1018346 w 1496212"/>
                        <a:gd name="connsiteY139" fmla="*/ 632873 h 758095"/>
                        <a:gd name="connsiteX140" fmla="*/ 1022850 w 1496212"/>
                        <a:gd name="connsiteY140" fmla="*/ 641881 h 758095"/>
                        <a:gd name="connsiteX141" fmla="*/ 1036363 w 1496212"/>
                        <a:gd name="connsiteY141" fmla="*/ 650890 h 758095"/>
                        <a:gd name="connsiteX142" fmla="*/ 1040868 w 1496212"/>
                        <a:gd name="connsiteY142" fmla="*/ 664404 h 758095"/>
                        <a:gd name="connsiteX143" fmla="*/ 1047624 w 1496212"/>
                        <a:gd name="connsiteY143" fmla="*/ 668908 h 758095"/>
                        <a:gd name="connsiteX144" fmla="*/ 1058885 w 1496212"/>
                        <a:gd name="connsiteY144" fmla="*/ 671160 h 758095"/>
                        <a:gd name="connsiteX145" fmla="*/ 1065642 w 1496212"/>
                        <a:gd name="connsiteY145" fmla="*/ 673412 h 758095"/>
                        <a:gd name="connsiteX146" fmla="*/ 1067894 w 1496212"/>
                        <a:gd name="connsiteY146" fmla="*/ 680169 h 758095"/>
                        <a:gd name="connsiteX147" fmla="*/ 1076903 w 1496212"/>
                        <a:gd name="connsiteY147" fmla="*/ 682421 h 758095"/>
                        <a:gd name="connsiteX148" fmla="*/ 1085912 w 1496212"/>
                        <a:gd name="connsiteY148" fmla="*/ 686926 h 758095"/>
                        <a:gd name="connsiteX149" fmla="*/ 1103930 w 1496212"/>
                        <a:gd name="connsiteY149" fmla="*/ 691430 h 758095"/>
                        <a:gd name="connsiteX150" fmla="*/ 1110686 w 1496212"/>
                        <a:gd name="connsiteY150" fmla="*/ 700439 h 758095"/>
                        <a:gd name="connsiteX151" fmla="*/ 1115191 w 1496212"/>
                        <a:gd name="connsiteY151" fmla="*/ 707196 h 758095"/>
                        <a:gd name="connsiteX152" fmla="*/ 1121948 w 1496212"/>
                        <a:gd name="connsiteY152" fmla="*/ 711700 h 758095"/>
                        <a:gd name="connsiteX153" fmla="*/ 1130956 w 1496212"/>
                        <a:gd name="connsiteY153" fmla="*/ 727466 h 758095"/>
                        <a:gd name="connsiteX154" fmla="*/ 1133209 w 1496212"/>
                        <a:gd name="connsiteY154" fmla="*/ 736474 h 758095"/>
                        <a:gd name="connsiteX155" fmla="*/ 1148974 w 1496212"/>
                        <a:gd name="connsiteY155" fmla="*/ 743231 h 758095"/>
                        <a:gd name="connsiteX156" fmla="*/ 1191766 w 1496212"/>
                        <a:gd name="connsiteY156" fmla="*/ 745483 h 758095"/>
                        <a:gd name="connsiteX157" fmla="*/ 1207532 w 1496212"/>
                        <a:gd name="connsiteY157" fmla="*/ 743231 h 758095"/>
                        <a:gd name="connsiteX158" fmla="*/ 1248072 w 1496212"/>
                        <a:gd name="connsiteY158" fmla="*/ 745483 h 758095"/>
                        <a:gd name="connsiteX159" fmla="*/ 1268342 w 1496212"/>
                        <a:gd name="connsiteY159" fmla="*/ 747736 h 758095"/>
                        <a:gd name="connsiteX160" fmla="*/ 1281855 w 1496212"/>
                        <a:gd name="connsiteY160" fmla="*/ 729718 h 758095"/>
                        <a:gd name="connsiteX161" fmla="*/ 1288612 w 1496212"/>
                        <a:gd name="connsiteY161" fmla="*/ 727466 h 758095"/>
                        <a:gd name="connsiteX162" fmla="*/ 1304377 w 1496212"/>
                        <a:gd name="connsiteY162" fmla="*/ 713952 h 758095"/>
                        <a:gd name="connsiteX163" fmla="*/ 1306629 w 1496212"/>
                        <a:gd name="connsiteY163" fmla="*/ 707196 h 758095"/>
                        <a:gd name="connsiteX164" fmla="*/ 1311134 w 1496212"/>
                        <a:gd name="connsiteY164" fmla="*/ 700439 h 758095"/>
                        <a:gd name="connsiteX165" fmla="*/ 1315638 w 1496212"/>
                        <a:gd name="connsiteY165" fmla="*/ 691430 h 758095"/>
                        <a:gd name="connsiteX166" fmla="*/ 1322395 w 1496212"/>
                        <a:gd name="connsiteY166" fmla="*/ 689178 h 758095"/>
                        <a:gd name="connsiteX167" fmla="*/ 1326899 w 1496212"/>
                        <a:gd name="connsiteY167" fmla="*/ 680169 h 758095"/>
                        <a:gd name="connsiteX168" fmla="*/ 1333656 w 1496212"/>
                        <a:gd name="connsiteY168" fmla="*/ 675665 h 758095"/>
                        <a:gd name="connsiteX169" fmla="*/ 1335908 w 1496212"/>
                        <a:gd name="connsiteY169" fmla="*/ 666656 h 758095"/>
                        <a:gd name="connsiteX170" fmla="*/ 1338160 w 1496212"/>
                        <a:gd name="connsiteY170" fmla="*/ 659899 h 758095"/>
                        <a:gd name="connsiteX171" fmla="*/ 1342665 w 1496212"/>
                        <a:gd name="connsiteY171" fmla="*/ 655395 h 758095"/>
                        <a:gd name="connsiteX172" fmla="*/ 1351674 w 1496212"/>
                        <a:gd name="connsiteY172" fmla="*/ 641881 h 758095"/>
                        <a:gd name="connsiteX173" fmla="*/ 1353926 w 1496212"/>
                        <a:gd name="connsiteY173" fmla="*/ 632873 h 758095"/>
                        <a:gd name="connsiteX174" fmla="*/ 1356178 w 1496212"/>
                        <a:gd name="connsiteY174" fmla="*/ 610350 h 758095"/>
                        <a:gd name="connsiteX175" fmla="*/ 1360682 w 1496212"/>
                        <a:gd name="connsiteY175" fmla="*/ 601341 h 758095"/>
                        <a:gd name="connsiteX176" fmla="*/ 1365187 w 1496212"/>
                        <a:gd name="connsiteY176" fmla="*/ 585576 h 758095"/>
                        <a:gd name="connsiteX177" fmla="*/ 1371944 w 1496212"/>
                        <a:gd name="connsiteY177" fmla="*/ 576567 h 758095"/>
                        <a:gd name="connsiteX178" fmla="*/ 1376448 w 1496212"/>
                        <a:gd name="connsiteY178" fmla="*/ 542784 h 758095"/>
                        <a:gd name="connsiteX179" fmla="*/ 1378700 w 1496212"/>
                        <a:gd name="connsiteY179" fmla="*/ 533775 h 758095"/>
                        <a:gd name="connsiteX180" fmla="*/ 1380952 w 1496212"/>
                        <a:gd name="connsiteY180" fmla="*/ 477470 h 758095"/>
                        <a:gd name="connsiteX181" fmla="*/ 1396718 w 1496212"/>
                        <a:gd name="connsiteY181" fmla="*/ 454947 h 758095"/>
                        <a:gd name="connsiteX182" fmla="*/ 1403475 w 1496212"/>
                        <a:gd name="connsiteY182" fmla="*/ 443686 h 758095"/>
                        <a:gd name="connsiteX183" fmla="*/ 1410231 w 1496212"/>
                        <a:gd name="connsiteY183" fmla="*/ 434677 h 758095"/>
                        <a:gd name="connsiteX184" fmla="*/ 1412483 w 1496212"/>
                        <a:gd name="connsiteY184" fmla="*/ 385129 h 758095"/>
                        <a:gd name="connsiteX185" fmla="*/ 1414736 w 1496212"/>
                        <a:gd name="connsiteY185" fmla="*/ 373868 h 758095"/>
                        <a:gd name="connsiteX186" fmla="*/ 1421492 w 1496212"/>
                        <a:gd name="connsiteY186" fmla="*/ 367111 h 758095"/>
                        <a:gd name="connsiteX187" fmla="*/ 1435006 w 1496212"/>
                        <a:gd name="connsiteY187" fmla="*/ 157655 h 758095"/>
                        <a:gd name="connsiteX188" fmla="*/ 1448519 w 1496212"/>
                        <a:gd name="connsiteY188" fmla="*/ 141889 h 758095"/>
                        <a:gd name="connsiteX189" fmla="*/ 1453023 w 1496212"/>
                        <a:gd name="connsiteY189" fmla="*/ 135133 h 758095"/>
                        <a:gd name="connsiteX190" fmla="*/ 1459780 w 1496212"/>
                        <a:gd name="connsiteY190" fmla="*/ 132880 h 758095"/>
                        <a:gd name="connsiteX191" fmla="*/ 1466537 w 1496212"/>
                        <a:gd name="connsiteY191" fmla="*/ 128376 h 758095"/>
                        <a:gd name="connsiteX192" fmla="*/ 1468789 w 1496212"/>
                        <a:gd name="connsiteY192" fmla="*/ 99097 h 758095"/>
                        <a:gd name="connsiteX193" fmla="*/ 1475546 w 1496212"/>
                        <a:gd name="connsiteY193" fmla="*/ 94593 h 758095"/>
                        <a:gd name="connsiteX194" fmla="*/ 1486807 w 1496212"/>
                        <a:gd name="connsiteY194" fmla="*/ 83332 h 758095"/>
                        <a:gd name="connsiteX195" fmla="*/ 1489059 w 1496212"/>
                        <a:gd name="connsiteY195" fmla="*/ 76575 h 758095"/>
                        <a:gd name="connsiteX196" fmla="*/ 1495816 w 1496212"/>
                        <a:gd name="connsiteY196" fmla="*/ 74323 h 758095"/>
                        <a:gd name="connsiteX197" fmla="*/ 1493563 w 1496212"/>
                        <a:gd name="connsiteY197" fmla="*/ 0 h 758095"/>
                        <a:gd name="connsiteX198" fmla="*/ 1482302 w 1496212"/>
                        <a:gd name="connsiteY198" fmla="*/ 9008 h 758095"/>
                        <a:gd name="connsiteX199" fmla="*/ 1480050 w 1496212"/>
                        <a:gd name="connsiteY199" fmla="*/ 18017 h 758095"/>
                        <a:gd name="connsiteX200" fmla="*/ 1473293 w 1496212"/>
                        <a:gd name="connsiteY200" fmla="*/ 20270 h 758095"/>
                        <a:gd name="connsiteX201" fmla="*/ 1482302 w 1496212"/>
                        <a:gd name="connsiteY20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52137 w 1496212"/>
                        <a:gd name="connsiteY88" fmla="*/ 657647 h 758095"/>
                        <a:gd name="connsiteX89" fmla="*/ 417004 w 1496212"/>
                        <a:gd name="connsiteY89" fmla="*/ 657647 h 758095"/>
                        <a:gd name="connsiteX90" fmla="*/ 385817 w 1496212"/>
                        <a:gd name="connsiteY90" fmla="*/ 637474 h 758095"/>
                        <a:gd name="connsiteX91" fmla="*/ 340428 w 1496212"/>
                        <a:gd name="connsiteY91" fmla="*/ 603594 h 758095"/>
                        <a:gd name="connsiteX92" fmla="*/ 302141 w 1496212"/>
                        <a:gd name="connsiteY92" fmla="*/ 578819 h 758095"/>
                        <a:gd name="connsiteX93" fmla="*/ 266105 w 1496212"/>
                        <a:gd name="connsiteY93" fmla="*/ 556297 h 758095"/>
                        <a:gd name="connsiteX94" fmla="*/ 259349 w 1496212"/>
                        <a:gd name="connsiteY94" fmla="*/ 554045 h 758095"/>
                        <a:gd name="connsiteX95" fmla="*/ 236826 w 1496212"/>
                        <a:gd name="connsiteY95" fmla="*/ 545036 h 758095"/>
                        <a:gd name="connsiteX96" fmla="*/ 180521 w 1496212"/>
                        <a:gd name="connsiteY96" fmla="*/ 536027 h 758095"/>
                        <a:gd name="connsiteX97" fmla="*/ 117459 w 1496212"/>
                        <a:gd name="connsiteY97" fmla="*/ 533775 h 758095"/>
                        <a:gd name="connsiteX98" fmla="*/ 76919 w 1496212"/>
                        <a:gd name="connsiteY98" fmla="*/ 536027 h 758095"/>
                        <a:gd name="connsiteX99" fmla="*/ 61645 w 1496212"/>
                        <a:gd name="connsiteY99" fmla="*/ 536930 h 758095"/>
                        <a:gd name="connsiteX100" fmla="*/ 23483 w 1496212"/>
                        <a:gd name="connsiteY100" fmla="*/ 550729 h 758095"/>
                        <a:gd name="connsiteX101" fmla="*/ 103 w 1496212"/>
                        <a:gd name="connsiteY101" fmla="*/ 573331 h 758095"/>
                        <a:gd name="connsiteX102" fmla="*/ 16207 w 1496212"/>
                        <a:gd name="connsiteY102" fmla="*/ 613525 h 758095"/>
                        <a:gd name="connsiteX103" fmla="*/ 45307 w 1496212"/>
                        <a:gd name="connsiteY103" fmla="*/ 618170 h 758095"/>
                        <a:gd name="connsiteX104" fmla="*/ 125027 w 1496212"/>
                        <a:gd name="connsiteY104" fmla="*/ 629432 h 758095"/>
                        <a:gd name="connsiteX105" fmla="*/ 167008 w 1496212"/>
                        <a:gd name="connsiteY105" fmla="*/ 632873 h 758095"/>
                        <a:gd name="connsiteX106" fmla="*/ 219388 w 1496212"/>
                        <a:gd name="connsiteY106" fmla="*/ 640429 h 758095"/>
                        <a:gd name="connsiteX107" fmla="*/ 271189 w 1496212"/>
                        <a:gd name="connsiteY107" fmla="*/ 659173 h 758095"/>
                        <a:gd name="connsiteX108" fmla="*/ 302141 w 1496212"/>
                        <a:gd name="connsiteY108" fmla="*/ 675665 h 758095"/>
                        <a:gd name="connsiteX109" fmla="*/ 337229 w 1496212"/>
                        <a:gd name="connsiteY109" fmla="*/ 700365 h 758095"/>
                        <a:gd name="connsiteX110" fmla="*/ 378458 w 1496212"/>
                        <a:gd name="connsiteY110" fmla="*/ 749187 h 758095"/>
                        <a:gd name="connsiteX111" fmla="*/ 403490 w 1496212"/>
                        <a:gd name="connsiteY111" fmla="*/ 752240 h 758095"/>
                        <a:gd name="connsiteX112" fmla="*/ 548322 w 1496212"/>
                        <a:gd name="connsiteY112" fmla="*/ 753003 h 758095"/>
                        <a:gd name="connsiteX113" fmla="*/ 619703 w 1496212"/>
                        <a:gd name="connsiteY113" fmla="*/ 752240 h 758095"/>
                        <a:gd name="connsiteX114" fmla="*/ 682765 w 1496212"/>
                        <a:gd name="connsiteY114" fmla="*/ 747736 h 758095"/>
                        <a:gd name="connsiteX115" fmla="*/ 689522 w 1496212"/>
                        <a:gd name="connsiteY115" fmla="*/ 745483 h 758095"/>
                        <a:gd name="connsiteX116" fmla="*/ 698531 w 1496212"/>
                        <a:gd name="connsiteY116" fmla="*/ 743231 h 758095"/>
                        <a:gd name="connsiteX117" fmla="*/ 730062 w 1496212"/>
                        <a:gd name="connsiteY117" fmla="*/ 740979 h 758095"/>
                        <a:gd name="connsiteX118" fmla="*/ 757088 w 1496212"/>
                        <a:gd name="connsiteY118" fmla="*/ 713952 h 758095"/>
                        <a:gd name="connsiteX119" fmla="*/ 768349 w 1496212"/>
                        <a:gd name="connsiteY119" fmla="*/ 702691 h 758095"/>
                        <a:gd name="connsiteX120" fmla="*/ 772854 w 1496212"/>
                        <a:gd name="connsiteY120" fmla="*/ 698187 h 758095"/>
                        <a:gd name="connsiteX121" fmla="*/ 784115 w 1496212"/>
                        <a:gd name="connsiteY121" fmla="*/ 684674 h 758095"/>
                        <a:gd name="connsiteX122" fmla="*/ 795376 w 1496212"/>
                        <a:gd name="connsiteY122" fmla="*/ 673412 h 758095"/>
                        <a:gd name="connsiteX123" fmla="*/ 799881 w 1496212"/>
                        <a:gd name="connsiteY123" fmla="*/ 666656 h 758095"/>
                        <a:gd name="connsiteX124" fmla="*/ 806637 w 1496212"/>
                        <a:gd name="connsiteY124" fmla="*/ 664404 h 758095"/>
                        <a:gd name="connsiteX125" fmla="*/ 808889 w 1496212"/>
                        <a:gd name="connsiteY125" fmla="*/ 657647 h 758095"/>
                        <a:gd name="connsiteX126" fmla="*/ 838168 w 1496212"/>
                        <a:gd name="connsiteY126" fmla="*/ 655395 h 758095"/>
                        <a:gd name="connsiteX127" fmla="*/ 860690 w 1496212"/>
                        <a:gd name="connsiteY127" fmla="*/ 639629 h 758095"/>
                        <a:gd name="connsiteX128" fmla="*/ 878708 w 1496212"/>
                        <a:gd name="connsiteY128" fmla="*/ 635125 h 758095"/>
                        <a:gd name="connsiteX129" fmla="*/ 887717 w 1496212"/>
                        <a:gd name="connsiteY129" fmla="*/ 632873 h 758095"/>
                        <a:gd name="connsiteX130" fmla="*/ 894474 w 1496212"/>
                        <a:gd name="connsiteY130" fmla="*/ 628368 h 758095"/>
                        <a:gd name="connsiteX131" fmla="*/ 914744 w 1496212"/>
                        <a:gd name="connsiteY131" fmla="*/ 619359 h 758095"/>
                        <a:gd name="connsiteX132" fmla="*/ 926005 w 1496212"/>
                        <a:gd name="connsiteY132" fmla="*/ 608098 h 758095"/>
                        <a:gd name="connsiteX133" fmla="*/ 941770 w 1496212"/>
                        <a:gd name="connsiteY133" fmla="*/ 603594 h 758095"/>
                        <a:gd name="connsiteX134" fmla="*/ 980058 w 1496212"/>
                        <a:gd name="connsiteY134" fmla="*/ 605846 h 758095"/>
                        <a:gd name="connsiteX135" fmla="*/ 984562 w 1496212"/>
                        <a:gd name="connsiteY135" fmla="*/ 612603 h 758095"/>
                        <a:gd name="connsiteX136" fmla="*/ 989067 w 1496212"/>
                        <a:gd name="connsiteY136" fmla="*/ 617107 h 758095"/>
                        <a:gd name="connsiteX137" fmla="*/ 1009337 w 1496212"/>
                        <a:gd name="connsiteY137" fmla="*/ 623864 h 758095"/>
                        <a:gd name="connsiteX138" fmla="*/ 1018346 w 1496212"/>
                        <a:gd name="connsiteY138" fmla="*/ 632873 h 758095"/>
                        <a:gd name="connsiteX139" fmla="*/ 1022850 w 1496212"/>
                        <a:gd name="connsiteY139" fmla="*/ 641881 h 758095"/>
                        <a:gd name="connsiteX140" fmla="*/ 1036363 w 1496212"/>
                        <a:gd name="connsiteY140" fmla="*/ 650890 h 758095"/>
                        <a:gd name="connsiteX141" fmla="*/ 1040868 w 1496212"/>
                        <a:gd name="connsiteY141" fmla="*/ 664404 h 758095"/>
                        <a:gd name="connsiteX142" fmla="*/ 1047624 w 1496212"/>
                        <a:gd name="connsiteY142" fmla="*/ 668908 h 758095"/>
                        <a:gd name="connsiteX143" fmla="*/ 1058885 w 1496212"/>
                        <a:gd name="connsiteY143" fmla="*/ 671160 h 758095"/>
                        <a:gd name="connsiteX144" fmla="*/ 1065642 w 1496212"/>
                        <a:gd name="connsiteY144" fmla="*/ 673412 h 758095"/>
                        <a:gd name="connsiteX145" fmla="*/ 1067894 w 1496212"/>
                        <a:gd name="connsiteY145" fmla="*/ 680169 h 758095"/>
                        <a:gd name="connsiteX146" fmla="*/ 1076903 w 1496212"/>
                        <a:gd name="connsiteY146" fmla="*/ 682421 h 758095"/>
                        <a:gd name="connsiteX147" fmla="*/ 1085912 w 1496212"/>
                        <a:gd name="connsiteY147" fmla="*/ 686926 h 758095"/>
                        <a:gd name="connsiteX148" fmla="*/ 1103930 w 1496212"/>
                        <a:gd name="connsiteY148" fmla="*/ 691430 h 758095"/>
                        <a:gd name="connsiteX149" fmla="*/ 1110686 w 1496212"/>
                        <a:gd name="connsiteY149" fmla="*/ 700439 h 758095"/>
                        <a:gd name="connsiteX150" fmla="*/ 1115191 w 1496212"/>
                        <a:gd name="connsiteY150" fmla="*/ 707196 h 758095"/>
                        <a:gd name="connsiteX151" fmla="*/ 1121948 w 1496212"/>
                        <a:gd name="connsiteY151" fmla="*/ 711700 h 758095"/>
                        <a:gd name="connsiteX152" fmla="*/ 1130956 w 1496212"/>
                        <a:gd name="connsiteY152" fmla="*/ 727466 h 758095"/>
                        <a:gd name="connsiteX153" fmla="*/ 1133209 w 1496212"/>
                        <a:gd name="connsiteY153" fmla="*/ 736474 h 758095"/>
                        <a:gd name="connsiteX154" fmla="*/ 1148974 w 1496212"/>
                        <a:gd name="connsiteY154" fmla="*/ 743231 h 758095"/>
                        <a:gd name="connsiteX155" fmla="*/ 1191766 w 1496212"/>
                        <a:gd name="connsiteY155" fmla="*/ 745483 h 758095"/>
                        <a:gd name="connsiteX156" fmla="*/ 1207532 w 1496212"/>
                        <a:gd name="connsiteY156" fmla="*/ 743231 h 758095"/>
                        <a:gd name="connsiteX157" fmla="*/ 1248072 w 1496212"/>
                        <a:gd name="connsiteY157" fmla="*/ 745483 h 758095"/>
                        <a:gd name="connsiteX158" fmla="*/ 1268342 w 1496212"/>
                        <a:gd name="connsiteY158" fmla="*/ 747736 h 758095"/>
                        <a:gd name="connsiteX159" fmla="*/ 1281855 w 1496212"/>
                        <a:gd name="connsiteY159" fmla="*/ 729718 h 758095"/>
                        <a:gd name="connsiteX160" fmla="*/ 1288612 w 1496212"/>
                        <a:gd name="connsiteY160" fmla="*/ 727466 h 758095"/>
                        <a:gd name="connsiteX161" fmla="*/ 1304377 w 1496212"/>
                        <a:gd name="connsiteY161" fmla="*/ 713952 h 758095"/>
                        <a:gd name="connsiteX162" fmla="*/ 1306629 w 1496212"/>
                        <a:gd name="connsiteY162" fmla="*/ 707196 h 758095"/>
                        <a:gd name="connsiteX163" fmla="*/ 1311134 w 1496212"/>
                        <a:gd name="connsiteY163" fmla="*/ 700439 h 758095"/>
                        <a:gd name="connsiteX164" fmla="*/ 1315638 w 1496212"/>
                        <a:gd name="connsiteY164" fmla="*/ 691430 h 758095"/>
                        <a:gd name="connsiteX165" fmla="*/ 1322395 w 1496212"/>
                        <a:gd name="connsiteY165" fmla="*/ 689178 h 758095"/>
                        <a:gd name="connsiteX166" fmla="*/ 1326899 w 1496212"/>
                        <a:gd name="connsiteY166" fmla="*/ 680169 h 758095"/>
                        <a:gd name="connsiteX167" fmla="*/ 1333656 w 1496212"/>
                        <a:gd name="connsiteY167" fmla="*/ 675665 h 758095"/>
                        <a:gd name="connsiteX168" fmla="*/ 1335908 w 1496212"/>
                        <a:gd name="connsiteY168" fmla="*/ 666656 h 758095"/>
                        <a:gd name="connsiteX169" fmla="*/ 1338160 w 1496212"/>
                        <a:gd name="connsiteY169" fmla="*/ 659899 h 758095"/>
                        <a:gd name="connsiteX170" fmla="*/ 1342665 w 1496212"/>
                        <a:gd name="connsiteY170" fmla="*/ 655395 h 758095"/>
                        <a:gd name="connsiteX171" fmla="*/ 1351674 w 1496212"/>
                        <a:gd name="connsiteY171" fmla="*/ 641881 h 758095"/>
                        <a:gd name="connsiteX172" fmla="*/ 1353926 w 1496212"/>
                        <a:gd name="connsiteY172" fmla="*/ 632873 h 758095"/>
                        <a:gd name="connsiteX173" fmla="*/ 1356178 w 1496212"/>
                        <a:gd name="connsiteY173" fmla="*/ 610350 h 758095"/>
                        <a:gd name="connsiteX174" fmla="*/ 1360682 w 1496212"/>
                        <a:gd name="connsiteY174" fmla="*/ 601341 h 758095"/>
                        <a:gd name="connsiteX175" fmla="*/ 1365187 w 1496212"/>
                        <a:gd name="connsiteY175" fmla="*/ 585576 h 758095"/>
                        <a:gd name="connsiteX176" fmla="*/ 1371944 w 1496212"/>
                        <a:gd name="connsiteY176" fmla="*/ 576567 h 758095"/>
                        <a:gd name="connsiteX177" fmla="*/ 1376448 w 1496212"/>
                        <a:gd name="connsiteY177" fmla="*/ 542784 h 758095"/>
                        <a:gd name="connsiteX178" fmla="*/ 1378700 w 1496212"/>
                        <a:gd name="connsiteY178" fmla="*/ 533775 h 758095"/>
                        <a:gd name="connsiteX179" fmla="*/ 1380952 w 1496212"/>
                        <a:gd name="connsiteY179" fmla="*/ 477470 h 758095"/>
                        <a:gd name="connsiteX180" fmla="*/ 1396718 w 1496212"/>
                        <a:gd name="connsiteY180" fmla="*/ 454947 h 758095"/>
                        <a:gd name="connsiteX181" fmla="*/ 1403475 w 1496212"/>
                        <a:gd name="connsiteY181" fmla="*/ 443686 h 758095"/>
                        <a:gd name="connsiteX182" fmla="*/ 1410231 w 1496212"/>
                        <a:gd name="connsiteY182" fmla="*/ 434677 h 758095"/>
                        <a:gd name="connsiteX183" fmla="*/ 1412483 w 1496212"/>
                        <a:gd name="connsiteY183" fmla="*/ 385129 h 758095"/>
                        <a:gd name="connsiteX184" fmla="*/ 1414736 w 1496212"/>
                        <a:gd name="connsiteY184" fmla="*/ 373868 h 758095"/>
                        <a:gd name="connsiteX185" fmla="*/ 1421492 w 1496212"/>
                        <a:gd name="connsiteY185" fmla="*/ 367111 h 758095"/>
                        <a:gd name="connsiteX186" fmla="*/ 1435006 w 1496212"/>
                        <a:gd name="connsiteY186" fmla="*/ 157655 h 758095"/>
                        <a:gd name="connsiteX187" fmla="*/ 1448519 w 1496212"/>
                        <a:gd name="connsiteY187" fmla="*/ 141889 h 758095"/>
                        <a:gd name="connsiteX188" fmla="*/ 1453023 w 1496212"/>
                        <a:gd name="connsiteY188" fmla="*/ 135133 h 758095"/>
                        <a:gd name="connsiteX189" fmla="*/ 1459780 w 1496212"/>
                        <a:gd name="connsiteY189" fmla="*/ 132880 h 758095"/>
                        <a:gd name="connsiteX190" fmla="*/ 1466537 w 1496212"/>
                        <a:gd name="connsiteY190" fmla="*/ 128376 h 758095"/>
                        <a:gd name="connsiteX191" fmla="*/ 1468789 w 1496212"/>
                        <a:gd name="connsiteY191" fmla="*/ 99097 h 758095"/>
                        <a:gd name="connsiteX192" fmla="*/ 1475546 w 1496212"/>
                        <a:gd name="connsiteY192" fmla="*/ 94593 h 758095"/>
                        <a:gd name="connsiteX193" fmla="*/ 1486807 w 1496212"/>
                        <a:gd name="connsiteY193" fmla="*/ 83332 h 758095"/>
                        <a:gd name="connsiteX194" fmla="*/ 1489059 w 1496212"/>
                        <a:gd name="connsiteY194" fmla="*/ 76575 h 758095"/>
                        <a:gd name="connsiteX195" fmla="*/ 1495816 w 1496212"/>
                        <a:gd name="connsiteY195" fmla="*/ 74323 h 758095"/>
                        <a:gd name="connsiteX196" fmla="*/ 1493563 w 1496212"/>
                        <a:gd name="connsiteY196" fmla="*/ 0 h 758095"/>
                        <a:gd name="connsiteX197" fmla="*/ 1482302 w 1496212"/>
                        <a:gd name="connsiteY197" fmla="*/ 9008 h 758095"/>
                        <a:gd name="connsiteX198" fmla="*/ 1480050 w 1496212"/>
                        <a:gd name="connsiteY198" fmla="*/ 18017 h 758095"/>
                        <a:gd name="connsiteX199" fmla="*/ 1473293 w 1496212"/>
                        <a:gd name="connsiteY199" fmla="*/ 20270 h 758095"/>
                        <a:gd name="connsiteX200" fmla="*/ 1482302 w 1496212"/>
                        <a:gd name="connsiteY20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2137 w 1496212"/>
                        <a:gd name="connsiteY87" fmla="*/ 65764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49766 w 1496212"/>
                        <a:gd name="connsiteY88" fmla="*/ 674028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550648 w 1496212"/>
                        <a:gd name="connsiteY86" fmla="*/ 677007 h 758095"/>
                        <a:gd name="connsiteX87" fmla="*/ 449766 w 1496212"/>
                        <a:gd name="connsiteY87" fmla="*/ 674028 h 758095"/>
                        <a:gd name="connsiteX88" fmla="*/ 385817 w 1496212"/>
                        <a:gd name="connsiteY88" fmla="*/ 637474 h 758095"/>
                        <a:gd name="connsiteX89" fmla="*/ 340428 w 1496212"/>
                        <a:gd name="connsiteY89" fmla="*/ 603594 h 758095"/>
                        <a:gd name="connsiteX90" fmla="*/ 302141 w 1496212"/>
                        <a:gd name="connsiteY90" fmla="*/ 578819 h 758095"/>
                        <a:gd name="connsiteX91" fmla="*/ 266105 w 1496212"/>
                        <a:gd name="connsiteY91" fmla="*/ 556297 h 758095"/>
                        <a:gd name="connsiteX92" fmla="*/ 259349 w 1496212"/>
                        <a:gd name="connsiteY92" fmla="*/ 554045 h 758095"/>
                        <a:gd name="connsiteX93" fmla="*/ 236826 w 1496212"/>
                        <a:gd name="connsiteY93" fmla="*/ 545036 h 758095"/>
                        <a:gd name="connsiteX94" fmla="*/ 180521 w 1496212"/>
                        <a:gd name="connsiteY94" fmla="*/ 536027 h 758095"/>
                        <a:gd name="connsiteX95" fmla="*/ 117459 w 1496212"/>
                        <a:gd name="connsiteY95" fmla="*/ 533775 h 758095"/>
                        <a:gd name="connsiteX96" fmla="*/ 76919 w 1496212"/>
                        <a:gd name="connsiteY96" fmla="*/ 536027 h 758095"/>
                        <a:gd name="connsiteX97" fmla="*/ 61645 w 1496212"/>
                        <a:gd name="connsiteY97" fmla="*/ 536930 h 758095"/>
                        <a:gd name="connsiteX98" fmla="*/ 23483 w 1496212"/>
                        <a:gd name="connsiteY98" fmla="*/ 550729 h 758095"/>
                        <a:gd name="connsiteX99" fmla="*/ 103 w 1496212"/>
                        <a:gd name="connsiteY99" fmla="*/ 573331 h 758095"/>
                        <a:gd name="connsiteX100" fmla="*/ 16207 w 1496212"/>
                        <a:gd name="connsiteY100" fmla="*/ 613525 h 758095"/>
                        <a:gd name="connsiteX101" fmla="*/ 45307 w 1496212"/>
                        <a:gd name="connsiteY101" fmla="*/ 618170 h 758095"/>
                        <a:gd name="connsiteX102" fmla="*/ 125027 w 1496212"/>
                        <a:gd name="connsiteY102" fmla="*/ 629432 h 758095"/>
                        <a:gd name="connsiteX103" fmla="*/ 167008 w 1496212"/>
                        <a:gd name="connsiteY103" fmla="*/ 632873 h 758095"/>
                        <a:gd name="connsiteX104" fmla="*/ 219388 w 1496212"/>
                        <a:gd name="connsiteY104" fmla="*/ 640429 h 758095"/>
                        <a:gd name="connsiteX105" fmla="*/ 271189 w 1496212"/>
                        <a:gd name="connsiteY105" fmla="*/ 659173 h 758095"/>
                        <a:gd name="connsiteX106" fmla="*/ 302141 w 1496212"/>
                        <a:gd name="connsiteY106" fmla="*/ 675665 h 758095"/>
                        <a:gd name="connsiteX107" fmla="*/ 337229 w 1496212"/>
                        <a:gd name="connsiteY107" fmla="*/ 700365 h 758095"/>
                        <a:gd name="connsiteX108" fmla="*/ 378458 w 1496212"/>
                        <a:gd name="connsiteY108" fmla="*/ 749187 h 758095"/>
                        <a:gd name="connsiteX109" fmla="*/ 403490 w 1496212"/>
                        <a:gd name="connsiteY109" fmla="*/ 752240 h 758095"/>
                        <a:gd name="connsiteX110" fmla="*/ 548322 w 1496212"/>
                        <a:gd name="connsiteY110" fmla="*/ 753003 h 758095"/>
                        <a:gd name="connsiteX111" fmla="*/ 619703 w 1496212"/>
                        <a:gd name="connsiteY111" fmla="*/ 752240 h 758095"/>
                        <a:gd name="connsiteX112" fmla="*/ 682765 w 1496212"/>
                        <a:gd name="connsiteY112" fmla="*/ 747736 h 758095"/>
                        <a:gd name="connsiteX113" fmla="*/ 689522 w 1496212"/>
                        <a:gd name="connsiteY113" fmla="*/ 745483 h 758095"/>
                        <a:gd name="connsiteX114" fmla="*/ 698531 w 1496212"/>
                        <a:gd name="connsiteY114" fmla="*/ 743231 h 758095"/>
                        <a:gd name="connsiteX115" fmla="*/ 730062 w 1496212"/>
                        <a:gd name="connsiteY115" fmla="*/ 740979 h 758095"/>
                        <a:gd name="connsiteX116" fmla="*/ 757088 w 1496212"/>
                        <a:gd name="connsiteY116" fmla="*/ 713952 h 758095"/>
                        <a:gd name="connsiteX117" fmla="*/ 768349 w 1496212"/>
                        <a:gd name="connsiteY117" fmla="*/ 702691 h 758095"/>
                        <a:gd name="connsiteX118" fmla="*/ 772854 w 1496212"/>
                        <a:gd name="connsiteY118" fmla="*/ 698187 h 758095"/>
                        <a:gd name="connsiteX119" fmla="*/ 784115 w 1496212"/>
                        <a:gd name="connsiteY119" fmla="*/ 684674 h 758095"/>
                        <a:gd name="connsiteX120" fmla="*/ 795376 w 1496212"/>
                        <a:gd name="connsiteY120" fmla="*/ 673412 h 758095"/>
                        <a:gd name="connsiteX121" fmla="*/ 799881 w 1496212"/>
                        <a:gd name="connsiteY121" fmla="*/ 666656 h 758095"/>
                        <a:gd name="connsiteX122" fmla="*/ 806637 w 1496212"/>
                        <a:gd name="connsiteY122" fmla="*/ 664404 h 758095"/>
                        <a:gd name="connsiteX123" fmla="*/ 808889 w 1496212"/>
                        <a:gd name="connsiteY123" fmla="*/ 657647 h 758095"/>
                        <a:gd name="connsiteX124" fmla="*/ 838168 w 1496212"/>
                        <a:gd name="connsiteY124" fmla="*/ 655395 h 758095"/>
                        <a:gd name="connsiteX125" fmla="*/ 860690 w 1496212"/>
                        <a:gd name="connsiteY125" fmla="*/ 639629 h 758095"/>
                        <a:gd name="connsiteX126" fmla="*/ 878708 w 1496212"/>
                        <a:gd name="connsiteY126" fmla="*/ 635125 h 758095"/>
                        <a:gd name="connsiteX127" fmla="*/ 887717 w 1496212"/>
                        <a:gd name="connsiteY127" fmla="*/ 632873 h 758095"/>
                        <a:gd name="connsiteX128" fmla="*/ 894474 w 1496212"/>
                        <a:gd name="connsiteY128" fmla="*/ 628368 h 758095"/>
                        <a:gd name="connsiteX129" fmla="*/ 914744 w 1496212"/>
                        <a:gd name="connsiteY129" fmla="*/ 619359 h 758095"/>
                        <a:gd name="connsiteX130" fmla="*/ 926005 w 1496212"/>
                        <a:gd name="connsiteY130" fmla="*/ 608098 h 758095"/>
                        <a:gd name="connsiteX131" fmla="*/ 941770 w 1496212"/>
                        <a:gd name="connsiteY131" fmla="*/ 603594 h 758095"/>
                        <a:gd name="connsiteX132" fmla="*/ 980058 w 1496212"/>
                        <a:gd name="connsiteY132" fmla="*/ 605846 h 758095"/>
                        <a:gd name="connsiteX133" fmla="*/ 984562 w 1496212"/>
                        <a:gd name="connsiteY133" fmla="*/ 612603 h 758095"/>
                        <a:gd name="connsiteX134" fmla="*/ 989067 w 1496212"/>
                        <a:gd name="connsiteY134" fmla="*/ 617107 h 758095"/>
                        <a:gd name="connsiteX135" fmla="*/ 1009337 w 1496212"/>
                        <a:gd name="connsiteY135" fmla="*/ 623864 h 758095"/>
                        <a:gd name="connsiteX136" fmla="*/ 1018346 w 1496212"/>
                        <a:gd name="connsiteY136" fmla="*/ 632873 h 758095"/>
                        <a:gd name="connsiteX137" fmla="*/ 1022850 w 1496212"/>
                        <a:gd name="connsiteY137" fmla="*/ 641881 h 758095"/>
                        <a:gd name="connsiteX138" fmla="*/ 1036363 w 1496212"/>
                        <a:gd name="connsiteY138" fmla="*/ 650890 h 758095"/>
                        <a:gd name="connsiteX139" fmla="*/ 1040868 w 1496212"/>
                        <a:gd name="connsiteY139" fmla="*/ 664404 h 758095"/>
                        <a:gd name="connsiteX140" fmla="*/ 1047624 w 1496212"/>
                        <a:gd name="connsiteY140" fmla="*/ 668908 h 758095"/>
                        <a:gd name="connsiteX141" fmla="*/ 1058885 w 1496212"/>
                        <a:gd name="connsiteY141" fmla="*/ 671160 h 758095"/>
                        <a:gd name="connsiteX142" fmla="*/ 1065642 w 1496212"/>
                        <a:gd name="connsiteY142" fmla="*/ 673412 h 758095"/>
                        <a:gd name="connsiteX143" fmla="*/ 1067894 w 1496212"/>
                        <a:gd name="connsiteY143" fmla="*/ 680169 h 758095"/>
                        <a:gd name="connsiteX144" fmla="*/ 1076903 w 1496212"/>
                        <a:gd name="connsiteY144" fmla="*/ 682421 h 758095"/>
                        <a:gd name="connsiteX145" fmla="*/ 1085912 w 1496212"/>
                        <a:gd name="connsiteY145" fmla="*/ 686926 h 758095"/>
                        <a:gd name="connsiteX146" fmla="*/ 1103930 w 1496212"/>
                        <a:gd name="connsiteY146" fmla="*/ 691430 h 758095"/>
                        <a:gd name="connsiteX147" fmla="*/ 1110686 w 1496212"/>
                        <a:gd name="connsiteY147" fmla="*/ 700439 h 758095"/>
                        <a:gd name="connsiteX148" fmla="*/ 1115191 w 1496212"/>
                        <a:gd name="connsiteY148" fmla="*/ 707196 h 758095"/>
                        <a:gd name="connsiteX149" fmla="*/ 1121948 w 1496212"/>
                        <a:gd name="connsiteY149" fmla="*/ 711700 h 758095"/>
                        <a:gd name="connsiteX150" fmla="*/ 1130956 w 1496212"/>
                        <a:gd name="connsiteY150" fmla="*/ 727466 h 758095"/>
                        <a:gd name="connsiteX151" fmla="*/ 1133209 w 1496212"/>
                        <a:gd name="connsiteY151" fmla="*/ 736474 h 758095"/>
                        <a:gd name="connsiteX152" fmla="*/ 1148974 w 1496212"/>
                        <a:gd name="connsiteY152" fmla="*/ 743231 h 758095"/>
                        <a:gd name="connsiteX153" fmla="*/ 1191766 w 1496212"/>
                        <a:gd name="connsiteY153" fmla="*/ 745483 h 758095"/>
                        <a:gd name="connsiteX154" fmla="*/ 1207532 w 1496212"/>
                        <a:gd name="connsiteY154" fmla="*/ 743231 h 758095"/>
                        <a:gd name="connsiteX155" fmla="*/ 1248072 w 1496212"/>
                        <a:gd name="connsiteY155" fmla="*/ 745483 h 758095"/>
                        <a:gd name="connsiteX156" fmla="*/ 1268342 w 1496212"/>
                        <a:gd name="connsiteY156" fmla="*/ 747736 h 758095"/>
                        <a:gd name="connsiteX157" fmla="*/ 1281855 w 1496212"/>
                        <a:gd name="connsiteY157" fmla="*/ 729718 h 758095"/>
                        <a:gd name="connsiteX158" fmla="*/ 1288612 w 1496212"/>
                        <a:gd name="connsiteY158" fmla="*/ 727466 h 758095"/>
                        <a:gd name="connsiteX159" fmla="*/ 1304377 w 1496212"/>
                        <a:gd name="connsiteY159" fmla="*/ 713952 h 758095"/>
                        <a:gd name="connsiteX160" fmla="*/ 1306629 w 1496212"/>
                        <a:gd name="connsiteY160" fmla="*/ 707196 h 758095"/>
                        <a:gd name="connsiteX161" fmla="*/ 1311134 w 1496212"/>
                        <a:gd name="connsiteY161" fmla="*/ 700439 h 758095"/>
                        <a:gd name="connsiteX162" fmla="*/ 1315638 w 1496212"/>
                        <a:gd name="connsiteY162" fmla="*/ 691430 h 758095"/>
                        <a:gd name="connsiteX163" fmla="*/ 1322395 w 1496212"/>
                        <a:gd name="connsiteY163" fmla="*/ 689178 h 758095"/>
                        <a:gd name="connsiteX164" fmla="*/ 1326899 w 1496212"/>
                        <a:gd name="connsiteY164" fmla="*/ 680169 h 758095"/>
                        <a:gd name="connsiteX165" fmla="*/ 1333656 w 1496212"/>
                        <a:gd name="connsiteY165" fmla="*/ 675665 h 758095"/>
                        <a:gd name="connsiteX166" fmla="*/ 1335908 w 1496212"/>
                        <a:gd name="connsiteY166" fmla="*/ 666656 h 758095"/>
                        <a:gd name="connsiteX167" fmla="*/ 1338160 w 1496212"/>
                        <a:gd name="connsiteY167" fmla="*/ 659899 h 758095"/>
                        <a:gd name="connsiteX168" fmla="*/ 1342665 w 1496212"/>
                        <a:gd name="connsiteY168" fmla="*/ 655395 h 758095"/>
                        <a:gd name="connsiteX169" fmla="*/ 1351674 w 1496212"/>
                        <a:gd name="connsiteY169" fmla="*/ 641881 h 758095"/>
                        <a:gd name="connsiteX170" fmla="*/ 1353926 w 1496212"/>
                        <a:gd name="connsiteY170" fmla="*/ 632873 h 758095"/>
                        <a:gd name="connsiteX171" fmla="*/ 1356178 w 1496212"/>
                        <a:gd name="connsiteY171" fmla="*/ 610350 h 758095"/>
                        <a:gd name="connsiteX172" fmla="*/ 1360682 w 1496212"/>
                        <a:gd name="connsiteY172" fmla="*/ 601341 h 758095"/>
                        <a:gd name="connsiteX173" fmla="*/ 1365187 w 1496212"/>
                        <a:gd name="connsiteY173" fmla="*/ 585576 h 758095"/>
                        <a:gd name="connsiteX174" fmla="*/ 1371944 w 1496212"/>
                        <a:gd name="connsiteY174" fmla="*/ 576567 h 758095"/>
                        <a:gd name="connsiteX175" fmla="*/ 1376448 w 1496212"/>
                        <a:gd name="connsiteY175" fmla="*/ 542784 h 758095"/>
                        <a:gd name="connsiteX176" fmla="*/ 1378700 w 1496212"/>
                        <a:gd name="connsiteY176" fmla="*/ 533775 h 758095"/>
                        <a:gd name="connsiteX177" fmla="*/ 1380952 w 1496212"/>
                        <a:gd name="connsiteY177" fmla="*/ 477470 h 758095"/>
                        <a:gd name="connsiteX178" fmla="*/ 1396718 w 1496212"/>
                        <a:gd name="connsiteY178" fmla="*/ 454947 h 758095"/>
                        <a:gd name="connsiteX179" fmla="*/ 1403475 w 1496212"/>
                        <a:gd name="connsiteY179" fmla="*/ 443686 h 758095"/>
                        <a:gd name="connsiteX180" fmla="*/ 1410231 w 1496212"/>
                        <a:gd name="connsiteY180" fmla="*/ 434677 h 758095"/>
                        <a:gd name="connsiteX181" fmla="*/ 1412483 w 1496212"/>
                        <a:gd name="connsiteY181" fmla="*/ 385129 h 758095"/>
                        <a:gd name="connsiteX182" fmla="*/ 1414736 w 1496212"/>
                        <a:gd name="connsiteY182" fmla="*/ 373868 h 758095"/>
                        <a:gd name="connsiteX183" fmla="*/ 1421492 w 1496212"/>
                        <a:gd name="connsiteY183" fmla="*/ 367111 h 758095"/>
                        <a:gd name="connsiteX184" fmla="*/ 1435006 w 1496212"/>
                        <a:gd name="connsiteY184" fmla="*/ 157655 h 758095"/>
                        <a:gd name="connsiteX185" fmla="*/ 1448519 w 1496212"/>
                        <a:gd name="connsiteY185" fmla="*/ 141889 h 758095"/>
                        <a:gd name="connsiteX186" fmla="*/ 1453023 w 1496212"/>
                        <a:gd name="connsiteY186" fmla="*/ 135133 h 758095"/>
                        <a:gd name="connsiteX187" fmla="*/ 1459780 w 1496212"/>
                        <a:gd name="connsiteY187" fmla="*/ 132880 h 758095"/>
                        <a:gd name="connsiteX188" fmla="*/ 1466537 w 1496212"/>
                        <a:gd name="connsiteY188" fmla="*/ 128376 h 758095"/>
                        <a:gd name="connsiteX189" fmla="*/ 1468789 w 1496212"/>
                        <a:gd name="connsiteY189" fmla="*/ 99097 h 758095"/>
                        <a:gd name="connsiteX190" fmla="*/ 1475546 w 1496212"/>
                        <a:gd name="connsiteY190" fmla="*/ 94593 h 758095"/>
                        <a:gd name="connsiteX191" fmla="*/ 1486807 w 1496212"/>
                        <a:gd name="connsiteY191" fmla="*/ 83332 h 758095"/>
                        <a:gd name="connsiteX192" fmla="*/ 1489059 w 1496212"/>
                        <a:gd name="connsiteY192" fmla="*/ 76575 h 758095"/>
                        <a:gd name="connsiteX193" fmla="*/ 1495816 w 1496212"/>
                        <a:gd name="connsiteY193" fmla="*/ 74323 h 758095"/>
                        <a:gd name="connsiteX194" fmla="*/ 1493563 w 1496212"/>
                        <a:gd name="connsiteY194" fmla="*/ 0 h 758095"/>
                        <a:gd name="connsiteX195" fmla="*/ 1482302 w 1496212"/>
                        <a:gd name="connsiteY195" fmla="*/ 9008 h 758095"/>
                        <a:gd name="connsiteX196" fmla="*/ 1480050 w 1496212"/>
                        <a:gd name="connsiteY196" fmla="*/ 18017 h 758095"/>
                        <a:gd name="connsiteX197" fmla="*/ 1473293 w 1496212"/>
                        <a:gd name="connsiteY197" fmla="*/ 20270 h 758095"/>
                        <a:gd name="connsiteX198" fmla="*/ 1482302 w 1496212"/>
                        <a:gd name="connsiteY19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47419 w 1496212"/>
                        <a:gd name="connsiteY84" fmla="*/ 668108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7419 w 1496212"/>
                        <a:gd name="connsiteY83" fmla="*/ 668108 h 758095"/>
                        <a:gd name="connsiteX84" fmla="*/ 550648 w 1496212"/>
                        <a:gd name="connsiteY84" fmla="*/ 677007 h 758095"/>
                        <a:gd name="connsiteX85" fmla="*/ 449766 w 1496212"/>
                        <a:gd name="connsiteY85" fmla="*/ 674028 h 758095"/>
                        <a:gd name="connsiteX86" fmla="*/ 385817 w 1496212"/>
                        <a:gd name="connsiteY86" fmla="*/ 637474 h 758095"/>
                        <a:gd name="connsiteX87" fmla="*/ 340428 w 1496212"/>
                        <a:gd name="connsiteY87" fmla="*/ 603594 h 758095"/>
                        <a:gd name="connsiteX88" fmla="*/ 302141 w 1496212"/>
                        <a:gd name="connsiteY88" fmla="*/ 578819 h 758095"/>
                        <a:gd name="connsiteX89" fmla="*/ 266105 w 1496212"/>
                        <a:gd name="connsiteY89" fmla="*/ 556297 h 758095"/>
                        <a:gd name="connsiteX90" fmla="*/ 259349 w 1496212"/>
                        <a:gd name="connsiteY90" fmla="*/ 554045 h 758095"/>
                        <a:gd name="connsiteX91" fmla="*/ 236826 w 1496212"/>
                        <a:gd name="connsiteY91" fmla="*/ 545036 h 758095"/>
                        <a:gd name="connsiteX92" fmla="*/ 180521 w 1496212"/>
                        <a:gd name="connsiteY92" fmla="*/ 536027 h 758095"/>
                        <a:gd name="connsiteX93" fmla="*/ 117459 w 1496212"/>
                        <a:gd name="connsiteY93" fmla="*/ 533775 h 758095"/>
                        <a:gd name="connsiteX94" fmla="*/ 76919 w 1496212"/>
                        <a:gd name="connsiteY94" fmla="*/ 536027 h 758095"/>
                        <a:gd name="connsiteX95" fmla="*/ 61645 w 1496212"/>
                        <a:gd name="connsiteY95" fmla="*/ 536930 h 758095"/>
                        <a:gd name="connsiteX96" fmla="*/ 23483 w 1496212"/>
                        <a:gd name="connsiteY96" fmla="*/ 550729 h 758095"/>
                        <a:gd name="connsiteX97" fmla="*/ 103 w 1496212"/>
                        <a:gd name="connsiteY97" fmla="*/ 573331 h 758095"/>
                        <a:gd name="connsiteX98" fmla="*/ 16207 w 1496212"/>
                        <a:gd name="connsiteY98" fmla="*/ 613525 h 758095"/>
                        <a:gd name="connsiteX99" fmla="*/ 45307 w 1496212"/>
                        <a:gd name="connsiteY99" fmla="*/ 618170 h 758095"/>
                        <a:gd name="connsiteX100" fmla="*/ 125027 w 1496212"/>
                        <a:gd name="connsiteY100" fmla="*/ 629432 h 758095"/>
                        <a:gd name="connsiteX101" fmla="*/ 167008 w 1496212"/>
                        <a:gd name="connsiteY101" fmla="*/ 632873 h 758095"/>
                        <a:gd name="connsiteX102" fmla="*/ 219388 w 1496212"/>
                        <a:gd name="connsiteY102" fmla="*/ 640429 h 758095"/>
                        <a:gd name="connsiteX103" fmla="*/ 271189 w 1496212"/>
                        <a:gd name="connsiteY103" fmla="*/ 659173 h 758095"/>
                        <a:gd name="connsiteX104" fmla="*/ 302141 w 1496212"/>
                        <a:gd name="connsiteY104" fmla="*/ 675665 h 758095"/>
                        <a:gd name="connsiteX105" fmla="*/ 337229 w 1496212"/>
                        <a:gd name="connsiteY105" fmla="*/ 700365 h 758095"/>
                        <a:gd name="connsiteX106" fmla="*/ 378458 w 1496212"/>
                        <a:gd name="connsiteY106" fmla="*/ 749187 h 758095"/>
                        <a:gd name="connsiteX107" fmla="*/ 403490 w 1496212"/>
                        <a:gd name="connsiteY107" fmla="*/ 752240 h 758095"/>
                        <a:gd name="connsiteX108" fmla="*/ 548322 w 1496212"/>
                        <a:gd name="connsiteY108" fmla="*/ 753003 h 758095"/>
                        <a:gd name="connsiteX109" fmla="*/ 619703 w 1496212"/>
                        <a:gd name="connsiteY109" fmla="*/ 752240 h 758095"/>
                        <a:gd name="connsiteX110" fmla="*/ 682765 w 1496212"/>
                        <a:gd name="connsiteY110" fmla="*/ 747736 h 758095"/>
                        <a:gd name="connsiteX111" fmla="*/ 689522 w 1496212"/>
                        <a:gd name="connsiteY111" fmla="*/ 745483 h 758095"/>
                        <a:gd name="connsiteX112" fmla="*/ 698531 w 1496212"/>
                        <a:gd name="connsiteY112" fmla="*/ 743231 h 758095"/>
                        <a:gd name="connsiteX113" fmla="*/ 730062 w 1496212"/>
                        <a:gd name="connsiteY113" fmla="*/ 740979 h 758095"/>
                        <a:gd name="connsiteX114" fmla="*/ 757088 w 1496212"/>
                        <a:gd name="connsiteY114" fmla="*/ 713952 h 758095"/>
                        <a:gd name="connsiteX115" fmla="*/ 768349 w 1496212"/>
                        <a:gd name="connsiteY115" fmla="*/ 702691 h 758095"/>
                        <a:gd name="connsiteX116" fmla="*/ 772854 w 1496212"/>
                        <a:gd name="connsiteY116" fmla="*/ 698187 h 758095"/>
                        <a:gd name="connsiteX117" fmla="*/ 784115 w 1496212"/>
                        <a:gd name="connsiteY117" fmla="*/ 684674 h 758095"/>
                        <a:gd name="connsiteX118" fmla="*/ 795376 w 1496212"/>
                        <a:gd name="connsiteY118" fmla="*/ 673412 h 758095"/>
                        <a:gd name="connsiteX119" fmla="*/ 799881 w 1496212"/>
                        <a:gd name="connsiteY119" fmla="*/ 666656 h 758095"/>
                        <a:gd name="connsiteX120" fmla="*/ 806637 w 1496212"/>
                        <a:gd name="connsiteY120" fmla="*/ 664404 h 758095"/>
                        <a:gd name="connsiteX121" fmla="*/ 808889 w 1496212"/>
                        <a:gd name="connsiteY121" fmla="*/ 657647 h 758095"/>
                        <a:gd name="connsiteX122" fmla="*/ 838168 w 1496212"/>
                        <a:gd name="connsiteY122" fmla="*/ 655395 h 758095"/>
                        <a:gd name="connsiteX123" fmla="*/ 860690 w 1496212"/>
                        <a:gd name="connsiteY123" fmla="*/ 639629 h 758095"/>
                        <a:gd name="connsiteX124" fmla="*/ 878708 w 1496212"/>
                        <a:gd name="connsiteY124" fmla="*/ 635125 h 758095"/>
                        <a:gd name="connsiteX125" fmla="*/ 887717 w 1496212"/>
                        <a:gd name="connsiteY125" fmla="*/ 632873 h 758095"/>
                        <a:gd name="connsiteX126" fmla="*/ 894474 w 1496212"/>
                        <a:gd name="connsiteY126" fmla="*/ 628368 h 758095"/>
                        <a:gd name="connsiteX127" fmla="*/ 914744 w 1496212"/>
                        <a:gd name="connsiteY127" fmla="*/ 619359 h 758095"/>
                        <a:gd name="connsiteX128" fmla="*/ 926005 w 1496212"/>
                        <a:gd name="connsiteY128" fmla="*/ 608098 h 758095"/>
                        <a:gd name="connsiteX129" fmla="*/ 941770 w 1496212"/>
                        <a:gd name="connsiteY129" fmla="*/ 603594 h 758095"/>
                        <a:gd name="connsiteX130" fmla="*/ 980058 w 1496212"/>
                        <a:gd name="connsiteY130" fmla="*/ 605846 h 758095"/>
                        <a:gd name="connsiteX131" fmla="*/ 984562 w 1496212"/>
                        <a:gd name="connsiteY131" fmla="*/ 612603 h 758095"/>
                        <a:gd name="connsiteX132" fmla="*/ 989067 w 1496212"/>
                        <a:gd name="connsiteY132" fmla="*/ 617107 h 758095"/>
                        <a:gd name="connsiteX133" fmla="*/ 1009337 w 1496212"/>
                        <a:gd name="connsiteY133" fmla="*/ 623864 h 758095"/>
                        <a:gd name="connsiteX134" fmla="*/ 1018346 w 1496212"/>
                        <a:gd name="connsiteY134" fmla="*/ 632873 h 758095"/>
                        <a:gd name="connsiteX135" fmla="*/ 1022850 w 1496212"/>
                        <a:gd name="connsiteY135" fmla="*/ 641881 h 758095"/>
                        <a:gd name="connsiteX136" fmla="*/ 1036363 w 1496212"/>
                        <a:gd name="connsiteY136" fmla="*/ 650890 h 758095"/>
                        <a:gd name="connsiteX137" fmla="*/ 1040868 w 1496212"/>
                        <a:gd name="connsiteY137" fmla="*/ 664404 h 758095"/>
                        <a:gd name="connsiteX138" fmla="*/ 1047624 w 1496212"/>
                        <a:gd name="connsiteY138" fmla="*/ 668908 h 758095"/>
                        <a:gd name="connsiteX139" fmla="*/ 1058885 w 1496212"/>
                        <a:gd name="connsiteY139" fmla="*/ 671160 h 758095"/>
                        <a:gd name="connsiteX140" fmla="*/ 1065642 w 1496212"/>
                        <a:gd name="connsiteY140" fmla="*/ 673412 h 758095"/>
                        <a:gd name="connsiteX141" fmla="*/ 1067894 w 1496212"/>
                        <a:gd name="connsiteY141" fmla="*/ 680169 h 758095"/>
                        <a:gd name="connsiteX142" fmla="*/ 1076903 w 1496212"/>
                        <a:gd name="connsiteY142" fmla="*/ 682421 h 758095"/>
                        <a:gd name="connsiteX143" fmla="*/ 1085912 w 1496212"/>
                        <a:gd name="connsiteY143" fmla="*/ 686926 h 758095"/>
                        <a:gd name="connsiteX144" fmla="*/ 1103930 w 1496212"/>
                        <a:gd name="connsiteY144" fmla="*/ 691430 h 758095"/>
                        <a:gd name="connsiteX145" fmla="*/ 1110686 w 1496212"/>
                        <a:gd name="connsiteY145" fmla="*/ 700439 h 758095"/>
                        <a:gd name="connsiteX146" fmla="*/ 1115191 w 1496212"/>
                        <a:gd name="connsiteY146" fmla="*/ 707196 h 758095"/>
                        <a:gd name="connsiteX147" fmla="*/ 1121948 w 1496212"/>
                        <a:gd name="connsiteY147" fmla="*/ 711700 h 758095"/>
                        <a:gd name="connsiteX148" fmla="*/ 1130956 w 1496212"/>
                        <a:gd name="connsiteY148" fmla="*/ 727466 h 758095"/>
                        <a:gd name="connsiteX149" fmla="*/ 1133209 w 1496212"/>
                        <a:gd name="connsiteY149" fmla="*/ 736474 h 758095"/>
                        <a:gd name="connsiteX150" fmla="*/ 1148974 w 1496212"/>
                        <a:gd name="connsiteY150" fmla="*/ 743231 h 758095"/>
                        <a:gd name="connsiteX151" fmla="*/ 1191766 w 1496212"/>
                        <a:gd name="connsiteY151" fmla="*/ 745483 h 758095"/>
                        <a:gd name="connsiteX152" fmla="*/ 1207532 w 1496212"/>
                        <a:gd name="connsiteY152" fmla="*/ 743231 h 758095"/>
                        <a:gd name="connsiteX153" fmla="*/ 1248072 w 1496212"/>
                        <a:gd name="connsiteY153" fmla="*/ 745483 h 758095"/>
                        <a:gd name="connsiteX154" fmla="*/ 1268342 w 1496212"/>
                        <a:gd name="connsiteY154" fmla="*/ 747736 h 758095"/>
                        <a:gd name="connsiteX155" fmla="*/ 1281855 w 1496212"/>
                        <a:gd name="connsiteY155" fmla="*/ 729718 h 758095"/>
                        <a:gd name="connsiteX156" fmla="*/ 1288612 w 1496212"/>
                        <a:gd name="connsiteY156" fmla="*/ 727466 h 758095"/>
                        <a:gd name="connsiteX157" fmla="*/ 1304377 w 1496212"/>
                        <a:gd name="connsiteY157" fmla="*/ 713952 h 758095"/>
                        <a:gd name="connsiteX158" fmla="*/ 1306629 w 1496212"/>
                        <a:gd name="connsiteY158" fmla="*/ 707196 h 758095"/>
                        <a:gd name="connsiteX159" fmla="*/ 1311134 w 1496212"/>
                        <a:gd name="connsiteY159" fmla="*/ 700439 h 758095"/>
                        <a:gd name="connsiteX160" fmla="*/ 1315638 w 1496212"/>
                        <a:gd name="connsiteY160" fmla="*/ 691430 h 758095"/>
                        <a:gd name="connsiteX161" fmla="*/ 1322395 w 1496212"/>
                        <a:gd name="connsiteY161" fmla="*/ 689178 h 758095"/>
                        <a:gd name="connsiteX162" fmla="*/ 1326899 w 1496212"/>
                        <a:gd name="connsiteY162" fmla="*/ 680169 h 758095"/>
                        <a:gd name="connsiteX163" fmla="*/ 1333656 w 1496212"/>
                        <a:gd name="connsiteY163" fmla="*/ 675665 h 758095"/>
                        <a:gd name="connsiteX164" fmla="*/ 1335908 w 1496212"/>
                        <a:gd name="connsiteY164" fmla="*/ 666656 h 758095"/>
                        <a:gd name="connsiteX165" fmla="*/ 1338160 w 1496212"/>
                        <a:gd name="connsiteY165" fmla="*/ 659899 h 758095"/>
                        <a:gd name="connsiteX166" fmla="*/ 1342665 w 1496212"/>
                        <a:gd name="connsiteY166" fmla="*/ 655395 h 758095"/>
                        <a:gd name="connsiteX167" fmla="*/ 1351674 w 1496212"/>
                        <a:gd name="connsiteY167" fmla="*/ 641881 h 758095"/>
                        <a:gd name="connsiteX168" fmla="*/ 1353926 w 1496212"/>
                        <a:gd name="connsiteY168" fmla="*/ 632873 h 758095"/>
                        <a:gd name="connsiteX169" fmla="*/ 1356178 w 1496212"/>
                        <a:gd name="connsiteY169" fmla="*/ 610350 h 758095"/>
                        <a:gd name="connsiteX170" fmla="*/ 1360682 w 1496212"/>
                        <a:gd name="connsiteY170" fmla="*/ 601341 h 758095"/>
                        <a:gd name="connsiteX171" fmla="*/ 1365187 w 1496212"/>
                        <a:gd name="connsiteY171" fmla="*/ 585576 h 758095"/>
                        <a:gd name="connsiteX172" fmla="*/ 1371944 w 1496212"/>
                        <a:gd name="connsiteY172" fmla="*/ 576567 h 758095"/>
                        <a:gd name="connsiteX173" fmla="*/ 1376448 w 1496212"/>
                        <a:gd name="connsiteY173" fmla="*/ 542784 h 758095"/>
                        <a:gd name="connsiteX174" fmla="*/ 1378700 w 1496212"/>
                        <a:gd name="connsiteY174" fmla="*/ 533775 h 758095"/>
                        <a:gd name="connsiteX175" fmla="*/ 1380952 w 1496212"/>
                        <a:gd name="connsiteY175" fmla="*/ 477470 h 758095"/>
                        <a:gd name="connsiteX176" fmla="*/ 1396718 w 1496212"/>
                        <a:gd name="connsiteY176" fmla="*/ 454947 h 758095"/>
                        <a:gd name="connsiteX177" fmla="*/ 1403475 w 1496212"/>
                        <a:gd name="connsiteY177" fmla="*/ 443686 h 758095"/>
                        <a:gd name="connsiteX178" fmla="*/ 1410231 w 1496212"/>
                        <a:gd name="connsiteY178" fmla="*/ 434677 h 758095"/>
                        <a:gd name="connsiteX179" fmla="*/ 1412483 w 1496212"/>
                        <a:gd name="connsiteY179" fmla="*/ 385129 h 758095"/>
                        <a:gd name="connsiteX180" fmla="*/ 1414736 w 1496212"/>
                        <a:gd name="connsiteY180" fmla="*/ 373868 h 758095"/>
                        <a:gd name="connsiteX181" fmla="*/ 1421492 w 1496212"/>
                        <a:gd name="connsiteY181" fmla="*/ 367111 h 758095"/>
                        <a:gd name="connsiteX182" fmla="*/ 1435006 w 1496212"/>
                        <a:gd name="connsiteY182" fmla="*/ 157655 h 758095"/>
                        <a:gd name="connsiteX183" fmla="*/ 1448519 w 1496212"/>
                        <a:gd name="connsiteY183" fmla="*/ 141889 h 758095"/>
                        <a:gd name="connsiteX184" fmla="*/ 1453023 w 1496212"/>
                        <a:gd name="connsiteY184" fmla="*/ 135133 h 758095"/>
                        <a:gd name="connsiteX185" fmla="*/ 1459780 w 1496212"/>
                        <a:gd name="connsiteY185" fmla="*/ 132880 h 758095"/>
                        <a:gd name="connsiteX186" fmla="*/ 1466537 w 1496212"/>
                        <a:gd name="connsiteY186" fmla="*/ 128376 h 758095"/>
                        <a:gd name="connsiteX187" fmla="*/ 1468789 w 1496212"/>
                        <a:gd name="connsiteY187" fmla="*/ 99097 h 758095"/>
                        <a:gd name="connsiteX188" fmla="*/ 1475546 w 1496212"/>
                        <a:gd name="connsiteY188" fmla="*/ 94593 h 758095"/>
                        <a:gd name="connsiteX189" fmla="*/ 1486807 w 1496212"/>
                        <a:gd name="connsiteY189" fmla="*/ 83332 h 758095"/>
                        <a:gd name="connsiteX190" fmla="*/ 1489059 w 1496212"/>
                        <a:gd name="connsiteY190" fmla="*/ 76575 h 758095"/>
                        <a:gd name="connsiteX191" fmla="*/ 1495816 w 1496212"/>
                        <a:gd name="connsiteY191" fmla="*/ 74323 h 758095"/>
                        <a:gd name="connsiteX192" fmla="*/ 1493563 w 1496212"/>
                        <a:gd name="connsiteY192" fmla="*/ 0 h 758095"/>
                        <a:gd name="connsiteX193" fmla="*/ 1482302 w 1496212"/>
                        <a:gd name="connsiteY193" fmla="*/ 9008 h 758095"/>
                        <a:gd name="connsiteX194" fmla="*/ 1480050 w 1496212"/>
                        <a:gd name="connsiteY194" fmla="*/ 18017 h 758095"/>
                        <a:gd name="connsiteX195" fmla="*/ 1473293 w 1496212"/>
                        <a:gd name="connsiteY195" fmla="*/ 20270 h 758095"/>
                        <a:gd name="connsiteX196" fmla="*/ 1482302 w 1496212"/>
                        <a:gd name="connsiteY19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19703 w 1496212"/>
                        <a:gd name="connsiteY108" fmla="*/ 752240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50976 w 1496212"/>
                        <a:gd name="connsiteY108" fmla="*/ 747772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691774 w 1496212"/>
                        <a:gd name="connsiteY80" fmla="*/ 644134 h 758095"/>
                        <a:gd name="connsiteX81" fmla="*/ 647419 w 1496212"/>
                        <a:gd name="connsiteY81" fmla="*/ 668108 h 758095"/>
                        <a:gd name="connsiteX82" fmla="*/ 550648 w 1496212"/>
                        <a:gd name="connsiteY82" fmla="*/ 677007 h 758095"/>
                        <a:gd name="connsiteX83" fmla="*/ 449766 w 1496212"/>
                        <a:gd name="connsiteY83" fmla="*/ 674028 h 758095"/>
                        <a:gd name="connsiteX84" fmla="*/ 385817 w 1496212"/>
                        <a:gd name="connsiteY84" fmla="*/ 637474 h 758095"/>
                        <a:gd name="connsiteX85" fmla="*/ 340428 w 1496212"/>
                        <a:gd name="connsiteY85" fmla="*/ 603594 h 758095"/>
                        <a:gd name="connsiteX86" fmla="*/ 302141 w 1496212"/>
                        <a:gd name="connsiteY86" fmla="*/ 578819 h 758095"/>
                        <a:gd name="connsiteX87" fmla="*/ 266105 w 1496212"/>
                        <a:gd name="connsiteY87" fmla="*/ 556297 h 758095"/>
                        <a:gd name="connsiteX88" fmla="*/ 259349 w 1496212"/>
                        <a:gd name="connsiteY88" fmla="*/ 554045 h 758095"/>
                        <a:gd name="connsiteX89" fmla="*/ 236826 w 1496212"/>
                        <a:gd name="connsiteY89" fmla="*/ 545036 h 758095"/>
                        <a:gd name="connsiteX90" fmla="*/ 180521 w 1496212"/>
                        <a:gd name="connsiteY90" fmla="*/ 536027 h 758095"/>
                        <a:gd name="connsiteX91" fmla="*/ 117459 w 1496212"/>
                        <a:gd name="connsiteY91" fmla="*/ 533775 h 758095"/>
                        <a:gd name="connsiteX92" fmla="*/ 76919 w 1496212"/>
                        <a:gd name="connsiteY92" fmla="*/ 536027 h 758095"/>
                        <a:gd name="connsiteX93" fmla="*/ 61645 w 1496212"/>
                        <a:gd name="connsiteY93" fmla="*/ 536930 h 758095"/>
                        <a:gd name="connsiteX94" fmla="*/ 23483 w 1496212"/>
                        <a:gd name="connsiteY94" fmla="*/ 550729 h 758095"/>
                        <a:gd name="connsiteX95" fmla="*/ 103 w 1496212"/>
                        <a:gd name="connsiteY95" fmla="*/ 573331 h 758095"/>
                        <a:gd name="connsiteX96" fmla="*/ 16207 w 1496212"/>
                        <a:gd name="connsiteY96" fmla="*/ 613525 h 758095"/>
                        <a:gd name="connsiteX97" fmla="*/ 45307 w 1496212"/>
                        <a:gd name="connsiteY97" fmla="*/ 618170 h 758095"/>
                        <a:gd name="connsiteX98" fmla="*/ 125027 w 1496212"/>
                        <a:gd name="connsiteY98" fmla="*/ 629432 h 758095"/>
                        <a:gd name="connsiteX99" fmla="*/ 167008 w 1496212"/>
                        <a:gd name="connsiteY99" fmla="*/ 632873 h 758095"/>
                        <a:gd name="connsiteX100" fmla="*/ 219388 w 1496212"/>
                        <a:gd name="connsiteY100" fmla="*/ 640429 h 758095"/>
                        <a:gd name="connsiteX101" fmla="*/ 271189 w 1496212"/>
                        <a:gd name="connsiteY101" fmla="*/ 659173 h 758095"/>
                        <a:gd name="connsiteX102" fmla="*/ 302141 w 1496212"/>
                        <a:gd name="connsiteY102" fmla="*/ 675665 h 758095"/>
                        <a:gd name="connsiteX103" fmla="*/ 337229 w 1496212"/>
                        <a:gd name="connsiteY103" fmla="*/ 700365 h 758095"/>
                        <a:gd name="connsiteX104" fmla="*/ 378458 w 1496212"/>
                        <a:gd name="connsiteY104" fmla="*/ 749187 h 758095"/>
                        <a:gd name="connsiteX105" fmla="*/ 403490 w 1496212"/>
                        <a:gd name="connsiteY105" fmla="*/ 752240 h 758095"/>
                        <a:gd name="connsiteX106" fmla="*/ 548322 w 1496212"/>
                        <a:gd name="connsiteY106" fmla="*/ 753003 h 758095"/>
                        <a:gd name="connsiteX107" fmla="*/ 650976 w 1496212"/>
                        <a:gd name="connsiteY107" fmla="*/ 747772 h 758095"/>
                        <a:gd name="connsiteX108" fmla="*/ 682765 w 1496212"/>
                        <a:gd name="connsiteY108" fmla="*/ 747736 h 758095"/>
                        <a:gd name="connsiteX109" fmla="*/ 689522 w 1496212"/>
                        <a:gd name="connsiteY109" fmla="*/ 745483 h 758095"/>
                        <a:gd name="connsiteX110" fmla="*/ 698531 w 1496212"/>
                        <a:gd name="connsiteY110" fmla="*/ 743231 h 758095"/>
                        <a:gd name="connsiteX111" fmla="*/ 730062 w 1496212"/>
                        <a:gd name="connsiteY111" fmla="*/ 740979 h 758095"/>
                        <a:gd name="connsiteX112" fmla="*/ 757088 w 1496212"/>
                        <a:gd name="connsiteY112" fmla="*/ 713952 h 758095"/>
                        <a:gd name="connsiteX113" fmla="*/ 768349 w 1496212"/>
                        <a:gd name="connsiteY113" fmla="*/ 702691 h 758095"/>
                        <a:gd name="connsiteX114" fmla="*/ 772854 w 1496212"/>
                        <a:gd name="connsiteY114" fmla="*/ 698187 h 758095"/>
                        <a:gd name="connsiteX115" fmla="*/ 784115 w 1496212"/>
                        <a:gd name="connsiteY115" fmla="*/ 684674 h 758095"/>
                        <a:gd name="connsiteX116" fmla="*/ 795376 w 1496212"/>
                        <a:gd name="connsiteY116" fmla="*/ 673412 h 758095"/>
                        <a:gd name="connsiteX117" fmla="*/ 799881 w 1496212"/>
                        <a:gd name="connsiteY117" fmla="*/ 666656 h 758095"/>
                        <a:gd name="connsiteX118" fmla="*/ 806637 w 1496212"/>
                        <a:gd name="connsiteY118" fmla="*/ 664404 h 758095"/>
                        <a:gd name="connsiteX119" fmla="*/ 808889 w 1496212"/>
                        <a:gd name="connsiteY119" fmla="*/ 657647 h 758095"/>
                        <a:gd name="connsiteX120" fmla="*/ 838168 w 1496212"/>
                        <a:gd name="connsiteY120" fmla="*/ 655395 h 758095"/>
                        <a:gd name="connsiteX121" fmla="*/ 860690 w 1496212"/>
                        <a:gd name="connsiteY121" fmla="*/ 639629 h 758095"/>
                        <a:gd name="connsiteX122" fmla="*/ 878708 w 1496212"/>
                        <a:gd name="connsiteY122" fmla="*/ 635125 h 758095"/>
                        <a:gd name="connsiteX123" fmla="*/ 887717 w 1496212"/>
                        <a:gd name="connsiteY123" fmla="*/ 632873 h 758095"/>
                        <a:gd name="connsiteX124" fmla="*/ 894474 w 1496212"/>
                        <a:gd name="connsiteY124" fmla="*/ 628368 h 758095"/>
                        <a:gd name="connsiteX125" fmla="*/ 914744 w 1496212"/>
                        <a:gd name="connsiteY125" fmla="*/ 619359 h 758095"/>
                        <a:gd name="connsiteX126" fmla="*/ 926005 w 1496212"/>
                        <a:gd name="connsiteY126" fmla="*/ 608098 h 758095"/>
                        <a:gd name="connsiteX127" fmla="*/ 941770 w 1496212"/>
                        <a:gd name="connsiteY127" fmla="*/ 603594 h 758095"/>
                        <a:gd name="connsiteX128" fmla="*/ 980058 w 1496212"/>
                        <a:gd name="connsiteY128" fmla="*/ 605846 h 758095"/>
                        <a:gd name="connsiteX129" fmla="*/ 984562 w 1496212"/>
                        <a:gd name="connsiteY129" fmla="*/ 612603 h 758095"/>
                        <a:gd name="connsiteX130" fmla="*/ 989067 w 1496212"/>
                        <a:gd name="connsiteY130" fmla="*/ 617107 h 758095"/>
                        <a:gd name="connsiteX131" fmla="*/ 1009337 w 1496212"/>
                        <a:gd name="connsiteY131" fmla="*/ 623864 h 758095"/>
                        <a:gd name="connsiteX132" fmla="*/ 1018346 w 1496212"/>
                        <a:gd name="connsiteY132" fmla="*/ 632873 h 758095"/>
                        <a:gd name="connsiteX133" fmla="*/ 1022850 w 1496212"/>
                        <a:gd name="connsiteY133" fmla="*/ 641881 h 758095"/>
                        <a:gd name="connsiteX134" fmla="*/ 1036363 w 1496212"/>
                        <a:gd name="connsiteY134" fmla="*/ 650890 h 758095"/>
                        <a:gd name="connsiteX135" fmla="*/ 1040868 w 1496212"/>
                        <a:gd name="connsiteY135" fmla="*/ 664404 h 758095"/>
                        <a:gd name="connsiteX136" fmla="*/ 1047624 w 1496212"/>
                        <a:gd name="connsiteY136" fmla="*/ 668908 h 758095"/>
                        <a:gd name="connsiteX137" fmla="*/ 1058885 w 1496212"/>
                        <a:gd name="connsiteY137" fmla="*/ 671160 h 758095"/>
                        <a:gd name="connsiteX138" fmla="*/ 1065642 w 1496212"/>
                        <a:gd name="connsiteY138" fmla="*/ 673412 h 758095"/>
                        <a:gd name="connsiteX139" fmla="*/ 1067894 w 1496212"/>
                        <a:gd name="connsiteY139" fmla="*/ 680169 h 758095"/>
                        <a:gd name="connsiteX140" fmla="*/ 1076903 w 1496212"/>
                        <a:gd name="connsiteY140" fmla="*/ 682421 h 758095"/>
                        <a:gd name="connsiteX141" fmla="*/ 1085912 w 1496212"/>
                        <a:gd name="connsiteY141" fmla="*/ 686926 h 758095"/>
                        <a:gd name="connsiteX142" fmla="*/ 1103930 w 1496212"/>
                        <a:gd name="connsiteY142" fmla="*/ 691430 h 758095"/>
                        <a:gd name="connsiteX143" fmla="*/ 1110686 w 1496212"/>
                        <a:gd name="connsiteY143" fmla="*/ 700439 h 758095"/>
                        <a:gd name="connsiteX144" fmla="*/ 1115191 w 1496212"/>
                        <a:gd name="connsiteY144" fmla="*/ 707196 h 758095"/>
                        <a:gd name="connsiteX145" fmla="*/ 1121948 w 1496212"/>
                        <a:gd name="connsiteY145" fmla="*/ 711700 h 758095"/>
                        <a:gd name="connsiteX146" fmla="*/ 1130956 w 1496212"/>
                        <a:gd name="connsiteY146" fmla="*/ 727466 h 758095"/>
                        <a:gd name="connsiteX147" fmla="*/ 1133209 w 1496212"/>
                        <a:gd name="connsiteY147" fmla="*/ 736474 h 758095"/>
                        <a:gd name="connsiteX148" fmla="*/ 1148974 w 1496212"/>
                        <a:gd name="connsiteY148" fmla="*/ 743231 h 758095"/>
                        <a:gd name="connsiteX149" fmla="*/ 1191766 w 1496212"/>
                        <a:gd name="connsiteY149" fmla="*/ 745483 h 758095"/>
                        <a:gd name="connsiteX150" fmla="*/ 1207532 w 1496212"/>
                        <a:gd name="connsiteY150" fmla="*/ 743231 h 758095"/>
                        <a:gd name="connsiteX151" fmla="*/ 1248072 w 1496212"/>
                        <a:gd name="connsiteY151" fmla="*/ 745483 h 758095"/>
                        <a:gd name="connsiteX152" fmla="*/ 1268342 w 1496212"/>
                        <a:gd name="connsiteY152" fmla="*/ 747736 h 758095"/>
                        <a:gd name="connsiteX153" fmla="*/ 1281855 w 1496212"/>
                        <a:gd name="connsiteY153" fmla="*/ 729718 h 758095"/>
                        <a:gd name="connsiteX154" fmla="*/ 1288612 w 1496212"/>
                        <a:gd name="connsiteY154" fmla="*/ 727466 h 758095"/>
                        <a:gd name="connsiteX155" fmla="*/ 1304377 w 1496212"/>
                        <a:gd name="connsiteY155" fmla="*/ 713952 h 758095"/>
                        <a:gd name="connsiteX156" fmla="*/ 1306629 w 1496212"/>
                        <a:gd name="connsiteY156" fmla="*/ 707196 h 758095"/>
                        <a:gd name="connsiteX157" fmla="*/ 1311134 w 1496212"/>
                        <a:gd name="connsiteY157" fmla="*/ 700439 h 758095"/>
                        <a:gd name="connsiteX158" fmla="*/ 1315638 w 1496212"/>
                        <a:gd name="connsiteY158" fmla="*/ 691430 h 758095"/>
                        <a:gd name="connsiteX159" fmla="*/ 1322395 w 1496212"/>
                        <a:gd name="connsiteY159" fmla="*/ 689178 h 758095"/>
                        <a:gd name="connsiteX160" fmla="*/ 1326899 w 1496212"/>
                        <a:gd name="connsiteY160" fmla="*/ 680169 h 758095"/>
                        <a:gd name="connsiteX161" fmla="*/ 1333656 w 1496212"/>
                        <a:gd name="connsiteY161" fmla="*/ 675665 h 758095"/>
                        <a:gd name="connsiteX162" fmla="*/ 1335908 w 1496212"/>
                        <a:gd name="connsiteY162" fmla="*/ 666656 h 758095"/>
                        <a:gd name="connsiteX163" fmla="*/ 1338160 w 1496212"/>
                        <a:gd name="connsiteY163" fmla="*/ 659899 h 758095"/>
                        <a:gd name="connsiteX164" fmla="*/ 1342665 w 1496212"/>
                        <a:gd name="connsiteY164" fmla="*/ 655395 h 758095"/>
                        <a:gd name="connsiteX165" fmla="*/ 1351674 w 1496212"/>
                        <a:gd name="connsiteY165" fmla="*/ 641881 h 758095"/>
                        <a:gd name="connsiteX166" fmla="*/ 1353926 w 1496212"/>
                        <a:gd name="connsiteY166" fmla="*/ 632873 h 758095"/>
                        <a:gd name="connsiteX167" fmla="*/ 1356178 w 1496212"/>
                        <a:gd name="connsiteY167" fmla="*/ 610350 h 758095"/>
                        <a:gd name="connsiteX168" fmla="*/ 1360682 w 1496212"/>
                        <a:gd name="connsiteY168" fmla="*/ 601341 h 758095"/>
                        <a:gd name="connsiteX169" fmla="*/ 1365187 w 1496212"/>
                        <a:gd name="connsiteY169" fmla="*/ 585576 h 758095"/>
                        <a:gd name="connsiteX170" fmla="*/ 1371944 w 1496212"/>
                        <a:gd name="connsiteY170" fmla="*/ 576567 h 758095"/>
                        <a:gd name="connsiteX171" fmla="*/ 1376448 w 1496212"/>
                        <a:gd name="connsiteY171" fmla="*/ 542784 h 758095"/>
                        <a:gd name="connsiteX172" fmla="*/ 1378700 w 1496212"/>
                        <a:gd name="connsiteY172" fmla="*/ 533775 h 758095"/>
                        <a:gd name="connsiteX173" fmla="*/ 1380952 w 1496212"/>
                        <a:gd name="connsiteY173" fmla="*/ 477470 h 758095"/>
                        <a:gd name="connsiteX174" fmla="*/ 1396718 w 1496212"/>
                        <a:gd name="connsiteY174" fmla="*/ 454947 h 758095"/>
                        <a:gd name="connsiteX175" fmla="*/ 1403475 w 1496212"/>
                        <a:gd name="connsiteY175" fmla="*/ 443686 h 758095"/>
                        <a:gd name="connsiteX176" fmla="*/ 1410231 w 1496212"/>
                        <a:gd name="connsiteY176" fmla="*/ 434677 h 758095"/>
                        <a:gd name="connsiteX177" fmla="*/ 1412483 w 1496212"/>
                        <a:gd name="connsiteY177" fmla="*/ 385129 h 758095"/>
                        <a:gd name="connsiteX178" fmla="*/ 1414736 w 1496212"/>
                        <a:gd name="connsiteY178" fmla="*/ 373868 h 758095"/>
                        <a:gd name="connsiteX179" fmla="*/ 1421492 w 1496212"/>
                        <a:gd name="connsiteY179" fmla="*/ 367111 h 758095"/>
                        <a:gd name="connsiteX180" fmla="*/ 1435006 w 1496212"/>
                        <a:gd name="connsiteY180" fmla="*/ 157655 h 758095"/>
                        <a:gd name="connsiteX181" fmla="*/ 1448519 w 1496212"/>
                        <a:gd name="connsiteY181" fmla="*/ 141889 h 758095"/>
                        <a:gd name="connsiteX182" fmla="*/ 1453023 w 1496212"/>
                        <a:gd name="connsiteY182" fmla="*/ 135133 h 758095"/>
                        <a:gd name="connsiteX183" fmla="*/ 1459780 w 1496212"/>
                        <a:gd name="connsiteY183" fmla="*/ 132880 h 758095"/>
                        <a:gd name="connsiteX184" fmla="*/ 1466537 w 1496212"/>
                        <a:gd name="connsiteY184" fmla="*/ 128376 h 758095"/>
                        <a:gd name="connsiteX185" fmla="*/ 1468789 w 1496212"/>
                        <a:gd name="connsiteY185" fmla="*/ 99097 h 758095"/>
                        <a:gd name="connsiteX186" fmla="*/ 1475546 w 1496212"/>
                        <a:gd name="connsiteY186" fmla="*/ 94593 h 758095"/>
                        <a:gd name="connsiteX187" fmla="*/ 1486807 w 1496212"/>
                        <a:gd name="connsiteY187" fmla="*/ 83332 h 758095"/>
                        <a:gd name="connsiteX188" fmla="*/ 1489059 w 1496212"/>
                        <a:gd name="connsiteY188" fmla="*/ 76575 h 758095"/>
                        <a:gd name="connsiteX189" fmla="*/ 1495816 w 1496212"/>
                        <a:gd name="connsiteY189" fmla="*/ 74323 h 758095"/>
                        <a:gd name="connsiteX190" fmla="*/ 1493563 w 1496212"/>
                        <a:gd name="connsiteY190" fmla="*/ 0 h 758095"/>
                        <a:gd name="connsiteX191" fmla="*/ 1482302 w 1496212"/>
                        <a:gd name="connsiteY191" fmla="*/ 9008 h 758095"/>
                        <a:gd name="connsiteX192" fmla="*/ 1480050 w 1496212"/>
                        <a:gd name="connsiteY192" fmla="*/ 18017 h 758095"/>
                        <a:gd name="connsiteX193" fmla="*/ 1473293 w 1496212"/>
                        <a:gd name="connsiteY193" fmla="*/ 20270 h 758095"/>
                        <a:gd name="connsiteX194" fmla="*/ 1482302 w 1496212"/>
                        <a:gd name="connsiteY19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691774 w 1496212"/>
                        <a:gd name="connsiteY79" fmla="*/ 644134 h 758095"/>
                        <a:gd name="connsiteX80" fmla="*/ 647419 w 1496212"/>
                        <a:gd name="connsiteY80" fmla="*/ 668108 h 758095"/>
                        <a:gd name="connsiteX81" fmla="*/ 550648 w 1496212"/>
                        <a:gd name="connsiteY81" fmla="*/ 677007 h 758095"/>
                        <a:gd name="connsiteX82" fmla="*/ 449766 w 1496212"/>
                        <a:gd name="connsiteY82" fmla="*/ 674028 h 758095"/>
                        <a:gd name="connsiteX83" fmla="*/ 385817 w 1496212"/>
                        <a:gd name="connsiteY83" fmla="*/ 637474 h 758095"/>
                        <a:gd name="connsiteX84" fmla="*/ 340428 w 1496212"/>
                        <a:gd name="connsiteY84" fmla="*/ 603594 h 758095"/>
                        <a:gd name="connsiteX85" fmla="*/ 302141 w 1496212"/>
                        <a:gd name="connsiteY85" fmla="*/ 578819 h 758095"/>
                        <a:gd name="connsiteX86" fmla="*/ 266105 w 1496212"/>
                        <a:gd name="connsiteY86" fmla="*/ 556297 h 758095"/>
                        <a:gd name="connsiteX87" fmla="*/ 259349 w 1496212"/>
                        <a:gd name="connsiteY87" fmla="*/ 554045 h 758095"/>
                        <a:gd name="connsiteX88" fmla="*/ 236826 w 1496212"/>
                        <a:gd name="connsiteY88" fmla="*/ 545036 h 758095"/>
                        <a:gd name="connsiteX89" fmla="*/ 180521 w 1496212"/>
                        <a:gd name="connsiteY89" fmla="*/ 536027 h 758095"/>
                        <a:gd name="connsiteX90" fmla="*/ 117459 w 1496212"/>
                        <a:gd name="connsiteY90" fmla="*/ 533775 h 758095"/>
                        <a:gd name="connsiteX91" fmla="*/ 76919 w 1496212"/>
                        <a:gd name="connsiteY91" fmla="*/ 536027 h 758095"/>
                        <a:gd name="connsiteX92" fmla="*/ 61645 w 1496212"/>
                        <a:gd name="connsiteY92" fmla="*/ 536930 h 758095"/>
                        <a:gd name="connsiteX93" fmla="*/ 23483 w 1496212"/>
                        <a:gd name="connsiteY93" fmla="*/ 550729 h 758095"/>
                        <a:gd name="connsiteX94" fmla="*/ 103 w 1496212"/>
                        <a:gd name="connsiteY94" fmla="*/ 573331 h 758095"/>
                        <a:gd name="connsiteX95" fmla="*/ 16207 w 1496212"/>
                        <a:gd name="connsiteY95" fmla="*/ 613525 h 758095"/>
                        <a:gd name="connsiteX96" fmla="*/ 45307 w 1496212"/>
                        <a:gd name="connsiteY96" fmla="*/ 618170 h 758095"/>
                        <a:gd name="connsiteX97" fmla="*/ 125027 w 1496212"/>
                        <a:gd name="connsiteY97" fmla="*/ 629432 h 758095"/>
                        <a:gd name="connsiteX98" fmla="*/ 167008 w 1496212"/>
                        <a:gd name="connsiteY98" fmla="*/ 632873 h 758095"/>
                        <a:gd name="connsiteX99" fmla="*/ 219388 w 1496212"/>
                        <a:gd name="connsiteY99" fmla="*/ 640429 h 758095"/>
                        <a:gd name="connsiteX100" fmla="*/ 271189 w 1496212"/>
                        <a:gd name="connsiteY100" fmla="*/ 659173 h 758095"/>
                        <a:gd name="connsiteX101" fmla="*/ 302141 w 1496212"/>
                        <a:gd name="connsiteY101" fmla="*/ 675665 h 758095"/>
                        <a:gd name="connsiteX102" fmla="*/ 337229 w 1496212"/>
                        <a:gd name="connsiteY102" fmla="*/ 700365 h 758095"/>
                        <a:gd name="connsiteX103" fmla="*/ 378458 w 1496212"/>
                        <a:gd name="connsiteY103" fmla="*/ 749187 h 758095"/>
                        <a:gd name="connsiteX104" fmla="*/ 403490 w 1496212"/>
                        <a:gd name="connsiteY104" fmla="*/ 752240 h 758095"/>
                        <a:gd name="connsiteX105" fmla="*/ 548322 w 1496212"/>
                        <a:gd name="connsiteY105" fmla="*/ 753003 h 758095"/>
                        <a:gd name="connsiteX106" fmla="*/ 650976 w 1496212"/>
                        <a:gd name="connsiteY106" fmla="*/ 747772 h 758095"/>
                        <a:gd name="connsiteX107" fmla="*/ 682765 w 1496212"/>
                        <a:gd name="connsiteY107" fmla="*/ 747736 h 758095"/>
                        <a:gd name="connsiteX108" fmla="*/ 689522 w 1496212"/>
                        <a:gd name="connsiteY108" fmla="*/ 745483 h 758095"/>
                        <a:gd name="connsiteX109" fmla="*/ 698531 w 1496212"/>
                        <a:gd name="connsiteY109" fmla="*/ 743231 h 758095"/>
                        <a:gd name="connsiteX110" fmla="*/ 730062 w 1496212"/>
                        <a:gd name="connsiteY110" fmla="*/ 740979 h 758095"/>
                        <a:gd name="connsiteX111" fmla="*/ 757088 w 1496212"/>
                        <a:gd name="connsiteY111" fmla="*/ 713952 h 758095"/>
                        <a:gd name="connsiteX112" fmla="*/ 768349 w 1496212"/>
                        <a:gd name="connsiteY112" fmla="*/ 702691 h 758095"/>
                        <a:gd name="connsiteX113" fmla="*/ 772854 w 1496212"/>
                        <a:gd name="connsiteY113" fmla="*/ 698187 h 758095"/>
                        <a:gd name="connsiteX114" fmla="*/ 784115 w 1496212"/>
                        <a:gd name="connsiteY114" fmla="*/ 684674 h 758095"/>
                        <a:gd name="connsiteX115" fmla="*/ 795376 w 1496212"/>
                        <a:gd name="connsiteY115" fmla="*/ 673412 h 758095"/>
                        <a:gd name="connsiteX116" fmla="*/ 799881 w 1496212"/>
                        <a:gd name="connsiteY116" fmla="*/ 666656 h 758095"/>
                        <a:gd name="connsiteX117" fmla="*/ 806637 w 1496212"/>
                        <a:gd name="connsiteY117" fmla="*/ 664404 h 758095"/>
                        <a:gd name="connsiteX118" fmla="*/ 808889 w 1496212"/>
                        <a:gd name="connsiteY118" fmla="*/ 657647 h 758095"/>
                        <a:gd name="connsiteX119" fmla="*/ 838168 w 1496212"/>
                        <a:gd name="connsiteY119" fmla="*/ 655395 h 758095"/>
                        <a:gd name="connsiteX120" fmla="*/ 860690 w 1496212"/>
                        <a:gd name="connsiteY120" fmla="*/ 639629 h 758095"/>
                        <a:gd name="connsiteX121" fmla="*/ 878708 w 1496212"/>
                        <a:gd name="connsiteY121" fmla="*/ 635125 h 758095"/>
                        <a:gd name="connsiteX122" fmla="*/ 887717 w 1496212"/>
                        <a:gd name="connsiteY122" fmla="*/ 632873 h 758095"/>
                        <a:gd name="connsiteX123" fmla="*/ 894474 w 1496212"/>
                        <a:gd name="connsiteY123" fmla="*/ 628368 h 758095"/>
                        <a:gd name="connsiteX124" fmla="*/ 914744 w 1496212"/>
                        <a:gd name="connsiteY124" fmla="*/ 619359 h 758095"/>
                        <a:gd name="connsiteX125" fmla="*/ 926005 w 1496212"/>
                        <a:gd name="connsiteY125" fmla="*/ 608098 h 758095"/>
                        <a:gd name="connsiteX126" fmla="*/ 941770 w 1496212"/>
                        <a:gd name="connsiteY126" fmla="*/ 603594 h 758095"/>
                        <a:gd name="connsiteX127" fmla="*/ 980058 w 1496212"/>
                        <a:gd name="connsiteY127" fmla="*/ 605846 h 758095"/>
                        <a:gd name="connsiteX128" fmla="*/ 984562 w 1496212"/>
                        <a:gd name="connsiteY128" fmla="*/ 612603 h 758095"/>
                        <a:gd name="connsiteX129" fmla="*/ 989067 w 1496212"/>
                        <a:gd name="connsiteY129" fmla="*/ 617107 h 758095"/>
                        <a:gd name="connsiteX130" fmla="*/ 1009337 w 1496212"/>
                        <a:gd name="connsiteY130" fmla="*/ 623864 h 758095"/>
                        <a:gd name="connsiteX131" fmla="*/ 1018346 w 1496212"/>
                        <a:gd name="connsiteY131" fmla="*/ 632873 h 758095"/>
                        <a:gd name="connsiteX132" fmla="*/ 1022850 w 1496212"/>
                        <a:gd name="connsiteY132" fmla="*/ 641881 h 758095"/>
                        <a:gd name="connsiteX133" fmla="*/ 1036363 w 1496212"/>
                        <a:gd name="connsiteY133" fmla="*/ 650890 h 758095"/>
                        <a:gd name="connsiteX134" fmla="*/ 1040868 w 1496212"/>
                        <a:gd name="connsiteY134" fmla="*/ 664404 h 758095"/>
                        <a:gd name="connsiteX135" fmla="*/ 1047624 w 1496212"/>
                        <a:gd name="connsiteY135" fmla="*/ 668908 h 758095"/>
                        <a:gd name="connsiteX136" fmla="*/ 1058885 w 1496212"/>
                        <a:gd name="connsiteY136" fmla="*/ 671160 h 758095"/>
                        <a:gd name="connsiteX137" fmla="*/ 1065642 w 1496212"/>
                        <a:gd name="connsiteY137" fmla="*/ 673412 h 758095"/>
                        <a:gd name="connsiteX138" fmla="*/ 1067894 w 1496212"/>
                        <a:gd name="connsiteY138" fmla="*/ 680169 h 758095"/>
                        <a:gd name="connsiteX139" fmla="*/ 1076903 w 1496212"/>
                        <a:gd name="connsiteY139" fmla="*/ 682421 h 758095"/>
                        <a:gd name="connsiteX140" fmla="*/ 1085912 w 1496212"/>
                        <a:gd name="connsiteY140" fmla="*/ 686926 h 758095"/>
                        <a:gd name="connsiteX141" fmla="*/ 1103930 w 1496212"/>
                        <a:gd name="connsiteY141" fmla="*/ 691430 h 758095"/>
                        <a:gd name="connsiteX142" fmla="*/ 1110686 w 1496212"/>
                        <a:gd name="connsiteY142" fmla="*/ 700439 h 758095"/>
                        <a:gd name="connsiteX143" fmla="*/ 1115191 w 1496212"/>
                        <a:gd name="connsiteY143" fmla="*/ 707196 h 758095"/>
                        <a:gd name="connsiteX144" fmla="*/ 1121948 w 1496212"/>
                        <a:gd name="connsiteY144" fmla="*/ 711700 h 758095"/>
                        <a:gd name="connsiteX145" fmla="*/ 1130956 w 1496212"/>
                        <a:gd name="connsiteY145" fmla="*/ 727466 h 758095"/>
                        <a:gd name="connsiteX146" fmla="*/ 1133209 w 1496212"/>
                        <a:gd name="connsiteY146" fmla="*/ 736474 h 758095"/>
                        <a:gd name="connsiteX147" fmla="*/ 1148974 w 1496212"/>
                        <a:gd name="connsiteY147" fmla="*/ 743231 h 758095"/>
                        <a:gd name="connsiteX148" fmla="*/ 1191766 w 1496212"/>
                        <a:gd name="connsiteY148" fmla="*/ 745483 h 758095"/>
                        <a:gd name="connsiteX149" fmla="*/ 1207532 w 1496212"/>
                        <a:gd name="connsiteY149" fmla="*/ 743231 h 758095"/>
                        <a:gd name="connsiteX150" fmla="*/ 1248072 w 1496212"/>
                        <a:gd name="connsiteY150" fmla="*/ 745483 h 758095"/>
                        <a:gd name="connsiteX151" fmla="*/ 1268342 w 1496212"/>
                        <a:gd name="connsiteY151" fmla="*/ 747736 h 758095"/>
                        <a:gd name="connsiteX152" fmla="*/ 1281855 w 1496212"/>
                        <a:gd name="connsiteY152" fmla="*/ 729718 h 758095"/>
                        <a:gd name="connsiteX153" fmla="*/ 1288612 w 1496212"/>
                        <a:gd name="connsiteY153" fmla="*/ 727466 h 758095"/>
                        <a:gd name="connsiteX154" fmla="*/ 1304377 w 1496212"/>
                        <a:gd name="connsiteY154" fmla="*/ 713952 h 758095"/>
                        <a:gd name="connsiteX155" fmla="*/ 1306629 w 1496212"/>
                        <a:gd name="connsiteY155" fmla="*/ 707196 h 758095"/>
                        <a:gd name="connsiteX156" fmla="*/ 1311134 w 1496212"/>
                        <a:gd name="connsiteY156" fmla="*/ 700439 h 758095"/>
                        <a:gd name="connsiteX157" fmla="*/ 1315638 w 1496212"/>
                        <a:gd name="connsiteY157" fmla="*/ 691430 h 758095"/>
                        <a:gd name="connsiteX158" fmla="*/ 1322395 w 1496212"/>
                        <a:gd name="connsiteY158" fmla="*/ 689178 h 758095"/>
                        <a:gd name="connsiteX159" fmla="*/ 1326899 w 1496212"/>
                        <a:gd name="connsiteY159" fmla="*/ 680169 h 758095"/>
                        <a:gd name="connsiteX160" fmla="*/ 1333656 w 1496212"/>
                        <a:gd name="connsiteY160" fmla="*/ 675665 h 758095"/>
                        <a:gd name="connsiteX161" fmla="*/ 1335908 w 1496212"/>
                        <a:gd name="connsiteY161" fmla="*/ 666656 h 758095"/>
                        <a:gd name="connsiteX162" fmla="*/ 1338160 w 1496212"/>
                        <a:gd name="connsiteY162" fmla="*/ 659899 h 758095"/>
                        <a:gd name="connsiteX163" fmla="*/ 1342665 w 1496212"/>
                        <a:gd name="connsiteY163" fmla="*/ 655395 h 758095"/>
                        <a:gd name="connsiteX164" fmla="*/ 1351674 w 1496212"/>
                        <a:gd name="connsiteY164" fmla="*/ 641881 h 758095"/>
                        <a:gd name="connsiteX165" fmla="*/ 1353926 w 1496212"/>
                        <a:gd name="connsiteY165" fmla="*/ 632873 h 758095"/>
                        <a:gd name="connsiteX166" fmla="*/ 1356178 w 1496212"/>
                        <a:gd name="connsiteY166" fmla="*/ 610350 h 758095"/>
                        <a:gd name="connsiteX167" fmla="*/ 1360682 w 1496212"/>
                        <a:gd name="connsiteY167" fmla="*/ 601341 h 758095"/>
                        <a:gd name="connsiteX168" fmla="*/ 1365187 w 1496212"/>
                        <a:gd name="connsiteY168" fmla="*/ 585576 h 758095"/>
                        <a:gd name="connsiteX169" fmla="*/ 1371944 w 1496212"/>
                        <a:gd name="connsiteY169" fmla="*/ 576567 h 758095"/>
                        <a:gd name="connsiteX170" fmla="*/ 1376448 w 1496212"/>
                        <a:gd name="connsiteY170" fmla="*/ 542784 h 758095"/>
                        <a:gd name="connsiteX171" fmla="*/ 1378700 w 1496212"/>
                        <a:gd name="connsiteY171" fmla="*/ 533775 h 758095"/>
                        <a:gd name="connsiteX172" fmla="*/ 1380952 w 1496212"/>
                        <a:gd name="connsiteY172" fmla="*/ 477470 h 758095"/>
                        <a:gd name="connsiteX173" fmla="*/ 1396718 w 1496212"/>
                        <a:gd name="connsiteY173" fmla="*/ 454947 h 758095"/>
                        <a:gd name="connsiteX174" fmla="*/ 1403475 w 1496212"/>
                        <a:gd name="connsiteY174" fmla="*/ 443686 h 758095"/>
                        <a:gd name="connsiteX175" fmla="*/ 1410231 w 1496212"/>
                        <a:gd name="connsiteY175" fmla="*/ 434677 h 758095"/>
                        <a:gd name="connsiteX176" fmla="*/ 1412483 w 1496212"/>
                        <a:gd name="connsiteY176" fmla="*/ 385129 h 758095"/>
                        <a:gd name="connsiteX177" fmla="*/ 1414736 w 1496212"/>
                        <a:gd name="connsiteY177" fmla="*/ 373868 h 758095"/>
                        <a:gd name="connsiteX178" fmla="*/ 1421492 w 1496212"/>
                        <a:gd name="connsiteY178" fmla="*/ 367111 h 758095"/>
                        <a:gd name="connsiteX179" fmla="*/ 1435006 w 1496212"/>
                        <a:gd name="connsiteY179" fmla="*/ 157655 h 758095"/>
                        <a:gd name="connsiteX180" fmla="*/ 1448519 w 1496212"/>
                        <a:gd name="connsiteY180" fmla="*/ 141889 h 758095"/>
                        <a:gd name="connsiteX181" fmla="*/ 1453023 w 1496212"/>
                        <a:gd name="connsiteY181" fmla="*/ 135133 h 758095"/>
                        <a:gd name="connsiteX182" fmla="*/ 1459780 w 1496212"/>
                        <a:gd name="connsiteY182" fmla="*/ 132880 h 758095"/>
                        <a:gd name="connsiteX183" fmla="*/ 1466537 w 1496212"/>
                        <a:gd name="connsiteY183" fmla="*/ 128376 h 758095"/>
                        <a:gd name="connsiteX184" fmla="*/ 1468789 w 1496212"/>
                        <a:gd name="connsiteY184" fmla="*/ 99097 h 758095"/>
                        <a:gd name="connsiteX185" fmla="*/ 1475546 w 1496212"/>
                        <a:gd name="connsiteY185" fmla="*/ 94593 h 758095"/>
                        <a:gd name="connsiteX186" fmla="*/ 1486807 w 1496212"/>
                        <a:gd name="connsiteY186" fmla="*/ 83332 h 758095"/>
                        <a:gd name="connsiteX187" fmla="*/ 1489059 w 1496212"/>
                        <a:gd name="connsiteY187" fmla="*/ 76575 h 758095"/>
                        <a:gd name="connsiteX188" fmla="*/ 1495816 w 1496212"/>
                        <a:gd name="connsiteY188" fmla="*/ 74323 h 758095"/>
                        <a:gd name="connsiteX189" fmla="*/ 1493563 w 1496212"/>
                        <a:gd name="connsiteY189" fmla="*/ 0 h 758095"/>
                        <a:gd name="connsiteX190" fmla="*/ 1482302 w 1496212"/>
                        <a:gd name="connsiteY190" fmla="*/ 9008 h 758095"/>
                        <a:gd name="connsiteX191" fmla="*/ 1480050 w 1496212"/>
                        <a:gd name="connsiteY191" fmla="*/ 18017 h 758095"/>
                        <a:gd name="connsiteX192" fmla="*/ 1473293 w 1496212"/>
                        <a:gd name="connsiteY192" fmla="*/ 20270 h 758095"/>
                        <a:gd name="connsiteX193" fmla="*/ 1482302 w 1496212"/>
                        <a:gd name="connsiteY19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16549 w 1496212"/>
                        <a:gd name="connsiteY76" fmla="*/ 623864 h 758095"/>
                        <a:gd name="connsiteX77" fmla="*/ 709792 w 1496212"/>
                        <a:gd name="connsiteY77" fmla="*/ 626116 h 758095"/>
                        <a:gd name="connsiteX78" fmla="*/ 691774 w 1496212"/>
                        <a:gd name="connsiteY78" fmla="*/ 644134 h 758095"/>
                        <a:gd name="connsiteX79" fmla="*/ 647419 w 1496212"/>
                        <a:gd name="connsiteY79" fmla="*/ 668108 h 758095"/>
                        <a:gd name="connsiteX80" fmla="*/ 550648 w 1496212"/>
                        <a:gd name="connsiteY80" fmla="*/ 677007 h 758095"/>
                        <a:gd name="connsiteX81" fmla="*/ 449766 w 1496212"/>
                        <a:gd name="connsiteY81" fmla="*/ 674028 h 758095"/>
                        <a:gd name="connsiteX82" fmla="*/ 385817 w 1496212"/>
                        <a:gd name="connsiteY82" fmla="*/ 637474 h 758095"/>
                        <a:gd name="connsiteX83" fmla="*/ 340428 w 1496212"/>
                        <a:gd name="connsiteY83" fmla="*/ 603594 h 758095"/>
                        <a:gd name="connsiteX84" fmla="*/ 302141 w 1496212"/>
                        <a:gd name="connsiteY84" fmla="*/ 578819 h 758095"/>
                        <a:gd name="connsiteX85" fmla="*/ 266105 w 1496212"/>
                        <a:gd name="connsiteY85" fmla="*/ 556297 h 758095"/>
                        <a:gd name="connsiteX86" fmla="*/ 259349 w 1496212"/>
                        <a:gd name="connsiteY86" fmla="*/ 554045 h 758095"/>
                        <a:gd name="connsiteX87" fmla="*/ 236826 w 1496212"/>
                        <a:gd name="connsiteY87" fmla="*/ 545036 h 758095"/>
                        <a:gd name="connsiteX88" fmla="*/ 180521 w 1496212"/>
                        <a:gd name="connsiteY88" fmla="*/ 536027 h 758095"/>
                        <a:gd name="connsiteX89" fmla="*/ 117459 w 1496212"/>
                        <a:gd name="connsiteY89" fmla="*/ 533775 h 758095"/>
                        <a:gd name="connsiteX90" fmla="*/ 76919 w 1496212"/>
                        <a:gd name="connsiteY90" fmla="*/ 536027 h 758095"/>
                        <a:gd name="connsiteX91" fmla="*/ 61645 w 1496212"/>
                        <a:gd name="connsiteY91" fmla="*/ 536930 h 758095"/>
                        <a:gd name="connsiteX92" fmla="*/ 23483 w 1496212"/>
                        <a:gd name="connsiteY92" fmla="*/ 550729 h 758095"/>
                        <a:gd name="connsiteX93" fmla="*/ 103 w 1496212"/>
                        <a:gd name="connsiteY93" fmla="*/ 573331 h 758095"/>
                        <a:gd name="connsiteX94" fmla="*/ 16207 w 1496212"/>
                        <a:gd name="connsiteY94" fmla="*/ 613525 h 758095"/>
                        <a:gd name="connsiteX95" fmla="*/ 45307 w 1496212"/>
                        <a:gd name="connsiteY95" fmla="*/ 618170 h 758095"/>
                        <a:gd name="connsiteX96" fmla="*/ 125027 w 1496212"/>
                        <a:gd name="connsiteY96" fmla="*/ 629432 h 758095"/>
                        <a:gd name="connsiteX97" fmla="*/ 167008 w 1496212"/>
                        <a:gd name="connsiteY97" fmla="*/ 632873 h 758095"/>
                        <a:gd name="connsiteX98" fmla="*/ 219388 w 1496212"/>
                        <a:gd name="connsiteY98" fmla="*/ 640429 h 758095"/>
                        <a:gd name="connsiteX99" fmla="*/ 271189 w 1496212"/>
                        <a:gd name="connsiteY99" fmla="*/ 659173 h 758095"/>
                        <a:gd name="connsiteX100" fmla="*/ 302141 w 1496212"/>
                        <a:gd name="connsiteY100" fmla="*/ 675665 h 758095"/>
                        <a:gd name="connsiteX101" fmla="*/ 337229 w 1496212"/>
                        <a:gd name="connsiteY101" fmla="*/ 700365 h 758095"/>
                        <a:gd name="connsiteX102" fmla="*/ 378458 w 1496212"/>
                        <a:gd name="connsiteY102" fmla="*/ 749187 h 758095"/>
                        <a:gd name="connsiteX103" fmla="*/ 403490 w 1496212"/>
                        <a:gd name="connsiteY103" fmla="*/ 752240 h 758095"/>
                        <a:gd name="connsiteX104" fmla="*/ 548322 w 1496212"/>
                        <a:gd name="connsiteY104" fmla="*/ 753003 h 758095"/>
                        <a:gd name="connsiteX105" fmla="*/ 650976 w 1496212"/>
                        <a:gd name="connsiteY105" fmla="*/ 747772 h 758095"/>
                        <a:gd name="connsiteX106" fmla="*/ 682765 w 1496212"/>
                        <a:gd name="connsiteY106" fmla="*/ 747736 h 758095"/>
                        <a:gd name="connsiteX107" fmla="*/ 689522 w 1496212"/>
                        <a:gd name="connsiteY107" fmla="*/ 745483 h 758095"/>
                        <a:gd name="connsiteX108" fmla="*/ 698531 w 1496212"/>
                        <a:gd name="connsiteY108" fmla="*/ 743231 h 758095"/>
                        <a:gd name="connsiteX109" fmla="*/ 730062 w 1496212"/>
                        <a:gd name="connsiteY109" fmla="*/ 740979 h 758095"/>
                        <a:gd name="connsiteX110" fmla="*/ 757088 w 1496212"/>
                        <a:gd name="connsiteY110" fmla="*/ 713952 h 758095"/>
                        <a:gd name="connsiteX111" fmla="*/ 768349 w 1496212"/>
                        <a:gd name="connsiteY111" fmla="*/ 702691 h 758095"/>
                        <a:gd name="connsiteX112" fmla="*/ 772854 w 1496212"/>
                        <a:gd name="connsiteY112" fmla="*/ 698187 h 758095"/>
                        <a:gd name="connsiteX113" fmla="*/ 784115 w 1496212"/>
                        <a:gd name="connsiteY113" fmla="*/ 684674 h 758095"/>
                        <a:gd name="connsiteX114" fmla="*/ 795376 w 1496212"/>
                        <a:gd name="connsiteY114" fmla="*/ 673412 h 758095"/>
                        <a:gd name="connsiteX115" fmla="*/ 799881 w 1496212"/>
                        <a:gd name="connsiteY115" fmla="*/ 666656 h 758095"/>
                        <a:gd name="connsiteX116" fmla="*/ 806637 w 1496212"/>
                        <a:gd name="connsiteY116" fmla="*/ 664404 h 758095"/>
                        <a:gd name="connsiteX117" fmla="*/ 808889 w 1496212"/>
                        <a:gd name="connsiteY117" fmla="*/ 657647 h 758095"/>
                        <a:gd name="connsiteX118" fmla="*/ 838168 w 1496212"/>
                        <a:gd name="connsiteY118" fmla="*/ 655395 h 758095"/>
                        <a:gd name="connsiteX119" fmla="*/ 860690 w 1496212"/>
                        <a:gd name="connsiteY119" fmla="*/ 639629 h 758095"/>
                        <a:gd name="connsiteX120" fmla="*/ 878708 w 1496212"/>
                        <a:gd name="connsiteY120" fmla="*/ 635125 h 758095"/>
                        <a:gd name="connsiteX121" fmla="*/ 887717 w 1496212"/>
                        <a:gd name="connsiteY121" fmla="*/ 632873 h 758095"/>
                        <a:gd name="connsiteX122" fmla="*/ 894474 w 1496212"/>
                        <a:gd name="connsiteY122" fmla="*/ 628368 h 758095"/>
                        <a:gd name="connsiteX123" fmla="*/ 914744 w 1496212"/>
                        <a:gd name="connsiteY123" fmla="*/ 619359 h 758095"/>
                        <a:gd name="connsiteX124" fmla="*/ 926005 w 1496212"/>
                        <a:gd name="connsiteY124" fmla="*/ 608098 h 758095"/>
                        <a:gd name="connsiteX125" fmla="*/ 941770 w 1496212"/>
                        <a:gd name="connsiteY125" fmla="*/ 603594 h 758095"/>
                        <a:gd name="connsiteX126" fmla="*/ 980058 w 1496212"/>
                        <a:gd name="connsiteY126" fmla="*/ 605846 h 758095"/>
                        <a:gd name="connsiteX127" fmla="*/ 984562 w 1496212"/>
                        <a:gd name="connsiteY127" fmla="*/ 612603 h 758095"/>
                        <a:gd name="connsiteX128" fmla="*/ 989067 w 1496212"/>
                        <a:gd name="connsiteY128" fmla="*/ 617107 h 758095"/>
                        <a:gd name="connsiteX129" fmla="*/ 1009337 w 1496212"/>
                        <a:gd name="connsiteY129" fmla="*/ 623864 h 758095"/>
                        <a:gd name="connsiteX130" fmla="*/ 1018346 w 1496212"/>
                        <a:gd name="connsiteY130" fmla="*/ 632873 h 758095"/>
                        <a:gd name="connsiteX131" fmla="*/ 1022850 w 1496212"/>
                        <a:gd name="connsiteY131" fmla="*/ 641881 h 758095"/>
                        <a:gd name="connsiteX132" fmla="*/ 1036363 w 1496212"/>
                        <a:gd name="connsiteY132" fmla="*/ 650890 h 758095"/>
                        <a:gd name="connsiteX133" fmla="*/ 1040868 w 1496212"/>
                        <a:gd name="connsiteY133" fmla="*/ 664404 h 758095"/>
                        <a:gd name="connsiteX134" fmla="*/ 1047624 w 1496212"/>
                        <a:gd name="connsiteY134" fmla="*/ 668908 h 758095"/>
                        <a:gd name="connsiteX135" fmla="*/ 1058885 w 1496212"/>
                        <a:gd name="connsiteY135" fmla="*/ 671160 h 758095"/>
                        <a:gd name="connsiteX136" fmla="*/ 1065642 w 1496212"/>
                        <a:gd name="connsiteY136" fmla="*/ 673412 h 758095"/>
                        <a:gd name="connsiteX137" fmla="*/ 1067894 w 1496212"/>
                        <a:gd name="connsiteY137" fmla="*/ 680169 h 758095"/>
                        <a:gd name="connsiteX138" fmla="*/ 1076903 w 1496212"/>
                        <a:gd name="connsiteY138" fmla="*/ 682421 h 758095"/>
                        <a:gd name="connsiteX139" fmla="*/ 1085912 w 1496212"/>
                        <a:gd name="connsiteY139" fmla="*/ 686926 h 758095"/>
                        <a:gd name="connsiteX140" fmla="*/ 1103930 w 1496212"/>
                        <a:gd name="connsiteY140" fmla="*/ 691430 h 758095"/>
                        <a:gd name="connsiteX141" fmla="*/ 1110686 w 1496212"/>
                        <a:gd name="connsiteY141" fmla="*/ 700439 h 758095"/>
                        <a:gd name="connsiteX142" fmla="*/ 1115191 w 1496212"/>
                        <a:gd name="connsiteY142" fmla="*/ 707196 h 758095"/>
                        <a:gd name="connsiteX143" fmla="*/ 1121948 w 1496212"/>
                        <a:gd name="connsiteY143" fmla="*/ 711700 h 758095"/>
                        <a:gd name="connsiteX144" fmla="*/ 1130956 w 1496212"/>
                        <a:gd name="connsiteY144" fmla="*/ 727466 h 758095"/>
                        <a:gd name="connsiteX145" fmla="*/ 1133209 w 1496212"/>
                        <a:gd name="connsiteY145" fmla="*/ 736474 h 758095"/>
                        <a:gd name="connsiteX146" fmla="*/ 1148974 w 1496212"/>
                        <a:gd name="connsiteY146" fmla="*/ 743231 h 758095"/>
                        <a:gd name="connsiteX147" fmla="*/ 1191766 w 1496212"/>
                        <a:gd name="connsiteY147" fmla="*/ 745483 h 758095"/>
                        <a:gd name="connsiteX148" fmla="*/ 1207532 w 1496212"/>
                        <a:gd name="connsiteY148" fmla="*/ 743231 h 758095"/>
                        <a:gd name="connsiteX149" fmla="*/ 1248072 w 1496212"/>
                        <a:gd name="connsiteY149" fmla="*/ 745483 h 758095"/>
                        <a:gd name="connsiteX150" fmla="*/ 1268342 w 1496212"/>
                        <a:gd name="connsiteY150" fmla="*/ 747736 h 758095"/>
                        <a:gd name="connsiteX151" fmla="*/ 1281855 w 1496212"/>
                        <a:gd name="connsiteY151" fmla="*/ 729718 h 758095"/>
                        <a:gd name="connsiteX152" fmla="*/ 1288612 w 1496212"/>
                        <a:gd name="connsiteY152" fmla="*/ 727466 h 758095"/>
                        <a:gd name="connsiteX153" fmla="*/ 1304377 w 1496212"/>
                        <a:gd name="connsiteY153" fmla="*/ 713952 h 758095"/>
                        <a:gd name="connsiteX154" fmla="*/ 1306629 w 1496212"/>
                        <a:gd name="connsiteY154" fmla="*/ 707196 h 758095"/>
                        <a:gd name="connsiteX155" fmla="*/ 1311134 w 1496212"/>
                        <a:gd name="connsiteY155" fmla="*/ 700439 h 758095"/>
                        <a:gd name="connsiteX156" fmla="*/ 1315638 w 1496212"/>
                        <a:gd name="connsiteY156" fmla="*/ 691430 h 758095"/>
                        <a:gd name="connsiteX157" fmla="*/ 1322395 w 1496212"/>
                        <a:gd name="connsiteY157" fmla="*/ 689178 h 758095"/>
                        <a:gd name="connsiteX158" fmla="*/ 1326899 w 1496212"/>
                        <a:gd name="connsiteY158" fmla="*/ 680169 h 758095"/>
                        <a:gd name="connsiteX159" fmla="*/ 1333656 w 1496212"/>
                        <a:gd name="connsiteY159" fmla="*/ 675665 h 758095"/>
                        <a:gd name="connsiteX160" fmla="*/ 1335908 w 1496212"/>
                        <a:gd name="connsiteY160" fmla="*/ 666656 h 758095"/>
                        <a:gd name="connsiteX161" fmla="*/ 1338160 w 1496212"/>
                        <a:gd name="connsiteY161" fmla="*/ 659899 h 758095"/>
                        <a:gd name="connsiteX162" fmla="*/ 1342665 w 1496212"/>
                        <a:gd name="connsiteY162" fmla="*/ 655395 h 758095"/>
                        <a:gd name="connsiteX163" fmla="*/ 1351674 w 1496212"/>
                        <a:gd name="connsiteY163" fmla="*/ 641881 h 758095"/>
                        <a:gd name="connsiteX164" fmla="*/ 1353926 w 1496212"/>
                        <a:gd name="connsiteY164" fmla="*/ 632873 h 758095"/>
                        <a:gd name="connsiteX165" fmla="*/ 1356178 w 1496212"/>
                        <a:gd name="connsiteY165" fmla="*/ 610350 h 758095"/>
                        <a:gd name="connsiteX166" fmla="*/ 1360682 w 1496212"/>
                        <a:gd name="connsiteY166" fmla="*/ 601341 h 758095"/>
                        <a:gd name="connsiteX167" fmla="*/ 1365187 w 1496212"/>
                        <a:gd name="connsiteY167" fmla="*/ 585576 h 758095"/>
                        <a:gd name="connsiteX168" fmla="*/ 1371944 w 1496212"/>
                        <a:gd name="connsiteY168" fmla="*/ 576567 h 758095"/>
                        <a:gd name="connsiteX169" fmla="*/ 1376448 w 1496212"/>
                        <a:gd name="connsiteY169" fmla="*/ 542784 h 758095"/>
                        <a:gd name="connsiteX170" fmla="*/ 1378700 w 1496212"/>
                        <a:gd name="connsiteY170" fmla="*/ 533775 h 758095"/>
                        <a:gd name="connsiteX171" fmla="*/ 1380952 w 1496212"/>
                        <a:gd name="connsiteY171" fmla="*/ 477470 h 758095"/>
                        <a:gd name="connsiteX172" fmla="*/ 1396718 w 1496212"/>
                        <a:gd name="connsiteY172" fmla="*/ 454947 h 758095"/>
                        <a:gd name="connsiteX173" fmla="*/ 1403475 w 1496212"/>
                        <a:gd name="connsiteY173" fmla="*/ 443686 h 758095"/>
                        <a:gd name="connsiteX174" fmla="*/ 1410231 w 1496212"/>
                        <a:gd name="connsiteY174" fmla="*/ 434677 h 758095"/>
                        <a:gd name="connsiteX175" fmla="*/ 1412483 w 1496212"/>
                        <a:gd name="connsiteY175" fmla="*/ 385129 h 758095"/>
                        <a:gd name="connsiteX176" fmla="*/ 1414736 w 1496212"/>
                        <a:gd name="connsiteY176" fmla="*/ 373868 h 758095"/>
                        <a:gd name="connsiteX177" fmla="*/ 1421492 w 1496212"/>
                        <a:gd name="connsiteY177" fmla="*/ 367111 h 758095"/>
                        <a:gd name="connsiteX178" fmla="*/ 1435006 w 1496212"/>
                        <a:gd name="connsiteY178" fmla="*/ 157655 h 758095"/>
                        <a:gd name="connsiteX179" fmla="*/ 1448519 w 1496212"/>
                        <a:gd name="connsiteY179" fmla="*/ 141889 h 758095"/>
                        <a:gd name="connsiteX180" fmla="*/ 1453023 w 1496212"/>
                        <a:gd name="connsiteY180" fmla="*/ 135133 h 758095"/>
                        <a:gd name="connsiteX181" fmla="*/ 1459780 w 1496212"/>
                        <a:gd name="connsiteY181" fmla="*/ 132880 h 758095"/>
                        <a:gd name="connsiteX182" fmla="*/ 1466537 w 1496212"/>
                        <a:gd name="connsiteY182" fmla="*/ 128376 h 758095"/>
                        <a:gd name="connsiteX183" fmla="*/ 1468789 w 1496212"/>
                        <a:gd name="connsiteY183" fmla="*/ 99097 h 758095"/>
                        <a:gd name="connsiteX184" fmla="*/ 1475546 w 1496212"/>
                        <a:gd name="connsiteY184" fmla="*/ 94593 h 758095"/>
                        <a:gd name="connsiteX185" fmla="*/ 1486807 w 1496212"/>
                        <a:gd name="connsiteY185" fmla="*/ 83332 h 758095"/>
                        <a:gd name="connsiteX186" fmla="*/ 1489059 w 1496212"/>
                        <a:gd name="connsiteY186" fmla="*/ 76575 h 758095"/>
                        <a:gd name="connsiteX187" fmla="*/ 1495816 w 1496212"/>
                        <a:gd name="connsiteY187" fmla="*/ 74323 h 758095"/>
                        <a:gd name="connsiteX188" fmla="*/ 1493563 w 1496212"/>
                        <a:gd name="connsiteY188" fmla="*/ 0 h 758095"/>
                        <a:gd name="connsiteX189" fmla="*/ 1482302 w 1496212"/>
                        <a:gd name="connsiteY189" fmla="*/ 9008 h 758095"/>
                        <a:gd name="connsiteX190" fmla="*/ 1480050 w 1496212"/>
                        <a:gd name="connsiteY190" fmla="*/ 18017 h 758095"/>
                        <a:gd name="connsiteX191" fmla="*/ 1473293 w 1496212"/>
                        <a:gd name="connsiteY191" fmla="*/ 20270 h 758095"/>
                        <a:gd name="connsiteX192" fmla="*/ 1482302 w 1496212"/>
                        <a:gd name="connsiteY19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2314 w 1496212"/>
                        <a:gd name="connsiteY74" fmla="*/ 594585 h 758095"/>
                        <a:gd name="connsiteX75" fmla="*/ 716549 w 1496212"/>
                        <a:gd name="connsiteY75" fmla="*/ 623864 h 758095"/>
                        <a:gd name="connsiteX76" fmla="*/ 709792 w 1496212"/>
                        <a:gd name="connsiteY76" fmla="*/ 626116 h 758095"/>
                        <a:gd name="connsiteX77" fmla="*/ 691774 w 1496212"/>
                        <a:gd name="connsiteY77" fmla="*/ 644134 h 758095"/>
                        <a:gd name="connsiteX78" fmla="*/ 647419 w 1496212"/>
                        <a:gd name="connsiteY78" fmla="*/ 668108 h 758095"/>
                        <a:gd name="connsiteX79" fmla="*/ 550648 w 1496212"/>
                        <a:gd name="connsiteY79" fmla="*/ 677007 h 758095"/>
                        <a:gd name="connsiteX80" fmla="*/ 449766 w 1496212"/>
                        <a:gd name="connsiteY80" fmla="*/ 674028 h 758095"/>
                        <a:gd name="connsiteX81" fmla="*/ 385817 w 1496212"/>
                        <a:gd name="connsiteY81" fmla="*/ 637474 h 758095"/>
                        <a:gd name="connsiteX82" fmla="*/ 340428 w 1496212"/>
                        <a:gd name="connsiteY82" fmla="*/ 603594 h 758095"/>
                        <a:gd name="connsiteX83" fmla="*/ 302141 w 1496212"/>
                        <a:gd name="connsiteY83" fmla="*/ 578819 h 758095"/>
                        <a:gd name="connsiteX84" fmla="*/ 266105 w 1496212"/>
                        <a:gd name="connsiteY84" fmla="*/ 556297 h 758095"/>
                        <a:gd name="connsiteX85" fmla="*/ 259349 w 1496212"/>
                        <a:gd name="connsiteY85" fmla="*/ 554045 h 758095"/>
                        <a:gd name="connsiteX86" fmla="*/ 236826 w 1496212"/>
                        <a:gd name="connsiteY86" fmla="*/ 545036 h 758095"/>
                        <a:gd name="connsiteX87" fmla="*/ 180521 w 1496212"/>
                        <a:gd name="connsiteY87" fmla="*/ 536027 h 758095"/>
                        <a:gd name="connsiteX88" fmla="*/ 117459 w 1496212"/>
                        <a:gd name="connsiteY88" fmla="*/ 533775 h 758095"/>
                        <a:gd name="connsiteX89" fmla="*/ 76919 w 1496212"/>
                        <a:gd name="connsiteY89" fmla="*/ 536027 h 758095"/>
                        <a:gd name="connsiteX90" fmla="*/ 61645 w 1496212"/>
                        <a:gd name="connsiteY90" fmla="*/ 536930 h 758095"/>
                        <a:gd name="connsiteX91" fmla="*/ 23483 w 1496212"/>
                        <a:gd name="connsiteY91" fmla="*/ 550729 h 758095"/>
                        <a:gd name="connsiteX92" fmla="*/ 103 w 1496212"/>
                        <a:gd name="connsiteY92" fmla="*/ 573331 h 758095"/>
                        <a:gd name="connsiteX93" fmla="*/ 16207 w 1496212"/>
                        <a:gd name="connsiteY93" fmla="*/ 613525 h 758095"/>
                        <a:gd name="connsiteX94" fmla="*/ 45307 w 1496212"/>
                        <a:gd name="connsiteY94" fmla="*/ 618170 h 758095"/>
                        <a:gd name="connsiteX95" fmla="*/ 125027 w 1496212"/>
                        <a:gd name="connsiteY95" fmla="*/ 629432 h 758095"/>
                        <a:gd name="connsiteX96" fmla="*/ 167008 w 1496212"/>
                        <a:gd name="connsiteY96" fmla="*/ 632873 h 758095"/>
                        <a:gd name="connsiteX97" fmla="*/ 219388 w 1496212"/>
                        <a:gd name="connsiteY97" fmla="*/ 640429 h 758095"/>
                        <a:gd name="connsiteX98" fmla="*/ 271189 w 1496212"/>
                        <a:gd name="connsiteY98" fmla="*/ 659173 h 758095"/>
                        <a:gd name="connsiteX99" fmla="*/ 302141 w 1496212"/>
                        <a:gd name="connsiteY99" fmla="*/ 675665 h 758095"/>
                        <a:gd name="connsiteX100" fmla="*/ 337229 w 1496212"/>
                        <a:gd name="connsiteY100" fmla="*/ 700365 h 758095"/>
                        <a:gd name="connsiteX101" fmla="*/ 378458 w 1496212"/>
                        <a:gd name="connsiteY101" fmla="*/ 749187 h 758095"/>
                        <a:gd name="connsiteX102" fmla="*/ 403490 w 1496212"/>
                        <a:gd name="connsiteY102" fmla="*/ 752240 h 758095"/>
                        <a:gd name="connsiteX103" fmla="*/ 548322 w 1496212"/>
                        <a:gd name="connsiteY103" fmla="*/ 753003 h 758095"/>
                        <a:gd name="connsiteX104" fmla="*/ 650976 w 1496212"/>
                        <a:gd name="connsiteY104" fmla="*/ 747772 h 758095"/>
                        <a:gd name="connsiteX105" fmla="*/ 682765 w 1496212"/>
                        <a:gd name="connsiteY105" fmla="*/ 747736 h 758095"/>
                        <a:gd name="connsiteX106" fmla="*/ 689522 w 1496212"/>
                        <a:gd name="connsiteY106" fmla="*/ 745483 h 758095"/>
                        <a:gd name="connsiteX107" fmla="*/ 698531 w 1496212"/>
                        <a:gd name="connsiteY107" fmla="*/ 743231 h 758095"/>
                        <a:gd name="connsiteX108" fmla="*/ 730062 w 1496212"/>
                        <a:gd name="connsiteY108" fmla="*/ 740979 h 758095"/>
                        <a:gd name="connsiteX109" fmla="*/ 757088 w 1496212"/>
                        <a:gd name="connsiteY109" fmla="*/ 713952 h 758095"/>
                        <a:gd name="connsiteX110" fmla="*/ 768349 w 1496212"/>
                        <a:gd name="connsiteY110" fmla="*/ 702691 h 758095"/>
                        <a:gd name="connsiteX111" fmla="*/ 772854 w 1496212"/>
                        <a:gd name="connsiteY111" fmla="*/ 698187 h 758095"/>
                        <a:gd name="connsiteX112" fmla="*/ 784115 w 1496212"/>
                        <a:gd name="connsiteY112" fmla="*/ 684674 h 758095"/>
                        <a:gd name="connsiteX113" fmla="*/ 795376 w 1496212"/>
                        <a:gd name="connsiteY113" fmla="*/ 673412 h 758095"/>
                        <a:gd name="connsiteX114" fmla="*/ 799881 w 1496212"/>
                        <a:gd name="connsiteY114" fmla="*/ 666656 h 758095"/>
                        <a:gd name="connsiteX115" fmla="*/ 806637 w 1496212"/>
                        <a:gd name="connsiteY115" fmla="*/ 664404 h 758095"/>
                        <a:gd name="connsiteX116" fmla="*/ 808889 w 1496212"/>
                        <a:gd name="connsiteY116" fmla="*/ 657647 h 758095"/>
                        <a:gd name="connsiteX117" fmla="*/ 838168 w 1496212"/>
                        <a:gd name="connsiteY117" fmla="*/ 655395 h 758095"/>
                        <a:gd name="connsiteX118" fmla="*/ 860690 w 1496212"/>
                        <a:gd name="connsiteY118" fmla="*/ 639629 h 758095"/>
                        <a:gd name="connsiteX119" fmla="*/ 878708 w 1496212"/>
                        <a:gd name="connsiteY119" fmla="*/ 635125 h 758095"/>
                        <a:gd name="connsiteX120" fmla="*/ 887717 w 1496212"/>
                        <a:gd name="connsiteY120" fmla="*/ 632873 h 758095"/>
                        <a:gd name="connsiteX121" fmla="*/ 894474 w 1496212"/>
                        <a:gd name="connsiteY121" fmla="*/ 628368 h 758095"/>
                        <a:gd name="connsiteX122" fmla="*/ 914744 w 1496212"/>
                        <a:gd name="connsiteY122" fmla="*/ 619359 h 758095"/>
                        <a:gd name="connsiteX123" fmla="*/ 926005 w 1496212"/>
                        <a:gd name="connsiteY123" fmla="*/ 608098 h 758095"/>
                        <a:gd name="connsiteX124" fmla="*/ 941770 w 1496212"/>
                        <a:gd name="connsiteY124" fmla="*/ 603594 h 758095"/>
                        <a:gd name="connsiteX125" fmla="*/ 980058 w 1496212"/>
                        <a:gd name="connsiteY125" fmla="*/ 605846 h 758095"/>
                        <a:gd name="connsiteX126" fmla="*/ 984562 w 1496212"/>
                        <a:gd name="connsiteY126" fmla="*/ 612603 h 758095"/>
                        <a:gd name="connsiteX127" fmla="*/ 989067 w 1496212"/>
                        <a:gd name="connsiteY127" fmla="*/ 617107 h 758095"/>
                        <a:gd name="connsiteX128" fmla="*/ 1009337 w 1496212"/>
                        <a:gd name="connsiteY128" fmla="*/ 623864 h 758095"/>
                        <a:gd name="connsiteX129" fmla="*/ 1018346 w 1496212"/>
                        <a:gd name="connsiteY129" fmla="*/ 632873 h 758095"/>
                        <a:gd name="connsiteX130" fmla="*/ 1022850 w 1496212"/>
                        <a:gd name="connsiteY130" fmla="*/ 641881 h 758095"/>
                        <a:gd name="connsiteX131" fmla="*/ 1036363 w 1496212"/>
                        <a:gd name="connsiteY131" fmla="*/ 650890 h 758095"/>
                        <a:gd name="connsiteX132" fmla="*/ 1040868 w 1496212"/>
                        <a:gd name="connsiteY132" fmla="*/ 664404 h 758095"/>
                        <a:gd name="connsiteX133" fmla="*/ 1047624 w 1496212"/>
                        <a:gd name="connsiteY133" fmla="*/ 668908 h 758095"/>
                        <a:gd name="connsiteX134" fmla="*/ 1058885 w 1496212"/>
                        <a:gd name="connsiteY134" fmla="*/ 671160 h 758095"/>
                        <a:gd name="connsiteX135" fmla="*/ 1065642 w 1496212"/>
                        <a:gd name="connsiteY135" fmla="*/ 673412 h 758095"/>
                        <a:gd name="connsiteX136" fmla="*/ 1067894 w 1496212"/>
                        <a:gd name="connsiteY136" fmla="*/ 680169 h 758095"/>
                        <a:gd name="connsiteX137" fmla="*/ 1076903 w 1496212"/>
                        <a:gd name="connsiteY137" fmla="*/ 682421 h 758095"/>
                        <a:gd name="connsiteX138" fmla="*/ 1085912 w 1496212"/>
                        <a:gd name="connsiteY138" fmla="*/ 686926 h 758095"/>
                        <a:gd name="connsiteX139" fmla="*/ 1103930 w 1496212"/>
                        <a:gd name="connsiteY139" fmla="*/ 691430 h 758095"/>
                        <a:gd name="connsiteX140" fmla="*/ 1110686 w 1496212"/>
                        <a:gd name="connsiteY140" fmla="*/ 700439 h 758095"/>
                        <a:gd name="connsiteX141" fmla="*/ 1115191 w 1496212"/>
                        <a:gd name="connsiteY141" fmla="*/ 707196 h 758095"/>
                        <a:gd name="connsiteX142" fmla="*/ 1121948 w 1496212"/>
                        <a:gd name="connsiteY142" fmla="*/ 711700 h 758095"/>
                        <a:gd name="connsiteX143" fmla="*/ 1130956 w 1496212"/>
                        <a:gd name="connsiteY143" fmla="*/ 727466 h 758095"/>
                        <a:gd name="connsiteX144" fmla="*/ 1133209 w 1496212"/>
                        <a:gd name="connsiteY144" fmla="*/ 736474 h 758095"/>
                        <a:gd name="connsiteX145" fmla="*/ 1148974 w 1496212"/>
                        <a:gd name="connsiteY145" fmla="*/ 743231 h 758095"/>
                        <a:gd name="connsiteX146" fmla="*/ 1191766 w 1496212"/>
                        <a:gd name="connsiteY146" fmla="*/ 745483 h 758095"/>
                        <a:gd name="connsiteX147" fmla="*/ 1207532 w 1496212"/>
                        <a:gd name="connsiteY147" fmla="*/ 743231 h 758095"/>
                        <a:gd name="connsiteX148" fmla="*/ 1248072 w 1496212"/>
                        <a:gd name="connsiteY148" fmla="*/ 745483 h 758095"/>
                        <a:gd name="connsiteX149" fmla="*/ 1268342 w 1496212"/>
                        <a:gd name="connsiteY149" fmla="*/ 747736 h 758095"/>
                        <a:gd name="connsiteX150" fmla="*/ 1281855 w 1496212"/>
                        <a:gd name="connsiteY150" fmla="*/ 729718 h 758095"/>
                        <a:gd name="connsiteX151" fmla="*/ 1288612 w 1496212"/>
                        <a:gd name="connsiteY151" fmla="*/ 727466 h 758095"/>
                        <a:gd name="connsiteX152" fmla="*/ 1304377 w 1496212"/>
                        <a:gd name="connsiteY152" fmla="*/ 713952 h 758095"/>
                        <a:gd name="connsiteX153" fmla="*/ 1306629 w 1496212"/>
                        <a:gd name="connsiteY153" fmla="*/ 707196 h 758095"/>
                        <a:gd name="connsiteX154" fmla="*/ 1311134 w 1496212"/>
                        <a:gd name="connsiteY154" fmla="*/ 700439 h 758095"/>
                        <a:gd name="connsiteX155" fmla="*/ 1315638 w 1496212"/>
                        <a:gd name="connsiteY155" fmla="*/ 691430 h 758095"/>
                        <a:gd name="connsiteX156" fmla="*/ 1322395 w 1496212"/>
                        <a:gd name="connsiteY156" fmla="*/ 689178 h 758095"/>
                        <a:gd name="connsiteX157" fmla="*/ 1326899 w 1496212"/>
                        <a:gd name="connsiteY157" fmla="*/ 680169 h 758095"/>
                        <a:gd name="connsiteX158" fmla="*/ 1333656 w 1496212"/>
                        <a:gd name="connsiteY158" fmla="*/ 675665 h 758095"/>
                        <a:gd name="connsiteX159" fmla="*/ 1335908 w 1496212"/>
                        <a:gd name="connsiteY159" fmla="*/ 666656 h 758095"/>
                        <a:gd name="connsiteX160" fmla="*/ 1338160 w 1496212"/>
                        <a:gd name="connsiteY160" fmla="*/ 659899 h 758095"/>
                        <a:gd name="connsiteX161" fmla="*/ 1342665 w 1496212"/>
                        <a:gd name="connsiteY161" fmla="*/ 655395 h 758095"/>
                        <a:gd name="connsiteX162" fmla="*/ 1351674 w 1496212"/>
                        <a:gd name="connsiteY162" fmla="*/ 641881 h 758095"/>
                        <a:gd name="connsiteX163" fmla="*/ 1353926 w 1496212"/>
                        <a:gd name="connsiteY163" fmla="*/ 632873 h 758095"/>
                        <a:gd name="connsiteX164" fmla="*/ 1356178 w 1496212"/>
                        <a:gd name="connsiteY164" fmla="*/ 610350 h 758095"/>
                        <a:gd name="connsiteX165" fmla="*/ 1360682 w 1496212"/>
                        <a:gd name="connsiteY165" fmla="*/ 601341 h 758095"/>
                        <a:gd name="connsiteX166" fmla="*/ 1365187 w 1496212"/>
                        <a:gd name="connsiteY166" fmla="*/ 585576 h 758095"/>
                        <a:gd name="connsiteX167" fmla="*/ 1371944 w 1496212"/>
                        <a:gd name="connsiteY167" fmla="*/ 576567 h 758095"/>
                        <a:gd name="connsiteX168" fmla="*/ 1376448 w 1496212"/>
                        <a:gd name="connsiteY168" fmla="*/ 542784 h 758095"/>
                        <a:gd name="connsiteX169" fmla="*/ 1378700 w 1496212"/>
                        <a:gd name="connsiteY169" fmla="*/ 533775 h 758095"/>
                        <a:gd name="connsiteX170" fmla="*/ 1380952 w 1496212"/>
                        <a:gd name="connsiteY170" fmla="*/ 477470 h 758095"/>
                        <a:gd name="connsiteX171" fmla="*/ 1396718 w 1496212"/>
                        <a:gd name="connsiteY171" fmla="*/ 454947 h 758095"/>
                        <a:gd name="connsiteX172" fmla="*/ 1403475 w 1496212"/>
                        <a:gd name="connsiteY172" fmla="*/ 443686 h 758095"/>
                        <a:gd name="connsiteX173" fmla="*/ 1410231 w 1496212"/>
                        <a:gd name="connsiteY173" fmla="*/ 434677 h 758095"/>
                        <a:gd name="connsiteX174" fmla="*/ 1412483 w 1496212"/>
                        <a:gd name="connsiteY174" fmla="*/ 385129 h 758095"/>
                        <a:gd name="connsiteX175" fmla="*/ 1414736 w 1496212"/>
                        <a:gd name="connsiteY175" fmla="*/ 373868 h 758095"/>
                        <a:gd name="connsiteX176" fmla="*/ 1421492 w 1496212"/>
                        <a:gd name="connsiteY176" fmla="*/ 367111 h 758095"/>
                        <a:gd name="connsiteX177" fmla="*/ 1435006 w 1496212"/>
                        <a:gd name="connsiteY177" fmla="*/ 157655 h 758095"/>
                        <a:gd name="connsiteX178" fmla="*/ 1448519 w 1496212"/>
                        <a:gd name="connsiteY178" fmla="*/ 141889 h 758095"/>
                        <a:gd name="connsiteX179" fmla="*/ 1453023 w 1496212"/>
                        <a:gd name="connsiteY179" fmla="*/ 135133 h 758095"/>
                        <a:gd name="connsiteX180" fmla="*/ 1459780 w 1496212"/>
                        <a:gd name="connsiteY180" fmla="*/ 132880 h 758095"/>
                        <a:gd name="connsiteX181" fmla="*/ 1466537 w 1496212"/>
                        <a:gd name="connsiteY181" fmla="*/ 128376 h 758095"/>
                        <a:gd name="connsiteX182" fmla="*/ 1468789 w 1496212"/>
                        <a:gd name="connsiteY182" fmla="*/ 99097 h 758095"/>
                        <a:gd name="connsiteX183" fmla="*/ 1475546 w 1496212"/>
                        <a:gd name="connsiteY183" fmla="*/ 94593 h 758095"/>
                        <a:gd name="connsiteX184" fmla="*/ 1486807 w 1496212"/>
                        <a:gd name="connsiteY184" fmla="*/ 83332 h 758095"/>
                        <a:gd name="connsiteX185" fmla="*/ 1489059 w 1496212"/>
                        <a:gd name="connsiteY185" fmla="*/ 76575 h 758095"/>
                        <a:gd name="connsiteX186" fmla="*/ 1495816 w 1496212"/>
                        <a:gd name="connsiteY186" fmla="*/ 74323 h 758095"/>
                        <a:gd name="connsiteX187" fmla="*/ 1493563 w 1496212"/>
                        <a:gd name="connsiteY187" fmla="*/ 0 h 758095"/>
                        <a:gd name="connsiteX188" fmla="*/ 1482302 w 1496212"/>
                        <a:gd name="connsiteY188" fmla="*/ 9008 h 758095"/>
                        <a:gd name="connsiteX189" fmla="*/ 1480050 w 1496212"/>
                        <a:gd name="connsiteY189" fmla="*/ 18017 h 758095"/>
                        <a:gd name="connsiteX190" fmla="*/ 1473293 w 1496212"/>
                        <a:gd name="connsiteY190" fmla="*/ 20270 h 758095"/>
                        <a:gd name="connsiteX191" fmla="*/ 1482302 w 1496212"/>
                        <a:gd name="connsiteY19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16549 w 1496212"/>
                        <a:gd name="connsiteY74" fmla="*/ 623864 h 758095"/>
                        <a:gd name="connsiteX75" fmla="*/ 709792 w 1496212"/>
                        <a:gd name="connsiteY75" fmla="*/ 626116 h 758095"/>
                        <a:gd name="connsiteX76" fmla="*/ 691774 w 1496212"/>
                        <a:gd name="connsiteY76" fmla="*/ 644134 h 758095"/>
                        <a:gd name="connsiteX77" fmla="*/ 647419 w 1496212"/>
                        <a:gd name="connsiteY77" fmla="*/ 668108 h 758095"/>
                        <a:gd name="connsiteX78" fmla="*/ 550648 w 1496212"/>
                        <a:gd name="connsiteY78" fmla="*/ 677007 h 758095"/>
                        <a:gd name="connsiteX79" fmla="*/ 449766 w 1496212"/>
                        <a:gd name="connsiteY79" fmla="*/ 674028 h 758095"/>
                        <a:gd name="connsiteX80" fmla="*/ 385817 w 1496212"/>
                        <a:gd name="connsiteY80" fmla="*/ 637474 h 758095"/>
                        <a:gd name="connsiteX81" fmla="*/ 340428 w 1496212"/>
                        <a:gd name="connsiteY81" fmla="*/ 603594 h 758095"/>
                        <a:gd name="connsiteX82" fmla="*/ 302141 w 1496212"/>
                        <a:gd name="connsiteY82" fmla="*/ 578819 h 758095"/>
                        <a:gd name="connsiteX83" fmla="*/ 266105 w 1496212"/>
                        <a:gd name="connsiteY83" fmla="*/ 556297 h 758095"/>
                        <a:gd name="connsiteX84" fmla="*/ 259349 w 1496212"/>
                        <a:gd name="connsiteY84" fmla="*/ 554045 h 758095"/>
                        <a:gd name="connsiteX85" fmla="*/ 236826 w 1496212"/>
                        <a:gd name="connsiteY85" fmla="*/ 545036 h 758095"/>
                        <a:gd name="connsiteX86" fmla="*/ 180521 w 1496212"/>
                        <a:gd name="connsiteY86" fmla="*/ 536027 h 758095"/>
                        <a:gd name="connsiteX87" fmla="*/ 117459 w 1496212"/>
                        <a:gd name="connsiteY87" fmla="*/ 533775 h 758095"/>
                        <a:gd name="connsiteX88" fmla="*/ 76919 w 1496212"/>
                        <a:gd name="connsiteY88" fmla="*/ 536027 h 758095"/>
                        <a:gd name="connsiteX89" fmla="*/ 61645 w 1496212"/>
                        <a:gd name="connsiteY89" fmla="*/ 536930 h 758095"/>
                        <a:gd name="connsiteX90" fmla="*/ 23483 w 1496212"/>
                        <a:gd name="connsiteY90" fmla="*/ 550729 h 758095"/>
                        <a:gd name="connsiteX91" fmla="*/ 103 w 1496212"/>
                        <a:gd name="connsiteY91" fmla="*/ 573331 h 758095"/>
                        <a:gd name="connsiteX92" fmla="*/ 16207 w 1496212"/>
                        <a:gd name="connsiteY92" fmla="*/ 613525 h 758095"/>
                        <a:gd name="connsiteX93" fmla="*/ 45307 w 1496212"/>
                        <a:gd name="connsiteY93" fmla="*/ 618170 h 758095"/>
                        <a:gd name="connsiteX94" fmla="*/ 125027 w 1496212"/>
                        <a:gd name="connsiteY94" fmla="*/ 629432 h 758095"/>
                        <a:gd name="connsiteX95" fmla="*/ 167008 w 1496212"/>
                        <a:gd name="connsiteY95" fmla="*/ 632873 h 758095"/>
                        <a:gd name="connsiteX96" fmla="*/ 219388 w 1496212"/>
                        <a:gd name="connsiteY96" fmla="*/ 640429 h 758095"/>
                        <a:gd name="connsiteX97" fmla="*/ 271189 w 1496212"/>
                        <a:gd name="connsiteY97" fmla="*/ 659173 h 758095"/>
                        <a:gd name="connsiteX98" fmla="*/ 302141 w 1496212"/>
                        <a:gd name="connsiteY98" fmla="*/ 675665 h 758095"/>
                        <a:gd name="connsiteX99" fmla="*/ 337229 w 1496212"/>
                        <a:gd name="connsiteY99" fmla="*/ 700365 h 758095"/>
                        <a:gd name="connsiteX100" fmla="*/ 378458 w 1496212"/>
                        <a:gd name="connsiteY100" fmla="*/ 749187 h 758095"/>
                        <a:gd name="connsiteX101" fmla="*/ 403490 w 1496212"/>
                        <a:gd name="connsiteY101" fmla="*/ 752240 h 758095"/>
                        <a:gd name="connsiteX102" fmla="*/ 548322 w 1496212"/>
                        <a:gd name="connsiteY102" fmla="*/ 753003 h 758095"/>
                        <a:gd name="connsiteX103" fmla="*/ 650976 w 1496212"/>
                        <a:gd name="connsiteY103" fmla="*/ 747772 h 758095"/>
                        <a:gd name="connsiteX104" fmla="*/ 682765 w 1496212"/>
                        <a:gd name="connsiteY104" fmla="*/ 747736 h 758095"/>
                        <a:gd name="connsiteX105" fmla="*/ 689522 w 1496212"/>
                        <a:gd name="connsiteY105" fmla="*/ 745483 h 758095"/>
                        <a:gd name="connsiteX106" fmla="*/ 698531 w 1496212"/>
                        <a:gd name="connsiteY106" fmla="*/ 743231 h 758095"/>
                        <a:gd name="connsiteX107" fmla="*/ 730062 w 1496212"/>
                        <a:gd name="connsiteY107" fmla="*/ 740979 h 758095"/>
                        <a:gd name="connsiteX108" fmla="*/ 757088 w 1496212"/>
                        <a:gd name="connsiteY108" fmla="*/ 713952 h 758095"/>
                        <a:gd name="connsiteX109" fmla="*/ 768349 w 1496212"/>
                        <a:gd name="connsiteY109" fmla="*/ 702691 h 758095"/>
                        <a:gd name="connsiteX110" fmla="*/ 772854 w 1496212"/>
                        <a:gd name="connsiteY110" fmla="*/ 698187 h 758095"/>
                        <a:gd name="connsiteX111" fmla="*/ 784115 w 1496212"/>
                        <a:gd name="connsiteY111" fmla="*/ 684674 h 758095"/>
                        <a:gd name="connsiteX112" fmla="*/ 795376 w 1496212"/>
                        <a:gd name="connsiteY112" fmla="*/ 673412 h 758095"/>
                        <a:gd name="connsiteX113" fmla="*/ 799881 w 1496212"/>
                        <a:gd name="connsiteY113" fmla="*/ 666656 h 758095"/>
                        <a:gd name="connsiteX114" fmla="*/ 806637 w 1496212"/>
                        <a:gd name="connsiteY114" fmla="*/ 664404 h 758095"/>
                        <a:gd name="connsiteX115" fmla="*/ 808889 w 1496212"/>
                        <a:gd name="connsiteY115" fmla="*/ 657647 h 758095"/>
                        <a:gd name="connsiteX116" fmla="*/ 838168 w 1496212"/>
                        <a:gd name="connsiteY116" fmla="*/ 655395 h 758095"/>
                        <a:gd name="connsiteX117" fmla="*/ 860690 w 1496212"/>
                        <a:gd name="connsiteY117" fmla="*/ 639629 h 758095"/>
                        <a:gd name="connsiteX118" fmla="*/ 878708 w 1496212"/>
                        <a:gd name="connsiteY118" fmla="*/ 635125 h 758095"/>
                        <a:gd name="connsiteX119" fmla="*/ 887717 w 1496212"/>
                        <a:gd name="connsiteY119" fmla="*/ 632873 h 758095"/>
                        <a:gd name="connsiteX120" fmla="*/ 894474 w 1496212"/>
                        <a:gd name="connsiteY120" fmla="*/ 628368 h 758095"/>
                        <a:gd name="connsiteX121" fmla="*/ 914744 w 1496212"/>
                        <a:gd name="connsiteY121" fmla="*/ 619359 h 758095"/>
                        <a:gd name="connsiteX122" fmla="*/ 926005 w 1496212"/>
                        <a:gd name="connsiteY122" fmla="*/ 608098 h 758095"/>
                        <a:gd name="connsiteX123" fmla="*/ 941770 w 1496212"/>
                        <a:gd name="connsiteY123" fmla="*/ 603594 h 758095"/>
                        <a:gd name="connsiteX124" fmla="*/ 980058 w 1496212"/>
                        <a:gd name="connsiteY124" fmla="*/ 605846 h 758095"/>
                        <a:gd name="connsiteX125" fmla="*/ 984562 w 1496212"/>
                        <a:gd name="connsiteY125" fmla="*/ 612603 h 758095"/>
                        <a:gd name="connsiteX126" fmla="*/ 989067 w 1496212"/>
                        <a:gd name="connsiteY126" fmla="*/ 617107 h 758095"/>
                        <a:gd name="connsiteX127" fmla="*/ 1009337 w 1496212"/>
                        <a:gd name="connsiteY127" fmla="*/ 623864 h 758095"/>
                        <a:gd name="connsiteX128" fmla="*/ 1018346 w 1496212"/>
                        <a:gd name="connsiteY128" fmla="*/ 632873 h 758095"/>
                        <a:gd name="connsiteX129" fmla="*/ 1022850 w 1496212"/>
                        <a:gd name="connsiteY129" fmla="*/ 641881 h 758095"/>
                        <a:gd name="connsiteX130" fmla="*/ 1036363 w 1496212"/>
                        <a:gd name="connsiteY130" fmla="*/ 650890 h 758095"/>
                        <a:gd name="connsiteX131" fmla="*/ 1040868 w 1496212"/>
                        <a:gd name="connsiteY131" fmla="*/ 664404 h 758095"/>
                        <a:gd name="connsiteX132" fmla="*/ 1047624 w 1496212"/>
                        <a:gd name="connsiteY132" fmla="*/ 668908 h 758095"/>
                        <a:gd name="connsiteX133" fmla="*/ 1058885 w 1496212"/>
                        <a:gd name="connsiteY133" fmla="*/ 671160 h 758095"/>
                        <a:gd name="connsiteX134" fmla="*/ 1065642 w 1496212"/>
                        <a:gd name="connsiteY134" fmla="*/ 673412 h 758095"/>
                        <a:gd name="connsiteX135" fmla="*/ 1067894 w 1496212"/>
                        <a:gd name="connsiteY135" fmla="*/ 680169 h 758095"/>
                        <a:gd name="connsiteX136" fmla="*/ 1076903 w 1496212"/>
                        <a:gd name="connsiteY136" fmla="*/ 682421 h 758095"/>
                        <a:gd name="connsiteX137" fmla="*/ 1085912 w 1496212"/>
                        <a:gd name="connsiteY137" fmla="*/ 686926 h 758095"/>
                        <a:gd name="connsiteX138" fmla="*/ 1103930 w 1496212"/>
                        <a:gd name="connsiteY138" fmla="*/ 691430 h 758095"/>
                        <a:gd name="connsiteX139" fmla="*/ 1110686 w 1496212"/>
                        <a:gd name="connsiteY139" fmla="*/ 700439 h 758095"/>
                        <a:gd name="connsiteX140" fmla="*/ 1115191 w 1496212"/>
                        <a:gd name="connsiteY140" fmla="*/ 707196 h 758095"/>
                        <a:gd name="connsiteX141" fmla="*/ 1121948 w 1496212"/>
                        <a:gd name="connsiteY141" fmla="*/ 711700 h 758095"/>
                        <a:gd name="connsiteX142" fmla="*/ 1130956 w 1496212"/>
                        <a:gd name="connsiteY142" fmla="*/ 727466 h 758095"/>
                        <a:gd name="connsiteX143" fmla="*/ 1133209 w 1496212"/>
                        <a:gd name="connsiteY143" fmla="*/ 736474 h 758095"/>
                        <a:gd name="connsiteX144" fmla="*/ 1148974 w 1496212"/>
                        <a:gd name="connsiteY144" fmla="*/ 743231 h 758095"/>
                        <a:gd name="connsiteX145" fmla="*/ 1191766 w 1496212"/>
                        <a:gd name="connsiteY145" fmla="*/ 745483 h 758095"/>
                        <a:gd name="connsiteX146" fmla="*/ 1207532 w 1496212"/>
                        <a:gd name="connsiteY146" fmla="*/ 743231 h 758095"/>
                        <a:gd name="connsiteX147" fmla="*/ 1248072 w 1496212"/>
                        <a:gd name="connsiteY147" fmla="*/ 745483 h 758095"/>
                        <a:gd name="connsiteX148" fmla="*/ 1268342 w 1496212"/>
                        <a:gd name="connsiteY148" fmla="*/ 747736 h 758095"/>
                        <a:gd name="connsiteX149" fmla="*/ 1281855 w 1496212"/>
                        <a:gd name="connsiteY149" fmla="*/ 729718 h 758095"/>
                        <a:gd name="connsiteX150" fmla="*/ 1288612 w 1496212"/>
                        <a:gd name="connsiteY150" fmla="*/ 727466 h 758095"/>
                        <a:gd name="connsiteX151" fmla="*/ 1304377 w 1496212"/>
                        <a:gd name="connsiteY151" fmla="*/ 713952 h 758095"/>
                        <a:gd name="connsiteX152" fmla="*/ 1306629 w 1496212"/>
                        <a:gd name="connsiteY152" fmla="*/ 707196 h 758095"/>
                        <a:gd name="connsiteX153" fmla="*/ 1311134 w 1496212"/>
                        <a:gd name="connsiteY153" fmla="*/ 700439 h 758095"/>
                        <a:gd name="connsiteX154" fmla="*/ 1315638 w 1496212"/>
                        <a:gd name="connsiteY154" fmla="*/ 691430 h 758095"/>
                        <a:gd name="connsiteX155" fmla="*/ 1322395 w 1496212"/>
                        <a:gd name="connsiteY155" fmla="*/ 689178 h 758095"/>
                        <a:gd name="connsiteX156" fmla="*/ 1326899 w 1496212"/>
                        <a:gd name="connsiteY156" fmla="*/ 680169 h 758095"/>
                        <a:gd name="connsiteX157" fmla="*/ 1333656 w 1496212"/>
                        <a:gd name="connsiteY157" fmla="*/ 675665 h 758095"/>
                        <a:gd name="connsiteX158" fmla="*/ 1335908 w 1496212"/>
                        <a:gd name="connsiteY158" fmla="*/ 666656 h 758095"/>
                        <a:gd name="connsiteX159" fmla="*/ 1338160 w 1496212"/>
                        <a:gd name="connsiteY159" fmla="*/ 659899 h 758095"/>
                        <a:gd name="connsiteX160" fmla="*/ 1342665 w 1496212"/>
                        <a:gd name="connsiteY160" fmla="*/ 655395 h 758095"/>
                        <a:gd name="connsiteX161" fmla="*/ 1351674 w 1496212"/>
                        <a:gd name="connsiteY161" fmla="*/ 641881 h 758095"/>
                        <a:gd name="connsiteX162" fmla="*/ 1353926 w 1496212"/>
                        <a:gd name="connsiteY162" fmla="*/ 632873 h 758095"/>
                        <a:gd name="connsiteX163" fmla="*/ 1356178 w 1496212"/>
                        <a:gd name="connsiteY163" fmla="*/ 610350 h 758095"/>
                        <a:gd name="connsiteX164" fmla="*/ 1360682 w 1496212"/>
                        <a:gd name="connsiteY164" fmla="*/ 601341 h 758095"/>
                        <a:gd name="connsiteX165" fmla="*/ 1365187 w 1496212"/>
                        <a:gd name="connsiteY165" fmla="*/ 585576 h 758095"/>
                        <a:gd name="connsiteX166" fmla="*/ 1371944 w 1496212"/>
                        <a:gd name="connsiteY166" fmla="*/ 576567 h 758095"/>
                        <a:gd name="connsiteX167" fmla="*/ 1376448 w 1496212"/>
                        <a:gd name="connsiteY167" fmla="*/ 542784 h 758095"/>
                        <a:gd name="connsiteX168" fmla="*/ 1378700 w 1496212"/>
                        <a:gd name="connsiteY168" fmla="*/ 533775 h 758095"/>
                        <a:gd name="connsiteX169" fmla="*/ 1380952 w 1496212"/>
                        <a:gd name="connsiteY169" fmla="*/ 477470 h 758095"/>
                        <a:gd name="connsiteX170" fmla="*/ 1396718 w 1496212"/>
                        <a:gd name="connsiteY170" fmla="*/ 454947 h 758095"/>
                        <a:gd name="connsiteX171" fmla="*/ 1403475 w 1496212"/>
                        <a:gd name="connsiteY171" fmla="*/ 443686 h 758095"/>
                        <a:gd name="connsiteX172" fmla="*/ 1410231 w 1496212"/>
                        <a:gd name="connsiteY172" fmla="*/ 434677 h 758095"/>
                        <a:gd name="connsiteX173" fmla="*/ 1412483 w 1496212"/>
                        <a:gd name="connsiteY173" fmla="*/ 385129 h 758095"/>
                        <a:gd name="connsiteX174" fmla="*/ 1414736 w 1496212"/>
                        <a:gd name="connsiteY174" fmla="*/ 373868 h 758095"/>
                        <a:gd name="connsiteX175" fmla="*/ 1421492 w 1496212"/>
                        <a:gd name="connsiteY175" fmla="*/ 367111 h 758095"/>
                        <a:gd name="connsiteX176" fmla="*/ 1435006 w 1496212"/>
                        <a:gd name="connsiteY176" fmla="*/ 157655 h 758095"/>
                        <a:gd name="connsiteX177" fmla="*/ 1448519 w 1496212"/>
                        <a:gd name="connsiteY177" fmla="*/ 141889 h 758095"/>
                        <a:gd name="connsiteX178" fmla="*/ 1453023 w 1496212"/>
                        <a:gd name="connsiteY178" fmla="*/ 135133 h 758095"/>
                        <a:gd name="connsiteX179" fmla="*/ 1459780 w 1496212"/>
                        <a:gd name="connsiteY179" fmla="*/ 132880 h 758095"/>
                        <a:gd name="connsiteX180" fmla="*/ 1466537 w 1496212"/>
                        <a:gd name="connsiteY180" fmla="*/ 128376 h 758095"/>
                        <a:gd name="connsiteX181" fmla="*/ 1468789 w 1496212"/>
                        <a:gd name="connsiteY181" fmla="*/ 99097 h 758095"/>
                        <a:gd name="connsiteX182" fmla="*/ 1475546 w 1496212"/>
                        <a:gd name="connsiteY182" fmla="*/ 94593 h 758095"/>
                        <a:gd name="connsiteX183" fmla="*/ 1486807 w 1496212"/>
                        <a:gd name="connsiteY183" fmla="*/ 83332 h 758095"/>
                        <a:gd name="connsiteX184" fmla="*/ 1489059 w 1496212"/>
                        <a:gd name="connsiteY184" fmla="*/ 76575 h 758095"/>
                        <a:gd name="connsiteX185" fmla="*/ 1495816 w 1496212"/>
                        <a:gd name="connsiteY185" fmla="*/ 74323 h 758095"/>
                        <a:gd name="connsiteX186" fmla="*/ 1493563 w 1496212"/>
                        <a:gd name="connsiteY186" fmla="*/ 0 h 758095"/>
                        <a:gd name="connsiteX187" fmla="*/ 1482302 w 1496212"/>
                        <a:gd name="connsiteY187" fmla="*/ 9008 h 758095"/>
                        <a:gd name="connsiteX188" fmla="*/ 1480050 w 1496212"/>
                        <a:gd name="connsiteY188" fmla="*/ 18017 h 758095"/>
                        <a:gd name="connsiteX189" fmla="*/ 1473293 w 1496212"/>
                        <a:gd name="connsiteY189" fmla="*/ 20270 h 758095"/>
                        <a:gd name="connsiteX190" fmla="*/ 1482302 w 1496212"/>
                        <a:gd name="connsiteY19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09792 w 1496212"/>
                        <a:gd name="connsiteY74" fmla="*/ 626116 h 758095"/>
                        <a:gd name="connsiteX75" fmla="*/ 691774 w 1496212"/>
                        <a:gd name="connsiteY75" fmla="*/ 644134 h 758095"/>
                        <a:gd name="connsiteX76" fmla="*/ 647419 w 1496212"/>
                        <a:gd name="connsiteY76" fmla="*/ 668108 h 758095"/>
                        <a:gd name="connsiteX77" fmla="*/ 550648 w 1496212"/>
                        <a:gd name="connsiteY77" fmla="*/ 677007 h 758095"/>
                        <a:gd name="connsiteX78" fmla="*/ 449766 w 1496212"/>
                        <a:gd name="connsiteY78" fmla="*/ 674028 h 758095"/>
                        <a:gd name="connsiteX79" fmla="*/ 385817 w 1496212"/>
                        <a:gd name="connsiteY79" fmla="*/ 637474 h 758095"/>
                        <a:gd name="connsiteX80" fmla="*/ 340428 w 1496212"/>
                        <a:gd name="connsiteY80" fmla="*/ 603594 h 758095"/>
                        <a:gd name="connsiteX81" fmla="*/ 302141 w 1496212"/>
                        <a:gd name="connsiteY81" fmla="*/ 578819 h 758095"/>
                        <a:gd name="connsiteX82" fmla="*/ 266105 w 1496212"/>
                        <a:gd name="connsiteY82" fmla="*/ 556297 h 758095"/>
                        <a:gd name="connsiteX83" fmla="*/ 259349 w 1496212"/>
                        <a:gd name="connsiteY83" fmla="*/ 554045 h 758095"/>
                        <a:gd name="connsiteX84" fmla="*/ 236826 w 1496212"/>
                        <a:gd name="connsiteY84" fmla="*/ 545036 h 758095"/>
                        <a:gd name="connsiteX85" fmla="*/ 180521 w 1496212"/>
                        <a:gd name="connsiteY85" fmla="*/ 536027 h 758095"/>
                        <a:gd name="connsiteX86" fmla="*/ 117459 w 1496212"/>
                        <a:gd name="connsiteY86" fmla="*/ 533775 h 758095"/>
                        <a:gd name="connsiteX87" fmla="*/ 76919 w 1496212"/>
                        <a:gd name="connsiteY87" fmla="*/ 536027 h 758095"/>
                        <a:gd name="connsiteX88" fmla="*/ 61645 w 1496212"/>
                        <a:gd name="connsiteY88" fmla="*/ 536930 h 758095"/>
                        <a:gd name="connsiteX89" fmla="*/ 23483 w 1496212"/>
                        <a:gd name="connsiteY89" fmla="*/ 550729 h 758095"/>
                        <a:gd name="connsiteX90" fmla="*/ 103 w 1496212"/>
                        <a:gd name="connsiteY90" fmla="*/ 573331 h 758095"/>
                        <a:gd name="connsiteX91" fmla="*/ 16207 w 1496212"/>
                        <a:gd name="connsiteY91" fmla="*/ 613525 h 758095"/>
                        <a:gd name="connsiteX92" fmla="*/ 45307 w 1496212"/>
                        <a:gd name="connsiteY92" fmla="*/ 618170 h 758095"/>
                        <a:gd name="connsiteX93" fmla="*/ 125027 w 1496212"/>
                        <a:gd name="connsiteY93" fmla="*/ 629432 h 758095"/>
                        <a:gd name="connsiteX94" fmla="*/ 167008 w 1496212"/>
                        <a:gd name="connsiteY94" fmla="*/ 632873 h 758095"/>
                        <a:gd name="connsiteX95" fmla="*/ 219388 w 1496212"/>
                        <a:gd name="connsiteY95" fmla="*/ 640429 h 758095"/>
                        <a:gd name="connsiteX96" fmla="*/ 271189 w 1496212"/>
                        <a:gd name="connsiteY96" fmla="*/ 659173 h 758095"/>
                        <a:gd name="connsiteX97" fmla="*/ 302141 w 1496212"/>
                        <a:gd name="connsiteY97" fmla="*/ 675665 h 758095"/>
                        <a:gd name="connsiteX98" fmla="*/ 337229 w 1496212"/>
                        <a:gd name="connsiteY98" fmla="*/ 700365 h 758095"/>
                        <a:gd name="connsiteX99" fmla="*/ 378458 w 1496212"/>
                        <a:gd name="connsiteY99" fmla="*/ 749187 h 758095"/>
                        <a:gd name="connsiteX100" fmla="*/ 403490 w 1496212"/>
                        <a:gd name="connsiteY100" fmla="*/ 752240 h 758095"/>
                        <a:gd name="connsiteX101" fmla="*/ 548322 w 1496212"/>
                        <a:gd name="connsiteY101" fmla="*/ 753003 h 758095"/>
                        <a:gd name="connsiteX102" fmla="*/ 650976 w 1496212"/>
                        <a:gd name="connsiteY102" fmla="*/ 747772 h 758095"/>
                        <a:gd name="connsiteX103" fmla="*/ 682765 w 1496212"/>
                        <a:gd name="connsiteY103" fmla="*/ 747736 h 758095"/>
                        <a:gd name="connsiteX104" fmla="*/ 689522 w 1496212"/>
                        <a:gd name="connsiteY104" fmla="*/ 745483 h 758095"/>
                        <a:gd name="connsiteX105" fmla="*/ 698531 w 1496212"/>
                        <a:gd name="connsiteY105" fmla="*/ 743231 h 758095"/>
                        <a:gd name="connsiteX106" fmla="*/ 730062 w 1496212"/>
                        <a:gd name="connsiteY106" fmla="*/ 740979 h 758095"/>
                        <a:gd name="connsiteX107" fmla="*/ 757088 w 1496212"/>
                        <a:gd name="connsiteY107" fmla="*/ 713952 h 758095"/>
                        <a:gd name="connsiteX108" fmla="*/ 768349 w 1496212"/>
                        <a:gd name="connsiteY108" fmla="*/ 702691 h 758095"/>
                        <a:gd name="connsiteX109" fmla="*/ 772854 w 1496212"/>
                        <a:gd name="connsiteY109" fmla="*/ 698187 h 758095"/>
                        <a:gd name="connsiteX110" fmla="*/ 784115 w 1496212"/>
                        <a:gd name="connsiteY110" fmla="*/ 684674 h 758095"/>
                        <a:gd name="connsiteX111" fmla="*/ 795376 w 1496212"/>
                        <a:gd name="connsiteY111" fmla="*/ 673412 h 758095"/>
                        <a:gd name="connsiteX112" fmla="*/ 799881 w 1496212"/>
                        <a:gd name="connsiteY112" fmla="*/ 666656 h 758095"/>
                        <a:gd name="connsiteX113" fmla="*/ 806637 w 1496212"/>
                        <a:gd name="connsiteY113" fmla="*/ 664404 h 758095"/>
                        <a:gd name="connsiteX114" fmla="*/ 808889 w 1496212"/>
                        <a:gd name="connsiteY114" fmla="*/ 657647 h 758095"/>
                        <a:gd name="connsiteX115" fmla="*/ 838168 w 1496212"/>
                        <a:gd name="connsiteY115" fmla="*/ 655395 h 758095"/>
                        <a:gd name="connsiteX116" fmla="*/ 860690 w 1496212"/>
                        <a:gd name="connsiteY116" fmla="*/ 639629 h 758095"/>
                        <a:gd name="connsiteX117" fmla="*/ 878708 w 1496212"/>
                        <a:gd name="connsiteY117" fmla="*/ 635125 h 758095"/>
                        <a:gd name="connsiteX118" fmla="*/ 887717 w 1496212"/>
                        <a:gd name="connsiteY118" fmla="*/ 632873 h 758095"/>
                        <a:gd name="connsiteX119" fmla="*/ 894474 w 1496212"/>
                        <a:gd name="connsiteY119" fmla="*/ 628368 h 758095"/>
                        <a:gd name="connsiteX120" fmla="*/ 914744 w 1496212"/>
                        <a:gd name="connsiteY120" fmla="*/ 619359 h 758095"/>
                        <a:gd name="connsiteX121" fmla="*/ 926005 w 1496212"/>
                        <a:gd name="connsiteY121" fmla="*/ 608098 h 758095"/>
                        <a:gd name="connsiteX122" fmla="*/ 941770 w 1496212"/>
                        <a:gd name="connsiteY122" fmla="*/ 603594 h 758095"/>
                        <a:gd name="connsiteX123" fmla="*/ 980058 w 1496212"/>
                        <a:gd name="connsiteY123" fmla="*/ 605846 h 758095"/>
                        <a:gd name="connsiteX124" fmla="*/ 984562 w 1496212"/>
                        <a:gd name="connsiteY124" fmla="*/ 612603 h 758095"/>
                        <a:gd name="connsiteX125" fmla="*/ 989067 w 1496212"/>
                        <a:gd name="connsiteY125" fmla="*/ 617107 h 758095"/>
                        <a:gd name="connsiteX126" fmla="*/ 1009337 w 1496212"/>
                        <a:gd name="connsiteY126" fmla="*/ 623864 h 758095"/>
                        <a:gd name="connsiteX127" fmla="*/ 1018346 w 1496212"/>
                        <a:gd name="connsiteY127" fmla="*/ 632873 h 758095"/>
                        <a:gd name="connsiteX128" fmla="*/ 1022850 w 1496212"/>
                        <a:gd name="connsiteY128" fmla="*/ 641881 h 758095"/>
                        <a:gd name="connsiteX129" fmla="*/ 1036363 w 1496212"/>
                        <a:gd name="connsiteY129" fmla="*/ 650890 h 758095"/>
                        <a:gd name="connsiteX130" fmla="*/ 1040868 w 1496212"/>
                        <a:gd name="connsiteY130" fmla="*/ 664404 h 758095"/>
                        <a:gd name="connsiteX131" fmla="*/ 1047624 w 1496212"/>
                        <a:gd name="connsiteY131" fmla="*/ 668908 h 758095"/>
                        <a:gd name="connsiteX132" fmla="*/ 1058885 w 1496212"/>
                        <a:gd name="connsiteY132" fmla="*/ 671160 h 758095"/>
                        <a:gd name="connsiteX133" fmla="*/ 1065642 w 1496212"/>
                        <a:gd name="connsiteY133" fmla="*/ 673412 h 758095"/>
                        <a:gd name="connsiteX134" fmla="*/ 1067894 w 1496212"/>
                        <a:gd name="connsiteY134" fmla="*/ 680169 h 758095"/>
                        <a:gd name="connsiteX135" fmla="*/ 1076903 w 1496212"/>
                        <a:gd name="connsiteY135" fmla="*/ 682421 h 758095"/>
                        <a:gd name="connsiteX136" fmla="*/ 1085912 w 1496212"/>
                        <a:gd name="connsiteY136" fmla="*/ 686926 h 758095"/>
                        <a:gd name="connsiteX137" fmla="*/ 1103930 w 1496212"/>
                        <a:gd name="connsiteY137" fmla="*/ 691430 h 758095"/>
                        <a:gd name="connsiteX138" fmla="*/ 1110686 w 1496212"/>
                        <a:gd name="connsiteY138" fmla="*/ 700439 h 758095"/>
                        <a:gd name="connsiteX139" fmla="*/ 1115191 w 1496212"/>
                        <a:gd name="connsiteY139" fmla="*/ 707196 h 758095"/>
                        <a:gd name="connsiteX140" fmla="*/ 1121948 w 1496212"/>
                        <a:gd name="connsiteY140" fmla="*/ 711700 h 758095"/>
                        <a:gd name="connsiteX141" fmla="*/ 1130956 w 1496212"/>
                        <a:gd name="connsiteY141" fmla="*/ 727466 h 758095"/>
                        <a:gd name="connsiteX142" fmla="*/ 1133209 w 1496212"/>
                        <a:gd name="connsiteY142" fmla="*/ 736474 h 758095"/>
                        <a:gd name="connsiteX143" fmla="*/ 1148974 w 1496212"/>
                        <a:gd name="connsiteY143" fmla="*/ 743231 h 758095"/>
                        <a:gd name="connsiteX144" fmla="*/ 1191766 w 1496212"/>
                        <a:gd name="connsiteY144" fmla="*/ 745483 h 758095"/>
                        <a:gd name="connsiteX145" fmla="*/ 1207532 w 1496212"/>
                        <a:gd name="connsiteY145" fmla="*/ 743231 h 758095"/>
                        <a:gd name="connsiteX146" fmla="*/ 1248072 w 1496212"/>
                        <a:gd name="connsiteY146" fmla="*/ 745483 h 758095"/>
                        <a:gd name="connsiteX147" fmla="*/ 1268342 w 1496212"/>
                        <a:gd name="connsiteY147" fmla="*/ 747736 h 758095"/>
                        <a:gd name="connsiteX148" fmla="*/ 1281855 w 1496212"/>
                        <a:gd name="connsiteY148" fmla="*/ 729718 h 758095"/>
                        <a:gd name="connsiteX149" fmla="*/ 1288612 w 1496212"/>
                        <a:gd name="connsiteY149" fmla="*/ 727466 h 758095"/>
                        <a:gd name="connsiteX150" fmla="*/ 1304377 w 1496212"/>
                        <a:gd name="connsiteY150" fmla="*/ 713952 h 758095"/>
                        <a:gd name="connsiteX151" fmla="*/ 1306629 w 1496212"/>
                        <a:gd name="connsiteY151" fmla="*/ 707196 h 758095"/>
                        <a:gd name="connsiteX152" fmla="*/ 1311134 w 1496212"/>
                        <a:gd name="connsiteY152" fmla="*/ 700439 h 758095"/>
                        <a:gd name="connsiteX153" fmla="*/ 1315638 w 1496212"/>
                        <a:gd name="connsiteY153" fmla="*/ 691430 h 758095"/>
                        <a:gd name="connsiteX154" fmla="*/ 1322395 w 1496212"/>
                        <a:gd name="connsiteY154" fmla="*/ 689178 h 758095"/>
                        <a:gd name="connsiteX155" fmla="*/ 1326899 w 1496212"/>
                        <a:gd name="connsiteY155" fmla="*/ 680169 h 758095"/>
                        <a:gd name="connsiteX156" fmla="*/ 1333656 w 1496212"/>
                        <a:gd name="connsiteY156" fmla="*/ 675665 h 758095"/>
                        <a:gd name="connsiteX157" fmla="*/ 1335908 w 1496212"/>
                        <a:gd name="connsiteY157" fmla="*/ 666656 h 758095"/>
                        <a:gd name="connsiteX158" fmla="*/ 1338160 w 1496212"/>
                        <a:gd name="connsiteY158" fmla="*/ 659899 h 758095"/>
                        <a:gd name="connsiteX159" fmla="*/ 1342665 w 1496212"/>
                        <a:gd name="connsiteY159" fmla="*/ 655395 h 758095"/>
                        <a:gd name="connsiteX160" fmla="*/ 1351674 w 1496212"/>
                        <a:gd name="connsiteY160" fmla="*/ 641881 h 758095"/>
                        <a:gd name="connsiteX161" fmla="*/ 1353926 w 1496212"/>
                        <a:gd name="connsiteY161" fmla="*/ 632873 h 758095"/>
                        <a:gd name="connsiteX162" fmla="*/ 1356178 w 1496212"/>
                        <a:gd name="connsiteY162" fmla="*/ 610350 h 758095"/>
                        <a:gd name="connsiteX163" fmla="*/ 1360682 w 1496212"/>
                        <a:gd name="connsiteY163" fmla="*/ 601341 h 758095"/>
                        <a:gd name="connsiteX164" fmla="*/ 1365187 w 1496212"/>
                        <a:gd name="connsiteY164" fmla="*/ 585576 h 758095"/>
                        <a:gd name="connsiteX165" fmla="*/ 1371944 w 1496212"/>
                        <a:gd name="connsiteY165" fmla="*/ 576567 h 758095"/>
                        <a:gd name="connsiteX166" fmla="*/ 1376448 w 1496212"/>
                        <a:gd name="connsiteY166" fmla="*/ 542784 h 758095"/>
                        <a:gd name="connsiteX167" fmla="*/ 1378700 w 1496212"/>
                        <a:gd name="connsiteY167" fmla="*/ 533775 h 758095"/>
                        <a:gd name="connsiteX168" fmla="*/ 1380952 w 1496212"/>
                        <a:gd name="connsiteY168" fmla="*/ 477470 h 758095"/>
                        <a:gd name="connsiteX169" fmla="*/ 1396718 w 1496212"/>
                        <a:gd name="connsiteY169" fmla="*/ 454947 h 758095"/>
                        <a:gd name="connsiteX170" fmla="*/ 1403475 w 1496212"/>
                        <a:gd name="connsiteY170" fmla="*/ 443686 h 758095"/>
                        <a:gd name="connsiteX171" fmla="*/ 1410231 w 1496212"/>
                        <a:gd name="connsiteY171" fmla="*/ 434677 h 758095"/>
                        <a:gd name="connsiteX172" fmla="*/ 1412483 w 1496212"/>
                        <a:gd name="connsiteY172" fmla="*/ 385129 h 758095"/>
                        <a:gd name="connsiteX173" fmla="*/ 1414736 w 1496212"/>
                        <a:gd name="connsiteY173" fmla="*/ 373868 h 758095"/>
                        <a:gd name="connsiteX174" fmla="*/ 1421492 w 1496212"/>
                        <a:gd name="connsiteY174" fmla="*/ 367111 h 758095"/>
                        <a:gd name="connsiteX175" fmla="*/ 1435006 w 1496212"/>
                        <a:gd name="connsiteY175" fmla="*/ 157655 h 758095"/>
                        <a:gd name="connsiteX176" fmla="*/ 1448519 w 1496212"/>
                        <a:gd name="connsiteY176" fmla="*/ 141889 h 758095"/>
                        <a:gd name="connsiteX177" fmla="*/ 1453023 w 1496212"/>
                        <a:gd name="connsiteY177" fmla="*/ 135133 h 758095"/>
                        <a:gd name="connsiteX178" fmla="*/ 1459780 w 1496212"/>
                        <a:gd name="connsiteY178" fmla="*/ 132880 h 758095"/>
                        <a:gd name="connsiteX179" fmla="*/ 1466537 w 1496212"/>
                        <a:gd name="connsiteY179" fmla="*/ 128376 h 758095"/>
                        <a:gd name="connsiteX180" fmla="*/ 1468789 w 1496212"/>
                        <a:gd name="connsiteY180" fmla="*/ 99097 h 758095"/>
                        <a:gd name="connsiteX181" fmla="*/ 1475546 w 1496212"/>
                        <a:gd name="connsiteY181" fmla="*/ 94593 h 758095"/>
                        <a:gd name="connsiteX182" fmla="*/ 1486807 w 1496212"/>
                        <a:gd name="connsiteY182" fmla="*/ 83332 h 758095"/>
                        <a:gd name="connsiteX183" fmla="*/ 1489059 w 1496212"/>
                        <a:gd name="connsiteY183" fmla="*/ 76575 h 758095"/>
                        <a:gd name="connsiteX184" fmla="*/ 1495816 w 1496212"/>
                        <a:gd name="connsiteY184" fmla="*/ 74323 h 758095"/>
                        <a:gd name="connsiteX185" fmla="*/ 1493563 w 1496212"/>
                        <a:gd name="connsiteY185" fmla="*/ 0 h 758095"/>
                        <a:gd name="connsiteX186" fmla="*/ 1482302 w 1496212"/>
                        <a:gd name="connsiteY186" fmla="*/ 9008 h 758095"/>
                        <a:gd name="connsiteX187" fmla="*/ 1480050 w 1496212"/>
                        <a:gd name="connsiteY187" fmla="*/ 18017 h 758095"/>
                        <a:gd name="connsiteX188" fmla="*/ 1473293 w 1496212"/>
                        <a:gd name="connsiteY188" fmla="*/ 20270 h 758095"/>
                        <a:gd name="connsiteX189" fmla="*/ 1482302 w 1496212"/>
                        <a:gd name="connsiteY18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50332 w 1496212"/>
                        <a:gd name="connsiteY71" fmla="*/ 578819 h 758095"/>
                        <a:gd name="connsiteX72" fmla="*/ 732314 w 1496212"/>
                        <a:gd name="connsiteY72" fmla="*/ 594585 h 758095"/>
                        <a:gd name="connsiteX73" fmla="*/ 709792 w 1496212"/>
                        <a:gd name="connsiteY73" fmla="*/ 626116 h 758095"/>
                        <a:gd name="connsiteX74" fmla="*/ 691774 w 1496212"/>
                        <a:gd name="connsiteY74" fmla="*/ 644134 h 758095"/>
                        <a:gd name="connsiteX75" fmla="*/ 647419 w 1496212"/>
                        <a:gd name="connsiteY75" fmla="*/ 668108 h 758095"/>
                        <a:gd name="connsiteX76" fmla="*/ 550648 w 1496212"/>
                        <a:gd name="connsiteY76" fmla="*/ 677007 h 758095"/>
                        <a:gd name="connsiteX77" fmla="*/ 449766 w 1496212"/>
                        <a:gd name="connsiteY77" fmla="*/ 674028 h 758095"/>
                        <a:gd name="connsiteX78" fmla="*/ 385817 w 1496212"/>
                        <a:gd name="connsiteY78" fmla="*/ 637474 h 758095"/>
                        <a:gd name="connsiteX79" fmla="*/ 340428 w 1496212"/>
                        <a:gd name="connsiteY79" fmla="*/ 603594 h 758095"/>
                        <a:gd name="connsiteX80" fmla="*/ 302141 w 1496212"/>
                        <a:gd name="connsiteY80" fmla="*/ 578819 h 758095"/>
                        <a:gd name="connsiteX81" fmla="*/ 266105 w 1496212"/>
                        <a:gd name="connsiteY81" fmla="*/ 556297 h 758095"/>
                        <a:gd name="connsiteX82" fmla="*/ 259349 w 1496212"/>
                        <a:gd name="connsiteY82" fmla="*/ 554045 h 758095"/>
                        <a:gd name="connsiteX83" fmla="*/ 236826 w 1496212"/>
                        <a:gd name="connsiteY83" fmla="*/ 545036 h 758095"/>
                        <a:gd name="connsiteX84" fmla="*/ 180521 w 1496212"/>
                        <a:gd name="connsiteY84" fmla="*/ 536027 h 758095"/>
                        <a:gd name="connsiteX85" fmla="*/ 117459 w 1496212"/>
                        <a:gd name="connsiteY85" fmla="*/ 533775 h 758095"/>
                        <a:gd name="connsiteX86" fmla="*/ 76919 w 1496212"/>
                        <a:gd name="connsiteY86" fmla="*/ 536027 h 758095"/>
                        <a:gd name="connsiteX87" fmla="*/ 61645 w 1496212"/>
                        <a:gd name="connsiteY87" fmla="*/ 536930 h 758095"/>
                        <a:gd name="connsiteX88" fmla="*/ 23483 w 1496212"/>
                        <a:gd name="connsiteY88" fmla="*/ 550729 h 758095"/>
                        <a:gd name="connsiteX89" fmla="*/ 103 w 1496212"/>
                        <a:gd name="connsiteY89" fmla="*/ 573331 h 758095"/>
                        <a:gd name="connsiteX90" fmla="*/ 16207 w 1496212"/>
                        <a:gd name="connsiteY90" fmla="*/ 613525 h 758095"/>
                        <a:gd name="connsiteX91" fmla="*/ 45307 w 1496212"/>
                        <a:gd name="connsiteY91" fmla="*/ 618170 h 758095"/>
                        <a:gd name="connsiteX92" fmla="*/ 125027 w 1496212"/>
                        <a:gd name="connsiteY92" fmla="*/ 629432 h 758095"/>
                        <a:gd name="connsiteX93" fmla="*/ 167008 w 1496212"/>
                        <a:gd name="connsiteY93" fmla="*/ 632873 h 758095"/>
                        <a:gd name="connsiteX94" fmla="*/ 219388 w 1496212"/>
                        <a:gd name="connsiteY94" fmla="*/ 640429 h 758095"/>
                        <a:gd name="connsiteX95" fmla="*/ 271189 w 1496212"/>
                        <a:gd name="connsiteY95" fmla="*/ 659173 h 758095"/>
                        <a:gd name="connsiteX96" fmla="*/ 302141 w 1496212"/>
                        <a:gd name="connsiteY96" fmla="*/ 675665 h 758095"/>
                        <a:gd name="connsiteX97" fmla="*/ 337229 w 1496212"/>
                        <a:gd name="connsiteY97" fmla="*/ 700365 h 758095"/>
                        <a:gd name="connsiteX98" fmla="*/ 378458 w 1496212"/>
                        <a:gd name="connsiteY98" fmla="*/ 749187 h 758095"/>
                        <a:gd name="connsiteX99" fmla="*/ 403490 w 1496212"/>
                        <a:gd name="connsiteY99" fmla="*/ 752240 h 758095"/>
                        <a:gd name="connsiteX100" fmla="*/ 548322 w 1496212"/>
                        <a:gd name="connsiteY100" fmla="*/ 753003 h 758095"/>
                        <a:gd name="connsiteX101" fmla="*/ 650976 w 1496212"/>
                        <a:gd name="connsiteY101" fmla="*/ 747772 h 758095"/>
                        <a:gd name="connsiteX102" fmla="*/ 682765 w 1496212"/>
                        <a:gd name="connsiteY102" fmla="*/ 747736 h 758095"/>
                        <a:gd name="connsiteX103" fmla="*/ 689522 w 1496212"/>
                        <a:gd name="connsiteY103" fmla="*/ 745483 h 758095"/>
                        <a:gd name="connsiteX104" fmla="*/ 698531 w 1496212"/>
                        <a:gd name="connsiteY104" fmla="*/ 743231 h 758095"/>
                        <a:gd name="connsiteX105" fmla="*/ 730062 w 1496212"/>
                        <a:gd name="connsiteY105" fmla="*/ 740979 h 758095"/>
                        <a:gd name="connsiteX106" fmla="*/ 757088 w 1496212"/>
                        <a:gd name="connsiteY106" fmla="*/ 713952 h 758095"/>
                        <a:gd name="connsiteX107" fmla="*/ 768349 w 1496212"/>
                        <a:gd name="connsiteY107" fmla="*/ 702691 h 758095"/>
                        <a:gd name="connsiteX108" fmla="*/ 772854 w 1496212"/>
                        <a:gd name="connsiteY108" fmla="*/ 698187 h 758095"/>
                        <a:gd name="connsiteX109" fmla="*/ 784115 w 1496212"/>
                        <a:gd name="connsiteY109" fmla="*/ 684674 h 758095"/>
                        <a:gd name="connsiteX110" fmla="*/ 795376 w 1496212"/>
                        <a:gd name="connsiteY110" fmla="*/ 673412 h 758095"/>
                        <a:gd name="connsiteX111" fmla="*/ 799881 w 1496212"/>
                        <a:gd name="connsiteY111" fmla="*/ 666656 h 758095"/>
                        <a:gd name="connsiteX112" fmla="*/ 806637 w 1496212"/>
                        <a:gd name="connsiteY112" fmla="*/ 664404 h 758095"/>
                        <a:gd name="connsiteX113" fmla="*/ 808889 w 1496212"/>
                        <a:gd name="connsiteY113" fmla="*/ 657647 h 758095"/>
                        <a:gd name="connsiteX114" fmla="*/ 838168 w 1496212"/>
                        <a:gd name="connsiteY114" fmla="*/ 655395 h 758095"/>
                        <a:gd name="connsiteX115" fmla="*/ 860690 w 1496212"/>
                        <a:gd name="connsiteY115" fmla="*/ 639629 h 758095"/>
                        <a:gd name="connsiteX116" fmla="*/ 878708 w 1496212"/>
                        <a:gd name="connsiteY116" fmla="*/ 635125 h 758095"/>
                        <a:gd name="connsiteX117" fmla="*/ 887717 w 1496212"/>
                        <a:gd name="connsiteY117" fmla="*/ 632873 h 758095"/>
                        <a:gd name="connsiteX118" fmla="*/ 894474 w 1496212"/>
                        <a:gd name="connsiteY118" fmla="*/ 628368 h 758095"/>
                        <a:gd name="connsiteX119" fmla="*/ 914744 w 1496212"/>
                        <a:gd name="connsiteY119" fmla="*/ 619359 h 758095"/>
                        <a:gd name="connsiteX120" fmla="*/ 926005 w 1496212"/>
                        <a:gd name="connsiteY120" fmla="*/ 608098 h 758095"/>
                        <a:gd name="connsiteX121" fmla="*/ 941770 w 1496212"/>
                        <a:gd name="connsiteY121" fmla="*/ 603594 h 758095"/>
                        <a:gd name="connsiteX122" fmla="*/ 980058 w 1496212"/>
                        <a:gd name="connsiteY122" fmla="*/ 605846 h 758095"/>
                        <a:gd name="connsiteX123" fmla="*/ 984562 w 1496212"/>
                        <a:gd name="connsiteY123" fmla="*/ 612603 h 758095"/>
                        <a:gd name="connsiteX124" fmla="*/ 989067 w 1496212"/>
                        <a:gd name="connsiteY124" fmla="*/ 617107 h 758095"/>
                        <a:gd name="connsiteX125" fmla="*/ 1009337 w 1496212"/>
                        <a:gd name="connsiteY125" fmla="*/ 623864 h 758095"/>
                        <a:gd name="connsiteX126" fmla="*/ 1018346 w 1496212"/>
                        <a:gd name="connsiteY126" fmla="*/ 632873 h 758095"/>
                        <a:gd name="connsiteX127" fmla="*/ 1022850 w 1496212"/>
                        <a:gd name="connsiteY127" fmla="*/ 641881 h 758095"/>
                        <a:gd name="connsiteX128" fmla="*/ 1036363 w 1496212"/>
                        <a:gd name="connsiteY128" fmla="*/ 650890 h 758095"/>
                        <a:gd name="connsiteX129" fmla="*/ 1040868 w 1496212"/>
                        <a:gd name="connsiteY129" fmla="*/ 664404 h 758095"/>
                        <a:gd name="connsiteX130" fmla="*/ 1047624 w 1496212"/>
                        <a:gd name="connsiteY130" fmla="*/ 668908 h 758095"/>
                        <a:gd name="connsiteX131" fmla="*/ 1058885 w 1496212"/>
                        <a:gd name="connsiteY131" fmla="*/ 671160 h 758095"/>
                        <a:gd name="connsiteX132" fmla="*/ 1065642 w 1496212"/>
                        <a:gd name="connsiteY132" fmla="*/ 673412 h 758095"/>
                        <a:gd name="connsiteX133" fmla="*/ 1067894 w 1496212"/>
                        <a:gd name="connsiteY133" fmla="*/ 680169 h 758095"/>
                        <a:gd name="connsiteX134" fmla="*/ 1076903 w 1496212"/>
                        <a:gd name="connsiteY134" fmla="*/ 682421 h 758095"/>
                        <a:gd name="connsiteX135" fmla="*/ 1085912 w 1496212"/>
                        <a:gd name="connsiteY135" fmla="*/ 686926 h 758095"/>
                        <a:gd name="connsiteX136" fmla="*/ 1103930 w 1496212"/>
                        <a:gd name="connsiteY136" fmla="*/ 691430 h 758095"/>
                        <a:gd name="connsiteX137" fmla="*/ 1110686 w 1496212"/>
                        <a:gd name="connsiteY137" fmla="*/ 700439 h 758095"/>
                        <a:gd name="connsiteX138" fmla="*/ 1115191 w 1496212"/>
                        <a:gd name="connsiteY138" fmla="*/ 707196 h 758095"/>
                        <a:gd name="connsiteX139" fmla="*/ 1121948 w 1496212"/>
                        <a:gd name="connsiteY139" fmla="*/ 711700 h 758095"/>
                        <a:gd name="connsiteX140" fmla="*/ 1130956 w 1496212"/>
                        <a:gd name="connsiteY140" fmla="*/ 727466 h 758095"/>
                        <a:gd name="connsiteX141" fmla="*/ 1133209 w 1496212"/>
                        <a:gd name="connsiteY141" fmla="*/ 736474 h 758095"/>
                        <a:gd name="connsiteX142" fmla="*/ 1148974 w 1496212"/>
                        <a:gd name="connsiteY142" fmla="*/ 743231 h 758095"/>
                        <a:gd name="connsiteX143" fmla="*/ 1191766 w 1496212"/>
                        <a:gd name="connsiteY143" fmla="*/ 745483 h 758095"/>
                        <a:gd name="connsiteX144" fmla="*/ 1207532 w 1496212"/>
                        <a:gd name="connsiteY144" fmla="*/ 743231 h 758095"/>
                        <a:gd name="connsiteX145" fmla="*/ 1248072 w 1496212"/>
                        <a:gd name="connsiteY145" fmla="*/ 745483 h 758095"/>
                        <a:gd name="connsiteX146" fmla="*/ 1268342 w 1496212"/>
                        <a:gd name="connsiteY146" fmla="*/ 747736 h 758095"/>
                        <a:gd name="connsiteX147" fmla="*/ 1281855 w 1496212"/>
                        <a:gd name="connsiteY147" fmla="*/ 729718 h 758095"/>
                        <a:gd name="connsiteX148" fmla="*/ 1288612 w 1496212"/>
                        <a:gd name="connsiteY148" fmla="*/ 727466 h 758095"/>
                        <a:gd name="connsiteX149" fmla="*/ 1304377 w 1496212"/>
                        <a:gd name="connsiteY149" fmla="*/ 713952 h 758095"/>
                        <a:gd name="connsiteX150" fmla="*/ 1306629 w 1496212"/>
                        <a:gd name="connsiteY150" fmla="*/ 707196 h 758095"/>
                        <a:gd name="connsiteX151" fmla="*/ 1311134 w 1496212"/>
                        <a:gd name="connsiteY151" fmla="*/ 700439 h 758095"/>
                        <a:gd name="connsiteX152" fmla="*/ 1315638 w 1496212"/>
                        <a:gd name="connsiteY152" fmla="*/ 691430 h 758095"/>
                        <a:gd name="connsiteX153" fmla="*/ 1322395 w 1496212"/>
                        <a:gd name="connsiteY153" fmla="*/ 689178 h 758095"/>
                        <a:gd name="connsiteX154" fmla="*/ 1326899 w 1496212"/>
                        <a:gd name="connsiteY154" fmla="*/ 680169 h 758095"/>
                        <a:gd name="connsiteX155" fmla="*/ 1333656 w 1496212"/>
                        <a:gd name="connsiteY155" fmla="*/ 675665 h 758095"/>
                        <a:gd name="connsiteX156" fmla="*/ 1335908 w 1496212"/>
                        <a:gd name="connsiteY156" fmla="*/ 666656 h 758095"/>
                        <a:gd name="connsiteX157" fmla="*/ 1338160 w 1496212"/>
                        <a:gd name="connsiteY157" fmla="*/ 659899 h 758095"/>
                        <a:gd name="connsiteX158" fmla="*/ 1342665 w 1496212"/>
                        <a:gd name="connsiteY158" fmla="*/ 655395 h 758095"/>
                        <a:gd name="connsiteX159" fmla="*/ 1351674 w 1496212"/>
                        <a:gd name="connsiteY159" fmla="*/ 641881 h 758095"/>
                        <a:gd name="connsiteX160" fmla="*/ 1353926 w 1496212"/>
                        <a:gd name="connsiteY160" fmla="*/ 632873 h 758095"/>
                        <a:gd name="connsiteX161" fmla="*/ 1356178 w 1496212"/>
                        <a:gd name="connsiteY161" fmla="*/ 610350 h 758095"/>
                        <a:gd name="connsiteX162" fmla="*/ 1360682 w 1496212"/>
                        <a:gd name="connsiteY162" fmla="*/ 601341 h 758095"/>
                        <a:gd name="connsiteX163" fmla="*/ 1365187 w 1496212"/>
                        <a:gd name="connsiteY163" fmla="*/ 585576 h 758095"/>
                        <a:gd name="connsiteX164" fmla="*/ 1371944 w 1496212"/>
                        <a:gd name="connsiteY164" fmla="*/ 576567 h 758095"/>
                        <a:gd name="connsiteX165" fmla="*/ 1376448 w 1496212"/>
                        <a:gd name="connsiteY165" fmla="*/ 542784 h 758095"/>
                        <a:gd name="connsiteX166" fmla="*/ 1378700 w 1496212"/>
                        <a:gd name="connsiteY166" fmla="*/ 533775 h 758095"/>
                        <a:gd name="connsiteX167" fmla="*/ 1380952 w 1496212"/>
                        <a:gd name="connsiteY167" fmla="*/ 477470 h 758095"/>
                        <a:gd name="connsiteX168" fmla="*/ 1396718 w 1496212"/>
                        <a:gd name="connsiteY168" fmla="*/ 454947 h 758095"/>
                        <a:gd name="connsiteX169" fmla="*/ 1403475 w 1496212"/>
                        <a:gd name="connsiteY169" fmla="*/ 443686 h 758095"/>
                        <a:gd name="connsiteX170" fmla="*/ 1410231 w 1496212"/>
                        <a:gd name="connsiteY170" fmla="*/ 434677 h 758095"/>
                        <a:gd name="connsiteX171" fmla="*/ 1412483 w 1496212"/>
                        <a:gd name="connsiteY171" fmla="*/ 385129 h 758095"/>
                        <a:gd name="connsiteX172" fmla="*/ 1414736 w 1496212"/>
                        <a:gd name="connsiteY172" fmla="*/ 373868 h 758095"/>
                        <a:gd name="connsiteX173" fmla="*/ 1421492 w 1496212"/>
                        <a:gd name="connsiteY173" fmla="*/ 367111 h 758095"/>
                        <a:gd name="connsiteX174" fmla="*/ 1435006 w 1496212"/>
                        <a:gd name="connsiteY174" fmla="*/ 157655 h 758095"/>
                        <a:gd name="connsiteX175" fmla="*/ 1448519 w 1496212"/>
                        <a:gd name="connsiteY175" fmla="*/ 141889 h 758095"/>
                        <a:gd name="connsiteX176" fmla="*/ 1453023 w 1496212"/>
                        <a:gd name="connsiteY176" fmla="*/ 135133 h 758095"/>
                        <a:gd name="connsiteX177" fmla="*/ 1459780 w 1496212"/>
                        <a:gd name="connsiteY177" fmla="*/ 132880 h 758095"/>
                        <a:gd name="connsiteX178" fmla="*/ 1466537 w 1496212"/>
                        <a:gd name="connsiteY178" fmla="*/ 128376 h 758095"/>
                        <a:gd name="connsiteX179" fmla="*/ 1468789 w 1496212"/>
                        <a:gd name="connsiteY179" fmla="*/ 99097 h 758095"/>
                        <a:gd name="connsiteX180" fmla="*/ 1475546 w 1496212"/>
                        <a:gd name="connsiteY180" fmla="*/ 94593 h 758095"/>
                        <a:gd name="connsiteX181" fmla="*/ 1486807 w 1496212"/>
                        <a:gd name="connsiteY181" fmla="*/ 83332 h 758095"/>
                        <a:gd name="connsiteX182" fmla="*/ 1489059 w 1496212"/>
                        <a:gd name="connsiteY182" fmla="*/ 76575 h 758095"/>
                        <a:gd name="connsiteX183" fmla="*/ 1495816 w 1496212"/>
                        <a:gd name="connsiteY183" fmla="*/ 74323 h 758095"/>
                        <a:gd name="connsiteX184" fmla="*/ 1493563 w 1496212"/>
                        <a:gd name="connsiteY184" fmla="*/ 0 h 758095"/>
                        <a:gd name="connsiteX185" fmla="*/ 1482302 w 1496212"/>
                        <a:gd name="connsiteY185" fmla="*/ 9008 h 758095"/>
                        <a:gd name="connsiteX186" fmla="*/ 1480050 w 1496212"/>
                        <a:gd name="connsiteY186" fmla="*/ 18017 h 758095"/>
                        <a:gd name="connsiteX187" fmla="*/ 1473293 w 1496212"/>
                        <a:gd name="connsiteY187" fmla="*/ 20270 h 758095"/>
                        <a:gd name="connsiteX188" fmla="*/ 1482302 w 1496212"/>
                        <a:gd name="connsiteY18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50332 w 1496212"/>
                        <a:gd name="connsiteY70" fmla="*/ 578819 h 758095"/>
                        <a:gd name="connsiteX71" fmla="*/ 732314 w 1496212"/>
                        <a:gd name="connsiteY71" fmla="*/ 594585 h 758095"/>
                        <a:gd name="connsiteX72" fmla="*/ 709792 w 1496212"/>
                        <a:gd name="connsiteY72" fmla="*/ 626116 h 758095"/>
                        <a:gd name="connsiteX73" fmla="*/ 691774 w 1496212"/>
                        <a:gd name="connsiteY73" fmla="*/ 644134 h 758095"/>
                        <a:gd name="connsiteX74" fmla="*/ 647419 w 1496212"/>
                        <a:gd name="connsiteY74" fmla="*/ 668108 h 758095"/>
                        <a:gd name="connsiteX75" fmla="*/ 550648 w 1496212"/>
                        <a:gd name="connsiteY75" fmla="*/ 677007 h 758095"/>
                        <a:gd name="connsiteX76" fmla="*/ 449766 w 1496212"/>
                        <a:gd name="connsiteY76" fmla="*/ 674028 h 758095"/>
                        <a:gd name="connsiteX77" fmla="*/ 385817 w 1496212"/>
                        <a:gd name="connsiteY77" fmla="*/ 637474 h 758095"/>
                        <a:gd name="connsiteX78" fmla="*/ 340428 w 1496212"/>
                        <a:gd name="connsiteY78" fmla="*/ 603594 h 758095"/>
                        <a:gd name="connsiteX79" fmla="*/ 302141 w 1496212"/>
                        <a:gd name="connsiteY79" fmla="*/ 578819 h 758095"/>
                        <a:gd name="connsiteX80" fmla="*/ 266105 w 1496212"/>
                        <a:gd name="connsiteY80" fmla="*/ 556297 h 758095"/>
                        <a:gd name="connsiteX81" fmla="*/ 259349 w 1496212"/>
                        <a:gd name="connsiteY81" fmla="*/ 554045 h 758095"/>
                        <a:gd name="connsiteX82" fmla="*/ 236826 w 1496212"/>
                        <a:gd name="connsiteY82" fmla="*/ 545036 h 758095"/>
                        <a:gd name="connsiteX83" fmla="*/ 180521 w 1496212"/>
                        <a:gd name="connsiteY83" fmla="*/ 536027 h 758095"/>
                        <a:gd name="connsiteX84" fmla="*/ 117459 w 1496212"/>
                        <a:gd name="connsiteY84" fmla="*/ 533775 h 758095"/>
                        <a:gd name="connsiteX85" fmla="*/ 76919 w 1496212"/>
                        <a:gd name="connsiteY85" fmla="*/ 536027 h 758095"/>
                        <a:gd name="connsiteX86" fmla="*/ 61645 w 1496212"/>
                        <a:gd name="connsiteY86" fmla="*/ 536930 h 758095"/>
                        <a:gd name="connsiteX87" fmla="*/ 23483 w 1496212"/>
                        <a:gd name="connsiteY87" fmla="*/ 550729 h 758095"/>
                        <a:gd name="connsiteX88" fmla="*/ 103 w 1496212"/>
                        <a:gd name="connsiteY88" fmla="*/ 573331 h 758095"/>
                        <a:gd name="connsiteX89" fmla="*/ 16207 w 1496212"/>
                        <a:gd name="connsiteY89" fmla="*/ 613525 h 758095"/>
                        <a:gd name="connsiteX90" fmla="*/ 45307 w 1496212"/>
                        <a:gd name="connsiteY90" fmla="*/ 618170 h 758095"/>
                        <a:gd name="connsiteX91" fmla="*/ 125027 w 1496212"/>
                        <a:gd name="connsiteY91" fmla="*/ 629432 h 758095"/>
                        <a:gd name="connsiteX92" fmla="*/ 167008 w 1496212"/>
                        <a:gd name="connsiteY92" fmla="*/ 632873 h 758095"/>
                        <a:gd name="connsiteX93" fmla="*/ 219388 w 1496212"/>
                        <a:gd name="connsiteY93" fmla="*/ 640429 h 758095"/>
                        <a:gd name="connsiteX94" fmla="*/ 271189 w 1496212"/>
                        <a:gd name="connsiteY94" fmla="*/ 659173 h 758095"/>
                        <a:gd name="connsiteX95" fmla="*/ 302141 w 1496212"/>
                        <a:gd name="connsiteY95" fmla="*/ 675665 h 758095"/>
                        <a:gd name="connsiteX96" fmla="*/ 337229 w 1496212"/>
                        <a:gd name="connsiteY96" fmla="*/ 700365 h 758095"/>
                        <a:gd name="connsiteX97" fmla="*/ 378458 w 1496212"/>
                        <a:gd name="connsiteY97" fmla="*/ 749187 h 758095"/>
                        <a:gd name="connsiteX98" fmla="*/ 403490 w 1496212"/>
                        <a:gd name="connsiteY98" fmla="*/ 752240 h 758095"/>
                        <a:gd name="connsiteX99" fmla="*/ 548322 w 1496212"/>
                        <a:gd name="connsiteY99" fmla="*/ 753003 h 758095"/>
                        <a:gd name="connsiteX100" fmla="*/ 650976 w 1496212"/>
                        <a:gd name="connsiteY100" fmla="*/ 747772 h 758095"/>
                        <a:gd name="connsiteX101" fmla="*/ 682765 w 1496212"/>
                        <a:gd name="connsiteY101" fmla="*/ 747736 h 758095"/>
                        <a:gd name="connsiteX102" fmla="*/ 689522 w 1496212"/>
                        <a:gd name="connsiteY102" fmla="*/ 745483 h 758095"/>
                        <a:gd name="connsiteX103" fmla="*/ 698531 w 1496212"/>
                        <a:gd name="connsiteY103" fmla="*/ 743231 h 758095"/>
                        <a:gd name="connsiteX104" fmla="*/ 730062 w 1496212"/>
                        <a:gd name="connsiteY104" fmla="*/ 740979 h 758095"/>
                        <a:gd name="connsiteX105" fmla="*/ 757088 w 1496212"/>
                        <a:gd name="connsiteY105" fmla="*/ 713952 h 758095"/>
                        <a:gd name="connsiteX106" fmla="*/ 768349 w 1496212"/>
                        <a:gd name="connsiteY106" fmla="*/ 702691 h 758095"/>
                        <a:gd name="connsiteX107" fmla="*/ 772854 w 1496212"/>
                        <a:gd name="connsiteY107" fmla="*/ 698187 h 758095"/>
                        <a:gd name="connsiteX108" fmla="*/ 784115 w 1496212"/>
                        <a:gd name="connsiteY108" fmla="*/ 684674 h 758095"/>
                        <a:gd name="connsiteX109" fmla="*/ 795376 w 1496212"/>
                        <a:gd name="connsiteY109" fmla="*/ 673412 h 758095"/>
                        <a:gd name="connsiteX110" fmla="*/ 799881 w 1496212"/>
                        <a:gd name="connsiteY110" fmla="*/ 666656 h 758095"/>
                        <a:gd name="connsiteX111" fmla="*/ 806637 w 1496212"/>
                        <a:gd name="connsiteY111" fmla="*/ 664404 h 758095"/>
                        <a:gd name="connsiteX112" fmla="*/ 808889 w 1496212"/>
                        <a:gd name="connsiteY112" fmla="*/ 657647 h 758095"/>
                        <a:gd name="connsiteX113" fmla="*/ 838168 w 1496212"/>
                        <a:gd name="connsiteY113" fmla="*/ 655395 h 758095"/>
                        <a:gd name="connsiteX114" fmla="*/ 860690 w 1496212"/>
                        <a:gd name="connsiteY114" fmla="*/ 639629 h 758095"/>
                        <a:gd name="connsiteX115" fmla="*/ 878708 w 1496212"/>
                        <a:gd name="connsiteY115" fmla="*/ 635125 h 758095"/>
                        <a:gd name="connsiteX116" fmla="*/ 887717 w 1496212"/>
                        <a:gd name="connsiteY116" fmla="*/ 632873 h 758095"/>
                        <a:gd name="connsiteX117" fmla="*/ 894474 w 1496212"/>
                        <a:gd name="connsiteY117" fmla="*/ 628368 h 758095"/>
                        <a:gd name="connsiteX118" fmla="*/ 914744 w 1496212"/>
                        <a:gd name="connsiteY118" fmla="*/ 619359 h 758095"/>
                        <a:gd name="connsiteX119" fmla="*/ 926005 w 1496212"/>
                        <a:gd name="connsiteY119" fmla="*/ 608098 h 758095"/>
                        <a:gd name="connsiteX120" fmla="*/ 941770 w 1496212"/>
                        <a:gd name="connsiteY120" fmla="*/ 603594 h 758095"/>
                        <a:gd name="connsiteX121" fmla="*/ 980058 w 1496212"/>
                        <a:gd name="connsiteY121" fmla="*/ 605846 h 758095"/>
                        <a:gd name="connsiteX122" fmla="*/ 984562 w 1496212"/>
                        <a:gd name="connsiteY122" fmla="*/ 612603 h 758095"/>
                        <a:gd name="connsiteX123" fmla="*/ 989067 w 1496212"/>
                        <a:gd name="connsiteY123" fmla="*/ 617107 h 758095"/>
                        <a:gd name="connsiteX124" fmla="*/ 1009337 w 1496212"/>
                        <a:gd name="connsiteY124" fmla="*/ 623864 h 758095"/>
                        <a:gd name="connsiteX125" fmla="*/ 1018346 w 1496212"/>
                        <a:gd name="connsiteY125" fmla="*/ 632873 h 758095"/>
                        <a:gd name="connsiteX126" fmla="*/ 1022850 w 1496212"/>
                        <a:gd name="connsiteY126" fmla="*/ 641881 h 758095"/>
                        <a:gd name="connsiteX127" fmla="*/ 1036363 w 1496212"/>
                        <a:gd name="connsiteY127" fmla="*/ 650890 h 758095"/>
                        <a:gd name="connsiteX128" fmla="*/ 1040868 w 1496212"/>
                        <a:gd name="connsiteY128" fmla="*/ 664404 h 758095"/>
                        <a:gd name="connsiteX129" fmla="*/ 1047624 w 1496212"/>
                        <a:gd name="connsiteY129" fmla="*/ 668908 h 758095"/>
                        <a:gd name="connsiteX130" fmla="*/ 1058885 w 1496212"/>
                        <a:gd name="connsiteY130" fmla="*/ 671160 h 758095"/>
                        <a:gd name="connsiteX131" fmla="*/ 1065642 w 1496212"/>
                        <a:gd name="connsiteY131" fmla="*/ 673412 h 758095"/>
                        <a:gd name="connsiteX132" fmla="*/ 1067894 w 1496212"/>
                        <a:gd name="connsiteY132" fmla="*/ 680169 h 758095"/>
                        <a:gd name="connsiteX133" fmla="*/ 1076903 w 1496212"/>
                        <a:gd name="connsiteY133" fmla="*/ 682421 h 758095"/>
                        <a:gd name="connsiteX134" fmla="*/ 1085912 w 1496212"/>
                        <a:gd name="connsiteY134" fmla="*/ 686926 h 758095"/>
                        <a:gd name="connsiteX135" fmla="*/ 1103930 w 1496212"/>
                        <a:gd name="connsiteY135" fmla="*/ 691430 h 758095"/>
                        <a:gd name="connsiteX136" fmla="*/ 1110686 w 1496212"/>
                        <a:gd name="connsiteY136" fmla="*/ 700439 h 758095"/>
                        <a:gd name="connsiteX137" fmla="*/ 1115191 w 1496212"/>
                        <a:gd name="connsiteY137" fmla="*/ 707196 h 758095"/>
                        <a:gd name="connsiteX138" fmla="*/ 1121948 w 1496212"/>
                        <a:gd name="connsiteY138" fmla="*/ 711700 h 758095"/>
                        <a:gd name="connsiteX139" fmla="*/ 1130956 w 1496212"/>
                        <a:gd name="connsiteY139" fmla="*/ 727466 h 758095"/>
                        <a:gd name="connsiteX140" fmla="*/ 1133209 w 1496212"/>
                        <a:gd name="connsiteY140" fmla="*/ 736474 h 758095"/>
                        <a:gd name="connsiteX141" fmla="*/ 1148974 w 1496212"/>
                        <a:gd name="connsiteY141" fmla="*/ 743231 h 758095"/>
                        <a:gd name="connsiteX142" fmla="*/ 1191766 w 1496212"/>
                        <a:gd name="connsiteY142" fmla="*/ 745483 h 758095"/>
                        <a:gd name="connsiteX143" fmla="*/ 1207532 w 1496212"/>
                        <a:gd name="connsiteY143" fmla="*/ 743231 h 758095"/>
                        <a:gd name="connsiteX144" fmla="*/ 1248072 w 1496212"/>
                        <a:gd name="connsiteY144" fmla="*/ 745483 h 758095"/>
                        <a:gd name="connsiteX145" fmla="*/ 1268342 w 1496212"/>
                        <a:gd name="connsiteY145" fmla="*/ 747736 h 758095"/>
                        <a:gd name="connsiteX146" fmla="*/ 1281855 w 1496212"/>
                        <a:gd name="connsiteY146" fmla="*/ 729718 h 758095"/>
                        <a:gd name="connsiteX147" fmla="*/ 1288612 w 1496212"/>
                        <a:gd name="connsiteY147" fmla="*/ 727466 h 758095"/>
                        <a:gd name="connsiteX148" fmla="*/ 1304377 w 1496212"/>
                        <a:gd name="connsiteY148" fmla="*/ 713952 h 758095"/>
                        <a:gd name="connsiteX149" fmla="*/ 1306629 w 1496212"/>
                        <a:gd name="connsiteY149" fmla="*/ 707196 h 758095"/>
                        <a:gd name="connsiteX150" fmla="*/ 1311134 w 1496212"/>
                        <a:gd name="connsiteY150" fmla="*/ 700439 h 758095"/>
                        <a:gd name="connsiteX151" fmla="*/ 1315638 w 1496212"/>
                        <a:gd name="connsiteY151" fmla="*/ 691430 h 758095"/>
                        <a:gd name="connsiteX152" fmla="*/ 1322395 w 1496212"/>
                        <a:gd name="connsiteY152" fmla="*/ 689178 h 758095"/>
                        <a:gd name="connsiteX153" fmla="*/ 1326899 w 1496212"/>
                        <a:gd name="connsiteY153" fmla="*/ 680169 h 758095"/>
                        <a:gd name="connsiteX154" fmla="*/ 1333656 w 1496212"/>
                        <a:gd name="connsiteY154" fmla="*/ 675665 h 758095"/>
                        <a:gd name="connsiteX155" fmla="*/ 1335908 w 1496212"/>
                        <a:gd name="connsiteY155" fmla="*/ 666656 h 758095"/>
                        <a:gd name="connsiteX156" fmla="*/ 1338160 w 1496212"/>
                        <a:gd name="connsiteY156" fmla="*/ 659899 h 758095"/>
                        <a:gd name="connsiteX157" fmla="*/ 1342665 w 1496212"/>
                        <a:gd name="connsiteY157" fmla="*/ 655395 h 758095"/>
                        <a:gd name="connsiteX158" fmla="*/ 1351674 w 1496212"/>
                        <a:gd name="connsiteY158" fmla="*/ 641881 h 758095"/>
                        <a:gd name="connsiteX159" fmla="*/ 1353926 w 1496212"/>
                        <a:gd name="connsiteY159" fmla="*/ 632873 h 758095"/>
                        <a:gd name="connsiteX160" fmla="*/ 1356178 w 1496212"/>
                        <a:gd name="connsiteY160" fmla="*/ 610350 h 758095"/>
                        <a:gd name="connsiteX161" fmla="*/ 1360682 w 1496212"/>
                        <a:gd name="connsiteY161" fmla="*/ 601341 h 758095"/>
                        <a:gd name="connsiteX162" fmla="*/ 1365187 w 1496212"/>
                        <a:gd name="connsiteY162" fmla="*/ 585576 h 758095"/>
                        <a:gd name="connsiteX163" fmla="*/ 1371944 w 1496212"/>
                        <a:gd name="connsiteY163" fmla="*/ 576567 h 758095"/>
                        <a:gd name="connsiteX164" fmla="*/ 1376448 w 1496212"/>
                        <a:gd name="connsiteY164" fmla="*/ 542784 h 758095"/>
                        <a:gd name="connsiteX165" fmla="*/ 1378700 w 1496212"/>
                        <a:gd name="connsiteY165" fmla="*/ 533775 h 758095"/>
                        <a:gd name="connsiteX166" fmla="*/ 1380952 w 1496212"/>
                        <a:gd name="connsiteY166" fmla="*/ 477470 h 758095"/>
                        <a:gd name="connsiteX167" fmla="*/ 1396718 w 1496212"/>
                        <a:gd name="connsiteY167" fmla="*/ 454947 h 758095"/>
                        <a:gd name="connsiteX168" fmla="*/ 1403475 w 1496212"/>
                        <a:gd name="connsiteY168" fmla="*/ 443686 h 758095"/>
                        <a:gd name="connsiteX169" fmla="*/ 1410231 w 1496212"/>
                        <a:gd name="connsiteY169" fmla="*/ 434677 h 758095"/>
                        <a:gd name="connsiteX170" fmla="*/ 1412483 w 1496212"/>
                        <a:gd name="connsiteY170" fmla="*/ 385129 h 758095"/>
                        <a:gd name="connsiteX171" fmla="*/ 1414736 w 1496212"/>
                        <a:gd name="connsiteY171" fmla="*/ 373868 h 758095"/>
                        <a:gd name="connsiteX172" fmla="*/ 1421492 w 1496212"/>
                        <a:gd name="connsiteY172" fmla="*/ 367111 h 758095"/>
                        <a:gd name="connsiteX173" fmla="*/ 1435006 w 1496212"/>
                        <a:gd name="connsiteY173" fmla="*/ 157655 h 758095"/>
                        <a:gd name="connsiteX174" fmla="*/ 1448519 w 1496212"/>
                        <a:gd name="connsiteY174" fmla="*/ 141889 h 758095"/>
                        <a:gd name="connsiteX175" fmla="*/ 1453023 w 1496212"/>
                        <a:gd name="connsiteY175" fmla="*/ 135133 h 758095"/>
                        <a:gd name="connsiteX176" fmla="*/ 1459780 w 1496212"/>
                        <a:gd name="connsiteY176" fmla="*/ 132880 h 758095"/>
                        <a:gd name="connsiteX177" fmla="*/ 1466537 w 1496212"/>
                        <a:gd name="connsiteY177" fmla="*/ 128376 h 758095"/>
                        <a:gd name="connsiteX178" fmla="*/ 1468789 w 1496212"/>
                        <a:gd name="connsiteY178" fmla="*/ 99097 h 758095"/>
                        <a:gd name="connsiteX179" fmla="*/ 1475546 w 1496212"/>
                        <a:gd name="connsiteY179" fmla="*/ 94593 h 758095"/>
                        <a:gd name="connsiteX180" fmla="*/ 1486807 w 1496212"/>
                        <a:gd name="connsiteY180" fmla="*/ 83332 h 758095"/>
                        <a:gd name="connsiteX181" fmla="*/ 1489059 w 1496212"/>
                        <a:gd name="connsiteY181" fmla="*/ 76575 h 758095"/>
                        <a:gd name="connsiteX182" fmla="*/ 1495816 w 1496212"/>
                        <a:gd name="connsiteY182" fmla="*/ 74323 h 758095"/>
                        <a:gd name="connsiteX183" fmla="*/ 1493563 w 1496212"/>
                        <a:gd name="connsiteY183" fmla="*/ 0 h 758095"/>
                        <a:gd name="connsiteX184" fmla="*/ 1482302 w 1496212"/>
                        <a:gd name="connsiteY184" fmla="*/ 9008 h 758095"/>
                        <a:gd name="connsiteX185" fmla="*/ 1480050 w 1496212"/>
                        <a:gd name="connsiteY185" fmla="*/ 18017 h 758095"/>
                        <a:gd name="connsiteX186" fmla="*/ 1473293 w 1496212"/>
                        <a:gd name="connsiteY186" fmla="*/ 20270 h 758095"/>
                        <a:gd name="connsiteX187" fmla="*/ 1482302 w 1496212"/>
                        <a:gd name="connsiteY18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788619 w 1496212"/>
                        <a:gd name="connsiteY67" fmla="*/ 558549 h 758095"/>
                        <a:gd name="connsiteX68" fmla="*/ 779611 w 1496212"/>
                        <a:gd name="connsiteY68" fmla="*/ 560802 h 758095"/>
                        <a:gd name="connsiteX69" fmla="*/ 750332 w 1496212"/>
                        <a:gd name="connsiteY69" fmla="*/ 578819 h 758095"/>
                        <a:gd name="connsiteX70" fmla="*/ 732314 w 1496212"/>
                        <a:gd name="connsiteY70" fmla="*/ 594585 h 758095"/>
                        <a:gd name="connsiteX71" fmla="*/ 709792 w 1496212"/>
                        <a:gd name="connsiteY71" fmla="*/ 626116 h 758095"/>
                        <a:gd name="connsiteX72" fmla="*/ 691774 w 1496212"/>
                        <a:gd name="connsiteY72" fmla="*/ 644134 h 758095"/>
                        <a:gd name="connsiteX73" fmla="*/ 647419 w 1496212"/>
                        <a:gd name="connsiteY73" fmla="*/ 668108 h 758095"/>
                        <a:gd name="connsiteX74" fmla="*/ 550648 w 1496212"/>
                        <a:gd name="connsiteY74" fmla="*/ 677007 h 758095"/>
                        <a:gd name="connsiteX75" fmla="*/ 449766 w 1496212"/>
                        <a:gd name="connsiteY75" fmla="*/ 674028 h 758095"/>
                        <a:gd name="connsiteX76" fmla="*/ 385817 w 1496212"/>
                        <a:gd name="connsiteY76" fmla="*/ 637474 h 758095"/>
                        <a:gd name="connsiteX77" fmla="*/ 340428 w 1496212"/>
                        <a:gd name="connsiteY77" fmla="*/ 603594 h 758095"/>
                        <a:gd name="connsiteX78" fmla="*/ 302141 w 1496212"/>
                        <a:gd name="connsiteY78" fmla="*/ 578819 h 758095"/>
                        <a:gd name="connsiteX79" fmla="*/ 266105 w 1496212"/>
                        <a:gd name="connsiteY79" fmla="*/ 556297 h 758095"/>
                        <a:gd name="connsiteX80" fmla="*/ 259349 w 1496212"/>
                        <a:gd name="connsiteY80" fmla="*/ 554045 h 758095"/>
                        <a:gd name="connsiteX81" fmla="*/ 236826 w 1496212"/>
                        <a:gd name="connsiteY81" fmla="*/ 545036 h 758095"/>
                        <a:gd name="connsiteX82" fmla="*/ 180521 w 1496212"/>
                        <a:gd name="connsiteY82" fmla="*/ 536027 h 758095"/>
                        <a:gd name="connsiteX83" fmla="*/ 117459 w 1496212"/>
                        <a:gd name="connsiteY83" fmla="*/ 533775 h 758095"/>
                        <a:gd name="connsiteX84" fmla="*/ 76919 w 1496212"/>
                        <a:gd name="connsiteY84" fmla="*/ 536027 h 758095"/>
                        <a:gd name="connsiteX85" fmla="*/ 61645 w 1496212"/>
                        <a:gd name="connsiteY85" fmla="*/ 536930 h 758095"/>
                        <a:gd name="connsiteX86" fmla="*/ 23483 w 1496212"/>
                        <a:gd name="connsiteY86" fmla="*/ 550729 h 758095"/>
                        <a:gd name="connsiteX87" fmla="*/ 103 w 1496212"/>
                        <a:gd name="connsiteY87" fmla="*/ 573331 h 758095"/>
                        <a:gd name="connsiteX88" fmla="*/ 16207 w 1496212"/>
                        <a:gd name="connsiteY88" fmla="*/ 613525 h 758095"/>
                        <a:gd name="connsiteX89" fmla="*/ 45307 w 1496212"/>
                        <a:gd name="connsiteY89" fmla="*/ 618170 h 758095"/>
                        <a:gd name="connsiteX90" fmla="*/ 125027 w 1496212"/>
                        <a:gd name="connsiteY90" fmla="*/ 629432 h 758095"/>
                        <a:gd name="connsiteX91" fmla="*/ 167008 w 1496212"/>
                        <a:gd name="connsiteY91" fmla="*/ 632873 h 758095"/>
                        <a:gd name="connsiteX92" fmla="*/ 219388 w 1496212"/>
                        <a:gd name="connsiteY92" fmla="*/ 640429 h 758095"/>
                        <a:gd name="connsiteX93" fmla="*/ 271189 w 1496212"/>
                        <a:gd name="connsiteY93" fmla="*/ 659173 h 758095"/>
                        <a:gd name="connsiteX94" fmla="*/ 302141 w 1496212"/>
                        <a:gd name="connsiteY94" fmla="*/ 675665 h 758095"/>
                        <a:gd name="connsiteX95" fmla="*/ 337229 w 1496212"/>
                        <a:gd name="connsiteY95" fmla="*/ 700365 h 758095"/>
                        <a:gd name="connsiteX96" fmla="*/ 378458 w 1496212"/>
                        <a:gd name="connsiteY96" fmla="*/ 749187 h 758095"/>
                        <a:gd name="connsiteX97" fmla="*/ 403490 w 1496212"/>
                        <a:gd name="connsiteY97" fmla="*/ 752240 h 758095"/>
                        <a:gd name="connsiteX98" fmla="*/ 548322 w 1496212"/>
                        <a:gd name="connsiteY98" fmla="*/ 753003 h 758095"/>
                        <a:gd name="connsiteX99" fmla="*/ 650976 w 1496212"/>
                        <a:gd name="connsiteY99" fmla="*/ 747772 h 758095"/>
                        <a:gd name="connsiteX100" fmla="*/ 682765 w 1496212"/>
                        <a:gd name="connsiteY100" fmla="*/ 747736 h 758095"/>
                        <a:gd name="connsiteX101" fmla="*/ 689522 w 1496212"/>
                        <a:gd name="connsiteY101" fmla="*/ 745483 h 758095"/>
                        <a:gd name="connsiteX102" fmla="*/ 698531 w 1496212"/>
                        <a:gd name="connsiteY102" fmla="*/ 743231 h 758095"/>
                        <a:gd name="connsiteX103" fmla="*/ 730062 w 1496212"/>
                        <a:gd name="connsiteY103" fmla="*/ 740979 h 758095"/>
                        <a:gd name="connsiteX104" fmla="*/ 757088 w 1496212"/>
                        <a:gd name="connsiteY104" fmla="*/ 713952 h 758095"/>
                        <a:gd name="connsiteX105" fmla="*/ 768349 w 1496212"/>
                        <a:gd name="connsiteY105" fmla="*/ 702691 h 758095"/>
                        <a:gd name="connsiteX106" fmla="*/ 772854 w 1496212"/>
                        <a:gd name="connsiteY106" fmla="*/ 698187 h 758095"/>
                        <a:gd name="connsiteX107" fmla="*/ 784115 w 1496212"/>
                        <a:gd name="connsiteY107" fmla="*/ 684674 h 758095"/>
                        <a:gd name="connsiteX108" fmla="*/ 795376 w 1496212"/>
                        <a:gd name="connsiteY108" fmla="*/ 673412 h 758095"/>
                        <a:gd name="connsiteX109" fmla="*/ 799881 w 1496212"/>
                        <a:gd name="connsiteY109" fmla="*/ 666656 h 758095"/>
                        <a:gd name="connsiteX110" fmla="*/ 806637 w 1496212"/>
                        <a:gd name="connsiteY110" fmla="*/ 664404 h 758095"/>
                        <a:gd name="connsiteX111" fmla="*/ 808889 w 1496212"/>
                        <a:gd name="connsiteY111" fmla="*/ 657647 h 758095"/>
                        <a:gd name="connsiteX112" fmla="*/ 838168 w 1496212"/>
                        <a:gd name="connsiteY112" fmla="*/ 655395 h 758095"/>
                        <a:gd name="connsiteX113" fmla="*/ 860690 w 1496212"/>
                        <a:gd name="connsiteY113" fmla="*/ 639629 h 758095"/>
                        <a:gd name="connsiteX114" fmla="*/ 878708 w 1496212"/>
                        <a:gd name="connsiteY114" fmla="*/ 635125 h 758095"/>
                        <a:gd name="connsiteX115" fmla="*/ 887717 w 1496212"/>
                        <a:gd name="connsiteY115" fmla="*/ 632873 h 758095"/>
                        <a:gd name="connsiteX116" fmla="*/ 894474 w 1496212"/>
                        <a:gd name="connsiteY116" fmla="*/ 628368 h 758095"/>
                        <a:gd name="connsiteX117" fmla="*/ 914744 w 1496212"/>
                        <a:gd name="connsiteY117" fmla="*/ 619359 h 758095"/>
                        <a:gd name="connsiteX118" fmla="*/ 926005 w 1496212"/>
                        <a:gd name="connsiteY118" fmla="*/ 608098 h 758095"/>
                        <a:gd name="connsiteX119" fmla="*/ 941770 w 1496212"/>
                        <a:gd name="connsiteY119" fmla="*/ 603594 h 758095"/>
                        <a:gd name="connsiteX120" fmla="*/ 980058 w 1496212"/>
                        <a:gd name="connsiteY120" fmla="*/ 605846 h 758095"/>
                        <a:gd name="connsiteX121" fmla="*/ 984562 w 1496212"/>
                        <a:gd name="connsiteY121" fmla="*/ 612603 h 758095"/>
                        <a:gd name="connsiteX122" fmla="*/ 989067 w 1496212"/>
                        <a:gd name="connsiteY122" fmla="*/ 617107 h 758095"/>
                        <a:gd name="connsiteX123" fmla="*/ 1009337 w 1496212"/>
                        <a:gd name="connsiteY123" fmla="*/ 623864 h 758095"/>
                        <a:gd name="connsiteX124" fmla="*/ 1018346 w 1496212"/>
                        <a:gd name="connsiteY124" fmla="*/ 632873 h 758095"/>
                        <a:gd name="connsiteX125" fmla="*/ 1022850 w 1496212"/>
                        <a:gd name="connsiteY125" fmla="*/ 641881 h 758095"/>
                        <a:gd name="connsiteX126" fmla="*/ 1036363 w 1496212"/>
                        <a:gd name="connsiteY126" fmla="*/ 650890 h 758095"/>
                        <a:gd name="connsiteX127" fmla="*/ 1040868 w 1496212"/>
                        <a:gd name="connsiteY127" fmla="*/ 664404 h 758095"/>
                        <a:gd name="connsiteX128" fmla="*/ 1047624 w 1496212"/>
                        <a:gd name="connsiteY128" fmla="*/ 668908 h 758095"/>
                        <a:gd name="connsiteX129" fmla="*/ 1058885 w 1496212"/>
                        <a:gd name="connsiteY129" fmla="*/ 671160 h 758095"/>
                        <a:gd name="connsiteX130" fmla="*/ 1065642 w 1496212"/>
                        <a:gd name="connsiteY130" fmla="*/ 673412 h 758095"/>
                        <a:gd name="connsiteX131" fmla="*/ 1067894 w 1496212"/>
                        <a:gd name="connsiteY131" fmla="*/ 680169 h 758095"/>
                        <a:gd name="connsiteX132" fmla="*/ 1076903 w 1496212"/>
                        <a:gd name="connsiteY132" fmla="*/ 682421 h 758095"/>
                        <a:gd name="connsiteX133" fmla="*/ 1085912 w 1496212"/>
                        <a:gd name="connsiteY133" fmla="*/ 686926 h 758095"/>
                        <a:gd name="connsiteX134" fmla="*/ 1103930 w 1496212"/>
                        <a:gd name="connsiteY134" fmla="*/ 691430 h 758095"/>
                        <a:gd name="connsiteX135" fmla="*/ 1110686 w 1496212"/>
                        <a:gd name="connsiteY135" fmla="*/ 700439 h 758095"/>
                        <a:gd name="connsiteX136" fmla="*/ 1115191 w 1496212"/>
                        <a:gd name="connsiteY136" fmla="*/ 707196 h 758095"/>
                        <a:gd name="connsiteX137" fmla="*/ 1121948 w 1496212"/>
                        <a:gd name="connsiteY137" fmla="*/ 711700 h 758095"/>
                        <a:gd name="connsiteX138" fmla="*/ 1130956 w 1496212"/>
                        <a:gd name="connsiteY138" fmla="*/ 727466 h 758095"/>
                        <a:gd name="connsiteX139" fmla="*/ 1133209 w 1496212"/>
                        <a:gd name="connsiteY139" fmla="*/ 736474 h 758095"/>
                        <a:gd name="connsiteX140" fmla="*/ 1148974 w 1496212"/>
                        <a:gd name="connsiteY140" fmla="*/ 743231 h 758095"/>
                        <a:gd name="connsiteX141" fmla="*/ 1191766 w 1496212"/>
                        <a:gd name="connsiteY141" fmla="*/ 745483 h 758095"/>
                        <a:gd name="connsiteX142" fmla="*/ 1207532 w 1496212"/>
                        <a:gd name="connsiteY142" fmla="*/ 743231 h 758095"/>
                        <a:gd name="connsiteX143" fmla="*/ 1248072 w 1496212"/>
                        <a:gd name="connsiteY143" fmla="*/ 745483 h 758095"/>
                        <a:gd name="connsiteX144" fmla="*/ 1268342 w 1496212"/>
                        <a:gd name="connsiteY144" fmla="*/ 747736 h 758095"/>
                        <a:gd name="connsiteX145" fmla="*/ 1281855 w 1496212"/>
                        <a:gd name="connsiteY145" fmla="*/ 729718 h 758095"/>
                        <a:gd name="connsiteX146" fmla="*/ 1288612 w 1496212"/>
                        <a:gd name="connsiteY146" fmla="*/ 727466 h 758095"/>
                        <a:gd name="connsiteX147" fmla="*/ 1304377 w 1496212"/>
                        <a:gd name="connsiteY147" fmla="*/ 713952 h 758095"/>
                        <a:gd name="connsiteX148" fmla="*/ 1306629 w 1496212"/>
                        <a:gd name="connsiteY148" fmla="*/ 707196 h 758095"/>
                        <a:gd name="connsiteX149" fmla="*/ 1311134 w 1496212"/>
                        <a:gd name="connsiteY149" fmla="*/ 700439 h 758095"/>
                        <a:gd name="connsiteX150" fmla="*/ 1315638 w 1496212"/>
                        <a:gd name="connsiteY150" fmla="*/ 691430 h 758095"/>
                        <a:gd name="connsiteX151" fmla="*/ 1322395 w 1496212"/>
                        <a:gd name="connsiteY151" fmla="*/ 689178 h 758095"/>
                        <a:gd name="connsiteX152" fmla="*/ 1326899 w 1496212"/>
                        <a:gd name="connsiteY152" fmla="*/ 680169 h 758095"/>
                        <a:gd name="connsiteX153" fmla="*/ 1333656 w 1496212"/>
                        <a:gd name="connsiteY153" fmla="*/ 675665 h 758095"/>
                        <a:gd name="connsiteX154" fmla="*/ 1335908 w 1496212"/>
                        <a:gd name="connsiteY154" fmla="*/ 666656 h 758095"/>
                        <a:gd name="connsiteX155" fmla="*/ 1338160 w 1496212"/>
                        <a:gd name="connsiteY155" fmla="*/ 659899 h 758095"/>
                        <a:gd name="connsiteX156" fmla="*/ 1342665 w 1496212"/>
                        <a:gd name="connsiteY156" fmla="*/ 655395 h 758095"/>
                        <a:gd name="connsiteX157" fmla="*/ 1351674 w 1496212"/>
                        <a:gd name="connsiteY157" fmla="*/ 641881 h 758095"/>
                        <a:gd name="connsiteX158" fmla="*/ 1353926 w 1496212"/>
                        <a:gd name="connsiteY158" fmla="*/ 632873 h 758095"/>
                        <a:gd name="connsiteX159" fmla="*/ 1356178 w 1496212"/>
                        <a:gd name="connsiteY159" fmla="*/ 610350 h 758095"/>
                        <a:gd name="connsiteX160" fmla="*/ 1360682 w 1496212"/>
                        <a:gd name="connsiteY160" fmla="*/ 601341 h 758095"/>
                        <a:gd name="connsiteX161" fmla="*/ 1365187 w 1496212"/>
                        <a:gd name="connsiteY161" fmla="*/ 585576 h 758095"/>
                        <a:gd name="connsiteX162" fmla="*/ 1371944 w 1496212"/>
                        <a:gd name="connsiteY162" fmla="*/ 576567 h 758095"/>
                        <a:gd name="connsiteX163" fmla="*/ 1376448 w 1496212"/>
                        <a:gd name="connsiteY163" fmla="*/ 542784 h 758095"/>
                        <a:gd name="connsiteX164" fmla="*/ 1378700 w 1496212"/>
                        <a:gd name="connsiteY164" fmla="*/ 533775 h 758095"/>
                        <a:gd name="connsiteX165" fmla="*/ 1380952 w 1496212"/>
                        <a:gd name="connsiteY165" fmla="*/ 477470 h 758095"/>
                        <a:gd name="connsiteX166" fmla="*/ 1396718 w 1496212"/>
                        <a:gd name="connsiteY166" fmla="*/ 454947 h 758095"/>
                        <a:gd name="connsiteX167" fmla="*/ 1403475 w 1496212"/>
                        <a:gd name="connsiteY167" fmla="*/ 443686 h 758095"/>
                        <a:gd name="connsiteX168" fmla="*/ 1410231 w 1496212"/>
                        <a:gd name="connsiteY168" fmla="*/ 434677 h 758095"/>
                        <a:gd name="connsiteX169" fmla="*/ 1412483 w 1496212"/>
                        <a:gd name="connsiteY169" fmla="*/ 385129 h 758095"/>
                        <a:gd name="connsiteX170" fmla="*/ 1414736 w 1496212"/>
                        <a:gd name="connsiteY170" fmla="*/ 373868 h 758095"/>
                        <a:gd name="connsiteX171" fmla="*/ 1421492 w 1496212"/>
                        <a:gd name="connsiteY171" fmla="*/ 367111 h 758095"/>
                        <a:gd name="connsiteX172" fmla="*/ 1435006 w 1496212"/>
                        <a:gd name="connsiteY172" fmla="*/ 157655 h 758095"/>
                        <a:gd name="connsiteX173" fmla="*/ 1448519 w 1496212"/>
                        <a:gd name="connsiteY173" fmla="*/ 141889 h 758095"/>
                        <a:gd name="connsiteX174" fmla="*/ 1453023 w 1496212"/>
                        <a:gd name="connsiteY174" fmla="*/ 135133 h 758095"/>
                        <a:gd name="connsiteX175" fmla="*/ 1459780 w 1496212"/>
                        <a:gd name="connsiteY175" fmla="*/ 132880 h 758095"/>
                        <a:gd name="connsiteX176" fmla="*/ 1466537 w 1496212"/>
                        <a:gd name="connsiteY176" fmla="*/ 128376 h 758095"/>
                        <a:gd name="connsiteX177" fmla="*/ 1468789 w 1496212"/>
                        <a:gd name="connsiteY177" fmla="*/ 99097 h 758095"/>
                        <a:gd name="connsiteX178" fmla="*/ 1475546 w 1496212"/>
                        <a:gd name="connsiteY178" fmla="*/ 94593 h 758095"/>
                        <a:gd name="connsiteX179" fmla="*/ 1486807 w 1496212"/>
                        <a:gd name="connsiteY179" fmla="*/ 83332 h 758095"/>
                        <a:gd name="connsiteX180" fmla="*/ 1489059 w 1496212"/>
                        <a:gd name="connsiteY180" fmla="*/ 76575 h 758095"/>
                        <a:gd name="connsiteX181" fmla="*/ 1495816 w 1496212"/>
                        <a:gd name="connsiteY181" fmla="*/ 74323 h 758095"/>
                        <a:gd name="connsiteX182" fmla="*/ 1493563 w 1496212"/>
                        <a:gd name="connsiteY182" fmla="*/ 0 h 758095"/>
                        <a:gd name="connsiteX183" fmla="*/ 1482302 w 1496212"/>
                        <a:gd name="connsiteY183" fmla="*/ 9008 h 758095"/>
                        <a:gd name="connsiteX184" fmla="*/ 1480050 w 1496212"/>
                        <a:gd name="connsiteY184" fmla="*/ 18017 h 758095"/>
                        <a:gd name="connsiteX185" fmla="*/ 1473293 w 1496212"/>
                        <a:gd name="connsiteY185" fmla="*/ 20270 h 758095"/>
                        <a:gd name="connsiteX186" fmla="*/ 1482302 w 1496212"/>
                        <a:gd name="connsiteY18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788619 w 1496212"/>
                        <a:gd name="connsiteY66" fmla="*/ 558549 h 758095"/>
                        <a:gd name="connsiteX67" fmla="*/ 779611 w 1496212"/>
                        <a:gd name="connsiteY67" fmla="*/ 560802 h 758095"/>
                        <a:gd name="connsiteX68" fmla="*/ 750332 w 1496212"/>
                        <a:gd name="connsiteY68" fmla="*/ 578819 h 758095"/>
                        <a:gd name="connsiteX69" fmla="*/ 732314 w 1496212"/>
                        <a:gd name="connsiteY69" fmla="*/ 594585 h 758095"/>
                        <a:gd name="connsiteX70" fmla="*/ 709792 w 1496212"/>
                        <a:gd name="connsiteY70" fmla="*/ 626116 h 758095"/>
                        <a:gd name="connsiteX71" fmla="*/ 691774 w 1496212"/>
                        <a:gd name="connsiteY71" fmla="*/ 644134 h 758095"/>
                        <a:gd name="connsiteX72" fmla="*/ 647419 w 1496212"/>
                        <a:gd name="connsiteY72" fmla="*/ 668108 h 758095"/>
                        <a:gd name="connsiteX73" fmla="*/ 550648 w 1496212"/>
                        <a:gd name="connsiteY73" fmla="*/ 677007 h 758095"/>
                        <a:gd name="connsiteX74" fmla="*/ 449766 w 1496212"/>
                        <a:gd name="connsiteY74" fmla="*/ 674028 h 758095"/>
                        <a:gd name="connsiteX75" fmla="*/ 385817 w 1496212"/>
                        <a:gd name="connsiteY75" fmla="*/ 637474 h 758095"/>
                        <a:gd name="connsiteX76" fmla="*/ 340428 w 1496212"/>
                        <a:gd name="connsiteY76" fmla="*/ 603594 h 758095"/>
                        <a:gd name="connsiteX77" fmla="*/ 302141 w 1496212"/>
                        <a:gd name="connsiteY77" fmla="*/ 578819 h 758095"/>
                        <a:gd name="connsiteX78" fmla="*/ 266105 w 1496212"/>
                        <a:gd name="connsiteY78" fmla="*/ 556297 h 758095"/>
                        <a:gd name="connsiteX79" fmla="*/ 259349 w 1496212"/>
                        <a:gd name="connsiteY79" fmla="*/ 554045 h 758095"/>
                        <a:gd name="connsiteX80" fmla="*/ 236826 w 1496212"/>
                        <a:gd name="connsiteY80" fmla="*/ 545036 h 758095"/>
                        <a:gd name="connsiteX81" fmla="*/ 180521 w 1496212"/>
                        <a:gd name="connsiteY81" fmla="*/ 536027 h 758095"/>
                        <a:gd name="connsiteX82" fmla="*/ 117459 w 1496212"/>
                        <a:gd name="connsiteY82" fmla="*/ 533775 h 758095"/>
                        <a:gd name="connsiteX83" fmla="*/ 76919 w 1496212"/>
                        <a:gd name="connsiteY83" fmla="*/ 536027 h 758095"/>
                        <a:gd name="connsiteX84" fmla="*/ 61645 w 1496212"/>
                        <a:gd name="connsiteY84" fmla="*/ 536930 h 758095"/>
                        <a:gd name="connsiteX85" fmla="*/ 23483 w 1496212"/>
                        <a:gd name="connsiteY85" fmla="*/ 550729 h 758095"/>
                        <a:gd name="connsiteX86" fmla="*/ 103 w 1496212"/>
                        <a:gd name="connsiteY86" fmla="*/ 573331 h 758095"/>
                        <a:gd name="connsiteX87" fmla="*/ 16207 w 1496212"/>
                        <a:gd name="connsiteY87" fmla="*/ 613525 h 758095"/>
                        <a:gd name="connsiteX88" fmla="*/ 45307 w 1496212"/>
                        <a:gd name="connsiteY88" fmla="*/ 618170 h 758095"/>
                        <a:gd name="connsiteX89" fmla="*/ 125027 w 1496212"/>
                        <a:gd name="connsiteY89" fmla="*/ 629432 h 758095"/>
                        <a:gd name="connsiteX90" fmla="*/ 167008 w 1496212"/>
                        <a:gd name="connsiteY90" fmla="*/ 632873 h 758095"/>
                        <a:gd name="connsiteX91" fmla="*/ 219388 w 1496212"/>
                        <a:gd name="connsiteY91" fmla="*/ 640429 h 758095"/>
                        <a:gd name="connsiteX92" fmla="*/ 271189 w 1496212"/>
                        <a:gd name="connsiteY92" fmla="*/ 659173 h 758095"/>
                        <a:gd name="connsiteX93" fmla="*/ 302141 w 1496212"/>
                        <a:gd name="connsiteY93" fmla="*/ 675665 h 758095"/>
                        <a:gd name="connsiteX94" fmla="*/ 337229 w 1496212"/>
                        <a:gd name="connsiteY94" fmla="*/ 700365 h 758095"/>
                        <a:gd name="connsiteX95" fmla="*/ 378458 w 1496212"/>
                        <a:gd name="connsiteY95" fmla="*/ 749187 h 758095"/>
                        <a:gd name="connsiteX96" fmla="*/ 403490 w 1496212"/>
                        <a:gd name="connsiteY96" fmla="*/ 752240 h 758095"/>
                        <a:gd name="connsiteX97" fmla="*/ 548322 w 1496212"/>
                        <a:gd name="connsiteY97" fmla="*/ 753003 h 758095"/>
                        <a:gd name="connsiteX98" fmla="*/ 650976 w 1496212"/>
                        <a:gd name="connsiteY98" fmla="*/ 747772 h 758095"/>
                        <a:gd name="connsiteX99" fmla="*/ 682765 w 1496212"/>
                        <a:gd name="connsiteY99" fmla="*/ 747736 h 758095"/>
                        <a:gd name="connsiteX100" fmla="*/ 689522 w 1496212"/>
                        <a:gd name="connsiteY100" fmla="*/ 745483 h 758095"/>
                        <a:gd name="connsiteX101" fmla="*/ 698531 w 1496212"/>
                        <a:gd name="connsiteY101" fmla="*/ 743231 h 758095"/>
                        <a:gd name="connsiteX102" fmla="*/ 730062 w 1496212"/>
                        <a:gd name="connsiteY102" fmla="*/ 740979 h 758095"/>
                        <a:gd name="connsiteX103" fmla="*/ 757088 w 1496212"/>
                        <a:gd name="connsiteY103" fmla="*/ 713952 h 758095"/>
                        <a:gd name="connsiteX104" fmla="*/ 768349 w 1496212"/>
                        <a:gd name="connsiteY104" fmla="*/ 702691 h 758095"/>
                        <a:gd name="connsiteX105" fmla="*/ 772854 w 1496212"/>
                        <a:gd name="connsiteY105" fmla="*/ 698187 h 758095"/>
                        <a:gd name="connsiteX106" fmla="*/ 784115 w 1496212"/>
                        <a:gd name="connsiteY106" fmla="*/ 684674 h 758095"/>
                        <a:gd name="connsiteX107" fmla="*/ 795376 w 1496212"/>
                        <a:gd name="connsiteY107" fmla="*/ 673412 h 758095"/>
                        <a:gd name="connsiteX108" fmla="*/ 799881 w 1496212"/>
                        <a:gd name="connsiteY108" fmla="*/ 666656 h 758095"/>
                        <a:gd name="connsiteX109" fmla="*/ 806637 w 1496212"/>
                        <a:gd name="connsiteY109" fmla="*/ 664404 h 758095"/>
                        <a:gd name="connsiteX110" fmla="*/ 808889 w 1496212"/>
                        <a:gd name="connsiteY110" fmla="*/ 657647 h 758095"/>
                        <a:gd name="connsiteX111" fmla="*/ 838168 w 1496212"/>
                        <a:gd name="connsiteY111" fmla="*/ 655395 h 758095"/>
                        <a:gd name="connsiteX112" fmla="*/ 860690 w 1496212"/>
                        <a:gd name="connsiteY112" fmla="*/ 639629 h 758095"/>
                        <a:gd name="connsiteX113" fmla="*/ 878708 w 1496212"/>
                        <a:gd name="connsiteY113" fmla="*/ 635125 h 758095"/>
                        <a:gd name="connsiteX114" fmla="*/ 887717 w 1496212"/>
                        <a:gd name="connsiteY114" fmla="*/ 632873 h 758095"/>
                        <a:gd name="connsiteX115" fmla="*/ 894474 w 1496212"/>
                        <a:gd name="connsiteY115" fmla="*/ 628368 h 758095"/>
                        <a:gd name="connsiteX116" fmla="*/ 914744 w 1496212"/>
                        <a:gd name="connsiteY116" fmla="*/ 619359 h 758095"/>
                        <a:gd name="connsiteX117" fmla="*/ 926005 w 1496212"/>
                        <a:gd name="connsiteY117" fmla="*/ 608098 h 758095"/>
                        <a:gd name="connsiteX118" fmla="*/ 941770 w 1496212"/>
                        <a:gd name="connsiteY118" fmla="*/ 603594 h 758095"/>
                        <a:gd name="connsiteX119" fmla="*/ 980058 w 1496212"/>
                        <a:gd name="connsiteY119" fmla="*/ 605846 h 758095"/>
                        <a:gd name="connsiteX120" fmla="*/ 984562 w 1496212"/>
                        <a:gd name="connsiteY120" fmla="*/ 612603 h 758095"/>
                        <a:gd name="connsiteX121" fmla="*/ 989067 w 1496212"/>
                        <a:gd name="connsiteY121" fmla="*/ 617107 h 758095"/>
                        <a:gd name="connsiteX122" fmla="*/ 1009337 w 1496212"/>
                        <a:gd name="connsiteY122" fmla="*/ 623864 h 758095"/>
                        <a:gd name="connsiteX123" fmla="*/ 1018346 w 1496212"/>
                        <a:gd name="connsiteY123" fmla="*/ 632873 h 758095"/>
                        <a:gd name="connsiteX124" fmla="*/ 1022850 w 1496212"/>
                        <a:gd name="connsiteY124" fmla="*/ 641881 h 758095"/>
                        <a:gd name="connsiteX125" fmla="*/ 1036363 w 1496212"/>
                        <a:gd name="connsiteY125" fmla="*/ 650890 h 758095"/>
                        <a:gd name="connsiteX126" fmla="*/ 1040868 w 1496212"/>
                        <a:gd name="connsiteY126" fmla="*/ 664404 h 758095"/>
                        <a:gd name="connsiteX127" fmla="*/ 1047624 w 1496212"/>
                        <a:gd name="connsiteY127" fmla="*/ 668908 h 758095"/>
                        <a:gd name="connsiteX128" fmla="*/ 1058885 w 1496212"/>
                        <a:gd name="connsiteY128" fmla="*/ 671160 h 758095"/>
                        <a:gd name="connsiteX129" fmla="*/ 1065642 w 1496212"/>
                        <a:gd name="connsiteY129" fmla="*/ 673412 h 758095"/>
                        <a:gd name="connsiteX130" fmla="*/ 1067894 w 1496212"/>
                        <a:gd name="connsiteY130" fmla="*/ 680169 h 758095"/>
                        <a:gd name="connsiteX131" fmla="*/ 1076903 w 1496212"/>
                        <a:gd name="connsiteY131" fmla="*/ 682421 h 758095"/>
                        <a:gd name="connsiteX132" fmla="*/ 1085912 w 1496212"/>
                        <a:gd name="connsiteY132" fmla="*/ 686926 h 758095"/>
                        <a:gd name="connsiteX133" fmla="*/ 1103930 w 1496212"/>
                        <a:gd name="connsiteY133" fmla="*/ 691430 h 758095"/>
                        <a:gd name="connsiteX134" fmla="*/ 1110686 w 1496212"/>
                        <a:gd name="connsiteY134" fmla="*/ 700439 h 758095"/>
                        <a:gd name="connsiteX135" fmla="*/ 1115191 w 1496212"/>
                        <a:gd name="connsiteY135" fmla="*/ 707196 h 758095"/>
                        <a:gd name="connsiteX136" fmla="*/ 1121948 w 1496212"/>
                        <a:gd name="connsiteY136" fmla="*/ 711700 h 758095"/>
                        <a:gd name="connsiteX137" fmla="*/ 1130956 w 1496212"/>
                        <a:gd name="connsiteY137" fmla="*/ 727466 h 758095"/>
                        <a:gd name="connsiteX138" fmla="*/ 1133209 w 1496212"/>
                        <a:gd name="connsiteY138" fmla="*/ 736474 h 758095"/>
                        <a:gd name="connsiteX139" fmla="*/ 1148974 w 1496212"/>
                        <a:gd name="connsiteY139" fmla="*/ 743231 h 758095"/>
                        <a:gd name="connsiteX140" fmla="*/ 1191766 w 1496212"/>
                        <a:gd name="connsiteY140" fmla="*/ 745483 h 758095"/>
                        <a:gd name="connsiteX141" fmla="*/ 1207532 w 1496212"/>
                        <a:gd name="connsiteY141" fmla="*/ 743231 h 758095"/>
                        <a:gd name="connsiteX142" fmla="*/ 1248072 w 1496212"/>
                        <a:gd name="connsiteY142" fmla="*/ 745483 h 758095"/>
                        <a:gd name="connsiteX143" fmla="*/ 1268342 w 1496212"/>
                        <a:gd name="connsiteY143" fmla="*/ 747736 h 758095"/>
                        <a:gd name="connsiteX144" fmla="*/ 1281855 w 1496212"/>
                        <a:gd name="connsiteY144" fmla="*/ 729718 h 758095"/>
                        <a:gd name="connsiteX145" fmla="*/ 1288612 w 1496212"/>
                        <a:gd name="connsiteY145" fmla="*/ 727466 h 758095"/>
                        <a:gd name="connsiteX146" fmla="*/ 1304377 w 1496212"/>
                        <a:gd name="connsiteY146" fmla="*/ 713952 h 758095"/>
                        <a:gd name="connsiteX147" fmla="*/ 1306629 w 1496212"/>
                        <a:gd name="connsiteY147" fmla="*/ 707196 h 758095"/>
                        <a:gd name="connsiteX148" fmla="*/ 1311134 w 1496212"/>
                        <a:gd name="connsiteY148" fmla="*/ 700439 h 758095"/>
                        <a:gd name="connsiteX149" fmla="*/ 1315638 w 1496212"/>
                        <a:gd name="connsiteY149" fmla="*/ 691430 h 758095"/>
                        <a:gd name="connsiteX150" fmla="*/ 1322395 w 1496212"/>
                        <a:gd name="connsiteY150" fmla="*/ 689178 h 758095"/>
                        <a:gd name="connsiteX151" fmla="*/ 1326899 w 1496212"/>
                        <a:gd name="connsiteY151" fmla="*/ 680169 h 758095"/>
                        <a:gd name="connsiteX152" fmla="*/ 1333656 w 1496212"/>
                        <a:gd name="connsiteY152" fmla="*/ 675665 h 758095"/>
                        <a:gd name="connsiteX153" fmla="*/ 1335908 w 1496212"/>
                        <a:gd name="connsiteY153" fmla="*/ 666656 h 758095"/>
                        <a:gd name="connsiteX154" fmla="*/ 1338160 w 1496212"/>
                        <a:gd name="connsiteY154" fmla="*/ 659899 h 758095"/>
                        <a:gd name="connsiteX155" fmla="*/ 1342665 w 1496212"/>
                        <a:gd name="connsiteY155" fmla="*/ 655395 h 758095"/>
                        <a:gd name="connsiteX156" fmla="*/ 1351674 w 1496212"/>
                        <a:gd name="connsiteY156" fmla="*/ 641881 h 758095"/>
                        <a:gd name="connsiteX157" fmla="*/ 1353926 w 1496212"/>
                        <a:gd name="connsiteY157" fmla="*/ 632873 h 758095"/>
                        <a:gd name="connsiteX158" fmla="*/ 1356178 w 1496212"/>
                        <a:gd name="connsiteY158" fmla="*/ 610350 h 758095"/>
                        <a:gd name="connsiteX159" fmla="*/ 1360682 w 1496212"/>
                        <a:gd name="connsiteY159" fmla="*/ 601341 h 758095"/>
                        <a:gd name="connsiteX160" fmla="*/ 1365187 w 1496212"/>
                        <a:gd name="connsiteY160" fmla="*/ 585576 h 758095"/>
                        <a:gd name="connsiteX161" fmla="*/ 1371944 w 1496212"/>
                        <a:gd name="connsiteY161" fmla="*/ 576567 h 758095"/>
                        <a:gd name="connsiteX162" fmla="*/ 1376448 w 1496212"/>
                        <a:gd name="connsiteY162" fmla="*/ 542784 h 758095"/>
                        <a:gd name="connsiteX163" fmla="*/ 1378700 w 1496212"/>
                        <a:gd name="connsiteY163" fmla="*/ 533775 h 758095"/>
                        <a:gd name="connsiteX164" fmla="*/ 1380952 w 1496212"/>
                        <a:gd name="connsiteY164" fmla="*/ 477470 h 758095"/>
                        <a:gd name="connsiteX165" fmla="*/ 1396718 w 1496212"/>
                        <a:gd name="connsiteY165" fmla="*/ 454947 h 758095"/>
                        <a:gd name="connsiteX166" fmla="*/ 1403475 w 1496212"/>
                        <a:gd name="connsiteY166" fmla="*/ 443686 h 758095"/>
                        <a:gd name="connsiteX167" fmla="*/ 1410231 w 1496212"/>
                        <a:gd name="connsiteY167" fmla="*/ 434677 h 758095"/>
                        <a:gd name="connsiteX168" fmla="*/ 1412483 w 1496212"/>
                        <a:gd name="connsiteY168" fmla="*/ 385129 h 758095"/>
                        <a:gd name="connsiteX169" fmla="*/ 1414736 w 1496212"/>
                        <a:gd name="connsiteY169" fmla="*/ 373868 h 758095"/>
                        <a:gd name="connsiteX170" fmla="*/ 1421492 w 1496212"/>
                        <a:gd name="connsiteY170" fmla="*/ 367111 h 758095"/>
                        <a:gd name="connsiteX171" fmla="*/ 1435006 w 1496212"/>
                        <a:gd name="connsiteY171" fmla="*/ 157655 h 758095"/>
                        <a:gd name="connsiteX172" fmla="*/ 1448519 w 1496212"/>
                        <a:gd name="connsiteY172" fmla="*/ 141889 h 758095"/>
                        <a:gd name="connsiteX173" fmla="*/ 1453023 w 1496212"/>
                        <a:gd name="connsiteY173" fmla="*/ 135133 h 758095"/>
                        <a:gd name="connsiteX174" fmla="*/ 1459780 w 1496212"/>
                        <a:gd name="connsiteY174" fmla="*/ 132880 h 758095"/>
                        <a:gd name="connsiteX175" fmla="*/ 1466537 w 1496212"/>
                        <a:gd name="connsiteY175" fmla="*/ 128376 h 758095"/>
                        <a:gd name="connsiteX176" fmla="*/ 1468789 w 1496212"/>
                        <a:gd name="connsiteY176" fmla="*/ 99097 h 758095"/>
                        <a:gd name="connsiteX177" fmla="*/ 1475546 w 1496212"/>
                        <a:gd name="connsiteY177" fmla="*/ 94593 h 758095"/>
                        <a:gd name="connsiteX178" fmla="*/ 1486807 w 1496212"/>
                        <a:gd name="connsiteY178" fmla="*/ 83332 h 758095"/>
                        <a:gd name="connsiteX179" fmla="*/ 1489059 w 1496212"/>
                        <a:gd name="connsiteY179" fmla="*/ 76575 h 758095"/>
                        <a:gd name="connsiteX180" fmla="*/ 1495816 w 1496212"/>
                        <a:gd name="connsiteY180" fmla="*/ 74323 h 758095"/>
                        <a:gd name="connsiteX181" fmla="*/ 1493563 w 1496212"/>
                        <a:gd name="connsiteY181" fmla="*/ 0 h 758095"/>
                        <a:gd name="connsiteX182" fmla="*/ 1482302 w 1496212"/>
                        <a:gd name="connsiteY182" fmla="*/ 9008 h 758095"/>
                        <a:gd name="connsiteX183" fmla="*/ 1480050 w 1496212"/>
                        <a:gd name="connsiteY183" fmla="*/ 18017 h 758095"/>
                        <a:gd name="connsiteX184" fmla="*/ 1473293 w 1496212"/>
                        <a:gd name="connsiteY184" fmla="*/ 20270 h 758095"/>
                        <a:gd name="connsiteX185" fmla="*/ 1482302 w 1496212"/>
                        <a:gd name="connsiteY18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88619 w 1496212"/>
                        <a:gd name="connsiteY65" fmla="*/ 558549 h 758095"/>
                        <a:gd name="connsiteX66" fmla="*/ 779611 w 1496212"/>
                        <a:gd name="connsiteY66" fmla="*/ 560802 h 758095"/>
                        <a:gd name="connsiteX67" fmla="*/ 750332 w 1496212"/>
                        <a:gd name="connsiteY67" fmla="*/ 578819 h 758095"/>
                        <a:gd name="connsiteX68" fmla="*/ 732314 w 1496212"/>
                        <a:gd name="connsiteY68" fmla="*/ 594585 h 758095"/>
                        <a:gd name="connsiteX69" fmla="*/ 709792 w 1496212"/>
                        <a:gd name="connsiteY69" fmla="*/ 626116 h 758095"/>
                        <a:gd name="connsiteX70" fmla="*/ 691774 w 1496212"/>
                        <a:gd name="connsiteY70" fmla="*/ 644134 h 758095"/>
                        <a:gd name="connsiteX71" fmla="*/ 647419 w 1496212"/>
                        <a:gd name="connsiteY71" fmla="*/ 668108 h 758095"/>
                        <a:gd name="connsiteX72" fmla="*/ 550648 w 1496212"/>
                        <a:gd name="connsiteY72" fmla="*/ 677007 h 758095"/>
                        <a:gd name="connsiteX73" fmla="*/ 449766 w 1496212"/>
                        <a:gd name="connsiteY73" fmla="*/ 674028 h 758095"/>
                        <a:gd name="connsiteX74" fmla="*/ 385817 w 1496212"/>
                        <a:gd name="connsiteY74" fmla="*/ 637474 h 758095"/>
                        <a:gd name="connsiteX75" fmla="*/ 340428 w 1496212"/>
                        <a:gd name="connsiteY75" fmla="*/ 603594 h 758095"/>
                        <a:gd name="connsiteX76" fmla="*/ 302141 w 1496212"/>
                        <a:gd name="connsiteY76" fmla="*/ 578819 h 758095"/>
                        <a:gd name="connsiteX77" fmla="*/ 266105 w 1496212"/>
                        <a:gd name="connsiteY77" fmla="*/ 556297 h 758095"/>
                        <a:gd name="connsiteX78" fmla="*/ 259349 w 1496212"/>
                        <a:gd name="connsiteY78" fmla="*/ 554045 h 758095"/>
                        <a:gd name="connsiteX79" fmla="*/ 236826 w 1496212"/>
                        <a:gd name="connsiteY79" fmla="*/ 545036 h 758095"/>
                        <a:gd name="connsiteX80" fmla="*/ 180521 w 1496212"/>
                        <a:gd name="connsiteY80" fmla="*/ 536027 h 758095"/>
                        <a:gd name="connsiteX81" fmla="*/ 117459 w 1496212"/>
                        <a:gd name="connsiteY81" fmla="*/ 533775 h 758095"/>
                        <a:gd name="connsiteX82" fmla="*/ 76919 w 1496212"/>
                        <a:gd name="connsiteY82" fmla="*/ 536027 h 758095"/>
                        <a:gd name="connsiteX83" fmla="*/ 61645 w 1496212"/>
                        <a:gd name="connsiteY83" fmla="*/ 536930 h 758095"/>
                        <a:gd name="connsiteX84" fmla="*/ 23483 w 1496212"/>
                        <a:gd name="connsiteY84" fmla="*/ 550729 h 758095"/>
                        <a:gd name="connsiteX85" fmla="*/ 103 w 1496212"/>
                        <a:gd name="connsiteY85" fmla="*/ 573331 h 758095"/>
                        <a:gd name="connsiteX86" fmla="*/ 16207 w 1496212"/>
                        <a:gd name="connsiteY86" fmla="*/ 613525 h 758095"/>
                        <a:gd name="connsiteX87" fmla="*/ 45307 w 1496212"/>
                        <a:gd name="connsiteY87" fmla="*/ 618170 h 758095"/>
                        <a:gd name="connsiteX88" fmla="*/ 125027 w 1496212"/>
                        <a:gd name="connsiteY88" fmla="*/ 629432 h 758095"/>
                        <a:gd name="connsiteX89" fmla="*/ 167008 w 1496212"/>
                        <a:gd name="connsiteY89" fmla="*/ 632873 h 758095"/>
                        <a:gd name="connsiteX90" fmla="*/ 219388 w 1496212"/>
                        <a:gd name="connsiteY90" fmla="*/ 640429 h 758095"/>
                        <a:gd name="connsiteX91" fmla="*/ 271189 w 1496212"/>
                        <a:gd name="connsiteY91" fmla="*/ 659173 h 758095"/>
                        <a:gd name="connsiteX92" fmla="*/ 302141 w 1496212"/>
                        <a:gd name="connsiteY92" fmla="*/ 675665 h 758095"/>
                        <a:gd name="connsiteX93" fmla="*/ 337229 w 1496212"/>
                        <a:gd name="connsiteY93" fmla="*/ 700365 h 758095"/>
                        <a:gd name="connsiteX94" fmla="*/ 378458 w 1496212"/>
                        <a:gd name="connsiteY94" fmla="*/ 749187 h 758095"/>
                        <a:gd name="connsiteX95" fmla="*/ 403490 w 1496212"/>
                        <a:gd name="connsiteY95" fmla="*/ 752240 h 758095"/>
                        <a:gd name="connsiteX96" fmla="*/ 548322 w 1496212"/>
                        <a:gd name="connsiteY96" fmla="*/ 753003 h 758095"/>
                        <a:gd name="connsiteX97" fmla="*/ 650976 w 1496212"/>
                        <a:gd name="connsiteY97" fmla="*/ 747772 h 758095"/>
                        <a:gd name="connsiteX98" fmla="*/ 682765 w 1496212"/>
                        <a:gd name="connsiteY98" fmla="*/ 747736 h 758095"/>
                        <a:gd name="connsiteX99" fmla="*/ 689522 w 1496212"/>
                        <a:gd name="connsiteY99" fmla="*/ 745483 h 758095"/>
                        <a:gd name="connsiteX100" fmla="*/ 698531 w 1496212"/>
                        <a:gd name="connsiteY100" fmla="*/ 743231 h 758095"/>
                        <a:gd name="connsiteX101" fmla="*/ 730062 w 1496212"/>
                        <a:gd name="connsiteY101" fmla="*/ 740979 h 758095"/>
                        <a:gd name="connsiteX102" fmla="*/ 757088 w 1496212"/>
                        <a:gd name="connsiteY102" fmla="*/ 713952 h 758095"/>
                        <a:gd name="connsiteX103" fmla="*/ 768349 w 1496212"/>
                        <a:gd name="connsiteY103" fmla="*/ 702691 h 758095"/>
                        <a:gd name="connsiteX104" fmla="*/ 772854 w 1496212"/>
                        <a:gd name="connsiteY104" fmla="*/ 698187 h 758095"/>
                        <a:gd name="connsiteX105" fmla="*/ 784115 w 1496212"/>
                        <a:gd name="connsiteY105" fmla="*/ 684674 h 758095"/>
                        <a:gd name="connsiteX106" fmla="*/ 795376 w 1496212"/>
                        <a:gd name="connsiteY106" fmla="*/ 673412 h 758095"/>
                        <a:gd name="connsiteX107" fmla="*/ 799881 w 1496212"/>
                        <a:gd name="connsiteY107" fmla="*/ 666656 h 758095"/>
                        <a:gd name="connsiteX108" fmla="*/ 806637 w 1496212"/>
                        <a:gd name="connsiteY108" fmla="*/ 664404 h 758095"/>
                        <a:gd name="connsiteX109" fmla="*/ 808889 w 1496212"/>
                        <a:gd name="connsiteY109" fmla="*/ 657647 h 758095"/>
                        <a:gd name="connsiteX110" fmla="*/ 838168 w 1496212"/>
                        <a:gd name="connsiteY110" fmla="*/ 655395 h 758095"/>
                        <a:gd name="connsiteX111" fmla="*/ 860690 w 1496212"/>
                        <a:gd name="connsiteY111" fmla="*/ 639629 h 758095"/>
                        <a:gd name="connsiteX112" fmla="*/ 878708 w 1496212"/>
                        <a:gd name="connsiteY112" fmla="*/ 635125 h 758095"/>
                        <a:gd name="connsiteX113" fmla="*/ 887717 w 1496212"/>
                        <a:gd name="connsiteY113" fmla="*/ 632873 h 758095"/>
                        <a:gd name="connsiteX114" fmla="*/ 894474 w 1496212"/>
                        <a:gd name="connsiteY114" fmla="*/ 628368 h 758095"/>
                        <a:gd name="connsiteX115" fmla="*/ 914744 w 1496212"/>
                        <a:gd name="connsiteY115" fmla="*/ 619359 h 758095"/>
                        <a:gd name="connsiteX116" fmla="*/ 926005 w 1496212"/>
                        <a:gd name="connsiteY116" fmla="*/ 608098 h 758095"/>
                        <a:gd name="connsiteX117" fmla="*/ 941770 w 1496212"/>
                        <a:gd name="connsiteY117" fmla="*/ 603594 h 758095"/>
                        <a:gd name="connsiteX118" fmla="*/ 980058 w 1496212"/>
                        <a:gd name="connsiteY118" fmla="*/ 605846 h 758095"/>
                        <a:gd name="connsiteX119" fmla="*/ 984562 w 1496212"/>
                        <a:gd name="connsiteY119" fmla="*/ 612603 h 758095"/>
                        <a:gd name="connsiteX120" fmla="*/ 989067 w 1496212"/>
                        <a:gd name="connsiteY120" fmla="*/ 617107 h 758095"/>
                        <a:gd name="connsiteX121" fmla="*/ 1009337 w 1496212"/>
                        <a:gd name="connsiteY121" fmla="*/ 623864 h 758095"/>
                        <a:gd name="connsiteX122" fmla="*/ 1018346 w 1496212"/>
                        <a:gd name="connsiteY122" fmla="*/ 632873 h 758095"/>
                        <a:gd name="connsiteX123" fmla="*/ 1022850 w 1496212"/>
                        <a:gd name="connsiteY123" fmla="*/ 641881 h 758095"/>
                        <a:gd name="connsiteX124" fmla="*/ 1036363 w 1496212"/>
                        <a:gd name="connsiteY124" fmla="*/ 650890 h 758095"/>
                        <a:gd name="connsiteX125" fmla="*/ 1040868 w 1496212"/>
                        <a:gd name="connsiteY125" fmla="*/ 664404 h 758095"/>
                        <a:gd name="connsiteX126" fmla="*/ 1047624 w 1496212"/>
                        <a:gd name="connsiteY126" fmla="*/ 668908 h 758095"/>
                        <a:gd name="connsiteX127" fmla="*/ 1058885 w 1496212"/>
                        <a:gd name="connsiteY127" fmla="*/ 671160 h 758095"/>
                        <a:gd name="connsiteX128" fmla="*/ 1065642 w 1496212"/>
                        <a:gd name="connsiteY128" fmla="*/ 673412 h 758095"/>
                        <a:gd name="connsiteX129" fmla="*/ 1067894 w 1496212"/>
                        <a:gd name="connsiteY129" fmla="*/ 680169 h 758095"/>
                        <a:gd name="connsiteX130" fmla="*/ 1076903 w 1496212"/>
                        <a:gd name="connsiteY130" fmla="*/ 682421 h 758095"/>
                        <a:gd name="connsiteX131" fmla="*/ 1085912 w 1496212"/>
                        <a:gd name="connsiteY131" fmla="*/ 686926 h 758095"/>
                        <a:gd name="connsiteX132" fmla="*/ 1103930 w 1496212"/>
                        <a:gd name="connsiteY132" fmla="*/ 691430 h 758095"/>
                        <a:gd name="connsiteX133" fmla="*/ 1110686 w 1496212"/>
                        <a:gd name="connsiteY133" fmla="*/ 700439 h 758095"/>
                        <a:gd name="connsiteX134" fmla="*/ 1115191 w 1496212"/>
                        <a:gd name="connsiteY134" fmla="*/ 707196 h 758095"/>
                        <a:gd name="connsiteX135" fmla="*/ 1121948 w 1496212"/>
                        <a:gd name="connsiteY135" fmla="*/ 711700 h 758095"/>
                        <a:gd name="connsiteX136" fmla="*/ 1130956 w 1496212"/>
                        <a:gd name="connsiteY136" fmla="*/ 727466 h 758095"/>
                        <a:gd name="connsiteX137" fmla="*/ 1133209 w 1496212"/>
                        <a:gd name="connsiteY137" fmla="*/ 736474 h 758095"/>
                        <a:gd name="connsiteX138" fmla="*/ 1148974 w 1496212"/>
                        <a:gd name="connsiteY138" fmla="*/ 743231 h 758095"/>
                        <a:gd name="connsiteX139" fmla="*/ 1191766 w 1496212"/>
                        <a:gd name="connsiteY139" fmla="*/ 745483 h 758095"/>
                        <a:gd name="connsiteX140" fmla="*/ 1207532 w 1496212"/>
                        <a:gd name="connsiteY140" fmla="*/ 743231 h 758095"/>
                        <a:gd name="connsiteX141" fmla="*/ 1248072 w 1496212"/>
                        <a:gd name="connsiteY141" fmla="*/ 745483 h 758095"/>
                        <a:gd name="connsiteX142" fmla="*/ 1268342 w 1496212"/>
                        <a:gd name="connsiteY142" fmla="*/ 747736 h 758095"/>
                        <a:gd name="connsiteX143" fmla="*/ 1281855 w 1496212"/>
                        <a:gd name="connsiteY143" fmla="*/ 729718 h 758095"/>
                        <a:gd name="connsiteX144" fmla="*/ 1288612 w 1496212"/>
                        <a:gd name="connsiteY144" fmla="*/ 727466 h 758095"/>
                        <a:gd name="connsiteX145" fmla="*/ 1304377 w 1496212"/>
                        <a:gd name="connsiteY145" fmla="*/ 713952 h 758095"/>
                        <a:gd name="connsiteX146" fmla="*/ 1306629 w 1496212"/>
                        <a:gd name="connsiteY146" fmla="*/ 707196 h 758095"/>
                        <a:gd name="connsiteX147" fmla="*/ 1311134 w 1496212"/>
                        <a:gd name="connsiteY147" fmla="*/ 700439 h 758095"/>
                        <a:gd name="connsiteX148" fmla="*/ 1315638 w 1496212"/>
                        <a:gd name="connsiteY148" fmla="*/ 691430 h 758095"/>
                        <a:gd name="connsiteX149" fmla="*/ 1322395 w 1496212"/>
                        <a:gd name="connsiteY149" fmla="*/ 689178 h 758095"/>
                        <a:gd name="connsiteX150" fmla="*/ 1326899 w 1496212"/>
                        <a:gd name="connsiteY150" fmla="*/ 680169 h 758095"/>
                        <a:gd name="connsiteX151" fmla="*/ 1333656 w 1496212"/>
                        <a:gd name="connsiteY151" fmla="*/ 675665 h 758095"/>
                        <a:gd name="connsiteX152" fmla="*/ 1335908 w 1496212"/>
                        <a:gd name="connsiteY152" fmla="*/ 666656 h 758095"/>
                        <a:gd name="connsiteX153" fmla="*/ 1338160 w 1496212"/>
                        <a:gd name="connsiteY153" fmla="*/ 659899 h 758095"/>
                        <a:gd name="connsiteX154" fmla="*/ 1342665 w 1496212"/>
                        <a:gd name="connsiteY154" fmla="*/ 655395 h 758095"/>
                        <a:gd name="connsiteX155" fmla="*/ 1351674 w 1496212"/>
                        <a:gd name="connsiteY155" fmla="*/ 641881 h 758095"/>
                        <a:gd name="connsiteX156" fmla="*/ 1353926 w 1496212"/>
                        <a:gd name="connsiteY156" fmla="*/ 632873 h 758095"/>
                        <a:gd name="connsiteX157" fmla="*/ 1356178 w 1496212"/>
                        <a:gd name="connsiteY157" fmla="*/ 610350 h 758095"/>
                        <a:gd name="connsiteX158" fmla="*/ 1360682 w 1496212"/>
                        <a:gd name="connsiteY158" fmla="*/ 601341 h 758095"/>
                        <a:gd name="connsiteX159" fmla="*/ 1365187 w 1496212"/>
                        <a:gd name="connsiteY159" fmla="*/ 585576 h 758095"/>
                        <a:gd name="connsiteX160" fmla="*/ 1371944 w 1496212"/>
                        <a:gd name="connsiteY160" fmla="*/ 576567 h 758095"/>
                        <a:gd name="connsiteX161" fmla="*/ 1376448 w 1496212"/>
                        <a:gd name="connsiteY161" fmla="*/ 542784 h 758095"/>
                        <a:gd name="connsiteX162" fmla="*/ 1378700 w 1496212"/>
                        <a:gd name="connsiteY162" fmla="*/ 533775 h 758095"/>
                        <a:gd name="connsiteX163" fmla="*/ 1380952 w 1496212"/>
                        <a:gd name="connsiteY163" fmla="*/ 477470 h 758095"/>
                        <a:gd name="connsiteX164" fmla="*/ 1396718 w 1496212"/>
                        <a:gd name="connsiteY164" fmla="*/ 454947 h 758095"/>
                        <a:gd name="connsiteX165" fmla="*/ 1403475 w 1496212"/>
                        <a:gd name="connsiteY165" fmla="*/ 443686 h 758095"/>
                        <a:gd name="connsiteX166" fmla="*/ 1410231 w 1496212"/>
                        <a:gd name="connsiteY166" fmla="*/ 434677 h 758095"/>
                        <a:gd name="connsiteX167" fmla="*/ 1412483 w 1496212"/>
                        <a:gd name="connsiteY167" fmla="*/ 385129 h 758095"/>
                        <a:gd name="connsiteX168" fmla="*/ 1414736 w 1496212"/>
                        <a:gd name="connsiteY168" fmla="*/ 373868 h 758095"/>
                        <a:gd name="connsiteX169" fmla="*/ 1421492 w 1496212"/>
                        <a:gd name="connsiteY169" fmla="*/ 367111 h 758095"/>
                        <a:gd name="connsiteX170" fmla="*/ 1435006 w 1496212"/>
                        <a:gd name="connsiteY170" fmla="*/ 157655 h 758095"/>
                        <a:gd name="connsiteX171" fmla="*/ 1448519 w 1496212"/>
                        <a:gd name="connsiteY171" fmla="*/ 141889 h 758095"/>
                        <a:gd name="connsiteX172" fmla="*/ 1453023 w 1496212"/>
                        <a:gd name="connsiteY172" fmla="*/ 135133 h 758095"/>
                        <a:gd name="connsiteX173" fmla="*/ 1459780 w 1496212"/>
                        <a:gd name="connsiteY173" fmla="*/ 132880 h 758095"/>
                        <a:gd name="connsiteX174" fmla="*/ 1466537 w 1496212"/>
                        <a:gd name="connsiteY174" fmla="*/ 128376 h 758095"/>
                        <a:gd name="connsiteX175" fmla="*/ 1468789 w 1496212"/>
                        <a:gd name="connsiteY175" fmla="*/ 99097 h 758095"/>
                        <a:gd name="connsiteX176" fmla="*/ 1475546 w 1496212"/>
                        <a:gd name="connsiteY176" fmla="*/ 94593 h 758095"/>
                        <a:gd name="connsiteX177" fmla="*/ 1486807 w 1496212"/>
                        <a:gd name="connsiteY177" fmla="*/ 83332 h 758095"/>
                        <a:gd name="connsiteX178" fmla="*/ 1489059 w 1496212"/>
                        <a:gd name="connsiteY178" fmla="*/ 76575 h 758095"/>
                        <a:gd name="connsiteX179" fmla="*/ 1495816 w 1496212"/>
                        <a:gd name="connsiteY179" fmla="*/ 74323 h 758095"/>
                        <a:gd name="connsiteX180" fmla="*/ 1493563 w 1496212"/>
                        <a:gd name="connsiteY180" fmla="*/ 0 h 758095"/>
                        <a:gd name="connsiteX181" fmla="*/ 1482302 w 1496212"/>
                        <a:gd name="connsiteY181" fmla="*/ 9008 h 758095"/>
                        <a:gd name="connsiteX182" fmla="*/ 1480050 w 1496212"/>
                        <a:gd name="connsiteY182" fmla="*/ 18017 h 758095"/>
                        <a:gd name="connsiteX183" fmla="*/ 1473293 w 1496212"/>
                        <a:gd name="connsiteY183" fmla="*/ 20270 h 758095"/>
                        <a:gd name="connsiteX184" fmla="*/ 1482302 w 1496212"/>
                        <a:gd name="connsiteY18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79611 w 1496212"/>
                        <a:gd name="connsiteY65" fmla="*/ 56080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90651 w 1496212"/>
                        <a:gd name="connsiteY63" fmla="*/ 507915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917457 w 1496212"/>
                        <a:gd name="connsiteY63" fmla="*/ 510893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0036 w 1496212"/>
                        <a:gd name="connsiteY64" fmla="*/ 542932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698531 w 1496212"/>
                        <a:gd name="connsiteY96" fmla="*/ 743231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57088 w 1496212"/>
                        <a:gd name="connsiteY97" fmla="*/ 71395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84115 w 1496212"/>
                        <a:gd name="connsiteY99" fmla="*/ 684674 h 758095"/>
                        <a:gd name="connsiteX100" fmla="*/ 795376 w 1496212"/>
                        <a:gd name="connsiteY100" fmla="*/ 673412 h 758095"/>
                        <a:gd name="connsiteX101" fmla="*/ 799881 w 1496212"/>
                        <a:gd name="connsiteY101" fmla="*/ 666656 h 758095"/>
                        <a:gd name="connsiteX102" fmla="*/ 806637 w 1496212"/>
                        <a:gd name="connsiteY102" fmla="*/ 664404 h 758095"/>
                        <a:gd name="connsiteX103" fmla="*/ 808889 w 1496212"/>
                        <a:gd name="connsiteY103" fmla="*/ 657647 h 758095"/>
                        <a:gd name="connsiteX104" fmla="*/ 838168 w 1496212"/>
                        <a:gd name="connsiteY104" fmla="*/ 655395 h 758095"/>
                        <a:gd name="connsiteX105" fmla="*/ 860690 w 1496212"/>
                        <a:gd name="connsiteY105" fmla="*/ 639629 h 758095"/>
                        <a:gd name="connsiteX106" fmla="*/ 878708 w 1496212"/>
                        <a:gd name="connsiteY106" fmla="*/ 635125 h 758095"/>
                        <a:gd name="connsiteX107" fmla="*/ 887717 w 1496212"/>
                        <a:gd name="connsiteY107" fmla="*/ 632873 h 758095"/>
                        <a:gd name="connsiteX108" fmla="*/ 894474 w 1496212"/>
                        <a:gd name="connsiteY108" fmla="*/ 628368 h 758095"/>
                        <a:gd name="connsiteX109" fmla="*/ 914744 w 1496212"/>
                        <a:gd name="connsiteY109" fmla="*/ 619359 h 758095"/>
                        <a:gd name="connsiteX110" fmla="*/ 926005 w 1496212"/>
                        <a:gd name="connsiteY110" fmla="*/ 608098 h 758095"/>
                        <a:gd name="connsiteX111" fmla="*/ 941770 w 1496212"/>
                        <a:gd name="connsiteY111" fmla="*/ 603594 h 758095"/>
                        <a:gd name="connsiteX112" fmla="*/ 980058 w 1496212"/>
                        <a:gd name="connsiteY112" fmla="*/ 605846 h 758095"/>
                        <a:gd name="connsiteX113" fmla="*/ 984562 w 1496212"/>
                        <a:gd name="connsiteY113" fmla="*/ 612603 h 758095"/>
                        <a:gd name="connsiteX114" fmla="*/ 989067 w 1496212"/>
                        <a:gd name="connsiteY114" fmla="*/ 617107 h 758095"/>
                        <a:gd name="connsiteX115" fmla="*/ 1009337 w 1496212"/>
                        <a:gd name="connsiteY115" fmla="*/ 623864 h 758095"/>
                        <a:gd name="connsiteX116" fmla="*/ 1018346 w 1496212"/>
                        <a:gd name="connsiteY116" fmla="*/ 632873 h 758095"/>
                        <a:gd name="connsiteX117" fmla="*/ 1022850 w 1496212"/>
                        <a:gd name="connsiteY117" fmla="*/ 641881 h 758095"/>
                        <a:gd name="connsiteX118" fmla="*/ 1036363 w 1496212"/>
                        <a:gd name="connsiteY118" fmla="*/ 650890 h 758095"/>
                        <a:gd name="connsiteX119" fmla="*/ 1040868 w 1496212"/>
                        <a:gd name="connsiteY119" fmla="*/ 664404 h 758095"/>
                        <a:gd name="connsiteX120" fmla="*/ 1047624 w 1496212"/>
                        <a:gd name="connsiteY120" fmla="*/ 668908 h 758095"/>
                        <a:gd name="connsiteX121" fmla="*/ 1058885 w 1496212"/>
                        <a:gd name="connsiteY121" fmla="*/ 671160 h 758095"/>
                        <a:gd name="connsiteX122" fmla="*/ 1065642 w 1496212"/>
                        <a:gd name="connsiteY122" fmla="*/ 673412 h 758095"/>
                        <a:gd name="connsiteX123" fmla="*/ 1067894 w 1496212"/>
                        <a:gd name="connsiteY123" fmla="*/ 680169 h 758095"/>
                        <a:gd name="connsiteX124" fmla="*/ 1076903 w 1496212"/>
                        <a:gd name="connsiteY124" fmla="*/ 682421 h 758095"/>
                        <a:gd name="connsiteX125" fmla="*/ 1085912 w 1496212"/>
                        <a:gd name="connsiteY125" fmla="*/ 686926 h 758095"/>
                        <a:gd name="connsiteX126" fmla="*/ 1103930 w 1496212"/>
                        <a:gd name="connsiteY126" fmla="*/ 691430 h 758095"/>
                        <a:gd name="connsiteX127" fmla="*/ 1110686 w 1496212"/>
                        <a:gd name="connsiteY127" fmla="*/ 700439 h 758095"/>
                        <a:gd name="connsiteX128" fmla="*/ 1115191 w 1496212"/>
                        <a:gd name="connsiteY128" fmla="*/ 707196 h 758095"/>
                        <a:gd name="connsiteX129" fmla="*/ 1121948 w 1496212"/>
                        <a:gd name="connsiteY129" fmla="*/ 711700 h 758095"/>
                        <a:gd name="connsiteX130" fmla="*/ 1130956 w 1496212"/>
                        <a:gd name="connsiteY130" fmla="*/ 727466 h 758095"/>
                        <a:gd name="connsiteX131" fmla="*/ 1133209 w 1496212"/>
                        <a:gd name="connsiteY131" fmla="*/ 736474 h 758095"/>
                        <a:gd name="connsiteX132" fmla="*/ 1148974 w 1496212"/>
                        <a:gd name="connsiteY132" fmla="*/ 743231 h 758095"/>
                        <a:gd name="connsiteX133" fmla="*/ 1191766 w 1496212"/>
                        <a:gd name="connsiteY133" fmla="*/ 745483 h 758095"/>
                        <a:gd name="connsiteX134" fmla="*/ 1207532 w 1496212"/>
                        <a:gd name="connsiteY134" fmla="*/ 743231 h 758095"/>
                        <a:gd name="connsiteX135" fmla="*/ 1248072 w 1496212"/>
                        <a:gd name="connsiteY135" fmla="*/ 745483 h 758095"/>
                        <a:gd name="connsiteX136" fmla="*/ 1268342 w 1496212"/>
                        <a:gd name="connsiteY136" fmla="*/ 747736 h 758095"/>
                        <a:gd name="connsiteX137" fmla="*/ 1281855 w 1496212"/>
                        <a:gd name="connsiteY137" fmla="*/ 729718 h 758095"/>
                        <a:gd name="connsiteX138" fmla="*/ 1288612 w 1496212"/>
                        <a:gd name="connsiteY138" fmla="*/ 727466 h 758095"/>
                        <a:gd name="connsiteX139" fmla="*/ 1304377 w 1496212"/>
                        <a:gd name="connsiteY139" fmla="*/ 713952 h 758095"/>
                        <a:gd name="connsiteX140" fmla="*/ 1306629 w 1496212"/>
                        <a:gd name="connsiteY140" fmla="*/ 707196 h 758095"/>
                        <a:gd name="connsiteX141" fmla="*/ 1311134 w 1496212"/>
                        <a:gd name="connsiteY141" fmla="*/ 700439 h 758095"/>
                        <a:gd name="connsiteX142" fmla="*/ 1315638 w 1496212"/>
                        <a:gd name="connsiteY142" fmla="*/ 691430 h 758095"/>
                        <a:gd name="connsiteX143" fmla="*/ 1322395 w 1496212"/>
                        <a:gd name="connsiteY143" fmla="*/ 689178 h 758095"/>
                        <a:gd name="connsiteX144" fmla="*/ 1326899 w 1496212"/>
                        <a:gd name="connsiteY144" fmla="*/ 680169 h 758095"/>
                        <a:gd name="connsiteX145" fmla="*/ 1333656 w 1496212"/>
                        <a:gd name="connsiteY145" fmla="*/ 675665 h 758095"/>
                        <a:gd name="connsiteX146" fmla="*/ 1335908 w 1496212"/>
                        <a:gd name="connsiteY146" fmla="*/ 666656 h 758095"/>
                        <a:gd name="connsiteX147" fmla="*/ 1338160 w 1496212"/>
                        <a:gd name="connsiteY147" fmla="*/ 659899 h 758095"/>
                        <a:gd name="connsiteX148" fmla="*/ 1342665 w 1496212"/>
                        <a:gd name="connsiteY148" fmla="*/ 655395 h 758095"/>
                        <a:gd name="connsiteX149" fmla="*/ 1351674 w 1496212"/>
                        <a:gd name="connsiteY149" fmla="*/ 641881 h 758095"/>
                        <a:gd name="connsiteX150" fmla="*/ 1353926 w 1496212"/>
                        <a:gd name="connsiteY150" fmla="*/ 632873 h 758095"/>
                        <a:gd name="connsiteX151" fmla="*/ 1356178 w 1496212"/>
                        <a:gd name="connsiteY151" fmla="*/ 610350 h 758095"/>
                        <a:gd name="connsiteX152" fmla="*/ 1360682 w 1496212"/>
                        <a:gd name="connsiteY152" fmla="*/ 601341 h 758095"/>
                        <a:gd name="connsiteX153" fmla="*/ 1365187 w 1496212"/>
                        <a:gd name="connsiteY153" fmla="*/ 585576 h 758095"/>
                        <a:gd name="connsiteX154" fmla="*/ 1371944 w 1496212"/>
                        <a:gd name="connsiteY154" fmla="*/ 576567 h 758095"/>
                        <a:gd name="connsiteX155" fmla="*/ 1376448 w 1496212"/>
                        <a:gd name="connsiteY155" fmla="*/ 542784 h 758095"/>
                        <a:gd name="connsiteX156" fmla="*/ 1378700 w 1496212"/>
                        <a:gd name="connsiteY156" fmla="*/ 533775 h 758095"/>
                        <a:gd name="connsiteX157" fmla="*/ 1380952 w 1496212"/>
                        <a:gd name="connsiteY157" fmla="*/ 477470 h 758095"/>
                        <a:gd name="connsiteX158" fmla="*/ 1396718 w 1496212"/>
                        <a:gd name="connsiteY158" fmla="*/ 454947 h 758095"/>
                        <a:gd name="connsiteX159" fmla="*/ 1403475 w 1496212"/>
                        <a:gd name="connsiteY159" fmla="*/ 443686 h 758095"/>
                        <a:gd name="connsiteX160" fmla="*/ 1410231 w 1496212"/>
                        <a:gd name="connsiteY160" fmla="*/ 434677 h 758095"/>
                        <a:gd name="connsiteX161" fmla="*/ 1412483 w 1496212"/>
                        <a:gd name="connsiteY161" fmla="*/ 385129 h 758095"/>
                        <a:gd name="connsiteX162" fmla="*/ 1414736 w 1496212"/>
                        <a:gd name="connsiteY162" fmla="*/ 373868 h 758095"/>
                        <a:gd name="connsiteX163" fmla="*/ 1421492 w 1496212"/>
                        <a:gd name="connsiteY163" fmla="*/ 367111 h 758095"/>
                        <a:gd name="connsiteX164" fmla="*/ 1435006 w 1496212"/>
                        <a:gd name="connsiteY164" fmla="*/ 157655 h 758095"/>
                        <a:gd name="connsiteX165" fmla="*/ 1448519 w 1496212"/>
                        <a:gd name="connsiteY165" fmla="*/ 141889 h 758095"/>
                        <a:gd name="connsiteX166" fmla="*/ 1453023 w 1496212"/>
                        <a:gd name="connsiteY166" fmla="*/ 135133 h 758095"/>
                        <a:gd name="connsiteX167" fmla="*/ 1459780 w 1496212"/>
                        <a:gd name="connsiteY167" fmla="*/ 132880 h 758095"/>
                        <a:gd name="connsiteX168" fmla="*/ 1466537 w 1496212"/>
                        <a:gd name="connsiteY168" fmla="*/ 128376 h 758095"/>
                        <a:gd name="connsiteX169" fmla="*/ 1468789 w 1496212"/>
                        <a:gd name="connsiteY169" fmla="*/ 99097 h 758095"/>
                        <a:gd name="connsiteX170" fmla="*/ 1475546 w 1496212"/>
                        <a:gd name="connsiteY170" fmla="*/ 94593 h 758095"/>
                        <a:gd name="connsiteX171" fmla="*/ 1486807 w 1496212"/>
                        <a:gd name="connsiteY171" fmla="*/ 83332 h 758095"/>
                        <a:gd name="connsiteX172" fmla="*/ 1489059 w 1496212"/>
                        <a:gd name="connsiteY172" fmla="*/ 76575 h 758095"/>
                        <a:gd name="connsiteX173" fmla="*/ 1495816 w 1496212"/>
                        <a:gd name="connsiteY173" fmla="*/ 74323 h 758095"/>
                        <a:gd name="connsiteX174" fmla="*/ 1493563 w 1496212"/>
                        <a:gd name="connsiteY174" fmla="*/ 0 h 758095"/>
                        <a:gd name="connsiteX175" fmla="*/ 1482302 w 1496212"/>
                        <a:gd name="connsiteY175" fmla="*/ 9008 h 758095"/>
                        <a:gd name="connsiteX176" fmla="*/ 1480050 w 1496212"/>
                        <a:gd name="connsiteY176" fmla="*/ 18017 h 758095"/>
                        <a:gd name="connsiteX177" fmla="*/ 1473293 w 1496212"/>
                        <a:gd name="connsiteY177" fmla="*/ 20270 h 758095"/>
                        <a:gd name="connsiteX178" fmla="*/ 1482302 w 1496212"/>
                        <a:gd name="connsiteY17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84115 w 1496212"/>
                        <a:gd name="connsiteY98" fmla="*/ 684674 h 758095"/>
                        <a:gd name="connsiteX99" fmla="*/ 795376 w 1496212"/>
                        <a:gd name="connsiteY99" fmla="*/ 673412 h 758095"/>
                        <a:gd name="connsiteX100" fmla="*/ 799881 w 1496212"/>
                        <a:gd name="connsiteY100" fmla="*/ 666656 h 758095"/>
                        <a:gd name="connsiteX101" fmla="*/ 806637 w 1496212"/>
                        <a:gd name="connsiteY101" fmla="*/ 664404 h 758095"/>
                        <a:gd name="connsiteX102" fmla="*/ 808889 w 1496212"/>
                        <a:gd name="connsiteY102" fmla="*/ 657647 h 758095"/>
                        <a:gd name="connsiteX103" fmla="*/ 838168 w 1496212"/>
                        <a:gd name="connsiteY103" fmla="*/ 655395 h 758095"/>
                        <a:gd name="connsiteX104" fmla="*/ 860690 w 1496212"/>
                        <a:gd name="connsiteY104" fmla="*/ 639629 h 758095"/>
                        <a:gd name="connsiteX105" fmla="*/ 878708 w 1496212"/>
                        <a:gd name="connsiteY105" fmla="*/ 635125 h 758095"/>
                        <a:gd name="connsiteX106" fmla="*/ 887717 w 1496212"/>
                        <a:gd name="connsiteY106" fmla="*/ 632873 h 758095"/>
                        <a:gd name="connsiteX107" fmla="*/ 894474 w 1496212"/>
                        <a:gd name="connsiteY107" fmla="*/ 628368 h 758095"/>
                        <a:gd name="connsiteX108" fmla="*/ 914744 w 1496212"/>
                        <a:gd name="connsiteY108" fmla="*/ 619359 h 758095"/>
                        <a:gd name="connsiteX109" fmla="*/ 926005 w 1496212"/>
                        <a:gd name="connsiteY109" fmla="*/ 608098 h 758095"/>
                        <a:gd name="connsiteX110" fmla="*/ 941770 w 1496212"/>
                        <a:gd name="connsiteY110" fmla="*/ 603594 h 758095"/>
                        <a:gd name="connsiteX111" fmla="*/ 980058 w 1496212"/>
                        <a:gd name="connsiteY111" fmla="*/ 605846 h 758095"/>
                        <a:gd name="connsiteX112" fmla="*/ 984562 w 1496212"/>
                        <a:gd name="connsiteY112" fmla="*/ 612603 h 758095"/>
                        <a:gd name="connsiteX113" fmla="*/ 989067 w 1496212"/>
                        <a:gd name="connsiteY113" fmla="*/ 617107 h 758095"/>
                        <a:gd name="connsiteX114" fmla="*/ 1009337 w 1496212"/>
                        <a:gd name="connsiteY114" fmla="*/ 623864 h 758095"/>
                        <a:gd name="connsiteX115" fmla="*/ 1018346 w 1496212"/>
                        <a:gd name="connsiteY115" fmla="*/ 632873 h 758095"/>
                        <a:gd name="connsiteX116" fmla="*/ 1022850 w 1496212"/>
                        <a:gd name="connsiteY116" fmla="*/ 641881 h 758095"/>
                        <a:gd name="connsiteX117" fmla="*/ 1036363 w 1496212"/>
                        <a:gd name="connsiteY117" fmla="*/ 650890 h 758095"/>
                        <a:gd name="connsiteX118" fmla="*/ 1040868 w 1496212"/>
                        <a:gd name="connsiteY118" fmla="*/ 664404 h 758095"/>
                        <a:gd name="connsiteX119" fmla="*/ 1047624 w 1496212"/>
                        <a:gd name="connsiteY119" fmla="*/ 668908 h 758095"/>
                        <a:gd name="connsiteX120" fmla="*/ 1058885 w 1496212"/>
                        <a:gd name="connsiteY120" fmla="*/ 671160 h 758095"/>
                        <a:gd name="connsiteX121" fmla="*/ 1065642 w 1496212"/>
                        <a:gd name="connsiteY121" fmla="*/ 673412 h 758095"/>
                        <a:gd name="connsiteX122" fmla="*/ 1067894 w 1496212"/>
                        <a:gd name="connsiteY122" fmla="*/ 680169 h 758095"/>
                        <a:gd name="connsiteX123" fmla="*/ 1076903 w 1496212"/>
                        <a:gd name="connsiteY123" fmla="*/ 682421 h 758095"/>
                        <a:gd name="connsiteX124" fmla="*/ 1085912 w 1496212"/>
                        <a:gd name="connsiteY124" fmla="*/ 686926 h 758095"/>
                        <a:gd name="connsiteX125" fmla="*/ 1103930 w 1496212"/>
                        <a:gd name="connsiteY125" fmla="*/ 691430 h 758095"/>
                        <a:gd name="connsiteX126" fmla="*/ 1110686 w 1496212"/>
                        <a:gd name="connsiteY126" fmla="*/ 700439 h 758095"/>
                        <a:gd name="connsiteX127" fmla="*/ 1115191 w 1496212"/>
                        <a:gd name="connsiteY127" fmla="*/ 707196 h 758095"/>
                        <a:gd name="connsiteX128" fmla="*/ 1121948 w 1496212"/>
                        <a:gd name="connsiteY128" fmla="*/ 711700 h 758095"/>
                        <a:gd name="connsiteX129" fmla="*/ 1130956 w 1496212"/>
                        <a:gd name="connsiteY129" fmla="*/ 727466 h 758095"/>
                        <a:gd name="connsiteX130" fmla="*/ 1133209 w 1496212"/>
                        <a:gd name="connsiteY130" fmla="*/ 736474 h 758095"/>
                        <a:gd name="connsiteX131" fmla="*/ 1148974 w 1496212"/>
                        <a:gd name="connsiteY131" fmla="*/ 743231 h 758095"/>
                        <a:gd name="connsiteX132" fmla="*/ 1191766 w 1496212"/>
                        <a:gd name="connsiteY132" fmla="*/ 745483 h 758095"/>
                        <a:gd name="connsiteX133" fmla="*/ 1207532 w 1496212"/>
                        <a:gd name="connsiteY133" fmla="*/ 743231 h 758095"/>
                        <a:gd name="connsiteX134" fmla="*/ 1248072 w 1496212"/>
                        <a:gd name="connsiteY134" fmla="*/ 745483 h 758095"/>
                        <a:gd name="connsiteX135" fmla="*/ 1268342 w 1496212"/>
                        <a:gd name="connsiteY135" fmla="*/ 747736 h 758095"/>
                        <a:gd name="connsiteX136" fmla="*/ 1281855 w 1496212"/>
                        <a:gd name="connsiteY136" fmla="*/ 729718 h 758095"/>
                        <a:gd name="connsiteX137" fmla="*/ 1288612 w 1496212"/>
                        <a:gd name="connsiteY137" fmla="*/ 727466 h 758095"/>
                        <a:gd name="connsiteX138" fmla="*/ 1304377 w 1496212"/>
                        <a:gd name="connsiteY138" fmla="*/ 713952 h 758095"/>
                        <a:gd name="connsiteX139" fmla="*/ 1306629 w 1496212"/>
                        <a:gd name="connsiteY139" fmla="*/ 707196 h 758095"/>
                        <a:gd name="connsiteX140" fmla="*/ 1311134 w 1496212"/>
                        <a:gd name="connsiteY140" fmla="*/ 700439 h 758095"/>
                        <a:gd name="connsiteX141" fmla="*/ 1315638 w 1496212"/>
                        <a:gd name="connsiteY141" fmla="*/ 691430 h 758095"/>
                        <a:gd name="connsiteX142" fmla="*/ 1322395 w 1496212"/>
                        <a:gd name="connsiteY142" fmla="*/ 689178 h 758095"/>
                        <a:gd name="connsiteX143" fmla="*/ 1326899 w 1496212"/>
                        <a:gd name="connsiteY143" fmla="*/ 680169 h 758095"/>
                        <a:gd name="connsiteX144" fmla="*/ 1333656 w 1496212"/>
                        <a:gd name="connsiteY144" fmla="*/ 675665 h 758095"/>
                        <a:gd name="connsiteX145" fmla="*/ 1335908 w 1496212"/>
                        <a:gd name="connsiteY145" fmla="*/ 666656 h 758095"/>
                        <a:gd name="connsiteX146" fmla="*/ 1338160 w 1496212"/>
                        <a:gd name="connsiteY146" fmla="*/ 659899 h 758095"/>
                        <a:gd name="connsiteX147" fmla="*/ 1342665 w 1496212"/>
                        <a:gd name="connsiteY147" fmla="*/ 655395 h 758095"/>
                        <a:gd name="connsiteX148" fmla="*/ 1351674 w 1496212"/>
                        <a:gd name="connsiteY148" fmla="*/ 641881 h 758095"/>
                        <a:gd name="connsiteX149" fmla="*/ 1353926 w 1496212"/>
                        <a:gd name="connsiteY149" fmla="*/ 632873 h 758095"/>
                        <a:gd name="connsiteX150" fmla="*/ 1356178 w 1496212"/>
                        <a:gd name="connsiteY150" fmla="*/ 610350 h 758095"/>
                        <a:gd name="connsiteX151" fmla="*/ 1360682 w 1496212"/>
                        <a:gd name="connsiteY151" fmla="*/ 601341 h 758095"/>
                        <a:gd name="connsiteX152" fmla="*/ 1365187 w 1496212"/>
                        <a:gd name="connsiteY152" fmla="*/ 585576 h 758095"/>
                        <a:gd name="connsiteX153" fmla="*/ 1371944 w 1496212"/>
                        <a:gd name="connsiteY153" fmla="*/ 576567 h 758095"/>
                        <a:gd name="connsiteX154" fmla="*/ 1376448 w 1496212"/>
                        <a:gd name="connsiteY154" fmla="*/ 542784 h 758095"/>
                        <a:gd name="connsiteX155" fmla="*/ 1378700 w 1496212"/>
                        <a:gd name="connsiteY155" fmla="*/ 533775 h 758095"/>
                        <a:gd name="connsiteX156" fmla="*/ 1380952 w 1496212"/>
                        <a:gd name="connsiteY156" fmla="*/ 477470 h 758095"/>
                        <a:gd name="connsiteX157" fmla="*/ 1396718 w 1496212"/>
                        <a:gd name="connsiteY157" fmla="*/ 454947 h 758095"/>
                        <a:gd name="connsiteX158" fmla="*/ 1403475 w 1496212"/>
                        <a:gd name="connsiteY158" fmla="*/ 443686 h 758095"/>
                        <a:gd name="connsiteX159" fmla="*/ 1410231 w 1496212"/>
                        <a:gd name="connsiteY159" fmla="*/ 434677 h 758095"/>
                        <a:gd name="connsiteX160" fmla="*/ 1412483 w 1496212"/>
                        <a:gd name="connsiteY160" fmla="*/ 385129 h 758095"/>
                        <a:gd name="connsiteX161" fmla="*/ 1414736 w 1496212"/>
                        <a:gd name="connsiteY161" fmla="*/ 373868 h 758095"/>
                        <a:gd name="connsiteX162" fmla="*/ 1421492 w 1496212"/>
                        <a:gd name="connsiteY162" fmla="*/ 367111 h 758095"/>
                        <a:gd name="connsiteX163" fmla="*/ 1435006 w 1496212"/>
                        <a:gd name="connsiteY163" fmla="*/ 157655 h 758095"/>
                        <a:gd name="connsiteX164" fmla="*/ 1448519 w 1496212"/>
                        <a:gd name="connsiteY164" fmla="*/ 141889 h 758095"/>
                        <a:gd name="connsiteX165" fmla="*/ 1453023 w 1496212"/>
                        <a:gd name="connsiteY165" fmla="*/ 135133 h 758095"/>
                        <a:gd name="connsiteX166" fmla="*/ 1459780 w 1496212"/>
                        <a:gd name="connsiteY166" fmla="*/ 132880 h 758095"/>
                        <a:gd name="connsiteX167" fmla="*/ 1466537 w 1496212"/>
                        <a:gd name="connsiteY167" fmla="*/ 128376 h 758095"/>
                        <a:gd name="connsiteX168" fmla="*/ 1468789 w 1496212"/>
                        <a:gd name="connsiteY168" fmla="*/ 99097 h 758095"/>
                        <a:gd name="connsiteX169" fmla="*/ 1475546 w 1496212"/>
                        <a:gd name="connsiteY169" fmla="*/ 94593 h 758095"/>
                        <a:gd name="connsiteX170" fmla="*/ 1486807 w 1496212"/>
                        <a:gd name="connsiteY170" fmla="*/ 83332 h 758095"/>
                        <a:gd name="connsiteX171" fmla="*/ 1489059 w 1496212"/>
                        <a:gd name="connsiteY171" fmla="*/ 76575 h 758095"/>
                        <a:gd name="connsiteX172" fmla="*/ 1495816 w 1496212"/>
                        <a:gd name="connsiteY172" fmla="*/ 74323 h 758095"/>
                        <a:gd name="connsiteX173" fmla="*/ 1493563 w 1496212"/>
                        <a:gd name="connsiteY173" fmla="*/ 0 h 758095"/>
                        <a:gd name="connsiteX174" fmla="*/ 1482302 w 1496212"/>
                        <a:gd name="connsiteY174" fmla="*/ 9008 h 758095"/>
                        <a:gd name="connsiteX175" fmla="*/ 1480050 w 1496212"/>
                        <a:gd name="connsiteY175" fmla="*/ 18017 h 758095"/>
                        <a:gd name="connsiteX176" fmla="*/ 1473293 w 1496212"/>
                        <a:gd name="connsiteY176" fmla="*/ 20270 h 758095"/>
                        <a:gd name="connsiteX177" fmla="*/ 1482302 w 1496212"/>
                        <a:gd name="connsiteY17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5376 w 1496212"/>
                        <a:gd name="connsiteY98" fmla="*/ 673412 h 758095"/>
                        <a:gd name="connsiteX99" fmla="*/ 799881 w 1496212"/>
                        <a:gd name="connsiteY99" fmla="*/ 666656 h 758095"/>
                        <a:gd name="connsiteX100" fmla="*/ 806637 w 1496212"/>
                        <a:gd name="connsiteY100" fmla="*/ 664404 h 758095"/>
                        <a:gd name="connsiteX101" fmla="*/ 808889 w 1496212"/>
                        <a:gd name="connsiteY101" fmla="*/ 657647 h 758095"/>
                        <a:gd name="connsiteX102" fmla="*/ 838168 w 1496212"/>
                        <a:gd name="connsiteY102" fmla="*/ 655395 h 758095"/>
                        <a:gd name="connsiteX103" fmla="*/ 860690 w 1496212"/>
                        <a:gd name="connsiteY103" fmla="*/ 639629 h 758095"/>
                        <a:gd name="connsiteX104" fmla="*/ 878708 w 1496212"/>
                        <a:gd name="connsiteY104" fmla="*/ 635125 h 758095"/>
                        <a:gd name="connsiteX105" fmla="*/ 887717 w 1496212"/>
                        <a:gd name="connsiteY105" fmla="*/ 632873 h 758095"/>
                        <a:gd name="connsiteX106" fmla="*/ 894474 w 1496212"/>
                        <a:gd name="connsiteY106" fmla="*/ 628368 h 758095"/>
                        <a:gd name="connsiteX107" fmla="*/ 914744 w 1496212"/>
                        <a:gd name="connsiteY107" fmla="*/ 619359 h 758095"/>
                        <a:gd name="connsiteX108" fmla="*/ 926005 w 1496212"/>
                        <a:gd name="connsiteY108" fmla="*/ 608098 h 758095"/>
                        <a:gd name="connsiteX109" fmla="*/ 941770 w 1496212"/>
                        <a:gd name="connsiteY109" fmla="*/ 603594 h 758095"/>
                        <a:gd name="connsiteX110" fmla="*/ 980058 w 1496212"/>
                        <a:gd name="connsiteY110" fmla="*/ 605846 h 758095"/>
                        <a:gd name="connsiteX111" fmla="*/ 984562 w 1496212"/>
                        <a:gd name="connsiteY111" fmla="*/ 612603 h 758095"/>
                        <a:gd name="connsiteX112" fmla="*/ 989067 w 1496212"/>
                        <a:gd name="connsiteY112" fmla="*/ 617107 h 758095"/>
                        <a:gd name="connsiteX113" fmla="*/ 1009337 w 1496212"/>
                        <a:gd name="connsiteY113" fmla="*/ 623864 h 758095"/>
                        <a:gd name="connsiteX114" fmla="*/ 1018346 w 1496212"/>
                        <a:gd name="connsiteY114" fmla="*/ 632873 h 758095"/>
                        <a:gd name="connsiteX115" fmla="*/ 1022850 w 1496212"/>
                        <a:gd name="connsiteY115" fmla="*/ 641881 h 758095"/>
                        <a:gd name="connsiteX116" fmla="*/ 1036363 w 1496212"/>
                        <a:gd name="connsiteY116" fmla="*/ 650890 h 758095"/>
                        <a:gd name="connsiteX117" fmla="*/ 1040868 w 1496212"/>
                        <a:gd name="connsiteY117" fmla="*/ 664404 h 758095"/>
                        <a:gd name="connsiteX118" fmla="*/ 1047624 w 1496212"/>
                        <a:gd name="connsiteY118" fmla="*/ 668908 h 758095"/>
                        <a:gd name="connsiteX119" fmla="*/ 1058885 w 1496212"/>
                        <a:gd name="connsiteY119" fmla="*/ 671160 h 758095"/>
                        <a:gd name="connsiteX120" fmla="*/ 1065642 w 1496212"/>
                        <a:gd name="connsiteY120" fmla="*/ 673412 h 758095"/>
                        <a:gd name="connsiteX121" fmla="*/ 1067894 w 1496212"/>
                        <a:gd name="connsiteY121" fmla="*/ 680169 h 758095"/>
                        <a:gd name="connsiteX122" fmla="*/ 1076903 w 1496212"/>
                        <a:gd name="connsiteY122" fmla="*/ 682421 h 758095"/>
                        <a:gd name="connsiteX123" fmla="*/ 1085912 w 1496212"/>
                        <a:gd name="connsiteY123" fmla="*/ 686926 h 758095"/>
                        <a:gd name="connsiteX124" fmla="*/ 1103930 w 1496212"/>
                        <a:gd name="connsiteY124" fmla="*/ 691430 h 758095"/>
                        <a:gd name="connsiteX125" fmla="*/ 1110686 w 1496212"/>
                        <a:gd name="connsiteY125" fmla="*/ 700439 h 758095"/>
                        <a:gd name="connsiteX126" fmla="*/ 1115191 w 1496212"/>
                        <a:gd name="connsiteY126" fmla="*/ 707196 h 758095"/>
                        <a:gd name="connsiteX127" fmla="*/ 1121948 w 1496212"/>
                        <a:gd name="connsiteY127" fmla="*/ 711700 h 758095"/>
                        <a:gd name="connsiteX128" fmla="*/ 1130956 w 1496212"/>
                        <a:gd name="connsiteY128" fmla="*/ 727466 h 758095"/>
                        <a:gd name="connsiteX129" fmla="*/ 1133209 w 1496212"/>
                        <a:gd name="connsiteY129" fmla="*/ 736474 h 758095"/>
                        <a:gd name="connsiteX130" fmla="*/ 1148974 w 1496212"/>
                        <a:gd name="connsiteY130" fmla="*/ 743231 h 758095"/>
                        <a:gd name="connsiteX131" fmla="*/ 1191766 w 1496212"/>
                        <a:gd name="connsiteY131" fmla="*/ 745483 h 758095"/>
                        <a:gd name="connsiteX132" fmla="*/ 1207532 w 1496212"/>
                        <a:gd name="connsiteY132" fmla="*/ 743231 h 758095"/>
                        <a:gd name="connsiteX133" fmla="*/ 1248072 w 1496212"/>
                        <a:gd name="connsiteY133" fmla="*/ 745483 h 758095"/>
                        <a:gd name="connsiteX134" fmla="*/ 1268342 w 1496212"/>
                        <a:gd name="connsiteY134" fmla="*/ 747736 h 758095"/>
                        <a:gd name="connsiteX135" fmla="*/ 1281855 w 1496212"/>
                        <a:gd name="connsiteY135" fmla="*/ 729718 h 758095"/>
                        <a:gd name="connsiteX136" fmla="*/ 1288612 w 1496212"/>
                        <a:gd name="connsiteY136" fmla="*/ 727466 h 758095"/>
                        <a:gd name="connsiteX137" fmla="*/ 1304377 w 1496212"/>
                        <a:gd name="connsiteY137" fmla="*/ 713952 h 758095"/>
                        <a:gd name="connsiteX138" fmla="*/ 1306629 w 1496212"/>
                        <a:gd name="connsiteY138" fmla="*/ 707196 h 758095"/>
                        <a:gd name="connsiteX139" fmla="*/ 1311134 w 1496212"/>
                        <a:gd name="connsiteY139" fmla="*/ 700439 h 758095"/>
                        <a:gd name="connsiteX140" fmla="*/ 1315638 w 1496212"/>
                        <a:gd name="connsiteY140" fmla="*/ 691430 h 758095"/>
                        <a:gd name="connsiteX141" fmla="*/ 1322395 w 1496212"/>
                        <a:gd name="connsiteY141" fmla="*/ 689178 h 758095"/>
                        <a:gd name="connsiteX142" fmla="*/ 1326899 w 1496212"/>
                        <a:gd name="connsiteY142" fmla="*/ 680169 h 758095"/>
                        <a:gd name="connsiteX143" fmla="*/ 1333656 w 1496212"/>
                        <a:gd name="connsiteY143" fmla="*/ 675665 h 758095"/>
                        <a:gd name="connsiteX144" fmla="*/ 1335908 w 1496212"/>
                        <a:gd name="connsiteY144" fmla="*/ 666656 h 758095"/>
                        <a:gd name="connsiteX145" fmla="*/ 1338160 w 1496212"/>
                        <a:gd name="connsiteY145" fmla="*/ 659899 h 758095"/>
                        <a:gd name="connsiteX146" fmla="*/ 1342665 w 1496212"/>
                        <a:gd name="connsiteY146" fmla="*/ 655395 h 758095"/>
                        <a:gd name="connsiteX147" fmla="*/ 1351674 w 1496212"/>
                        <a:gd name="connsiteY147" fmla="*/ 641881 h 758095"/>
                        <a:gd name="connsiteX148" fmla="*/ 1353926 w 1496212"/>
                        <a:gd name="connsiteY148" fmla="*/ 632873 h 758095"/>
                        <a:gd name="connsiteX149" fmla="*/ 1356178 w 1496212"/>
                        <a:gd name="connsiteY149" fmla="*/ 610350 h 758095"/>
                        <a:gd name="connsiteX150" fmla="*/ 1360682 w 1496212"/>
                        <a:gd name="connsiteY150" fmla="*/ 601341 h 758095"/>
                        <a:gd name="connsiteX151" fmla="*/ 1365187 w 1496212"/>
                        <a:gd name="connsiteY151" fmla="*/ 585576 h 758095"/>
                        <a:gd name="connsiteX152" fmla="*/ 1371944 w 1496212"/>
                        <a:gd name="connsiteY152" fmla="*/ 576567 h 758095"/>
                        <a:gd name="connsiteX153" fmla="*/ 1376448 w 1496212"/>
                        <a:gd name="connsiteY153" fmla="*/ 542784 h 758095"/>
                        <a:gd name="connsiteX154" fmla="*/ 1378700 w 1496212"/>
                        <a:gd name="connsiteY154" fmla="*/ 533775 h 758095"/>
                        <a:gd name="connsiteX155" fmla="*/ 1380952 w 1496212"/>
                        <a:gd name="connsiteY155" fmla="*/ 477470 h 758095"/>
                        <a:gd name="connsiteX156" fmla="*/ 1396718 w 1496212"/>
                        <a:gd name="connsiteY156" fmla="*/ 454947 h 758095"/>
                        <a:gd name="connsiteX157" fmla="*/ 1403475 w 1496212"/>
                        <a:gd name="connsiteY157" fmla="*/ 443686 h 758095"/>
                        <a:gd name="connsiteX158" fmla="*/ 1410231 w 1496212"/>
                        <a:gd name="connsiteY158" fmla="*/ 434677 h 758095"/>
                        <a:gd name="connsiteX159" fmla="*/ 1412483 w 1496212"/>
                        <a:gd name="connsiteY159" fmla="*/ 385129 h 758095"/>
                        <a:gd name="connsiteX160" fmla="*/ 1414736 w 1496212"/>
                        <a:gd name="connsiteY160" fmla="*/ 373868 h 758095"/>
                        <a:gd name="connsiteX161" fmla="*/ 1421492 w 1496212"/>
                        <a:gd name="connsiteY161" fmla="*/ 367111 h 758095"/>
                        <a:gd name="connsiteX162" fmla="*/ 1435006 w 1496212"/>
                        <a:gd name="connsiteY162" fmla="*/ 157655 h 758095"/>
                        <a:gd name="connsiteX163" fmla="*/ 1448519 w 1496212"/>
                        <a:gd name="connsiteY163" fmla="*/ 141889 h 758095"/>
                        <a:gd name="connsiteX164" fmla="*/ 1453023 w 1496212"/>
                        <a:gd name="connsiteY164" fmla="*/ 135133 h 758095"/>
                        <a:gd name="connsiteX165" fmla="*/ 1459780 w 1496212"/>
                        <a:gd name="connsiteY165" fmla="*/ 132880 h 758095"/>
                        <a:gd name="connsiteX166" fmla="*/ 1466537 w 1496212"/>
                        <a:gd name="connsiteY166" fmla="*/ 128376 h 758095"/>
                        <a:gd name="connsiteX167" fmla="*/ 1468789 w 1496212"/>
                        <a:gd name="connsiteY167" fmla="*/ 99097 h 758095"/>
                        <a:gd name="connsiteX168" fmla="*/ 1475546 w 1496212"/>
                        <a:gd name="connsiteY168" fmla="*/ 94593 h 758095"/>
                        <a:gd name="connsiteX169" fmla="*/ 1486807 w 1496212"/>
                        <a:gd name="connsiteY169" fmla="*/ 83332 h 758095"/>
                        <a:gd name="connsiteX170" fmla="*/ 1489059 w 1496212"/>
                        <a:gd name="connsiteY170" fmla="*/ 76575 h 758095"/>
                        <a:gd name="connsiteX171" fmla="*/ 1495816 w 1496212"/>
                        <a:gd name="connsiteY171" fmla="*/ 74323 h 758095"/>
                        <a:gd name="connsiteX172" fmla="*/ 1493563 w 1496212"/>
                        <a:gd name="connsiteY172" fmla="*/ 0 h 758095"/>
                        <a:gd name="connsiteX173" fmla="*/ 1482302 w 1496212"/>
                        <a:gd name="connsiteY173" fmla="*/ 9008 h 758095"/>
                        <a:gd name="connsiteX174" fmla="*/ 1480050 w 1496212"/>
                        <a:gd name="connsiteY174" fmla="*/ 18017 h 758095"/>
                        <a:gd name="connsiteX175" fmla="*/ 1473293 w 1496212"/>
                        <a:gd name="connsiteY175" fmla="*/ 20270 h 758095"/>
                        <a:gd name="connsiteX176" fmla="*/ 1482302 w 1496212"/>
                        <a:gd name="connsiteY17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9881 w 1496212"/>
                        <a:gd name="connsiteY98" fmla="*/ 666656 h 758095"/>
                        <a:gd name="connsiteX99" fmla="*/ 806637 w 1496212"/>
                        <a:gd name="connsiteY99" fmla="*/ 664404 h 758095"/>
                        <a:gd name="connsiteX100" fmla="*/ 808889 w 1496212"/>
                        <a:gd name="connsiteY100" fmla="*/ 657647 h 758095"/>
                        <a:gd name="connsiteX101" fmla="*/ 838168 w 1496212"/>
                        <a:gd name="connsiteY101" fmla="*/ 655395 h 758095"/>
                        <a:gd name="connsiteX102" fmla="*/ 860690 w 1496212"/>
                        <a:gd name="connsiteY102" fmla="*/ 639629 h 758095"/>
                        <a:gd name="connsiteX103" fmla="*/ 878708 w 1496212"/>
                        <a:gd name="connsiteY103" fmla="*/ 635125 h 758095"/>
                        <a:gd name="connsiteX104" fmla="*/ 887717 w 1496212"/>
                        <a:gd name="connsiteY104" fmla="*/ 632873 h 758095"/>
                        <a:gd name="connsiteX105" fmla="*/ 894474 w 1496212"/>
                        <a:gd name="connsiteY105" fmla="*/ 628368 h 758095"/>
                        <a:gd name="connsiteX106" fmla="*/ 914744 w 1496212"/>
                        <a:gd name="connsiteY106" fmla="*/ 619359 h 758095"/>
                        <a:gd name="connsiteX107" fmla="*/ 926005 w 1496212"/>
                        <a:gd name="connsiteY107" fmla="*/ 608098 h 758095"/>
                        <a:gd name="connsiteX108" fmla="*/ 941770 w 1496212"/>
                        <a:gd name="connsiteY108" fmla="*/ 603594 h 758095"/>
                        <a:gd name="connsiteX109" fmla="*/ 980058 w 1496212"/>
                        <a:gd name="connsiteY109" fmla="*/ 605846 h 758095"/>
                        <a:gd name="connsiteX110" fmla="*/ 984562 w 1496212"/>
                        <a:gd name="connsiteY110" fmla="*/ 612603 h 758095"/>
                        <a:gd name="connsiteX111" fmla="*/ 989067 w 1496212"/>
                        <a:gd name="connsiteY111" fmla="*/ 617107 h 758095"/>
                        <a:gd name="connsiteX112" fmla="*/ 1009337 w 1496212"/>
                        <a:gd name="connsiteY112" fmla="*/ 623864 h 758095"/>
                        <a:gd name="connsiteX113" fmla="*/ 1018346 w 1496212"/>
                        <a:gd name="connsiteY113" fmla="*/ 632873 h 758095"/>
                        <a:gd name="connsiteX114" fmla="*/ 1022850 w 1496212"/>
                        <a:gd name="connsiteY114" fmla="*/ 641881 h 758095"/>
                        <a:gd name="connsiteX115" fmla="*/ 1036363 w 1496212"/>
                        <a:gd name="connsiteY115" fmla="*/ 650890 h 758095"/>
                        <a:gd name="connsiteX116" fmla="*/ 1040868 w 1496212"/>
                        <a:gd name="connsiteY116" fmla="*/ 664404 h 758095"/>
                        <a:gd name="connsiteX117" fmla="*/ 1047624 w 1496212"/>
                        <a:gd name="connsiteY117" fmla="*/ 668908 h 758095"/>
                        <a:gd name="connsiteX118" fmla="*/ 1058885 w 1496212"/>
                        <a:gd name="connsiteY118" fmla="*/ 671160 h 758095"/>
                        <a:gd name="connsiteX119" fmla="*/ 1065642 w 1496212"/>
                        <a:gd name="connsiteY119" fmla="*/ 673412 h 758095"/>
                        <a:gd name="connsiteX120" fmla="*/ 1067894 w 1496212"/>
                        <a:gd name="connsiteY120" fmla="*/ 680169 h 758095"/>
                        <a:gd name="connsiteX121" fmla="*/ 1076903 w 1496212"/>
                        <a:gd name="connsiteY121" fmla="*/ 682421 h 758095"/>
                        <a:gd name="connsiteX122" fmla="*/ 1085912 w 1496212"/>
                        <a:gd name="connsiteY122" fmla="*/ 686926 h 758095"/>
                        <a:gd name="connsiteX123" fmla="*/ 1103930 w 1496212"/>
                        <a:gd name="connsiteY123" fmla="*/ 691430 h 758095"/>
                        <a:gd name="connsiteX124" fmla="*/ 1110686 w 1496212"/>
                        <a:gd name="connsiteY124" fmla="*/ 700439 h 758095"/>
                        <a:gd name="connsiteX125" fmla="*/ 1115191 w 1496212"/>
                        <a:gd name="connsiteY125" fmla="*/ 707196 h 758095"/>
                        <a:gd name="connsiteX126" fmla="*/ 1121948 w 1496212"/>
                        <a:gd name="connsiteY126" fmla="*/ 711700 h 758095"/>
                        <a:gd name="connsiteX127" fmla="*/ 1130956 w 1496212"/>
                        <a:gd name="connsiteY127" fmla="*/ 727466 h 758095"/>
                        <a:gd name="connsiteX128" fmla="*/ 1133209 w 1496212"/>
                        <a:gd name="connsiteY128" fmla="*/ 736474 h 758095"/>
                        <a:gd name="connsiteX129" fmla="*/ 1148974 w 1496212"/>
                        <a:gd name="connsiteY129" fmla="*/ 743231 h 758095"/>
                        <a:gd name="connsiteX130" fmla="*/ 1191766 w 1496212"/>
                        <a:gd name="connsiteY130" fmla="*/ 745483 h 758095"/>
                        <a:gd name="connsiteX131" fmla="*/ 1207532 w 1496212"/>
                        <a:gd name="connsiteY131" fmla="*/ 743231 h 758095"/>
                        <a:gd name="connsiteX132" fmla="*/ 1248072 w 1496212"/>
                        <a:gd name="connsiteY132" fmla="*/ 745483 h 758095"/>
                        <a:gd name="connsiteX133" fmla="*/ 1268342 w 1496212"/>
                        <a:gd name="connsiteY133" fmla="*/ 747736 h 758095"/>
                        <a:gd name="connsiteX134" fmla="*/ 1281855 w 1496212"/>
                        <a:gd name="connsiteY134" fmla="*/ 729718 h 758095"/>
                        <a:gd name="connsiteX135" fmla="*/ 1288612 w 1496212"/>
                        <a:gd name="connsiteY135" fmla="*/ 727466 h 758095"/>
                        <a:gd name="connsiteX136" fmla="*/ 1304377 w 1496212"/>
                        <a:gd name="connsiteY136" fmla="*/ 713952 h 758095"/>
                        <a:gd name="connsiteX137" fmla="*/ 1306629 w 1496212"/>
                        <a:gd name="connsiteY137" fmla="*/ 707196 h 758095"/>
                        <a:gd name="connsiteX138" fmla="*/ 1311134 w 1496212"/>
                        <a:gd name="connsiteY138" fmla="*/ 700439 h 758095"/>
                        <a:gd name="connsiteX139" fmla="*/ 1315638 w 1496212"/>
                        <a:gd name="connsiteY139" fmla="*/ 691430 h 758095"/>
                        <a:gd name="connsiteX140" fmla="*/ 1322395 w 1496212"/>
                        <a:gd name="connsiteY140" fmla="*/ 689178 h 758095"/>
                        <a:gd name="connsiteX141" fmla="*/ 1326899 w 1496212"/>
                        <a:gd name="connsiteY141" fmla="*/ 680169 h 758095"/>
                        <a:gd name="connsiteX142" fmla="*/ 1333656 w 1496212"/>
                        <a:gd name="connsiteY142" fmla="*/ 675665 h 758095"/>
                        <a:gd name="connsiteX143" fmla="*/ 1335908 w 1496212"/>
                        <a:gd name="connsiteY143" fmla="*/ 666656 h 758095"/>
                        <a:gd name="connsiteX144" fmla="*/ 1338160 w 1496212"/>
                        <a:gd name="connsiteY144" fmla="*/ 659899 h 758095"/>
                        <a:gd name="connsiteX145" fmla="*/ 1342665 w 1496212"/>
                        <a:gd name="connsiteY145" fmla="*/ 655395 h 758095"/>
                        <a:gd name="connsiteX146" fmla="*/ 1351674 w 1496212"/>
                        <a:gd name="connsiteY146" fmla="*/ 641881 h 758095"/>
                        <a:gd name="connsiteX147" fmla="*/ 1353926 w 1496212"/>
                        <a:gd name="connsiteY147" fmla="*/ 632873 h 758095"/>
                        <a:gd name="connsiteX148" fmla="*/ 1356178 w 1496212"/>
                        <a:gd name="connsiteY148" fmla="*/ 610350 h 758095"/>
                        <a:gd name="connsiteX149" fmla="*/ 1360682 w 1496212"/>
                        <a:gd name="connsiteY149" fmla="*/ 601341 h 758095"/>
                        <a:gd name="connsiteX150" fmla="*/ 1365187 w 1496212"/>
                        <a:gd name="connsiteY150" fmla="*/ 585576 h 758095"/>
                        <a:gd name="connsiteX151" fmla="*/ 1371944 w 1496212"/>
                        <a:gd name="connsiteY151" fmla="*/ 576567 h 758095"/>
                        <a:gd name="connsiteX152" fmla="*/ 1376448 w 1496212"/>
                        <a:gd name="connsiteY152" fmla="*/ 542784 h 758095"/>
                        <a:gd name="connsiteX153" fmla="*/ 1378700 w 1496212"/>
                        <a:gd name="connsiteY153" fmla="*/ 533775 h 758095"/>
                        <a:gd name="connsiteX154" fmla="*/ 1380952 w 1496212"/>
                        <a:gd name="connsiteY154" fmla="*/ 477470 h 758095"/>
                        <a:gd name="connsiteX155" fmla="*/ 1396718 w 1496212"/>
                        <a:gd name="connsiteY155" fmla="*/ 454947 h 758095"/>
                        <a:gd name="connsiteX156" fmla="*/ 1403475 w 1496212"/>
                        <a:gd name="connsiteY156" fmla="*/ 443686 h 758095"/>
                        <a:gd name="connsiteX157" fmla="*/ 1410231 w 1496212"/>
                        <a:gd name="connsiteY157" fmla="*/ 434677 h 758095"/>
                        <a:gd name="connsiteX158" fmla="*/ 1412483 w 1496212"/>
                        <a:gd name="connsiteY158" fmla="*/ 385129 h 758095"/>
                        <a:gd name="connsiteX159" fmla="*/ 1414736 w 1496212"/>
                        <a:gd name="connsiteY159" fmla="*/ 373868 h 758095"/>
                        <a:gd name="connsiteX160" fmla="*/ 1421492 w 1496212"/>
                        <a:gd name="connsiteY160" fmla="*/ 367111 h 758095"/>
                        <a:gd name="connsiteX161" fmla="*/ 1435006 w 1496212"/>
                        <a:gd name="connsiteY161" fmla="*/ 157655 h 758095"/>
                        <a:gd name="connsiteX162" fmla="*/ 1448519 w 1496212"/>
                        <a:gd name="connsiteY162" fmla="*/ 141889 h 758095"/>
                        <a:gd name="connsiteX163" fmla="*/ 1453023 w 1496212"/>
                        <a:gd name="connsiteY163" fmla="*/ 135133 h 758095"/>
                        <a:gd name="connsiteX164" fmla="*/ 1459780 w 1496212"/>
                        <a:gd name="connsiteY164" fmla="*/ 132880 h 758095"/>
                        <a:gd name="connsiteX165" fmla="*/ 1466537 w 1496212"/>
                        <a:gd name="connsiteY165" fmla="*/ 128376 h 758095"/>
                        <a:gd name="connsiteX166" fmla="*/ 1468789 w 1496212"/>
                        <a:gd name="connsiteY166" fmla="*/ 99097 h 758095"/>
                        <a:gd name="connsiteX167" fmla="*/ 1475546 w 1496212"/>
                        <a:gd name="connsiteY167" fmla="*/ 94593 h 758095"/>
                        <a:gd name="connsiteX168" fmla="*/ 1486807 w 1496212"/>
                        <a:gd name="connsiteY168" fmla="*/ 83332 h 758095"/>
                        <a:gd name="connsiteX169" fmla="*/ 1489059 w 1496212"/>
                        <a:gd name="connsiteY169" fmla="*/ 76575 h 758095"/>
                        <a:gd name="connsiteX170" fmla="*/ 1495816 w 1496212"/>
                        <a:gd name="connsiteY170" fmla="*/ 74323 h 758095"/>
                        <a:gd name="connsiteX171" fmla="*/ 1493563 w 1496212"/>
                        <a:gd name="connsiteY171" fmla="*/ 0 h 758095"/>
                        <a:gd name="connsiteX172" fmla="*/ 1482302 w 1496212"/>
                        <a:gd name="connsiteY172" fmla="*/ 9008 h 758095"/>
                        <a:gd name="connsiteX173" fmla="*/ 1480050 w 1496212"/>
                        <a:gd name="connsiteY173" fmla="*/ 18017 h 758095"/>
                        <a:gd name="connsiteX174" fmla="*/ 1473293 w 1496212"/>
                        <a:gd name="connsiteY174" fmla="*/ 20270 h 758095"/>
                        <a:gd name="connsiteX175" fmla="*/ 1482302 w 1496212"/>
                        <a:gd name="connsiteY17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08889 w 1496212"/>
                        <a:gd name="connsiteY99" fmla="*/ 657647 h 758095"/>
                        <a:gd name="connsiteX100" fmla="*/ 838168 w 1496212"/>
                        <a:gd name="connsiteY100" fmla="*/ 655395 h 758095"/>
                        <a:gd name="connsiteX101" fmla="*/ 860690 w 1496212"/>
                        <a:gd name="connsiteY101" fmla="*/ 639629 h 758095"/>
                        <a:gd name="connsiteX102" fmla="*/ 878708 w 1496212"/>
                        <a:gd name="connsiteY102" fmla="*/ 635125 h 758095"/>
                        <a:gd name="connsiteX103" fmla="*/ 887717 w 1496212"/>
                        <a:gd name="connsiteY103" fmla="*/ 632873 h 758095"/>
                        <a:gd name="connsiteX104" fmla="*/ 894474 w 1496212"/>
                        <a:gd name="connsiteY104" fmla="*/ 628368 h 758095"/>
                        <a:gd name="connsiteX105" fmla="*/ 914744 w 1496212"/>
                        <a:gd name="connsiteY105" fmla="*/ 619359 h 758095"/>
                        <a:gd name="connsiteX106" fmla="*/ 926005 w 1496212"/>
                        <a:gd name="connsiteY106" fmla="*/ 608098 h 758095"/>
                        <a:gd name="connsiteX107" fmla="*/ 941770 w 1496212"/>
                        <a:gd name="connsiteY107" fmla="*/ 603594 h 758095"/>
                        <a:gd name="connsiteX108" fmla="*/ 980058 w 1496212"/>
                        <a:gd name="connsiteY108" fmla="*/ 605846 h 758095"/>
                        <a:gd name="connsiteX109" fmla="*/ 984562 w 1496212"/>
                        <a:gd name="connsiteY109" fmla="*/ 612603 h 758095"/>
                        <a:gd name="connsiteX110" fmla="*/ 989067 w 1496212"/>
                        <a:gd name="connsiteY110" fmla="*/ 617107 h 758095"/>
                        <a:gd name="connsiteX111" fmla="*/ 1009337 w 1496212"/>
                        <a:gd name="connsiteY111" fmla="*/ 623864 h 758095"/>
                        <a:gd name="connsiteX112" fmla="*/ 1018346 w 1496212"/>
                        <a:gd name="connsiteY112" fmla="*/ 632873 h 758095"/>
                        <a:gd name="connsiteX113" fmla="*/ 1022850 w 1496212"/>
                        <a:gd name="connsiteY113" fmla="*/ 641881 h 758095"/>
                        <a:gd name="connsiteX114" fmla="*/ 1036363 w 1496212"/>
                        <a:gd name="connsiteY114" fmla="*/ 650890 h 758095"/>
                        <a:gd name="connsiteX115" fmla="*/ 1040868 w 1496212"/>
                        <a:gd name="connsiteY115" fmla="*/ 664404 h 758095"/>
                        <a:gd name="connsiteX116" fmla="*/ 1047624 w 1496212"/>
                        <a:gd name="connsiteY116" fmla="*/ 668908 h 758095"/>
                        <a:gd name="connsiteX117" fmla="*/ 1058885 w 1496212"/>
                        <a:gd name="connsiteY117" fmla="*/ 671160 h 758095"/>
                        <a:gd name="connsiteX118" fmla="*/ 1065642 w 1496212"/>
                        <a:gd name="connsiteY118" fmla="*/ 673412 h 758095"/>
                        <a:gd name="connsiteX119" fmla="*/ 1067894 w 1496212"/>
                        <a:gd name="connsiteY119" fmla="*/ 680169 h 758095"/>
                        <a:gd name="connsiteX120" fmla="*/ 1076903 w 1496212"/>
                        <a:gd name="connsiteY120" fmla="*/ 682421 h 758095"/>
                        <a:gd name="connsiteX121" fmla="*/ 1085912 w 1496212"/>
                        <a:gd name="connsiteY121" fmla="*/ 686926 h 758095"/>
                        <a:gd name="connsiteX122" fmla="*/ 1103930 w 1496212"/>
                        <a:gd name="connsiteY122" fmla="*/ 691430 h 758095"/>
                        <a:gd name="connsiteX123" fmla="*/ 1110686 w 1496212"/>
                        <a:gd name="connsiteY123" fmla="*/ 700439 h 758095"/>
                        <a:gd name="connsiteX124" fmla="*/ 1115191 w 1496212"/>
                        <a:gd name="connsiteY124" fmla="*/ 707196 h 758095"/>
                        <a:gd name="connsiteX125" fmla="*/ 1121948 w 1496212"/>
                        <a:gd name="connsiteY125" fmla="*/ 711700 h 758095"/>
                        <a:gd name="connsiteX126" fmla="*/ 1130956 w 1496212"/>
                        <a:gd name="connsiteY126" fmla="*/ 727466 h 758095"/>
                        <a:gd name="connsiteX127" fmla="*/ 1133209 w 1496212"/>
                        <a:gd name="connsiteY127" fmla="*/ 736474 h 758095"/>
                        <a:gd name="connsiteX128" fmla="*/ 1148974 w 1496212"/>
                        <a:gd name="connsiteY128" fmla="*/ 743231 h 758095"/>
                        <a:gd name="connsiteX129" fmla="*/ 1191766 w 1496212"/>
                        <a:gd name="connsiteY129" fmla="*/ 745483 h 758095"/>
                        <a:gd name="connsiteX130" fmla="*/ 1207532 w 1496212"/>
                        <a:gd name="connsiteY130" fmla="*/ 743231 h 758095"/>
                        <a:gd name="connsiteX131" fmla="*/ 1248072 w 1496212"/>
                        <a:gd name="connsiteY131" fmla="*/ 745483 h 758095"/>
                        <a:gd name="connsiteX132" fmla="*/ 1268342 w 1496212"/>
                        <a:gd name="connsiteY132" fmla="*/ 747736 h 758095"/>
                        <a:gd name="connsiteX133" fmla="*/ 1281855 w 1496212"/>
                        <a:gd name="connsiteY133" fmla="*/ 729718 h 758095"/>
                        <a:gd name="connsiteX134" fmla="*/ 1288612 w 1496212"/>
                        <a:gd name="connsiteY134" fmla="*/ 727466 h 758095"/>
                        <a:gd name="connsiteX135" fmla="*/ 1304377 w 1496212"/>
                        <a:gd name="connsiteY135" fmla="*/ 713952 h 758095"/>
                        <a:gd name="connsiteX136" fmla="*/ 1306629 w 1496212"/>
                        <a:gd name="connsiteY136" fmla="*/ 707196 h 758095"/>
                        <a:gd name="connsiteX137" fmla="*/ 1311134 w 1496212"/>
                        <a:gd name="connsiteY137" fmla="*/ 700439 h 758095"/>
                        <a:gd name="connsiteX138" fmla="*/ 1315638 w 1496212"/>
                        <a:gd name="connsiteY138" fmla="*/ 691430 h 758095"/>
                        <a:gd name="connsiteX139" fmla="*/ 1322395 w 1496212"/>
                        <a:gd name="connsiteY139" fmla="*/ 689178 h 758095"/>
                        <a:gd name="connsiteX140" fmla="*/ 1326899 w 1496212"/>
                        <a:gd name="connsiteY140" fmla="*/ 680169 h 758095"/>
                        <a:gd name="connsiteX141" fmla="*/ 1333656 w 1496212"/>
                        <a:gd name="connsiteY141" fmla="*/ 675665 h 758095"/>
                        <a:gd name="connsiteX142" fmla="*/ 1335908 w 1496212"/>
                        <a:gd name="connsiteY142" fmla="*/ 666656 h 758095"/>
                        <a:gd name="connsiteX143" fmla="*/ 1338160 w 1496212"/>
                        <a:gd name="connsiteY143" fmla="*/ 659899 h 758095"/>
                        <a:gd name="connsiteX144" fmla="*/ 1342665 w 1496212"/>
                        <a:gd name="connsiteY144" fmla="*/ 655395 h 758095"/>
                        <a:gd name="connsiteX145" fmla="*/ 1351674 w 1496212"/>
                        <a:gd name="connsiteY145" fmla="*/ 641881 h 758095"/>
                        <a:gd name="connsiteX146" fmla="*/ 1353926 w 1496212"/>
                        <a:gd name="connsiteY146" fmla="*/ 632873 h 758095"/>
                        <a:gd name="connsiteX147" fmla="*/ 1356178 w 1496212"/>
                        <a:gd name="connsiteY147" fmla="*/ 610350 h 758095"/>
                        <a:gd name="connsiteX148" fmla="*/ 1360682 w 1496212"/>
                        <a:gd name="connsiteY148" fmla="*/ 601341 h 758095"/>
                        <a:gd name="connsiteX149" fmla="*/ 1365187 w 1496212"/>
                        <a:gd name="connsiteY149" fmla="*/ 585576 h 758095"/>
                        <a:gd name="connsiteX150" fmla="*/ 1371944 w 1496212"/>
                        <a:gd name="connsiteY150" fmla="*/ 576567 h 758095"/>
                        <a:gd name="connsiteX151" fmla="*/ 1376448 w 1496212"/>
                        <a:gd name="connsiteY151" fmla="*/ 542784 h 758095"/>
                        <a:gd name="connsiteX152" fmla="*/ 1378700 w 1496212"/>
                        <a:gd name="connsiteY152" fmla="*/ 533775 h 758095"/>
                        <a:gd name="connsiteX153" fmla="*/ 1380952 w 1496212"/>
                        <a:gd name="connsiteY153" fmla="*/ 477470 h 758095"/>
                        <a:gd name="connsiteX154" fmla="*/ 1396718 w 1496212"/>
                        <a:gd name="connsiteY154" fmla="*/ 454947 h 758095"/>
                        <a:gd name="connsiteX155" fmla="*/ 1403475 w 1496212"/>
                        <a:gd name="connsiteY155" fmla="*/ 443686 h 758095"/>
                        <a:gd name="connsiteX156" fmla="*/ 1410231 w 1496212"/>
                        <a:gd name="connsiteY156" fmla="*/ 434677 h 758095"/>
                        <a:gd name="connsiteX157" fmla="*/ 1412483 w 1496212"/>
                        <a:gd name="connsiteY157" fmla="*/ 385129 h 758095"/>
                        <a:gd name="connsiteX158" fmla="*/ 1414736 w 1496212"/>
                        <a:gd name="connsiteY158" fmla="*/ 373868 h 758095"/>
                        <a:gd name="connsiteX159" fmla="*/ 1421492 w 1496212"/>
                        <a:gd name="connsiteY159" fmla="*/ 367111 h 758095"/>
                        <a:gd name="connsiteX160" fmla="*/ 1435006 w 1496212"/>
                        <a:gd name="connsiteY160" fmla="*/ 157655 h 758095"/>
                        <a:gd name="connsiteX161" fmla="*/ 1448519 w 1496212"/>
                        <a:gd name="connsiteY161" fmla="*/ 141889 h 758095"/>
                        <a:gd name="connsiteX162" fmla="*/ 1453023 w 1496212"/>
                        <a:gd name="connsiteY162" fmla="*/ 135133 h 758095"/>
                        <a:gd name="connsiteX163" fmla="*/ 1459780 w 1496212"/>
                        <a:gd name="connsiteY163" fmla="*/ 132880 h 758095"/>
                        <a:gd name="connsiteX164" fmla="*/ 1466537 w 1496212"/>
                        <a:gd name="connsiteY164" fmla="*/ 128376 h 758095"/>
                        <a:gd name="connsiteX165" fmla="*/ 1468789 w 1496212"/>
                        <a:gd name="connsiteY165" fmla="*/ 99097 h 758095"/>
                        <a:gd name="connsiteX166" fmla="*/ 1475546 w 1496212"/>
                        <a:gd name="connsiteY166" fmla="*/ 94593 h 758095"/>
                        <a:gd name="connsiteX167" fmla="*/ 1486807 w 1496212"/>
                        <a:gd name="connsiteY167" fmla="*/ 83332 h 758095"/>
                        <a:gd name="connsiteX168" fmla="*/ 1489059 w 1496212"/>
                        <a:gd name="connsiteY168" fmla="*/ 76575 h 758095"/>
                        <a:gd name="connsiteX169" fmla="*/ 1495816 w 1496212"/>
                        <a:gd name="connsiteY169" fmla="*/ 74323 h 758095"/>
                        <a:gd name="connsiteX170" fmla="*/ 1493563 w 1496212"/>
                        <a:gd name="connsiteY170" fmla="*/ 0 h 758095"/>
                        <a:gd name="connsiteX171" fmla="*/ 1482302 w 1496212"/>
                        <a:gd name="connsiteY171" fmla="*/ 9008 h 758095"/>
                        <a:gd name="connsiteX172" fmla="*/ 1480050 w 1496212"/>
                        <a:gd name="connsiteY172" fmla="*/ 18017 h 758095"/>
                        <a:gd name="connsiteX173" fmla="*/ 1473293 w 1496212"/>
                        <a:gd name="connsiteY173" fmla="*/ 20270 h 758095"/>
                        <a:gd name="connsiteX174" fmla="*/ 1482302 w 1496212"/>
                        <a:gd name="connsiteY17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0690 w 1496212"/>
                        <a:gd name="connsiteY99" fmla="*/ 639629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94474 w 1496212"/>
                        <a:gd name="connsiteY101" fmla="*/ 628368 h 758095"/>
                        <a:gd name="connsiteX102" fmla="*/ 914744 w 1496212"/>
                        <a:gd name="connsiteY102" fmla="*/ 619359 h 758095"/>
                        <a:gd name="connsiteX103" fmla="*/ 926005 w 1496212"/>
                        <a:gd name="connsiteY103" fmla="*/ 608098 h 758095"/>
                        <a:gd name="connsiteX104" fmla="*/ 941770 w 1496212"/>
                        <a:gd name="connsiteY104" fmla="*/ 603594 h 758095"/>
                        <a:gd name="connsiteX105" fmla="*/ 980058 w 1496212"/>
                        <a:gd name="connsiteY105" fmla="*/ 605846 h 758095"/>
                        <a:gd name="connsiteX106" fmla="*/ 984562 w 1496212"/>
                        <a:gd name="connsiteY106" fmla="*/ 612603 h 758095"/>
                        <a:gd name="connsiteX107" fmla="*/ 989067 w 1496212"/>
                        <a:gd name="connsiteY107" fmla="*/ 617107 h 758095"/>
                        <a:gd name="connsiteX108" fmla="*/ 1009337 w 1496212"/>
                        <a:gd name="connsiteY108" fmla="*/ 623864 h 758095"/>
                        <a:gd name="connsiteX109" fmla="*/ 1018346 w 1496212"/>
                        <a:gd name="connsiteY109" fmla="*/ 632873 h 758095"/>
                        <a:gd name="connsiteX110" fmla="*/ 1022850 w 1496212"/>
                        <a:gd name="connsiteY110" fmla="*/ 641881 h 758095"/>
                        <a:gd name="connsiteX111" fmla="*/ 1036363 w 1496212"/>
                        <a:gd name="connsiteY111" fmla="*/ 650890 h 758095"/>
                        <a:gd name="connsiteX112" fmla="*/ 1040868 w 1496212"/>
                        <a:gd name="connsiteY112" fmla="*/ 664404 h 758095"/>
                        <a:gd name="connsiteX113" fmla="*/ 1047624 w 1496212"/>
                        <a:gd name="connsiteY113" fmla="*/ 668908 h 758095"/>
                        <a:gd name="connsiteX114" fmla="*/ 1058885 w 1496212"/>
                        <a:gd name="connsiteY114" fmla="*/ 671160 h 758095"/>
                        <a:gd name="connsiteX115" fmla="*/ 1065642 w 1496212"/>
                        <a:gd name="connsiteY115" fmla="*/ 673412 h 758095"/>
                        <a:gd name="connsiteX116" fmla="*/ 1067894 w 1496212"/>
                        <a:gd name="connsiteY116" fmla="*/ 680169 h 758095"/>
                        <a:gd name="connsiteX117" fmla="*/ 1076903 w 1496212"/>
                        <a:gd name="connsiteY117" fmla="*/ 682421 h 758095"/>
                        <a:gd name="connsiteX118" fmla="*/ 1085912 w 1496212"/>
                        <a:gd name="connsiteY118" fmla="*/ 686926 h 758095"/>
                        <a:gd name="connsiteX119" fmla="*/ 1103930 w 1496212"/>
                        <a:gd name="connsiteY119" fmla="*/ 691430 h 758095"/>
                        <a:gd name="connsiteX120" fmla="*/ 1110686 w 1496212"/>
                        <a:gd name="connsiteY120" fmla="*/ 700439 h 758095"/>
                        <a:gd name="connsiteX121" fmla="*/ 1115191 w 1496212"/>
                        <a:gd name="connsiteY121" fmla="*/ 707196 h 758095"/>
                        <a:gd name="connsiteX122" fmla="*/ 1121948 w 1496212"/>
                        <a:gd name="connsiteY122" fmla="*/ 711700 h 758095"/>
                        <a:gd name="connsiteX123" fmla="*/ 1130956 w 1496212"/>
                        <a:gd name="connsiteY123" fmla="*/ 727466 h 758095"/>
                        <a:gd name="connsiteX124" fmla="*/ 1133209 w 1496212"/>
                        <a:gd name="connsiteY124" fmla="*/ 736474 h 758095"/>
                        <a:gd name="connsiteX125" fmla="*/ 1148974 w 1496212"/>
                        <a:gd name="connsiteY125" fmla="*/ 743231 h 758095"/>
                        <a:gd name="connsiteX126" fmla="*/ 1191766 w 1496212"/>
                        <a:gd name="connsiteY126" fmla="*/ 745483 h 758095"/>
                        <a:gd name="connsiteX127" fmla="*/ 1207532 w 1496212"/>
                        <a:gd name="connsiteY127" fmla="*/ 743231 h 758095"/>
                        <a:gd name="connsiteX128" fmla="*/ 1248072 w 1496212"/>
                        <a:gd name="connsiteY128" fmla="*/ 745483 h 758095"/>
                        <a:gd name="connsiteX129" fmla="*/ 1268342 w 1496212"/>
                        <a:gd name="connsiteY129" fmla="*/ 747736 h 758095"/>
                        <a:gd name="connsiteX130" fmla="*/ 1281855 w 1496212"/>
                        <a:gd name="connsiteY130" fmla="*/ 729718 h 758095"/>
                        <a:gd name="connsiteX131" fmla="*/ 1288612 w 1496212"/>
                        <a:gd name="connsiteY131" fmla="*/ 727466 h 758095"/>
                        <a:gd name="connsiteX132" fmla="*/ 1304377 w 1496212"/>
                        <a:gd name="connsiteY132" fmla="*/ 713952 h 758095"/>
                        <a:gd name="connsiteX133" fmla="*/ 1306629 w 1496212"/>
                        <a:gd name="connsiteY133" fmla="*/ 707196 h 758095"/>
                        <a:gd name="connsiteX134" fmla="*/ 1311134 w 1496212"/>
                        <a:gd name="connsiteY134" fmla="*/ 700439 h 758095"/>
                        <a:gd name="connsiteX135" fmla="*/ 1315638 w 1496212"/>
                        <a:gd name="connsiteY135" fmla="*/ 691430 h 758095"/>
                        <a:gd name="connsiteX136" fmla="*/ 1322395 w 1496212"/>
                        <a:gd name="connsiteY136" fmla="*/ 689178 h 758095"/>
                        <a:gd name="connsiteX137" fmla="*/ 1326899 w 1496212"/>
                        <a:gd name="connsiteY137" fmla="*/ 680169 h 758095"/>
                        <a:gd name="connsiteX138" fmla="*/ 1333656 w 1496212"/>
                        <a:gd name="connsiteY138" fmla="*/ 675665 h 758095"/>
                        <a:gd name="connsiteX139" fmla="*/ 1335908 w 1496212"/>
                        <a:gd name="connsiteY139" fmla="*/ 666656 h 758095"/>
                        <a:gd name="connsiteX140" fmla="*/ 1338160 w 1496212"/>
                        <a:gd name="connsiteY140" fmla="*/ 659899 h 758095"/>
                        <a:gd name="connsiteX141" fmla="*/ 1342665 w 1496212"/>
                        <a:gd name="connsiteY141" fmla="*/ 655395 h 758095"/>
                        <a:gd name="connsiteX142" fmla="*/ 1351674 w 1496212"/>
                        <a:gd name="connsiteY142" fmla="*/ 641881 h 758095"/>
                        <a:gd name="connsiteX143" fmla="*/ 1353926 w 1496212"/>
                        <a:gd name="connsiteY143" fmla="*/ 632873 h 758095"/>
                        <a:gd name="connsiteX144" fmla="*/ 1356178 w 1496212"/>
                        <a:gd name="connsiteY144" fmla="*/ 610350 h 758095"/>
                        <a:gd name="connsiteX145" fmla="*/ 1360682 w 1496212"/>
                        <a:gd name="connsiteY145" fmla="*/ 601341 h 758095"/>
                        <a:gd name="connsiteX146" fmla="*/ 1365187 w 1496212"/>
                        <a:gd name="connsiteY146" fmla="*/ 585576 h 758095"/>
                        <a:gd name="connsiteX147" fmla="*/ 1371944 w 1496212"/>
                        <a:gd name="connsiteY147" fmla="*/ 576567 h 758095"/>
                        <a:gd name="connsiteX148" fmla="*/ 1376448 w 1496212"/>
                        <a:gd name="connsiteY148" fmla="*/ 542784 h 758095"/>
                        <a:gd name="connsiteX149" fmla="*/ 1378700 w 1496212"/>
                        <a:gd name="connsiteY149" fmla="*/ 533775 h 758095"/>
                        <a:gd name="connsiteX150" fmla="*/ 1380952 w 1496212"/>
                        <a:gd name="connsiteY150" fmla="*/ 477470 h 758095"/>
                        <a:gd name="connsiteX151" fmla="*/ 1396718 w 1496212"/>
                        <a:gd name="connsiteY151" fmla="*/ 454947 h 758095"/>
                        <a:gd name="connsiteX152" fmla="*/ 1403475 w 1496212"/>
                        <a:gd name="connsiteY152" fmla="*/ 443686 h 758095"/>
                        <a:gd name="connsiteX153" fmla="*/ 1410231 w 1496212"/>
                        <a:gd name="connsiteY153" fmla="*/ 434677 h 758095"/>
                        <a:gd name="connsiteX154" fmla="*/ 1412483 w 1496212"/>
                        <a:gd name="connsiteY154" fmla="*/ 385129 h 758095"/>
                        <a:gd name="connsiteX155" fmla="*/ 1414736 w 1496212"/>
                        <a:gd name="connsiteY155" fmla="*/ 373868 h 758095"/>
                        <a:gd name="connsiteX156" fmla="*/ 1421492 w 1496212"/>
                        <a:gd name="connsiteY156" fmla="*/ 367111 h 758095"/>
                        <a:gd name="connsiteX157" fmla="*/ 1435006 w 1496212"/>
                        <a:gd name="connsiteY157" fmla="*/ 157655 h 758095"/>
                        <a:gd name="connsiteX158" fmla="*/ 1448519 w 1496212"/>
                        <a:gd name="connsiteY158" fmla="*/ 141889 h 758095"/>
                        <a:gd name="connsiteX159" fmla="*/ 1453023 w 1496212"/>
                        <a:gd name="connsiteY159" fmla="*/ 135133 h 758095"/>
                        <a:gd name="connsiteX160" fmla="*/ 1459780 w 1496212"/>
                        <a:gd name="connsiteY160" fmla="*/ 132880 h 758095"/>
                        <a:gd name="connsiteX161" fmla="*/ 1466537 w 1496212"/>
                        <a:gd name="connsiteY161" fmla="*/ 128376 h 758095"/>
                        <a:gd name="connsiteX162" fmla="*/ 1468789 w 1496212"/>
                        <a:gd name="connsiteY162" fmla="*/ 99097 h 758095"/>
                        <a:gd name="connsiteX163" fmla="*/ 1475546 w 1496212"/>
                        <a:gd name="connsiteY163" fmla="*/ 94593 h 758095"/>
                        <a:gd name="connsiteX164" fmla="*/ 1486807 w 1496212"/>
                        <a:gd name="connsiteY164" fmla="*/ 83332 h 758095"/>
                        <a:gd name="connsiteX165" fmla="*/ 1489059 w 1496212"/>
                        <a:gd name="connsiteY165" fmla="*/ 76575 h 758095"/>
                        <a:gd name="connsiteX166" fmla="*/ 1495816 w 1496212"/>
                        <a:gd name="connsiteY166" fmla="*/ 74323 h 758095"/>
                        <a:gd name="connsiteX167" fmla="*/ 1493563 w 1496212"/>
                        <a:gd name="connsiteY167" fmla="*/ 0 h 758095"/>
                        <a:gd name="connsiteX168" fmla="*/ 1482302 w 1496212"/>
                        <a:gd name="connsiteY168" fmla="*/ 9008 h 758095"/>
                        <a:gd name="connsiteX169" fmla="*/ 1480050 w 1496212"/>
                        <a:gd name="connsiteY169" fmla="*/ 18017 h 758095"/>
                        <a:gd name="connsiteX170" fmla="*/ 1473293 w 1496212"/>
                        <a:gd name="connsiteY170" fmla="*/ 20270 h 758095"/>
                        <a:gd name="connsiteX171" fmla="*/ 1482302 w 1496212"/>
                        <a:gd name="connsiteY17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94474 w 1496212"/>
                        <a:gd name="connsiteY100" fmla="*/ 628368 h 758095"/>
                        <a:gd name="connsiteX101" fmla="*/ 914744 w 1496212"/>
                        <a:gd name="connsiteY101" fmla="*/ 619359 h 758095"/>
                        <a:gd name="connsiteX102" fmla="*/ 926005 w 1496212"/>
                        <a:gd name="connsiteY102" fmla="*/ 608098 h 758095"/>
                        <a:gd name="connsiteX103" fmla="*/ 941770 w 1496212"/>
                        <a:gd name="connsiteY103" fmla="*/ 603594 h 758095"/>
                        <a:gd name="connsiteX104" fmla="*/ 980058 w 1496212"/>
                        <a:gd name="connsiteY104" fmla="*/ 605846 h 758095"/>
                        <a:gd name="connsiteX105" fmla="*/ 984562 w 1496212"/>
                        <a:gd name="connsiteY105" fmla="*/ 612603 h 758095"/>
                        <a:gd name="connsiteX106" fmla="*/ 989067 w 1496212"/>
                        <a:gd name="connsiteY106" fmla="*/ 617107 h 758095"/>
                        <a:gd name="connsiteX107" fmla="*/ 1009337 w 1496212"/>
                        <a:gd name="connsiteY107" fmla="*/ 623864 h 758095"/>
                        <a:gd name="connsiteX108" fmla="*/ 1018346 w 1496212"/>
                        <a:gd name="connsiteY108" fmla="*/ 632873 h 758095"/>
                        <a:gd name="connsiteX109" fmla="*/ 1022850 w 1496212"/>
                        <a:gd name="connsiteY109" fmla="*/ 641881 h 758095"/>
                        <a:gd name="connsiteX110" fmla="*/ 1036363 w 1496212"/>
                        <a:gd name="connsiteY110" fmla="*/ 650890 h 758095"/>
                        <a:gd name="connsiteX111" fmla="*/ 1040868 w 1496212"/>
                        <a:gd name="connsiteY111" fmla="*/ 664404 h 758095"/>
                        <a:gd name="connsiteX112" fmla="*/ 1047624 w 1496212"/>
                        <a:gd name="connsiteY112" fmla="*/ 668908 h 758095"/>
                        <a:gd name="connsiteX113" fmla="*/ 1058885 w 1496212"/>
                        <a:gd name="connsiteY113" fmla="*/ 671160 h 758095"/>
                        <a:gd name="connsiteX114" fmla="*/ 1065642 w 1496212"/>
                        <a:gd name="connsiteY114" fmla="*/ 673412 h 758095"/>
                        <a:gd name="connsiteX115" fmla="*/ 1067894 w 1496212"/>
                        <a:gd name="connsiteY115" fmla="*/ 680169 h 758095"/>
                        <a:gd name="connsiteX116" fmla="*/ 1076903 w 1496212"/>
                        <a:gd name="connsiteY116" fmla="*/ 682421 h 758095"/>
                        <a:gd name="connsiteX117" fmla="*/ 1085912 w 1496212"/>
                        <a:gd name="connsiteY117" fmla="*/ 686926 h 758095"/>
                        <a:gd name="connsiteX118" fmla="*/ 1103930 w 1496212"/>
                        <a:gd name="connsiteY118" fmla="*/ 691430 h 758095"/>
                        <a:gd name="connsiteX119" fmla="*/ 1110686 w 1496212"/>
                        <a:gd name="connsiteY119" fmla="*/ 700439 h 758095"/>
                        <a:gd name="connsiteX120" fmla="*/ 1115191 w 1496212"/>
                        <a:gd name="connsiteY120" fmla="*/ 707196 h 758095"/>
                        <a:gd name="connsiteX121" fmla="*/ 1121948 w 1496212"/>
                        <a:gd name="connsiteY121" fmla="*/ 711700 h 758095"/>
                        <a:gd name="connsiteX122" fmla="*/ 1130956 w 1496212"/>
                        <a:gd name="connsiteY122" fmla="*/ 727466 h 758095"/>
                        <a:gd name="connsiteX123" fmla="*/ 1133209 w 1496212"/>
                        <a:gd name="connsiteY123" fmla="*/ 736474 h 758095"/>
                        <a:gd name="connsiteX124" fmla="*/ 1148974 w 1496212"/>
                        <a:gd name="connsiteY124" fmla="*/ 743231 h 758095"/>
                        <a:gd name="connsiteX125" fmla="*/ 1191766 w 1496212"/>
                        <a:gd name="connsiteY125" fmla="*/ 745483 h 758095"/>
                        <a:gd name="connsiteX126" fmla="*/ 1207532 w 1496212"/>
                        <a:gd name="connsiteY126" fmla="*/ 743231 h 758095"/>
                        <a:gd name="connsiteX127" fmla="*/ 1248072 w 1496212"/>
                        <a:gd name="connsiteY127" fmla="*/ 745483 h 758095"/>
                        <a:gd name="connsiteX128" fmla="*/ 1268342 w 1496212"/>
                        <a:gd name="connsiteY128" fmla="*/ 747736 h 758095"/>
                        <a:gd name="connsiteX129" fmla="*/ 1281855 w 1496212"/>
                        <a:gd name="connsiteY129" fmla="*/ 729718 h 758095"/>
                        <a:gd name="connsiteX130" fmla="*/ 1288612 w 1496212"/>
                        <a:gd name="connsiteY130" fmla="*/ 727466 h 758095"/>
                        <a:gd name="connsiteX131" fmla="*/ 1304377 w 1496212"/>
                        <a:gd name="connsiteY131" fmla="*/ 713952 h 758095"/>
                        <a:gd name="connsiteX132" fmla="*/ 1306629 w 1496212"/>
                        <a:gd name="connsiteY132" fmla="*/ 707196 h 758095"/>
                        <a:gd name="connsiteX133" fmla="*/ 1311134 w 1496212"/>
                        <a:gd name="connsiteY133" fmla="*/ 700439 h 758095"/>
                        <a:gd name="connsiteX134" fmla="*/ 1315638 w 1496212"/>
                        <a:gd name="connsiteY134" fmla="*/ 691430 h 758095"/>
                        <a:gd name="connsiteX135" fmla="*/ 1322395 w 1496212"/>
                        <a:gd name="connsiteY135" fmla="*/ 689178 h 758095"/>
                        <a:gd name="connsiteX136" fmla="*/ 1326899 w 1496212"/>
                        <a:gd name="connsiteY136" fmla="*/ 680169 h 758095"/>
                        <a:gd name="connsiteX137" fmla="*/ 1333656 w 1496212"/>
                        <a:gd name="connsiteY137" fmla="*/ 675665 h 758095"/>
                        <a:gd name="connsiteX138" fmla="*/ 1335908 w 1496212"/>
                        <a:gd name="connsiteY138" fmla="*/ 666656 h 758095"/>
                        <a:gd name="connsiteX139" fmla="*/ 1338160 w 1496212"/>
                        <a:gd name="connsiteY139" fmla="*/ 659899 h 758095"/>
                        <a:gd name="connsiteX140" fmla="*/ 1342665 w 1496212"/>
                        <a:gd name="connsiteY140" fmla="*/ 655395 h 758095"/>
                        <a:gd name="connsiteX141" fmla="*/ 1351674 w 1496212"/>
                        <a:gd name="connsiteY141" fmla="*/ 641881 h 758095"/>
                        <a:gd name="connsiteX142" fmla="*/ 1353926 w 1496212"/>
                        <a:gd name="connsiteY142" fmla="*/ 632873 h 758095"/>
                        <a:gd name="connsiteX143" fmla="*/ 1356178 w 1496212"/>
                        <a:gd name="connsiteY143" fmla="*/ 610350 h 758095"/>
                        <a:gd name="connsiteX144" fmla="*/ 1360682 w 1496212"/>
                        <a:gd name="connsiteY144" fmla="*/ 601341 h 758095"/>
                        <a:gd name="connsiteX145" fmla="*/ 1365187 w 1496212"/>
                        <a:gd name="connsiteY145" fmla="*/ 585576 h 758095"/>
                        <a:gd name="connsiteX146" fmla="*/ 1371944 w 1496212"/>
                        <a:gd name="connsiteY146" fmla="*/ 576567 h 758095"/>
                        <a:gd name="connsiteX147" fmla="*/ 1376448 w 1496212"/>
                        <a:gd name="connsiteY147" fmla="*/ 542784 h 758095"/>
                        <a:gd name="connsiteX148" fmla="*/ 1378700 w 1496212"/>
                        <a:gd name="connsiteY148" fmla="*/ 533775 h 758095"/>
                        <a:gd name="connsiteX149" fmla="*/ 1380952 w 1496212"/>
                        <a:gd name="connsiteY149" fmla="*/ 477470 h 758095"/>
                        <a:gd name="connsiteX150" fmla="*/ 1396718 w 1496212"/>
                        <a:gd name="connsiteY150" fmla="*/ 454947 h 758095"/>
                        <a:gd name="connsiteX151" fmla="*/ 1403475 w 1496212"/>
                        <a:gd name="connsiteY151" fmla="*/ 443686 h 758095"/>
                        <a:gd name="connsiteX152" fmla="*/ 1410231 w 1496212"/>
                        <a:gd name="connsiteY152" fmla="*/ 434677 h 758095"/>
                        <a:gd name="connsiteX153" fmla="*/ 1412483 w 1496212"/>
                        <a:gd name="connsiteY153" fmla="*/ 385129 h 758095"/>
                        <a:gd name="connsiteX154" fmla="*/ 1414736 w 1496212"/>
                        <a:gd name="connsiteY154" fmla="*/ 373868 h 758095"/>
                        <a:gd name="connsiteX155" fmla="*/ 1421492 w 1496212"/>
                        <a:gd name="connsiteY155" fmla="*/ 367111 h 758095"/>
                        <a:gd name="connsiteX156" fmla="*/ 1435006 w 1496212"/>
                        <a:gd name="connsiteY156" fmla="*/ 157655 h 758095"/>
                        <a:gd name="connsiteX157" fmla="*/ 1448519 w 1496212"/>
                        <a:gd name="connsiteY157" fmla="*/ 141889 h 758095"/>
                        <a:gd name="connsiteX158" fmla="*/ 1453023 w 1496212"/>
                        <a:gd name="connsiteY158" fmla="*/ 135133 h 758095"/>
                        <a:gd name="connsiteX159" fmla="*/ 1459780 w 1496212"/>
                        <a:gd name="connsiteY159" fmla="*/ 132880 h 758095"/>
                        <a:gd name="connsiteX160" fmla="*/ 1466537 w 1496212"/>
                        <a:gd name="connsiteY160" fmla="*/ 128376 h 758095"/>
                        <a:gd name="connsiteX161" fmla="*/ 1468789 w 1496212"/>
                        <a:gd name="connsiteY161" fmla="*/ 99097 h 758095"/>
                        <a:gd name="connsiteX162" fmla="*/ 1475546 w 1496212"/>
                        <a:gd name="connsiteY162" fmla="*/ 94593 h 758095"/>
                        <a:gd name="connsiteX163" fmla="*/ 1486807 w 1496212"/>
                        <a:gd name="connsiteY163" fmla="*/ 83332 h 758095"/>
                        <a:gd name="connsiteX164" fmla="*/ 1489059 w 1496212"/>
                        <a:gd name="connsiteY164" fmla="*/ 76575 h 758095"/>
                        <a:gd name="connsiteX165" fmla="*/ 1495816 w 1496212"/>
                        <a:gd name="connsiteY165" fmla="*/ 74323 h 758095"/>
                        <a:gd name="connsiteX166" fmla="*/ 1493563 w 1496212"/>
                        <a:gd name="connsiteY166" fmla="*/ 0 h 758095"/>
                        <a:gd name="connsiteX167" fmla="*/ 1482302 w 1496212"/>
                        <a:gd name="connsiteY167" fmla="*/ 9008 h 758095"/>
                        <a:gd name="connsiteX168" fmla="*/ 1480050 w 1496212"/>
                        <a:gd name="connsiteY168" fmla="*/ 18017 h 758095"/>
                        <a:gd name="connsiteX169" fmla="*/ 1473293 w 1496212"/>
                        <a:gd name="connsiteY169" fmla="*/ 20270 h 758095"/>
                        <a:gd name="connsiteX170" fmla="*/ 1482302 w 1496212"/>
                        <a:gd name="connsiteY17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4744 w 1496212"/>
                        <a:gd name="connsiteY100" fmla="*/ 619359 h 758095"/>
                        <a:gd name="connsiteX101" fmla="*/ 926005 w 1496212"/>
                        <a:gd name="connsiteY101" fmla="*/ 608098 h 758095"/>
                        <a:gd name="connsiteX102" fmla="*/ 941770 w 1496212"/>
                        <a:gd name="connsiteY102" fmla="*/ 603594 h 758095"/>
                        <a:gd name="connsiteX103" fmla="*/ 980058 w 1496212"/>
                        <a:gd name="connsiteY103" fmla="*/ 605846 h 758095"/>
                        <a:gd name="connsiteX104" fmla="*/ 984562 w 1496212"/>
                        <a:gd name="connsiteY104" fmla="*/ 612603 h 758095"/>
                        <a:gd name="connsiteX105" fmla="*/ 989067 w 1496212"/>
                        <a:gd name="connsiteY105" fmla="*/ 617107 h 758095"/>
                        <a:gd name="connsiteX106" fmla="*/ 1009337 w 1496212"/>
                        <a:gd name="connsiteY106" fmla="*/ 623864 h 758095"/>
                        <a:gd name="connsiteX107" fmla="*/ 1018346 w 1496212"/>
                        <a:gd name="connsiteY107" fmla="*/ 632873 h 758095"/>
                        <a:gd name="connsiteX108" fmla="*/ 1022850 w 1496212"/>
                        <a:gd name="connsiteY108" fmla="*/ 641881 h 758095"/>
                        <a:gd name="connsiteX109" fmla="*/ 1036363 w 1496212"/>
                        <a:gd name="connsiteY109" fmla="*/ 650890 h 758095"/>
                        <a:gd name="connsiteX110" fmla="*/ 1040868 w 1496212"/>
                        <a:gd name="connsiteY110" fmla="*/ 664404 h 758095"/>
                        <a:gd name="connsiteX111" fmla="*/ 1047624 w 1496212"/>
                        <a:gd name="connsiteY111" fmla="*/ 668908 h 758095"/>
                        <a:gd name="connsiteX112" fmla="*/ 1058885 w 1496212"/>
                        <a:gd name="connsiteY112" fmla="*/ 671160 h 758095"/>
                        <a:gd name="connsiteX113" fmla="*/ 1065642 w 1496212"/>
                        <a:gd name="connsiteY113" fmla="*/ 673412 h 758095"/>
                        <a:gd name="connsiteX114" fmla="*/ 1067894 w 1496212"/>
                        <a:gd name="connsiteY114" fmla="*/ 680169 h 758095"/>
                        <a:gd name="connsiteX115" fmla="*/ 1076903 w 1496212"/>
                        <a:gd name="connsiteY115" fmla="*/ 682421 h 758095"/>
                        <a:gd name="connsiteX116" fmla="*/ 1085912 w 1496212"/>
                        <a:gd name="connsiteY116" fmla="*/ 686926 h 758095"/>
                        <a:gd name="connsiteX117" fmla="*/ 1103930 w 1496212"/>
                        <a:gd name="connsiteY117" fmla="*/ 691430 h 758095"/>
                        <a:gd name="connsiteX118" fmla="*/ 1110686 w 1496212"/>
                        <a:gd name="connsiteY118" fmla="*/ 700439 h 758095"/>
                        <a:gd name="connsiteX119" fmla="*/ 1115191 w 1496212"/>
                        <a:gd name="connsiteY119" fmla="*/ 707196 h 758095"/>
                        <a:gd name="connsiteX120" fmla="*/ 1121948 w 1496212"/>
                        <a:gd name="connsiteY120" fmla="*/ 711700 h 758095"/>
                        <a:gd name="connsiteX121" fmla="*/ 1130956 w 1496212"/>
                        <a:gd name="connsiteY121" fmla="*/ 727466 h 758095"/>
                        <a:gd name="connsiteX122" fmla="*/ 1133209 w 1496212"/>
                        <a:gd name="connsiteY122" fmla="*/ 736474 h 758095"/>
                        <a:gd name="connsiteX123" fmla="*/ 1148974 w 1496212"/>
                        <a:gd name="connsiteY123" fmla="*/ 743231 h 758095"/>
                        <a:gd name="connsiteX124" fmla="*/ 1191766 w 1496212"/>
                        <a:gd name="connsiteY124" fmla="*/ 745483 h 758095"/>
                        <a:gd name="connsiteX125" fmla="*/ 1207532 w 1496212"/>
                        <a:gd name="connsiteY125" fmla="*/ 743231 h 758095"/>
                        <a:gd name="connsiteX126" fmla="*/ 1248072 w 1496212"/>
                        <a:gd name="connsiteY126" fmla="*/ 745483 h 758095"/>
                        <a:gd name="connsiteX127" fmla="*/ 1268342 w 1496212"/>
                        <a:gd name="connsiteY127" fmla="*/ 747736 h 758095"/>
                        <a:gd name="connsiteX128" fmla="*/ 1281855 w 1496212"/>
                        <a:gd name="connsiteY128" fmla="*/ 729718 h 758095"/>
                        <a:gd name="connsiteX129" fmla="*/ 1288612 w 1496212"/>
                        <a:gd name="connsiteY129" fmla="*/ 727466 h 758095"/>
                        <a:gd name="connsiteX130" fmla="*/ 1304377 w 1496212"/>
                        <a:gd name="connsiteY130" fmla="*/ 713952 h 758095"/>
                        <a:gd name="connsiteX131" fmla="*/ 1306629 w 1496212"/>
                        <a:gd name="connsiteY131" fmla="*/ 707196 h 758095"/>
                        <a:gd name="connsiteX132" fmla="*/ 1311134 w 1496212"/>
                        <a:gd name="connsiteY132" fmla="*/ 700439 h 758095"/>
                        <a:gd name="connsiteX133" fmla="*/ 1315638 w 1496212"/>
                        <a:gd name="connsiteY133" fmla="*/ 691430 h 758095"/>
                        <a:gd name="connsiteX134" fmla="*/ 1322395 w 1496212"/>
                        <a:gd name="connsiteY134" fmla="*/ 689178 h 758095"/>
                        <a:gd name="connsiteX135" fmla="*/ 1326899 w 1496212"/>
                        <a:gd name="connsiteY135" fmla="*/ 680169 h 758095"/>
                        <a:gd name="connsiteX136" fmla="*/ 1333656 w 1496212"/>
                        <a:gd name="connsiteY136" fmla="*/ 675665 h 758095"/>
                        <a:gd name="connsiteX137" fmla="*/ 1335908 w 1496212"/>
                        <a:gd name="connsiteY137" fmla="*/ 666656 h 758095"/>
                        <a:gd name="connsiteX138" fmla="*/ 1338160 w 1496212"/>
                        <a:gd name="connsiteY138" fmla="*/ 659899 h 758095"/>
                        <a:gd name="connsiteX139" fmla="*/ 1342665 w 1496212"/>
                        <a:gd name="connsiteY139" fmla="*/ 655395 h 758095"/>
                        <a:gd name="connsiteX140" fmla="*/ 1351674 w 1496212"/>
                        <a:gd name="connsiteY140" fmla="*/ 641881 h 758095"/>
                        <a:gd name="connsiteX141" fmla="*/ 1353926 w 1496212"/>
                        <a:gd name="connsiteY141" fmla="*/ 632873 h 758095"/>
                        <a:gd name="connsiteX142" fmla="*/ 1356178 w 1496212"/>
                        <a:gd name="connsiteY142" fmla="*/ 610350 h 758095"/>
                        <a:gd name="connsiteX143" fmla="*/ 1360682 w 1496212"/>
                        <a:gd name="connsiteY143" fmla="*/ 601341 h 758095"/>
                        <a:gd name="connsiteX144" fmla="*/ 1365187 w 1496212"/>
                        <a:gd name="connsiteY144" fmla="*/ 585576 h 758095"/>
                        <a:gd name="connsiteX145" fmla="*/ 1371944 w 1496212"/>
                        <a:gd name="connsiteY145" fmla="*/ 576567 h 758095"/>
                        <a:gd name="connsiteX146" fmla="*/ 1376448 w 1496212"/>
                        <a:gd name="connsiteY146" fmla="*/ 542784 h 758095"/>
                        <a:gd name="connsiteX147" fmla="*/ 1378700 w 1496212"/>
                        <a:gd name="connsiteY147" fmla="*/ 533775 h 758095"/>
                        <a:gd name="connsiteX148" fmla="*/ 1380952 w 1496212"/>
                        <a:gd name="connsiteY148" fmla="*/ 477470 h 758095"/>
                        <a:gd name="connsiteX149" fmla="*/ 1396718 w 1496212"/>
                        <a:gd name="connsiteY149" fmla="*/ 454947 h 758095"/>
                        <a:gd name="connsiteX150" fmla="*/ 1403475 w 1496212"/>
                        <a:gd name="connsiteY150" fmla="*/ 443686 h 758095"/>
                        <a:gd name="connsiteX151" fmla="*/ 1410231 w 1496212"/>
                        <a:gd name="connsiteY151" fmla="*/ 434677 h 758095"/>
                        <a:gd name="connsiteX152" fmla="*/ 1412483 w 1496212"/>
                        <a:gd name="connsiteY152" fmla="*/ 385129 h 758095"/>
                        <a:gd name="connsiteX153" fmla="*/ 1414736 w 1496212"/>
                        <a:gd name="connsiteY153" fmla="*/ 373868 h 758095"/>
                        <a:gd name="connsiteX154" fmla="*/ 1421492 w 1496212"/>
                        <a:gd name="connsiteY154" fmla="*/ 367111 h 758095"/>
                        <a:gd name="connsiteX155" fmla="*/ 1435006 w 1496212"/>
                        <a:gd name="connsiteY155" fmla="*/ 157655 h 758095"/>
                        <a:gd name="connsiteX156" fmla="*/ 1448519 w 1496212"/>
                        <a:gd name="connsiteY156" fmla="*/ 141889 h 758095"/>
                        <a:gd name="connsiteX157" fmla="*/ 1453023 w 1496212"/>
                        <a:gd name="connsiteY157" fmla="*/ 135133 h 758095"/>
                        <a:gd name="connsiteX158" fmla="*/ 1459780 w 1496212"/>
                        <a:gd name="connsiteY158" fmla="*/ 132880 h 758095"/>
                        <a:gd name="connsiteX159" fmla="*/ 1466537 w 1496212"/>
                        <a:gd name="connsiteY159" fmla="*/ 128376 h 758095"/>
                        <a:gd name="connsiteX160" fmla="*/ 1468789 w 1496212"/>
                        <a:gd name="connsiteY160" fmla="*/ 99097 h 758095"/>
                        <a:gd name="connsiteX161" fmla="*/ 1475546 w 1496212"/>
                        <a:gd name="connsiteY161" fmla="*/ 94593 h 758095"/>
                        <a:gd name="connsiteX162" fmla="*/ 1486807 w 1496212"/>
                        <a:gd name="connsiteY162" fmla="*/ 83332 h 758095"/>
                        <a:gd name="connsiteX163" fmla="*/ 1489059 w 1496212"/>
                        <a:gd name="connsiteY163" fmla="*/ 76575 h 758095"/>
                        <a:gd name="connsiteX164" fmla="*/ 1495816 w 1496212"/>
                        <a:gd name="connsiteY164" fmla="*/ 74323 h 758095"/>
                        <a:gd name="connsiteX165" fmla="*/ 1493563 w 1496212"/>
                        <a:gd name="connsiteY165" fmla="*/ 0 h 758095"/>
                        <a:gd name="connsiteX166" fmla="*/ 1482302 w 1496212"/>
                        <a:gd name="connsiteY166" fmla="*/ 9008 h 758095"/>
                        <a:gd name="connsiteX167" fmla="*/ 1480050 w 1496212"/>
                        <a:gd name="connsiteY167" fmla="*/ 18017 h 758095"/>
                        <a:gd name="connsiteX168" fmla="*/ 1473293 w 1496212"/>
                        <a:gd name="connsiteY168" fmla="*/ 20270 h 758095"/>
                        <a:gd name="connsiteX169" fmla="*/ 1482302 w 1496212"/>
                        <a:gd name="connsiteY16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26005 w 1496212"/>
                        <a:gd name="connsiteY100" fmla="*/ 608098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80058 w 1496212"/>
                        <a:gd name="connsiteY101" fmla="*/ 605846 h 758095"/>
                        <a:gd name="connsiteX102" fmla="*/ 984562 w 1496212"/>
                        <a:gd name="connsiteY102" fmla="*/ 612603 h 758095"/>
                        <a:gd name="connsiteX103" fmla="*/ 989067 w 1496212"/>
                        <a:gd name="connsiteY103" fmla="*/ 617107 h 758095"/>
                        <a:gd name="connsiteX104" fmla="*/ 1009337 w 1496212"/>
                        <a:gd name="connsiteY104" fmla="*/ 623864 h 758095"/>
                        <a:gd name="connsiteX105" fmla="*/ 1018346 w 1496212"/>
                        <a:gd name="connsiteY105" fmla="*/ 632873 h 758095"/>
                        <a:gd name="connsiteX106" fmla="*/ 1022850 w 1496212"/>
                        <a:gd name="connsiteY106" fmla="*/ 641881 h 758095"/>
                        <a:gd name="connsiteX107" fmla="*/ 1036363 w 1496212"/>
                        <a:gd name="connsiteY107" fmla="*/ 650890 h 758095"/>
                        <a:gd name="connsiteX108" fmla="*/ 1040868 w 1496212"/>
                        <a:gd name="connsiteY108" fmla="*/ 664404 h 758095"/>
                        <a:gd name="connsiteX109" fmla="*/ 1047624 w 1496212"/>
                        <a:gd name="connsiteY109" fmla="*/ 668908 h 758095"/>
                        <a:gd name="connsiteX110" fmla="*/ 1058885 w 1496212"/>
                        <a:gd name="connsiteY110" fmla="*/ 671160 h 758095"/>
                        <a:gd name="connsiteX111" fmla="*/ 1065642 w 1496212"/>
                        <a:gd name="connsiteY111" fmla="*/ 673412 h 758095"/>
                        <a:gd name="connsiteX112" fmla="*/ 1067894 w 1496212"/>
                        <a:gd name="connsiteY112" fmla="*/ 680169 h 758095"/>
                        <a:gd name="connsiteX113" fmla="*/ 1076903 w 1496212"/>
                        <a:gd name="connsiteY113" fmla="*/ 682421 h 758095"/>
                        <a:gd name="connsiteX114" fmla="*/ 1085912 w 1496212"/>
                        <a:gd name="connsiteY114" fmla="*/ 686926 h 758095"/>
                        <a:gd name="connsiteX115" fmla="*/ 1103930 w 1496212"/>
                        <a:gd name="connsiteY115" fmla="*/ 691430 h 758095"/>
                        <a:gd name="connsiteX116" fmla="*/ 1110686 w 1496212"/>
                        <a:gd name="connsiteY116" fmla="*/ 700439 h 758095"/>
                        <a:gd name="connsiteX117" fmla="*/ 1115191 w 1496212"/>
                        <a:gd name="connsiteY117" fmla="*/ 707196 h 758095"/>
                        <a:gd name="connsiteX118" fmla="*/ 1121948 w 1496212"/>
                        <a:gd name="connsiteY118" fmla="*/ 711700 h 758095"/>
                        <a:gd name="connsiteX119" fmla="*/ 1130956 w 1496212"/>
                        <a:gd name="connsiteY119" fmla="*/ 727466 h 758095"/>
                        <a:gd name="connsiteX120" fmla="*/ 1133209 w 1496212"/>
                        <a:gd name="connsiteY120" fmla="*/ 736474 h 758095"/>
                        <a:gd name="connsiteX121" fmla="*/ 1148974 w 1496212"/>
                        <a:gd name="connsiteY121" fmla="*/ 743231 h 758095"/>
                        <a:gd name="connsiteX122" fmla="*/ 1191766 w 1496212"/>
                        <a:gd name="connsiteY122" fmla="*/ 745483 h 758095"/>
                        <a:gd name="connsiteX123" fmla="*/ 1207532 w 1496212"/>
                        <a:gd name="connsiteY123" fmla="*/ 743231 h 758095"/>
                        <a:gd name="connsiteX124" fmla="*/ 1248072 w 1496212"/>
                        <a:gd name="connsiteY124" fmla="*/ 745483 h 758095"/>
                        <a:gd name="connsiteX125" fmla="*/ 1268342 w 1496212"/>
                        <a:gd name="connsiteY125" fmla="*/ 747736 h 758095"/>
                        <a:gd name="connsiteX126" fmla="*/ 1281855 w 1496212"/>
                        <a:gd name="connsiteY126" fmla="*/ 729718 h 758095"/>
                        <a:gd name="connsiteX127" fmla="*/ 1288612 w 1496212"/>
                        <a:gd name="connsiteY127" fmla="*/ 727466 h 758095"/>
                        <a:gd name="connsiteX128" fmla="*/ 1304377 w 1496212"/>
                        <a:gd name="connsiteY128" fmla="*/ 713952 h 758095"/>
                        <a:gd name="connsiteX129" fmla="*/ 1306629 w 1496212"/>
                        <a:gd name="connsiteY129" fmla="*/ 707196 h 758095"/>
                        <a:gd name="connsiteX130" fmla="*/ 1311134 w 1496212"/>
                        <a:gd name="connsiteY130" fmla="*/ 700439 h 758095"/>
                        <a:gd name="connsiteX131" fmla="*/ 1315638 w 1496212"/>
                        <a:gd name="connsiteY131" fmla="*/ 691430 h 758095"/>
                        <a:gd name="connsiteX132" fmla="*/ 1322395 w 1496212"/>
                        <a:gd name="connsiteY132" fmla="*/ 689178 h 758095"/>
                        <a:gd name="connsiteX133" fmla="*/ 1326899 w 1496212"/>
                        <a:gd name="connsiteY133" fmla="*/ 680169 h 758095"/>
                        <a:gd name="connsiteX134" fmla="*/ 1333656 w 1496212"/>
                        <a:gd name="connsiteY134" fmla="*/ 675665 h 758095"/>
                        <a:gd name="connsiteX135" fmla="*/ 1335908 w 1496212"/>
                        <a:gd name="connsiteY135" fmla="*/ 666656 h 758095"/>
                        <a:gd name="connsiteX136" fmla="*/ 1338160 w 1496212"/>
                        <a:gd name="connsiteY136" fmla="*/ 659899 h 758095"/>
                        <a:gd name="connsiteX137" fmla="*/ 1342665 w 1496212"/>
                        <a:gd name="connsiteY137" fmla="*/ 655395 h 758095"/>
                        <a:gd name="connsiteX138" fmla="*/ 1351674 w 1496212"/>
                        <a:gd name="connsiteY138" fmla="*/ 641881 h 758095"/>
                        <a:gd name="connsiteX139" fmla="*/ 1353926 w 1496212"/>
                        <a:gd name="connsiteY139" fmla="*/ 632873 h 758095"/>
                        <a:gd name="connsiteX140" fmla="*/ 1356178 w 1496212"/>
                        <a:gd name="connsiteY140" fmla="*/ 610350 h 758095"/>
                        <a:gd name="connsiteX141" fmla="*/ 1360682 w 1496212"/>
                        <a:gd name="connsiteY141" fmla="*/ 601341 h 758095"/>
                        <a:gd name="connsiteX142" fmla="*/ 1365187 w 1496212"/>
                        <a:gd name="connsiteY142" fmla="*/ 585576 h 758095"/>
                        <a:gd name="connsiteX143" fmla="*/ 1371944 w 1496212"/>
                        <a:gd name="connsiteY143" fmla="*/ 576567 h 758095"/>
                        <a:gd name="connsiteX144" fmla="*/ 1376448 w 1496212"/>
                        <a:gd name="connsiteY144" fmla="*/ 542784 h 758095"/>
                        <a:gd name="connsiteX145" fmla="*/ 1378700 w 1496212"/>
                        <a:gd name="connsiteY145" fmla="*/ 533775 h 758095"/>
                        <a:gd name="connsiteX146" fmla="*/ 1380952 w 1496212"/>
                        <a:gd name="connsiteY146" fmla="*/ 477470 h 758095"/>
                        <a:gd name="connsiteX147" fmla="*/ 1396718 w 1496212"/>
                        <a:gd name="connsiteY147" fmla="*/ 454947 h 758095"/>
                        <a:gd name="connsiteX148" fmla="*/ 1403475 w 1496212"/>
                        <a:gd name="connsiteY148" fmla="*/ 443686 h 758095"/>
                        <a:gd name="connsiteX149" fmla="*/ 1410231 w 1496212"/>
                        <a:gd name="connsiteY149" fmla="*/ 434677 h 758095"/>
                        <a:gd name="connsiteX150" fmla="*/ 1412483 w 1496212"/>
                        <a:gd name="connsiteY150" fmla="*/ 385129 h 758095"/>
                        <a:gd name="connsiteX151" fmla="*/ 1414736 w 1496212"/>
                        <a:gd name="connsiteY151" fmla="*/ 373868 h 758095"/>
                        <a:gd name="connsiteX152" fmla="*/ 1421492 w 1496212"/>
                        <a:gd name="connsiteY152" fmla="*/ 367111 h 758095"/>
                        <a:gd name="connsiteX153" fmla="*/ 1435006 w 1496212"/>
                        <a:gd name="connsiteY153" fmla="*/ 157655 h 758095"/>
                        <a:gd name="connsiteX154" fmla="*/ 1448519 w 1496212"/>
                        <a:gd name="connsiteY154" fmla="*/ 141889 h 758095"/>
                        <a:gd name="connsiteX155" fmla="*/ 1453023 w 1496212"/>
                        <a:gd name="connsiteY155" fmla="*/ 135133 h 758095"/>
                        <a:gd name="connsiteX156" fmla="*/ 1459780 w 1496212"/>
                        <a:gd name="connsiteY156" fmla="*/ 132880 h 758095"/>
                        <a:gd name="connsiteX157" fmla="*/ 1466537 w 1496212"/>
                        <a:gd name="connsiteY157" fmla="*/ 128376 h 758095"/>
                        <a:gd name="connsiteX158" fmla="*/ 1468789 w 1496212"/>
                        <a:gd name="connsiteY158" fmla="*/ 99097 h 758095"/>
                        <a:gd name="connsiteX159" fmla="*/ 1475546 w 1496212"/>
                        <a:gd name="connsiteY159" fmla="*/ 94593 h 758095"/>
                        <a:gd name="connsiteX160" fmla="*/ 1486807 w 1496212"/>
                        <a:gd name="connsiteY160" fmla="*/ 83332 h 758095"/>
                        <a:gd name="connsiteX161" fmla="*/ 1489059 w 1496212"/>
                        <a:gd name="connsiteY161" fmla="*/ 76575 h 758095"/>
                        <a:gd name="connsiteX162" fmla="*/ 1495816 w 1496212"/>
                        <a:gd name="connsiteY162" fmla="*/ 74323 h 758095"/>
                        <a:gd name="connsiteX163" fmla="*/ 1493563 w 1496212"/>
                        <a:gd name="connsiteY163" fmla="*/ 0 h 758095"/>
                        <a:gd name="connsiteX164" fmla="*/ 1482302 w 1496212"/>
                        <a:gd name="connsiteY164" fmla="*/ 9008 h 758095"/>
                        <a:gd name="connsiteX165" fmla="*/ 1480050 w 1496212"/>
                        <a:gd name="connsiteY165" fmla="*/ 18017 h 758095"/>
                        <a:gd name="connsiteX166" fmla="*/ 1473293 w 1496212"/>
                        <a:gd name="connsiteY166" fmla="*/ 20270 h 758095"/>
                        <a:gd name="connsiteX167" fmla="*/ 1482302 w 1496212"/>
                        <a:gd name="connsiteY16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9067 w 1496212"/>
                        <a:gd name="connsiteY59" fmla="*/ 529271 h 758095"/>
                        <a:gd name="connsiteX60" fmla="*/ 980058 w 1496212"/>
                        <a:gd name="connsiteY60" fmla="*/ 524766 h 758095"/>
                        <a:gd name="connsiteX61" fmla="*/ 905735 w 1496212"/>
                        <a:gd name="connsiteY61" fmla="*/ 522514 h 758095"/>
                        <a:gd name="connsiteX62" fmla="*/ 856186 w 1496212"/>
                        <a:gd name="connsiteY62" fmla="*/ 527018 h 758095"/>
                        <a:gd name="connsiteX63" fmla="*/ 795992 w 1496212"/>
                        <a:gd name="connsiteY63" fmla="*/ 547399 h 758095"/>
                        <a:gd name="connsiteX64" fmla="*/ 750332 w 1496212"/>
                        <a:gd name="connsiteY64" fmla="*/ 578819 h 758095"/>
                        <a:gd name="connsiteX65" fmla="*/ 709792 w 1496212"/>
                        <a:gd name="connsiteY65" fmla="*/ 626116 h 758095"/>
                        <a:gd name="connsiteX66" fmla="*/ 691774 w 1496212"/>
                        <a:gd name="connsiteY66" fmla="*/ 644134 h 758095"/>
                        <a:gd name="connsiteX67" fmla="*/ 647419 w 1496212"/>
                        <a:gd name="connsiteY67" fmla="*/ 668108 h 758095"/>
                        <a:gd name="connsiteX68" fmla="*/ 550648 w 1496212"/>
                        <a:gd name="connsiteY68" fmla="*/ 677007 h 758095"/>
                        <a:gd name="connsiteX69" fmla="*/ 449766 w 1496212"/>
                        <a:gd name="connsiteY69" fmla="*/ 674028 h 758095"/>
                        <a:gd name="connsiteX70" fmla="*/ 385817 w 1496212"/>
                        <a:gd name="connsiteY70" fmla="*/ 637474 h 758095"/>
                        <a:gd name="connsiteX71" fmla="*/ 340428 w 1496212"/>
                        <a:gd name="connsiteY71" fmla="*/ 603594 h 758095"/>
                        <a:gd name="connsiteX72" fmla="*/ 302141 w 1496212"/>
                        <a:gd name="connsiteY72" fmla="*/ 578819 h 758095"/>
                        <a:gd name="connsiteX73" fmla="*/ 266105 w 1496212"/>
                        <a:gd name="connsiteY73" fmla="*/ 556297 h 758095"/>
                        <a:gd name="connsiteX74" fmla="*/ 259349 w 1496212"/>
                        <a:gd name="connsiteY74" fmla="*/ 554045 h 758095"/>
                        <a:gd name="connsiteX75" fmla="*/ 236826 w 1496212"/>
                        <a:gd name="connsiteY75" fmla="*/ 545036 h 758095"/>
                        <a:gd name="connsiteX76" fmla="*/ 180521 w 1496212"/>
                        <a:gd name="connsiteY76" fmla="*/ 536027 h 758095"/>
                        <a:gd name="connsiteX77" fmla="*/ 117459 w 1496212"/>
                        <a:gd name="connsiteY77" fmla="*/ 533775 h 758095"/>
                        <a:gd name="connsiteX78" fmla="*/ 76919 w 1496212"/>
                        <a:gd name="connsiteY78" fmla="*/ 536027 h 758095"/>
                        <a:gd name="connsiteX79" fmla="*/ 61645 w 1496212"/>
                        <a:gd name="connsiteY79" fmla="*/ 536930 h 758095"/>
                        <a:gd name="connsiteX80" fmla="*/ 23483 w 1496212"/>
                        <a:gd name="connsiteY80" fmla="*/ 550729 h 758095"/>
                        <a:gd name="connsiteX81" fmla="*/ 103 w 1496212"/>
                        <a:gd name="connsiteY81" fmla="*/ 573331 h 758095"/>
                        <a:gd name="connsiteX82" fmla="*/ 16207 w 1496212"/>
                        <a:gd name="connsiteY82" fmla="*/ 613525 h 758095"/>
                        <a:gd name="connsiteX83" fmla="*/ 45307 w 1496212"/>
                        <a:gd name="connsiteY83" fmla="*/ 618170 h 758095"/>
                        <a:gd name="connsiteX84" fmla="*/ 125027 w 1496212"/>
                        <a:gd name="connsiteY84" fmla="*/ 629432 h 758095"/>
                        <a:gd name="connsiteX85" fmla="*/ 167008 w 1496212"/>
                        <a:gd name="connsiteY85" fmla="*/ 632873 h 758095"/>
                        <a:gd name="connsiteX86" fmla="*/ 219388 w 1496212"/>
                        <a:gd name="connsiteY86" fmla="*/ 640429 h 758095"/>
                        <a:gd name="connsiteX87" fmla="*/ 271189 w 1496212"/>
                        <a:gd name="connsiteY87" fmla="*/ 659173 h 758095"/>
                        <a:gd name="connsiteX88" fmla="*/ 302141 w 1496212"/>
                        <a:gd name="connsiteY88" fmla="*/ 675665 h 758095"/>
                        <a:gd name="connsiteX89" fmla="*/ 337229 w 1496212"/>
                        <a:gd name="connsiteY89" fmla="*/ 700365 h 758095"/>
                        <a:gd name="connsiteX90" fmla="*/ 378458 w 1496212"/>
                        <a:gd name="connsiteY90" fmla="*/ 749187 h 758095"/>
                        <a:gd name="connsiteX91" fmla="*/ 403490 w 1496212"/>
                        <a:gd name="connsiteY91" fmla="*/ 752240 h 758095"/>
                        <a:gd name="connsiteX92" fmla="*/ 548322 w 1496212"/>
                        <a:gd name="connsiteY92" fmla="*/ 753003 h 758095"/>
                        <a:gd name="connsiteX93" fmla="*/ 650976 w 1496212"/>
                        <a:gd name="connsiteY93" fmla="*/ 747772 h 758095"/>
                        <a:gd name="connsiteX94" fmla="*/ 689522 w 1496212"/>
                        <a:gd name="connsiteY94" fmla="*/ 745483 h 758095"/>
                        <a:gd name="connsiteX95" fmla="*/ 719380 w 1496212"/>
                        <a:gd name="connsiteY95" fmla="*/ 726850 h 758095"/>
                        <a:gd name="connsiteX96" fmla="*/ 766023 w 1496212"/>
                        <a:gd name="connsiteY96" fmla="*/ 676722 h 758095"/>
                        <a:gd name="connsiteX97" fmla="*/ 818551 w 1496212"/>
                        <a:gd name="connsiteY97" fmla="*/ 631642 h 758095"/>
                        <a:gd name="connsiteX98" fmla="*/ 869625 w 1496212"/>
                        <a:gd name="connsiteY98" fmla="*/ 611335 h 758095"/>
                        <a:gd name="connsiteX99" fmla="*/ 917070 w 1496212"/>
                        <a:gd name="connsiteY99" fmla="*/ 603630 h 758095"/>
                        <a:gd name="connsiteX100" fmla="*/ 980058 w 1496212"/>
                        <a:gd name="connsiteY100" fmla="*/ 605846 h 758095"/>
                        <a:gd name="connsiteX101" fmla="*/ 984562 w 1496212"/>
                        <a:gd name="connsiteY101" fmla="*/ 612603 h 758095"/>
                        <a:gd name="connsiteX102" fmla="*/ 989067 w 1496212"/>
                        <a:gd name="connsiteY102" fmla="*/ 617107 h 758095"/>
                        <a:gd name="connsiteX103" fmla="*/ 1009337 w 1496212"/>
                        <a:gd name="connsiteY103" fmla="*/ 623864 h 758095"/>
                        <a:gd name="connsiteX104" fmla="*/ 1018346 w 1496212"/>
                        <a:gd name="connsiteY104" fmla="*/ 632873 h 758095"/>
                        <a:gd name="connsiteX105" fmla="*/ 1022850 w 1496212"/>
                        <a:gd name="connsiteY105" fmla="*/ 641881 h 758095"/>
                        <a:gd name="connsiteX106" fmla="*/ 1036363 w 1496212"/>
                        <a:gd name="connsiteY106" fmla="*/ 650890 h 758095"/>
                        <a:gd name="connsiteX107" fmla="*/ 1040868 w 1496212"/>
                        <a:gd name="connsiteY107" fmla="*/ 664404 h 758095"/>
                        <a:gd name="connsiteX108" fmla="*/ 1047624 w 1496212"/>
                        <a:gd name="connsiteY108" fmla="*/ 668908 h 758095"/>
                        <a:gd name="connsiteX109" fmla="*/ 1058885 w 1496212"/>
                        <a:gd name="connsiteY109" fmla="*/ 671160 h 758095"/>
                        <a:gd name="connsiteX110" fmla="*/ 1065642 w 1496212"/>
                        <a:gd name="connsiteY110" fmla="*/ 673412 h 758095"/>
                        <a:gd name="connsiteX111" fmla="*/ 1067894 w 1496212"/>
                        <a:gd name="connsiteY111" fmla="*/ 680169 h 758095"/>
                        <a:gd name="connsiteX112" fmla="*/ 1076903 w 1496212"/>
                        <a:gd name="connsiteY112" fmla="*/ 682421 h 758095"/>
                        <a:gd name="connsiteX113" fmla="*/ 1085912 w 1496212"/>
                        <a:gd name="connsiteY113" fmla="*/ 686926 h 758095"/>
                        <a:gd name="connsiteX114" fmla="*/ 1103930 w 1496212"/>
                        <a:gd name="connsiteY114" fmla="*/ 691430 h 758095"/>
                        <a:gd name="connsiteX115" fmla="*/ 1110686 w 1496212"/>
                        <a:gd name="connsiteY115" fmla="*/ 700439 h 758095"/>
                        <a:gd name="connsiteX116" fmla="*/ 1115191 w 1496212"/>
                        <a:gd name="connsiteY116" fmla="*/ 707196 h 758095"/>
                        <a:gd name="connsiteX117" fmla="*/ 1121948 w 1496212"/>
                        <a:gd name="connsiteY117" fmla="*/ 711700 h 758095"/>
                        <a:gd name="connsiteX118" fmla="*/ 1130956 w 1496212"/>
                        <a:gd name="connsiteY118" fmla="*/ 727466 h 758095"/>
                        <a:gd name="connsiteX119" fmla="*/ 1133209 w 1496212"/>
                        <a:gd name="connsiteY119" fmla="*/ 736474 h 758095"/>
                        <a:gd name="connsiteX120" fmla="*/ 1148974 w 1496212"/>
                        <a:gd name="connsiteY120" fmla="*/ 743231 h 758095"/>
                        <a:gd name="connsiteX121" fmla="*/ 1191766 w 1496212"/>
                        <a:gd name="connsiteY121" fmla="*/ 745483 h 758095"/>
                        <a:gd name="connsiteX122" fmla="*/ 1207532 w 1496212"/>
                        <a:gd name="connsiteY122" fmla="*/ 743231 h 758095"/>
                        <a:gd name="connsiteX123" fmla="*/ 1248072 w 1496212"/>
                        <a:gd name="connsiteY123" fmla="*/ 745483 h 758095"/>
                        <a:gd name="connsiteX124" fmla="*/ 1268342 w 1496212"/>
                        <a:gd name="connsiteY124" fmla="*/ 747736 h 758095"/>
                        <a:gd name="connsiteX125" fmla="*/ 1281855 w 1496212"/>
                        <a:gd name="connsiteY125" fmla="*/ 729718 h 758095"/>
                        <a:gd name="connsiteX126" fmla="*/ 1288612 w 1496212"/>
                        <a:gd name="connsiteY126" fmla="*/ 727466 h 758095"/>
                        <a:gd name="connsiteX127" fmla="*/ 1304377 w 1496212"/>
                        <a:gd name="connsiteY127" fmla="*/ 713952 h 758095"/>
                        <a:gd name="connsiteX128" fmla="*/ 1306629 w 1496212"/>
                        <a:gd name="connsiteY128" fmla="*/ 707196 h 758095"/>
                        <a:gd name="connsiteX129" fmla="*/ 1311134 w 1496212"/>
                        <a:gd name="connsiteY129" fmla="*/ 700439 h 758095"/>
                        <a:gd name="connsiteX130" fmla="*/ 1315638 w 1496212"/>
                        <a:gd name="connsiteY130" fmla="*/ 691430 h 758095"/>
                        <a:gd name="connsiteX131" fmla="*/ 1322395 w 1496212"/>
                        <a:gd name="connsiteY131" fmla="*/ 689178 h 758095"/>
                        <a:gd name="connsiteX132" fmla="*/ 1326899 w 1496212"/>
                        <a:gd name="connsiteY132" fmla="*/ 680169 h 758095"/>
                        <a:gd name="connsiteX133" fmla="*/ 1333656 w 1496212"/>
                        <a:gd name="connsiteY133" fmla="*/ 675665 h 758095"/>
                        <a:gd name="connsiteX134" fmla="*/ 1335908 w 1496212"/>
                        <a:gd name="connsiteY134" fmla="*/ 666656 h 758095"/>
                        <a:gd name="connsiteX135" fmla="*/ 1338160 w 1496212"/>
                        <a:gd name="connsiteY135" fmla="*/ 659899 h 758095"/>
                        <a:gd name="connsiteX136" fmla="*/ 1342665 w 1496212"/>
                        <a:gd name="connsiteY136" fmla="*/ 655395 h 758095"/>
                        <a:gd name="connsiteX137" fmla="*/ 1351674 w 1496212"/>
                        <a:gd name="connsiteY137" fmla="*/ 641881 h 758095"/>
                        <a:gd name="connsiteX138" fmla="*/ 1353926 w 1496212"/>
                        <a:gd name="connsiteY138" fmla="*/ 632873 h 758095"/>
                        <a:gd name="connsiteX139" fmla="*/ 1356178 w 1496212"/>
                        <a:gd name="connsiteY139" fmla="*/ 610350 h 758095"/>
                        <a:gd name="connsiteX140" fmla="*/ 1360682 w 1496212"/>
                        <a:gd name="connsiteY140" fmla="*/ 601341 h 758095"/>
                        <a:gd name="connsiteX141" fmla="*/ 1365187 w 1496212"/>
                        <a:gd name="connsiteY141" fmla="*/ 585576 h 758095"/>
                        <a:gd name="connsiteX142" fmla="*/ 1371944 w 1496212"/>
                        <a:gd name="connsiteY142" fmla="*/ 576567 h 758095"/>
                        <a:gd name="connsiteX143" fmla="*/ 1376448 w 1496212"/>
                        <a:gd name="connsiteY143" fmla="*/ 542784 h 758095"/>
                        <a:gd name="connsiteX144" fmla="*/ 1378700 w 1496212"/>
                        <a:gd name="connsiteY144" fmla="*/ 533775 h 758095"/>
                        <a:gd name="connsiteX145" fmla="*/ 1380952 w 1496212"/>
                        <a:gd name="connsiteY145" fmla="*/ 477470 h 758095"/>
                        <a:gd name="connsiteX146" fmla="*/ 1396718 w 1496212"/>
                        <a:gd name="connsiteY146" fmla="*/ 454947 h 758095"/>
                        <a:gd name="connsiteX147" fmla="*/ 1403475 w 1496212"/>
                        <a:gd name="connsiteY147" fmla="*/ 443686 h 758095"/>
                        <a:gd name="connsiteX148" fmla="*/ 1410231 w 1496212"/>
                        <a:gd name="connsiteY148" fmla="*/ 434677 h 758095"/>
                        <a:gd name="connsiteX149" fmla="*/ 1412483 w 1496212"/>
                        <a:gd name="connsiteY149" fmla="*/ 385129 h 758095"/>
                        <a:gd name="connsiteX150" fmla="*/ 1414736 w 1496212"/>
                        <a:gd name="connsiteY150" fmla="*/ 373868 h 758095"/>
                        <a:gd name="connsiteX151" fmla="*/ 1421492 w 1496212"/>
                        <a:gd name="connsiteY151" fmla="*/ 367111 h 758095"/>
                        <a:gd name="connsiteX152" fmla="*/ 1435006 w 1496212"/>
                        <a:gd name="connsiteY152" fmla="*/ 157655 h 758095"/>
                        <a:gd name="connsiteX153" fmla="*/ 1448519 w 1496212"/>
                        <a:gd name="connsiteY153" fmla="*/ 141889 h 758095"/>
                        <a:gd name="connsiteX154" fmla="*/ 1453023 w 1496212"/>
                        <a:gd name="connsiteY154" fmla="*/ 135133 h 758095"/>
                        <a:gd name="connsiteX155" fmla="*/ 1459780 w 1496212"/>
                        <a:gd name="connsiteY155" fmla="*/ 132880 h 758095"/>
                        <a:gd name="connsiteX156" fmla="*/ 1466537 w 1496212"/>
                        <a:gd name="connsiteY156" fmla="*/ 128376 h 758095"/>
                        <a:gd name="connsiteX157" fmla="*/ 1468789 w 1496212"/>
                        <a:gd name="connsiteY157" fmla="*/ 99097 h 758095"/>
                        <a:gd name="connsiteX158" fmla="*/ 1475546 w 1496212"/>
                        <a:gd name="connsiteY158" fmla="*/ 94593 h 758095"/>
                        <a:gd name="connsiteX159" fmla="*/ 1486807 w 1496212"/>
                        <a:gd name="connsiteY159" fmla="*/ 83332 h 758095"/>
                        <a:gd name="connsiteX160" fmla="*/ 1489059 w 1496212"/>
                        <a:gd name="connsiteY160" fmla="*/ 76575 h 758095"/>
                        <a:gd name="connsiteX161" fmla="*/ 1495816 w 1496212"/>
                        <a:gd name="connsiteY161" fmla="*/ 74323 h 758095"/>
                        <a:gd name="connsiteX162" fmla="*/ 1493563 w 1496212"/>
                        <a:gd name="connsiteY162" fmla="*/ 0 h 758095"/>
                        <a:gd name="connsiteX163" fmla="*/ 1482302 w 1496212"/>
                        <a:gd name="connsiteY163" fmla="*/ 9008 h 758095"/>
                        <a:gd name="connsiteX164" fmla="*/ 1480050 w 1496212"/>
                        <a:gd name="connsiteY164" fmla="*/ 18017 h 758095"/>
                        <a:gd name="connsiteX165" fmla="*/ 1473293 w 1496212"/>
                        <a:gd name="connsiteY165" fmla="*/ 20270 h 758095"/>
                        <a:gd name="connsiteX166" fmla="*/ 1482302 w 1496212"/>
                        <a:gd name="connsiteY16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0058 w 1496212"/>
                        <a:gd name="connsiteY59" fmla="*/ 524766 h 758095"/>
                        <a:gd name="connsiteX60" fmla="*/ 905735 w 1496212"/>
                        <a:gd name="connsiteY60" fmla="*/ 522514 h 758095"/>
                        <a:gd name="connsiteX61" fmla="*/ 856186 w 1496212"/>
                        <a:gd name="connsiteY61" fmla="*/ 527018 h 758095"/>
                        <a:gd name="connsiteX62" fmla="*/ 795992 w 1496212"/>
                        <a:gd name="connsiteY62" fmla="*/ 547399 h 758095"/>
                        <a:gd name="connsiteX63" fmla="*/ 750332 w 1496212"/>
                        <a:gd name="connsiteY63" fmla="*/ 578819 h 758095"/>
                        <a:gd name="connsiteX64" fmla="*/ 709792 w 1496212"/>
                        <a:gd name="connsiteY64" fmla="*/ 626116 h 758095"/>
                        <a:gd name="connsiteX65" fmla="*/ 691774 w 1496212"/>
                        <a:gd name="connsiteY65" fmla="*/ 644134 h 758095"/>
                        <a:gd name="connsiteX66" fmla="*/ 647419 w 1496212"/>
                        <a:gd name="connsiteY66" fmla="*/ 668108 h 758095"/>
                        <a:gd name="connsiteX67" fmla="*/ 550648 w 1496212"/>
                        <a:gd name="connsiteY67" fmla="*/ 677007 h 758095"/>
                        <a:gd name="connsiteX68" fmla="*/ 449766 w 1496212"/>
                        <a:gd name="connsiteY68" fmla="*/ 674028 h 758095"/>
                        <a:gd name="connsiteX69" fmla="*/ 385817 w 1496212"/>
                        <a:gd name="connsiteY69" fmla="*/ 637474 h 758095"/>
                        <a:gd name="connsiteX70" fmla="*/ 340428 w 1496212"/>
                        <a:gd name="connsiteY70" fmla="*/ 603594 h 758095"/>
                        <a:gd name="connsiteX71" fmla="*/ 302141 w 1496212"/>
                        <a:gd name="connsiteY71" fmla="*/ 578819 h 758095"/>
                        <a:gd name="connsiteX72" fmla="*/ 266105 w 1496212"/>
                        <a:gd name="connsiteY72" fmla="*/ 556297 h 758095"/>
                        <a:gd name="connsiteX73" fmla="*/ 259349 w 1496212"/>
                        <a:gd name="connsiteY73" fmla="*/ 554045 h 758095"/>
                        <a:gd name="connsiteX74" fmla="*/ 236826 w 1496212"/>
                        <a:gd name="connsiteY74" fmla="*/ 545036 h 758095"/>
                        <a:gd name="connsiteX75" fmla="*/ 180521 w 1496212"/>
                        <a:gd name="connsiteY75" fmla="*/ 536027 h 758095"/>
                        <a:gd name="connsiteX76" fmla="*/ 117459 w 1496212"/>
                        <a:gd name="connsiteY76" fmla="*/ 533775 h 758095"/>
                        <a:gd name="connsiteX77" fmla="*/ 76919 w 1496212"/>
                        <a:gd name="connsiteY77" fmla="*/ 536027 h 758095"/>
                        <a:gd name="connsiteX78" fmla="*/ 61645 w 1496212"/>
                        <a:gd name="connsiteY78" fmla="*/ 536930 h 758095"/>
                        <a:gd name="connsiteX79" fmla="*/ 23483 w 1496212"/>
                        <a:gd name="connsiteY79" fmla="*/ 550729 h 758095"/>
                        <a:gd name="connsiteX80" fmla="*/ 103 w 1496212"/>
                        <a:gd name="connsiteY80" fmla="*/ 573331 h 758095"/>
                        <a:gd name="connsiteX81" fmla="*/ 16207 w 1496212"/>
                        <a:gd name="connsiteY81" fmla="*/ 613525 h 758095"/>
                        <a:gd name="connsiteX82" fmla="*/ 45307 w 1496212"/>
                        <a:gd name="connsiteY82" fmla="*/ 618170 h 758095"/>
                        <a:gd name="connsiteX83" fmla="*/ 125027 w 1496212"/>
                        <a:gd name="connsiteY83" fmla="*/ 629432 h 758095"/>
                        <a:gd name="connsiteX84" fmla="*/ 167008 w 1496212"/>
                        <a:gd name="connsiteY84" fmla="*/ 632873 h 758095"/>
                        <a:gd name="connsiteX85" fmla="*/ 219388 w 1496212"/>
                        <a:gd name="connsiteY85" fmla="*/ 640429 h 758095"/>
                        <a:gd name="connsiteX86" fmla="*/ 271189 w 1496212"/>
                        <a:gd name="connsiteY86" fmla="*/ 659173 h 758095"/>
                        <a:gd name="connsiteX87" fmla="*/ 302141 w 1496212"/>
                        <a:gd name="connsiteY87" fmla="*/ 675665 h 758095"/>
                        <a:gd name="connsiteX88" fmla="*/ 337229 w 1496212"/>
                        <a:gd name="connsiteY88" fmla="*/ 700365 h 758095"/>
                        <a:gd name="connsiteX89" fmla="*/ 378458 w 1496212"/>
                        <a:gd name="connsiteY89" fmla="*/ 749187 h 758095"/>
                        <a:gd name="connsiteX90" fmla="*/ 403490 w 1496212"/>
                        <a:gd name="connsiteY90" fmla="*/ 752240 h 758095"/>
                        <a:gd name="connsiteX91" fmla="*/ 548322 w 1496212"/>
                        <a:gd name="connsiteY91" fmla="*/ 753003 h 758095"/>
                        <a:gd name="connsiteX92" fmla="*/ 650976 w 1496212"/>
                        <a:gd name="connsiteY92" fmla="*/ 747772 h 758095"/>
                        <a:gd name="connsiteX93" fmla="*/ 689522 w 1496212"/>
                        <a:gd name="connsiteY93" fmla="*/ 745483 h 758095"/>
                        <a:gd name="connsiteX94" fmla="*/ 719380 w 1496212"/>
                        <a:gd name="connsiteY94" fmla="*/ 726850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19380 w 1496212"/>
                        <a:gd name="connsiteY93" fmla="*/ 726850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8740 w 1496212"/>
                        <a:gd name="connsiteY93" fmla="*/ 716426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38740 w 1496212"/>
                        <a:gd name="connsiteY94" fmla="*/ 716426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63566 w 1496212"/>
                        <a:gd name="connsiteY88" fmla="*/ 738763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22921 w 1496283"/>
                        <a:gd name="connsiteY56" fmla="*/ 542784 h 758095"/>
                        <a:gd name="connsiteX57" fmla="*/ 1016164 w 1496283"/>
                        <a:gd name="connsiteY57" fmla="*/ 540532 h 758095"/>
                        <a:gd name="connsiteX58" fmla="*/ 980129 w 1496283"/>
                        <a:gd name="connsiteY58" fmla="*/ 524766 h 758095"/>
                        <a:gd name="connsiteX59" fmla="*/ 905806 w 1496283"/>
                        <a:gd name="connsiteY59" fmla="*/ 522514 h 758095"/>
                        <a:gd name="connsiteX60" fmla="*/ 856257 w 1496283"/>
                        <a:gd name="connsiteY60" fmla="*/ 527018 h 758095"/>
                        <a:gd name="connsiteX61" fmla="*/ 796063 w 1496283"/>
                        <a:gd name="connsiteY61" fmla="*/ 547399 h 758095"/>
                        <a:gd name="connsiteX62" fmla="*/ 750403 w 1496283"/>
                        <a:gd name="connsiteY62" fmla="*/ 578819 h 758095"/>
                        <a:gd name="connsiteX63" fmla="*/ 709863 w 1496283"/>
                        <a:gd name="connsiteY63" fmla="*/ 626116 h 758095"/>
                        <a:gd name="connsiteX64" fmla="*/ 691845 w 1496283"/>
                        <a:gd name="connsiteY64" fmla="*/ 644134 h 758095"/>
                        <a:gd name="connsiteX65" fmla="*/ 647490 w 1496283"/>
                        <a:gd name="connsiteY65" fmla="*/ 668108 h 758095"/>
                        <a:gd name="connsiteX66" fmla="*/ 550719 w 1496283"/>
                        <a:gd name="connsiteY66" fmla="*/ 677007 h 758095"/>
                        <a:gd name="connsiteX67" fmla="*/ 449837 w 1496283"/>
                        <a:gd name="connsiteY67" fmla="*/ 674028 h 758095"/>
                        <a:gd name="connsiteX68" fmla="*/ 385888 w 1496283"/>
                        <a:gd name="connsiteY68" fmla="*/ 637474 h 758095"/>
                        <a:gd name="connsiteX69" fmla="*/ 340499 w 1496283"/>
                        <a:gd name="connsiteY69" fmla="*/ 603594 h 758095"/>
                        <a:gd name="connsiteX70" fmla="*/ 302212 w 1496283"/>
                        <a:gd name="connsiteY70" fmla="*/ 578819 h 758095"/>
                        <a:gd name="connsiteX71" fmla="*/ 266176 w 1496283"/>
                        <a:gd name="connsiteY71" fmla="*/ 556297 h 758095"/>
                        <a:gd name="connsiteX72" fmla="*/ 259420 w 1496283"/>
                        <a:gd name="connsiteY72" fmla="*/ 554045 h 758095"/>
                        <a:gd name="connsiteX73" fmla="*/ 236897 w 1496283"/>
                        <a:gd name="connsiteY73" fmla="*/ 545036 h 758095"/>
                        <a:gd name="connsiteX74" fmla="*/ 180592 w 1496283"/>
                        <a:gd name="connsiteY74" fmla="*/ 536027 h 758095"/>
                        <a:gd name="connsiteX75" fmla="*/ 117530 w 1496283"/>
                        <a:gd name="connsiteY75" fmla="*/ 533775 h 758095"/>
                        <a:gd name="connsiteX76" fmla="*/ 76990 w 1496283"/>
                        <a:gd name="connsiteY76" fmla="*/ 536027 h 758095"/>
                        <a:gd name="connsiteX77" fmla="*/ 61716 w 1496283"/>
                        <a:gd name="connsiteY77" fmla="*/ 536930 h 758095"/>
                        <a:gd name="connsiteX78" fmla="*/ 23554 w 1496283"/>
                        <a:gd name="connsiteY78" fmla="*/ 550729 h 758095"/>
                        <a:gd name="connsiteX79" fmla="*/ 174 w 1496283"/>
                        <a:gd name="connsiteY79" fmla="*/ 573331 h 758095"/>
                        <a:gd name="connsiteX80" fmla="*/ 16278 w 1496283"/>
                        <a:gd name="connsiteY80" fmla="*/ 613525 h 758095"/>
                        <a:gd name="connsiteX81" fmla="*/ 73673 w 1496283"/>
                        <a:gd name="connsiteY81" fmla="*/ 624127 h 758095"/>
                        <a:gd name="connsiteX82" fmla="*/ 125098 w 1496283"/>
                        <a:gd name="connsiteY82" fmla="*/ 629432 h 758095"/>
                        <a:gd name="connsiteX83" fmla="*/ 167079 w 1496283"/>
                        <a:gd name="connsiteY83" fmla="*/ 632873 h 758095"/>
                        <a:gd name="connsiteX84" fmla="*/ 219459 w 1496283"/>
                        <a:gd name="connsiteY84" fmla="*/ 640429 h 758095"/>
                        <a:gd name="connsiteX85" fmla="*/ 271260 w 1496283"/>
                        <a:gd name="connsiteY85" fmla="*/ 659173 h 758095"/>
                        <a:gd name="connsiteX86" fmla="*/ 302212 w 1496283"/>
                        <a:gd name="connsiteY86" fmla="*/ 675665 h 758095"/>
                        <a:gd name="connsiteX87" fmla="*/ 337300 w 1496283"/>
                        <a:gd name="connsiteY87" fmla="*/ 700365 h 758095"/>
                        <a:gd name="connsiteX88" fmla="*/ 363637 w 1496283"/>
                        <a:gd name="connsiteY88" fmla="*/ 738763 h 758095"/>
                        <a:gd name="connsiteX89" fmla="*/ 403561 w 1496283"/>
                        <a:gd name="connsiteY89" fmla="*/ 752240 h 758095"/>
                        <a:gd name="connsiteX90" fmla="*/ 548393 w 1496283"/>
                        <a:gd name="connsiteY90" fmla="*/ 753003 h 758095"/>
                        <a:gd name="connsiteX91" fmla="*/ 651047 w 1496283"/>
                        <a:gd name="connsiteY91" fmla="*/ 747772 h 758095"/>
                        <a:gd name="connsiteX92" fmla="*/ 689593 w 1496283"/>
                        <a:gd name="connsiteY92" fmla="*/ 745483 h 758095"/>
                        <a:gd name="connsiteX93" fmla="*/ 735846 w 1496283"/>
                        <a:gd name="connsiteY93" fmla="*/ 708955 h 758095"/>
                        <a:gd name="connsiteX94" fmla="*/ 766094 w 1496283"/>
                        <a:gd name="connsiteY94" fmla="*/ 676722 h 758095"/>
                        <a:gd name="connsiteX95" fmla="*/ 818622 w 1496283"/>
                        <a:gd name="connsiteY95" fmla="*/ 631642 h 758095"/>
                        <a:gd name="connsiteX96" fmla="*/ 869696 w 1496283"/>
                        <a:gd name="connsiteY96" fmla="*/ 611335 h 758095"/>
                        <a:gd name="connsiteX97" fmla="*/ 917141 w 1496283"/>
                        <a:gd name="connsiteY97" fmla="*/ 603630 h 758095"/>
                        <a:gd name="connsiteX98" fmla="*/ 980129 w 1496283"/>
                        <a:gd name="connsiteY98" fmla="*/ 605846 h 758095"/>
                        <a:gd name="connsiteX99" fmla="*/ 984633 w 1496283"/>
                        <a:gd name="connsiteY99" fmla="*/ 612603 h 758095"/>
                        <a:gd name="connsiteX100" fmla="*/ 1009408 w 1496283"/>
                        <a:gd name="connsiteY100" fmla="*/ 623864 h 758095"/>
                        <a:gd name="connsiteX101" fmla="*/ 1018417 w 1496283"/>
                        <a:gd name="connsiteY101" fmla="*/ 632873 h 758095"/>
                        <a:gd name="connsiteX102" fmla="*/ 1022921 w 1496283"/>
                        <a:gd name="connsiteY102" fmla="*/ 641881 h 758095"/>
                        <a:gd name="connsiteX103" fmla="*/ 1036434 w 1496283"/>
                        <a:gd name="connsiteY103" fmla="*/ 650890 h 758095"/>
                        <a:gd name="connsiteX104" fmla="*/ 1040939 w 1496283"/>
                        <a:gd name="connsiteY104" fmla="*/ 664404 h 758095"/>
                        <a:gd name="connsiteX105" fmla="*/ 1047695 w 1496283"/>
                        <a:gd name="connsiteY105" fmla="*/ 668908 h 758095"/>
                        <a:gd name="connsiteX106" fmla="*/ 1058956 w 1496283"/>
                        <a:gd name="connsiteY106" fmla="*/ 671160 h 758095"/>
                        <a:gd name="connsiteX107" fmla="*/ 1065713 w 1496283"/>
                        <a:gd name="connsiteY107" fmla="*/ 673412 h 758095"/>
                        <a:gd name="connsiteX108" fmla="*/ 1067965 w 1496283"/>
                        <a:gd name="connsiteY108" fmla="*/ 680169 h 758095"/>
                        <a:gd name="connsiteX109" fmla="*/ 1076974 w 1496283"/>
                        <a:gd name="connsiteY109" fmla="*/ 682421 h 758095"/>
                        <a:gd name="connsiteX110" fmla="*/ 1085983 w 1496283"/>
                        <a:gd name="connsiteY110" fmla="*/ 686926 h 758095"/>
                        <a:gd name="connsiteX111" fmla="*/ 1104001 w 1496283"/>
                        <a:gd name="connsiteY111" fmla="*/ 691430 h 758095"/>
                        <a:gd name="connsiteX112" fmla="*/ 1110757 w 1496283"/>
                        <a:gd name="connsiteY112" fmla="*/ 700439 h 758095"/>
                        <a:gd name="connsiteX113" fmla="*/ 1115262 w 1496283"/>
                        <a:gd name="connsiteY113" fmla="*/ 707196 h 758095"/>
                        <a:gd name="connsiteX114" fmla="*/ 1122019 w 1496283"/>
                        <a:gd name="connsiteY114" fmla="*/ 711700 h 758095"/>
                        <a:gd name="connsiteX115" fmla="*/ 1131027 w 1496283"/>
                        <a:gd name="connsiteY115" fmla="*/ 727466 h 758095"/>
                        <a:gd name="connsiteX116" fmla="*/ 1133280 w 1496283"/>
                        <a:gd name="connsiteY116" fmla="*/ 736474 h 758095"/>
                        <a:gd name="connsiteX117" fmla="*/ 1149045 w 1496283"/>
                        <a:gd name="connsiteY117" fmla="*/ 743231 h 758095"/>
                        <a:gd name="connsiteX118" fmla="*/ 1191837 w 1496283"/>
                        <a:gd name="connsiteY118" fmla="*/ 745483 h 758095"/>
                        <a:gd name="connsiteX119" fmla="*/ 1207603 w 1496283"/>
                        <a:gd name="connsiteY119" fmla="*/ 743231 h 758095"/>
                        <a:gd name="connsiteX120" fmla="*/ 1248143 w 1496283"/>
                        <a:gd name="connsiteY120" fmla="*/ 745483 h 758095"/>
                        <a:gd name="connsiteX121" fmla="*/ 1268413 w 1496283"/>
                        <a:gd name="connsiteY121" fmla="*/ 747736 h 758095"/>
                        <a:gd name="connsiteX122" fmla="*/ 1281926 w 1496283"/>
                        <a:gd name="connsiteY122" fmla="*/ 729718 h 758095"/>
                        <a:gd name="connsiteX123" fmla="*/ 1288683 w 1496283"/>
                        <a:gd name="connsiteY123" fmla="*/ 727466 h 758095"/>
                        <a:gd name="connsiteX124" fmla="*/ 1304448 w 1496283"/>
                        <a:gd name="connsiteY124" fmla="*/ 713952 h 758095"/>
                        <a:gd name="connsiteX125" fmla="*/ 1306700 w 1496283"/>
                        <a:gd name="connsiteY125" fmla="*/ 707196 h 758095"/>
                        <a:gd name="connsiteX126" fmla="*/ 1311205 w 1496283"/>
                        <a:gd name="connsiteY126" fmla="*/ 700439 h 758095"/>
                        <a:gd name="connsiteX127" fmla="*/ 1315709 w 1496283"/>
                        <a:gd name="connsiteY127" fmla="*/ 691430 h 758095"/>
                        <a:gd name="connsiteX128" fmla="*/ 1322466 w 1496283"/>
                        <a:gd name="connsiteY128" fmla="*/ 689178 h 758095"/>
                        <a:gd name="connsiteX129" fmla="*/ 1326970 w 1496283"/>
                        <a:gd name="connsiteY129" fmla="*/ 680169 h 758095"/>
                        <a:gd name="connsiteX130" fmla="*/ 1333727 w 1496283"/>
                        <a:gd name="connsiteY130" fmla="*/ 675665 h 758095"/>
                        <a:gd name="connsiteX131" fmla="*/ 1335979 w 1496283"/>
                        <a:gd name="connsiteY131" fmla="*/ 666656 h 758095"/>
                        <a:gd name="connsiteX132" fmla="*/ 1338231 w 1496283"/>
                        <a:gd name="connsiteY132" fmla="*/ 659899 h 758095"/>
                        <a:gd name="connsiteX133" fmla="*/ 1342736 w 1496283"/>
                        <a:gd name="connsiteY133" fmla="*/ 655395 h 758095"/>
                        <a:gd name="connsiteX134" fmla="*/ 1351745 w 1496283"/>
                        <a:gd name="connsiteY134" fmla="*/ 641881 h 758095"/>
                        <a:gd name="connsiteX135" fmla="*/ 1353997 w 1496283"/>
                        <a:gd name="connsiteY135" fmla="*/ 632873 h 758095"/>
                        <a:gd name="connsiteX136" fmla="*/ 1356249 w 1496283"/>
                        <a:gd name="connsiteY136" fmla="*/ 610350 h 758095"/>
                        <a:gd name="connsiteX137" fmla="*/ 1360753 w 1496283"/>
                        <a:gd name="connsiteY137" fmla="*/ 601341 h 758095"/>
                        <a:gd name="connsiteX138" fmla="*/ 1365258 w 1496283"/>
                        <a:gd name="connsiteY138" fmla="*/ 585576 h 758095"/>
                        <a:gd name="connsiteX139" fmla="*/ 1372015 w 1496283"/>
                        <a:gd name="connsiteY139" fmla="*/ 576567 h 758095"/>
                        <a:gd name="connsiteX140" fmla="*/ 1376519 w 1496283"/>
                        <a:gd name="connsiteY140" fmla="*/ 542784 h 758095"/>
                        <a:gd name="connsiteX141" fmla="*/ 1378771 w 1496283"/>
                        <a:gd name="connsiteY141" fmla="*/ 533775 h 758095"/>
                        <a:gd name="connsiteX142" fmla="*/ 1381023 w 1496283"/>
                        <a:gd name="connsiteY142" fmla="*/ 477470 h 758095"/>
                        <a:gd name="connsiteX143" fmla="*/ 1396789 w 1496283"/>
                        <a:gd name="connsiteY143" fmla="*/ 454947 h 758095"/>
                        <a:gd name="connsiteX144" fmla="*/ 1403546 w 1496283"/>
                        <a:gd name="connsiteY144" fmla="*/ 443686 h 758095"/>
                        <a:gd name="connsiteX145" fmla="*/ 1410302 w 1496283"/>
                        <a:gd name="connsiteY145" fmla="*/ 434677 h 758095"/>
                        <a:gd name="connsiteX146" fmla="*/ 1412554 w 1496283"/>
                        <a:gd name="connsiteY146" fmla="*/ 385129 h 758095"/>
                        <a:gd name="connsiteX147" fmla="*/ 1414807 w 1496283"/>
                        <a:gd name="connsiteY147" fmla="*/ 373868 h 758095"/>
                        <a:gd name="connsiteX148" fmla="*/ 1421563 w 1496283"/>
                        <a:gd name="connsiteY148" fmla="*/ 367111 h 758095"/>
                        <a:gd name="connsiteX149" fmla="*/ 1435077 w 1496283"/>
                        <a:gd name="connsiteY149" fmla="*/ 157655 h 758095"/>
                        <a:gd name="connsiteX150" fmla="*/ 1448590 w 1496283"/>
                        <a:gd name="connsiteY150" fmla="*/ 141889 h 758095"/>
                        <a:gd name="connsiteX151" fmla="*/ 1453094 w 1496283"/>
                        <a:gd name="connsiteY151" fmla="*/ 135133 h 758095"/>
                        <a:gd name="connsiteX152" fmla="*/ 1459851 w 1496283"/>
                        <a:gd name="connsiteY152" fmla="*/ 132880 h 758095"/>
                        <a:gd name="connsiteX153" fmla="*/ 1466608 w 1496283"/>
                        <a:gd name="connsiteY153" fmla="*/ 128376 h 758095"/>
                        <a:gd name="connsiteX154" fmla="*/ 1468860 w 1496283"/>
                        <a:gd name="connsiteY154" fmla="*/ 99097 h 758095"/>
                        <a:gd name="connsiteX155" fmla="*/ 1475617 w 1496283"/>
                        <a:gd name="connsiteY155" fmla="*/ 94593 h 758095"/>
                        <a:gd name="connsiteX156" fmla="*/ 1486878 w 1496283"/>
                        <a:gd name="connsiteY156" fmla="*/ 83332 h 758095"/>
                        <a:gd name="connsiteX157" fmla="*/ 1489130 w 1496283"/>
                        <a:gd name="connsiteY157" fmla="*/ 76575 h 758095"/>
                        <a:gd name="connsiteX158" fmla="*/ 1495887 w 1496283"/>
                        <a:gd name="connsiteY158" fmla="*/ 74323 h 758095"/>
                        <a:gd name="connsiteX159" fmla="*/ 1493634 w 1496283"/>
                        <a:gd name="connsiteY159" fmla="*/ 0 h 758095"/>
                        <a:gd name="connsiteX160" fmla="*/ 1482373 w 1496283"/>
                        <a:gd name="connsiteY160" fmla="*/ 9008 h 758095"/>
                        <a:gd name="connsiteX161" fmla="*/ 1480121 w 1496283"/>
                        <a:gd name="connsiteY161" fmla="*/ 18017 h 758095"/>
                        <a:gd name="connsiteX162" fmla="*/ 1473364 w 1496283"/>
                        <a:gd name="connsiteY162" fmla="*/ 20270 h 758095"/>
                        <a:gd name="connsiteX163" fmla="*/ 1482373 w 1496283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984633 w 1496283"/>
                        <a:gd name="connsiteY98" fmla="*/ 612603 h 758095"/>
                        <a:gd name="connsiteX99" fmla="*/ 1009408 w 1496283"/>
                        <a:gd name="connsiteY99" fmla="*/ 623864 h 758095"/>
                        <a:gd name="connsiteX100" fmla="*/ 1018417 w 1496283"/>
                        <a:gd name="connsiteY100" fmla="*/ 632873 h 758095"/>
                        <a:gd name="connsiteX101" fmla="*/ 1022921 w 1496283"/>
                        <a:gd name="connsiteY101" fmla="*/ 641881 h 758095"/>
                        <a:gd name="connsiteX102" fmla="*/ 1036434 w 1496283"/>
                        <a:gd name="connsiteY102" fmla="*/ 650890 h 758095"/>
                        <a:gd name="connsiteX103" fmla="*/ 1040939 w 1496283"/>
                        <a:gd name="connsiteY103" fmla="*/ 664404 h 758095"/>
                        <a:gd name="connsiteX104" fmla="*/ 1047695 w 1496283"/>
                        <a:gd name="connsiteY104" fmla="*/ 668908 h 758095"/>
                        <a:gd name="connsiteX105" fmla="*/ 1058956 w 1496283"/>
                        <a:gd name="connsiteY105" fmla="*/ 671160 h 758095"/>
                        <a:gd name="connsiteX106" fmla="*/ 1065713 w 1496283"/>
                        <a:gd name="connsiteY106" fmla="*/ 673412 h 758095"/>
                        <a:gd name="connsiteX107" fmla="*/ 1067965 w 1496283"/>
                        <a:gd name="connsiteY107" fmla="*/ 680169 h 758095"/>
                        <a:gd name="connsiteX108" fmla="*/ 1076974 w 1496283"/>
                        <a:gd name="connsiteY108" fmla="*/ 682421 h 758095"/>
                        <a:gd name="connsiteX109" fmla="*/ 1085983 w 1496283"/>
                        <a:gd name="connsiteY109" fmla="*/ 686926 h 758095"/>
                        <a:gd name="connsiteX110" fmla="*/ 1104001 w 1496283"/>
                        <a:gd name="connsiteY110" fmla="*/ 691430 h 758095"/>
                        <a:gd name="connsiteX111" fmla="*/ 1110757 w 1496283"/>
                        <a:gd name="connsiteY111" fmla="*/ 700439 h 758095"/>
                        <a:gd name="connsiteX112" fmla="*/ 1115262 w 1496283"/>
                        <a:gd name="connsiteY112" fmla="*/ 707196 h 758095"/>
                        <a:gd name="connsiteX113" fmla="*/ 1122019 w 1496283"/>
                        <a:gd name="connsiteY113" fmla="*/ 711700 h 758095"/>
                        <a:gd name="connsiteX114" fmla="*/ 1131027 w 1496283"/>
                        <a:gd name="connsiteY114" fmla="*/ 727466 h 758095"/>
                        <a:gd name="connsiteX115" fmla="*/ 1133280 w 1496283"/>
                        <a:gd name="connsiteY115" fmla="*/ 736474 h 758095"/>
                        <a:gd name="connsiteX116" fmla="*/ 1149045 w 1496283"/>
                        <a:gd name="connsiteY116" fmla="*/ 743231 h 758095"/>
                        <a:gd name="connsiteX117" fmla="*/ 1191837 w 1496283"/>
                        <a:gd name="connsiteY117" fmla="*/ 745483 h 758095"/>
                        <a:gd name="connsiteX118" fmla="*/ 1207603 w 1496283"/>
                        <a:gd name="connsiteY118" fmla="*/ 743231 h 758095"/>
                        <a:gd name="connsiteX119" fmla="*/ 1248143 w 1496283"/>
                        <a:gd name="connsiteY119" fmla="*/ 745483 h 758095"/>
                        <a:gd name="connsiteX120" fmla="*/ 1268413 w 1496283"/>
                        <a:gd name="connsiteY120" fmla="*/ 747736 h 758095"/>
                        <a:gd name="connsiteX121" fmla="*/ 1281926 w 1496283"/>
                        <a:gd name="connsiteY121" fmla="*/ 729718 h 758095"/>
                        <a:gd name="connsiteX122" fmla="*/ 1288683 w 1496283"/>
                        <a:gd name="connsiteY122" fmla="*/ 727466 h 758095"/>
                        <a:gd name="connsiteX123" fmla="*/ 1304448 w 1496283"/>
                        <a:gd name="connsiteY123" fmla="*/ 713952 h 758095"/>
                        <a:gd name="connsiteX124" fmla="*/ 1306700 w 1496283"/>
                        <a:gd name="connsiteY124" fmla="*/ 707196 h 758095"/>
                        <a:gd name="connsiteX125" fmla="*/ 1311205 w 1496283"/>
                        <a:gd name="connsiteY125" fmla="*/ 700439 h 758095"/>
                        <a:gd name="connsiteX126" fmla="*/ 1315709 w 1496283"/>
                        <a:gd name="connsiteY126" fmla="*/ 691430 h 758095"/>
                        <a:gd name="connsiteX127" fmla="*/ 1322466 w 1496283"/>
                        <a:gd name="connsiteY127" fmla="*/ 689178 h 758095"/>
                        <a:gd name="connsiteX128" fmla="*/ 1326970 w 1496283"/>
                        <a:gd name="connsiteY128" fmla="*/ 680169 h 758095"/>
                        <a:gd name="connsiteX129" fmla="*/ 1333727 w 1496283"/>
                        <a:gd name="connsiteY129" fmla="*/ 675665 h 758095"/>
                        <a:gd name="connsiteX130" fmla="*/ 1335979 w 1496283"/>
                        <a:gd name="connsiteY130" fmla="*/ 666656 h 758095"/>
                        <a:gd name="connsiteX131" fmla="*/ 1338231 w 1496283"/>
                        <a:gd name="connsiteY131" fmla="*/ 659899 h 758095"/>
                        <a:gd name="connsiteX132" fmla="*/ 1342736 w 1496283"/>
                        <a:gd name="connsiteY132" fmla="*/ 655395 h 758095"/>
                        <a:gd name="connsiteX133" fmla="*/ 1351745 w 1496283"/>
                        <a:gd name="connsiteY133" fmla="*/ 641881 h 758095"/>
                        <a:gd name="connsiteX134" fmla="*/ 1353997 w 1496283"/>
                        <a:gd name="connsiteY134" fmla="*/ 632873 h 758095"/>
                        <a:gd name="connsiteX135" fmla="*/ 1356249 w 1496283"/>
                        <a:gd name="connsiteY135" fmla="*/ 610350 h 758095"/>
                        <a:gd name="connsiteX136" fmla="*/ 1360753 w 1496283"/>
                        <a:gd name="connsiteY136" fmla="*/ 601341 h 758095"/>
                        <a:gd name="connsiteX137" fmla="*/ 1365258 w 1496283"/>
                        <a:gd name="connsiteY137" fmla="*/ 585576 h 758095"/>
                        <a:gd name="connsiteX138" fmla="*/ 1372015 w 1496283"/>
                        <a:gd name="connsiteY138" fmla="*/ 576567 h 758095"/>
                        <a:gd name="connsiteX139" fmla="*/ 1376519 w 1496283"/>
                        <a:gd name="connsiteY139" fmla="*/ 542784 h 758095"/>
                        <a:gd name="connsiteX140" fmla="*/ 1378771 w 1496283"/>
                        <a:gd name="connsiteY140" fmla="*/ 533775 h 758095"/>
                        <a:gd name="connsiteX141" fmla="*/ 1381023 w 1496283"/>
                        <a:gd name="connsiteY141" fmla="*/ 477470 h 758095"/>
                        <a:gd name="connsiteX142" fmla="*/ 1396789 w 1496283"/>
                        <a:gd name="connsiteY142" fmla="*/ 454947 h 758095"/>
                        <a:gd name="connsiteX143" fmla="*/ 1403546 w 1496283"/>
                        <a:gd name="connsiteY143" fmla="*/ 443686 h 758095"/>
                        <a:gd name="connsiteX144" fmla="*/ 1410302 w 1496283"/>
                        <a:gd name="connsiteY144" fmla="*/ 434677 h 758095"/>
                        <a:gd name="connsiteX145" fmla="*/ 1412554 w 1496283"/>
                        <a:gd name="connsiteY145" fmla="*/ 385129 h 758095"/>
                        <a:gd name="connsiteX146" fmla="*/ 1414807 w 1496283"/>
                        <a:gd name="connsiteY146" fmla="*/ 373868 h 758095"/>
                        <a:gd name="connsiteX147" fmla="*/ 1421563 w 1496283"/>
                        <a:gd name="connsiteY147" fmla="*/ 367111 h 758095"/>
                        <a:gd name="connsiteX148" fmla="*/ 1435077 w 1496283"/>
                        <a:gd name="connsiteY148" fmla="*/ 157655 h 758095"/>
                        <a:gd name="connsiteX149" fmla="*/ 1448590 w 1496283"/>
                        <a:gd name="connsiteY149" fmla="*/ 141889 h 758095"/>
                        <a:gd name="connsiteX150" fmla="*/ 1453094 w 1496283"/>
                        <a:gd name="connsiteY150" fmla="*/ 135133 h 758095"/>
                        <a:gd name="connsiteX151" fmla="*/ 1459851 w 1496283"/>
                        <a:gd name="connsiteY151" fmla="*/ 132880 h 758095"/>
                        <a:gd name="connsiteX152" fmla="*/ 1466608 w 1496283"/>
                        <a:gd name="connsiteY152" fmla="*/ 128376 h 758095"/>
                        <a:gd name="connsiteX153" fmla="*/ 1468860 w 1496283"/>
                        <a:gd name="connsiteY153" fmla="*/ 99097 h 758095"/>
                        <a:gd name="connsiteX154" fmla="*/ 1475617 w 1496283"/>
                        <a:gd name="connsiteY154" fmla="*/ 94593 h 758095"/>
                        <a:gd name="connsiteX155" fmla="*/ 1486878 w 1496283"/>
                        <a:gd name="connsiteY155" fmla="*/ 83332 h 758095"/>
                        <a:gd name="connsiteX156" fmla="*/ 1489130 w 1496283"/>
                        <a:gd name="connsiteY156" fmla="*/ 76575 h 758095"/>
                        <a:gd name="connsiteX157" fmla="*/ 1495887 w 1496283"/>
                        <a:gd name="connsiteY157" fmla="*/ 74323 h 758095"/>
                        <a:gd name="connsiteX158" fmla="*/ 1493634 w 1496283"/>
                        <a:gd name="connsiteY158" fmla="*/ 0 h 758095"/>
                        <a:gd name="connsiteX159" fmla="*/ 1482373 w 1496283"/>
                        <a:gd name="connsiteY159" fmla="*/ 9008 h 758095"/>
                        <a:gd name="connsiteX160" fmla="*/ 1480121 w 1496283"/>
                        <a:gd name="connsiteY160" fmla="*/ 18017 h 758095"/>
                        <a:gd name="connsiteX161" fmla="*/ 1473364 w 1496283"/>
                        <a:gd name="connsiteY161" fmla="*/ 20270 h 758095"/>
                        <a:gd name="connsiteX162" fmla="*/ 1482373 w 1496283"/>
                        <a:gd name="connsiteY16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1009408 w 1496283"/>
                        <a:gd name="connsiteY98" fmla="*/ 623864 h 758095"/>
                        <a:gd name="connsiteX99" fmla="*/ 1018417 w 1496283"/>
                        <a:gd name="connsiteY99" fmla="*/ 632873 h 758095"/>
                        <a:gd name="connsiteX100" fmla="*/ 1022921 w 1496283"/>
                        <a:gd name="connsiteY100" fmla="*/ 641881 h 758095"/>
                        <a:gd name="connsiteX101" fmla="*/ 1036434 w 1496283"/>
                        <a:gd name="connsiteY101" fmla="*/ 650890 h 758095"/>
                        <a:gd name="connsiteX102" fmla="*/ 1040939 w 1496283"/>
                        <a:gd name="connsiteY102" fmla="*/ 664404 h 758095"/>
                        <a:gd name="connsiteX103" fmla="*/ 1047695 w 1496283"/>
                        <a:gd name="connsiteY103" fmla="*/ 668908 h 758095"/>
                        <a:gd name="connsiteX104" fmla="*/ 1058956 w 1496283"/>
                        <a:gd name="connsiteY104" fmla="*/ 671160 h 758095"/>
                        <a:gd name="connsiteX105" fmla="*/ 1065713 w 1496283"/>
                        <a:gd name="connsiteY105" fmla="*/ 673412 h 758095"/>
                        <a:gd name="connsiteX106" fmla="*/ 1067965 w 1496283"/>
                        <a:gd name="connsiteY106" fmla="*/ 680169 h 758095"/>
                        <a:gd name="connsiteX107" fmla="*/ 1076974 w 1496283"/>
                        <a:gd name="connsiteY107" fmla="*/ 682421 h 758095"/>
                        <a:gd name="connsiteX108" fmla="*/ 1085983 w 1496283"/>
                        <a:gd name="connsiteY108" fmla="*/ 686926 h 758095"/>
                        <a:gd name="connsiteX109" fmla="*/ 1104001 w 1496283"/>
                        <a:gd name="connsiteY109" fmla="*/ 691430 h 758095"/>
                        <a:gd name="connsiteX110" fmla="*/ 1110757 w 1496283"/>
                        <a:gd name="connsiteY110" fmla="*/ 700439 h 758095"/>
                        <a:gd name="connsiteX111" fmla="*/ 1115262 w 1496283"/>
                        <a:gd name="connsiteY111" fmla="*/ 707196 h 758095"/>
                        <a:gd name="connsiteX112" fmla="*/ 1122019 w 1496283"/>
                        <a:gd name="connsiteY112" fmla="*/ 711700 h 758095"/>
                        <a:gd name="connsiteX113" fmla="*/ 1131027 w 1496283"/>
                        <a:gd name="connsiteY113" fmla="*/ 727466 h 758095"/>
                        <a:gd name="connsiteX114" fmla="*/ 1133280 w 1496283"/>
                        <a:gd name="connsiteY114" fmla="*/ 736474 h 758095"/>
                        <a:gd name="connsiteX115" fmla="*/ 1149045 w 1496283"/>
                        <a:gd name="connsiteY115" fmla="*/ 743231 h 758095"/>
                        <a:gd name="connsiteX116" fmla="*/ 1191837 w 1496283"/>
                        <a:gd name="connsiteY116" fmla="*/ 745483 h 758095"/>
                        <a:gd name="connsiteX117" fmla="*/ 1207603 w 1496283"/>
                        <a:gd name="connsiteY117" fmla="*/ 743231 h 758095"/>
                        <a:gd name="connsiteX118" fmla="*/ 1248143 w 1496283"/>
                        <a:gd name="connsiteY118" fmla="*/ 745483 h 758095"/>
                        <a:gd name="connsiteX119" fmla="*/ 1268413 w 1496283"/>
                        <a:gd name="connsiteY119" fmla="*/ 747736 h 758095"/>
                        <a:gd name="connsiteX120" fmla="*/ 1281926 w 1496283"/>
                        <a:gd name="connsiteY120" fmla="*/ 729718 h 758095"/>
                        <a:gd name="connsiteX121" fmla="*/ 1288683 w 1496283"/>
                        <a:gd name="connsiteY121" fmla="*/ 727466 h 758095"/>
                        <a:gd name="connsiteX122" fmla="*/ 1304448 w 1496283"/>
                        <a:gd name="connsiteY122" fmla="*/ 713952 h 758095"/>
                        <a:gd name="connsiteX123" fmla="*/ 1306700 w 1496283"/>
                        <a:gd name="connsiteY123" fmla="*/ 707196 h 758095"/>
                        <a:gd name="connsiteX124" fmla="*/ 1311205 w 1496283"/>
                        <a:gd name="connsiteY124" fmla="*/ 700439 h 758095"/>
                        <a:gd name="connsiteX125" fmla="*/ 1315709 w 1496283"/>
                        <a:gd name="connsiteY125" fmla="*/ 691430 h 758095"/>
                        <a:gd name="connsiteX126" fmla="*/ 1322466 w 1496283"/>
                        <a:gd name="connsiteY126" fmla="*/ 689178 h 758095"/>
                        <a:gd name="connsiteX127" fmla="*/ 1326970 w 1496283"/>
                        <a:gd name="connsiteY127" fmla="*/ 680169 h 758095"/>
                        <a:gd name="connsiteX128" fmla="*/ 1333727 w 1496283"/>
                        <a:gd name="connsiteY128" fmla="*/ 675665 h 758095"/>
                        <a:gd name="connsiteX129" fmla="*/ 1335979 w 1496283"/>
                        <a:gd name="connsiteY129" fmla="*/ 666656 h 758095"/>
                        <a:gd name="connsiteX130" fmla="*/ 1338231 w 1496283"/>
                        <a:gd name="connsiteY130" fmla="*/ 659899 h 758095"/>
                        <a:gd name="connsiteX131" fmla="*/ 1342736 w 1496283"/>
                        <a:gd name="connsiteY131" fmla="*/ 655395 h 758095"/>
                        <a:gd name="connsiteX132" fmla="*/ 1351745 w 1496283"/>
                        <a:gd name="connsiteY132" fmla="*/ 641881 h 758095"/>
                        <a:gd name="connsiteX133" fmla="*/ 1353997 w 1496283"/>
                        <a:gd name="connsiteY133" fmla="*/ 632873 h 758095"/>
                        <a:gd name="connsiteX134" fmla="*/ 1356249 w 1496283"/>
                        <a:gd name="connsiteY134" fmla="*/ 610350 h 758095"/>
                        <a:gd name="connsiteX135" fmla="*/ 1360753 w 1496283"/>
                        <a:gd name="connsiteY135" fmla="*/ 601341 h 758095"/>
                        <a:gd name="connsiteX136" fmla="*/ 1365258 w 1496283"/>
                        <a:gd name="connsiteY136" fmla="*/ 585576 h 758095"/>
                        <a:gd name="connsiteX137" fmla="*/ 1372015 w 1496283"/>
                        <a:gd name="connsiteY137" fmla="*/ 576567 h 758095"/>
                        <a:gd name="connsiteX138" fmla="*/ 1376519 w 1496283"/>
                        <a:gd name="connsiteY138" fmla="*/ 542784 h 758095"/>
                        <a:gd name="connsiteX139" fmla="*/ 1378771 w 1496283"/>
                        <a:gd name="connsiteY139" fmla="*/ 533775 h 758095"/>
                        <a:gd name="connsiteX140" fmla="*/ 1381023 w 1496283"/>
                        <a:gd name="connsiteY140" fmla="*/ 477470 h 758095"/>
                        <a:gd name="connsiteX141" fmla="*/ 1396789 w 1496283"/>
                        <a:gd name="connsiteY141" fmla="*/ 454947 h 758095"/>
                        <a:gd name="connsiteX142" fmla="*/ 1403546 w 1496283"/>
                        <a:gd name="connsiteY142" fmla="*/ 443686 h 758095"/>
                        <a:gd name="connsiteX143" fmla="*/ 1410302 w 1496283"/>
                        <a:gd name="connsiteY143" fmla="*/ 434677 h 758095"/>
                        <a:gd name="connsiteX144" fmla="*/ 1412554 w 1496283"/>
                        <a:gd name="connsiteY144" fmla="*/ 385129 h 758095"/>
                        <a:gd name="connsiteX145" fmla="*/ 1414807 w 1496283"/>
                        <a:gd name="connsiteY145" fmla="*/ 373868 h 758095"/>
                        <a:gd name="connsiteX146" fmla="*/ 1421563 w 1496283"/>
                        <a:gd name="connsiteY146" fmla="*/ 367111 h 758095"/>
                        <a:gd name="connsiteX147" fmla="*/ 1435077 w 1496283"/>
                        <a:gd name="connsiteY147" fmla="*/ 157655 h 758095"/>
                        <a:gd name="connsiteX148" fmla="*/ 1448590 w 1496283"/>
                        <a:gd name="connsiteY148" fmla="*/ 141889 h 758095"/>
                        <a:gd name="connsiteX149" fmla="*/ 1453094 w 1496283"/>
                        <a:gd name="connsiteY149" fmla="*/ 135133 h 758095"/>
                        <a:gd name="connsiteX150" fmla="*/ 1459851 w 1496283"/>
                        <a:gd name="connsiteY150" fmla="*/ 132880 h 758095"/>
                        <a:gd name="connsiteX151" fmla="*/ 1466608 w 1496283"/>
                        <a:gd name="connsiteY151" fmla="*/ 128376 h 758095"/>
                        <a:gd name="connsiteX152" fmla="*/ 1468860 w 1496283"/>
                        <a:gd name="connsiteY152" fmla="*/ 99097 h 758095"/>
                        <a:gd name="connsiteX153" fmla="*/ 1475617 w 1496283"/>
                        <a:gd name="connsiteY153" fmla="*/ 94593 h 758095"/>
                        <a:gd name="connsiteX154" fmla="*/ 1486878 w 1496283"/>
                        <a:gd name="connsiteY154" fmla="*/ 83332 h 758095"/>
                        <a:gd name="connsiteX155" fmla="*/ 1489130 w 1496283"/>
                        <a:gd name="connsiteY155" fmla="*/ 76575 h 758095"/>
                        <a:gd name="connsiteX156" fmla="*/ 1495887 w 1496283"/>
                        <a:gd name="connsiteY156" fmla="*/ 74323 h 758095"/>
                        <a:gd name="connsiteX157" fmla="*/ 1493634 w 1496283"/>
                        <a:gd name="connsiteY157" fmla="*/ 0 h 758095"/>
                        <a:gd name="connsiteX158" fmla="*/ 1482373 w 1496283"/>
                        <a:gd name="connsiteY158" fmla="*/ 9008 h 758095"/>
                        <a:gd name="connsiteX159" fmla="*/ 1480121 w 1496283"/>
                        <a:gd name="connsiteY159" fmla="*/ 18017 h 758095"/>
                        <a:gd name="connsiteX160" fmla="*/ 1473364 w 1496283"/>
                        <a:gd name="connsiteY160" fmla="*/ 20270 h 758095"/>
                        <a:gd name="connsiteX161" fmla="*/ 1482373 w 1496283"/>
                        <a:gd name="connsiteY16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09408 w 1496283"/>
                        <a:gd name="connsiteY97" fmla="*/ 623864 h 758095"/>
                        <a:gd name="connsiteX98" fmla="*/ 1018417 w 1496283"/>
                        <a:gd name="connsiteY98" fmla="*/ 632873 h 758095"/>
                        <a:gd name="connsiteX99" fmla="*/ 1022921 w 1496283"/>
                        <a:gd name="connsiteY99" fmla="*/ 641881 h 758095"/>
                        <a:gd name="connsiteX100" fmla="*/ 1036434 w 1496283"/>
                        <a:gd name="connsiteY100" fmla="*/ 650890 h 758095"/>
                        <a:gd name="connsiteX101" fmla="*/ 1040939 w 1496283"/>
                        <a:gd name="connsiteY101" fmla="*/ 664404 h 758095"/>
                        <a:gd name="connsiteX102" fmla="*/ 1047695 w 1496283"/>
                        <a:gd name="connsiteY102" fmla="*/ 668908 h 758095"/>
                        <a:gd name="connsiteX103" fmla="*/ 1058956 w 1496283"/>
                        <a:gd name="connsiteY103" fmla="*/ 671160 h 758095"/>
                        <a:gd name="connsiteX104" fmla="*/ 1065713 w 1496283"/>
                        <a:gd name="connsiteY104" fmla="*/ 673412 h 758095"/>
                        <a:gd name="connsiteX105" fmla="*/ 1067965 w 1496283"/>
                        <a:gd name="connsiteY105" fmla="*/ 680169 h 758095"/>
                        <a:gd name="connsiteX106" fmla="*/ 1076974 w 1496283"/>
                        <a:gd name="connsiteY106" fmla="*/ 682421 h 758095"/>
                        <a:gd name="connsiteX107" fmla="*/ 1085983 w 1496283"/>
                        <a:gd name="connsiteY107" fmla="*/ 686926 h 758095"/>
                        <a:gd name="connsiteX108" fmla="*/ 1104001 w 1496283"/>
                        <a:gd name="connsiteY108" fmla="*/ 691430 h 758095"/>
                        <a:gd name="connsiteX109" fmla="*/ 1110757 w 1496283"/>
                        <a:gd name="connsiteY109" fmla="*/ 700439 h 758095"/>
                        <a:gd name="connsiteX110" fmla="*/ 1115262 w 1496283"/>
                        <a:gd name="connsiteY110" fmla="*/ 707196 h 758095"/>
                        <a:gd name="connsiteX111" fmla="*/ 1122019 w 1496283"/>
                        <a:gd name="connsiteY111" fmla="*/ 711700 h 758095"/>
                        <a:gd name="connsiteX112" fmla="*/ 1131027 w 1496283"/>
                        <a:gd name="connsiteY112" fmla="*/ 727466 h 758095"/>
                        <a:gd name="connsiteX113" fmla="*/ 1133280 w 1496283"/>
                        <a:gd name="connsiteY113" fmla="*/ 736474 h 758095"/>
                        <a:gd name="connsiteX114" fmla="*/ 1149045 w 1496283"/>
                        <a:gd name="connsiteY114" fmla="*/ 743231 h 758095"/>
                        <a:gd name="connsiteX115" fmla="*/ 1191837 w 1496283"/>
                        <a:gd name="connsiteY115" fmla="*/ 745483 h 758095"/>
                        <a:gd name="connsiteX116" fmla="*/ 1207603 w 1496283"/>
                        <a:gd name="connsiteY116" fmla="*/ 743231 h 758095"/>
                        <a:gd name="connsiteX117" fmla="*/ 1248143 w 1496283"/>
                        <a:gd name="connsiteY117" fmla="*/ 745483 h 758095"/>
                        <a:gd name="connsiteX118" fmla="*/ 1268413 w 1496283"/>
                        <a:gd name="connsiteY118" fmla="*/ 747736 h 758095"/>
                        <a:gd name="connsiteX119" fmla="*/ 1281926 w 1496283"/>
                        <a:gd name="connsiteY119" fmla="*/ 729718 h 758095"/>
                        <a:gd name="connsiteX120" fmla="*/ 1288683 w 1496283"/>
                        <a:gd name="connsiteY120" fmla="*/ 727466 h 758095"/>
                        <a:gd name="connsiteX121" fmla="*/ 1304448 w 1496283"/>
                        <a:gd name="connsiteY121" fmla="*/ 713952 h 758095"/>
                        <a:gd name="connsiteX122" fmla="*/ 1306700 w 1496283"/>
                        <a:gd name="connsiteY122" fmla="*/ 707196 h 758095"/>
                        <a:gd name="connsiteX123" fmla="*/ 1311205 w 1496283"/>
                        <a:gd name="connsiteY123" fmla="*/ 700439 h 758095"/>
                        <a:gd name="connsiteX124" fmla="*/ 1315709 w 1496283"/>
                        <a:gd name="connsiteY124" fmla="*/ 691430 h 758095"/>
                        <a:gd name="connsiteX125" fmla="*/ 1322466 w 1496283"/>
                        <a:gd name="connsiteY125" fmla="*/ 689178 h 758095"/>
                        <a:gd name="connsiteX126" fmla="*/ 1326970 w 1496283"/>
                        <a:gd name="connsiteY126" fmla="*/ 680169 h 758095"/>
                        <a:gd name="connsiteX127" fmla="*/ 1333727 w 1496283"/>
                        <a:gd name="connsiteY127" fmla="*/ 675665 h 758095"/>
                        <a:gd name="connsiteX128" fmla="*/ 1335979 w 1496283"/>
                        <a:gd name="connsiteY128" fmla="*/ 666656 h 758095"/>
                        <a:gd name="connsiteX129" fmla="*/ 1338231 w 1496283"/>
                        <a:gd name="connsiteY129" fmla="*/ 659899 h 758095"/>
                        <a:gd name="connsiteX130" fmla="*/ 1342736 w 1496283"/>
                        <a:gd name="connsiteY130" fmla="*/ 655395 h 758095"/>
                        <a:gd name="connsiteX131" fmla="*/ 1351745 w 1496283"/>
                        <a:gd name="connsiteY131" fmla="*/ 641881 h 758095"/>
                        <a:gd name="connsiteX132" fmla="*/ 1353997 w 1496283"/>
                        <a:gd name="connsiteY132" fmla="*/ 632873 h 758095"/>
                        <a:gd name="connsiteX133" fmla="*/ 1356249 w 1496283"/>
                        <a:gd name="connsiteY133" fmla="*/ 610350 h 758095"/>
                        <a:gd name="connsiteX134" fmla="*/ 1360753 w 1496283"/>
                        <a:gd name="connsiteY134" fmla="*/ 601341 h 758095"/>
                        <a:gd name="connsiteX135" fmla="*/ 1365258 w 1496283"/>
                        <a:gd name="connsiteY135" fmla="*/ 585576 h 758095"/>
                        <a:gd name="connsiteX136" fmla="*/ 1372015 w 1496283"/>
                        <a:gd name="connsiteY136" fmla="*/ 576567 h 758095"/>
                        <a:gd name="connsiteX137" fmla="*/ 1376519 w 1496283"/>
                        <a:gd name="connsiteY137" fmla="*/ 542784 h 758095"/>
                        <a:gd name="connsiteX138" fmla="*/ 1378771 w 1496283"/>
                        <a:gd name="connsiteY138" fmla="*/ 533775 h 758095"/>
                        <a:gd name="connsiteX139" fmla="*/ 1381023 w 1496283"/>
                        <a:gd name="connsiteY139" fmla="*/ 477470 h 758095"/>
                        <a:gd name="connsiteX140" fmla="*/ 1396789 w 1496283"/>
                        <a:gd name="connsiteY140" fmla="*/ 454947 h 758095"/>
                        <a:gd name="connsiteX141" fmla="*/ 1403546 w 1496283"/>
                        <a:gd name="connsiteY141" fmla="*/ 443686 h 758095"/>
                        <a:gd name="connsiteX142" fmla="*/ 1410302 w 1496283"/>
                        <a:gd name="connsiteY142" fmla="*/ 434677 h 758095"/>
                        <a:gd name="connsiteX143" fmla="*/ 1412554 w 1496283"/>
                        <a:gd name="connsiteY143" fmla="*/ 385129 h 758095"/>
                        <a:gd name="connsiteX144" fmla="*/ 1414807 w 1496283"/>
                        <a:gd name="connsiteY144" fmla="*/ 373868 h 758095"/>
                        <a:gd name="connsiteX145" fmla="*/ 1421563 w 1496283"/>
                        <a:gd name="connsiteY145" fmla="*/ 367111 h 758095"/>
                        <a:gd name="connsiteX146" fmla="*/ 1435077 w 1496283"/>
                        <a:gd name="connsiteY146" fmla="*/ 157655 h 758095"/>
                        <a:gd name="connsiteX147" fmla="*/ 1448590 w 1496283"/>
                        <a:gd name="connsiteY147" fmla="*/ 141889 h 758095"/>
                        <a:gd name="connsiteX148" fmla="*/ 1453094 w 1496283"/>
                        <a:gd name="connsiteY148" fmla="*/ 135133 h 758095"/>
                        <a:gd name="connsiteX149" fmla="*/ 1459851 w 1496283"/>
                        <a:gd name="connsiteY149" fmla="*/ 132880 h 758095"/>
                        <a:gd name="connsiteX150" fmla="*/ 1466608 w 1496283"/>
                        <a:gd name="connsiteY150" fmla="*/ 128376 h 758095"/>
                        <a:gd name="connsiteX151" fmla="*/ 1468860 w 1496283"/>
                        <a:gd name="connsiteY151" fmla="*/ 99097 h 758095"/>
                        <a:gd name="connsiteX152" fmla="*/ 1475617 w 1496283"/>
                        <a:gd name="connsiteY152" fmla="*/ 94593 h 758095"/>
                        <a:gd name="connsiteX153" fmla="*/ 1486878 w 1496283"/>
                        <a:gd name="connsiteY153" fmla="*/ 83332 h 758095"/>
                        <a:gd name="connsiteX154" fmla="*/ 1489130 w 1496283"/>
                        <a:gd name="connsiteY154" fmla="*/ 76575 h 758095"/>
                        <a:gd name="connsiteX155" fmla="*/ 1495887 w 1496283"/>
                        <a:gd name="connsiteY155" fmla="*/ 74323 h 758095"/>
                        <a:gd name="connsiteX156" fmla="*/ 1493634 w 1496283"/>
                        <a:gd name="connsiteY156" fmla="*/ 0 h 758095"/>
                        <a:gd name="connsiteX157" fmla="*/ 1482373 w 1496283"/>
                        <a:gd name="connsiteY157" fmla="*/ 9008 h 758095"/>
                        <a:gd name="connsiteX158" fmla="*/ 1480121 w 1496283"/>
                        <a:gd name="connsiteY158" fmla="*/ 18017 h 758095"/>
                        <a:gd name="connsiteX159" fmla="*/ 1473364 w 1496283"/>
                        <a:gd name="connsiteY159" fmla="*/ 20270 h 758095"/>
                        <a:gd name="connsiteX160" fmla="*/ 1482373 w 1496283"/>
                        <a:gd name="connsiteY16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22921 w 1496283"/>
                        <a:gd name="connsiteY98" fmla="*/ 641881 h 758095"/>
                        <a:gd name="connsiteX99" fmla="*/ 1036434 w 1496283"/>
                        <a:gd name="connsiteY99" fmla="*/ 650890 h 758095"/>
                        <a:gd name="connsiteX100" fmla="*/ 1040939 w 1496283"/>
                        <a:gd name="connsiteY100" fmla="*/ 664404 h 758095"/>
                        <a:gd name="connsiteX101" fmla="*/ 1047695 w 1496283"/>
                        <a:gd name="connsiteY101" fmla="*/ 668908 h 758095"/>
                        <a:gd name="connsiteX102" fmla="*/ 1058956 w 1496283"/>
                        <a:gd name="connsiteY102" fmla="*/ 671160 h 758095"/>
                        <a:gd name="connsiteX103" fmla="*/ 1065713 w 1496283"/>
                        <a:gd name="connsiteY103" fmla="*/ 673412 h 758095"/>
                        <a:gd name="connsiteX104" fmla="*/ 1067965 w 1496283"/>
                        <a:gd name="connsiteY104" fmla="*/ 680169 h 758095"/>
                        <a:gd name="connsiteX105" fmla="*/ 1076974 w 1496283"/>
                        <a:gd name="connsiteY105" fmla="*/ 682421 h 758095"/>
                        <a:gd name="connsiteX106" fmla="*/ 1085983 w 1496283"/>
                        <a:gd name="connsiteY106" fmla="*/ 686926 h 758095"/>
                        <a:gd name="connsiteX107" fmla="*/ 1104001 w 1496283"/>
                        <a:gd name="connsiteY107" fmla="*/ 691430 h 758095"/>
                        <a:gd name="connsiteX108" fmla="*/ 1110757 w 1496283"/>
                        <a:gd name="connsiteY108" fmla="*/ 700439 h 758095"/>
                        <a:gd name="connsiteX109" fmla="*/ 1115262 w 1496283"/>
                        <a:gd name="connsiteY109" fmla="*/ 707196 h 758095"/>
                        <a:gd name="connsiteX110" fmla="*/ 1122019 w 1496283"/>
                        <a:gd name="connsiteY110" fmla="*/ 711700 h 758095"/>
                        <a:gd name="connsiteX111" fmla="*/ 1131027 w 1496283"/>
                        <a:gd name="connsiteY111" fmla="*/ 727466 h 758095"/>
                        <a:gd name="connsiteX112" fmla="*/ 1133280 w 1496283"/>
                        <a:gd name="connsiteY112" fmla="*/ 736474 h 758095"/>
                        <a:gd name="connsiteX113" fmla="*/ 1149045 w 1496283"/>
                        <a:gd name="connsiteY113" fmla="*/ 743231 h 758095"/>
                        <a:gd name="connsiteX114" fmla="*/ 1191837 w 1496283"/>
                        <a:gd name="connsiteY114" fmla="*/ 745483 h 758095"/>
                        <a:gd name="connsiteX115" fmla="*/ 1207603 w 1496283"/>
                        <a:gd name="connsiteY115" fmla="*/ 743231 h 758095"/>
                        <a:gd name="connsiteX116" fmla="*/ 1248143 w 1496283"/>
                        <a:gd name="connsiteY116" fmla="*/ 745483 h 758095"/>
                        <a:gd name="connsiteX117" fmla="*/ 1268413 w 1496283"/>
                        <a:gd name="connsiteY117" fmla="*/ 747736 h 758095"/>
                        <a:gd name="connsiteX118" fmla="*/ 1281926 w 1496283"/>
                        <a:gd name="connsiteY118" fmla="*/ 729718 h 758095"/>
                        <a:gd name="connsiteX119" fmla="*/ 1288683 w 1496283"/>
                        <a:gd name="connsiteY119" fmla="*/ 727466 h 758095"/>
                        <a:gd name="connsiteX120" fmla="*/ 1304448 w 1496283"/>
                        <a:gd name="connsiteY120" fmla="*/ 713952 h 758095"/>
                        <a:gd name="connsiteX121" fmla="*/ 1306700 w 1496283"/>
                        <a:gd name="connsiteY121" fmla="*/ 707196 h 758095"/>
                        <a:gd name="connsiteX122" fmla="*/ 1311205 w 1496283"/>
                        <a:gd name="connsiteY122" fmla="*/ 700439 h 758095"/>
                        <a:gd name="connsiteX123" fmla="*/ 1315709 w 1496283"/>
                        <a:gd name="connsiteY123" fmla="*/ 691430 h 758095"/>
                        <a:gd name="connsiteX124" fmla="*/ 1322466 w 1496283"/>
                        <a:gd name="connsiteY124" fmla="*/ 689178 h 758095"/>
                        <a:gd name="connsiteX125" fmla="*/ 1326970 w 1496283"/>
                        <a:gd name="connsiteY125" fmla="*/ 680169 h 758095"/>
                        <a:gd name="connsiteX126" fmla="*/ 1333727 w 1496283"/>
                        <a:gd name="connsiteY126" fmla="*/ 675665 h 758095"/>
                        <a:gd name="connsiteX127" fmla="*/ 1335979 w 1496283"/>
                        <a:gd name="connsiteY127" fmla="*/ 666656 h 758095"/>
                        <a:gd name="connsiteX128" fmla="*/ 1338231 w 1496283"/>
                        <a:gd name="connsiteY128" fmla="*/ 659899 h 758095"/>
                        <a:gd name="connsiteX129" fmla="*/ 1342736 w 1496283"/>
                        <a:gd name="connsiteY129" fmla="*/ 655395 h 758095"/>
                        <a:gd name="connsiteX130" fmla="*/ 1351745 w 1496283"/>
                        <a:gd name="connsiteY130" fmla="*/ 641881 h 758095"/>
                        <a:gd name="connsiteX131" fmla="*/ 1353997 w 1496283"/>
                        <a:gd name="connsiteY131" fmla="*/ 632873 h 758095"/>
                        <a:gd name="connsiteX132" fmla="*/ 1356249 w 1496283"/>
                        <a:gd name="connsiteY132" fmla="*/ 610350 h 758095"/>
                        <a:gd name="connsiteX133" fmla="*/ 1360753 w 1496283"/>
                        <a:gd name="connsiteY133" fmla="*/ 601341 h 758095"/>
                        <a:gd name="connsiteX134" fmla="*/ 1365258 w 1496283"/>
                        <a:gd name="connsiteY134" fmla="*/ 585576 h 758095"/>
                        <a:gd name="connsiteX135" fmla="*/ 1372015 w 1496283"/>
                        <a:gd name="connsiteY135" fmla="*/ 576567 h 758095"/>
                        <a:gd name="connsiteX136" fmla="*/ 1376519 w 1496283"/>
                        <a:gd name="connsiteY136" fmla="*/ 542784 h 758095"/>
                        <a:gd name="connsiteX137" fmla="*/ 1378771 w 1496283"/>
                        <a:gd name="connsiteY137" fmla="*/ 533775 h 758095"/>
                        <a:gd name="connsiteX138" fmla="*/ 1381023 w 1496283"/>
                        <a:gd name="connsiteY138" fmla="*/ 477470 h 758095"/>
                        <a:gd name="connsiteX139" fmla="*/ 1396789 w 1496283"/>
                        <a:gd name="connsiteY139" fmla="*/ 454947 h 758095"/>
                        <a:gd name="connsiteX140" fmla="*/ 1403546 w 1496283"/>
                        <a:gd name="connsiteY140" fmla="*/ 443686 h 758095"/>
                        <a:gd name="connsiteX141" fmla="*/ 1410302 w 1496283"/>
                        <a:gd name="connsiteY141" fmla="*/ 434677 h 758095"/>
                        <a:gd name="connsiteX142" fmla="*/ 1412554 w 1496283"/>
                        <a:gd name="connsiteY142" fmla="*/ 385129 h 758095"/>
                        <a:gd name="connsiteX143" fmla="*/ 1414807 w 1496283"/>
                        <a:gd name="connsiteY143" fmla="*/ 373868 h 758095"/>
                        <a:gd name="connsiteX144" fmla="*/ 1421563 w 1496283"/>
                        <a:gd name="connsiteY144" fmla="*/ 367111 h 758095"/>
                        <a:gd name="connsiteX145" fmla="*/ 1435077 w 1496283"/>
                        <a:gd name="connsiteY145" fmla="*/ 157655 h 758095"/>
                        <a:gd name="connsiteX146" fmla="*/ 1448590 w 1496283"/>
                        <a:gd name="connsiteY146" fmla="*/ 141889 h 758095"/>
                        <a:gd name="connsiteX147" fmla="*/ 1453094 w 1496283"/>
                        <a:gd name="connsiteY147" fmla="*/ 135133 h 758095"/>
                        <a:gd name="connsiteX148" fmla="*/ 1459851 w 1496283"/>
                        <a:gd name="connsiteY148" fmla="*/ 132880 h 758095"/>
                        <a:gd name="connsiteX149" fmla="*/ 1466608 w 1496283"/>
                        <a:gd name="connsiteY149" fmla="*/ 128376 h 758095"/>
                        <a:gd name="connsiteX150" fmla="*/ 1468860 w 1496283"/>
                        <a:gd name="connsiteY150" fmla="*/ 99097 h 758095"/>
                        <a:gd name="connsiteX151" fmla="*/ 1475617 w 1496283"/>
                        <a:gd name="connsiteY151" fmla="*/ 94593 h 758095"/>
                        <a:gd name="connsiteX152" fmla="*/ 1486878 w 1496283"/>
                        <a:gd name="connsiteY152" fmla="*/ 83332 h 758095"/>
                        <a:gd name="connsiteX153" fmla="*/ 1489130 w 1496283"/>
                        <a:gd name="connsiteY153" fmla="*/ 76575 h 758095"/>
                        <a:gd name="connsiteX154" fmla="*/ 1495887 w 1496283"/>
                        <a:gd name="connsiteY154" fmla="*/ 74323 h 758095"/>
                        <a:gd name="connsiteX155" fmla="*/ 1493634 w 1496283"/>
                        <a:gd name="connsiteY155" fmla="*/ 0 h 758095"/>
                        <a:gd name="connsiteX156" fmla="*/ 1482373 w 1496283"/>
                        <a:gd name="connsiteY156" fmla="*/ 9008 h 758095"/>
                        <a:gd name="connsiteX157" fmla="*/ 1480121 w 1496283"/>
                        <a:gd name="connsiteY157" fmla="*/ 18017 h 758095"/>
                        <a:gd name="connsiteX158" fmla="*/ 1473364 w 1496283"/>
                        <a:gd name="connsiteY158" fmla="*/ 20270 h 758095"/>
                        <a:gd name="connsiteX159" fmla="*/ 1482373 w 1496283"/>
                        <a:gd name="connsiteY15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36434 w 1496283"/>
                        <a:gd name="connsiteY98" fmla="*/ 650890 h 758095"/>
                        <a:gd name="connsiteX99" fmla="*/ 1040939 w 1496283"/>
                        <a:gd name="connsiteY99" fmla="*/ 664404 h 758095"/>
                        <a:gd name="connsiteX100" fmla="*/ 1047695 w 1496283"/>
                        <a:gd name="connsiteY100" fmla="*/ 668908 h 758095"/>
                        <a:gd name="connsiteX101" fmla="*/ 1058956 w 1496283"/>
                        <a:gd name="connsiteY101" fmla="*/ 671160 h 758095"/>
                        <a:gd name="connsiteX102" fmla="*/ 1065713 w 1496283"/>
                        <a:gd name="connsiteY102" fmla="*/ 673412 h 758095"/>
                        <a:gd name="connsiteX103" fmla="*/ 1067965 w 1496283"/>
                        <a:gd name="connsiteY103" fmla="*/ 680169 h 758095"/>
                        <a:gd name="connsiteX104" fmla="*/ 1076974 w 1496283"/>
                        <a:gd name="connsiteY104" fmla="*/ 682421 h 758095"/>
                        <a:gd name="connsiteX105" fmla="*/ 1085983 w 1496283"/>
                        <a:gd name="connsiteY105" fmla="*/ 686926 h 758095"/>
                        <a:gd name="connsiteX106" fmla="*/ 1104001 w 1496283"/>
                        <a:gd name="connsiteY106" fmla="*/ 691430 h 758095"/>
                        <a:gd name="connsiteX107" fmla="*/ 1110757 w 1496283"/>
                        <a:gd name="connsiteY107" fmla="*/ 700439 h 758095"/>
                        <a:gd name="connsiteX108" fmla="*/ 1115262 w 1496283"/>
                        <a:gd name="connsiteY108" fmla="*/ 707196 h 758095"/>
                        <a:gd name="connsiteX109" fmla="*/ 1122019 w 1496283"/>
                        <a:gd name="connsiteY109" fmla="*/ 711700 h 758095"/>
                        <a:gd name="connsiteX110" fmla="*/ 1131027 w 1496283"/>
                        <a:gd name="connsiteY110" fmla="*/ 727466 h 758095"/>
                        <a:gd name="connsiteX111" fmla="*/ 1133280 w 1496283"/>
                        <a:gd name="connsiteY111" fmla="*/ 736474 h 758095"/>
                        <a:gd name="connsiteX112" fmla="*/ 1149045 w 1496283"/>
                        <a:gd name="connsiteY112" fmla="*/ 743231 h 758095"/>
                        <a:gd name="connsiteX113" fmla="*/ 1191837 w 1496283"/>
                        <a:gd name="connsiteY113" fmla="*/ 745483 h 758095"/>
                        <a:gd name="connsiteX114" fmla="*/ 1207603 w 1496283"/>
                        <a:gd name="connsiteY114" fmla="*/ 743231 h 758095"/>
                        <a:gd name="connsiteX115" fmla="*/ 1248143 w 1496283"/>
                        <a:gd name="connsiteY115" fmla="*/ 745483 h 758095"/>
                        <a:gd name="connsiteX116" fmla="*/ 1268413 w 1496283"/>
                        <a:gd name="connsiteY116" fmla="*/ 747736 h 758095"/>
                        <a:gd name="connsiteX117" fmla="*/ 1281926 w 1496283"/>
                        <a:gd name="connsiteY117" fmla="*/ 729718 h 758095"/>
                        <a:gd name="connsiteX118" fmla="*/ 1288683 w 1496283"/>
                        <a:gd name="connsiteY118" fmla="*/ 727466 h 758095"/>
                        <a:gd name="connsiteX119" fmla="*/ 1304448 w 1496283"/>
                        <a:gd name="connsiteY119" fmla="*/ 713952 h 758095"/>
                        <a:gd name="connsiteX120" fmla="*/ 1306700 w 1496283"/>
                        <a:gd name="connsiteY120" fmla="*/ 707196 h 758095"/>
                        <a:gd name="connsiteX121" fmla="*/ 1311205 w 1496283"/>
                        <a:gd name="connsiteY121" fmla="*/ 700439 h 758095"/>
                        <a:gd name="connsiteX122" fmla="*/ 1315709 w 1496283"/>
                        <a:gd name="connsiteY122" fmla="*/ 691430 h 758095"/>
                        <a:gd name="connsiteX123" fmla="*/ 1322466 w 1496283"/>
                        <a:gd name="connsiteY123" fmla="*/ 689178 h 758095"/>
                        <a:gd name="connsiteX124" fmla="*/ 1326970 w 1496283"/>
                        <a:gd name="connsiteY124" fmla="*/ 680169 h 758095"/>
                        <a:gd name="connsiteX125" fmla="*/ 1333727 w 1496283"/>
                        <a:gd name="connsiteY125" fmla="*/ 675665 h 758095"/>
                        <a:gd name="connsiteX126" fmla="*/ 1335979 w 1496283"/>
                        <a:gd name="connsiteY126" fmla="*/ 666656 h 758095"/>
                        <a:gd name="connsiteX127" fmla="*/ 1338231 w 1496283"/>
                        <a:gd name="connsiteY127" fmla="*/ 659899 h 758095"/>
                        <a:gd name="connsiteX128" fmla="*/ 1342736 w 1496283"/>
                        <a:gd name="connsiteY128" fmla="*/ 655395 h 758095"/>
                        <a:gd name="connsiteX129" fmla="*/ 1351745 w 1496283"/>
                        <a:gd name="connsiteY129" fmla="*/ 641881 h 758095"/>
                        <a:gd name="connsiteX130" fmla="*/ 1353997 w 1496283"/>
                        <a:gd name="connsiteY130" fmla="*/ 632873 h 758095"/>
                        <a:gd name="connsiteX131" fmla="*/ 1356249 w 1496283"/>
                        <a:gd name="connsiteY131" fmla="*/ 610350 h 758095"/>
                        <a:gd name="connsiteX132" fmla="*/ 1360753 w 1496283"/>
                        <a:gd name="connsiteY132" fmla="*/ 601341 h 758095"/>
                        <a:gd name="connsiteX133" fmla="*/ 1365258 w 1496283"/>
                        <a:gd name="connsiteY133" fmla="*/ 585576 h 758095"/>
                        <a:gd name="connsiteX134" fmla="*/ 1372015 w 1496283"/>
                        <a:gd name="connsiteY134" fmla="*/ 576567 h 758095"/>
                        <a:gd name="connsiteX135" fmla="*/ 1376519 w 1496283"/>
                        <a:gd name="connsiteY135" fmla="*/ 542784 h 758095"/>
                        <a:gd name="connsiteX136" fmla="*/ 1378771 w 1496283"/>
                        <a:gd name="connsiteY136" fmla="*/ 533775 h 758095"/>
                        <a:gd name="connsiteX137" fmla="*/ 1381023 w 1496283"/>
                        <a:gd name="connsiteY137" fmla="*/ 477470 h 758095"/>
                        <a:gd name="connsiteX138" fmla="*/ 1396789 w 1496283"/>
                        <a:gd name="connsiteY138" fmla="*/ 454947 h 758095"/>
                        <a:gd name="connsiteX139" fmla="*/ 1403546 w 1496283"/>
                        <a:gd name="connsiteY139" fmla="*/ 443686 h 758095"/>
                        <a:gd name="connsiteX140" fmla="*/ 1410302 w 1496283"/>
                        <a:gd name="connsiteY140" fmla="*/ 434677 h 758095"/>
                        <a:gd name="connsiteX141" fmla="*/ 1412554 w 1496283"/>
                        <a:gd name="connsiteY141" fmla="*/ 385129 h 758095"/>
                        <a:gd name="connsiteX142" fmla="*/ 1414807 w 1496283"/>
                        <a:gd name="connsiteY142" fmla="*/ 373868 h 758095"/>
                        <a:gd name="connsiteX143" fmla="*/ 1421563 w 1496283"/>
                        <a:gd name="connsiteY143" fmla="*/ 367111 h 758095"/>
                        <a:gd name="connsiteX144" fmla="*/ 1435077 w 1496283"/>
                        <a:gd name="connsiteY144" fmla="*/ 157655 h 758095"/>
                        <a:gd name="connsiteX145" fmla="*/ 1448590 w 1496283"/>
                        <a:gd name="connsiteY145" fmla="*/ 141889 h 758095"/>
                        <a:gd name="connsiteX146" fmla="*/ 1453094 w 1496283"/>
                        <a:gd name="connsiteY146" fmla="*/ 135133 h 758095"/>
                        <a:gd name="connsiteX147" fmla="*/ 1459851 w 1496283"/>
                        <a:gd name="connsiteY147" fmla="*/ 132880 h 758095"/>
                        <a:gd name="connsiteX148" fmla="*/ 1466608 w 1496283"/>
                        <a:gd name="connsiteY148" fmla="*/ 128376 h 758095"/>
                        <a:gd name="connsiteX149" fmla="*/ 1468860 w 1496283"/>
                        <a:gd name="connsiteY149" fmla="*/ 99097 h 758095"/>
                        <a:gd name="connsiteX150" fmla="*/ 1475617 w 1496283"/>
                        <a:gd name="connsiteY150" fmla="*/ 94593 h 758095"/>
                        <a:gd name="connsiteX151" fmla="*/ 1486878 w 1496283"/>
                        <a:gd name="connsiteY151" fmla="*/ 83332 h 758095"/>
                        <a:gd name="connsiteX152" fmla="*/ 1489130 w 1496283"/>
                        <a:gd name="connsiteY152" fmla="*/ 76575 h 758095"/>
                        <a:gd name="connsiteX153" fmla="*/ 1495887 w 1496283"/>
                        <a:gd name="connsiteY153" fmla="*/ 74323 h 758095"/>
                        <a:gd name="connsiteX154" fmla="*/ 1493634 w 1496283"/>
                        <a:gd name="connsiteY154" fmla="*/ 0 h 758095"/>
                        <a:gd name="connsiteX155" fmla="*/ 1482373 w 1496283"/>
                        <a:gd name="connsiteY155" fmla="*/ 9008 h 758095"/>
                        <a:gd name="connsiteX156" fmla="*/ 1480121 w 1496283"/>
                        <a:gd name="connsiteY156" fmla="*/ 18017 h 758095"/>
                        <a:gd name="connsiteX157" fmla="*/ 1473364 w 1496283"/>
                        <a:gd name="connsiteY157" fmla="*/ 20270 h 758095"/>
                        <a:gd name="connsiteX158" fmla="*/ 1482373 w 1496283"/>
                        <a:gd name="connsiteY15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80129 w 1496283"/>
                        <a:gd name="connsiteY95" fmla="*/ 605846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7695 w 1496283"/>
                        <a:gd name="connsiteY98" fmla="*/ 668908 h 758095"/>
                        <a:gd name="connsiteX99" fmla="*/ 1058956 w 1496283"/>
                        <a:gd name="connsiteY99" fmla="*/ 671160 h 758095"/>
                        <a:gd name="connsiteX100" fmla="*/ 1065713 w 1496283"/>
                        <a:gd name="connsiteY100" fmla="*/ 673412 h 758095"/>
                        <a:gd name="connsiteX101" fmla="*/ 1067965 w 1496283"/>
                        <a:gd name="connsiteY101" fmla="*/ 680169 h 758095"/>
                        <a:gd name="connsiteX102" fmla="*/ 1076974 w 1496283"/>
                        <a:gd name="connsiteY102" fmla="*/ 682421 h 758095"/>
                        <a:gd name="connsiteX103" fmla="*/ 1085983 w 1496283"/>
                        <a:gd name="connsiteY103" fmla="*/ 686926 h 758095"/>
                        <a:gd name="connsiteX104" fmla="*/ 1104001 w 1496283"/>
                        <a:gd name="connsiteY104" fmla="*/ 691430 h 758095"/>
                        <a:gd name="connsiteX105" fmla="*/ 1110757 w 1496283"/>
                        <a:gd name="connsiteY105" fmla="*/ 700439 h 758095"/>
                        <a:gd name="connsiteX106" fmla="*/ 1115262 w 1496283"/>
                        <a:gd name="connsiteY106" fmla="*/ 707196 h 758095"/>
                        <a:gd name="connsiteX107" fmla="*/ 1122019 w 1496283"/>
                        <a:gd name="connsiteY107" fmla="*/ 711700 h 758095"/>
                        <a:gd name="connsiteX108" fmla="*/ 1131027 w 1496283"/>
                        <a:gd name="connsiteY108" fmla="*/ 727466 h 758095"/>
                        <a:gd name="connsiteX109" fmla="*/ 1133280 w 1496283"/>
                        <a:gd name="connsiteY109" fmla="*/ 736474 h 758095"/>
                        <a:gd name="connsiteX110" fmla="*/ 1149045 w 1496283"/>
                        <a:gd name="connsiteY110" fmla="*/ 743231 h 758095"/>
                        <a:gd name="connsiteX111" fmla="*/ 1191837 w 1496283"/>
                        <a:gd name="connsiteY111" fmla="*/ 745483 h 758095"/>
                        <a:gd name="connsiteX112" fmla="*/ 1207603 w 1496283"/>
                        <a:gd name="connsiteY112" fmla="*/ 743231 h 758095"/>
                        <a:gd name="connsiteX113" fmla="*/ 1248143 w 1496283"/>
                        <a:gd name="connsiteY113" fmla="*/ 745483 h 758095"/>
                        <a:gd name="connsiteX114" fmla="*/ 1268413 w 1496283"/>
                        <a:gd name="connsiteY114" fmla="*/ 747736 h 758095"/>
                        <a:gd name="connsiteX115" fmla="*/ 1281926 w 1496283"/>
                        <a:gd name="connsiteY115" fmla="*/ 729718 h 758095"/>
                        <a:gd name="connsiteX116" fmla="*/ 1288683 w 1496283"/>
                        <a:gd name="connsiteY116" fmla="*/ 727466 h 758095"/>
                        <a:gd name="connsiteX117" fmla="*/ 1304448 w 1496283"/>
                        <a:gd name="connsiteY117" fmla="*/ 713952 h 758095"/>
                        <a:gd name="connsiteX118" fmla="*/ 1306700 w 1496283"/>
                        <a:gd name="connsiteY118" fmla="*/ 707196 h 758095"/>
                        <a:gd name="connsiteX119" fmla="*/ 1311205 w 1496283"/>
                        <a:gd name="connsiteY119" fmla="*/ 700439 h 758095"/>
                        <a:gd name="connsiteX120" fmla="*/ 1315709 w 1496283"/>
                        <a:gd name="connsiteY120" fmla="*/ 691430 h 758095"/>
                        <a:gd name="connsiteX121" fmla="*/ 1322466 w 1496283"/>
                        <a:gd name="connsiteY121" fmla="*/ 689178 h 758095"/>
                        <a:gd name="connsiteX122" fmla="*/ 1326970 w 1496283"/>
                        <a:gd name="connsiteY122" fmla="*/ 680169 h 758095"/>
                        <a:gd name="connsiteX123" fmla="*/ 1333727 w 1496283"/>
                        <a:gd name="connsiteY123" fmla="*/ 675665 h 758095"/>
                        <a:gd name="connsiteX124" fmla="*/ 1335979 w 1496283"/>
                        <a:gd name="connsiteY124" fmla="*/ 666656 h 758095"/>
                        <a:gd name="connsiteX125" fmla="*/ 1338231 w 1496283"/>
                        <a:gd name="connsiteY125" fmla="*/ 659899 h 758095"/>
                        <a:gd name="connsiteX126" fmla="*/ 1342736 w 1496283"/>
                        <a:gd name="connsiteY126" fmla="*/ 655395 h 758095"/>
                        <a:gd name="connsiteX127" fmla="*/ 1351745 w 1496283"/>
                        <a:gd name="connsiteY127" fmla="*/ 641881 h 758095"/>
                        <a:gd name="connsiteX128" fmla="*/ 1353997 w 1496283"/>
                        <a:gd name="connsiteY128" fmla="*/ 632873 h 758095"/>
                        <a:gd name="connsiteX129" fmla="*/ 1356249 w 1496283"/>
                        <a:gd name="connsiteY129" fmla="*/ 610350 h 758095"/>
                        <a:gd name="connsiteX130" fmla="*/ 1360753 w 1496283"/>
                        <a:gd name="connsiteY130" fmla="*/ 601341 h 758095"/>
                        <a:gd name="connsiteX131" fmla="*/ 1365258 w 1496283"/>
                        <a:gd name="connsiteY131" fmla="*/ 585576 h 758095"/>
                        <a:gd name="connsiteX132" fmla="*/ 1372015 w 1496283"/>
                        <a:gd name="connsiteY132" fmla="*/ 576567 h 758095"/>
                        <a:gd name="connsiteX133" fmla="*/ 1376519 w 1496283"/>
                        <a:gd name="connsiteY133" fmla="*/ 542784 h 758095"/>
                        <a:gd name="connsiteX134" fmla="*/ 1378771 w 1496283"/>
                        <a:gd name="connsiteY134" fmla="*/ 533775 h 758095"/>
                        <a:gd name="connsiteX135" fmla="*/ 1381023 w 1496283"/>
                        <a:gd name="connsiteY135" fmla="*/ 477470 h 758095"/>
                        <a:gd name="connsiteX136" fmla="*/ 1396789 w 1496283"/>
                        <a:gd name="connsiteY136" fmla="*/ 454947 h 758095"/>
                        <a:gd name="connsiteX137" fmla="*/ 1403546 w 1496283"/>
                        <a:gd name="connsiteY137" fmla="*/ 443686 h 758095"/>
                        <a:gd name="connsiteX138" fmla="*/ 1410302 w 1496283"/>
                        <a:gd name="connsiteY138" fmla="*/ 434677 h 758095"/>
                        <a:gd name="connsiteX139" fmla="*/ 1412554 w 1496283"/>
                        <a:gd name="connsiteY139" fmla="*/ 385129 h 758095"/>
                        <a:gd name="connsiteX140" fmla="*/ 1414807 w 1496283"/>
                        <a:gd name="connsiteY140" fmla="*/ 373868 h 758095"/>
                        <a:gd name="connsiteX141" fmla="*/ 1421563 w 1496283"/>
                        <a:gd name="connsiteY141" fmla="*/ 367111 h 758095"/>
                        <a:gd name="connsiteX142" fmla="*/ 1435077 w 1496283"/>
                        <a:gd name="connsiteY142" fmla="*/ 157655 h 758095"/>
                        <a:gd name="connsiteX143" fmla="*/ 1448590 w 1496283"/>
                        <a:gd name="connsiteY143" fmla="*/ 141889 h 758095"/>
                        <a:gd name="connsiteX144" fmla="*/ 1453094 w 1496283"/>
                        <a:gd name="connsiteY144" fmla="*/ 135133 h 758095"/>
                        <a:gd name="connsiteX145" fmla="*/ 1459851 w 1496283"/>
                        <a:gd name="connsiteY145" fmla="*/ 132880 h 758095"/>
                        <a:gd name="connsiteX146" fmla="*/ 1466608 w 1496283"/>
                        <a:gd name="connsiteY146" fmla="*/ 128376 h 758095"/>
                        <a:gd name="connsiteX147" fmla="*/ 1468860 w 1496283"/>
                        <a:gd name="connsiteY147" fmla="*/ 99097 h 758095"/>
                        <a:gd name="connsiteX148" fmla="*/ 1475617 w 1496283"/>
                        <a:gd name="connsiteY148" fmla="*/ 94593 h 758095"/>
                        <a:gd name="connsiteX149" fmla="*/ 1486878 w 1496283"/>
                        <a:gd name="connsiteY149" fmla="*/ 83332 h 758095"/>
                        <a:gd name="connsiteX150" fmla="*/ 1489130 w 1496283"/>
                        <a:gd name="connsiteY150" fmla="*/ 76575 h 758095"/>
                        <a:gd name="connsiteX151" fmla="*/ 1495887 w 1496283"/>
                        <a:gd name="connsiteY151" fmla="*/ 74323 h 758095"/>
                        <a:gd name="connsiteX152" fmla="*/ 1493634 w 1496283"/>
                        <a:gd name="connsiteY152" fmla="*/ 0 h 758095"/>
                        <a:gd name="connsiteX153" fmla="*/ 1482373 w 1496283"/>
                        <a:gd name="connsiteY153" fmla="*/ 9008 h 758095"/>
                        <a:gd name="connsiteX154" fmla="*/ 1480121 w 1496283"/>
                        <a:gd name="connsiteY154" fmla="*/ 18017 h 758095"/>
                        <a:gd name="connsiteX155" fmla="*/ 1473364 w 1496283"/>
                        <a:gd name="connsiteY155" fmla="*/ 20270 h 758095"/>
                        <a:gd name="connsiteX156" fmla="*/ 1482373 w 1496283"/>
                        <a:gd name="connsiteY15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1209 w 1496283"/>
                        <a:gd name="connsiteY51" fmla="*/ 581072 h 758095"/>
                        <a:gd name="connsiteX52" fmla="*/ 1047695 w 1496283"/>
                        <a:gd name="connsiteY52" fmla="*/ 563054 h 758095"/>
                        <a:gd name="connsiteX53" fmla="*/ 1016164 w 1496283"/>
                        <a:gd name="connsiteY53" fmla="*/ 540532 h 758095"/>
                        <a:gd name="connsiteX54" fmla="*/ 980129 w 1496283"/>
                        <a:gd name="connsiteY54" fmla="*/ 524766 h 758095"/>
                        <a:gd name="connsiteX55" fmla="*/ 905806 w 1496283"/>
                        <a:gd name="connsiteY55" fmla="*/ 522514 h 758095"/>
                        <a:gd name="connsiteX56" fmla="*/ 856257 w 1496283"/>
                        <a:gd name="connsiteY56" fmla="*/ 527018 h 758095"/>
                        <a:gd name="connsiteX57" fmla="*/ 796063 w 1496283"/>
                        <a:gd name="connsiteY57" fmla="*/ 547399 h 758095"/>
                        <a:gd name="connsiteX58" fmla="*/ 750403 w 1496283"/>
                        <a:gd name="connsiteY58" fmla="*/ 578819 h 758095"/>
                        <a:gd name="connsiteX59" fmla="*/ 709863 w 1496283"/>
                        <a:gd name="connsiteY59" fmla="*/ 626116 h 758095"/>
                        <a:gd name="connsiteX60" fmla="*/ 691845 w 1496283"/>
                        <a:gd name="connsiteY60" fmla="*/ 644134 h 758095"/>
                        <a:gd name="connsiteX61" fmla="*/ 647490 w 1496283"/>
                        <a:gd name="connsiteY61" fmla="*/ 668108 h 758095"/>
                        <a:gd name="connsiteX62" fmla="*/ 550719 w 1496283"/>
                        <a:gd name="connsiteY62" fmla="*/ 677007 h 758095"/>
                        <a:gd name="connsiteX63" fmla="*/ 449837 w 1496283"/>
                        <a:gd name="connsiteY63" fmla="*/ 674028 h 758095"/>
                        <a:gd name="connsiteX64" fmla="*/ 385888 w 1496283"/>
                        <a:gd name="connsiteY64" fmla="*/ 637474 h 758095"/>
                        <a:gd name="connsiteX65" fmla="*/ 340499 w 1496283"/>
                        <a:gd name="connsiteY65" fmla="*/ 603594 h 758095"/>
                        <a:gd name="connsiteX66" fmla="*/ 302212 w 1496283"/>
                        <a:gd name="connsiteY66" fmla="*/ 578819 h 758095"/>
                        <a:gd name="connsiteX67" fmla="*/ 266176 w 1496283"/>
                        <a:gd name="connsiteY67" fmla="*/ 556297 h 758095"/>
                        <a:gd name="connsiteX68" fmla="*/ 259420 w 1496283"/>
                        <a:gd name="connsiteY68" fmla="*/ 554045 h 758095"/>
                        <a:gd name="connsiteX69" fmla="*/ 236897 w 1496283"/>
                        <a:gd name="connsiteY69" fmla="*/ 545036 h 758095"/>
                        <a:gd name="connsiteX70" fmla="*/ 180592 w 1496283"/>
                        <a:gd name="connsiteY70" fmla="*/ 536027 h 758095"/>
                        <a:gd name="connsiteX71" fmla="*/ 117530 w 1496283"/>
                        <a:gd name="connsiteY71" fmla="*/ 533775 h 758095"/>
                        <a:gd name="connsiteX72" fmla="*/ 76990 w 1496283"/>
                        <a:gd name="connsiteY72" fmla="*/ 536027 h 758095"/>
                        <a:gd name="connsiteX73" fmla="*/ 61716 w 1496283"/>
                        <a:gd name="connsiteY73" fmla="*/ 536930 h 758095"/>
                        <a:gd name="connsiteX74" fmla="*/ 23554 w 1496283"/>
                        <a:gd name="connsiteY74" fmla="*/ 550729 h 758095"/>
                        <a:gd name="connsiteX75" fmla="*/ 174 w 1496283"/>
                        <a:gd name="connsiteY75" fmla="*/ 573331 h 758095"/>
                        <a:gd name="connsiteX76" fmla="*/ 16278 w 1496283"/>
                        <a:gd name="connsiteY76" fmla="*/ 613525 h 758095"/>
                        <a:gd name="connsiteX77" fmla="*/ 73673 w 1496283"/>
                        <a:gd name="connsiteY77" fmla="*/ 624127 h 758095"/>
                        <a:gd name="connsiteX78" fmla="*/ 125098 w 1496283"/>
                        <a:gd name="connsiteY78" fmla="*/ 629432 h 758095"/>
                        <a:gd name="connsiteX79" fmla="*/ 167079 w 1496283"/>
                        <a:gd name="connsiteY79" fmla="*/ 632873 h 758095"/>
                        <a:gd name="connsiteX80" fmla="*/ 219459 w 1496283"/>
                        <a:gd name="connsiteY80" fmla="*/ 640429 h 758095"/>
                        <a:gd name="connsiteX81" fmla="*/ 271260 w 1496283"/>
                        <a:gd name="connsiteY81" fmla="*/ 659173 h 758095"/>
                        <a:gd name="connsiteX82" fmla="*/ 302212 w 1496283"/>
                        <a:gd name="connsiteY82" fmla="*/ 675665 h 758095"/>
                        <a:gd name="connsiteX83" fmla="*/ 337300 w 1496283"/>
                        <a:gd name="connsiteY83" fmla="*/ 700365 h 758095"/>
                        <a:gd name="connsiteX84" fmla="*/ 363637 w 1496283"/>
                        <a:gd name="connsiteY84" fmla="*/ 738763 h 758095"/>
                        <a:gd name="connsiteX85" fmla="*/ 403561 w 1496283"/>
                        <a:gd name="connsiteY85" fmla="*/ 752240 h 758095"/>
                        <a:gd name="connsiteX86" fmla="*/ 548393 w 1496283"/>
                        <a:gd name="connsiteY86" fmla="*/ 753003 h 758095"/>
                        <a:gd name="connsiteX87" fmla="*/ 630198 w 1496283"/>
                        <a:gd name="connsiteY87" fmla="*/ 750751 h 758095"/>
                        <a:gd name="connsiteX88" fmla="*/ 689593 w 1496283"/>
                        <a:gd name="connsiteY88" fmla="*/ 745483 h 758095"/>
                        <a:gd name="connsiteX89" fmla="*/ 735846 w 1496283"/>
                        <a:gd name="connsiteY89" fmla="*/ 708955 h 758095"/>
                        <a:gd name="connsiteX90" fmla="*/ 766094 w 1496283"/>
                        <a:gd name="connsiteY90" fmla="*/ 676722 h 758095"/>
                        <a:gd name="connsiteX91" fmla="*/ 818622 w 1496283"/>
                        <a:gd name="connsiteY91" fmla="*/ 631642 h 758095"/>
                        <a:gd name="connsiteX92" fmla="*/ 869696 w 1496283"/>
                        <a:gd name="connsiteY92" fmla="*/ 611335 h 758095"/>
                        <a:gd name="connsiteX93" fmla="*/ 932033 w 1496283"/>
                        <a:gd name="connsiteY93" fmla="*/ 606609 h 758095"/>
                        <a:gd name="connsiteX94" fmla="*/ 990553 w 1496283"/>
                        <a:gd name="connsiteY94" fmla="*/ 619249 h 758095"/>
                        <a:gd name="connsiteX95" fmla="*/ 1018417 w 1496283"/>
                        <a:gd name="connsiteY95" fmla="*/ 632873 h 758095"/>
                        <a:gd name="connsiteX96" fmla="*/ 1036434 w 1496283"/>
                        <a:gd name="connsiteY96" fmla="*/ 650890 h 758095"/>
                        <a:gd name="connsiteX97" fmla="*/ 1047695 w 1496283"/>
                        <a:gd name="connsiteY97" fmla="*/ 668908 h 758095"/>
                        <a:gd name="connsiteX98" fmla="*/ 1058956 w 1496283"/>
                        <a:gd name="connsiteY98" fmla="*/ 671160 h 758095"/>
                        <a:gd name="connsiteX99" fmla="*/ 1065713 w 1496283"/>
                        <a:gd name="connsiteY99" fmla="*/ 673412 h 758095"/>
                        <a:gd name="connsiteX100" fmla="*/ 1067965 w 1496283"/>
                        <a:gd name="connsiteY100" fmla="*/ 680169 h 758095"/>
                        <a:gd name="connsiteX101" fmla="*/ 1076974 w 1496283"/>
                        <a:gd name="connsiteY101" fmla="*/ 682421 h 758095"/>
                        <a:gd name="connsiteX102" fmla="*/ 1085983 w 1496283"/>
                        <a:gd name="connsiteY102" fmla="*/ 686926 h 758095"/>
                        <a:gd name="connsiteX103" fmla="*/ 1104001 w 1496283"/>
                        <a:gd name="connsiteY103" fmla="*/ 691430 h 758095"/>
                        <a:gd name="connsiteX104" fmla="*/ 1110757 w 1496283"/>
                        <a:gd name="connsiteY104" fmla="*/ 700439 h 758095"/>
                        <a:gd name="connsiteX105" fmla="*/ 1115262 w 1496283"/>
                        <a:gd name="connsiteY105" fmla="*/ 707196 h 758095"/>
                        <a:gd name="connsiteX106" fmla="*/ 1122019 w 1496283"/>
                        <a:gd name="connsiteY106" fmla="*/ 711700 h 758095"/>
                        <a:gd name="connsiteX107" fmla="*/ 1131027 w 1496283"/>
                        <a:gd name="connsiteY107" fmla="*/ 727466 h 758095"/>
                        <a:gd name="connsiteX108" fmla="*/ 1133280 w 1496283"/>
                        <a:gd name="connsiteY108" fmla="*/ 736474 h 758095"/>
                        <a:gd name="connsiteX109" fmla="*/ 1149045 w 1496283"/>
                        <a:gd name="connsiteY109" fmla="*/ 743231 h 758095"/>
                        <a:gd name="connsiteX110" fmla="*/ 1191837 w 1496283"/>
                        <a:gd name="connsiteY110" fmla="*/ 745483 h 758095"/>
                        <a:gd name="connsiteX111" fmla="*/ 1207603 w 1496283"/>
                        <a:gd name="connsiteY111" fmla="*/ 743231 h 758095"/>
                        <a:gd name="connsiteX112" fmla="*/ 1248143 w 1496283"/>
                        <a:gd name="connsiteY112" fmla="*/ 745483 h 758095"/>
                        <a:gd name="connsiteX113" fmla="*/ 1268413 w 1496283"/>
                        <a:gd name="connsiteY113" fmla="*/ 747736 h 758095"/>
                        <a:gd name="connsiteX114" fmla="*/ 1281926 w 1496283"/>
                        <a:gd name="connsiteY114" fmla="*/ 729718 h 758095"/>
                        <a:gd name="connsiteX115" fmla="*/ 1288683 w 1496283"/>
                        <a:gd name="connsiteY115" fmla="*/ 727466 h 758095"/>
                        <a:gd name="connsiteX116" fmla="*/ 1304448 w 1496283"/>
                        <a:gd name="connsiteY116" fmla="*/ 713952 h 758095"/>
                        <a:gd name="connsiteX117" fmla="*/ 1306700 w 1496283"/>
                        <a:gd name="connsiteY117" fmla="*/ 707196 h 758095"/>
                        <a:gd name="connsiteX118" fmla="*/ 1311205 w 1496283"/>
                        <a:gd name="connsiteY118" fmla="*/ 700439 h 758095"/>
                        <a:gd name="connsiteX119" fmla="*/ 1315709 w 1496283"/>
                        <a:gd name="connsiteY119" fmla="*/ 691430 h 758095"/>
                        <a:gd name="connsiteX120" fmla="*/ 1322466 w 1496283"/>
                        <a:gd name="connsiteY120" fmla="*/ 689178 h 758095"/>
                        <a:gd name="connsiteX121" fmla="*/ 1326970 w 1496283"/>
                        <a:gd name="connsiteY121" fmla="*/ 680169 h 758095"/>
                        <a:gd name="connsiteX122" fmla="*/ 1333727 w 1496283"/>
                        <a:gd name="connsiteY122" fmla="*/ 675665 h 758095"/>
                        <a:gd name="connsiteX123" fmla="*/ 1335979 w 1496283"/>
                        <a:gd name="connsiteY123" fmla="*/ 666656 h 758095"/>
                        <a:gd name="connsiteX124" fmla="*/ 1338231 w 1496283"/>
                        <a:gd name="connsiteY124" fmla="*/ 659899 h 758095"/>
                        <a:gd name="connsiteX125" fmla="*/ 1342736 w 1496283"/>
                        <a:gd name="connsiteY125" fmla="*/ 655395 h 758095"/>
                        <a:gd name="connsiteX126" fmla="*/ 1351745 w 1496283"/>
                        <a:gd name="connsiteY126" fmla="*/ 641881 h 758095"/>
                        <a:gd name="connsiteX127" fmla="*/ 1353997 w 1496283"/>
                        <a:gd name="connsiteY127" fmla="*/ 632873 h 758095"/>
                        <a:gd name="connsiteX128" fmla="*/ 1356249 w 1496283"/>
                        <a:gd name="connsiteY128" fmla="*/ 610350 h 758095"/>
                        <a:gd name="connsiteX129" fmla="*/ 1360753 w 1496283"/>
                        <a:gd name="connsiteY129" fmla="*/ 601341 h 758095"/>
                        <a:gd name="connsiteX130" fmla="*/ 1365258 w 1496283"/>
                        <a:gd name="connsiteY130" fmla="*/ 585576 h 758095"/>
                        <a:gd name="connsiteX131" fmla="*/ 1372015 w 1496283"/>
                        <a:gd name="connsiteY131" fmla="*/ 576567 h 758095"/>
                        <a:gd name="connsiteX132" fmla="*/ 1376519 w 1496283"/>
                        <a:gd name="connsiteY132" fmla="*/ 542784 h 758095"/>
                        <a:gd name="connsiteX133" fmla="*/ 1378771 w 1496283"/>
                        <a:gd name="connsiteY133" fmla="*/ 533775 h 758095"/>
                        <a:gd name="connsiteX134" fmla="*/ 1381023 w 1496283"/>
                        <a:gd name="connsiteY134" fmla="*/ 477470 h 758095"/>
                        <a:gd name="connsiteX135" fmla="*/ 1396789 w 1496283"/>
                        <a:gd name="connsiteY135" fmla="*/ 454947 h 758095"/>
                        <a:gd name="connsiteX136" fmla="*/ 1403546 w 1496283"/>
                        <a:gd name="connsiteY136" fmla="*/ 443686 h 758095"/>
                        <a:gd name="connsiteX137" fmla="*/ 1410302 w 1496283"/>
                        <a:gd name="connsiteY137" fmla="*/ 434677 h 758095"/>
                        <a:gd name="connsiteX138" fmla="*/ 1412554 w 1496283"/>
                        <a:gd name="connsiteY138" fmla="*/ 385129 h 758095"/>
                        <a:gd name="connsiteX139" fmla="*/ 1414807 w 1496283"/>
                        <a:gd name="connsiteY139" fmla="*/ 373868 h 758095"/>
                        <a:gd name="connsiteX140" fmla="*/ 1421563 w 1496283"/>
                        <a:gd name="connsiteY140" fmla="*/ 367111 h 758095"/>
                        <a:gd name="connsiteX141" fmla="*/ 1435077 w 1496283"/>
                        <a:gd name="connsiteY141" fmla="*/ 157655 h 758095"/>
                        <a:gd name="connsiteX142" fmla="*/ 1448590 w 1496283"/>
                        <a:gd name="connsiteY142" fmla="*/ 141889 h 758095"/>
                        <a:gd name="connsiteX143" fmla="*/ 1453094 w 1496283"/>
                        <a:gd name="connsiteY143" fmla="*/ 135133 h 758095"/>
                        <a:gd name="connsiteX144" fmla="*/ 1459851 w 1496283"/>
                        <a:gd name="connsiteY144" fmla="*/ 132880 h 758095"/>
                        <a:gd name="connsiteX145" fmla="*/ 1466608 w 1496283"/>
                        <a:gd name="connsiteY145" fmla="*/ 128376 h 758095"/>
                        <a:gd name="connsiteX146" fmla="*/ 1468860 w 1496283"/>
                        <a:gd name="connsiteY146" fmla="*/ 99097 h 758095"/>
                        <a:gd name="connsiteX147" fmla="*/ 1475617 w 1496283"/>
                        <a:gd name="connsiteY147" fmla="*/ 94593 h 758095"/>
                        <a:gd name="connsiteX148" fmla="*/ 1486878 w 1496283"/>
                        <a:gd name="connsiteY148" fmla="*/ 83332 h 758095"/>
                        <a:gd name="connsiteX149" fmla="*/ 1489130 w 1496283"/>
                        <a:gd name="connsiteY149" fmla="*/ 76575 h 758095"/>
                        <a:gd name="connsiteX150" fmla="*/ 1495887 w 1496283"/>
                        <a:gd name="connsiteY150" fmla="*/ 74323 h 758095"/>
                        <a:gd name="connsiteX151" fmla="*/ 1493634 w 1496283"/>
                        <a:gd name="connsiteY151" fmla="*/ 0 h 758095"/>
                        <a:gd name="connsiteX152" fmla="*/ 1482373 w 1496283"/>
                        <a:gd name="connsiteY152" fmla="*/ 9008 h 758095"/>
                        <a:gd name="connsiteX153" fmla="*/ 1480121 w 1496283"/>
                        <a:gd name="connsiteY153" fmla="*/ 18017 h 758095"/>
                        <a:gd name="connsiteX154" fmla="*/ 1473364 w 1496283"/>
                        <a:gd name="connsiteY154" fmla="*/ 20270 h 758095"/>
                        <a:gd name="connsiteX155" fmla="*/ 1482373 w 1496283"/>
                        <a:gd name="connsiteY15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61209 w 1496283"/>
                        <a:gd name="connsiteY50" fmla="*/ 581072 h 758095"/>
                        <a:gd name="connsiteX51" fmla="*/ 1047695 w 1496283"/>
                        <a:gd name="connsiteY51" fmla="*/ 563054 h 758095"/>
                        <a:gd name="connsiteX52" fmla="*/ 1016164 w 1496283"/>
                        <a:gd name="connsiteY52" fmla="*/ 540532 h 758095"/>
                        <a:gd name="connsiteX53" fmla="*/ 980129 w 1496283"/>
                        <a:gd name="connsiteY53" fmla="*/ 524766 h 758095"/>
                        <a:gd name="connsiteX54" fmla="*/ 905806 w 1496283"/>
                        <a:gd name="connsiteY54" fmla="*/ 522514 h 758095"/>
                        <a:gd name="connsiteX55" fmla="*/ 856257 w 1496283"/>
                        <a:gd name="connsiteY55" fmla="*/ 527018 h 758095"/>
                        <a:gd name="connsiteX56" fmla="*/ 796063 w 1496283"/>
                        <a:gd name="connsiteY56" fmla="*/ 547399 h 758095"/>
                        <a:gd name="connsiteX57" fmla="*/ 750403 w 1496283"/>
                        <a:gd name="connsiteY57" fmla="*/ 578819 h 758095"/>
                        <a:gd name="connsiteX58" fmla="*/ 709863 w 1496283"/>
                        <a:gd name="connsiteY58" fmla="*/ 626116 h 758095"/>
                        <a:gd name="connsiteX59" fmla="*/ 691845 w 1496283"/>
                        <a:gd name="connsiteY59" fmla="*/ 644134 h 758095"/>
                        <a:gd name="connsiteX60" fmla="*/ 647490 w 1496283"/>
                        <a:gd name="connsiteY60" fmla="*/ 668108 h 758095"/>
                        <a:gd name="connsiteX61" fmla="*/ 550719 w 1496283"/>
                        <a:gd name="connsiteY61" fmla="*/ 677007 h 758095"/>
                        <a:gd name="connsiteX62" fmla="*/ 449837 w 1496283"/>
                        <a:gd name="connsiteY62" fmla="*/ 674028 h 758095"/>
                        <a:gd name="connsiteX63" fmla="*/ 385888 w 1496283"/>
                        <a:gd name="connsiteY63" fmla="*/ 637474 h 758095"/>
                        <a:gd name="connsiteX64" fmla="*/ 340499 w 1496283"/>
                        <a:gd name="connsiteY64" fmla="*/ 603594 h 758095"/>
                        <a:gd name="connsiteX65" fmla="*/ 302212 w 1496283"/>
                        <a:gd name="connsiteY65" fmla="*/ 578819 h 758095"/>
                        <a:gd name="connsiteX66" fmla="*/ 266176 w 1496283"/>
                        <a:gd name="connsiteY66" fmla="*/ 556297 h 758095"/>
                        <a:gd name="connsiteX67" fmla="*/ 259420 w 1496283"/>
                        <a:gd name="connsiteY67" fmla="*/ 554045 h 758095"/>
                        <a:gd name="connsiteX68" fmla="*/ 236897 w 1496283"/>
                        <a:gd name="connsiteY68" fmla="*/ 545036 h 758095"/>
                        <a:gd name="connsiteX69" fmla="*/ 180592 w 1496283"/>
                        <a:gd name="connsiteY69" fmla="*/ 536027 h 758095"/>
                        <a:gd name="connsiteX70" fmla="*/ 117530 w 1496283"/>
                        <a:gd name="connsiteY70" fmla="*/ 533775 h 758095"/>
                        <a:gd name="connsiteX71" fmla="*/ 76990 w 1496283"/>
                        <a:gd name="connsiteY71" fmla="*/ 536027 h 758095"/>
                        <a:gd name="connsiteX72" fmla="*/ 61716 w 1496283"/>
                        <a:gd name="connsiteY72" fmla="*/ 536930 h 758095"/>
                        <a:gd name="connsiteX73" fmla="*/ 23554 w 1496283"/>
                        <a:gd name="connsiteY73" fmla="*/ 550729 h 758095"/>
                        <a:gd name="connsiteX74" fmla="*/ 174 w 1496283"/>
                        <a:gd name="connsiteY74" fmla="*/ 573331 h 758095"/>
                        <a:gd name="connsiteX75" fmla="*/ 16278 w 1496283"/>
                        <a:gd name="connsiteY75" fmla="*/ 613525 h 758095"/>
                        <a:gd name="connsiteX76" fmla="*/ 73673 w 1496283"/>
                        <a:gd name="connsiteY76" fmla="*/ 624127 h 758095"/>
                        <a:gd name="connsiteX77" fmla="*/ 125098 w 1496283"/>
                        <a:gd name="connsiteY77" fmla="*/ 629432 h 758095"/>
                        <a:gd name="connsiteX78" fmla="*/ 167079 w 1496283"/>
                        <a:gd name="connsiteY78" fmla="*/ 632873 h 758095"/>
                        <a:gd name="connsiteX79" fmla="*/ 219459 w 1496283"/>
                        <a:gd name="connsiteY79" fmla="*/ 640429 h 758095"/>
                        <a:gd name="connsiteX80" fmla="*/ 271260 w 1496283"/>
                        <a:gd name="connsiteY80" fmla="*/ 659173 h 758095"/>
                        <a:gd name="connsiteX81" fmla="*/ 302212 w 1496283"/>
                        <a:gd name="connsiteY81" fmla="*/ 675665 h 758095"/>
                        <a:gd name="connsiteX82" fmla="*/ 337300 w 1496283"/>
                        <a:gd name="connsiteY82" fmla="*/ 700365 h 758095"/>
                        <a:gd name="connsiteX83" fmla="*/ 363637 w 1496283"/>
                        <a:gd name="connsiteY83" fmla="*/ 738763 h 758095"/>
                        <a:gd name="connsiteX84" fmla="*/ 403561 w 1496283"/>
                        <a:gd name="connsiteY84" fmla="*/ 752240 h 758095"/>
                        <a:gd name="connsiteX85" fmla="*/ 548393 w 1496283"/>
                        <a:gd name="connsiteY85" fmla="*/ 753003 h 758095"/>
                        <a:gd name="connsiteX86" fmla="*/ 630198 w 1496283"/>
                        <a:gd name="connsiteY86" fmla="*/ 750751 h 758095"/>
                        <a:gd name="connsiteX87" fmla="*/ 689593 w 1496283"/>
                        <a:gd name="connsiteY87" fmla="*/ 745483 h 758095"/>
                        <a:gd name="connsiteX88" fmla="*/ 735846 w 1496283"/>
                        <a:gd name="connsiteY88" fmla="*/ 708955 h 758095"/>
                        <a:gd name="connsiteX89" fmla="*/ 766094 w 1496283"/>
                        <a:gd name="connsiteY89" fmla="*/ 676722 h 758095"/>
                        <a:gd name="connsiteX90" fmla="*/ 818622 w 1496283"/>
                        <a:gd name="connsiteY90" fmla="*/ 631642 h 758095"/>
                        <a:gd name="connsiteX91" fmla="*/ 869696 w 1496283"/>
                        <a:gd name="connsiteY91" fmla="*/ 611335 h 758095"/>
                        <a:gd name="connsiteX92" fmla="*/ 932033 w 1496283"/>
                        <a:gd name="connsiteY92" fmla="*/ 606609 h 758095"/>
                        <a:gd name="connsiteX93" fmla="*/ 990553 w 1496283"/>
                        <a:gd name="connsiteY93" fmla="*/ 619249 h 758095"/>
                        <a:gd name="connsiteX94" fmla="*/ 1018417 w 1496283"/>
                        <a:gd name="connsiteY94" fmla="*/ 632873 h 758095"/>
                        <a:gd name="connsiteX95" fmla="*/ 1036434 w 1496283"/>
                        <a:gd name="connsiteY95" fmla="*/ 650890 h 758095"/>
                        <a:gd name="connsiteX96" fmla="*/ 1047695 w 1496283"/>
                        <a:gd name="connsiteY96" fmla="*/ 668908 h 758095"/>
                        <a:gd name="connsiteX97" fmla="*/ 1058956 w 1496283"/>
                        <a:gd name="connsiteY97" fmla="*/ 671160 h 758095"/>
                        <a:gd name="connsiteX98" fmla="*/ 1065713 w 1496283"/>
                        <a:gd name="connsiteY98" fmla="*/ 673412 h 758095"/>
                        <a:gd name="connsiteX99" fmla="*/ 1067965 w 1496283"/>
                        <a:gd name="connsiteY99" fmla="*/ 680169 h 758095"/>
                        <a:gd name="connsiteX100" fmla="*/ 1076974 w 1496283"/>
                        <a:gd name="connsiteY100" fmla="*/ 682421 h 758095"/>
                        <a:gd name="connsiteX101" fmla="*/ 1085983 w 1496283"/>
                        <a:gd name="connsiteY101" fmla="*/ 686926 h 758095"/>
                        <a:gd name="connsiteX102" fmla="*/ 1104001 w 1496283"/>
                        <a:gd name="connsiteY102" fmla="*/ 691430 h 758095"/>
                        <a:gd name="connsiteX103" fmla="*/ 1110757 w 1496283"/>
                        <a:gd name="connsiteY103" fmla="*/ 700439 h 758095"/>
                        <a:gd name="connsiteX104" fmla="*/ 1115262 w 1496283"/>
                        <a:gd name="connsiteY104" fmla="*/ 707196 h 758095"/>
                        <a:gd name="connsiteX105" fmla="*/ 1122019 w 1496283"/>
                        <a:gd name="connsiteY105" fmla="*/ 711700 h 758095"/>
                        <a:gd name="connsiteX106" fmla="*/ 1131027 w 1496283"/>
                        <a:gd name="connsiteY106" fmla="*/ 727466 h 758095"/>
                        <a:gd name="connsiteX107" fmla="*/ 1133280 w 1496283"/>
                        <a:gd name="connsiteY107" fmla="*/ 736474 h 758095"/>
                        <a:gd name="connsiteX108" fmla="*/ 1149045 w 1496283"/>
                        <a:gd name="connsiteY108" fmla="*/ 743231 h 758095"/>
                        <a:gd name="connsiteX109" fmla="*/ 1191837 w 1496283"/>
                        <a:gd name="connsiteY109" fmla="*/ 745483 h 758095"/>
                        <a:gd name="connsiteX110" fmla="*/ 1207603 w 1496283"/>
                        <a:gd name="connsiteY110" fmla="*/ 743231 h 758095"/>
                        <a:gd name="connsiteX111" fmla="*/ 1248143 w 1496283"/>
                        <a:gd name="connsiteY111" fmla="*/ 745483 h 758095"/>
                        <a:gd name="connsiteX112" fmla="*/ 1268413 w 1496283"/>
                        <a:gd name="connsiteY112" fmla="*/ 747736 h 758095"/>
                        <a:gd name="connsiteX113" fmla="*/ 1281926 w 1496283"/>
                        <a:gd name="connsiteY113" fmla="*/ 729718 h 758095"/>
                        <a:gd name="connsiteX114" fmla="*/ 1288683 w 1496283"/>
                        <a:gd name="connsiteY114" fmla="*/ 727466 h 758095"/>
                        <a:gd name="connsiteX115" fmla="*/ 1304448 w 1496283"/>
                        <a:gd name="connsiteY115" fmla="*/ 713952 h 758095"/>
                        <a:gd name="connsiteX116" fmla="*/ 1306700 w 1496283"/>
                        <a:gd name="connsiteY116" fmla="*/ 707196 h 758095"/>
                        <a:gd name="connsiteX117" fmla="*/ 1311205 w 1496283"/>
                        <a:gd name="connsiteY117" fmla="*/ 700439 h 758095"/>
                        <a:gd name="connsiteX118" fmla="*/ 1315709 w 1496283"/>
                        <a:gd name="connsiteY118" fmla="*/ 691430 h 758095"/>
                        <a:gd name="connsiteX119" fmla="*/ 1322466 w 1496283"/>
                        <a:gd name="connsiteY119" fmla="*/ 689178 h 758095"/>
                        <a:gd name="connsiteX120" fmla="*/ 1326970 w 1496283"/>
                        <a:gd name="connsiteY120" fmla="*/ 680169 h 758095"/>
                        <a:gd name="connsiteX121" fmla="*/ 1333727 w 1496283"/>
                        <a:gd name="connsiteY121" fmla="*/ 675665 h 758095"/>
                        <a:gd name="connsiteX122" fmla="*/ 1335979 w 1496283"/>
                        <a:gd name="connsiteY122" fmla="*/ 666656 h 758095"/>
                        <a:gd name="connsiteX123" fmla="*/ 1338231 w 1496283"/>
                        <a:gd name="connsiteY123" fmla="*/ 659899 h 758095"/>
                        <a:gd name="connsiteX124" fmla="*/ 1342736 w 1496283"/>
                        <a:gd name="connsiteY124" fmla="*/ 655395 h 758095"/>
                        <a:gd name="connsiteX125" fmla="*/ 1351745 w 1496283"/>
                        <a:gd name="connsiteY125" fmla="*/ 641881 h 758095"/>
                        <a:gd name="connsiteX126" fmla="*/ 1353997 w 1496283"/>
                        <a:gd name="connsiteY126" fmla="*/ 632873 h 758095"/>
                        <a:gd name="connsiteX127" fmla="*/ 1356249 w 1496283"/>
                        <a:gd name="connsiteY127" fmla="*/ 610350 h 758095"/>
                        <a:gd name="connsiteX128" fmla="*/ 1360753 w 1496283"/>
                        <a:gd name="connsiteY128" fmla="*/ 601341 h 758095"/>
                        <a:gd name="connsiteX129" fmla="*/ 1365258 w 1496283"/>
                        <a:gd name="connsiteY129" fmla="*/ 585576 h 758095"/>
                        <a:gd name="connsiteX130" fmla="*/ 1372015 w 1496283"/>
                        <a:gd name="connsiteY130" fmla="*/ 576567 h 758095"/>
                        <a:gd name="connsiteX131" fmla="*/ 1376519 w 1496283"/>
                        <a:gd name="connsiteY131" fmla="*/ 542784 h 758095"/>
                        <a:gd name="connsiteX132" fmla="*/ 1378771 w 1496283"/>
                        <a:gd name="connsiteY132" fmla="*/ 533775 h 758095"/>
                        <a:gd name="connsiteX133" fmla="*/ 1381023 w 1496283"/>
                        <a:gd name="connsiteY133" fmla="*/ 477470 h 758095"/>
                        <a:gd name="connsiteX134" fmla="*/ 1396789 w 1496283"/>
                        <a:gd name="connsiteY134" fmla="*/ 454947 h 758095"/>
                        <a:gd name="connsiteX135" fmla="*/ 1403546 w 1496283"/>
                        <a:gd name="connsiteY135" fmla="*/ 443686 h 758095"/>
                        <a:gd name="connsiteX136" fmla="*/ 1410302 w 1496283"/>
                        <a:gd name="connsiteY136" fmla="*/ 434677 h 758095"/>
                        <a:gd name="connsiteX137" fmla="*/ 1412554 w 1496283"/>
                        <a:gd name="connsiteY137" fmla="*/ 385129 h 758095"/>
                        <a:gd name="connsiteX138" fmla="*/ 1414807 w 1496283"/>
                        <a:gd name="connsiteY138" fmla="*/ 373868 h 758095"/>
                        <a:gd name="connsiteX139" fmla="*/ 1421563 w 1496283"/>
                        <a:gd name="connsiteY139" fmla="*/ 367111 h 758095"/>
                        <a:gd name="connsiteX140" fmla="*/ 1435077 w 1496283"/>
                        <a:gd name="connsiteY140" fmla="*/ 157655 h 758095"/>
                        <a:gd name="connsiteX141" fmla="*/ 1448590 w 1496283"/>
                        <a:gd name="connsiteY141" fmla="*/ 141889 h 758095"/>
                        <a:gd name="connsiteX142" fmla="*/ 1453094 w 1496283"/>
                        <a:gd name="connsiteY142" fmla="*/ 135133 h 758095"/>
                        <a:gd name="connsiteX143" fmla="*/ 1459851 w 1496283"/>
                        <a:gd name="connsiteY143" fmla="*/ 132880 h 758095"/>
                        <a:gd name="connsiteX144" fmla="*/ 1466608 w 1496283"/>
                        <a:gd name="connsiteY144" fmla="*/ 128376 h 758095"/>
                        <a:gd name="connsiteX145" fmla="*/ 1468860 w 1496283"/>
                        <a:gd name="connsiteY145" fmla="*/ 99097 h 758095"/>
                        <a:gd name="connsiteX146" fmla="*/ 1475617 w 1496283"/>
                        <a:gd name="connsiteY146" fmla="*/ 94593 h 758095"/>
                        <a:gd name="connsiteX147" fmla="*/ 1486878 w 1496283"/>
                        <a:gd name="connsiteY147" fmla="*/ 83332 h 758095"/>
                        <a:gd name="connsiteX148" fmla="*/ 1489130 w 1496283"/>
                        <a:gd name="connsiteY148" fmla="*/ 76575 h 758095"/>
                        <a:gd name="connsiteX149" fmla="*/ 1495887 w 1496283"/>
                        <a:gd name="connsiteY149" fmla="*/ 74323 h 758095"/>
                        <a:gd name="connsiteX150" fmla="*/ 1493634 w 1496283"/>
                        <a:gd name="connsiteY150" fmla="*/ 0 h 758095"/>
                        <a:gd name="connsiteX151" fmla="*/ 1482373 w 1496283"/>
                        <a:gd name="connsiteY151" fmla="*/ 9008 h 758095"/>
                        <a:gd name="connsiteX152" fmla="*/ 1480121 w 1496283"/>
                        <a:gd name="connsiteY152" fmla="*/ 18017 h 758095"/>
                        <a:gd name="connsiteX153" fmla="*/ 1473364 w 1496283"/>
                        <a:gd name="connsiteY153" fmla="*/ 20270 h 758095"/>
                        <a:gd name="connsiteX154" fmla="*/ 1482373 w 1496283"/>
                        <a:gd name="connsiteY15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47695 w 1496283"/>
                        <a:gd name="connsiteY95" fmla="*/ 668908 h 758095"/>
                        <a:gd name="connsiteX96" fmla="*/ 1058956 w 1496283"/>
                        <a:gd name="connsiteY96" fmla="*/ 671160 h 758095"/>
                        <a:gd name="connsiteX97" fmla="*/ 1065713 w 1496283"/>
                        <a:gd name="connsiteY97" fmla="*/ 673412 h 758095"/>
                        <a:gd name="connsiteX98" fmla="*/ 1067965 w 1496283"/>
                        <a:gd name="connsiteY98" fmla="*/ 680169 h 758095"/>
                        <a:gd name="connsiteX99" fmla="*/ 1076974 w 1496283"/>
                        <a:gd name="connsiteY99" fmla="*/ 682421 h 758095"/>
                        <a:gd name="connsiteX100" fmla="*/ 1085983 w 1496283"/>
                        <a:gd name="connsiteY100" fmla="*/ 686926 h 758095"/>
                        <a:gd name="connsiteX101" fmla="*/ 1104001 w 1496283"/>
                        <a:gd name="connsiteY101" fmla="*/ 691430 h 758095"/>
                        <a:gd name="connsiteX102" fmla="*/ 1110757 w 1496283"/>
                        <a:gd name="connsiteY102" fmla="*/ 700439 h 758095"/>
                        <a:gd name="connsiteX103" fmla="*/ 1115262 w 1496283"/>
                        <a:gd name="connsiteY103" fmla="*/ 707196 h 758095"/>
                        <a:gd name="connsiteX104" fmla="*/ 1122019 w 1496283"/>
                        <a:gd name="connsiteY104" fmla="*/ 711700 h 758095"/>
                        <a:gd name="connsiteX105" fmla="*/ 1131027 w 1496283"/>
                        <a:gd name="connsiteY105" fmla="*/ 727466 h 758095"/>
                        <a:gd name="connsiteX106" fmla="*/ 1133280 w 1496283"/>
                        <a:gd name="connsiteY106" fmla="*/ 736474 h 758095"/>
                        <a:gd name="connsiteX107" fmla="*/ 1149045 w 1496283"/>
                        <a:gd name="connsiteY107" fmla="*/ 743231 h 758095"/>
                        <a:gd name="connsiteX108" fmla="*/ 1191837 w 1496283"/>
                        <a:gd name="connsiteY108" fmla="*/ 745483 h 758095"/>
                        <a:gd name="connsiteX109" fmla="*/ 1207603 w 1496283"/>
                        <a:gd name="connsiteY109" fmla="*/ 743231 h 758095"/>
                        <a:gd name="connsiteX110" fmla="*/ 1248143 w 1496283"/>
                        <a:gd name="connsiteY110" fmla="*/ 745483 h 758095"/>
                        <a:gd name="connsiteX111" fmla="*/ 1268413 w 1496283"/>
                        <a:gd name="connsiteY111" fmla="*/ 747736 h 758095"/>
                        <a:gd name="connsiteX112" fmla="*/ 1281926 w 1496283"/>
                        <a:gd name="connsiteY112" fmla="*/ 729718 h 758095"/>
                        <a:gd name="connsiteX113" fmla="*/ 1288683 w 1496283"/>
                        <a:gd name="connsiteY113" fmla="*/ 727466 h 758095"/>
                        <a:gd name="connsiteX114" fmla="*/ 1304448 w 1496283"/>
                        <a:gd name="connsiteY114" fmla="*/ 713952 h 758095"/>
                        <a:gd name="connsiteX115" fmla="*/ 1306700 w 1496283"/>
                        <a:gd name="connsiteY115" fmla="*/ 707196 h 758095"/>
                        <a:gd name="connsiteX116" fmla="*/ 1311205 w 1496283"/>
                        <a:gd name="connsiteY116" fmla="*/ 700439 h 758095"/>
                        <a:gd name="connsiteX117" fmla="*/ 1315709 w 1496283"/>
                        <a:gd name="connsiteY117" fmla="*/ 691430 h 758095"/>
                        <a:gd name="connsiteX118" fmla="*/ 1322466 w 1496283"/>
                        <a:gd name="connsiteY118" fmla="*/ 689178 h 758095"/>
                        <a:gd name="connsiteX119" fmla="*/ 1326970 w 1496283"/>
                        <a:gd name="connsiteY119" fmla="*/ 680169 h 758095"/>
                        <a:gd name="connsiteX120" fmla="*/ 1333727 w 1496283"/>
                        <a:gd name="connsiteY120" fmla="*/ 675665 h 758095"/>
                        <a:gd name="connsiteX121" fmla="*/ 1335979 w 1496283"/>
                        <a:gd name="connsiteY121" fmla="*/ 666656 h 758095"/>
                        <a:gd name="connsiteX122" fmla="*/ 1338231 w 1496283"/>
                        <a:gd name="connsiteY122" fmla="*/ 659899 h 758095"/>
                        <a:gd name="connsiteX123" fmla="*/ 1342736 w 1496283"/>
                        <a:gd name="connsiteY123" fmla="*/ 655395 h 758095"/>
                        <a:gd name="connsiteX124" fmla="*/ 1351745 w 1496283"/>
                        <a:gd name="connsiteY124" fmla="*/ 641881 h 758095"/>
                        <a:gd name="connsiteX125" fmla="*/ 1353997 w 1496283"/>
                        <a:gd name="connsiteY125" fmla="*/ 632873 h 758095"/>
                        <a:gd name="connsiteX126" fmla="*/ 1356249 w 1496283"/>
                        <a:gd name="connsiteY126" fmla="*/ 610350 h 758095"/>
                        <a:gd name="connsiteX127" fmla="*/ 1360753 w 1496283"/>
                        <a:gd name="connsiteY127" fmla="*/ 601341 h 758095"/>
                        <a:gd name="connsiteX128" fmla="*/ 1365258 w 1496283"/>
                        <a:gd name="connsiteY128" fmla="*/ 585576 h 758095"/>
                        <a:gd name="connsiteX129" fmla="*/ 1372015 w 1496283"/>
                        <a:gd name="connsiteY129" fmla="*/ 576567 h 758095"/>
                        <a:gd name="connsiteX130" fmla="*/ 1376519 w 1496283"/>
                        <a:gd name="connsiteY130" fmla="*/ 542784 h 758095"/>
                        <a:gd name="connsiteX131" fmla="*/ 1378771 w 1496283"/>
                        <a:gd name="connsiteY131" fmla="*/ 533775 h 758095"/>
                        <a:gd name="connsiteX132" fmla="*/ 1381023 w 1496283"/>
                        <a:gd name="connsiteY132" fmla="*/ 477470 h 758095"/>
                        <a:gd name="connsiteX133" fmla="*/ 1396789 w 1496283"/>
                        <a:gd name="connsiteY133" fmla="*/ 454947 h 758095"/>
                        <a:gd name="connsiteX134" fmla="*/ 1403546 w 1496283"/>
                        <a:gd name="connsiteY134" fmla="*/ 443686 h 758095"/>
                        <a:gd name="connsiteX135" fmla="*/ 1410302 w 1496283"/>
                        <a:gd name="connsiteY135" fmla="*/ 434677 h 758095"/>
                        <a:gd name="connsiteX136" fmla="*/ 1412554 w 1496283"/>
                        <a:gd name="connsiteY136" fmla="*/ 385129 h 758095"/>
                        <a:gd name="connsiteX137" fmla="*/ 1414807 w 1496283"/>
                        <a:gd name="connsiteY137" fmla="*/ 373868 h 758095"/>
                        <a:gd name="connsiteX138" fmla="*/ 1421563 w 1496283"/>
                        <a:gd name="connsiteY138" fmla="*/ 367111 h 758095"/>
                        <a:gd name="connsiteX139" fmla="*/ 1435077 w 1496283"/>
                        <a:gd name="connsiteY139" fmla="*/ 157655 h 758095"/>
                        <a:gd name="connsiteX140" fmla="*/ 1448590 w 1496283"/>
                        <a:gd name="connsiteY140" fmla="*/ 141889 h 758095"/>
                        <a:gd name="connsiteX141" fmla="*/ 1453094 w 1496283"/>
                        <a:gd name="connsiteY141" fmla="*/ 135133 h 758095"/>
                        <a:gd name="connsiteX142" fmla="*/ 1459851 w 1496283"/>
                        <a:gd name="connsiteY142" fmla="*/ 132880 h 758095"/>
                        <a:gd name="connsiteX143" fmla="*/ 1466608 w 1496283"/>
                        <a:gd name="connsiteY143" fmla="*/ 128376 h 758095"/>
                        <a:gd name="connsiteX144" fmla="*/ 1468860 w 1496283"/>
                        <a:gd name="connsiteY144" fmla="*/ 99097 h 758095"/>
                        <a:gd name="connsiteX145" fmla="*/ 1475617 w 1496283"/>
                        <a:gd name="connsiteY145" fmla="*/ 94593 h 758095"/>
                        <a:gd name="connsiteX146" fmla="*/ 1486878 w 1496283"/>
                        <a:gd name="connsiteY146" fmla="*/ 83332 h 758095"/>
                        <a:gd name="connsiteX147" fmla="*/ 1489130 w 1496283"/>
                        <a:gd name="connsiteY147" fmla="*/ 76575 h 758095"/>
                        <a:gd name="connsiteX148" fmla="*/ 1495887 w 1496283"/>
                        <a:gd name="connsiteY148" fmla="*/ 74323 h 758095"/>
                        <a:gd name="connsiteX149" fmla="*/ 1493634 w 1496283"/>
                        <a:gd name="connsiteY149" fmla="*/ 0 h 758095"/>
                        <a:gd name="connsiteX150" fmla="*/ 1482373 w 1496283"/>
                        <a:gd name="connsiteY150" fmla="*/ 9008 h 758095"/>
                        <a:gd name="connsiteX151" fmla="*/ 1480121 w 1496283"/>
                        <a:gd name="connsiteY151" fmla="*/ 18017 h 758095"/>
                        <a:gd name="connsiteX152" fmla="*/ 1473364 w 1496283"/>
                        <a:gd name="connsiteY152" fmla="*/ 20270 h 758095"/>
                        <a:gd name="connsiteX153" fmla="*/ 1482373 w 1496283"/>
                        <a:gd name="connsiteY15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58956 w 1496283"/>
                        <a:gd name="connsiteY95" fmla="*/ 671160 h 758095"/>
                        <a:gd name="connsiteX96" fmla="*/ 1065713 w 1496283"/>
                        <a:gd name="connsiteY96" fmla="*/ 673412 h 758095"/>
                        <a:gd name="connsiteX97" fmla="*/ 1067965 w 1496283"/>
                        <a:gd name="connsiteY97" fmla="*/ 680169 h 758095"/>
                        <a:gd name="connsiteX98" fmla="*/ 1076974 w 1496283"/>
                        <a:gd name="connsiteY98" fmla="*/ 682421 h 758095"/>
                        <a:gd name="connsiteX99" fmla="*/ 1085983 w 1496283"/>
                        <a:gd name="connsiteY99" fmla="*/ 686926 h 758095"/>
                        <a:gd name="connsiteX100" fmla="*/ 1104001 w 1496283"/>
                        <a:gd name="connsiteY100" fmla="*/ 691430 h 758095"/>
                        <a:gd name="connsiteX101" fmla="*/ 1110757 w 1496283"/>
                        <a:gd name="connsiteY101" fmla="*/ 700439 h 758095"/>
                        <a:gd name="connsiteX102" fmla="*/ 1115262 w 1496283"/>
                        <a:gd name="connsiteY102" fmla="*/ 707196 h 758095"/>
                        <a:gd name="connsiteX103" fmla="*/ 1122019 w 1496283"/>
                        <a:gd name="connsiteY103" fmla="*/ 711700 h 758095"/>
                        <a:gd name="connsiteX104" fmla="*/ 1131027 w 1496283"/>
                        <a:gd name="connsiteY104" fmla="*/ 727466 h 758095"/>
                        <a:gd name="connsiteX105" fmla="*/ 1133280 w 1496283"/>
                        <a:gd name="connsiteY105" fmla="*/ 736474 h 758095"/>
                        <a:gd name="connsiteX106" fmla="*/ 1149045 w 1496283"/>
                        <a:gd name="connsiteY106" fmla="*/ 743231 h 758095"/>
                        <a:gd name="connsiteX107" fmla="*/ 1191837 w 1496283"/>
                        <a:gd name="connsiteY107" fmla="*/ 745483 h 758095"/>
                        <a:gd name="connsiteX108" fmla="*/ 1207603 w 1496283"/>
                        <a:gd name="connsiteY108" fmla="*/ 743231 h 758095"/>
                        <a:gd name="connsiteX109" fmla="*/ 1248143 w 1496283"/>
                        <a:gd name="connsiteY109" fmla="*/ 745483 h 758095"/>
                        <a:gd name="connsiteX110" fmla="*/ 1268413 w 1496283"/>
                        <a:gd name="connsiteY110" fmla="*/ 747736 h 758095"/>
                        <a:gd name="connsiteX111" fmla="*/ 1281926 w 1496283"/>
                        <a:gd name="connsiteY111" fmla="*/ 729718 h 758095"/>
                        <a:gd name="connsiteX112" fmla="*/ 1288683 w 1496283"/>
                        <a:gd name="connsiteY112" fmla="*/ 727466 h 758095"/>
                        <a:gd name="connsiteX113" fmla="*/ 1304448 w 1496283"/>
                        <a:gd name="connsiteY113" fmla="*/ 713952 h 758095"/>
                        <a:gd name="connsiteX114" fmla="*/ 1306700 w 1496283"/>
                        <a:gd name="connsiteY114" fmla="*/ 707196 h 758095"/>
                        <a:gd name="connsiteX115" fmla="*/ 1311205 w 1496283"/>
                        <a:gd name="connsiteY115" fmla="*/ 700439 h 758095"/>
                        <a:gd name="connsiteX116" fmla="*/ 1315709 w 1496283"/>
                        <a:gd name="connsiteY116" fmla="*/ 691430 h 758095"/>
                        <a:gd name="connsiteX117" fmla="*/ 1322466 w 1496283"/>
                        <a:gd name="connsiteY117" fmla="*/ 689178 h 758095"/>
                        <a:gd name="connsiteX118" fmla="*/ 1326970 w 1496283"/>
                        <a:gd name="connsiteY118" fmla="*/ 680169 h 758095"/>
                        <a:gd name="connsiteX119" fmla="*/ 1333727 w 1496283"/>
                        <a:gd name="connsiteY119" fmla="*/ 675665 h 758095"/>
                        <a:gd name="connsiteX120" fmla="*/ 1335979 w 1496283"/>
                        <a:gd name="connsiteY120" fmla="*/ 666656 h 758095"/>
                        <a:gd name="connsiteX121" fmla="*/ 1338231 w 1496283"/>
                        <a:gd name="connsiteY121" fmla="*/ 659899 h 758095"/>
                        <a:gd name="connsiteX122" fmla="*/ 1342736 w 1496283"/>
                        <a:gd name="connsiteY122" fmla="*/ 655395 h 758095"/>
                        <a:gd name="connsiteX123" fmla="*/ 1351745 w 1496283"/>
                        <a:gd name="connsiteY123" fmla="*/ 641881 h 758095"/>
                        <a:gd name="connsiteX124" fmla="*/ 1353997 w 1496283"/>
                        <a:gd name="connsiteY124" fmla="*/ 632873 h 758095"/>
                        <a:gd name="connsiteX125" fmla="*/ 1356249 w 1496283"/>
                        <a:gd name="connsiteY125" fmla="*/ 610350 h 758095"/>
                        <a:gd name="connsiteX126" fmla="*/ 1360753 w 1496283"/>
                        <a:gd name="connsiteY126" fmla="*/ 601341 h 758095"/>
                        <a:gd name="connsiteX127" fmla="*/ 1365258 w 1496283"/>
                        <a:gd name="connsiteY127" fmla="*/ 585576 h 758095"/>
                        <a:gd name="connsiteX128" fmla="*/ 1372015 w 1496283"/>
                        <a:gd name="connsiteY128" fmla="*/ 576567 h 758095"/>
                        <a:gd name="connsiteX129" fmla="*/ 1376519 w 1496283"/>
                        <a:gd name="connsiteY129" fmla="*/ 542784 h 758095"/>
                        <a:gd name="connsiteX130" fmla="*/ 1378771 w 1496283"/>
                        <a:gd name="connsiteY130" fmla="*/ 533775 h 758095"/>
                        <a:gd name="connsiteX131" fmla="*/ 1381023 w 1496283"/>
                        <a:gd name="connsiteY131" fmla="*/ 477470 h 758095"/>
                        <a:gd name="connsiteX132" fmla="*/ 1396789 w 1496283"/>
                        <a:gd name="connsiteY132" fmla="*/ 454947 h 758095"/>
                        <a:gd name="connsiteX133" fmla="*/ 1403546 w 1496283"/>
                        <a:gd name="connsiteY133" fmla="*/ 443686 h 758095"/>
                        <a:gd name="connsiteX134" fmla="*/ 1410302 w 1496283"/>
                        <a:gd name="connsiteY134" fmla="*/ 434677 h 758095"/>
                        <a:gd name="connsiteX135" fmla="*/ 1412554 w 1496283"/>
                        <a:gd name="connsiteY135" fmla="*/ 385129 h 758095"/>
                        <a:gd name="connsiteX136" fmla="*/ 1414807 w 1496283"/>
                        <a:gd name="connsiteY136" fmla="*/ 373868 h 758095"/>
                        <a:gd name="connsiteX137" fmla="*/ 1421563 w 1496283"/>
                        <a:gd name="connsiteY137" fmla="*/ 367111 h 758095"/>
                        <a:gd name="connsiteX138" fmla="*/ 1435077 w 1496283"/>
                        <a:gd name="connsiteY138" fmla="*/ 157655 h 758095"/>
                        <a:gd name="connsiteX139" fmla="*/ 1448590 w 1496283"/>
                        <a:gd name="connsiteY139" fmla="*/ 141889 h 758095"/>
                        <a:gd name="connsiteX140" fmla="*/ 1453094 w 1496283"/>
                        <a:gd name="connsiteY140" fmla="*/ 135133 h 758095"/>
                        <a:gd name="connsiteX141" fmla="*/ 1459851 w 1496283"/>
                        <a:gd name="connsiteY141" fmla="*/ 132880 h 758095"/>
                        <a:gd name="connsiteX142" fmla="*/ 1466608 w 1496283"/>
                        <a:gd name="connsiteY142" fmla="*/ 128376 h 758095"/>
                        <a:gd name="connsiteX143" fmla="*/ 1468860 w 1496283"/>
                        <a:gd name="connsiteY143" fmla="*/ 99097 h 758095"/>
                        <a:gd name="connsiteX144" fmla="*/ 1475617 w 1496283"/>
                        <a:gd name="connsiteY144" fmla="*/ 94593 h 758095"/>
                        <a:gd name="connsiteX145" fmla="*/ 1486878 w 1496283"/>
                        <a:gd name="connsiteY145" fmla="*/ 83332 h 758095"/>
                        <a:gd name="connsiteX146" fmla="*/ 1489130 w 1496283"/>
                        <a:gd name="connsiteY146" fmla="*/ 76575 h 758095"/>
                        <a:gd name="connsiteX147" fmla="*/ 1495887 w 1496283"/>
                        <a:gd name="connsiteY147" fmla="*/ 74323 h 758095"/>
                        <a:gd name="connsiteX148" fmla="*/ 1493634 w 1496283"/>
                        <a:gd name="connsiteY148" fmla="*/ 0 h 758095"/>
                        <a:gd name="connsiteX149" fmla="*/ 1482373 w 1496283"/>
                        <a:gd name="connsiteY149" fmla="*/ 9008 h 758095"/>
                        <a:gd name="connsiteX150" fmla="*/ 1480121 w 1496283"/>
                        <a:gd name="connsiteY150" fmla="*/ 18017 h 758095"/>
                        <a:gd name="connsiteX151" fmla="*/ 1473364 w 1496283"/>
                        <a:gd name="connsiteY151" fmla="*/ 20270 h 758095"/>
                        <a:gd name="connsiteX152" fmla="*/ 1482373 w 1496283"/>
                        <a:gd name="connsiteY15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58956 w 1496283"/>
                        <a:gd name="connsiteY94" fmla="*/ 671160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72359 w 1496283"/>
                        <a:gd name="connsiteY94" fmla="*/ 677117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47695 w 1496283"/>
                        <a:gd name="connsiteY49" fmla="*/ 563054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43733 w 1496283"/>
                        <a:gd name="connsiteY92" fmla="*/ 661167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0840 w 1496283"/>
                        <a:gd name="connsiteY49" fmla="*/ 576272 h 758095"/>
                        <a:gd name="connsiteX50" fmla="*/ 1002467 w 1496283"/>
                        <a:gd name="connsiteY50" fmla="*/ 535190 h 758095"/>
                        <a:gd name="connsiteX51" fmla="*/ 905806 w 1496283"/>
                        <a:gd name="connsiteY51" fmla="*/ 522514 h 758095"/>
                        <a:gd name="connsiteX52" fmla="*/ 856257 w 1496283"/>
                        <a:gd name="connsiteY52" fmla="*/ 527018 h 758095"/>
                        <a:gd name="connsiteX53" fmla="*/ 796063 w 1496283"/>
                        <a:gd name="connsiteY53" fmla="*/ 547399 h 758095"/>
                        <a:gd name="connsiteX54" fmla="*/ 750403 w 1496283"/>
                        <a:gd name="connsiteY54" fmla="*/ 578819 h 758095"/>
                        <a:gd name="connsiteX55" fmla="*/ 709863 w 1496283"/>
                        <a:gd name="connsiteY55" fmla="*/ 626116 h 758095"/>
                        <a:gd name="connsiteX56" fmla="*/ 691845 w 1496283"/>
                        <a:gd name="connsiteY56" fmla="*/ 644134 h 758095"/>
                        <a:gd name="connsiteX57" fmla="*/ 647490 w 1496283"/>
                        <a:gd name="connsiteY57" fmla="*/ 668108 h 758095"/>
                        <a:gd name="connsiteX58" fmla="*/ 550719 w 1496283"/>
                        <a:gd name="connsiteY58" fmla="*/ 677007 h 758095"/>
                        <a:gd name="connsiteX59" fmla="*/ 449837 w 1496283"/>
                        <a:gd name="connsiteY59" fmla="*/ 674028 h 758095"/>
                        <a:gd name="connsiteX60" fmla="*/ 385888 w 1496283"/>
                        <a:gd name="connsiteY60" fmla="*/ 637474 h 758095"/>
                        <a:gd name="connsiteX61" fmla="*/ 340499 w 1496283"/>
                        <a:gd name="connsiteY61" fmla="*/ 603594 h 758095"/>
                        <a:gd name="connsiteX62" fmla="*/ 302212 w 1496283"/>
                        <a:gd name="connsiteY62" fmla="*/ 578819 h 758095"/>
                        <a:gd name="connsiteX63" fmla="*/ 266176 w 1496283"/>
                        <a:gd name="connsiteY63" fmla="*/ 556297 h 758095"/>
                        <a:gd name="connsiteX64" fmla="*/ 259420 w 1496283"/>
                        <a:gd name="connsiteY64" fmla="*/ 554045 h 758095"/>
                        <a:gd name="connsiteX65" fmla="*/ 236897 w 1496283"/>
                        <a:gd name="connsiteY65" fmla="*/ 545036 h 758095"/>
                        <a:gd name="connsiteX66" fmla="*/ 180592 w 1496283"/>
                        <a:gd name="connsiteY66" fmla="*/ 536027 h 758095"/>
                        <a:gd name="connsiteX67" fmla="*/ 117530 w 1496283"/>
                        <a:gd name="connsiteY67" fmla="*/ 533775 h 758095"/>
                        <a:gd name="connsiteX68" fmla="*/ 76990 w 1496283"/>
                        <a:gd name="connsiteY68" fmla="*/ 536027 h 758095"/>
                        <a:gd name="connsiteX69" fmla="*/ 61716 w 1496283"/>
                        <a:gd name="connsiteY69" fmla="*/ 536930 h 758095"/>
                        <a:gd name="connsiteX70" fmla="*/ 23554 w 1496283"/>
                        <a:gd name="connsiteY70" fmla="*/ 550729 h 758095"/>
                        <a:gd name="connsiteX71" fmla="*/ 174 w 1496283"/>
                        <a:gd name="connsiteY71" fmla="*/ 573331 h 758095"/>
                        <a:gd name="connsiteX72" fmla="*/ 16278 w 1496283"/>
                        <a:gd name="connsiteY72" fmla="*/ 613525 h 758095"/>
                        <a:gd name="connsiteX73" fmla="*/ 73673 w 1496283"/>
                        <a:gd name="connsiteY73" fmla="*/ 624127 h 758095"/>
                        <a:gd name="connsiteX74" fmla="*/ 125098 w 1496283"/>
                        <a:gd name="connsiteY74" fmla="*/ 629432 h 758095"/>
                        <a:gd name="connsiteX75" fmla="*/ 167079 w 1496283"/>
                        <a:gd name="connsiteY75" fmla="*/ 632873 h 758095"/>
                        <a:gd name="connsiteX76" fmla="*/ 219459 w 1496283"/>
                        <a:gd name="connsiteY76" fmla="*/ 640429 h 758095"/>
                        <a:gd name="connsiteX77" fmla="*/ 271260 w 1496283"/>
                        <a:gd name="connsiteY77" fmla="*/ 659173 h 758095"/>
                        <a:gd name="connsiteX78" fmla="*/ 302212 w 1496283"/>
                        <a:gd name="connsiteY78" fmla="*/ 675665 h 758095"/>
                        <a:gd name="connsiteX79" fmla="*/ 337300 w 1496283"/>
                        <a:gd name="connsiteY79" fmla="*/ 700365 h 758095"/>
                        <a:gd name="connsiteX80" fmla="*/ 363637 w 1496283"/>
                        <a:gd name="connsiteY80" fmla="*/ 738763 h 758095"/>
                        <a:gd name="connsiteX81" fmla="*/ 403561 w 1496283"/>
                        <a:gd name="connsiteY81" fmla="*/ 752240 h 758095"/>
                        <a:gd name="connsiteX82" fmla="*/ 548393 w 1496283"/>
                        <a:gd name="connsiteY82" fmla="*/ 753003 h 758095"/>
                        <a:gd name="connsiteX83" fmla="*/ 630198 w 1496283"/>
                        <a:gd name="connsiteY83" fmla="*/ 750751 h 758095"/>
                        <a:gd name="connsiteX84" fmla="*/ 689593 w 1496283"/>
                        <a:gd name="connsiteY84" fmla="*/ 745483 h 758095"/>
                        <a:gd name="connsiteX85" fmla="*/ 735846 w 1496283"/>
                        <a:gd name="connsiteY85" fmla="*/ 708955 h 758095"/>
                        <a:gd name="connsiteX86" fmla="*/ 766094 w 1496283"/>
                        <a:gd name="connsiteY86" fmla="*/ 676722 h 758095"/>
                        <a:gd name="connsiteX87" fmla="*/ 818622 w 1496283"/>
                        <a:gd name="connsiteY87" fmla="*/ 631642 h 758095"/>
                        <a:gd name="connsiteX88" fmla="*/ 869696 w 1496283"/>
                        <a:gd name="connsiteY88" fmla="*/ 611335 h 758095"/>
                        <a:gd name="connsiteX89" fmla="*/ 932033 w 1496283"/>
                        <a:gd name="connsiteY89" fmla="*/ 606609 h 758095"/>
                        <a:gd name="connsiteX90" fmla="*/ 990553 w 1496283"/>
                        <a:gd name="connsiteY90" fmla="*/ 619249 h 758095"/>
                        <a:gd name="connsiteX91" fmla="*/ 1043733 w 1496283"/>
                        <a:gd name="connsiteY91" fmla="*/ 661167 h 758095"/>
                        <a:gd name="connsiteX92" fmla="*/ 1072359 w 1496283"/>
                        <a:gd name="connsiteY92" fmla="*/ 677117 h 758095"/>
                        <a:gd name="connsiteX93" fmla="*/ 1065713 w 1496283"/>
                        <a:gd name="connsiteY93" fmla="*/ 673412 h 758095"/>
                        <a:gd name="connsiteX94" fmla="*/ 1067965 w 1496283"/>
                        <a:gd name="connsiteY94" fmla="*/ 680169 h 758095"/>
                        <a:gd name="connsiteX95" fmla="*/ 1076974 w 1496283"/>
                        <a:gd name="connsiteY95" fmla="*/ 682421 h 758095"/>
                        <a:gd name="connsiteX96" fmla="*/ 1085983 w 1496283"/>
                        <a:gd name="connsiteY96" fmla="*/ 686926 h 758095"/>
                        <a:gd name="connsiteX97" fmla="*/ 1104001 w 1496283"/>
                        <a:gd name="connsiteY97" fmla="*/ 691430 h 758095"/>
                        <a:gd name="connsiteX98" fmla="*/ 1110757 w 1496283"/>
                        <a:gd name="connsiteY98" fmla="*/ 700439 h 758095"/>
                        <a:gd name="connsiteX99" fmla="*/ 1115262 w 1496283"/>
                        <a:gd name="connsiteY99" fmla="*/ 707196 h 758095"/>
                        <a:gd name="connsiteX100" fmla="*/ 1122019 w 1496283"/>
                        <a:gd name="connsiteY100" fmla="*/ 711700 h 758095"/>
                        <a:gd name="connsiteX101" fmla="*/ 1131027 w 1496283"/>
                        <a:gd name="connsiteY101" fmla="*/ 727466 h 758095"/>
                        <a:gd name="connsiteX102" fmla="*/ 1133280 w 1496283"/>
                        <a:gd name="connsiteY102" fmla="*/ 736474 h 758095"/>
                        <a:gd name="connsiteX103" fmla="*/ 1149045 w 1496283"/>
                        <a:gd name="connsiteY103" fmla="*/ 743231 h 758095"/>
                        <a:gd name="connsiteX104" fmla="*/ 1191837 w 1496283"/>
                        <a:gd name="connsiteY104" fmla="*/ 745483 h 758095"/>
                        <a:gd name="connsiteX105" fmla="*/ 1207603 w 1496283"/>
                        <a:gd name="connsiteY105" fmla="*/ 743231 h 758095"/>
                        <a:gd name="connsiteX106" fmla="*/ 1248143 w 1496283"/>
                        <a:gd name="connsiteY106" fmla="*/ 745483 h 758095"/>
                        <a:gd name="connsiteX107" fmla="*/ 1268413 w 1496283"/>
                        <a:gd name="connsiteY107" fmla="*/ 747736 h 758095"/>
                        <a:gd name="connsiteX108" fmla="*/ 1281926 w 1496283"/>
                        <a:gd name="connsiteY108" fmla="*/ 729718 h 758095"/>
                        <a:gd name="connsiteX109" fmla="*/ 1288683 w 1496283"/>
                        <a:gd name="connsiteY109" fmla="*/ 727466 h 758095"/>
                        <a:gd name="connsiteX110" fmla="*/ 1304448 w 1496283"/>
                        <a:gd name="connsiteY110" fmla="*/ 713952 h 758095"/>
                        <a:gd name="connsiteX111" fmla="*/ 1306700 w 1496283"/>
                        <a:gd name="connsiteY111" fmla="*/ 707196 h 758095"/>
                        <a:gd name="connsiteX112" fmla="*/ 1311205 w 1496283"/>
                        <a:gd name="connsiteY112" fmla="*/ 700439 h 758095"/>
                        <a:gd name="connsiteX113" fmla="*/ 1315709 w 1496283"/>
                        <a:gd name="connsiteY113" fmla="*/ 691430 h 758095"/>
                        <a:gd name="connsiteX114" fmla="*/ 1322466 w 1496283"/>
                        <a:gd name="connsiteY114" fmla="*/ 689178 h 758095"/>
                        <a:gd name="connsiteX115" fmla="*/ 1326970 w 1496283"/>
                        <a:gd name="connsiteY115" fmla="*/ 680169 h 758095"/>
                        <a:gd name="connsiteX116" fmla="*/ 1333727 w 1496283"/>
                        <a:gd name="connsiteY116" fmla="*/ 675665 h 758095"/>
                        <a:gd name="connsiteX117" fmla="*/ 1335979 w 1496283"/>
                        <a:gd name="connsiteY117" fmla="*/ 666656 h 758095"/>
                        <a:gd name="connsiteX118" fmla="*/ 1338231 w 1496283"/>
                        <a:gd name="connsiteY118" fmla="*/ 659899 h 758095"/>
                        <a:gd name="connsiteX119" fmla="*/ 1342736 w 1496283"/>
                        <a:gd name="connsiteY119" fmla="*/ 655395 h 758095"/>
                        <a:gd name="connsiteX120" fmla="*/ 1351745 w 1496283"/>
                        <a:gd name="connsiteY120" fmla="*/ 641881 h 758095"/>
                        <a:gd name="connsiteX121" fmla="*/ 1353997 w 1496283"/>
                        <a:gd name="connsiteY121" fmla="*/ 632873 h 758095"/>
                        <a:gd name="connsiteX122" fmla="*/ 1356249 w 1496283"/>
                        <a:gd name="connsiteY122" fmla="*/ 610350 h 758095"/>
                        <a:gd name="connsiteX123" fmla="*/ 1360753 w 1496283"/>
                        <a:gd name="connsiteY123" fmla="*/ 601341 h 758095"/>
                        <a:gd name="connsiteX124" fmla="*/ 1365258 w 1496283"/>
                        <a:gd name="connsiteY124" fmla="*/ 585576 h 758095"/>
                        <a:gd name="connsiteX125" fmla="*/ 1372015 w 1496283"/>
                        <a:gd name="connsiteY125" fmla="*/ 576567 h 758095"/>
                        <a:gd name="connsiteX126" fmla="*/ 1376519 w 1496283"/>
                        <a:gd name="connsiteY126" fmla="*/ 542784 h 758095"/>
                        <a:gd name="connsiteX127" fmla="*/ 1378771 w 1496283"/>
                        <a:gd name="connsiteY127" fmla="*/ 533775 h 758095"/>
                        <a:gd name="connsiteX128" fmla="*/ 1381023 w 1496283"/>
                        <a:gd name="connsiteY128" fmla="*/ 477470 h 758095"/>
                        <a:gd name="connsiteX129" fmla="*/ 1396789 w 1496283"/>
                        <a:gd name="connsiteY129" fmla="*/ 454947 h 758095"/>
                        <a:gd name="connsiteX130" fmla="*/ 1403546 w 1496283"/>
                        <a:gd name="connsiteY130" fmla="*/ 443686 h 758095"/>
                        <a:gd name="connsiteX131" fmla="*/ 1410302 w 1496283"/>
                        <a:gd name="connsiteY131" fmla="*/ 434677 h 758095"/>
                        <a:gd name="connsiteX132" fmla="*/ 1412554 w 1496283"/>
                        <a:gd name="connsiteY132" fmla="*/ 385129 h 758095"/>
                        <a:gd name="connsiteX133" fmla="*/ 1414807 w 1496283"/>
                        <a:gd name="connsiteY133" fmla="*/ 373868 h 758095"/>
                        <a:gd name="connsiteX134" fmla="*/ 1421563 w 1496283"/>
                        <a:gd name="connsiteY134" fmla="*/ 367111 h 758095"/>
                        <a:gd name="connsiteX135" fmla="*/ 1435077 w 1496283"/>
                        <a:gd name="connsiteY135" fmla="*/ 157655 h 758095"/>
                        <a:gd name="connsiteX136" fmla="*/ 1448590 w 1496283"/>
                        <a:gd name="connsiteY136" fmla="*/ 141889 h 758095"/>
                        <a:gd name="connsiteX137" fmla="*/ 1453094 w 1496283"/>
                        <a:gd name="connsiteY137" fmla="*/ 135133 h 758095"/>
                        <a:gd name="connsiteX138" fmla="*/ 1459851 w 1496283"/>
                        <a:gd name="connsiteY138" fmla="*/ 132880 h 758095"/>
                        <a:gd name="connsiteX139" fmla="*/ 1466608 w 1496283"/>
                        <a:gd name="connsiteY139" fmla="*/ 128376 h 758095"/>
                        <a:gd name="connsiteX140" fmla="*/ 1468860 w 1496283"/>
                        <a:gd name="connsiteY140" fmla="*/ 99097 h 758095"/>
                        <a:gd name="connsiteX141" fmla="*/ 1475617 w 1496283"/>
                        <a:gd name="connsiteY141" fmla="*/ 94593 h 758095"/>
                        <a:gd name="connsiteX142" fmla="*/ 1486878 w 1496283"/>
                        <a:gd name="connsiteY142" fmla="*/ 83332 h 758095"/>
                        <a:gd name="connsiteX143" fmla="*/ 1489130 w 1496283"/>
                        <a:gd name="connsiteY143" fmla="*/ 76575 h 758095"/>
                        <a:gd name="connsiteX144" fmla="*/ 1495887 w 1496283"/>
                        <a:gd name="connsiteY144" fmla="*/ 74323 h 758095"/>
                        <a:gd name="connsiteX145" fmla="*/ 1493634 w 1496283"/>
                        <a:gd name="connsiteY145" fmla="*/ 0 h 758095"/>
                        <a:gd name="connsiteX146" fmla="*/ 1482373 w 1496283"/>
                        <a:gd name="connsiteY146" fmla="*/ 9008 h 758095"/>
                        <a:gd name="connsiteX147" fmla="*/ 1480121 w 1496283"/>
                        <a:gd name="connsiteY147" fmla="*/ 18017 h 758095"/>
                        <a:gd name="connsiteX148" fmla="*/ 1473364 w 1496283"/>
                        <a:gd name="connsiteY148" fmla="*/ 20270 h 758095"/>
                        <a:gd name="connsiteX149" fmla="*/ 1482373 w 1496283"/>
                        <a:gd name="connsiteY14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60840 w 1496283"/>
                        <a:gd name="connsiteY48" fmla="*/ 576272 h 758095"/>
                        <a:gd name="connsiteX49" fmla="*/ 1002467 w 1496283"/>
                        <a:gd name="connsiteY49" fmla="*/ 535190 h 758095"/>
                        <a:gd name="connsiteX50" fmla="*/ 905806 w 1496283"/>
                        <a:gd name="connsiteY50" fmla="*/ 522514 h 758095"/>
                        <a:gd name="connsiteX51" fmla="*/ 856257 w 1496283"/>
                        <a:gd name="connsiteY51" fmla="*/ 527018 h 758095"/>
                        <a:gd name="connsiteX52" fmla="*/ 796063 w 1496283"/>
                        <a:gd name="connsiteY52" fmla="*/ 547399 h 758095"/>
                        <a:gd name="connsiteX53" fmla="*/ 750403 w 1496283"/>
                        <a:gd name="connsiteY53" fmla="*/ 578819 h 758095"/>
                        <a:gd name="connsiteX54" fmla="*/ 709863 w 1496283"/>
                        <a:gd name="connsiteY54" fmla="*/ 626116 h 758095"/>
                        <a:gd name="connsiteX55" fmla="*/ 691845 w 1496283"/>
                        <a:gd name="connsiteY55" fmla="*/ 644134 h 758095"/>
                        <a:gd name="connsiteX56" fmla="*/ 647490 w 1496283"/>
                        <a:gd name="connsiteY56" fmla="*/ 668108 h 758095"/>
                        <a:gd name="connsiteX57" fmla="*/ 550719 w 1496283"/>
                        <a:gd name="connsiteY57" fmla="*/ 677007 h 758095"/>
                        <a:gd name="connsiteX58" fmla="*/ 449837 w 1496283"/>
                        <a:gd name="connsiteY58" fmla="*/ 674028 h 758095"/>
                        <a:gd name="connsiteX59" fmla="*/ 385888 w 1496283"/>
                        <a:gd name="connsiteY59" fmla="*/ 637474 h 758095"/>
                        <a:gd name="connsiteX60" fmla="*/ 340499 w 1496283"/>
                        <a:gd name="connsiteY60" fmla="*/ 603594 h 758095"/>
                        <a:gd name="connsiteX61" fmla="*/ 302212 w 1496283"/>
                        <a:gd name="connsiteY61" fmla="*/ 578819 h 758095"/>
                        <a:gd name="connsiteX62" fmla="*/ 266176 w 1496283"/>
                        <a:gd name="connsiteY62" fmla="*/ 556297 h 758095"/>
                        <a:gd name="connsiteX63" fmla="*/ 259420 w 1496283"/>
                        <a:gd name="connsiteY63" fmla="*/ 554045 h 758095"/>
                        <a:gd name="connsiteX64" fmla="*/ 236897 w 1496283"/>
                        <a:gd name="connsiteY64" fmla="*/ 545036 h 758095"/>
                        <a:gd name="connsiteX65" fmla="*/ 180592 w 1496283"/>
                        <a:gd name="connsiteY65" fmla="*/ 536027 h 758095"/>
                        <a:gd name="connsiteX66" fmla="*/ 117530 w 1496283"/>
                        <a:gd name="connsiteY66" fmla="*/ 533775 h 758095"/>
                        <a:gd name="connsiteX67" fmla="*/ 76990 w 1496283"/>
                        <a:gd name="connsiteY67" fmla="*/ 536027 h 758095"/>
                        <a:gd name="connsiteX68" fmla="*/ 61716 w 1496283"/>
                        <a:gd name="connsiteY68" fmla="*/ 536930 h 758095"/>
                        <a:gd name="connsiteX69" fmla="*/ 23554 w 1496283"/>
                        <a:gd name="connsiteY69" fmla="*/ 550729 h 758095"/>
                        <a:gd name="connsiteX70" fmla="*/ 174 w 1496283"/>
                        <a:gd name="connsiteY70" fmla="*/ 573331 h 758095"/>
                        <a:gd name="connsiteX71" fmla="*/ 16278 w 1496283"/>
                        <a:gd name="connsiteY71" fmla="*/ 613525 h 758095"/>
                        <a:gd name="connsiteX72" fmla="*/ 73673 w 1496283"/>
                        <a:gd name="connsiteY72" fmla="*/ 624127 h 758095"/>
                        <a:gd name="connsiteX73" fmla="*/ 125098 w 1496283"/>
                        <a:gd name="connsiteY73" fmla="*/ 629432 h 758095"/>
                        <a:gd name="connsiteX74" fmla="*/ 167079 w 1496283"/>
                        <a:gd name="connsiteY74" fmla="*/ 632873 h 758095"/>
                        <a:gd name="connsiteX75" fmla="*/ 219459 w 1496283"/>
                        <a:gd name="connsiteY75" fmla="*/ 640429 h 758095"/>
                        <a:gd name="connsiteX76" fmla="*/ 271260 w 1496283"/>
                        <a:gd name="connsiteY76" fmla="*/ 659173 h 758095"/>
                        <a:gd name="connsiteX77" fmla="*/ 302212 w 1496283"/>
                        <a:gd name="connsiteY77" fmla="*/ 675665 h 758095"/>
                        <a:gd name="connsiteX78" fmla="*/ 337300 w 1496283"/>
                        <a:gd name="connsiteY78" fmla="*/ 700365 h 758095"/>
                        <a:gd name="connsiteX79" fmla="*/ 363637 w 1496283"/>
                        <a:gd name="connsiteY79" fmla="*/ 738763 h 758095"/>
                        <a:gd name="connsiteX80" fmla="*/ 403561 w 1496283"/>
                        <a:gd name="connsiteY80" fmla="*/ 752240 h 758095"/>
                        <a:gd name="connsiteX81" fmla="*/ 548393 w 1496283"/>
                        <a:gd name="connsiteY81" fmla="*/ 753003 h 758095"/>
                        <a:gd name="connsiteX82" fmla="*/ 630198 w 1496283"/>
                        <a:gd name="connsiteY82" fmla="*/ 750751 h 758095"/>
                        <a:gd name="connsiteX83" fmla="*/ 689593 w 1496283"/>
                        <a:gd name="connsiteY83" fmla="*/ 745483 h 758095"/>
                        <a:gd name="connsiteX84" fmla="*/ 735846 w 1496283"/>
                        <a:gd name="connsiteY84" fmla="*/ 708955 h 758095"/>
                        <a:gd name="connsiteX85" fmla="*/ 766094 w 1496283"/>
                        <a:gd name="connsiteY85" fmla="*/ 676722 h 758095"/>
                        <a:gd name="connsiteX86" fmla="*/ 818622 w 1496283"/>
                        <a:gd name="connsiteY86" fmla="*/ 631642 h 758095"/>
                        <a:gd name="connsiteX87" fmla="*/ 869696 w 1496283"/>
                        <a:gd name="connsiteY87" fmla="*/ 611335 h 758095"/>
                        <a:gd name="connsiteX88" fmla="*/ 932033 w 1496283"/>
                        <a:gd name="connsiteY88" fmla="*/ 606609 h 758095"/>
                        <a:gd name="connsiteX89" fmla="*/ 990553 w 1496283"/>
                        <a:gd name="connsiteY89" fmla="*/ 619249 h 758095"/>
                        <a:gd name="connsiteX90" fmla="*/ 1043733 w 1496283"/>
                        <a:gd name="connsiteY90" fmla="*/ 661167 h 758095"/>
                        <a:gd name="connsiteX91" fmla="*/ 1072359 w 1496283"/>
                        <a:gd name="connsiteY91" fmla="*/ 677117 h 758095"/>
                        <a:gd name="connsiteX92" fmla="*/ 1065713 w 1496283"/>
                        <a:gd name="connsiteY92" fmla="*/ 673412 h 758095"/>
                        <a:gd name="connsiteX93" fmla="*/ 1067965 w 1496283"/>
                        <a:gd name="connsiteY93" fmla="*/ 680169 h 758095"/>
                        <a:gd name="connsiteX94" fmla="*/ 1076974 w 1496283"/>
                        <a:gd name="connsiteY94" fmla="*/ 682421 h 758095"/>
                        <a:gd name="connsiteX95" fmla="*/ 1085983 w 1496283"/>
                        <a:gd name="connsiteY95" fmla="*/ 686926 h 758095"/>
                        <a:gd name="connsiteX96" fmla="*/ 1104001 w 1496283"/>
                        <a:gd name="connsiteY96" fmla="*/ 691430 h 758095"/>
                        <a:gd name="connsiteX97" fmla="*/ 1110757 w 1496283"/>
                        <a:gd name="connsiteY97" fmla="*/ 700439 h 758095"/>
                        <a:gd name="connsiteX98" fmla="*/ 1115262 w 1496283"/>
                        <a:gd name="connsiteY98" fmla="*/ 707196 h 758095"/>
                        <a:gd name="connsiteX99" fmla="*/ 1122019 w 1496283"/>
                        <a:gd name="connsiteY99" fmla="*/ 711700 h 758095"/>
                        <a:gd name="connsiteX100" fmla="*/ 1131027 w 1496283"/>
                        <a:gd name="connsiteY100" fmla="*/ 727466 h 758095"/>
                        <a:gd name="connsiteX101" fmla="*/ 1133280 w 1496283"/>
                        <a:gd name="connsiteY101" fmla="*/ 736474 h 758095"/>
                        <a:gd name="connsiteX102" fmla="*/ 1149045 w 1496283"/>
                        <a:gd name="connsiteY102" fmla="*/ 743231 h 758095"/>
                        <a:gd name="connsiteX103" fmla="*/ 1191837 w 1496283"/>
                        <a:gd name="connsiteY103" fmla="*/ 745483 h 758095"/>
                        <a:gd name="connsiteX104" fmla="*/ 1207603 w 1496283"/>
                        <a:gd name="connsiteY104" fmla="*/ 743231 h 758095"/>
                        <a:gd name="connsiteX105" fmla="*/ 1248143 w 1496283"/>
                        <a:gd name="connsiteY105" fmla="*/ 745483 h 758095"/>
                        <a:gd name="connsiteX106" fmla="*/ 1268413 w 1496283"/>
                        <a:gd name="connsiteY106" fmla="*/ 747736 h 758095"/>
                        <a:gd name="connsiteX107" fmla="*/ 1281926 w 1496283"/>
                        <a:gd name="connsiteY107" fmla="*/ 729718 h 758095"/>
                        <a:gd name="connsiteX108" fmla="*/ 1288683 w 1496283"/>
                        <a:gd name="connsiteY108" fmla="*/ 727466 h 758095"/>
                        <a:gd name="connsiteX109" fmla="*/ 1304448 w 1496283"/>
                        <a:gd name="connsiteY109" fmla="*/ 713952 h 758095"/>
                        <a:gd name="connsiteX110" fmla="*/ 1306700 w 1496283"/>
                        <a:gd name="connsiteY110" fmla="*/ 707196 h 758095"/>
                        <a:gd name="connsiteX111" fmla="*/ 1311205 w 1496283"/>
                        <a:gd name="connsiteY111" fmla="*/ 700439 h 758095"/>
                        <a:gd name="connsiteX112" fmla="*/ 1315709 w 1496283"/>
                        <a:gd name="connsiteY112" fmla="*/ 691430 h 758095"/>
                        <a:gd name="connsiteX113" fmla="*/ 1322466 w 1496283"/>
                        <a:gd name="connsiteY113" fmla="*/ 689178 h 758095"/>
                        <a:gd name="connsiteX114" fmla="*/ 1326970 w 1496283"/>
                        <a:gd name="connsiteY114" fmla="*/ 680169 h 758095"/>
                        <a:gd name="connsiteX115" fmla="*/ 1333727 w 1496283"/>
                        <a:gd name="connsiteY115" fmla="*/ 675665 h 758095"/>
                        <a:gd name="connsiteX116" fmla="*/ 1335979 w 1496283"/>
                        <a:gd name="connsiteY116" fmla="*/ 666656 h 758095"/>
                        <a:gd name="connsiteX117" fmla="*/ 1338231 w 1496283"/>
                        <a:gd name="connsiteY117" fmla="*/ 659899 h 758095"/>
                        <a:gd name="connsiteX118" fmla="*/ 1342736 w 1496283"/>
                        <a:gd name="connsiteY118" fmla="*/ 655395 h 758095"/>
                        <a:gd name="connsiteX119" fmla="*/ 1351745 w 1496283"/>
                        <a:gd name="connsiteY119" fmla="*/ 641881 h 758095"/>
                        <a:gd name="connsiteX120" fmla="*/ 1353997 w 1496283"/>
                        <a:gd name="connsiteY120" fmla="*/ 632873 h 758095"/>
                        <a:gd name="connsiteX121" fmla="*/ 1356249 w 1496283"/>
                        <a:gd name="connsiteY121" fmla="*/ 610350 h 758095"/>
                        <a:gd name="connsiteX122" fmla="*/ 1360753 w 1496283"/>
                        <a:gd name="connsiteY122" fmla="*/ 601341 h 758095"/>
                        <a:gd name="connsiteX123" fmla="*/ 1365258 w 1496283"/>
                        <a:gd name="connsiteY123" fmla="*/ 585576 h 758095"/>
                        <a:gd name="connsiteX124" fmla="*/ 1372015 w 1496283"/>
                        <a:gd name="connsiteY124" fmla="*/ 576567 h 758095"/>
                        <a:gd name="connsiteX125" fmla="*/ 1376519 w 1496283"/>
                        <a:gd name="connsiteY125" fmla="*/ 542784 h 758095"/>
                        <a:gd name="connsiteX126" fmla="*/ 1378771 w 1496283"/>
                        <a:gd name="connsiteY126" fmla="*/ 533775 h 758095"/>
                        <a:gd name="connsiteX127" fmla="*/ 1381023 w 1496283"/>
                        <a:gd name="connsiteY127" fmla="*/ 477470 h 758095"/>
                        <a:gd name="connsiteX128" fmla="*/ 1396789 w 1496283"/>
                        <a:gd name="connsiteY128" fmla="*/ 454947 h 758095"/>
                        <a:gd name="connsiteX129" fmla="*/ 1403546 w 1496283"/>
                        <a:gd name="connsiteY129" fmla="*/ 443686 h 758095"/>
                        <a:gd name="connsiteX130" fmla="*/ 1410302 w 1496283"/>
                        <a:gd name="connsiteY130" fmla="*/ 434677 h 758095"/>
                        <a:gd name="connsiteX131" fmla="*/ 1412554 w 1496283"/>
                        <a:gd name="connsiteY131" fmla="*/ 385129 h 758095"/>
                        <a:gd name="connsiteX132" fmla="*/ 1414807 w 1496283"/>
                        <a:gd name="connsiteY132" fmla="*/ 373868 h 758095"/>
                        <a:gd name="connsiteX133" fmla="*/ 1421563 w 1496283"/>
                        <a:gd name="connsiteY133" fmla="*/ 367111 h 758095"/>
                        <a:gd name="connsiteX134" fmla="*/ 1435077 w 1496283"/>
                        <a:gd name="connsiteY134" fmla="*/ 157655 h 758095"/>
                        <a:gd name="connsiteX135" fmla="*/ 1448590 w 1496283"/>
                        <a:gd name="connsiteY135" fmla="*/ 141889 h 758095"/>
                        <a:gd name="connsiteX136" fmla="*/ 1453094 w 1496283"/>
                        <a:gd name="connsiteY136" fmla="*/ 135133 h 758095"/>
                        <a:gd name="connsiteX137" fmla="*/ 1459851 w 1496283"/>
                        <a:gd name="connsiteY137" fmla="*/ 132880 h 758095"/>
                        <a:gd name="connsiteX138" fmla="*/ 1466608 w 1496283"/>
                        <a:gd name="connsiteY138" fmla="*/ 128376 h 758095"/>
                        <a:gd name="connsiteX139" fmla="*/ 1468860 w 1496283"/>
                        <a:gd name="connsiteY139" fmla="*/ 99097 h 758095"/>
                        <a:gd name="connsiteX140" fmla="*/ 1475617 w 1496283"/>
                        <a:gd name="connsiteY140" fmla="*/ 94593 h 758095"/>
                        <a:gd name="connsiteX141" fmla="*/ 1486878 w 1496283"/>
                        <a:gd name="connsiteY141" fmla="*/ 83332 h 758095"/>
                        <a:gd name="connsiteX142" fmla="*/ 1489130 w 1496283"/>
                        <a:gd name="connsiteY142" fmla="*/ 76575 h 758095"/>
                        <a:gd name="connsiteX143" fmla="*/ 1495887 w 1496283"/>
                        <a:gd name="connsiteY143" fmla="*/ 74323 h 758095"/>
                        <a:gd name="connsiteX144" fmla="*/ 1493634 w 1496283"/>
                        <a:gd name="connsiteY144" fmla="*/ 0 h 758095"/>
                        <a:gd name="connsiteX145" fmla="*/ 1482373 w 1496283"/>
                        <a:gd name="connsiteY145" fmla="*/ 9008 h 758095"/>
                        <a:gd name="connsiteX146" fmla="*/ 1480121 w 1496283"/>
                        <a:gd name="connsiteY146" fmla="*/ 18017 h 758095"/>
                        <a:gd name="connsiteX147" fmla="*/ 1473364 w 1496283"/>
                        <a:gd name="connsiteY147" fmla="*/ 20270 h 758095"/>
                        <a:gd name="connsiteX148" fmla="*/ 1482373 w 1496283"/>
                        <a:gd name="connsiteY14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67965 w 1496283"/>
                        <a:gd name="connsiteY92" fmla="*/ 680169 h 758095"/>
                        <a:gd name="connsiteX93" fmla="*/ 1076974 w 1496283"/>
                        <a:gd name="connsiteY93" fmla="*/ 682421 h 758095"/>
                        <a:gd name="connsiteX94" fmla="*/ 1085983 w 1496283"/>
                        <a:gd name="connsiteY94" fmla="*/ 686926 h 758095"/>
                        <a:gd name="connsiteX95" fmla="*/ 1104001 w 1496283"/>
                        <a:gd name="connsiteY95" fmla="*/ 691430 h 758095"/>
                        <a:gd name="connsiteX96" fmla="*/ 1110757 w 1496283"/>
                        <a:gd name="connsiteY96" fmla="*/ 700439 h 758095"/>
                        <a:gd name="connsiteX97" fmla="*/ 1115262 w 1496283"/>
                        <a:gd name="connsiteY97" fmla="*/ 707196 h 758095"/>
                        <a:gd name="connsiteX98" fmla="*/ 1122019 w 1496283"/>
                        <a:gd name="connsiteY98" fmla="*/ 711700 h 758095"/>
                        <a:gd name="connsiteX99" fmla="*/ 1131027 w 1496283"/>
                        <a:gd name="connsiteY99" fmla="*/ 727466 h 758095"/>
                        <a:gd name="connsiteX100" fmla="*/ 1133280 w 1496283"/>
                        <a:gd name="connsiteY100" fmla="*/ 736474 h 758095"/>
                        <a:gd name="connsiteX101" fmla="*/ 1149045 w 1496283"/>
                        <a:gd name="connsiteY101" fmla="*/ 743231 h 758095"/>
                        <a:gd name="connsiteX102" fmla="*/ 1191837 w 1496283"/>
                        <a:gd name="connsiteY102" fmla="*/ 745483 h 758095"/>
                        <a:gd name="connsiteX103" fmla="*/ 1207603 w 1496283"/>
                        <a:gd name="connsiteY103" fmla="*/ 743231 h 758095"/>
                        <a:gd name="connsiteX104" fmla="*/ 1248143 w 1496283"/>
                        <a:gd name="connsiteY104" fmla="*/ 745483 h 758095"/>
                        <a:gd name="connsiteX105" fmla="*/ 1268413 w 1496283"/>
                        <a:gd name="connsiteY105" fmla="*/ 747736 h 758095"/>
                        <a:gd name="connsiteX106" fmla="*/ 1281926 w 1496283"/>
                        <a:gd name="connsiteY106" fmla="*/ 729718 h 758095"/>
                        <a:gd name="connsiteX107" fmla="*/ 1288683 w 1496283"/>
                        <a:gd name="connsiteY107" fmla="*/ 727466 h 758095"/>
                        <a:gd name="connsiteX108" fmla="*/ 1304448 w 1496283"/>
                        <a:gd name="connsiteY108" fmla="*/ 713952 h 758095"/>
                        <a:gd name="connsiteX109" fmla="*/ 1306700 w 1496283"/>
                        <a:gd name="connsiteY109" fmla="*/ 707196 h 758095"/>
                        <a:gd name="connsiteX110" fmla="*/ 1311205 w 1496283"/>
                        <a:gd name="connsiteY110" fmla="*/ 700439 h 758095"/>
                        <a:gd name="connsiteX111" fmla="*/ 1315709 w 1496283"/>
                        <a:gd name="connsiteY111" fmla="*/ 691430 h 758095"/>
                        <a:gd name="connsiteX112" fmla="*/ 1322466 w 1496283"/>
                        <a:gd name="connsiteY112" fmla="*/ 689178 h 758095"/>
                        <a:gd name="connsiteX113" fmla="*/ 1326970 w 1496283"/>
                        <a:gd name="connsiteY113" fmla="*/ 680169 h 758095"/>
                        <a:gd name="connsiteX114" fmla="*/ 1333727 w 1496283"/>
                        <a:gd name="connsiteY114" fmla="*/ 675665 h 758095"/>
                        <a:gd name="connsiteX115" fmla="*/ 1335979 w 1496283"/>
                        <a:gd name="connsiteY115" fmla="*/ 666656 h 758095"/>
                        <a:gd name="connsiteX116" fmla="*/ 1338231 w 1496283"/>
                        <a:gd name="connsiteY116" fmla="*/ 659899 h 758095"/>
                        <a:gd name="connsiteX117" fmla="*/ 1342736 w 1496283"/>
                        <a:gd name="connsiteY117" fmla="*/ 655395 h 758095"/>
                        <a:gd name="connsiteX118" fmla="*/ 1351745 w 1496283"/>
                        <a:gd name="connsiteY118" fmla="*/ 641881 h 758095"/>
                        <a:gd name="connsiteX119" fmla="*/ 1353997 w 1496283"/>
                        <a:gd name="connsiteY119" fmla="*/ 632873 h 758095"/>
                        <a:gd name="connsiteX120" fmla="*/ 1356249 w 1496283"/>
                        <a:gd name="connsiteY120" fmla="*/ 610350 h 758095"/>
                        <a:gd name="connsiteX121" fmla="*/ 1360753 w 1496283"/>
                        <a:gd name="connsiteY121" fmla="*/ 601341 h 758095"/>
                        <a:gd name="connsiteX122" fmla="*/ 1365258 w 1496283"/>
                        <a:gd name="connsiteY122" fmla="*/ 585576 h 758095"/>
                        <a:gd name="connsiteX123" fmla="*/ 1372015 w 1496283"/>
                        <a:gd name="connsiteY123" fmla="*/ 576567 h 758095"/>
                        <a:gd name="connsiteX124" fmla="*/ 1376519 w 1496283"/>
                        <a:gd name="connsiteY124" fmla="*/ 542784 h 758095"/>
                        <a:gd name="connsiteX125" fmla="*/ 1378771 w 1496283"/>
                        <a:gd name="connsiteY125" fmla="*/ 533775 h 758095"/>
                        <a:gd name="connsiteX126" fmla="*/ 1381023 w 1496283"/>
                        <a:gd name="connsiteY126" fmla="*/ 477470 h 758095"/>
                        <a:gd name="connsiteX127" fmla="*/ 1396789 w 1496283"/>
                        <a:gd name="connsiteY127" fmla="*/ 454947 h 758095"/>
                        <a:gd name="connsiteX128" fmla="*/ 1403546 w 1496283"/>
                        <a:gd name="connsiteY128" fmla="*/ 443686 h 758095"/>
                        <a:gd name="connsiteX129" fmla="*/ 1410302 w 1496283"/>
                        <a:gd name="connsiteY129" fmla="*/ 434677 h 758095"/>
                        <a:gd name="connsiteX130" fmla="*/ 1412554 w 1496283"/>
                        <a:gd name="connsiteY130" fmla="*/ 385129 h 758095"/>
                        <a:gd name="connsiteX131" fmla="*/ 1414807 w 1496283"/>
                        <a:gd name="connsiteY131" fmla="*/ 373868 h 758095"/>
                        <a:gd name="connsiteX132" fmla="*/ 1421563 w 1496283"/>
                        <a:gd name="connsiteY132" fmla="*/ 367111 h 758095"/>
                        <a:gd name="connsiteX133" fmla="*/ 1435077 w 1496283"/>
                        <a:gd name="connsiteY133" fmla="*/ 157655 h 758095"/>
                        <a:gd name="connsiteX134" fmla="*/ 1448590 w 1496283"/>
                        <a:gd name="connsiteY134" fmla="*/ 141889 h 758095"/>
                        <a:gd name="connsiteX135" fmla="*/ 1453094 w 1496283"/>
                        <a:gd name="connsiteY135" fmla="*/ 135133 h 758095"/>
                        <a:gd name="connsiteX136" fmla="*/ 1459851 w 1496283"/>
                        <a:gd name="connsiteY136" fmla="*/ 132880 h 758095"/>
                        <a:gd name="connsiteX137" fmla="*/ 1466608 w 1496283"/>
                        <a:gd name="connsiteY137" fmla="*/ 128376 h 758095"/>
                        <a:gd name="connsiteX138" fmla="*/ 1468860 w 1496283"/>
                        <a:gd name="connsiteY138" fmla="*/ 99097 h 758095"/>
                        <a:gd name="connsiteX139" fmla="*/ 1475617 w 1496283"/>
                        <a:gd name="connsiteY139" fmla="*/ 94593 h 758095"/>
                        <a:gd name="connsiteX140" fmla="*/ 1486878 w 1496283"/>
                        <a:gd name="connsiteY140" fmla="*/ 83332 h 758095"/>
                        <a:gd name="connsiteX141" fmla="*/ 1489130 w 1496283"/>
                        <a:gd name="connsiteY141" fmla="*/ 76575 h 758095"/>
                        <a:gd name="connsiteX142" fmla="*/ 1495887 w 1496283"/>
                        <a:gd name="connsiteY142" fmla="*/ 74323 h 758095"/>
                        <a:gd name="connsiteX143" fmla="*/ 1493634 w 1496283"/>
                        <a:gd name="connsiteY143" fmla="*/ 0 h 758095"/>
                        <a:gd name="connsiteX144" fmla="*/ 1482373 w 1496283"/>
                        <a:gd name="connsiteY144" fmla="*/ 9008 h 758095"/>
                        <a:gd name="connsiteX145" fmla="*/ 1480121 w 1496283"/>
                        <a:gd name="connsiteY145" fmla="*/ 18017 h 758095"/>
                        <a:gd name="connsiteX146" fmla="*/ 1473364 w 1496283"/>
                        <a:gd name="connsiteY146" fmla="*/ 20270 h 758095"/>
                        <a:gd name="connsiteX147" fmla="*/ 1482373 w 1496283"/>
                        <a:gd name="connsiteY14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76974 w 1496283"/>
                        <a:gd name="connsiteY92" fmla="*/ 682421 h 758095"/>
                        <a:gd name="connsiteX93" fmla="*/ 1085983 w 1496283"/>
                        <a:gd name="connsiteY93" fmla="*/ 686926 h 758095"/>
                        <a:gd name="connsiteX94" fmla="*/ 1104001 w 1496283"/>
                        <a:gd name="connsiteY94" fmla="*/ 691430 h 758095"/>
                        <a:gd name="connsiteX95" fmla="*/ 1110757 w 1496283"/>
                        <a:gd name="connsiteY95" fmla="*/ 700439 h 758095"/>
                        <a:gd name="connsiteX96" fmla="*/ 1115262 w 1496283"/>
                        <a:gd name="connsiteY96" fmla="*/ 707196 h 758095"/>
                        <a:gd name="connsiteX97" fmla="*/ 1122019 w 1496283"/>
                        <a:gd name="connsiteY97" fmla="*/ 711700 h 758095"/>
                        <a:gd name="connsiteX98" fmla="*/ 1131027 w 1496283"/>
                        <a:gd name="connsiteY98" fmla="*/ 727466 h 758095"/>
                        <a:gd name="connsiteX99" fmla="*/ 1133280 w 1496283"/>
                        <a:gd name="connsiteY99" fmla="*/ 736474 h 758095"/>
                        <a:gd name="connsiteX100" fmla="*/ 1149045 w 1496283"/>
                        <a:gd name="connsiteY100" fmla="*/ 743231 h 758095"/>
                        <a:gd name="connsiteX101" fmla="*/ 1191837 w 1496283"/>
                        <a:gd name="connsiteY101" fmla="*/ 745483 h 758095"/>
                        <a:gd name="connsiteX102" fmla="*/ 1207603 w 1496283"/>
                        <a:gd name="connsiteY102" fmla="*/ 743231 h 758095"/>
                        <a:gd name="connsiteX103" fmla="*/ 1248143 w 1496283"/>
                        <a:gd name="connsiteY103" fmla="*/ 745483 h 758095"/>
                        <a:gd name="connsiteX104" fmla="*/ 1268413 w 1496283"/>
                        <a:gd name="connsiteY104" fmla="*/ 747736 h 758095"/>
                        <a:gd name="connsiteX105" fmla="*/ 1281926 w 1496283"/>
                        <a:gd name="connsiteY105" fmla="*/ 729718 h 758095"/>
                        <a:gd name="connsiteX106" fmla="*/ 1288683 w 1496283"/>
                        <a:gd name="connsiteY106" fmla="*/ 727466 h 758095"/>
                        <a:gd name="connsiteX107" fmla="*/ 1304448 w 1496283"/>
                        <a:gd name="connsiteY107" fmla="*/ 713952 h 758095"/>
                        <a:gd name="connsiteX108" fmla="*/ 1306700 w 1496283"/>
                        <a:gd name="connsiteY108" fmla="*/ 707196 h 758095"/>
                        <a:gd name="connsiteX109" fmla="*/ 1311205 w 1496283"/>
                        <a:gd name="connsiteY109" fmla="*/ 700439 h 758095"/>
                        <a:gd name="connsiteX110" fmla="*/ 1315709 w 1496283"/>
                        <a:gd name="connsiteY110" fmla="*/ 691430 h 758095"/>
                        <a:gd name="connsiteX111" fmla="*/ 1322466 w 1496283"/>
                        <a:gd name="connsiteY111" fmla="*/ 689178 h 758095"/>
                        <a:gd name="connsiteX112" fmla="*/ 1326970 w 1496283"/>
                        <a:gd name="connsiteY112" fmla="*/ 680169 h 758095"/>
                        <a:gd name="connsiteX113" fmla="*/ 1333727 w 1496283"/>
                        <a:gd name="connsiteY113" fmla="*/ 675665 h 758095"/>
                        <a:gd name="connsiteX114" fmla="*/ 1335979 w 1496283"/>
                        <a:gd name="connsiteY114" fmla="*/ 666656 h 758095"/>
                        <a:gd name="connsiteX115" fmla="*/ 1338231 w 1496283"/>
                        <a:gd name="connsiteY115" fmla="*/ 659899 h 758095"/>
                        <a:gd name="connsiteX116" fmla="*/ 1342736 w 1496283"/>
                        <a:gd name="connsiteY116" fmla="*/ 655395 h 758095"/>
                        <a:gd name="connsiteX117" fmla="*/ 1351745 w 1496283"/>
                        <a:gd name="connsiteY117" fmla="*/ 641881 h 758095"/>
                        <a:gd name="connsiteX118" fmla="*/ 1353997 w 1496283"/>
                        <a:gd name="connsiteY118" fmla="*/ 632873 h 758095"/>
                        <a:gd name="connsiteX119" fmla="*/ 1356249 w 1496283"/>
                        <a:gd name="connsiteY119" fmla="*/ 610350 h 758095"/>
                        <a:gd name="connsiteX120" fmla="*/ 1360753 w 1496283"/>
                        <a:gd name="connsiteY120" fmla="*/ 601341 h 758095"/>
                        <a:gd name="connsiteX121" fmla="*/ 1365258 w 1496283"/>
                        <a:gd name="connsiteY121" fmla="*/ 585576 h 758095"/>
                        <a:gd name="connsiteX122" fmla="*/ 1372015 w 1496283"/>
                        <a:gd name="connsiteY122" fmla="*/ 576567 h 758095"/>
                        <a:gd name="connsiteX123" fmla="*/ 1376519 w 1496283"/>
                        <a:gd name="connsiteY123" fmla="*/ 542784 h 758095"/>
                        <a:gd name="connsiteX124" fmla="*/ 1378771 w 1496283"/>
                        <a:gd name="connsiteY124" fmla="*/ 533775 h 758095"/>
                        <a:gd name="connsiteX125" fmla="*/ 1381023 w 1496283"/>
                        <a:gd name="connsiteY125" fmla="*/ 477470 h 758095"/>
                        <a:gd name="connsiteX126" fmla="*/ 1396789 w 1496283"/>
                        <a:gd name="connsiteY126" fmla="*/ 454947 h 758095"/>
                        <a:gd name="connsiteX127" fmla="*/ 1403546 w 1496283"/>
                        <a:gd name="connsiteY127" fmla="*/ 443686 h 758095"/>
                        <a:gd name="connsiteX128" fmla="*/ 1410302 w 1496283"/>
                        <a:gd name="connsiteY128" fmla="*/ 434677 h 758095"/>
                        <a:gd name="connsiteX129" fmla="*/ 1412554 w 1496283"/>
                        <a:gd name="connsiteY129" fmla="*/ 385129 h 758095"/>
                        <a:gd name="connsiteX130" fmla="*/ 1414807 w 1496283"/>
                        <a:gd name="connsiteY130" fmla="*/ 373868 h 758095"/>
                        <a:gd name="connsiteX131" fmla="*/ 1421563 w 1496283"/>
                        <a:gd name="connsiteY131" fmla="*/ 367111 h 758095"/>
                        <a:gd name="connsiteX132" fmla="*/ 1435077 w 1496283"/>
                        <a:gd name="connsiteY132" fmla="*/ 157655 h 758095"/>
                        <a:gd name="connsiteX133" fmla="*/ 1448590 w 1496283"/>
                        <a:gd name="connsiteY133" fmla="*/ 141889 h 758095"/>
                        <a:gd name="connsiteX134" fmla="*/ 1453094 w 1496283"/>
                        <a:gd name="connsiteY134" fmla="*/ 135133 h 758095"/>
                        <a:gd name="connsiteX135" fmla="*/ 1459851 w 1496283"/>
                        <a:gd name="connsiteY135" fmla="*/ 132880 h 758095"/>
                        <a:gd name="connsiteX136" fmla="*/ 1466608 w 1496283"/>
                        <a:gd name="connsiteY136" fmla="*/ 128376 h 758095"/>
                        <a:gd name="connsiteX137" fmla="*/ 1468860 w 1496283"/>
                        <a:gd name="connsiteY137" fmla="*/ 99097 h 758095"/>
                        <a:gd name="connsiteX138" fmla="*/ 1475617 w 1496283"/>
                        <a:gd name="connsiteY138" fmla="*/ 94593 h 758095"/>
                        <a:gd name="connsiteX139" fmla="*/ 1486878 w 1496283"/>
                        <a:gd name="connsiteY139" fmla="*/ 83332 h 758095"/>
                        <a:gd name="connsiteX140" fmla="*/ 1489130 w 1496283"/>
                        <a:gd name="connsiteY140" fmla="*/ 76575 h 758095"/>
                        <a:gd name="connsiteX141" fmla="*/ 1495887 w 1496283"/>
                        <a:gd name="connsiteY141" fmla="*/ 74323 h 758095"/>
                        <a:gd name="connsiteX142" fmla="*/ 1493634 w 1496283"/>
                        <a:gd name="connsiteY142" fmla="*/ 0 h 758095"/>
                        <a:gd name="connsiteX143" fmla="*/ 1482373 w 1496283"/>
                        <a:gd name="connsiteY143" fmla="*/ 9008 h 758095"/>
                        <a:gd name="connsiteX144" fmla="*/ 1480121 w 1496283"/>
                        <a:gd name="connsiteY144" fmla="*/ 18017 h 758095"/>
                        <a:gd name="connsiteX145" fmla="*/ 1473364 w 1496283"/>
                        <a:gd name="connsiteY145" fmla="*/ 20270 h 758095"/>
                        <a:gd name="connsiteX146" fmla="*/ 1482373 w 1496283"/>
                        <a:gd name="connsiteY14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22019 w 1496283"/>
                        <a:gd name="connsiteY96" fmla="*/ 711700 h 758095"/>
                        <a:gd name="connsiteX97" fmla="*/ 1131027 w 1496283"/>
                        <a:gd name="connsiteY97" fmla="*/ 727466 h 758095"/>
                        <a:gd name="connsiteX98" fmla="*/ 1133280 w 1496283"/>
                        <a:gd name="connsiteY98" fmla="*/ 736474 h 758095"/>
                        <a:gd name="connsiteX99" fmla="*/ 1149045 w 1496283"/>
                        <a:gd name="connsiteY99" fmla="*/ 743231 h 758095"/>
                        <a:gd name="connsiteX100" fmla="*/ 1191837 w 1496283"/>
                        <a:gd name="connsiteY100" fmla="*/ 745483 h 758095"/>
                        <a:gd name="connsiteX101" fmla="*/ 1207603 w 1496283"/>
                        <a:gd name="connsiteY101" fmla="*/ 743231 h 758095"/>
                        <a:gd name="connsiteX102" fmla="*/ 1248143 w 1496283"/>
                        <a:gd name="connsiteY102" fmla="*/ 745483 h 758095"/>
                        <a:gd name="connsiteX103" fmla="*/ 1268413 w 1496283"/>
                        <a:gd name="connsiteY103" fmla="*/ 747736 h 758095"/>
                        <a:gd name="connsiteX104" fmla="*/ 1281926 w 1496283"/>
                        <a:gd name="connsiteY104" fmla="*/ 729718 h 758095"/>
                        <a:gd name="connsiteX105" fmla="*/ 1288683 w 1496283"/>
                        <a:gd name="connsiteY105" fmla="*/ 727466 h 758095"/>
                        <a:gd name="connsiteX106" fmla="*/ 1304448 w 1496283"/>
                        <a:gd name="connsiteY106" fmla="*/ 713952 h 758095"/>
                        <a:gd name="connsiteX107" fmla="*/ 1306700 w 1496283"/>
                        <a:gd name="connsiteY107" fmla="*/ 707196 h 758095"/>
                        <a:gd name="connsiteX108" fmla="*/ 1311205 w 1496283"/>
                        <a:gd name="connsiteY108" fmla="*/ 700439 h 758095"/>
                        <a:gd name="connsiteX109" fmla="*/ 1315709 w 1496283"/>
                        <a:gd name="connsiteY109" fmla="*/ 691430 h 758095"/>
                        <a:gd name="connsiteX110" fmla="*/ 1322466 w 1496283"/>
                        <a:gd name="connsiteY110" fmla="*/ 689178 h 758095"/>
                        <a:gd name="connsiteX111" fmla="*/ 1326970 w 1496283"/>
                        <a:gd name="connsiteY111" fmla="*/ 680169 h 758095"/>
                        <a:gd name="connsiteX112" fmla="*/ 1333727 w 1496283"/>
                        <a:gd name="connsiteY112" fmla="*/ 675665 h 758095"/>
                        <a:gd name="connsiteX113" fmla="*/ 1335979 w 1496283"/>
                        <a:gd name="connsiteY113" fmla="*/ 666656 h 758095"/>
                        <a:gd name="connsiteX114" fmla="*/ 1338231 w 1496283"/>
                        <a:gd name="connsiteY114" fmla="*/ 659899 h 758095"/>
                        <a:gd name="connsiteX115" fmla="*/ 1342736 w 1496283"/>
                        <a:gd name="connsiteY115" fmla="*/ 655395 h 758095"/>
                        <a:gd name="connsiteX116" fmla="*/ 1351745 w 1496283"/>
                        <a:gd name="connsiteY116" fmla="*/ 641881 h 758095"/>
                        <a:gd name="connsiteX117" fmla="*/ 1353997 w 1496283"/>
                        <a:gd name="connsiteY117" fmla="*/ 632873 h 758095"/>
                        <a:gd name="connsiteX118" fmla="*/ 1356249 w 1496283"/>
                        <a:gd name="connsiteY118" fmla="*/ 610350 h 758095"/>
                        <a:gd name="connsiteX119" fmla="*/ 1360753 w 1496283"/>
                        <a:gd name="connsiteY119" fmla="*/ 601341 h 758095"/>
                        <a:gd name="connsiteX120" fmla="*/ 1365258 w 1496283"/>
                        <a:gd name="connsiteY120" fmla="*/ 585576 h 758095"/>
                        <a:gd name="connsiteX121" fmla="*/ 1372015 w 1496283"/>
                        <a:gd name="connsiteY121" fmla="*/ 576567 h 758095"/>
                        <a:gd name="connsiteX122" fmla="*/ 1376519 w 1496283"/>
                        <a:gd name="connsiteY122" fmla="*/ 542784 h 758095"/>
                        <a:gd name="connsiteX123" fmla="*/ 1378771 w 1496283"/>
                        <a:gd name="connsiteY123" fmla="*/ 533775 h 758095"/>
                        <a:gd name="connsiteX124" fmla="*/ 1381023 w 1496283"/>
                        <a:gd name="connsiteY124" fmla="*/ 477470 h 758095"/>
                        <a:gd name="connsiteX125" fmla="*/ 1396789 w 1496283"/>
                        <a:gd name="connsiteY125" fmla="*/ 454947 h 758095"/>
                        <a:gd name="connsiteX126" fmla="*/ 1403546 w 1496283"/>
                        <a:gd name="connsiteY126" fmla="*/ 443686 h 758095"/>
                        <a:gd name="connsiteX127" fmla="*/ 1410302 w 1496283"/>
                        <a:gd name="connsiteY127" fmla="*/ 434677 h 758095"/>
                        <a:gd name="connsiteX128" fmla="*/ 1412554 w 1496283"/>
                        <a:gd name="connsiteY128" fmla="*/ 385129 h 758095"/>
                        <a:gd name="connsiteX129" fmla="*/ 1414807 w 1496283"/>
                        <a:gd name="connsiteY129" fmla="*/ 373868 h 758095"/>
                        <a:gd name="connsiteX130" fmla="*/ 1421563 w 1496283"/>
                        <a:gd name="connsiteY130" fmla="*/ 367111 h 758095"/>
                        <a:gd name="connsiteX131" fmla="*/ 1435077 w 1496283"/>
                        <a:gd name="connsiteY131" fmla="*/ 157655 h 758095"/>
                        <a:gd name="connsiteX132" fmla="*/ 1448590 w 1496283"/>
                        <a:gd name="connsiteY132" fmla="*/ 141889 h 758095"/>
                        <a:gd name="connsiteX133" fmla="*/ 1453094 w 1496283"/>
                        <a:gd name="connsiteY133" fmla="*/ 135133 h 758095"/>
                        <a:gd name="connsiteX134" fmla="*/ 1459851 w 1496283"/>
                        <a:gd name="connsiteY134" fmla="*/ 132880 h 758095"/>
                        <a:gd name="connsiteX135" fmla="*/ 1466608 w 1496283"/>
                        <a:gd name="connsiteY135" fmla="*/ 128376 h 758095"/>
                        <a:gd name="connsiteX136" fmla="*/ 1468860 w 1496283"/>
                        <a:gd name="connsiteY136" fmla="*/ 99097 h 758095"/>
                        <a:gd name="connsiteX137" fmla="*/ 1475617 w 1496283"/>
                        <a:gd name="connsiteY137" fmla="*/ 94593 h 758095"/>
                        <a:gd name="connsiteX138" fmla="*/ 1486878 w 1496283"/>
                        <a:gd name="connsiteY138" fmla="*/ 83332 h 758095"/>
                        <a:gd name="connsiteX139" fmla="*/ 1489130 w 1496283"/>
                        <a:gd name="connsiteY139" fmla="*/ 76575 h 758095"/>
                        <a:gd name="connsiteX140" fmla="*/ 1495887 w 1496283"/>
                        <a:gd name="connsiteY140" fmla="*/ 74323 h 758095"/>
                        <a:gd name="connsiteX141" fmla="*/ 1493634 w 1496283"/>
                        <a:gd name="connsiteY141" fmla="*/ 0 h 758095"/>
                        <a:gd name="connsiteX142" fmla="*/ 1482373 w 1496283"/>
                        <a:gd name="connsiteY142" fmla="*/ 9008 h 758095"/>
                        <a:gd name="connsiteX143" fmla="*/ 1480121 w 1496283"/>
                        <a:gd name="connsiteY143" fmla="*/ 18017 h 758095"/>
                        <a:gd name="connsiteX144" fmla="*/ 1473364 w 1496283"/>
                        <a:gd name="connsiteY144" fmla="*/ 20270 h 758095"/>
                        <a:gd name="connsiteX145" fmla="*/ 1482373 w 1496283"/>
                        <a:gd name="connsiteY14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31027 w 1496283"/>
                        <a:gd name="connsiteY96" fmla="*/ 727466 h 758095"/>
                        <a:gd name="connsiteX97" fmla="*/ 1133280 w 1496283"/>
                        <a:gd name="connsiteY97" fmla="*/ 736474 h 758095"/>
                        <a:gd name="connsiteX98" fmla="*/ 1149045 w 1496283"/>
                        <a:gd name="connsiteY98" fmla="*/ 743231 h 758095"/>
                        <a:gd name="connsiteX99" fmla="*/ 1191837 w 1496283"/>
                        <a:gd name="connsiteY99" fmla="*/ 745483 h 758095"/>
                        <a:gd name="connsiteX100" fmla="*/ 1207603 w 1496283"/>
                        <a:gd name="connsiteY100" fmla="*/ 743231 h 758095"/>
                        <a:gd name="connsiteX101" fmla="*/ 1248143 w 1496283"/>
                        <a:gd name="connsiteY101" fmla="*/ 745483 h 758095"/>
                        <a:gd name="connsiteX102" fmla="*/ 1268413 w 1496283"/>
                        <a:gd name="connsiteY102" fmla="*/ 747736 h 758095"/>
                        <a:gd name="connsiteX103" fmla="*/ 1281926 w 1496283"/>
                        <a:gd name="connsiteY103" fmla="*/ 729718 h 758095"/>
                        <a:gd name="connsiteX104" fmla="*/ 1288683 w 1496283"/>
                        <a:gd name="connsiteY104" fmla="*/ 727466 h 758095"/>
                        <a:gd name="connsiteX105" fmla="*/ 1304448 w 1496283"/>
                        <a:gd name="connsiteY105" fmla="*/ 713952 h 758095"/>
                        <a:gd name="connsiteX106" fmla="*/ 1306700 w 1496283"/>
                        <a:gd name="connsiteY106" fmla="*/ 707196 h 758095"/>
                        <a:gd name="connsiteX107" fmla="*/ 1311205 w 1496283"/>
                        <a:gd name="connsiteY107" fmla="*/ 700439 h 758095"/>
                        <a:gd name="connsiteX108" fmla="*/ 1315709 w 1496283"/>
                        <a:gd name="connsiteY108" fmla="*/ 691430 h 758095"/>
                        <a:gd name="connsiteX109" fmla="*/ 1322466 w 1496283"/>
                        <a:gd name="connsiteY109" fmla="*/ 689178 h 758095"/>
                        <a:gd name="connsiteX110" fmla="*/ 1326970 w 1496283"/>
                        <a:gd name="connsiteY110" fmla="*/ 680169 h 758095"/>
                        <a:gd name="connsiteX111" fmla="*/ 1333727 w 1496283"/>
                        <a:gd name="connsiteY111" fmla="*/ 675665 h 758095"/>
                        <a:gd name="connsiteX112" fmla="*/ 1335979 w 1496283"/>
                        <a:gd name="connsiteY112" fmla="*/ 666656 h 758095"/>
                        <a:gd name="connsiteX113" fmla="*/ 1338231 w 1496283"/>
                        <a:gd name="connsiteY113" fmla="*/ 659899 h 758095"/>
                        <a:gd name="connsiteX114" fmla="*/ 1342736 w 1496283"/>
                        <a:gd name="connsiteY114" fmla="*/ 655395 h 758095"/>
                        <a:gd name="connsiteX115" fmla="*/ 1351745 w 1496283"/>
                        <a:gd name="connsiteY115" fmla="*/ 641881 h 758095"/>
                        <a:gd name="connsiteX116" fmla="*/ 1353997 w 1496283"/>
                        <a:gd name="connsiteY116" fmla="*/ 632873 h 758095"/>
                        <a:gd name="connsiteX117" fmla="*/ 1356249 w 1496283"/>
                        <a:gd name="connsiteY117" fmla="*/ 610350 h 758095"/>
                        <a:gd name="connsiteX118" fmla="*/ 1360753 w 1496283"/>
                        <a:gd name="connsiteY118" fmla="*/ 601341 h 758095"/>
                        <a:gd name="connsiteX119" fmla="*/ 1365258 w 1496283"/>
                        <a:gd name="connsiteY119" fmla="*/ 585576 h 758095"/>
                        <a:gd name="connsiteX120" fmla="*/ 1372015 w 1496283"/>
                        <a:gd name="connsiteY120" fmla="*/ 576567 h 758095"/>
                        <a:gd name="connsiteX121" fmla="*/ 1376519 w 1496283"/>
                        <a:gd name="connsiteY121" fmla="*/ 542784 h 758095"/>
                        <a:gd name="connsiteX122" fmla="*/ 1378771 w 1496283"/>
                        <a:gd name="connsiteY122" fmla="*/ 533775 h 758095"/>
                        <a:gd name="connsiteX123" fmla="*/ 1381023 w 1496283"/>
                        <a:gd name="connsiteY123" fmla="*/ 477470 h 758095"/>
                        <a:gd name="connsiteX124" fmla="*/ 1396789 w 1496283"/>
                        <a:gd name="connsiteY124" fmla="*/ 454947 h 758095"/>
                        <a:gd name="connsiteX125" fmla="*/ 1403546 w 1496283"/>
                        <a:gd name="connsiteY125" fmla="*/ 443686 h 758095"/>
                        <a:gd name="connsiteX126" fmla="*/ 1410302 w 1496283"/>
                        <a:gd name="connsiteY126" fmla="*/ 434677 h 758095"/>
                        <a:gd name="connsiteX127" fmla="*/ 1412554 w 1496283"/>
                        <a:gd name="connsiteY127" fmla="*/ 385129 h 758095"/>
                        <a:gd name="connsiteX128" fmla="*/ 1414807 w 1496283"/>
                        <a:gd name="connsiteY128" fmla="*/ 373868 h 758095"/>
                        <a:gd name="connsiteX129" fmla="*/ 1421563 w 1496283"/>
                        <a:gd name="connsiteY129" fmla="*/ 367111 h 758095"/>
                        <a:gd name="connsiteX130" fmla="*/ 1435077 w 1496283"/>
                        <a:gd name="connsiteY130" fmla="*/ 157655 h 758095"/>
                        <a:gd name="connsiteX131" fmla="*/ 1448590 w 1496283"/>
                        <a:gd name="connsiteY131" fmla="*/ 141889 h 758095"/>
                        <a:gd name="connsiteX132" fmla="*/ 1453094 w 1496283"/>
                        <a:gd name="connsiteY132" fmla="*/ 135133 h 758095"/>
                        <a:gd name="connsiteX133" fmla="*/ 1459851 w 1496283"/>
                        <a:gd name="connsiteY133" fmla="*/ 132880 h 758095"/>
                        <a:gd name="connsiteX134" fmla="*/ 1466608 w 1496283"/>
                        <a:gd name="connsiteY134" fmla="*/ 128376 h 758095"/>
                        <a:gd name="connsiteX135" fmla="*/ 1468860 w 1496283"/>
                        <a:gd name="connsiteY135" fmla="*/ 99097 h 758095"/>
                        <a:gd name="connsiteX136" fmla="*/ 1475617 w 1496283"/>
                        <a:gd name="connsiteY136" fmla="*/ 94593 h 758095"/>
                        <a:gd name="connsiteX137" fmla="*/ 1486878 w 1496283"/>
                        <a:gd name="connsiteY137" fmla="*/ 83332 h 758095"/>
                        <a:gd name="connsiteX138" fmla="*/ 1489130 w 1496283"/>
                        <a:gd name="connsiteY138" fmla="*/ 76575 h 758095"/>
                        <a:gd name="connsiteX139" fmla="*/ 1495887 w 1496283"/>
                        <a:gd name="connsiteY139" fmla="*/ 74323 h 758095"/>
                        <a:gd name="connsiteX140" fmla="*/ 1493634 w 1496283"/>
                        <a:gd name="connsiteY140" fmla="*/ 0 h 758095"/>
                        <a:gd name="connsiteX141" fmla="*/ 1482373 w 1496283"/>
                        <a:gd name="connsiteY141" fmla="*/ 9008 h 758095"/>
                        <a:gd name="connsiteX142" fmla="*/ 1480121 w 1496283"/>
                        <a:gd name="connsiteY142" fmla="*/ 18017 h 758095"/>
                        <a:gd name="connsiteX143" fmla="*/ 1473364 w 1496283"/>
                        <a:gd name="connsiteY143" fmla="*/ 20270 h 758095"/>
                        <a:gd name="connsiteX144" fmla="*/ 1482373 w 1496283"/>
                        <a:gd name="connsiteY14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0757 w 1496283"/>
                        <a:gd name="connsiteY93" fmla="*/ 700439 h 758095"/>
                        <a:gd name="connsiteX94" fmla="*/ 1115262 w 1496283"/>
                        <a:gd name="connsiteY94" fmla="*/ 707196 h 758095"/>
                        <a:gd name="connsiteX95" fmla="*/ 1131027 w 1496283"/>
                        <a:gd name="connsiteY95" fmla="*/ 727466 h 758095"/>
                        <a:gd name="connsiteX96" fmla="*/ 1133280 w 1496283"/>
                        <a:gd name="connsiteY96" fmla="*/ 736474 h 758095"/>
                        <a:gd name="connsiteX97" fmla="*/ 1149045 w 1496283"/>
                        <a:gd name="connsiteY97" fmla="*/ 743231 h 758095"/>
                        <a:gd name="connsiteX98" fmla="*/ 1191837 w 1496283"/>
                        <a:gd name="connsiteY98" fmla="*/ 745483 h 758095"/>
                        <a:gd name="connsiteX99" fmla="*/ 1207603 w 1496283"/>
                        <a:gd name="connsiteY99" fmla="*/ 743231 h 758095"/>
                        <a:gd name="connsiteX100" fmla="*/ 1248143 w 1496283"/>
                        <a:gd name="connsiteY100" fmla="*/ 745483 h 758095"/>
                        <a:gd name="connsiteX101" fmla="*/ 1268413 w 1496283"/>
                        <a:gd name="connsiteY101" fmla="*/ 747736 h 758095"/>
                        <a:gd name="connsiteX102" fmla="*/ 1281926 w 1496283"/>
                        <a:gd name="connsiteY102" fmla="*/ 729718 h 758095"/>
                        <a:gd name="connsiteX103" fmla="*/ 1288683 w 1496283"/>
                        <a:gd name="connsiteY103" fmla="*/ 727466 h 758095"/>
                        <a:gd name="connsiteX104" fmla="*/ 1304448 w 1496283"/>
                        <a:gd name="connsiteY104" fmla="*/ 713952 h 758095"/>
                        <a:gd name="connsiteX105" fmla="*/ 1306700 w 1496283"/>
                        <a:gd name="connsiteY105" fmla="*/ 707196 h 758095"/>
                        <a:gd name="connsiteX106" fmla="*/ 1311205 w 1496283"/>
                        <a:gd name="connsiteY106" fmla="*/ 700439 h 758095"/>
                        <a:gd name="connsiteX107" fmla="*/ 1315709 w 1496283"/>
                        <a:gd name="connsiteY107" fmla="*/ 691430 h 758095"/>
                        <a:gd name="connsiteX108" fmla="*/ 1322466 w 1496283"/>
                        <a:gd name="connsiteY108" fmla="*/ 689178 h 758095"/>
                        <a:gd name="connsiteX109" fmla="*/ 1326970 w 1496283"/>
                        <a:gd name="connsiteY109" fmla="*/ 680169 h 758095"/>
                        <a:gd name="connsiteX110" fmla="*/ 1333727 w 1496283"/>
                        <a:gd name="connsiteY110" fmla="*/ 675665 h 758095"/>
                        <a:gd name="connsiteX111" fmla="*/ 1335979 w 1496283"/>
                        <a:gd name="connsiteY111" fmla="*/ 666656 h 758095"/>
                        <a:gd name="connsiteX112" fmla="*/ 1338231 w 1496283"/>
                        <a:gd name="connsiteY112" fmla="*/ 659899 h 758095"/>
                        <a:gd name="connsiteX113" fmla="*/ 1342736 w 1496283"/>
                        <a:gd name="connsiteY113" fmla="*/ 655395 h 758095"/>
                        <a:gd name="connsiteX114" fmla="*/ 1351745 w 1496283"/>
                        <a:gd name="connsiteY114" fmla="*/ 641881 h 758095"/>
                        <a:gd name="connsiteX115" fmla="*/ 1353997 w 1496283"/>
                        <a:gd name="connsiteY115" fmla="*/ 632873 h 758095"/>
                        <a:gd name="connsiteX116" fmla="*/ 1356249 w 1496283"/>
                        <a:gd name="connsiteY116" fmla="*/ 610350 h 758095"/>
                        <a:gd name="connsiteX117" fmla="*/ 1360753 w 1496283"/>
                        <a:gd name="connsiteY117" fmla="*/ 601341 h 758095"/>
                        <a:gd name="connsiteX118" fmla="*/ 1365258 w 1496283"/>
                        <a:gd name="connsiteY118" fmla="*/ 585576 h 758095"/>
                        <a:gd name="connsiteX119" fmla="*/ 1372015 w 1496283"/>
                        <a:gd name="connsiteY119" fmla="*/ 576567 h 758095"/>
                        <a:gd name="connsiteX120" fmla="*/ 1376519 w 1496283"/>
                        <a:gd name="connsiteY120" fmla="*/ 542784 h 758095"/>
                        <a:gd name="connsiteX121" fmla="*/ 1378771 w 1496283"/>
                        <a:gd name="connsiteY121" fmla="*/ 533775 h 758095"/>
                        <a:gd name="connsiteX122" fmla="*/ 1381023 w 1496283"/>
                        <a:gd name="connsiteY122" fmla="*/ 477470 h 758095"/>
                        <a:gd name="connsiteX123" fmla="*/ 1396789 w 1496283"/>
                        <a:gd name="connsiteY123" fmla="*/ 454947 h 758095"/>
                        <a:gd name="connsiteX124" fmla="*/ 1403546 w 1496283"/>
                        <a:gd name="connsiteY124" fmla="*/ 443686 h 758095"/>
                        <a:gd name="connsiteX125" fmla="*/ 1410302 w 1496283"/>
                        <a:gd name="connsiteY125" fmla="*/ 434677 h 758095"/>
                        <a:gd name="connsiteX126" fmla="*/ 1412554 w 1496283"/>
                        <a:gd name="connsiteY126" fmla="*/ 385129 h 758095"/>
                        <a:gd name="connsiteX127" fmla="*/ 1414807 w 1496283"/>
                        <a:gd name="connsiteY127" fmla="*/ 373868 h 758095"/>
                        <a:gd name="connsiteX128" fmla="*/ 1421563 w 1496283"/>
                        <a:gd name="connsiteY128" fmla="*/ 367111 h 758095"/>
                        <a:gd name="connsiteX129" fmla="*/ 1435077 w 1496283"/>
                        <a:gd name="connsiteY129" fmla="*/ 157655 h 758095"/>
                        <a:gd name="connsiteX130" fmla="*/ 1448590 w 1496283"/>
                        <a:gd name="connsiteY130" fmla="*/ 141889 h 758095"/>
                        <a:gd name="connsiteX131" fmla="*/ 1453094 w 1496283"/>
                        <a:gd name="connsiteY131" fmla="*/ 135133 h 758095"/>
                        <a:gd name="connsiteX132" fmla="*/ 1459851 w 1496283"/>
                        <a:gd name="connsiteY132" fmla="*/ 132880 h 758095"/>
                        <a:gd name="connsiteX133" fmla="*/ 1466608 w 1496283"/>
                        <a:gd name="connsiteY133" fmla="*/ 128376 h 758095"/>
                        <a:gd name="connsiteX134" fmla="*/ 1468860 w 1496283"/>
                        <a:gd name="connsiteY134" fmla="*/ 99097 h 758095"/>
                        <a:gd name="connsiteX135" fmla="*/ 1475617 w 1496283"/>
                        <a:gd name="connsiteY135" fmla="*/ 94593 h 758095"/>
                        <a:gd name="connsiteX136" fmla="*/ 1486878 w 1496283"/>
                        <a:gd name="connsiteY136" fmla="*/ 83332 h 758095"/>
                        <a:gd name="connsiteX137" fmla="*/ 1489130 w 1496283"/>
                        <a:gd name="connsiteY137" fmla="*/ 76575 h 758095"/>
                        <a:gd name="connsiteX138" fmla="*/ 1495887 w 1496283"/>
                        <a:gd name="connsiteY138" fmla="*/ 74323 h 758095"/>
                        <a:gd name="connsiteX139" fmla="*/ 1493634 w 1496283"/>
                        <a:gd name="connsiteY139" fmla="*/ 0 h 758095"/>
                        <a:gd name="connsiteX140" fmla="*/ 1482373 w 1496283"/>
                        <a:gd name="connsiteY140" fmla="*/ 9008 h 758095"/>
                        <a:gd name="connsiteX141" fmla="*/ 1480121 w 1496283"/>
                        <a:gd name="connsiteY141" fmla="*/ 18017 h 758095"/>
                        <a:gd name="connsiteX142" fmla="*/ 1473364 w 1496283"/>
                        <a:gd name="connsiteY142" fmla="*/ 20270 h 758095"/>
                        <a:gd name="connsiteX143" fmla="*/ 1482373 w 1496283"/>
                        <a:gd name="connsiteY14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5262 w 1496283"/>
                        <a:gd name="connsiteY93" fmla="*/ 707196 h 758095"/>
                        <a:gd name="connsiteX94" fmla="*/ 1131027 w 1496283"/>
                        <a:gd name="connsiteY94" fmla="*/ 727466 h 758095"/>
                        <a:gd name="connsiteX95" fmla="*/ 1133280 w 1496283"/>
                        <a:gd name="connsiteY95" fmla="*/ 736474 h 758095"/>
                        <a:gd name="connsiteX96" fmla="*/ 1149045 w 1496283"/>
                        <a:gd name="connsiteY96" fmla="*/ 743231 h 758095"/>
                        <a:gd name="connsiteX97" fmla="*/ 1191837 w 1496283"/>
                        <a:gd name="connsiteY97" fmla="*/ 745483 h 758095"/>
                        <a:gd name="connsiteX98" fmla="*/ 1207603 w 1496283"/>
                        <a:gd name="connsiteY98" fmla="*/ 743231 h 758095"/>
                        <a:gd name="connsiteX99" fmla="*/ 1248143 w 1496283"/>
                        <a:gd name="connsiteY99" fmla="*/ 745483 h 758095"/>
                        <a:gd name="connsiteX100" fmla="*/ 1268413 w 1496283"/>
                        <a:gd name="connsiteY100" fmla="*/ 747736 h 758095"/>
                        <a:gd name="connsiteX101" fmla="*/ 1281926 w 1496283"/>
                        <a:gd name="connsiteY101" fmla="*/ 729718 h 758095"/>
                        <a:gd name="connsiteX102" fmla="*/ 1288683 w 1496283"/>
                        <a:gd name="connsiteY102" fmla="*/ 727466 h 758095"/>
                        <a:gd name="connsiteX103" fmla="*/ 1304448 w 1496283"/>
                        <a:gd name="connsiteY103" fmla="*/ 713952 h 758095"/>
                        <a:gd name="connsiteX104" fmla="*/ 1306700 w 1496283"/>
                        <a:gd name="connsiteY104" fmla="*/ 707196 h 758095"/>
                        <a:gd name="connsiteX105" fmla="*/ 1311205 w 1496283"/>
                        <a:gd name="connsiteY105" fmla="*/ 700439 h 758095"/>
                        <a:gd name="connsiteX106" fmla="*/ 1315709 w 1496283"/>
                        <a:gd name="connsiteY106" fmla="*/ 691430 h 758095"/>
                        <a:gd name="connsiteX107" fmla="*/ 1322466 w 1496283"/>
                        <a:gd name="connsiteY107" fmla="*/ 689178 h 758095"/>
                        <a:gd name="connsiteX108" fmla="*/ 1326970 w 1496283"/>
                        <a:gd name="connsiteY108" fmla="*/ 680169 h 758095"/>
                        <a:gd name="connsiteX109" fmla="*/ 1333727 w 1496283"/>
                        <a:gd name="connsiteY109" fmla="*/ 675665 h 758095"/>
                        <a:gd name="connsiteX110" fmla="*/ 1335979 w 1496283"/>
                        <a:gd name="connsiteY110" fmla="*/ 666656 h 758095"/>
                        <a:gd name="connsiteX111" fmla="*/ 1338231 w 1496283"/>
                        <a:gd name="connsiteY111" fmla="*/ 659899 h 758095"/>
                        <a:gd name="connsiteX112" fmla="*/ 1342736 w 1496283"/>
                        <a:gd name="connsiteY112" fmla="*/ 655395 h 758095"/>
                        <a:gd name="connsiteX113" fmla="*/ 1351745 w 1496283"/>
                        <a:gd name="connsiteY113" fmla="*/ 641881 h 758095"/>
                        <a:gd name="connsiteX114" fmla="*/ 1353997 w 1496283"/>
                        <a:gd name="connsiteY114" fmla="*/ 632873 h 758095"/>
                        <a:gd name="connsiteX115" fmla="*/ 1356249 w 1496283"/>
                        <a:gd name="connsiteY115" fmla="*/ 610350 h 758095"/>
                        <a:gd name="connsiteX116" fmla="*/ 1360753 w 1496283"/>
                        <a:gd name="connsiteY116" fmla="*/ 601341 h 758095"/>
                        <a:gd name="connsiteX117" fmla="*/ 1365258 w 1496283"/>
                        <a:gd name="connsiteY117" fmla="*/ 585576 h 758095"/>
                        <a:gd name="connsiteX118" fmla="*/ 1372015 w 1496283"/>
                        <a:gd name="connsiteY118" fmla="*/ 576567 h 758095"/>
                        <a:gd name="connsiteX119" fmla="*/ 1376519 w 1496283"/>
                        <a:gd name="connsiteY119" fmla="*/ 542784 h 758095"/>
                        <a:gd name="connsiteX120" fmla="*/ 1378771 w 1496283"/>
                        <a:gd name="connsiteY120" fmla="*/ 533775 h 758095"/>
                        <a:gd name="connsiteX121" fmla="*/ 1381023 w 1496283"/>
                        <a:gd name="connsiteY121" fmla="*/ 477470 h 758095"/>
                        <a:gd name="connsiteX122" fmla="*/ 1396789 w 1496283"/>
                        <a:gd name="connsiteY122" fmla="*/ 454947 h 758095"/>
                        <a:gd name="connsiteX123" fmla="*/ 1403546 w 1496283"/>
                        <a:gd name="connsiteY123" fmla="*/ 443686 h 758095"/>
                        <a:gd name="connsiteX124" fmla="*/ 1410302 w 1496283"/>
                        <a:gd name="connsiteY124" fmla="*/ 434677 h 758095"/>
                        <a:gd name="connsiteX125" fmla="*/ 1412554 w 1496283"/>
                        <a:gd name="connsiteY125" fmla="*/ 385129 h 758095"/>
                        <a:gd name="connsiteX126" fmla="*/ 1414807 w 1496283"/>
                        <a:gd name="connsiteY126" fmla="*/ 373868 h 758095"/>
                        <a:gd name="connsiteX127" fmla="*/ 1421563 w 1496283"/>
                        <a:gd name="connsiteY127" fmla="*/ 367111 h 758095"/>
                        <a:gd name="connsiteX128" fmla="*/ 1435077 w 1496283"/>
                        <a:gd name="connsiteY128" fmla="*/ 157655 h 758095"/>
                        <a:gd name="connsiteX129" fmla="*/ 1448590 w 1496283"/>
                        <a:gd name="connsiteY129" fmla="*/ 141889 h 758095"/>
                        <a:gd name="connsiteX130" fmla="*/ 1453094 w 1496283"/>
                        <a:gd name="connsiteY130" fmla="*/ 135133 h 758095"/>
                        <a:gd name="connsiteX131" fmla="*/ 1459851 w 1496283"/>
                        <a:gd name="connsiteY131" fmla="*/ 132880 h 758095"/>
                        <a:gd name="connsiteX132" fmla="*/ 1466608 w 1496283"/>
                        <a:gd name="connsiteY132" fmla="*/ 128376 h 758095"/>
                        <a:gd name="connsiteX133" fmla="*/ 1468860 w 1496283"/>
                        <a:gd name="connsiteY133" fmla="*/ 99097 h 758095"/>
                        <a:gd name="connsiteX134" fmla="*/ 1475617 w 1496283"/>
                        <a:gd name="connsiteY134" fmla="*/ 94593 h 758095"/>
                        <a:gd name="connsiteX135" fmla="*/ 1486878 w 1496283"/>
                        <a:gd name="connsiteY135" fmla="*/ 83332 h 758095"/>
                        <a:gd name="connsiteX136" fmla="*/ 1489130 w 1496283"/>
                        <a:gd name="connsiteY136" fmla="*/ 76575 h 758095"/>
                        <a:gd name="connsiteX137" fmla="*/ 1495887 w 1496283"/>
                        <a:gd name="connsiteY137" fmla="*/ 74323 h 758095"/>
                        <a:gd name="connsiteX138" fmla="*/ 1493634 w 1496283"/>
                        <a:gd name="connsiteY138" fmla="*/ 0 h 758095"/>
                        <a:gd name="connsiteX139" fmla="*/ 1482373 w 1496283"/>
                        <a:gd name="connsiteY139" fmla="*/ 9008 h 758095"/>
                        <a:gd name="connsiteX140" fmla="*/ 1480121 w 1496283"/>
                        <a:gd name="connsiteY140" fmla="*/ 18017 h 758095"/>
                        <a:gd name="connsiteX141" fmla="*/ 1473364 w 1496283"/>
                        <a:gd name="connsiteY141" fmla="*/ 20270 h 758095"/>
                        <a:gd name="connsiteX142" fmla="*/ 1482373 w 1496283"/>
                        <a:gd name="connsiteY14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31027 w 1496283"/>
                        <a:gd name="connsiteY93" fmla="*/ 727466 h 758095"/>
                        <a:gd name="connsiteX94" fmla="*/ 1133280 w 1496283"/>
                        <a:gd name="connsiteY94" fmla="*/ 736474 h 758095"/>
                        <a:gd name="connsiteX95" fmla="*/ 1149045 w 1496283"/>
                        <a:gd name="connsiteY95" fmla="*/ 743231 h 758095"/>
                        <a:gd name="connsiteX96" fmla="*/ 1191837 w 1496283"/>
                        <a:gd name="connsiteY96" fmla="*/ 745483 h 758095"/>
                        <a:gd name="connsiteX97" fmla="*/ 1207603 w 1496283"/>
                        <a:gd name="connsiteY97" fmla="*/ 743231 h 758095"/>
                        <a:gd name="connsiteX98" fmla="*/ 1248143 w 1496283"/>
                        <a:gd name="connsiteY98" fmla="*/ 745483 h 758095"/>
                        <a:gd name="connsiteX99" fmla="*/ 1268413 w 1496283"/>
                        <a:gd name="connsiteY99" fmla="*/ 747736 h 758095"/>
                        <a:gd name="connsiteX100" fmla="*/ 1281926 w 1496283"/>
                        <a:gd name="connsiteY100" fmla="*/ 729718 h 758095"/>
                        <a:gd name="connsiteX101" fmla="*/ 1288683 w 1496283"/>
                        <a:gd name="connsiteY101" fmla="*/ 727466 h 758095"/>
                        <a:gd name="connsiteX102" fmla="*/ 1304448 w 1496283"/>
                        <a:gd name="connsiteY102" fmla="*/ 713952 h 758095"/>
                        <a:gd name="connsiteX103" fmla="*/ 1306700 w 1496283"/>
                        <a:gd name="connsiteY103" fmla="*/ 707196 h 758095"/>
                        <a:gd name="connsiteX104" fmla="*/ 1311205 w 1496283"/>
                        <a:gd name="connsiteY104" fmla="*/ 700439 h 758095"/>
                        <a:gd name="connsiteX105" fmla="*/ 1315709 w 1496283"/>
                        <a:gd name="connsiteY105" fmla="*/ 691430 h 758095"/>
                        <a:gd name="connsiteX106" fmla="*/ 1322466 w 1496283"/>
                        <a:gd name="connsiteY106" fmla="*/ 689178 h 758095"/>
                        <a:gd name="connsiteX107" fmla="*/ 1326970 w 1496283"/>
                        <a:gd name="connsiteY107" fmla="*/ 680169 h 758095"/>
                        <a:gd name="connsiteX108" fmla="*/ 1333727 w 1496283"/>
                        <a:gd name="connsiteY108" fmla="*/ 675665 h 758095"/>
                        <a:gd name="connsiteX109" fmla="*/ 1335979 w 1496283"/>
                        <a:gd name="connsiteY109" fmla="*/ 666656 h 758095"/>
                        <a:gd name="connsiteX110" fmla="*/ 1338231 w 1496283"/>
                        <a:gd name="connsiteY110" fmla="*/ 659899 h 758095"/>
                        <a:gd name="connsiteX111" fmla="*/ 1342736 w 1496283"/>
                        <a:gd name="connsiteY111" fmla="*/ 655395 h 758095"/>
                        <a:gd name="connsiteX112" fmla="*/ 1351745 w 1496283"/>
                        <a:gd name="connsiteY112" fmla="*/ 641881 h 758095"/>
                        <a:gd name="connsiteX113" fmla="*/ 1353997 w 1496283"/>
                        <a:gd name="connsiteY113" fmla="*/ 632873 h 758095"/>
                        <a:gd name="connsiteX114" fmla="*/ 1356249 w 1496283"/>
                        <a:gd name="connsiteY114" fmla="*/ 610350 h 758095"/>
                        <a:gd name="connsiteX115" fmla="*/ 1360753 w 1496283"/>
                        <a:gd name="connsiteY115" fmla="*/ 601341 h 758095"/>
                        <a:gd name="connsiteX116" fmla="*/ 1365258 w 1496283"/>
                        <a:gd name="connsiteY116" fmla="*/ 585576 h 758095"/>
                        <a:gd name="connsiteX117" fmla="*/ 1372015 w 1496283"/>
                        <a:gd name="connsiteY117" fmla="*/ 576567 h 758095"/>
                        <a:gd name="connsiteX118" fmla="*/ 1376519 w 1496283"/>
                        <a:gd name="connsiteY118" fmla="*/ 542784 h 758095"/>
                        <a:gd name="connsiteX119" fmla="*/ 1378771 w 1496283"/>
                        <a:gd name="connsiteY119" fmla="*/ 533775 h 758095"/>
                        <a:gd name="connsiteX120" fmla="*/ 1381023 w 1496283"/>
                        <a:gd name="connsiteY120" fmla="*/ 477470 h 758095"/>
                        <a:gd name="connsiteX121" fmla="*/ 1396789 w 1496283"/>
                        <a:gd name="connsiteY121" fmla="*/ 454947 h 758095"/>
                        <a:gd name="connsiteX122" fmla="*/ 1403546 w 1496283"/>
                        <a:gd name="connsiteY122" fmla="*/ 443686 h 758095"/>
                        <a:gd name="connsiteX123" fmla="*/ 1410302 w 1496283"/>
                        <a:gd name="connsiteY123" fmla="*/ 434677 h 758095"/>
                        <a:gd name="connsiteX124" fmla="*/ 1412554 w 1496283"/>
                        <a:gd name="connsiteY124" fmla="*/ 385129 h 758095"/>
                        <a:gd name="connsiteX125" fmla="*/ 1414807 w 1496283"/>
                        <a:gd name="connsiteY125" fmla="*/ 373868 h 758095"/>
                        <a:gd name="connsiteX126" fmla="*/ 1421563 w 1496283"/>
                        <a:gd name="connsiteY126" fmla="*/ 367111 h 758095"/>
                        <a:gd name="connsiteX127" fmla="*/ 1435077 w 1496283"/>
                        <a:gd name="connsiteY127" fmla="*/ 157655 h 758095"/>
                        <a:gd name="connsiteX128" fmla="*/ 1448590 w 1496283"/>
                        <a:gd name="connsiteY128" fmla="*/ 141889 h 758095"/>
                        <a:gd name="connsiteX129" fmla="*/ 1453094 w 1496283"/>
                        <a:gd name="connsiteY129" fmla="*/ 135133 h 758095"/>
                        <a:gd name="connsiteX130" fmla="*/ 1459851 w 1496283"/>
                        <a:gd name="connsiteY130" fmla="*/ 132880 h 758095"/>
                        <a:gd name="connsiteX131" fmla="*/ 1466608 w 1496283"/>
                        <a:gd name="connsiteY131" fmla="*/ 128376 h 758095"/>
                        <a:gd name="connsiteX132" fmla="*/ 1468860 w 1496283"/>
                        <a:gd name="connsiteY132" fmla="*/ 99097 h 758095"/>
                        <a:gd name="connsiteX133" fmla="*/ 1475617 w 1496283"/>
                        <a:gd name="connsiteY133" fmla="*/ 94593 h 758095"/>
                        <a:gd name="connsiteX134" fmla="*/ 1486878 w 1496283"/>
                        <a:gd name="connsiteY134" fmla="*/ 83332 h 758095"/>
                        <a:gd name="connsiteX135" fmla="*/ 1489130 w 1496283"/>
                        <a:gd name="connsiteY135" fmla="*/ 76575 h 758095"/>
                        <a:gd name="connsiteX136" fmla="*/ 1495887 w 1496283"/>
                        <a:gd name="connsiteY136" fmla="*/ 74323 h 758095"/>
                        <a:gd name="connsiteX137" fmla="*/ 1493634 w 1496283"/>
                        <a:gd name="connsiteY137" fmla="*/ 0 h 758095"/>
                        <a:gd name="connsiteX138" fmla="*/ 1482373 w 1496283"/>
                        <a:gd name="connsiteY138" fmla="*/ 9008 h 758095"/>
                        <a:gd name="connsiteX139" fmla="*/ 1480121 w 1496283"/>
                        <a:gd name="connsiteY139" fmla="*/ 18017 h 758095"/>
                        <a:gd name="connsiteX140" fmla="*/ 1473364 w 1496283"/>
                        <a:gd name="connsiteY140" fmla="*/ 20270 h 758095"/>
                        <a:gd name="connsiteX141" fmla="*/ 1482373 w 1496283"/>
                        <a:gd name="connsiteY14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31027 w 1496283"/>
                        <a:gd name="connsiteY92" fmla="*/ 727466 h 758095"/>
                        <a:gd name="connsiteX93" fmla="*/ 1133280 w 1496283"/>
                        <a:gd name="connsiteY93" fmla="*/ 736474 h 758095"/>
                        <a:gd name="connsiteX94" fmla="*/ 1149045 w 1496283"/>
                        <a:gd name="connsiteY94" fmla="*/ 743231 h 758095"/>
                        <a:gd name="connsiteX95" fmla="*/ 1191837 w 1496283"/>
                        <a:gd name="connsiteY95" fmla="*/ 745483 h 758095"/>
                        <a:gd name="connsiteX96" fmla="*/ 1207603 w 1496283"/>
                        <a:gd name="connsiteY96" fmla="*/ 743231 h 758095"/>
                        <a:gd name="connsiteX97" fmla="*/ 1248143 w 1496283"/>
                        <a:gd name="connsiteY97" fmla="*/ 745483 h 758095"/>
                        <a:gd name="connsiteX98" fmla="*/ 1268413 w 1496283"/>
                        <a:gd name="connsiteY98" fmla="*/ 747736 h 758095"/>
                        <a:gd name="connsiteX99" fmla="*/ 1281926 w 1496283"/>
                        <a:gd name="connsiteY99" fmla="*/ 729718 h 758095"/>
                        <a:gd name="connsiteX100" fmla="*/ 1288683 w 1496283"/>
                        <a:gd name="connsiteY100" fmla="*/ 727466 h 758095"/>
                        <a:gd name="connsiteX101" fmla="*/ 1304448 w 1496283"/>
                        <a:gd name="connsiteY101" fmla="*/ 713952 h 758095"/>
                        <a:gd name="connsiteX102" fmla="*/ 1306700 w 1496283"/>
                        <a:gd name="connsiteY102" fmla="*/ 707196 h 758095"/>
                        <a:gd name="connsiteX103" fmla="*/ 1311205 w 1496283"/>
                        <a:gd name="connsiteY103" fmla="*/ 700439 h 758095"/>
                        <a:gd name="connsiteX104" fmla="*/ 1315709 w 1496283"/>
                        <a:gd name="connsiteY104" fmla="*/ 691430 h 758095"/>
                        <a:gd name="connsiteX105" fmla="*/ 1322466 w 1496283"/>
                        <a:gd name="connsiteY105" fmla="*/ 689178 h 758095"/>
                        <a:gd name="connsiteX106" fmla="*/ 1326970 w 1496283"/>
                        <a:gd name="connsiteY106" fmla="*/ 680169 h 758095"/>
                        <a:gd name="connsiteX107" fmla="*/ 1333727 w 1496283"/>
                        <a:gd name="connsiteY107" fmla="*/ 675665 h 758095"/>
                        <a:gd name="connsiteX108" fmla="*/ 1335979 w 1496283"/>
                        <a:gd name="connsiteY108" fmla="*/ 666656 h 758095"/>
                        <a:gd name="connsiteX109" fmla="*/ 1338231 w 1496283"/>
                        <a:gd name="connsiteY109" fmla="*/ 659899 h 758095"/>
                        <a:gd name="connsiteX110" fmla="*/ 1342736 w 1496283"/>
                        <a:gd name="connsiteY110" fmla="*/ 655395 h 758095"/>
                        <a:gd name="connsiteX111" fmla="*/ 1351745 w 1496283"/>
                        <a:gd name="connsiteY111" fmla="*/ 641881 h 758095"/>
                        <a:gd name="connsiteX112" fmla="*/ 1353997 w 1496283"/>
                        <a:gd name="connsiteY112" fmla="*/ 632873 h 758095"/>
                        <a:gd name="connsiteX113" fmla="*/ 1356249 w 1496283"/>
                        <a:gd name="connsiteY113" fmla="*/ 610350 h 758095"/>
                        <a:gd name="connsiteX114" fmla="*/ 1360753 w 1496283"/>
                        <a:gd name="connsiteY114" fmla="*/ 601341 h 758095"/>
                        <a:gd name="connsiteX115" fmla="*/ 1365258 w 1496283"/>
                        <a:gd name="connsiteY115" fmla="*/ 585576 h 758095"/>
                        <a:gd name="connsiteX116" fmla="*/ 1372015 w 1496283"/>
                        <a:gd name="connsiteY116" fmla="*/ 576567 h 758095"/>
                        <a:gd name="connsiteX117" fmla="*/ 1376519 w 1496283"/>
                        <a:gd name="connsiteY117" fmla="*/ 542784 h 758095"/>
                        <a:gd name="connsiteX118" fmla="*/ 1378771 w 1496283"/>
                        <a:gd name="connsiteY118" fmla="*/ 533775 h 758095"/>
                        <a:gd name="connsiteX119" fmla="*/ 1381023 w 1496283"/>
                        <a:gd name="connsiteY119" fmla="*/ 477470 h 758095"/>
                        <a:gd name="connsiteX120" fmla="*/ 1396789 w 1496283"/>
                        <a:gd name="connsiteY120" fmla="*/ 454947 h 758095"/>
                        <a:gd name="connsiteX121" fmla="*/ 1403546 w 1496283"/>
                        <a:gd name="connsiteY121" fmla="*/ 443686 h 758095"/>
                        <a:gd name="connsiteX122" fmla="*/ 1410302 w 1496283"/>
                        <a:gd name="connsiteY122" fmla="*/ 434677 h 758095"/>
                        <a:gd name="connsiteX123" fmla="*/ 1412554 w 1496283"/>
                        <a:gd name="connsiteY123" fmla="*/ 385129 h 758095"/>
                        <a:gd name="connsiteX124" fmla="*/ 1414807 w 1496283"/>
                        <a:gd name="connsiteY124" fmla="*/ 373868 h 758095"/>
                        <a:gd name="connsiteX125" fmla="*/ 1421563 w 1496283"/>
                        <a:gd name="connsiteY125" fmla="*/ 367111 h 758095"/>
                        <a:gd name="connsiteX126" fmla="*/ 1435077 w 1496283"/>
                        <a:gd name="connsiteY126" fmla="*/ 157655 h 758095"/>
                        <a:gd name="connsiteX127" fmla="*/ 1448590 w 1496283"/>
                        <a:gd name="connsiteY127" fmla="*/ 141889 h 758095"/>
                        <a:gd name="connsiteX128" fmla="*/ 1453094 w 1496283"/>
                        <a:gd name="connsiteY128" fmla="*/ 135133 h 758095"/>
                        <a:gd name="connsiteX129" fmla="*/ 1459851 w 1496283"/>
                        <a:gd name="connsiteY129" fmla="*/ 132880 h 758095"/>
                        <a:gd name="connsiteX130" fmla="*/ 1466608 w 1496283"/>
                        <a:gd name="connsiteY130" fmla="*/ 128376 h 758095"/>
                        <a:gd name="connsiteX131" fmla="*/ 1468860 w 1496283"/>
                        <a:gd name="connsiteY131" fmla="*/ 99097 h 758095"/>
                        <a:gd name="connsiteX132" fmla="*/ 1475617 w 1496283"/>
                        <a:gd name="connsiteY132" fmla="*/ 94593 h 758095"/>
                        <a:gd name="connsiteX133" fmla="*/ 1486878 w 1496283"/>
                        <a:gd name="connsiteY133" fmla="*/ 83332 h 758095"/>
                        <a:gd name="connsiteX134" fmla="*/ 1489130 w 1496283"/>
                        <a:gd name="connsiteY134" fmla="*/ 76575 h 758095"/>
                        <a:gd name="connsiteX135" fmla="*/ 1495887 w 1496283"/>
                        <a:gd name="connsiteY135" fmla="*/ 74323 h 758095"/>
                        <a:gd name="connsiteX136" fmla="*/ 1493634 w 1496283"/>
                        <a:gd name="connsiteY136" fmla="*/ 0 h 758095"/>
                        <a:gd name="connsiteX137" fmla="*/ 1482373 w 1496283"/>
                        <a:gd name="connsiteY137" fmla="*/ 9008 h 758095"/>
                        <a:gd name="connsiteX138" fmla="*/ 1480121 w 1496283"/>
                        <a:gd name="connsiteY138" fmla="*/ 18017 h 758095"/>
                        <a:gd name="connsiteX139" fmla="*/ 1473364 w 1496283"/>
                        <a:gd name="connsiteY139" fmla="*/ 20270 h 758095"/>
                        <a:gd name="connsiteX140" fmla="*/ 1482373 w 1496283"/>
                        <a:gd name="connsiteY14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93602 w 1496283"/>
                        <a:gd name="connsiteY47" fmla="*/ 589675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093602 w 1496283"/>
                        <a:gd name="connsiteY46" fmla="*/ 589675 h 758095"/>
                        <a:gd name="connsiteX47" fmla="*/ 1002467 w 1496283"/>
                        <a:gd name="connsiteY47" fmla="*/ 535190 h 758095"/>
                        <a:gd name="connsiteX48" fmla="*/ 905806 w 1496283"/>
                        <a:gd name="connsiteY48" fmla="*/ 522514 h 758095"/>
                        <a:gd name="connsiteX49" fmla="*/ 856257 w 1496283"/>
                        <a:gd name="connsiteY49" fmla="*/ 527018 h 758095"/>
                        <a:gd name="connsiteX50" fmla="*/ 796063 w 1496283"/>
                        <a:gd name="connsiteY50" fmla="*/ 547399 h 758095"/>
                        <a:gd name="connsiteX51" fmla="*/ 750403 w 1496283"/>
                        <a:gd name="connsiteY51" fmla="*/ 578819 h 758095"/>
                        <a:gd name="connsiteX52" fmla="*/ 709863 w 1496283"/>
                        <a:gd name="connsiteY52" fmla="*/ 626116 h 758095"/>
                        <a:gd name="connsiteX53" fmla="*/ 691845 w 1496283"/>
                        <a:gd name="connsiteY53" fmla="*/ 644134 h 758095"/>
                        <a:gd name="connsiteX54" fmla="*/ 647490 w 1496283"/>
                        <a:gd name="connsiteY54" fmla="*/ 668108 h 758095"/>
                        <a:gd name="connsiteX55" fmla="*/ 550719 w 1496283"/>
                        <a:gd name="connsiteY55" fmla="*/ 677007 h 758095"/>
                        <a:gd name="connsiteX56" fmla="*/ 449837 w 1496283"/>
                        <a:gd name="connsiteY56" fmla="*/ 674028 h 758095"/>
                        <a:gd name="connsiteX57" fmla="*/ 385888 w 1496283"/>
                        <a:gd name="connsiteY57" fmla="*/ 637474 h 758095"/>
                        <a:gd name="connsiteX58" fmla="*/ 340499 w 1496283"/>
                        <a:gd name="connsiteY58" fmla="*/ 603594 h 758095"/>
                        <a:gd name="connsiteX59" fmla="*/ 302212 w 1496283"/>
                        <a:gd name="connsiteY59" fmla="*/ 578819 h 758095"/>
                        <a:gd name="connsiteX60" fmla="*/ 266176 w 1496283"/>
                        <a:gd name="connsiteY60" fmla="*/ 556297 h 758095"/>
                        <a:gd name="connsiteX61" fmla="*/ 259420 w 1496283"/>
                        <a:gd name="connsiteY61" fmla="*/ 554045 h 758095"/>
                        <a:gd name="connsiteX62" fmla="*/ 236897 w 1496283"/>
                        <a:gd name="connsiteY62" fmla="*/ 545036 h 758095"/>
                        <a:gd name="connsiteX63" fmla="*/ 180592 w 1496283"/>
                        <a:gd name="connsiteY63" fmla="*/ 536027 h 758095"/>
                        <a:gd name="connsiteX64" fmla="*/ 117530 w 1496283"/>
                        <a:gd name="connsiteY64" fmla="*/ 533775 h 758095"/>
                        <a:gd name="connsiteX65" fmla="*/ 76990 w 1496283"/>
                        <a:gd name="connsiteY65" fmla="*/ 536027 h 758095"/>
                        <a:gd name="connsiteX66" fmla="*/ 61716 w 1496283"/>
                        <a:gd name="connsiteY66" fmla="*/ 536930 h 758095"/>
                        <a:gd name="connsiteX67" fmla="*/ 23554 w 1496283"/>
                        <a:gd name="connsiteY67" fmla="*/ 550729 h 758095"/>
                        <a:gd name="connsiteX68" fmla="*/ 174 w 1496283"/>
                        <a:gd name="connsiteY68" fmla="*/ 573331 h 758095"/>
                        <a:gd name="connsiteX69" fmla="*/ 16278 w 1496283"/>
                        <a:gd name="connsiteY69" fmla="*/ 613525 h 758095"/>
                        <a:gd name="connsiteX70" fmla="*/ 73673 w 1496283"/>
                        <a:gd name="connsiteY70" fmla="*/ 624127 h 758095"/>
                        <a:gd name="connsiteX71" fmla="*/ 125098 w 1496283"/>
                        <a:gd name="connsiteY71" fmla="*/ 629432 h 758095"/>
                        <a:gd name="connsiteX72" fmla="*/ 167079 w 1496283"/>
                        <a:gd name="connsiteY72" fmla="*/ 632873 h 758095"/>
                        <a:gd name="connsiteX73" fmla="*/ 219459 w 1496283"/>
                        <a:gd name="connsiteY73" fmla="*/ 640429 h 758095"/>
                        <a:gd name="connsiteX74" fmla="*/ 271260 w 1496283"/>
                        <a:gd name="connsiteY74" fmla="*/ 659173 h 758095"/>
                        <a:gd name="connsiteX75" fmla="*/ 302212 w 1496283"/>
                        <a:gd name="connsiteY75" fmla="*/ 675665 h 758095"/>
                        <a:gd name="connsiteX76" fmla="*/ 337300 w 1496283"/>
                        <a:gd name="connsiteY76" fmla="*/ 700365 h 758095"/>
                        <a:gd name="connsiteX77" fmla="*/ 363637 w 1496283"/>
                        <a:gd name="connsiteY77" fmla="*/ 738763 h 758095"/>
                        <a:gd name="connsiteX78" fmla="*/ 403561 w 1496283"/>
                        <a:gd name="connsiteY78" fmla="*/ 752240 h 758095"/>
                        <a:gd name="connsiteX79" fmla="*/ 548393 w 1496283"/>
                        <a:gd name="connsiteY79" fmla="*/ 753003 h 758095"/>
                        <a:gd name="connsiteX80" fmla="*/ 630198 w 1496283"/>
                        <a:gd name="connsiteY80" fmla="*/ 750751 h 758095"/>
                        <a:gd name="connsiteX81" fmla="*/ 689593 w 1496283"/>
                        <a:gd name="connsiteY81" fmla="*/ 745483 h 758095"/>
                        <a:gd name="connsiteX82" fmla="*/ 735846 w 1496283"/>
                        <a:gd name="connsiteY82" fmla="*/ 708955 h 758095"/>
                        <a:gd name="connsiteX83" fmla="*/ 766094 w 1496283"/>
                        <a:gd name="connsiteY83" fmla="*/ 676722 h 758095"/>
                        <a:gd name="connsiteX84" fmla="*/ 818622 w 1496283"/>
                        <a:gd name="connsiteY84" fmla="*/ 631642 h 758095"/>
                        <a:gd name="connsiteX85" fmla="*/ 869696 w 1496283"/>
                        <a:gd name="connsiteY85" fmla="*/ 611335 h 758095"/>
                        <a:gd name="connsiteX86" fmla="*/ 932033 w 1496283"/>
                        <a:gd name="connsiteY86" fmla="*/ 606609 h 758095"/>
                        <a:gd name="connsiteX87" fmla="*/ 990553 w 1496283"/>
                        <a:gd name="connsiteY87" fmla="*/ 619249 h 758095"/>
                        <a:gd name="connsiteX88" fmla="*/ 1055647 w 1496283"/>
                        <a:gd name="connsiteY88" fmla="*/ 656699 h 758095"/>
                        <a:gd name="connsiteX89" fmla="*/ 1085983 w 1496283"/>
                        <a:gd name="connsiteY89" fmla="*/ 686926 h 758095"/>
                        <a:gd name="connsiteX90" fmla="*/ 1131027 w 1496283"/>
                        <a:gd name="connsiteY90" fmla="*/ 727466 h 758095"/>
                        <a:gd name="connsiteX91" fmla="*/ 1133280 w 1496283"/>
                        <a:gd name="connsiteY91" fmla="*/ 736474 h 758095"/>
                        <a:gd name="connsiteX92" fmla="*/ 1149045 w 1496283"/>
                        <a:gd name="connsiteY92" fmla="*/ 743231 h 758095"/>
                        <a:gd name="connsiteX93" fmla="*/ 1191837 w 1496283"/>
                        <a:gd name="connsiteY93" fmla="*/ 745483 h 758095"/>
                        <a:gd name="connsiteX94" fmla="*/ 1207603 w 1496283"/>
                        <a:gd name="connsiteY94" fmla="*/ 743231 h 758095"/>
                        <a:gd name="connsiteX95" fmla="*/ 1248143 w 1496283"/>
                        <a:gd name="connsiteY95" fmla="*/ 745483 h 758095"/>
                        <a:gd name="connsiteX96" fmla="*/ 1268413 w 1496283"/>
                        <a:gd name="connsiteY96" fmla="*/ 747736 h 758095"/>
                        <a:gd name="connsiteX97" fmla="*/ 1281926 w 1496283"/>
                        <a:gd name="connsiteY97" fmla="*/ 729718 h 758095"/>
                        <a:gd name="connsiteX98" fmla="*/ 1288683 w 1496283"/>
                        <a:gd name="connsiteY98" fmla="*/ 727466 h 758095"/>
                        <a:gd name="connsiteX99" fmla="*/ 1304448 w 1496283"/>
                        <a:gd name="connsiteY99" fmla="*/ 713952 h 758095"/>
                        <a:gd name="connsiteX100" fmla="*/ 1306700 w 1496283"/>
                        <a:gd name="connsiteY100" fmla="*/ 707196 h 758095"/>
                        <a:gd name="connsiteX101" fmla="*/ 1311205 w 1496283"/>
                        <a:gd name="connsiteY101" fmla="*/ 700439 h 758095"/>
                        <a:gd name="connsiteX102" fmla="*/ 1315709 w 1496283"/>
                        <a:gd name="connsiteY102" fmla="*/ 691430 h 758095"/>
                        <a:gd name="connsiteX103" fmla="*/ 1322466 w 1496283"/>
                        <a:gd name="connsiteY103" fmla="*/ 689178 h 758095"/>
                        <a:gd name="connsiteX104" fmla="*/ 1326970 w 1496283"/>
                        <a:gd name="connsiteY104" fmla="*/ 680169 h 758095"/>
                        <a:gd name="connsiteX105" fmla="*/ 1333727 w 1496283"/>
                        <a:gd name="connsiteY105" fmla="*/ 675665 h 758095"/>
                        <a:gd name="connsiteX106" fmla="*/ 1335979 w 1496283"/>
                        <a:gd name="connsiteY106" fmla="*/ 666656 h 758095"/>
                        <a:gd name="connsiteX107" fmla="*/ 1338231 w 1496283"/>
                        <a:gd name="connsiteY107" fmla="*/ 659899 h 758095"/>
                        <a:gd name="connsiteX108" fmla="*/ 1342736 w 1496283"/>
                        <a:gd name="connsiteY108" fmla="*/ 655395 h 758095"/>
                        <a:gd name="connsiteX109" fmla="*/ 1351745 w 1496283"/>
                        <a:gd name="connsiteY109" fmla="*/ 641881 h 758095"/>
                        <a:gd name="connsiteX110" fmla="*/ 1353997 w 1496283"/>
                        <a:gd name="connsiteY110" fmla="*/ 632873 h 758095"/>
                        <a:gd name="connsiteX111" fmla="*/ 1356249 w 1496283"/>
                        <a:gd name="connsiteY111" fmla="*/ 610350 h 758095"/>
                        <a:gd name="connsiteX112" fmla="*/ 1360753 w 1496283"/>
                        <a:gd name="connsiteY112" fmla="*/ 601341 h 758095"/>
                        <a:gd name="connsiteX113" fmla="*/ 1365258 w 1496283"/>
                        <a:gd name="connsiteY113" fmla="*/ 585576 h 758095"/>
                        <a:gd name="connsiteX114" fmla="*/ 1372015 w 1496283"/>
                        <a:gd name="connsiteY114" fmla="*/ 576567 h 758095"/>
                        <a:gd name="connsiteX115" fmla="*/ 1376519 w 1496283"/>
                        <a:gd name="connsiteY115" fmla="*/ 542784 h 758095"/>
                        <a:gd name="connsiteX116" fmla="*/ 1378771 w 1496283"/>
                        <a:gd name="connsiteY116" fmla="*/ 533775 h 758095"/>
                        <a:gd name="connsiteX117" fmla="*/ 1381023 w 1496283"/>
                        <a:gd name="connsiteY117" fmla="*/ 477470 h 758095"/>
                        <a:gd name="connsiteX118" fmla="*/ 1396789 w 1496283"/>
                        <a:gd name="connsiteY118" fmla="*/ 454947 h 758095"/>
                        <a:gd name="connsiteX119" fmla="*/ 1403546 w 1496283"/>
                        <a:gd name="connsiteY119" fmla="*/ 443686 h 758095"/>
                        <a:gd name="connsiteX120" fmla="*/ 1410302 w 1496283"/>
                        <a:gd name="connsiteY120" fmla="*/ 434677 h 758095"/>
                        <a:gd name="connsiteX121" fmla="*/ 1412554 w 1496283"/>
                        <a:gd name="connsiteY121" fmla="*/ 385129 h 758095"/>
                        <a:gd name="connsiteX122" fmla="*/ 1414807 w 1496283"/>
                        <a:gd name="connsiteY122" fmla="*/ 373868 h 758095"/>
                        <a:gd name="connsiteX123" fmla="*/ 1421563 w 1496283"/>
                        <a:gd name="connsiteY123" fmla="*/ 367111 h 758095"/>
                        <a:gd name="connsiteX124" fmla="*/ 1435077 w 1496283"/>
                        <a:gd name="connsiteY124" fmla="*/ 157655 h 758095"/>
                        <a:gd name="connsiteX125" fmla="*/ 1448590 w 1496283"/>
                        <a:gd name="connsiteY125" fmla="*/ 141889 h 758095"/>
                        <a:gd name="connsiteX126" fmla="*/ 1453094 w 1496283"/>
                        <a:gd name="connsiteY126" fmla="*/ 135133 h 758095"/>
                        <a:gd name="connsiteX127" fmla="*/ 1459851 w 1496283"/>
                        <a:gd name="connsiteY127" fmla="*/ 132880 h 758095"/>
                        <a:gd name="connsiteX128" fmla="*/ 1466608 w 1496283"/>
                        <a:gd name="connsiteY128" fmla="*/ 128376 h 758095"/>
                        <a:gd name="connsiteX129" fmla="*/ 1468860 w 1496283"/>
                        <a:gd name="connsiteY129" fmla="*/ 99097 h 758095"/>
                        <a:gd name="connsiteX130" fmla="*/ 1475617 w 1496283"/>
                        <a:gd name="connsiteY130" fmla="*/ 94593 h 758095"/>
                        <a:gd name="connsiteX131" fmla="*/ 1486878 w 1496283"/>
                        <a:gd name="connsiteY131" fmla="*/ 83332 h 758095"/>
                        <a:gd name="connsiteX132" fmla="*/ 1489130 w 1496283"/>
                        <a:gd name="connsiteY132" fmla="*/ 76575 h 758095"/>
                        <a:gd name="connsiteX133" fmla="*/ 1495887 w 1496283"/>
                        <a:gd name="connsiteY133" fmla="*/ 74323 h 758095"/>
                        <a:gd name="connsiteX134" fmla="*/ 1493634 w 1496283"/>
                        <a:gd name="connsiteY134" fmla="*/ 0 h 758095"/>
                        <a:gd name="connsiteX135" fmla="*/ 1482373 w 1496283"/>
                        <a:gd name="connsiteY135" fmla="*/ 9008 h 758095"/>
                        <a:gd name="connsiteX136" fmla="*/ 1480121 w 1496283"/>
                        <a:gd name="connsiteY136" fmla="*/ 18017 h 758095"/>
                        <a:gd name="connsiteX137" fmla="*/ 1473364 w 1496283"/>
                        <a:gd name="connsiteY137" fmla="*/ 20270 h 758095"/>
                        <a:gd name="connsiteX138" fmla="*/ 1482373 w 1496283"/>
                        <a:gd name="connsiteY13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093602 w 1496283"/>
                        <a:gd name="connsiteY45" fmla="*/ 589675 h 758095"/>
                        <a:gd name="connsiteX46" fmla="*/ 1002467 w 1496283"/>
                        <a:gd name="connsiteY46" fmla="*/ 535190 h 758095"/>
                        <a:gd name="connsiteX47" fmla="*/ 905806 w 1496283"/>
                        <a:gd name="connsiteY47" fmla="*/ 522514 h 758095"/>
                        <a:gd name="connsiteX48" fmla="*/ 856257 w 1496283"/>
                        <a:gd name="connsiteY48" fmla="*/ 527018 h 758095"/>
                        <a:gd name="connsiteX49" fmla="*/ 796063 w 1496283"/>
                        <a:gd name="connsiteY49" fmla="*/ 547399 h 758095"/>
                        <a:gd name="connsiteX50" fmla="*/ 750403 w 1496283"/>
                        <a:gd name="connsiteY50" fmla="*/ 578819 h 758095"/>
                        <a:gd name="connsiteX51" fmla="*/ 709863 w 1496283"/>
                        <a:gd name="connsiteY51" fmla="*/ 626116 h 758095"/>
                        <a:gd name="connsiteX52" fmla="*/ 691845 w 1496283"/>
                        <a:gd name="connsiteY52" fmla="*/ 644134 h 758095"/>
                        <a:gd name="connsiteX53" fmla="*/ 647490 w 1496283"/>
                        <a:gd name="connsiteY53" fmla="*/ 668108 h 758095"/>
                        <a:gd name="connsiteX54" fmla="*/ 550719 w 1496283"/>
                        <a:gd name="connsiteY54" fmla="*/ 677007 h 758095"/>
                        <a:gd name="connsiteX55" fmla="*/ 449837 w 1496283"/>
                        <a:gd name="connsiteY55" fmla="*/ 674028 h 758095"/>
                        <a:gd name="connsiteX56" fmla="*/ 385888 w 1496283"/>
                        <a:gd name="connsiteY56" fmla="*/ 637474 h 758095"/>
                        <a:gd name="connsiteX57" fmla="*/ 340499 w 1496283"/>
                        <a:gd name="connsiteY57" fmla="*/ 603594 h 758095"/>
                        <a:gd name="connsiteX58" fmla="*/ 302212 w 1496283"/>
                        <a:gd name="connsiteY58" fmla="*/ 578819 h 758095"/>
                        <a:gd name="connsiteX59" fmla="*/ 266176 w 1496283"/>
                        <a:gd name="connsiteY59" fmla="*/ 556297 h 758095"/>
                        <a:gd name="connsiteX60" fmla="*/ 259420 w 1496283"/>
                        <a:gd name="connsiteY60" fmla="*/ 554045 h 758095"/>
                        <a:gd name="connsiteX61" fmla="*/ 236897 w 1496283"/>
                        <a:gd name="connsiteY61" fmla="*/ 545036 h 758095"/>
                        <a:gd name="connsiteX62" fmla="*/ 180592 w 1496283"/>
                        <a:gd name="connsiteY62" fmla="*/ 536027 h 758095"/>
                        <a:gd name="connsiteX63" fmla="*/ 117530 w 1496283"/>
                        <a:gd name="connsiteY63" fmla="*/ 533775 h 758095"/>
                        <a:gd name="connsiteX64" fmla="*/ 76990 w 1496283"/>
                        <a:gd name="connsiteY64" fmla="*/ 536027 h 758095"/>
                        <a:gd name="connsiteX65" fmla="*/ 61716 w 1496283"/>
                        <a:gd name="connsiteY65" fmla="*/ 536930 h 758095"/>
                        <a:gd name="connsiteX66" fmla="*/ 23554 w 1496283"/>
                        <a:gd name="connsiteY66" fmla="*/ 550729 h 758095"/>
                        <a:gd name="connsiteX67" fmla="*/ 174 w 1496283"/>
                        <a:gd name="connsiteY67" fmla="*/ 573331 h 758095"/>
                        <a:gd name="connsiteX68" fmla="*/ 16278 w 1496283"/>
                        <a:gd name="connsiteY68" fmla="*/ 613525 h 758095"/>
                        <a:gd name="connsiteX69" fmla="*/ 73673 w 1496283"/>
                        <a:gd name="connsiteY69" fmla="*/ 624127 h 758095"/>
                        <a:gd name="connsiteX70" fmla="*/ 125098 w 1496283"/>
                        <a:gd name="connsiteY70" fmla="*/ 629432 h 758095"/>
                        <a:gd name="connsiteX71" fmla="*/ 167079 w 1496283"/>
                        <a:gd name="connsiteY71" fmla="*/ 632873 h 758095"/>
                        <a:gd name="connsiteX72" fmla="*/ 219459 w 1496283"/>
                        <a:gd name="connsiteY72" fmla="*/ 640429 h 758095"/>
                        <a:gd name="connsiteX73" fmla="*/ 271260 w 1496283"/>
                        <a:gd name="connsiteY73" fmla="*/ 659173 h 758095"/>
                        <a:gd name="connsiteX74" fmla="*/ 302212 w 1496283"/>
                        <a:gd name="connsiteY74" fmla="*/ 675665 h 758095"/>
                        <a:gd name="connsiteX75" fmla="*/ 337300 w 1496283"/>
                        <a:gd name="connsiteY75" fmla="*/ 700365 h 758095"/>
                        <a:gd name="connsiteX76" fmla="*/ 363637 w 1496283"/>
                        <a:gd name="connsiteY76" fmla="*/ 738763 h 758095"/>
                        <a:gd name="connsiteX77" fmla="*/ 403561 w 1496283"/>
                        <a:gd name="connsiteY77" fmla="*/ 752240 h 758095"/>
                        <a:gd name="connsiteX78" fmla="*/ 548393 w 1496283"/>
                        <a:gd name="connsiteY78" fmla="*/ 753003 h 758095"/>
                        <a:gd name="connsiteX79" fmla="*/ 630198 w 1496283"/>
                        <a:gd name="connsiteY79" fmla="*/ 750751 h 758095"/>
                        <a:gd name="connsiteX80" fmla="*/ 689593 w 1496283"/>
                        <a:gd name="connsiteY80" fmla="*/ 745483 h 758095"/>
                        <a:gd name="connsiteX81" fmla="*/ 735846 w 1496283"/>
                        <a:gd name="connsiteY81" fmla="*/ 708955 h 758095"/>
                        <a:gd name="connsiteX82" fmla="*/ 766094 w 1496283"/>
                        <a:gd name="connsiteY82" fmla="*/ 676722 h 758095"/>
                        <a:gd name="connsiteX83" fmla="*/ 818622 w 1496283"/>
                        <a:gd name="connsiteY83" fmla="*/ 631642 h 758095"/>
                        <a:gd name="connsiteX84" fmla="*/ 869696 w 1496283"/>
                        <a:gd name="connsiteY84" fmla="*/ 611335 h 758095"/>
                        <a:gd name="connsiteX85" fmla="*/ 932033 w 1496283"/>
                        <a:gd name="connsiteY85" fmla="*/ 606609 h 758095"/>
                        <a:gd name="connsiteX86" fmla="*/ 990553 w 1496283"/>
                        <a:gd name="connsiteY86" fmla="*/ 619249 h 758095"/>
                        <a:gd name="connsiteX87" fmla="*/ 1055647 w 1496283"/>
                        <a:gd name="connsiteY87" fmla="*/ 656699 h 758095"/>
                        <a:gd name="connsiteX88" fmla="*/ 1085983 w 1496283"/>
                        <a:gd name="connsiteY88" fmla="*/ 686926 h 758095"/>
                        <a:gd name="connsiteX89" fmla="*/ 1131027 w 1496283"/>
                        <a:gd name="connsiteY89" fmla="*/ 727466 h 758095"/>
                        <a:gd name="connsiteX90" fmla="*/ 1133280 w 1496283"/>
                        <a:gd name="connsiteY90" fmla="*/ 736474 h 758095"/>
                        <a:gd name="connsiteX91" fmla="*/ 1149045 w 1496283"/>
                        <a:gd name="connsiteY91" fmla="*/ 743231 h 758095"/>
                        <a:gd name="connsiteX92" fmla="*/ 1191837 w 1496283"/>
                        <a:gd name="connsiteY92" fmla="*/ 745483 h 758095"/>
                        <a:gd name="connsiteX93" fmla="*/ 1207603 w 1496283"/>
                        <a:gd name="connsiteY93" fmla="*/ 743231 h 758095"/>
                        <a:gd name="connsiteX94" fmla="*/ 1248143 w 1496283"/>
                        <a:gd name="connsiteY94" fmla="*/ 745483 h 758095"/>
                        <a:gd name="connsiteX95" fmla="*/ 1268413 w 1496283"/>
                        <a:gd name="connsiteY95" fmla="*/ 747736 h 758095"/>
                        <a:gd name="connsiteX96" fmla="*/ 1281926 w 1496283"/>
                        <a:gd name="connsiteY96" fmla="*/ 729718 h 758095"/>
                        <a:gd name="connsiteX97" fmla="*/ 1288683 w 1496283"/>
                        <a:gd name="connsiteY97" fmla="*/ 727466 h 758095"/>
                        <a:gd name="connsiteX98" fmla="*/ 1304448 w 1496283"/>
                        <a:gd name="connsiteY98" fmla="*/ 713952 h 758095"/>
                        <a:gd name="connsiteX99" fmla="*/ 1306700 w 1496283"/>
                        <a:gd name="connsiteY99" fmla="*/ 707196 h 758095"/>
                        <a:gd name="connsiteX100" fmla="*/ 1311205 w 1496283"/>
                        <a:gd name="connsiteY100" fmla="*/ 700439 h 758095"/>
                        <a:gd name="connsiteX101" fmla="*/ 1315709 w 1496283"/>
                        <a:gd name="connsiteY101" fmla="*/ 691430 h 758095"/>
                        <a:gd name="connsiteX102" fmla="*/ 1322466 w 1496283"/>
                        <a:gd name="connsiteY102" fmla="*/ 689178 h 758095"/>
                        <a:gd name="connsiteX103" fmla="*/ 1326970 w 1496283"/>
                        <a:gd name="connsiteY103" fmla="*/ 680169 h 758095"/>
                        <a:gd name="connsiteX104" fmla="*/ 1333727 w 1496283"/>
                        <a:gd name="connsiteY104" fmla="*/ 675665 h 758095"/>
                        <a:gd name="connsiteX105" fmla="*/ 1335979 w 1496283"/>
                        <a:gd name="connsiteY105" fmla="*/ 666656 h 758095"/>
                        <a:gd name="connsiteX106" fmla="*/ 1338231 w 1496283"/>
                        <a:gd name="connsiteY106" fmla="*/ 659899 h 758095"/>
                        <a:gd name="connsiteX107" fmla="*/ 1342736 w 1496283"/>
                        <a:gd name="connsiteY107" fmla="*/ 655395 h 758095"/>
                        <a:gd name="connsiteX108" fmla="*/ 1351745 w 1496283"/>
                        <a:gd name="connsiteY108" fmla="*/ 641881 h 758095"/>
                        <a:gd name="connsiteX109" fmla="*/ 1353997 w 1496283"/>
                        <a:gd name="connsiteY109" fmla="*/ 632873 h 758095"/>
                        <a:gd name="connsiteX110" fmla="*/ 1356249 w 1496283"/>
                        <a:gd name="connsiteY110" fmla="*/ 610350 h 758095"/>
                        <a:gd name="connsiteX111" fmla="*/ 1360753 w 1496283"/>
                        <a:gd name="connsiteY111" fmla="*/ 601341 h 758095"/>
                        <a:gd name="connsiteX112" fmla="*/ 1365258 w 1496283"/>
                        <a:gd name="connsiteY112" fmla="*/ 585576 h 758095"/>
                        <a:gd name="connsiteX113" fmla="*/ 1372015 w 1496283"/>
                        <a:gd name="connsiteY113" fmla="*/ 576567 h 758095"/>
                        <a:gd name="connsiteX114" fmla="*/ 1376519 w 1496283"/>
                        <a:gd name="connsiteY114" fmla="*/ 542784 h 758095"/>
                        <a:gd name="connsiteX115" fmla="*/ 1378771 w 1496283"/>
                        <a:gd name="connsiteY115" fmla="*/ 533775 h 758095"/>
                        <a:gd name="connsiteX116" fmla="*/ 1381023 w 1496283"/>
                        <a:gd name="connsiteY116" fmla="*/ 477470 h 758095"/>
                        <a:gd name="connsiteX117" fmla="*/ 1396789 w 1496283"/>
                        <a:gd name="connsiteY117" fmla="*/ 454947 h 758095"/>
                        <a:gd name="connsiteX118" fmla="*/ 1403546 w 1496283"/>
                        <a:gd name="connsiteY118" fmla="*/ 443686 h 758095"/>
                        <a:gd name="connsiteX119" fmla="*/ 1410302 w 1496283"/>
                        <a:gd name="connsiteY119" fmla="*/ 434677 h 758095"/>
                        <a:gd name="connsiteX120" fmla="*/ 1412554 w 1496283"/>
                        <a:gd name="connsiteY120" fmla="*/ 385129 h 758095"/>
                        <a:gd name="connsiteX121" fmla="*/ 1414807 w 1496283"/>
                        <a:gd name="connsiteY121" fmla="*/ 373868 h 758095"/>
                        <a:gd name="connsiteX122" fmla="*/ 1421563 w 1496283"/>
                        <a:gd name="connsiteY122" fmla="*/ 367111 h 758095"/>
                        <a:gd name="connsiteX123" fmla="*/ 1435077 w 1496283"/>
                        <a:gd name="connsiteY123" fmla="*/ 157655 h 758095"/>
                        <a:gd name="connsiteX124" fmla="*/ 1448590 w 1496283"/>
                        <a:gd name="connsiteY124" fmla="*/ 141889 h 758095"/>
                        <a:gd name="connsiteX125" fmla="*/ 1453094 w 1496283"/>
                        <a:gd name="connsiteY125" fmla="*/ 135133 h 758095"/>
                        <a:gd name="connsiteX126" fmla="*/ 1459851 w 1496283"/>
                        <a:gd name="connsiteY126" fmla="*/ 132880 h 758095"/>
                        <a:gd name="connsiteX127" fmla="*/ 1466608 w 1496283"/>
                        <a:gd name="connsiteY127" fmla="*/ 128376 h 758095"/>
                        <a:gd name="connsiteX128" fmla="*/ 1468860 w 1496283"/>
                        <a:gd name="connsiteY128" fmla="*/ 99097 h 758095"/>
                        <a:gd name="connsiteX129" fmla="*/ 1475617 w 1496283"/>
                        <a:gd name="connsiteY129" fmla="*/ 94593 h 758095"/>
                        <a:gd name="connsiteX130" fmla="*/ 1486878 w 1496283"/>
                        <a:gd name="connsiteY130" fmla="*/ 83332 h 758095"/>
                        <a:gd name="connsiteX131" fmla="*/ 1489130 w 1496283"/>
                        <a:gd name="connsiteY131" fmla="*/ 76575 h 758095"/>
                        <a:gd name="connsiteX132" fmla="*/ 1495887 w 1496283"/>
                        <a:gd name="connsiteY132" fmla="*/ 74323 h 758095"/>
                        <a:gd name="connsiteX133" fmla="*/ 1493634 w 1496283"/>
                        <a:gd name="connsiteY133" fmla="*/ 0 h 758095"/>
                        <a:gd name="connsiteX134" fmla="*/ 1482373 w 1496283"/>
                        <a:gd name="connsiteY134" fmla="*/ 9008 h 758095"/>
                        <a:gd name="connsiteX135" fmla="*/ 1480121 w 1496283"/>
                        <a:gd name="connsiteY135" fmla="*/ 18017 h 758095"/>
                        <a:gd name="connsiteX136" fmla="*/ 1473364 w 1496283"/>
                        <a:gd name="connsiteY136" fmla="*/ 20270 h 758095"/>
                        <a:gd name="connsiteX137" fmla="*/ 1482373 w 1496283"/>
                        <a:gd name="connsiteY13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33280 w 1496283"/>
                        <a:gd name="connsiteY89" fmla="*/ 736474 h 758095"/>
                        <a:gd name="connsiteX90" fmla="*/ 1149045 w 1496283"/>
                        <a:gd name="connsiteY90" fmla="*/ 743231 h 758095"/>
                        <a:gd name="connsiteX91" fmla="*/ 1191837 w 1496283"/>
                        <a:gd name="connsiteY91" fmla="*/ 745483 h 758095"/>
                        <a:gd name="connsiteX92" fmla="*/ 1207603 w 1496283"/>
                        <a:gd name="connsiteY92" fmla="*/ 743231 h 758095"/>
                        <a:gd name="connsiteX93" fmla="*/ 1248143 w 1496283"/>
                        <a:gd name="connsiteY93" fmla="*/ 745483 h 758095"/>
                        <a:gd name="connsiteX94" fmla="*/ 1268413 w 1496283"/>
                        <a:gd name="connsiteY94" fmla="*/ 747736 h 758095"/>
                        <a:gd name="connsiteX95" fmla="*/ 1281926 w 1496283"/>
                        <a:gd name="connsiteY95" fmla="*/ 729718 h 758095"/>
                        <a:gd name="connsiteX96" fmla="*/ 1288683 w 1496283"/>
                        <a:gd name="connsiteY96" fmla="*/ 727466 h 758095"/>
                        <a:gd name="connsiteX97" fmla="*/ 1304448 w 1496283"/>
                        <a:gd name="connsiteY97" fmla="*/ 713952 h 758095"/>
                        <a:gd name="connsiteX98" fmla="*/ 1306700 w 1496283"/>
                        <a:gd name="connsiteY98" fmla="*/ 707196 h 758095"/>
                        <a:gd name="connsiteX99" fmla="*/ 1311205 w 1496283"/>
                        <a:gd name="connsiteY99" fmla="*/ 700439 h 758095"/>
                        <a:gd name="connsiteX100" fmla="*/ 1315709 w 1496283"/>
                        <a:gd name="connsiteY100" fmla="*/ 691430 h 758095"/>
                        <a:gd name="connsiteX101" fmla="*/ 1322466 w 1496283"/>
                        <a:gd name="connsiteY101" fmla="*/ 689178 h 758095"/>
                        <a:gd name="connsiteX102" fmla="*/ 1326970 w 1496283"/>
                        <a:gd name="connsiteY102" fmla="*/ 680169 h 758095"/>
                        <a:gd name="connsiteX103" fmla="*/ 1333727 w 1496283"/>
                        <a:gd name="connsiteY103" fmla="*/ 675665 h 758095"/>
                        <a:gd name="connsiteX104" fmla="*/ 1335979 w 1496283"/>
                        <a:gd name="connsiteY104" fmla="*/ 666656 h 758095"/>
                        <a:gd name="connsiteX105" fmla="*/ 1338231 w 1496283"/>
                        <a:gd name="connsiteY105" fmla="*/ 659899 h 758095"/>
                        <a:gd name="connsiteX106" fmla="*/ 1342736 w 1496283"/>
                        <a:gd name="connsiteY106" fmla="*/ 655395 h 758095"/>
                        <a:gd name="connsiteX107" fmla="*/ 1351745 w 1496283"/>
                        <a:gd name="connsiteY107" fmla="*/ 641881 h 758095"/>
                        <a:gd name="connsiteX108" fmla="*/ 1353997 w 1496283"/>
                        <a:gd name="connsiteY108" fmla="*/ 632873 h 758095"/>
                        <a:gd name="connsiteX109" fmla="*/ 1356249 w 1496283"/>
                        <a:gd name="connsiteY109" fmla="*/ 610350 h 758095"/>
                        <a:gd name="connsiteX110" fmla="*/ 1360753 w 1496283"/>
                        <a:gd name="connsiteY110" fmla="*/ 601341 h 758095"/>
                        <a:gd name="connsiteX111" fmla="*/ 1365258 w 1496283"/>
                        <a:gd name="connsiteY111" fmla="*/ 585576 h 758095"/>
                        <a:gd name="connsiteX112" fmla="*/ 1372015 w 1496283"/>
                        <a:gd name="connsiteY112" fmla="*/ 576567 h 758095"/>
                        <a:gd name="connsiteX113" fmla="*/ 1376519 w 1496283"/>
                        <a:gd name="connsiteY113" fmla="*/ 542784 h 758095"/>
                        <a:gd name="connsiteX114" fmla="*/ 1378771 w 1496283"/>
                        <a:gd name="connsiteY114" fmla="*/ 533775 h 758095"/>
                        <a:gd name="connsiteX115" fmla="*/ 1381023 w 1496283"/>
                        <a:gd name="connsiteY115" fmla="*/ 477470 h 758095"/>
                        <a:gd name="connsiteX116" fmla="*/ 1396789 w 1496283"/>
                        <a:gd name="connsiteY116" fmla="*/ 454947 h 758095"/>
                        <a:gd name="connsiteX117" fmla="*/ 1403546 w 1496283"/>
                        <a:gd name="connsiteY117" fmla="*/ 443686 h 758095"/>
                        <a:gd name="connsiteX118" fmla="*/ 1410302 w 1496283"/>
                        <a:gd name="connsiteY118" fmla="*/ 434677 h 758095"/>
                        <a:gd name="connsiteX119" fmla="*/ 1412554 w 1496283"/>
                        <a:gd name="connsiteY119" fmla="*/ 385129 h 758095"/>
                        <a:gd name="connsiteX120" fmla="*/ 1414807 w 1496283"/>
                        <a:gd name="connsiteY120" fmla="*/ 373868 h 758095"/>
                        <a:gd name="connsiteX121" fmla="*/ 1421563 w 1496283"/>
                        <a:gd name="connsiteY121" fmla="*/ 367111 h 758095"/>
                        <a:gd name="connsiteX122" fmla="*/ 1435077 w 1496283"/>
                        <a:gd name="connsiteY122" fmla="*/ 157655 h 758095"/>
                        <a:gd name="connsiteX123" fmla="*/ 1448590 w 1496283"/>
                        <a:gd name="connsiteY123" fmla="*/ 141889 h 758095"/>
                        <a:gd name="connsiteX124" fmla="*/ 1453094 w 1496283"/>
                        <a:gd name="connsiteY124" fmla="*/ 135133 h 758095"/>
                        <a:gd name="connsiteX125" fmla="*/ 1459851 w 1496283"/>
                        <a:gd name="connsiteY125" fmla="*/ 132880 h 758095"/>
                        <a:gd name="connsiteX126" fmla="*/ 1466608 w 1496283"/>
                        <a:gd name="connsiteY126" fmla="*/ 128376 h 758095"/>
                        <a:gd name="connsiteX127" fmla="*/ 1468860 w 1496283"/>
                        <a:gd name="connsiteY127" fmla="*/ 99097 h 758095"/>
                        <a:gd name="connsiteX128" fmla="*/ 1475617 w 1496283"/>
                        <a:gd name="connsiteY128" fmla="*/ 94593 h 758095"/>
                        <a:gd name="connsiteX129" fmla="*/ 1486878 w 1496283"/>
                        <a:gd name="connsiteY129" fmla="*/ 83332 h 758095"/>
                        <a:gd name="connsiteX130" fmla="*/ 1489130 w 1496283"/>
                        <a:gd name="connsiteY130" fmla="*/ 76575 h 758095"/>
                        <a:gd name="connsiteX131" fmla="*/ 1495887 w 1496283"/>
                        <a:gd name="connsiteY131" fmla="*/ 74323 h 758095"/>
                        <a:gd name="connsiteX132" fmla="*/ 1493634 w 1496283"/>
                        <a:gd name="connsiteY132" fmla="*/ 0 h 758095"/>
                        <a:gd name="connsiteX133" fmla="*/ 1482373 w 1496283"/>
                        <a:gd name="connsiteY133" fmla="*/ 9008 h 758095"/>
                        <a:gd name="connsiteX134" fmla="*/ 1480121 w 1496283"/>
                        <a:gd name="connsiteY134" fmla="*/ 18017 h 758095"/>
                        <a:gd name="connsiteX135" fmla="*/ 1473364 w 1496283"/>
                        <a:gd name="connsiteY135" fmla="*/ 20270 h 758095"/>
                        <a:gd name="connsiteX136" fmla="*/ 1482373 w 1496283"/>
                        <a:gd name="connsiteY13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49045 w 1496283"/>
                        <a:gd name="connsiteY89" fmla="*/ 743231 h 758095"/>
                        <a:gd name="connsiteX90" fmla="*/ 1191837 w 1496283"/>
                        <a:gd name="connsiteY90" fmla="*/ 745483 h 758095"/>
                        <a:gd name="connsiteX91" fmla="*/ 1207603 w 1496283"/>
                        <a:gd name="connsiteY91" fmla="*/ 743231 h 758095"/>
                        <a:gd name="connsiteX92" fmla="*/ 1248143 w 1496283"/>
                        <a:gd name="connsiteY92" fmla="*/ 745483 h 758095"/>
                        <a:gd name="connsiteX93" fmla="*/ 1268413 w 1496283"/>
                        <a:gd name="connsiteY93" fmla="*/ 747736 h 758095"/>
                        <a:gd name="connsiteX94" fmla="*/ 1281926 w 1496283"/>
                        <a:gd name="connsiteY94" fmla="*/ 729718 h 758095"/>
                        <a:gd name="connsiteX95" fmla="*/ 1288683 w 1496283"/>
                        <a:gd name="connsiteY95" fmla="*/ 727466 h 758095"/>
                        <a:gd name="connsiteX96" fmla="*/ 1304448 w 1496283"/>
                        <a:gd name="connsiteY96" fmla="*/ 713952 h 758095"/>
                        <a:gd name="connsiteX97" fmla="*/ 1306700 w 1496283"/>
                        <a:gd name="connsiteY97" fmla="*/ 707196 h 758095"/>
                        <a:gd name="connsiteX98" fmla="*/ 1311205 w 1496283"/>
                        <a:gd name="connsiteY98" fmla="*/ 700439 h 758095"/>
                        <a:gd name="connsiteX99" fmla="*/ 1315709 w 1496283"/>
                        <a:gd name="connsiteY99" fmla="*/ 691430 h 758095"/>
                        <a:gd name="connsiteX100" fmla="*/ 1322466 w 1496283"/>
                        <a:gd name="connsiteY100" fmla="*/ 689178 h 758095"/>
                        <a:gd name="connsiteX101" fmla="*/ 1326970 w 1496283"/>
                        <a:gd name="connsiteY101" fmla="*/ 680169 h 758095"/>
                        <a:gd name="connsiteX102" fmla="*/ 1333727 w 1496283"/>
                        <a:gd name="connsiteY102" fmla="*/ 675665 h 758095"/>
                        <a:gd name="connsiteX103" fmla="*/ 1335979 w 1496283"/>
                        <a:gd name="connsiteY103" fmla="*/ 666656 h 758095"/>
                        <a:gd name="connsiteX104" fmla="*/ 1338231 w 1496283"/>
                        <a:gd name="connsiteY104" fmla="*/ 659899 h 758095"/>
                        <a:gd name="connsiteX105" fmla="*/ 1342736 w 1496283"/>
                        <a:gd name="connsiteY105" fmla="*/ 655395 h 758095"/>
                        <a:gd name="connsiteX106" fmla="*/ 1351745 w 1496283"/>
                        <a:gd name="connsiteY106" fmla="*/ 641881 h 758095"/>
                        <a:gd name="connsiteX107" fmla="*/ 1353997 w 1496283"/>
                        <a:gd name="connsiteY107" fmla="*/ 632873 h 758095"/>
                        <a:gd name="connsiteX108" fmla="*/ 1356249 w 1496283"/>
                        <a:gd name="connsiteY108" fmla="*/ 610350 h 758095"/>
                        <a:gd name="connsiteX109" fmla="*/ 1360753 w 1496283"/>
                        <a:gd name="connsiteY109" fmla="*/ 601341 h 758095"/>
                        <a:gd name="connsiteX110" fmla="*/ 1365258 w 1496283"/>
                        <a:gd name="connsiteY110" fmla="*/ 585576 h 758095"/>
                        <a:gd name="connsiteX111" fmla="*/ 1372015 w 1496283"/>
                        <a:gd name="connsiteY111" fmla="*/ 576567 h 758095"/>
                        <a:gd name="connsiteX112" fmla="*/ 1376519 w 1496283"/>
                        <a:gd name="connsiteY112" fmla="*/ 542784 h 758095"/>
                        <a:gd name="connsiteX113" fmla="*/ 1378771 w 1496283"/>
                        <a:gd name="connsiteY113" fmla="*/ 533775 h 758095"/>
                        <a:gd name="connsiteX114" fmla="*/ 1381023 w 1496283"/>
                        <a:gd name="connsiteY114" fmla="*/ 477470 h 758095"/>
                        <a:gd name="connsiteX115" fmla="*/ 1396789 w 1496283"/>
                        <a:gd name="connsiteY115" fmla="*/ 454947 h 758095"/>
                        <a:gd name="connsiteX116" fmla="*/ 1403546 w 1496283"/>
                        <a:gd name="connsiteY116" fmla="*/ 443686 h 758095"/>
                        <a:gd name="connsiteX117" fmla="*/ 1410302 w 1496283"/>
                        <a:gd name="connsiteY117" fmla="*/ 434677 h 758095"/>
                        <a:gd name="connsiteX118" fmla="*/ 1412554 w 1496283"/>
                        <a:gd name="connsiteY118" fmla="*/ 385129 h 758095"/>
                        <a:gd name="connsiteX119" fmla="*/ 1414807 w 1496283"/>
                        <a:gd name="connsiteY119" fmla="*/ 373868 h 758095"/>
                        <a:gd name="connsiteX120" fmla="*/ 1421563 w 1496283"/>
                        <a:gd name="connsiteY120" fmla="*/ 367111 h 758095"/>
                        <a:gd name="connsiteX121" fmla="*/ 1435077 w 1496283"/>
                        <a:gd name="connsiteY121" fmla="*/ 157655 h 758095"/>
                        <a:gd name="connsiteX122" fmla="*/ 1448590 w 1496283"/>
                        <a:gd name="connsiteY122" fmla="*/ 141889 h 758095"/>
                        <a:gd name="connsiteX123" fmla="*/ 1453094 w 1496283"/>
                        <a:gd name="connsiteY123" fmla="*/ 135133 h 758095"/>
                        <a:gd name="connsiteX124" fmla="*/ 1459851 w 1496283"/>
                        <a:gd name="connsiteY124" fmla="*/ 132880 h 758095"/>
                        <a:gd name="connsiteX125" fmla="*/ 1466608 w 1496283"/>
                        <a:gd name="connsiteY125" fmla="*/ 128376 h 758095"/>
                        <a:gd name="connsiteX126" fmla="*/ 1468860 w 1496283"/>
                        <a:gd name="connsiteY126" fmla="*/ 99097 h 758095"/>
                        <a:gd name="connsiteX127" fmla="*/ 1475617 w 1496283"/>
                        <a:gd name="connsiteY127" fmla="*/ 94593 h 758095"/>
                        <a:gd name="connsiteX128" fmla="*/ 1486878 w 1496283"/>
                        <a:gd name="connsiteY128" fmla="*/ 83332 h 758095"/>
                        <a:gd name="connsiteX129" fmla="*/ 1489130 w 1496283"/>
                        <a:gd name="connsiteY129" fmla="*/ 76575 h 758095"/>
                        <a:gd name="connsiteX130" fmla="*/ 1495887 w 1496283"/>
                        <a:gd name="connsiteY130" fmla="*/ 74323 h 758095"/>
                        <a:gd name="connsiteX131" fmla="*/ 1493634 w 1496283"/>
                        <a:gd name="connsiteY131" fmla="*/ 0 h 758095"/>
                        <a:gd name="connsiteX132" fmla="*/ 1482373 w 1496283"/>
                        <a:gd name="connsiteY132" fmla="*/ 9008 h 758095"/>
                        <a:gd name="connsiteX133" fmla="*/ 1480121 w 1496283"/>
                        <a:gd name="connsiteY133" fmla="*/ 18017 h 758095"/>
                        <a:gd name="connsiteX134" fmla="*/ 1473364 w 1496283"/>
                        <a:gd name="connsiteY134" fmla="*/ 20270 h 758095"/>
                        <a:gd name="connsiteX135" fmla="*/ 1482373 w 1496283"/>
                        <a:gd name="connsiteY13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91837 w 1496283"/>
                        <a:gd name="connsiteY89" fmla="*/ 745483 h 758095"/>
                        <a:gd name="connsiteX90" fmla="*/ 1207603 w 1496283"/>
                        <a:gd name="connsiteY90" fmla="*/ 743231 h 758095"/>
                        <a:gd name="connsiteX91" fmla="*/ 1248143 w 1496283"/>
                        <a:gd name="connsiteY91" fmla="*/ 745483 h 758095"/>
                        <a:gd name="connsiteX92" fmla="*/ 1268413 w 1496283"/>
                        <a:gd name="connsiteY92" fmla="*/ 747736 h 758095"/>
                        <a:gd name="connsiteX93" fmla="*/ 1281926 w 1496283"/>
                        <a:gd name="connsiteY93" fmla="*/ 729718 h 758095"/>
                        <a:gd name="connsiteX94" fmla="*/ 1288683 w 1496283"/>
                        <a:gd name="connsiteY94" fmla="*/ 727466 h 758095"/>
                        <a:gd name="connsiteX95" fmla="*/ 1304448 w 1496283"/>
                        <a:gd name="connsiteY95" fmla="*/ 713952 h 758095"/>
                        <a:gd name="connsiteX96" fmla="*/ 1306700 w 1496283"/>
                        <a:gd name="connsiteY96" fmla="*/ 707196 h 758095"/>
                        <a:gd name="connsiteX97" fmla="*/ 1311205 w 1496283"/>
                        <a:gd name="connsiteY97" fmla="*/ 700439 h 758095"/>
                        <a:gd name="connsiteX98" fmla="*/ 1315709 w 1496283"/>
                        <a:gd name="connsiteY98" fmla="*/ 691430 h 758095"/>
                        <a:gd name="connsiteX99" fmla="*/ 1322466 w 1496283"/>
                        <a:gd name="connsiteY99" fmla="*/ 689178 h 758095"/>
                        <a:gd name="connsiteX100" fmla="*/ 1326970 w 1496283"/>
                        <a:gd name="connsiteY100" fmla="*/ 680169 h 758095"/>
                        <a:gd name="connsiteX101" fmla="*/ 1333727 w 1496283"/>
                        <a:gd name="connsiteY101" fmla="*/ 675665 h 758095"/>
                        <a:gd name="connsiteX102" fmla="*/ 1335979 w 1496283"/>
                        <a:gd name="connsiteY102" fmla="*/ 666656 h 758095"/>
                        <a:gd name="connsiteX103" fmla="*/ 1338231 w 1496283"/>
                        <a:gd name="connsiteY103" fmla="*/ 659899 h 758095"/>
                        <a:gd name="connsiteX104" fmla="*/ 1342736 w 1496283"/>
                        <a:gd name="connsiteY104" fmla="*/ 655395 h 758095"/>
                        <a:gd name="connsiteX105" fmla="*/ 1351745 w 1496283"/>
                        <a:gd name="connsiteY105" fmla="*/ 641881 h 758095"/>
                        <a:gd name="connsiteX106" fmla="*/ 1353997 w 1496283"/>
                        <a:gd name="connsiteY106" fmla="*/ 632873 h 758095"/>
                        <a:gd name="connsiteX107" fmla="*/ 1356249 w 1496283"/>
                        <a:gd name="connsiteY107" fmla="*/ 610350 h 758095"/>
                        <a:gd name="connsiteX108" fmla="*/ 1360753 w 1496283"/>
                        <a:gd name="connsiteY108" fmla="*/ 601341 h 758095"/>
                        <a:gd name="connsiteX109" fmla="*/ 1365258 w 1496283"/>
                        <a:gd name="connsiteY109" fmla="*/ 585576 h 758095"/>
                        <a:gd name="connsiteX110" fmla="*/ 1372015 w 1496283"/>
                        <a:gd name="connsiteY110" fmla="*/ 576567 h 758095"/>
                        <a:gd name="connsiteX111" fmla="*/ 1376519 w 1496283"/>
                        <a:gd name="connsiteY111" fmla="*/ 542784 h 758095"/>
                        <a:gd name="connsiteX112" fmla="*/ 1378771 w 1496283"/>
                        <a:gd name="connsiteY112" fmla="*/ 533775 h 758095"/>
                        <a:gd name="connsiteX113" fmla="*/ 1381023 w 1496283"/>
                        <a:gd name="connsiteY113" fmla="*/ 477470 h 758095"/>
                        <a:gd name="connsiteX114" fmla="*/ 1396789 w 1496283"/>
                        <a:gd name="connsiteY114" fmla="*/ 454947 h 758095"/>
                        <a:gd name="connsiteX115" fmla="*/ 1403546 w 1496283"/>
                        <a:gd name="connsiteY115" fmla="*/ 443686 h 758095"/>
                        <a:gd name="connsiteX116" fmla="*/ 1410302 w 1496283"/>
                        <a:gd name="connsiteY116" fmla="*/ 434677 h 758095"/>
                        <a:gd name="connsiteX117" fmla="*/ 1412554 w 1496283"/>
                        <a:gd name="connsiteY117" fmla="*/ 385129 h 758095"/>
                        <a:gd name="connsiteX118" fmla="*/ 1414807 w 1496283"/>
                        <a:gd name="connsiteY118" fmla="*/ 373868 h 758095"/>
                        <a:gd name="connsiteX119" fmla="*/ 1421563 w 1496283"/>
                        <a:gd name="connsiteY119" fmla="*/ 367111 h 758095"/>
                        <a:gd name="connsiteX120" fmla="*/ 1435077 w 1496283"/>
                        <a:gd name="connsiteY120" fmla="*/ 157655 h 758095"/>
                        <a:gd name="connsiteX121" fmla="*/ 1448590 w 1496283"/>
                        <a:gd name="connsiteY121" fmla="*/ 141889 h 758095"/>
                        <a:gd name="connsiteX122" fmla="*/ 1453094 w 1496283"/>
                        <a:gd name="connsiteY122" fmla="*/ 135133 h 758095"/>
                        <a:gd name="connsiteX123" fmla="*/ 1459851 w 1496283"/>
                        <a:gd name="connsiteY123" fmla="*/ 132880 h 758095"/>
                        <a:gd name="connsiteX124" fmla="*/ 1466608 w 1496283"/>
                        <a:gd name="connsiteY124" fmla="*/ 128376 h 758095"/>
                        <a:gd name="connsiteX125" fmla="*/ 1468860 w 1496283"/>
                        <a:gd name="connsiteY125" fmla="*/ 99097 h 758095"/>
                        <a:gd name="connsiteX126" fmla="*/ 1475617 w 1496283"/>
                        <a:gd name="connsiteY126" fmla="*/ 94593 h 758095"/>
                        <a:gd name="connsiteX127" fmla="*/ 1486878 w 1496283"/>
                        <a:gd name="connsiteY127" fmla="*/ 83332 h 758095"/>
                        <a:gd name="connsiteX128" fmla="*/ 1489130 w 1496283"/>
                        <a:gd name="connsiteY128" fmla="*/ 76575 h 758095"/>
                        <a:gd name="connsiteX129" fmla="*/ 1495887 w 1496283"/>
                        <a:gd name="connsiteY129" fmla="*/ 74323 h 758095"/>
                        <a:gd name="connsiteX130" fmla="*/ 1493634 w 1496283"/>
                        <a:gd name="connsiteY130" fmla="*/ 0 h 758095"/>
                        <a:gd name="connsiteX131" fmla="*/ 1482373 w 1496283"/>
                        <a:gd name="connsiteY131" fmla="*/ 9008 h 758095"/>
                        <a:gd name="connsiteX132" fmla="*/ 1480121 w 1496283"/>
                        <a:gd name="connsiteY132" fmla="*/ 18017 h 758095"/>
                        <a:gd name="connsiteX133" fmla="*/ 1473364 w 1496283"/>
                        <a:gd name="connsiteY133" fmla="*/ 20270 h 758095"/>
                        <a:gd name="connsiteX134" fmla="*/ 1482373 w 1496283"/>
                        <a:gd name="connsiteY13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194089 w 1496283"/>
                        <a:gd name="connsiteY40" fmla="*/ 668908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23873 w 1496283"/>
                        <a:gd name="connsiteY40" fmla="*/ 664441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6758"/>
                        <a:gd name="connsiteX1" fmla="*/ 1482373 w 1496283"/>
                        <a:gd name="connsiteY1" fmla="*/ 18017 h 756758"/>
                        <a:gd name="connsiteX2" fmla="*/ 1455347 w 1496283"/>
                        <a:gd name="connsiteY2" fmla="*/ 38287 h 756758"/>
                        <a:gd name="connsiteX3" fmla="*/ 1432824 w 1496283"/>
                        <a:gd name="connsiteY3" fmla="*/ 49548 h 756758"/>
                        <a:gd name="connsiteX4" fmla="*/ 1426068 w 1496283"/>
                        <a:gd name="connsiteY4" fmla="*/ 54053 h 756758"/>
                        <a:gd name="connsiteX5" fmla="*/ 1414807 w 1496283"/>
                        <a:gd name="connsiteY5" fmla="*/ 60809 h 756758"/>
                        <a:gd name="connsiteX6" fmla="*/ 1401293 w 1496283"/>
                        <a:gd name="connsiteY6" fmla="*/ 67566 h 756758"/>
                        <a:gd name="connsiteX7" fmla="*/ 1392285 w 1496283"/>
                        <a:gd name="connsiteY7" fmla="*/ 76575 h 756758"/>
                        <a:gd name="connsiteX8" fmla="*/ 1383276 w 1496283"/>
                        <a:gd name="connsiteY8" fmla="*/ 83332 h 756758"/>
                        <a:gd name="connsiteX9" fmla="*/ 1372015 w 1496283"/>
                        <a:gd name="connsiteY9" fmla="*/ 94593 h 756758"/>
                        <a:gd name="connsiteX10" fmla="*/ 1363006 w 1496283"/>
                        <a:gd name="connsiteY10" fmla="*/ 112610 h 756758"/>
                        <a:gd name="connsiteX11" fmla="*/ 1360753 w 1496283"/>
                        <a:gd name="connsiteY11" fmla="*/ 119367 h 756758"/>
                        <a:gd name="connsiteX12" fmla="*/ 1356249 w 1496283"/>
                        <a:gd name="connsiteY12" fmla="*/ 128376 h 756758"/>
                        <a:gd name="connsiteX13" fmla="*/ 1351745 w 1496283"/>
                        <a:gd name="connsiteY13" fmla="*/ 155403 h 756758"/>
                        <a:gd name="connsiteX14" fmla="*/ 1347240 w 1496283"/>
                        <a:gd name="connsiteY14" fmla="*/ 164411 h 756758"/>
                        <a:gd name="connsiteX15" fmla="*/ 1344988 w 1496283"/>
                        <a:gd name="connsiteY15" fmla="*/ 175673 h 756758"/>
                        <a:gd name="connsiteX16" fmla="*/ 1340484 w 1496283"/>
                        <a:gd name="connsiteY16" fmla="*/ 182429 h 756758"/>
                        <a:gd name="connsiteX17" fmla="*/ 1335979 w 1496283"/>
                        <a:gd name="connsiteY17" fmla="*/ 191438 h 756758"/>
                        <a:gd name="connsiteX18" fmla="*/ 1331475 w 1496283"/>
                        <a:gd name="connsiteY18" fmla="*/ 225221 h 756758"/>
                        <a:gd name="connsiteX19" fmla="*/ 1320214 w 1496283"/>
                        <a:gd name="connsiteY19" fmla="*/ 245491 h 756758"/>
                        <a:gd name="connsiteX20" fmla="*/ 1308953 w 1496283"/>
                        <a:gd name="connsiteY20" fmla="*/ 259005 h 756758"/>
                        <a:gd name="connsiteX21" fmla="*/ 1306700 w 1496283"/>
                        <a:gd name="connsiteY21" fmla="*/ 265761 h 756758"/>
                        <a:gd name="connsiteX22" fmla="*/ 1302196 w 1496283"/>
                        <a:gd name="connsiteY22" fmla="*/ 270266 h 756758"/>
                        <a:gd name="connsiteX23" fmla="*/ 1293187 w 1496283"/>
                        <a:gd name="connsiteY23" fmla="*/ 288283 h 756758"/>
                        <a:gd name="connsiteX24" fmla="*/ 1290935 w 1496283"/>
                        <a:gd name="connsiteY24" fmla="*/ 297292 h 756758"/>
                        <a:gd name="connsiteX25" fmla="*/ 1288683 w 1496283"/>
                        <a:gd name="connsiteY25" fmla="*/ 304049 h 756758"/>
                        <a:gd name="connsiteX26" fmla="*/ 1275169 w 1496283"/>
                        <a:gd name="connsiteY26" fmla="*/ 335580 h 756758"/>
                        <a:gd name="connsiteX27" fmla="*/ 1270665 w 1496283"/>
                        <a:gd name="connsiteY27" fmla="*/ 382876 h 756758"/>
                        <a:gd name="connsiteX28" fmla="*/ 1263908 w 1496283"/>
                        <a:gd name="connsiteY28" fmla="*/ 409903 h 756758"/>
                        <a:gd name="connsiteX29" fmla="*/ 1254899 w 1496283"/>
                        <a:gd name="connsiteY29" fmla="*/ 432425 h 756758"/>
                        <a:gd name="connsiteX30" fmla="*/ 1248143 w 1496283"/>
                        <a:gd name="connsiteY30" fmla="*/ 481974 h 756758"/>
                        <a:gd name="connsiteX31" fmla="*/ 1243638 w 1496283"/>
                        <a:gd name="connsiteY31" fmla="*/ 488731 h 756758"/>
                        <a:gd name="connsiteX32" fmla="*/ 1239134 w 1496283"/>
                        <a:gd name="connsiteY32" fmla="*/ 509001 h 756758"/>
                        <a:gd name="connsiteX33" fmla="*/ 1234629 w 1496283"/>
                        <a:gd name="connsiteY33" fmla="*/ 518009 h 756758"/>
                        <a:gd name="connsiteX34" fmla="*/ 1230125 w 1496283"/>
                        <a:gd name="connsiteY34" fmla="*/ 540532 h 756758"/>
                        <a:gd name="connsiteX35" fmla="*/ 1225620 w 1496283"/>
                        <a:gd name="connsiteY35" fmla="*/ 545036 h 756758"/>
                        <a:gd name="connsiteX36" fmla="*/ 1221116 w 1496283"/>
                        <a:gd name="connsiteY36" fmla="*/ 551793 h 756758"/>
                        <a:gd name="connsiteX37" fmla="*/ 1218864 w 1496283"/>
                        <a:gd name="connsiteY37" fmla="*/ 560802 h 756758"/>
                        <a:gd name="connsiteX38" fmla="*/ 1214359 w 1496283"/>
                        <a:gd name="connsiteY38" fmla="*/ 567558 h 756758"/>
                        <a:gd name="connsiteX39" fmla="*/ 1212107 w 1496283"/>
                        <a:gd name="connsiteY39" fmla="*/ 583324 h 756758"/>
                        <a:gd name="connsiteX40" fmla="*/ 1223873 w 1496283"/>
                        <a:gd name="connsiteY40" fmla="*/ 664441 h 756758"/>
                        <a:gd name="connsiteX41" fmla="*/ 1173820 w 1496283"/>
                        <a:gd name="connsiteY41" fmla="*/ 671160 h 756758"/>
                        <a:gd name="connsiteX42" fmla="*/ 1135532 w 1496283"/>
                        <a:gd name="connsiteY42" fmla="*/ 646386 h 756758"/>
                        <a:gd name="connsiteX43" fmla="*/ 1093602 w 1496283"/>
                        <a:gd name="connsiteY43" fmla="*/ 589675 h 756758"/>
                        <a:gd name="connsiteX44" fmla="*/ 1002467 w 1496283"/>
                        <a:gd name="connsiteY44" fmla="*/ 535190 h 756758"/>
                        <a:gd name="connsiteX45" fmla="*/ 905806 w 1496283"/>
                        <a:gd name="connsiteY45" fmla="*/ 522514 h 756758"/>
                        <a:gd name="connsiteX46" fmla="*/ 856257 w 1496283"/>
                        <a:gd name="connsiteY46" fmla="*/ 527018 h 756758"/>
                        <a:gd name="connsiteX47" fmla="*/ 796063 w 1496283"/>
                        <a:gd name="connsiteY47" fmla="*/ 547399 h 756758"/>
                        <a:gd name="connsiteX48" fmla="*/ 750403 w 1496283"/>
                        <a:gd name="connsiteY48" fmla="*/ 578819 h 756758"/>
                        <a:gd name="connsiteX49" fmla="*/ 709863 w 1496283"/>
                        <a:gd name="connsiteY49" fmla="*/ 626116 h 756758"/>
                        <a:gd name="connsiteX50" fmla="*/ 691845 w 1496283"/>
                        <a:gd name="connsiteY50" fmla="*/ 644134 h 756758"/>
                        <a:gd name="connsiteX51" fmla="*/ 647490 w 1496283"/>
                        <a:gd name="connsiteY51" fmla="*/ 668108 h 756758"/>
                        <a:gd name="connsiteX52" fmla="*/ 550719 w 1496283"/>
                        <a:gd name="connsiteY52" fmla="*/ 677007 h 756758"/>
                        <a:gd name="connsiteX53" fmla="*/ 449837 w 1496283"/>
                        <a:gd name="connsiteY53" fmla="*/ 674028 h 756758"/>
                        <a:gd name="connsiteX54" fmla="*/ 385888 w 1496283"/>
                        <a:gd name="connsiteY54" fmla="*/ 637474 h 756758"/>
                        <a:gd name="connsiteX55" fmla="*/ 340499 w 1496283"/>
                        <a:gd name="connsiteY55" fmla="*/ 603594 h 756758"/>
                        <a:gd name="connsiteX56" fmla="*/ 302212 w 1496283"/>
                        <a:gd name="connsiteY56" fmla="*/ 578819 h 756758"/>
                        <a:gd name="connsiteX57" fmla="*/ 266176 w 1496283"/>
                        <a:gd name="connsiteY57" fmla="*/ 556297 h 756758"/>
                        <a:gd name="connsiteX58" fmla="*/ 259420 w 1496283"/>
                        <a:gd name="connsiteY58" fmla="*/ 554045 h 756758"/>
                        <a:gd name="connsiteX59" fmla="*/ 236897 w 1496283"/>
                        <a:gd name="connsiteY59" fmla="*/ 545036 h 756758"/>
                        <a:gd name="connsiteX60" fmla="*/ 180592 w 1496283"/>
                        <a:gd name="connsiteY60" fmla="*/ 536027 h 756758"/>
                        <a:gd name="connsiteX61" fmla="*/ 117530 w 1496283"/>
                        <a:gd name="connsiteY61" fmla="*/ 533775 h 756758"/>
                        <a:gd name="connsiteX62" fmla="*/ 76990 w 1496283"/>
                        <a:gd name="connsiteY62" fmla="*/ 536027 h 756758"/>
                        <a:gd name="connsiteX63" fmla="*/ 61716 w 1496283"/>
                        <a:gd name="connsiteY63" fmla="*/ 536930 h 756758"/>
                        <a:gd name="connsiteX64" fmla="*/ 23554 w 1496283"/>
                        <a:gd name="connsiteY64" fmla="*/ 550729 h 756758"/>
                        <a:gd name="connsiteX65" fmla="*/ 174 w 1496283"/>
                        <a:gd name="connsiteY65" fmla="*/ 573331 h 756758"/>
                        <a:gd name="connsiteX66" fmla="*/ 16278 w 1496283"/>
                        <a:gd name="connsiteY66" fmla="*/ 613525 h 756758"/>
                        <a:gd name="connsiteX67" fmla="*/ 73673 w 1496283"/>
                        <a:gd name="connsiteY67" fmla="*/ 624127 h 756758"/>
                        <a:gd name="connsiteX68" fmla="*/ 125098 w 1496283"/>
                        <a:gd name="connsiteY68" fmla="*/ 629432 h 756758"/>
                        <a:gd name="connsiteX69" fmla="*/ 167079 w 1496283"/>
                        <a:gd name="connsiteY69" fmla="*/ 632873 h 756758"/>
                        <a:gd name="connsiteX70" fmla="*/ 219459 w 1496283"/>
                        <a:gd name="connsiteY70" fmla="*/ 640429 h 756758"/>
                        <a:gd name="connsiteX71" fmla="*/ 271260 w 1496283"/>
                        <a:gd name="connsiteY71" fmla="*/ 659173 h 756758"/>
                        <a:gd name="connsiteX72" fmla="*/ 302212 w 1496283"/>
                        <a:gd name="connsiteY72" fmla="*/ 675665 h 756758"/>
                        <a:gd name="connsiteX73" fmla="*/ 337300 w 1496283"/>
                        <a:gd name="connsiteY73" fmla="*/ 700365 h 756758"/>
                        <a:gd name="connsiteX74" fmla="*/ 363637 w 1496283"/>
                        <a:gd name="connsiteY74" fmla="*/ 738763 h 756758"/>
                        <a:gd name="connsiteX75" fmla="*/ 403561 w 1496283"/>
                        <a:gd name="connsiteY75" fmla="*/ 752240 h 756758"/>
                        <a:gd name="connsiteX76" fmla="*/ 548393 w 1496283"/>
                        <a:gd name="connsiteY76" fmla="*/ 753003 h 756758"/>
                        <a:gd name="connsiteX77" fmla="*/ 630198 w 1496283"/>
                        <a:gd name="connsiteY77" fmla="*/ 750751 h 756758"/>
                        <a:gd name="connsiteX78" fmla="*/ 689593 w 1496283"/>
                        <a:gd name="connsiteY78" fmla="*/ 745483 h 756758"/>
                        <a:gd name="connsiteX79" fmla="*/ 735846 w 1496283"/>
                        <a:gd name="connsiteY79" fmla="*/ 708955 h 756758"/>
                        <a:gd name="connsiteX80" fmla="*/ 766094 w 1496283"/>
                        <a:gd name="connsiteY80" fmla="*/ 676722 h 756758"/>
                        <a:gd name="connsiteX81" fmla="*/ 818622 w 1496283"/>
                        <a:gd name="connsiteY81" fmla="*/ 631642 h 756758"/>
                        <a:gd name="connsiteX82" fmla="*/ 869696 w 1496283"/>
                        <a:gd name="connsiteY82" fmla="*/ 611335 h 756758"/>
                        <a:gd name="connsiteX83" fmla="*/ 932033 w 1496283"/>
                        <a:gd name="connsiteY83" fmla="*/ 606609 h 756758"/>
                        <a:gd name="connsiteX84" fmla="*/ 990553 w 1496283"/>
                        <a:gd name="connsiteY84" fmla="*/ 619249 h 756758"/>
                        <a:gd name="connsiteX85" fmla="*/ 1055647 w 1496283"/>
                        <a:gd name="connsiteY85" fmla="*/ 656699 h 756758"/>
                        <a:gd name="connsiteX86" fmla="*/ 1085983 w 1496283"/>
                        <a:gd name="connsiteY86" fmla="*/ 686926 h 756758"/>
                        <a:gd name="connsiteX87" fmla="*/ 1131027 w 1496283"/>
                        <a:gd name="connsiteY87" fmla="*/ 727466 h 756758"/>
                        <a:gd name="connsiteX88" fmla="*/ 1191837 w 1496283"/>
                        <a:gd name="connsiteY88" fmla="*/ 745483 h 756758"/>
                        <a:gd name="connsiteX89" fmla="*/ 1248143 w 1496283"/>
                        <a:gd name="connsiteY89" fmla="*/ 745483 h 756758"/>
                        <a:gd name="connsiteX90" fmla="*/ 1268413 w 1496283"/>
                        <a:gd name="connsiteY90" fmla="*/ 747736 h 756758"/>
                        <a:gd name="connsiteX91" fmla="*/ 1281926 w 1496283"/>
                        <a:gd name="connsiteY91" fmla="*/ 729718 h 756758"/>
                        <a:gd name="connsiteX92" fmla="*/ 1288683 w 1496283"/>
                        <a:gd name="connsiteY92" fmla="*/ 727466 h 756758"/>
                        <a:gd name="connsiteX93" fmla="*/ 1304448 w 1496283"/>
                        <a:gd name="connsiteY93" fmla="*/ 713952 h 756758"/>
                        <a:gd name="connsiteX94" fmla="*/ 1306700 w 1496283"/>
                        <a:gd name="connsiteY94" fmla="*/ 707196 h 756758"/>
                        <a:gd name="connsiteX95" fmla="*/ 1311205 w 1496283"/>
                        <a:gd name="connsiteY95" fmla="*/ 700439 h 756758"/>
                        <a:gd name="connsiteX96" fmla="*/ 1315709 w 1496283"/>
                        <a:gd name="connsiteY96" fmla="*/ 691430 h 756758"/>
                        <a:gd name="connsiteX97" fmla="*/ 1322466 w 1496283"/>
                        <a:gd name="connsiteY97" fmla="*/ 689178 h 756758"/>
                        <a:gd name="connsiteX98" fmla="*/ 1326970 w 1496283"/>
                        <a:gd name="connsiteY98" fmla="*/ 680169 h 756758"/>
                        <a:gd name="connsiteX99" fmla="*/ 1333727 w 1496283"/>
                        <a:gd name="connsiteY99" fmla="*/ 675665 h 756758"/>
                        <a:gd name="connsiteX100" fmla="*/ 1335979 w 1496283"/>
                        <a:gd name="connsiteY100" fmla="*/ 666656 h 756758"/>
                        <a:gd name="connsiteX101" fmla="*/ 1338231 w 1496283"/>
                        <a:gd name="connsiteY101" fmla="*/ 659899 h 756758"/>
                        <a:gd name="connsiteX102" fmla="*/ 1342736 w 1496283"/>
                        <a:gd name="connsiteY102" fmla="*/ 655395 h 756758"/>
                        <a:gd name="connsiteX103" fmla="*/ 1351745 w 1496283"/>
                        <a:gd name="connsiteY103" fmla="*/ 641881 h 756758"/>
                        <a:gd name="connsiteX104" fmla="*/ 1353997 w 1496283"/>
                        <a:gd name="connsiteY104" fmla="*/ 632873 h 756758"/>
                        <a:gd name="connsiteX105" fmla="*/ 1356249 w 1496283"/>
                        <a:gd name="connsiteY105" fmla="*/ 610350 h 756758"/>
                        <a:gd name="connsiteX106" fmla="*/ 1360753 w 1496283"/>
                        <a:gd name="connsiteY106" fmla="*/ 601341 h 756758"/>
                        <a:gd name="connsiteX107" fmla="*/ 1365258 w 1496283"/>
                        <a:gd name="connsiteY107" fmla="*/ 585576 h 756758"/>
                        <a:gd name="connsiteX108" fmla="*/ 1372015 w 1496283"/>
                        <a:gd name="connsiteY108" fmla="*/ 576567 h 756758"/>
                        <a:gd name="connsiteX109" fmla="*/ 1376519 w 1496283"/>
                        <a:gd name="connsiteY109" fmla="*/ 542784 h 756758"/>
                        <a:gd name="connsiteX110" fmla="*/ 1378771 w 1496283"/>
                        <a:gd name="connsiteY110" fmla="*/ 533775 h 756758"/>
                        <a:gd name="connsiteX111" fmla="*/ 1381023 w 1496283"/>
                        <a:gd name="connsiteY111" fmla="*/ 477470 h 756758"/>
                        <a:gd name="connsiteX112" fmla="*/ 1396789 w 1496283"/>
                        <a:gd name="connsiteY112" fmla="*/ 454947 h 756758"/>
                        <a:gd name="connsiteX113" fmla="*/ 1403546 w 1496283"/>
                        <a:gd name="connsiteY113" fmla="*/ 443686 h 756758"/>
                        <a:gd name="connsiteX114" fmla="*/ 1410302 w 1496283"/>
                        <a:gd name="connsiteY114" fmla="*/ 434677 h 756758"/>
                        <a:gd name="connsiteX115" fmla="*/ 1412554 w 1496283"/>
                        <a:gd name="connsiteY115" fmla="*/ 385129 h 756758"/>
                        <a:gd name="connsiteX116" fmla="*/ 1414807 w 1496283"/>
                        <a:gd name="connsiteY116" fmla="*/ 373868 h 756758"/>
                        <a:gd name="connsiteX117" fmla="*/ 1421563 w 1496283"/>
                        <a:gd name="connsiteY117" fmla="*/ 367111 h 756758"/>
                        <a:gd name="connsiteX118" fmla="*/ 1435077 w 1496283"/>
                        <a:gd name="connsiteY118" fmla="*/ 157655 h 756758"/>
                        <a:gd name="connsiteX119" fmla="*/ 1448590 w 1496283"/>
                        <a:gd name="connsiteY119" fmla="*/ 141889 h 756758"/>
                        <a:gd name="connsiteX120" fmla="*/ 1453094 w 1496283"/>
                        <a:gd name="connsiteY120" fmla="*/ 135133 h 756758"/>
                        <a:gd name="connsiteX121" fmla="*/ 1459851 w 1496283"/>
                        <a:gd name="connsiteY121" fmla="*/ 132880 h 756758"/>
                        <a:gd name="connsiteX122" fmla="*/ 1466608 w 1496283"/>
                        <a:gd name="connsiteY122" fmla="*/ 128376 h 756758"/>
                        <a:gd name="connsiteX123" fmla="*/ 1468860 w 1496283"/>
                        <a:gd name="connsiteY123" fmla="*/ 99097 h 756758"/>
                        <a:gd name="connsiteX124" fmla="*/ 1475617 w 1496283"/>
                        <a:gd name="connsiteY124" fmla="*/ 94593 h 756758"/>
                        <a:gd name="connsiteX125" fmla="*/ 1486878 w 1496283"/>
                        <a:gd name="connsiteY125" fmla="*/ 83332 h 756758"/>
                        <a:gd name="connsiteX126" fmla="*/ 1489130 w 1496283"/>
                        <a:gd name="connsiteY126" fmla="*/ 76575 h 756758"/>
                        <a:gd name="connsiteX127" fmla="*/ 1495887 w 1496283"/>
                        <a:gd name="connsiteY127" fmla="*/ 74323 h 756758"/>
                        <a:gd name="connsiteX128" fmla="*/ 1493634 w 1496283"/>
                        <a:gd name="connsiteY128" fmla="*/ 0 h 756758"/>
                        <a:gd name="connsiteX129" fmla="*/ 1482373 w 1496283"/>
                        <a:gd name="connsiteY129" fmla="*/ 9008 h 756758"/>
                        <a:gd name="connsiteX130" fmla="*/ 1480121 w 1496283"/>
                        <a:gd name="connsiteY130" fmla="*/ 18017 h 756758"/>
                        <a:gd name="connsiteX131" fmla="*/ 1473364 w 1496283"/>
                        <a:gd name="connsiteY131" fmla="*/ 20270 h 756758"/>
                        <a:gd name="connsiteX132" fmla="*/ 1482373 w 1496283"/>
                        <a:gd name="connsiteY132" fmla="*/ 18017 h 756758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3873 w 1496283"/>
                        <a:gd name="connsiteY40" fmla="*/ 664441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208072 w 1496283"/>
                        <a:gd name="connsiteY41" fmla="*/ 671160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68860 w 1496283"/>
                        <a:gd name="connsiteY121" fmla="*/ 99097 h 753616"/>
                        <a:gd name="connsiteX122" fmla="*/ 1475617 w 1496283"/>
                        <a:gd name="connsiteY122" fmla="*/ 94593 h 753616"/>
                        <a:gd name="connsiteX123" fmla="*/ 1486878 w 1496283"/>
                        <a:gd name="connsiteY123" fmla="*/ 83332 h 753616"/>
                        <a:gd name="connsiteX124" fmla="*/ 1489130 w 1496283"/>
                        <a:gd name="connsiteY124" fmla="*/ 76575 h 753616"/>
                        <a:gd name="connsiteX125" fmla="*/ 1495887 w 1496283"/>
                        <a:gd name="connsiteY125" fmla="*/ 74323 h 753616"/>
                        <a:gd name="connsiteX126" fmla="*/ 1493634 w 1496283"/>
                        <a:gd name="connsiteY126" fmla="*/ 0 h 753616"/>
                        <a:gd name="connsiteX127" fmla="*/ 1482373 w 1496283"/>
                        <a:gd name="connsiteY127" fmla="*/ 9008 h 753616"/>
                        <a:gd name="connsiteX128" fmla="*/ 1480121 w 1496283"/>
                        <a:gd name="connsiteY128" fmla="*/ 18017 h 753616"/>
                        <a:gd name="connsiteX129" fmla="*/ 1473364 w 1496283"/>
                        <a:gd name="connsiteY129" fmla="*/ 20270 h 753616"/>
                        <a:gd name="connsiteX130" fmla="*/ 1482373 w 1496283"/>
                        <a:gd name="connsiteY13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75617 w 1496283"/>
                        <a:gd name="connsiteY121" fmla="*/ 94593 h 753616"/>
                        <a:gd name="connsiteX122" fmla="*/ 1486878 w 1496283"/>
                        <a:gd name="connsiteY122" fmla="*/ 83332 h 753616"/>
                        <a:gd name="connsiteX123" fmla="*/ 1489130 w 1496283"/>
                        <a:gd name="connsiteY123" fmla="*/ 76575 h 753616"/>
                        <a:gd name="connsiteX124" fmla="*/ 1495887 w 1496283"/>
                        <a:gd name="connsiteY124" fmla="*/ 74323 h 753616"/>
                        <a:gd name="connsiteX125" fmla="*/ 1493634 w 1496283"/>
                        <a:gd name="connsiteY125" fmla="*/ 0 h 753616"/>
                        <a:gd name="connsiteX126" fmla="*/ 1482373 w 1496283"/>
                        <a:gd name="connsiteY126" fmla="*/ 9008 h 753616"/>
                        <a:gd name="connsiteX127" fmla="*/ 1480121 w 1496283"/>
                        <a:gd name="connsiteY127" fmla="*/ 18017 h 753616"/>
                        <a:gd name="connsiteX128" fmla="*/ 1473364 w 1496283"/>
                        <a:gd name="connsiteY128" fmla="*/ 20270 h 753616"/>
                        <a:gd name="connsiteX129" fmla="*/ 1482373 w 1496283"/>
                        <a:gd name="connsiteY12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66608 w 1496283"/>
                        <a:gd name="connsiteY118" fmla="*/ 128376 h 753616"/>
                        <a:gd name="connsiteX119" fmla="*/ 1475617 w 1496283"/>
                        <a:gd name="connsiteY119" fmla="*/ 94593 h 753616"/>
                        <a:gd name="connsiteX120" fmla="*/ 1486878 w 1496283"/>
                        <a:gd name="connsiteY120" fmla="*/ 83332 h 753616"/>
                        <a:gd name="connsiteX121" fmla="*/ 1489130 w 1496283"/>
                        <a:gd name="connsiteY121" fmla="*/ 76575 h 753616"/>
                        <a:gd name="connsiteX122" fmla="*/ 1495887 w 1496283"/>
                        <a:gd name="connsiteY122" fmla="*/ 74323 h 753616"/>
                        <a:gd name="connsiteX123" fmla="*/ 1493634 w 1496283"/>
                        <a:gd name="connsiteY123" fmla="*/ 0 h 753616"/>
                        <a:gd name="connsiteX124" fmla="*/ 1482373 w 1496283"/>
                        <a:gd name="connsiteY124" fmla="*/ 9008 h 753616"/>
                        <a:gd name="connsiteX125" fmla="*/ 1480121 w 1496283"/>
                        <a:gd name="connsiteY125" fmla="*/ 18017 h 753616"/>
                        <a:gd name="connsiteX126" fmla="*/ 1473364 w 1496283"/>
                        <a:gd name="connsiteY126" fmla="*/ 20270 h 753616"/>
                        <a:gd name="connsiteX127" fmla="*/ 1482373 w 1496283"/>
                        <a:gd name="connsiteY12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75617 w 1496283"/>
                        <a:gd name="connsiteY118" fmla="*/ 94593 h 753616"/>
                        <a:gd name="connsiteX119" fmla="*/ 1486878 w 1496283"/>
                        <a:gd name="connsiteY119" fmla="*/ 83332 h 753616"/>
                        <a:gd name="connsiteX120" fmla="*/ 1489130 w 1496283"/>
                        <a:gd name="connsiteY120" fmla="*/ 76575 h 753616"/>
                        <a:gd name="connsiteX121" fmla="*/ 1495887 w 1496283"/>
                        <a:gd name="connsiteY121" fmla="*/ 74323 h 753616"/>
                        <a:gd name="connsiteX122" fmla="*/ 1493634 w 1496283"/>
                        <a:gd name="connsiteY122" fmla="*/ 0 h 753616"/>
                        <a:gd name="connsiteX123" fmla="*/ 1482373 w 1496283"/>
                        <a:gd name="connsiteY123" fmla="*/ 9008 h 753616"/>
                        <a:gd name="connsiteX124" fmla="*/ 1480121 w 1496283"/>
                        <a:gd name="connsiteY124" fmla="*/ 18017 h 753616"/>
                        <a:gd name="connsiteX125" fmla="*/ 1473364 w 1496283"/>
                        <a:gd name="connsiteY125" fmla="*/ 20270 h 753616"/>
                        <a:gd name="connsiteX126" fmla="*/ 1482373 w 1496283"/>
                        <a:gd name="connsiteY12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03546 w 1496283"/>
                        <a:gd name="connsiteY110" fmla="*/ 443686 h 753616"/>
                        <a:gd name="connsiteX111" fmla="*/ 1410302 w 1496283"/>
                        <a:gd name="connsiteY111" fmla="*/ 434677 h 753616"/>
                        <a:gd name="connsiteX112" fmla="*/ 1412554 w 1496283"/>
                        <a:gd name="connsiteY112" fmla="*/ 385129 h 753616"/>
                        <a:gd name="connsiteX113" fmla="*/ 1414807 w 1496283"/>
                        <a:gd name="connsiteY113" fmla="*/ 373868 h 753616"/>
                        <a:gd name="connsiteX114" fmla="*/ 1397736 w 1496283"/>
                        <a:gd name="connsiteY114" fmla="*/ 331370 h 753616"/>
                        <a:gd name="connsiteX115" fmla="*/ 1435077 w 1496283"/>
                        <a:gd name="connsiteY115" fmla="*/ 157655 h 753616"/>
                        <a:gd name="connsiteX116" fmla="*/ 1453094 w 1496283"/>
                        <a:gd name="connsiteY116" fmla="*/ 135133 h 753616"/>
                        <a:gd name="connsiteX117" fmla="*/ 1475617 w 1496283"/>
                        <a:gd name="connsiteY117" fmla="*/ 94593 h 753616"/>
                        <a:gd name="connsiteX118" fmla="*/ 1486878 w 1496283"/>
                        <a:gd name="connsiteY118" fmla="*/ 83332 h 753616"/>
                        <a:gd name="connsiteX119" fmla="*/ 1489130 w 1496283"/>
                        <a:gd name="connsiteY119" fmla="*/ 76575 h 753616"/>
                        <a:gd name="connsiteX120" fmla="*/ 1495887 w 1496283"/>
                        <a:gd name="connsiteY120" fmla="*/ 74323 h 753616"/>
                        <a:gd name="connsiteX121" fmla="*/ 1493634 w 1496283"/>
                        <a:gd name="connsiteY121" fmla="*/ 0 h 753616"/>
                        <a:gd name="connsiteX122" fmla="*/ 1482373 w 1496283"/>
                        <a:gd name="connsiteY122" fmla="*/ 9008 h 753616"/>
                        <a:gd name="connsiteX123" fmla="*/ 1480121 w 1496283"/>
                        <a:gd name="connsiteY123" fmla="*/ 18017 h 753616"/>
                        <a:gd name="connsiteX124" fmla="*/ 1473364 w 1496283"/>
                        <a:gd name="connsiteY124" fmla="*/ 20270 h 753616"/>
                        <a:gd name="connsiteX125" fmla="*/ 1482373 w 1496283"/>
                        <a:gd name="connsiteY12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2554 w 1496283"/>
                        <a:gd name="connsiteY111" fmla="*/ 385129 h 753616"/>
                        <a:gd name="connsiteX112" fmla="*/ 1414807 w 1496283"/>
                        <a:gd name="connsiteY112" fmla="*/ 373868 h 753616"/>
                        <a:gd name="connsiteX113" fmla="*/ 1397736 w 1496283"/>
                        <a:gd name="connsiteY113" fmla="*/ 331370 h 753616"/>
                        <a:gd name="connsiteX114" fmla="*/ 1435077 w 1496283"/>
                        <a:gd name="connsiteY114" fmla="*/ 157655 h 753616"/>
                        <a:gd name="connsiteX115" fmla="*/ 1453094 w 1496283"/>
                        <a:gd name="connsiteY115" fmla="*/ 135133 h 753616"/>
                        <a:gd name="connsiteX116" fmla="*/ 1475617 w 1496283"/>
                        <a:gd name="connsiteY116" fmla="*/ 94593 h 753616"/>
                        <a:gd name="connsiteX117" fmla="*/ 1486878 w 1496283"/>
                        <a:gd name="connsiteY117" fmla="*/ 83332 h 753616"/>
                        <a:gd name="connsiteX118" fmla="*/ 1489130 w 1496283"/>
                        <a:gd name="connsiteY118" fmla="*/ 76575 h 753616"/>
                        <a:gd name="connsiteX119" fmla="*/ 1495887 w 1496283"/>
                        <a:gd name="connsiteY119" fmla="*/ 74323 h 753616"/>
                        <a:gd name="connsiteX120" fmla="*/ 1493634 w 1496283"/>
                        <a:gd name="connsiteY120" fmla="*/ 0 h 753616"/>
                        <a:gd name="connsiteX121" fmla="*/ 1482373 w 1496283"/>
                        <a:gd name="connsiteY121" fmla="*/ 9008 h 753616"/>
                        <a:gd name="connsiteX122" fmla="*/ 1480121 w 1496283"/>
                        <a:gd name="connsiteY122" fmla="*/ 18017 h 753616"/>
                        <a:gd name="connsiteX123" fmla="*/ 1473364 w 1496283"/>
                        <a:gd name="connsiteY123" fmla="*/ 20270 h 753616"/>
                        <a:gd name="connsiteX124" fmla="*/ 1482373 w 1496283"/>
                        <a:gd name="connsiteY12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4807 w 1496283"/>
                        <a:gd name="connsiteY111" fmla="*/ 373868 h 753616"/>
                        <a:gd name="connsiteX112" fmla="*/ 1397736 w 1496283"/>
                        <a:gd name="connsiteY112" fmla="*/ 331370 h 753616"/>
                        <a:gd name="connsiteX113" fmla="*/ 1435077 w 1496283"/>
                        <a:gd name="connsiteY113" fmla="*/ 157655 h 753616"/>
                        <a:gd name="connsiteX114" fmla="*/ 1453094 w 1496283"/>
                        <a:gd name="connsiteY114" fmla="*/ 135133 h 753616"/>
                        <a:gd name="connsiteX115" fmla="*/ 1475617 w 1496283"/>
                        <a:gd name="connsiteY115" fmla="*/ 94593 h 753616"/>
                        <a:gd name="connsiteX116" fmla="*/ 1486878 w 1496283"/>
                        <a:gd name="connsiteY116" fmla="*/ 83332 h 753616"/>
                        <a:gd name="connsiteX117" fmla="*/ 1489130 w 1496283"/>
                        <a:gd name="connsiteY117" fmla="*/ 76575 h 753616"/>
                        <a:gd name="connsiteX118" fmla="*/ 1495887 w 1496283"/>
                        <a:gd name="connsiteY118" fmla="*/ 74323 h 753616"/>
                        <a:gd name="connsiteX119" fmla="*/ 1493634 w 1496283"/>
                        <a:gd name="connsiteY119" fmla="*/ 0 h 753616"/>
                        <a:gd name="connsiteX120" fmla="*/ 1482373 w 1496283"/>
                        <a:gd name="connsiteY120" fmla="*/ 9008 h 753616"/>
                        <a:gd name="connsiteX121" fmla="*/ 1480121 w 1496283"/>
                        <a:gd name="connsiteY121" fmla="*/ 18017 h 753616"/>
                        <a:gd name="connsiteX122" fmla="*/ 1473364 w 1496283"/>
                        <a:gd name="connsiteY122" fmla="*/ 20270 h 753616"/>
                        <a:gd name="connsiteX123" fmla="*/ 1482373 w 1496283"/>
                        <a:gd name="connsiteY12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397736 w 1496283"/>
                        <a:gd name="connsiteY111" fmla="*/ 331370 h 753616"/>
                        <a:gd name="connsiteX112" fmla="*/ 1435077 w 1496283"/>
                        <a:gd name="connsiteY112" fmla="*/ 157655 h 753616"/>
                        <a:gd name="connsiteX113" fmla="*/ 1453094 w 1496283"/>
                        <a:gd name="connsiteY113" fmla="*/ 135133 h 753616"/>
                        <a:gd name="connsiteX114" fmla="*/ 1475617 w 1496283"/>
                        <a:gd name="connsiteY114" fmla="*/ 94593 h 753616"/>
                        <a:gd name="connsiteX115" fmla="*/ 1486878 w 1496283"/>
                        <a:gd name="connsiteY115" fmla="*/ 83332 h 753616"/>
                        <a:gd name="connsiteX116" fmla="*/ 1489130 w 1496283"/>
                        <a:gd name="connsiteY116" fmla="*/ 76575 h 753616"/>
                        <a:gd name="connsiteX117" fmla="*/ 1495887 w 1496283"/>
                        <a:gd name="connsiteY117" fmla="*/ 74323 h 753616"/>
                        <a:gd name="connsiteX118" fmla="*/ 1493634 w 1496283"/>
                        <a:gd name="connsiteY118" fmla="*/ 0 h 753616"/>
                        <a:gd name="connsiteX119" fmla="*/ 1482373 w 1496283"/>
                        <a:gd name="connsiteY119" fmla="*/ 9008 h 753616"/>
                        <a:gd name="connsiteX120" fmla="*/ 1480121 w 1496283"/>
                        <a:gd name="connsiteY120" fmla="*/ 18017 h 753616"/>
                        <a:gd name="connsiteX121" fmla="*/ 1473364 w 1496283"/>
                        <a:gd name="connsiteY121" fmla="*/ 20270 h 753616"/>
                        <a:gd name="connsiteX122" fmla="*/ 1482373 w 1496283"/>
                        <a:gd name="connsiteY12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397736 w 1496283"/>
                        <a:gd name="connsiteY110" fmla="*/ 331370 h 753616"/>
                        <a:gd name="connsiteX111" fmla="*/ 1435077 w 1496283"/>
                        <a:gd name="connsiteY111" fmla="*/ 157655 h 753616"/>
                        <a:gd name="connsiteX112" fmla="*/ 1453094 w 1496283"/>
                        <a:gd name="connsiteY112" fmla="*/ 135133 h 753616"/>
                        <a:gd name="connsiteX113" fmla="*/ 1475617 w 1496283"/>
                        <a:gd name="connsiteY113" fmla="*/ 94593 h 753616"/>
                        <a:gd name="connsiteX114" fmla="*/ 1486878 w 1496283"/>
                        <a:gd name="connsiteY114" fmla="*/ 83332 h 753616"/>
                        <a:gd name="connsiteX115" fmla="*/ 1489130 w 1496283"/>
                        <a:gd name="connsiteY115" fmla="*/ 76575 h 753616"/>
                        <a:gd name="connsiteX116" fmla="*/ 1495887 w 1496283"/>
                        <a:gd name="connsiteY116" fmla="*/ 74323 h 753616"/>
                        <a:gd name="connsiteX117" fmla="*/ 1493634 w 1496283"/>
                        <a:gd name="connsiteY117" fmla="*/ 0 h 753616"/>
                        <a:gd name="connsiteX118" fmla="*/ 1482373 w 1496283"/>
                        <a:gd name="connsiteY118" fmla="*/ 9008 h 753616"/>
                        <a:gd name="connsiteX119" fmla="*/ 1480121 w 1496283"/>
                        <a:gd name="connsiteY119" fmla="*/ 18017 h 753616"/>
                        <a:gd name="connsiteX120" fmla="*/ 1473364 w 1496283"/>
                        <a:gd name="connsiteY120" fmla="*/ 20270 h 753616"/>
                        <a:gd name="connsiteX121" fmla="*/ 1482373 w 1496283"/>
                        <a:gd name="connsiteY12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7736 w 1496283"/>
                        <a:gd name="connsiteY109" fmla="*/ 331370 h 753616"/>
                        <a:gd name="connsiteX110" fmla="*/ 1435077 w 1496283"/>
                        <a:gd name="connsiteY110" fmla="*/ 157655 h 753616"/>
                        <a:gd name="connsiteX111" fmla="*/ 1453094 w 1496283"/>
                        <a:gd name="connsiteY111" fmla="*/ 135133 h 753616"/>
                        <a:gd name="connsiteX112" fmla="*/ 1475617 w 1496283"/>
                        <a:gd name="connsiteY112" fmla="*/ 94593 h 753616"/>
                        <a:gd name="connsiteX113" fmla="*/ 1486878 w 1496283"/>
                        <a:gd name="connsiteY113" fmla="*/ 83332 h 753616"/>
                        <a:gd name="connsiteX114" fmla="*/ 1489130 w 1496283"/>
                        <a:gd name="connsiteY114" fmla="*/ 76575 h 753616"/>
                        <a:gd name="connsiteX115" fmla="*/ 1495887 w 1496283"/>
                        <a:gd name="connsiteY115" fmla="*/ 74323 h 753616"/>
                        <a:gd name="connsiteX116" fmla="*/ 1493634 w 1496283"/>
                        <a:gd name="connsiteY116" fmla="*/ 0 h 753616"/>
                        <a:gd name="connsiteX117" fmla="*/ 1482373 w 1496283"/>
                        <a:gd name="connsiteY117" fmla="*/ 9008 h 753616"/>
                        <a:gd name="connsiteX118" fmla="*/ 1480121 w 1496283"/>
                        <a:gd name="connsiteY118" fmla="*/ 18017 h 753616"/>
                        <a:gd name="connsiteX119" fmla="*/ 1473364 w 1496283"/>
                        <a:gd name="connsiteY119" fmla="*/ 20270 h 753616"/>
                        <a:gd name="connsiteX120" fmla="*/ 1482373 w 1496283"/>
                        <a:gd name="connsiteY12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3997 w 1496283"/>
                        <a:gd name="connsiteY100" fmla="*/ 632873 h 753616"/>
                        <a:gd name="connsiteX101" fmla="*/ 1356249 w 1496283"/>
                        <a:gd name="connsiteY101" fmla="*/ 610350 h 753616"/>
                        <a:gd name="connsiteX102" fmla="*/ 1360753 w 1496283"/>
                        <a:gd name="connsiteY102" fmla="*/ 601341 h 753616"/>
                        <a:gd name="connsiteX103" fmla="*/ 1365258 w 1496283"/>
                        <a:gd name="connsiteY103" fmla="*/ 585576 h 753616"/>
                        <a:gd name="connsiteX104" fmla="*/ 1372015 w 1496283"/>
                        <a:gd name="connsiteY104" fmla="*/ 576567 h 753616"/>
                        <a:gd name="connsiteX105" fmla="*/ 1376519 w 1496283"/>
                        <a:gd name="connsiteY105" fmla="*/ 542784 h 753616"/>
                        <a:gd name="connsiteX106" fmla="*/ 1378771 w 1496283"/>
                        <a:gd name="connsiteY106" fmla="*/ 533775 h 753616"/>
                        <a:gd name="connsiteX107" fmla="*/ 1381023 w 1496283"/>
                        <a:gd name="connsiteY107" fmla="*/ 477470 h 753616"/>
                        <a:gd name="connsiteX108" fmla="*/ 1397736 w 1496283"/>
                        <a:gd name="connsiteY108" fmla="*/ 331370 h 753616"/>
                        <a:gd name="connsiteX109" fmla="*/ 1435077 w 1496283"/>
                        <a:gd name="connsiteY109" fmla="*/ 157655 h 753616"/>
                        <a:gd name="connsiteX110" fmla="*/ 1453094 w 1496283"/>
                        <a:gd name="connsiteY110" fmla="*/ 135133 h 753616"/>
                        <a:gd name="connsiteX111" fmla="*/ 1475617 w 1496283"/>
                        <a:gd name="connsiteY111" fmla="*/ 94593 h 753616"/>
                        <a:gd name="connsiteX112" fmla="*/ 1486878 w 1496283"/>
                        <a:gd name="connsiteY112" fmla="*/ 83332 h 753616"/>
                        <a:gd name="connsiteX113" fmla="*/ 1489130 w 1496283"/>
                        <a:gd name="connsiteY113" fmla="*/ 76575 h 753616"/>
                        <a:gd name="connsiteX114" fmla="*/ 1495887 w 1496283"/>
                        <a:gd name="connsiteY114" fmla="*/ 74323 h 753616"/>
                        <a:gd name="connsiteX115" fmla="*/ 1493634 w 1496283"/>
                        <a:gd name="connsiteY115" fmla="*/ 0 h 753616"/>
                        <a:gd name="connsiteX116" fmla="*/ 1482373 w 1496283"/>
                        <a:gd name="connsiteY116" fmla="*/ 9008 h 753616"/>
                        <a:gd name="connsiteX117" fmla="*/ 1480121 w 1496283"/>
                        <a:gd name="connsiteY117" fmla="*/ 18017 h 753616"/>
                        <a:gd name="connsiteX118" fmla="*/ 1473364 w 1496283"/>
                        <a:gd name="connsiteY118" fmla="*/ 20270 h 753616"/>
                        <a:gd name="connsiteX119" fmla="*/ 1482373 w 1496283"/>
                        <a:gd name="connsiteY11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33727 w 1496283"/>
                        <a:gd name="connsiteY95" fmla="*/ 675665 h 753616"/>
                        <a:gd name="connsiteX96" fmla="*/ 1335979 w 1496283"/>
                        <a:gd name="connsiteY96" fmla="*/ 666656 h 753616"/>
                        <a:gd name="connsiteX97" fmla="*/ 1338231 w 1496283"/>
                        <a:gd name="connsiteY97" fmla="*/ 659899 h 753616"/>
                        <a:gd name="connsiteX98" fmla="*/ 1342736 w 1496283"/>
                        <a:gd name="connsiteY98" fmla="*/ 655395 h 753616"/>
                        <a:gd name="connsiteX99" fmla="*/ 1353997 w 1496283"/>
                        <a:gd name="connsiteY99" fmla="*/ 632873 h 753616"/>
                        <a:gd name="connsiteX100" fmla="*/ 1356249 w 1496283"/>
                        <a:gd name="connsiteY100" fmla="*/ 610350 h 753616"/>
                        <a:gd name="connsiteX101" fmla="*/ 1360753 w 1496283"/>
                        <a:gd name="connsiteY101" fmla="*/ 601341 h 753616"/>
                        <a:gd name="connsiteX102" fmla="*/ 1365258 w 1496283"/>
                        <a:gd name="connsiteY102" fmla="*/ 585576 h 753616"/>
                        <a:gd name="connsiteX103" fmla="*/ 1372015 w 1496283"/>
                        <a:gd name="connsiteY103" fmla="*/ 576567 h 753616"/>
                        <a:gd name="connsiteX104" fmla="*/ 1376519 w 1496283"/>
                        <a:gd name="connsiteY104" fmla="*/ 542784 h 753616"/>
                        <a:gd name="connsiteX105" fmla="*/ 1378771 w 1496283"/>
                        <a:gd name="connsiteY105" fmla="*/ 533775 h 753616"/>
                        <a:gd name="connsiteX106" fmla="*/ 1381023 w 1496283"/>
                        <a:gd name="connsiteY106" fmla="*/ 477470 h 753616"/>
                        <a:gd name="connsiteX107" fmla="*/ 1397736 w 1496283"/>
                        <a:gd name="connsiteY107" fmla="*/ 331370 h 753616"/>
                        <a:gd name="connsiteX108" fmla="*/ 1435077 w 1496283"/>
                        <a:gd name="connsiteY108" fmla="*/ 157655 h 753616"/>
                        <a:gd name="connsiteX109" fmla="*/ 1453094 w 1496283"/>
                        <a:gd name="connsiteY109" fmla="*/ 135133 h 753616"/>
                        <a:gd name="connsiteX110" fmla="*/ 1475617 w 1496283"/>
                        <a:gd name="connsiteY110" fmla="*/ 94593 h 753616"/>
                        <a:gd name="connsiteX111" fmla="*/ 1486878 w 1496283"/>
                        <a:gd name="connsiteY111" fmla="*/ 83332 h 753616"/>
                        <a:gd name="connsiteX112" fmla="*/ 1489130 w 1496283"/>
                        <a:gd name="connsiteY112" fmla="*/ 76575 h 753616"/>
                        <a:gd name="connsiteX113" fmla="*/ 1495887 w 1496283"/>
                        <a:gd name="connsiteY113" fmla="*/ 74323 h 753616"/>
                        <a:gd name="connsiteX114" fmla="*/ 1493634 w 1496283"/>
                        <a:gd name="connsiteY114" fmla="*/ 0 h 753616"/>
                        <a:gd name="connsiteX115" fmla="*/ 1482373 w 1496283"/>
                        <a:gd name="connsiteY115" fmla="*/ 9008 h 753616"/>
                        <a:gd name="connsiteX116" fmla="*/ 1480121 w 1496283"/>
                        <a:gd name="connsiteY116" fmla="*/ 18017 h 753616"/>
                        <a:gd name="connsiteX117" fmla="*/ 1473364 w 1496283"/>
                        <a:gd name="connsiteY117" fmla="*/ 20270 h 753616"/>
                        <a:gd name="connsiteX118" fmla="*/ 1482373 w 1496283"/>
                        <a:gd name="connsiteY11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304448 w 1496283"/>
                        <a:gd name="connsiteY89" fmla="*/ 713952 h 753616"/>
                        <a:gd name="connsiteX90" fmla="*/ 1306700 w 1496283"/>
                        <a:gd name="connsiteY90" fmla="*/ 707196 h 753616"/>
                        <a:gd name="connsiteX91" fmla="*/ 1311205 w 1496283"/>
                        <a:gd name="connsiteY91" fmla="*/ 700439 h 753616"/>
                        <a:gd name="connsiteX92" fmla="*/ 1315709 w 1496283"/>
                        <a:gd name="connsiteY92" fmla="*/ 691430 h 753616"/>
                        <a:gd name="connsiteX93" fmla="*/ 1322466 w 1496283"/>
                        <a:gd name="connsiteY93" fmla="*/ 689178 h 753616"/>
                        <a:gd name="connsiteX94" fmla="*/ 1333727 w 1496283"/>
                        <a:gd name="connsiteY94" fmla="*/ 675665 h 753616"/>
                        <a:gd name="connsiteX95" fmla="*/ 1335979 w 1496283"/>
                        <a:gd name="connsiteY95" fmla="*/ 666656 h 753616"/>
                        <a:gd name="connsiteX96" fmla="*/ 1338231 w 1496283"/>
                        <a:gd name="connsiteY96" fmla="*/ 659899 h 753616"/>
                        <a:gd name="connsiteX97" fmla="*/ 1342736 w 1496283"/>
                        <a:gd name="connsiteY97" fmla="*/ 655395 h 753616"/>
                        <a:gd name="connsiteX98" fmla="*/ 1353997 w 1496283"/>
                        <a:gd name="connsiteY98" fmla="*/ 632873 h 753616"/>
                        <a:gd name="connsiteX99" fmla="*/ 1356249 w 1496283"/>
                        <a:gd name="connsiteY99" fmla="*/ 610350 h 753616"/>
                        <a:gd name="connsiteX100" fmla="*/ 1360753 w 1496283"/>
                        <a:gd name="connsiteY100" fmla="*/ 601341 h 753616"/>
                        <a:gd name="connsiteX101" fmla="*/ 1365258 w 1496283"/>
                        <a:gd name="connsiteY101" fmla="*/ 585576 h 753616"/>
                        <a:gd name="connsiteX102" fmla="*/ 1372015 w 1496283"/>
                        <a:gd name="connsiteY102" fmla="*/ 576567 h 753616"/>
                        <a:gd name="connsiteX103" fmla="*/ 1376519 w 1496283"/>
                        <a:gd name="connsiteY103" fmla="*/ 542784 h 753616"/>
                        <a:gd name="connsiteX104" fmla="*/ 1378771 w 1496283"/>
                        <a:gd name="connsiteY104" fmla="*/ 533775 h 753616"/>
                        <a:gd name="connsiteX105" fmla="*/ 1381023 w 1496283"/>
                        <a:gd name="connsiteY105" fmla="*/ 477470 h 753616"/>
                        <a:gd name="connsiteX106" fmla="*/ 1397736 w 1496283"/>
                        <a:gd name="connsiteY106" fmla="*/ 331370 h 753616"/>
                        <a:gd name="connsiteX107" fmla="*/ 1435077 w 1496283"/>
                        <a:gd name="connsiteY107" fmla="*/ 157655 h 753616"/>
                        <a:gd name="connsiteX108" fmla="*/ 1453094 w 1496283"/>
                        <a:gd name="connsiteY108" fmla="*/ 135133 h 753616"/>
                        <a:gd name="connsiteX109" fmla="*/ 1475617 w 1496283"/>
                        <a:gd name="connsiteY109" fmla="*/ 94593 h 753616"/>
                        <a:gd name="connsiteX110" fmla="*/ 1486878 w 1496283"/>
                        <a:gd name="connsiteY110" fmla="*/ 83332 h 753616"/>
                        <a:gd name="connsiteX111" fmla="*/ 1489130 w 1496283"/>
                        <a:gd name="connsiteY111" fmla="*/ 76575 h 753616"/>
                        <a:gd name="connsiteX112" fmla="*/ 1495887 w 1496283"/>
                        <a:gd name="connsiteY112" fmla="*/ 74323 h 753616"/>
                        <a:gd name="connsiteX113" fmla="*/ 1493634 w 1496283"/>
                        <a:gd name="connsiteY113" fmla="*/ 0 h 753616"/>
                        <a:gd name="connsiteX114" fmla="*/ 1482373 w 1496283"/>
                        <a:gd name="connsiteY114" fmla="*/ 9008 h 753616"/>
                        <a:gd name="connsiteX115" fmla="*/ 1480121 w 1496283"/>
                        <a:gd name="connsiteY115" fmla="*/ 18017 h 753616"/>
                        <a:gd name="connsiteX116" fmla="*/ 1473364 w 1496283"/>
                        <a:gd name="connsiteY116" fmla="*/ 20270 h 753616"/>
                        <a:gd name="connsiteX117" fmla="*/ 1482373 w 1496283"/>
                        <a:gd name="connsiteY11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1205 w 1496283"/>
                        <a:gd name="connsiteY90" fmla="*/ 700439 h 753616"/>
                        <a:gd name="connsiteX91" fmla="*/ 1315709 w 1496283"/>
                        <a:gd name="connsiteY91" fmla="*/ 691430 h 753616"/>
                        <a:gd name="connsiteX92" fmla="*/ 1322466 w 1496283"/>
                        <a:gd name="connsiteY92" fmla="*/ 689178 h 753616"/>
                        <a:gd name="connsiteX93" fmla="*/ 1333727 w 1496283"/>
                        <a:gd name="connsiteY93" fmla="*/ 675665 h 753616"/>
                        <a:gd name="connsiteX94" fmla="*/ 1335979 w 1496283"/>
                        <a:gd name="connsiteY94" fmla="*/ 666656 h 753616"/>
                        <a:gd name="connsiteX95" fmla="*/ 1338231 w 1496283"/>
                        <a:gd name="connsiteY95" fmla="*/ 659899 h 753616"/>
                        <a:gd name="connsiteX96" fmla="*/ 1342736 w 1496283"/>
                        <a:gd name="connsiteY96" fmla="*/ 655395 h 753616"/>
                        <a:gd name="connsiteX97" fmla="*/ 1353997 w 1496283"/>
                        <a:gd name="connsiteY97" fmla="*/ 632873 h 753616"/>
                        <a:gd name="connsiteX98" fmla="*/ 1356249 w 1496283"/>
                        <a:gd name="connsiteY98" fmla="*/ 610350 h 753616"/>
                        <a:gd name="connsiteX99" fmla="*/ 1360753 w 1496283"/>
                        <a:gd name="connsiteY99" fmla="*/ 601341 h 753616"/>
                        <a:gd name="connsiteX100" fmla="*/ 1365258 w 1496283"/>
                        <a:gd name="connsiteY100" fmla="*/ 585576 h 753616"/>
                        <a:gd name="connsiteX101" fmla="*/ 1372015 w 1496283"/>
                        <a:gd name="connsiteY101" fmla="*/ 576567 h 753616"/>
                        <a:gd name="connsiteX102" fmla="*/ 1376519 w 1496283"/>
                        <a:gd name="connsiteY102" fmla="*/ 542784 h 753616"/>
                        <a:gd name="connsiteX103" fmla="*/ 1378771 w 1496283"/>
                        <a:gd name="connsiteY103" fmla="*/ 533775 h 753616"/>
                        <a:gd name="connsiteX104" fmla="*/ 1381023 w 1496283"/>
                        <a:gd name="connsiteY104" fmla="*/ 477470 h 753616"/>
                        <a:gd name="connsiteX105" fmla="*/ 1397736 w 1496283"/>
                        <a:gd name="connsiteY105" fmla="*/ 331370 h 753616"/>
                        <a:gd name="connsiteX106" fmla="*/ 1435077 w 1496283"/>
                        <a:gd name="connsiteY106" fmla="*/ 157655 h 753616"/>
                        <a:gd name="connsiteX107" fmla="*/ 1453094 w 1496283"/>
                        <a:gd name="connsiteY107" fmla="*/ 135133 h 753616"/>
                        <a:gd name="connsiteX108" fmla="*/ 1475617 w 1496283"/>
                        <a:gd name="connsiteY108" fmla="*/ 94593 h 753616"/>
                        <a:gd name="connsiteX109" fmla="*/ 1486878 w 1496283"/>
                        <a:gd name="connsiteY109" fmla="*/ 83332 h 753616"/>
                        <a:gd name="connsiteX110" fmla="*/ 1489130 w 1496283"/>
                        <a:gd name="connsiteY110" fmla="*/ 76575 h 753616"/>
                        <a:gd name="connsiteX111" fmla="*/ 1495887 w 1496283"/>
                        <a:gd name="connsiteY111" fmla="*/ 74323 h 753616"/>
                        <a:gd name="connsiteX112" fmla="*/ 1493634 w 1496283"/>
                        <a:gd name="connsiteY112" fmla="*/ 0 h 753616"/>
                        <a:gd name="connsiteX113" fmla="*/ 1482373 w 1496283"/>
                        <a:gd name="connsiteY113" fmla="*/ 9008 h 753616"/>
                        <a:gd name="connsiteX114" fmla="*/ 1480121 w 1496283"/>
                        <a:gd name="connsiteY114" fmla="*/ 18017 h 753616"/>
                        <a:gd name="connsiteX115" fmla="*/ 1473364 w 1496283"/>
                        <a:gd name="connsiteY115" fmla="*/ 20270 h 753616"/>
                        <a:gd name="connsiteX116" fmla="*/ 1482373 w 1496283"/>
                        <a:gd name="connsiteY11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38231 w 1496283"/>
                        <a:gd name="connsiteY94" fmla="*/ 659899 h 753616"/>
                        <a:gd name="connsiteX95" fmla="*/ 1342736 w 1496283"/>
                        <a:gd name="connsiteY95" fmla="*/ 655395 h 753616"/>
                        <a:gd name="connsiteX96" fmla="*/ 1353997 w 1496283"/>
                        <a:gd name="connsiteY96" fmla="*/ 632873 h 753616"/>
                        <a:gd name="connsiteX97" fmla="*/ 1356249 w 1496283"/>
                        <a:gd name="connsiteY97" fmla="*/ 610350 h 753616"/>
                        <a:gd name="connsiteX98" fmla="*/ 1360753 w 1496283"/>
                        <a:gd name="connsiteY98" fmla="*/ 601341 h 753616"/>
                        <a:gd name="connsiteX99" fmla="*/ 1365258 w 1496283"/>
                        <a:gd name="connsiteY99" fmla="*/ 585576 h 753616"/>
                        <a:gd name="connsiteX100" fmla="*/ 1372015 w 1496283"/>
                        <a:gd name="connsiteY100" fmla="*/ 576567 h 753616"/>
                        <a:gd name="connsiteX101" fmla="*/ 1376519 w 1496283"/>
                        <a:gd name="connsiteY101" fmla="*/ 542784 h 753616"/>
                        <a:gd name="connsiteX102" fmla="*/ 1378771 w 1496283"/>
                        <a:gd name="connsiteY102" fmla="*/ 533775 h 753616"/>
                        <a:gd name="connsiteX103" fmla="*/ 1381023 w 1496283"/>
                        <a:gd name="connsiteY103" fmla="*/ 477470 h 753616"/>
                        <a:gd name="connsiteX104" fmla="*/ 1397736 w 1496283"/>
                        <a:gd name="connsiteY104" fmla="*/ 331370 h 753616"/>
                        <a:gd name="connsiteX105" fmla="*/ 1435077 w 1496283"/>
                        <a:gd name="connsiteY105" fmla="*/ 157655 h 753616"/>
                        <a:gd name="connsiteX106" fmla="*/ 1453094 w 1496283"/>
                        <a:gd name="connsiteY106" fmla="*/ 135133 h 753616"/>
                        <a:gd name="connsiteX107" fmla="*/ 1475617 w 1496283"/>
                        <a:gd name="connsiteY107" fmla="*/ 94593 h 753616"/>
                        <a:gd name="connsiteX108" fmla="*/ 1486878 w 1496283"/>
                        <a:gd name="connsiteY108" fmla="*/ 83332 h 753616"/>
                        <a:gd name="connsiteX109" fmla="*/ 1489130 w 1496283"/>
                        <a:gd name="connsiteY109" fmla="*/ 76575 h 753616"/>
                        <a:gd name="connsiteX110" fmla="*/ 1495887 w 1496283"/>
                        <a:gd name="connsiteY110" fmla="*/ 74323 h 753616"/>
                        <a:gd name="connsiteX111" fmla="*/ 1493634 w 1496283"/>
                        <a:gd name="connsiteY111" fmla="*/ 0 h 753616"/>
                        <a:gd name="connsiteX112" fmla="*/ 1482373 w 1496283"/>
                        <a:gd name="connsiteY112" fmla="*/ 9008 h 753616"/>
                        <a:gd name="connsiteX113" fmla="*/ 1480121 w 1496283"/>
                        <a:gd name="connsiteY113" fmla="*/ 18017 h 753616"/>
                        <a:gd name="connsiteX114" fmla="*/ 1473364 w 1496283"/>
                        <a:gd name="connsiteY114" fmla="*/ 20270 h 753616"/>
                        <a:gd name="connsiteX115" fmla="*/ 1482373 w 1496283"/>
                        <a:gd name="connsiteY11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42736 w 1496283"/>
                        <a:gd name="connsiteY94" fmla="*/ 655395 h 753616"/>
                        <a:gd name="connsiteX95" fmla="*/ 1353997 w 1496283"/>
                        <a:gd name="connsiteY95" fmla="*/ 632873 h 753616"/>
                        <a:gd name="connsiteX96" fmla="*/ 1356249 w 1496283"/>
                        <a:gd name="connsiteY96" fmla="*/ 610350 h 753616"/>
                        <a:gd name="connsiteX97" fmla="*/ 1360753 w 1496283"/>
                        <a:gd name="connsiteY97" fmla="*/ 601341 h 753616"/>
                        <a:gd name="connsiteX98" fmla="*/ 1365258 w 1496283"/>
                        <a:gd name="connsiteY98" fmla="*/ 585576 h 753616"/>
                        <a:gd name="connsiteX99" fmla="*/ 1372015 w 1496283"/>
                        <a:gd name="connsiteY99" fmla="*/ 576567 h 753616"/>
                        <a:gd name="connsiteX100" fmla="*/ 1376519 w 1496283"/>
                        <a:gd name="connsiteY100" fmla="*/ 542784 h 753616"/>
                        <a:gd name="connsiteX101" fmla="*/ 1378771 w 1496283"/>
                        <a:gd name="connsiteY101" fmla="*/ 533775 h 753616"/>
                        <a:gd name="connsiteX102" fmla="*/ 1381023 w 1496283"/>
                        <a:gd name="connsiteY102" fmla="*/ 477470 h 753616"/>
                        <a:gd name="connsiteX103" fmla="*/ 1397736 w 1496283"/>
                        <a:gd name="connsiteY103" fmla="*/ 331370 h 753616"/>
                        <a:gd name="connsiteX104" fmla="*/ 1435077 w 1496283"/>
                        <a:gd name="connsiteY104" fmla="*/ 157655 h 753616"/>
                        <a:gd name="connsiteX105" fmla="*/ 1453094 w 1496283"/>
                        <a:gd name="connsiteY105" fmla="*/ 135133 h 753616"/>
                        <a:gd name="connsiteX106" fmla="*/ 1475617 w 1496283"/>
                        <a:gd name="connsiteY106" fmla="*/ 94593 h 753616"/>
                        <a:gd name="connsiteX107" fmla="*/ 1486878 w 1496283"/>
                        <a:gd name="connsiteY107" fmla="*/ 83332 h 753616"/>
                        <a:gd name="connsiteX108" fmla="*/ 1489130 w 1496283"/>
                        <a:gd name="connsiteY108" fmla="*/ 76575 h 753616"/>
                        <a:gd name="connsiteX109" fmla="*/ 1495887 w 1496283"/>
                        <a:gd name="connsiteY109" fmla="*/ 74323 h 753616"/>
                        <a:gd name="connsiteX110" fmla="*/ 1493634 w 1496283"/>
                        <a:gd name="connsiteY110" fmla="*/ 0 h 753616"/>
                        <a:gd name="connsiteX111" fmla="*/ 1482373 w 1496283"/>
                        <a:gd name="connsiteY111" fmla="*/ 9008 h 753616"/>
                        <a:gd name="connsiteX112" fmla="*/ 1480121 w 1496283"/>
                        <a:gd name="connsiteY112" fmla="*/ 18017 h 753616"/>
                        <a:gd name="connsiteX113" fmla="*/ 1473364 w 1496283"/>
                        <a:gd name="connsiteY113" fmla="*/ 20270 h 753616"/>
                        <a:gd name="connsiteX114" fmla="*/ 1482373 w 1496283"/>
                        <a:gd name="connsiteY11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33727 w 1496283"/>
                        <a:gd name="connsiteY91" fmla="*/ 675665 h 753616"/>
                        <a:gd name="connsiteX92" fmla="*/ 1335979 w 1496283"/>
                        <a:gd name="connsiteY92" fmla="*/ 666656 h 753616"/>
                        <a:gd name="connsiteX93" fmla="*/ 1342736 w 1496283"/>
                        <a:gd name="connsiteY93" fmla="*/ 655395 h 753616"/>
                        <a:gd name="connsiteX94" fmla="*/ 1353997 w 1496283"/>
                        <a:gd name="connsiteY94" fmla="*/ 632873 h 753616"/>
                        <a:gd name="connsiteX95" fmla="*/ 1356249 w 1496283"/>
                        <a:gd name="connsiteY95" fmla="*/ 610350 h 753616"/>
                        <a:gd name="connsiteX96" fmla="*/ 1360753 w 1496283"/>
                        <a:gd name="connsiteY96" fmla="*/ 601341 h 753616"/>
                        <a:gd name="connsiteX97" fmla="*/ 1365258 w 1496283"/>
                        <a:gd name="connsiteY97" fmla="*/ 585576 h 753616"/>
                        <a:gd name="connsiteX98" fmla="*/ 1372015 w 1496283"/>
                        <a:gd name="connsiteY98" fmla="*/ 576567 h 753616"/>
                        <a:gd name="connsiteX99" fmla="*/ 1376519 w 1496283"/>
                        <a:gd name="connsiteY99" fmla="*/ 542784 h 753616"/>
                        <a:gd name="connsiteX100" fmla="*/ 1378771 w 1496283"/>
                        <a:gd name="connsiteY100" fmla="*/ 533775 h 753616"/>
                        <a:gd name="connsiteX101" fmla="*/ 1381023 w 1496283"/>
                        <a:gd name="connsiteY101" fmla="*/ 477470 h 753616"/>
                        <a:gd name="connsiteX102" fmla="*/ 1397736 w 1496283"/>
                        <a:gd name="connsiteY102" fmla="*/ 331370 h 753616"/>
                        <a:gd name="connsiteX103" fmla="*/ 1435077 w 1496283"/>
                        <a:gd name="connsiteY103" fmla="*/ 157655 h 753616"/>
                        <a:gd name="connsiteX104" fmla="*/ 1453094 w 1496283"/>
                        <a:gd name="connsiteY104" fmla="*/ 135133 h 753616"/>
                        <a:gd name="connsiteX105" fmla="*/ 1475617 w 1496283"/>
                        <a:gd name="connsiteY105" fmla="*/ 94593 h 753616"/>
                        <a:gd name="connsiteX106" fmla="*/ 1486878 w 1496283"/>
                        <a:gd name="connsiteY106" fmla="*/ 83332 h 753616"/>
                        <a:gd name="connsiteX107" fmla="*/ 1489130 w 1496283"/>
                        <a:gd name="connsiteY107" fmla="*/ 76575 h 753616"/>
                        <a:gd name="connsiteX108" fmla="*/ 1495887 w 1496283"/>
                        <a:gd name="connsiteY108" fmla="*/ 74323 h 753616"/>
                        <a:gd name="connsiteX109" fmla="*/ 1493634 w 1496283"/>
                        <a:gd name="connsiteY109" fmla="*/ 0 h 753616"/>
                        <a:gd name="connsiteX110" fmla="*/ 1482373 w 1496283"/>
                        <a:gd name="connsiteY110" fmla="*/ 9008 h 753616"/>
                        <a:gd name="connsiteX111" fmla="*/ 1480121 w 1496283"/>
                        <a:gd name="connsiteY111" fmla="*/ 18017 h 753616"/>
                        <a:gd name="connsiteX112" fmla="*/ 1473364 w 1496283"/>
                        <a:gd name="connsiteY112" fmla="*/ 20270 h 753616"/>
                        <a:gd name="connsiteX113" fmla="*/ 1482373 w 1496283"/>
                        <a:gd name="connsiteY11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3997 w 1496283"/>
                        <a:gd name="connsiteY93" fmla="*/ 632873 h 753616"/>
                        <a:gd name="connsiteX94" fmla="*/ 1356249 w 1496283"/>
                        <a:gd name="connsiteY94" fmla="*/ 610350 h 753616"/>
                        <a:gd name="connsiteX95" fmla="*/ 1360753 w 1496283"/>
                        <a:gd name="connsiteY95" fmla="*/ 601341 h 753616"/>
                        <a:gd name="connsiteX96" fmla="*/ 1365258 w 1496283"/>
                        <a:gd name="connsiteY96" fmla="*/ 585576 h 753616"/>
                        <a:gd name="connsiteX97" fmla="*/ 1372015 w 1496283"/>
                        <a:gd name="connsiteY97" fmla="*/ 576567 h 753616"/>
                        <a:gd name="connsiteX98" fmla="*/ 1376519 w 1496283"/>
                        <a:gd name="connsiteY98" fmla="*/ 542784 h 753616"/>
                        <a:gd name="connsiteX99" fmla="*/ 1378771 w 1496283"/>
                        <a:gd name="connsiteY99" fmla="*/ 533775 h 753616"/>
                        <a:gd name="connsiteX100" fmla="*/ 1381023 w 1496283"/>
                        <a:gd name="connsiteY100" fmla="*/ 477470 h 753616"/>
                        <a:gd name="connsiteX101" fmla="*/ 1397736 w 1496283"/>
                        <a:gd name="connsiteY101" fmla="*/ 331370 h 753616"/>
                        <a:gd name="connsiteX102" fmla="*/ 1435077 w 1496283"/>
                        <a:gd name="connsiteY102" fmla="*/ 157655 h 753616"/>
                        <a:gd name="connsiteX103" fmla="*/ 1453094 w 1496283"/>
                        <a:gd name="connsiteY103" fmla="*/ 135133 h 753616"/>
                        <a:gd name="connsiteX104" fmla="*/ 1475617 w 1496283"/>
                        <a:gd name="connsiteY104" fmla="*/ 94593 h 753616"/>
                        <a:gd name="connsiteX105" fmla="*/ 1486878 w 1496283"/>
                        <a:gd name="connsiteY105" fmla="*/ 83332 h 753616"/>
                        <a:gd name="connsiteX106" fmla="*/ 1489130 w 1496283"/>
                        <a:gd name="connsiteY106" fmla="*/ 76575 h 753616"/>
                        <a:gd name="connsiteX107" fmla="*/ 1495887 w 1496283"/>
                        <a:gd name="connsiteY107" fmla="*/ 74323 h 753616"/>
                        <a:gd name="connsiteX108" fmla="*/ 1493634 w 1496283"/>
                        <a:gd name="connsiteY108" fmla="*/ 0 h 753616"/>
                        <a:gd name="connsiteX109" fmla="*/ 1482373 w 1496283"/>
                        <a:gd name="connsiteY109" fmla="*/ 9008 h 753616"/>
                        <a:gd name="connsiteX110" fmla="*/ 1480121 w 1496283"/>
                        <a:gd name="connsiteY110" fmla="*/ 18017 h 753616"/>
                        <a:gd name="connsiteX111" fmla="*/ 1473364 w 1496283"/>
                        <a:gd name="connsiteY111" fmla="*/ 20270 h 753616"/>
                        <a:gd name="connsiteX112" fmla="*/ 1482373 w 1496283"/>
                        <a:gd name="connsiteY11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81023 w 1496283"/>
                        <a:gd name="connsiteY99" fmla="*/ 477470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94791 w 1496283"/>
                        <a:gd name="connsiteY102" fmla="*/ 100881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7385"/>
                        <a:gd name="connsiteY0" fmla="*/ 18017 h 753616"/>
                        <a:gd name="connsiteX1" fmla="*/ 1482373 w 1497385"/>
                        <a:gd name="connsiteY1" fmla="*/ 18017 h 753616"/>
                        <a:gd name="connsiteX2" fmla="*/ 1455347 w 1497385"/>
                        <a:gd name="connsiteY2" fmla="*/ 38287 h 753616"/>
                        <a:gd name="connsiteX3" fmla="*/ 1432824 w 1497385"/>
                        <a:gd name="connsiteY3" fmla="*/ 49548 h 753616"/>
                        <a:gd name="connsiteX4" fmla="*/ 1426068 w 1497385"/>
                        <a:gd name="connsiteY4" fmla="*/ 54053 h 753616"/>
                        <a:gd name="connsiteX5" fmla="*/ 1414807 w 1497385"/>
                        <a:gd name="connsiteY5" fmla="*/ 60809 h 753616"/>
                        <a:gd name="connsiteX6" fmla="*/ 1401293 w 1497385"/>
                        <a:gd name="connsiteY6" fmla="*/ 67566 h 753616"/>
                        <a:gd name="connsiteX7" fmla="*/ 1392285 w 1497385"/>
                        <a:gd name="connsiteY7" fmla="*/ 76575 h 753616"/>
                        <a:gd name="connsiteX8" fmla="*/ 1372015 w 1497385"/>
                        <a:gd name="connsiteY8" fmla="*/ 94593 h 753616"/>
                        <a:gd name="connsiteX9" fmla="*/ 1363006 w 1497385"/>
                        <a:gd name="connsiteY9" fmla="*/ 112610 h 753616"/>
                        <a:gd name="connsiteX10" fmla="*/ 1360753 w 1497385"/>
                        <a:gd name="connsiteY10" fmla="*/ 119367 h 753616"/>
                        <a:gd name="connsiteX11" fmla="*/ 1356249 w 1497385"/>
                        <a:gd name="connsiteY11" fmla="*/ 128376 h 753616"/>
                        <a:gd name="connsiteX12" fmla="*/ 1351745 w 1497385"/>
                        <a:gd name="connsiteY12" fmla="*/ 155403 h 753616"/>
                        <a:gd name="connsiteX13" fmla="*/ 1347240 w 1497385"/>
                        <a:gd name="connsiteY13" fmla="*/ 164411 h 753616"/>
                        <a:gd name="connsiteX14" fmla="*/ 1344988 w 1497385"/>
                        <a:gd name="connsiteY14" fmla="*/ 175673 h 753616"/>
                        <a:gd name="connsiteX15" fmla="*/ 1340484 w 1497385"/>
                        <a:gd name="connsiteY15" fmla="*/ 182429 h 753616"/>
                        <a:gd name="connsiteX16" fmla="*/ 1335979 w 1497385"/>
                        <a:gd name="connsiteY16" fmla="*/ 191438 h 753616"/>
                        <a:gd name="connsiteX17" fmla="*/ 1331475 w 1497385"/>
                        <a:gd name="connsiteY17" fmla="*/ 225221 h 753616"/>
                        <a:gd name="connsiteX18" fmla="*/ 1320214 w 1497385"/>
                        <a:gd name="connsiteY18" fmla="*/ 245491 h 753616"/>
                        <a:gd name="connsiteX19" fmla="*/ 1308953 w 1497385"/>
                        <a:gd name="connsiteY19" fmla="*/ 259005 h 753616"/>
                        <a:gd name="connsiteX20" fmla="*/ 1306700 w 1497385"/>
                        <a:gd name="connsiteY20" fmla="*/ 265761 h 753616"/>
                        <a:gd name="connsiteX21" fmla="*/ 1302196 w 1497385"/>
                        <a:gd name="connsiteY21" fmla="*/ 270266 h 753616"/>
                        <a:gd name="connsiteX22" fmla="*/ 1293187 w 1497385"/>
                        <a:gd name="connsiteY22" fmla="*/ 288283 h 753616"/>
                        <a:gd name="connsiteX23" fmla="*/ 1290935 w 1497385"/>
                        <a:gd name="connsiteY23" fmla="*/ 297292 h 753616"/>
                        <a:gd name="connsiteX24" fmla="*/ 1288683 w 1497385"/>
                        <a:gd name="connsiteY24" fmla="*/ 304049 h 753616"/>
                        <a:gd name="connsiteX25" fmla="*/ 1270665 w 1497385"/>
                        <a:gd name="connsiteY25" fmla="*/ 382876 h 753616"/>
                        <a:gd name="connsiteX26" fmla="*/ 1263908 w 1497385"/>
                        <a:gd name="connsiteY26" fmla="*/ 409903 h 753616"/>
                        <a:gd name="connsiteX27" fmla="*/ 1254899 w 1497385"/>
                        <a:gd name="connsiteY27" fmla="*/ 432425 h 753616"/>
                        <a:gd name="connsiteX28" fmla="*/ 1248143 w 1497385"/>
                        <a:gd name="connsiteY28" fmla="*/ 481974 h 753616"/>
                        <a:gd name="connsiteX29" fmla="*/ 1243638 w 1497385"/>
                        <a:gd name="connsiteY29" fmla="*/ 488731 h 753616"/>
                        <a:gd name="connsiteX30" fmla="*/ 1239134 w 1497385"/>
                        <a:gd name="connsiteY30" fmla="*/ 509001 h 753616"/>
                        <a:gd name="connsiteX31" fmla="*/ 1234629 w 1497385"/>
                        <a:gd name="connsiteY31" fmla="*/ 518009 h 753616"/>
                        <a:gd name="connsiteX32" fmla="*/ 1230125 w 1497385"/>
                        <a:gd name="connsiteY32" fmla="*/ 540532 h 753616"/>
                        <a:gd name="connsiteX33" fmla="*/ 1225620 w 1497385"/>
                        <a:gd name="connsiteY33" fmla="*/ 545036 h 753616"/>
                        <a:gd name="connsiteX34" fmla="*/ 1221116 w 1497385"/>
                        <a:gd name="connsiteY34" fmla="*/ 551793 h 753616"/>
                        <a:gd name="connsiteX35" fmla="*/ 1218864 w 1497385"/>
                        <a:gd name="connsiteY35" fmla="*/ 560802 h 753616"/>
                        <a:gd name="connsiteX36" fmla="*/ 1214359 w 1497385"/>
                        <a:gd name="connsiteY36" fmla="*/ 567558 h 753616"/>
                        <a:gd name="connsiteX37" fmla="*/ 1212107 w 1497385"/>
                        <a:gd name="connsiteY37" fmla="*/ 583324 h 753616"/>
                        <a:gd name="connsiteX38" fmla="*/ 1220895 w 1497385"/>
                        <a:gd name="connsiteY38" fmla="*/ 651038 h 753616"/>
                        <a:gd name="connsiteX39" fmla="*/ 1208072 w 1497385"/>
                        <a:gd name="connsiteY39" fmla="*/ 671160 h 753616"/>
                        <a:gd name="connsiteX40" fmla="*/ 1156381 w 1497385"/>
                        <a:gd name="connsiteY40" fmla="*/ 643408 h 753616"/>
                        <a:gd name="connsiteX41" fmla="*/ 1093602 w 1497385"/>
                        <a:gd name="connsiteY41" fmla="*/ 589675 h 753616"/>
                        <a:gd name="connsiteX42" fmla="*/ 1002467 w 1497385"/>
                        <a:gd name="connsiteY42" fmla="*/ 535190 h 753616"/>
                        <a:gd name="connsiteX43" fmla="*/ 905806 w 1497385"/>
                        <a:gd name="connsiteY43" fmla="*/ 522514 h 753616"/>
                        <a:gd name="connsiteX44" fmla="*/ 856257 w 1497385"/>
                        <a:gd name="connsiteY44" fmla="*/ 527018 h 753616"/>
                        <a:gd name="connsiteX45" fmla="*/ 796063 w 1497385"/>
                        <a:gd name="connsiteY45" fmla="*/ 547399 h 753616"/>
                        <a:gd name="connsiteX46" fmla="*/ 750403 w 1497385"/>
                        <a:gd name="connsiteY46" fmla="*/ 578819 h 753616"/>
                        <a:gd name="connsiteX47" fmla="*/ 709863 w 1497385"/>
                        <a:gd name="connsiteY47" fmla="*/ 626116 h 753616"/>
                        <a:gd name="connsiteX48" fmla="*/ 691845 w 1497385"/>
                        <a:gd name="connsiteY48" fmla="*/ 644134 h 753616"/>
                        <a:gd name="connsiteX49" fmla="*/ 647490 w 1497385"/>
                        <a:gd name="connsiteY49" fmla="*/ 668108 h 753616"/>
                        <a:gd name="connsiteX50" fmla="*/ 550719 w 1497385"/>
                        <a:gd name="connsiteY50" fmla="*/ 677007 h 753616"/>
                        <a:gd name="connsiteX51" fmla="*/ 449837 w 1497385"/>
                        <a:gd name="connsiteY51" fmla="*/ 674028 h 753616"/>
                        <a:gd name="connsiteX52" fmla="*/ 385888 w 1497385"/>
                        <a:gd name="connsiteY52" fmla="*/ 637474 h 753616"/>
                        <a:gd name="connsiteX53" fmla="*/ 340499 w 1497385"/>
                        <a:gd name="connsiteY53" fmla="*/ 603594 h 753616"/>
                        <a:gd name="connsiteX54" fmla="*/ 302212 w 1497385"/>
                        <a:gd name="connsiteY54" fmla="*/ 578819 h 753616"/>
                        <a:gd name="connsiteX55" fmla="*/ 266176 w 1497385"/>
                        <a:gd name="connsiteY55" fmla="*/ 556297 h 753616"/>
                        <a:gd name="connsiteX56" fmla="*/ 259420 w 1497385"/>
                        <a:gd name="connsiteY56" fmla="*/ 554045 h 753616"/>
                        <a:gd name="connsiteX57" fmla="*/ 236897 w 1497385"/>
                        <a:gd name="connsiteY57" fmla="*/ 545036 h 753616"/>
                        <a:gd name="connsiteX58" fmla="*/ 180592 w 1497385"/>
                        <a:gd name="connsiteY58" fmla="*/ 536027 h 753616"/>
                        <a:gd name="connsiteX59" fmla="*/ 117530 w 1497385"/>
                        <a:gd name="connsiteY59" fmla="*/ 533775 h 753616"/>
                        <a:gd name="connsiteX60" fmla="*/ 76990 w 1497385"/>
                        <a:gd name="connsiteY60" fmla="*/ 536027 h 753616"/>
                        <a:gd name="connsiteX61" fmla="*/ 61716 w 1497385"/>
                        <a:gd name="connsiteY61" fmla="*/ 536930 h 753616"/>
                        <a:gd name="connsiteX62" fmla="*/ 23554 w 1497385"/>
                        <a:gd name="connsiteY62" fmla="*/ 550729 h 753616"/>
                        <a:gd name="connsiteX63" fmla="*/ 174 w 1497385"/>
                        <a:gd name="connsiteY63" fmla="*/ 573331 h 753616"/>
                        <a:gd name="connsiteX64" fmla="*/ 16278 w 1497385"/>
                        <a:gd name="connsiteY64" fmla="*/ 613525 h 753616"/>
                        <a:gd name="connsiteX65" fmla="*/ 73673 w 1497385"/>
                        <a:gd name="connsiteY65" fmla="*/ 624127 h 753616"/>
                        <a:gd name="connsiteX66" fmla="*/ 125098 w 1497385"/>
                        <a:gd name="connsiteY66" fmla="*/ 629432 h 753616"/>
                        <a:gd name="connsiteX67" fmla="*/ 167079 w 1497385"/>
                        <a:gd name="connsiteY67" fmla="*/ 632873 h 753616"/>
                        <a:gd name="connsiteX68" fmla="*/ 219459 w 1497385"/>
                        <a:gd name="connsiteY68" fmla="*/ 640429 h 753616"/>
                        <a:gd name="connsiteX69" fmla="*/ 271260 w 1497385"/>
                        <a:gd name="connsiteY69" fmla="*/ 659173 h 753616"/>
                        <a:gd name="connsiteX70" fmla="*/ 302212 w 1497385"/>
                        <a:gd name="connsiteY70" fmla="*/ 675665 h 753616"/>
                        <a:gd name="connsiteX71" fmla="*/ 337300 w 1497385"/>
                        <a:gd name="connsiteY71" fmla="*/ 700365 h 753616"/>
                        <a:gd name="connsiteX72" fmla="*/ 363637 w 1497385"/>
                        <a:gd name="connsiteY72" fmla="*/ 738763 h 753616"/>
                        <a:gd name="connsiteX73" fmla="*/ 403561 w 1497385"/>
                        <a:gd name="connsiteY73" fmla="*/ 752240 h 753616"/>
                        <a:gd name="connsiteX74" fmla="*/ 548393 w 1497385"/>
                        <a:gd name="connsiteY74" fmla="*/ 753003 h 753616"/>
                        <a:gd name="connsiteX75" fmla="*/ 630198 w 1497385"/>
                        <a:gd name="connsiteY75" fmla="*/ 750751 h 753616"/>
                        <a:gd name="connsiteX76" fmla="*/ 689593 w 1497385"/>
                        <a:gd name="connsiteY76" fmla="*/ 745483 h 753616"/>
                        <a:gd name="connsiteX77" fmla="*/ 735846 w 1497385"/>
                        <a:gd name="connsiteY77" fmla="*/ 708955 h 753616"/>
                        <a:gd name="connsiteX78" fmla="*/ 766094 w 1497385"/>
                        <a:gd name="connsiteY78" fmla="*/ 676722 h 753616"/>
                        <a:gd name="connsiteX79" fmla="*/ 818622 w 1497385"/>
                        <a:gd name="connsiteY79" fmla="*/ 631642 h 753616"/>
                        <a:gd name="connsiteX80" fmla="*/ 869696 w 1497385"/>
                        <a:gd name="connsiteY80" fmla="*/ 611335 h 753616"/>
                        <a:gd name="connsiteX81" fmla="*/ 932033 w 1497385"/>
                        <a:gd name="connsiteY81" fmla="*/ 606609 h 753616"/>
                        <a:gd name="connsiteX82" fmla="*/ 990553 w 1497385"/>
                        <a:gd name="connsiteY82" fmla="*/ 619249 h 753616"/>
                        <a:gd name="connsiteX83" fmla="*/ 1055647 w 1497385"/>
                        <a:gd name="connsiteY83" fmla="*/ 656699 h 753616"/>
                        <a:gd name="connsiteX84" fmla="*/ 1085983 w 1497385"/>
                        <a:gd name="connsiteY84" fmla="*/ 686926 h 753616"/>
                        <a:gd name="connsiteX85" fmla="*/ 1131027 w 1497385"/>
                        <a:gd name="connsiteY85" fmla="*/ 727466 h 753616"/>
                        <a:gd name="connsiteX86" fmla="*/ 1191837 w 1497385"/>
                        <a:gd name="connsiteY86" fmla="*/ 745483 h 753616"/>
                        <a:gd name="connsiteX87" fmla="*/ 1268413 w 1497385"/>
                        <a:gd name="connsiteY87" fmla="*/ 747736 h 753616"/>
                        <a:gd name="connsiteX88" fmla="*/ 1306700 w 1497385"/>
                        <a:gd name="connsiteY88" fmla="*/ 707196 h 753616"/>
                        <a:gd name="connsiteX89" fmla="*/ 1315709 w 1497385"/>
                        <a:gd name="connsiteY89" fmla="*/ 691430 h 753616"/>
                        <a:gd name="connsiteX90" fmla="*/ 1333727 w 1497385"/>
                        <a:gd name="connsiteY90" fmla="*/ 675665 h 753616"/>
                        <a:gd name="connsiteX91" fmla="*/ 1335979 w 1497385"/>
                        <a:gd name="connsiteY91" fmla="*/ 666656 h 753616"/>
                        <a:gd name="connsiteX92" fmla="*/ 1342736 w 1497385"/>
                        <a:gd name="connsiteY92" fmla="*/ 655395 h 753616"/>
                        <a:gd name="connsiteX93" fmla="*/ 1356249 w 1497385"/>
                        <a:gd name="connsiteY93" fmla="*/ 610350 h 753616"/>
                        <a:gd name="connsiteX94" fmla="*/ 1360753 w 1497385"/>
                        <a:gd name="connsiteY94" fmla="*/ 601341 h 753616"/>
                        <a:gd name="connsiteX95" fmla="*/ 1365258 w 1497385"/>
                        <a:gd name="connsiteY95" fmla="*/ 585576 h 753616"/>
                        <a:gd name="connsiteX96" fmla="*/ 1372015 w 1497385"/>
                        <a:gd name="connsiteY96" fmla="*/ 576567 h 753616"/>
                        <a:gd name="connsiteX97" fmla="*/ 1376519 w 1497385"/>
                        <a:gd name="connsiteY97" fmla="*/ 542784 h 753616"/>
                        <a:gd name="connsiteX98" fmla="*/ 1378771 w 1497385"/>
                        <a:gd name="connsiteY98" fmla="*/ 533775 h 753616"/>
                        <a:gd name="connsiteX99" fmla="*/ 1379534 w 1497385"/>
                        <a:gd name="connsiteY99" fmla="*/ 397054 h 753616"/>
                        <a:gd name="connsiteX100" fmla="*/ 1394757 w 1497385"/>
                        <a:gd name="connsiteY100" fmla="*/ 270314 h 753616"/>
                        <a:gd name="connsiteX101" fmla="*/ 1435077 w 1497385"/>
                        <a:gd name="connsiteY101" fmla="*/ 157655 h 753616"/>
                        <a:gd name="connsiteX102" fmla="*/ 1494791 w 1497385"/>
                        <a:gd name="connsiteY102" fmla="*/ 100881 h 753616"/>
                        <a:gd name="connsiteX103" fmla="*/ 1486878 w 1497385"/>
                        <a:gd name="connsiteY103" fmla="*/ 83332 h 753616"/>
                        <a:gd name="connsiteX104" fmla="*/ 1489130 w 1497385"/>
                        <a:gd name="connsiteY104" fmla="*/ 76575 h 753616"/>
                        <a:gd name="connsiteX105" fmla="*/ 1495887 w 1497385"/>
                        <a:gd name="connsiteY105" fmla="*/ 74323 h 753616"/>
                        <a:gd name="connsiteX106" fmla="*/ 1493634 w 1497385"/>
                        <a:gd name="connsiteY106" fmla="*/ 0 h 753616"/>
                        <a:gd name="connsiteX107" fmla="*/ 1482373 w 1497385"/>
                        <a:gd name="connsiteY107" fmla="*/ 9008 h 753616"/>
                        <a:gd name="connsiteX108" fmla="*/ 1480121 w 1497385"/>
                        <a:gd name="connsiteY108" fmla="*/ 18017 h 753616"/>
                        <a:gd name="connsiteX109" fmla="*/ 1473364 w 1497385"/>
                        <a:gd name="connsiteY109" fmla="*/ 20270 h 753616"/>
                        <a:gd name="connsiteX110" fmla="*/ 1482373 w 1497385"/>
                        <a:gd name="connsiteY110" fmla="*/ 18017 h 753616"/>
                        <a:gd name="connsiteX0" fmla="*/ 1482373 w 1497266"/>
                        <a:gd name="connsiteY0" fmla="*/ 18017 h 753616"/>
                        <a:gd name="connsiteX1" fmla="*/ 1482373 w 1497266"/>
                        <a:gd name="connsiteY1" fmla="*/ 18017 h 753616"/>
                        <a:gd name="connsiteX2" fmla="*/ 1455347 w 1497266"/>
                        <a:gd name="connsiteY2" fmla="*/ 38287 h 753616"/>
                        <a:gd name="connsiteX3" fmla="*/ 1432824 w 1497266"/>
                        <a:gd name="connsiteY3" fmla="*/ 49548 h 753616"/>
                        <a:gd name="connsiteX4" fmla="*/ 1426068 w 1497266"/>
                        <a:gd name="connsiteY4" fmla="*/ 54053 h 753616"/>
                        <a:gd name="connsiteX5" fmla="*/ 1414807 w 1497266"/>
                        <a:gd name="connsiteY5" fmla="*/ 60809 h 753616"/>
                        <a:gd name="connsiteX6" fmla="*/ 1401293 w 1497266"/>
                        <a:gd name="connsiteY6" fmla="*/ 67566 h 753616"/>
                        <a:gd name="connsiteX7" fmla="*/ 1392285 w 1497266"/>
                        <a:gd name="connsiteY7" fmla="*/ 76575 h 753616"/>
                        <a:gd name="connsiteX8" fmla="*/ 1372015 w 1497266"/>
                        <a:gd name="connsiteY8" fmla="*/ 94593 h 753616"/>
                        <a:gd name="connsiteX9" fmla="*/ 1363006 w 1497266"/>
                        <a:gd name="connsiteY9" fmla="*/ 112610 h 753616"/>
                        <a:gd name="connsiteX10" fmla="*/ 1360753 w 1497266"/>
                        <a:gd name="connsiteY10" fmla="*/ 119367 h 753616"/>
                        <a:gd name="connsiteX11" fmla="*/ 1356249 w 1497266"/>
                        <a:gd name="connsiteY11" fmla="*/ 128376 h 753616"/>
                        <a:gd name="connsiteX12" fmla="*/ 1351745 w 1497266"/>
                        <a:gd name="connsiteY12" fmla="*/ 155403 h 753616"/>
                        <a:gd name="connsiteX13" fmla="*/ 1347240 w 1497266"/>
                        <a:gd name="connsiteY13" fmla="*/ 164411 h 753616"/>
                        <a:gd name="connsiteX14" fmla="*/ 1344988 w 1497266"/>
                        <a:gd name="connsiteY14" fmla="*/ 175673 h 753616"/>
                        <a:gd name="connsiteX15" fmla="*/ 1340484 w 1497266"/>
                        <a:gd name="connsiteY15" fmla="*/ 182429 h 753616"/>
                        <a:gd name="connsiteX16" fmla="*/ 1335979 w 1497266"/>
                        <a:gd name="connsiteY16" fmla="*/ 191438 h 753616"/>
                        <a:gd name="connsiteX17" fmla="*/ 1331475 w 1497266"/>
                        <a:gd name="connsiteY17" fmla="*/ 225221 h 753616"/>
                        <a:gd name="connsiteX18" fmla="*/ 1320214 w 1497266"/>
                        <a:gd name="connsiteY18" fmla="*/ 245491 h 753616"/>
                        <a:gd name="connsiteX19" fmla="*/ 1308953 w 1497266"/>
                        <a:gd name="connsiteY19" fmla="*/ 259005 h 753616"/>
                        <a:gd name="connsiteX20" fmla="*/ 1306700 w 1497266"/>
                        <a:gd name="connsiteY20" fmla="*/ 265761 h 753616"/>
                        <a:gd name="connsiteX21" fmla="*/ 1302196 w 1497266"/>
                        <a:gd name="connsiteY21" fmla="*/ 270266 h 753616"/>
                        <a:gd name="connsiteX22" fmla="*/ 1293187 w 1497266"/>
                        <a:gd name="connsiteY22" fmla="*/ 288283 h 753616"/>
                        <a:gd name="connsiteX23" fmla="*/ 1290935 w 1497266"/>
                        <a:gd name="connsiteY23" fmla="*/ 297292 h 753616"/>
                        <a:gd name="connsiteX24" fmla="*/ 1288683 w 1497266"/>
                        <a:gd name="connsiteY24" fmla="*/ 304049 h 753616"/>
                        <a:gd name="connsiteX25" fmla="*/ 1270665 w 1497266"/>
                        <a:gd name="connsiteY25" fmla="*/ 382876 h 753616"/>
                        <a:gd name="connsiteX26" fmla="*/ 1263908 w 1497266"/>
                        <a:gd name="connsiteY26" fmla="*/ 409903 h 753616"/>
                        <a:gd name="connsiteX27" fmla="*/ 1254899 w 1497266"/>
                        <a:gd name="connsiteY27" fmla="*/ 432425 h 753616"/>
                        <a:gd name="connsiteX28" fmla="*/ 1248143 w 1497266"/>
                        <a:gd name="connsiteY28" fmla="*/ 481974 h 753616"/>
                        <a:gd name="connsiteX29" fmla="*/ 1243638 w 1497266"/>
                        <a:gd name="connsiteY29" fmla="*/ 488731 h 753616"/>
                        <a:gd name="connsiteX30" fmla="*/ 1239134 w 1497266"/>
                        <a:gd name="connsiteY30" fmla="*/ 509001 h 753616"/>
                        <a:gd name="connsiteX31" fmla="*/ 1234629 w 1497266"/>
                        <a:gd name="connsiteY31" fmla="*/ 518009 h 753616"/>
                        <a:gd name="connsiteX32" fmla="*/ 1230125 w 1497266"/>
                        <a:gd name="connsiteY32" fmla="*/ 540532 h 753616"/>
                        <a:gd name="connsiteX33" fmla="*/ 1225620 w 1497266"/>
                        <a:gd name="connsiteY33" fmla="*/ 545036 h 753616"/>
                        <a:gd name="connsiteX34" fmla="*/ 1221116 w 1497266"/>
                        <a:gd name="connsiteY34" fmla="*/ 551793 h 753616"/>
                        <a:gd name="connsiteX35" fmla="*/ 1218864 w 1497266"/>
                        <a:gd name="connsiteY35" fmla="*/ 560802 h 753616"/>
                        <a:gd name="connsiteX36" fmla="*/ 1214359 w 1497266"/>
                        <a:gd name="connsiteY36" fmla="*/ 567558 h 753616"/>
                        <a:gd name="connsiteX37" fmla="*/ 1212107 w 1497266"/>
                        <a:gd name="connsiteY37" fmla="*/ 583324 h 753616"/>
                        <a:gd name="connsiteX38" fmla="*/ 1220895 w 1497266"/>
                        <a:gd name="connsiteY38" fmla="*/ 651038 h 753616"/>
                        <a:gd name="connsiteX39" fmla="*/ 1208072 w 1497266"/>
                        <a:gd name="connsiteY39" fmla="*/ 671160 h 753616"/>
                        <a:gd name="connsiteX40" fmla="*/ 1156381 w 1497266"/>
                        <a:gd name="connsiteY40" fmla="*/ 643408 h 753616"/>
                        <a:gd name="connsiteX41" fmla="*/ 1093602 w 1497266"/>
                        <a:gd name="connsiteY41" fmla="*/ 589675 h 753616"/>
                        <a:gd name="connsiteX42" fmla="*/ 1002467 w 1497266"/>
                        <a:gd name="connsiteY42" fmla="*/ 535190 h 753616"/>
                        <a:gd name="connsiteX43" fmla="*/ 905806 w 1497266"/>
                        <a:gd name="connsiteY43" fmla="*/ 522514 h 753616"/>
                        <a:gd name="connsiteX44" fmla="*/ 856257 w 1497266"/>
                        <a:gd name="connsiteY44" fmla="*/ 527018 h 753616"/>
                        <a:gd name="connsiteX45" fmla="*/ 796063 w 1497266"/>
                        <a:gd name="connsiteY45" fmla="*/ 547399 h 753616"/>
                        <a:gd name="connsiteX46" fmla="*/ 750403 w 1497266"/>
                        <a:gd name="connsiteY46" fmla="*/ 578819 h 753616"/>
                        <a:gd name="connsiteX47" fmla="*/ 709863 w 1497266"/>
                        <a:gd name="connsiteY47" fmla="*/ 626116 h 753616"/>
                        <a:gd name="connsiteX48" fmla="*/ 691845 w 1497266"/>
                        <a:gd name="connsiteY48" fmla="*/ 644134 h 753616"/>
                        <a:gd name="connsiteX49" fmla="*/ 647490 w 1497266"/>
                        <a:gd name="connsiteY49" fmla="*/ 668108 h 753616"/>
                        <a:gd name="connsiteX50" fmla="*/ 550719 w 1497266"/>
                        <a:gd name="connsiteY50" fmla="*/ 677007 h 753616"/>
                        <a:gd name="connsiteX51" fmla="*/ 449837 w 1497266"/>
                        <a:gd name="connsiteY51" fmla="*/ 674028 h 753616"/>
                        <a:gd name="connsiteX52" fmla="*/ 385888 w 1497266"/>
                        <a:gd name="connsiteY52" fmla="*/ 637474 h 753616"/>
                        <a:gd name="connsiteX53" fmla="*/ 340499 w 1497266"/>
                        <a:gd name="connsiteY53" fmla="*/ 603594 h 753616"/>
                        <a:gd name="connsiteX54" fmla="*/ 302212 w 1497266"/>
                        <a:gd name="connsiteY54" fmla="*/ 578819 h 753616"/>
                        <a:gd name="connsiteX55" fmla="*/ 266176 w 1497266"/>
                        <a:gd name="connsiteY55" fmla="*/ 556297 h 753616"/>
                        <a:gd name="connsiteX56" fmla="*/ 259420 w 1497266"/>
                        <a:gd name="connsiteY56" fmla="*/ 554045 h 753616"/>
                        <a:gd name="connsiteX57" fmla="*/ 236897 w 1497266"/>
                        <a:gd name="connsiteY57" fmla="*/ 545036 h 753616"/>
                        <a:gd name="connsiteX58" fmla="*/ 180592 w 1497266"/>
                        <a:gd name="connsiteY58" fmla="*/ 536027 h 753616"/>
                        <a:gd name="connsiteX59" fmla="*/ 117530 w 1497266"/>
                        <a:gd name="connsiteY59" fmla="*/ 533775 h 753616"/>
                        <a:gd name="connsiteX60" fmla="*/ 76990 w 1497266"/>
                        <a:gd name="connsiteY60" fmla="*/ 536027 h 753616"/>
                        <a:gd name="connsiteX61" fmla="*/ 61716 w 1497266"/>
                        <a:gd name="connsiteY61" fmla="*/ 536930 h 753616"/>
                        <a:gd name="connsiteX62" fmla="*/ 23554 w 1497266"/>
                        <a:gd name="connsiteY62" fmla="*/ 550729 h 753616"/>
                        <a:gd name="connsiteX63" fmla="*/ 174 w 1497266"/>
                        <a:gd name="connsiteY63" fmla="*/ 573331 h 753616"/>
                        <a:gd name="connsiteX64" fmla="*/ 16278 w 1497266"/>
                        <a:gd name="connsiteY64" fmla="*/ 613525 h 753616"/>
                        <a:gd name="connsiteX65" fmla="*/ 73673 w 1497266"/>
                        <a:gd name="connsiteY65" fmla="*/ 624127 h 753616"/>
                        <a:gd name="connsiteX66" fmla="*/ 125098 w 1497266"/>
                        <a:gd name="connsiteY66" fmla="*/ 629432 h 753616"/>
                        <a:gd name="connsiteX67" fmla="*/ 167079 w 1497266"/>
                        <a:gd name="connsiteY67" fmla="*/ 632873 h 753616"/>
                        <a:gd name="connsiteX68" fmla="*/ 219459 w 1497266"/>
                        <a:gd name="connsiteY68" fmla="*/ 640429 h 753616"/>
                        <a:gd name="connsiteX69" fmla="*/ 271260 w 1497266"/>
                        <a:gd name="connsiteY69" fmla="*/ 659173 h 753616"/>
                        <a:gd name="connsiteX70" fmla="*/ 302212 w 1497266"/>
                        <a:gd name="connsiteY70" fmla="*/ 675665 h 753616"/>
                        <a:gd name="connsiteX71" fmla="*/ 337300 w 1497266"/>
                        <a:gd name="connsiteY71" fmla="*/ 700365 h 753616"/>
                        <a:gd name="connsiteX72" fmla="*/ 363637 w 1497266"/>
                        <a:gd name="connsiteY72" fmla="*/ 738763 h 753616"/>
                        <a:gd name="connsiteX73" fmla="*/ 403561 w 1497266"/>
                        <a:gd name="connsiteY73" fmla="*/ 752240 h 753616"/>
                        <a:gd name="connsiteX74" fmla="*/ 548393 w 1497266"/>
                        <a:gd name="connsiteY74" fmla="*/ 753003 h 753616"/>
                        <a:gd name="connsiteX75" fmla="*/ 630198 w 1497266"/>
                        <a:gd name="connsiteY75" fmla="*/ 750751 h 753616"/>
                        <a:gd name="connsiteX76" fmla="*/ 689593 w 1497266"/>
                        <a:gd name="connsiteY76" fmla="*/ 745483 h 753616"/>
                        <a:gd name="connsiteX77" fmla="*/ 735846 w 1497266"/>
                        <a:gd name="connsiteY77" fmla="*/ 708955 h 753616"/>
                        <a:gd name="connsiteX78" fmla="*/ 766094 w 1497266"/>
                        <a:gd name="connsiteY78" fmla="*/ 676722 h 753616"/>
                        <a:gd name="connsiteX79" fmla="*/ 818622 w 1497266"/>
                        <a:gd name="connsiteY79" fmla="*/ 631642 h 753616"/>
                        <a:gd name="connsiteX80" fmla="*/ 869696 w 1497266"/>
                        <a:gd name="connsiteY80" fmla="*/ 611335 h 753616"/>
                        <a:gd name="connsiteX81" fmla="*/ 932033 w 1497266"/>
                        <a:gd name="connsiteY81" fmla="*/ 606609 h 753616"/>
                        <a:gd name="connsiteX82" fmla="*/ 990553 w 1497266"/>
                        <a:gd name="connsiteY82" fmla="*/ 619249 h 753616"/>
                        <a:gd name="connsiteX83" fmla="*/ 1055647 w 1497266"/>
                        <a:gd name="connsiteY83" fmla="*/ 656699 h 753616"/>
                        <a:gd name="connsiteX84" fmla="*/ 1085983 w 1497266"/>
                        <a:gd name="connsiteY84" fmla="*/ 686926 h 753616"/>
                        <a:gd name="connsiteX85" fmla="*/ 1131027 w 1497266"/>
                        <a:gd name="connsiteY85" fmla="*/ 727466 h 753616"/>
                        <a:gd name="connsiteX86" fmla="*/ 1191837 w 1497266"/>
                        <a:gd name="connsiteY86" fmla="*/ 745483 h 753616"/>
                        <a:gd name="connsiteX87" fmla="*/ 1268413 w 1497266"/>
                        <a:gd name="connsiteY87" fmla="*/ 747736 h 753616"/>
                        <a:gd name="connsiteX88" fmla="*/ 1306700 w 1497266"/>
                        <a:gd name="connsiteY88" fmla="*/ 707196 h 753616"/>
                        <a:gd name="connsiteX89" fmla="*/ 1315709 w 1497266"/>
                        <a:gd name="connsiteY89" fmla="*/ 691430 h 753616"/>
                        <a:gd name="connsiteX90" fmla="*/ 1333727 w 1497266"/>
                        <a:gd name="connsiteY90" fmla="*/ 675665 h 753616"/>
                        <a:gd name="connsiteX91" fmla="*/ 1335979 w 1497266"/>
                        <a:gd name="connsiteY91" fmla="*/ 666656 h 753616"/>
                        <a:gd name="connsiteX92" fmla="*/ 1342736 w 1497266"/>
                        <a:gd name="connsiteY92" fmla="*/ 655395 h 753616"/>
                        <a:gd name="connsiteX93" fmla="*/ 1356249 w 1497266"/>
                        <a:gd name="connsiteY93" fmla="*/ 610350 h 753616"/>
                        <a:gd name="connsiteX94" fmla="*/ 1360753 w 1497266"/>
                        <a:gd name="connsiteY94" fmla="*/ 601341 h 753616"/>
                        <a:gd name="connsiteX95" fmla="*/ 1365258 w 1497266"/>
                        <a:gd name="connsiteY95" fmla="*/ 585576 h 753616"/>
                        <a:gd name="connsiteX96" fmla="*/ 1372015 w 1497266"/>
                        <a:gd name="connsiteY96" fmla="*/ 576567 h 753616"/>
                        <a:gd name="connsiteX97" fmla="*/ 1376519 w 1497266"/>
                        <a:gd name="connsiteY97" fmla="*/ 542784 h 753616"/>
                        <a:gd name="connsiteX98" fmla="*/ 1378771 w 1497266"/>
                        <a:gd name="connsiteY98" fmla="*/ 533775 h 753616"/>
                        <a:gd name="connsiteX99" fmla="*/ 1379534 w 1497266"/>
                        <a:gd name="connsiteY99" fmla="*/ 397054 h 753616"/>
                        <a:gd name="connsiteX100" fmla="*/ 1394757 w 1497266"/>
                        <a:gd name="connsiteY100" fmla="*/ 270314 h 753616"/>
                        <a:gd name="connsiteX101" fmla="*/ 1435077 w 1497266"/>
                        <a:gd name="connsiteY101" fmla="*/ 157655 h 753616"/>
                        <a:gd name="connsiteX102" fmla="*/ 1494791 w 1497266"/>
                        <a:gd name="connsiteY102" fmla="*/ 100881 h 753616"/>
                        <a:gd name="connsiteX103" fmla="*/ 1486878 w 1497266"/>
                        <a:gd name="connsiteY103" fmla="*/ 83332 h 753616"/>
                        <a:gd name="connsiteX104" fmla="*/ 1495887 w 1497266"/>
                        <a:gd name="connsiteY104" fmla="*/ 74323 h 753616"/>
                        <a:gd name="connsiteX105" fmla="*/ 1493634 w 1497266"/>
                        <a:gd name="connsiteY105" fmla="*/ 0 h 753616"/>
                        <a:gd name="connsiteX106" fmla="*/ 1482373 w 1497266"/>
                        <a:gd name="connsiteY106" fmla="*/ 9008 h 753616"/>
                        <a:gd name="connsiteX107" fmla="*/ 1480121 w 1497266"/>
                        <a:gd name="connsiteY107" fmla="*/ 18017 h 753616"/>
                        <a:gd name="connsiteX108" fmla="*/ 1473364 w 1497266"/>
                        <a:gd name="connsiteY108" fmla="*/ 20270 h 753616"/>
                        <a:gd name="connsiteX109" fmla="*/ 1482373 w 1497266"/>
                        <a:gd name="connsiteY109" fmla="*/ 18017 h 753616"/>
                        <a:gd name="connsiteX0" fmla="*/ 1482373 w 1499646"/>
                        <a:gd name="connsiteY0" fmla="*/ 18017 h 753616"/>
                        <a:gd name="connsiteX1" fmla="*/ 1482373 w 1499646"/>
                        <a:gd name="connsiteY1" fmla="*/ 18017 h 753616"/>
                        <a:gd name="connsiteX2" fmla="*/ 1455347 w 1499646"/>
                        <a:gd name="connsiteY2" fmla="*/ 38287 h 753616"/>
                        <a:gd name="connsiteX3" fmla="*/ 1432824 w 1499646"/>
                        <a:gd name="connsiteY3" fmla="*/ 49548 h 753616"/>
                        <a:gd name="connsiteX4" fmla="*/ 1426068 w 1499646"/>
                        <a:gd name="connsiteY4" fmla="*/ 54053 h 753616"/>
                        <a:gd name="connsiteX5" fmla="*/ 1414807 w 1499646"/>
                        <a:gd name="connsiteY5" fmla="*/ 60809 h 753616"/>
                        <a:gd name="connsiteX6" fmla="*/ 1401293 w 1499646"/>
                        <a:gd name="connsiteY6" fmla="*/ 67566 h 753616"/>
                        <a:gd name="connsiteX7" fmla="*/ 1392285 w 1499646"/>
                        <a:gd name="connsiteY7" fmla="*/ 76575 h 753616"/>
                        <a:gd name="connsiteX8" fmla="*/ 1372015 w 1499646"/>
                        <a:gd name="connsiteY8" fmla="*/ 94593 h 753616"/>
                        <a:gd name="connsiteX9" fmla="*/ 1363006 w 1499646"/>
                        <a:gd name="connsiteY9" fmla="*/ 112610 h 753616"/>
                        <a:gd name="connsiteX10" fmla="*/ 1360753 w 1499646"/>
                        <a:gd name="connsiteY10" fmla="*/ 119367 h 753616"/>
                        <a:gd name="connsiteX11" fmla="*/ 1356249 w 1499646"/>
                        <a:gd name="connsiteY11" fmla="*/ 128376 h 753616"/>
                        <a:gd name="connsiteX12" fmla="*/ 1351745 w 1499646"/>
                        <a:gd name="connsiteY12" fmla="*/ 155403 h 753616"/>
                        <a:gd name="connsiteX13" fmla="*/ 1347240 w 1499646"/>
                        <a:gd name="connsiteY13" fmla="*/ 164411 h 753616"/>
                        <a:gd name="connsiteX14" fmla="*/ 1344988 w 1499646"/>
                        <a:gd name="connsiteY14" fmla="*/ 175673 h 753616"/>
                        <a:gd name="connsiteX15" fmla="*/ 1340484 w 1499646"/>
                        <a:gd name="connsiteY15" fmla="*/ 182429 h 753616"/>
                        <a:gd name="connsiteX16" fmla="*/ 1335979 w 1499646"/>
                        <a:gd name="connsiteY16" fmla="*/ 191438 h 753616"/>
                        <a:gd name="connsiteX17" fmla="*/ 1331475 w 1499646"/>
                        <a:gd name="connsiteY17" fmla="*/ 225221 h 753616"/>
                        <a:gd name="connsiteX18" fmla="*/ 1320214 w 1499646"/>
                        <a:gd name="connsiteY18" fmla="*/ 245491 h 753616"/>
                        <a:gd name="connsiteX19" fmla="*/ 1308953 w 1499646"/>
                        <a:gd name="connsiteY19" fmla="*/ 259005 h 753616"/>
                        <a:gd name="connsiteX20" fmla="*/ 1306700 w 1499646"/>
                        <a:gd name="connsiteY20" fmla="*/ 265761 h 753616"/>
                        <a:gd name="connsiteX21" fmla="*/ 1302196 w 1499646"/>
                        <a:gd name="connsiteY21" fmla="*/ 270266 h 753616"/>
                        <a:gd name="connsiteX22" fmla="*/ 1293187 w 1499646"/>
                        <a:gd name="connsiteY22" fmla="*/ 288283 h 753616"/>
                        <a:gd name="connsiteX23" fmla="*/ 1290935 w 1499646"/>
                        <a:gd name="connsiteY23" fmla="*/ 297292 h 753616"/>
                        <a:gd name="connsiteX24" fmla="*/ 1288683 w 1499646"/>
                        <a:gd name="connsiteY24" fmla="*/ 304049 h 753616"/>
                        <a:gd name="connsiteX25" fmla="*/ 1270665 w 1499646"/>
                        <a:gd name="connsiteY25" fmla="*/ 382876 h 753616"/>
                        <a:gd name="connsiteX26" fmla="*/ 1263908 w 1499646"/>
                        <a:gd name="connsiteY26" fmla="*/ 409903 h 753616"/>
                        <a:gd name="connsiteX27" fmla="*/ 1254899 w 1499646"/>
                        <a:gd name="connsiteY27" fmla="*/ 432425 h 753616"/>
                        <a:gd name="connsiteX28" fmla="*/ 1248143 w 1499646"/>
                        <a:gd name="connsiteY28" fmla="*/ 481974 h 753616"/>
                        <a:gd name="connsiteX29" fmla="*/ 1243638 w 1499646"/>
                        <a:gd name="connsiteY29" fmla="*/ 488731 h 753616"/>
                        <a:gd name="connsiteX30" fmla="*/ 1239134 w 1499646"/>
                        <a:gd name="connsiteY30" fmla="*/ 509001 h 753616"/>
                        <a:gd name="connsiteX31" fmla="*/ 1234629 w 1499646"/>
                        <a:gd name="connsiteY31" fmla="*/ 518009 h 753616"/>
                        <a:gd name="connsiteX32" fmla="*/ 1230125 w 1499646"/>
                        <a:gd name="connsiteY32" fmla="*/ 540532 h 753616"/>
                        <a:gd name="connsiteX33" fmla="*/ 1225620 w 1499646"/>
                        <a:gd name="connsiteY33" fmla="*/ 545036 h 753616"/>
                        <a:gd name="connsiteX34" fmla="*/ 1221116 w 1499646"/>
                        <a:gd name="connsiteY34" fmla="*/ 551793 h 753616"/>
                        <a:gd name="connsiteX35" fmla="*/ 1218864 w 1499646"/>
                        <a:gd name="connsiteY35" fmla="*/ 560802 h 753616"/>
                        <a:gd name="connsiteX36" fmla="*/ 1214359 w 1499646"/>
                        <a:gd name="connsiteY36" fmla="*/ 567558 h 753616"/>
                        <a:gd name="connsiteX37" fmla="*/ 1212107 w 1499646"/>
                        <a:gd name="connsiteY37" fmla="*/ 583324 h 753616"/>
                        <a:gd name="connsiteX38" fmla="*/ 1220895 w 1499646"/>
                        <a:gd name="connsiteY38" fmla="*/ 651038 h 753616"/>
                        <a:gd name="connsiteX39" fmla="*/ 1208072 w 1499646"/>
                        <a:gd name="connsiteY39" fmla="*/ 671160 h 753616"/>
                        <a:gd name="connsiteX40" fmla="*/ 1156381 w 1499646"/>
                        <a:gd name="connsiteY40" fmla="*/ 643408 h 753616"/>
                        <a:gd name="connsiteX41" fmla="*/ 1093602 w 1499646"/>
                        <a:gd name="connsiteY41" fmla="*/ 589675 h 753616"/>
                        <a:gd name="connsiteX42" fmla="*/ 1002467 w 1499646"/>
                        <a:gd name="connsiteY42" fmla="*/ 535190 h 753616"/>
                        <a:gd name="connsiteX43" fmla="*/ 905806 w 1499646"/>
                        <a:gd name="connsiteY43" fmla="*/ 522514 h 753616"/>
                        <a:gd name="connsiteX44" fmla="*/ 856257 w 1499646"/>
                        <a:gd name="connsiteY44" fmla="*/ 527018 h 753616"/>
                        <a:gd name="connsiteX45" fmla="*/ 796063 w 1499646"/>
                        <a:gd name="connsiteY45" fmla="*/ 547399 h 753616"/>
                        <a:gd name="connsiteX46" fmla="*/ 750403 w 1499646"/>
                        <a:gd name="connsiteY46" fmla="*/ 578819 h 753616"/>
                        <a:gd name="connsiteX47" fmla="*/ 709863 w 1499646"/>
                        <a:gd name="connsiteY47" fmla="*/ 626116 h 753616"/>
                        <a:gd name="connsiteX48" fmla="*/ 691845 w 1499646"/>
                        <a:gd name="connsiteY48" fmla="*/ 644134 h 753616"/>
                        <a:gd name="connsiteX49" fmla="*/ 647490 w 1499646"/>
                        <a:gd name="connsiteY49" fmla="*/ 668108 h 753616"/>
                        <a:gd name="connsiteX50" fmla="*/ 550719 w 1499646"/>
                        <a:gd name="connsiteY50" fmla="*/ 677007 h 753616"/>
                        <a:gd name="connsiteX51" fmla="*/ 449837 w 1499646"/>
                        <a:gd name="connsiteY51" fmla="*/ 674028 h 753616"/>
                        <a:gd name="connsiteX52" fmla="*/ 385888 w 1499646"/>
                        <a:gd name="connsiteY52" fmla="*/ 637474 h 753616"/>
                        <a:gd name="connsiteX53" fmla="*/ 340499 w 1499646"/>
                        <a:gd name="connsiteY53" fmla="*/ 603594 h 753616"/>
                        <a:gd name="connsiteX54" fmla="*/ 302212 w 1499646"/>
                        <a:gd name="connsiteY54" fmla="*/ 578819 h 753616"/>
                        <a:gd name="connsiteX55" fmla="*/ 266176 w 1499646"/>
                        <a:gd name="connsiteY55" fmla="*/ 556297 h 753616"/>
                        <a:gd name="connsiteX56" fmla="*/ 259420 w 1499646"/>
                        <a:gd name="connsiteY56" fmla="*/ 554045 h 753616"/>
                        <a:gd name="connsiteX57" fmla="*/ 236897 w 1499646"/>
                        <a:gd name="connsiteY57" fmla="*/ 545036 h 753616"/>
                        <a:gd name="connsiteX58" fmla="*/ 180592 w 1499646"/>
                        <a:gd name="connsiteY58" fmla="*/ 536027 h 753616"/>
                        <a:gd name="connsiteX59" fmla="*/ 117530 w 1499646"/>
                        <a:gd name="connsiteY59" fmla="*/ 533775 h 753616"/>
                        <a:gd name="connsiteX60" fmla="*/ 76990 w 1499646"/>
                        <a:gd name="connsiteY60" fmla="*/ 536027 h 753616"/>
                        <a:gd name="connsiteX61" fmla="*/ 61716 w 1499646"/>
                        <a:gd name="connsiteY61" fmla="*/ 536930 h 753616"/>
                        <a:gd name="connsiteX62" fmla="*/ 23554 w 1499646"/>
                        <a:gd name="connsiteY62" fmla="*/ 550729 h 753616"/>
                        <a:gd name="connsiteX63" fmla="*/ 174 w 1499646"/>
                        <a:gd name="connsiteY63" fmla="*/ 573331 h 753616"/>
                        <a:gd name="connsiteX64" fmla="*/ 16278 w 1499646"/>
                        <a:gd name="connsiteY64" fmla="*/ 613525 h 753616"/>
                        <a:gd name="connsiteX65" fmla="*/ 73673 w 1499646"/>
                        <a:gd name="connsiteY65" fmla="*/ 624127 h 753616"/>
                        <a:gd name="connsiteX66" fmla="*/ 125098 w 1499646"/>
                        <a:gd name="connsiteY66" fmla="*/ 629432 h 753616"/>
                        <a:gd name="connsiteX67" fmla="*/ 167079 w 1499646"/>
                        <a:gd name="connsiteY67" fmla="*/ 632873 h 753616"/>
                        <a:gd name="connsiteX68" fmla="*/ 219459 w 1499646"/>
                        <a:gd name="connsiteY68" fmla="*/ 640429 h 753616"/>
                        <a:gd name="connsiteX69" fmla="*/ 271260 w 1499646"/>
                        <a:gd name="connsiteY69" fmla="*/ 659173 h 753616"/>
                        <a:gd name="connsiteX70" fmla="*/ 302212 w 1499646"/>
                        <a:gd name="connsiteY70" fmla="*/ 675665 h 753616"/>
                        <a:gd name="connsiteX71" fmla="*/ 337300 w 1499646"/>
                        <a:gd name="connsiteY71" fmla="*/ 700365 h 753616"/>
                        <a:gd name="connsiteX72" fmla="*/ 363637 w 1499646"/>
                        <a:gd name="connsiteY72" fmla="*/ 738763 h 753616"/>
                        <a:gd name="connsiteX73" fmla="*/ 403561 w 1499646"/>
                        <a:gd name="connsiteY73" fmla="*/ 752240 h 753616"/>
                        <a:gd name="connsiteX74" fmla="*/ 548393 w 1499646"/>
                        <a:gd name="connsiteY74" fmla="*/ 753003 h 753616"/>
                        <a:gd name="connsiteX75" fmla="*/ 630198 w 1499646"/>
                        <a:gd name="connsiteY75" fmla="*/ 750751 h 753616"/>
                        <a:gd name="connsiteX76" fmla="*/ 689593 w 1499646"/>
                        <a:gd name="connsiteY76" fmla="*/ 745483 h 753616"/>
                        <a:gd name="connsiteX77" fmla="*/ 735846 w 1499646"/>
                        <a:gd name="connsiteY77" fmla="*/ 708955 h 753616"/>
                        <a:gd name="connsiteX78" fmla="*/ 766094 w 1499646"/>
                        <a:gd name="connsiteY78" fmla="*/ 676722 h 753616"/>
                        <a:gd name="connsiteX79" fmla="*/ 818622 w 1499646"/>
                        <a:gd name="connsiteY79" fmla="*/ 631642 h 753616"/>
                        <a:gd name="connsiteX80" fmla="*/ 869696 w 1499646"/>
                        <a:gd name="connsiteY80" fmla="*/ 611335 h 753616"/>
                        <a:gd name="connsiteX81" fmla="*/ 932033 w 1499646"/>
                        <a:gd name="connsiteY81" fmla="*/ 606609 h 753616"/>
                        <a:gd name="connsiteX82" fmla="*/ 990553 w 1499646"/>
                        <a:gd name="connsiteY82" fmla="*/ 619249 h 753616"/>
                        <a:gd name="connsiteX83" fmla="*/ 1055647 w 1499646"/>
                        <a:gd name="connsiteY83" fmla="*/ 656699 h 753616"/>
                        <a:gd name="connsiteX84" fmla="*/ 1085983 w 1499646"/>
                        <a:gd name="connsiteY84" fmla="*/ 686926 h 753616"/>
                        <a:gd name="connsiteX85" fmla="*/ 1131027 w 1499646"/>
                        <a:gd name="connsiteY85" fmla="*/ 727466 h 753616"/>
                        <a:gd name="connsiteX86" fmla="*/ 1191837 w 1499646"/>
                        <a:gd name="connsiteY86" fmla="*/ 745483 h 753616"/>
                        <a:gd name="connsiteX87" fmla="*/ 1268413 w 1499646"/>
                        <a:gd name="connsiteY87" fmla="*/ 747736 h 753616"/>
                        <a:gd name="connsiteX88" fmla="*/ 1306700 w 1499646"/>
                        <a:gd name="connsiteY88" fmla="*/ 707196 h 753616"/>
                        <a:gd name="connsiteX89" fmla="*/ 1315709 w 1499646"/>
                        <a:gd name="connsiteY89" fmla="*/ 691430 h 753616"/>
                        <a:gd name="connsiteX90" fmla="*/ 1333727 w 1499646"/>
                        <a:gd name="connsiteY90" fmla="*/ 675665 h 753616"/>
                        <a:gd name="connsiteX91" fmla="*/ 1335979 w 1499646"/>
                        <a:gd name="connsiteY91" fmla="*/ 666656 h 753616"/>
                        <a:gd name="connsiteX92" fmla="*/ 1342736 w 1499646"/>
                        <a:gd name="connsiteY92" fmla="*/ 655395 h 753616"/>
                        <a:gd name="connsiteX93" fmla="*/ 1356249 w 1499646"/>
                        <a:gd name="connsiteY93" fmla="*/ 610350 h 753616"/>
                        <a:gd name="connsiteX94" fmla="*/ 1360753 w 1499646"/>
                        <a:gd name="connsiteY94" fmla="*/ 601341 h 753616"/>
                        <a:gd name="connsiteX95" fmla="*/ 1365258 w 1499646"/>
                        <a:gd name="connsiteY95" fmla="*/ 585576 h 753616"/>
                        <a:gd name="connsiteX96" fmla="*/ 1372015 w 1499646"/>
                        <a:gd name="connsiteY96" fmla="*/ 576567 h 753616"/>
                        <a:gd name="connsiteX97" fmla="*/ 1376519 w 1499646"/>
                        <a:gd name="connsiteY97" fmla="*/ 542784 h 753616"/>
                        <a:gd name="connsiteX98" fmla="*/ 1378771 w 1499646"/>
                        <a:gd name="connsiteY98" fmla="*/ 533775 h 753616"/>
                        <a:gd name="connsiteX99" fmla="*/ 1379534 w 1499646"/>
                        <a:gd name="connsiteY99" fmla="*/ 397054 h 753616"/>
                        <a:gd name="connsiteX100" fmla="*/ 1394757 w 1499646"/>
                        <a:gd name="connsiteY100" fmla="*/ 270314 h 753616"/>
                        <a:gd name="connsiteX101" fmla="*/ 1435077 w 1499646"/>
                        <a:gd name="connsiteY101" fmla="*/ 157655 h 753616"/>
                        <a:gd name="connsiteX102" fmla="*/ 1494791 w 1499646"/>
                        <a:gd name="connsiteY102" fmla="*/ 100881 h 753616"/>
                        <a:gd name="connsiteX103" fmla="*/ 1495887 w 1499646"/>
                        <a:gd name="connsiteY103" fmla="*/ 74323 h 753616"/>
                        <a:gd name="connsiteX104" fmla="*/ 1493634 w 1499646"/>
                        <a:gd name="connsiteY104" fmla="*/ 0 h 753616"/>
                        <a:gd name="connsiteX105" fmla="*/ 1482373 w 1499646"/>
                        <a:gd name="connsiteY105" fmla="*/ 9008 h 753616"/>
                        <a:gd name="connsiteX106" fmla="*/ 1480121 w 1499646"/>
                        <a:gd name="connsiteY106" fmla="*/ 18017 h 753616"/>
                        <a:gd name="connsiteX107" fmla="*/ 1473364 w 1499646"/>
                        <a:gd name="connsiteY107" fmla="*/ 20270 h 753616"/>
                        <a:gd name="connsiteX108" fmla="*/ 1482373 w 1499646"/>
                        <a:gd name="connsiteY10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5979 w 1499290"/>
                        <a:gd name="connsiteY16" fmla="*/ 191438 h 753616"/>
                        <a:gd name="connsiteX17" fmla="*/ 1331475 w 1499290"/>
                        <a:gd name="connsiteY17" fmla="*/ 225221 h 753616"/>
                        <a:gd name="connsiteX18" fmla="*/ 1320214 w 1499290"/>
                        <a:gd name="connsiteY18" fmla="*/ 245491 h 753616"/>
                        <a:gd name="connsiteX19" fmla="*/ 1308953 w 1499290"/>
                        <a:gd name="connsiteY19" fmla="*/ 259005 h 753616"/>
                        <a:gd name="connsiteX20" fmla="*/ 1306700 w 1499290"/>
                        <a:gd name="connsiteY20" fmla="*/ 265761 h 753616"/>
                        <a:gd name="connsiteX21" fmla="*/ 1302196 w 1499290"/>
                        <a:gd name="connsiteY21" fmla="*/ 270266 h 753616"/>
                        <a:gd name="connsiteX22" fmla="*/ 1293187 w 1499290"/>
                        <a:gd name="connsiteY22" fmla="*/ 288283 h 753616"/>
                        <a:gd name="connsiteX23" fmla="*/ 1290935 w 1499290"/>
                        <a:gd name="connsiteY23" fmla="*/ 297292 h 753616"/>
                        <a:gd name="connsiteX24" fmla="*/ 1288683 w 1499290"/>
                        <a:gd name="connsiteY24" fmla="*/ 304049 h 753616"/>
                        <a:gd name="connsiteX25" fmla="*/ 1270665 w 1499290"/>
                        <a:gd name="connsiteY25" fmla="*/ 382876 h 753616"/>
                        <a:gd name="connsiteX26" fmla="*/ 1263908 w 1499290"/>
                        <a:gd name="connsiteY26" fmla="*/ 409903 h 753616"/>
                        <a:gd name="connsiteX27" fmla="*/ 1254899 w 1499290"/>
                        <a:gd name="connsiteY27" fmla="*/ 432425 h 753616"/>
                        <a:gd name="connsiteX28" fmla="*/ 1248143 w 1499290"/>
                        <a:gd name="connsiteY28" fmla="*/ 481974 h 753616"/>
                        <a:gd name="connsiteX29" fmla="*/ 1243638 w 1499290"/>
                        <a:gd name="connsiteY29" fmla="*/ 488731 h 753616"/>
                        <a:gd name="connsiteX30" fmla="*/ 1239134 w 1499290"/>
                        <a:gd name="connsiteY30" fmla="*/ 509001 h 753616"/>
                        <a:gd name="connsiteX31" fmla="*/ 1234629 w 1499290"/>
                        <a:gd name="connsiteY31" fmla="*/ 518009 h 753616"/>
                        <a:gd name="connsiteX32" fmla="*/ 1230125 w 1499290"/>
                        <a:gd name="connsiteY32" fmla="*/ 540532 h 753616"/>
                        <a:gd name="connsiteX33" fmla="*/ 1225620 w 1499290"/>
                        <a:gd name="connsiteY33" fmla="*/ 545036 h 753616"/>
                        <a:gd name="connsiteX34" fmla="*/ 1221116 w 1499290"/>
                        <a:gd name="connsiteY34" fmla="*/ 551793 h 753616"/>
                        <a:gd name="connsiteX35" fmla="*/ 1218864 w 1499290"/>
                        <a:gd name="connsiteY35" fmla="*/ 560802 h 753616"/>
                        <a:gd name="connsiteX36" fmla="*/ 1214359 w 1499290"/>
                        <a:gd name="connsiteY36" fmla="*/ 567558 h 753616"/>
                        <a:gd name="connsiteX37" fmla="*/ 1212107 w 1499290"/>
                        <a:gd name="connsiteY37" fmla="*/ 583324 h 753616"/>
                        <a:gd name="connsiteX38" fmla="*/ 1220895 w 1499290"/>
                        <a:gd name="connsiteY38" fmla="*/ 651038 h 753616"/>
                        <a:gd name="connsiteX39" fmla="*/ 1208072 w 1499290"/>
                        <a:gd name="connsiteY39" fmla="*/ 671160 h 753616"/>
                        <a:gd name="connsiteX40" fmla="*/ 1156381 w 1499290"/>
                        <a:gd name="connsiteY40" fmla="*/ 643408 h 753616"/>
                        <a:gd name="connsiteX41" fmla="*/ 1093602 w 1499290"/>
                        <a:gd name="connsiteY41" fmla="*/ 589675 h 753616"/>
                        <a:gd name="connsiteX42" fmla="*/ 1002467 w 1499290"/>
                        <a:gd name="connsiteY42" fmla="*/ 535190 h 753616"/>
                        <a:gd name="connsiteX43" fmla="*/ 905806 w 1499290"/>
                        <a:gd name="connsiteY43" fmla="*/ 522514 h 753616"/>
                        <a:gd name="connsiteX44" fmla="*/ 856257 w 1499290"/>
                        <a:gd name="connsiteY44" fmla="*/ 527018 h 753616"/>
                        <a:gd name="connsiteX45" fmla="*/ 796063 w 1499290"/>
                        <a:gd name="connsiteY45" fmla="*/ 547399 h 753616"/>
                        <a:gd name="connsiteX46" fmla="*/ 750403 w 1499290"/>
                        <a:gd name="connsiteY46" fmla="*/ 578819 h 753616"/>
                        <a:gd name="connsiteX47" fmla="*/ 709863 w 1499290"/>
                        <a:gd name="connsiteY47" fmla="*/ 626116 h 753616"/>
                        <a:gd name="connsiteX48" fmla="*/ 691845 w 1499290"/>
                        <a:gd name="connsiteY48" fmla="*/ 644134 h 753616"/>
                        <a:gd name="connsiteX49" fmla="*/ 647490 w 1499290"/>
                        <a:gd name="connsiteY49" fmla="*/ 668108 h 753616"/>
                        <a:gd name="connsiteX50" fmla="*/ 550719 w 1499290"/>
                        <a:gd name="connsiteY50" fmla="*/ 677007 h 753616"/>
                        <a:gd name="connsiteX51" fmla="*/ 449837 w 1499290"/>
                        <a:gd name="connsiteY51" fmla="*/ 674028 h 753616"/>
                        <a:gd name="connsiteX52" fmla="*/ 385888 w 1499290"/>
                        <a:gd name="connsiteY52" fmla="*/ 637474 h 753616"/>
                        <a:gd name="connsiteX53" fmla="*/ 340499 w 1499290"/>
                        <a:gd name="connsiteY53" fmla="*/ 603594 h 753616"/>
                        <a:gd name="connsiteX54" fmla="*/ 302212 w 1499290"/>
                        <a:gd name="connsiteY54" fmla="*/ 578819 h 753616"/>
                        <a:gd name="connsiteX55" fmla="*/ 266176 w 1499290"/>
                        <a:gd name="connsiteY55" fmla="*/ 556297 h 753616"/>
                        <a:gd name="connsiteX56" fmla="*/ 259420 w 1499290"/>
                        <a:gd name="connsiteY56" fmla="*/ 554045 h 753616"/>
                        <a:gd name="connsiteX57" fmla="*/ 236897 w 1499290"/>
                        <a:gd name="connsiteY57" fmla="*/ 545036 h 753616"/>
                        <a:gd name="connsiteX58" fmla="*/ 180592 w 1499290"/>
                        <a:gd name="connsiteY58" fmla="*/ 536027 h 753616"/>
                        <a:gd name="connsiteX59" fmla="*/ 117530 w 1499290"/>
                        <a:gd name="connsiteY59" fmla="*/ 533775 h 753616"/>
                        <a:gd name="connsiteX60" fmla="*/ 76990 w 1499290"/>
                        <a:gd name="connsiteY60" fmla="*/ 536027 h 753616"/>
                        <a:gd name="connsiteX61" fmla="*/ 61716 w 1499290"/>
                        <a:gd name="connsiteY61" fmla="*/ 536930 h 753616"/>
                        <a:gd name="connsiteX62" fmla="*/ 23554 w 1499290"/>
                        <a:gd name="connsiteY62" fmla="*/ 550729 h 753616"/>
                        <a:gd name="connsiteX63" fmla="*/ 174 w 1499290"/>
                        <a:gd name="connsiteY63" fmla="*/ 573331 h 753616"/>
                        <a:gd name="connsiteX64" fmla="*/ 16278 w 1499290"/>
                        <a:gd name="connsiteY64" fmla="*/ 613525 h 753616"/>
                        <a:gd name="connsiteX65" fmla="*/ 73673 w 1499290"/>
                        <a:gd name="connsiteY65" fmla="*/ 624127 h 753616"/>
                        <a:gd name="connsiteX66" fmla="*/ 125098 w 1499290"/>
                        <a:gd name="connsiteY66" fmla="*/ 629432 h 753616"/>
                        <a:gd name="connsiteX67" fmla="*/ 167079 w 1499290"/>
                        <a:gd name="connsiteY67" fmla="*/ 632873 h 753616"/>
                        <a:gd name="connsiteX68" fmla="*/ 219459 w 1499290"/>
                        <a:gd name="connsiteY68" fmla="*/ 640429 h 753616"/>
                        <a:gd name="connsiteX69" fmla="*/ 271260 w 1499290"/>
                        <a:gd name="connsiteY69" fmla="*/ 659173 h 753616"/>
                        <a:gd name="connsiteX70" fmla="*/ 302212 w 1499290"/>
                        <a:gd name="connsiteY70" fmla="*/ 675665 h 753616"/>
                        <a:gd name="connsiteX71" fmla="*/ 337300 w 1499290"/>
                        <a:gd name="connsiteY71" fmla="*/ 700365 h 753616"/>
                        <a:gd name="connsiteX72" fmla="*/ 363637 w 1499290"/>
                        <a:gd name="connsiteY72" fmla="*/ 738763 h 753616"/>
                        <a:gd name="connsiteX73" fmla="*/ 403561 w 1499290"/>
                        <a:gd name="connsiteY73" fmla="*/ 752240 h 753616"/>
                        <a:gd name="connsiteX74" fmla="*/ 548393 w 1499290"/>
                        <a:gd name="connsiteY74" fmla="*/ 753003 h 753616"/>
                        <a:gd name="connsiteX75" fmla="*/ 630198 w 1499290"/>
                        <a:gd name="connsiteY75" fmla="*/ 750751 h 753616"/>
                        <a:gd name="connsiteX76" fmla="*/ 689593 w 1499290"/>
                        <a:gd name="connsiteY76" fmla="*/ 745483 h 753616"/>
                        <a:gd name="connsiteX77" fmla="*/ 735846 w 1499290"/>
                        <a:gd name="connsiteY77" fmla="*/ 708955 h 753616"/>
                        <a:gd name="connsiteX78" fmla="*/ 766094 w 1499290"/>
                        <a:gd name="connsiteY78" fmla="*/ 676722 h 753616"/>
                        <a:gd name="connsiteX79" fmla="*/ 818622 w 1499290"/>
                        <a:gd name="connsiteY79" fmla="*/ 631642 h 753616"/>
                        <a:gd name="connsiteX80" fmla="*/ 869696 w 1499290"/>
                        <a:gd name="connsiteY80" fmla="*/ 611335 h 753616"/>
                        <a:gd name="connsiteX81" fmla="*/ 932033 w 1499290"/>
                        <a:gd name="connsiteY81" fmla="*/ 606609 h 753616"/>
                        <a:gd name="connsiteX82" fmla="*/ 990553 w 1499290"/>
                        <a:gd name="connsiteY82" fmla="*/ 619249 h 753616"/>
                        <a:gd name="connsiteX83" fmla="*/ 1055647 w 1499290"/>
                        <a:gd name="connsiteY83" fmla="*/ 656699 h 753616"/>
                        <a:gd name="connsiteX84" fmla="*/ 1085983 w 1499290"/>
                        <a:gd name="connsiteY84" fmla="*/ 686926 h 753616"/>
                        <a:gd name="connsiteX85" fmla="*/ 1131027 w 1499290"/>
                        <a:gd name="connsiteY85" fmla="*/ 727466 h 753616"/>
                        <a:gd name="connsiteX86" fmla="*/ 1191837 w 1499290"/>
                        <a:gd name="connsiteY86" fmla="*/ 745483 h 753616"/>
                        <a:gd name="connsiteX87" fmla="*/ 1268413 w 1499290"/>
                        <a:gd name="connsiteY87" fmla="*/ 747736 h 753616"/>
                        <a:gd name="connsiteX88" fmla="*/ 1306700 w 1499290"/>
                        <a:gd name="connsiteY88" fmla="*/ 707196 h 753616"/>
                        <a:gd name="connsiteX89" fmla="*/ 1315709 w 1499290"/>
                        <a:gd name="connsiteY89" fmla="*/ 691430 h 753616"/>
                        <a:gd name="connsiteX90" fmla="*/ 1333727 w 1499290"/>
                        <a:gd name="connsiteY90" fmla="*/ 675665 h 753616"/>
                        <a:gd name="connsiteX91" fmla="*/ 1335979 w 1499290"/>
                        <a:gd name="connsiteY91" fmla="*/ 666656 h 753616"/>
                        <a:gd name="connsiteX92" fmla="*/ 1342736 w 1499290"/>
                        <a:gd name="connsiteY92" fmla="*/ 655395 h 753616"/>
                        <a:gd name="connsiteX93" fmla="*/ 1356249 w 1499290"/>
                        <a:gd name="connsiteY93" fmla="*/ 610350 h 753616"/>
                        <a:gd name="connsiteX94" fmla="*/ 1360753 w 1499290"/>
                        <a:gd name="connsiteY94" fmla="*/ 601341 h 753616"/>
                        <a:gd name="connsiteX95" fmla="*/ 1365258 w 1499290"/>
                        <a:gd name="connsiteY95" fmla="*/ 585576 h 753616"/>
                        <a:gd name="connsiteX96" fmla="*/ 1372015 w 1499290"/>
                        <a:gd name="connsiteY96" fmla="*/ 576567 h 753616"/>
                        <a:gd name="connsiteX97" fmla="*/ 1376519 w 1499290"/>
                        <a:gd name="connsiteY97" fmla="*/ 542784 h 753616"/>
                        <a:gd name="connsiteX98" fmla="*/ 1378771 w 1499290"/>
                        <a:gd name="connsiteY98" fmla="*/ 533775 h 753616"/>
                        <a:gd name="connsiteX99" fmla="*/ 1379534 w 1499290"/>
                        <a:gd name="connsiteY99" fmla="*/ 397054 h 753616"/>
                        <a:gd name="connsiteX100" fmla="*/ 1394757 w 1499290"/>
                        <a:gd name="connsiteY100" fmla="*/ 270314 h 753616"/>
                        <a:gd name="connsiteX101" fmla="*/ 1435077 w 1499290"/>
                        <a:gd name="connsiteY101" fmla="*/ 157655 h 753616"/>
                        <a:gd name="connsiteX102" fmla="*/ 1494791 w 1499290"/>
                        <a:gd name="connsiteY102" fmla="*/ 100881 h 753616"/>
                        <a:gd name="connsiteX103" fmla="*/ 1493634 w 1499290"/>
                        <a:gd name="connsiteY103" fmla="*/ 0 h 753616"/>
                        <a:gd name="connsiteX104" fmla="*/ 1482373 w 1499290"/>
                        <a:gd name="connsiteY104" fmla="*/ 9008 h 753616"/>
                        <a:gd name="connsiteX105" fmla="*/ 1480121 w 1499290"/>
                        <a:gd name="connsiteY105" fmla="*/ 18017 h 753616"/>
                        <a:gd name="connsiteX106" fmla="*/ 1473364 w 1499290"/>
                        <a:gd name="connsiteY106" fmla="*/ 20270 h 753616"/>
                        <a:gd name="connsiteX107" fmla="*/ 1482373 w 1499290"/>
                        <a:gd name="connsiteY10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1475 w 1499290"/>
                        <a:gd name="connsiteY16" fmla="*/ 225221 h 753616"/>
                        <a:gd name="connsiteX17" fmla="*/ 1320214 w 1499290"/>
                        <a:gd name="connsiteY17" fmla="*/ 245491 h 753616"/>
                        <a:gd name="connsiteX18" fmla="*/ 1308953 w 1499290"/>
                        <a:gd name="connsiteY18" fmla="*/ 259005 h 753616"/>
                        <a:gd name="connsiteX19" fmla="*/ 1306700 w 1499290"/>
                        <a:gd name="connsiteY19" fmla="*/ 265761 h 753616"/>
                        <a:gd name="connsiteX20" fmla="*/ 1302196 w 1499290"/>
                        <a:gd name="connsiteY20" fmla="*/ 270266 h 753616"/>
                        <a:gd name="connsiteX21" fmla="*/ 1293187 w 1499290"/>
                        <a:gd name="connsiteY21" fmla="*/ 288283 h 753616"/>
                        <a:gd name="connsiteX22" fmla="*/ 1290935 w 1499290"/>
                        <a:gd name="connsiteY22" fmla="*/ 297292 h 753616"/>
                        <a:gd name="connsiteX23" fmla="*/ 1288683 w 1499290"/>
                        <a:gd name="connsiteY23" fmla="*/ 304049 h 753616"/>
                        <a:gd name="connsiteX24" fmla="*/ 1270665 w 1499290"/>
                        <a:gd name="connsiteY24" fmla="*/ 382876 h 753616"/>
                        <a:gd name="connsiteX25" fmla="*/ 1263908 w 1499290"/>
                        <a:gd name="connsiteY25" fmla="*/ 409903 h 753616"/>
                        <a:gd name="connsiteX26" fmla="*/ 1254899 w 1499290"/>
                        <a:gd name="connsiteY26" fmla="*/ 432425 h 753616"/>
                        <a:gd name="connsiteX27" fmla="*/ 1248143 w 1499290"/>
                        <a:gd name="connsiteY27" fmla="*/ 481974 h 753616"/>
                        <a:gd name="connsiteX28" fmla="*/ 1243638 w 1499290"/>
                        <a:gd name="connsiteY28" fmla="*/ 488731 h 753616"/>
                        <a:gd name="connsiteX29" fmla="*/ 1239134 w 1499290"/>
                        <a:gd name="connsiteY29" fmla="*/ 509001 h 753616"/>
                        <a:gd name="connsiteX30" fmla="*/ 1234629 w 1499290"/>
                        <a:gd name="connsiteY30" fmla="*/ 518009 h 753616"/>
                        <a:gd name="connsiteX31" fmla="*/ 1230125 w 1499290"/>
                        <a:gd name="connsiteY31" fmla="*/ 540532 h 753616"/>
                        <a:gd name="connsiteX32" fmla="*/ 1225620 w 1499290"/>
                        <a:gd name="connsiteY32" fmla="*/ 545036 h 753616"/>
                        <a:gd name="connsiteX33" fmla="*/ 1221116 w 1499290"/>
                        <a:gd name="connsiteY33" fmla="*/ 551793 h 753616"/>
                        <a:gd name="connsiteX34" fmla="*/ 1218864 w 1499290"/>
                        <a:gd name="connsiteY34" fmla="*/ 560802 h 753616"/>
                        <a:gd name="connsiteX35" fmla="*/ 1214359 w 1499290"/>
                        <a:gd name="connsiteY35" fmla="*/ 567558 h 753616"/>
                        <a:gd name="connsiteX36" fmla="*/ 1212107 w 1499290"/>
                        <a:gd name="connsiteY36" fmla="*/ 583324 h 753616"/>
                        <a:gd name="connsiteX37" fmla="*/ 1220895 w 1499290"/>
                        <a:gd name="connsiteY37" fmla="*/ 651038 h 753616"/>
                        <a:gd name="connsiteX38" fmla="*/ 1208072 w 1499290"/>
                        <a:gd name="connsiteY38" fmla="*/ 671160 h 753616"/>
                        <a:gd name="connsiteX39" fmla="*/ 1156381 w 1499290"/>
                        <a:gd name="connsiteY39" fmla="*/ 643408 h 753616"/>
                        <a:gd name="connsiteX40" fmla="*/ 1093602 w 1499290"/>
                        <a:gd name="connsiteY40" fmla="*/ 589675 h 753616"/>
                        <a:gd name="connsiteX41" fmla="*/ 1002467 w 1499290"/>
                        <a:gd name="connsiteY41" fmla="*/ 535190 h 753616"/>
                        <a:gd name="connsiteX42" fmla="*/ 905806 w 1499290"/>
                        <a:gd name="connsiteY42" fmla="*/ 522514 h 753616"/>
                        <a:gd name="connsiteX43" fmla="*/ 856257 w 1499290"/>
                        <a:gd name="connsiteY43" fmla="*/ 527018 h 753616"/>
                        <a:gd name="connsiteX44" fmla="*/ 796063 w 1499290"/>
                        <a:gd name="connsiteY44" fmla="*/ 547399 h 753616"/>
                        <a:gd name="connsiteX45" fmla="*/ 750403 w 1499290"/>
                        <a:gd name="connsiteY45" fmla="*/ 578819 h 753616"/>
                        <a:gd name="connsiteX46" fmla="*/ 709863 w 1499290"/>
                        <a:gd name="connsiteY46" fmla="*/ 626116 h 753616"/>
                        <a:gd name="connsiteX47" fmla="*/ 691845 w 1499290"/>
                        <a:gd name="connsiteY47" fmla="*/ 644134 h 753616"/>
                        <a:gd name="connsiteX48" fmla="*/ 647490 w 1499290"/>
                        <a:gd name="connsiteY48" fmla="*/ 668108 h 753616"/>
                        <a:gd name="connsiteX49" fmla="*/ 550719 w 1499290"/>
                        <a:gd name="connsiteY49" fmla="*/ 677007 h 753616"/>
                        <a:gd name="connsiteX50" fmla="*/ 449837 w 1499290"/>
                        <a:gd name="connsiteY50" fmla="*/ 674028 h 753616"/>
                        <a:gd name="connsiteX51" fmla="*/ 385888 w 1499290"/>
                        <a:gd name="connsiteY51" fmla="*/ 637474 h 753616"/>
                        <a:gd name="connsiteX52" fmla="*/ 340499 w 1499290"/>
                        <a:gd name="connsiteY52" fmla="*/ 603594 h 753616"/>
                        <a:gd name="connsiteX53" fmla="*/ 302212 w 1499290"/>
                        <a:gd name="connsiteY53" fmla="*/ 578819 h 753616"/>
                        <a:gd name="connsiteX54" fmla="*/ 266176 w 1499290"/>
                        <a:gd name="connsiteY54" fmla="*/ 556297 h 753616"/>
                        <a:gd name="connsiteX55" fmla="*/ 259420 w 1499290"/>
                        <a:gd name="connsiteY55" fmla="*/ 554045 h 753616"/>
                        <a:gd name="connsiteX56" fmla="*/ 236897 w 1499290"/>
                        <a:gd name="connsiteY56" fmla="*/ 545036 h 753616"/>
                        <a:gd name="connsiteX57" fmla="*/ 180592 w 1499290"/>
                        <a:gd name="connsiteY57" fmla="*/ 536027 h 753616"/>
                        <a:gd name="connsiteX58" fmla="*/ 117530 w 1499290"/>
                        <a:gd name="connsiteY58" fmla="*/ 533775 h 753616"/>
                        <a:gd name="connsiteX59" fmla="*/ 76990 w 1499290"/>
                        <a:gd name="connsiteY59" fmla="*/ 536027 h 753616"/>
                        <a:gd name="connsiteX60" fmla="*/ 61716 w 1499290"/>
                        <a:gd name="connsiteY60" fmla="*/ 536930 h 753616"/>
                        <a:gd name="connsiteX61" fmla="*/ 23554 w 1499290"/>
                        <a:gd name="connsiteY61" fmla="*/ 550729 h 753616"/>
                        <a:gd name="connsiteX62" fmla="*/ 174 w 1499290"/>
                        <a:gd name="connsiteY62" fmla="*/ 573331 h 753616"/>
                        <a:gd name="connsiteX63" fmla="*/ 16278 w 1499290"/>
                        <a:gd name="connsiteY63" fmla="*/ 613525 h 753616"/>
                        <a:gd name="connsiteX64" fmla="*/ 73673 w 1499290"/>
                        <a:gd name="connsiteY64" fmla="*/ 624127 h 753616"/>
                        <a:gd name="connsiteX65" fmla="*/ 125098 w 1499290"/>
                        <a:gd name="connsiteY65" fmla="*/ 629432 h 753616"/>
                        <a:gd name="connsiteX66" fmla="*/ 167079 w 1499290"/>
                        <a:gd name="connsiteY66" fmla="*/ 632873 h 753616"/>
                        <a:gd name="connsiteX67" fmla="*/ 219459 w 1499290"/>
                        <a:gd name="connsiteY67" fmla="*/ 640429 h 753616"/>
                        <a:gd name="connsiteX68" fmla="*/ 271260 w 1499290"/>
                        <a:gd name="connsiteY68" fmla="*/ 659173 h 753616"/>
                        <a:gd name="connsiteX69" fmla="*/ 302212 w 1499290"/>
                        <a:gd name="connsiteY69" fmla="*/ 675665 h 753616"/>
                        <a:gd name="connsiteX70" fmla="*/ 337300 w 1499290"/>
                        <a:gd name="connsiteY70" fmla="*/ 700365 h 753616"/>
                        <a:gd name="connsiteX71" fmla="*/ 363637 w 1499290"/>
                        <a:gd name="connsiteY71" fmla="*/ 738763 h 753616"/>
                        <a:gd name="connsiteX72" fmla="*/ 403561 w 1499290"/>
                        <a:gd name="connsiteY72" fmla="*/ 752240 h 753616"/>
                        <a:gd name="connsiteX73" fmla="*/ 548393 w 1499290"/>
                        <a:gd name="connsiteY73" fmla="*/ 753003 h 753616"/>
                        <a:gd name="connsiteX74" fmla="*/ 630198 w 1499290"/>
                        <a:gd name="connsiteY74" fmla="*/ 750751 h 753616"/>
                        <a:gd name="connsiteX75" fmla="*/ 689593 w 1499290"/>
                        <a:gd name="connsiteY75" fmla="*/ 745483 h 753616"/>
                        <a:gd name="connsiteX76" fmla="*/ 735846 w 1499290"/>
                        <a:gd name="connsiteY76" fmla="*/ 708955 h 753616"/>
                        <a:gd name="connsiteX77" fmla="*/ 766094 w 1499290"/>
                        <a:gd name="connsiteY77" fmla="*/ 676722 h 753616"/>
                        <a:gd name="connsiteX78" fmla="*/ 818622 w 1499290"/>
                        <a:gd name="connsiteY78" fmla="*/ 631642 h 753616"/>
                        <a:gd name="connsiteX79" fmla="*/ 869696 w 1499290"/>
                        <a:gd name="connsiteY79" fmla="*/ 611335 h 753616"/>
                        <a:gd name="connsiteX80" fmla="*/ 932033 w 1499290"/>
                        <a:gd name="connsiteY80" fmla="*/ 606609 h 753616"/>
                        <a:gd name="connsiteX81" fmla="*/ 990553 w 1499290"/>
                        <a:gd name="connsiteY81" fmla="*/ 619249 h 753616"/>
                        <a:gd name="connsiteX82" fmla="*/ 1055647 w 1499290"/>
                        <a:gd name="connsiteY82" fmla="*/ 656699 h 753616"/>
                        <a:gd name="connsiteX83" fmla="*/ 1085983 w 1499290"/>
                        <a:gd name="connsiteY83" fmla="*/ 686926 h 753616"/>
                        <a:gd name="connsiteX84" fmla="*/ 1131027 w 1499290"/>
                        <a:gd name="connsiteY84" fmla="*/ 727466 h 753616"/>
                        <a:gd name="connsiteX85" fmla="*/ 1191837 w 1499290"/>
                        <a:gd name="connsiteY85" fmla="*/ 745483 h 753616"/>
                        <a:gd name="connsiteX86" fmla="*/ 1268413 w 1499290"/>
                        <a:gd name="connsiteY86" fmla="*/ 747736 h 753616"/>
                        <a:gd name="connsiteX87" fmla="*/ 1306700 w 1499290"/>
                        <a:gd name="connsiteY87" fmla="*/ 707196 h 753616"/>
                        <a:gd name="connsiteX88" fmla="*/ 1315709 w 1499290"/>
                        <a:gd name="connsiteY88" fmla="*/ 691430 h 753616"/>
                        <a:gd name="connsiteX89" fmla="*/ 1333727 w 1499290"/>
                        <a:gd name="connsiteY89" fmla="*/ 675665 h 753616"/>
                        <a:gd name="connsiteX90" fmla="*/ 1335979 w 1499290"/>
                        <a:gd name="connsiteY90" fmla="*/ 666656 h 753616"/>
                        <a:gd name="connsiteX91" fmla="*/ 1342736 w 1499290"/>
                        <a:gd name="connsiteY91" fmla="*/ 655395 h 753616"/>
                        <a:gd name="connsiteX92" fmla="*/ 1356249 w 1499290"/>
                        <a:gd name="connsiteY92" fmla="*/ 610350 h 753616"/>
                        <a:gd name="connsiteX93" fmla="*/ 1360753 w 1499290"/>
                        <a:gd name="connsiteY93" fmla="*/ 601341 h 753616"/>
                        <a:gd name="connsiteX94" fmla="*/ 1365258 w 1499290"/>
                        <a:gd name="connsiteY94" fmla="*/ 585576 h 753616"/>
                        <a:gd name="connsiteX95" fmla="*/ 1372015 w 1499290"/>
                        <a:gd name="connsiteY95" fmla="*/ 576567 h 753616"/>
                        <a:gd name="connsiteX96" fmla="*/ 1376519 w 1499290"/>
                        <a:gd name="connsiteY96" fmla="*/ 542784 h 753616"/>
                        <a:gd name="connsiteX97" fmla="*/ 1378771 w 1499290"/>
                        <a:gd name="connsiteY97" fmla="*/ 533775 h 753616"/>
                        <a:gd name="connsiteX98" fmla="*/ 1379534 w 1499290"/>
                        <a:gd name="connsiteY98" fmla="*/ 397054 h 753616"/>
                        <a:gd name="connsiteX99" fmla="*/ 1394757 w 1499290"/>
                        <a:gd name="connsiteY99" fmla="*/ 270314 h 753616"/>
                        <a:gd name="connsiteX100" fmla="*/ 1435077 w 1499290"/>
                        <a:gd name="connsiteY100" fmla="*/ 157655 h 753616"/>
                        <a:gd name="connsiteX101" fmla="*/ 1494791 w 1499290"/>
                        <a:gd name="connsiteY101" fmla="*/ 100881 h 753616"/>
                        <a:gd name="connsiteX102" fmla="*/ 1493634 w 1499290"/>
                        <a:gd name="connsiteY102" fmla="*/ 0 h 753616"/>
                        <a:gd name="connsiteX103" fmla="*/ 1482373 w 1499290"/>
                        <a:gd name="connsiteY103" fmla="*/ 9008 h 753616"/>
                        <a:gd name="connsiteX104" fmla="*/ 1480121 w 1499290"/>
                        <a:gd name="connsiteY104" fmla="*/ 18017 h 753616"/>
                        <a:gd name="connsiteX105" fmla="*/ 1473364 w 1499290"/>
                        <a:gd name="connsiteY105" fmla="*/ 20270 h 753616"/>
                        <a:gd name="connsiteX106" fmla="*/ 1482373 w 1499290"/>
                        <a:gd name="connsiteY10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76519 w 1499290"/>
                        <a:gd name="connsiteY95" fmla="*/ 542784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9534 w 1499290"/>
                        <a:gd name="connsiteY96" fmla="*/ 397054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3153 w 1499290"/>
                        <a:gd name="connsiteY96" fmla="*/ 411946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31880 w 1499290"/>
                        <a:gd name="connsiteY96" fmla="*/ 514699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33333 w 1499290"/>
                        <a:gd name="connsiteY94" fmla="*/ 560655 h 753616"/>
                        <a:gd name="connsiteX95" fmla="*/ 1331880 w 1499290"/>
                        <a:gd name="connsiteY95" fmla="*/ 514699 h 753616"/>
                        <a:gd name="connsiteX96" fmla="*/ 1364281 w 1499290"/>
                        <a:gd name="connsiteY96" fmla="*/ 394737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33333 w 1499290"/>
                        <a:gd name="connsiteY93" fmla="*/ 560655 h 753616"/>
                        <a:gd name="connsiteX94" fmla="*/ 1331880 w 1499290"/>
                        <a:gd name="connsiteY94" fmla="*/ 514699 h 753616"/>
                        <a:gd name="connsiteX95" fmla="*/ 1364281 w 1499290"/>
                        <a:gd name="connsiteY95" fmla="*/ 394737 h 753616"/>
                        <a:gd name="connsiteX96" fmla="*/ 1394757 w 1499290"/>
                        <a:gd name="connsiteY96" fmla="*/ 270314 h 753616"/>
                        <a:gd name="connsiteX97" fmla="*/ 1435077 w 1499290"/>
                        <a:gd name="connsiteY97" fmla="*/ 157655 h 753616"/>
                        <a:gd name="connsiteX98" fmla="*/ 1494791 w 1499290"/>
                        <a:gd name="connsiteY98" fmla="*/ 100881 h 753616"/>
                        <a:gd name="connsiteX99" fmla="*/ 1493634 w 1499290"/>
                        <a:gd name="connsiteY99" fmla="*/ 0 h 753616"/>
                        <a:gd name="connsiteX100" fmla="*/ 1482373 w 1499290"/>
                        <a:gd name="connsiteY100" fmla="*/ 9008 h 753616"/>
                        <a:gd name="connsiteX101" fmla="*/ 1480121 w 1499290"/>
                        <a:gd name="connsiteY101" fmla="*/ 18017 h 753616"/>
                        <a:gd name="connsiteX102" fmla="*/ 1473364 w 1499290"/>
                        <a:gd name="connsiteY102" fmla="*/ 20270 h 753616"/>
                        <a:gd name="connsiteX103" fmla="*/ 1482373 w 1499290"/>
                        <a:gd name="connsiteY10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33333 w 1499290"/>
                        <a:gd name="connsiteY92" fmla="*/ 560655 h 753616"/>
                        <a:gd name="connsiteX93" fmla="*/ 1331880 w 1499290"/>
                        <a:gd name="connsiteY93" fmla="*/ 514699 h 753616"/>
                        <a:gd name="connsiteX94" fmla="*/ 1364281 w 1499290"/>
                        <a:gd name="connsiteY94" fmla="*/ 394737 h 753616"/>
                        <a:gd name="connsiteX95" fmla="*/ 1394757 w 1499290"/>
                        <a:gd name="connsiteY95" fmla="*/ 270314 h 753616"/>
                        <a:gd name="connsiteX96" fmla="*/ 1435077 w 1499290"/>
                        <a:gd name="connsiteY96" fmla="*/ 157655 h 753616"/>
                        <a:gd name="connsiteX97" fmla="*/ 1494791 w 1499290"/>
                        <a:gd name="connsiteY97" fmla="*/ 100881 h 753616"/>
                        <a:gd name="connsiteX98" fmla="*/ 1493634 w 1499290"/>
                        <a:gd name="connsiteY98" fmla="*/ 0 h 753616"/>
                        <a:gd name="connsiteX99" fmla="*/ 1482373 w 1499290"/>
                        <a:gd name="connsiteY99" fmla="*/ 9008 h 753616"/>
                        <a:gd name="connsiteX100" fmla="*/ 1480121 w 1499290"/>
                        <a:gd name="connsiteY100" fmla="*/ 18017 h 753616"/>
                        <a:gd name="connsiteX101" fmla="*/ 1473364 w 1499290"/>
                        <a:gd name="connsiteY101" fmla="*/ 20270 h 753616"/>
                        <a:gd name="connsiteX102" fmla="*/ 1482373 w 1499290"/>
                        <a:gd name="connsiteY10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33333 w 1499290"/>
                        <a:gd name="connsiteY91" fmla="*/ 560655 h 753616"/>
                        <a:gd name="connsiteX92" fmla="*/ 1331880 w 1499290"/>
                        <a:gd name="connsiteY92" fmla="*/ 514699 h 753616"/>
                        <a:gd name="connsiteX93" fmla="*/ 1364281 w 1499290"/>
                        <a:gd name="connsiteY93" fmla="*/ 394737 h 753616"/>
                        <a:gd name="connsiteX94" fmla="*/ 1394757 w 1499290"/>
                        <a:gd name="connsiteY94" fmla="*/ 270314 h 753616"/>
                        <a:gd name="connsiteX95" fmla="*/ 1435077 w 1499290"/>
                        <a:gd name="connsiteY95" fmla="*/ 157655 h 753616"/>
                        <a:gd name="connsiteX96" fmla="*/ 1494791 w 1499290"/>
                        <a:gd name="connsiteY96" fmla="*/ 100881 h 753616"/>
                        <a:gd name="connsiteX97" fmla="*/ 1493634 w 1499290"/>
                        <a:gd name="connsiteY97" fmla="*/ 0 h 753616"/>
                        <a:gd name="connsiteX98" fmla="*/ 1482373 w 1499290"/>
                        <a:gd name="connsiteY98" fmla="*/ 9008 h 753616"/>
                        <a:gd name="connsiteX99" fmla="*/ 1480121 w 1499290"/>
                        <a:gd name="connsiteY99" fmla="*/ 18017 h 753616"/>
                        <a:gd name="connsiteX100" fmla="*/ 1473364 w 1499290"/>
                        <a:gd name="connsiteY100" fmla="*/ 20270 h 753616"/>
                        <a:gd name="connsiteX101" fmla="*/ 1482373 w 1499290"/>
                        <a:gd name="connsiteY10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33333 w 1499290"/>
                        <a:gd name="connsiteY90" fmla="*/ 560655 h 753616"/>
                        <a:gd name="connsiteX91" fmla="*/ 1331880 w 1499290"/>
                        <a:gd name="connsiteY91" fmla="*/ 514699 h 753616"/>
                        <a:gd name="connsiteX92" fmla="*/ 1364281 w 1499290"/>
                        <a:gd name="connsiteY92" fmla="*/ 394737 h 753616"/>
                        <a:gd name="connsiteX93" fmla="*/ 1394757 w 1499290"/>
                        <a:gd name="connsiteY93" fmla="*/ 270314 h 753616"/>
                        <a:gd name="connsiteX94" fmla="*/ 1435077 w 1499290"/>
                        <a:gd name="connsiteY94" fmla="*/ 157655 h 753616"/>
                        <a:gd name="connsiteX95" fmla="*/ 1494791 w 1499290"/>
                        <a:gd name="connsiteY95" fmla="*/ 100881 h 753616"/>
                        <a:gd name="connsiteX96" fmla="*/ 1493634 w 1499290"/>
                        <a:gd name="connsiteY96" fmla="*/ 0 h 753616"/>
                        <a:gd name="connsiteX97" fmla="*/ 1482373 w 1499290"/>
                        <a:gd name="connsiteY97" fmla="*/ 9008 h 753616"/>
                        <a:gd name="connsiteX98" fmla="*/ 1480121 w 1499290"/>
                        <a:gd name="connsiteY98" fmla="*/ 18017 h 753616"/>
                        <a:gd name="connsiteX99" fmla="*/ 1473364 w 1499290"/>
                        <a:gd name="connsiteY99" fmla="*/ 20270 h 753616"/>
                        <a:gd name="connsiteX100" fmla="*/ 1482373 w 1499290"/>
                        <a:gd name="connsiteY10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3333 w 1499290"/>
                        <a:gd name="connsiteY89" fmla="*/ 560655 h 753616"/>
                        <a:gd name="connsiteX90" fmla="*/ 1331880 w 1499290"/>
                        <a:gd name="connsiteY90" fmla="*/ 514699 h 753616"/>
                        <a:gd name="connsiteX91" fmla="*/ 1364281 w 1499290"/>
                        <a:gd name="connsiteY91" fmla="*/ 394737 h 753616"/>
                        <a:gd name="connsiteX92" fmla="*/ 1394757 w 1499290"/>
                        <a:gd name="connsiteY92" fmla="*/ 270314 h 753616"/>
                        <a:gd name="connsiteX93" fmla="*/ 1435077 w 1499290"/>
                        <a:gd name="connsiteY93" fmla="*/ 157655 h 753616"/>
                        <a:gd name="connsiteX94" fmla="*/ 1494791 w 1499290"/>
                        <a:gd name="connsiteY94" fmla="*/ 100881 h 753616"/>
                        <a:gd name="connsiteX95" fmla="*/ 1493634 w 1499290"/>
                        <a:gd name="connsiteY95" fmla="*/ 0 h 753616"/>
                        <a:gd name="connsiteX96" fmla="*/ 1482373 w 1499290"/>
                        <a:gd name="connsiteY96" fmla="*/ 9008 h 753616"/>
                        <a:gd name="connsiteX97" fmla="*/ 1480121 w 1499290"/>
                        <a:gd name="connsiteY97" fmla="*/ 18017 h 753616"/>
                        <a:gd name="connsiteX98" fmla="*/ 1473364 w 1499290"/>
                        <a:gd name="connsiteY98" fmla="*/ 20270 h 753616"/>
                        <a:gd name="connsiteX99" fmla="*/ 1482373 w 1499290"/>
                        <a:gd name="connsiteY99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333 w 1499290"/>
                        <a:gd name="connsiteY88" fmla="*/ 560655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3873 w 1499290"/>
                        <a:gd name="connsiteY36" fmla="*/ 600406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2107 w 1499290"/>
                        <a:gd name="connsiteY34" fmla="*/ 583324 h 753616"/>
                        <a:gd name="connsiteX35" fmla="*/ 1223873 w 1499290"/>
                        <a:gd name="connsiteY35" fmla="*/ 600406 h 753616"/>
                        <a:gd name="connsiteX36" fmla="*/ 1222964 w 1499290"/>
                        <a:gd name="connsiteY36" fmla="*/ 663714 h 753616"/>
                        <a:gd name="connsiteX37" fmla="*/ 1156381 w 1499290"/>
                        <a:gd name="connsiteY37" fmla="*/ 643408 h 753616"/>
                        <a:gd name="connsiteX38" fmla="*/ 1093602 w 1499290"/>
                        <a:gd name="connsiteY38" fmla="*/ 589675 h 753616"/>
                        <a:gd name="connsiteX39" fmla="*/ 1002467 w 1499290"/>
                        <a:gd name="connsiteY39" fmla="*/ 535190 h 753616"/>
                        <a:gd name="connsiteX40" fmla="*/ 905806 w 1499290"/>
                        <a:gd name="connsiteY40" fmla="*/ 522514 h 753616"/>
                        <a:gd name="connsiteX41" fmla="*/ 856257 w 1499290"/>
                        <a:gd name="connsiteY41" fmla="*/ 527018 h 753616"/>
                        <a:gd name="connsiteX42" fmla="*/ 796063 w 1499290"/>
                        <a:gd name="connsiteY42" fmla="*/ 547399 h 753616"/>
                        <a:gd name="connsiteX43" fmla="*/ 750403 w 1499290"/>
                        <a:gd name="connsiteY43" fmla="*/ 578819 h 753616"/>
                        <a:gd name="connsiteX44" fmla="*/ 709863 w 1499290"/>
                        <a:gd name="connsiteY44" fmla="*/ 626116 h 753616"/>
                        <a:gd name="connsiteX45" fmla="*/ 691845 w 1499290"/>
                        <a:gd name="connsiteY45" fmla="*/ 644134 h 753616"/>
                        <a:gd name="connsiteX46" fmla="*/ 647490 w 1499290"/>
                        <a:gd name="connsiteY46" fmla="*/ 668108 h 753616"/>
                        <a:gd name="connsiteX47" fmla="*/ 550719 w 1499290"/>
                        <a:gd name="connsiteY47" fmla="*/ 677007 h 753616"/>
                        <a:gd name="connsiteX48" fmla="*/ 449837 w 1499290"/>
                        <a:gd name="connsiteY48" fmla="*/ 674028 h 753616"/>
                        <a:gd name="connsiteX49" fmla="*/ 385888 w 1499290"/>
                        <a:gd name="connsiteY49" fmla="*/ 637474 h 753616"/>
                        <a:gd name="connsiteX50" fmla="*/ 340499 w 1499290"/>
                        <a:gd name="connsiteY50" fmla="*/ 603594 h 753616"/>
                        <a:gd name="connsiteX51" fmla="*/ 302212 w 1499290"/>
                        <a:gd name="connsiteY51" fmla="*/ 578819 h 753616"/>
                        <a:gd name="connsiteX52" fmla="*/ 266176 w 1499290"/>
                        <a:gd name="connsiteY52" fmla="*/ 556297 h 753616"/>
                        <a:gd name="connsiteX53" fmla="*/ 259420 w 1499290"/>
                        <a:gd name="connsiteY53" fmla="*/ 554045 h 753616"/>
                        <a:gd name="connsiteX54" fmla="*/ 236897 w 1499290"/>
                        <a:gd name="connsiteY54" fmla="*/ 545036 h 753616"/>
                        <a:gd name="connsiteX55" fmla="*/ 180592 w 1499290"/>
                        <a:gd name="connsiteY55" fmla="*/ 536027 h 753616"/>
                        <a:gd name="connsiteX56" fmla="*/ 117530 w 1499290"/>
                        <a:gd name="connsiteY56" fmla="*/ 533775 h 753616"/>
                        <a:gd name="connsiteX57" fmla="*/ 76990 w 1499290"/>
                        <a:gd name="connsiteY57" fmla="*/ 536027 h 753616"/>
                        <a:gd name="connsiteX58" fmla="*/ 61716 w 1499290"/>
                        <a:gd name="connsiteY58" fmla="*/ 536930 h 753616"/>
                        <a:gd name="connsiteX59" fmla="*/ 23554 w 1499290"/>
                        <a:gd name="connsiteY59" fmla="*/ 550729 h 753616"/>
                        <a:gd name="connsiteX60" fmla="*/ 174 w 1499290"/>
                        <a:gd name="connsiteY60" fmla="*/ 573331 h 753616"/>
                        <a:gd name="connsiteX61" fmla="*/ 16278 w 1499290"/>
                        <a:gd name="connsiteY61" fmla="*/ 613525 h 753616"/>
                        <a:gd name="connsiteX62" fmla="*/ 73673 w 1499290"/>
                        <a:gd name="connsiteY62" fmla="*/ 624127 h 753616"/>
                        <a:gd name="connsiteX63" fmla="*/ 125098 w 1499290"/>
                        <a:gd name="connsiteY63" fmla="*/ 629432 h 753616"/>
                        <a:gd name="connsiteX64" fmla="*/ 167079 w 1499290"/>
                        <a:gd name="connsiteY64" fmla="*/ 632873 h 753616"/>
                        <a:gd name="connsiteX65" fmla="*/ 219459 w 1499290"/>
                        <a:gd name="connsiteY65" fmla="*/ 640429 h 753616"/>
                        <a:gd name="connsiteX66" fmla="*/ 271260 w 1499290"/>
                        <a:gd name="connsiteY66" fmla="*/ 659173 h 753616"/>
                        <a:gd name="connsiteX67" fmla="*/ 302212 w 1499290"/>
                        <a:gd name="connsiteY67" fmla="*/ 675665 h 753616"/>
                        <a:gd name="connsiteX68" fmla="*/ 337300 w 1499290"/>
                        <a:gd name="connsiteY68" fmla="*/ 700365 h 753616"/>
                        <a:gd name="connsiteX69" fmla="*/ 363637 w 1499290"/>
                        <a:gd name="connsiteY69" fmla="*/ 738763 h 753616"/>
                        <a:gd name="connsiteX70" fmla="*/ 403561 w 1499290"/>
                        <a:gd name="connsiteY70" fmla="*/ 752240 h 753616"/>
                        <a:gd name="connsiteX71" fmla="*/ 548393 w 1499290"/>
                        <a:gd name="connsiteY71" fmla="*/ 753003 h 753616"/>
                        <a:gd name="connsiteX72" fmla="*/ 630198 w 1499290"/>
                        <a:gd name="connsiteY72" fmla="*/ 750751 h 753616"/>
                        <a:gd name="connsiteX73" fmla="*/ 689593 w 1499290"/>
                        <a:gd name="connsiteY73" fmla="*/ 745483 h 753616"/>
                        <a:gd name="connsiteX74" fmla="*/ 735846 w 1499290"/>
                        <a:gd name="connsiteY74" fmla="*/ 708955 h 753616"/>
                        <a:gd name="connsiteX75" fmla="*/ 766094 w 1499290"/>
                        <a:gd name="connsiteY75" fmla="*/ 676722 h 753616"/>
                        <a:gd name="connsiteX76" fmla="*/ 818622 w 1499290"/>
                        <a:gd name="connsiteY76" fmla="*/ 631642 h 753616"/>
                        <a:gd name="connsiteX77" fmla="*/ 869696 w 1499290"/>
                        <a:gd name="connsiteY77" fmla="*/ 611335 h 753616"/>
                        <a:gd name="connsiteX78" fmla="*/ 932033 w 1499290"/>
                        <a:gd name="connsiteY78" fmla="*/ 606609 h 753616"/>
                        <a:gd name="connsiteX79" fmla="*/ 990553 w 1499290"/>
                        <a:gd name="connsiteY79" fmla="*/ 619249 h 753616"/>
                        <a:gd name="connsiteX80" fmla="*/ 1055647 w 1499290"/>
                        <a:gd name="connsiteY80" fmla="*/ 656699 h 753616"/>
                        <a:gd name="connsiteX81" fmla="*/ 1085983 w 1499290"/>
                        <a:gd name="connsiteY81" fmla="*/ 686926 h 753616"/>
                        <a:gd name="connsiteX82" fmla="*/ 1131027 w 1499290"/>
                        <a:gd name="connsiteY82" fmla="*/ 727466 h 753616"/>
                        <a:gd name="connsiteX83" fmla="*/ 1191837 w 1499290"/>
                        <a:gd name="connsiteY83" fmla="*/ 745483 h 753616"/>
                        <a:gd name="connsiteX84" fmla="*/ 1268413 w 1499290"/>
                        <a:gd name="connsiteY84" fmla="*/ 747736 h 753616"/>
                        <a:gd name="connsiteX85" fmla="*/ 1309678 w 1499290"/>
                        <a:gd name="connsiteY85" fmla="*/ 732512 h 753616"/>
                        <a:gd name="connsiteX86" fmla="*/ 1315709 w 1499290"/>
                        <a:gd name="connsiteY86" fmla="*/ 691430 h 753616"/>
                        <a:gd name="connsiteX87" fmla="*/ 1309506 w 1499290"/>
                        <a:gd name="connsiteY87" fmla="*/ 638093 h 753616"/>
                        <a:gd name="connsiteX88" fmla="*/ 1331880 w 1499290"/>
                        <a:gd name="connsiteY88" fmla="*/ 514699 h 753616"/>
                        <a:gd name="connsiteX89" fmla="*/ 1364281 w 1499290"/>
                        <a:gd name="connsiteY89" fmla="*/ 394737 h 753616"/>
                        <a:gd name="connsiteX90" fmla="*/ 1394757 w 1499290"/>
                        <a:gd name="connsiteY90" fmla="*/ 270314 h 753616"/>
                        <a:gd name="connsiteX91" fmla="*/ 1435077 w 1499290"/>
                        <a:gd name="connsiteY91" fmla="*/ 157655 h 753616"/>
                        <a:gd name="connsiteX92" fmla="*/ 1494791 w 1499290"/>
                        <a:gd name="connsiteY92" fmla="*/ 100881 h 753616"/>
                        <a:gd name="connsiteX93" fmla="*/ 1493634 w 1499290"/>
                        <a:gd name="connsiteY93" fmla="*/ 0 h 753616"/>
                        <a:gd name="connsiteX94" fmla="*/ 1482373 w 1499290"/>
                        <a:gd name="connsiteY94" fmla="*/ 9008 h 753616"/>
                        <a:gd name="connsiteX95" fmla="*/ 1480121 w 1499290"/>
                        <a:gd name="connsiteY95" fmla="*/ 18017 h 753616"/>
                        <a:gd name="connsiteX96" fmla="*/ 1473364 w 1499290"/>
                        <a:gd name="connsiteY96" fmla="*/ 20270 h 753616"/>
                        <a:gd name="connsiteX97" fmla="*/ 1482373 w 1499290"/>
                        <a:gd name="connsiteY9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23873 w 1499290"/>
                        <a:gd name="connsiteY34" fmla="*/ 600406 h 753616"/>
                        <a:gd name="connsiteX35" fmla="*/ 1222964 w 1499290"/>
                        <a:gd name="connsiteY35" fmla="*/ 663714 h 753616"/>
                        <a:gd name="connsiteX36" fmla="*/ 1156381 w 1499290"/>
                        <a:gd name="connsiteY36" fmla="*/ 643408 h 753616"/>
                        <a:gd name="connsiteX37" fmla="*/ 1093602 w 1499290"/>
                        <a:gd name="connsiteY37" fmla="*/ 589675 h 753616"/>
                        <a:gd name="connsiteX38" fmla="*/ 1002467 w 1499290"/>
                        <a:gd name="connsiteY38" fmla="*/ 535190 h 753616"/>
                        <a:gd name="connsiteX39" fmla="*/ 905806 w 1499290"/>
                        <a:gd name="connsiteY39" fmla="*/ 522514 h 753616"/>
                        <a:gd name="connsiteX40" fmla="*/ 856257 w 1499290"/>
                        <a:gd name="connsiteY40" fmla="*/ 527018 h 753616"/>
                        <a:gd name="connsiteX41" fmla="*/ 796063 w 1499290"/>
                        <a:gd name="connsiteY41" fmla="*/ 547399 h 753616"/>
                        <a:gd name="connsiteX42" fmla="*/ 750403 w 1499290"/>
                        <a:gd name="connsiteY42" fmla="*/ 578819 h 753616"/>
                        <a:gd name="connsiteX43" fmla="*/ 709863 w 1499290"/>
                        <a:gd name="connsiteY43" fmla="*/ 626116 h 753616"/>
                        <a:gd name="connsiteX44" fmla="*/ 691845 w 1499290"/>
                        <a:gd name="connsiteY44" fmla="*/ 644134 h 753616"/>
                        <a:gd name="connsiteX45" fmla="*/ 647490 w 1499290"/>
                        <a:gd name="connsiteY45" fmla="*/ 668108 h 753616"/>
                        <a:gd name="connsiteX46" fmla="*/ 550719 w 1499290"/>
                        <a:gd name="connsiteY46" fmla="*/ 677007 h 753616"/>
                        <a:gd name="connsiteX47" fmla="*/ 449837 w 1499290"/>
                        <a:gd name="connsiteY47" fmla="*/ 674028 h 753616"/>
                        <a:gd name="connsiteX48" fmla="*/ 385888 w 1499290"/>
                        <a:gd name="connsiteY48" fmla="*/ 637474 h 753616"/>
                        <a:gd name="connsiteX49" fmla="*/ 340499 w 1499290"/>
                        <a:gd name="connsiteY49" fmla="*/ 603594 h 753616"/>
                        <a:gd name="connsiteX50" fmla="*/ 302212 w 1499290"/>
                        <a:gd name="connsiteY50" fmla="*/ 578819 h 753616"/>
                        <a:gd name="connsiteX51" fmla="*/ 266176 w 1499290"/>
                        <a:gd name="connsiteY51" fmla="*/ 556297 h 753616"/>
                        <a:gd name="connsiteX52" fmla="*/ 259420 w 1499290"/>
                        <a:gd name="connsiteY52" fmla="*/ 554045 h 753616"/>
                        <a:gd name="connsiteX53" fmla="*/ 236897 w 1499290"/>
                        <a:gd name="connsiteY53" fmla="*/ 545036 h 753616"/>
                        <a:gd name="connsiteX54" fmla="*/ 180592 w 1499290"/>
                        <a:gd name="connsiteY54" fmla="*/ 536027 h 753616"/>
                        <a:gd name="connsiteX55" fmla="*/ 117530 w 1499290"/>
                        <a:gd name="connsiteY55" fmla="*/ 533775 h 753616"/>
                        <a:gd name="connsiteX56" fmla="*/ 76990 w 1499290"/>
                        <a:gd name="connsiteY56" fmla="*/ 536027 h 753616"/>
                        <a:gd name="connsiteX57" fmla="*/ 61716 w 1499290"/>
                        <a:gd name="connsiteY57" fmla="*/ 536930 h 753616"/>
                        <a:gd name="connsiteX58" fmla="*/ 23554 w 1499290"/>
                        <a:gd name="connsiteY58" fmla="*/ 550729 h 753616"/>
                        <a:gd name="connsiteX59" fmla="*/ 174 w 1499290"/>
                        <a:gd name="connsiteY59" fmla="*/ 573331 h 753616"/>
                        <a:gd name="connsiteX60" fmla="*/ 16278 w 1499290"/>
                        <a:gd name="connsiteY60" fmla="*/ 613525 h 753616"/>
                        <a:gd name="connsiteX61" fmla="*/ 73673 w 1499290"/>
                        <a:gd name="connsiteY61" fmla="*/ 624127 h 753616"/>
                        <a:gd name="connsiteX62" fmla="*/ 125098 w 1499290"/>
                        <a:gd name="connsiteY62" fmla="*/ 629432 h 753616"/>
                        <a:gd name="connsiteX63" fmla="*/ 167079 w 1499290"/>
                        <a:gd name="connsiteY63" fmla="*/ 632873 h 753616"/>
                        <a:gd name="connsiteX64" fmla="*/ 219459 w 1499290"/>
                        <a:gd name="connsiteY64" fmla="*/ 640429 h 753616"/>
                        <a:gd name="connsiteX65" fmla="*/ 271260 w 1499290"/>
                        <a:gd name="connsiteY65" fmla="*/ 659173 h 753616"/>
                        <a:gd name="connsiteX66" fmla="*/ 302212 w 1499290"/>
                        <a:gd name="connsiteY66" fmla="*/ 675665 h 753616"/>
                        <a:gd name="connsiteX67" fmla="*/ 337300 w 1499290"/>
                        <a:gd name="connsiteY67" fmla="*/ 700365 h 753616"/>
                        <a:gd name="connsiteX68" fmla="*/ 363637 w 1499290"/>
                        <a:gd name="connsiteY68" fmla="*/ 738763 h 753616"/>
                        <a:gd name="connsiteX69" fmla="*/ 403561 w 1499290"/>
                        <a:gd name="connsiteY69" fmla="*/ 752240 h 753616"/>
                        <a:gd name="connsiteX70" fmla="*/ 548393 w 1499290"/>
                        <a:gd name="connsiteY70" fmla="*/ 753003 h 753616"/>
                        <a:gd name="connsiteX71" fmla="*/ 630198 w 1499290"/>
                        <a:gd name="connsiteY71" fmla="*/ 750751 h 753616"/>
                        <a:gd name="connsiteX72" fmla="*/ 689593 w 1499290"/>
                        <a:gd name="connsiteY72" fmla="*/ 745483 h 753616"/>
                        <a:gd name="connsiteX73" fmla="*/ 735846 w 1499290"/>
                        <a:gd name="connsiteY73" fmla="*/ 708955 h 753616"/>
                        <a:gd name="connsiteX74" fmla="*/ 766094 w 1499290"/>
                        <a:gd name="connsiteY74" fmla="*/ 676722 h 753616"/>
                        <a:gd name="connsiteX75" fmla="*/ 818622 w 1499290"/>
                        <a:gd name="connsiteY75" fmla="*/ 631642 h 753616"/>
                        <a:gd name="connsiteX76" fmla="*/ 869696 w 1499290"/>
                        <a:gd name="connsiteY76" fmla="*/ 611335 h 753616"/>
                        <a:gd name="connsiteX77" fmla="*/ 932033 w 1499290"/>
                        <a:gd name="connsiteY77" fmla="*/ 606609 h 753616"/>
                        <a:gd name="connsiteX78" fmla="*/ 990553 w 1499290"/>
                        <a:gd name="connsiteY78" fmla="*/ 619249 h 753616"/>
                        <a:gd name="connsiteX79" fmla="*/ 1055647 w 1499290"/>
                        <a:gd name="connsiteY79" fmla="*/ 656699 h 753616"/>
                        <a:gd name="connsiteX80" fmla="*/ 1085983 w 1499290"/>
                        <a:gd name="connsiteY80" fmla="*/ 686926 h 753616"/>
                        <a:gd name="connsiteX81" fmla="*/ 1131027 w 1499290"/>
                        <a:gd name="connsiteY81" fmla="*/ 727466 h 753616"/>
                        <a:gd name="connsiteX82" fmla="*/ 1191837 w 1499290"/>
                        <a:gd name="connsiteY82" fmla="*/ 745483 h 753616"/>
                        <a:gd name="connsiteX83" fmla="*/ 1268413 w 1499290"/>
                        <a:gd name="connsiteY83" fmla="*/ 747736 h 753616"/>
                        <a:gd name="connsiteX84" fmla="*/ 1309678 w 1499290"/>
                        <a:gd name="connsiteY84" fmla="*/ 732512 h 753616"/>
                        <a:gd name="connsiteX85" fmla="*/ 1315709 w 1499290"/>
                        <a:gd name="connsiteY85" fmla="*/ 691430 h 753616"/>
                        <a:gd name="connsiteX86" fmla="*/ 1309506 w 1499290"/>
                        <a:gd name="connsiteY86" fmla="*/ 638093 h 753616"/>
                        <a:gd name="connsiteX87" fmla="*/ 1331880 w 1499290"/>
                        <a:gd name="connsiteY87" fmla="*/ 514699 h 753616"/>
                        <a:gd name="connsiteX88" fmla="*/ 1364281 w 1499290"/>
                        <a:gd name="connsiteY88" fmla="*/ 394737 h 753616"/>
                        <a:gd name="connsiteX89" fmla="*/ 1394757 w 1499290"/>
                        <a:gd name="connsiteY89" fmla="*/ 270314 h 753616"/>
                        <a:gd name="connsiteX90" fmla="*/ 1435077 w 1499290"/>
                        <a:gd name="connsiteY90" fmla="*/ 157655 h 753616"/>
                        <a:gd name="connsiteX91" fmla="*/ 1494791 w 1499290"/>
                        <a:gd name="connsiteY91" fmla="*/ 100881 h 753616"/>
                        <a:gd name="connsiteX92" fmla="*/ 1493634 w 1499290"/>
                        <a:gd name="connsiteY92" fmla="*/ 0 h 753616"/>
                        <a:gd name="connsiteX93" fmla="*/ 1482373 w 1499290"/>
                        <a:gd name="connsiteY93" fmla="*/ 9008 h 753616"/>
                        <a:gd name="connsiteX94" fmla="*/ 1480121 w 1499290"/>
                        <a:gd name="connsiteY94" fmla="*/ 18017 h 753616"/>
                        <a:gd name="connsiteX95" fmla="*/ 1473364 w 1499290"/>
                        <a:gd name="connsiteY95" fmla="*/ 20270 h 753616"/>
                        <a:gd name="connsiteX96" fmla="*/ 1482373 w 1499290"/>
                        <a:gd name="connsiteY9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18864 w 1499290"/>
                        <a:gd name="connsiteY32" fmla="*/ 560802 h 753616"/>
                        <a:gd name="connsiteX33" fmla="*/ 1223873 w 1499290"/>
                        <a:gd name="connsiteY33" fmla="*/ 600406 h 753616"/>
                        <a:gd name="connsiteX34" fmla="*/ 1222964 w 1499290"/>
                        <a:gd name="connsiteY34" fmla="*/ 663714 h 753616"/>
                        <a:gd name="connsiteX35" fmla="*/ 1156381 w 1499290"/>
                        <a:gd name="connsiteY35" fmla="*/ 643408 h 753616"/>
                        <a:gd name="connsiteX36" fmla="*/ 1093602 w 1499290"/>
                        <a:gd name="connsiteY36" fmla="*/ 589675 h 753616"/>
                        <a:gd name="connsiteX37" fmla="*/ 1002467 w 1499290"/>
                        <a:gd name="connsiteY37" fmla="*/ 535190 h 753616"/>
                        <a:gd name="connsiteX38" fmla="*/ 905806 w 1499290"/>
                        <a:gd name="connsiteY38" fmla="*/ 522514 h 753616"/>
                        <a:gd name="connsiteX39" fmla="*/ 856257 w 1499290"/>
                        <a:gd name="connsiteY39" fmla="*/ 527018 h 753616"/>
                        <a:gd name="connsiteX40" fmla="*/ 796063 w 1499290"/>
                        <a:gd name="connsiteY40" fmla="*/ 547399 h 753616"/>
                        <a:gd name="connsiteX41" fmla="*/ 750403 w 1499290"/>
                        <a:gd name="connsiteY41" fmla="*/ 578819 h 753616"/>
                        <a:gd name="connsiteX42" fmla="*/ 709863 w 1499290"/>
                        <a:gd name="connsiteY42" fmla="*/ 626116 h 753616"/>
                        <a:gd name="connsiteX43" fmla="*/ 691845 w 1499290"/>
                        <a:gd name="connsiteY43" fmla="*/ 644134 h 753616"/>
                        <a:gd name="connsiteX44" fmla="*/ 647490 w 1499290"/>
                        <a:gd name="connsiteY44" fmla="*/ 668108 h 753616"/>
                        <a:gd name="connsiteX45" fmla="*/ 550719 w 1499290"/>
                        <a:gd name="connsiteY45" fmla="*/ 677007 h 753616"/>
                        <a:gd name="connsiteX46" fmla="*/ 449837 w 1499290"/>
                        <a:gd name="connsiteY46" fmla="*/ 674028 h 753616"/>
                        <a:gd name="connsiteX47" fmla="*/ 385888 w 1499290"/>
                        <a:gd name="connsiteY47" fmla="*/ 637474 h 753616"/>
                        <a:gd name="connsiteX48" fmla="*/ 340499 w 1499290"/>
                        <a:gd name="connsiteY48" fmla="*/ 603594 h 753616"/>
                        <a:gd name="connsiteX49" fmla="*/ 302212 w 1499290"/>
                        <a:gd name="connsiteY49" fmla="*/ 578819 h 753616"/>
                        <a:gd name="connsiteX50" fmla="*/ 266176 w 1499290"/>
                        <a:gd name="connsiteY50" fmla="*/ 556297 h 753616"/>
                        <a:gd name="connsiteX51" fmla="*/ 259420 w 1499290"/>
                        <a:gd name="connsiteY51" fmla="*/ 554045 h 753616"/>
                        <a:gd name="connsiteX52" fmla="*/ 236897 w 1499290"/>
                        <a:gd name="connsiteY52" fmla="*/ 545036 h 753616"/>
                        <a:gd name="connsiteX53" fmla="*/ 180592 w 1499290"/>
                        <a:gd name="connsiteY53" fmla="*/ 536027 h 753616"/>
                        <a:gd name="connsiteX54" fmla="*/ 117530 w 1499290"/>
                        <a:gd name="connsiteY54" fmla="*/ 533775 h 753616"/>
                        <a:gd name="connsiteX55" fmla="*/ 76990 w 1499290"/>
                        <a:gd name="connsiteY55" fmla="*/ 536027 h 753616"/>
                        <a:gd name="connsiteX56" fmla="*/ 61716 w 1499290"/>
                        <a:gd name="connsiteY56" fmla="*/ 536930 h 753616"/>
                        <a:gd name="connsiteX57" fmla="*/ 23554 w 1499290"/>
                        <a:gd name="connsiteY57" fmla="*/ 550729 h 753616"/>
                        <a:gd name="connsiteX58" fmla="*/ 174 w 1499290"/>
                        <a:gd name="connsiteY58" fmla="*/ 573331 h 753616"/>
                        <a:gd name="connsiteX59" fmla="*/ 16278 w 1499290"/>
                        <a:gd name="connsiteY59" fmla="*/ 613525 h 753616"/>
                        <a:gd name="connsiteX60" fmla="*/ 73673 w 1499290"/>
                        <a:gd name="connsiteY60" fmla="*/ 624127 h 753616"/>
                        <a:gd name="connsiteX61" fmla="*/ 125098 w 1499290"/>
                        <a:gd name="connsiteY61" fmla="*/ 629432 h 753616"/>
                        <a:gd name="connsiteX62" fmla="*/ 167079 w 1499290"/>
                        <a:gd name="connsiteY62" fmla="*/ 632873 h 753616"/>
                        <a:gd name="connsiteX63" fmla="*/ 219459 w 1499290"/>
                        <a:gd name="connsiteY63" fmla="*/ 640429 h 753616"/>
                        <a:gd name="connsiteX64" fmla="*/ 271260 w 1499290"/>
                        <a:gd name="connsiteY64" fmla="*/ 659173 h 753616"/>
                        <a:gd name="connsiteX65" fmla="*/ 302212 w 1499290"/>
                        <a:gd name="connsiteY65" fmla="*/ 675665 h 753616"/>
                        <a:gd name="connsiteX66" fmla="*/ 337300 w 1499290"/>
                        <a:gd name="connsiteY66" fmla="*/ 700365 h 753616"/>
                        <a:gd name="connsiteX67" fmla="*/ 363637 w 1499290"/>
                        <a:gd name="connsiteY67" fmla="*/ 738763 h 753616"/>
                        <a:gd name="connsiteX68" fmla="*/ 403561 w 1499290"/>
                        <a:gd name="connsiteY68" fmla="*/ 752240 h 753616"/>
                        <a:gd name="connsiteX69" fmla="*/ 548393 w 1499290"/>
                        <a:gd name="connsiteY69" fmla="*/ 753003 h 753616"/>
                        <a:gd name="connsiteX70" fmla="*/ 630198 w 1499290"/>
                        <a:gd name="connsiteY70" fmla="*/ 750751 h 753616"/>
                        <a:gd name="connsiteX71" fmla="*/ 689593 w 1499290"/>
                        <a:gd name="connsiteY71" fmla="*/ 745483 h 753616"/>
                        <a:gd name="connsiteX72" fmla="*/ 735846 w 1499290"/>
                        <a:gd name="connsiteY72" fmla="*/ 708955 h 753616"/>
                        <a:gd name="connsiteX73" fmla="*/ 766094 w 1499290"/>
                        <a:gd name="connsiteY73" fmla="*/ 676722 h 753616"/>
                        <a:gd name="connsiteX74" fmla="*/ 818622 w 1499290"/>
                        <a:gd name="connsiteY74" fmla="*/ 631642 h 753616"/>
                        <a:gd name="connsiteX75" fmla="*/ 869696 w 1499290"/>
                        <a:gd name="connsiteY75" fmla="*/ 611335 h 753616"/>
                        <a:gd name="connsiteX76" fmla="*/ 932033 w 1499290"/>
                        <a:gd name="connsiteY76" fmla="*/ 606609 h 753616"/>
                        <a:gd name="connsiteX77" fmla="*/ 990553 w 1499290"/>
                        <a:gd name="connsiteY77" fmla="*/ 619249 h 753616"/>
                        <a:gd name="connsiteX78" fmla="*/ 1055647 w 1499290"/>
                        <a:gd name="connsiteY78" fmla="*/ 656699 h 753616"/>
                        <a:gd name="connsiteX79" fmla="*/ 1085983 w 1499290"/>
                        <a:gd name="connsiteY79" fmla="*/ 686926 h 753616"/>
                        <a:gd name="connsiteX80" fmla="*/ 1131027 w 1499290"/>
                        <a:gd name="connsiteY80" fmla="*/ 727466 h 753616"/>
                        <a:gd name="connsiteX81" fmla="*/ 1191837 w 1499290"/>
                        <a:gd name="connsiteY81" fmla="*/ 745483 h 753616"/>
                        <a:gd name="connsiteX82" fmla="*/ 1268413 w 1499290"/>
                        <a:gd name="connsiteY82" fmla="*/ 747736 h 753616"/>
                        <a:gd name="connsiteX83" fmla="*/ 1309678 w 1499290"/>
                        <a:gd name="connsiteY83" fmla="*/ 732512 h 753616"/>
                        <a:gd name="connsiteX84" fmla="*/ 1315709 w 1499290"/>
                        <a:gd name="connsiteY84" fmla="*/ 691430 h 753616"/>
                        <a:gd name="connsiteX85" fmla="*/ 1309506 w 1499290"/>
                        <a:gd name="connsiteY85" fmla="*/ 638093 h 753616"/>
                        <a:gd name="connsiteX86" fmla="*/ 1331880 w 1499290"/>
                        <a:gd name="connsiteY86" fmla="*/ 514699 h 753616"/>
                        <a:gd name="connsiteX87" fmla="*/ 1364281 w 1499290"/>
                        <a:gd name="connsiteY87" fmla="*/ 394737 h 753616"/>
                        <a:gd name="connsiteX88" fmla="*/ 1394757 w 1499290"/>
                        <a:gd name="connsiteY88" fmla="*/ 270314 h 753616"/>
                        <a:gd name="connsiteX89" fmla="*/ 1435077 w 1499290"/>
                        <a:gd name="connsiteY89" fmla="*/ 157655 h 753616"/>
                        <a:gd name="connsiteX90" fmla="*/ 1494791 w 1499290"/>
                        <a:gd name="connsiteY90" fmla="*/ 100881 h 753616"/>
                        <a:gd name="connsiteX91" fmla="*/ 1493634 w 1499290"/>
                        <a:gd name="connsiteY91" fmla="*/ 0 h 753616"/>
                        <a:gd name="connsiteX92" fmla="*/ 1482373 w 1499290"/>
                        <a:gd name="connsiteY92" fmla="*/ 9008 h 753616"/>
                        <a:gd name="connsiteX93" fmla="*/ 1480121 w 1499290"/>
                        <a:gd name="connsiteY93" fmla="*/ 18017 h 753616"/>
                        <a:gd name="connsiteX94" fmla="*/ 1473364 w 1499290"/>
                        <a:gd name="connsiteY94" fmla="*/ 20270 h 753616"/>
                        <a:gd name="connsiteX95" fmla="*/ 1482373 w 1499290"/>
                        <a:gd name="connsiteY9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3873 w 1499290"/>
                        <a:gd name="connsiteY32" fmla="*/ 600406 h 753616"/>
                        <a:gd name="connsiteX33" fmla="*/ 1222964 w 1499290"/>
                        <a:gd name="connsiteY33" fmla="*/ 663714 h 753616"/>
                        <a:gd name="connsiteX34" fmla="*/ 1156381 w 1499290"/>
                        <a:gd name="connsiteY34" fmla="*/ 643408 h 753616"/>
                        <a:gd name="connsiteX35" fmla="*/ 1093602 w 1499290"/>
                        <a:gd name="connsiteY35" fmla="*/ 589675 h 753616"/>
                        <a:gd name="connsiteX36" fmla="*/ 1002467 w 1499290"/>
                        <a:gd name="connsiteY36" fmla="*/ 535190 h 753616"/>
                        <a:gd name="connsiteX37" fmla="*/ 905806 w 1499290"/>
                        <a:gd name="connsiteY37" fmla="*/ 522514 h 753616"/>
                        <a:gd name="connsiteX38" fmla="*/ 856257 w 1499290"/>
                        <a:gd name="connsiteY38" fmla="*/ 527018 h 753616"/>
                        <a:gd name="connsiteX39" fmla="*/ 796063 w 1499290"/>
                        <a:gd name="connsiteY39" fmla="*/ 547399 h 753616"/>
                        <a:gd name="connsiteX40" fmla="*/ 750403 w 1499290"/>
                        <a:gd name="connsiteY40" fmla="*/ 578819 h 753616"/>
                        <a:gd name="connsiteX41" fmla="*/ 709863 w 1499290"/>
                        <a:gd name="connsiteY41" fmla="*/ 626116 h 753616"/>
                        <a:gd name="connsiteX42" fmla="*/ 691845 w 1499290"/>
                        <a:gd name="connsiteY42" fmla="*/ 644134 h 753616"/>
                        <a:gd name="connsiteX43" fmla="*/ 647490 w 1499290"/>
                        <a:gd name="connsiteY43" fmla="*/ 668108 h 753616"/>
                        <a:gd name="connsiteX44" fmla="*/ 550719 w 1499290"/>
                        <a:gd name="connsiteY44" fmla="*/ 677007 h 753616"/>
                        <a:gd name="connsiteX45" fmla="*/ 449837 w 1499290"/>
                        <a:gd name="connsiteY45" fmla="*/ 674028 h 753616"/>
                        <a:gd name="connsiteX46" fmla="*/ 385888 w 1499290"/>
                        <a:gd name="connsiteY46" fmla="*/ 637474 h 753616"/>
                        <a:gd name="connsiteX47" fmla="*/ 340499 w 1499290"/>
                        <a:gd name="connsiteY47" fmla="*/ 603594 h 753616"/>
                        <a:gd name="connsiteX48" fmla="*/ 302212 w 1499290"/>
                        <a:gd name="connsiteY48" fmla="*/ 578819 h 753616"/>
                        <a:gd name="connsiteX49" fmla="*/ 266176 w 1499290"/>
                        <a:gd name="connsiteY49" fmla="*/ 556297 h 753616"/>
                        <a:gd name="connsiteX50" fmla="*/ 259420 w 1499290"/>
                        <a:gd name="connsiteY50" fmla="*/ 554045 h 753616"/>
                        <a:gd name="connsiteX51" fmla="*/ 236897 w 1499290"/>
                        <a:gd name="connsiteY51" fmla="*/ 545036 h 753616"/>
                        <a:gd name="connsiteX52" fmla="*/ 180592 w 1499290"/>
                        <a:gd name="connsiteY52" fmla="*/ 536027 h 753616"/>
                        <a:gd name="connsiteX53" fmla="*/ 117530 w 1499290"/>
                        <a:gd name="connsiteY53" fmla="*/ 533775 h 753616"/>
                        <a:gd name="connsiteX54" fmla="*/ 76990 w 1499290"/>
                        <a:gd name="connsiteY54" fmla="*/ 536027 h 753616"/>
                        <a:gd name="connsiteX55" fmla="*/ 61716 w 1499290"/>
                        <a:gd name="connsiteY55" fmla="*/ 536930 h 753616"/>
                        <a:gd name="connsiteX56" fmla="*/ 23554 w 1499290"/>
                        <a:gd name="connsiteY56" fmla="*/ 550729 h 753616"/>
                        <a:gd name="connsiteX57" fmla="*/ 174 w 1499290"/>
                        <a:gd name="connsiteY57" fmla="*/ 573331 h 753616"/>
                        <a:gd name="connsiteX58" fmla="*/ 16278 w 1499290"/>
                        <a:gd name="connsiteY58" fmla="*/ 613525 h 753616"/>
                        <a:gd name="connsiteX59" fmla="*/ 73673 w 1499290"/>
                        <a:gd name="connsiteY59" fmla="*/ 624127 h 753616"/>
                        <a:gd name="connsiteX60" fmla="*/ 125098 w 1499290"/>
                        <a:gd name="connsiteY60" fmla="*/ 629432 h 753616"/>
                        <a:gd name="connsiteX61" fmla="*/ 167079 w 1499290"/>
                        <a:gd name="connsiteY61" fmla="*/ 632873 h 753616"/>
                        <a:gd name="connsiteX62" fmla="*/ 219459 w 1499290"/>
                        <a:gd name="connsiteY62" fmla="*/ 640429 h 753616"/>
                        <a:gd name="connsiteX63" fmla="*/ 271260 w 1499290"/>
                        <a:gd name="connsiteY63" fmla="*/ 659173 h 753616"/>
                        <a:gd name="connsiteX64" fmla="*/ 302212 w 1499290"/>
                        <a:gd name="connsiteY64" fmla="*/ 675665 h 753616"/>
                        <a:gd name="connsiteX65" fmla="*/ 337300 w 1499290"/>
                        <a:gd name="connsiteY65" fmla="*/ 700365 h 753616"/>
                        <a:gd name="connsiteX66" fmla="*/ 363637 w 1499290"/>
                        <a:gd name="connsiteY66" fmla="*/ 738763 h 753616"/>
                        <a:gd name="connsiteX67" fmla="*/ 403561 w 1499290"/>
                        <a:gd name="connsiteY67" fmla="*/ 752240 h 753616"/>
                        <a:gd name="connsiteX68" fmla="*/ 548393 w 1499290"/>
                        <a:gd name="connsiteY68" fmla="*/ 753003 h 753616"/>
                        <a:gd name="connsiteX69" fmla="*/ 630198 w 1499290"/>
                        <a:gd name="connsiteY69" fmla="*/ 750751 h 753616"/>
                        <a:gd name="connsiteX70" fmla="*/ 689593 w 1499290"/>
                        <a:gd name="connsiteY70" fmla="*/ 745483 h 753616"/>
                        <a:gd name="connsiteX71" fmla="*/ 735846 w 1499290"/>
                        <a:gd name="connsiteY71" fmla="*/ 708955 h 753616"/>
                        <a:gd name="connsiteX72" fmla="*/ 766094 w 1499290"/>
                        <a:gd name="connsiteY72" fmla="*/ 676722 h 753616"/>
                        <a:gd name="connsiteX73" fmla="*/ 818622 w 1499290"/>
                        <a:gd name="connsiteY73" fmla="*/ 631642 h 753616"/>
                        <a:gd name="connsiteX74" fmla="*/ 869696 w 1499290"/>
                        <a:gd name="connsiteY74" fmla="*/ 611335 h 753616"/>
                        <a:gd name="connsiteX75" fmla="*/ 932033 w 1499290"/>
                        <a:gd name="connsiteY75" fmla="*/ 606609 h 753616"/>
                        <a:gd name="connsiteX76" fmla="*/ 990553 w 1499290"/>
                        <a:gd name="connsiteY76" fmla="*/ 619249 h 753616"/>
                        <a:gd name="connsiteX77" fmla="*/ 1055647 w 1499290"/>
                        <a:gd name="connsiteY77" fmla="*/ 656699 h 753616"/>
                        <a:gd name="connsiteX78" fmla="*/ 1085983 w 1499290"/>
                        <a:gd name="connsiteY78" fmla="*/ 686926 h 753616"/>
                        <a:gd name="connsiteX79" fmla="*/ 1131027 w 1499290"/>
                        <a:gd name="connsiteY79" fmla="*/ 727466 h 753616"/>
                        <a:gd name="connsiteX80" fmla="*/ 1191837 w 1499290"/>
                        <a:gd name="connsiteY80" fmla="*/ 745483 h 753616"/>
                        <a:gd name="connsiteX81" fmla="*/ 1268413 w 1499290"/>
                        <a:gd name="connsiteY81" fmla="*/ 747736 h 753616"/>
                        <a:gd name="connsiteX82" fmla="*/ 1309678 w 1499290"/>
                        <a:gd name="connsiteY82" fmla="*/ 732512 h 753616"/>
                        <a:gd name="connsiteX83" fmla="*/ 1315709 w 1499290"/>
                        <a:gd name="connsiteY83" fmla="*/ 691430 h 753616"/>
                        <a:gd name="connsiteX84" fmla="*/ 1309506 w 1499290"/>
                        <a:gd name="connsiteY84" fmla="*/ 638093 h 753616"/>
                        <a:gd name="connsiteX85" fmla="*/ 1331880 w 1499290"/>
                        <a:gd name="connsiteY85" fmla="*/ 514699 h 753616"/>
                        <a:gd name="connsiteX86" fmla="*/ 1364281 w 1499290"/>
                        <a:gd name="connsiteY86" fmla="*/ 394737 h 753616"/>
                        <a:gd name="connsiteX87" fmla="*/ 1394757 w 1499290"/>
                        <a:gd name="connsiteY87" fmla="*/ 270314 h 753616"/>
                        <a:gd name="connsiteX88" fmla="*/ 1435077 w 1499290"/>
                        <a:gd name="connsiteY88" fmla="*/ 157655 h 753616"/>
                        <a:gd name="connsiteX89" fmla="*/ 1494791 w 1499290"/>
                        <a:gd name="connsiteY89" fmla="*/ 100881 h 753616"/>
                        <a:gd name="connsiteX90" fmla="*/ 1493634 w 1499290"/>
                        <a:gd name="connsiteY90" fmla="*/ 0 h 753616"/>
                        <a:gd name="connsiteX91" fmla="*/ 1482373 w 1499290"/>
                        <a:gd name="connsiteY91" fmla="*/ 9008 h 753616"/>
                        <a:gd name="connsiteX92" fmla="*/ 1480121 w 1499290"/>
                        <a:gd name="connsiteY92" fmla="*/ 18017 h 753616"/>
                        <a:gd name="connsiteX93" fmla="*/ 1473364 w 1499290"/>
                        <a:gd name="connsiteY93" fmla="*/ 20270 h 753616"/>
                        <a:gd name="connsiteX94" fmla="*/ 1482373 w 1499290"/>
                        <a:gd name="connsiteY9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25620 w 1499290"/>
                        <a:gd name="connsiteY30" fmla="*/ 545036 h 753616"/>
                        <a:gd name="connsiteX31" fmla="*/ 1223873 w 1499290"/>
                        <a:gd name="connsiteY31" fmla="*/ 600406 h 753616"/>
                        <a:gd name="connsiteX32" fmla="*/ 1222964 w 1499290"/>
                        <a:gd name="connsiteY32" fmla="*/ 663714 h 753616"/>
                        <a:gd name="connsiteX33" fmla="*/ 1156381 w 1499290"/>
                        <a:gd name="connsiteY33" fmla="*/ 643408 h 753616"/>
                        <a:gd name="connsiteX34" fmla="*/ 1093602 w 1499290"/>
                        <a:gd name="connsiteY34" fmla="*/ 589675 h 753616"/>
                        <a:gd name="connsiteX35" fmla="*/ 1002467 w 1499290"/>
                        <a:gd name="connsiteY35" fmla="*/ 535190 h 753616"/>
                        <a:gd name="connsiteX36" fmla="*/ 905806 w 1499290"/>
                        <a:gd name="connsiteY36" fmla="*/ 522514 h 753616"/>
                        <a:gd name="connsiteX37" fmla="*/ 856257 w 1499290"/>
                        <a:gd name="connsiteY37" fmla="*/ 527018 h 753616"/>
                        <a:gd name="connsiteX38" fmla="*/ 796063 w 1499290"/>
                        <a:gd name="connsiteY38" fmla="*/ 547399 h 753616"/>
                        <a:gd name="connsiteX39" fmla="*/ 750403 w 1499290"/>
                        <a:gd name="connsiteY39" fmla="*/ 578819 h 753616"/>
                        <a:gd name="connsiteX40" fmla="*/ 709863 w 1499290"/>
                        <a:gd name="connsiteY40" fmla="*/ 626116 h 753616"/>
                        <a:gd name="connsiteX41" fmla="*/ 691845 w 1499290"/>
                        <a:gd name="connsiteY41" fmla="*/ 644134 h 753616"/>
                        <a:gd name="connsiteX42" fmla="*/ 647490 w 1499290"/>
                        <a:gd name="connsiteY42" fmla="*/ 668108 h 753616"/>
                        <a:gd name="connsiteX43" fmla="*/ 550719 w 1499290"/>
                        <a:gd name="connsiteY43" fmla="*/ 677007 h 753616"/>
                        <a:gd name="connsiteX44" fmla="*/ 449837 w 1499290"/>
                        <a:gd name="connsiteY44" fmla="*/ 674028 h 753616"/>
                        <a:gd name="connsiteX45" fmla="*/ 385888 w 1499290"/>
                        <a:gd name="connsiteY45" fmla="*/ 637474 h 753616"/>
                        <a:gd name="connsiteX46" fmla="*/ 340499 w 1499290"/>
                        <a:gd name="connsiteY46" fmla="*/ 603594 h 753616"/>
                        <a:gd name="connsiteX47" fmla="*/ 302212 w 1499290"/>
                        <a:gd name="connsiteY47" fmla="*/ 578819 h 753616"/>
                        <a:gd name="connsiteX48" fmla="*/ 266176 w 1499290"/>
                        <a:gd name="connsiteY48" fmla="*/ 556297 h 753616"/>
                        <a:gd name="connsiteX49" fmla="*/ 259420 w 1499290"/>
                        <a:gd name="connsiteY49" fmla="*/ 554045 h 753616"/>
                        <a:gd name="connsiteX50" fmla="*/ 236897 w 1499290"/>
                        <a:gd name="connsiteY50" fmla="*/ 545036 h 753616"/>
                        <a:gd name="connsiteX51" fmla="*/ 180592 w 1499290"/>
                        <a:gd name="connsiteY51" fmla="*/ 536027 h 753616"/>
                        <a:gd name="connsiteX52" fmla="*/ 117530 w 1499290"/>
                        <a:gd name="connsiteY52" fmla="*/ 533775 h 753616"/>
                        <a:gd name="connsiteX53" fmla="*/ 76990 w 1499290"/>
                        <a:gd name="connsiteY53" fmla="*/ 536027 h 753616"/>
                        <a:gd name="connsiteX54" fmla="*/ 61716 w 1499290"/>
                        <a:gd name="connsiteY54" fmla="*/ 536930 h 753616"/>
                        <a:gd name="connsiteX55" fmla="*/ 23554 w 1499290"/>
                        <a:gd name="connsiteY55" fmla="*/ 550729 h 753616"/>
                        <a:gd name="connsiteX56" fmla="*/ 174 w 1499290"/>
                        <a:gd name="connsiteY56" fmla="*/ 573331 h 753616"/>
                        <a:gd name="connsiteX57" fmla="*/ 16278 w 1499290"/>
                        <a:gd name="connsiteY57" fmla="*/ 613525 h 753616"/>
                        <a:gd name="connsiteX58" fmla="*/ 73673 w 1499290"/>
                        <a:gd name="connsiteY58" fmla="*/ 624127 h 753616"/>
                        <a:gd name="connsiteX59" fmla="*/ 125098 w 1499290"/>
                        <a:gd name="connsiteY59" fmla="*/ 629432 h 753616"/>
                        <a:gd name="connsiteX60" fmla="*/ 167079 w 1499290"/>
                        <a:gd name="connsiteY60" fmla="*/ 632873 h 753616"/>
                        <a:gd name="connsiteX61" fmla="*/ 219459 w 1499290"/>
                        <a:gd name="connsiteY61" fmla="*/ 640429 h 753616"/>
                        <a:gd name="connsiteX62" fmla="*/ 271260 w 1499290"/>
                        <a:gd name="connsiteY62" fmla="*/ 659173 h 753616"/>
                        <a:gd name="connsiteX63" fmla="*/ 302212 w 1499290"/>
                        <a:gd name="connsiteY63" fmla="*/ 675665 h 753616"/>
                        <a:gd name="connsiteX64" fmla="*/ 337300 w 1499290"/>
                        <a:gd name="connsiteY64" fmla="*/ 700365 h 753616"/>
                        <a:gd name="connsiteX65" fmla="*/ 363637 w 1499290"/>
                        <a:gd name="connsiteY65" fmla="*/ 738763 h 753616"/>
                        <a:gd name="connsiteX66" fmla="*/ 403561 w 1499290"/>
                        <a:gd name="connsiteY66" fmla="*/ 752240 h 753616"/>
                        <a:gd name="connsiteX67" fmla="*/ 548393 w 1499290"/>
                        <a:gd name="connsiteY67" fmla="*/ 753003 h 753616"/>
                        <a:gd name="connsiteX68" fmla="*/ 630198 w 1499290"/>
                        <a:gd name="connsiteY68" fmla="*/ 750751 h 753616"/>
                        <a:gd name="connsiteX69" fmla="*/ 689593 w 1499290"/>
                        <a:gd name="connsiteY69" fmla="*/ 745483 h 753616"/>
                        <a:gd name="connsiteX70" fmla="*/ 735846 w 1499290"/>
                        <a:gd name="connsiteY70" fmla="*/ 708955 h 753616"/>
                        <a:gd name="connsiteX71" fmla="*/ 766094 w 1499290"/>
                        <a:gd name="connsiteY71" fmla="*/ 676722 h 753616"/>
                        <a:gd name="connsiteX72" fmla="*/ 818622 w 1499290"/>
                        <a:gd name="connsiteY72" fmla="*/ 631642 h 753616"/>
                        <a:gd name="connsiteX73" fmla="*/ 869696 w 1499290"/>
                        <a:gd name="connsiteY73" fmla="*/ 611335 h 753616"/>
                        <a:gd name="connsiteX74" fmla="*/ 932033 w 1499290"/>
                        <a:gd name="connsiteY74" fmla="*/ 606609 h 753616"/>
                        <a:gd name="connsiteX75" fmla="*/ 990553 w 1499290"/>
                        <a:gd name="connsiteY75" fmla="*/ 619249 h 753616"/>
                        <a:gd name="connsiteX76" fmla="*/ 1055647 w 1499290"/>
                        <a:gd name="connsiteY76" fmla="*/ 656699 h 753616"/>
                        <a:gd name="connsiteX77" fmla="*/ 1085983 w 1499290"/>
                        <a:gd name="connsiteY77" fmla="*/ 686926 h 753616"/>
                        <a:gd name="connsiteX78" fmla="*/ 1131027 w 1499290"/>
                        <a:gd name="connsiteY78" fmla="*/ 727466 h 753616"/>
                        <a:gd name="connsiteX79" fmla="*/ 1191837 w 1499290"/>
                        <a:gd name="connsiteY79" fmla="*/ 745483 h 753616"/>
                        <a:gd name="connsiteX80" fmla="*/ 1268413 w 1499290"/>
                        <a:gd name="connsiteY80" fmla="*/ 747736 h 753616"/>
                        <a:gd name="connsiteX81" fmla="*/ 1309678 w 1499290"/>
                        <a:gd name="connsiteY81" fmla="*/ 732512 h 753616"/>
                        <a:gd name="connsiteX82" fmla="*/ 1315709 w 1499290"/>
                        <a:gd name="connsiteY82" fmla="*/ 691430 h 753616"/>
                        <a:gd name="connsiteX83" fmla="*/ 1309506 w 1499290"/>
                        <a:gd name="connsiteY83" fmla="*/ 638093 h 753616"/>
                        <a:gd name="connsiteX84" fmla="*/ 1331880 w 1499290"/>
                        <a:gd name="connsiteY84" fmla="*/ 514699 h 753616"/>
                        <a:gd name="connsiteX85" fmla="*/ 1364281 w 1499290"/>
                        <a:gd name="connsiteY85" fmla="*/ 394737 h 753616"/>
                        <a:gd name="connsiteX86" fmla="*/ 1394757 w 1499290"/>
                        <a:gd name="connsiteY86" fmla="*/ 270314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25620 w 1499290"/>
                        <a:gd name="connsiteY29" fmla="*/ 545036 h 753616"/>
                        <a:gd name="connsiteX30" fmla="*/ 1223873 w 1499290"/>
                        <a:gd name="connsiteY30" fmla="*/ 600406 h 753616"/>
                        <a:gd name="connsiteX31" fmla="*/ 1222964 w 1499290"/>
                        <a:gd name="connsiteY31" fmla="*/ 663714 h 753616"/>
                        <a:gd name="connsiteX32" fmla="*/ 1156381 w 1499290"/>
                        <a:gd name="connsiteY32" fmla="*/ 643408 h 753616"/>
                        <a:gd name="connsiteX33" fmla="*/ 1093602 w 1499290"/>
                        <a:gd name="connsiteY33" fmla="*/ 589675 h 753616"/>
                        <a:gd name="connsiteX34" fmla="*/ 1002467 w 1499290"/>
                        <a:gd name="connsiteY34" fmla="*/ 535190 h 753616"/>
                        <a:gd name="connsiteX35" fmla="*/ 905806 w 1499290"/>
                        <a:gd name="connsiteY35" fmla="*/ 522514 h 753616"/>
                        <a:gd name="connsiteX36" fmla="*/ 856257 w 1499290"/>
                        <a:gd name="connsiteY36" fmla="*/ 527018 h 753616"/>
                        <a:gd name="connsiteX37" fmla="*/ 796063 w 1499290"/>
                        <a:gd name="connsiteY37" fmla="*/ 547399 h 753616"/>
                        <a:gd name="connsiteX38" fmla="*/ 750403 w 1499290"/>
                        <a:gd name="connsiteY38" fmla="*/ 578819 h 753616"/>
                        <a:gd name="connsiteX39" fmla="*/ 709863 w 1499290"/>
                        <a:gd name="connsiteY39" fmla="*/ 626116 h 753616"/>
                        <a:gd name="connsiteX40" fmla="*/ 691845 w 1499290"/>
                        <a:gd name="connsiteY40" fmla="*/ 644134 h 753616"/>
                        <a:gd name="connsiteX41" fmla="*/ 647490 w 1499290"/>
                        <a:gd name="connsiteY41" fmla="*/ 668108 h 753616"/>
                        <a:gd name="connsiteX42" fmla="*/ 550719 w 1499290"/>
                        <a:gd name="connsiteY42" fmla="*/ 677007 h 753616"/>
                        <a:gd name="connsiteX43" fmla="*/ 449837 w 1499290"/>
                        <a:gd name="connsiteY43" fmla="*/ 674028 h 753616"/>
                        <a:gd name="connsiteX44" fmla="*/ 385888 w 1499290"/>
                        <a:gd name="connsiteY44" fmla="*/ 637474 h 753616"/>
                        <a:gd name="connsiteX45" fmla="*/ 340499 w 1499290"/>
                        <a:gd name="connsiteY45" fmla="*/ 603594 h 753616"/>
                        <a:gd name="connsiteX46" fmla="*/ 302212 w 1499290"/>
                        <a:gd name="connsiteY46" fmla="*/ 578819 h 753616"/>
                        <a:gd name="connsiteX47" fmla="*/ 266176 w 1499290"/>
                        <a:gd name="connsiteY47" fmla="*/ 556297 h 753616"/>
                        <a:gd name="connsiteX48" fmla="*/ 259420 w 1499290"/>
                        <a:gd name="connsiteY48" fmla="*/ 554045 h 753616"/>
                        <a:gd name="connsiteX49" fmla="*/ 236897 w 1499290"/>
                        <a:gd name="connsiteY49" fmla="*/ 545036 h 753616"/>
                        <a:gd name="connsiteX50" fmla="*/ 180592 w 1499290"/>
                        <a:gd name="connsiteY50" fmla="*/ 536027 h 753616"/>
                        <a:gd name="connsiteX51" fmla="*/ 117530 w 1499290"/>
                        <a:gd name="connsiteY51" fmla="*/ 533775 h 753616"/>
                        <a:gd name="connsiteX52" fmla="*/ 76990 w 1499290"/>
                        <a:gd name="connsiteY52" fmla="*/ 536027 h 753616"/>
                        <a:gd name="connsiteX53" fmla="*/ 61716 w 1499290"/>
                        <a:gd name="connsiteY53" fmla="*/ 536930 h 753616"/>
                        <a:gd name="connsiteX54" fmla="*/ 23554 w 1499290"/>
                        <a:gd name="connsiteY54" fmla="*/ 550729 h 753616"/>
                        <a:gd name="connsiteX55" fmla="*/ 174 w 1499290"/>
                        <a:gd name="connsiteY55" fmla="*/ 573331 h 753616"/>
                        <a:gd name="connsiteX56" fmla="*/ 16278 w 1499290"/>
                        <a:gd name="connsiteY56" fmla="*/ 613525 h 753616"/>
                        <a:gd name="connsiteX57" fmla="*/ 73673 w 1499290"/>
                        <a:gd name="connsiteY57" fmla="*/ 624127 h 753616"/>
                        <a:gd name="connsiteX58" fmla="*/ 125098 w 1499290"/>
                        <a:gd name="connsiteY58" fmla="*/ 629432 h 753616"/>
                        <a:gd name="connsiteX59" fmla="*/ 167079 w 1499290"/>
                        <a:gd name="connsiteY59" fmla="*/ 632873 h 753616"/>
                        <a:gd name="connsiteX60" fmla="*/ 219459 w 1499290"/>
                        <a:gd name="connsiteY60" fmla="*/ 640429 h 753616"/>
                        <a:gd name="connsiteX61" fmla="*/ 271260 w 1499290"/>
                        <a:gd name="connsiteY61" fmla="*/ 659173 h 753616"/>
                        <a:gd name="connsiteX62" fmla="*/ 302212 w 1499290"/>
                        <a:gd name="connsiteY62" fmla="*/ 675665 h 753616"/>
                        <a:gd name="connsiteX63" fmla="*/ 337300 w 1499290"/>
                        <a:gd name="connsiteY63" fmla="*/ 700365 h 753616"/>
                        <a:gd name="connsiteX64" fmla="*/ 363637 w 1499290"/>
                        <a:gd name="connsiteY64" fmla="*/ 738763 h 753616"/>
                        <a:gd name="connsiteX65" fmla="*/ 403561 w 1499290"/>
                        <a:gd name="connsiteY65" fmla="*/ 752240 h 753616"/>
                        <a:gd name="connsiteX66" fmla="*/ 548393 w 1499290"/>
                        <a:gd name="connsiteY66" fmla="*/ 753003 h 753616"/>
                        <a:gd name="connsiteX67" fmla="*/ 630198 w 1499290"/>
                        <a:gd name="connsiteY67" fmla="*/ 750751 h 753616"/>
                        <a:gd name="connsiteX68" fmla="*/ 689593 w 1499290"/>
                        <a:gd name="connsiteY68" fmla="*/ 745483 h 753616"/>
                        <a:gd name="connsiteX69" fmla="*/ 735846 w 1499290"/>
                        <a:gd name="connsiteY69" fmla="*/ 708955 h 753616"/>
                        <a:gd name="connsiteX70" fmla="*/ 766094 w 1499290"/>
                        <a:gd name="connsiteY70" fmla="*/ 676722 h 753616"/>
                        <a:gd name="connsiteX71" fmla="*/ 818622 w 1499290"/>
                        <a:gd name="connsiteY71" fmla="*/ 631642 h 753616"/>
                        <a:gd name="connsiteX72" fmla="*/ 869696 w 1499290"/>
                        <a:gd name="connsiteY72" fmla="*/ 611335 h 753616"/>
                        <a:gd name="connsiteX73" fmla="*/ 932033 w 1499290"/>
                        <a:gd name="connsiteY73" fmla="*/ 606609 h 753616"/>
                        <a:gd name="connsiteX74" fmla="*/ 990553 w 1499290"/>
                        <a:gd name="connsiteY74" fmla="*/ 619249 h 753616"/>
                        <a:gd name="connsiteX75" fmla="*/ 1055647 w 1499290"/>
                        <a:gd name="connsiteY75" fmla="*/ 656699 h 753616"/>
                        <a:gd name="connsiteX76" fmla="*/ 1085983 w 1499290"/>
                        <a:gd name="connsiteY76" fmla="*/ 686926 h 753616"/>
                        <a:gd name="connsiteX77" fmla="*/ 1131027 w 1499290"/>
                        <a:gd name="connsiteY77" fmla="*/ 727466 h 753616"/>
                        <a:gd name="connsiteX78" fmla="*/ 1191837 w 1499290"/>
                        <a:gd name="connsiteY78" fmla="*/ 745483 h 753616"/>
                        <a:gd name="connsiteX79" fmla="*/ 1268413 w 1499290"/>
                        <a:gd name="connsiteY79" fmla="*/ 747736 h 753616"/>
                        <a:gd name="connsiteX80" fmla="*/ 1309678 w 1499290"/>
                        <a:gd name="connsiteY80" fmla="*/ 732512 h 753616"/>
                        <a:gd name="connsiteX81" fmla="*/ 1315709 w 1499290"/>
                        <a:gd name="connsiteY81" fmla="*/ 691430 h 753616"/>
                        <a:gd name="connsiteX82" fmla="*/ 1309506 w 1499290"/>
                        <a:gd name="connsiteY82" fmla="*/ 638093 h 753616"/>
                        <a:gd name="connsiteX83" fmla="*/ 1331880 w 1499290"/>
                        <a:gd name="connsiteY83" fmla="*/ 514699 h 753616"/>
                        <a:gd name="connsiteX84" fmla="*/ 1364281 w 1499290"/>
                        <a:gd name="connsiteY84" fmla="*/ 394737 h 753616"/>
                        <a:gd name="connsiteX85" fmla="*/ 1394757 w 1499290"/>
                        <a:gd name="connsiteY85" fmla="*/ 270314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302196 w 1499290"/>
                        <a:gd name="connsiteY18" fmla="*/ 270266 h 753616"/>
                        <a:gd name="connsiteX19" fmla="*/ 1293187 w 1499290"/>
                        <a:gd name="connsiteY19" fmla="*/ 288283 h 753616"/>
                        <a:gd name="connsiteX20" fmla="*/ 1290935 w 1499290"/>
                        <a:gd name="connsiteY20" fmla="*/ 297292 h 753616"/>
                        <a:gd name="connsiteX21" fmla="*/ 1288683 w 1499290"/>
                        <a:gd name="connsiteY21" fmla="*/ 304049 h 753616"/>
                        <a:gd name="connsiteX22" fmla="*/ 1270665 w 1499290"/>
                        <a:gd name="connsiteY22" fmla="*/ 382876 h 753616"/>
                        <a:gd name="connsiteX23" fmla="*/ 1263908 w 1499290"/>
                        <a:gd name="connsiteY23" fmla="*/ 409903 h 753616"/>
                        <a:gd name="connsiteX24" fmla="*/ 1254899 w 1499290"/>
                        <a:gd name="connsiteY24" fmla="*/ 432425 h 753616"/>
                        <a:gd name="connsiteX25" fmla="*/ 1248143 w 1499290"/>
                        <a:gd name="connsiteY25" fmla="*/ 481974 h 753616"/>
                        <a:gd name="connsiteX26" fmla="*/ 1243638 w 1499290"/>
                        <a:gd name="connsiteY26" fmla="*/ 488731 h 753616"/>
                        <a:gd name="connsiteX27" fmla="*/ 1239134 w 1499290"/>
                        <a:gd name="connsiteY27" fmla="*/ 509001 h 753616"/>
                        <a:gd name="connsiteX28" fmla="*/ 1225620 w 1499290"/>
                        <a:gd name="connsiteY28" fmla="*/ 545036 h 753616"/>
                        <a:gd name="connsiteX29" fmla="*/ 1223873 w 1499290"/>
                        <a:gd name="connsiteY29" fmla="*/ 600406 h 753616"/>
                        <a:gd name="connsiteX30" fmla="*/ 1222964 w 1499290"/>
                        <a:gd name="connsiteY30" fmla="*/ 663714 h 753616"/>
                        <a:gd name="connsiteX31" fmla="*/ 1156381 w 1499290"/>
                        <a:gd name="connsiteY31" fmla="*/ 643408 h 753616"/>
                        <a:gd name="connsiteX32" fmla="*/ 1093602 w 1499290"/>
                        <a:gd name="connsiteY32" fmla="*/ 589675 h 753616"/>
                        <a:gd name="connsiteX33" fmla="*/ 1002467 w 1499290"/>
                        <a:gd name="connsiteY33" fmla="*/ 535190 h 753616"/>
                        <a:gd name="connsiteX34" fmla="*/ 905806 w 1499290"/>
                        <a:gd name="connsiteY34" fmla="*/ 522514 h 753616"/>
                        <a:gd name="connsiteX35" fmla="*/ 856257 w 1499290"/>
                        <a:gd name="connsiteY35" fmla="*/ 527018 h 753616"/>
                        <a:gd name="connsiteX36" fmla="*/ 796063 w 1499290"/>
                        <a:gd name="connsiteY36" fmla="*/ 547399 h 753616"/>
                        <a:gd name="connsiteX37" fmla="*/ 750403 w 1499290"/>
                        <a:gd name="connsiteY37" fmla="*/ 578819 h 753616"/>
                        <a:gd name="connsiteX38" fmla="*/ 709863 w 1499290"/>
                        <a:gd name="connsiteY38" fmla="*/ 626116 h 753616"/>
                        <a:gd name="connsiteX39" fmla="*/ 691845 w 1499290"/>
                        <a:gd name="connsiteY39" fmla="*/ 644134 h 753616"/>
                        <a:gd name="connsiteX40" fmla="*/ 647490 w 1499290"/>
                        <a:gd name="connsiteY40" fmla="*/ 668108 h 753616"/>
                        <a:gd name="connsiteX41" fmla="*/ 550719 w 1499290"/>
                        <a:gd name="connsiteY41" fmla="*/ 677007 h 753616"/>
                        <a:gd name="connsiteX42" fmla="*/ 449837 w 1499290"/>
                        <a:gd name="connsiteY42" fmla="*/ 674028 h 753616"/>
                        <a:gd name="connsiteX43" fmla="*/ 385888 w 1499290"/>
                        <a:gd name="connsiteY43" fmla="*/ 637474 h 753616"/>
                        <a:gd name="connsiteX44" fmla="*/ 340499 w 1499290"/>
                        <a:gd name="connsiteY44" fmla="*/ 603594 h 753616"/>
                        <a:gd name="connsiteX45" fmla="*/ 302212 w 1499290"/>
                        <a:gd name="connsiteY45" fmla="*/ 578819 h 753616"/>
                        <a:gd name="connsiteX46" fmla="*/ 266176 w 1499290"/>
                        <a:gd name="connsiteY46" fmla="*/ 556297 h 753616"/>
                        <a:gd name="connsiteX47" fmla="*/ 259420 w 1499290"/>
                        <a:gd name="connsiteY47" fmla="*/ 554045 h 753616"/>
                        <a:gd name="connsiteX48" fmla="*/ 236897 w 1499290"/>
                        <a:gd name="connsiteY48" fmla="*/ 545036 h 753616"/>
                        <a:gd name="connsiteX49" fmla="*/ 180592 w 1499290"/>
                        <a:gd name="connsiteY49" fmla="*/ 536027 h 753616"/>
                        <a:gd name="connsiteX50" fmla="*/ 117530 w 1499290"/>
                        <a:gd name="connsiteY50" fmla="*/ 533775 h 753616"/>
                        <a:gd name="connsiteX51" fmla="*/ 76990 w 1499290"/>
                        <a:gd name="connsiteY51" fmla="*/ 536027 h 753616"/>
                        <a:gd name="connsiteX52" fmla="*/ 61716 w 1499290"/>
                        <a:gd name="connsiteY52" fmla="*/ 536930 h 753616"/>
                        <a:gd name="connsiteX53" fmla="*/ 23554 w 1499290"/>
                        <a:gd name="connsiteY53" fmla="*/ 550729 h 753616"/>
                        <a:gd name="connsiteX54" fmla="*/ 174 w 1499290"/>
                        <a:gd name="connsiteY54" fmla="*/ 573331 h 753616"/>
                        <a:gd name="connsiteX55" fmla="*/ 16278 w 1499290"/>
                        <a:gd name="connsiteY55" fmla="*/ 613525 h 753616"/>
                        <a:gd name="connsiteX56" fmla="*/ 73673 w 1499290"/>
                        <a:gd name="connsiteY56" fmla="*/ 624127 h 753616"/>
                        <a:gd name="connsiteX57" fmla="*/ 125098 w 1499290"/>
                        <a:gd name="connsiteY57" fmla="*/ 629432 h 753616"/>
                        <a:gd name="connsiteX58" fmla="*/ 167079 w 1499290"/>
                        <a:gd name="connsiteY58" fmla="*/ 632873 h 753616"/>
                        <a:gd name="connsiteX59" fmla="*/ 219459 w 1499290"/>
                        <a:gd name="connsiteY59" fmla="*/ 640429 h 753616"/>
                        <a:gd name="connsiteX60" fmla="*/ 271260 w 1499290"/>
                        <a:gd name="connsiteY60" fmla="*/ 659173 h 753616"/>
                        <a:gd name="connsiteX61" fmla="*/ 302212 w 1499290"/>
                        <a:gd name="connsiteY61" fmla="*/ 675665 h 753616"/>
                        <a:gd name="connsiteX62" fmla="*/ 337300 w 1499290"/>
                        <a:gd name="connsiteY62" fmla="*/ 700365 h 753616"/>
                        <a:gd name="connsiteX63" fmla="*/ 363637 w 1499290"/>
                        <a:gd name="connsiteY63" fmla="*/ 738763 h 753616"/>
                        <a:gd name="connsiteX64" fmla="*/ 403561 w 1499290"/>
                        <a:gd name="connsiteY64" fmla="*/ 752240 h 753616"/>
                        <a:gd name="connsiteX65" fmla="*/ 548393 w 1499290"/>
                        <a:gd name="connsiteY65" fmla="*/ 753003 h 753616"/>
                        <a:gd name="connsiteX66" fmla="*/ 630198 w 1499290"/>
                        <a:gd name="connsiteY66" fmla="*/ 750751 h 753616"/>
                        <a:gd name="connsiteX67" fmla="*/ 689593 w 1499290"/>
                        <a:gd name="connsiteY67" fmla="*/ 745483 h 753616"/>
                        <a:gd name="connsiteX68" fmla="*/ 735846 w 1499290"/>
                        <a:gd name="connsiteY68" fmla="*/ 708955 h 753616"/>
                        <a:gd name="connsiteX69" fmla="*/ 766094 w 1499290"/>
                        <a:gd name="connsiteY69" fmla="*/ 676722 h 753616"/>
                        <a:gd name="connsiteX70" fmla="*/ 818622 w 1499290"/>
                        <a:gd name="connsiteY70" fmla="*/ 631642 h 753616"/>
                        <a:gd name="connsiteX71" fmla="*/ 869696 w 1499290"/>
                        <a:gd name="connsiteY71" fmla="*/ 611335 h 753616"/>
                        <a:gd name="connsiteX72" fmla="*/ 932033 w 1499290"/>
                        <a:gd name="connsiteY72" fmla="*/ 606609 h 753616"/>
                        <a:gd name="connsiteX73" fmla="*/ 990553 w 1499290"/>
                        <a:gd name="connsiteY73" fmla="*/ 619249 h 753616"/>
                        <a:gd name="connsiteX74" fmla="*/ 1055647 w 1499290"/>
                        <a:gd name="connsiteY74" fmla="*/ 656699 h 753616"/>
                        <a:gd name="connsiteX75" fmla="*/ 1085983 w 1499290"/>
                        <a:gd name="connsiteY75" fmla="*/ 686926 h 753616"/>
                        <a:gd name="connsiteX76" fmla="*/ 1131027 w 1499290"/>
                        <a:gd name="connsiteY76" fmla="*/ 727466 h 753616"/>
                        <a:gd name="connsiteX77" fmla="*/ 1191837 w 1499290"/>
                        <a:gd name="connsiteY77" fmla="*/ 745483 h 753616"/>
                        <a:gd name="connsiteX78" fmla="*/ 1268413 w 1499290"/>
                        <a:gd name="connsiteY78" fmla="*/ 747736 h 753616"/>
                        <a:gd name="connsiteX79" fmla="*/ 1309678 w 1499290"/>
                        <a:gd name="connsiteY79" fmla="*/ 732512 h 753616"/>
                        <a:gd name="connsiteX80" fmla="*/ 1315709 w 1499290"/>
                        <a:gd name="connsiteY80" fmla="*/ 691430 h 753616"/>
                        <a:gd name="connsiteX81" fmla="*/ 1309506 w 1499290"/>
                        <a:gd name="connsiteY81" fmla="*/ 638093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09506 w 1499290"/>
                        <a:gd name="connsiteY80" fmla="*/ 638093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402203 w 1499290"/>
                        <a:gd name="connsiteY84" fmla="*/ 225638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7900 w 1499290"/>
                        <a:gd name="connsiteY83" fmla="*/ 414096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1943 w 1499290"/>
                        <a:gd name="connsiteY83" fmla="*/ 403672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56836 w 1499290"/>
                        <a:gd name="connsiteY84" fmla="*/ 344105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6619 w 1499290"/>
                        <a:gd name="connsiteY85" fmla="*/ 283048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4922 w 1499290"/>
                        <a:gd name="connsiteY83" fmla="*/ 412606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</a:cxnLst>
                      <a:rect l="l" t="t" r="r" b="b"/>
                      <a:pathLst>
                        <a:path w="1499290" h="753616">
                          <a:moveTo>
                            <a:pt x="1482373" y="18017"/>
                          </a:moveTo>
                          <a:lnTo>
                            <a:pt x="1482373" y="18017"/>
                          </a:lnTo>
                          <a:cubicBezTo>
                            <a:pt x="1473364" y="24774"/>
                            <a:pt x="1464847" y="32241"/>
                            <a:pt x="1455347" y="38287"/>
                          </a:cubicBezTo>
                          <a:cubicBezTo>
                            <a:pt x="1448266" y="42793"/>
                            <a:pt x="1440214" y="45568"/>
                            <a:pt x="1432824" y="49548"/>
                          </a:cubicBezTo>
                          <a:cubicBezTo>
                            <a:pt x="1430441" y="50831"/>
                            <a:pt x="1428363" y="52618"/>
                            <a:pt x="1426068" y="54053"/>
                          </a:cubicBezTo>
                          <a:cubicBezTo>
                            <a:pt x="1422356" y="56373"/>
                            <a:pt x="1418650" y="58713"/>
                            <a:pt x="1414807" y="60809"/>
                          </a:cubicBezTo>
                          <a:cubicBezTo>
                            <a:pt x="1410386" y="63221"/>
                            <a:pt x="1405798" y="65314"/>
                            <a:pt x="1401293" y="67566"/>
                          </a:cubicBezTo>
                          <a:cubicBezTo>
                            <a:pt x="1398290" y="70569"/>
                            <a:pt x="1397165" y="72071"/>
                            <a:pt x="1392285" y="76575"/>
                          </a:cubicBezTo>
                          <a:cubicBezTo>
                            <a:pt x="1387405" y="81079"/>
                            <a:pt x="1376895" y="88587"/>
                            <a:pt x="1372015" y="94593"/>
                          </a:cubicBezTo>
                          <a:cubicBezTo>
                            <a:pt x="1367535" y="112505"/>
                            <a:pt x="1373215" y="94745"/>
                            <a:pt x="1363006" y="112610"/>
                          </a:cubicBezTo>
                          <a:cubicBezTo>
                            <a:pt x="1361828" y="114671"/>
                            <a:pt x="1361688" y="117185"/>
                            <a:pt x="1360753" y="119367"/>
                          </a:cubicBezTo>
                          <a:cubicBezTo>
                            <a:pt x="1359430" y="122453"/>
                            <a:pt x="1357428" y="125232"/>
                            <a:pt x="1356249" y="128376"/>
                          </a:cubicBezTo>
                          <a:cubicBezTo>
                            <a:pt x="1352204" y="139164"/>
                            <a:pt x="1355017" y="142317"/>
                            <a:pt x="1351745" y="155403"/>
                          </a:cubicBezTo>
                          <a:cubicBezTo>
                            <a:pt x="1350931" y="158660"/>
                            <a:pt x="1348742" y="161408"/>
                            <a:pt x="1347240" y="164411"/>
                          </a:cubicBezTo>
                          <a:cubicBezTo>
                            <a:pt x="1345363" y="168915"/>
                            <a:pt x="1344988" y="168916"/>
                            <a:pt x="1340484" y="182429"/>
                          </a:cubicBezTo>
                          <a:cubicBezTo>
                            <a:pt x="1335980" y="195942"/>
                            <a:pt x="1325469" y="232728"/>
                            <a:pt x="1320214" y="245491"/>
                          </a:cubicBezTo>
                          <a:cubicBezTo>
                            <a:pt x="1314959" y="258254"/>
                            <a:pt x="1312707" y="254500"/>
                            <a:pt x="1308953" y="259005"/>
                          </a:cubicBezTo>
                          <a:cubicBezTo>
                            <a:pt x="1308202" y="261257"/>
                            <a:pt x="1309328" y="260881"/>
                            <a:pt x="1306700" y="265761"/>
                          </a:cubicBezTo>
                          <a:cubicBezTo>
                            <a:pt x="1304072" y="270641"/>
                            <a:pt x="1295814" y="283028"/>
                            <a:pt x="1293187" y="288283"/>
                          </a:cubicBezTo>
                          <a:cubicBezTo>
                            <a:pt x="1292436" y="291286"/>
                            <a:pt x="1291785" y="294316"/>
                            <a:pt x="1290935" y="297292"/>
                          </a:cubicBezTo>
                          <a:cubicBezTo>
                            <a:pt x="1290283" y="299575"/>
                            <a:pt x="1292061" y="289785"/>
                            <a:pt x="1288683" y="304049"/>
                          </a:cubicBezTo>
                          <a:cubicBezTo>
                            <a:pt x="1285305" y="318313"/>
                            <a:pt x="1274794" y="365234"/>
                            <a:pt x="1270665" y="382876"/>
                          </a:cubicBezTo>
                          <a:cubicBezTo>
                            <a:pt x="1266536" y="400518"/>
                            <a:pt x="1266844" y="401093"/>
                            <a:pt x="1263908" y="409903"/>
                          </a:cubicBezTo>
                          <a:cubicBezTo>
                            <a:pt x="1258342" y="426601"/>
                            <a:pt x="1261528" y="419169"/>
                            <a:pt x="1254899" y="432425"/>
                          </a:cubicBezTo>
                          <a:cubicBezTo>
                            <a:pt x="1254609" y="436481"/>
                            <a:pt x="1253790" y="473504"/>
                            <a:pt x="1248143" y="481974"/>
                          </a:cubicBezTo>
                          <a:lnTo>
                            <a:pt x="1243638" y="488731"/>
                          </a:lnTo>
                          <a:cubicBezTo>
                            <a:pt x="1243027" y="491787"/>
                            <a:pt x="1242137" y="499617"/>
                            <a:pt x="1239134" y="509001"/>
                          </a:cubicBezTo>
                          <a:cubicBezTo>
                            <a:pt x="1236131" y="518385"/>
                            <a:pt x="1228163" y="529802"/>
                            <a:pt x="1225620" y="545036"/>
                          </a:cubicBezTo>
                          <a:cubicBezTo>
                            <a:pt x="1223077" y="560270"/>
                            <a:pt x="1224316" y="580626"/>
                            <a:pt x="1223873" y="600406"/>
                          </a:cubicBezTo>
                          <a:cubicBezTo>
                            <a:pt x="1223430" y="620186"/>
                            <a:pt x="1229720" y="662963"/>
                            <a:pt x="1222964" y="663714"/>
                          </a:cubicBezTo>
                          <a:cubicBezTo>
                            <a:pt x="1213205" y="659960"/>
                            <a:pt x="1177941" y="655748"/>
                            <a:pt x="1156381" y="643408"/>
                          </a:cubicBezTo>
                          <a:cubicBezTo>
                            <a:pt x="1134821" y="631068"/>
                            <a:pt x="1119254" y="607711"/>
                            <a:pt x="1093602" y="589675"/>
                          </a:cubicBezTo>
                          <a:cubicBezTo>
                            <a:pt x="1067950" y="571639"/>
                            <a:pt x="1033766" y="546383"/>
                            <a:pt x="1002467" y="535190"/>
                          </a:cubicBezTo>
                          <a:cubicBezTo>
                            <a:pt x="971168" y="523997"/>
                            <a:pt x="930580" y="523265"/>
                            <a:pt x="905806" y="522514"/>
                          </a:cubicBezTo>
                          <a:cubicBezTo>
                            <a:pt x="885161" y="522889"/>
                            <a:pt x="874547" y="522871"/>
                            <a:pt x="856257" y="527018"/>
                          </a:cubicBezTo>
                          <a:cubicBezTo>
                            <a:pt x="837967" y="531165"/>
                            <a:pt x="813705" y="538766"/>
                            <a:pt x="796063" y="547399"/>
                          </a:cubicBezTo>
                          <a:cubicBezTo>
                            <a:pt x="778421" y="556032"/>
                            <a:pt x="764770" y="565700"/>
                            <a:pt x="750403" y="578819"/>
                          </a:cubicBezTo>
                          <a:cubicBezTo>
                            <a:pt x="736036" y="591939"/>
                            <a:pt x="719623" y="615230"/>
                            <a:pt x="709863" y="626116"/>
                          </a:cubicBezTo>
                          <a:cubicBezTo>
                            <a:pt x="700103" y="637002"/>
                            <a:pt x="702241" y="637135"/>
                            <a:pt x="691845" y="644134"/>
                          </a:cubicBezTo>
                          <a:cubicBezTo>
                            <a:pt x="681450" y="651133"/>
                            <a:pt x="671011" y="662629"/>
                            <a:pt x="647490" y="668108"/>
                          </a:cubicBezTo>
                          <a:cubicBezTo>
                            <a:pt x="623969" y="673587"/>
                            <a:pt x="582420" y="675028"/>
                            <a:pt x="550719" y="677007"/>
                          </a:cubicBezTo>
                          <a:cubicBezTo>
                            <a:pt x="519018" y="678987"/>
                            <a:pt x="477309" y="680617"/>
                            <a:pt x="449837" y="674028"/>
                          </a:cubicBezTo>
                          <a:cubicBezTo>
                            <a:pt x="422365" y="667439"/>
                            <a:pt x="398651" y="646483"/>
                            <a:pt x="385888" y="637474"/>
                          </a:cubicBezTo>
                          <a:cubicBezTo>
                            <a:pt x="373125" y="628465"/>
                            <a:pt x="354445" y="613370"/>
                            <a:pt x="340499" y="603594"/>
                          </a:cubicBezTo>
                          <a:cubicBezTo>
                            <a:pt x="326553" y="593818"/>
                            <a:pt x="314599" y="586702"/>
                            <a:pt x="302212" y="578819"/>
                          </a:cubicBezTo>
                          <a:cubicBezTo>
                            <a:pt x="289825" y="570936"/>
                            <a:pt x="273308" y="560426"/>
                            <a:pt x="266176" y="556297"/>
                          </a:cubicBezTo>
                          <a:cubicBezTo>
                            <a:pt x="259044" y="552168"/>
                            <a:pt x="261672" y="554796"/>
                            <a:pt x="259420" y="554045"/>
                          </a:cubicBezTo>
                          <a:cubicBezTo>
                            <a:pt x="254540" y="552168"/>
                            <a:pt x="250035" y="548039"/>
                            <a:pt x="236897" y="545036"/>
                          </a:cubicBezTo>
                          <a:cubicBezTo>
                            <a:pt x="223759" y="542033"/>
                            <a:pt x="200486" y="537904"/>
                            <a:pt x="180592" y="536027"/>
                          </a:cubicBezTo>
                          <a:cubicBezTo>
                            <a:pt x="160698" y="534150"/>
                            <a:pt x="134797" y="533775"/>
                            <a:pt x="117530" y="533775"/>
                          </a:cubicBezTo>
                          <a:cubicBezTo>
                            <a:pt x="100263" y="533775"/>
                            <a:pt x="90503" y="535276"/>
                            <a:pt x="76990" y="536027"/>
                          </a:cubicBezTo>
                          <a:cubicBezTo>
                            <a:pt x="67688" y="536553"/>
                            <a:pt x="70622" y="534480"/>
                            <a:pt x="61716" y="536930"/>
                          </a:cubicBezTo>
                          <a:cubicBezTo>
                            <a:pt x="52810" y="539380"/>
                            <a:pt x="33811" y="544662"/>
                            <a:pt x="23554" y="550729"/>
                          </a:cubicBezTo>
                          <a:cubicBezTo>
                            <a:pt x="13297" y="556796"/>
                            <a:pt x="1387" y="562865"/>
                            <a:pt x="174" y="573331"/>
                          </a:cubicBezTo>
                          <a:cubicBezTo>
                            <a:pt x="-1039" y="583797"/>
                            <a:pt x="4028" y="605059"/>
                            <a:pt x="16278" y="613525"/>
                          </a:cubicBezTo>
                          <a:cubicBezTo>
                            <a:pt x="28528" y="621991"/>
                            <a:pt x="71421" y="622625"/>
                            <a:pt x="73673" y="624127"/>
                          </a:cubicBezTo>
                          <a:cubicBezTo>
                            <a:pt x="74424" y="627881"/>
                            <a:pt x="109530" y="627974"/>
                            <a:pt x="125098" y="629432"/>
                          </a:cubicBezTo>
                          <a:cubicBezTo>
                            <a:pt x="140666" y="630890"/>
                            <a:pt x="151352" y="631040"/>
                            <a:pt x="167079" y="632873"/>
                          </a:cubicBezTo>
                          <a:cubicBezTo>
                            <a:pt x="182806" y="634706"/>
                            <a:pt x="202096" y="636046"/>
                            <a:pt x="219459" y="640429"/>
                          </a:cubicBezTo>
                          <a:cubicBezTo>
                            <a:pt x="236822" y="644812"/>
                            <a:pt x="257468" y="653300"/>
                            <a:pt x="271260" y="659173"/>
                          </a:cubicBezTo>
                          <a:cubicBezTo>
                            <a:pt x="285052" y="665046"/>
                            <a:pt x="291205" y="668800"/>
                            <a:pt x="302212" y="675665"/>
                          </a:cubicBezTo>
                          <a:cubicBezTo>
                            <a:pt x="313219" y="682530"/>
                            <a:pt x="333546" y="695861"/>
                            <a:pt x="337300" y="700365"/>
                          </a:cubicBezTo>
                          <a:cubicBezTo>
                            <a:pt x="350020" y="712619"/>
                            <a:pt x="352594" y="730117"/>
                            <a:pt x="363637" y="738763"/>
                          </a:cubicBezTo>
                          <a:cubicBezTo>
                            <a:pt x="374680" y="747409"/>
                            <a:pt x="372768" y="749867"/>
                            <a:pt x="403561" y="752240"/>
                          </a:cubicBezTo>
                          <a:cubicBezTo>
                            <a:pt x="434354" y="754613"/>
                            <a:pt x="510620" y="753251"/>
                            <a:pt x="548393" y="753003"/>
                          </a:cubicBezTo>
                          <a:cubicBezTo>
                            <a:pt x="586166" y="752755"/>
                            <a:pt x="606404" y="751005"/>
                            <a:pt x="630198" y="750751"/>
                          </a:cubicBezTo>
                          <a:cubicBezTo>
                            <a:pt x="643047" y="749988"/>
                            <a:pt x="671985" y="752449"/>
                            <a:pt x="689593" y="745483"/>
                          </a:cubicBezTo>
                          <a:cubicBezTo>
                            <a:pt x="707201" y="738517"/>
                            <a:pt x="723096" y="720415"/>
                            <a:pt x="735846" y="708955"/>
                          </a:cubicBezTo>
                          <a:cubicBezTo>
                            <a:pt x="748596" y="697495"/>
                            <a:pt x="752298" y="689608"/>
                            <a:pt x="766094" y="676722"/>
                          </a:cubicBezTo>
                          <a:cubicBezTo>
                            <a:pt x="779890" y="663837"/>
                            <a:pt x="801355" y="642540"/>
                            <a:pt x="818622" y="631642"/>
                          </a:cubicBezTo>
                          <a:cubicBezTo>
                            <a:pt x="835889" y="620744"/>
                            <a:pt x="850794" y="615507"/>
                            <a:pt x="869696" y="611335"/>
                          </a:cubicBezTo>
                          <a:cubicBezTo>
                            <a:pt x="888598" y="607163"/>
                            <a:pt x="911890" y="605290"/>
                            <a:pt x="932033" y="606609"/>
                          </a:cubicBezTo>
                          <a:cubicBezTo>
                            <a:pt x="952176" y="607928"/>
                            <a:pt x="969951" y="610901"/>
                            <a:pt x="990553" y="619249"/>
                          </a:cubicBezTo>
                          <a:cubicBezTo>
                            <a:pt x="1011155" y="627597"/>
                            <a:pt x="1039742" y="645420"/>
                            <a:pt x="1055647" y="656699"/>
                          </a:cubicBezTo>
                          <a:cubicBezTo>
                            <a:pt x="1071552" y="667978"/>
                            <a:pt x="1073420" y="675132"/>
                            <a:pt x="1085983" y="686926"/>
                          </a:cubicBezTo>
                          <a:cubicBezTo>
                            <a:pt x="1098546" y="698721"/>
                            <a:pt x="1113385" y="717707"/>
                            <a:pt x="1131027" y="727466"/>
                          </a:cubicBezTo>
                          <a:cubicBezTo>
                            <a:pt x="1148669" y="737225"/>
                            <a:pt x="1168939" y="742105"/>
                            <a:pt x="1191837" y="745483"/>
                          </a:cubicBezTo>
                          <a:cubicBezTo>
                            <a:pt x="1214735" y="748861"/>
                            <a:pt x="1253398" y="750363"/>
                            <a:pt x="1268413" y="747736"/>
                          </a:cubicBezTo>
                          <a:cubicBezTo>
                            <a:pt x="1287557" y="741355"/>
                            <a:pt x="1301795" y="741896"/>
                            <a:pt x="1309678" y="732512"/>
                          </a:cubicBezTo>
                          <a:cubicBezTo>
                            <a:pt x="1317561" y="723128"/>
                            <a:pt x="1314993" y="713371"/>
                            <a:pt x="1315709" y="691430"/>
                          </a:cubicBezTo>
                          <a:cubicBezTo>
                            <a:pt x="1316425" y="669489"/>
                            <a:pt x="1313571" y="624996"/>
                            <a:pt x="1313972" y="600863"/>
                          </a:cubicBezTo>
                          <a:cubicBezTo>
                            <a:pt x="1314373" y="576730"/>
                            <a:pt x="1316869" y="563228"/>
                            <a:pt x="1318116" y="546634"/>
                          </a:cubicBezTo>
                          <a:cubicBezTo>
                            <a:pt x="1319363" y="530040"/>
                            <a:pt x="1327412" y="493850"/>
                            <a:pt x="1331880" y="471512"/>
                          </a:cubicBezTo>
                          <a:cubicBezTo>
                            <a:pt x="1336348" y="449174"/>
                            <a:pt x="1339770" y="432848"/>
                            <a:pt x="1344922" y="412606"/>
                          </a:cubicBezTo>
                          <a:cubicBezTo>
                            <a:pt x="1350074" y="392364"/>
                            <a:pt x="1359566" y="361974"/>
                            <a:pt x="1365771" y="341126"/>
                          </a:cubicBezTo>
                          <a:cubicBezTo>
                            <a:pt x="1371976" y="320278"/>
                            <a:pt x="1379554" y="289638"/>
                            <a:pt x="1385130" y="271135"/>
                          </a:cubicBezTo>
                          <a:cubicBezTo>
                            <a:pt x="1390706" y="252632"/>
                            <a:pt x="1394127" y="246537"/>
                            <a:pt x="1402203" y="225638"/>
                          </a:cubicBezTo>
                          <a:cubicBezTo>
                            <a:pt x="1410279" y="204739"/>
                            <a:pt x="1419646" y="178448"/>
                            <a:pt x="1435077" y="157655"/>
                          </a:cubicBezTo>
                          <a:cubicBezTo>
                            <a:pt x="1450508" y="136862"/>
                            <a:pt x="1485032" y="127157"/>
                            <a:pt x="1494791" y="100881"/>
                          </a:cubicBezTo>
                          <a:cubicBezTo>
                            <a:pt x="1504550" y="74605"/>
                            <a:pt x="1495704" y="15312"/>
                            <a:pt x="1493634" y="0"/>
                          </a:cubicBezTo>
                          <a:cubicBezTo>
                            <a:pt x="1491249" y="1590"/>
                            <a:pt x="1483977" y="5800"/>
                            <a:pt x="1482373" y="9008"/>
                          </a:cubicBezTo>
                          <a:cubicBezTo>
                            <a:pt x="1480989" y="11777"/>
                            <a:pt x="1482055" y="15600"/>
                            <a:pt x="1480121" y="18017"/>
                          </a:cubicBezTo>
                          <a:cubicBezTo>
                            <a:pt x="1478638" y="19871"/>
                            <a:pt x="1475263" y="18845"/>
                            <a:pt x="1473364" y="20270"/>
                          </a:cubicBezTo>
                          <a:cubicBezTo>
                            <a:pt x="1472021" y="21277"/>
                            <a:pt x="1480872" y="18392"/>
                            <a:pt x="1482373" y="18017"/>
                          </a:cubicBezTo>
                          <a:close/>
                        </a:path>
                      </a:pathLst>
                    </a:custGeom>
                    <a:solidFill>
                      <a:schemeClr val="accent5">
                        <a:lumMod val="75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" name="Freeform 36"/>
                    <p:cNvSpPr/>
                    <p:nvPr/>
                  </p:nvSpPr>
                  <p:spPr>
                    <a:xfrm flipV="1">
                      <a:off x="4968616" y="2088280"/>
                      <a:ext cx="2257143" cy="972413"/>
                    </a:xfrm>
                    <a:custGeom>
                      <a:avLst/>
                      <a:gdLst>
                        <a:gd name="connsiteX0" fmla="*/ 1452680 w 1466590"/>
                        <a:gd name="connsiteY0" fmla="*/ 18017 h 768059"/>
                        <a:gd name="connsiteX1" fmla="*/ 1452680 w 1466590"/>
                        <a:gd name="connsiteY1" fmla="*/ 18017 h 768059"/>
                        <a:gd name="connsiteX2" fmla="*/ 1425654 w 1466590"/>
                        <a:gd name="connsiteY2" fmla="*/ 38287 h 768059"/>
                        <a:gd name="connsiteX3" fmla="*/ 1403131 w 1466590"/>
                        <a:gd name="connsiteY3" fmla="*/ 49548 h 768059"/>
                        <a:gd name="connsiteX4" fmla="*/ 1396375 w 1466590"/>
                        <a:gd name="connsiteY4" fmla="*/ 54053 h 768059"/>
                        <a:gd name="connsiteX5" fmla="*/ 1385114 w 1466590"/>
                        <a:gd name="connsiteY5" fmla="*/ 60809 h 768059"/>
                        <a:gd name="connsiteX6" fmla="*/ 1371600 w 1466590"/>
                        <a:gd name="connsiteY6" fmla="*/ 67566 h 768059"/>
                        <a:gd name="connsiteX7" fmla="*/ 1362592 w 1466590"/>
                        <a:gd name="connsiteY7" fmla="*/ 76575 h 768059"/>
                        <a:gd name="connsiteX8" fmla="*/ 1353583 w 1466590"/>
                        <a:gd name="connsiteY8" fmla="*/ 83332 h 768059"/>
                        <a:gd name="connsiteX9" fmla="*/ 1342322 w 1466590"/>
                        <a:gd name="connsiteY9" fmla="*/ 94593 h 768059"/>
                        <a:gd name="connsiteX10" fmla="*/ 1333313 w 1466590"/>
                        <a:gd name="connsiteY10" fmla="*/ 112610 h 768059"/>
                        <a:gd name="connsiteX11" fmla="*/ 1331060 w 1466590"/>
                        <a:gd name="connsiteY11" fmla="*/ 119367 h 768059"/>
                        <a:gd name="connsiteX12" fmla="*/ 1326556 w 1466590"/>
                        <a:gd name="connsiteY12" fmla="*/ 128376 h 768059"/>
                        <a:gd name="connsiteX13" fmla="*/ 1322052 w 1466590"/>
                        <a:gd name="connsiteY13" fmla="*/ 155403 h 768059"/>
                        <a:gd name="connsiteX14" fmla="*/ 1317547 w 1466590"/>
                        <a:gd name="connsiteY14" fmla="*/ 164411 h 768059"/>
                        <a:gd name="connsiteX15" fmla="*/ 1315295 w 1466590"/>
                        <a:gd name="connsiteY15" fmla="*/ 175673 h 768059"/>
                        <a:gd name="connsiteX16" fmla="*/ 1310791 w 1466590"/>
                        <a:gd name="connsiteY16" fmla="*/ 182429 h 768059"/>
                        <a:gd name="connsiteX17" fmla="*/ 1306286 w 1466590"/>
                        <a:gd name="connsiteY17" fmla="*/ 191438 h 768059"/>
                        <a:gd name="connsiteX18" fmla="*/ 1301782 w 1466590"/>
                        <a:gd name="connsiteY18" fmla="*/ 225221 h 768059"/>
                        <a:gd name="connsiteX19" fmla="*/ 1290521 w 1466590"/>
                        <a:gd name="connsiteY19" fmla="*/ 245491 h 768059"/>
                        <a:gd name="connsiteX20" fmla="*/ 1279260 w 1466590"/>
                        <a:gd name="connsiteY20" fmla="*/ 259005 h 768059"/>
                        <a:gd name="connsiteX21" fmla="*/ 1277007 w 1466590"/>
                        <a:gd name="connsiteY21" fmla="*/ 265761 h 768059"/>
                        <a:gd name="connsiteX22" fmla="*/ 1272503 w 1466590"/>
                        <a:gd name="connsiteY22" fmla="*/ 270266 h 768059"/>
                        <a:gd name="connsiteX23" fmla="*/ 1263494 w 1466590"/>
                        <a:gd name="connsiteY23" fmla="*/ 288283 h 768059"/>
                        <a:gd name="connsiteX24" fmla="*/ 1261242 w 1466590"/>
                        <a:gd name="connsiteY24" fmla="*/ 297292 h 768059"/>
                        <a:gd name="connsiteX25" fmla="*/ 1258990 w 1466590"/>
                        <a:gd name="connsiteY25" fmla="*/ 304049 h 768059"/>
                        <a:gd name="connsiteX26" fmla="*/ 1245476 w 1466590"/>
                        <a:gd name="connsiteY26" fmla="*/ 335580 h 768059"/>
                        <a:gd name="connsiteX27" fmla="*/ 1240972 w 1466590"/>
                        <a:gd name="connsiteY27" fmla="*/ 382876 h 768059"/>
                        <a:gd name="connsiteX28" fmla="*/ 1234215 w 1466590"/>
                        <a:gd name="connsiteY28" fmla="*/ 409903 h 768059"/>
                        <a:gd name="connsiteX29" fmla="*/ 1225206 w 1466590"/>
                        <a:gd name="connsiteY29" fmla="*/ 432425 h 768059"/>
                        <a:gd name="connsiteX30" fmla="*/ 1218450 w 1466590"/>
                        <a:gd name="connsiteY30" fmla="*/ 481974 h 768059"/>
                        <a:gd name="connsiteX31" fmla="*/ 1213945 w 1466590"/>
                        <a:gd name="connsiteY31" fmla="*/ 488731 h 768059"/>
                        <a:gd name="connsiteX32" fmla="*/ 1209441 w 1466590"/>
                        <a:gd name="connsiteY32" fmla="*/ 509001 h 768059"/>
                        <a:gd name="connsiteX33" fmla="*/ 1204936 w 1466590"/>
                        <a:gd name="connsiteY33" fmla="*/ 518009 h 768059"/>
                        <a:gd name="connsiteX34" fmla="*/ 1200432 w 1466590"/>
                        <a:gd name="connsiteY34" fmla="*/ 540532 h 768059"/>
                        <a:gd name="connsiteX35" fmla="*/ 1195927 w 1466590"/>
                        <a:gd name="connsiteY35" fmla="*/ 545036 h 768059"/>
                        <a:gd name="connsiteX36" fmla="*/ 1191423 w 1466590"/>
                        <a:gd name="connsiteY36" fmla="*/ 551793 h 768059"/>
                        <a:gd name="connsiteX37" fmla="*/ 1189171 w 1466590"/>
                        <a:gd name="connsiteY37" fmla="*/ 560802 h 768059"/>
                        <a:gd name="connsiteX38" fmla="*/ 1184666 w 1466590"/>
                        <a:gd name="connsiteY38" fmla="*/ 567558 h 768059"/>
                        <a:gd name="connsiteX39" fmla="*/ 1182414 w 1466590"/>
                        <a:gd name="connsiteY39" fmla="*/ 583324 h 768059"/>
                        <a:gd name="connsiteX40" fmla="*/ 1173405 w 1466590"/>
                        <a:gd name="connsiteY40" fmla="*/ 662151 h 768059"/>
                        <a:gd name="connsiteX41" fmla="*/ 1164396 w 1466590"/>
                        <a:gd name="connsiteY41" fmla="*/ 668908 h 768059"/>
                        <a:gd name="connsiteX42" fmla="*/ 1144127 w 1466590"/>
                        <a:gd name="connsiteY42" fmla="*/ 671160 h 768059"/>
                        <a:gd name="connsiteX43" fmla="*/ 1121604 w 1466590"/>
                        <a:gd name="connsiteY43" fmla="*/ 666656 h 768059"/>
                        <a:gd name="connsiteX44" fmla="*/ 1105839 w 1466590"/>
                        <a:gd name="connsiteY44" fmla="*/ 646386 h 768059"/>
                        <a:gd name="connsiteX45" fmla="*/ 1092326 w 1466590"/>
                        <a:gd name="connsiteY45" fmla="*/ 635125 h 768059"/>
                        <a:gd name="connsiteX46" fmla="*/ 1085569 w 1466590"/>
                        <a:gd name="connsiteY46" fmla="*/ 621611 h 768059"/>
                        <a:gd name="connsiteX47" fmla="*/ 1083317 w 1466590"/>
                        <a:gd name="connsiteY47" fmla="*/ 614855 h 768059"/>
                        <a:gd name="connsiteX48" fmla="*/ 1069803 w 1466590"/>
                        <a:gd name="connsiteY48" fmla="*/ 605846 h 768059"/>
                        <a:gd name="connsiteX49" fmla="*/ 1058542 w 1466590"/>
                        <a:gd name="connsiteY49" fmla="*/ 596837 h 768059"/>
                        <a:gd name="connsiteX50" fmla="*/ 1051786 w 1466590"/>
                        <a:gd name="connsiteY50" fmla="*/ 592333 h 768059"/>
                        <a:gd name="connsiteX51" fmla="*/ 1033768 w 1466590"/>
                        <a:gd name="connsiteY51" fmla="*/ 587828 h 768059"/>
                        <a:gd name="connsiteX52" fmla="*/ 1031516 w 1466590"/>
                        <a:gd name="connsiteY52" fmla="*/ 581072 h 768059"/>
                        <a:gd name="connsiteX53" fmla="*/ 1020255 w 1466590"/>
                        <a:gd name="connsiteY53" fmla="*/ 569810 h 768059"/>
                        <a:gd name="connsiteX54" fmla="*/ 1018002 w 1466590"/>
                        <a:gd name="connsiteY54" fmla="*/ 563054 h 768059"/>
                        <a:gd name="connsiteX55" fmla="*/ 1004489 w 1466590"/>
                        <a:gd name="connsiteY55" fmla="*/ 551793 h 768059"/>
                        <a:gd name="connsiteX56" fmla="*/ 993228 w 1466590"/>
                        <a:gd name="connsiteY56" fmla="*/ 542784 h 768059"/>
                        <a:gd name="connsiteX57" fmla="*/ 986471 w 1466590"/>
                        <a:gd name="connsiteY57" fmla="*/ 540532 h 768059"/>
                        <a:gd name="connsiteX58" fmla="*/ 975210 w 1466590"/>
                        <a:gd name="connsiteY58" fmla="*/ 536027 h 768059"/>
                        <a:gd name="connsiteX59" fmla="*/ 966201 w 1466590"/>
                        <a:gd name="connsiteY59" fmla="*/ 531523 h 768059"/>
                        <a:gd name="connsiteX60" fmla="*/ 959445 w 1466590"/>
                        <a:gd name="connsiteY60" fmla="*/ 529271 h 768059"/>
                        <a:gd name="connsiteX61" fmla="*/ 950436 w 1466590"/>
                        <a:gd name="connsiteY61" fmla="*/ 524766 h 768059"/>
                        <a:gd name="connsiteX62" fmla="*/ 876113 w 1466590"/>
                        <a:gd name="connsiteY62" fmla="*/ 522514 h 768059"/>
                        <a:gd name="connsiteX63" fmla="*/ 826564 w 1466590"/>
                        <a:gd name="connsiteY63" fmla="*/ 527018 h 768059"/>
                        <a:gd name="connsiteX64" fmla="*/ 797285 w 1466590"/>
                        <a:gd name="connsiteY64" fmla="*/ 529271 h 768059"/>
                        <a:gd name="connsiteX65" fmla="*/ 790528 w 1466590"/>
                        <a:gd name="connsiteY65" fmla="*/ 547288 h 768059"/>
                        <a:gd name="connsiteX66" fmla="*/ 783772 w 1466590"/>
                        <a:gd name="connsiteY66" fmla="*/ 549541 h 768059"/>
                        <a:gd name="connsiteX67" fmla="*/ 779267 w 1466590"/>
                        <a:gd name="connsiteY67" fmla="*/ 554045 h 768059"/>
                        <a:gd name="connsiteX68" fmla="*/ 758997 w 1466590"/>
                        <a:gd name="connsiteY68" fmla="*/ 558549 h 768059"/>
                        <a:gd name="connsiteX69" fmla="*/ 749989 w 1466590"/>
                        <a:gd name="connsiteY69" fmla="*/ 560802 h 768059"/>
                        <a:gd name="connsiteX70" fmla="*/ 738727 w 1466590"/>
                        <a:gd name="connsiteY70" fmla="*/ 565306 h 768059"/>
                        <a:gd name="connsiteX71" fmla="*/ 731971 w 1466590"/>
                        <a:gd name="connsiteY71" fmla="*/ 567558 h 768059"/>
                        <a:gd name="connsiteX72" fmla="*/ 720710 w 1466590"/>
                        <a:gd name="connsiteY72" fmla="*/ 578819 h 768059"/>
                        <a:gd name="connsiteX73" fmla="*/ 716205 w 1466590"/>
                        <a:gd name="connsiteY73" fmla="*/ 585576 h 768059"/>
                        <a:gd name="connsiteX74" fmla="*/ 709449 w 1466590"/>
                        <a:gd name="connsiteY74" fmla="*/ 587828 h 768059"/>
                        <a:gd name="connsiteX75" fmla="*/ 702692 w 1466590"/>
                        <a:gd name="connsiteY75" fmla="*/ 594585 h 768059"/>
                        <a:gd name="connsiteX76" fmla="*/ 693683 w 1466590"/>
                        <a:gd name="connsiteY76" fmla="*/ 608098 h 768059"/>
                        <a:gd name="connsiteX77" fmla="*/ 686927 w 1466590"/>
                        <a:gd name="connsiteY77" fmla="*/ 623864 h 768059"/>
                        <a:gd name="connsiteX78" fmla="*/ 680170 w 1466590"/>
                        <a:gd name="connsiteY78" fmla="*/ 626116 h 768059"/>
                        <a:gd name="connsiteX79" fmla="*/ 677918 w 1466590"/>
                        <a:gd name="connsiteY79" fmla="*/ 635125 h 768059"/>
                        <a:gd name="connsiteX80" fmla="*/ 671161 w 1466590"/>
                        <a:gd name="connsiteY80" fmla="*/ 637377 h 768059"/>
                        <a:gd name="connsiteX81" fmla="*/ 662152 w 1466590"/>
                        <a:gd name="connsiteY81" fmla="*/ 644134 h 768059"/>
                        <a:gd name="connsiteX82" fmla="*/ 637378 w 1466590"/>
                        <a:gd name="connsiteY82" fmla="*/ 648638 h 768059"/>
                        <a:gd name="connsiteX83" fmla="*/ 619360 w 1466590"/>
                        <a:gd name="connsiteY83" fmla="*/ 657647 h 768059"/>
                        <a:gd name="connsiteX84" fmla="*/ 610351 w 1466590"/>
                        <a:gd name="connsiteY84" fmla="*/ 662151 h 768059"/>
                        <a:gd name="connsiteX85" fmla="*/ 592333 w 1466590"/>
                        <a:gd name="connsiteY85" fmla="*/ 666656 h 768059"/>
                        <a:gd name="connsiteX86" fmla="*/ 583325 w 1466590"/>
                        <a:gd name="connsiteY86" fmla="*/ 671160 h 768059"/>
                        <a:gd name="connsiteX87" fmla="*/ 558550 w 1466590"/>
                        <a:gd name="connsiteY87" fmla="*/ 673412 h 768059"/>
                        <a:gd name="connsiteX88" fmla="*/ 551794 w 1466590"/>
                        <a:gd name="connsiteY88" fmla="*/ 671160 h 768059"/>
                        <a:gd name="connsiteX89" fmla="*/ 542785 w 1466590"/>
                        <a:gd name="connsiteY89" fmla="*/ 666656 h 768059"/>
                        <a:gd name="connsiteX90" fmla="*/ 536028 w 1466590"/>
                        <a:gd name="connsiteY90" fmla="*/ 662151 h 768059"/>
                        <a:gd name="connsiteX91" fmla="*/ 522515 w 1466590"/>
                        <a:gd name="connsiteY91" fmla="*/ 657647 h 768059"/>
                        <a:gd name="connsiteX92" fmla="*/ 387382 w 1466590"/>
                        <a:gd name="connsiteY92" fmla="*/ 657647 h 768059"/>
                        <a:gd name="connsiteX93" fmla="*/ 371616 w 1466590"/>
                        <a:gd name="connsiteY93" fmla="*/ 641881 h 768059"/>
                        <a:gd name="connsiteX94" fmla="*/ 369364 w 1466590"/>
                        <a:gd name="connsiteY94" fmla="*/ 635125 h 768059"/>
                        <a:gd name="connsiteX95" fmla="*/ 358103 w 1466590"/>
                        <a:gd name="connsiteY95" fmla="*/ 626116 h 768059"/>
                        <a:gd name="connsiteX96" fmla="*/ 340085 w 1466590"/>
                        <a:gd name="connsiteY96" fmla="*/ 612603 h 768059"/>
                        <a:gd name="connsiteX97" fmla="*/ 331076 w 1466590"/>
                        <a:gd name="connsiteY97" fmla="*/ 610350 h 768059"/>
                        <a:gd name="connsiteX98" fmla="*/ 310806 w 1466590"/>
                        <a:gd name="connsiteY98" fmla="*/ 603594 h 768059"/>
                        <a:gd name="connsiteX99" fmla="*/ 290536 w 1466590"/>
                        <a:gd name="connsiteY99" fmla="*/ 599089 h 768059"/>
                        <a:gd name="connsiteX100" fmla="*/ 279275 w 1466590"/>
                        <a:gd name="connsiteY100" fmla="*/ 592333 h 768059"/>
                        <a:gd name="connsiteX101" fmla="*/ 272519 w 1466590"/>
                        <a:gd name="connsiteY101" fmla="*/ 578819 h 768059"/>
                        <a:gd name="connsiteX102" fmla="*/ 256753 w 1466590"/>
                        <a:gd name="connsiteY102" fmla="*/ 563054 h 768059"/>
                        <a:gd name="connsiteX103" fmla="*/ 245492 w 1466590"/>
                        <a:gd name="connsiteY103" fmla="*/ 558549 h 768059"/>
                        <a:gd name="connsiteX104" fmla="*/ 236483 w 1466590"/>
                        <a:gd name="connsiteY104" fmla="*/ 556297 h 768059"/>
                        <a:gd name="connsiteX105" fmla="*/ 229727 w 1466590"/>
                        <a:gd name="connsiteY105" fmla="*/ 554045 h 768059"/>
                        <a:gd name="connsiteX106" fmla="*/ 225222 w 1466590"/>
                        <a:gd name="connsiteY106" fmla="*/ 549541 h 768059"/>
                        <a:gd name="connsiteX107" fmla="*/ 207204 w 1466590"/>
                        <a:gd name="connsiteY107" fmla="*/ 545036 h 768059"/>
                        <a:gd name="connsiteX108" fmla="*/ 198195 w 1466590"/>
                        <a:gd name="connsiteY108" fmla="*/ 540532 h 768059"/>
                        <a:gd name="connsiteX109" fmla="*/ 150899 w 1466590"/>
                        <a:gd name="connsiteY109" fmla="*/ 536027 h 768059"/>
                        <a:gd name="connsiteX110" fmla="*/ 141890 w 1466590"/>
                        <a:gd name="connsiteY110" fmla="*/ 531523 h 768059"/>
                        <a:gd name="connsiteX111" fmla="*/ 87837 w 1466590"/>
                        <a:gd name="connsiteY111" fmla="*/ 533775 h 768059"/>
                        <a:gd name="connsiteX112" fmla="*/ 47297 w 1466590"/>
                        <a:gd name="connsiteY112" fmla="*/ 536027 h 768059"/>
                        <a:gd name="connsiteX113" fmla="*/ 40540 w 1466590"/>
                        <a:gd name="connsiteY113" fmla="*/ 542784 h 768059"/>
                        <a:gd name="connsiteX114" fmla="*/ 33784 w 1466590"/>
                        <a:gd name="connsiteY114" fmla="*/ 556297 h 768059"/>
                        <a:gd name="connsiteX115" fmla="*/ 20270 w 1466590"/>
                        <a:gd name="connsiteY115" fmla="*/ 563054 h 768059"/>
                        <a:gd name="connsiteX116" fmla="*/ 0 w 1466590"/>
                        <a:gd name="connsiteY116" fmla="*/ 569810 h 768059"/>
                        <a:gd name="connsiteX117" fmla="*/ 24775 w 1466590"/>
                        <a:gd name="connsiteY117" fmla="*/ 601341 h 768059"/>
                        <a:gd name="connsiteX118" fmla="*/ 31531 w 1466590"/>
                        <a:gd name="connsiteY118" fmla="*/ 605846 h 768059"/>
                        <a:gd name="connsiteX119" fmla="*/ 33784 w 1466590"/>
                        <a:gd name="connsiteY119" fmla="*/ 617107 h 768059"/>
                        <a:gd name="connsiteX120" fmla="*/ 47297 w 1466590"/>
                        <a:gd name="connsiteY120" fmla="*/ 619359 h 768059"/>
                        <a:gd name="connsiteX121" fmla="*/ 126125 w 1466590"/>
                        <a:gd name="connsiteY121" fmla="*/ 623864 h 768059"/>
                        <a:gd name="connsiteX122" fmla="*/ 137386 w 1466590"/>
                        <a:gd name="connsiteY122" fmla="*/ 632873 h 768059"/>
                        <a:gd name="connsiteX123" fmla="*/ 144142 w 1466590"/>
                        <a:gd name="connsiteY123" fmla="*/ 637377 h 768059"/>
                        <a:gd name="connsiteX124" fmla="*/ 148647 w 1466590"/>
                        <a:gd name="connsiteY124" fmla="*/ 644134 h 768059"/>
                        <a:gd name="connsiteX125" fmla="*/ 168917 w 1466590"/>
                        <a:gd name="connsiteY125" fmla="*/ 646386 h 768059"/>
                        <a:gd name="connsiteX126" fmla="*/ 180178 w 1466590"/>
                        <a:gd name="connsiteY126" fmla="*/ 648638 h 768059"/>
                        <a:gd name="connsiteX127" fmla="*/ 186934 w 1466590"/>
                        <a:gd name="connsiteY127" fmla="*/ 655395 h 768059"/>
                        <a:gd name="connsiteX128" fmla="*/ 193691 w 1466590"/>
                        <a:gd name="connsiteY128" fmla="*/ 657647 h 768059"/>
                        <a:gd name="connsiteX129" fmla="*/ 220718 w 1466590"/>
                        <a:gd name="connsiteY129" fmla="*/ 662151 h 768059"/>
                        <a:gd name="connsiteX130" fmla="*/ 265762 w 1466590"/>
                        <a:gd name="connsiteY130" fmla="*/ 668908 h 768059"/>
                        <a:gd name="connsiteX131" fmla="*/ 272519 w 1466590"/>
                        <a:gd name="connsiteY131" fmla="*/ 675665 h 768059"/>
                        <a:gd name="connsiteX132" fmla="*/ 274771 w 1466590"/>
                        <a:gd name="connsiteY132" fmla="*/ 686926 h 768059"/>
                        <a:gd name="connsiteX133" fmla="*/ 283780 w 1466590"/>
                        <a:gd name="connsiteY133" fmla="*/ 691430 h 768059"/>
                        <a:gd name="connsiteX134" fmla="*/ 295041 w 1466590"/>
                        <a:gd name="connsiteY134" fmla="*/ 702691 h 768059"/>
                        <a:gd name="connsiteX135" fmla="*/ 297293 w 1466590"/>
                        <a:gd name="connsiteY135" fmla="*/ 709448 h 768059"/>
                        <a:gd name="connsiteX136" fmla="*/ 310806 w 1466590"/>
                        <a:gd name="connsiteY136" fmla="*/ 729718 h 768059"/>
                        <a:gd name="connsiteX137" fmla="*/ 313059 w 1466590"/>
                        <a:gd name="connsiteY137" fmla="*/ 736474 h 768059"/>
                        <a:gd name="connsiteX138" fmla="*/ 317563 w 1466590"/>
                        <a:gd name="connsiteY138" fmla="*/ 743231 h 768059"/>
                        <a:gd name="connsiteX139" fmla="*/ 373868 w 1466590"/>
                        <a:gd name="connsiteY139" fmla="*/ 752240 h 768059"/>
                        <a:gd name="connsiteX140" fmla="*/ 441435 w 1466590"/>
                        <a:gd name="connsiteY140" fmla="*/ 756744 h 768059"/>
                        <a:gd name="connsiteX141" fmla="*/ 457200 w 1466590"/>
                        <a:gd name="connsiteY141" fmla="*/ 768006 h 768059"/>
                        <a:gd name="connsiteX142" fmla="*/ 484227 w 1466590"/>
                        <a:gd name="connsiteY142" fmla="*/ 761249 h 768059"/>
                        <a:gd name="connsiteX143" fmla="*/ 493236 w 1466590"/>
                        <a:gd name="connsiteY143" fmla="*/ 758997 h 768059"/>
                        <a:gd name="connsiteX144" fmla="*/ 511254 w 1466590"/>
                        <a:gd name="connsiteY144" fmla="*/ 754492 h 768059"/>
                        <a:gd name="connsiteX145" fmla="*/ 590081 w 1466590"/>
                        <a:gd name="connsiteY145" fmla="*/ 752240 h 768059"/>
                        <a:gd name="connsiteX146" fmla="*/ 653143 w 1466590"/>
                        <a:gd name="connsiteY146" fmla="*/ 747736 h 768059"/>
                        <a:gd name="connsiteX147" fmla="*/ 659900 w 1466590"/>
                        <a:gd name="connsiteY147" fmla="*/ 745483 h 768059"/>
                        <a:gd name="connsiteX148" fmla="*/ 668909 w 1466590"/>
                        <a:gd name="connsiteY148" fmla="*/ 743231 h 768059"/>
                        <a:gd name="connsiteX149" fmla="*/ 700440 w 1466590"/>
                        <a:gd name="connsiteY149" fmla="*/ 740979 h 768059"/>
                        <a:gd name="connsiteX150" fmla="*/ 727466 w 1466590"/>
                        <a:gd name="connsiteY150" fmla="*/ 713952 h 768059"/>
                        <a:gd name="connsiteX151" fmla="*/ 738727 w 1466590"/>
                        <a:gd name="connsiteY151" fmla="*/ 702691 h 768059"/>
                        <a:gd name="connsiteX152" fmla="*/ 743232 w 1466590"/>
                        <a:gd name="connsiteY152" fmla="*/ 698187 h 768059"/>
                        <a:gd name="connsiteX153" fmla="*/ 754493 w 1466590"/>
                        <a:gd name="connsiteY153" fmla="*/ 684674 h 768059"/>
                        <a:gd name="connsiteX154" fmla="*/ 765754 w 1466590"/>
                        <a:gd name="connsiteY154" fmla="*/ 673412 h 768059"/>
                        <a:gd name="connsiteX155" fmla="*/ 770259 w 1466590"/>
                        <a:gd name="connsiteY155" fmla="*/ 666656 h 768059"/>
                        <a:gd name="connsiteX156" fmla="*/ 777015 w 1466590"/>
                        <a:gd name="connsiteY156" fmla="*/ 664404 h 768059"/>
                        <a:gd name="connsiteX157" fmla="*/ 779267 w 1466590"/>
                        <a:gd name="connsiteY157" fmla="*/ 657647 h 768059"/>
                        <a:gd name="connsiteX158" fmla="*/ 808546 w 1466590"/>
                        <a:gd name="connsiteY158" fmla="*/ 655395 h 768059"/>
                        <a:gd name="connsiteX159" fmla="*/ 831068 w 1466590"/>
                        <a:gd name="connsiteY159" fmla="*/ 639629 h 768059"/>
                        <a:gd name="connsiteX160" fmla="*/ 849086 w 1466590"/>
                        <a:gd name="connsiteY160" fmla="*/ 635125 h 768059"/>
                        <a:gd name="connsiteX161" fmla="*/ 858095 w 1466590"/>
                        <a:gd name="connsiteY161" fmla="*/ 632873 h 768059"/>
                        <a:gd name="connsiteX162" fmla="*/ 864852 w 1466590"/>
                        <a:gd name="connsiteY162" fmla="*/ 628368 h 768059"/>
                        <a:gd name="connsiteX163" fmla="*/ 885122 w 1466590"/>
                        <a:gd name="connsiteY163" fmla="*/ 619359 h 768059"/>
                        <a:gd name="connsiteX164" fmla="*/ 896383 w 1466590"/>
                        <a:gd name="connsiteY164" fmla="*/ 608098 h 768059"/>
                        <a:gd name="connsiteX165" fmla="*/ 912148 w 1466590"/>
                        <a:gd name="connsiteY165" fmla="*/ 603594 h 768059"/>
                        <a:gd name="connsiteX166" fmla="*/ 950436 w 1466590"/>
                        <a:gd name="connsiteY166" fmla="*/ 605846 h 768059"/>
                        <a:gd name="connsiteX167" fmla="*/ 954940 w 1466590"/>
                        <a:gd name="connsiteY167" fmla="*/ 612603 h 768059"/>
                        <a:gd name="connsiteX168" fmla="*/ 959445 w 1466590"/>
                        <a:gd name="connsiteY168" fmla="*/ 617107 h 768059"/>
                        <a:gd name="connsiteX169" fmla="*/ 979715 w 1466590"/>
                        <a:gd name="connsiteY169" fmla="*/ 623864 h 768059"/>
                        <a:gd name="connsiteX170" fmla="*/ 988724 w 1466590"/>
                        <a:gd name="connsiteY170" fmla="*/ 632873 h 768059"/>
                        <a:gd name="connsiteX171" fmla="*/ 993228 w 1466590"/>
                        <a:gd name="connsiteY171" fmla="*/ 641881 h 768059"/>
                        <a:gd name="connsiteX172" fmla="*/ 1006741 w 1466590"/>
                        <a:gd name="connsiteY172" fmla="*/ 650890 h 768059"/>
                        <a:gd name="connsiteX173" fmla="*/ 1011246 w 1466590"/>
                        <a:gd name="connsiteY173" fmla="*/ 664404 h 768059"/>
                        <a:gd name="connsiteX174" fmla="*/ 1018002 w 1466590"/>
                        <a:gd name="connsiteY174" fmla="*/ 668908 h 768059"/>
                        <a:gd name="connsiteX175" fmla="*/ 1029263 w 1466590"/>
                        <a:gd name="connsiteY175" fmla="*/ 671160 h 768059"/>
                        <a:gd name="connsiteX176" fmla="*/ 1036020 w 1466590"/>
                        <a:gd name="connsiteY176" fmla="*/ 673412 h 768059"/>
                        <a:gd name="connsiteX177" fmla="*/ 1038272 w 1466590"/>
                        <a:gd name="connsiteY177" fmla="*/ 680169 h 768059"/>
                        <a:gd name="connsiteX178" fmla="*/ 1047281 w 1466590"/>
                        <a:gd name="connsiteY178" fmla="*/ 682421 h 768059"/>
                        <a:gd name="connsiteX179" fmla="*/ 1056290 w 1466590"/>
                        <a:gd name="connsiteY179" fmla="*/ 686926 h 768059"/>
                        <a:gd name="connsiteX180" fmla="*/ 1074308 w 1466590"/>
                        <a:gd name="connsiteY180" fmla="*/ 691430 h 768059"/>
                        <a:gd name="connsiteX181" fmla="*/ 1081064 w 1466590"/>
                        <a:gd name="connsiteY181" fmla="*/ 700439 h 768059"/>
                        <a:gd name="connsiteX182" fmla="*/ 1085569 w 1466590"/>
                        <a:gd name="connsiteY182" fmla="*/ 707196 h 768059"/>
                        <a:gd name="connsiteX183" fmla="*/ 1092326 w 1466590"/>
                        <a:gd name="connsiteY183" fmla="*/ 711700 h 768059"/>
                        <a:gd name="connsiteX184" fmla="*/ 1101334 w 1466590"/>
                        <a:gd name="connsiteY184" fmla="*/ 727466 h 768059"/>
                        <a:gd name="connsiteX185" fmla="*/ 1103587 w 1466590"/>
                        <a:gd name="connsiteY185" fmla="*/ 736474 h 768059"/>
                        <a:gd name="connsiteX186" fmla="*/ 1119352 w 1466590"/>
                        <a:gd name="connsiteY186" fmla="*/ 743231 h 768059"/>
                        <a:gd name="connsiteX187" fmla="*/ 1162144 w 1466590"/>
                        <a:gd name="connsiteY187" fmla="*/ 745483 h 768059"/>
                        <a:gd name="connsiteX188" fmla="*/ 1177910 w 1466590"/>
                        <a:gd name="connsiteY188" fmla="*/ 743231 h 768059"/>
                        <a:gd name="connsiteX189" fmla="*/ 1218450 w 1466590"/>
                        <a:gd name="connsiteY189" fmla="*/ 745483 h 768059"/>
                        <a:gd name="connsiteX190" fmla="*/ 1238720 w 1466590"/>
                        <a:gd name="connsiteY190" fmla="*/ 747736 h 768059"/>
                        <a:gd name="connsiteX191" fmla="*/ 1252233 w 1466590"/>
                        <a:gd name="connsiteY191" fmla="*/ 729718 h 768059"/>
                        <a:gd name="connsiteX192" fmla="*/ 1258990 w 1466590"/>
                        <a:gd name="connsiteY192" fmla="*/ 727466 h 768059"/>
                        <a:gd name="connsiteX193" fmla="*/ 1274755 w 1466590"/>
                        <a:gd name="connsiteY193" fmla="*/ 713952 h 768059"/>
                        <a:gd name="connsiteX194" fmla="*/ 1277007 w 1466590"/>
                        <a:gd name="connsiteY194" fmla="*/ 707196 h 768059"/>
                        <a:gd name="connsiteX195" fmla="*/ 1281512 w 1466590"/>
                        <a:gd name="connsiteY195" fmla="*/ 700439 h 768059"/>
                        <a:gd name="connsiteX196" fmla="*/ 1286016 w 1466590"/>
                        <a:gd name="connsiteY196" fmla="*/ 691430 h 768059"/>
                        <a:gd name="connsiteX197" fmla="*/ 1292773 w 1466590"/>
                        <a:gd name="connsiteY197" fmla="*/ 689178 h 768059"/>
                        <a:gd name="connsiteX198" fmla="*/ 1297277 w 1466590"/>
                        <a:gd name="connsiteY198" fmla="*/ 680169 h 768059"/>
                        <a:gd name="connsiteX199" fmla="*/ 1304034 w 1466590"/>
                        <a:gd name="connsiteY199" fmla="*/ 675665 h 768059"/>
                        <a:gd name="connsiteX200" fmla="*/ 1306286 w 1466590"/>
                        <a:gd name="connsiteY200" fmla="*/ 666656 h 768059"/>
                        <a:gd name="connsiteX201" fmla="*/ 1308538 w 1466590"/>
                        <a:gd name="connsiteY201" fmla="*/ 659899 h 768059"/>
                        <a:gd name="connsiteX202" fmla="*/ 1313043 w 1466590"/>
                        <a:gd name="connsiteY202" fmla="*/ 655395 h 768059"/>
                        <a:gd name="connsiteX203" fmla="*/ 1322052 w 1466590"/>
                        <a:gd name="connsiteY203" fmla="*/ 641881 h 768059"/>
                        <a:gd name="connsiteX204" fmla="*/ 1324304 w 1466590"/>
                        <a:gd name="connsiteY204" fmla="*/ 632873 h 768059"/>
                        <a:gd name="connsiteX205" fmla="*/ 1326556 w 1466590"/>
                        <a:gd name="connsiteY205" fmla="*/ 610350 h 768059"/>
                        <a:gd name="connsiteX206" fmla="*/ 1331060 w 1466590"/>
                        <a:gd name="connsiteY206" fmla="*/ 601341 h 768059"/>
                        <a:gd name="connsiteX207" fmla="*/ 1335565 w 1466590"/>
                        <a:gd name="connsiteY207" fmla="*/ 585576 h 768059"/>
                        <a:gd name="connsiteX208" fmla="*/ 1342322 w 1466590"/>
                        <a:gd name="connsiteY208" fmla="*/ 576567 h 768059"/>
                        <a:gd name="connsiteX209" fmla="*/ 1346826 w 1466590"/>
                        <a:gd name="connsiteY209" fmla="*/ 542784 h 768059"/>
                        <a:gd name="connsiteX210" fmla="*/ 1349078 w 1466590"/>
                        <a:gd name="connsiteY210" fmla="*/ 533775 h 768059"/>
                        <a:gd name="connsiteX211" fmla="*/ 1351330 w 1466590"/>
                        <a:gd name="connsiteY211" fmla="*/ 477470 h 768059"/>
                        <a:gd name="connsiteX212" fmla="*/ 1367096 w 1466590"/>
                        <a:gd name="connsiteY212" fmla="*/ 454947 h 768059"/>
                        <a:gd name="connsiteX213" fmla="*/ 1373853 w 1466590"/>
                        <a:gd name="connsiteY213" fmla="*/ 443686 h 768059"/>
                        <a:gd name="connsiteX214" fmla="*/ 1380609 w 1466590"/>
                        <a:gd name="connsiteY214" fmla="*/ 434677 h 768059"/>
                        <a:gd name="connsiteX215" fmla="*/ 1382861 w 1466590"/>
                        <a:gd name="connsiteY215" fmla="*/ 385129 h 768059"/>
                        <a:gd name="connsiteX216" fmla="*/ 1385114 w 1466590"/>
                        <a:gd name="connsiteY216" fmla="*/ 373868 h 768059"/>
                        <a:gd name="connsiteX217" fmla="*/ 1391870 w 1466590"/>
                        <a:gd name="connsiteY217" fmla="*/ 367111 h 768059"/>
                        <a:gd name="connsiteX218" fmla="*/ 1405384 w 1466590"/>
                        <a:gd name="connsiteY218" fmla="*/ 157655 h 768059"/>
                        <a:gd name="connsiteX219" fmla="*/ 1418897 w 1466590"/>
                        <a:gd name="connsiteY219" fmla="*/ 141889 h 768059"/>
                        <a:gd name="connsiteX220" fmla="*/ 1423401 w 1466590"/>
                        <a:gd name="connsiteY220" fmla="*/ 135133 h 768059"/>
                        <a:gd name="connsiteX221" fmla="*/ 1430158 w 1466590"/>
                        <a:gd name="connsiteY221" fmla="*/ 132880 h 768059"/>
                        <a:gd name="connsiteX222" fmla="*/ 1436915 w 1466590"/>
                        <a:gd name="connsiteY222" fmla="*/ 128376 h 768059"/>
                        <a:gd name="connsiteX223" fmla="*/ 1439167 w 1466590"/>
                        <a:gd name="connsiteY223" fmla="*/ 99097 h 768059"/>
                        <a:gd name="connsiteX224" fmla="*/ 1445924 w 1466590"/>
                        <a:gd name="connsiteY224" fmla="*/ 94593 h 768059"/>
                        <a:gd name="connsiteX225" fmla="*/ 1457185 w 1466590"/>
                        <a:gd name="connsiteY225" fmla="*/ 83332 h 768059"/>
                        <a:gd name="connsiteX226" fmla="*/ 1459437 w 1466590"/>
                        <a:gd name="connsiteY226" fmla="*/ 76575 h 768059"/>
                        <a:gd name="connsiteX227" fmla="*/ 1466194 w 1466590"/>
                        <a:gd name="connsiteY227" fmla="*/ 74323 h 768059"/>
                        <a:gd name="connsiteX228" fmla="*/ 1463941 w 1466590"/>
                        <a:gd name="connsiteY228" fmla="*/ 0 h 768059"/>
                        <a:gd name="connsiteX229" fmla="*/ 1452680 w 1466590"/>
                        <a:gd name="connsiteY229" fmla="*/ 9008 h 768059"/>
                        <a:gd name="connsiteX230" fmla="*/ 1450428 w 1466590"/>
                        <a:gd name="connsiteY230" fmla="*/ 18017 h 768059"/>
                        <a:gd name="connsiteX231" fmla="*/ 1443671 w 1466590"/>
                        <a:gd name="connsiteY231" fmla="*/ 20270 h 768059"/>
                        <a:gd name="connsiteX232" fmla="*/ 1452680 w 1466590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21474 w 1467794"/>
                        <a:gd name="connsiteY115" fmla="*/ 563054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3227 w 1467794"/>
                        <a:gd name="connsiteY114" fmla="*/ 536930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25552 w 1484196"/>
                        <a:gd name="connsiteY115" fmla="*/ 543688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68996 w 1484196"/>
                        <a:gd name="connsiteY119" fmla="*/ 625910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43731 w 1484196"/>
                        <a:gd name="connsiteY120" fmla="*/ 623864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61337 w 1484196"/>
                        <a:gd name="connsiteY120" fmla="*/ 639709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49629 w 1484196"/>
                        <a:gd name="connsiteY113" fmla="*/ 536930 h 768059"/>
                        <a:gd name="connsiteX114" fmla="*/ 11467 w 1484196"/>
                        <a:gd name="connsiteY114" fmla="*/ 550729 h 768059"/>
                        <a:gd name="connsiteX115" fmla="*/ 0 w 1484196"/>
                        <a:gd name="connsiteY115" fmla="*/ 573331 h 768059"/>
                        <a:gd name="connsiteX116" fmla="*/ 7169 w 1484196"/>
                        <a:gd name="connsiteY116" fmla="*/ 603101 h 768059"/>
                        <a:gd name="connsiteX117" fmla="*/ 33291 w 1484196"/>
                        <a:gd name="connsiteY117" fmla="*/ 618170 h 768059"/>
                        <a:gd name="connsiteX118" fmla="*/ 113011 w 1484196"/>
                        <a:gd name="connsiteY118" fmla="*/ 629432 h 768059"/>
                        <a:gd name="connsiteX119" fmla="*/ 161337 w 1484196"/>
                        <a:gd name="connsiteY119" fmla="*/ 639709 h 768059"/>
                        <a:gd name="connsiteX120" fmla="*/ 154992 w 1484196"/>
                        <a:gd name="connsiteY120" fmla="*/ 632873 h 768059"/>
                        <a:gd name="connsiteX121" fmla="*/ 161748 w 1484196"/>
                        <a:gd name="connsiteY121" fmla="*/ 637377 h 768059"/>
                        <a:gd name="connsiteX122" fmla="*/ 166253 w 1484196"/>
                        <a:gd name="connsiteY122" fmla="*/ 644134 h 768059"/>
                        <a:gd name="connsiteX123" fmla="*/ 186523 w 1484196"/>
                        <a:gd name="connsiteY123" fmla="*/ 646386 h 768059"/>
                        <a:gd name="connsiteX124" fmla="*/ 197784 w 1484196"/>
                        <a:gd name="connsiteY124" fmla="*/ 648638 h 768059"/>
                        <a:gd name="connsiteX125" fmla="*/ 204540 w 1484196"/>
                        <a:gd name="connsiteY125" fmla="*/ 655395 h 768059"/>
                        <a:gd name="connsiteX126" fmla="*/ 211297 w 1484196"/>
                        <a:gd name="connsiteY126" fmla="*/ 657647 h 768059"/>
                        <a:gd name="connsiteX127" fmla="*/ 238324 w 1484196"/>
                        <a:gd name="connsiteY127" fmla="*/ 662151 h 768059"/>
                        <a:gd name="connsiteX128" fmla="*/ 283368 w 1484196"/>
                        <a:gd name="connsiteY128" fmla="*/ 668908 h 768059"/>
                        <a:gd name="connsiteX129" fmla="*/ 290125 w 1484196"/>
                        <a:gd name="connsiteY129" fmla="*/ 675665 h 768059"/>
                        <a:gd name="connsiteX130" fmla="*/ 292377 w 1484196"/>
                        <a:gd name="connsiteY130" fmla="*/ 686926 h 768059"/>
                        <a:gd name="connsiteX131" fmla="*/ 301386 w 1484196"/>
                        <a:gd name="connsiteY131" fmla="*/ 691430 h 768059"/>
                        <a:gd name="connsiteX132" fmla="*/ 312647 w 1484196"/>
                        <a:gd name="connsiteY132" fmla="*/ 702691 h 768059"/>
                        <a:gd name="connsiteX133" fmla="*/ 314899 w 1484196"/>
                        <a:gd name="connsiteY133" fmla="*/ 709448 h 768059"/>
                        <a:gd name="connsiteX134" fmla="*/ 328412 w 1484196"/>
                        <a:gd name="connsiteY134" fmla="*/ 729718 h 768059"/>
                        <a:gd name="connsiteX135" fmla="*/ 330665 w 1484196"/>
                        <a:gd name="connsiteY135" fmla="*/ 736474 h 768059"/>
                        <a:gd name="connsiteX136" fmla="*/ 335169 w 1484196"/>
                        <a:gd name="connsiteY136" fmla="*/ 743231 h 768059"/>
                        <a:gd name="connsiteX137" fmla="*/ 391474 w 1484196"/>
                        <a:gd name="connsiteY137" fmla="*/ 752240 h 768059"/>
                        <a:gd name="connsiteX138" fmla="*/ 459041 w 1484196"/>
                        <a:gd name="connsiteY138" fmla="*/ 756744 h 768059"/>
                        <a:gd name="connsiteX139" fmla="*/ 474806 w 1484196"/>
                        <a:gd name="connsiteY139" fmla="*/ 768006 h 768059"/>
                        <a:gd name="connsiteX140" fmla="*/ 501833 w 1484196"/>
                        <a:gd name="connsiteY140" fmla="*/ 761249 h 768059"/>
                        <a:gd name="connsiteX141" fmla="*/ 510842 w 1484196"/>
                        <a:gd name="connsiteY141" fmla="*/ 758997 h 768059"/>
                        <a:gd name="connsiteX142" fmla="*/ 528860 w 1484196"/>
                        <a:gd name="connsiteY142" fmla="*/ 754492 h 768059"/>
                        <a:gd name="connsiteX143" fmla="*/ 607687 w 1484196"/>
                        <a:gd name="connsiteY143" fmla="*/ 752240 h 768059"/>
                        <a:gd name="connsiteX144" fmla="*/ 670749 w 1484196"/>
                        <a:gd name="connsiteY144" fmla="*/ 747736 h 768059"/>
                        <a:gd name="connsiteX145" fmla="*/ 677506 w 1484196"/>
                        <a:gd name="connsiteY145" fmla="*/ 745483 h 768059"/>
                        <a:gd name="connsiteX146" fmla="*/ 686515 w 1484196"/>
                        <a:gd name="connsiteY146" fmla="*/ 743231 h 768059"/>
                        <a:gd name="connsiteX147" fmla="*/ 718046 w 1484196"/>
                        <a:gd name="connsiteY147" fmla="*/ 740979 h 768059"/>
                        <a:gd name="connsiteX148" fmla="*/ 745072 w 1484196"/>
                        <a:gd name="connsiteY148" fmla="*/ 713952 h 768059"/>
                        <a:gd name="connsiteX149" fmla="*/ 756333 w 1484196"/>
                        <a:gd name="connsiteY149" fmla="*/ 702691 h 768059"/>
                        <a:gd name="connsiteX150" fmla="*/ 760838 w 1484196"/>
                        <a:gd name="connsiteY150" fmla="*/ 698187 h 768059"/>
                        <a:gd name="connsiteX151" fmla="*/ 772099 w 1484196"/>
                        <a:gd name="connsiteY151" fmla="*/ 684674 h 768059"/>
                        <a:gd name="connsiteX152" fmla="*/ 783360 w 1484196"/>
                        <a:gd name="connsiteY152" fmla="*/ 673412 h 768059"/>
                        <a:gd name="connsiteX153" fmla="*/ 787865 w 1484196"/>
                        <a:gd name="connsiteY153" fmla="*/ 666656 h 768059"/>
                        <a:gd name="connsiteX154" fmla="*/ 794621 w 1484196"/>
                        <a:gd name="connsiteY154" fmla="*/ 664404 h 768059"/>
                        <a:gd name="connsiteX155" fmla="*/ 796873 w 1484196"/>
                        <a:gd name="connsiteY155" fmla="*/ 657647 h 768059"/>
                        <a:gd name="connsiteX156" fmla="*/ 826152 w 1484196"/>
                        <a:gd name="connsiteY156" fmla="*/ 655395 h 768059"/>
                        <a:gd name="connsiteX157" fmla="*/ 848674 w 1484196"/>
                        <a:gd name="connsiteY157" fmla="*/ 639629 h 768059"/>
                        <a:gd name="connsiteX158" fmla="*/ 866692 w 1484196"/>
                        <a:gd name="connsiteY158" fmla="*/ 635125 h 768059"/>
                        <a:gd name="connsiteX159" fmla="*/ 875701 w 1484196"/>
                        <a:gd name="connsiteY159" fmla="*/ 632873 h 768059"/>
                        <a:gd name="connsiteX160" fmla="*/ 882458 w 1484196"/>
                        <a:gd name="connsiteY160" fmla="*/ 628368 h 768059"/>
                        <a:gd name="connsiteX161" fmla="*/ 902728 w 1484196"/>
                        <a:gd name="connsiteY161" fmla="*/ 619359 h 768059"/>
                        <a:gd name="connsiteX162" fmla="*/ 913989 w 1484196"/>
                        <a:gd name="connsiteY162" fmla="*/ 608098 h 768059"/>
                        <a:gd name="connsiteX163" fmla="*/ 929754 w 1484196"/>
                        <a:gd name="connsiteY163" fmla="*/ 603594 h 768059"/>
                        <a:gd name="connsiteX164" fmla="*/ 968042 w 1484196"/>
                        <a:gd name="connsiteY164" fmla="*/ 605846 h 768059"/>
                        <a:gd name="connsiteX165" fmla="*/ 972546 w 1484196"/>
                        <a:gd name="connsiteY165" fmla="*/ 612603 h 768059"/>
                        <a:gd name="connsiteX166" fmla="*/ 977051 w 1484196"/>
                        <a:gd name="connsiteY166" fmla="*/ 617107 h 768059"/>
                        <a:gd name="connsiteX167" fmla="*/ 997321 w 1484196"/>
                        <a:gd name="connsiteY167" fmla="*/ 623864 h 768059"/>
                        <a:gd name="connsiteX168" fmla="*/ 1006330 w 1484196"/>
                        <a:gd name="connsiteY168" fmla="*/ 632873 h 768059"/>
                        <a:gd name="connsiteX169" fmla="*/ 1010834 w 1484196"/>
                        <a:gd name="connsiteY169" fmla="*/ 641881 h 768059"/>
                        <a:gd name="connsiteX170" fmla="*/ 1024347 w 1484196"/>
                        <a:gd name="connsiteY170" fmla="*/ 650890 h 768059"/>
                        <a:gd name="connsiteX171" fmla="*/ 1028852 w 1484196"/>
                        <a:gd name="connsiteY171" fmla="*/ 664404 h 768059"/>
                        <a:gd name="connsiteX172" fmla="*/ 1035608 w 1484196"/>
                        <a:gd name="connsiteY172" fmla="*/ 668908 h 768059"/>
                        <a:gd name="connsiteX173" fmla="*/ 1046869 w 1484196"/>
                        <a:gd name="connsiteY173" fmla="*/ 671160 h 768059"/>
                        <a:gd name="connsiteX174" fmla="*/ 1053626 w 1484196"/>
                        <a:gd name="connsiteY174" fmla="*/ 673412 h 768059"/>
                        <a:gd name="connsiteX175" fmla="*/ 1055878 w 1484196"/>
                        <a:gd name="connsiteY175" fmla="*/ 680169 h 768059"/>
                        <a:gd name="connsiteX176" fmla="*/ 1064887 w 1484196"/>
                        <a:gd name="connsiteY176" fmla="*/ 682421 h 768059"/>
                        <a:gd name="connsiteX177" fmla="*/ 1073896 w 1484196"/>
                        <a:gd name="connsiteY177" fmla="*/ 686926 h 768059"/>
                        <a:gd name="connsiteX178" fmla="*/ 1091914 w 1484196"/>
                        <a:gd name="connsiteY178" fmla="*/ 691430 h 768059"/>
                        <a:gd name="connsiteX179" fmla="*/ 1098670 w 1484196"/>
                        <a:gd name="connsiteY179" fmla="*/ 700439 h 768059"/>
                        <a:gd name="connsiteX180" fmla="*/ 1103175 w 1484196"/>
                        <a:gd name="connsiteY180" fmla="*/ 707196 h 768059"/>
                        <a:gd name="connsiteX181" fmla="*/ 1109932 w 1484196"/>
                        <a:gd name="connsiteY181" fmla="*/ 711700 h 768059"/>
                        <a:gd name="connsiteX182" fmla="*/ 1118940 w 1484196"/>
                        <a:gd name="connsiteY182" fmla="*/ 727466 h 768059"/>
                        <a:gd name="connsiteX183" fmla="*/ 1121193 w 1484196"/>
                        <a:gd name="connsiteY183" fmla="*/ 736474 h 768059"/>
                        <a:gd name="connsiteX184" fmla="*/ 1136958 w 1484196"/>
                        <a:gd name="connsiteY184" fmla="*/ 743231 h 768059"/>
                        <a:gd name="connsiteX185" fmla="*/ 1179750 w 1484196"/>
                        <a:gd name="connsiteY185" fmla="*/ 745483 h 768059"/>
                        <a:gd name="connsiteX186" fmla="*/ 1195516 w 1484196"/>
                        <a:gd name="connsiteY186" fmla="*/ 743231 h 768059"/>
                        <a:gd name="connsiteX187" fmla="*/ 1236056 w 1484196"/>
                        <a:gd name="connsiteY187" fmla="*/ 745483 h 768059"/>
                        <a:gd name="connsiteX188" fmla="*/ 1256326 w 1484196"/>
                        <a:gd name="connsiteY188" fmla="*/ 747736 h 768059"/>
                        <a:gd name="connsiteX189" fmla="*/ 1269839 w 1484196"/>
                        <a:gd name="connsiteY189" fmla="*/ 729718 h 768059"/>
                        <a:gd name="connsiteX190" fmla="*/ 1276596 w 1484196"/>
                        <a:gd name="connsiteY190" fmla="*/ 727466 h 768059"/>
                        <a:gd name="connsiteX191" fmla="*/ 1292361 w 1484196"/>
                        <a:gd name="connsiteY191" fmla="*/ 713952 h 768059"/>
                        <a:gd name="connsiteX192" fmla="*/ 1294613 w 1484196"/>
                        <a:gd name="connsiteY192" fmla="*/ 707196 h 768059"/>
                        <a:gd name="connsiteX193" fmla="*/ 1299118 w 1484196"/>
                        <a:gd name="connsiteY193" fmla="*/ 700439 h 768059"/>
                        <a:gd name="connsiteX194" fmla="*/ 1303622 w 1484196"/>
                        <a:gd name="connsiteY194" fmla="*/ 691430 h 768059"/>
                        <a:gd name="connsiteX195" fmla="*/ 1310379 w 1484196"/>
                        <a:gd name="connsiteY195" fmla="*/ 689178 h 768059"/>
                        <a:gd name="connsiteX196" fmla="*/ 1314883 w 1484196"/>
                        <a:gd name="connsiteY196" fmla="*/ 680169 h 768059"/>
                        <a:gd name="connsiteX197" fmla="*/ 1321640 w 1484196"/>
                        <a:gd name="connsiteY197" fmla="*/ 675665 h 768059"/>
                        <a:gd name="connsiteX198" fmla="*/ 1323892 w 1484196"/>
                        <a:gd name="connsiteY198" fmla="*/ 666656 h 768059"/>
                        <a:gd name="connsiteX199" fmla="*/ 1326144 w 1484196"/>
                        <a:gd name="connsiteY199" fmla="*/ 659899 h 768059"/>
                        <a:gd name="connsiteX200" fmla="*/ 1330649 w 1484196"/>
                        <a:gd name="connsiteY200" fmla="*/ 655395 h 768059"/>
                        <a:gd name="connsiteX201" fmla="*/ 1339658 w 1484196"/>
                        <a:gd name="connsiteY201" fmla="*/ 641881 h 768059"/>
                        <a:gd name="connsiteX202" fmla="*/ 1341910 w 1484196"/>
                        <a:gd name="connsiteY202" fmla="*/ 632873 h 768059"/>
                        <a:gd name="connsiteX203" fmla="*/ 1344162 w 1484196"/>
                        <a:gd name="connsiteY203" fmla="*/ 610350 h 768059"/>
                        <a:gd name="connsiteX204" fmla="*/ 1348666 w 1484196"/>
                        <a:gd name="connsiteY204" fmla="*/ 601341 h 768059"/>
                        <a:gd name="connsiteX205" fmla="*/ 1353171 w 1484196"/>
                        <a:gd name="connsiteY205" fmla="*/ 585576 h 768059"/>
                        <a:gd name="connsiteX206" fmla="*/ 1359928 w 1484196"/>
                        <a:gd name="connsiteY206" fmla="*/ 576567 h 768059"/>
                        <a:gd name="connsiteX207" fmla="*/ 1364432 w 1484196"/>
                        <a:gd name="connsiteY207" fmla="*/ 542784 h 768059"/>
                        <a:gd name="connsiteX208" fmla="*/ 1366684 w 1484196"/>
                        <a:gd name="connsiteY208" fmla="*/ 533775 h 768059"/>
                        <a:gd name="connsiteX209" fmla="*/ 1368936 w 1484196"/>
                        <a:gd name="connsiteY209" fmla="*/ 477470 h 768059"/>
                        <a:gd name="connsiteX210" fmla="*/ 1384702 w 1484196"/>
                        <a:gd name="connsiteY210" fmla="*/ 454947 h 768059"/>
                        <a:gd name="connsiteX211" fmla="*/ 1391459 w 1484196"/>
                        <a:gd name="connsiteY211" fmla="*/ 443686 h 768059"/>
                        <a:gd name="connsiteX212" fmla="*/ 1398215 w 1484196"/>
                        <a:gd name="connsiteY212" fmla="*/ 434677 h 768059"/>
                        <a:gd name="connsiteX213" fmla="*/ 1400467 w 1484196"/>
                        <a:gd name="connsiteY213" fmla="*/ 385129 h 768059"/>
                        <a:gd name="connsiteX214" fmla="*/ 1402720 w 1484196"/>
                        <a:gd name="connsiteY214" fmla="*/ 373868 h 768059"/>
                        <a:gd name="connsiteX215" fmla="*/ 1409476 w 1484196"/>
                        <a:gd name="connsiteY215" fmla="*/ 367111 h 768059"/>
                        <a:gd name="connsiteX216" fmla="*/ 1422990 w 1484196"/>
                        <a:gd name="connsiteY216" fmla="*/ 157655 h 768059"/>
                        <a:gd name="connsiteX217" fmla="*/ 1436503 w 1484196"/>
                        <a:gd name="connsiteY217" fmla="*/ 141889 h 768059"/>
                        <a:gd name="connsiteX218" fmla="*/ 1441007 w 1484196"/>
                        <a:gd name="connsiteY218" fmla="*/ 135133 h 768059"/>
                        <a:gd name="connsiteX219" fmla="*/ 1447764 w 1484196"/>
                        <a:gd name="connsiteY219" fmla="*/ 132880 h 768059"/>
                        <a:gd name="connsiteX220" fmla="*/ 1454521 w 1484196"/>
                        <a:gd name="connsiteY220" fmla="*/ 128376 h 768059"/>
                        <a:gd name="connsiteX221" fmla="*/ 1456773 w 1484196"/>
                        <a:gd name="connsiteY221" fmla="*/ 99097 h 768059"/>
                        <a:gd name="connsiteX222" fmla="*/ 1463530 w 1484196"/>
                        <a:gd name="connsiteY222" fmla="*/ 94593 h 768059"/>
                        <a:gd name="connsiteX223" fmla="*/ 1474791 w 1484196"/>
                        <a:gd name="connsiteY223" fmla="*/ 83332 h 768059"/>
                        <a:gd name="connsiteX224" fmla="*/ 1477043 w 1484196"/>
                        <a:gd name="connsiteY224" fmla="*/ 76575 h 768059"/>
                        <a:gd name="connsiteX225" fmla="*/ 1483800 w 1484196"/>
                        <a:gd name="connsiteY225" fmla="*/ 74323 h 768059"/>
                        <a:gd name="connsiteX226" fmla="*/ 1481547 w 1484196"/>
                        <a:gd name="connsiteY226" fmla="*/ 0 h 768059"/>
                        <a:gd name="connsiteX227" fmla="*/ 1470286 w 1484196"/>
                        <a:gd name="connsiteY227" fmla="*/ 9008 h 768059"/>
                        <a:gd name="connsiteX228" fmla="*/ 1468034 w 1484196"/>
                        <a:gd name="connsiteY228" fmla="*/ 18017 h 768059"/>
                        <a:gd name="connsiteX229" fmla="*/ 1461277 w 1484196"/>
                        <a:gd name="connsiteY229" fmla="*/ 20270 h 768059"/>
                        <a:gd name="connsiteX230" fmla="*/ 1470286 w 1484196"/>
                        <a:gd name="connsiteY23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05443 w 1484196"/>
                        <a:gd name="connsiteY110" fmla="*/ 533775 h 768059"/>
                        <a:gd name="connsiteX111" fmla="*/ 64903 w 1484196"/>
                        <a:gd name="connsiteY111" fmla="*/ 536027 h 768059"/>
                        <a:gd name="connsiteX112" fmla="*/ 49629 w 1484196"/>
                        <a:gd name="connsiteY112" fmla="*/ 536930 h 768059"/>
                        <a:gd name="connsiteX113" fmla="*/ 11467 w 1484196"/>
                        <a:gd name="connsiteY113" fmla="*/ 550729 h 768059"/>
                        <a:gd name="connsiteX114" fmla="*/ 0 w 1484196"/>
                        <a:gd name="connsiteY114" fmla="*/ 573331 h 768059"/>
                        <a:gd name="connsiteX115" fmla="*/ 7169 w 1484196"/>
                        <a:gd name="connsiteY115" fmla="*/ 603101 h 768059"/>
                        <a:gd name="connsiteX116" fmla="*/ 33291 w 1484196"/>
                        <a:gd name="connsiteY116" fmla="*/ 618170 h 768059"/>
                        <a:gd name="connsiteX117" fmla="*/ 113011 w 1484196"/>
                        <a:gd name="connsiteY117" fmla="*/ 629432 h 768059"/>
                        <a:gd name="connsiteX118" fmla="*/ 161337 w 1484196"/>
                        <a:gd name="connsiteY118" fmla="*/ 639709 h 768059"/>
                        <a:gd name="connsiteX119" fmla="*/ 154992 w 1484196"/>
                        <a:gd name="connsiteY119" fmla="*/ 632873 h 768059"/>
                        <a:gd name="connsiteX120" fmla="*/ 161748 w 1484196"/>
                        <a:gd name="connsiteY120" fmla="*/ 637377 h 768059"/>
                        <a:gd name="connsiteX121" fmla="*/ 166253 w 1484196"/>
                        <a:gd name="connsiteY121" fmla="*/ 644134 h 768059"/>
                        <a:gd name="connsiteX122" fmla="*/ 186523 w 1484196"/>
                        <a:gd name="connsiteY122" fmla="*/ 646386 h 768059"/>
                        <a:gd name="connsiteX123" fmla="*/ 197784 w 1484196"/>
                        <a:gd name="connsiteY123" fmla="*/ 648638 h 768059"/>
                        <a:gd name="connsiteX124" fmla="*/ 204540 w 1484196"/>
                        <a:gd name="connsiteY124" fmla="*/ 655395 h 768059"/>
                        <a:gd name="connsiteX125" fmla="*/ 211297 w 1484196"/>
                        <a:gd name="connsiteY125" fmla="*/ 657647 h 768059"/>
                        <a:gd name="connsiteX126" fmla="*/ 238324 w 1484196"/>
                        <a:gd name="connsiteY126" fmla="*/ 662151 h 768059"/>
                        <a:gd name="connsiteX127" fmla="*/ 283368 w 1484196"/>
                        <a:gd name="connsiteY127" fmla="*/ 668908 h 768059"/>
                        <a:gd name="connsiteX128" fmla="*/ 290125 w 1484196"/>
                        <a:gd name="connsiteY128" fmla="*/ 675665 h 768059"/>
                        <a:gd name="connsiteX129" fmla="*/ 292377 w 1484196"/>
                        <a:gd name="connsiteY129" fmla="*/ 686926 h 768059"/>
                        <a:gd name="connsiteX130" fmla="*/ 301386 w 1484196"/>
                        <a:gd name="connsiteY130" fmla="*/ 691430 h 768059"/>
                        <a:gd name="connsiteX131" fmla="*/ 312647 w 1484196"/>
                        <a:gd name="connsiteY131" fmla="*/ 702691 h 768059"/>
                        <a:gd name="connsiteX132" fmla="*/ 314899 w 1484196"/>
                        <a:gd name="connsiteY132" fmla="*/ 709448 h 768059"/>
                        <a:gd name="connsiteX133" fmla="*/ 328412 w 1484196"/>
                        <a:gd name="connsiteY133" fmla="*/ 729718 h 768059"/>
                        <a:gd name="connsiteX134" fmla="*/ 330665 w 1484196"/>
                        <a:gd name="connsiteY134" fmla="*/ 736474 h 768059"/>
                        <a:gd name="connsiteX135" fmla="*/ 335169 w 1484196"/>
                        <a:gd name="connsiteY135" fmla="*/ 743231 h 768059"/>
                        <a:gd name="connsiteX136" fmla="*/ 391474 w 1484196"/>
                        <a:gd name="connsiteY136" fmla="*/ 752240 h 768059"/>
                        <a:gd name="connsiteX137" fmla="*/ 459041 w 1484196"/>
                        <a:gd name="connsiteY137" fmla="*/ 756744 h 768059"/>
                        <a:gd name="connsiteX138" fmla="*/ 474806 w 1484196"/>
                        <a:gd name="connsiteY138" fmla="*/ 768006 h 768059"/>
                        <a:gd name="connsiteX139" fmla="*/ 501833 w 1484196"/>
                        <a:gd name="connsiteY139" fmla="*/ 761249 h 768059"/>
                        <a:gd name="connsiteX140" fmla="*/ 510842 w 1484196"/>
                        <a:gd name="connsiteY140" fmla="*/ 758997 h 768059"/>
                        <a:gd name="connsiteX141" fmla="*/ 528860 w 1484196"/>
                        <a:gd name="connsiteY141" fmla="*/ 754492 h 768059"/>
                        <a:gd name="connsiteX142" fmla="*/ 607687 w 1484196"/>
                        <a:gd name="connsiteY142" fmla="*/ 752240 h 768059"/>
                        <a:gd name="connsiteX143" fmla="*/ 670749 w 1484196"/>
                        <a:gd name="connsiteY143" fmla="*/ 747736 h 768059"/>
                        <a:gd name="connsiteX144" fmla="*/ 677506 w 1484196"/>
                        <a:gd name="connsiteY144" fmla="*/ 745483 h 768059"/>
                        <a:gd name="connsiteX145" fmla="*/ 686515 w 1484196"/>
                        <a:gd name="connsiteY145" fmla="*/ 743231 h 768059"/>
                        <a:gd name="connsiteX146" fmla="*/ 718046 w 1484196"/>
                        <a:gd name="connsiteY146" fmla="*/ 740979 h 768059"/>
                        <a:gd name="connsiteX147" fmla="*/ 745072 w 1484196"/>
                        <a:gd name="connsiteY147" fmla="*/ 713952 h 768059"/>
                        <a:gd name="connsiteX148" fmla="*/ 756333 w 1484196"/>
                        <a:gd name="connsiteY148" fmla="*/ 702691 h 768059"/>
                        <a:gd name="connsiteX149" fmla="*/ 760838 w 1484196"/>
                        <a:gd name="connsiteY149" fmla="*/ 698187 h 768059"/>
                        <a:gd name="connsiteX150" fmla="*/ 772099 w 1484196"/>
                        <a:gd name="connsiteY150" fmla="*/ 684674 h 768059"/>
                        <a:gd name="connsiteX151" fmla="*/ 783360 w 1484196"/>
                        <a:gd name="connsiteY151" fmla="*/ 673412 h 768059"/>
                        <a:gd name="connsiteX152" fmla="*/ 787865 w 1484196"/>
                        <a:gd name="connsiteY152" fmla="*/ 666656 h 768059"/>
                        <a:gd name="connsiteX153" fmla="*/ 794621 w 1484196"/>
                        <a:gd name="connsiteY153" fmla="*/ 664404 h 768059"/>
                        <a:gd name="connsiteX154" fmla="*/ 796873 w 1484196"/>
                        <a:gd name="connsiteY154" fmla="*/ 657647 h 768059"/>
                        <a:gd name="connsiteX155" fmla="*/ 826152 w 1484196"/>
                        <a:gd name="connsiteY155" fmla="*/ 655395 h 768059"/>
                        <a:gd name="connsiteX156" fmla="*/ 848674 w 1484196"/>
                        <a:gd name="connsiteY156" fmla="*/ 639629 h 768059"/>
                        <a:gd name="connsiteX157" fmla="*/ 866692 w 1484196"/>
                        <a:gd name="connsiteY157" fmla="*/ 635125 h 768059"/>
                        <a:gd name="connsiteX158" fmla="*/ 875701 w 1484196"/>
                        <a:gd name="connsiteY158" fmla="*/ 632873 h 768059"/>
                        <a:gd name="connsiteX159" fmla="*/ 882458 w 1484196"/>
                        <a:gd name="connsiteY159" fmla="*/ 628368 h 768059"/>
                        <a:gd name="connsiteX160" fmla="*/ 902728 w 1484196"/>
                        <a:gd name="connsiteY160" fmla="*/ 619359 h 768059"/>
                        <a:gd name="connsiteX161" fmla="*/ 913989 w 1484196"/>
                        <a:gd name="connsiteY161" fmla="*/ 608098 h 768059"/>
                        <a:gd name="connsiteX162" fmla="*/ 929754 w 1484196"/>
                        <a:gd name="connsiteY162" fmla="*/ 603594 h 768059"/>
                        <a:gd name="connsiteX163" fmla="*/ 968042 w 1484196"/>
                        <a:gd name="connsiteY163" fmla="*/ 605846 h 768059"/>
                        <a:gd name="connsiteX164" fmla="*/ 972546 w 1484196"/>
                        <a:gd name="connsiteY164" fmla="*/ 612603 h 768059"/>
                        <a:gd name="connsiteX165" fmla="*/ 977051 w 1484196"/>
                        <a:gd name="connsiteY165" fmla="*/ 617107 h 768059"/>
                        <a:gd name="connsiteX166" fmla="*/ 997321 w 1484196"/>
                        <a:gd name="connsiteY166" fmla="*/ 623864 h 768059"/>
                        <a:gd name="connsiteX167" fmla="*/ 1006330 w 1484196"/>
                        <a:gd name="connsiteY167" fmla="*/ 632873 h 768059"/>
                        <a:gd name="connsiteX168" fmla="*/ 1010834 w 1484196"/>
                        <a:gd name="connsiteY168" fmla="*/ 641881 h 768059"/>
                        <a:gd name="connsiteX169" fmla="*/ 1024347 w 1484196"/>
                        <a:gd name="connsiteY169" fmla="*/ 650890 h 768059"/>
                        <a:gd name="connsiteX170" fmla="*/ 1028852 w 1484196"/>
                        <a:gd name="connsiteY170" fmla="*/ 664404 h 768059"/>
                        <a:gd name="connsiteX171" fmla="*/ 1035608 w 1484196"/>
                        <a:gd name="connsiteY171" fmla="*/ 668908 h 768059"/>
                        <a:gd name="connsiteX172" fmla="*/ 1046869 w 1484196"/>
                        <a:gd name="connsiteY172" fmla="*/ 671160 h 768059"/>
                        <a:gd name="connsiteX173" fmla="*/ 1053626 w 1484196"/>
                        <a:gd name="connsiteY173" fmla="*/ 673412 h 768059"/>
                        <a:gd name="connsiteX174" fmla="*/ 1055878 w 1484196"/>
                        <a:gd name="connsiteY174" fmla="*/ 680169 h 768059"/>
                        <a:gd name="connsiteX175" fmla="*/ 1064887 w 1484196"/>
                        <a:gd name="connsiteY175" fmla="*/ 682421 h 768059"/>
                        <a:gd name="connsiteX176" fmla="*/ 1073896 w 1484196"/>
                        <a:gd name="connsiteY176" fmla="*/ 686926 h 768059"/>
                        <a:gd name="connsiteX177" fmla="*/ 1091914 w 1484196"/>
                        <a:gd name="connsiteY177" fmla="*/ 691430 h 768059"/>
                        <a:gd name="connsiteX178" fmla="*/ 1098670 w 1484196"/>
                        <a:gd name="connsiteY178" fmla="*/ 700439 h 768059"/>
                        <a:gd name="connsiteX179" fmla="*/ 1103175 w 1484196"/>
                        <a:gd name="connsiteY179" fmla="*/ 707196 h 768059"/>
                        <a:gd name="connsiteX180" fmla="*/ 1109932 w 1484196"/>
                        <a:gd name="connsiteY180" fmla="*/ 711700 h 768059"/>
                        <a:gd name="connsiteX181" fmla="*/ 1118940 w 1484196"/>
                        <a:gd name="connsiteY181" fmla="*/ 727466 h 768059"/>
                        <a:gd name="connsiteX182" fmla="*/ 1121193 w 1484196"/>
                        <a:gd name="connsiteY182" fmla="*/ 736474 h 768059"/>
                        <a:gd name="connsiteX183" fmla="*/ 1136958 w 1484196"/>
                        <a:gd name="connsiteY183" fmla="*/ 743231 h 768059"/>
                        <a:gd name="connsiteX184" fmla="*/ 1179750 w 1484196"/>
                        <a:gd name="connsiteY184" fmla="*/ 745483 h 768059"/>
                        <a:gd name="connsiteX185" fmla="*/ 1195516 w 1484196"/>
                        <a:gd name="connsiteY185" fmla="*/ 743231 h 768059"/>
                        <a:gd name="connsiteX186" fmla="*/ 1236056 w 1484196"/>
                        <a:gd name="connsiteY186" fmla="*/ 745483 h 768059"/>
                        <a:gd name="connsiteX187" fmla="*/ 1256326 w 1484196"/>
                        <a:gd name="connsiteY187" fmla="*/ 747736 h 768059"/>
                        <a:gd name="connsiteX188" fmla="*/ 1269839 w 1484196"/>
                        <a:gd name="connsiteY188" fmla="*/ 729718 h 768059"/>
                        <a:gd name="connsiteX189" fmla="*/ 1276596 w 1484196"/>
                        <a:gd name="connsiteY189" fmla="*/ 727466 h 768059"/>
                        <a:gd name="connsiteX190" fmla="*/ 1292361 w 1484196"/>
                        <a:gd name="connsiteY190" fmla="*/ 713952 h 768059"/>
                        <a:gd name="connsiteX191" fmla="*/ 1294613 w 1484196"/>
                        <a:gd name="connsiteY191" fmla="*/ 707196 h 768059"/>
                        <a:gd name="connsiteX192" fmla="*/ 1299118 w 1484196"/>
                        <a:gd name="connsiteY192" fmla="*/ 700439 h 768059"/>
                        <a:gd name="connsiteX193" fmla="*/ 1303622 w 1484196"/>
                        <a:gd name="connsiteY193" fmla="*/ 691430 h 768059"/>
                        <a:gd name="connsiteX194" fmla="*/ 1310379 w 1484196"/>
                        <a:gd name="connsiteY194" fmla="*/ 689178 h 768059"/>
                        <a:gd name="connsiteX195" fmla="*/ 1314883 w 1484196"/>
                        <a:gd name="connsiteY195" fmla="*/ 680169 h 768059"/>
                        <a:gd name="connsiteX196" fmla="*/ 1321640 w 1484196"/>
                        <a:gd name="connsiteY196" fmla="*/ 675665 h 768059"/>
                        <a:gd name="connsiteX197" fmla="*/ 1323892 w 1484196"/>
                        <a:gd name="connsiteY197" fmla="*/ 666656 h 768059"/>
                        <a:gd name="connsiteX198" fmla="*/ 1326144 w 1484196"/>
                        <a:gd name="connsiteY198" fmla="*/ 659899 h 768059"/>
                        <a:gd name="connsiteX199" fmla="*/ 1330649 w 1484196"/>
                        <a:gd name="connsiteY199" fmla="*/ 655395 h 768059"/>
                        <a:gd name="connsiteX200" fmla="*/ 1339658 w 1484196"/>
                        <a:gd name="connsiteY200" fmla="*/ 641881 h 768059"/>
                        <a:gd name="connsiteX201" fmla="*/ 1341910 w 1484196"/>
                        <a:gd name="connsiteY201" fmla="*/ 632873 h 768059"/>
                        <a:gd name="connsiteX202" fmla="*/ 1344162 w 1484196"/>
                        <a:gd name="connsiteY202" fmla="*/ 610350 h 768059"/>
                        <a:gd name="connsiteX203" fmla="*/ 1348666 w 1484196"/>
                        <a:gd name="connsiteY203" fmla="*/ 601341 h 768059"/>
                        <a:gd name="connsiteX204" fmla="*/ 1353171 w 1484196"/>
                        <a:gd name="connsiteY204" fmla="*/ 585576 h 768059"/>
                        <a:gd name="connsiteX205" fmla="*/ 1359928 w 1484196"/>
                        <a:gd name="connsiteY205" fmla="*/ 576567 h 768059"/>
                        <a:gd name="connsiteX206" fmla="*/ 1364432 w 1484196"/>
                        <a:gd name="connsiteY206" fmla="*/ 542784 h 768059"/>
                        <a:gd name="connsiteX207" fmla="*/ 1366684 w 1484196"/>
                        <a:gd name="connsiteY207" fmla="*/ 533775 h 768059"/>
                        <a:gd name="connsiteX208" fmla="*/ 1368936 w 1484196"/>
                        <a:gd name="connsiteY208" fmla="*/ 477470 h 768059"/>
                        <a:gd name="connsiteX209" fmla="*/ 1384702 w 1484196"/>
                        <a:gd name="connsiteY209" fmla="*/ 454947 h 768059"/>
                        <a:gd name="connsiteX210" fmla="*/ 1391459 w 1484196"/>
                        <a:gd name="connsiteY210" fmla="*/ 443686 h 768059"/>
                        <a:gd name="connsiteX211" fmla="*/ 1398215 w 1484196"/>
                        <a:gd name="connsiteY211" fmla="*/ 434677 h 768059"/>
                        <a:gd name="connsiteX212" fmla="*/ 1400467 w 1484196"/>
                        <a:gd name="connsiteY212" fmla="*/ 385129 h 768059"/>
                        <a:gd name="connsiteX213" fmla="*/ 1402720 w 1484196"/>
                        <a:gd name="connsiteY213" fmla="*/ 373868 h 768059"/>
                        <a:gd name="connsiteX214" fmla="*/ 1409476 w 1484196"/>
                        <a:gd name="connsiteY214" fmla="*/ 367111 h 768059"/>
                        <a:gd name="connsiteX215" fmla="*/ 1422990 w 1484196"/>
                        <a:gd name="connsiteY215" fmla="*/ 157655 h 768059"/>
                        <a:gd name="connsiteX216" fmla="*/ 1436503 w 1484196"/>
                        <a:gd name="connsiteY216" fmla="*/ 141889 h 768059"/>
                        <a:gd name="connsiteX217" fmla="*/ 1441007 w 1484196"/>
                        <a:gd name="connsiteY217" fmla="*/ 135133 h 768059"/>
                        <a:gd name="connsiteX218" fmla="*/ 1447764 w 1484196"/>
                        <a:gd name="connsiteY218" fmla="*/ 132880 h 768059"/>
                        <a:gd name="connsiteX219" fmla="*/ 1454521 w 1484196"/>
                        <a:gd name="connsiteY219" fmla="*/ 128376 h 768059"/>
                        <a:gd name="connsiteX220" fmla="*/ 1456773 w 1484196"/>
                        <a:gd name="connsiteY220" fmla="*/ 99097 h 768059"/>
                        <a:gd name="connsiteX221" fmla="*/ 1463530 w 1484196"/>
                        <a:gd name="connsiteY221" fmla="*/ 94593 h 768059"/>
                        <a:gd name="connsiteX222" fmla="*/ 1474791 w 1484196"/>
                        <a:gd name="connsiteY222" fmla="*/ 83332 h 768059"/>
                        <a:gd name="connsiteX223" fmla="*/ 1477043 w 1484196"/>
                        <a:gd name="connsiteY223" fmla="*/ 76575 h 768059"/>
                        <a:gd name="connsiteX224" fmla="*/ 1483800 w 1484196"/>
                        <a:gd name="connsiteY224" fmla="*/ 74323 h 768059"/>
                        <a:gd name="connsiteX225" fmla="*/ 1481547 w 1484196"/>
                        <a:gd name="connsiteY225" fmla="*/ 0 h 768059"/>
                        <a:gd name="connsiteX226" fmla="*/ 1470286 w 1484196"/>
                        <a:gd name="connsiteY226" fmla="*/ 9008 h 768059"/>
                        <a:gd name="connsiteX227" fmla="*/ 1468034 w 1484196"/>
                        <a:gd name="connsiteY227" fmla="*/ 18017 h 768059"/>
                        <a:gd name="connsiteX228" fmla="*/ 1461277 w 1484196"/>
                        <a:gd name="connsiteY228" fmla="*/ 20270 h 768059"/>
                        <a:gd name="connsiteX229" fmla="*/ 1470286 w 1484196"/>
                        <a:gd name="connsiteY22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168505 w 1484196"/>
                        <a:gd name="connsiteY108" fmla="*/ 536027 h 768059"/>
                        <a:gd name="connsiteX109" fmla="*/ 105443 w 1484196"/>
                        <a:gd name="connsiteY109" fmla="*/ 533775 h 768059"/>
                        <a:gd name="connsiteX110" fmla="*/ 64903 w 1484196"/>
                        <a:gd name="connsiteY110" fmla="*/ 536027 h 768059"/>
                        <a:gd name="connsiteX111" fmla="*/ 49629 w 1484196"/>
                        <a:gd name="connsiteY111" fmla="*/ 536930 h 768059"/>
                        <a:gd name="connsiteX112" fmla="*/ 11467 w 1484196"/>
                        <a:gd name="connsiteY112" fmla="*/ 550729 h 768059"/>
                        <a:gd name="connsiteX113" fmla="*/ 0 w 1484196"/>
                        <a:gd name="connsiteY113" fmla="*/ 573331 h 768059"/>
                        <a:gd name="connsiteX114" fmla="*/ 7169 w 1484196"/>
                        <a:gd name="connsiteY114" fmla="*/ 603101 h 768059"/>
                        <a:gd name="connsiteX115" fmla="*/ 33291 w 1484196"/>
                        <a:gd name="connsiteY115" fmla="*/ 618170 h 768059"/>
                        <a:gd name="connsiteX116" fmla="*/ 113011 w 1484196"/>
                        <a:gd name="connsiteY116" fmla="*/ 629432 h 768059"/>
                        <a:gd name="connsiteX117" fmla="*/ 161337 w 1484196"/>
                        <a:gd name="connsiteY117" fmla="*/ 639709 h 768059"/>
                        <a:gd name="connsiteX118" fmla="*/ 154992 w 1484196"/>
                        <a:gd name="connsiteY118" fmla="*/ 632873 h 768059"/>
                        <a:gd name="connsiteX119" fmla="*/ 161748 w 1484196"/>
                        <a:gd name="connsiteY119" fmla="*/ 637377 h 768059"/>
                        <a:gd name="connsiteX120" fmla="*/ 166253 w 1484196"/>
                        <a:gd name="connsiteY120" fmla="*/ 644134 h 768059"/>
                        <a:gd name="connsiteX121" fmla="*/ 186523 w 1484196"/>
                        <a:gd name="connsiteY121" fmla="*/ 646386 h 768059"/>
                        <a:gd name="connsiteX122" fmla="*/ 197784 w 1484196"/>
                        <a:gd name="connsiteY122" fmla="*/ 648638 h 768059"/>
                        <a:gd name="connsiteX123" fmla="*/ 204540 w 1484196"/>
                        <a:gd name="connsiteY123" fmla="*/ 655395 h 768059"/>
                        <a:gd name="connsiteX124" fmla="*/ 211297 w 1484196"/>
                        <a:gd name="connsiteY124" fmla="*/ 657647 h 768059"/>
                        <a:gd name="connsiteX125" fmla="*/ 238324 w 1484196"/>
                        <a:gd name="connsiteY125" fmla="*/ 662151 h 768059"/>
                        <a:gd name="connsiteX126" fmla="*/ 283368 w 1484196"/>
                        <a:gd name="connsiteY126" fmla="*/ 668908 h 768059"/>
                        <a:gd name="connsiteX127" fmla="*/ 290125 w 1484196"/>
                        <a:gd name="connsiteY127" fmla="*/ 675665 h 768059"/>
                        <a:gd name="connsiteX128" fmla="*/ 292377 w 1484196"/>
                        <a:gd name="connsiteY128" fmla="*/ 686926 h 768059"/>
                        <a:gd name="connsiteX129" fmla="*/ 301386 w 1484196"/>
                        <a:gd name="connsiteY129" fmla="*/ 691430 h 768059"/>
                        <a:gd name="connsiteX130" fmla="*/ 312647 w 1484196"/>
                        <a:gd name="connsiteY130" fmla="*/ 702691 h 768059"/>
                        <a:gd name="connsiteX131" fmla="*/ 314899 w 1484196"/>
                        <a:gd name="connsiteY131" fmla="*/ 709448 h 768059"/>
                        <a:gd name="connsiteX132" fmla="*/ 328412 w 1484196"/>
                        <a:gd name="connsiteY132" fmla="*/ 729718 h 768059"/>
                        <a:gd name="connsiteX133" fmla="*/ 330665 w 1484196"/>
                        <a:gd name="connsiteY133" fmla="*/ 736474 h 768059"/>
                        <a:gd name="connsiteX134" fmla="*/ 335169 w 1484196"/>
                        <a:gd name="connsiteY134" fmla="*/ 743231 h 768059"/>
                        <a:gd name="connsiteX135" fmla="*/ 391474 w 1484196"/>
                        <a:gd name="connsiteY135" fmla="*/ 752240 h 768059"/>
                        <a:gd name="connsiteX136" fmla="*/ 459041 w 1484196"/>
                        <a:gd name="connsiteY136" fmla="*/ 756744 h 768059"/>
                        <a:gd name="connsiteX137" fmla="*/ 474806 w 1484196"/>
                        <a:gd name="connsiteY137" fmla="*/ 768006 h 768059"/>
                        <a:gd name="connsiteX138" fmla="*/ 501833 w 1484196"/>
                        <a:gd name="connsiteY138" fmla="*/ 761249 h 768059"/>
                        <a:gd name="connsiteX139" fmla="*/ 510842 w 1484196"/>
                        <a:gd name="connsiteY139" fmla="*/ 758997 h 768059"/>
                        <a:gd name="connsiteX140" fmla="*/ 528860 w 1484196"/>
                        <a:gd name="connsiteY140" fmla="*/ 754492 h 768059"/>
                        <a:gd name="connsiteX141" fmla="*/ 607687 w 1484196"/>
                        <a:gd name="connsiteY141" fmla="*/ 752240 h 768059"/>
                        <a:gd name="connsiteX142" fmla="*/ 670749 w 1484196"/>
                        <a:gd name="connsiteY142" fmla="*/ 747736 h 768059"/>
                        <a:gd name="connsiteX143" fmla="*/ 677506 w 1484196"/>
                        <a:gd name="connsiteY143" fmla="*/ 745483 h 768059"/>
                        <a:gd name="connsiteX144" fmla="*/ 686515 w 1484196"/>
                        <a:gd name="connsiteY144" fmla="*/ 743231 h 768059"/>
                        <a:gd name="connsiteX145" fmla="*/ 718046 w 1484196"/>
                        <a:gd name="connsiteY145" fmla="*/ 740979 h 768059"/>
                        <a:gd name="connsiteX146" fmla="*/ 745072 w 1484196"/>
                        <a:gd name="connsiteY146" fmla="*/ 713952 h 768059"/>
                        <a:gd name="connsiteX147" fmla="*/ 756333 w 1484196"/>
                        <a:gd name="connsiteY147" fmla="*/ 702691 h 768059"/>
                        <a:gd name="connsiteX148" fmla="*/ 760838 w 1484196"/>
                        <a:gd name="connsiteY148" fmla="*/ 698187 h 768059"/>
                        <a:gd name="connsiteX149" fmla="*/ 772099 w 1484196"/>
                        <a:gd name="connsiteY149" fmla="*/ 684674 h 768059"/>
                        <a:gd name="connsiteX150" fmla="*/ 783360 w 1484196"/>
                        <a:gd name="connsiteY150" fmla="*/ 673412 h 768059"/>
                        <a:gd name="connsiteX151" fmla="*/ 787865 w 1484196"/>
                        <a:gd name="connsiteY151" fmla="*/ 666656 h 768059"/>
                        <a:gd name="connsiteX152" fmla="*/ 794621 w 1484196"/>
                        <a:gd name="connsiteY152" fmla="*/ 664404 h 768059"/>
                        <a:gd name="connsiteX153" fmla="*/ 796873 w 1484196"/>
                        <a:gd name="connsiteY153" fmla="*/ 657647 h 768059"/>
                        <a:gd name="connsiteX154" fmla="*/ 826152 w 1484196"/>
                        <a:gd name="connsiteY154" fmla="*/ 655395 h 768059"/>
                        <a:gd name="connsiteX155" fmla="*/ 848674 w 1484196"/>
                        <a:gd name="connsiteY155" fmla="*/ 639629 h 768059"/>
                        <a:gd name="connsiteX156" fmla="*/ 866692 w 1484196"/>
                        <a:gd name="connsiteY156" fmla="*/ 635125 h 768059"/>
                        <a:gd name="connsiteX157" fmla="*/ 875701 w 1484196"/>
                        <a:gd name="connsiteY157" fmla="*/ 632873 h 768059"/>
                        <a:gd name="connsiteX158" fmla="*/ 882458 w 1484196"/>
                        <a:gd name="connsiteY158" fmla="*/ 628368 h 768059"/>
                        <a:gd name="connsiteX159" fmla="*/ 902728 w 1484196"/>
                        <a:gd name="connsiteY159" fmla="*/ 619359 h 768059"/>
                        <a:gd name="connsiteX160" fmla="*/ 913989 w 1484196"/>
                        <a:gd name="connsiteY160" fmla="*/ 608098 h 768059"/>
                        <a:gd name="connsiteX161" fmla="*/ 929754 w 1484196"/>
                        <a:gd name="connsiteY161" fmla="*/ 603594 h 768059"/>
                        <a:gd name="connsiteX162" fmla="*/ 968042 w 1484196"/>
                        <a:gd name="connsiteY162" fmla="*/ 605846 h 768059"/>
                        <a:gd name="connsiteX163" fmla="*/ 972546 w 1484196"/>
                        <a:gd name="connsiteY163" fmla="*/ 612603 h 768059"/>
                        <a:gd name="connsiteX164" fmla="*/ 977051 w 1484196"/>
                        <a:gd name="connsiteY164" fmla="*/ 617107 h 768059"/>
                        <a:gd name="connsiteX165" fmla="*/ 997321 w 1484196"/>
                        <a:gd name="connsiteY165" fmla="*/ 623864 h 768059"/>
                        <a:gd name="connsiteX166" fmla="*/ 1006330 w 1484196"/>
                        <a:gd name="connsiteY166" fmla="*/ 632873 h 768059"/>
                        <a:gd name="connsiteX167" fmla="*/ 1010834 w 1484196"/>
                        <a:gd name="connsiteY167" fmla="*/ 641881 h 768059"/>
                        <a:gd name="connsiteX168" fmla="*/ 1024347 w 1484196"/>
                        <a:gd name="connsiteY168" fmla="*/ 650890 h 768059"/>
                        <a:gd name="connsiteX169" fmla="*/ 1028852 w 1484196"/>
                        <a:gd name="connsiteY169" fmla="*/ 664404 h 768059"/>
                        <a:gd name="connsiteX170" fmla="*/ 1035608 w 1484196"/>
                        <a:gd name="connsiteY170" fmla="*/ 668908 h 768059"/>
                        <a:gd name="connsiteX171" fmla="*/ 1046869 w 1484196"/>
                        <a:gd name="connsiteY171" fmla="*/ 671160 h 768059"/>
                        <a:gd name="connsiteX172" fmla="*/ 1053626 w 1484196"/>
                        <a:gd name="connsiteY172" fmla="*/ 673412 h 768059"/>
                        <a:gd name="connsiteX173" fmla="*/ 1055878 w 1484196"/>
                        <a:gd name="connsiteY173" fmla="*/ 680169 h 768059"/>
                        <a:gd name="connsiteX174" fmla="*/ 1064887 w 1484196"/>
                        <a:gd name="connsiteY174" fmla="*/ 682421 h 768059"/>
                        <a:gd name="connsiteX175" fmla="*/ 1073896 w 1484196"/>
                        <a:gd name="connsiteY175" fmla="*/ 686926 h 768059"/>
                        <a:gd name="connsiteX176" fmla="*/ 1091914 w 1484196"/>
                        <a:gd name="connsiteY176" fmla="*/ 691430 h 768059"/>
                        <a:gd name="connsiteX177" fmla="*/ 1098670 w 1484196"/>
                        <a:gd name="connsiteY177" fmla="*/ 700439 h 768059"/>
                        <a:gd name="connsiteX178" fmla="*/ 1103175 w 1484196"/>
                        <a:gd name="connsiteY178" fmla="*/ 707196 h 768059"/>
                        <a:gd name="connsiteX179" fmla="*/ 1109932 w 1484196"/>
                        <a:gd name="connsiteY179" fmla="*/ 711700 h 768059"/>
                        <a:gd name="connsiteX180" fmla="*/ 1118940 w 1484196"/>
                        <a:gd name="connsiteY180" fmla="*/ 727466 h 768059"/>
                        <a:gd name="connsiteX181" fmla="*/ 1121193 w 1484196"/>
                        <a:gd name="connsiteY181" fmla="*/ 736474 h 768059"/>
                        <a:gd name="connsiteX182" fmla="*/ 1136958 w 1484196"/>
                        <a:gd name="connsiteY182" fmla="*/ 743231 h 768059"/>
                        <a:gd name="connsiteX183" fmla="*/ 1179750 w 1484196"/>
                        <a:gd name="connsiteY183" fmla="*/ 745483 h 768059"/>
                        <a:gd name="connsiteX184" fmla="*/ 1195516 w 1484196"/>
                        <a:gd name="connsiteY184" fmla="*/ 743231 h 768059"/>
                        <a:gd name="connsiteX185" fmla="*/ 1236056 w 1484196"/>
                        <a:gd name="connsiteY185" fmla="*/ 745483 h 768059"/>
                        <a:gd name="connsiteX186" fmla="*/ 1256326 w 1484196"/>
                        <a:gd name="connsiteY186" fmla="*/ 747736 h 768059"/>
                        <a:gd name="connsiteX187" fmla="*/ 1269839 w 1484196"/>
                        <a:gd name="connsiteY187" fmla="*/ 729718 h 768059"/>
                        <a:gd name="connsiteX188" fmla="*/ 1276596 w 1484196"/>
                        <a:gd name="connsiteY188" fmla="*/ 727466 h 768059"/>
                        <a:gd name="connsiteX189" fmla="*/ 1292361 w 1484196"/>
                        <a:gd name="connsiteY189" fmla="*/ 713952 h 768059"/>
                        <a:gd name="connsiteX190" fmla="*/ 1294613 w 1484196"/>
                        <a:gd name="connsiteY190" fmla="*/ 707196 h 768059"/>
                        <a:gd name="connsiteX191" fmla="*/ 1299118 w 1484196"/>
                        <a:gd name="connsiteY191" fmla="*/ 700439 h 768059"/>
                        <a:gd name="connsiteX192" fmla="*/ 1303622 w 1484196"/>
                        <a:gd name="connsiteY192" fmla="*/ 691430 h 768059"/>
                        <a:gd name="connsiteX193" fmla="*/ 1310379 w 1484196"/>
                        <a:gd name="connsiteY193" fmla="*/ 689178 h 768059"/>
                        <a:gd name="connsiteX194" fmla="*/ 1314883 w 1484196"/>
                        <a:gd name="connsiteY194" fmla="*/ 680169 h 768059"/>
                        <a:gd name="connsiteX195" fmla="*/ 1321640 w 1484196"/>
                        <a:gd name="connsiteY195" fmla="*/ 675665 h 768059"/>
                        <a:gd name="connsiteX196" fmla="*/ 1323892 w 1484196"/>
                        <a:gd name="connsiteY196" fmla="*/ 666656 h 768059"/>
                        <a:gd name="connsiteX197" fmla="*/ 1326144 w 1484196"/>
                        <a:gd name="connsiteY197" fmla="*/ 659899 h 768059"/>
                        <a:gd name="connsiteX198" fmla="*/ 1330649 w 1484196"/>
                        <a:gd name="connsiteY198" fmla="*/ 655395 h 768059"/>
                        <a:gd name="connsiteX199" fmla="*/ 1339658 w 1484196"/>
                        <a:gd name="connsiteY199" fmla="*/ 641881 h 768059"/>
                        <a:gd name="connsiteX200" fmla="*/ 1341910 w 1484196"/>
                        <a:gd name="connsiteY200" fmla="*/ 632873 h 768059"/>
                        <a:gd name="connsiteX201" fmla="*/ 1344162 w 1484196"/>
                        <a:gd name="connsiteY201" fmla="*/ 610350 h 768059"/>
                        <a:gd name="connsiteX202" fmla="*/ 1348666 w 1484196"/>
                        <a:gd name="connsiteY202" fmla="*/ 601341 h 768059"/>
                        <a:gd name="connsiteX203" fmla="*/ 1353171 w 1484196"/>
                        <a:gd name="connsiteY203" fmla="*/ 585576 h 768059"/>
                        <a:gd name="connsiteX204" fmla="*/ 1359928 w 1484196"/>
                        <a:gd name="connsiteY204" fmla="*/ 576567 h 768059"/>
                        <a:gd name="connsiteX205" fmla="*/ 1364432 w 1484196"/>
                        <a:gd name="connsiteY205" fmla="*/ 542784 h 768059"/>
                        <a:gd name="connsiteX206" fmla="*/ 1366684 w 1484196"/>
                        <a:gd name="connsiteY206" fmla="*/ 533775 h 768059"/>
                        <a:gd name="connsiteX207" fmla="*/ 1368936 w 1484196"/>
                        <a:gd name="connsiteY207" fmla="*/ 477470 h 768059"/>
                        <a:gd name="connsiteX208" fmla="*/ 1384702 w 1484196"/>
                        <a:gd name="connsiteY208" fmla="*/ 454947 h 768059"/>
                        <a:gd name="connsiteX209" fmla="*/ 1391459 w 1484196"/>
                        <a:gd name="connsiteY209" fmla="*/ 443686 h 768059"/>
                        <a:gd name="connsiteX210" fmla="*/ 1398215 w 1484196"/>
                        <a:gd name="connsiteY210" fmla="*/ 434677 h 768059"/>
                        <a:gd name="connsiteX211" fmla="*/ 1400467 w 1484196"/>
                        <a:gd name="connsiteY211" fmla="*/ 385129 h 768059"/>
                        <a:gd name="connsiteX212" fmla="*/ 1402720 w 1484196"/>
                        <a:gd name="connsiteY212" fmla="*/ 373868 h 768059"/>
                        <a:gd name="connsiteX213" fmla="*/ 1409476 w 1484196"/>
                        <a:gd name="connsiteY213" fmla="*/ 367111 h 768059"/>
                        <a:gd name="connsiteX214" fmla="*/ 1422990 w 1484196"/>
                        <a:gd name="connsiteY214" fmla="*/ 157655 h 768059"/>
                        <a:gd name="connsiteX215" fmla="*/ 1436503 w 1484196"/>
                        <a:gd name="connsiteY215" fmla="*/ 141889 h 768059"/>
                        <a:gd name="connsiteX216" fmla="*/ 1441007 w 1484196"/>
                        <a:gd name="connsiteY216" fmla="*/ 135133 h 768059"/>
                        <a:gd name="connsiteX217" fmla="*/ 1447764 w 1484196"/>
                        <a:gd name="connsiteY217" fmla="*/ 132880 h 768059"/>
                        <a:gd name="connsiteX218" fmla="*/ 1454521 w 1484196"/>
                        <a:gd name="connsiteY218" fmla="*/ 128376 h 768059"/>
                        <a:gd name="connsiteX219" fmla="*/ 1456773 w 1484196"/>
                        <a:gd name="connsiteY219" fmla="*/ 99097 h 768059"/>
                        <a:gd name="connsiteX220" fmla="*/ 1463530 w 1484196"/>
                        <a:gd name="connsiteY220" fmla="*/ 94593 h 768059"/>
                        <a:gd name="connsiteX221" fmla="*/ 1474791 w 1484196"/>
                        <a:gd name="connsiteY221" fmla="*/ 83332 h 768059"/>
                        <a:gd name="connsiteX222" fmla="*/ 1477043 w 1484196"/>
                        <a:gd name="connsiteY222" fmla="*/ 76575 h 768059"/>
                        <a:gd name="connsiteX223" fmla="*/ 1483800 w 1484196"/>
                        <a:gd name="connsiteY223" fmla="*/ 74323 h 768059"/>
                        <a:gd name="connsiteX224" fmla="*/ 1481547 w 1484196"/>
                        <a:gd name="connsiteY224" fmla="*/ 0 h 768059"/>
                        <a:gd name="connsiteX225" fmla="*/ 1470286 w 1484196"/>
                        <a:gd name="connsiteY225" fmla="*/ 9008 h 768059"/>
                        <a:gd name="connsiteX226" fmla="*/ 1468034 w 1484196"/>
                        <a:gd name="connsiteY226" fmla="*/ 18017 h 768059"/>
                        <a:gd name="connsiteX227" fmla="*/ 1461277 w 1484196"/>
                        <a:gd name="connsiteY227" fmla="*/ 20270 h 768059"/>
                        <a:gd name="connsiteX228" fmla="*/ 1470286 w 1484196"/>
                        <a:gd name="connsiteY22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54089 w 1484196"/>
                        <a:gd name="connsiteY103" fmla="*/ 556297 h 768059"/>
                        <a:gd name="connsiteX104" fmla="*/ 247333 w 1484196"/>
                        <a:gd name="connsiteY104" fmla="*/ 554045 h 768059"/>
                        <a:gd name="connsiteX105" fmla="*/ 242828 w 1484196"/>
                        <a:gd name="connsiteY105" fmla="*/ 549541 h 768059"/>
                        <a:gd name="connsiteX106" fmla="*/ 224810 w 1484196"/>
                        <a:gd name="connsiteY106" fmla="*/ 545036 h 768059"/>
                        <a:gd name="connsiteX107" fmla="*/ 168505 w 1484196"/>
                        <a:gd name="connsiteY107" fmla="*/ 536027 h 768059"/>
                        <a:gd name="connsiteX108" fmla="*/ 105443 w 1484196"/>
                        <a:gd name="connsiteY108" fmla="*/ 533775 h 768059"/>
                        <a:gd name="connsiteX109" fmla="*/ 64903 w 1484196"/>
                        <a:gd name="connsiteY109" fmla="*/ 536027 h 768059"/>
                        <a:gd name="connsiteX110" fmla="*/ 49629 w 1484196"/>
                        <a:gd name="connsiteY110" fmla="*/ 536930 h 768059"/>
                        <a:gd name="connsiteX111" fmla="*/ 11467 w 1484196"/>
                        <a:gd name="connsiteY111" fmla="*/ 550729 h 768059"/>
                        <a:gd name="connsiteX112" fmla="*/ 0 w 1484196"/>
                        <a:gd name="connsiteY112" fmla="*/ 573331 h 768059"/>
                        <a:gd name="connsiteX113" fmla="*/ 7169 w 1484196"/>
                        <a:gd name="connsiteY113" fmla="*/ 603101 h 768059"/>
                        <a:gd name="connsiteX114" fmla="*/ 33291 w 1484196"/>
                        <a:gd name="connsiteY114" fmla="*/ 618170 h 768059"/>
                        <a:gd name="connsiteX115" fmla="*/ 113011 w 1484196"/>
                        <a:gd name="connsiteY115" fmla="*/ 629432 h 768059"/>
                        <a:gd name="connsiteX116" fmla="*/ 161337 w 1484196"/>
                        <a:gd name="connsiteY116" fmla="*/ 639709 h 768059"/>
                        <a:gd name="connsiteX117" fmla="*/ 154992 w 1484196"/>
                        <a:gd name="connsiteY117" fmla="*/ 632873 h 768059"/>
                        <a:gd name="connsiteX118" fmla="*/ 161748 w 1484196"/>
                        <a:gd name="connsiteY118" fmla="*/ 637377 h 768059"/>
                        <a:gd name="connsiteX119" fmla="*/ 166253 w 1484196"/>
                        <a:gd name="connsiteY119" fmla="*/ 644134 h 768059"/>
                        <a:gd name="connsiteX120" fmla="*/ 186523 w 1484196"/>
                        <a:gd name="connsiteY120" fmla="*/ 646386 h 768059"/>
                        <a:gd name="connsiteX121" fmla="*/ 197784 w 1484196"/>
                        <a:gd name="connsiteY121" fmla="*/ 648638 h 768059"/>
                        <a:gd name="connsiteX122" fmla="*/ 204540 w 1484196"/>
                        <a:gd name="connsiteY122" fmla="*/ 655395 h 768059"/>
                        <a:gd name="connsiteX123" fmla="*/ 211297 w 1484196"/>
                        <a:gd name="connsiteY123" fmla="*/ 657647 h 768059"/>
                        <a:gd name="connsiteX124" fmla="*/ 238324 w 1484196"/>
                        <a:gd name="connsiteY124" fmla="*/ 662151 h 768059"/>
                        <a:gd name="connsiteX125" fmla="*/ 283368 w 1484196"/>
                        <a:gd name="connsiteY125" fmla="*/ 668908 h 768059"/>
                        <a:gd name="connsiteX126" fmla="*/ 290125 w 1484196"/>
                        <a:gd name="connsiteY126" fmla="*/ 675665 h 768059"/>
                        <a:gd name="connsiteX127" fmla="*/ 292377 w 1484196"/>
                        <a:gd name="connsiteY127" fmla="*/ 686926 h 768059"/>
                        <a:gd name="connsiteX128" fmla="*/ 301386 w 1484196"/>
                        <a:gd name="connsiteY128" fmla="*/ 691430 h 768059"/>
                        <a:gd name="connsiteX129" fmla="*/ 312647 w 1484196"/>
                        <a:gd name="connsiteY129" fmla="*/ 702691 h 768059"/>
                        <a:gd name="connsiteX130" fmla="*/ 314899 w 1484196"/>
                        <a:gd name="connsiteY130" fmla="*/ 709448 h 768059"/>
                        <a:gd name="connsiteX131" fmla="*/ 328412 w 1484196"/>
                        <a:gd name="connsiteY131" fmla="*/ 729718 h 768059"/>
                        <a:gd name="connsiteX132" fmla="*/ 330665 w 1484196"/>
                        <a:gd name="connsiteY132" fmla="*/ 736474 h 768059"/>
                        <a:gd name="connsiteX133" fmla="*/ 335169 w 1484196"/>
                        <a:gd name="connsiteY133" fmla="*/ 743231 h 768059"/>
                        <a:gd name="connsiteX134" fmla="*/ 391474 w 1484196"/>
                        <a:gd name="connsiteY134" fmla="*/ 752240 h 768059"/>
                        <a:gd name="connsiteX135" fmla="*/ 459041 w 1484196"/>
                        <a:gd name="connsiteY135" fmla="*/ 756744 h 768059"/>
                        <a:gd name="connsiteX136" fmla="*/ 474806 w 1484196"/>
                        <a:gd name="connsiteY136" fmla="*/ 768006 h 768059"/>
                        <a:gd name="connsiteX137" fmla="*/ 501833 w 1484196"/>
                        <a:gd name="connsiteY137" fmla="*/ 761249 h 768059"/>
                        <a:gd name="connsiteX138" fmla="*/ 510842 w 1484196"/>
                        <a:gd name="connsiteY138" fmla="*/ 758997 h 768059"/>
                        <a:gd name="connsiteX139" fmla="*/ 528860 w 1484196"/>
                        <a:gd name="connsiteY139" fmla="*/ 754492 h 768059"/>
                        <a:gd name="connsiteX140" fmla="*/ 607687 w 1484196"/>
                        <a:gd name="connsiteY140" fmla="*/ 752240 h 768059"/>
                        <a:gd name="connsiteX141" fmla="*/ 670749 w 1484196"/>
                        <a:gd name="connsiteY141" fmla="*/ 747736 h 768059"/>
                        <a:gd name="connsiteX142" fmla="*/ 677506 w 1484196"/>
                        <a:gd name="connsiteY142" fmla="*/ 745483 h 768059"/>
                        <a:gd name="connsiteX143" fmla="*/ 686515 w 1484196"/>
                        <a:gd name="connsiteY143" fmla="*/ 743231 h 768059"/>
                        <a:gd name="connsiteX144" fmla="*/ 718046 w 1484196"/>
                        <a:gd name="connsiteY144" fmla="*/ 740979 h 768059"/>
                        <a:gd name="connsiteX145" fmla="*/ 745072 w 1484196"/>
                        <a:gd name="connsiteY145" fmla="*/ 713952 h 768059"/>
                        <a:gd name="connsiteX146" fmla="*/ 756333 w 1484196"/>
                        <a:gd name="connsiteY146" fmla="*/ 702691 h 768059"/>
                        <a:gd name="connsiteX147" fmla="*/ 760838 w 1484196"/>
                        <a:gd name="connsiteY147" fmla="*/ 698187 h 768059"/>
                        <a:gd name="connsiteX148" fmla="*/ 772099 w 1484196"/>
                        <a:gd name="connsiteY148" fmla="*/ 684674 h 768059"/>
                        <a:gd name="connsiteX149" fmla="*/ 783360 w 1484196"/>
                        <a:gd name="connsiteY149" fmla="*/ 673412 h 768059"/>
                        <a:gd name="connsiteX150" fmla="*/ 787865 w 1484196"/>
                        <a:gd name="connsiteY150" fmla="*/ 666656 h 768059"/>
                        <a:gd name="connsiteX151" fmla="*/ 794621 w 1484196"/>
                        <a:gd name="connsiteY151" fmla="*/ 664404 h 768059"/>
                        <a:gd name="connsiteX152" fmla="*/ 796873 w 1484196"/>
                        <a:gd name="connsiteY152" fmla="*/ 657647 h 768059"/>
                        <a:gd name="connsiteX153" fmla="*/ 826152 w 1484196"/>
                        <a:gd name="connsiteY153" fmla="*/ 655395 h 768059"/>
                        <a:gd name="connsiteX154" fmla="*/ 848674 w 1484196"/>
                        <a:gd name="connsiteY154" fmla="*/ 639629 h 768059"/>
                        <a:gd name="connsiteX155" fmla="*/ 866692 w 1484196"/>
                        <a:gd name="connsiteY155" fmla="*/ 635125 h 768059"/>
                        <a:gd name="connsiteX156" fmla="*/ 875701 w 1484196"/>
                        <a:gd name="connsiteY156" fmla="*/ 632873 h 768059"/>
                        <a:gd name="connsiteX157" fmla="*/ 882458 w 1484196"/>
                        <a:gd name="connsiteY157" fmla="*/ 628368 h 768059"/>
                        <a:gd name="connsiteX158" fmla="*/ 902728 w 1484196"/>
                        <a:gd name="connsiteY158" fmla="*/ 619359 h 768059"/>
                        <a:gd name="connsiteX159" fmla="*/ 913989 w 1484196"/>
                        <a:gd name="connsiteY159" fmla="*/ 608098 h 768059"/>
                        <a:gd name="connsiteX160" fmla="*/ 929754 w 1484196"/>
                        <a:gd name="connsiteY160" fmla="*/ 603594 h 768059"/>
                        <a:gd name="connsiteX161" fmla="*/ 968042 w 1484196"/>
                        <a:gd name="connsiteY161" fmla="*/ 605846 h 768059"/>
                        <a:gd name="connsiteX162" fmla="*/ 972546 w 1484196"/>
                        <a:gd name="connsiteY162" fmla="*/ 612603 h 768059"/>
                        <a:gd name="connsiteX163" fmla="*/ 977051 w 1484196"/>
                        <a:gd name="connsiteY163" fmla="*/ 617107 h 768059"/>
                        <a:gd name="connsiteX164" fmla="*/ 997321 w 1484196"/>
                        <a:gd name="connsiteY164" fmla="*/ 623864 h 768059"/>
                        <a:gd name="connsiteX165" fmla="*/ 1006330 w 1484196"/>
                        <a:gd name="connsiteY165" fmla="*/ 632873 h 768059"/>
                        <a:gd name="connsiteX166" fmla="*/ 1010834 w 1484196"/>
                        <a:gd name="connsiteY166" fmla="*/ 641881 h 768059"/>
                        <a:gd name="connsiteX167" fmla="*/ 1024347 w 1484196"/>
                        <a:gd name="connsiteY167" fmla="*/ 650890 h 768059"/>
                        <a:gd name="connsiteX168" fmla="*/ 1028852 w 1484196"/>
                        <a:gd name="connsiteY168" fmla="*/ 664404 h 768059"/>
                        <a:gd name="connsiteX169" fmla="*/ 1035608 w 1484196"/>
                        <a:gd name="connsiteY169" fmla="*/ 668908 h 768059"/>
                        <a:gd name="connsiteX170" fmla="*/ 1046869 w 1484196"/>
                        <a:gd name="connsiteY170" fmla="*/ 671160 h 768059"/>
                        <a:gd name="connsiteX171" fmla="*/ 1053626 w 1484196"/>
                        <a:gd name="connsiteY171" fmla="*/ 673412 h 768059"/>
                        <a:gd name="connsiteX172" fmla="*/ 1055878 w 1484196"/>
                        <a:gd name="connsiteY172" fmla="*/ 680169 h 768059"/>
                        <a:gd name="connsiteX173" fmla="*/ 1064887 w 1484196"/>
                        <a:gd name="connsiteY173" fmla="*/ 682421 h 768059"/>
                        <a:gd name="connsiteX174" fmla="*/ 1073896 w 1484196"/>
                        <a:gd name="connsiteY174" fmla="*/ 686926 h 768059"/>
                        <a:gd name="connsiteX175" fmla="*/ 1091914 w 1484196"/>
                        <a:gd name="connsiteY175" fmla="*/ 691430 h 768059"/>
                        <a:gd name="connsiteX176" fmla="*/ 1098670 w 1484196"/>
                        <a:gd name="connsiteY176" fmla="*/ 700439 h 768059"/>
                        <a:gd name="connsiteX177" fmla="*/ 1103175 w 1484196"/>
                        <a:gd name="connsiteY177" fmla="*/ 707196 h 768059"/>
                        <a:gd name="connsiteX178" fmla="*/ 1109932 w 1484196"/>
                        <a:gd name="connsiteY178" fmla="*/ 711700 h 768059"/>
                        <a:gd name="connsiteX179" fmla="*/ 1118940 w 1484196"/>
                        <a:gd name="connsiteY179" fmla="*/ 727466 h 768059"/>
                        <a:gd name="connsiteX180" fmla="*/ 1121193 w 1484196"/>
                        <a:gd name="connsiteY180" fmla="*/ 736474 h 768059"/>
                        <a:gd name="connsiteX181" fmla="*/ 1136958 w 1484196"/>
                        <a:gd name="connsiteY181" fmla="*/ 743231 h 768059"/>
                        <a:gd name="connsiteX182" fmla="*/ 1179750 w 1484196"/>
                        <a:gd name="connsiteY182" fmla="*/ 745483 h 768059"/>
                        <a:gd name="connsiteX183" fmla="*/ 1195516 w 1484196"/>
                        <a:gd name="connsiteY183" fmla="*/ 743231 h 768059"/>
                        <a:gd name="connsiteX184" fmla="*/ 1236056 w 1484196"/>
                        <a:gd name="connsiteY184" fmla="*/ 745483 h 768059"/>
                        <a:gd name="connsiteX185" fmla="*/ 1256326 w 1484196"/>
                        <a:gd name="connsiteY185" fmla="*/ 747736 h 768059"/>
                        <a:gd name="connsiteX186" fmla="*/ 1269839 w 1484196"/>
                        <a:gd name="connsiteY186" fmla="*/ 729718 h 768059"/>
                        <a:gd name="connsiteX187" fmla="*/ 1276596 w 1484196"/>
                        <a:gd name="connsiteY187" fmla="*/ 727466 h 768059"/>
                        <a:gd name="connsiteX188" fmla="*/ 1292361 w 1484196"/>
                        <a:gd name="connsiteY188" fmla="*/ 713952 h 768059"/>
                        <a:gd name="connsiteX189" fmla="*/ 1294613 w 1484196"/>
                        <a:gd name="connsiteY189" fmla="*/ 707196 h 768059"/>
                        <a:gd name="connsiteX190" fmla="*/ 1299118 w 1484196"/>
                        <a:gd name="connsiteY190" fmla="*/ 700439 h 768059"/>
                        <a:gd name="connsiteX191" fmla="*/ 1303622 w 1484196"/>
                        <a:gd name="connsiteY191" fmla="*/ 691430 h 768059"/>
                        <a:gd name="connsiteX192" fmla="*/ 1310379 w 1484196"/>
                        <a:gd name="connsiteY192" fmla="*/ 689178 h 768059"/>
                        <a:gd name="connsiteX193" fmla="*/ 1314883 w 1484196"/>
                        <a:gd name="connsiteY193" fmla="*/ 680169 h 768059"/>
                        <a:gd name="connsiteX194" fmla="*/ 1321640 w 1484196"/>
                        <a:gd name="connsiteY194" fmla="*/ 675665 h 768059"/>
                        <a:gd name="connsiteX195" fmla="*/ 1323892 w 1484196"/>
                        <a:gd name="connsiteY195" fmla="*/ 666656 h 768059"/>
                        <a:gd name="connsiteX196" fmla="*/ 1326144 w 1484196"/>
                        <a:gd name="connsiteY196" fmla="*/ 659899 h 768059"/>
                        <a:gd name="connsiteX197" fmla="*/ 1330649 w 1484196"/>
                        <a:gd name="connsiteY197" fmla="*/ 655395 h 768059"/>
                        <a:gd name="connsiteX198" fmla="*/ 1339658 w 1484196"/>
                        <a:gd name="connsiteY198" fmla="*/ 641881 h 768059"/>
                        <a:gd name="connsiteX199" fmla="*/ 1341910 w 1484196"/>
                        <a:gd name="connsiteY199" fmla="*/ 632873 h 768059"/>
                        <a:gd name="connsiteX200" fmla="*/ 1344162 w 1484196"/>
                        <a:gd name="connsiteY200" fmla="*/ 610350 h 768059"/>
                        <a:gd name="connsiteX201" fmla="*/ 1348666 w 1484196"/>
                        <a:gd name="connsiteY201" fmla="*/ 601341 h 768059"/>
                        <a:gd name="connsiteX202" fmla="*/ 1353171 w 1484196"/>
                        <a:gd name="connsiteY202" fmla="*/ 585576 h 768059"/>
                        <a:gd name="connsiteX203" fmla="*/ 1359928 w 1484196"/>
                        <a:gd name="connsiteY203" fmla="*/ 576567 h 768059"/>
                        <a:gd name="connsiteX204" fmla="*/ 1364432 w 1484196"/>
                        <a:gd name="connsiteY204" fmla="*/ 542784 h 768059"/>
                        <a:gd name="connsiteX205" fmla="*/ 1366684 w 1484196"/>
                        <a:gd name="connsiteY205" fmla="*/ 533775 h 768059"/>
                        <a:gd name="connsiteX206" fmla="*/ 1368936 w 1484196"/>
                        <a:gd name="connsiteY206" fmla="*/ 477470 h 768059"/>
                        <a:gd name="connsiteX207" fmla="*/ 1384702 w 1484196"/>
                        <a:gd name="connsiteY207" fmla="*/ 454947 h 768059"/>
                        <a:gd name="connsiteX208" fmla="*/ 1391459 w 1484196"/>
                        <a:gd name="connsiteY208" fmla="*/ 443686 h 768059"/>
                        <a:gd name="connsiteX209" fmla="*/ 1398215 w 1484196"/>
                        <a:gd name="connsiteY209" fmla="*/ 434677 h 768059"/>
                        <a:gd name="connsiteX210" fmla="*/ 1400467 w 1484196"/>
                        <a:gd name="connsiteY210" fmla="*/ 385129 h 768059"/>
                        <a:gd name="connsiteX211" fmla="*/ 1402720 w 1484196"/>
                        <a:gd name="connsiteY211" fmla="*/ 373868 h 768059"/>
                        <a:gd name="connsiteX212" fmla="*/ 1409476 w 1484196"/>
                        <a:gd name="connsiteY212" fmla="*/ 367111 h 768059"/>
                        <a:gd name="connsiteX213" fmla="*/ 1422990 w 1484196"/>
                        <a:gd name="connsiteY213" fmla="*/ 157655 h 768059"/>
                        <a:gd name="connsiteX214" fmla="*/ 1436503 w 1484196"/>
                        <a:gd name="connsiteY214" fmla="*/ 141889 h 768059"/>
                        <a:gd name="connsiteX215" fmla="*/ 1441007 w 1484196"/>
                        <a:gd name="connsiteY215" fmla="*/ 135133 h 768059"/>
                        <a:gd name="connsiteX216" fmla="*/ 1447764 w 1484196"/>
                        <a:gd name="connsiteY216" fmla="*/ 132880 h 768059"/>
                        <a:gd name="connsiteX217" fmla="*/ 1454521 w 1484196"/>
                        <a:gd name="connsiteY217" fmla="*/ 128376 h 768059"/>
                        <a:gd name="connsiteX218" fmla="*/ 1456773 w 1484196"/>
                        <a:gd name="connsiteY218" fmla="*/ 99097 h 768059"/>
                        <a:gd name="connsiteX219" fmla="*/ 1463530 w 1484196"/>
                        <a:gd name="connsiteY219" fmla="*/ 94593 h 768059"/>
                        <a:gd name="connsiteX220" fmla="*/ 1474791 w 1484196"/>
                        <a:gd name="connsiteY220" fmla="*/ 83332 h 768059"/>
                        <a:gd name="connsiteX221" fmla="*/ 1477043 w 1484196"/>
                        <a:gd name="connsiteY221" fmla="*/ 76575 h 768059"/>
                        <a:gd name="connsiteX222" fmla="*/ 1483800 w 1484196"/>
                        <a:gd name="connsiteY222" fmla="*/ 74323 h 768059"/>
                        <a:gd name="connsiteX223" fmla="*/ 1481547 w 1484196"/>
                        <a:gd name="connsiteY223" fmla="*/ 0 h 768059"/>
                        <a:gd name="connsiteX224" fmla="*/ 1470286 w 1484196"/>
                        <a:gd name="connsiteY224" fmla="*/ 9008 h 768059"/>
                        <a:gd name="connsiteX225" fmla="*/ 1468034 w 1484196"/>
                        <a:gd name="connsiteY225" fmla="*/ 18017 h 768059"/>
                        <a:gd name="connsiteX226" fmla="*/ 1461277 w 1484196"/>
                        <a:gd name="connsiteY226" fmla="*/ 20270 h 768059"/>
                        <a:gd name="connsiteX227" fmla="*/ 1470286 w 1484196"/>
                        <a:gd name="connsiteY22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66253 w 1484196"/>
                        <a:gd name="connsiteY118" fmla="*/ 644134 h 768059"/>
                        <a:gd name="connsiteX119" fmla="*/ 186523 w 1484196"/>
                        <a:gd name="connsiteY119" fmla="*/ 646386 h 768059"/>
                        <a:gd name="connsiteX120" fmla="*/ 197784 w 1484196"/>
                        <a:gd name="connsiteY120" fmla="*/ 648638 h 768059"/>
                        <a:gd name="connsiteX121" fmla="*/ 204540 w 1484196"/>
                        <a:gd name="connsiteY121" fmla="*/ 655395 h 768059"/>
                        <a:gd name="connsiteX122" fmla="*/ 211297 w 1484196"/>
                        <a:gd name="connsiteY122" fmla="*/ 657647 h 768059"/>
                        <a:gd name="connsiteX123" fmla="*/ 238324 w 1484196"/>
                        <a:gd name="connsiteY123" fmla="*/ 662151 h 768059"/>
                        <a:gd name="connsiteX124" fmla="*/ 283368 w 1484196"/>
                        <a:gd name="connsiteY124" fmla="*/ 668908 h 768059"/>
                        <a:gd name="connsiteX125" fmla="*/ 290125 w 1484196"/>
                        <a:gd name="connsiteY125" fmla="*/ 675665 h 768059"/>
                        <a:gd name="connsiteX126" fmla="*/ 292377 w 1484196"/>
                        <a:gd name="connsiteY126" fmla="*/ 686926 h 768059"/>
                        <a:gd name="connsiteX127" fmla="*/ 301386 w 1484196"/>
                        <a:gd name="connsiteY127" fmla="*/ 691430 h 768059"/>
                        <a:gd name="connsiteX128" fmla="*/ 312647 w 1484196"/>
                        <a:gd name="connsiteY128" fmla="*/ 702691 h 768059"/>
                        <a:gd name="connsiteX129" fmla="*/ 314899 w 1484196"/>
                        <a:gd name="connsiteY129" fmla="*/ 709448 h 768059"/>
                        <a:gd name="connsiteX130" fmla="*/ 328412 w 1484196"/>
                        <a:gd name="connsiteY130" fmla="*/ 729718 h 768059"/>
                        <a:gd name="connsiteX131" fmla="*/ 330665 w 1484196"/>
                        <a:gd name="connsiteY131" fmla="*/ 736474 h 768059"/>
                        <a:gd name="connsiteX132" fmla="*/ 335169 w 1484196"/>
                        <a:gd name="connsiteY132" fmla="*/ 743231 h 768059"/>
                        <a:gd name="connsiteX133" fmla="*/ 391474 w 1484196"/>
                        <a:gd name="connsiteY133" fmla="*/ 752240 h 768059"/>
                        <a:gd name="connsiteX134" fmla="*/ 459041 w 1484196"/>
                        <a:gd name="connsiteY134" fmla="*/ 756744 h 768059"/>
                        <a:gd name="connsiteX135" fmla="*/ 474806 w 1484196"/>
                        <a:gd name="connsiteY135" fmla="*/ 768006 h 768059"/>
                        <a:gd name="connsiteX136" fmla="*/ 501833 w 1484196"/>
                        <a:gd name="connsiteY136" fmla="*/ 761249 h 768059"/>
                        <a:gd name="connsiteX137" fmla="*/ 510842 w 1484196"/>
                        <a:gd name="connsiteY137" fmla="*/ 758997 h 768059"/>
                        <a:gd name="connsiteX138" fmla="*/ 528860 w 1484196"/>
                        <a:gd name="connsiteY138" fmla="*/ 754492 h 768059"/>
                        <a:gd name="connsiteX139" fmla="*/ 607687 w 1484196"/>
                        <a:gd name="connsiteY139" fmla="*/ 752240 h 768059"/>
                        <a:gd name="connsiteX140" fmla="*/ 670749 w 1484196"/>
                        <a:gd name="connsiteY140" fmla="*/ 747736 h 768059"/>
                        <a:gd name="connsiteX141" fmla="*/ 677506 w 1484196"/>
                        <a:gd name="connsiteY141" fmla="*/ 745483 h 768059"/>
                        <a:gd name="connsiteX142" fmla="*/ 686515 w 1484196"/>
                        <a:gd name="connsiteY142" fmla="*/ 743231 h 768059"/>
                        <a:gd name="connsiteX143" fmla="*/ 718046 w 1484196"/>
                        <a:gd name="connsiteY143" fmla="*/ 740979 h 768059"/>
                        <a:gd name="connsiteX144" fmla="*/ 745072 w 1484196"/>
                        <a:gd name="connsiteY144" fmla="*/ 713952 h 768059"/>
                        <a:gd name="connsiteX145" fmla="*/ 756333 w 1484196"/>
                        <a:gd name="connsiteY145" fmla="*/ 702691 h 768059"/>
                        <a:gd name="connsiteX146" fmla="*/ 760838 w 1484196"/>
                        <a:gd name="connsiteY146" fmla="*/ 698187 h 768059"/>
                        <a:gd name="connsiteX147" fmla="*/ 772099 w 1484196"/>
                        <a:gd name="connsiteY147" fmla="*/ 684674 h 768059"/>
                        <a:gd name="connsiteX148" fmla="*/ 783360 w 1484196"/>
                        <a:gd name="connsiteY148" fmla="*/ 673412 h 768059"/>
                        <a:gd name="connsiteX149" fmla="*/ 787865 w 1484196"/>
                        <a:gd name="connsiteY149" fmla="*/ 666656 h 768059"/>
                        <a:gd name="connsiteX150" fmla="*/ 794621 w 1484196"/>
                        <a:gd name="connsiteY150" fmla="*/ 664404 h 768059"/>
                        <a:gd name="connsiteX151" fmla="*/ 796873 w 1484196"/>
                        <a:gd name="connsiteY151" fmla="*/ 657647 h 768059"/>
                        <a:gd name="connsiteX152" fmla="*/ 826152 w 1484196"/>
                        <a:gd name="connsiteY152" fmla="*/ 655395 h 768059"/>
                        <a:gd name="connsiteX153" fmla="*/ 848674 w 1484196"/>
                        <a:gd name="connsiteY153" fmla="*/ 639629 h 768059"/>
                        <a:gd name="connsiteX154" fmla="*/ 866692 w 1484196"/>
                        <a:gd name="connsiteY154" fmla="*/ 635125 h 768059"/>
                        <a:gd name="connsiteX155" fmla="*/ 875701 w 1484196"/>
                        <a:gd name="connsiteY155" fmla="*/ 632873 h 768059"/>
                        <a:gd name="connsiteX156" fmla="*/ 882458 w 1484196"/>
                        <a:gd name="connsiteY156" fmla="*/ 628368 h 768059"/>
                        <a:gd name="connsiteX157" fmla="*/ 902728 w 1484196"/>
                        <a:gd name="connsiteY157" fmla="*/ 619359 h 768059"/>
                        <a:gd name="connsiteX158" fmla="*/ 913989 w 1484196"/>
                        <a:gd name="connsiteY158" fmla="*/ 608098 h 768059"/>
                        <a:gd name="connsiteX159" fmla="*/ 929754 w 1484196"/>
                        <a:gd name="connsiteY159" fmla="*/ 603594 h 768059"/>
                        <a:gd name="connsiteX160" fmla="*/ 968042 w 1484196"/>
                        <a:gd name="connsiteY160" fmla="*/ 605846 h 768059"/>
                        <a:gd name="connsiteX161" fmla="*/ 972546 w 1484196"/>
                        <a:gd name="connsiteY161" fmla="*/ 612603 h 768059"/>
                        <a:gd name="connsiteX162" fmla="*/ 977051 w 1484196"/>
                        <a:gd name="connsiteY162" fmla="*/ 617107 h 768059"/>
                        <a:gd name="connsiteX163" fmla="*/ 997321 w 1484196"/>
                        <a:gd name="connsiteY163" fmla="*/ 623864 h 768059"/>
                        <a:gd name="connsiteX164" fmla="*/ 1006330 w 1484196"/>
                        <a:gd name="connsiteY164" fmla="*/ 632873 h 768059"/>
                        <a:gd name="connsiteX165" fmla="*/ 1010834 w 1484196"/>
                        <a:gd name="connsiteY165" fmla="*/ 641881 h 768059"/>
                        <a:gd name="connsiteX166" fmla="*/ 1024347 w 1484196"/>
                        <a:gd name="connsiteY166" fmla="*/ 650890 h 768059"/>
                        <a:gd name="connsiteX167" fmla="*/ 1028852 w 1484196"/>
                        <a:gd name="connsiteY167" fmla="*/ 664404 h 768059"/>
                        <a:gd name="connsiteX168" fmla="*/ 1035608 w 1484196"/>
                        <a:gd name="connsiteY168" fmla="*/ 668908 h 768059"/>
                        <a:gd name="connsiteX169" fmla="*/ 1046869 w 1484196"/>
                        <a:gd name="connsiteY169" fmla="*/ 671160 h 768059"/>
                        <a:gd name="connsiteX170" fmla="*/ 1053626 w 1484196"/>
                        <a:gd name="connsiteY170" fmla="*/ 673412 h 768059"/>
                        <a:gd name="connsiteX171" fmla="*/ 1055878 w 1484196"/>
                        <a:gd name="connsiteY171" fmla="*/ 680169 h 768059"/>
                        <a:gd name="connsiteX172" fmla="*/ 1064887 w 1484196"/>
                        <a:gd name="connsiteY172" fmla="*/ 682421 h 768059"/>
                        <a:gd name="connsiteX173" fmla="*/ 1073896 w 1484196"/>
                        <a:gd name="connsiteY173" fmla="*/ 686926 h 768059"/>
                        <a:gd name="connsiteX174" fmla="*/ 1091914 w 1484196"/>
                        <a:gd name="connsiteY174" fmla="*/ 691430 h 768059"/>
                        <a:gd name="connsiteX175" fmla="*/ 1098670 w 1484196"/>
                        <a:gd name="connsiteY175" fmla="*/ 700439 h 768059"/>
                        <a:gd name="connsiteX176" fmla="*/ 1103175 w 1484196"/>
                        <a:gd name="connsiteY176" fmla="*/ 707196 h 768059"/>
                        <a:gd name="connsiteX177" fmla="*/ 1109932 w 1484196"/>
                        <a:gd name="connsiteY177" fmla="*/ 711700 h 768059"/>
                        <a:gd name="connsiteX178" fmla="*/ 1118940 w 1484196"/>
                        <a:gd name="connsiteY178" fmla="*/ 727466 h 768059"/>
                        <a:gd name="connsiteX179" fmla="*/ 1121193 w 1484196"/>
                        <a:gd name="connsiteY179" fmla="*/ 736474 h 768059"/>
                        <a:gd name="connsiteX180" fmla="*/ 1136958 w 1484196"/>
                        <a:gd name="connsiteY180" fmla="*/ 743231 h 768059"/>
                        <a:gd name="connsiteX181" fmla="*/ 1179750 w 1484196"/>
                        <a:gd name="connsiteY181" fmla="*/ 745483 h 768059"/>
                        <a:gd name="connsiteX182" fmla="*/ 1195516 w 1484196"/>
                        <a:gd name="connsiteY182" fmla="*/ 743231 h 768059"/>
                        <a:gd name="connsiteX183" fmla="*/ 1236056 w 1484196"/>
                        <a:gd name="connsiteY183" fmla="*/ 745483 h 768059"/>
                        <a:gd name="connsiteX184" fmla="*/ 1256326 w 1484196"/>
                        <a:gd name="connsiteY184" fmla="*/ 747736 h 768059"/>
                        <a:gd name="connsiteX185" fmla="*/ 1269839 w 1484196"/>
                        <a:gd name="connsiteY185" fmla="*/ 729718 h 768059"/>
                        <a:gd name="connsiteX186" fmla="*/ 1276596 w 1484196"/>
                        <a:gd name="connsiteY186" fmla="*/ 727466 h 768059"/>
                        <a:gd name="connsiteX187" fmla="*/ 1292361 w 1484196"/>
                        <a:gd name="connsiteY187" fmla="*/ 713952 h 768059"/>
                        <a:gd name="connsiteX188" fmla="*/ 1294613 w 1484196"/>
                        <a:gd name="connsiteY188" fmla="*/ 707196 h 768059"/>
                        <a:gd name="connsiteX189" fmla="*/ 1299118 w 1484196"/>
                        <a:gd name="connsiteY189" fmla="*/ 700439 h 768059"/>
                        <a:gd name="connsiteX190" fmla="*/ 1303622 w 1484196"/>
                        <a:gd name="connsiteY190" fmla="*/ 691430 h 768059"/>
                        <a:gd name="connsiteX191" fmla="*/ 1310379 w 1484196"/>
                        <a:gd name="connsiteY191" fmla="*/ 689178 h 768059"/>
                        <a:gd name="connsiteX192" fmla="*/ 1314883 w 1484196"/>
                        <a:gd name="connsiteY192" fmla="*/ 680169 h 768059"/>
                        <a:gd name="connsiteX193" fmla="*/ 1321640 w 1484196"/>
                        <a:gd name="connsiteY193" fmla="*/ 675665 h 768059"/>
                        <a:gd name="connsiteX194" fmla="*/ 1323892 w 1484196"/>
                        <a:gd name="connsiteY194" fmla="*/ 666656 h 768059"/>
                        <a:gd name="connsiteX195" fmla="*/ 1326144 w 1484196"/>
                        <a:gd name="connsiteY195" fmla="*/ 659899 h 768059"/>
                        <a:gd name="connsiteX196" fmla="*/ 1330649 w 1484196"/>
                        <a:gd name="connsiteY196" fmla="*/ 655395 h 768059"/>
                        <a:gd name="connsiteX197" fmla="*/ 1339658 w 1484196"/>
                        <a:gd name="connsiteY197" fmla="*/ 641881 h 768059"/>
                        <a:gd name="connsiteX198" fmla="*/ 1341910 w 1484196"/>
                        <a:gd name="connsiteY198" fmla="*/ 632873 h 768059"/>
                        <a:gd name="connsiteX199" fmla="*/ 1344162 w 1484196"/>
                        <a:gd name="connsiteY199" fmla="*/ 610350 h 768059"/>
                        <a:gd name="connsiteX200" fmla="*/ 1348666 w 1484196"/>
                        <a:gd name="connsiteY200" fmla="*/ 601341 h 768059"/>
                        <a:gd name="connsiteX201" fmla="*/ 1353171 w 1484196"/>
                        <a:gd name="connsiteY201" fmla="*/ 585576 h 768059"/>
                        <a:gd name="connsiteX202" fmla="*/ 1359928 w 1484196"/>
                        <a:gd name="connsiteY202" fmla="*/ 576567 h 768059"/>
                        <a:gd name="connsiteX203" fmla="*/ 1364432 w 1484196"/>
                        <a:gd name="connsiteY203" fmla="*/ 542784 h 768059"/>
                        <a:gd name="connsiteX204" fmla="*/ 1366684 w 1484196"/>
                        <a:gd name="connsiteY204" fmla="*/ 533775 h 768059"/>
                        <a:gd name="connsiteX205" fmla="*/ 1368936 w 1484196"/>
                        <a:gd name="connsiteY205" fmla="*/ 477470 h 768059"/>
                        <a:gd name="connsiteX206" fmla="*/ 1384702 w 1484196"/>
                        <a:gd name="connsiteY206" fmla="*/ 454947 h 768059"/>
                        <a:gd name="connsiteX207" fmla="*/ 1391459 w 1484196"/>
                        <a:gd name="connsiteY207" fmla="*/ 443686 h 768059"/>
                        <a:gd name="connsiteX208" fmla="*/ 1398215 w 1484196"/>
                        <a:gd name="connsiteY208" fmla="*/ 434677 h 768059"/>
                        <a:gd name="connsiteX209" fmla="*/ 1400467 w 1484196"/>
                        <a:gd name="connsiteY209" fmla="*/ 385129 h 768059"/>
                        <a:gd name="connsiteX210" fmla="*/ 1402720 w 1484196"/>
                        <a:gd name="connsiteY210" fmla="*/ 373868 h 768059"/>
                        <a:gd name="connsiteX211" fmla="*/ 1409476 w 1484196"/>
                        <a:gd name="connsiteY211" fmla="*/ 367111 h 768059"/>
                        <a:gd name="connsiteX212" fmla="*/ 1422990 w 1484196"/>
                        <a:gd name="connsiteY212" fmla="*/ 157655 h 768059"/>
                        <a:gd name="connsiteX213" fmla="*/ 1436503 w 1484196"/>
                        <a:gd name="connsiteY213" fmla="*/ 141889 h 768059"/>
                        <a:gd name="connsiteX214" fmla="*/ 1441007 w 1484196"/>
                        <a:gd name="connsiteY214" fmla="*/ 135133 h 768059"/>
                        <a:gd name="connsiteX215" fmla="*/ 1447764 w 1484196"/>
                        <a:gd name="connsiteY215" fmla="*/ 132880 h 768059"/>
                        <a:gd name="connsiteX216" fmla="*/ 1454521 w 1484196"/>
                        <a:gd name="connsiteY216" fmla="*/ 128376 h 768059"/>
                        <a:gd name="connsiteX217" fmla="*/ 1456773 w 1484196"/>
                        <a:gd name="connsiteY217" fmla="*/ 99097 h 768059"/>
                        <a:gd name="connsiteX218" fmla="*/ 1463530 w 1484196"/>
                        <a:gd name="connsiteY218" fmla="*/ 94593 h 768059"/>
                        <a:gd name="connsiteX219" fmla="*/ 1474791 w 1484196"/>
                        <a:gd name="connsiteY219" fmla="*/ 83332 h 768059"/>
                        <a:gd name="connsiteX220" fmla="*/ 1477043 w 1484196"/>
                        <a:gd name="connsiteY220" fmla="*/ 76575 h 768059"/>
                        <a:gd name="connsiteX221" fmla="*/ 1483800 w 1484196"/>
                        <a:gd name="connsiteY221" fmla="*/ 74323 h 768059"/>
                        <a:gd name="connsiteX222" fmla="*/ 1481547 w 1484196"/>
                        <a:gd name="connsiteY222" fmla="*/ 0 h 768059"/>
                        <a:gd name="connsiteX223" fmla="*/ 1470286 w 1484196"/>
                        <a:gd name="connsiteY223" fmla="*/ 9008 h 768059"/>
                        <a:gd name="connsiteX224" fmla="*/ 1468034 w 1484196"/>
                        <a:gd name="connsiteY224" fmla="*/ 18017 h 768059"/>
                        <a:gd name="connsiteX225" fmla="*/ 1461277 w 1484196"/>
                        <a:gd name="connsiteY225" fmla="*/ 20270 h 768059"/>
                        <a:gd name="connsiteX226" fmla="*/ 1470286 w 1484196"/>
                        <a:gd name="connsiteY22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186523 w 1484196"/>
                        <a:gd name="connsiteY117" fmla="*/ 646386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04540 w 1484196"/>
                        <a:gd name="connsiteY118" fmla="*/ 655395 h 768059"/>
                        <a:gd name="connsiteX119" fmla="*/ 211297 w 1484196"/>
                        <a:gd name="connsiteY119" fmla="*/ 657647 h 768059"/>
                        <a:gd name="connsiteX120" fmla="*/ 238324 w 1484196"/>
                        <a:gd name="connsiteY120" fmla="*/ 662151 h 768059"/>
                        <a:gd name="connsiteX121" fmla="*/ 283368 w 1484196"/>
                        <a:gd name="connsiteY121" fmla="*/ 668908 h 768059"/>
                        <a:gd name="connsiteX122" fmla="*/ 290125 w 1484196"/>
                        <a:gd name="connsiteY122" fmla="*/ 675665 h 768059"/>
                        <a:gd name="connsiteX123" fmla="*/ 292377 w 1484196"/>
                        <a:gd name="connsiteY123" fmla="*/ 686926 h 768059"/>
                        <a:gd name="connsiteX124" fmla="*/ 301386 w 1484196"/>
                        <a:gd name="connsiteY124" fmla="*/ 691430 h 768059"/>
                        <a:gd name="connsiteX125" fmla="*/ 312647 w 1484196"/>
                        <a:gd name="connsiteY125" fmla="*/ 702691 h 768059"/>
                        <a:gd name="connsiteX126" fmla="*/ 314899 w 1484196"/>
                        <a:gd name="connsiteY126" fmla="*/ 709448 h 768059"/>
                        <a:gd name="connsiteX127" fmla="*/ 328412 w 1484196"/>
                        <a:gd name="connsiteY127" fmla="*/ 729718 h 768059"/>
                        <a:gd name="connsiteX128" fmla="*/ 330665 w 1484196"/>
                        <a:gd name="connsiteY128" fmla="*/ 736474 h 768059"/>
                        <a:gd name="connsiteX129" fmla="*/ 335169 w 1484196"/>
                        <a:gd name="connsiteY129" fmla="*/ 743231 h 768059"/>
                        <a:gd name="connsiteX130" fmla="*/ 391474 w 1484196"/>
                        <a:gd name="connsiteY130" fmla="*/ 752240 h 768059"/>
                        <a:gd name="connsiteX131" fmla="*/ 459041 w 1484196"/>
                        <a:gd name="connsiteY131" fmla="*/ 756744 h 768059"/>
                        <a:gd name="connsiteX132" fmla="*/ 474806 w 1484196"/>
                        <a:gd name="connsiteY132" fmla="*/ 768006 h 768059"/>
                        <a:gd name="connsiteX133" fmla="*/ 501833 w 1484196"/>
                        <a:gd name="connsiteY133" fmla="*/ 761249 h 768059"/>
                        <a:gd name="connsiteX134" fmla="*/ 510842 w 1484196"/>
                        <a:gd name="connsiteY134" fmla="*/ 758997 h 768059"/>
                        <a:gd name="connsiteX135" fmla="*/ 528860 w 1484196"/>
                        <a:gd name="connsiteY135" fmla="*/ 754492 h 768059"/>
                        <a:gd name="connsiteX136" fmla="*/ 607687 w 1484196"/>
                        <a:gd name="connsiteY136" fmla="*/ 752240 h 768059"/>
                        <a:gd name="connsiteX137" fmla="*/ 670749 w 1484196"/>
                        <a:gd name="connsiteY137" fmla="*/ 747736 h 768059"/>
                        <a:gd name="connsiteX138" fmla="*/ 677506 w 1484196"/>
                        <a:gd name="connsiteY138" fmla="*/ 745483 h 768059"/>
                        <a:gd name="connsiteX139" fmla="*/ 686515 w 1484196"/>
                        <a:gd name="connsiteY139" fmla="*/ 743231 h 768059"/>
                        <a:gd name="connsiteX140" fmla="*/ 718046 w 1484196"/>
                        <a:gd name="connsiteY140" fmla="*/ 740979 h 768059"/>
                        <a:gd name="connsiteX141" fmla="*/ 745072 w 1484196"/>
                        <a:gd name="connsiteY141" fmla="*/ 713952 h 768059"/>
                        <a:gd name="connsiteX142" fmla="*/ 756333 w 1484196"/>
                        <a:gd name="connsiteY142" fmla="*/ 702691 h 768059"/>
                        <a:gd name="connsiteX143" fmla="*/ 760838 w 1484196"/>
                        <a:gd name="connsiteY143" fmla="*/ 698187 h 768059"/>
                        <a:gd name="connsiteX144" fmla="*/ 772099 w 1484196"/>
                        <a:gd name="connsiteY144" fmla="*/ 684674 h 768059"/>
                        <a:gd name="connsiteX145" fmla="*/ 783360 w 1484196"/>
                        <a:gd name="connsiteY145" fmla="*/ 673412 h 768059"/>
                        <a:gd name="connsiteX146" fmla="*/ 787865 w 1484196"/>
                        <a:gd name="connsiteY146" fmla="*/ 666656 h 768059"/>
                        <a:gd name="connsiteX147" fmla="*/ 794621 w 1484196"/>
                        <a:gd name="connsiteY147" fmla="*/ 664404 h 768059"/>
                        <a:gd name="connsiteX148" fmla="*/ 796873 w 1484196"/>
                        <a:gd name="connsiteY148" fmla="*/ 657647 h 768059"/>
                        <a:gd name="connsiteX149" fmla="*/ 826152 w 1484196"/>
                        <a:gd name="connsiteY149" fmla="*/ 655395 h 768059"/>
                        <a:gd name="connsiteX150" fmla="*/ 848674 w 1484196"/>
                        <a:gd name="connsiteY150" fmla="*/ 639629 h 768059"/>
                        <a:gd name="connsiteX151" fmla="*/ 866692 w 1484196"/>
                        <a:gd name="connsiteY151" fmla="*/ 635125 h 768059"/>
                        <a:gd name="connsiteX152" fmla="*/ 875701 w 1484196"/>
                        <a:gd name="connsiteY152" fmla="*/ 632873 h 768059"/>
                        <a:gd name="connsiteX153" fmla="*/ 882458 w 1484196"/>
                        <a:gd name="connsiteY153" fmla="*/ 628368 h 768059"/>
                        <a:gd name="connsiteX154" fmla="*/ 902728 w 1484196"/>
                        <a:gd name="connsiteY154" fmla="*/ 619359 h 768059"/>
                        <a:gd name="connsiteX155" fmla="*/ 913989 w 1484196"/>
                        <a:gd name="connsiteY155" fmla="*/ 608098 h 768059"/>
                        <a:gd name="connsiteX156" fmla="*/ 929754 w 1484196"/>
                        <a:gd name="connsiteY156" fmla="*/ 603594 h 768059"/>
                        <a:gd name="connsiteX157" fmla="*/ 968042 w 1484196"/>
                        <a:gd name="connsiteY157" fmla="*/ 605846 h 768059"/>
                        <a:gd name="connsiteX158" fmla="*/ 972546 w 1484196"/>
                        <a:gd name="connsiteY158" fmla="*/ 612603 h 768059"/>
                        <a:gd name="connsiteX159" fmla="*/ 977051 w 1484196"/>
                        <a:gd name="connsiteY159" fmla="*/ 617107 h 768059"/>
                        <a:gd name="connsiteX160" fmla="*/ 997321 w 1484196"/>
                        <a:gd name="connsiteY160" fmla="*/ 623864 h 768059"/>
                        <a:gd name="connsiteX161" fmla="*/ 1006330 w 1484196"/>
                        <a:gd name="connsiteY161" fmla="*/ 632873 h 768059"/>
                        <a:gd name="connsiteX162" fmla="*/ 1010834 w 1484196"/>
                        <a:gd name="connsiteY162" fmla="*/ 641881 h 768059"/>
                        <a:gd name="connsiteX163" fmla="*/ 1024347 w 1484196"/>
                        <a:gd name="connsiteY163" fmla="*/ 650890 h 768059"/>
                        <a:gd name="connsiteX164" fmla="*/ 1028852 w 1484196"/>
                        <a:gd name="connsiteY164" fmla="*/ 664404 h 768059"/>
                        <a:gd name="connsiteX165" fmla="*/ 1035608 w 1484196"/>
                        <a:gd name="connsiteY165" fmla="*/ 668908 h 768059"/>
                        <a:gd name="connsiteX166" fmla="*/ 1046869 w 1484196"/>
                        <a:gd name="connsiteY166" fmla="*/ 671160 h 768059"/>
                        <a:gd name="connsiteX167" fmla="*/ 1053626 w 1484196"/>
                        <a:gd name="connsiteY167" fmla="*/ 673412 h 768059"/>
                        <a:gd name="connsiteX168" fmla="*/ 1055878 w 1484196"/>
                        <a:gd name="connsiteY168" fmla="*/ 680169 h 768059"/>
                        <a:gd name="connsiteX169" fmla="*/ 1064887 w 1484196"/>
                        <a:gd name="connsiteY169" fmla="*/ 682421 h 768059"/>
                        <a:gd name="connsiteX170" fmla="*/ 1073896 w 1484196"/>
                        <a:gd name="connsiteY170" fmla="*/ 686926 h 768059"/>
                        <a:gd name="connsiteX171" fmla="*/ 1091914 w 1484196"/>
                        <a:gd name="connsiteY171" fmla="*/ 691430 h 768059"/>
                        <a:gd name="connsiteX172" fmla="*/ 1098670 w 1484196"/>
                        <a:gd name="connsiteY172" fmla="*/ 700439 h 768059"/>
                        <a:gd name="connsiteX173" fmla="*/ 1103175 w 1484196"/>
                        <a:gd name="connsiteY173" fmla="*/ 707196 h 768059"/>
                        <a:gd name="connsiteX174" fmla="*/ 1109932 w 1484196"/>
                        <a:gd name="connsiteY174" fmla="*/ 711700 h 768059"/>
                        <a:gd name="connsiteX175" fmla="*/ 1118940 w 1484196"/>
                        <a:gd name="connsiteY175" fmla="*/ 727466 h 768059"/>
                        <a:gd name="connsiteX176" fmla="*/ 1121193 w 1484196"/>
                        <a:gd name="connsiteY176" fmla="*/ 736474 h 768059"/>
                        <a:gd name="connsiteX177" fmla="*/ 1136958 w 1484196"/>
                        <a:gd name="connsiteY177" fmla="*/ 743231 h 768059"/>
                        <a:gd name="connsiteX178" fmla="*/ 1179750 w 1484196"/>
                        <a:gd name="connsiteY178" fmla="*/ 745483 h 768059"/>
                        <a:gd name="connsiteX179" fmla="*/ 1195516 w 1484196"/>
                        <a:gd name="connsiteY179" fmla="*/ 743231 h 768059"/>
                        <a:gd name="connsiteX180" fmla="*/ 1236056 w 1484196"/>
                        <a:gd name="connsiteY180" fmla="*/ 745483 h 768059"/>
                        <a:gd name="connsiteX181" fmla="*/ 1256326 w 1484196"/>
                        <a:gd name="connsiteY181" fmla="*/ 747736 h 768059"/>
                        <a:gd name="connsiteX182" fmla="*/ 1269839 w 1484196"/>
                        <a:gd name="connsiteY182" fmla="*/ 729718 h 768059"/>
                        <a:gd name="connsiteX183" fmla="*/ 1276596 w 1484196"/>
                        <a:gd name="connsiteY183" fmla="*/ 727466 h 768059"/>
                        <a:gd name="connsiteX184" fmla="*/ 1292361 w 1484196"/>
                        <a:gd name="connsiteY184" fmla="*/ 713952 h 768059"/>
                        <a:gd name="connsiteX185" fmla="*/ 1294613 w 1484196"/>
                        <a:gd name="connsiteY185" fmla="*/ 707196 h 768059"/>
                        <a:gd name="connsiteX186" fmla="*/ 1299118 w 1484196"/>
                        <a:gd name="connsiteY186" fmla="*/ 700439 h 768059"/>
                        <a:gd name="connsiteX187" fmla="*/ 1303622 w 1484196"/>
                        <a:gd name="connsiteY187" fmla="*/ 691430 h 768059"/>
                        <a:gd name="connsiteX188" fmla="*/ 1310379 w 1484196"/>
                        <a:gd name="connsiteY188" fmla="*/ 689178 h 768059"/>
                        <a:gd name="connsiteX189" fmla="*/ 1314883 w 1484196"/>
                        <a:gd name="connsiteY189" fmla="*/ 680169 h 768059"/>
                        <a:gd name="connsiteX190" fmla="*/ 1321640 w 1484196"/>
                        <a:gd name="connsiteY190" fmla="*/ 675665 h 768059"/>
                        <a:gd name="connsiteX191" fmla="*/ 1323892 w 1484196"/>
                        <a:gd name="connsiteY191" fmla="*/ 666656 h 768059"/>
                        <a:gd name="connsiteX192" fmla="*/ 1326144 w 1484196"/>
                        <a:gd name="connsiteY192" fmla="*/ 659899 h 768059"/>
                        <a:gd name="connsiteX193" fmla="*/ 1330649 w 1484196"/>
                        <a:gd name="connsiteY193" fmla="*/ 655395 h 768059"/>
                        <a:gd name="connsiteX194" fmla="*/ 1339658 w 1484196"/>
                        <a:gd name="connsiteY194" fmla="*/ 641881 h 768059"/>
                        <a:gd name="connsiteX195" fmla="*/ 1341910 w 1484196"/>
                        <a:gd name="connsiteY195" fmla="*/ 632873 h 768059"/>
                        <a:gd name="connsiteX196" fmla="*/ 1344162 w 1484196"/>
                        <a:gd name="connsiteY196" fmla="*/ 610350 h 768059"/>
                        <a:gd name="connsiteX197" fmla="*/ 1348666 w 1484196"/>
                        <a:gd name="connsiteY197" fmla="*/ 601341 h 768059"/>
                        <a:gd name="connsiteX198" fmla="*/ 1353171 w 1484196"/>
                        <a:gd name="connsiteY198" fmla="*/ 585576 h 768059"/>
                        <a:gd name="connsiteX199" fmla="*/ 1359928 w 1484196"/>
                        <a:gd name="connsiteY199" fmla="*/ 576567 h 768059"/>
                        <a:gd name="connsiteX200" fmla="*/ 1364432 w 1484196"/>
                        <a:gd name="connsiteY200" fmla="*/ 542784 h 768059"/>
                        <a:gd name="connsiteX201" fmla="*/ 1366684 w 1484196"/>
                        <a:gd name="connsiteY201" fmla="*/ 533775 h 768059"/>
                        <a:gd name="connsiteX202" fmla="*/ 1368936 w 1484196"/>
                        <a:gd name="connsiteY202" fmla="*/ 477470 h 768059"/>
                        <a:gd name="connsiteX203" fmla="*/ 1384702 w 1484196"/>
                        <a:gd name="connsiteY203" fmla="*/ 454947 h 768059"/>
                        <a:gd name="connsiteX204" fmla="*/ 1391459 w 1484196"/>
                        <a:gd name="connsiteY204" fmla="*/ 443686 h 768059"/>
                        <a:gd name="connsiteX205" fmla="*/ 1398215 w 1484196"/>
                        <a:gd name="connsiteY205" fmla="*/ 434677 h 768059"/>
                        <a:gd name="connsiteX206" fmla="*/ 1400467 w 1484196"/>
                        <a:gd name="connsiteY206" fmla="*/ 385129 h 768059"/>
                        <a:gd name="connsiteX207" fmla="*/ 1402720 w 1484196"/>
                        <a:gd name="connsiteY207" fmla="*/ 373868 h 768059"/>
                        <a:gd name="connsiteX208" fmla="*/ 1409476 w 1484196"/>
                        <a:gd name="connsiteY208" fmla="*/ 367111 h 768059"/>
                        <a:gd name="connsiteX209" fmla="*/ 1422990 w 1484196"/>
                        <a:gd name="connsiteY209" fmla="*/ 157655 h 768059"/>
                        <a:gd name="connsiteX210" fmla="*/ 1436503 w 1484196"/>
                        <a:gd name="connsiteY210" fmla="*/ 141889 h 768059"/>
                        <a:gd name="connsiteX211" fmla="*/ 1441007 w 1484196"/>
                        <a:gd name="connsiteY211" fmla="*/ 135133 h 768059"/>
                        <a:gd name="connsiteX212" fmla="*/ 1447764 w 1484196"/>
                        <a:gd name="connsiteY212" fmla="*/ 132880 h 768059"/>
                        <a:gd name="connsiteX213" fmla="*/ 1454521 w 1484196"/>
                        <a:gd name="connsiteY213" fmla="*/ 128376 h 768059"/>
                        <a:gd name="connsiteX214" fmla="*/ 1456773 w 1484196"/>
                        <a:gd name="connsiteY214" fmla="*/ 99097 h 768059"/>
                        <a:gd name="connsiteX215" fmla="*/ 1463530 w 1484196"/>
                        <a:gd name="connsiteY215" fmla="*/ 94593 h 768059"/>
                        <a:gd name="connsiteX216" fmla="*/ 1474791 w 1484196"/>
                        <a:gd name="connsiteY216" fmla="*/ 83332 h 768059"/>
                        <a:gd name="connsiteX217" fmla="*/ 1477043 w 1484196"/>
                        <a:gd name="connsiteY217" fmla="*/ 76575 h 768059"/>
                        <a:gd name="connsiteX218" fmla="*/ 1483800 w 1484196"/>
                        <a:gd name="connsiteY218" fmla="*/ 74323 h 768059"/>
                        <a:gd name="connsiteX219" fmla="*/ 1481547 w 1484196"/>
                        <a:gd name="connsiteY219" fmla="*/ 0 h 768059"/>
                        <a:gd name="connsiteX220" fmla="*/ 1470286 w 1484196"/>
                        <a:gd name="connsiteY220" fmla="*/ 9008 h 768059"/>
                        <a:gd name="connsiteX221" fmla="*/ 1468034 w 1484196"/>
                        <a:gd name="connsiteY221" fmla="*/ 18017 h 768059"/>
                        <a:gd name="connsiteX222" fmla="*/ 1461277 w 1484196"/>
                        <a:gd name="connsiteY222" fmla="*/ 20270 h 768059"/>
                        <a:gd name="connsiteX223" fmla="*/ 1470286 w 1484196"/>
                        <a:gd name="connsiteY22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11297 w 1484196"/>
                        <a:gd name="connsiteY118" fmla="*/ 657647 h 768059"/>
                        <a:gd name="connsiteX119" fmla="*/ 238324 w 1484196"/>
                        <a:gd name="connsiteY119" fmla="*/ 662151 h 768059"/>
                        <a:gd name="connsiteX120" fmla="*/ 283368 w 1484196"/>
                        <a:gd name="connsiteY120" fmla="*/ 668908 h 768059"/>
                        <a:gd name="connsiteX121" fmla="*/ 290125 w 1484196"/>
                        <a:gd name="connsiteY121" fmla="*/ 675665 h 768059"/>
                        <a:gd name="connsiteX122" fmla="*/ 292377 w 1484196"/>
                        <a:gd name="connsiteY122" fmla="*/ 686926 h 768059"/>
                        <a:gd name="connsiteX123" fmla="*/ 301386 w 1484196"/>
                        <a:gd name="connsiteY123" fmla="*/ 691430 h 768059"/>
                        <a:gd name="connsiteX124" fmla="*/ 312647 w 1484196"/>
                        <a:gd name="connsiteY124" fmla="*/ 702691 h 768059"/>
                        <a:gd name="connsiteX125" fmla="*/ 314899 w 1484196"/>
                        <a:gd name="connsiteY125" fmla="*/ 709448 h 768059"/>
                        <a:gd name="connsiteX126" fmla="*/ 328412 w 1484196"/>
                        <a:gd name="connsiteY126" fmla="*/ 729718 h 768059"/>
                        <a:gd name="connsiteX127" fmla="*/ 330665 w 1484196"/>
                        <a:gd name="connsiteY127" fmla="*/ 736474 h 768059"/>
                        <a:gd name="connsiteX128" fmla="*/ 335169 w 1484196"/>
                        <a:gd name="connsiteY128" fmla="*/ 743231 h 768059"/>
                        <a:gd name="connsiteX129" fmla="*/ 391474 w 1484196"/>
                        <a:gd name="connsiteY129" fmla="*/ 752240 h 768059"/>
                        <a:gd name="connsiteX130" fmla="*/ 459041 w 1484196"/>
                        <a:gd name="connsiteY130" fmla="*/ 756744 h 768059"/>
                        <a:gd name="connsiteX131" fmla="*/ 474806 w 1484196"/>
                        <a:gd name="connsiteY131" fmla="*/ 768006 h 768059"/>
                        <a:gd name="connsiteX132" fmla="*/ 501833 w 1484196"/>
                        <a:gd name="connsiteY132" fmla="*/ 761249 h 768059"/>
                        <a:gd name="connsiteX133" fmla="*/ 510842 w 1484196"/>
                        <a:gd name="connsiteY133" fmla="*/ 758997 h 768059"/>
                        <a:gd name="connsiteX134" fmla="*/ 528860 w 1484196"/>
                        <a:gd name="connsiteY134" fmla="*/ 754492 h 768059"/>
                        <a:gd name="connsiteX135" fmla="*/ 607687 w 1484196"/>
                        <a:gd name="connsiteY135" fmla="*/ 752240 h 768059"/>
                        <a:gd name="connsiteX136" fmla="*/ 670749 w 1484196"/>
                        <a:gd name="connsiteY136" fmla="*/ 747736 h 768059"/>
                        <a:gd name="connsiteX137" fmla="*/ 677506 w 1484196"/>
                        <a:gd name="connsiteY137" fmla="*/ 745483 h 768059"/>
                        <a:gd name="connsiteX138" fmla="*/ 686515 w 1484196"/>
                        <a:gd name="connsiteY138" fmla="*/ 743231 h 768059"/>
                        <a:gd name="connsiteX139" fmla="*/ 718046 w 1484196"/>
                        <a:gd name="connsiteY139" fmla="*/ 740979 h 768059"/>
                        <a:gd name="connsiteX140" fmla="*/ 745072 w 1484196"/>
                        <a:gd name="connsiteY140" fmla="*/ 713952 h 768059"/>
                        <a:gd name="connsiteX141" fmla="*/ 756333 w 1484196"/>
                        <a:gd name="connsiteY141" fmla="*/ 702691 h 768059"/>
                        <a:gd name="connsiteX142" fmla="*/ 760838 w 1484196"/>
                        <a:gd name="connsiteY142" fmla="*/ 698187 h 768059"/>
                        <a:gd name="connsiteX143" fmla="*/ 772099 w 1484196"/>
                        <a:gd name="connsiteY143" fmla="*/ 684674 h 768059"/>
                        <a:gd name="connsiteX144" fmla="*/ 783360 w 1484196"/>
                        <a:gd name="connsiteY144" fmla="*/ 673412 h 768059"/>
                        <a:gd name="connsiteX145" fmla="*/ 787865 w 1484196"/>
                        <a:gd name="connsiteY145" fmla="*/ 666656 h 768059"/>
                        <a:gd name="connsiteX146" fmla="*/ 794621 w 1484196"/>
                        <a:gd name="connsiteY146" fmla="*/ 664404 h 768059"/>
                        <a:gd name="connsiteX147" fmla="*/ 796873 w 1484196"/>
                        <a:gd name="connsiteY147" fmla="*/ 657647 h 768059"/>
                        <a:gd name="connsiteX148" fmla="*/ 826152 w 1484196"/>
                        <a:gd name="connsiteY148" fmla="*/ 655395 h 768059"/>
                        <a:gd name="connsiteX149" fmla="*/ 848674 w 1484196"/>
                        <a:gd name="connsiteY149" fmla="*/ 639629 h 768059"/>
                        <a:gd name="connsiteX150" fmla="*/ 866692 w 1484196"/>
                        <a:gd name="connsiteY150" fmla="*/ 635125 h 768059"/>
                        <a:gd name="connsiteX151" fmla="*/ 875701 w 1484196"/>
                        <a:gd name="connsiteY151" fmla="*/ 632873 h 768059"/>
                        <a:gd name="connsiteX152" fmla="*/ 882458 w 1484196"/>
                        <a:gd name="connsiteY152" fmla="*/ 628368 h 768059"/>
                        <a:gd name="connsiteX153" fmla="*/ 902728 w 1484196"/>
                        <a:gd name="connsiteY153" fmla="*/ 619359 h 768059"/>
                        <a:gd name="connsiteX154" fmla="*/ 913989 w 1484196"/>
                        <a:gd name="connsiteY154" fmla="*/ 608098 h 768059"/>
                        <a:gd name="connsiteX155" fmla="*/ 929754 w 1484196"/>
                        <a:gd name="connsiteY155" fmla="*/ 603594 h 768059"/>
                        <a:gd name="connsiteX156" fmla="*/ 968042 w 1484196"/>
                        <a:gd name="connsiteY156" fmla="*/ 605846 h 768059"/>
                        <a:gd name="connsiteX157" fmla="*/ 972546 w 1484196"/>
                        <a:gd name="connsiteY157" fmla="*/ 612603 h 768059"/>
                        <a:gd name="connsiteX158" fmla="*/ 977051 w 1484196"/>
                        <a:gd name="connsiteY158" fmla="*/ 617107 h 768059"/>
                        <a:gd name="connsiteX159" fmla="*/ 997321 w 1484196"/>
                        <a:gd name="connsiteY159" fmla="*/ 623864 h 768059"/>
                        <a:gd name="connsiteX160" fmla="*/ 1006330 w 1484196"/>
                        <a:gd name="connsiteY160" fmla="*/ 632873 h 768059"/>
                        <a:gd name="connsiteX161" fmla="*/ 1010834 w 1484196"/>
                        <a:gd name="connsiteY161" fmla="*/ 641881 h 768059"/>
                        <a:gd name="connsiteX162" fmla="*/ 1024347 w 1484196"/>
                        <a:gd name="connsiteY162" fmla="*/ 650890 h 768059"/>
                        <a:gd name="connsiteX163" fmla="*/ 1028852 w 1484196"/>
                        <a:gd name="connsiteY163" fmla="*/ 664404 h 768059"/>
                        <a:gd name="connsiteX164" fmla="*/ 1035608 w 1484196"/>
                        <a:gd name="connsiteY164" fmla="*/ 668908 h 768059"/>
                        <a:gd name="connsiteX165" fmla="*/ 1046869 w 1484196"/>
                        <a:gd name="connsiteY165" fmla="*/ 671160 h 768059"/>
                        <a:gd name="connsiteX166" fmla="*/ 1053626 w 1484196"/>
                        <a:gd name="connsiteY166" fmla="*/ 673412 h 768059"/>
                        <a:gd name="connsiteX167" fmla="*/ 1055878 w 1484196"/>
                        <a:gd name="connsiteY167" fmla="*/ 680169 h 768059"/>
                        <a:gd name="connsiteX168" fmla="*/ 1064887 w 1484196"/>
                        <a:gd name="connsiteY168" fmla="*/ 682421 h 768059"/>
                        <a:gd name="connsiteX169" fmla="*/ 1073896 w 1484196"/>
                        <a:gd name="connsiteY169" fmla="*/ 686926 h 768059"/>
                        <a:gd name="connsiteX170" fmla="*/ 1091914 w 1484196"/>
                        <a:gd name="connsiteY170" fmla="*/ 691430 h 768059"/>
                        <a:gd name="connsiteX171" fmla="*/ 1098670 w 1484196"/>
                        <a:gd name="connsiteY171" fmla="*/ 700439 h 768059"/>
                        <a:gd name="connsiteX172" fmla="*/ 1103175 w 1484196"/>
                        <a:gd name="connsiteY172" fmla="*/ 707196 h 768059"/>
                        <a:gd name="connsiteX173" fmla="*/ 1109932 w 1484196"/>
                        <a:gd name="connsiteY173" fmla="*/ 711700 h 768059"/>
                        <a:gd name="connsiteX174" fmla="*/ 1118940 w 1484196"/>
                        <a:gd name="connsiteY174" fmla="*/ 727466 h 768059"/>
                        <a:gd name="connsiteX175" fmla="*/ 1121193 w 1484196"/>
                        <a:gd name="connsiteY175" fmla="*/ 736474 h 768059"/>
                        <a:gd name="connsiteX176" fmla="*/ 1136958 w 1484196"/>
                        <a:gd name="connsiteY176" fmla="*/ 743231 h 768059"/>
                        <a:gd name="connsiteX177" fmla="*/ 1179750 w 1484196"/>
                        <a:gd name="connsiteY177" fmla="*/ 745483 h 768059"/>
                        <a:gd name="connsiteX178" fmla="*/ 1195516 w 1484196"/>
                        <a:gd name="connsiteY178" fmla="*/ 743231 h 768059"/>
                        <a:gd name="connsiteX179" fmla="*/ 1236056 w 1484196"/>
                        <a:gd name="connsiteY179" fmla="*/ 745483 h 768059"/>
                        <a:gd name="connsiteX180" fmla="*/ 1256326 w 1484196"/>
                        <a:gd name="connsiteY180" fmla="*/ 747736 h 768059"/>
                        <a:gd name="connsiteX181" fmla="*/ 1269839 w 1484196"/>
                        <a:gd name="connsiteY181" fmla="*/ 729718 h 768059"/>
                        <a:gd name="connsiteX182" fmla="*/ 1276596 w 1484196"/>
                        <a:gd name="connsiteY182" fmla="*/ 727466 h 768059"/>
                        <a:gd name="connsiteX183" fmla="*/ 1292361 w 1484196"/>
                        <a:gd name="connsiteY183" fmla="*/ 713952 h 768059"/>
                        <a:gd name="connsiteX184" fmla="*/ 1294613 w 1484196"/>
                        <a:gd name="connsiteY184" fmla="*/ 707196 h 768059"/>
                        <a:gd name="connsiteX185" fmla="*/ 1299118 w 1484196"/>
                        <a:gd name="connsiteY185" fmla="*/ 700439 h 768059"/>
                        <a:gd name="connsiteX186" fmla="*/ 1303622 w 1484196"/>
                        <a:gd name="connsiteY186" fmla="*/ 691430 h 768059"/>
                        <a:gd name="connsiteX187" fmla="*/ 1310379 w 1484196"/>
                        <a:gd name="connsiteY187" fmla="*/ 689178 h 768059"/>
                        <a:gd name="connsiteX188" fmla="*/ 1314883 w 1484196"/>
                        <a:gd name="connsiteY188" fmla="*/ 680169 h 768059"/>
                        <a:gd name="connsiteX189" fmla="*/ 1321640 w 1484196"/>
                        <a:gd name="connsiteY189" fmla="*/ 675665 h 768059"/>
                        <a:gd name="connsiteX190" fmla="*/ 1323892 w 1484196"/>
                        <a:gd name="connsiteY190" fmla="*/ 666656 h 768059"/>
                        <a:gd name="connsiteX191" fmla="*/ 1326144 w 1484196"/>
                        <a:gd name="connsiteY191" fmla="*/ 659899 h 768059"/>
                        <a:gd name="connsiteX192" fmla="*/ 1330649 w 1484196"/>
                        <a:gd name="connsiteY192" fmla="*/ 655395 h 768059"/>
                        <a:gd name="connsiteX193" fmla="*/ 1339658 w 1484196"/>
                        <a:gd name="connsiteY193" fmla="*/ 641881 h 768059"/>
                        <a:gd name="connsiteX194" fmla="*/ 1341910 w 1484196"/>
                        <a:gd name="connsiteY194" fmla="*/ 632873 h 768059"/>
                        <a:gd name="connsiteX195" fmla="*/ 1344162 w 1484196"/>
                        <a:gd name="connsiteY195" fmla="*/ 610350 h 768059"/>
                        <a:gd name="connsiteX196" fmla="*/ 1348666 w 1484196"/>
                        <a:gd name="connsiteY196" fmla="*/ 601341 h 768059"/>
                        <a:gd name="connsiteX197" fmla="*/ 1353171 w 1484196"/>
                        <a:gd name="connsiteY197" fmla="*/ 585576 h 768059"/>
                        <a:gd name="connsiteX198" fmla="*/ 1359928 w 1484196"/>
                        <a:gd name="connsiteY198" fmla="*/ 576567 h 768059"/>
                        <a:gd name="connsiteX199" fmla="*/ 1364432 w 1484196"/>
                        <a:gd name="connsiteY199" fmla="*/ 542784 h 768059"/>
                        <a:gd name="connsiteX200" fmla="*/ 1366684 w 1484196"/>
                        <a:gd name="connsiteY200" fmla="*/ 533775 h 768059"/>
                        <a:gd name="connsiteX201" fmla="*/ 1368936 w 1484196"/>
                        <a:gd name="connsiteY201" fmla="*/ 477470 h 768059"/>
                        <a:gd name="connsiteX202" fmla="*/ 1384702 w 1484196"/>
                        <a:gd name="connsiteY202" fmla="*/ 454947 h 768059"/>
                        <a:gd name="connsiteX203" fmla="*/ 1391459 w 1484196"/>
                        <a:gd name="connsiteY203" fmla="*/ 443686 h 768059"/>
                        <a:gd name="connsiteX204" fmla="*/ 1398215 w 1484196"/>
                        <a:gd name="connsiteY204" fmla="*/ 434677 h 768059"/>
                        <a:gd name="connsiteX205" fmla="*/ 1400467 w 1484196"/>
                        <a:gd name="connsiteY205" fmla="*/ 385129 h 768059"/>
                        <a:gd name="connsiteX206" fmla="*/ 1402720 w 1484196"/>
                        <a:gd name="connsiteY206" fmla="*/ 373868 h 768059"/>
                        <a:gd name="connsiteX207" fmla="*/ 1409476 w 1484196"/>
                        <a:gd name="connsiteY207" fmla="*/ 367111 h 768059"/>
                        <a:gd name="connsiteX208" fmla="*/ 1422990 w 1484196"/>
                        <a:gd name="connsiteY208" fmla="*/ 157655 h 768059"/>
                        <a:gd name="connsiteX209" fmla="*/ 1436503 w 1484196"/>
                        <a:gd name="connsiteY209" fmla="*/ 141889 h 768059"/>
                        <a:gd name="connsiteX210" fmla="*/ 1441007 w 1484196"/>
                        <a:gd name="connsiteY210" fmla="*/ 135133 h 768059"/>
                        <a:gd name="connsiteX211" fmla="*/ 1447764 w 1484196"/>
                        <a:gd name="connsiteY211" fmla="*/ 132880 h 768059"/>
                        <a:gd name="connsiteX212" fmla="*/ 1454521 w 1484196"/>
                        <a:gd name="connsiteY212" fmla="*/ 128376 h 768059"/>
                        <a:gd name="connsiteX213" fmla="*/ 1456773 w 1484196"/>
                        <a:gd name="connsiteY213" fmla="*/ 99097 h 768059"/>
                        <a:gd name="connsiteX214" fmla="*/ 1463530 w 1484196"/>
                        <a:gd name="connsiteY214" fmla="*/ 94593 h 768059"/>
                        <a:gd name="connsiteX215" fmla="*/ 1474791 w 1484196"/>
                        <a:gd name="connsiteY215" fmla="*/ 83332 h 768059"/>
                        <a:gd name="connsiteX216" fmla="*/ 1477043 w 1484196"/>
                        <a:gd name="connsiteY216" fmla="*/ 76575 h 768059"/>
                        <a:gd name="connsiteX217" fmla="*/ 1483800 w 1484196"/>
                        <a:gd name="connsiteY217" fmla="*/ 74323 h 768059"/>
                        <a:gd name="connsiteX218" fmla="*/ 1481547 w 1484196"/>
                        <a:gd name="connsiteY218" fmla="*/ 0 h 768059"/>
                        <a:gd name="connsiteX219" fmla="*/ 1470286 w 1484196"/>
                        <a:gd name="connsiteY219" fmla="*/ 9008 h 768059"/>
                        <a:gd name="connsiteX220" fmla="*/ 1468034 w 1484196"/>
                        <a:gd name="connsiteY220" fmla="*/ 18017 h 768059"/>
                        <a:gd name="connsiteX221" fmla="*/ 1461277 w 1484196"/>
                        <a:gd name="connsiteY221" fmla="*/ 20270 h 768059"/>
                        <a:gd name="connsiteX222" fmla="*/ 1470286 w 1484196"/>
                        <a:gd name="connsiteY22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83368 w 1484196"/>
                        <a:gd name="connsiteY119" fmla="*/ 668908 h 768059"/>
                        <a:gd name="connsiteX120" fmla="*/ 290125 w 1484196"/>
                        <a:gd name="connsiteY120" fmla="*/ 675665 h 768059"/>
                        <a:gd name="connsiteX121" fmla="*/ 292377 w 1484196"/>
                        <a:gd name="connsiteY121" fmla="*/ 686926 h 768059"/>
                        <a:gd name="connsiteX122" fmla="*/ 301386 w 1484196"/>
                        <a:gd name="connsiteY122" fmla="*/ 691430 h 768059"/>
                        <a:gd name="connsiteX123" fmla="*/ 312647 w 1484196"/>
                        <a:gd name="connsiteY123" fmla="*/ 702691 h 768059"/>
                        <a:gd name="connsiteX124" fmla="*/ 314899 w 1484196"/>
                        <a:gd name="connsiteY124" fmla="*/ 709448 h 768059"/>
                        <a:gd name="connsiteX125" fmla="*/ 328412 w 1484196"/>
                        <a:gd name="connsiteY125" fmla="*/ 729718 h 768059"/>
                        <a:gd name="connsiteX126" fmla="*/ 330665 w 1484196"/>
                        <a:gd name="connsiteY126" fmla="*/ 736474 h 768059"/>
                        <a:gd name="connsiteX127" fmla="*/ 335169 w 1484196"/>
                        <a:gd name="connsiteY127" fmla="*/ 743231 h 768059"/>
                        <a:gd name="connsiteX128" fmla="*/ 391474 w 1484196"/>
                        <a:gd name="connsiteY128" fmla="*/ 752240 h 768059"/>
                        <a:gd name="connsiteX129" fmla="*/ 459041 w 1484196"/>
                        <a:gd name="connsiteY129" fmla="*/ 756744 h 768059"/>
                        <a:gd name="connsiteX130" fmla="*/ 474806 w 1484196"/>
                        <a:gd name="connsiteY130" fmla="*/ 768006 h 768059"/>
                        <a:gd name="connsiteX131" fmla="*/ 501833 w 1484196"/>
                        <a:gd name="connsiteY131" fmla="*/ 761249 h 768059"/>
                        <a:gd name="connsiteX132" fmla="*/ 510842 w 1484196"/>
                        <a:gd name="connsiteY132" fmla="*/ 758997 h 768059"/>
                        <a:gd name="connsiteX133" fmla="*/ 528860 w 1484196"/>
                        <a:gd name="connsiteY133" fmla="*/ 754492 h 768059"/>
                        <a:gd name="connsiteX134" fmla="*/ 607687 w 1484196"/>
                        <a:gd name="connsiteY134" fmla="*/ 752240 h 768059"/>
                        <a:gd name="connsiteX135" fmla="*/ 670749 w 1484196"/>
                        <a:gd name="connsiteY135" fmla="*/ 747736 h 768059"/>
                        <a:gd name="connsiteX136" fmla="*/ 677506 w 1484196"/>
                        <a:gd name="connsiteY136" fmla="*/ 745483 h 768059"/>
                        <a:gd name="connsiteX137" fmla="*/ 686515 w 1484196"/>
                        <a:gd name="connsiteY137" fmla="*/ 743231 h 768059"/>
                        <a:gd name="connsiteX138" fmla="*/ 718046 w 1484196"/>
                        <a:gd name="connsiteY138" fmla="*/ 740979 h 768059"/>
                        <a:gd name="connsiteX139" fmla="*/ 745072 w 1484196"/>
                        <a:gd name="connsiteY139" fmla="*/ 713952 h 768059"/>
                        <a:gd name="connsiteX140" fmla="*/ 756333 w 1484196"/>
                        <a:gd name="connsiteY140" fmla="*/ 702691 h 768059"/>
                        <a:gd name="connsiteX141" fmla="*/ 760838 w 1484196"/>
                        <a:gd name="connsiteY141" fmla="*/ 698187 h 768059"/>
                        <a:gd name="connsiteX142" fmla="*/ 772099 w 1484196"/>
                        <a:gd name="connsiteY142" fmla="*/ 684674 h 768059"/>
                        <a:gd name="connsiteX143" fmla="*/ 783360 w 1484196"/>
                        <a:gd name="connsiteY143" fmla="*/ 673412 h 768059"/>
                        <a:gd name="connsiteX144" fmla="*/ 787865 w 1484196"/>
                        <a:gd name="connsiteY144" fmla="*/ 666656 h 768059"/>
                        <a:gd name="connsiteX145" fmla="*/ 794621 w 1484196"/>
                        <a:gd name="connsiteY145" fmla="*/ 664404 h 768059"/>
                        <a:gd name="connsiteX146" fmla="*/ 796873 w 1484196"/>
                        <a:gd name="connsiteY146" fmla="*/ 657647 h 768059"/>
                        <a:gd name="connsiteX147" fmla="*/ 826152 w 1484196"/>
                        <a:gd name="connsiteY147" fmla="*/ 655395 h 768059"/>
                        <a:gd name="connsiteX148" fmla="*/ 848674 w 1484196"/>
                        <a:gd name="connsiteY148" fmla="*/ 639629 h 768059"/>
                        <a:gd name="connsiteX149" fmla="*/ 866692 w 1484196"/>
                        <a:gd name="connsiteY149" fmla="*/ 635125 h 768059"/>
                        <a:gd name="connsiteX150" fmla="*/ 875701 w 1484196"/>
                        <a:gd name="connsiteY150" fmla="*/ 632873 h 768059"/>
                        <a:gd name="connsiteX151" fmla="*/ 882458 w 1484196"/>
                        <a:gd name="connsiteY151" fmla="*/ 628368 h 768059"/>
                        <a:gd name="connsiteX152" fmla="*/ 902728 w 1484196"/>
                        <a:gd name="connsiteY152" fmla="*/ 619359 h 768059"/>
                        <a:gd name="connsiteX153" fmla="*/ 913989 w 1484196"/>
                        <a:gd name="connsiteY153" fmla="*/ 608098 h 768059"/>
                        <a:gd name="connsiteX154" fmla="*/ 929754 w 1484196"/>
                        <a:gd name="connsiteY154" fmla="*/ 603594 h 768059"/>
                        <a:gd name="connsiteX155" fmla="*/ 968042 w 1484196"/>
                        <a:gd name="connsiteY155" fmla="*/ 605846 h 768059"/>
                        <a:gd name="connsiteX156" fmla="*/ 972546 w 1484196"/>
                        <a:gd name="connsiteY156" fmla="*/ 612603 h 768059"/>
                        <a:gd name="connsiteX157" fmla="*/ 977051 w 1484196"/>
                        <a:gd name="connsiteY157" fmla="*/ 617107 h 768059"/>
                        <a:gd name="connsiteX158" fmla="*/ 997321 w 1484196"/>
                        <a:gd name="connsiteY158" fmla="*/ 623864 h 768059"/>
                        <a:gd name="connsiteX159" fmla="*/ 1006330 w 1484196"/>
                        <a:gd name="connsiteY159" fmla="*/ 632873 h 768059"/>
                        <a:gd name="connsiteX160" fmla="*/ 1010834 w 1484196"/>
                        <a:gd name="connsiteY160" fmla="*/ 641881 h 768059"/>
                        <a:gd name="connsiteX161" fmla="*/ 1024347 w 1484196"/>
                        <a:gd name="connsiteY161" fmla="*/ 650890 h 768059"/>
                        <a:gd name="connsiteX162" fmla="*/ 1028852 w 1484196"/>
                        <a:gd name="connsiteY162" fmla="*/ 664404 h 768059"/>
                        <a:gd name="connsiteX163" fmla="*/ 1035608 w 1484196"/>
                        <a:gd name="connsiteY163" fmla="*/ 668908 h 768059"/>
                        <a:gd name="connsiteX164" fmla="*/ 1046869 w 1484196"/>
                        <a:gd name="connsiteY164" fmla="*/ 671160 h 768059"/>
                        <a:gd name="connsiteX165" fmla="*/ 1053626 w 1484196"/>
                        <a:gd name="connsiteY165" fmla="*/ 673412 h 768059"/>
                        <a:gd name="connsiteX166" fmla="*/ 1055878 w 1484196"/>
                        <a:gd name="connsiteY166" fmla="*/ 680169 h 768059"/>
                        <a:gd name="connsiteX167" fmla="*/ 1064887 w 1484196"/>
                        <a:gd name="connsiteY167" fmla="*/ 682421 h 768059"/>
                        <a:gd name="connsiteX168" fmla="*/ 1073896 w 1484196"/>
                        <a:gd name="connsiteY168" fmla="*/ 686926 h 768059"/>
                        <a:gd name="connsiteX169" fmla="*/ 1091914 w 1484196"/>
                        <a:gd name="connsiteY169" fmla="*/ 691430 h 768059"/>
                        <a:gd name="connsiteX170" fmla="*/ 1098670 w 1484196"/>
                        <a:gd name="connsiteY170" fmla="*/ 700439 h 768059"/>
                        <a:gd name="connsiteX171" fmla="*/ 1103175 w 1484196"/>
                        <a:gd name="connsiteY171" fmla="*/ 707196 h 768059"/>
                        <a:gd name="connsiteX172" fmla="*/ 1109932 w 1484196"/>
                        <a:gd name="connsiteY172" fmla="*/ 711700 h 768059"/>
                        <a:gd name="connsiteX173" fmla="*/ 1118940 w 1484196"/>
                        <a:gd name="connsiteY173" fmla="*/ 727466 h 768059"/>
                        <a:gd name="connsiteX174" fmla="*/ 1121193 w 1484196"/>
                        <a:gd name="connsiteY174" fmla="*/ 736474 h 768059"/>
                        <a:gd name="connsiteX175" fmla="*/ 1136958 w 1484196"/>
                        <a:gd name="connsiteY175" fmla="*/ 743231 h 768059"/>
                        <a:gd name="connsiteX176" fmla="*/ 1179750 w 1484196"/>
                        <a:gd name="connsiteY176" fmla="*/ 745483 h 768059"/>
                        <a:gd name="connsiteX177" fmla="*/ 1195516 w 1484196"/>
                        <a:gd name="connsiteY177" fmla="*/ 743231 h 768059"/>
                        <a:gd name="connsiteX178" fmla="*/ 1236056 w 1484196"/>
                        <a:gd name="connsiteY178" fmla="*/ 745483 h 768059"/>
                        <a:gd name="connsiteX179" fmla="*/ 1256326 w 1484196"/>
                        <a:gd name="connsiteY179" fmla="*/ 747736 h 768059"/>
                        <a:gd name="connsiteX180" fmla="*/ 1269839 w 1484196"/>
                        <a:gd name="connsiteY180" fmla="*/ 729718 h 768059"/>
                        <a:gd name="connsiteX181" fmla="*/ 1276596 w 1484196"/>
                        <a:gd name="connsiteY181" fmla="*/ 727466 h 768059"/>
                        <a:gd name="connsiteX182" fmla="*/ 1292361 w 1484196"/>
                        <a:gd name="connsiteY182" fmla="*/ 713952 h 768059"/>
                        <a:gd name="connsiteX183" fmla="*/ 1294613 w 1484196"/>
                        <a:gd name="connsiteY183" fmla="*/ 707196 h 768059"/>
                        <a:gd name="connsiteX184" fmla="*/ 1299118 w 1484196"/>
                        <a:gd name="connsiteY184" fmla="*/ 700439 h 768059"/>
                        <a:gd name="connsiteX185" fmla="*/ 1303622 w 1484196"/>
                        <a:gd name="connsiteY185" fmla="*/ 691430 h 768059"/>
                        <a:gd name="connsiteX186" fmla="*/ 1310379 w 1484196"/>
                        <a:gd name="connsiteY186" fmla="*/ 689178 h 768059"/>
                        <a:gd name="connsiteX187" fmla="*/ 1314883 w 1484196"/>
                        <a:gd name="connsiteY187" fmla="*/ 680169 h 768059"/>
                        <a:gd name="connsiteX188" fmla="*/ 1321640 w 1484196"/>
                        <a:gd name="connsiteY188" fmla="*/ 675665 h 768059"/>
                        <a:gd name="connsiteX189" fmla="*/ 1323892 w 1484196"/>
                        <a:gd name="connsiteY189" fmla="*/ 666656 h 768059"/>
                        <a:gd name="connsiteX190" fmla="*/ 1326144 w 1484196"/>
                        <a:gd name="connsiteY190" fmla="*/ 659899 h 768059"/>
                        <a:gd name="connsiteX191" fmla="*/ 1330649 w 1484196"/>
                        <a:gd name="connsiteY191" fmla="*/ 655395 h 768059"/>
                        <a:gd name="connsiteX192" fmla="*/ 1339658 w 1484196"/>
                        <a:gd name="connsiteY192" fmla="*/ 641881 h 768059"/>
                        <a:gd name="connsiteX193" fmla="*/ 1341910 w 1484196"/>
                        <a:gd name="connsiteY193" fmla="*/ 632873 h 768059"/>
                        <a:gd name="connsiteX194" fmla="*/ 1344162 w 1484196"/>
                        <a:gd name="connsiteY194" fmla="*/ 610350 h 768059"/>
                        <a:gd name="connsiteX195" fmla="*/ 1348666 w 1484196"/>
                        <a:gd name="connsiteY195" fmla="*/ 601341 h 768059"/>
                        <a:gd name="connsiteX196" fmla="*/ 1353171 w 1484196"/>
                        <a:gd name="connsiteY196" fmla="*/ 585576 h 768059"/>
                        <a:gd name="connsiteX197" fmla="*/ 1359928 w 1484196"/>
                        <a:gd name="connsiteY197" fmla="*/ 576567 h 768059"/>
                        <a:gd name="connsiteX198" fmla="*/ 1364432 w 1484196"/>
                        <a:gd name="connsiteY198" fmla="*/ 542784 h 768059"/>
                        <a:gd name="connsiteX199" fmla="*/ 1366684 w 1484196"/>
                        <a:gd name="connsiteY199" fmla="*/ 533775 h 768059"/>
                        <a:gd name="connsiteX200" fmla="*/ 1368936 w 1484196"/>
                        <a:gd name="connsiteY200" fmla="*/ 477470 h 768059"/>
                        <a:gd name="connsiteX201" fmla="*/ 1384702 w 1484196"/>
                        <a:gd name="connsiteY201" fmla="*/ 454947 h 768059"/>
                        <a:gd name="connsiteX202" fmla="*/ 1391459 w 1484196"/>
                        <a:gd name="connsiteY202" fmla="*/ 443686 h 768059"/>
                        <a:gd name="connsiteX203" fmla="*/ 1398215 w 1484196"/>
                        <a:gd name="connsiteY203" fmla="*/ 434677 h 768059"/>
                        <a:gd name="connsiteX204" fmla="*/ 1400467 w 1484196"/>
                        <a:gd name="connsiteY204" fmla="*/ 385129 h 768059"/>
                        <a:gd name="connsiteX205" fmla="*/ 1402720 w 1484196"/>
                        <a:gd name="connsiteY205" fmla="*/ 373868 h 768059"/>
                        <a:gd name="connsiteX206" fmla="*/ 1409476 w 1484196"/>
                        <a:gd name="connsiteY206" fmla="*/ 367111 h 768059"/>
                        <a:gd name="connsiteX207" fmla="*/ 1422990 w 1484196"/>
                        <a:gd name="connsiteY207" fmla="*/ 157655 h 768059"/>
                        <a:gd name="connsiteX208" fmla="*/ 1436503 w 1484196"/>
                        <a:gd name="connsiteY208" fmla="*/ 141889 h 768059"/>
                        <a:gd name="connsiteX209" fmla="*/ 1441007 w 1484196"/>
                        <a:gd name="connsiteY209" fmla="*/ 135133 h 768059"/>
                        <a:gd name="connsiteX210" fmla="*/ 1447764 w 1484196"/>
                        <a:gd name="connsiteY210" fmla="*/ 132880 h 768059"/>
                        <a:gd name="connsiteX211" fmla="*/ 1454521 w 1484196"/>
                        <a:gd name="connsiteY211" fmla="*/ 128376 h 768059"/>
                        <a:gd name="connsiteX212" fmla="*/ 1456773 w 1484196"/>
                        <a:gd name="connsiteY212" fmla="*/ 99097 h 768059"/>
                        <a:gd name="connsiteX213" fmla="*/ 1463530 w 1484196"/>
                        <a:gd name="connsiteY213" fmla="*/ 94593 h 768059"/>
                        <a:gd name="connsiteX214" fmla="*/ 1474791 w 1484196"/>
                        <a:gd name="connsiteY214" fmla="*/ 83332 h 768059"/>
                        <a:gd name="connsiteX215" fmla="*/ 1477043 w 1484196"/>
                        <a:gd name="connsiteY215" fmla="*/ 76575 h 768059"/>
                        <a:gd name="connsiteX216" fmla="*/ 1483800 w 1484196"/>
                        <a:gd name="connsiteY216" fmla="*/ 74323 h 768059"/>
                        <a:gd name="connsiteX217" fmla="*/ 1481547 w 1484196"/>
                        <a:gd name="connsiteY217" fmla="*/ 0 h 768059"/>
                        <a:gd name="connsiteX218" fmla="*/ 1470286 w 1484196"/>
                        <a:gd name="connsiteY218" fmla="*/ 9008 h 768059"/>
                        <a:gd name="connsiteX219" fmla="*/ 1468034 w 1484196"/>
                        <a:gd name="connsiteY219" fmla="*/ 18017 h 768059"/>
                        <a:gd name="connsiteX220" fmla="*/ 1461277 w 1484196"/>
                        <a:gd name="connsiteY220" fmla="*/ 20270 h 768059"/>
                        <a:gd name="connsiteX221" fmla="*/ 1470286 w 1484196"/>
                        <a:gd name="connsiteY22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90125 w 1484196"/>
                        <a:gd name="connsiteY119" fmla="*/ 675665 h 768059"/>
                        <a:gd name="connsiteX120" fmla="*/ 292377 w 1484196"/>
                        <a:gd name="connsiteY120" fmla="*/ 686926 h 768059"/>
                        <a:gd name="connsiteX121" fmla="*/ 301386 w 1484196"/>
                        <a:gd name="connsiteY121" fmla="*/ 691430 h 768059"/>
                        <a:gd name="connsiteX122" fmla="*/ 312647 w 1484196"/>
                        <a:gd name="connsiteY122" fmla="*/ 702691 h 768059"/>
                        <a:gd name="connsiteX123" fmla="*/ 314899 w 1484196"/>
                        <a:gd name="connsiteY123" fmla="*/ 709448 h 768059"/>
                        <a:gd name="connsiteX124" fmla="*/ 328412 w 1484196"/>
                        <a:gd name="connsiteY124" fmla="*/ 729718 h 768059"/>
                        <a:gd name="connsiteX125" fmla="*/ 330665 w 1484196"/>
                        <a:gd name="connsiteY125" fmla="*/ 736474 h 768059"/>
                        <a:gd name="connsiteX126" fmla="*/ 335169 w 1484196"/>
                        <a:gd name="connsiteY126" fmla="*/ 743231 h 768059"/>
                        <a:gd name="connsiteX127" fmla="*/ 391474 w 1484196"/>
                        <a:gd name="connsiteY127" fmla="*/ 752240 h 768059"/>
                        <a:gd name="connsiteX128" fmla="*/ 459041 w 1484196"/>
                        <a:gd name="connsiteY128" fmla="*/ 756744 h 768059"/>
                        <a:gd name="connsiteX129" fmla="*/ 474806 w 1484196"/>
                        <a:gd name="connsiteY129" fmla="*/ 768006 h 768059"/>
                        <a:gd name="connsiteX130" fmla="*/ 501833 w 1484196"/>
                        <a:gd name="connsiteY130" fmla="*/ 761249 h 768059"/>
                        <a:gd name="connsiteX131" fmla="*/ 510842 w 1484196"/>
                        <a:gd name="connsiteY131" fmla="*/ 758997 h 768059"/>
                        <a:gd name="connsiteX132" fmla="*/ 528860 w 1484196"/>
                        <a:gd name="connsiteY132" fmla="*/ 754492 h 768059"/>
                        <a:gd name="connsiteX133" fmla="*/ 607687 w 1484196"/>
                        <a:gd name="connsiteY133" fmla="*/ 752240 h 768059"/>
                        <a:gd name="connsiteX134" fmla="*/ 670749 w 1484196"/>
                        <a:gd name="connsiteY134" fmla="*/ 747736 h 768059"/>
                        <a:gd name="connsiteX135" fmla="*/ 677506 w 1484196"/>
                        <a:gd name="connsiteY135" fmla="*/ 745483 h 768059"/>
                        <a:gd name="connsiteX136" fmla="*/ 686515 w 1484196"/>
                        <a:gd name="connsiteY136" fmla="*/ 743231 h 768059"/>
                        <a:gd name="connsiteX137" fmla="*/ 718046 w 1484196"/>
                        <a:gd name="connsiteY137" fmla="*/ 740979 h 768059"/>
                        <a:gd name="connsiteX138" fmla="*/ 745072 w 1484196"/>
                        <a:gd name="connsiteY138" fmla="*/ 713952 h 768059"/>
                        <a:gd name="connsiteX139" fmla="*/ 756333 w 1484196"/>
                        <a:gd name="connsiteY139" fmla="*/ 702691 h 768059"/>
                        <a:gd name="connsiteX140" fmla="*/ 760838 w 1484196"/>
                        <a:gd name="connsiteY140" fmla="*/ 698187 h 768059"/>
                        <a:gd name="connsiteX141" fmla="*/ 772099 w 1484196"/>
                        <a:gd name="connsiteY141" fmla="*/ 684674 h 768059"/>
                        <a:gd name="connsiteX142" fmla="*/ 783360 w 1484196"/>
                        <a:gd name="connsiteY142" fmla="*/ 673412 h 768059"/>
                        <a:gd name="connsiteX143" fmla="*/ 787865 w 1484196"/>
                        <a:gd name="connsiteY143" fmla="*/ 666656 h 768059"/>
                        <a:gd name="connsiteX144" fmla="*/ 794621 w 1484196"/>
                        <a:gd name="connsiteY144" fmla="*/ 664404 h 768059"/>
                        <a:gd name="connsiteX145" fmla="*/ 796873 w 1484196"/>
                        <a:gd name="connsiteY145" fmla="*/ 657647 h 768059"/>
                        <a:gd name="connsiteX146" fmla="*/ 826152 w 1484196"/>
                        <a:gd name="connsiteY146" fmla="*/ 655395 h 768059"/>
                        <a:gd name="connsiteX147" fmla="*/ 848674 w 1484196"/>
                        <a:gd name="connsiteY147" fmla="*/ 639629 h 768059"/>
                        <a:gd name="connsiteX148" fmla="*/ 866692 w 1484196"/>
                        <a:gd name="connsiteY148" fmla="*/ 635125 h 768059"/>
                        <a:gd name="connsiteX149" fmla="*/ 875701 w 1484196"/>
                        <a:gd name="connsiteY149" fmla="*/ 632873 h 768059"/>
                        <a:gd name="connsiteX150" fmla="*/ 882458 w 1484196"/>
                        <a:gd name="connsiteY150" fmla="*/ 628368 h 768059"/>
                        <a:gd name="connsiteX151" fmla="*/ 902728 w 1484196"/>
                        <a:gd name="connsiteY151" fmla="*/ 619359 h 768059"/>
                        <a:gd name="connsiteX152" fmla="*/ 913989 w 1484196"/>
                        <a:gd name="connsiteY152" fmla="*/ 608098 h 768059"/>
                        <a:gd name="connsiteX153" fmla="*/ 929754 w 1484196"/>
                        <a:gd name="connsiteY153" fmla="*/ 603594 h 768059"/>
                        <a:gd name="connsiteX154" fmla="*/ 968042 w 1484196"/>
                        <a:gd name="connsiteY154" fmla="*/ 605846 h 768059"/>
                        <a:gd name="connsiteX155" fmla="*/ 972546 w 1484196"/>
                        <a:gd name="connsiteY155" fmla="*/ 612603 h 768059"/>
                        <a:gd name="connsiteX156" fmla="*/ 977051 w 1484196"/>
                        <a:gd name="connsiteY156" fmla="*/ 617107 h 768059"/>
                        <a:gd name="connsiteX157" fmla="*/ 997321 w 1484196"/>
                        <a:gd name="connsiteY157" fmla="*/ 623864 h 768059"/>
                        <a:gd name="connsiteX158" fmla="*/ 1006330 w 1484196"/>
                        <a:gd name="connsiteY158" fmla="*/ 632873 h 768059"/>
                        <a:gd name="connsiteX159" fmla="*/ 1010834 w 1484196"/>
                        <a:gd name="connsiteY159" fmla="*/ 641881 h 768059"/>
                        <a:gd name="connsiteX160" fmla="*/ 1024347 w 1484196"/>
                        <a:gd name="connsiteY160" fmla="*/ 650890 h 768059"/>
                        <a:gd name="connsiteX161" fmla="*/ 1028852 w 1484196"/>
                        <a:gd name="connsiteY161" fmla="*/ 664404 h 768059"/>
                        <a:gd name="connsiteX162" fmla="*/ 1035608 w 1484196"/>
                        <a:gd name="connsiteY162" fmla="*/ 668908 h 768059"/>
                        <a:gd name="connsiteX163" fmla="*/ 1046869 w 1484196"/>
                        <a:gd name="connsiteY163" fmla="*/ 671160 h 768059"/>
                        <a:gd name="connsiteX164" fmla="*/ 1053626 w 1484196"/>
                        <a:gd name="connsiteY164" fmla="*/ 673412 h 768059"/>
                        <a:gd name="connsiteX165" fmla="*/ 1055878 w 1484196"/>
                        <a:gd name="connsiteY165" fmla="*/ 680169 h 768059"/>
                        <a:gd name="connsiteX166" fmla="*/ 1064887 w 1484196"/>
                        <a:gd name="connsiteY166" fmla="*/ 682421 h 768059"/>
                        <a:gd name="connsiteX167" fmla="*/ 1073896 w 1484196"/>
                        <a:gd name="connsiteY167" fmla="*/ 686926 h 768059"/>
                        <a:gd name="connsiteX168" fmla="*/ 1091914 w 1484196"/>
                        <a:gd name="connsiteY168" fmla="*/ 691430 h 768059"/>
                        <a:gd name="connsiteX169" fmla="*/ 1098670 w 1484196"/>
                        <a:gd name="connsiteY169" fmla="*/ 700439 h 768059"/>
                        <a:gd name="connsiteX170" fmla="*/ 1103175 w 1484196"/>
                        <a:gd name="connsiteY170" fmla="*/ 707196 h 768059"/>
                        <a:gd name="connsiteX171" fmla="*/ 1109932 w 1484196"/>
                        <a:gd name="connsiteY171" fmla="*/ 711700 h 768059"/>
                        <a:gd name="connsiteX172" fmla="*/ 1118940 w 1484196"/>
                        <a:gd name="connsiteY172" fmla="*/ 727466 h 768059"/>
                        <a:gd name="connsiteX173" fmla="*/ 1121193 w 1484196"/>
                        <a:gd name="connsiteY173" fmla="*/ 736474 h 768059"/>
                        <a:gd name="connsiteX174" fmla="*/ 1136958 w 1484196"/>
                        <a:gd name="connsiteY174" fmla="*/ 743231 h 768059"/>
                        <a:gd name="connsiteX175" fmla="*/ 1179750 w 1484196"/>
                        <a:gd name="connsiteY175" fmla="*/ 745483 h 768059"/>
                        <a:gd name="connsiteX176" fmla="*/ 1195516 w 1484196"/>
                        <a:gd name="connsiteY176" fmla="*/ 743231 h 768059"/>
                        <a:gd name="connsiteX177" fmla="*/ 1236056 w 1484196"/>
                        <a:gd name="connsiteY177" fmla="*/ 745483 h 768059"/>
                        <a:gd name="connsiteX178" fmla="*/ 1256326 w 1484196"/>
                        <a:gd name="connsiteY178" fmla="*/ 747736 h 768059"/>
                        <a:gd name="connsiteX179" fmla="*/ 1269839 w 1484196"/>
                        <a:gd name="connsiteY179" fmla="*/ 729718 h 768059"/>
                        <a:gd name="connsiteX180" fmla="*/ 1276596 w 1484196"/>
                        <a:gd name="connsiteY180" fmla="*/ 727466 h 768059"/>
                        <a:gd name="connsiteX181" fmla="*/ 1292361 w 1484196"/>
                        <a:gd name="connsiteY181" fmla="*/ 713952 h 768059"/>
                        <a:gd name="connsiteX182" fmla="*/ 1294613 w 1484196"/>
                        <a:gd name="connsiteY182" fmla="*/ 707196 h 768059"/>
                        <a:gd name="connsiteX183" fmla="*/ 1299118 w 1484196"/>
                        <a:gd name="connsiteY183" fmla="*/ 700439 h 768059"/>
                        <a:gd name="connsiteX184" fmla="*/ 1303622 w 1484196"/>
                        <a:gd name="connsiteY184" fmla="*/ 691430 h 768059"/>
                        <a:gd name="connsiteX185" fmla="*/ 1310379 w 1484196"/>
                        <a:gd name="connsiteY185" fmla="*/ 689178 h 768059"/>
                        <a:gd name="connsiteX186" fmla="*/ 1314883 w 1484196"/>
                        <a:gd name="connsiteY186" fmla="*/ 680169 h 768059"/>
                        <a:gd name="connsiteX187" fmla="*/ 1321640 w 1484196"/>
                        <a:gd name="connsiteY187" fmla="*/ 675665 h 768059"/>
                        <a:gd name="connsiteX188" fmla="*/ 1323892 w 1484196"/>
                        <a:gd name="connsiteY188" fmla="*/ 666656 h 768059"/>
                        <a:gd name="connsiteX189" fmla="*/ 1326144 w 1484196"/>
                        <a:gd name="connsiteY189" fmla="*/ 659899 h 768059"/>
                        <a:gd name="connsiteX190" fmla="*/ 1330649 w 1484196"/>
                        <a:gd name="connsiteY190" fmla="*/ 655395 h 768059"/>
                        <a:gd name="connsiteX191" fmla="*/ 1339658 w 1484196"/>
                        <a:gd name="connsiteY191" fmla="*/ 641881 h 768059"/>
                        <a:gd name="connsiteX192" fmla="*/ 1341910 w 1484196"/>
                        <a:gd name="connsiteY192" fmla="*/ 632873 h 768059"/>
                        <a:gd name="connsiteX193" fmla="*/ 1344162 w 1484196"/>
                        <a:gd name="connsiteY193" fmla="*/ 610350 h 768059"/>
                        <a:gd name="connsiteX194" fmla="*/ 1348666 w 1484196"/>
                        <a:gd name="connsiteY194" fmla="*/ 601341 h 768059"/>
                        <a:gd name="connsiteX195" fmla="*/ 1353171 w 1484196"/>
                        <a:gd name="connsiteY195" fmla="*/ 585576 h 768059"/>
                        <a:gd name="connsiteX196" fmla="*/ 1359928 w 1484196"/>
                        <a:gd name="connsiteY196" fmla="*/ 576567 h 768059"/>
                        <a:gd name="connsiteX197" fmla="*/ 1364432 w 1484196"/>
                        <a:gd name="connsiteY197" fmla="*/ 542784 h 768059"/>
                        <a:gd name="connsiteX198" fmla="*/ 1366684 w 1484196"/>
                        <a:gd name="connsiteY198" fmla="*/ 533775 h 768059"/>
                        <a:gd name="connsiteX199" fmla="*/ 1368936 w 1484196"/>
                        <a:gd name="connsiteY199" fmla="*/ 477470 h 768059"/>
                        <a:gd name="connsiteX200" fmla="*/ 1384702 w 1484196"/>
                        <a:gd name="connsiteY200" fmla="*/ 454947 h 768059"/>
                        <a:gd name="connsiteX201" fmla="*/ 1391459 w 1484196"/>
                        <a:gd name="connsiteY201" fmla="*/ 443686 h 768059"/>
                        <a:gd name="connsiteX202" fmla="*/ 1398215 w 1484196"/>
                        <a:gd name="connsiteY202" fmla="*/ 434677 h 768059"/>
                        <a:gd name="connsiteX203" fmla="*/ 1400467 w 1484196"/>
                        <a:gd name="connsiteY203" fmla="*/ 385129 h 768059"/>
                        <a:gd name="connsiteX204" fmla="*/ 1402720 w 1484196"/>
                        <a:gd name="connsiteY204" fmla="*/ 373868 h 768059"/>
                        <a:gd name="connsiteX205" fmla="*/ 1409476 w 1484196"/>
                        <a:gd name="connsiteY205" fmla="*/ 367111 h 768059"/>
                        <a:gd name="connsiteX206" fmla="*/ 1422990 w 1484196"/>
                        <a:gd name="connsiteY206" fmla="*/ 157655 h 768059"/>
                        <a:gd name="connsiteX207" fmla="*/ 1436503 w 1484196"/>
                        <a:gd name="connsiteY207" fmla="*/ 141889 h 768059"/>
                        <a:gd name="connsiteX208" fmla="*/ 1441007 w 1484196"/>
                        <a:gd name="connsiteY208" fmla="*/ 135133 h 768059"/>
                        <a:gd name="connsiteX209" fmla="*/ 1447764 w 1484196"/>
                        <a:gd name="connsiteY209" fmla="*/ 132880 h 768059"/>
                        <a:gd name="connsiteX210" fmla="*/ 1454521 w 1484196"/>
                        <a:gd name="connsiteY210" fmla="*/ 128376 h 768059"/>
                        <a:gd name="connsiteX211" fmla="*/ 1456773 w 1484196"/>
                        <a:gd name="connsiteY211" fmla="*/ 99097 h 768059"/>
                        <a:gd name="connsiteX212" fmla="*/ 1463530 w 1484196"/>
                        <a:gd name="connsiteY212" fmla="*/ 94593 h 768059"/>
                        <a:gd name="connsiteX213" fmla="*/ 1474791 w 1484196"/>
                        <a:gd name="connsiteY213" fmla="*/ 83332 h 768059"/>
                        <a:gd name="connsiteX214" fmla="*/ 1477043 w 1484196"/>
                        <a:gd name="connsiteY214" fmla="*/ 76575 h 768059"/>
                        <a:gd name="connsiteX215" fmla="*/ 1483800 w 1484196"/>
                        <a:gd name="connsiteY215" fmla="*/ 74323 h 768059"/>
                        <a:gd name="connsiteX216" fmla="*/ 1481547 w 1484196"/>
                        <a:gd name="connsiteY216" fmla="*/ 0 h 768059"/>
                        <a:gd name="connsiteX217" fmla="*/ 1470286 w 1484196"/>
                        <a:gd name="connsiteY217" fmla="*/ 9008 h 768059"/>
                        <a:gd name="connsiteX218" fmla="*/ 1468034 w 1484196"/>
                        <a:gd name="connsiteY218" fmla="*/ 18017 h 768059"/>
                        <a:gd name="connsiteX219" fmla="*/ 1461277 w 1484196"/>
                        <a:gd name="connsiteY219" fmla="*/ 20270 h 768059"/>
                        <a:gd name="connsiteX220" fmla="*/ 1470286 w 1484196"/>
                        <a:gd name="connsiteY22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0125 w 1484196"/>
                        <a:gd name="connsiteY100" fmla="*/ 578819 h 768059"/>
                        <a:gd name="connsiteX101" fmla="*/ 254089 w 1484196"/>
                        <a:gd name="connsiteY101" fmla="*/ 556297 h 768059"/>
                        <a:gd name="connsiteX102" fmla="*/ 247333 w 1484196"/>
                        <a:gd name="connsiteY102" fmla="*/ 554045 h 768059"/>
                        <a:gd name="connsiteX103" fmla="*/ 242828 w 1484196"/>
                        <a:gd name="connsiteY103" fmla="*/ 549541 h 768059"/>
                        <a:gd name="connsiteX104" fmla="*/ 224810 w 1484196"/>
                        <a:gd name="connsiteY104" fmla="*/ 545036 h 768059"/>
                        <a:gd name="connsiteX105" fmla="*/ 168505 w 1484196"/>
                        <a:gd name="connsiteY105" fmla="*/ 536027 h 768059"/>
                        <a:gd name="connsiteX106" fmla="*/ 105443 w 1484196"/>
                        <a:gd name="connsiteY106" fmla="*/ 533775 h 768059"/>
                        <a:gd name="connsiteX107" fmla="*/ 64903 w 1484196"/>
                        <a:gd name="connsiteY107" fmla="*/ 536027 h 768059"/>
                        <a:gd name="connsiteX108" fmla="*/ 49629 w 1484196"/>
                        <a:gd name="connsiteY108" fmla="*/ 536930 h 768059"/>
                        <a:gd name="connsiteX109" fmla="*/ 11467 w 1484196"/>
                        <a:gd name="connsiteY109" fmla="*/ 550729 h 768059"/>
                        <a:gd name="connsiteX110" fmla="*/ 0 w 1484196"/>
                        <a:gd name="connsiteY110" fmla="*/ 573331 h 768059"/>
                        <a:gd name="connsiteX111" fmla="*/ 7169 w 1484196"/>
                        <a:gd name="connsiteY111" fmla="*/ 603101 h 768059"/>
                        <a:gd name="connsiteX112" fmla="*/ 33291 w 1484196"/>
                        <a:gd name="connsiteY112" fmla="*/ 618170 h 768059"/>
                        <a:gd name="connsiteX113" fmla="*/ 113011 w 1484196"/>
                        <a:gd name="connsiteY113" fmla="*/ 629432 h 768059"/>
                        <a:gd name="connsiteX114" fmla="*/ 154992 w 1484196"/>
                        <a:gd name="connsiteY114" fmla="*/ 632873 h 768059"/>
                        <a:gd name="connsiteX115" fmla="*/ 161748 w 1484196"/>
                        <a:gd name="connsiteY115" fmla="*/ 637377 h 768059"/>
                        <a:gd name="connsiteX116" fmla="*/ 207372 w 1484196"/>
                        <a:gd name="connsiteY116" fmla="*/ 640429 h 768059"/>
                        <a:gd name="connsiteX117" fmla="*/ 238324 w 1484196"/>
                        <a:gd name="connsiteY117" fmla="*/ 662151 h 768059"/>
                        <a:gd name="connsiteX118" fmla="*/ 290125 w 1484196"/>
                        <a:gd name="connsiteY118" fmla="*/ 675665 h 768059"/>
                        <a:gd name="connsiteX119" fmla="*/ 292377 w 1484196"/>
                        <a:gd name="connsiteY119" fmla="*/ 686926 h 768059"/>
                        <a:gd name="connsiteX120" fmla="*/ 301386 w 1484196"/>
                        <a:gd name="connsiteY120" fmla="*/ 691430 h 768059"/>
                        <a:gd name="connsiteX121" fmla="*/ 312647 w 1484196"/>
                        <a:gd name="connsiteY121" fmla="*/ 702691 h 768059"/>
                        <a:gd name="connsiteX122" fmla="*/ 314899 w 1484196"/>
                        <a:gd name="connsiteY122" fmla="*/ 709448 h 768059"/>
                        <a:gd name="connsiteX123" fmla="*/ 328412 w 1484196"/>
                        <a:gd name="connsiteY123" fmla="*/ 729718 h 768059"/>
                        <a:gd name="connsiteX124" fmla="*/ 330665 w 1484196"/>
                        <a:gd name="connsiteY124" fmla="*/ 736474 h 768059"/>
                        <a:gd name="connsiteX125" fmla="*/ 335169 w 1484196"/>
                        <a:gd name="connsiteY125" fmla="*/ 743231 h 768059"/>
                        <a:gd name="connsiteX126" fmla="*/ 391474 w 1484196"/>
                        <a:gd name="connsiteY126" fmla="*/ 752240 h 768059"/>
                        <a:gd name="connsiteX127" fmla="*/ 459041 w 1484196"/>
                        <a:gd name="connsiteY127" fmla="*/ 756744 h 768059"/>
                        <a:gd name="connsiteX128" fmla="*/ 474806 w 1484196"/>
                        <a:gd name="connsiteY128" fmla="*/ 768006 h 768059"/>
                        <a:gd name="connsiteX129" fmla="*/ 501833 w 1484196"/>
                        <a:gd name="connsiteY129" fmla="*/ 761249 h 768059"/>
                        <a:gd name="connsiteX130" fmla="*/ 510842 w 1484196"/>
                        <a:gd name="connsiteY130" fmla="*/ 758997 h 768059"/>
                        <a:gd name="connsiteX131" fmla="*/ 528860 w 1484196"/>
                        <a:gd name="connsiteY131" fmla="*/ 754492 h 768059"/>
                        <a:gd name="connsiteX132" fmla="*/ 607687 w 1484196"/>
                        <a:gd name="connsiteY132" fmla="*/ 752240 h 768059"/>
                        <a:gd name="connsiteX133" fmla="*/ 670749 w 1484196"/>
                        <a:gd name="connsiteY133" fmla="*/ 747736 h 768059"/>
                        <a:gd name="connsiteX134" fmla="*/ 677506 w 1484196"/>
                        <a:gd name="connsiteY134" fmla="*/ 745483 h 768059"/>
                        <a:gd name="connsiteX135" fmla="*/ 686515 w 1484196"/>
                        <a:gd name="connsiteY135" fmla="*/ 743231 h 768059"/>
                        <a:gd name="connsiteX136" fmla="*/ 718046 w 1484196"/>
                        <a:gd name="connsiteY136" fmla="*/ 740979 h 768059"/>
                        <a:gd name="connsiteX137" fmla="*/ 745072 w 1484196"/>
                        <a:gd name="connsiteY137" fmla="*/ 713952 h 768059"/>
                        <a:gd name="connsiteX138" fmla="*/ 756333 w 1484196"/>
                        <a:gd name="connsiteY138" fmla="*/ 702691 h 768059"/>
                        <a:gd name="connsiteX139" fmla="*/ 760838 w 1484196"/>
                        <a:gd name="connsiteY139" fmla="*/ 698187 h 768059"/>
                        <a:gd name="connsiteX140" fmla="*/ 772099 w 1484196"/>
                        <a:gd name="connsiteY140" fmla="*/ 684674 h 768059"/>
                        <a:gd name="connsiteX141" fmla="*/ 783360 w 1484196"/>
                        <a:gd name="connsiteY141" fmla="*/ 673412 h 768059"/>
                        <a:gd name="connsiteX142" fmla="*/ 787865 w 1484196"/>
                        <a:gd name="connsiteY142" fmla="*/ 666656 h 768059"/>
                        <a:gd name="connsiteX143" fmla="*/ 794621 w 1484196"/>
                        <a:gd name="connsiteY143" fmla="*/ 664404 h 768059"/>
                        <a:gd name="connsiteX144" fmla="*/ 796873 w 1484196"/>
                        <a:gd name="connsiteY144" fmla="*/ 657647 h 768059"/>
                        <a:gd name="connsiteX145" fmla="*/ 826152 w 1484196"/>
                        <a:gd name="connsiteY145" fmla="*/ 655395 h 768059"/>
                        <a:gd name="connsiteX146" fmla="*/ 848674 w 1484196"/>
                        <a:gd name="connsiteY146" fmla="*/ 639629 h 768059"/>
                        <a:gd name="connsiteX147" fmla="*/ 866692 w 1484196"/>
                        <a:gd name="connsiteY147" fmla="*/ 635125 h 768059"/>
                        <a:gd name="connsiteX148" fmla="*/ 875701 w 1484196"/>
                        <a:gd name="connsiteY148" fmla="*/ 632873 h 768059"/>
                        <a:gd name="connsiteX149" fmla="*/ 882458 w 1484196"/>
                        <a:gd name="connsiteY149" fmla="*/ 628368 h 768059"/>
                        <a:gd name="connsiteX150" fmla="*/ 902728 w 1484196"/>
                        <a:gd name="connsiteY150" fmla="*/ 619359 h 768059"/>
                        <a:gd name="connsiteX151" fmla="*/ 913989 w 1484196"/>
                        <a:gd name="connsiteY151" fmla="*/ 608098 h 768059"/>
                        <a:gd name="connsiteX152" fmla="*/ 929754 w 1484196"/>
                        <a:gd name="connsiteY152" fmla="*/ 603594 h 768059"/>
                        <a:gd name="connsiteX153" fmla="*/ 968042 w 1484196"/>
                        <a:gd name="connsiteY153" fmla="*/ 605846 h 768059"/>
                        <a:gd name="connsiteX154" fmla="*/ 972546 w 1484196"/>
                        <a:gd name="connsiteY154" fmla="*/ 612603 h 768059"/>
                        <a:gd name="connsiteX155" fmla="*/ 977051 w 1484196"/>
                        <a:gd name="connsiteY155" fmla="*/ 617107 h 768059"/>
                        <a:gd name="connsiteX156" fmla="*/ 997321 w 1484196"/>
                        <a:gd name="connsiteY156" fmla="*/ 623864 h 768059"/>
                        <a:gd name="connsiteX157" fmla="*/ 1006330 w 1484196"/>
                        <a:gd name="connsiteY157" fmla="*/ 632873 h 768059"/>
                        <a:gd name="connsiteX158" fmla="*/ 1010834 w 1484196"/>
                        <a:gd name="connsiteY158" fmla="*/ 641881 h 768059"/>
                        <a:gd name="connsiteX159" fmla="*/ 1024347 w 1484196"/>
                        <a:gd name="connsiteY159" fmla="*/ 650890 h 768059"/>
                        <a:gd name="connsiteX160" fmla="*/ 1028852 w 1484196"/>
                        <a:gd name="connsiteY160" fmla="*/ 664404 h 768059"/>
                        <a:gd name="connsiteX161" fmla="*/ 1035608 w 1484196"/>
                        <a:gd name="connsiteY161" fmla="*/ 668908 h 768059"/>
                        <a:gd name="connsiteX162" fmla="*/ 1046869 w 1484196"/>
                        <a:gd name="connsiteY162" fmla="*/ 671160 h 768059"/>
                        <a:gd name="connsiteX163" fmla="*/ 1053626 w 1484196"/>
                        <a:gd name="connsiteY163" fmla="*/ 673412 h 768059"/>
                        <a:gd name="connsiteX164" fmla="*/ 1055878 w 1484196"/>
                        <a:gd name="connsiteY164" fmla="*/ 680169 h 768059"/>
                        <a:gd name="connsiteX165" fmla="*/ 1064887 w 1484196"/>
                        <a:gd name="connsiteY165" fmla="*/ 682421 h 768059"/>
                        <a:gd name="connsiteX166" fmla="*/ 1073896 w 1484196"/>
                        <a:gd name="connsiteY166" fmla="*/ 686926 h 768059"/>
                        <a:gd name="connsiteX167" fmla="*/ 1091914 w 1484196"/>
                        <a:gd name="connsiteY167" fmla="*/ 691430 h 768059"/>
                        <a:gd name="connsiteX168" fmla="*/ 1098670 w 1484196"/>
                        <a:gd name="connsiteY168" fmla="*/ 700439 h 768059"/>
                        <a:gd name="connsiteX169" fmla="*/ 1103175 w 1484196"/>
                        <a:gd name="connsiteY169" fmla="*/ 707196 h 768059"/>
                        <a:gd name="connsiteX170" fmla="*/ 1109932 w 1484196"/>
                        <a:gd name="connsiteY170" fmla="*/ 711700 h 768059"/>
                        <a:gd name="connsiteX171" fmla="*/ 1118940 w 1484196"/>
                        <a:gd name="connsiteY171" fmla="*/ 727466 h 768059"/>
                        <a:gd name="connsiteX172" fmla="*/ 1121193 w 1484196"/>
                        <a:gd name="connsiteY172" fmla="*/ 736474 h 768059"/>
                        <a:gd name="connsiteX173" fmla="*/ 1136958 w 1484196"/>
                        <a:gd name="connsiteY173" fmla="*/ 743231 h 768059"/>
                        <a:gd name="connsiteX174" fmla="*/ 1179750 w 1484196"/>
                        <a:gd name="connsiteY174" fmla="*/ 745483 h 768059"/>
                        <a:gd name="connsiteX175" fmla="*/ 1195516 w 1484196"/>
                        <a:gd name="connsiteY175" fmla="*/ 743231 h 768059"/>
                        <a:gd name="connsiteX176" fmla="*/ 1236056 w 1484196"/>
                        <a:gd name="connsiteY176" fmla="*/ 745483 h 768059"/>
                        <a:gd name="connsiteX177" fmla="*/ 1256326 w 1484196"/>
                        <a:gd name="connsiteY177" fmla="*/ 747736 h 768059"/>
                        <a:gd name="connsiteX178" fmla="*/ 1269839 w 1484196"/>
                        <a:gd name="connsiteY178" fmla="*/ 729718 h 768059"/>
                        <a:gd name="connsiteX179" fmla="*/ 1276596 w 1484196"/>
                        <a:gd name="connsiteY179" fmla="*/ 727466 h 768059"/>
                        <a:gd name="connsiteX180" fmla="*/ 1292361 w 1484196"/>
                        <a:gd name="connsiteY180" fmla="*/ 713952 h 768059"/>
                        <a:gd name="connsiteX181" fmla="*/ 1294613 w 1484196"/>
                        <a:gd name="connsiteY181" fmla="*/ 707196 h 768059"/>
                        <a:gd name="connsiteX182" fmla="*/ 1299118 w 1484196"/>
                        <a:gd name="connsiteY182" fmla="*/ 700439 h 768059"/>
                        <a:gd name="connsiteX183" fmla="*/ 1303622 w 1484196"/>
                        <a:gd name="connsiteY183" fmla="*/ 691430 h 768059"/>
                        <a:gd name="connsiteX184" fmla="*/ 1310379 w 1484196"/>
                        <a:gd name="connsiteY184" fmla="*/ 689178 h 768059"/>
                        <a:gd name="connsiteX185" fmla="*/ 1314883 w 1484196"/>
                        <a:gd name="connsiteY185" fmla="*/ 680169 h 768059"/>
                        <a:gd name="connsiteX186" fmla="*/ 1321640 w 1484196"/>
                        <a:gd name="connsiteY186" fmla="*/ 675665 h 768059"/>
                        <a:gd name="connsiteX187" fmla="*/ 1323892 w 1484196"/>
                        <a:gd name="connsiteY187" fmla="*/ 666656 h 768059"/>
                        <a:gd name="connsiteX188" fmla="*/ 1326144 w 1484196"/>
                        <a:gd name="connsiteY188" fmla="*/ 659899 h 768059"/>
                        <a:gd name="connsiteX189" fmla="*/ 1330649 w 1484196"/>
                        <a:gd name="connsiteY189" fmla="*/ 655395 h 768059"/>
                        <a:gd name="connsiteX190" fmla="*/ 1339658 w 1484196"/>
                        <a:gd name="connsiteY190" fmla="*/ 641881 h 768059"/>
                        <a:gd name="connsiteX191" fmla="*/ 1341910 w 1484196"/>
                        <a:gd name="connsiteY191" fmla="*/ 632873 h 768059"/>
                        <a:gd name="connsiteX192" fmla="*/ 1344162 w 1484196"/>
                        <a:gd name="connsiteY192" fmla="*/ 610350 h 768059"/>
                        <a:gd name="connsiteX193" fmla="*/ 1348666 w 1484196"/>
                        <a:gd name="connsiteY193" fmla="*/ 601341 h 768059"/>
                        <a:gd name="connsiteX194" fmla="*/ 1353171 w 1484196"/>
                        <a:gd name="connsiteY194" fmla="*/ 585576 h 768059"/>
                        <a:gd name="connsiteX195" fmla="*/ 1359928 w 1484196"/>
                        <a:gd name="connsiteY195" fmla="*/ 576567 h 768059"/>
                        <a:gd name="connsiteX196" fmla="*/ 1364432 w 1484196"/>
                        <a:gd name="connsiteY196" fmla="*/ 542784 h 768059"/>
                        <a:gd name="connsiteX197" fmla="*/ 1366684 w 1484196"/>
                        <a:gd name="connsiteY197" fmla="*/ 533775 h 768059"/>
                        <a:gd name="connsiteX198" fmla="*/ 1368936 w 1484196"/>
                        <a:gd name="connsiteY198" fmla="*/ 477470 h 768059"/>
                        <a:gd name="connsiteX199" fmla="*/ 1384702 w 1484196"/>
                        <a:gd name="connsiteY199" fmla="*/ 454947 h 768059"/>
                        <a:gd name="connsiteX200" fmla="*/ 1391459 w 1484196"/>
                        <a:gd name="connsiteY200" fmla="*/ 443686 h 768059"/>
                        <a:gd name="connsiteX201" fmla="*/ 1398215 w 1484196"/>
                        <a:gd name="connsiteY201" fmla="*/ 434677 h 768059"/>
                        <a:gd name="connsiteX202" fmla="*/ 1400467 w 1484196"/>
                        <a:gd name="connsiteY202" fmla="*/ 385129 h 768059"/>
                        <a:gd name="connsiteX203" fmla="*/ 1402720 w 1484196"/>
                        <a:gd name="connsiteY203" fmla="*/ 373868 h 768059"/>
                        <a:gd name="connsiteX204" fmla="*/ 1409476 w 1484196"/>
                        <a:gd name="connsiteY204" fmla="*/ 367111 h 768059"/>
                        <a:gd name="connsiteX205" fmla="*/ 1422990 w 1484196"/>
                        <a:gd name="connsiteY205" fmla="*/ 157655 h 768059"/>
                        <a:gd name="connsiteX206" fmla="*/ 1436503 w 1484196"/>
                        <a:gd name="connsiteY206" fmla="*/ 141889 h 768059"/>
                        <a:gd name="connsiteX207" fmla="*/ 1441007 w 1484196"/>
                        <a:gd name="connsiteY207" fmla="*/ 135133 h 768059"/>
                        <a:gd name="connsiteX208" fmla="*/ 1447764 w 1484196"/>
                        <a:gd name="connsiteY208" fmla="*/ 132880 h 768059"/>
                        <a:gd name="connsiteX209" fmla="*/ 1454521 w 1484196"/>
                        <a:gd name="connsiteY209" fmla="*/ 128376 h 768059"/>
                        <a:gd name="connsiteX210" fmla="*/ 1456773 w 1484196"/>
                        <a:gd name="connsiteY210" fmla="*/ 99097 h 768059"/>
                        <a:gd name="connsiteX211" fmla="*/ 1463530 w 1484196"/>
                        <a:gd name="connsiteY211" fmla="*/ 94593 h 768059"/>
                        <a:gd name="connsiteX212" fmla="*/ 1474791 w 1484196"/>
                        <a:gd name="connsiteY212" fmla="*/ 83332 h 768059"/>
                        <a:gd name="connsiteX213" fmla="*/ 1477043 w 1484196"/>
                        <a:gd name="connsiteY213" fmla="*/ 76575 h 768059"/>
                        <a:gd name="connsiteX214" fmla="*/ 1483800 w 1484196"/>
                        <a:gd name="connsiteY214" fmla="*/ 74323 h 768059"/>
                        <a:gd name="connsiteX215" fmla="*/ 1481547 w 1484196"/>
                        <a:gd name="connsiteY215" fmla="*/ 0 h 768059"/>
                        <a:gd name="connsiteX216" fmla="*/ 1470286 w 1484196"/>
                        <a:gd name="connsiteY216" fmla="*/ 9008 h 768059"/>
                        <a:gd name="connsiteX217" fmla="*/ 1468034 w 1484196"/>
                        <a:gd name="connsiteY217" fmla="*/ 18017 h 768059"/>
                        <a:gd name="connsiteX218" fmla="*/ 1461277 w 1484196"/>
                        <a:gd name="connsiteY218" fmla="*/ 20270 h 768059"/>
                        <a:gd name="connsiteX219" fmla="*/ 1470286 w 1484196"/>
                        <a:gd name="connsiteY21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290125 w 1484196"/>
                        <a:gd name="connsiteY99" fmla="*/ 578819 h 768059"/>
                        <a:gd name="connsiteX100" fmla="*/ 254089 w 1484196"/>
                        <a:gd name="connsiteY100" fmla="*/ 556297 h 768059"/>
                        <a:gd name="connsiteX101" fmla="*/ 247333 w 1484196"/>
                        <a:gd name="connsiteY101" fmla="*/ 554045 h 768059"/>
                        <a:gd name="connsiteX102" fmla="*/ 242828 w 1484196"/>
                        <a:gd name="connsiteY102" fmla="*/ 549541 h 768059"/>
                        <a:gd name="connsiteX103" fmla="*/ 224810 w 1484196"/>
                        <a:gd name="connsiteY103" fmla="*/ 545036 h 768059"/>
                        <a:gd name="connsiteX104" fmla="*/ 168505 w 1484196"/>
                        <a:gd name="connsiteY104" fmla="*/ 536027 h 768059"/>
                        <a:gd name="connsiteX105" fmla="*/ 105443 w 1484196"/>
                        <a:gd name="connsiteY105" fmla="*/ 533775 h 768059"/>
                        <a:gd name="connsiteX106" fmla="*/ 64903 w 1484196"/>
                        <a:gd name="connsiteY106" fmla="*/ 536027 h 768059"/>
                        <a:gd name="connsiteX107" fmla="*/ 49629 w 1484196"/>
                        <a:gd name="connsiteY107" fmla="*/ 536930 h 768059"/>
                        <a:gd name="connsiteX108" fmla="*/ 11467 w 1484196"/>
                        <a:gd name="connsiteY108" fmla="*/ 550729 h 768059"/>
                        <a:gd name="connsiteX109" fmla="*/ 0 w 1484196"/>
                        <a:gd name="connsiteY109" fmla="*/ 573331 h 768059"/>
                        <a:gd name="connsiteX110" fmla="*/ 7169 w 1484196"/>
                        <a:gd name="connsiteY110" fmla="*/ 603101 h 768059"/>
                        <a:gd name="connsiteX111" fmla="*/ 33291 w 1484196"/>
                        <a:gd name="connsiteY111" fmla="*/ 618170 h 768059"/>
                        <a:gd name="connsiteX112" fmla="*/ 113011 w 1484196"/>
                        <a:gd name="connsiteY112" fmla="*/ 629432 h 768059"/>
                        <a:gd name="connsiteX113" fmla="*/ 154992 w 1484196"/>
                        <a:gd name="connsiteY113" fmla="*/ 632873 h 768059"/>
                        <a:gd name="connsiteX114" fmla="*/ 161748 w 1484196"/>
                        <a:gd name="connsiteY114" fmla="*/ 637377 h 768059"/>
                        <a:gd name="connsiteX115" fmla="*/ 207372 w 1484196"/>
                        <a:gd name="connsiteY115" fmla="*/ 640429 h 768059"/>
                        <a:gd name="connsiteX116" fmla="*/ 238324 w 1484196"/>
                        <a:gd name="connsiteY116" fmla="*/ 662151 h 768059"/>
                        <a:gd name="connsiteX117" fmla="*/ 290125 w 1484196"/>
                        <a:gd name="connsiteY117" fmla="*/ 675665 h 768059"/>
                        <a:gd name="connsiteX118" fmla="*/ 292377 w 1484196"/>
                        <a:gd name="connsiteY118" fmla="*/ 686926 h 768059"/>
                        <a:gd name="connsiteX119" fmla="*/ 301386 w 1484196"/>
                        <a:gd name="connsiteY119" fmla="*/ 691430 h 768059"/>
                        <a:gd name="connsiteX120" fmla="*/ 312647 w 1484196"/>
                        <a:gd name="connsiteY120" fmla="*/ 702691 h 768059"/>
                        <a:gd name="connsiteX121" fmla="*/ 314899 w 1484196"/>
                        <a:gd name="connsiteY121" fmla="*/ 709448 h 768059"/>
                        <a:gd name="connsiteX122" fmla="*/ 328412 w 1484196"/>
                        <a:gd name="connsiteY122" fmla="*/ 729718 h 768059"/>
                        <a:gd name="connsiteX123" fmla="*/ 330665 w 1484196"/>
                        <a:gd name="connsiteY123" fmla="*/ 736474 h 768059"/>
                        <a:gd name="connsiteX124" fmla="*/ 335169 w 1484196"/>
                        <a:gd name="connsiteY124" fmla="*/ 743231 h 768059"/>
                        <a:gd name="connsiteX125" fmla="*/ 391474 w 1484196"/>
                        <a:gd name="connsiteY125" fmla="*/ 752240 h 768059"/>
                        <a:gd name="connsiteX126" fmla="*/ 459041 w 1484196"/>
                        <a:gd name="connsiteY126" fmla="*/ 756744 h 768059"/>
                        <a:gd name="connsiteX127" fmla="*/ 474806 w 1484196"/>
                        <a:gd name="connsiteY127" fmla="*/ 768006 h 768059"/>
                        <a:gd name="connsiteX128" fmla="*/ 501833 w 1484196"/>
                        <a:gd name="connsiteY128" fmla="*/ 761249 h 768059"/>
                        <a:gd name="connsiteX129" fmla="*/ 510842 w 1484196"/>
                        <a:gd name="connsiteY129" fmla="*/ 758997 h 768059"/>
                        <a:gd name="connsiteX130" fmla="*/ 528860 w 1484196"/>
                        <a:gd name="connsiteY130" fmla="*/ 754492 h 768059"/>
                        <a:gd name="connsiteX131" fmla="*/ 607687 w 1484196"/>
                        <a:gd name="connsiteY131" fmla="*/ 752240 h 768059"/>
                        <a:gd name="connsiteX132" fmla="*/ 670749 w 1484196"/>
                        <a:gd name="connsiteY132" fmla="*/ 747736 h 768059"/>
                        <a:gd name="connsiteX133" fmla="*/ 677506 w 1484196"/>
                        <a:gd name="connsiteY133" fmla="*/ 745483 h 768059"/>
                        <a:gd name="connsiteX134" fmla="*/ 686515 w 1484196"/>
                        <a:gd name="connsiteY134" fmla="*/ 743231 h 768059"/>
                        <a:gd name="connsiteX135" fmla="*/ 718046 w 1484196"/>
                        <a:gd name="connsiteY135" fmla="*/ 740979 h 768059"/>
                        <a:gd name="connsiteX136" fmla="*/ 745072 w 1484196"/>
                        <a:gd name="connsiteY136" fmla="*/ 713952 h 768059"/>
                        <a:gd name="connsiteX137" fmla="*/ 756333 w 1484196"/>
                        <a:gd name="connsiteY137" fmla="*/ 702691 h 768059"/>
                        <a:gd name="connsiteX138" fmla="*/ 760838 w 1484196"/>
                        <a:gd name="connsiteY138" fmla="*/ 698187 h 768059"/>
                        <a:gd name="connsiteX139" fmla="*/ 772099 w 1484196"/>
                        <a:gd name="connsiteY139" fmla="*/ 684674 h 768059"/>
                        <a:gd name="connsiteX140" fmla="*/ 783360 w 1484196"/>
                        <a:gd name="connsiteY140" fmla="*/ 673412 h 768059"/>
                        <a:gd name="connsiteX141" fmla="*/ 787865 w 1484196"/>
                        <a:gd name="connsiteY141" fmla="*/ 666656 h 768059"/>
                        <a:gd name="connsiteX142" fmla="*/ 794621 w 1484196"/>
                        <a:gd name="connsiteY142" fmla="*/ 664404 h 768059"/>
                        <a:gd name="connsiteX143" fmla="*/ 796873 w 1484196"/>
                        <a:gd name="connsiteY143" fmla="*/ 657647 h 768059"/>
                        <a:gd name="connsiteX144" fmla="*/ 826152 w 1484196"/>
                        <a:gd name="connsiteY144" fmla="*/ 655395 h 768059"/>
                        <a:gd name="connsiteX145" fmla="*/ 848674 w 1484196"/>
                        <a:gd name="connsiteY145" fmla="*/ 639629 h 768059"/>
                        <a:gd name="connsiteX146" fmla="*/ 866692 w 1484196"/>
                        <a:gd name="connsiteY146" fmla="*/ 635125 h 768059"/>
                        <a:gd name="connsiteX147" fmla="*/ 875701 w 1484196"/>
                        <a:gd name="connsiteY147" fmla="*/ 632873 h 768059"/>
                        <a:gd name="connsiteX148" fmla="*/ 882458 w 1484196"/>
                        <a:gd name="connsiteY148" fmla="*/ 628368 h 768059"/>
                        <a:gd name="connsiteX149" fmla="*/ 902728 w 1484196"/>
                        <a:gd name="connsiteY149" fmla="*/ 619359 h 768059"/>
                        <a:gd name="connsiteX150" fmla="*/ 913989 w 1484196"/>
                        <a:gd name="connsiteY150" fmla="*/ 608098 h 768059"/>
                        <a:gd name="connsiteX151" fmla="*/ 929754 w 1484196"/>
                        <a:gd name="connsiteY151" fmla="*/ 603594 h 768059"/>
                        <a:gd name="connsiteX152" fmla="*/ 968042 w 1484196"/>
                        <a:gd name="connsiteY152" fmla="*/ 605846 h 768059"/>
                        <a:gd name="connsiteX153" fmla="*/ 972546 w 1484196"/>
                        <a:gd name="connsiteY153" fmla="*/ 612603 h 768059"/>
                        <a:gd name="connsiteX154" fmla="*/ 977051 w 1484196"/>
                        <a:gd name="connsiteY154" fmla="*/ 617107 h 768059"/>
                        <a:gd name="connsiteX155" fmla="*/ 997321 w 1484196"/>
                        <a:gd name="connsiteY155" fmla="*/ 623864 h 768059"/>
                        <a:gd name="connsiteX156" fmla="*/ 1006330 w 1484196"/>
                        <a:gd name="connsiteY156" fmla="*/ 632873 h 768059"/>
                        <a:gd name="connsiteX157" fmla="*/ 1010834 w 1484196"/>
                        <a:gd name="connsiteY157" fmla="*/ 641881 h 768059"/>
                        <a:gd name="connsiteX158" fmla="*/ 1024347 w 1484196"/>
                        <a:gd name="connsiteY158" fmla="*/ 650890 h 768059"/>
                        <a:gd name="connsiteX159" fmla="*/ 1028852 w 1484196"/>
                        <a:gd name="connsiteY159" fmla="*/ 664404 h 768059"/>
                        <a:gd name="connsiteX160" fmla="*/ 1035608 w 1484196"/>
                        <a:gd name="connsiteY160" fmla="*/ 668908 h 768059"/>
                        <a:gd name="connsiteX161" fmla="*/ 1046869 w 1484196"/>
                        <a:gd name="connsiteY161" fmla="*/ 671160 h 768059"/>
                        <a:gd name="connsiteX162" fmla="*/ 1053626 w 1484196"/>
                        <a:gd name="connsiteY162" fmla="*/ 673412 h 768059"/>
                        <a:gd name="connsiteX163" fmla="*/ 1055878 w 1484196"/>
                        <a:gd name="connsiteY163" fmla="*/ 680169 h 768059"/>
                        <a:gd name="connsiteX164" fmla="*/ 1064887 w 1484196"/>
                        <a:gd name="connsiteY164" fmla="*/ 682421 h 768059"/>
                        <a:gd name="connsiteX165" fmla="*/ 1073896 w 1484196"/>
                        <a:gd name="connsiteY165" fmla="*/ 686926 h 768059"/>
                        <a:gd name="connsiteX166" fmla="*/ 1091914 w 1484196"/>
                        <a:gd name="connsiteY166" fmla="*/ 691430 h 768059"/>
                        <a:gd name="connsiteX167" fmla="*/ 1098670 w 1484196"/>
                        <a:gd name="connsiteY167" fmla="*/ 700439 h 768059"/>
                        <a:gd name="connsiteX168" fmla="*/ 1103175 w 1484196"/>
                        <a:gd name="connsiteY168" fmla="*/ 707196 h 768059"/>
                        <a:gd name="connsiteX169" fmla="*/ 1109932 w 1484196"/>
                        <a:gd name="connsiteY169" fmla="*/ 711700 h 768059"/>
                        <a:gd name="connsiteX170" fmla="*/ 1118940 w 1484196"/>
                        <a:gd name="connsiteY170" fmla="*/ 727466 h 768059"/>
                        <a:gd name="connsiteX171" fmla="*/ 1121193 w 1484196"/>
                        <a:gd name="connsiteY171" fmla="*/ 736474 h 768059"/>
                        <a:gd name="connsiteX172" fmla="*/ 1136958 w 1484196"/>
                        <a:gd name="connsiteY172" fmla="*/ 743231 h 768059"/>
                        <a:gd name="connsiteX173" fmla="*/ 1179750 w 1484196"/>
                        <a:gd name="connsiteY173" fmla="*/ 745483 h 768059"/>
                        <a:gd name="connsiteX174" fmla="*/ 1195516 w 1484196"/>
                        <a:gd name="connsiteY174" fmla="*/ 743231 h 768059"/>
                        <a:gd name="connsiteX175" fmla="*/ 1236056 w 1484196"/>
                        <a:gd name="connsiteY175" fmla="*/ 745483 h 768059"/>
                        <a:gd name="connsiteX176" fmla="*/ 1256326 w 1484196"/>
                        <a:gd name="connsiteY176" fmla="*/ 747736 h 768059"/>
                        <a:gd name="connsiteX177" fmla="*/ 1269839 w 1484196"/>
                        <a:gd name="connsiteY177" fmla="*/ 729718 h 768059"/>
                        <a:gd name="connsiteX178" fmla="*/ 1276596 w 1484196"/>
                        <a:gd name="connsiteY178" fmla="*/ 727466 h 768059"/>
                        <a:gd name="connsiteX179" fmla="*/ 1292361 w 1484196"/>
                        <a:gd name="connsiteY179" fmla="*/ 713952 h 768059"/>
                        <a:gd name="connsiteX180" fmla="*/ 1294613 w 1484196"/>
                        <a:gd name="connsiteY180" fmla="*/ 707196 h 768059"/>
                        <a:gd name="connsiteX181" fmla="*/ 1299118 w 1484196"/>
                        <a:gd name="connsiteY181" fmla="*/ 700439 h 768059"/>
                        <a:gd name="connsiteX182" fmla="*/ 1303622 w 1484196"/>
                        <a:gd name="connsiteY182" fmla="*/ 691430 h 768059"/>
                        <a:gd name="connsiteX183" fmla="*/ 1310379 w 1484196"/>
                        <a:gd name="connsiteY183" fmla="*/ 689178 h 768059"/>
                        <a:gd name="connsiteX184" fmla="*/ 1314883 w 1484196"/>
                        <a:gd name="connsiteY184" fmla="*/ 680169 h 768059"/>
                        <a:gd name="connsiteX185" fmla="*/ 1321640 w 1484196"/>
                        <a:gd name="connsiteY185" fmla="*/ 675665 h 768059"/>
                        <a:gd name="connsiteX186" fmla="*/ 1323892 w 1484196"/>
                        <a:gd name="connsiteY186" fmla="*/ 666656 h 768059"/>
                        <a:gd name="connsiteX187" fmla="*/ 1326144 w 1484196"/>
                        <a:gd name="connsiteY187" fmla="*/ 659899 h 768059"/>
                        <a:gd name="connsiteX188" fmla="*/ 1330649 w 1484196"/>
                        <a:gd name="connsiteY188" fmla="*/ 655395 h 768059"/>
                        <a:gd name="connsiteX189" fmla="*/ 1339658 w 1484196"/>
                        <a:gd name="connsiteY189" fmla="*/ 641881 h 768059"/>
                        <a:gd name="connsiteX190" fmla="*/ 1341910 w 1484196"/>
                        <a:gd name="connsiteY190" fmla="*/ 632873 h 768059"/>
                        <a:gd name="connsiteX191" fmla="*/ 1344162 w 1484196"/>
                        <a:gd name="connsiteY191" fmla="*/ 610350 h 768059"/>
                        <a:gd name="connsiteX192" fmla="*/ 1348666 w 1484196"/>
                        <a:gd name="connsiteY192" fmla="*/ 601341 h 768059"/>
                        <a:gd name="connsiteX193" fmla="*/ 1353171 w 1484196"/>
                        <a:gd name="connsiteY193" fmla="*/ 585576 h 768059"/>
                        <a:gd name="connsiteX194" fmla="*/ 1359928 w 1484196"/>
                        <a:gd name="connsiteY194" fmla="*/ 576567 h 768059"/>
                        <a:gd name="connsiteX195" fmla="*/ 1364432 w 1484196"/>
                        <a:gd name="connsiteY195" fmla="*/ 542784 h 768059"/>
                        <a:gd name="connsiteX196" fmla="*/ 1366684 w 1484196"/>
                        <a:gd name="connsiteY196" fmla="*/ 533775 h 768059"/>
                        <a:gd name="connsiteX197" fmla="*/ 1368936 w 1484196"/>
                        <a:gd name="connsiteY197" fmla="*/ 477470 h 768059"/>
                        <a:gd name="connsiteX198" fmla="*/ 1384702 w 1484196"/>
                        <a:gd name="connsiteY198" fmla="*/ 454947 h 768059"/>
                        <a:gd name="connsiteX199" fmla="*/ 1391459 w 1484196"/>
                        <a:gd name="connsiteY199" fmla="*/ 443686 h 768059"/>
                        <a:gd name="connsiteX200" fmla="*/ 1398215 w 1484196"/>
                        <a:gd name="connsiteY200" fmla="*/ 434677 h 768059"/>
                        <a:gd name="connsiteX201" fmla="*/ 1400467 w 1484196"/>
                        <a:gd name="connsiteY201" fmla="*/ 385129 h 768059"/>
                        <a:gd name="connsiteX202" fmla="*/ 1402720 w 1484196"/>
                        <a:gd name="connsiteY202" fmla="*/ 373868 h 768059"/>
                        <a:gd name="connsiteX203" fmla="*/ 1409476 w 1484196"/>
                        <a:gd name="connsiteY203" fmla="*/ 367111 h 768059"/>
                        <a:gd name="connsiteX204" fmla="*/ 1422990 w 1484196"/>
                        <a:gd name="connsiteY204" fmla="*/ 157655 h 768059"/>
                        <a:gd name="connsiteX205" fmla="*/ 1436503 w 1484196"/>
                        <a:gd name="connsiteY205" fmla="*/ 141889 h 768059"/>
                        <a:gd name="connsiteX206" fmla="*/ 1441007 w 1484196"/>
                        <a:gd name="connsiteY206" fmla="*/ 135133 h 768059"/>
                        <a:gd name="connsiteX207" fmla="*/ 1447764 w 1484196"/>
                        <a:gd name="connsiteY207" fmla="*/ 132880 h 768059"/>
                        <a:gd name="connsiteX208" fmla="*/ 1454521 w 1484196"/>
                        <a:gd name="connsiteY208" fmla="*/ 128376 h 768059"/>
                        <a:gd name="connsiteX209" fmla="*/ 1456773 w 1484196"/>
                        <a:gd name="connsiteY209" fmla="*/ 99097 h 768059"/>
                        <a:gd name="connsiteX210" fmla="*/ 1463530 w 1484196"/>
                        <a:gd name="connsiteY210" fmla="*/ 94593 h 768059"/>
                        <a:gd name="connsiteX211" fmla="*/ 1474791 w 1484196"/>
                        <a:gd name="connsiteY211" fmla="*/ 83332 h 768059"/>
                        <a:gd name="connsiteX212" fmla="*/ 1477043 w 1484196"/>
                        <a:gd name="connsiteY212" fmla="*/ 76575 h 768059"/>
                        <a:gd name="connsiteX213" fmla="*/ 1483800 w 1484196"/>
                        <a:gd name="connsiteY213" fmla="*/ 74323 h 768059"/>
                        <a:gd name="connsiteX214" fmla="*/ 1481547 w 1484196"/>
                        <a:gd name="connsiteY214" fmla="*/ 0 h 768059"/>
                        <a:gd name="connsiteX215" fmla="*/ 1470286 w 1484196"/>
                        <a:gd name="connsiteY215" fmla="*/ 9008 h 768059"/>
                        <a:gd name="connsiteX216" fmla="*/ 1468034 w 1484196"/>
                        <a:gd name="connsiteY216" fmla="*/ 18017 h 768059"/>
                        <a:gd name="connsiteX217" fmla="*/ 1461277 w 1484196"/>
                        <a:gd name="connsiteY217" fmla="*/ 20270 h 768059"/>
                        <a:gd name="connsiteX218" fmla="*/ 1470286 w 1484196"/>
                        <a:gd name="connsiteY21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48682 w 1484196"/>
                        <a:gd name="connsiteY96" fmla="*/ 610350 h 768059"/>
                        <a:gd name="connsiteX97" fmla="*/ 328412 w 1484196"/>
                        <a:gd name="connsiteY97" fmla="*/ 603594 h 768059"/>
                        <a:gd name="connsiteX98" fmla="*/ 290125 w 1484196"/>
                        <a:gd name="connsiteY98" fmla="*/ 578819 h 768059"/>
                        <a:gd name="connsiteX99" fmla="*/ 254089 w 1484196"/>
                        <a:gd name="connsiteY99" fmla="*/ 556297 h 768059"/>
                        <a:gd name="connsiteX100" fmla="*/ 247333 w 1484196"/>
                        <a:gd name="connsiteY100" fmla="*/ 554045 h 768059"/>
                        <a:gd name="connsiteX101" fmla="*/ 242828 w 1484196"/>
                        <a:gd name="connsiteY101" fmla="*/ 549541 h 768059"/>
                        <a:gd name="connsiteX102" fmla="*/ 224810 w 1484196"/>
                        <a:gd name="connsiteY102" fmla="*/ 545036 h 768059"/>
                        <a:gd name="connsiteX103" fmla="*/ 168505 w 1484196"/>
                        <a:gd name="connsiteY103" fmla="*/ 536027 h 768059"/>
                        <a:gd name="connsiteX104" fmla="*/ 105443 w 1484196"/>
                        <a:gd name="connsiteY104" fmla="*/ 533775 h 768059"/>
                        <a:gd name="connsiteX105" fmla="*/ 64903 w 1484196"/>
                        <a:gd name="connsiteY105" fmla="*/ 536027 h 768059"/>
                        <a:gd name="connsiteX106" fmla="*/ 49629 w 1484196"/>
                        <a:gd name="connsiteY106" fmla="*/ 536930 h 768059"/>
                        <a:gd name="connsiteX107" fmla="*/ 11467 w 1484196"/>
                        <a:gd name="connsiteY107" fmla="*/ 550729 h 768059"/>
                        <a:gd name="connsiteX108" fmla="*/ 0 w 1484196"/>
                        <a:gd name="connsiteY108" fmla="*/ 573331 h 768059"/>
                        <a:gd name="connsiteX109" fmla="*/ 7169 w 1484196"/>
                        <a:gd name="connsiteY109" fmla="*/ 603101 h 768059"/>
                        <a:gd name="connsiteX110" fmla="*/ 33291 w 1484196"/>
                        <a:gd name="connsiteY110" fmla="*/ 618170 h 768059"/>
                        <a:gd name="connsiteX111" fmla="*/ 113011 w 1484196"/>
                        <a:gd name="connsiteY111" fmla="*/ 629432 h 768059"/>
                        <a:gd name="connsiteX112" fmla="*/ 154992 w 1484196"/>
                        <a:gd name="connsiteY112" fmla="*/ 632873 h 768059"/>
                        <a:gd name="connsiteX113" fmla="*/ 161748 w 1484196"/>
                        <a:gd name="connsiteY113" fmla="*/ 637377 h 768059"/>
                        <a:gd name="connsiteX114" fmla="*/ 207372 w 1484196"/>
                        <a:gd name="connsiteY114" fmla="*/ 640429 h 768059"/>
                        <a:gd name="connsiteX115" fmla="*/ 238324 w 1484196"/>
                        <a:gd name="connsiteY115" fmla="*/ 662151 h 768059"/>
                        <a:gd name="connsiteX116" fmla="*/ 290125 w 1484196"/>
                        <a:gd name="connsiteY116" fmla="*/ 675665 h 768059"/>
                        <a:gd name="connsiteX117" fmla="*/ 292377 w 1484196"/>
                        <a:gd name="connsiteY117" fmla="*/ 686926 h 768059"/>
                        <a:gd name="connsiteX118" fmla="*/ 301386 w 1484196"/>
                        <a:gd name="connsiteY118" fmla="*/ 691430 h 768059"/>
                        <a:gd name="connsiteX119" fmla="*/ 312647 w 1484196"/>
                        <a:gd name="connsiteY119" fmla="*/ 702691 h 768059"/>
                        <a:gd name="connsiteX120" fmla="*/ 314899 w 1484196"/>
                        <a:gd name="connsiteY120" fmla="*/ 709448 h 768059"/>
                        <a:gd name="connsiteX121" fmla="*/ 328412 w 1484196"/>
                        <a:gd name="connsiteY121" fmla="*/ 729718 h 768059"/>
                        <a:gd name="connsiteX122" fmla="*/ 330665 w 1484196"/>
                        <a:gd name="connsiteY122" fmla="*/ 736474 h 768059"/>
                        <a:gd name="connsiteX123" fmla="*/ 335169 w 1484196"/>
                        <a:gd name="connsiteY123" fmla="*/ 743231 h 768059"/>
                        <a:gd name="connsiteX124" fmla="*/ 391474 w 1484196"/>
                        <a:gd name="connsiteY124" fmla="*/ 752240 h 768059"/>
                        <a:gd name="connsiteX125" fmla="*/ 459041 w 1484196"/>
                        <a:gd name="connsiteY125" fmla="*/ 756744 h 768059"/>
                        <a:gd name="connsiteX126" fmla="*/ 474806 w 1484196"/>
                        <a:gd name="connsiteY126" fmla="*/ 768006 h 768059"/>
                        <a:gd name="connsiteX127" fmla="*/ 501833 w 1484196"/>
                        <a:gd name="connsiteY127" fmla="*/ 761249 h 768059"/>
                        <a:gd name="connsiteX128" fmla="*/ 510842 w 1484196"/>
                        <a:gd name="connsiteY128" fmla="*/ 758997 h 768059"/>
                        <a:gd name="connsiteX129" fmla="*/ 528860 w 1484196"/>
                        <a:gd name="connsiteY129" fmla="*/ 754492 h 768059"/>
                        <a:gd name="connsiteX130" fmla="*/ 607687 w 1484196"/>
                        <a:gd name="connsiteY130" fmla="*/ 752240 h 768059"/>
                        <a:gd name="connsiteX131" fmla="*/ 670749 w 1484196"/>
                        <a:gd name="connsiteY131" fmla="*/ 747736 h 768059"/>
                        <a:gd name="connsiteX132" fmla="*/ 677506 w 1484196"/>
                        <a:gd name="connsiteY132" fmla="*/ 745483 h 768059"/>
                        <a:gd name="connsiteX133" fmla="*/ 686515 w 1484196"/>
                        <a:gd name="connsiteY133" fmla="*/ 743231 h 768059"/>
                        <a:gd name="connsiteX134" fmla="*/ 718046 w 1484196"/>
                        <a:gd name="connsiteY134" fmla="*/ 740979 h 768059"/>
                        <a:gd name="connsiteX135" fmla="*/ 745072 w 1484196"/>
                        <a:gd name="connsiteY135" fmla="*/ 713952 h 768059"/>
                        <a:gd name="connsiteX136" fmla="*/ 756333 w 1484196"/>
                        <a:gd name="connsiteY136" fmla="*/ 702691 h 768059"/>
                        <a:gd name="connsiteX137" fmla="*/ 760838 w 1484196"/>
                        <a:gd name="connsiteY137" fmla="*/ 698187 h 768059"/>
                        <a:gd name="connsiteX138" fmla="*/ 772099 w 1484196"/>
                        <a:gd name="connsiteY138" fmla="*/ 684674 h 768059"/>
                        <a:gd name="connsiteX139" fmla="*/ 783360 w 1484196"/>
                        <a:gd name="connsiteY139" fmla="*/ 673412 h 768059"/>
                        <a:gd name="connsiteX140" fmla="*/ 787865 w 1484196"/>
                        <a:gd name="connsiteY140" fmla="*/ 666656 h 768059"/>
                        <a:gd name="connsiteX141" fmla="*/ 794621 w 1484196"/>
                        <a:gd name="connsiteY141" fmla="*/ 664404 h 768059"/>
                        <a:gd name="connsiteX142" fmla="*/ 796873 w 1484196"/>
                        <a:gd name="connsiteY142" fmla="*/ 657647 h 768059"/>
                        <a:gd name="connsiteX143" fmla="*/ 826152 w 1484196"/>
                        <a:gd name="connsiteY143" fmla="*/ 655395 h 768059"/>
                        <a:gd name="connsiteX144" fmla="*/ 848674 w 1484196"/>
                        <a:gd name="connsiteY144" fmla="*/ 639629 h 768059"/>
                        <a:gd name="connsiteX145" fmla="*/ 866692 w 1484196"/>
                        <a:gd name="connsiteY145" fmla="*/ 635125 h 768059"/>
                        <a:gd name="connsiteX146" fmla="*/ 875701 w 1484196"/>
                        <a:gd name="connsiteY146" fmla="*/ 632873 h 768059"/>
                        <a:gd name="connsiteX147" fmla="*/ 882458 w 1484196"/>
                        <a:gd name="connsiteY147" fmla="*/ 628368 h 768059"/>
                        <a:gd name="connsiteX148" fmla="*/ 902728 w 1484196"/>
                        <a:gd name="connsiteY148" fmla="*/ 619359 h 768059"/>
                        <a:gd name="connsiteX149" fmla="*/ 913989 w 1484196"/>
                        <a:gd name="connsiteY149" fmla="*/ 608098 h 768059"/>
                        <a:gd name="connsiteX150" fmla="*/ 929754 w 1484196"/>
                        <a:gd name="connsiteY150" fmla="*/ 603594 h 768059"/>
                        <a:gd name="connsiteX151" fmla="*/ 968042 w 1484196"/>
                        <a:gd name="connsiteY151" fmla="*/ 605846 h 768059"/>
                        <a:gd name="connsiteX152" fmla="*/ 972546 w 1484196"/>
                        <a:gd name="connsiteY152" fmla="*/ 612603 h 768059"/>
                        <a:gd name="connsiteX153" fmla="*/ 977051 w 1484196"/>
                        <a:gd name="connsiteY153" fmla="*/ 617107 h 768059"/>
                        <a:gd name="connsiteX154" fmla="*/ 997321 w 1484196"/>
                        <a:gd name="connsiteY154" fmla="*/ 623864 h 768059"/>
                        <a:gd name="connsiteX155" fmla="*/ 1006330 w 1484196"/>
                        <a:gd name="connsiteY155" fmla="*/ 632873 h 768059"/>
                        <a:gd name="connsiteX156" fmla="*/ 1010834 w 1484196"/>
                        <a:gd name="connsiteY156" fmla="*/ 641881 h 768059"/>
                        <a:gd name="connsiteX157" fmla="*/ 1024347 w 1484196"/>
                        <a:gd name="connsiteY157" fmla="*/ 650890 h 768059"/>
                        <a:gd name="connsiteX158" fmla="*/ 1028852 w 1484196"/>
                        <a:gd name="connsiteY158" fmla="*/ 664404 h 768059"/>
                        <a:gd name="connsiteX159" fmla="*/ 1035608 w 1484196"/>
                        <a:gd name="connsiteY159" fmla="*/ 668908 h 768059"/>
                        <a:gd name="connsiteX160" fmla="*/ 1046869 w 1484196"/>
                        <a:gd name="connsiteY160" fmla="*/ 671160 h 768059"/>
                        <a:gd name="connsiteX161" fmla="*/ 1053626 w 1484196"/>
                        <a:gd name="connsiteY161" fmla="*/ 673412 h 768059"/>
                        <a:gd name="connsiteX162" fmla="*/ 1055878 w 1484196"/>
                        <a:gd name="connsiteY162" fmla="*/ 680169 h 768059"/>
                        <a:gd name="connsiteX163" fmla="*/ 1064887 w 1484196"/>
                        <a:gd name="connsiteY163" fmla="*/ 682421 h 768059"/>
                        <a:gd name="connsiteX164" fmla="*/ 1073896 w 1484196"/>
                        <a:gd name="connsiteY164" fmla="*/ 686926 h 768059"/>
                        <a:gd name="connsiteX165" fmla="*/ 1091914 w 1484196"/>
                        <a:gd name="connsiteY165" fmla="*/ 691430 h 768059"/>
                        <a:gd name="connsiteX166" fmla="*/ 1098670 w 1484196"/>
                        <a:gd name="connsiteY166" fmla="*/ 700439 h 768059"/>
                        <a:gd name="connsiteX167" fmla="*/ 1103175 w 1484196"/>
                        <a:gd name="connsiteY167" fmla="*/ 707196 h 768059"/>
                        <a:gd name="connsiteX168" fmla="*/ 1109932 w 1484196"/>
                        <a:gd name="connsiteY168" fmla="*/ 711700 h 768059"/>
                        <a:gd name="connsiteX169" fmla="*/ 1118940 w 1484196"/>
                        <a:gd name="connsiteY169" fmla="*/ 727466 h 768059"/>
                        <a:gd name="connsiteX170" fmla="*/ 1121193 w 1484196"/>
                        <a:gd name="connsiteY170" fmla="*/ 736474 h 768059"/>
                        <a:gd name="connsiteX171" fmla="*/ 1136958 w 1484196"/>
                        <a:gd name="connsiteY171" fmla="*/ 743231 h 768059"/>
                        <a:gd name="connsiteX172" fmla="*/ 1179750 w 1484196"/>
                        <a:gd name="connsiteY172" fmla="*/ 745483 h 768059"/>
                        <a:gd name="connsiteX173" fmla="*/ 1195516 w 1484196"/>
                        <a:gd name="connsiteY173" fmla="*/ 743231 h 768059"/>
                        <a:gd name="connsiteX174" fmla="*/ 1236056 w 1484196"/>
                        <a:gd name="connsiteY174" fmla="*/ 745483 h 768059"/>
                        <a:gd name="connsiteX175" fmla="*/ 1256326 w 1484196"/>
                        <a:gd name="connsiteY175" fmla="*/ 747736 h 768059"/>
                        <a:gd name="connsiteX176" fmla="*/ 1269839 w 1484196"/>
                        <a:gd name="connsiteY176" fmla="*/ 729718 h 768059"/>
                        <a:gd name="connsiteX177" fmla="*/ 1276596 w 1484196"/>
                        <a:gd name="connsiteY177" fmla="*/ 727466 h 768059"/>
                        <a:gd name="connsiteX178" fmla="*/ 1292361 w 1484196"/>
                        <a:gd name="connsiteY178" fmla="*/ 713952 h 768059"/>
                        <a:gd name="connsiteX179" fmla="*/ 1294613 w 1484196"/>
                        <a:gd name="connsiteY179" fmla="*/ 707196 h 768059"/>
                        <a:gd name="connsiteX180" fmla="*/ 1299118 w 1484196"/>
                        <a:gd name="connsiteY180" fmla="*/ 700439 h 768059"/>
                        <a:gd name="connsiteX181" fmla="*/ 1303622 w 1484196"/>
                        <a:gd name="connsiteY181" fmla="*/ 691430 h 768059"/>
                        <a:gd name="connsiteX182" fmla="*/ 1310379 w 1484196"/>
                        <a:gd name="connsiteY182" fmla="*/ 689178 h 768059"/>
                        <a:gd name="connsiteX183" fmla="*/ 1314883 w 1484196"/>
                        <a:gd name="connsiteY183" fmla="*/ 680169 h 768059"/>
                        <a:gd name="connsiteX184" fmla="*/ 1321640 w 1484196"/>
                        <a:gd name="connsiteY184" fmla="*/ 675665 h 768059"/>
                        <a:gd name="connsiteX185" fmla="*/ 1323892 w 1484196"/>
                        <a:gd name="connsiteY185" fmla="*/ 666656 h 768059"/>
                        <a:gd name="connsiteX186" fmla="*/ 1326144 w 1484196"/>
                        <a:gd name="connsiteY186" fmla="*/ 659899 h 768059"/>
                        <a:gd name="connsiteX187" fmla="*/ 1330649 w 1484196"/>
                        <a:gd name="connsiteY187" fmla="*/ 655395 h 768059"/>
                        <a:gd name="connsiteX188" fmla="*/ 1339658 w 1484196"/>
                        <a:gd name="connsiteY188" fmla="*/ 641881 h 768059"/>
                        <a:gd name="connsiteX189" fmla="*/ 1341910 w 1484196"/>
                        <a:gd name="connsiteY189" fmla="*/ 632873 h 768059"/>
                        <a:gd name="connsiteX190" fmla="*/ 1344162 w 1484196"/>
                        <a:gd name="connsiteY190" fmla="*/ 610350 h 768059"/>
                        <a:gd name="connsiteX191" fmla="*/ 1348666 w 1484196"/>
                        <a:gd name="connsiteY191" fmla="*/ 601341 h 768059"/>
                        <a:gd name="connsiteX192" fmla="*/ 1353171 w 1484196"/>
                        <a:gd name="connsiteY192" fmla="*/ 585576 h 768059"/>
                        <a:gd name="connsiteX193" fmla="*/ 1359928 w 1484196"/>
                        <a:gd name="connsiteY193" fmla="*/ 576567 h 768059"/>
                        <a:gd name="connsiteX194" fmla="*/ 1364432 w 1484196"/>
                        <a:gd name="connsiteY194" fmla="*/ 542784 h 768059"/>
                        <a:gd name="connsiteX195" fmla="*/ 1366684 w 1484196"/>
                        <a:gd name="connsiteY195" fmla="*/ 533775 h 768059"/>
                        <a:gd name="connsiteX196" fmla="*/ 1368936 w 1484196"/>
                        <a:gd name="connsiteY196" fmla="*/ 477470 h 768059"/>
                        <a:gd name="connsiteX197" fmla="*/ 1384702 w 1484196"/>
                        <a:gd name="connsiteY197" fmla="*/ 454947 h 768059"/>
                        <a:gd name="connsiteX198" fmla="*/ 1391459 w 1484196"/>
                        <a:gd name="connsiteY198" fmla="*/ 443686 h 768059"/>
                        <a:gd name="connsiteX199" fmla="*/ 1398215 w 1484196"/>
                        <a:gd name="connsiteY199" fmla="*/ 434677 h 768059"/>
                        <a:gd name="connsiteX200" fmla="*/ 1400467 w 1484196"/>
                        <a:gd name="connsiteY200" fmla="*/ 385129 h 768059"/>
                        <a:gd name="connsiteX201" fmla="*/ 1402720 w 1484196"/>
                        <a:gd name="connsiteY201" fmla="*/ 373868 h 768059"/>
                        <a:gd name="connsiteX202" fmla="*/ 1409476 w 1484196"/>
                        <a:gd name="connsiteY202" fmla="*/ 367111 h 768059"/>
                        <a:gd name="connsiteX203" fmla="*/ 1422990 w 1484196"/>
                        <a:gd name="connsiteY203" fmla="*/ 157655 h 768059"/>
                        <a:gd name="connsiteX204" fmla="*/ 1436503 w 1484196"/>
                        <a:gd name="connsiteY204" fmla="*/ 141889 h 768059"/>
                        <a:gd name="connsiteX205" fmla="*/ 1441007 w 1484196"/>
                        <a:gd name="connsiteY205" fmla="*/ 135133 h 768059"/>
                        <a:gd name="connsiteX206" fmla="*/ 1447764 w 1484196"/>
                        <a:gd name="connsiteY206" fmla="*/ 132880 h 768059"/>
                        <a:gd name="connsiteX207" fmla="*/ 1454521 w 1484196"/>
                        <a:gd name="connsiteY207" fmla="*/ 128376 h 768059"/>
                        <a:gd name="connsiteX208" fmla="*/ 1456773 w 1484196"/>
                        <a:gd name="connsiteY208" fmla="*/ 99097 h 768059"/>
                        <a:gd name="connsiteX209" fmla="*/ 1463530 w 1484196"/>
                        <a:gd name="connsiteY209" fmla="*/ 94593 h 768059"/>
                        <a:gd name="connsiteX210" fmla="*/ 1474791 w 1484196"/>
                        <a:gd name="connsiteY210" fmla="*/ 83332 h 768059"/>
                        <a:gd name="connsiteX211" fmla="*/ 1477043 w 1484196"/>
                        <a:gd name="connsiteY211" fmla="*/ 76575 h 768059"/>
                        <a:gd name="connsiteX212" fmla="*/ 1483800 w 1484196"/>
                        <a:gd name="connsiteY212" fmla="*/ 74323 h 768059"/>
                        <a:gd name="connsiteX213" fmla="*/ 1481547 w 1484196"/>
                        <a:gd name="connsiteY213" fmla="*/ 0 h 768059"/>
                        <a:gd name="connsiteX214" fmla="*/ 1470286 w 1484196"/>
                        <a:gd name="connsiteY214" fmla="*/ 9008 h 768059"/>
                        <a:gd name="connsiteX215" fmla="*/ 1468034 w 1484196"/>
                        <a:gd name="connsiteY215" fmla="*/ 18017 h 768059"/>
                        <a:gd name="connsiteX216" fmla="*/ 1461277 w 1484196"/>
                        <a:gd name="connsiteY216" fmla="*/ 20270 h 768059"/>
                        <a:gd name="connsiteX217" fmla="*/ 1470286 w 1484196"/>
                        <a:gd name="connsiteY21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292377 w 1484196"/>
                        <a:gd name="connsiteY116" fmla="*/ 686926 h 768059"/>
                        <a:gd name="connsiteX117" fmla="*/ 301386 w 1484196"/>
                        <a:gd name="connsiteY117" fmla="*/ 691430 h 768059"/>
                        <a:gd name="connsiteX118" fmla="*/ 312647 w 1484196"/>
                        <a:gd name="connsiteY118" fmla="*/ 702691 h 768059"/>
                        <a:gd name="connsiteX119" fmla="*/ 314899 w 1484196"/>
                        <a:gd name="connsiteY119" fmla="*/ 709448 h 768059"/>
                        <a:gd name="connsiteX120" fmla="*/ 328412 w 1484196"/>
                        <a:gd name="connsiteY120" fmla="*/ 729718 h 768059"/>
                        <a:gd name="connsiteX121" fmla="*/ 330665 w 1484196"/>
                        <a:gd name="connsiteY121" fmla="*/ 736474 h 768059"/>
                        <a:gd name="connsiteX122" fmla="*/ 335169 w 1484196"/>
                        <a:gd name="connsiteY122" fmla="*/ 743231 h 768059"/>
                        <a:gd name="connsiteX123" fmla="*/ 391474 w 1484196"/>
                        <a:gd name="connsiteY123" fmla="*/ 752240 h 768059"/>
                        <a:gd name="connsiteX124" fmla="*/ 459041 w 1484196"/>
                        <a:gd name="connsiteY124" fmla="*/ 756744 h 768059"/>
                        <a:gd name="connsiteX125" fmla="*/ 474806 w 1484196"/>
                        <a:gd name="connsiteY125" fmla="*/ 768006 h 768059"/>
                        <a:gd name="connsiteX126" fmla="*/ 501833 w 1484196"/>
                        <a:gd name="connsiteY126" fmla="*/ 761249 h 768059"/>
                        <a:gd name="connsiteX127" fmla="*/ 510842 w 1484196"/>
                        <a:gd name="connsiteY127" fmla="*/ 758997 h 768059"/>
                        <a:gd name="connsiteX128" fmla="*/ 528860 w 1484196"/>
                        <a:gd name="connsiteY128" fmla="*/ 754492 h 768059"/>
                        <a:gd name="connsiteX129" fmla="*/ 607687 w 1484196"/>
                        <a:gd name="connsiteY129" fmla="*/ 752240 h 768059"/>
                        <a:gd name="connsiteX130" fmla="*/ 670749 w 1484196"/>
                        <a:gd name="connsiteY130" fmla="*/ 747736 h 768059"/>
                        <a:gd name="connsiteX131" fmla="*/ 677506 w 1484196"/>
                        <a:gd name="connsiteY131" fmla="*/ 745483 h 768059"/>
                        <a:gd name="connsiteX132" fmla="*/ 686515 w 1484196"/>
                        <a:gd name="connsiteY132" fmla="*/ 743231 h 768059"/>
                        <a:gd name="connsiteX133" fmla="*/ 718046 w 1484196"/>
                        <a:gd name="connsiteY133" fmla="*/ 740979 h 768059"/>
                        <a:gd name="connsiteX134" fmla="*/ 745072 w 1484196"/>
                        <a:gd name="connsiteY134" fmla="*/ 713952 h 768059"/>
                        <a:gd name="connsiteX135" fmla="*/ 756333 w 1484196"/>
                        <a:gd name="connsiteY135" fmla="*/ 702691 h 768059"/>
                        <a:gd name="connsiteX136" fmla="*/ 760838 w 1484196"/>
                        <a:gd name="connsiteY136" fmla="*/ 698187 h 768059"/>
                        <a:gd name="connsiteX137" fmla="*/ 772099 w 1484196"/>
                        <a:gd name="connsiteY137" fmla="*/ 684674 h 768059"/>
                        <a:gd name="connsiteX138" fmla="*/ 783360 w 1484196"/>
                        <a:gd name="connsiteY138" fmla="*/ 673412 h 768059"/>
                        <a:gd name="connsiteX139" fmla="*/ 787865 w 1484196"/>
                        <a:gd name="connsiteY139" fmla="*/ 666656 h 768059"/>
                        <a:gd name="connsiteX140" fmla="*/ 794621 w 1484196"/>
                        <a:gd name="connsiteY140" fmla="*/ 664404 h 768059"/>
                        <a:gd name="connsiteX141" fmla="*/ 796873 w 1484196"/>
                        <a:gd name="connsiteY141" fmla="*/ 657647 h 768059"/>
                        <a:gd name="connsiteX142" fmla="*/ 826152 w 1484196"/>
                        <a:gd name="connsiteY142" fmla="*/ 655395 h 768059"/>
                        <a:gd name="connsiteX143" fmla="*/ 848674 w 1484196"/>
                        <a:gd name="connsiteY143" fmla="*/ 639629 h 768059"/>
                        <a:gd name="connsiteX144" fmla="*/ 866692 w 1484196"/>
                        <a:gd name="connsiteY144" fmla="*/ 635125 h 768059"/>
                        <a:gd name="connsiteX145" fmla="*/ 875701 w 1484196"/>
                        <a:gd name="connsiteY145" fmla="*/ 632873 h 768059"/>
                        <a:gd name="connsiteX146" fmla="*/ 882458 w 1484196"/>
                        <a:gd name="connsiteY146" fmla="*/ 628368 h 768059"/>
                        <a:gd name="connsiteX147" fmla="*/ 902728 w 1484196"/>
                        <a:gd name="connsiteY147" fmla="*/ 619359 h 768059"/>
                        <a:gd name="connsiteX148" fmla="*/ 913989 w 1484196"/>
                        <a:gd name="connsiteY148" fmla="*/ 608098 h 768059"/>
                        <a:gd name="connsiteX149" fmla="*/ 929754 w 1484196"/>
                        <a:gd name="connsiteY149" fmla="*/ 603594 h 768059"/>
                        <a:gd name="connsiteX150" fmla="*/ 968042 w 1484196"/>
                        <a:gd name="connsiteY150" fmla="*/ 605846 h 768059"/>
                        <a:gd name="connsiteX151" fmla="*/ 972546 w 1484196"/>
                        <a:gd name="connsiteY151" fmla="*/ 612603 h 768059"/>
                        <a:gd name="connsiteX152" fmla="*/ 977051 w 1484196"/>
                        <a:gd name="connsiteY152" fmla="*/ 617107 h 768059"/>
                        <a:gd name="connsiteX153" fmla="*/ 997321 w 1484196"/>
                        <a:gd name="connsiteY153" fmla="*/ 623864 h 768059"/>
                        <a:gd name="connsiteX154" fmla="*/ 1006330 w 1484196"/>
                        <a:gd name="connsiteY154" fmla="*/ 632873 h 768059"/>
                        <a:gd name="connsiteX155" fmla="*/ 1010834 w 1484196"/>
                        <a:gd name="connsiteY155" fmla="*/ 641881 h 768059"/>
                        <a:gd name="connsiteX156" fmla="*/ 1024347 w 1484196"/>
                        <a:gd name="connsiteY156" fmla="*/ 650890 h 768059"/>
                        <a:gd name="connsiteX157" fmla="*/ 1028852 w 1484196"/>
                        <a:gd name="connsiteY157" fmla="*/ 664404 h 768059"/>
                        <a:gd name="connsiteX158" fmla="*/ 1035608 w 1484196"/>
                        <a:gd name="connsiteY158" fmla="*/ 668908 h 768059"/>
                        <a:gd name="connsiteX159" fmla="*/ 1046869 w 1484196"/>
                        <a:gd name="connsiteY159" fmla="*/ 671160 h 768059"/>
                        <a:gd name="connsiteX160" fmla="*/ 1053626 w 1484196"/>
                        <a:gd name="connsiteY160" fmla="*/ 673412 h 768059"/>
                        <a:gd name="connsiteX161" fmla="*/ 1055878 w 1484196"/>
                        <a:gd name="connsiteY161" fmla="*/ 680169 h 768059"/>
                        <a:gd name="connsiteX162" fmla="*/ 1064887 w 1484196"/>
                        <a:gd name="connsiteY162" fmla="*/ 682421 h 768059"/>
                        <a:gd name="connsiteX163" fmla="*/ 1073896 w 1484196"/>
                        <a:gd name="connsiteY163" fmla="*/ 686926 h 768059"/>
                        <a:gd name="connsiteX164" fmla="*/ 1091914 w 1484196"/>
                        <a:gd name="connsiteY164" fmla="*/ 691430 h 768059"/>
                        <a:gd name="connsiteX165" fmla="*/ 1098670 w 1484196"/>
                        <a:gd name="connsiteY165" fmla="*/ 700439 h 768059"/>
                        <a:gd name="connsiteX166" fmla="*/ 1103175 w 1484196"/>
                        <a:gd name="connsiteY166" fmla="*/ 707196 h 768059"/>
                        <a:gd name="connsiteX167" fmla="*/ 1109932 w 1484196"/>
                        <a:gd name="connsiteY167" fmla="*/ 711700 h 768059"/>
                        <a:gd name="connsiteX168" fmla="*/ 1118940 w 1484196"/>
                        <a:gd name="connsiteY168" fmla="*/ 727466 h 768059"/>
                        <a:gd name="connsiteX169" fmla="*/ 1121193 w 1484196"/>
                        <a:gd name="connsiteY169" fmla="*/ 736474 h 768059"/>
                        <a:gd name="connsiteX170" fmla="*/ 1136958 w 1484196"/>
                        <a:gd name="connsiteY170" fmla="*/ 743231 h 768059"/>
                        <a:gd name="connsiteX171" fmla="*/ 1179750 w 1484196"/>
                        <a:gd name="connsiteY171" fmla="*/ 745483 h 768059"/>
                        <a:gd name="connsiteX172" fmla="*/ 1195516 w 1484196"/>
                        <a:gd name="connsiteY172" fmla="*/ 743231 h 768059"/>
                        <a:gd name="connsiteX173" fmla="*/ 1236056 w 1484196"/>
                        <a:gd name="connsiteY173" fmla="*/ 745483 h 768059"/>
                        <a:gd name="connsiteX174" fmla="*/ 1256326 w 1484196"/>
                        <a:gd name="connsiteY174" fmla="*/ 747736 h 768059"/>
                        <a:gd name="connsiteX175" fmla="*/ 1269839 w 1484196"/>
                        <a:gd name="connsiteY175" fmla="*/ 729718 h 768059"/>
                        <a:gd name="connsiteX176" fmla="*/ 1276596 w 1484196"/>
                        <a:gd name="connsiteY176" fmla="*/ 727466 h 768059"/>
                        <a:gd name="connsiteX177" fmla="*/ 1292361 w 1484196"/>
                        <a:gd name="connsiteY177" fmla="*/ 713952 h 768059"/>
                        <a:gd name="connsiteX178" fmla="*/ 1294613 w 1484196"/>
                        <a:gd name="connsiteY178" fmla="*/ 707196 h 768059"/>
                        <a:gd name="connsiteX179" fmla="*/ 1299118 w 1484196"/>
                        <a:gd name="connsiteY179" fmla="*/ 700439 h 768059"/>
                        <a:gd name="connsiteX180" fmla="*/ 1303622 w 1484196"/>
                        <a:gd name="connsiteY180" fmla="*/ 691430 h 768059"/>
                        <a:gd name="connsiteX181" fmla="*/ 1310379 w 1484196"/>
                        <a:gd name="connsiteY181" fmla="*/ 689178 h 768059"/>
                        <a:gd name="connsiteX182" fmla="*/ 1314883 w 1484196"/>
                        <a:gd name="connsiteY182" fmla="*/ 680169 h 768059"/>
                        <a:gd name="connsiteX183" fmla="*/ 1321640 w 1484196"/>
                        <a:gd name="connsiteY183" fmla="*/ 675665 h 768059"/>
                        <a:gd name="connsiteX184" fmla="*/ 1323892 w 1484196"/>
                        <a:gd name="connsiteY184" fmla="*/ 666656 h 768059"/>
                        <a:gd name="connsiteX185" fmla="*/ 1326144 w 1484196"/>
                        <a:gd name="connsiteY185" fmla="*/ 659899 h 768059"/>
                        <a:gd name="connsiteX186" fmla="*/ 1330649 w 1484196"/>
                        <a:gd name="connsiteY186" fmla="*/ 655395 h 768059"/>
                        <a:gd name="connsiteX187" fmla="*/ 1339658 w 1484196"/>
                        <a:gd name="connsiteY187" fmla="*/ 641881 h 768059"/>
                        <a:gd name="connsiteX188" fmla="*/ 1341910 w 1484196"/>
                        <a:gd name="connsiteY188" fmla="*/ 632873 h 768059"/>
                        <a:gd name="connsiteX189" fmla="*/ 1344162 w 1484196"/>
                        <a:gd name="connsiteY189" fmla="*/ 610350 h 768059"/>
                        <a:gd name="connsiteX190" fmla="*/ 1348666 w 1484196"/>
                        <a:gd name="connsiteY190" fmla="*/ 601341 h 768059"/>
                        <a:gd name="connsiteX191" fmla="*/ 1353171 w 1484196"/>
                        <a:gd name="connsiteY191" fmla="*/ 585576 h 768059"/>
                        <a:gd name="connsiteX192" fmla="*/ 1359928 w 1484196"/>
                        <a:gd name="connsiteY192" fmla="*/ 576567 h 768059"/>
                        <a:gd name="connsiteX193" fmla="*/ 1364432 w 1484196"/>
                        <a:gd name="connsiteY193" fmla="*/ 542784 h 768059"/>
                        <a:gd name="connsiteX194" fmla="*/ 1366684 w 1484196"/>
                        <a:gd name="connsiteY194" fmla="*/ 533775 h 768059"/>
                        <a:gd name="connsiteX195" fmla="*/ 1368936 w 1484196"/>
                        <a:gd name="connsiteY195" fmla="*/ 477470 h 768059"/>
                        <a:gd name="connsiteX196" fmla="*/ 1384702 w 1484196"/>
                        <a:gd name="connsiteY196" fmla="*/ 454947 h 768059"/>
                        <a:gd name="connsiteX197" fmla="*/ 1391459 w 1484196"/>
                        <a:gd name="connsiteY197" fmla="*/ 443686 h 768059"/>
                        <a:gd name="connsiteX198" fmla="*/ 1398215 w 1484196"/>
                        <a:gd name="connsiteY198" fmla="*/ 434677 h 768059"/>
                        <a:gd name="connsiteX199" fmla="*/ 1400467 w 1484196"/>
                        <a:gd name="connsiteY199" fmla="*/ 385129 h 768059"/>
                        <a:gd name="connsiteX200" fmla="*/ 1402720 w 1484196"/>
                        <a:gd name="connsiteY200" fmla="*/ 373868 h 768059"/>
                        <a:gd name="connsiteX201" fmla="*/ 1409476 w 1484196"/>
                        <a:gd name="connsiteY201" fmla="*/ 367111 h 768059"/>
                        <a:gd name="connsiteX202" fmla="*/ 1422990 w 1484196"/>
                        <a:gd name="connsiteY202" fmla="*/ 157655 h 768059"/>
                        <a:gd name="connsiteX203" fmla="*/ 1436503 w 1484196"/>
                        <a:gd name="connsiteY203" fmla="*/ 141889 h 768059"/>
                        <a:gd name="connsiteX204" fmla="*/ 1441007 w 1484196"/>
                        <a:gd name="connsiteY204" fmla="*/ 135133 h 768059"/>
                        <a:gd name="connsiteX205" fmla="*/ 1447764 w 1484196"/>
                        <a:gd name="connsiteY205" fmla="*/ 132880 h 768059"/>
                        <a:gd name="connsiteX206" fmla="*/ 1454521 w 1484196"/>
                        <a:gd name="connsiteY206" fmla="*/ 128376 h 768059"/>
                        <a:gd name="connsiteX207" fmla="*/ 1456773 w 1484196"/>
                        <a:gd name="connsiteY207" fmla="*/ 99097 h 768059"/>
                        <a:gd name="connsiteX208" fmla="*/ 1463530 w 1484196"/>
                        <a:gd name="connsiteY208" fmla="*/ 94593 h 768059"/>
                        <a:gd name="connsiteX209" fmla="*/ 1474791 w 1484196"/>
                        <a:gd name="connsiteY209" fmla="*/ 83332 h 768059"/>
                        <a:gd name="connsiteX210" fmla="*/ 1477043 w 1484196"/>
                        <a:gd name="connsiteY210" fmla="*/ 76575 h 768059"/>
                        <a:gd name="connsiteX211" fmla="*/ 1483800 w 1484196"/>
                        <a:gd name="connsiteY211" fmla="*/ 74323 h 768059"/>
                        <a:gd name="connsiteX212" fmla="*/ 1481547 w 1484196"/>
                        <a:gd name="connsiteY212" fmla="*/ 0 h 768059"/>
                        <a:gd name="connsiteX213" fmla="*/ 1470286 w 1484196"/>
                        <a:gd name="connsiteY213" fmla="*/ 9008 h 768059"/>
                        <a:gd name="connsiteX214" fmla="*/ 1468034 w 1484196"/>
                        <a:gd name="connsiteY214" fmla="*/ 18017 h 768059"/>
                        <a:gd name="connsiteX215" fmla="*/ 1461277 w 1484196"/>
                        <a:gd name="connsiteY215" fmla="*/ 20270 h 768059"/>
                        <a:gd name="connsiteX216" fmla="*/ 1470286 w 1484196"/>
                        <a:gd name="connsiteY21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01386 w 1484196"/>
                        <a:gd name="connsiteY116" fmla="*/ 691430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28412 w 1484196"/>
                        <a:gd name="connsiteY118" fmla="*/ 729718 h 768059"/>
                        <a:gd name="connsiteX119" fmla="*/ 330665 w 1484196"/>
                        <a:gd name="connsiteY119" fmla="*/ 736474 h 768059"/>
                        <a:gd name="connsiteX120" fmla="*/ 335169 w 1484196"/>
                        <a:gd name="connsiteY120" fmla="*/ 743231 h 768059"/>
                        <a:gd name="connsiteX121" fmla="*/ 391474 w 1484196"/>
                        <a:gd name="connsiteY121" fmla="*/ 752240 h 768059"/>
                        <a:gd name="connsiteX122" fmla="*/ 459041 w 1484196"/>
                        <a:gd name="connsiteY122" fmla="*/ 756744 h 768059"/>
                        <a:gd name="connsiteX123" fmla="*/ 474806 w 1484196"/>
                        <a:gd name="connsiteY123" fmla="*/ 768006 h 768059"/>
                        <a:gd name="connsiteX124" fmla="*/ 501833 w 1484196"/>
                        <a:gd name="connsiteY124" fmla="*/ 761249 h 768059"/>
                        <a:gd name="connsiteX125" fmla="*/ 510842 w 1484196"/>
                        <a:gd name="connsiteY125" fmla="*/ 758997 h 768059"/>
                        <a:gd name="connsiteX126" fmla="*/ 528860 w 1484196"/>
                        <a:gd name="connsiteY126" fmla="*/ 754492 h 768059"/>
                        <a:gd name="connsiteX127" fmla="*/ 607687 w 1484196"/>
                        <a:gd name="connsiteY127" fmla="*/ 752240 h 768059"/>
                        <a:gd name="connsiteX128" fmla="*/ 670749 w 1484196"/>
                        <a:gd name="connsiteY128" fmla="*/ 747736 h 768059"/>
                        <a:gd name="connsiteX129" fmla="*/ 677506 w 1484196"/>
                        <a:gd name="connsiteY129" fmla="*/ 745483 h 768059"/>
                        <a:gd name="connsiteX130" fmla="*/ 686515 w 1484196"/>
                        <a:gd name="connsiteY130" fmla="*/ 743231 h 768059"/>
                        <a:gd name="connsiteX131" fmla="*/ 718046 w 1484196"/>
                        <a:gd name="connsiteY131" fmla="*/ 740979 h 768059"/>
                        <a:gd name="connsiteX132" fmla="*/ 745072 w 1484196"/>
                        <a:gd name="connsiteY132" fmla="*/ 713952 h 768059"/>
                        <a:gd name="connsiteX133" fmla="*/ 756333 w 1484196"/>
                        <a:gd name="connsiteY133" fmla="*/ 702691 h 768059"/>
                        <a:gd name="connsiteX134" fmla="*/ 760838 w 1484196"/>
                        <a:gd name="connsiteY134" fmla="*/ 698187 h 768059"/>
                        <a:gd name="connsiteX135" fmla="*/ 772099 w 1484196"/>
                        <a:gd name="connsiteY135" fmla="*/ 684674 h 768059"/>
                        <a:gd name="connsiteX136" fmla="*/ 783360 w 1484196"/>
                        <a:gd name="connsiteY136" fmla="*/ 673412 h 768059"/>
                        <a:gd name="connsiteX137" fmla="*/ 787865 w 1484196"/>
                        <a:gd name="connsiteY137" fmla="*/ 666656 h 768059"/>
                        <a:gd name="connsiteX138" fmla="*/ 794621 w 1484196"/>
                        <a:gd name="connsiteY138" fmla="*/ 664404 h 768059"/>
                        <a:gd name="connsiteX139" fmla="*/ 796873 w 1484196"/>
                        <a:gd name="connsiteY139" fmla="*/ 657647 h 768059"/>
                        <a:gd name="connsiteX140" fmla="*/ 826152 w 1484196"/>
                        <a:gd name="connsiteY140" fmla="*/ 655395 h 768059"/>
                        <a:gd name="connsiteX141" fmla="*/ 848674 w 1484196"/>
                        <a:gd name="connsiteY141" fmla="*/ 639629 h 768059"/>
                        <a:gd name="connsiteX142" fmla="*/ 866692 w 1484196"/>
                        <a:gd name="connsiteY142" fmla="*/ 635125 h 768059"/>
                        <a:gd name="connsiteX143" fmla="*/ 875701 w 1484196"/>
                        <a:gd name="connsiteY143" fmla="*/ 632873 h 768059"/>
                        <a:gd name="connsiteX144" fmla="*/ 882458 w 1484196"/>
                        <a:gd name="connsiteY144" fmla="*/ 628368 h 768059"/>
                        <a:gd name="connsiteX145" fmla="*/ 902728 w 1484196"/>
                        <a:gd name="connsiteY145" fmla="*/ 619359 h 768059"/>
                        <a:gd name="connsiteX146" fmla="*/ 913989 w 1484196"/>
                        <a:gd name="connsiteY146" fmla="*/ 608098 h 768059"/>
                        <a:gd name="connsiteX147" fmla="*/ 929754 w 1484196"/>
                        <a:gd name="connsiteY147" fmla="*/ 603594 h 768059"/>
                        <a:gd name="connsiteX148" fmla="*/ 968042 w 1484196"/>
                        <a:gd name="connsiteY148" fmla="*/ 605846 h 768059"/>
                        <a:gd name="connsiteX149" fmla="*/ 972546 w 1484196"/>
                        <a:gd name="connsiteY149" fmla="*/ 612603 h 768059"/>
                        <a:gd name="connsiteX150" fmla="*/ 977051 w 1484196"/>
                        <a:gd name="connsiteY150" fmla="*/ 617107 h 768059"/>
                        <a:gd name="connsiteX151" fmla="*/ 997321 w 1484196"/>
                        <a:gd name="connsiteY151" fmla="*/ 623864 h 768059"/>
                        <a:gd name="connsiteX152" fmla="*/ 1006330 w 1484196"/>
                        <a:gd name="connsiteY152" fmla="*/ 632873 h 768059"/>
                        <a:gd name="connsiteX153" fmla="*/ 1010834 w 1484196"/>
                        <a:gd name="connsiteY153" fmla="*/ 641881 h 768059"/>
                        <a:gd name="connsiteX154" fmla="*/ 1024347 w 1484196"/>
                        <a:gd name="connsiteY154" fmla="*/ 650890 h 768059"/>
                        <a:gd name="connsiteX155" fmla="*/ 1028852 w 1484196"/>
                        <a:gd name="connsiteY155" fmla="*/ 664404 h 768059"/>
                        <a:gd name="connsiteX156" fmla="*/ 1035608 w 1484196"/>
                        <a:gd name="connsiteY156" fmla="*/ 668908 h 768059"/>
                        <a:gd name="connsiteX157" fmla="*/ 1046869 w 1484196"/>
                        <a:gd name="connsiteY157" fmla="*/ 671160 h 768059"/>
                        <a:gd name="connsiteX158" fmla="*/ 1053626 w 1484196"/>
                        <a:gd name="connsiteY158" fmla="*/ 673412 h 768059"/>
                        <a:gd name="connsiteX159" fmla="*/ 1055878 w 1484196"/>
                        <a:gd name="connsiteY159" fmla="*/ 680169 h 768059"/>
                        <a:gd name="connsiteX160" fmla="*/ 1064887 w 1484196"/>
                        <a:gd name="connsiteY160" fmla="*/ 682421 h 768059"/>
                        <a:gd name="connsiteX161" fmla="*/ 1073896 w 1484196"/>
                        <a:gd name="connsiteY161" fmla="*/ 686926 h 768059"/>
                        <a:gd name="connsiteX162" fmla="*/ 1091914 w 1484196"/>
                        <a:gd name="connsiteY162" fmla="*/ 691430 h 768059"/>
                        <a:gd name="connsiteX163" fmla="*/ 1098670 w 1484196"/>
                        <a:gd name="connsiteY163" fmla="*/ 700439 h 768059"/>
                        <a:gd name="connsiteX164" fmla="*/ 1103175 w 1484196"/>
                        <a:gd name="connsiteY164" fmla="*/ 707196 h 768059"/>
                        <a:gd name="connsiteX165" fmla="*/ 1109932 w 1484196"/>
                        <a:gd name="connsiteY165" fmla="*/ 711700 h 768059"/>
                        <a:gd name="connsiteX166" fmla="*/ 1118940 w 1484196"/>
                        <a:gd name="connsiteY166" fmla="*/ 727466 h 768059"/>
                        <a:gd name="connsiteX167" fmla="*/ 1121193 w 1484196"/>
                        <a:gd name="connsiteY167" fmla="*/ 736474 h 768059"/>
                        <a:gd name="connsiteX168" fmla="*/ 1136958 w 1484196"/>
                        <a:gd name="connsiteY168" fmla="*/ 743231 h 768059"/>
                        <a:gd name="connsiteX169" fmla="*/ 1179750 w 1484196"/>
                        <a:gd name="connsiteY169" fmla="*/ 745483 h 768059"/>
                        <a:gd name="connsiteX170" fmla="*/ 1195516 w 1484196"/>
                        <a:gd name="connsiteY170" fmla="*/ 743231 h 768059"/>
                        <a:gd name="connsiteX171" fmla="*/ 1236056 w 1484196"/>
                        <a:gd name="connsiteY171" fmla="*/ 745483 h 768059"/>
                        <a:gd name="connsiteX172" fmla="*/ 1256326 w 1484196"/>
                        <a:gd name="connsiteY172" fmla="*/ 747736 h 768059"/>
                        <a:gd name="connsiteX173" fmla="*/ 1269839 w 1484196"/>
                        <a:gd name="connsiteY173" fmla="*/ 729718 h 768059"/>
                        <a:gd name="connsiteX174" fmla="*/ 1276596 w 1484196"/>
                        <a:gd name="connsiteY174" fmla="*/ 727466 h 768059"/>
                        <a:gd name="connsiteX175" fmla="*/ 1292361 w 1484196"/>
                        <a:gd name="connsiteY175" fmla="*/ 713952 h 768059"/>
                        <a:gd name="connsiteX176" fmla="*/ 1294613 w 1484196"/>
                        <a:gd name="connsiteY176" fmla="*/ 707196 h 768059"/>
                        <a:gd name="connsiteX177" fmla="*/ 1299118 w 1484196"/>
                        <a:gd name="connsiteY177" fmla="*/ 700439 h 768059"/>
                        <a:gd name="connsiteX178" fmla="*/ 1303622 w 1484196"/>
                        <a:gd name="connsiteY178" fmla="*/ 691430 h 768059"/>
                        <a:gd name="connsiteX179" fmla="*/ 1310379 w 1484196"/>
                        <a:gd name="connsiteY179" fmla="*/ 689178 h 768059"/>
                        <a:gd name="connsiteX180" fmla="*/ 1314883 w 1484196"/>
                        <a:gd name="connsiteY180" fmla="*/ 680169 h 768059"/>
                        <a:gd name="connsiteX181" fmla="*/ 1321640 w 1484196"/>
                        <a:gd name="connsiteY181" fmla="*/ 675665 h 768059"/>
                        <a:gd name="connsiteX182" fmla="*/ 1323892 w 1484196"/>
                        <a:gd name="connsiteY182" fmla="*/ 666656 h 768059"/>
                        <a:gd name="connsiteX183" fmla="*/ 1326144 w 1484196"/>
                        <a:gd name="connsiteY183" fmla="*/ 659899 h 768059"/>
                        <a:gd name="connsiteX184" fmla="*/ 1330649 w 1484196"/>
                        <a:gd name="connsiteY184" fmla="*/ 655395 h 768059"/>
                        <a:gd name="connsiteX185" fmla="*/ 1339658 w 1484196"/>
                        <a:gd name="connsiteY185" fmla="*/ 641881 h 768059"/>
                        <a:gd name="connsiteX186" fmla="*/ 1341910 w 1484196"/>
                        <a:gd name="connsiteY186" fmla="*/ 632873 h 768059"/>
                        <a:gd name="connsiteX187" fmla="*/ 1344162 w 1484196"/>
                        <a:gd name="connsiteY187" fmla="*/ 610350 h 768059"/>
                        <a:gd name="connsiteX188" fmla="*/ 1348666 w 1484196"/>
                        <a:gd name="connsiteY188" fmla="*/ 601341 h 768059"/>
                        <a:gd name="connsiteX189" fmla="*/ 1353171 w 1484196"/>
                        <a:gd name="connsiteY189" fmla="*/ 585576 h 768059"/>
                        <a:gd name="connsiteX190" fmla="*/ 1359928 w 1484196"/>
                        <a:gd name="connsiteY190" fmla="*/ 576567 h 768059"/>
                        <a:gd name="connsiteX191" fmla="*/ 1364432 w 1484196"/>
                        <a:gd name="connsiteY191" fmla="*/ 542784 h 768059"/>
                        <a:gd name="connsiteX192" fmla="*/ 1366684 w 1484196"/>
                        <a:gd name="connsiteY192" fmla="*/ 533775 h 768059"/>
                        <a:gd name="connsiteX193" fmla="*/ 1368936 w 1484196"/>
                        <a:gd name="connsiteY193" fmla="*/ 477470 h 768059"/>
                        <a:gd name="connsiteX194" fmla="*/ 1384702 w 1484196"/>
                        <a:gd name="connsiteY194" fmla="*/ 454947 h 768059"/>
                        <a:gd name="connsiteX195" fmla="*/ 1391459 w 1484196"/>
                        <a:gd name="connsiteY195" fmla="*/ 443686 h 768059"/>
                        <a:gd name="connsiteX196" fmla="*/ 1398215 w 1484196"/>
                        <a:gd name="connsiteY196" fmla="*/ 434677 h 768059"/>
                        <a:gd name="connsiteX197" fmla="*/ 1400467 w 1484196"/>
                        <a:gd name="connsiteY197" fmla="*/ 385129 h 768059"/>
                        <a:gd name="connsiteX198" fmla="*/ 1402720 w 1484196"/>
                        <a:gd name="connsiteY198" fmla="*/ 373868 h 768059"/>
                        <a:gd name="connsiteX199" fmla="*/ 1409476 w 1484196"/>
                        <a:gd name="connsiteY199" fmla="*/ 367111 h 768059"/>
                        <a:gd name="connsiteX200" fmla="*/ 1422990 w 1484196"/>
                        <a:gd name="connsiteY200" fmla="*/ 157655 h 768059"/>
                        <a:gd name="connsiteX201" fmla="*/ 1436503 w 1484196"/>
                        <a:gd name="connsiteY201" fmla="*/ 141889 h 768059"/>
                        <a:gd name="connsiteX202" fmla="*/ 1441007 w 1484196"/>
                        <a:gd name="connsiteY202" fmla="*/ 135133 h 768059"/>
                        <a:gd name="connsiteX203" fmla="*/ 1447764 w 1484196"/>
                        <a:gd name="connsiteY203" fmla="*/ 132880 h 768059"/>
                        <a:gd name="connsiteX204" fmla="*/ 1454521 w 1484196"/>
                        <a:gd name="connsiteY204" fmla="*/ 128376 h 768059"/>
                        <a:gd name="connsiteX205" fmla="*/ 1456773 w 1484196"/>
                        <a:gd name="connsiteY205" fmla="*/ 99097 h 768059"/>
                        <a:gd name="connsiteX206" fmla="*/ 1463530 w 1484196"/>
                        <a:gd name="connsiteY206" fmla="*/ 94593 h 768059"/>
                        <a:gd name="connsiteX207" fmla="*/ 1474791 w 1484196"/>
                        <a:gd name="connsiteY207" fmla="*/ 83332 h 768059"/>
                        <a:gd name="connsiteX208" fmla="*/ 1477043 w 1484196"/>
                        <a:gd name="connsiteY208" fmla="*/ 76575 h 768059"/>
                        <a:gd name="connsiteX209" fmla="*/ 1483800 w 1484196"/>
                        <a:gd name="connsiteY209" fmla="*/ 74323 h 768059"/>
                        <a:gd name="connsiteX210" fmla="*/ 1481547 w 1484196"/>
                        <a:gd name="connsiteY210" fmla="*/ 0 h 768059"/>
                        <a:gd name="connsiteX211" fmla="*/ 1470286 w 1484196"/>
                        <a:gd name="connsiteY211" fmla="*/ 9008 h 768059"/>
                        <a:gd name="connsiteX212" fmla="*/ 1468034 w 1484196"/>
                        <a:gd name="connsiteY212" fmla="*/ 18017 h 768059"/>
                        <a:gd name="connsiteX213" fmla="*/ 1461277 w 1484196"/>
                        <a:gd name="connsiteY213" fmla="*/ 20270 h 768059"/>
                        <a:gd name="connsiteX214" fmla="*/ 1470286 w 1484196"/>
                        <a:gd name="connsiteY21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28412 w 1484196"/>
                        <a:gd name="connsiteY117" fmla="*/ 729718 h 768059"/>
                        <a:gd name="connsiteX118" fmla="*/ 330665 w 1484196"/>
                        <a:gd name="connsiteY118" fmla="*/ 736474 h 768059"/>
                        <a:gd name="connsiteX119" fmla="*/ 335169 w 1484196"/>
                        <a:gd name="connsiteY119" fmla="*/ 743231 h 768059"/>
                        <a:gd name="connsiteX120" fmla="*/ 391474 w 1484196"/>
                        <a:gd name="connsiteY120" fmla="*/ 752240 h 768059"/>
                        <a:gd name="connsiteX121" fmla="*/ 459041 w 1484196"/>
                        <a:gd name="connsiteY121" fmla="*/ 756744 h 768059"/>
                        <a:gd name="connsiteX122" fmla="*/ 474806 w 1484196"/>
                        <a:gd name="connsiteY122" fmla="*/ 768006 h 768059"/>
                        <a:gd name="connsiteX123" fmla="*/ 501833 w 1484196"/>
                        <a:gd name="connsiteY123" fmla="*/ 761249 h 768059"/>
                        <a:gd name="connsiteX124" fmla="*/ 510842 w 1484196"/>
                        <a:gd name="connsiteY124" fmla="*/ 758997 h 768059"/>
                        <a:gd name="connsiteX125" fmla="*/ 528860 w 1484196"/>
                        <a:gd name="connsiteY125" fmla="*/ 754492 h 768059"/>
                        <a:gd name="connsiteX126" fmla="*/ 607687 w 1484196"/>
                        <a:gd name="connsiteY126" fmla="*/ 752240 h 768059"/>
                        <a:gd name="connsiteX127" fmla="*/ 670749 w 1484196"/>
                        <a:gd name="connsiteY127" fmla="*/ 747736 h 768059"/>
                        <a:gd name="connsiteX128" fmla="*/ 677506 w 1484196"/>
                        <a:gd name="connsiteY128" fmla="*/ 745483 h 768059"/>
                        <a:gd name="connsiteX129" fmla="*/ 686515 w 1484196"/>
                        <a:gd name="connsiteY129" fmla="*/ 743231 h 768059"/>
                        <a:gd name="connsiteX130" fmla="*/ 718046 w 1484196"/>
                        <a:gd name="connsiteY130" fmla="*/ 740979 h 768059"/>
                        <a:gd name="connsiteX131" fmla="*/ 745072 w 1484196"/>
                        <a:gd name="connsiteY131" fmla="*/ 713952 h 768059"/>
                        <a:gd name="connsiteX132" fmla="*/ 756333 w 1484196"/>
                        <a:gd name="connsiteY132" fmla="*/ 702691 h 768059"/>
                        <a:gd name="connsiteX133" fmla="*/ 760838 w 1484196"/>
                        <a:gd name="connsiteY133" fmla="*/ 698187 h 768059"/>
                        <a:gd name="connsiteX134" fmla="*/ 772099 w 1484196"/>
                        <a:gd name="connsiteY134" fmla="*/ 684674 h 768059"/>
                        <a:gd name="connsiteX135" fmla="*/ 783360 w 1484196"/>
                        <a:gd name="connsiteY135" fmla="*/ 673412 h 768059"/>
                        <a:gd name="connsiteX136" fmla="*/ 787865 w 1484196"/>
                        <a:gd name="connsiteY136" fmla="*/ 666656 h 768059"/>
                        <a:gd name="connsiteX137" fmla="*/ 794621 w 1484196"/>
                        <a:gd name="connsiteY137" fmla="*/ 664404 h 768059"/>
                        <a:gd name="connsiteX138" fmla="*/ 796873 w 1484196"/>
                        <a:gd name="connsiteY138" fmla="*/ 657647 h 768059"/>
                        <a:gd name="connsiteX139" fmla="*/ 826152 w 1484196"/>
                        <a:gd name="connsiteY139" fmla="*/ 655395 h 768059"/>
                        <a:gd name="connsiteX140" fmla="*/ 848674 w 1484196"/>
                        <a:gd name="connsiteY140" fmla="*/ 639629 h 768059"/>
                        <a:gd name="connsiteX141" fmla="*/ 866692 w 1484196"/>
                        <a:gd name="connsiteY141" fmla="*/ 635125 h 768059"/>
                        <a:gd name="connsiteX142" fmla="*/ 875701 w 1484196"/>
                        <a:gd name="connsiteY142" fmla="*/ 632873 h 768059"/>
                        <a:gd name="connsiteX143" fmla="*/ 882458 w 1484196"/>
                        <a:gd name="connsiteY143" fmla="*/ 628368 h 768059"/>
                        <a:gd name="connsiteX144" fmla="*/ 902728 w 1484196"/>
                        <a:gd name="connsiteY144" fmla="*/ 619359 h 768059"/>
                        <a:gd name="connsiteX145" fmla="*/ 913989 w 1484196"/>
                        <a:gd name="connsiteY145" fmla="*/ 608098 h 768059"/>
                        <a:gd name="connsiteX146" fmla="*/ 929754 w 1484196"/>
                        <a:gd name="connsiteY146" fmla="*/ 603594 h 768059"/>
                        <a:gd name="connsiteX147" fmla="*/ 968042 w 1484196"/>
                        <a:gd name="connsiteY147" fmla="*/ 605846 h 768059"/>
                        <a:gd name="connsiteX148" fmla="*/ 972546 w 1484196"/>
                        <a:gd name="connsiteY148" fmla="*/ 612603 h 768059"/>
                        <a:gd name="connsiteX149" fmla="*/ 977051 w 1484196"/>
                        <a:gd name="connsiteY149" fmla="*/ 617107 h 768059"/>
                        <a:gd name="connsiteX150" fmla="*/ 997321 w 1484196"/>
                        <a:gd name="connsiteY150" fmla="*/ 623864 h 768059"/>
                        <a:gd name="connsiteX151" fmla="*/ 1006330 w 1484196"/>
                        <a:gd name="connsiteY151" fmla="*/ 632873 h 768059"/>
                        <a:gd name="connsiteX152" fmla="*/ 1010834 w 1484196"/>
                        <a:gd name="connsiteY152" fmla="*/ 641881 h 768059"/>
                        <a:gd name="connsiteX153" fmla="*/ 1024347 w 1484196"/>
                        <a:gd name="connsiteY153" fmla="*/ 650890 h 768059"/>
                        <a:gd name="connsiteX154" fmla="*/ 1028852 w 1484196"/>
                        <a:gd name="connsiteY154" fmla="*/ 664404 h 768059"/>
                        <a:gd name="connsiteX155" fmla="*/ 1035608 w 1484196"/>
                        <a:gd name="connsiteY155" fmla="*/ 668908 h 768059"/>
                        <a:gd name="connsiteX156" fmla="*/ 1046869 w 1484196"/>
                        <a:gd name="connsiteY156" fmla="*/ 671160 h 768059"/>
                        <a:gd name="connsiteX157" fmla="*/ 1053626 w 1484196"/>
                        <a:gd name="connsiteY157" fmla="*/ 673412 h 768059"/>
                        <a:gd name="connsiteX158" fmla="*/ 1055878 w 1484196"/>
                        <a:gd name="connsiteY158" fmla="*/ 680169 h 768059"/>
                        <a:gd name="connsiteX159" fmla="*/ 1064887 w 1484196"/>
                        <a:gd name="connsiteY159" fmla="*/ 682421 h 768059"/>
                        <a:gd name="connsiteX160" fmla="*/ 1073896 w 1484196"/>
                        <a:gd name="connsiteY160" fmla="*/ 686926 h 768059"/>
                        <a:gd name="connsiteX161" fmla="*/ 1091914 w 1484196"/>
                        <a:gd name="connsiteY161" fmla="*/ 691430 h 768059"/>
                        <a:gd name="connsiteX162" fmla="*/ 1098670 w 1484196"/>
                        <a:gd name="connsiteY162" fmla="*/ 700439 h 768059"/>
                        <a:gd name="connsiteX163" fmla="*/ 1103175 w 1484196"/>
                        <a:gd name="connsiteY163" fmla="*/ 707196 h 768059"/>
                        <a:gd name="connsiteX164" fmla="*/ 1109932 w 1484196"/>
                        <a:gd name="connsiteY164" fmla="*/ 711700 h 768059"/>
                        <a:gd name="connsiteX165" fmla="*/ 1118940 w 1484196"/>
                        <a:gd name="connsiteY165" fmla="*/ 727466 h 768059"/>
                        <a:gd name="connsiteX166" fmla="*/ 1121193 w 1484196"/>
                        <a:gd name="connsiteY166" fmla="*/ 736474 h 768059"/>
                        <a:gd name="connsiteX167" fmla="*/ 1136958 w 1484196"/>
                        <a:gd name="connsiteY167" fmla="*/ 743231 h 768059"/>
                        <a:gd name="connsiteX168" fmla="*/ 1179750 w 1484196"/>
                        <a:gd name="connsiteY168" fmla="*/ 745483 h 768059"/>
                        <a:gd name="connsiteX169" fmla="*/ 1195516 w 1484196"/>
                        <a:gd name="connsiteY169" fmla="*/ 743231 h 768059"/>
                        <a:gd name="connsiteX170" fmla="*/ 1236056 w 1484196"/>
                        <a:gd name="connsiteY170" fmla="*/ 745483 h 768059"/>
                        <a:gd name="connsiteX171" fmla="*/ 1256326 w 1484196"/>
                        <a:gd name="connsiteY171" fmla="*/ 747736 h 768059"/>
                        <a:gd name="connsiteX172" fmla="*/ 1269839 w 1484196"/>
                        <a:gd name="connsiteY172" fmla="*/ 729718 h 768059"/>
                        <a:gd name="connsiteX173" fmla="*/ 1276596 w 1484196"/>
                        <a:gd name="connsiteY173" fmla="*/ 727466 h 768059"/>
                        <a:gd name="connsiteX174" fmla="*/ 1292361 w 1484196"/>
                        <a:gd name="connsiteY174" fmla="*/ 713952 h 768059"/>
                        <a:gd name="connsiteX175" fmla="*/ 1294613 w 1484196"/>
                        <a:gd name="connsiteY175" fmla="*/ 707196 h 768059"/>
                        <a:gd name="connsiteX176" fmla="*/ 1299118 w 1484196"/>
                        <a:gd name="connsiteY176" fmla="*/ 700439 h 768059"/>
                        <a:gd name="connsiteX177" fmla="*/ 1303622 w 1484196"/>
                        <a:gd name="connsiteY177" fmla="*/ 691430 h 768059"/>
                        <a:gd name="connsiteX178" fmla="*/ 1310379 w 1484196"/>
                        <a:gd name="connsiteY178" fmla="*/ 689178 h 768059"/>
                        <a:gd name="connsiteX179" fmla="*/ 1314883 w 1484196"/>
                        <a:gd name="connsiteY179" fmla="*/ 680169 h 768059"/>
                        <a:gd name="connsiteX180" fmla="*/ 1321640 w 1484196"/>
                        <a:gd name="connsiteY180" fmla="*/ 675665 h 768059"/>
                        <a:gd name="connsiteX181" fmla="*/ 1323892 w 1484196"/>
                        <a:gd name="connsiteY181" fmla="*/ 666656 h 768059"/>
                        <a:gd name="connsiteX182" fmla="*/ 1326144 w 1484196"/>
                        <a:gd name="connsiteY182" fmla="*/ 659899 h 768059"/>
                        <a:gd name="connsiteX183" fmla="*/ 1330649 w 1484196"/>
                        <a:gd name="connsiteY183" fmla="*/ 655395 h 768059"/>
                        <a:gd name="connsiteX184" fmla="*/ 1339658 w 1484196"/>
                        <a:gd name="connsiteY184" fmla="*/ 641881 h 768059"/>
                        <a:gd name="connsiteX185" fmla="*/ 1341910 w 1484196"/>
                        <a:gd name="connsiteY185" fmla="*/ 632873 h 768059"/>
                        <a:gd name="connsiteX186" fmla="*/ 1344162 w 1484196"/>
                        <a:gd name="connsiteY186" fmla="*/ 610350 h 768059"/>
                        <a:gd name="connsiteX187" fmla="*/ 1348666 w 1484196"/>
                        <a:gd name="connsiteY187" fmla="*/ 601341 h 768059"/>
                        <a:gd name="connsiteX188" fmla="*/ 1353171 w 1484196"/>
                        <a:gd name="connsiteY188" fmla="*/ 585576 h 768059"/>
                        <a:gd name="connsiteX189" fmla="*/ 1359928 w 1484196"/>
                        <a:gd name="connsiteY189" fmla="*/ 576567 h 768059"/>
                        <a:gd name="connsiteX190" fmla="*/ 1364432 w 1484196"/>
                        <a:gd name="connsiteY190" fmla="*/ 542784 h 768059"/>
                        <a:gd name="connsiteX191" fmla="*/ 1366684 w 1484196"/>
                        <a:gd name="connsiteY191" fmla="*/ 533775 h 768059"/>
                        <a:gd name="connsiteX192" fmla="*/ 1368936 w 1484196"/>
                        <a:gd name="connsiteY192" fmla="*/ 477470 h 768059"/>
                        <a:gd name="connsiteX193" fmla="*/ 1384702 w 1484196"/>
                        <a:gd name="connsiteY193" fmla="*/ 454947 h 768059"/>
                        <a:gd name="connsiteX194" fmla="*/ 1391459 w 1484196"/>
                        <a:gd name="connsiteY194" fmla="*/ 443686 h 768059"/>
                        <a:gd name="connsiteX195" fmla="*/ 1398215 w 1484196"/>
                        <a:gd name="connsiteY195" fmla="*/ 434677 h 768059"/>
                        <a:gd name="connsiteX196" fmla="*/ 1400467 w 1484196"/>
                        <a:gd name="connsiteY196" fmla="*/ 385129 h 768059"/>
                        <a:gd name="connsiteX197" fmla="*/ 1402720 w 1484196"/>
                        <a:gd name="connsiteY197" fmla="*/ 373868 h 768059"/>
                        <a:gd name="connsiteX198" fmla="*/ 1409476 w 1484196"/>
                        <a:gd name="connsiteY198" fmla="*/ 367111 h 768059"/>
                        <a:gd name="connsiteX199" fmla="*/ 1422990 w 1484196"/>
                        <a:gd name="connsiteY199" fmla="*/ 157655 h 768059"/>
                        <a:gd name="connsiteX200" fmla="*/ 1436503 w 1484196"/>
                        <a:gd name="connsiteY200" fmla="*/ 141889 h 768059"/>
                        <a:gd name="connsiteX201" fmla="*/ 1441007 w 1484196"/>
                        <a:gd name="connsiteY201" fmla="*/ 135133 h 768059"/>
                        <a:gd name="connsiteX202" fmla="*/ 1447764 w 1484196"/>
                        <a:gd name="connsiteY202" fmla="*/ 132880 h 768059"/>
                        <a:gd name="connsiteX203" fmla="*/ 1454521 w 1484196"/>
                        <a:gd name="connsiteY203" fmla="*/ 128376 h 768059"/>
                        <a:gd name="connsiteX204" fmla="*/ 1456773 w 1484196"/>
                        <a:gd name="connsiteY204" fmla="*/ 99097 h 768059"/>
                        <a:gd name="connsiteX205" fmla="*/ 1463530 w 1484196"/>
                        <a:gd name="connsiteY205" fmla="*/ 94593 h 768059"/>
                        <a:gd name="connsiteX206" fmla="*/ 1474791 w 1484196"/>
                        <a:gd name="connsiteY206" fmla="*/ 83332 h 768059"/>
                        <a:gd name="connsiteX207" fmla="*/ 1477043 w 1484196"/>
                        <a:gd name="connsiteY207" fmla="*/ 76575 h 768059"/>
                        <a:gd name="connsiteX208" fmla="*/ 1483800 w 1484196"/>
                        <a:gd name="connsiteY208" fmla="*/ 74323 h 768059"/>
                        <a:gd name="connsiteX209" fmla="*/ 1481547 w 1484196"/>
                        <a:gd name="connsiteY209" fmla="*/ 0 h 768059"/>
                        <a:gd name="connsiteX210" fmla="*/ 1470286 w 1484196"/>
                        <a:gd name="connsiteY210" fmla="*/ 9008 h 768059"/>
                        <a:gd name="connsiteX211" fmla="*/ 1468034 w 1484196"/>
                        <a:gd name="connsiteY211" fmla="*/ 18017 h 768059"/>
                        <a:gd name="connsiteX212" fmla="*/ 1461277 w 1484196"/>
                        <a:gd name="connsiteY212" fmla="*/ 20270 h 768059"/>
                        <a:gd name="connsiteX213" fmla="*/ 1470286 w 1484196"/>
                        <a:gd name="connsiteY21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30665 w 1484196"/>
                        <a:gd name="connsiteY117" fmla="*/ 736474 h 768059"/>
                        <a:gd name="connsiteX118" fmla="*/ 335169 w 1484196"/>
                        <a:gd name="connsiteY118" fmla="*/ 743231 h 768059"/>
                        <a:gd name="connsiteX119" fmla="*/ 391474 w 1484196"/>
                        <a:gd name="connsiteY119" fmla="*/ 752240 h 768059"/>
                        <a:gd name="connsiteX120" fmla="*/ 459041 w 1484196"/>
                        <a:gd name="connsiteY120" fmla="*/ 756744 h 768059"/>
                        <a:gd name="connsiteX121" fmla="*/ 474806 w 1484196"/>
                        <a:gd name="connsiteY121" fmla="*/ 768006 h 768059"/>
                        <a:gd name="connsiteX122" fmla="*/ 501833 w 1484196"/>
                        <a:gd name="connsiteY122" fmla="*/ 761249 h 768059"/>
                        <a:gd name="connsiteX123" fmla="*/ 510842 w 1484196"/>
                        <a:gd name="connsiteY123" fmla="*/ 758997 h 768059"/>
                        <a:gd name="connsiteX124" fmla="*/ 528860 w 1484196"/>
                        <a:gd name="connsiteY124" fmla="*/ 754492 h 768059"/>
                        <a:gd name="connsiteX125" fmla="*/ 607687 w 1484196"/>
                        <a:gd name="connsiteY125" fmla="*/ 752240 h 768059"/>
                        <a:gd name="connsiteX126" fmla="*/ 670749 w 1484196"/>
                        <a:gd name="connsiteY126" fmla="*/ 747736 h 768059"/>
                        <a:gd name="connsiteX127" fmla="*/ 677506 w 1484196"/>
                        <a:gd name="connsiteY127" fmla="*/ 745483 h 768059"/>
                        <a:gd name="connsiteX128" fmla="*/ 686515 w 1484196"/>
                        <a:gd name="connsiteY128" fmla="*/ 743231 h 768059"/>
                        <a:gd name="connsiteX129" fmla="*/ 718046 w 1484196"/>
                        <a:gd name="connsiteY129" fmla="*/ 740979 h 768059"/>
                        <a:gd name="connsiteX130" fmla="*/ 745072 w 1484196"/>
                        <a:gd name="connsiteY130" fmla="*/ 713952 h 768059"/>
                        <a:gd name="connsiteX131" fmla="*/ 756333 w 1484196"/>
                        <a:gd name="connsiteY131" fmla="*/ 702691 h 768059"/>
                        <a:gd name="connsiteX132" fmla="*/ 760838 w 1484196"/>
                        <a:gd name="connsiteY132" fmla="*/ 698187 h 768059"/>
                        <a:gd name="connsiteX133" fmla="*/ 772099 w 1484196"/>
                        <a:gd name="connsiteY133" fmla="*/ 684674 h 768059"/>
                        <a:gd name="connsiteX134" fmla="*/ 783360 w 1484196"/>
                        <a:gd name="connsiteY134" fmla="*/ 673412 h 768059"/>
                        <a:gd name="connsiteX135" fmla="*/ 787865 w 1484196"/>
                        <a:gd name="connsiteY135" fmla="*/ 666656 h 768059"/>
                        <a:gd name="connsiteX136" fmla="*/ 794621 w 1484196"/>
                        <a:gd name="connsiteY136" fmla="*/ 664404 h 768059"/>
                        <a:gd name="connsiteX137" fmla="*/ 796873 w 1484196"/>
                        <a:gd name="connsiteY137" fmla="*/ 657647 h 768059"/>
                        <a:gd name="connsiteX138" fmla="*/ 826152 w 1484196"/>
                        <a:gd name="connsiteY138" fmla="*/ 655395 h 768059"/>
                        <a:gd name="connsiteX139" fmla="*/ 848674 w 1484196"/>
                        <a:gd name="connsiteY139" fmla="*/ 639629 h 768059"/>
                        <a:gd name="connsiteX140" fmla="*/ 866692 w 1484196"/>
                        <a:gd name="connsiteY140" fmla="*/ 635125 h 768059"/>
                        <a:gd name="connsiteX141" fmla="*/ 875701 w 1484196"/>
                        <a:gd name="connsiteY141" fmla="*/ 632873 h 768059"/>
                        <a:gd name="connsiteX142" fmla="*/ 882458 w 1484196"/>
                        <a:gd name="connsiteY142" fmla="*/ 628368 h 768059"/>
                        <a:gd name="connsiteX143" fmla="*/ 902728 w 1484196"/>
                        <a:gd name="connsiteY143" fmla="*/ 619359 h 768059"/>
                        <a:gd name="connsiteX144" fmla="*/ 913989 w 1484196"/>
                        <a:gd name="connsiteY144" fmla="*/ 608098 h 768059"/>
                        <a:gd name="connsiteX145" fmla="*/ 929754 w 1484196"/>
                        <a:gd name="connsiteY145" fmla="*/ 603594 h 768059"/>
                        <a:gd name="connsiteX146" fmla="*/ 968042 w 1484196"/>
                        <a:gd name="connsiteY146" fmla="*/ 605846 h 768059"/>
                        <a:gd name="connsiteX147" fmla="*/ 972546 w 1484196"/>
                        <a:gd name="connsiteY147" fmla="*/ 612603 h 768059"/>
                        <a:gd name="connsiteX148" fmla="*/ 977051 w 1484196"/>
                        <a:gd name="connsiteY148" fmla="*/ 617107 h 768059"/>
                        <a:gd name="connsiteX149" fmla="*/ 997321 w 1484196"/>
                        <a:gd name="connsiteY149" fmla="*/ 623864 h 768059"/>
                        <a:gd name="connsiteX150" fmla="*/ 1006330 w 1484196"/>
                        <a:gd name="connsiteY150" fmla="*/ 632873 h 768059"/>
                        <a:gd name="connsiteX151" fmla="*/ 1010834 w 1484196"/>
                        <a:gd name="connsiteY151" fmla="*/ 641881 h 768059"/>
                        <a:gd name="connsiteX152" fmla="*/ 1024347 w 1484196"/>
                        <a:gd name="connsiteY152" fmla="*/ 650890 h 768059"/>
                        <a:gd name="connsiteX153" fmla="*/ 1028852 w 1484196"/>
                        <a:gd name="connsiteY153" fmla="*/ 664404 h 768059"/>
                        <a:gd name="connsiteX154" fmla="*/ 1035608 w 1484196"/>
                        <a:gd name="connsiteY154" fmla="*/ 668908 h 768059"/>
                        <a:gd name="connsiteX155" fmla="*/ 1046869 w 1484196"/>
                        <a:gd name="connsiteY155" fmla="*/ 671160 h 768059"/>
                        <a:gd name="connsiteX156" fmla="*/ 1053626 w 1484196"/>
                        <a:gd name="connsiteY156" fmla="*/ 673412 h 768059"/>
                        <a:gd name="connsiteX157" fmla="*/ 1055878 w 1484196"/>
                        <a:gd name="connsiteY157" fmla="*/ 680169 h 768059"/>
                        <a:gd name="connsiteX158" fmla="*/ 1064887 w 1484196"/>
                        <a:gd name="connsiteY158" fmla="*/ 682421 h 768059"/>
                        <a:gd name="connsiteX159" fmla="*/ 1073896 w 1484196"/>
                        <a:gd name="connsiteY159" fmla="*/ 686926 h 768059"/>
                        <a:gd name="connsiteX160" fmla="*/ 1091914 w 1484196"/>
                        <a:gd name="connsiteY160" fmla="*/ 691430 h 768059"/>
                        <a:gd name="connsiteX161" fmla="*/ 1098670 w 1484196"/>
                        <a:gd name="connsiteY161" fmla="*/ 700439 h 768059"/>
                        <a:gd name="connsiteX162" fmla="*/ 1103175 w 1484196"/>
                        <a:gd name="connsiteY162" fmla="*/ 707196 h 768059"/>
                        <a:gd name="connsiteX163" fmla="*/ 1109932 w 1484196"/>
                        <a:gd name="connsiteY163" fmla="*/ 711700 h 768059"/>
                        <a:gd name="connsiteX164" fmla="*/ 1118940 w 1484196"/>
                        <a:gd name="connsiteY164" fmla="*/ 727466 h 768059"/>
                        <a:gd name="connsiteX165" fmla="*/ 1121193 w 1484196"/>
                        <a:gd name="connsiteY165" fmla="*/ 736474 h 768059"/>
                        <a:gd name="connsiteX166" fmla="*/ 1136958 w 1484196"/>
                        <a:gd name="connsiteY166" fmla="*/ 743231 h 768059"/>
                        <a:gd name="connsiteX167" fmla="*/ 1179750 w 1484196"/>
                        <a:gd name="connsiteY167" fmla="*/ 745483 h 768059"/>
                        <a:gd name="connsiteX168" fmla="*/ 1195516 w 1484196"/>
                        <a:gd name="connsiteY168" fmla="*/ 743231 h 768059"/>
                        <a:gd name="connsiteX169" fmla="*/ 1236056 w 1484196"/>
                        <a:gd name="connsiteY169" fmla="*/ 745483 h 768059"/>
                        <a:gd name="connsiteX170" fmla="*/ 1256326 w 1484196"/>
                        <a:gd name="connsiteY170" fmla="*/ 747736 h 768059"/>
                        <a:gd name="connsiteX171" fmla="*/ 1269839 w 1484196"/>
                        <a:gd name="connsiteY171" fmla="*/ 729718 h 768059"/>
                        <a:gd name="connsiteX172" fmla="*/ 1276596 w 1484196"/>
                        <a:gd name="connsiteY172" fmla="*/ 727466 h 768059"/>
                        <a:gd name="connsiteX173" fmla="*/ 1292361 w 1484196"/>
                        <a:gd name="connsiteY173" fmla="*/ 713952 h 768059"/>
                        <a:gd name="connsiteX174" fmla="*/ 1294613 w 1484196"/>
                        <a:gd name="connsiteY174" fmla="*/ 707196 h 768059"/>
                        <a:gd name="connsiteX175" fmla="*/ 1299118 w 1484196"/>
                        <a:gd name="connsiteY175" fmla="*/ 700439 h 768059"/>
                        <a:gd name="connsiteX176" fmla="*/ 1303622 w 1484196"/>
                        <a:gd name="connsiteY176" fmla="*/ 691430 h 768059"/>
                        <a:gd name="connsiteX177" fmla="*/ 1310379 w 1484196"/>
                        <a:gd name="connsiteY177" fmla="*/ 689178 h 768059"/>
                        <a:gd name="connsiteX178" fmla="*/ 1314883 w 1484196"/>
                        <a:gd name="connsiteY178" fmla="*/ 680169 h 768059"/>
                        <a:gd name="connsiteX179" fmla="*/ 1321640 w 1484196"/>
                        <a:gd name="connsiteY179" fmla="*/ 675665 h 768059"/>
                        <a:gd name="connsiteX180" fmla="*/ 1323892 w 1484196"/>
                        <a:gd name="connsiteY180" fmla="*/ 666656 h 768059"/>
                        <a:gd name="connsiteX181" fmla="*/ 1326144 w 1484196"/>
                        <a:gd name="connsiteY181" fmla="*/ 659899 h 768059"/>
                        <a:gd name="connsiteX182" fmla="*/ 1330649 w 1484196"/>
                        <a:gd name="connsiteY182" fmla="*/ 655395 h 768059"/>
                        <a:gd name="connsiteX183" fmla="*/ 1339658 w 1484196"/>
                        <a:gd name="connsiteY183" fmla="*/ 641881 h 768059"/>
                        <a:gd name="connsiteX184" fmla="*/ 1341910 w 1484196"/>
                        <a:gd name="connsiteY184" fmla="*/ 632873 h 768059"/>
                        <a:gd name="connsiteX185" fmla="*/ 1344162 w 1484196"/>
                        <a:gd name="connsiteY185" fmla="*/ 610350 h 768059"/>
                        <a:gd name="connsiteX186" fmla="*/ 1348666 w 1484196"/>
                        <a:gd name="connsiteY186" fmla="*/ 601341 h 768059"/>
                        <a:gd name="connsiteX187" fmla="*/ 1353171 w 1484196"/>
                        <a:gd name="connsiteY187" fmla="*/ 585576 h 768059"/>
                        <a:gd name="connsiteX188" fmla="*/ 1359928 w 1484196"/>
                        <a:gd name="connsiteY188" fmla="*/ 576567 h 768059"/>
                        <a:gd name="connsiteX189" fmla="*/ 1364432 w 1484196"/>
                        <a:gd name="connsiteY189" fmla="*/ 542784 h 768059"/>
                        <a:gd name="connsiteX190" fmla="*/ 1366684 w 1484196"/>
                        <a:gd name="connsiteY190" fmla="*/ 533775 h 768059"/>
                        <a:gd name="connsiteX191" fmla="*/ 1368936 w 1484196"/>
                        <a:gd name="connsiteY191" fmla="*/ 477470 h 768059"/>
                        <a:gd name="connsiteX192" fmla="*/ 1384702 w 1484196"/>
                        <a:gd name="connsiteY192" fmla="*/ 454947 h 768059"/>
                        <a:gd name="connsiteX193" fmla="*/ 1391459 w 1484196"/>
                        <a:gd name="connsiteY193" fmla="*/ 443686 h 768059"/>
                        <a:gd name="connsiteX194" fmla="*/ 1398215 w 1484196"/>
                        <a:gd name="connsiteY194" fmla="*/ 434677 h 768059"/>
                        <a:gd name="connsiteX195" fmla="*/ 1400467 w 1484196"/>
                        <a:gd name="connsiteY195" fmla="*/ 385129 h 768059"/>
                        <a:gd name="connsiteX196" fmla="*/ 1402720 w 1484196"/>
                        <a:gd name="connsiteY196" fmla="*/ 373868 h 768059"/>
                        <a:gd name="connsiteX197" fmla="*/ 1409476 w 1484196"/>
                        <a:gd name="connsiteY197" fmla="*/ 367111 h 768059"/>
                        <a:gd name="connsiteX198" fmla="*/ 1422990 w 1484196"/>
                        <a:gd name="connsiteY198" fmla="*/ 157655 h 768059"/>
                        <a:gd name="connsiteX199" fmla="*/ 1436503 w 1484196"/>
                        <a:gd name="connsiteY199" fmla="*/ 141889 h 768059"/>
                        <a:gd name="connsiteX200" fmla="*/ 1441007 w 1484196"/>
                        <a:gd name="connsiteY200" fmla="*/ 135133 h 768059"/>
                        <a:gd name="connsiteX201" fmla="*/ 1447764 w 1484196"/>
                        <a:gd name="connsiteY201" fmla="*/ 132880 h 768059"/>
                        <a:gd name="connsiteX202" fmla="*/ 1454521 w 1484196"/>
                        <a:gd name="connsiteY202" fmla="*/ 128376 h 768059"/>
                        <a:gd name="connsiteX203" fmla="*/ 1456773 w 1484196"/>
                        <a:gd name="connsiteY203" fmla="*/ 99097 h 768059"/>
                        <a:gd name="connsiteX204" fmla="*/ 1463530 w 1484196"/>
                        <a:gd name="connsiteY204" fmla="*/ 94593 h 768059"/>
                        <a:gd name="connsiteX205" fmla="*/ 1474791 w 1484196"/>
                        <a:gd name="connsiteY205" fmla="*/ 83332 h 768059"/>
                        <a:gd name="connsiteX206" fmla="*/ 1477043 w 1484196"/>
                        <a:gd name="connsiteY206" fmla="*/ 76575 h 768059"/>
                        <a:gd name="connsiteX207" fmla="*/ 1483800 w 1484196"/>
                        <a:gd name="connsiteY207" fmla="*/ 74323 h 768059"/>
                        <a:gd name="connsiteX208" fmla="*/ 1481547 w 1484196"/>
                        <a:gd name="connsiteY208" fmla="*/ 0 h 768059"/>
                        <a:gd name="connsiteX209" fmla="*/ 1470286 w 1484196"/>
                        <a:gd name="connsiteY209" fmla="*/ 9008 h 768059"/>
                        <a:gd name="connsiteX210" fmla="*/ 1468034 w 1484196"/>
                        <a:gd name="connsiteY210" fmla="*/ 18017 h 768059"/>
                        <a:gd name="connsiteX211" fmla="*/ 1461277 w 1484196"/>
                        <a:gd name="connsiteY211" fmla="*/ 20270 h 768059"/>
                        <a:gd name="connsiteX212" fmla="*/ 1470286 w 1484196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170683 w 1493131"/>
                        <a:gd name="connsiteY112" fmla="*/ 637377 h 768059"/>
                        <a:gd name="connsiteX113" fmla="*/ 216307 w 1493131"/>
                        <a:gd name="connsiteY113" fmla="*/ 640429 h 768059"/>
                        <a:gd name="connsiteX114" fmla="*/ 247259 w 1493131"/>
                        <a:gd name="connsiteY114" fmla="*/ 662151 h 768059"/>
                        <a:gd name="connsiteX115" fmla="*/ 299060 w 1493131"/>
                        <a:gd name="connsiteY115" fmla="*/ 675665 h 768059"/>
                        <a:gd name="connsiteX116" fmla="*/ 334148 w 1493131"/>
                        <a:gd name="connsiteY116" fmla="*/ 700365 h 768059"/>
                        <a:gd name="connsiteX117" fmla="*/ 339600 w 1493131"/>
                        <a:gd name="connsiteY117" fmla="*/ 736474 h 768059"/>
                        <a:gd name="connsiteX118" fmla="*/ 344104 w 1493131"/>
                        <a:gd name="connsiteY118" fmla="*/ 743231 h 768059"/>
                        <a:gd name="connsiteX119" fmla="*/ 400409 w 1493131"/>
                        <a:gd name="connsiteY119" fmla="*/ 752240 h 768059"/>
                        <a:gd name="connsiteX120" fmla="*/ 467976 w 1493131"/>
                        <a:gd name="connsiteY120" fmla="*/ 756744 h 768059"/>
                        <a:gd name="connsiteX121" fmla="*/ 483741 w 1493131"/>
                        <a:gd name="connsiteY121" fmla="*/ 768006 h 768059"/>
                        <a:gd name="connsiteX122" fmla="*/ 510768 w 1493131"/>
                        <a:gd name="connsiteY122" fmla="*/ 761249 h 768059"/>
                        <a:gd name="connsiteX123" fmla="*/ 519777 w 1493131"/>
                        <a:gd name="connsiteY123" fmla="*/ 758997 h 768059"/>
                        <a:gd name="connsiteX124" fmla="*/ 537795 w 1493131"/>
                        <a:gd name="connsiteY124" fmla="*/ 754492 h 768059"/>
                        <a:gd name="connsiteX125" fmla="*/ 616622 w 1493131"/>
                        <a:gd name="connsiteY125" fmla="*/ 752240 h 768059"/>
                        <a:gd name="connsiteX126" fmla="*/ 679684 w 1493131"/>
                        <a:gd name="connsiteY126" fmla="*/ 747736 h 768059"/>
                        <a:gd name="connsiteX127" fmla="*/ 686441 w 1493131"/>
                        <a:gd name="connsiteY127" fmla="*/ 745483 h 768059"/>
                        <a:gd name="connsiteX128" fmla="*/ 695450 w 1493131"/>
                        <a:gd name="connsiteY128" fmla="*/ 743231 h 768059"/>
                        <a:gd name="connsiteX129" fmla="*/ 726981 w 1493131"/>
                        <a:gd name="connsiteY129" fmla="*/ 740979 h 768059"/>
                        <a:gd name="connsiteX130" fmla="*/ 754007 w 1493131"/>
                        <a:gd name="connsiteY130" fmla="*/ 713952 h 768059"/>
                        <a:gd name="connsiteX131" fmla="*/ 765268 w 1493131"/>
                        <a:gd name="connsiteY131" fmla="*/ 702691 h 768059"/>
                        <a:gd name="connsiteX132" fmla="*/ 769773 w 1493131"/>
                        <a:gd name="connsiteY132" fmla="*/ 698187 h 768059"/>
                        <a:gd name="connsiteX133" fmla="*/ 781034 w 1493131"/>
                        <a:gd name="connsiteY133" fmla="*/ 684674 h 768059"/>
                        <a:gd name="connsiteX134" fmla="*/ 792295 w 1493131"/>
                        <a:gd name="connsiteY134" fmla="*/ 673412 h 768059"/>
                        <a:gd name="connsiteX135" fmla="*/ 796800 w 1493131"/>
                        <a:gd name="connsiteY135" fmla="*/ 666656 h 768059"/>
                        <a:gd name="connsiteX136" fmla="*/ 803556 w 1493131"/>
                        <a:gd name="connsiteY136" fmla="*/ 664404 h 768059"/>
                        <a:gd name="connsiteX137" fmla="*/ 805808 w 1493131"/>
                        <a:gd name="connsiteY137" fmla="*/ 657647 h 768059"/>
                        <a:gd name="connsiteX138" fmla="*/ 835087 w 1493131"/>
                        <a:gd name="connsiteY138" fmla="*/ 655395 h 768059"/>
                        <a:gd name="connsiteX139" fmla="*/ 857609 w 1493131"/>
                        <a:gd name="connsiteY139" fmla="*/ 639629 h 768059"/>
                        <a:gd name="connsiteX140" fmla="*/ 875627 w 1493131"/>
                        <a:gd name="connsiteY140" fmla="*/ 635125 h 768059"/>
                        <a:gd name="connsiteX141" fmla="*/ 884636 w 1493131"/>
                        <a:gd name="connsiteY141" fmla="*/ 632873 h 768059"/>
                        <a:gd name="connsiteX142" fmla="*/ 891393 w 1493131"/>
                        <a:gd name="connsiteY142" fmla="*/ 628368 h 768059"/>
                        <a:gd name="connsiteX143" fmla="*/ 911663 w 1493131"/>
                        <a:gd name="connsiteY143" fmla="*/ 619359 h 768059"/>
                        <a:gd name="connsiteX144" fmla="*/ 922924 w 1493131"/>
                        <a:gd name="connsiteY144" fmla="*/ 608098 h 768059"/>
                        <a:gd name="connsiteX145" fmla="*/ 938689 w 1493131"/>
                        <a:gd name="connsiteY145" fmla="*/ 603594 h 768059"/>
                        <a:gd name="connsiteX146" fmla="*/ 976977 w 1493131"/>
                        <a:gd name="connsiteY146" fmla="*/ 605846 h 768059"/>
                        <a:gd name="connsiteX147" fmla="*/ 981481 w 1493131"/>
                        <a:gd name="connsiteY147" fmla="*/ 612603 h 768059"/>
                        <a:gd name="connsiteX148" fmla="*/ 985986 w 1493131"/>
                        <a:gd name="connsiteY148" fmla="*/ 617107 h 768059"/>
                        <a:gd name="connsiteX149" fmla="*/ 1006256 w 1493131"/>
                        <a:gd name="connsiteY149" fmla="*/ 623864 h 768059"/>
                        <a:gd name="connsiteX150" fmla="*/ 1015265 w 1493131"/>
                        <a:gd name="connsiteY150" fmla="*/ 632873 h 768059"/>
                        <a:gd name="connsiteX151" fmla="*/ 1019769 w 1493131"/>
                        <a:gd name="connsiteY151" fmla="*/ 641881 h 768059"/>
                        <a:gd name="connsiteX152" fmla="*/ 1033282 w 1493131"/>
                        <a:gd name="connsiteY152" fmla="*/ 650890 h 768059"/>
                        <a:gd name="connsiteX153" fmla="*/ 1037787 w 1493131"/>
                        <a:gd name="connsiteY153" fmla="*/ 664404 h 768059"/>
                        <a:gd name="connsiteX154" fmla="*/ 1044543 w 1493131"/>
                        <a:gd name="connsiteY154" fmla="*/ 668908 h 768059"/>
                        <a:gd name="connsiteX155" fmla="*/ 1055804 w 1493131"/>
                        <a:gd name="connsiteY155" fmla="*/ 671160 h 768059"/>
                        <a:gd name="connsiteX156" fmla="*/ 1062561 w 1493131"/>
                        <a:gd name="connsiteY156" fmla="*/ 673412 h 768059"/>
                        <a:gd name="connsiteX157" fmla="*/ 1064813 w 1493131"/>
                        <a:gd name="connsiteY157" fmla="*/ 680169 h 768059"/>
                        <a:gd name="connsiteX158" fmla="*/ 1073822 w 1493131"/>
                        <a:gd name="connsiteY158" fmla="*/ 682421 h 768059"/>
                        <a:gd name="connsiteX159" fmla="*/ 1082831 w 1493131"/>
                        <a:gd name="connsiteY159" fmla="*/ 686926 h 768059"/>
                        <a:gd name="connsiteX160" fmla="*/ 1100849 w 1493131"/>
                        <a:gd name="connsiteY160" fmla="*/ 691430 h 768059"/>
                        <a:gd name="connsiteX161" fmla="*/ 1107605 w 1493131"/>
                        <a:gd name="connsiteY161" fmla="*/ 700439 h 768059"/>
                        <a:gd name="connsiteX162" fmla="*/ 1112110 w 1493131"/>
                        <a:gd name="connsiteY162" fmla="*/ 707196 h 768059"/>
                        <a:gd name="connsiteX163" fmla="*/ 1118867 w 1493131"/>
                        <a:gd name="connsiteY163" fmla="*/ 711700 h 768059"/>
                        <a:gd name="connsiteX164" fmla="*/ 1127875 w 1493131"/>
                        <a:gd name="connsiteY164" fmla="*/ 727466 h 768059"/>
                        <a:gd name="connsiteX165" fmla="*/ 1130128 w 1493131"/>
                        <a:gd name="connsiteY165" fmla="*/ 736474 h 768059"/>
                        <a:gd name="connsiteX166" fmla="*/ 1145893 w 1493131"/>
                        <a:gd name="connsiteY166" fmla="*/ 743231 h 768059"/>
                        <a:gd name="connsiteX167" fmla="*/ 1188685 w 1493131"/>
                        <a:gd name="connsiteY167" fmla="*/ 745483 h 768059"/>
                        <a:gd name="connsiteX168" fmla="*/ 1204451 w 1493131"/>
                        <a:gd name="connsiteY168" fmla="*/ 743231 h 768059"/>
                        <a:gd name="connsiteX169" fmla="*/ 1244991 w 1493131"/>
                        <a:gd name="connsiteY169" fmla="*/ 745483 h 768059"/>
                        <a:gd name="connsiteX170" fmla="*/ 1265261 w 1493131"/>
                        <a:gd name="connsiteY170" fmla="*/ 747736 h 768059"/>
                        <a:gd name="connsiteX171" fmla="*/ 1278774 w 1493131"/>
                        <a:gd name="connsiteY171" fmla="*/ 729718 h 768059"/>
                        <a:gd name="connsiteX172" fmla="*/ 1285531 w 1493131"/>
                        <a:gd name="connsiteY172" fmla="*/ 727466 h 768059"/>
                        <a:gd name="connsiteX173" fmla="*/ 1301296 w 1493131"/>
                        <a:gd name="connsiteY173" fmla="*/ 713952 h 768059"/>
                        <a:gd name="connsiteX174" fmla="*/ 1303548 w 1493131"/>
                        <a:gd name="connsiteY174" fmla="*/ 707196 h 768059"/>
                        <a:gd name="connsiteX175" fmla="*/ 1308053 w 1493131"/>
                        <a:gd name="connsiteY175" fmla="*/ 700439 h 768059"/>
                        <a:gd name="connsiteX176" fmla="*/ 1312557 w 1493131"/>
                        <a:gd name="connsiteY176" fmla="*/ 691430 h 768059"/>
                        <a:gd name="connsiteX177" fmla="*/ 1319314 w 1493131"/>
                        <a:gd name="connsiteY177" fmla="*/ 689178 h 768059"/>
                        <a:gd name="connsiteX178" fmla="*/ 1323818 w 1493131"/>
                        <a:gd name="connsiteY178" fmla="*/ 680169 h 768059"/>
                        <a:gd name="connsiteX179" fmla="*/ 1330575 w 1493131"/>
                        <a:gd name="connsiteY179" fmla="*/ 675665 h 768059"/>
                        <a:gd name="connsiteX180" fmla="*/ 1332827 w 1493131"/>
                        <a:gd name="connsiteY180" fmla="*/ 666656 h 768059"/>
                        <a:gd name="connsiteX181" fmla="*/ 1335079 w 1493131"/>
                        <a:gd name="connsiteY181" fmla="*/ 659899 h 768059"/>
                        <a:gd name="connsiteX182" fmla="*/ 1339584 w 1493131"/>
                        <a:gd name="connsiteY182" fmla="*/ 655395 h 768059"/>
                        <a:gd name="connsiteX183" fmla="*/ 1348593 w 1493131"/>
                        <a:gd name="connsiteY183" fmla="*/ 641881 h 768059"/>
                        <a:gd name="connsiteX184" fmla="*/ 1350845 w 1493131"/>
                        <a:gd name="connsiteY184" fmla="*/ 632873 h 768059"/>
                        <a:gd name="connsiteX185" fmla="*/ 1353097 w 1493131"/>
                        <a:gd name="connsiteY185" fmla="*/ 610350 h 768059"/>
                        <a:gd name="connsiteX186" fmla="*/ 1357601 w 1493131"/>
                        <a:gd name="connsiteY186" fmla="*/ 601341 h 768059"/>
                        <a:gd name="connsiteX187" fmla="*/ 1362106 w 1493131"/>
                        <a:gd name="connsiteY187" fmla="*/ 585576 h 768059"/>
                        <a:gd name="connsiteX188" fmla="*/ 1368863 w 1493131"/>
                        <a:gd name="connsiteY188" fmla="*/ 576567 h 768059"/>
                        <a:gd name="connsiteX189" fmla="*/ 1373367 w 1493131"/>
                        <a:gd name="connsiteY189" fmla="*/ 542784 h 768059"/>
                        <a:gd name="connsiteX190" fmla="*/ 1375619 w 1493131"/>
                        <a:gd name="connsiteY190" fmla="*/ 533775 h 768059"/>
                        <a:gd name="connsiteX191" fmla="*/ 1377871 w 1493131"/>
                        <a:gd name="connsiteY191" fmla="*/ 477470 h 768059"/>
                        <a:gd name="connsiteX192" fmla="*/ 1393637 w 1493131"/>
                        <a:gd name="connsiteY192" fmla="*/ 454947 h 768059"/>
                        <a:gd name="connsiteX193" fmla="*/ 1400394 w 1493131"/>
                        <a:gd name="connsiteY193" fmla="*/ 443686 h 768059"/>
                        <a:gd name="connsiteX194" fmla="*/ 1407150 w 1493131"/>
                        <a:gd name="connsiteY194" fmla="*/ 434677 h 768059"/>
                        <a:gd name="connsiteX195" fmla="*/ 1409402 w 1493131"/>
                        <a:gd name="connsiteY195" fmla="*/ 385129 h 768059"/>
                        <a:gd name="connsiteX196" fmla="*/ 1411655 w 1493131"/>
                        <a:gd name="connsiteY196" fmla="*/ 373868 h 768059"/>
                        <a:gd name="connsiteX197" fmla="*/ 1418411 w 1493131"/>
                        <a:gd name="connsiteY197" fmla="*/ 367111 h 768059"/>
                        <a:gd name="connsiteX198" fmla="*/ 1431925 w 1493131"/>
                        <a:gd name="connsiteY198" fmla="*/ 157655 h 768059"/>
                        <a:gd name="connsiteX199" fmla="*/ 1445438 w 1493131"/>
                        <a:gd name="connsiteY199" fmla="*/ 141889 h 768059"/>
                        <a:gd name="connsiteX200" fmla="*/ 1449942 w 1493131"/>
                        <a:gd name="connsiteY200" fmla="*/ 135133 h 768059"/>
                        <a:gd name="connsiteX201" fmla="*/ 1456699 w 1493131"/>
                        <a:gd name="connsiteY201" fmla="*/ 132880 h 768059"/>
                        <a:gd name="connsiteX202" fmla="*/ 1463456 w 1493131"/>
                        <a:gd name="connsiteY202" fmla="*/ 128376 h 768059"/>
                        <a:gd name="connsiteX203" fmla="*/ 1465708 w 1493131"/>
                        <a:gd name="connsiteY203" fmla="*/ 99097 h 768059"/>
                        <a:gd name="connsiteX204" fmla="*/ 1472465 w 1493131"/>
                        <a:gd name="connsiteY204" fmla="*/ 94593 h 768059"/>
                        <a:gd name="connsiteX205" fmla="*/ 1483726 w 1493131"/>
                        <a:gd name="connsiteY205" fmla="*/ 83332 h 768059"/>
                        <a:gd name="connsiteX206" fmla="*/ 1485978 w 1493131"/>
                        <a:gd name="connsiteY206" fmla="*/ 76575 h 768059"/>
                        <a:gd name="connsiteX207" fmla="*/ 1492735 w 1493131"/>
                        <a:gd name="connsiteY207" fmla="*/ 74323 h 768059"/>
                        <a:gd name="connsiteX208" fmla="*/ 1490482 w 1493131"/>
                        <a:gd name="connsiteY208" fmla="*/ 0 h 768059"/>
                        <a:gd name="connsiteX209" fmla="*/ 1479221 w 1493131"/>
                        <a:gd name="connsiteY209" fmla="*/ 9008 h 768059"/>
                        <a:gd name="connsiteX210" fmla="*/ 1476969 w 1493131"/>
                        <a:gd name="connsiteY210" fmla="*/ 18017 h 768059"/>
                        <a:gd name="connsiteX211" fmla="*/ 1470212 w 1493131"/>
                        <a:gd name="connsiteY211" fmla="*/ 20270 h 768059"/>
                        <a:gd name="connsiteX212" fmla="*/ 1479221 w 1493131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47259 w 1493131"/>
                        <a:gd name="connsiteY113" fmla="*/ 662151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68108 w 1493131"/>
                        <a:gd name="connsiteY113" fmla="*/ 659173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54741 w 1496109"/>
                        <a:gd name="connsiteY100" fmla="*/ 549541 h 768059"/>
                        <a:gd name="connsiteX101" fmla="*/ 236723 w 1496109"/>
                        <a:gd name="connsiteY101" fmla="*/ 545036 h 768059"/>
                        <a:gd name="connsiteX102" fmla="*/ 180418 w 1496109"/>
                        <a:gd name="connsiteY102" fmla="*/ 536027 h 768059"/>
                        <a:gd name="connsiteX103" fmla="*/ 117356 w 1496109"/>
                        <a:gd name="connsiteY103" fmla="*/ 533775 h 768059"/>
                        <a:gd name="connsiteX104" fmla="*/ 76816 w 1496109"/>
                        <a:gd name="connsiteY104" fmla="*/ 536027 h 768059"/>
                        <a:gd name="connsiteX105" fmla="*/ 61542 w 1496109"/>
                        <a:gd name="connsiteY105" fmla="*/ 536930 h 768059"/>
                        <a:gd name="connsiteX106" fmla="*/ 23380 w 1496109"/>
                        <a:gd name="connsiteY106" fmla="*/ 550729 h 768059"/>
                        <a:gd name="connsiteX107" fmla="*/ 0 w 1496109"/>
                        <a:gd name="connsiteY107" fmla="*/ 573331 h 768059"/>
                        <a:gd name="connsiteX108" fmla="*/ 19082 w 1496109"/>
                        <a:gd name="connsiteY108" fmla="*/ 603101 h 768059"/>
                        <a:gd name="connsiteX109" fmla="*/ 45204 w 1496109"/>
                        <a:gd name="connsiteY109" fmla="*/ 618170 h 768059"/>
                        <a:gd name="connsiteX110" fmla="*/ 124924 w 1496109"/>
                        <a:gd name="connsiteY110" fmla="*/ 629432 h 768059"/>
                        <a:gd name="connsiteX111" fmla="*/ 166905 w 1496109"/>
                        <a:gd name="connsiteY111" fmla="*/ 632873 h 768059"/>
                        <a:gd name="connsiteX112" fmla="*/ 219285 w 1496109"/>
                        <a:gd name="connsiteY112" fmla="*/ 640429 h 768059"/>
                        <a:gd name="connsiteX113" fmla="*/ 271086 w 1496109"/>
                        <a:gd name="connsiteY113" fmla="*/ 659173 h 768059"/>
                        <a:gd name="connsiteX114" fmla="*/ 302038 w 1496109"/>
                        <a:gd name="connsiteY114" fmla="*/ 675665 h 768059"/>
                        <a:gd name="connsiteX115" fmla="*/ 337126 w 1496109"/>
                        <a:gd name="connsiteY115" fmla="*/ 700365 h 768059"/>
                        <a:gd name="connsiteX116" fmla="*/ 342578 w 1496109"/>
                        <a:gd name="connsiteY116" fmla="*/ 736474 h 768059"/>
                        <a:gd name="connsiteX117" fmla="*/ 347082 w 1496109"/>
                        <a:gd name="connsiteY117" fmla="*/ 743231 h 768059"/>
                        <a:gd name="connsiteX118" fmla="*/ 403387 w 1496109"/>
                        <a:gd name="connsiteY118" fmla="*/ 752240 h 768059"/>
                        <a:gd name="connsiteX119" fmla="*/ 470954 w 1496109"/>
                        <a:gd name="connsiteY119" fmla="*/ 756744 h 768059"/>
                        <a:gd name="connsiteX120" fmla="*/ 486719 w 1496109"/>
                        <a:gd name="connsiteY120" fmla="*/ 768006 h 768059"/>
                        <a:gd name="connsiteX121" fmla="*/ 513746 w 1496109"/>
                        <a:gd name="connsiteY121" fmla="*/ 761249 h 768059"/>
                        <a:gd name="connsiteX122" fmla="*/ 522755 w 1496109"/>
                        <a:gd name="connsiteY122" fmla="*/ 758997 h 768059"/>
                        <a:gd name="connsiteX123" fmla="*/ 540773 w 1496109"/>
                        <a:gd name="connsiteY123" fmla="*/ 754492 h 768059"/>
                        <a:gd name="connsiteX124" fmla="*/ 619600 w 1496109"/>
                        <a:gd name="connsiteY124" fmla="*/ 752240 h 768059"/>
                        <a:gd name="connsiteX125" fmla="*/ 682662 w 1496109"/>
                        <a:gd name="connsiteY125" fmla="*/ 747736 h 768059"/>
                        <a:gd name="connsiteX126" fmla="*/ 689419 w 1496109"/>
                        <a:gd name="connsiteY126" fmla="*/ 745483 h 768059"/>
                        <a:gd name="connsiteX127" fmla="*/ 698428 w 1496109"/>
                        <a:gd name="connsiteY127" fmla="*/ 743231 h 768059"/>
                        <a:gd name="connsiteX128" fmla="*/ 729959 w 1496109"/>
                        <a:gd name="connsiteY128" fmla="*/ 740979 h 768059"/>
                        <a:gd name="connsiteX129" fmla="*/ 756985 w 1496109"/>
                        <a:gd name="connsiteY129" fmla="*/ 713952 h 768059"/>
                        <a:gd name="connsiteX130" fmla="*/ 768246 w 1496109"/>
                        <a:gd name="connsiteY130" fmla="*/ 702691 h 768059"/>
                        <a:gd name="connsiteX131" fmla="*/ 772751 w 1496109"/>
                        <a:gd name="connsiteY131" fmla="*/ 698187 h 768059"/>
                        <a:gd name="connsiteX132" fmla="*/ 784012 w 1496109"/>
                        <a:gd name="connsiteY132" fmla="*/ 684674 h 768059"/>
                        <a:gd name="connsiteX133" fmla="*/ 795273 w 1496109"/>
                        <a:gd name="connsiteY133" fmla="*/ 673412 h 768059"/>
                        <a:gd name="connsiteX134" fmla="*/ 799778 w 1496109"/>
                        <a:gd name="connsiteY134" fmla="*/ 666656 h 768059"/>
                        <a:gd name="connsiteX135" fmla="*/ 806534 w 1496109"/>
                        <a:gd name="connsiteY135" fmla="*/ 664404 h 768059"/>
                        <a:gd name="connsiteX136" fmla="*/ 808786 w 1496109"/>
                        <a:gd name="connsiteY136" fmla="*/ 657647 h 768059"/>
                        <a:gd name="connsiteX137" fmla="*/ 838065 w 1496109"/>
                        <a:gd name="connsiteY137" fmla="*/ 655395 h 768059"/>
                        <a:gd name="connsiteX138" fmla="*/ 860587 w 1496109"/>
                        <a:gd name="connsiteY138" fmla="*/ 639629 h 768059"/>
                        <a:gd name="connsiteX139" fmla="*/ 878605 w 1496109"/>
                        <a:gd name="connsiteY139" fmla="*/ 635125 h 768059"/>
                        <a:gd name="connsiteX140" fmla="*/ 887614 w 1496109"/>
                        <a:gd name="connsiteY140" fmla="*/ 632873 h 768059"/>
                        <a:gd name="connsiteX141" fmla="*/ 894371 w 1496109"/>
                        <a:gd name="connsiteY141" fmla="*/ 628368 h 768059"/>
                        <a:gd name="connsiteX142" fmla="*/ 914641 w 1496109"/>
                        <a:gd name="connsiteY142" fmla="*/ 619359 h 768059"/>
                        <a:gd name="connsiteX143" fmla="*/ 925902 w 1496109"/>
                        <a:gd name="connsiteY143" fmla="*/ 608098 h 768059"/>
                        <a:gd name="connsiteX144" fmla="*/ 941667 w 1496109"/>
                        <a:gd name="connsiteY144" fmla="*/ 603594 h 768059"/>
                        <a:gd name="connsiteX145" fmla="*/ 979955 w 1496109"/>
                        <a:gd name="connsiteY145" fmla="*/ 605846 h 768059"/>
                        <a:gd name="connsiteX146" fmla="*/ 984459 w 1496109"/>
                        <a:gd name="connsiteY146" fmla="*/ 612603 h 768059"/>
                        <a:gd name="connsiteX147" fmla="*/ 988964 w 1496109"/>
                        <a:gd name="connsiteY147" fmla="*/ 617107 h 768059"/>
                        <a:gd name="connsiteX148" fmla="*/ 1009234 w 1496109"/>
                        <a:gd name="connsiteY148" fmla="*/ 623864 h 768059"/>
                        <a:gd name="connsiteX149" fmla="*/ 1018243 w 1496109"/>
                        <a:gd name="connsiteY149" fmla="*/ 632873 h 768059"/>
                        <a:gd name="connsiteX150" fmla="*/ 1022747 w 1496109"/>
                        <a:gd name="connsiteY150" fmla="*/ 641881 h 768059"/>
                        <a:gd name="connsiteX151" fmla="*/ 1036260 w 1496109"/>
                        <a:gd name="connsiteY151" fmla="*/ 650890 h 768059"/>
                        <a:gd name="connsiteX152" fmla="*/ 1040765 w 1496109"/>
                        <a:gd name="connsiteY152" fmla="*/ 664404 h 768059"/>
                        <a:gd name="connsiteX153" fmla="*/ 1047521 w 1496109"/>
                        <a:gd name="connsiteY153" fmla="*/ 668908 h 768059"/>
                        <a:gd name="connsiteX154" fmla="*/ 1058782 w 1496109"/>
                        <a:gd name="connsiteY154" fmla="*/ 671160 h 768059"/>
                        <a:gd name="connsiteX155" fmla="*/ 1065539 w 1496109"/>
                        <a:gd name="connsiteY155" fmla="*/ 673412 h 768059"/>
                        <a:gd name="connsiteX156" fmla="*/ 1067791 w 1496109"/>
                        <a:gd name="connsiteY156" fmla="*/ 680169 h 768059"/>
                        <a:gd name="connsiteX157" fmla="*/ 1076800 w 1496109"/>
                        <a:gd name="connsiteY157" fmla="*/ 682421 h 768059"/>
                        <a:gd name="connsiteX158" fmla="*/ 1085809 w 1496109"/>
                        <a:gd name="connsiteY158" fmla="*/ 686926 h 768059"/>
                        <a:gd name="connsiteX159" fmla="*/ 1103827 w 1496109"/>
                        <a:gd name="connsiteY159" fmla="*/ 691430 h 768059"/>
                        <a:gd name="connsiteX160" fmla="*/ 1110583 w 1496109"/>
                        <a:gd name="connsiteY160" fmla="*/ 700439 h 768059"/>
                        <a:gd name="connsiteX161" fmla="*/ 1115088 w 1496109"/>
                        <a:gd name="connsiteY161" fmla="*/ 707196 h 768059"/>
                        <a:gd name="connsiteX162" fmla="*/ 1121845 w 1496109"/>
                        <a:gd name="connsiteY162" fmla="*/ 711700 h 768059"/>
                        <a:gd name="connsiteX163" fmla="*/ 1130853 w 1496109"/>
                        <a:gd name="connsiteY163" fmla="*/ 727466 h 768059"/>
                        <a:gd name="connsiteX164" fmla="*/ 1133106 w 1496109"/>
                        <a:gd name="connsiteY164" fmla="*/ 736474 h 768059"/>
                        <a:gd name="connsiteX165" fmla="*/ 1148871 w 1496109"/>
                        <a:gd name="connsiteY165" fmla="*/ 743231 h 768059"/>
                        <a:gd name="connsiteX166" fmla="*/ 1191663 w 1496109"/>
                        <a:gd name="connsiteY166" fmla="*/ 745483 h 768059"/>
                        <a:gd name="connsiteX167" fmla="*/ 1207429 w 1496109"/>
                        <a:gd name="connsiteY167" fmla="*/ 743231 h 768059"/>
                        <a:gd name="connsiteX168" fmla="*/ 1247969 w 1496109"/>
                        <a:gd name="connsiteY168" fmla="*/ 745483 h 768059"/>
                        <a:gd name="connsiteX169" fmla="*/ 1268239 w 1496109"/>
                        <a:gd name="connsiteY169" fmla="*/ 747736 h 768059"/>
                        <a:gd name="connsiteX170" fmla="*/ 1281752 w 1496109"/>
                        <a:gd name="connsiteY170" fmla="*/ 729718 h 768059"/>
                        <a:gd name="connsiteX171" fmla="*/ 1288509 w 1496109"/>
                        <a:gd name="connsiteY171" fmla="*/ 727466 h 768059"/>
                        <a:gd name="connsiteX172" fmla="*/ 1304274 w 1496109"/>
                        <a:gd name="connsiteY172" fmla="*/ 713952 h 768059"/>
                        <a:gd name="connsiteX173" fmla="*/ 1306526 w 1496109"/>
                        <a:gd name="connsiteY173" fmla="*/ 707196 h 768059"/>
                        <a:gd name="connsiteX174" fmla="*/ 1311031 w 1496109"/>
                        <a:gd name="connsiteY174" fmla="*/ 700439 h 768059"/>
                        <a:gd name="connsiteX175" fmla="*/ 1315535 w 1496109"/>
                        <a:gd name="connsiteY175" fmla="*/ 691430 h 768059"/>
                        <a:gd name="connsiteX176" fmla="*/ 1322292 w 1496109"/>
                        <a:gd name="connsiteY176" fmla="*/ 689178 h 768059"/>
                        <a:gd name="connsiteX177" fmla="*/ 1326796 w 1496109"/>
                        <a:gd name="connsiteY177" fmla="*/ 680169 h 768059"/>
                        <a:gd name="connsiteX178" fmla="*/ 1333553 w 1496109"/>
                        <a:gd name="connsiteY178" fmla="*/ 675665 h 768059"/>
                        <a:gd name="connsiteX179" fmla="*/ 1335805 w 1496109"/>
                        <a:gd name="connsiteY179" fmla="*/ 666656 h 768059"/>
                        <a:gd name="connsiteX180" fmla="*/ 1338057 w 1496109"/>
                        <a:gd name="connsiteY180" fmla="*/ 659899 h 768059"/>
                        <a:gd name="connsiteX181" fmla="*/ 1342562 w 1496109"/>
                        <a:gd name="connsiteY181" fmla="*/ 655395 h 768059"/>
                        <a:gd name="connsiteX182" fmla="*/ 1351571 w 1496109"/>
                        <a:gd name="connsiteY182" fmla="*/ 641881 h 768059"/>
                        <a:gd name="connsiteX183" fmla="*/ 1353823 w 1496109"/>
                        <a:gd name="connsiteY183" fmla="*/ 632873 h 768059"/>
                        <a:gd name="connsiteX184" fmla="*/ 1356075 w 1496109"/>
                        <a:gd name="connsiteY184" fmla="*/ 610350 h 768059"/>
                        <a:gd name="connsiteX185" fmla="*/ 1360579 w 1496109"/>
                        <a:gd name="connsiteY185" fmla="*/ 601341 h 768059"/>
                        <a:gd name="connsiteX186" fmla="*/ 1365084 w 1496109"/>
                        <a:gd name="connsiteY186" fmla="*/ 585576 h 768059"/>
                        <a:gd name="connsiteX187" fmla="*/ 1371841 w 1496109"/>
                        <a:gd name="connsiteY187" fmla="*/ 576567 h 768059"/>
                        <a:gd name="connsiteX188" fmla="*/ 1376345 w 1496109"/>
                        <a:gd name="connsiteY188" fmla="*/ 542784 h 768059"/>
                        <a:gd name="connsiteX189" fmla="*/ 1378597 w 1496109"/>
                        <a:gd name="connsiteY189" fmla="*/ 533775 h 768059"/>
                        <a:gd name="connsiteX190" fmla="*/ 1380849 w 1496109"/>
                        <a:gd name="connsiteY190" fmla="*/ 477470 h 768059"/>
                        <a:gd name="connsiteX191" fmla="*/ 1396615 w 1496109"/>
                        <a:gd name="connsiteY191" fmla="*/ 454947 h 768059"/>
                        <a:gd name="connsiteX192" fmla="*/ 1403372 w 1496109"/>
                        <a:gd name="connsiteY192" fmla="*/ 443686 h 768059"/>
                        <a:gd name="connsiteX193" fmla="*/ 1410128 w 1496109"/>
                        <a:gd name="connsiteY193" fmla="*/ 434677 h 768059"/>
                        <a:gd name="connsiteX194" fmla="*/ 1412380 w 1496109"/>
                        <a:gd name="connsiteY194" fmla="*/ 385129 h 768059"/>
                        <a:gd name="connsiteX195" fmla="*/ 1414633 w 1496109"/>
                        <a:gd name="connsiteY195" fmla="*/ 373868 h 768059"/>
                        <a:gd name="connsiteX196" fmla="*/ 1421389 w 1496109"/>
                        <a:gd name="connsiteY196" fmla="*/ 367111 h 768059"/>
                        <a:gd name="connsiteX197" fmla="*/ 1434903 w 1496109"/>
                        <a:gd name="connsiteY197" fmla="*/ 157655 h 768059"/>
                        <a:gd name="connsiteX198" fmla="*/ 1448416 w 1496109"/>
                        <a:gd name="connsiteY198" fmla="*/ 141889 h 768059"/>
                        <a:gd name="connsiteX199" fmla="*/ 1452920 w 1496109"/>
                        <a:gd name="connsiteY199" fmla="*/ 135133 h 768059"/>
                        <a:gd name="connsiteX200" fmla="*/ 1459677 w 1496109"/>
                        <a:gd name="connsiteY200" fmla="*/ 132880 h 768059"/>
                        <a:gd name="connsiteX201" fmla="*/ 1466434 w 1496109"/>
                        <a:gd name="connsiteY201" fmla="*/ 128376 h 768059"/>
                        <a:gd name="connsiteX202" fmla="*/ 1468686 w 1496109"/>
                        <a:gd name="connsiteY202" fmla="*/ 99097 h 768059"/>
                        <a:gd name="connsiteX203" fmla="*/ 1475443 w 1496109"/>
                        <a:gd name="connsiteY203" fmla="*/ 94593 h 768059"/>
                        <a:gd name="connsiteX204" fmla="*/ 1486704 w 1496109"/>
                        <a:gd name="connsiteY204" fmla="*/ 83332 h 768059"/>
                        <a:gd name="connsiteX205" fmla="*/ 1488956 w 1496109"/>
                        <a:gd name="connsiteY205" fmla="*/ 76575 h 768059"/>
                        <a:gd name="connsiteX206" fmla="*/ 1495713 w 1496109"/>
                        <a:gd name="connsiteY206" fmla="*/ 74323 h 768059"/>
                        <a:gd name="connsiteX207" fmla="*/ 1493460 w 1496109"/>
                        <a:gd name="connsiteY207" fmla="*/ 0 h 768059"/>
                        <a:gd name="connsiteX208" fmla="*/ 1482199 w 1496109"/>
                        <a:gd name="connsiteY208" fmla="*/ 9008 h 768059"/>
                        <a:gd name="connsiteX209" fmla="*/ 1479947 w 1496109"/>
                        <a:gd name="connsiteY209" fmla="*/ 18017 h 768059"/>
                        <a:gd name="connsiteX210" fmla="*/ 1473190 w 1496109"/>
                        <a:gd name="connsiteY210" fmla="*/ 20270 h 768059"/>
                        <a:gd name="connsiteX211" fmla="*/ 1482199 w 1496109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9082 w 1496109"/>
                        <a:gd name="connsiteY107" fmla="*/ 603101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6104 w 1496109"/>
                        <a:gd name="connsiteY107" fmla="*/ 613525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837 w 1496747"/>
                        <a:gd name="connsiteY0" fmla="*/ 18017 h 768059"/>
                        <a:gd name="connsiteX1" fmla="*/ 1482837 w 1496747"/>
                        <a:gd name="connsiteY1" fmla="*/ 18017 h 768059"/>
                        <a:gd name="connsiteX2" fmla="*/ 1455811 w 1496747"/>
                        <a:gd name="connsiteY2" fmla="*/ 38287 h 768059"/>
                        <a:gd name="connsiteX3" fmla="*/ 1433288 w 1496747"/>
                        <a:gd name="connsiteY3" fmla="*/ 49548 h 768059"/>
                        <a:gd name="connsiteX4" fmla="*/ 1426532 w 1496747"/>
                        <a:gd name="connsiteY4" fmla="*/ 54053 h 768059"/>
                        <a:gd name="connsiteX5" fmla="*/ 1415271 w 1496747"/>
                        <a:gd name="connsiteY5" fmla="*/ 60809 h 768059"/>
                        <a:gd name="connsiteX6" fmla="*/ 1401757 w 1496747"/>
                        <a:gd name="connsiteY6" fmla="*/ 67566 h 768059"/>
                        <a:gd name="connsiteX7" fmla="*/ 1392749 w 1496747"/>
                        <a:gd name="connsiteY7" fmla="*/ 76575 h 768059"/>
                        <a:gd name="connsiteX8" fmla="*/ 1383740 w 1496747"/>
                        <a:gd name="connsiteY8" fmla="*/ 83332 h 768059"/>
                        <a:gd name="connsiteX9" fmla="*/ 1372479 w 1496747"/>
                        <a:gd name="connsiteY9" fmla="*/ 94593 h 768059"/>
                        <a:gd name="connsiteX10" fmla="*/ 1363470 w 1496747"/>
                        <a:gd name="connsiteY10" fmla="*/ 112610 h 768059"/>
                        <a:gd name="connsiteX11" fmla="*/ 1361217 w 1496747"/>
                        <a:gd name="connsiteY11" fmla="*/ 119367 h 768059"/>
                        <a:gd name="connsiteX12" fmla="*/ 1356713 w 1496747"/>
                        <a:gd name="connsiteY12" fmla="*/ 128376 h 768059"/>
                        <a:gd name="connsiteX13" fmla="*/ 1352209 w 1496747"/>
                        <a:gd name="connsiteY13" fmla="*/ 155403 h 768059"/>
                        <a:gd name="connsiteX14" fmla="*/ 1347704 w 1496747"/>
                        <a:gd name="connsiteY14" fmla="*/ 164411 h 768059"/>
                        <a:gd name="connsiteX15" fmla="*/ 1345452 w 1496747"/>
                        <a:gd name="connsiteY15" fmla="*/ 175673 h 768059"/>
                        <a:gd name="connsiteX16" fmla="*/ 1340948 w 1496747"/>
                        <a:gd name="connsiteY16" fmla="*/ 182429 h 768059"/>
                        <a:gd name="connsiteX17" fmla="*/ 1336443 w 1496747"/>
                        <a:gd name="connsiteY17" fmla="*/ 191438 h 768059"/>
                        <a:gd name="connsiteX18" fmla="*/ 1331939 w 1496747"/>
                        <a:gd name="connsiteY18" fmla="*/ 225221 h 768059"/>
                        <a:gd name="connsiteX19" fmla="*/ 1320678 w 1496747"/>
                        <a:gd name="connsiteY19" fmla="*/ 245491 h 768059"/>
                        <a:gd name="connsiteX20" fmla="*/ 1309417 w 1496747"/>
                        <a:gd name="connsiteY20" fmla="*/ 259005 h 768059"/>
                        <a:gd name="connsiteX21" fmla="*/ 1307164 w 1496747"/>
                        <a:gd name="connsiteY21" fmla="*/ 265761 h 768059"/>
                        <a:gd name="connsiteX22" fmla="*/ 1302660 w 1496747"/>
                        <a:gd name="connsiteY22" fmla="*/ 270266 h 768059"/>
                        <a:gd name="connsiteX23" fmla="*/ 1293651 w 1496747"/>
                        <a:gd name="connsiteY23" fmla="*/ 288283 h 768059"/>
                        <a:gd name="connsiteX24" fmla="*/ 1291399 w 1496747"/>
                        <a:gd name="connsiteY24" fmla="*/ 297292 h 768059"/>
                        <a:gd name="connsiteX25" fmla="*/ 1289147 w 1496747"/>
                        <a:gd name="connsiteY25" fmla="*/ 304049 h 768059"/>
                        <a:gd name="connsiteX26" fmla="*/ 1275633 w 1496747"/>
                        <a:gd name="connsiteY26" fmla="*/ 335580 h 768059"/>
                        <a:gd name="connsiteX27" fmla="*/ 1271129 w 1496747"/>
                        <a:gd name="connsiteY27" fmla="*/ 382876 h 768059"/>
                        <a:gd name="connsiteX28" fmla="*/ 1264372 w 1496747"/>
                        <a:gd name="connsiteY28" fmla="*/ 409903 h 768059"/>
                        <a:gd name="connsiteX29" fmla="*/ 1255363 w 1496747"/>
                        <a:gd name="connsiteY29" fmla="*/ 432425 h 768059"/>
                        <a:gd name="connsiteX30" fmla="*/ 1248607 w 1496747"/>
                        <a:gd name="connsiteY30" fmla="*/ 481974 h 768059"/>
                        <a:gd name="connsiteX31" fmla="*/ 1244102 w 1496747"/>
                        <a:gd name="connsiteY31" fmla="*/ 488731 h 768059"/>
                        <a:gd name="connsiteX32" fmla="*/ 1239598 w 1496747"/>
                        <a:gd name="connsiteY32" fmla="*/ 509001 h 768059"/>
                        <a:gd name="connsiteX33" fmla="*/ 1235093 w 1496747"/>
                        <a:gd name="connsiteY33" fmla="*/ 518009 h 768059"/>
                        <a:gd name="connsiteX34" fmla="*/ 1230589 w 1496747"/>
                        <a:gd name="connsiteY34" fmla="*/ 540532 h 768059"/>
                        <a:gd name="connsiteX35" fmla="*/ 1226084 w 1496747"/>
                        <a:gd name="connsiteY35" fmla="*/ 545036 h 768059"/>
                        <a:gd name="connsiteX36" fmla="*/ 1221580 w 1496747"/>
                        <a:gd name="connsiteY36" fmla="*/ 551793 h 768059"/>
                        <a:gd name="connsiteX37" fmla="*/ 1219328 w 1496747"/>
                        <a:gd name="connsiteY37" fmla="*/ 560802 h 768059"/>
                        <a:gd name="connsiteX38" fmla="*/ 1214823 w 1496747"/>
                        <a:gd name="connsiteY38" fmla="*/ 567558 h 768059"/>
                        <a:gd name="connsiteX39" fmla="*/ 1212571 w 1496747"/>
                        <a:gd name="connsiteY39" fmla="*/ 583324 h 768059"/>
                        <a:gd name="connsiteX40" fmla="*/ 1203562 w 1496747"/>
                        <a:gd name="connsiteY40" fmla="*/ 662151 h 768059"/>
                        <a:gd name="connsiteX41" fmla="*/ 1194553 w 1496747"/>
                        <a:gd name="connsiteY41" fmla="*/ 668908 h 768059"/>
                        <a:gd name="connsiteX42" fmla="*/ 1174284 w 1496747"/>
                        <a:gd name="connsiteY42" fmla="*/ 671160 h 768059"/>
                        <a:gd name="connsiteX43" fmla="*/ 1151761 w 1496747"/>
                        <a:gd name="connsiteY43" fmla="*/ 666656 h 768059"/>
                        <a:gd name="connsiteX44" fmla="*/ 1135996 w 1496747"/>
                        <a:gd name="connsiteY44" fmla="*/ 646386 h 768059"/>
                        <a:gd name="connsiteX45" fmla="*/ 1122483 w 1496747"/>
                        <a:gd name="connsiteY45" fmla="*/ 635125 h 768059"/>
                        <a:gd name="connsiteX46" fmla="*/ 1115726 w 1496747"/>
                        <a:gd name="connsiteY46" fmla="*/ 621611 h 768059"/>
                        <a:gd name="connsiteX47" fmla="*/ 1113474 w 1496747"/>
                        <a:gd name="connsiteY47" fmla="*/ 614855 h 768059"/>
                        <a:gd name="connsiteX48" fmla="*/ 1099960 w 1496747"/>
                        <a:gd name="connsiteY48" fmla="*/ 605846 h 768059"/>
                        <a:gd name="connsiteX49" fmla="*/ 1088699 w 1496747"/>
                        <a:gd name="connsiteY49" fmla="*/ 596837 h 768059"/>
                        <a:gd name="connsiteX50" fmla="*/ 1081943 w 1496747"/>
                        <a:gd name="connsiteY50" fmla="*/ 592333 h 768059"/>
                        <a:gd name="connsiteX51" fmla="*/ 1063925 w 1496747"/>
                        <a:gd name="connsiteY51" fmla="*/ 587828 h 768059"/>
                        <a:gd name="connsiteX52" fmla="*/ 1061673 w 1496747"/>
                        <a:gd name="connsiteY52" fmla="*/ 581072 h 768059"/>
                        <a:gd name="connsiteX53" fmla="*/ 1050412 w 1496747"/>
                        <a:gd name="connsiteY53" fmla="*/ 569810 h 768059"/>
                        <a:gd name="connsiteX54" fmla="*/ 1048159 w 1496747"/>
                        <a:gd name="connsiteY54" fmla="*/ 563054 h 768059"/>
                        <a:gd name="connsiteX55" fmla="*/ 1034646 w 1496747"/>
                        <a:gd name="connsiteY55" fmla="*/ 551793 h 768059"/>
                        <a:gd name="connsiteX56" fmla="*/ 1023385 w 1496747"/>
                        <a:gd name="connsiteY56" fmla="*/ 542784 h 768059"/>
                        <a:gd name="connsiteX57" fmla="*/ 1016628 w 1496747"/>
                        <a:gd name="connsiteY57" fmla="*/ 540532 h 768059"/>
                        <a:gd name="connsiteX58" fmla="*/ 1005367 w 1496747"/>
                        <a:gd name="connsiteY58" fmla="*/ 536027 h 768059"/>
                        <a:gd name="connsiteX59" fmla="*/ 996358 w 1496747"/>
                        <a:gd name="connsiteY59" fmla="*/ 531523 h 768059"/>
                        <a:gd name="connsiteX60" fmla="*/ 989602 w 1496747"/>
                        <a:gd name="connsiteY60" fmla="*/ 529271 h 768059"/>
                        <a:gd name="connsiteX61" fmla="*/ 980593 w 1496747"/>
                        <a:gd name="connsiteY61" fmla="*/ 524766 h 768059"/>
                        <a:gd name="connsiteX62" fmla="*/ 906270 w 1496747"/>
                        <a:gd name="connsiteY62" fmla="*/ 522514 h 768059"/>
                        <a:gd name="connsiteX63" fmla="*/ 856721 w 1496747"/>
                        <a:gd name="connsiteY63" fmla="*/ 527018 h 768059"/>
                        <a:gd name="connsiteX64" fmla="*/ 827442 w 1496747"/>
                        <a:gd name="connsiteY64" fmla="*/ 529271 h 768059"/>
                        <a:gd name="connsiteX65" fmla="*/ 820685 w 1496747"/>
                        <a:gd name="connsiteY65" fmla="*/ 547288 h 768059"/>
                        <a:gd name="connsiteX66" fmla="*/ 813929 w 1496747"/>
                        <a:gd name="connsiteY66" fmla="*/ 549541 h 768059"/>
                        <a:gd name="connsiteX67" fmla="*/ 809424 w 1496747"/>
                        <a:gd name="connsiteY67" fmla="*/ 554045 h 768059"/>
                        <a:gd name="connsiteX68" fmla="*/ 789154 w 1496747"/>
                        <a:gd name="connsiteY68" fmla="*/ 558549 h 768059"/>
                        <a:gd name="connsiteX69" fmla="*/ 780146 w 1496747"/>
                        <a:gd name="connsiteY69" fmla="*/ 560802 h 768059"/>
                        <a:gd name="connsiteX70" fmla="*/ 768884 w 1496747"/>
                        <a:gd name="connsiteY70" fmla="*/ 565306 h 768059"/>
                        <a:gd name="connsiteX71" fmla="*/ 762128 w 1496747"/>
                        <a:gd name="connsiteY71" fmla="*/ 567558 h 768059"/>
                        <a:gd name="connsiteX72" fmla="*/ 750867 w 1496747"/>
                        <a:gd name="connsiteY72" fmla="*/ 578819 h 768059"/>
                        <a:gd name="connsiteX73" fmla="*/ 746362 w 1496747"/>
                        <a:gd name="connsiteY73" fmla="*/ 585576 h 768059"/>
                        <a:gd name="connsiteX74" fmla="*/ 739606 w 1496747"/>
                        <a:gd name="connsiteY74" fmla="*/ 587828 h 768059"/>
                        <a:gd name="connsiteX75" fmla="*/ 732849 w 1496747"/>
                        <a:gd name="connsiteY75" fmla="*/ 594585 h 768059"/>
                        <a:gd name="connsiteX76" fmla="*/ 723840 w 1496747"/>
                        <a:gd name="connsiteY76" fmla="*/ 608098 h 768059"/>
                        <a:gd name="connsiteX77" fmla="*/ 717084 w 1496747"/>
                        <a:gd name="connsiteY77" fmla="*/ 623864 h 768059"/>
                        <a:gd name="connsiteX78" fmla="*/ 710327 w 1496747"/>
                        <a:gd name="connsiteY78" fmla="*/ 626116 h 768059"/>
                        <a:gd name="connsiteX79" fmla="*/ 708075 w 1496747"/>
                        <a:gd name="connsiteY79" fmla="*/ 635125 h 768059"/>
                        <a:gd name="connsiteX80" fmla="*/ 701318 w 1496747"/>
                        <a:gd name="connsiteY80" fmla="*/ 637377 h 768059"/>
                        <a:gd name="connsiteX81" fmla="*/ 692309 w 1496747"/>
                        <a:gd name="connsiteY81" fmla="*/ 644134 h 768059"/>
                        <a:gd name="connsiteX82" fmla="*/ 667535 w 1496747"/>
                        <a:gd name="connsiteY82" fmla="*/ 648638 h 768059"/>
                        <a:gd name="connsiteX83" fmla="*/ 649517 w 1496747"/>
                        <a:gd name="connsiteY83" fmla="*/ 657647 h 768059"/>
                        <a:gd name="connsiteX84" fmla="*/ 640508 w 1496747"/>
                        <a:gd name="connsiteY84" fmla="*/ 662151 h 768059"/>
                        <a:gd name="connsiteX85" fmla="*/ 622490 w 1496747"/>
                        <a:gd name="connsiteY85" fmla="*/ 666656 h 768059"/>
                        <a:gd name="connsiteX86" fmla="*/ 613482 w 1496747"/>
                        <a:gd name="connsiteY86" fmla="*/ 671160 h 768059"/>
                        <a:gd name="connsiteX87" fmla="*/ 588707 w 1496747"/>
                        <a:gd name="connsiteY87" fmla="*/ 673412 h 768059"/>
                        <a:gd name="connsiteX88" fmla="*/ 581951 w 1496747"/>
                        <a:gd name="connsiteY88" fmla="*/ 671160 h 768059"/>
                        <a:gd name="connsiteX89" fmla="*/ 572942 w 1496747"/>
                        <a:gd name="connsiteY89" fmla="*/ 666656 h 768059"/>
                        <a:gd name="connsiteX90" fmla="*/ 566185 w 1496747"/>
                        <a:gd name="connsiteY90" fmla="*/ 662151 h 768059"/>
                        <a:gd name="connsiteX91" fmla="*/ 552672 w 1496747"/>
                        <a:gd name="connsiteY91" fmla="*/ 657647 h 768059"/>
                        <a:gd name="connsiteX92" fmla="*/ 417539 w 1496747"/>
                        <a:gd name="connsiteY92" fmla="*/ 657647 h 768059"/>
                        <a:gd name="connsiteX93" fmla="*/ 401773 w 1496747"/>
                        <a:gd name="connsiteY93" fmla="*/ 641881 h 768059"/>
                        <a:gd name="connsiteX94" fmla="*/ 399521 w 1496747"/>
                        <a:gd name="connsiteY94" fmla="*/ 635125 h 768059"/>
                        <a:gd name="connsiteX95" fmla="*/ 388260 w 1496747"/>
                        <a:gd name="connsiteY95" fmla="*/ 626116 h 768059"/>
                        <a:gd name="connsiteX96" fmla="*/ 340963 w 1496747"/>
                        <a:gd name="connsiteY96" fmla="*/ 603594 h 768059"/>
                        <a:gd name="connsiteX97" fmla="*/ 302676 w 1496747"/>
                        <a:gd name="connsiteY97" fmla="*/ 578819 h 768059"/>
                        <a:gd name="connsiteX98" fmla="*/ 266640 w 1496747"/>
                        <a:gd name="connsiteY98" fmla="*/ 556297 h 768059"/>
                        <a:gd name="connsiteX99" fmla="*/ 259884 w 1496747"/>
                        <a:gd name="connsiteY99" fmla="*/ 554045 h 768059"/>
                        <a:gd name="connsiteX100" fmla="*/ 237361 w 1496747"/>
                        <a:gd name="connsiteY100" fmla="*/ 545036 h 768059"/>
                        <a:gd name="connsiteX101" fmla="*/ 181056 w 1496747"/>
                        <a:gd name="connsiteY101" fmla="*/ 536027 h 768059"/>
                        <a:gd name="connsiteX102" fmla="*/ 117994 w 1496747"/>
                        <a:gd name="connsiteY102" fmla="*/ 533775 h 768059"/>
                        <a:gd name="connsiteX103" fmla="*/ 77454 w 1496747"/>
                        <a:gd name="connsiteY103" fmla="*/ 536027 h 768059"/>
                        <a:gd name="connsiteX104" fmla="*/ 62180 w 1496747"/>
                        <a:gd name="connsiteY104" fmla="*/ 536930 h 768059"/>
                        <a:gd name="connsiteX105" fmla="*/ 24018 w 1496747"/>
                        <a:gd name="connsiteY105" fmla="*/ 550729 h 768059"/>
                        <a:gd name="connsiteX106" fmla="*/ 638 w 1496747"/>
                        <a:gd name="connsiteY106" fmla="*/ 573331 h 768059"/>
                        <a:gd name="connsiteX107" fmla="*/ 11078 w 1496747"/>
                        <a:gd name="connsiteY107" fmla="*/ 580884 h 768059"/>
                        <a:gd name="connsiteX108" fmla="*/ 16742 w 1496747"/>
                        <a:gd name="connsiteY108" fmla="*/ 613525 h 768059"/>
                        <a:gd name="connsiteX109" fmla="*/ 45842 w 1496747"/>
                        <a:gd name="connsiteY109" fmla="*/ 618170 h 768059"/>
                        <a:gd name="connsiteX110" fmla="*/ 125562 w 1496747"/>
                        <a:gd name="connsiteY110" fmla="*/ 629432 h 768059"/>
                        <a:gd name="connsiteX111" fmla="*/ 167543 w 1496747"/>
                        <a:gd name="connsiteY111" fmla="*/ 632873 h 768059"/>
                        <a:gd name="connsiteX112" fmla="*/ 219923 w 1496747"/>
                        <a:gd name="connsiteY112" fmla="*/ 640429 h 768059"/>
                        <a:gd name="connsiteX113" fmla="*/ 271724 w 1496747"/>
                        <a:gd name="connsiteY113" fmla="*/ 659173 h 768059"/>
                        <a:gd name="connsiteX114" fmla="*/ 302676 w 1496747"/>
                        <a:gd name="connsiteY114" fmla="*/ 675665 h 768059"/>
                        <a:gd name="connsiteX115" fmla="*/ 337764 w 1496747"/>
                        <a:gd name="connsiteY115" fmla="*/ 700365 h 768059"/>
                        <a:gd name="connsiteX116" fmla="*/ 343216 w 1496747"/>
                        <a:gd name="connsiteY116" fmla="*/ 736474 h 768059"/>
                        <a:gd name="connsiteX117" fmla="*/ 347720 w 1496747"/>
                        <a:gd name="connsiteY117" fmla="*/ 743231 h 768059"/>
                        <a:gd name="connsiteX118" fmla="*/ 404025 w 1496747"/>
                        <a:gd name="connsiteY118" fmla="*/ 752240 h 768059"/>
                        <a:gd name="connsiteX119" fmla="*/ 471592 w 1496747"/>
                        <a:gd name="connsiteY119" fmla="*/ 756744 h 768059"/>
                        <a:gd name="connsiteX120" fmla="*/ 487357 w 1496747"/>
                        <a:gd name="connsiteY120" fmla="*/ 768006 h 768059"/>
                        <a:gd name="connsiteX121" fmla="*/ 514384 w 1496747"/>
                        <a:gd name="connsiteY121" fmla="*/ 761249 h 768059"/>
                        <a:gd name="connsiteX122" fmla="*/ 523393 w 1496747"/>
                        <a:gd name="connsiteY122" fmla="*/ 758997 h 768059"/>
                        <a:gd name="connsiteX123" fmla="*/ 541411 w 1496747"/>
                        <a:gd name="connsiteY123" fmla="*/ 754492 h 768059"/>
                        <a:gd name="connsiteX124" fmla="*/ 620238 w 1496747"/>
                        <a:gd name="connsiteY124" fmla="*/ 752240 h 768059"/>
                        <a:gd name="connsiteX125" fmla="*/ 683300 w 1496747"/>
                        <a:gd name="connsiteY125" fmla="*/ 747736 h 768059"/>
                        <a:gd name="connsiteX126" fmla="*/ 690057 w 1496747"/>
                        <a:gd name="connsiteY126" fmla="*/ 745483 h 768059"/>
                        <a:gd name="connsiteX127" fmla="*/ 699066 w 1496747"/>
                        <a:gd name="connsiteY127" fmla="*/ 743231 h 768059"/>
                        <a:gd name="connsiteX128" fmla="*/ 730597 w 1496747"/>
                        <a:gd name="connsiteY128" fmla="*/ 740979 h 768059"/>
                        <a:gd name="connsiteX129" fmla="*/ 757623 w 1496747"/>
                        <a:gd name="connsiteY129" fmla="*/ 713952 h 768059"/>
                        <a:gd name="connsiteX130" fmla="*/ 768884 w 1496747"/>
                        <a:gd name="connsiteY130" fmla="*/ 702691 h 768059"/>
                        <a:gd name="connsiteX131" fmla="*/ 773389 w 1496747"/>
                        <a:gd name="connsiteY131" fmla="*/ 698187 h 768059"/>
                        <a:gd name="connsiteX132" fmla="*/ 784650 w 1496747"/>
                        <a:gd name="connsiteY132" fmla="*/ 684674 h 768059"/>
                        <a:gd name="connsiteX133" fmla="*/ 795911 w 1496747"/>
                        <a:gd name="connsiteY133" fmla="*/ 673412 h 768059"/>
                        <a:gd name="connsiteX134" fmla="*/ 800416 w 1496747"/>
                        <a:gd name="connsiteY134" fmla="*/ 666656 h 768059"/>
                        <a:gd name="connsiteX135" fmla="*/ 807172 w 1496747"/>
                        <a:gd name="connsiteY135" fmla="*/ 664404 h 768059"/>
                        <a:gd name="connsiteX136" fmla="*/ 809424 w 1496747"/>
                        <a:gd name="connsiteY136" fmla="*/ 657647 h 768059"/>
                        <a:gd name="connsiteX137" fmla="*/ 838703 w 1496747"/>
                        <a:gd name="connsiteY137" fmla="*/ 655395 h 768059"/>
                        <a:gd name="connsiteX138" fmla="*/ 861225 w 1496747"/>
                        <a:gd name="connsiteY138" fmla="*/ 639629 h 768059"/>
                        <a:gd name="connsiteX139" fmla="*/ 879243 w 1496747"/>
                        <a:gd name="connsiteY139" fmla="*/ 635125 h 768059"/>
                        <a:gd name="connsiteX140" fmla="*/ 888252 w 1496747"/>
                        <a:gd name="connsiteY140" fmla="*/ 632873 h 768059"/>
                        <a:gd name="connsiteX141" fmla="*/ 895009 w 1496747"/>
                        <a:gd name="connsiteY141" fmla="*/ 628368 h 768059"/>
                        <a:gd name="connsiteX142" fmla="*/ 915279 w 1496747"/>
                        <a:gd name="connsiteY142" fmla="*/ 619359 h 768059"/>
                        <a:gd name="connsiteX143" fmla="*/ 926540 w 1496747"/>
                        <a:gd name="connsiteY143" fmla="*/ 608098 h 768059"/>
                        <a:gd name="connsiteX144" fmla="*/ 942305 w 1496747"/>
                        <a:gd name="connsiteY144" fmla="*/ 603594 h 768059"/>
                        <a:gd name="connsiteX145" fmla="*/ 980593 w 1496747"/>
                        <a:gd name="connsiteY145" fmla="*/ 605846 h 768059"/>
                        <a:gd name="connsiteX146" fmla="*/ 985097 w 1496747"/>
                        <a:gd name="connsiteY146" fmla="*/ 612603 h 768059"/>
                        <a:gd name="connsiteX147" fmla="*/ 989602 w 1496747"/>
                        <a:gd name="connsiteY147" fmla="*/ 617107 h 768059"/>
                        <a:gd name="connsiteX148" fmla="*/ 1009872 w 1496747"/>
                        <a:gd name="connsiteY148" fmla="*/ 623864 h 768059"/>
                        <a:gd name="connsiteX149" fmla="*/ 1018881 w 1496747"/>
                        <a:gd name="connsiteY149" fmla="*/ 632873 h 768059"/>
                        <a:gd name="connsiteX150" fmla="*/ 1023385 w 1496747"/>
                        <a:gd name="connsiteY150" fmla="*/ 641881 h 768059"/>
                        <a:gd name="connsiteX151" fmla="*/ 1036898 w 1496747"/>
                        <a:gd name="connsiteY151" fmla="*/ 650890 h 768059"/>
                        <a:gd name="connsiteX152" fmla="*/ 1041403 w 1496747"/>
                        <a:gd name="connsiteY152" fmla="*/ 664404 h 768059"/>
                        <a:gd name="connsiteX153" fmla="*/ 1048159 w 1496747"/>
                        <a:gd name="connsiteY153" fmla="*/ 668908 h 768059"/>
                        <a:gd name="connsiteX154" fmla="*/ 1059420 w 1496747"/>
                        <a:gd name="connsiteY154" fmla="*/ 671160 h 768059"/>
                        <a:gd name="connsiteX155" fmla="*/ 1066177 w 1496747"/>
                        <a:gd name="connsiteY155" fmla="*/ 673412 h 768059"/>
                        <a:gd name="connsiteX156" fmla="*/ 1068429 w 1496747"/>
                        <a:gd name="connsiteY156" fmla="*/ 680169 h 768059"/>
                        <a:gd name="connsiteX157" fmla="*/ 1077438 w 1496747"/>
                        <a:gd name="connsiteY157" fmla="*/ 682421 h 768059"/>
                        <a:gd name="connsiteX158" fmla="*/ 1086447 w 1496747"/>
                        <a:gd name="connsiteY158" fmla="*/ 686926 h 768059"/>
                        <a:gd name="connsiteX159" fmla="*/ 1104465 w 1496747"/>
                        <a:gd name="connsiteY159" fmla="*/ 691430 h 768059"/>
                        <a:gd name="connsiteX160" fmla="*/ 1111221 w 1496747"/>
                        <a:gd name="connsiteY160" fmla="*/ 700439 h 768059"/>
                        <a:gd name="connsiteX161" fmla="*/ 1115726 w 1496747"/>
                        <a:gd name="connsiteY161" fmla="*/ 707196 h 768059"/>
                        <a:gd name="connsiteX162" fmla="*/ 1122483 w 1496747"/>
                        <a:gd name="connsiteY162" fmla="*/ 711700 h 768059"/>
                        <a:gd name="connsiteX163" fmla="*/ 1131491 w 1496747"/>
                        <a:gd name="connsiteY163" fmla="*/ 727466 h 768059"/>
                        <a:gd name="connsiteX164" fmla="*/ 1133744 w 1496747"/>
                        <a:gd name="connsiteY164" fmla="*/ 736474 h 768059"/>
                        <a:gd name="connsiteX165" fmla="*/ 1149509 w 1496747"/>
                        <a:gd name="connsiteY165" fmla="*/ 743231 h 768059"/>
                        <a:gd name="connsiteX166" fmla="*/ 1192301 w 1496747"/>
                        <a:gd name="connsiteY166" fmla="*/ 745483 h 768059"/>
                        <a:gd name="connsiteX167" fmla="*/ 1208067 w 1496747"/>
                        <a:gd name="connsiteY167" fmla="*/ 743231 h 768059"/>
                        <a:gd name="connsiteX168" fmla="*/ 1248607 w 1496747"/>
                        <a:gd name="connsiteY168" fmla="*/ 745483 h 768059"/>
                        <a:gd name="connsiteX169" fmla="*/ 1268877 w 1496747"/>
                        <a:gd name="connsiteY169" fmla="*/ 747736 h 768059"/>
                        <a:gd name="connsiteX170" fmla="*/ 1282390 w 1496747"/>
                        <a:gd name="connsiteY170" fmla="*/ 729718 h 768059"/>
                        <a:gd name="connsiteX171" fmla="*/ 1289147 w 1496747"/>
                        <a:gd name="connsiteY171" fmla="*/ 727466 h 768059"/>
                        <a:gd name="connsiteX172" fmla="*/ 1304912 w 1496747"/>
                        <a:gd name="connsiteY172" fmla="*/ 713952 h 768059"/>
                        <a:gd name="connsiteX173" fmla="*/ 1307164 w 1496747"/>
                        <a:gd name="connsiteY173" fmla="*/ 707196 h 768059"/>
                        <a:gd name="connsiteX174" fmla="*/ 1311669 w 1496747"/>
                        <a:gd name="connsiteY174" fmla="*/ 700439 h 768059"/>
                        <a:gd name="connsiteX175" fmla="*/ 1316173 w 1496747"/>
                        <a:gd name="connsiteY175" fmla="*/ 691430 h 768059"/>
                        <a:gd name="connsiteX176" fmla="*/ 1322930 w 1496747"/>
                        <a:gd name="connsiteY176" fmla="*/ 689178 h 768059"/>
                        <a:gd name="connsiteX177" fmla="*/ 1327434 w 1496747"/>
                        <a:gd name="connsiteY177" fmla="*/ 680169 h 768059"/>
                        <a:gd name="connsiteX178" fmla="*/ 1334191 w 1496747"/>
                        <a:gd name="connsiteY178" fmla="*/ 675665 h 768059"/>
                        <a:gd name="connsiteX179" fmla="*/ 1336443 w 1496747"/>
                        <a:gd name="connsiteY179" fmla="*/ 666656 h 768059"/>
                        <a:gd name="connsiteX180" fmla="*/ 1338695 w 1496747"/>
                        <a:gd name="connsiteY180" fmla="*/ 659899 h 768059"/>
                        <a:gd name="connsiteX181" fmla="*/ 1343200 w 1496747"/>
                        <a:gd name="connsiteY181" fmla="*/ 655395 h 768059"/>
                        <a:gd name="connsiteX182" fmla="*/ 1352209 w 1496747"/>
                        <a:gd name="connsiteY182" fmla="*/ 641881 h 768059"/>
                        <a:gd name="connsiteX183" fmla="*/ 1354461 w 1496747"/>
                        <a:gd name="connsiteY183" fmla="*/ 632873 h 768059"/>
                        <a:gd name="connsiteX184" fmla="*/ 1356713 w 1496747"/>
                        <a:gd name="connsiteY184" fmla="*/ 610350 h 768059"/>
                        <a:gd name="connsiteX185" fmla="*/ 1361217 w 1496747"/>
                        <a:gd name="connsiteY185" fmla="*/ 601341 h 768059"/>
                        <a:gd name="connsiteX186" fmla="*/ 1365722 w 1496747"/>
                        <a:gd name="connsiteY186" fmla="*/ 585576 h 768059"/>
                        <a:gd name="connsiteX187" fmla="*/ 1372479 w 1496747"/>
                        <a:gd name="connsiteY187" fmla="*/ 576567 h 768059"/>
                        <a:gd name="connsiteX188" fmla="*/ 1376983 w 1496747"/>
                        <a:gd name="connsiteY188" fmla="*/ 542784 h 768059"/>
                        <a:gd name="connsiteX189" fmla="*/ 1379235 w 1496747"/>
                        <a:gd name="connsiteY189" fmla="*/ 533775 h 768059"/>
                        <a:gd name="connsiteX190" fmla="*/ 1381487 w 1496747"/>
                        <a:gd name="connsiteY190" fmla="*/ 477470 h 768059"/>
                        <a:gd name="connsiteX191" fmla="*/ 1397253 w 1496747"/>
                        <a:gd name="connsiteY191" fmla="*/ 454947 h 768059"/>
                        <a:gd name="connsiteX192" fmla="*/ 1404010 w 1496747"/>
                        <a:gd name="connsiteY192" fmla="*/ 443686 h 768059"/>
                        <a:gd name="connsiteX193" fmla="*/ 1410766 w 1496747"/>
                        <a:gd name="connsiteY193" fmla="*/ 434677 h 768059"/>
                        <a:gd name="connsiteX194" fmla="*/ 1413018 w 1496747"/>
                        <a:gd name="connsiteY194" fmla="*/ 385129 h 768059"/>
                        <a:gd name="connsiteX195" fmla="*/ 1415271 w 1496747"/>
                        <a:gd name="connsiteY195" fmla="*/ 373868 h 768059"/>
                        <a:gd name="connsiteX196" fmla="*/ 1422027 w 1496747"/>
                        <a:gd name="connsiteY196" fmla="*/ 367111 h 768059"/>
                        <a:gd name="connsiteX197" fmla="*/ 1435541 w 1496747"/>
                        <a:gd name="connsiteY197" fmla="*/ 157655 h 768059"/>
                        <a:gd name="connsiteX198" fmla="*/ 1449054 w 1496747"/>
                        <a:gd name="connsiteY198" fmla="*/ 141889 h 768059"/>
                        <a:gd name="connsiteX199" fmla="*/ 1453558 w 1496747"/>
                        <a:gd name="connsiteY199" fmla="*/ 135133 h 768059"/>
                        <a:gd name="connsiteX200" fmla="*/ 1460315 w 1496747"/>
                        <a:gd name="connsiteY200" fmla="*/ 132880 h 768059"/>
                        <a:gd name="connsiteX201" fmla="*/ 1467072 w 1496747"/>
                        <a:gd name="connsiteY201" fmla="*/ 128376 h 768059"/>
                        <a:gd name="connsiteX202" fmla="*/ 1469324 w 1496747"/>
                        <a:gd name="connsiteY202" fmla="*/ 99097 h 768059"/>
                        <a:gd name="connsiteX203" fmla="*/ 1476081 w 1496747"/>
                        <a:gd name="connsiteY203" fmla="*/ 94593 h 768059"/>
                        <a:gd name="connsiteX204" fmla="*/ 1487342 w 1496747"/>
                        <a:gd name="connsiteY204" fmla="*/ 83332 h 768059"/>
                        <a:gd name="connsiteX205" fmla="*/ 1489594 w 1496747"/>
                        <a:gd name="connsiteY205" fmla="*/ 76575 h 768059"/>
                        <a:gd name="connsiteX206" fmla="*/ 1496351 w 1496747"/>
                        <a:gd name="connsiteY206" fmla="*/ 74323 h 768059"/>
                        <a:gd name="connsiteX207" fmla="*/ 1494098 w 1496747"/>
                        <a:gd name="connsiteY207" fmla="*/ 0 h 768059"/>
                        <a:gd name="connsiteX208" fmla="*/ 1482837 w 1496747"/>
                        <a:gd name="connsiteY208" fmla="*/ 9008 h 768059"/>
                        <a:gd name="connsiteX209" fmla="*/ 1480585 w 1496747"/>
                        <a:gd name="connsiteY209" fmla="*/ 18017 h 768059"/>
                        <a:gd name="connsiteX210" fmla="*/ 1473828 w 1496747"/>
                        <a:gd name="connsiteY210" fmla="*/ 20270 h 768059"/>
                        <a:gd name="connsiteX211" fmla="*/ 1482837 w 1496747"/>
                        <a:gd name="connsiteY211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47185 w 1496212"/>
                        <a:gd name="connsiteY116" fmla="*/ 743231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78458 w 1496212"/>
                        <a:gd name="connsiteY116" fmla="*/ 749187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78458 w 1496212"/>
                        <a:gd name="connsiteY115" fmla="*/ 749187 h 768059"/>
                        <a:gd name="connsiteX116" fmla="*/ 403490 w 1496212"/>
                        <a:gd name="connsiteY116" fmla="*/ 752240 h 768059"/>
                        <a:gd name="connsiteX117" fmla="*/ 471057 w 1496212"/>
                        <a:gd name="connsiteY117" fmla="*/ 756744 h 768059"/>
                        <a:gd name="connsiteX118" fmla="*/ 486822 w 1496212"/>
                        <a:gd name="connsiteY118" fmla="*/ 768006 h 768059"/>
                        <a:gd name="connsiteX119" fmla="*/ 513849 w 1496212"/>
                        <a:gd name="connsiteY119" fmla="*/ 761249 h 768059"/>
                        <a:gd name="connsiteX120" fmla="*/ 522858 w 1496212"/>
                        <a:gd name="connsiteY120" fmla="*/ 758997 h 768059"/>
                        <a:gd name="connsiteX121" fmla="*/ 540876 w 1496212"/>
                        <a:gd name="connsiteY121" fmla="*/ 754492 h 768059"/>
                        <a:gd name="connsiteX122" fmla="*/ 619703 w 1496212"/>
                        <a:gd name="connsiteY122" fmla="*/ 752240 h 768059"/>
                        <a:gd name="connsiteX123" fmla="*/ 682765 w 1496212"/>
                        <a:gd name="connsiteY123" fmla="*/ 747736 h 768059"/>
                        <a:gd name="connsiteX124" fmla="*/ 689522 w 1496212"/>
                        <a:gd name="connsiteY124" fmla="*/ 745483 h 768059"/>
                        <a:gd name="connsiteX125" fmla="*/ 698531 w 1496212"/>
                        <a:gd name="connsiteY125" fmla="*/ 743231 h 768059"/>
                        <a:gd name="connsiteX126" fmla="*/ 730062 w 1496212"/>
                        <a:gd name="connsiteY126" fmla="*/ 740979 h 768059"/>
                        <a:gd name="connsiteX127" fmla="*/ 757088 w 1496212"/>
                        <a:gd name="connsiteY127" fmla="*/ 713952 h 768059"/>
                        <a:gd name="connsiteX128" fmla="*/ 768349 w 1496212"/>
                        <a:gd name="connsiteY128" fmla="*/ 702691 h 768059"/>
                        <a:gd name="connsiteX129" fmla="*/ 772854 w 1496212"/>
                        <a:gd name="connsiteY129" fmla="*/ 698187 h 768059"/>
                        <a:gd name="connsiteX130" fmla="*/ 784115 w 1496212"/>
                        <a:gd name="connsiteY130" fmla="*/ 684674 h 768059"/>
                        <a:gd name="connsiteX131" fmla="*/ 795376 w 1496212"/>
                        <a:gd name="connsiteY131" fmla="*/ 673412 h 768059"/>
                        <a:gd name="connsiteX132" fmla="*/ 799881 w 1496212"/>
                        <a:gd name="connsiteY132" fmla="*/ 666656 h 768059"/>
                        <a:gd name="connsiteX133" fmla="*/ 806637 w 1496212"/>
                        <a:gd name="connsiteY133" fmla="*/ 664404 h 768059"/>
                        <a:gd name="connsiteX134" fmla="*/ 808889 w 1496212"/>
                        <a:gd name="connsiteY134" fmla="*/ 657647 h 768059"/>
                        <a:gd name="connsiteX135" fmla="*/ 838168 w 1496212"/>
                        <a:gd name="connsiteY135" fmla="*/ 655395 h 768059"/>
                        <a:gd name="connsiteX136" fmla="*/ 860690 w 1496212"/>
                        <a:gd name="connsiteY136" fmla="*/ 639629 h 768059"/>
                        <a:gd name="connsiteX137" fmla="*/ 878708 w 1496212"/>
                        <a:gd name="connsiteY137" fmla="*/ 635125 h 768059"/>
                        <a:gd name="connsiteX138" fmla="*/ 887717 w 1496212"/>
                        <a:gd name="connsiteY138" fmla="*/ 632873 h 768059"/>
                        <a:gd name="connsiteX139" fmla="*/ 894474 w 1496212"/>
                        <a:gd name="connsiteY139" fmla="*/ 628368 h 768059"/>
                        <a:gd name="connsiteX140" fmla="*/ 914744 w 1496212"/>
                        <a:gd name="connsiteY140" fmla="*/ 619359 h 768059"/>
                        <a:gd name="connsiteX141" fmla="*/ 926005 w 1496212"/>
                        <a:gd name="connsiteY141" fmla="*/ 608098 h 768059"/>
                        <a:gd name="connsiteX142" fmla="*/ 941770 w 1496212"/>
                        <a:gd name="connsiteY142" fmla="*/ 603594 h 768059"/>
                        <a:gd name="connsiteX143" fmla="*/ 980058 w 1496212"/>
                        <a:gd name="connsiteY143" fmla="*/ 605846 h 768059"/>
                        <a:gd name="connsiteX144" fmla="*/ 984562 w 1496212"/>
                        <a:gd name="connsiteY144" fmla="*/ 612603 h 768059"/>
                        <a:gd name="connsiteX145" fmla="*/ 989067 w 1496212"/>
                        <a:gd name="connsiteY145" fmla="*/ 617107 h 768059"/>
                        <a:gd name="connsiteX146" fmla="*/ 1009337 w 1496212"/>
                        <a:gd name="connsiteY146" fmla="*/ 623864 h 768059"/>
                        <a:gd name="connsiteX147" fmla="*/ 1018346 w 1496212"/>
                        <a:gd name="connsiteY147" fmla="*/ 632873 h 768059"/>
                        <a:gd name="connsiteX148" fmla="*/ 1022850 w 1496212"/>
                        <a:gd name="connsiteY148" fmla="*/ 641881 h 768059"/>
                        <a:gd name="connsiteX149" fmla="*/ 1036363 w 1496212"/>
                        <a:gd name="connsiteY149" fmla="*/ 650890 h 768059"/>
                        <a:gd name="connsiteX150" fmla="*/ 1040868 w 1496212"/>
                        <a:gd name="connsiteY150" fmla="*/ 664404 h 768059"/>
                        <a:gd name="connsiteX151" fmla="*/ 1047624 w 1496212"/>
                        <a:gd name="connsiteY151" fmla="*/ 668908 h 768059"/>
                        <a:gd name="connsiteX152" fmla="*/ 1058885 w 1496212"/>
                        <a:gd name="connsiteY152" fmla="*/ 671160 h 768059"/>
                        <a:gd name="connsiteX153" fmla="*/ 1065642 w 1496212"/>
                        <a:gd name="connsiteY153" fmla="*/ 673412 h 768059"/>
                        <a:gd name="connsiteX154" fmla="*/ 1067894 w 1496212"/>
                        <a:gd name="connsiteY154" fmla="*/ 680169 h 768059"/>
                        <a:gd name="connsiteX155" fmla="*/ 1076903 w 1496212"/>
                        <a:gd name="connsiteY155" fmla="*/ 682421 h 768059"/>
                        <a:gd name="connsiteX156" fmla="*/ 1085912 w 1496212"/>
                        <a:gd name="connsiteY156" fmla="*/ 686926 h 768059"/>
                        <a:gd name="connsiteX157" fmla="*/ 1103930 w 1496212"/>
                        <a:gd name="connsiteY157" fmla="*/ 691430 h 768059"/>
                        <a:gd name="connsiteX158" fmla="*/ 1110686 w 1496212"/>
                        <a:gd name="connsiteY158" fmla="*/ 700439 h 768059"/>
                        <a:gd name="connsiteX159" fmla="*/ 1115191 w 1496212"/>
                        <a:gd name="connsiteY159" fmla="*/ 707196 h 768059"/>
                        <a:gd name="connsiteX160" fmla="*/ 1121948 w 1496212"/>
                        <a:gd name="connsiteY160" fmla="*/ 711700 h 768059"/>
                        <a:gd name="connsiteX161" fmla="*/ 1130956 w 1496212"/>
                        <a:gd name="connsiteY161" fmla="*/ 727466 h 768059"/>
                        <a:gd name="connsiteX162" fmla="*/ 1133209 w 1496212"/>
                        <a:gd name="connsiteY162" fmla="*/ 736474 h 768059"/>
                        <a:gd name="connsiteX163" fmla="*/ 1148974 w 1496212"/>
                        <a:gd name="connsiteY163" fmla="*/ 743231 h 768059"/>
                        <a:gd name="connsiteX164" fmla="*/ 1191766 w 1496212"/>
                        <a:gd name="connsiteY164" fmla="*/ 745483 h 768059"/>
                        <a:gd name="connsiteX165" fmla="*/ 1207532 w 1496212"/>
                        <a:gd name="connsiteY165" fmla="*/ 743231 h 768059"/>
                        <a:gd name="connsiteX166" fmla="*/ 1248072 w 1496212"/>
                        <a:gd name="connsiteY166" fmla="*/ 745483 h 768059"/>
                        <a:gd name="connsiteX167" fmla="*/ 1268342 w 1496212"/>
                        <a:gd name="connsiteY167" fmla="*/ 747736 h 768059"/>
                        <a:gd name="connsiteX168" fmla="*/ 1281855 w 1496212"/>
                        <a:gd name="connsiteY168" fmla="*/ 729718 h 768059"/>
                        <a:gd name="connsiteX169" fmla="*/ 1288612 w 1496212"/>
                        <a:gd name="connsiteY169" fmla="*/ 727466 h 768059"/>
                        <a:gd name="connsiteX170" fmla="*/ 1304377 w 1496212"/>
                        <a:gd name="connsiteY170" fmla="*/ 713952 h 768059"/>
                        <a:gd name="connsiteX171" fmla="*/ 1306629 w 1496212"/>
                        <a:gd name="connsiteY171" fmla="*/ 707196 h 768059"/>
                        <a:gd name="connsiteX172" fmla="*/ 1311134 w 1496212"/>
                        <a:gd name="connsiteY172" fmla="*/ 700439 h 768059"/>
                        <a:gd name="connsiteX173" fmla="*/ 1315638 w 1496212"/>
                        <a:gd name="connsiteY173" fmla="*/ 691430 h 768059"/>
                        <a:gd name="connsiteX174" fmla="*/ 1322395 w 1496212"/>
                        <a:gd name="connsiteY174" fmla="*/ 689178 h 768059"/>
                        <a:gd name="connsiteX175" fmla="*/ 1326899 w 1496212"/>
                        <a:gd name="connsiteY175" fmla="*/ 680169 h 768059"/>
                        <a:gd name="connsiteX176" fmla="*/ 1333656 w 1496212"/>
                        <a:gd name="connsiteY176" fmla="*/ 675665 h 768059"/>
                        <a:gd name="connsiteX177" fmla="*/ 1335908 w 1496212"/>
                        <a:gd name="connsiteY177" fmla="*/ 666656 h 768059"/>
                        <a:gd name="connsiteX178" fmla="*/ 1338160 w 1496212"/>
                        <a:gd name="connsiteY178" fmla="*/ 659899 h 768059"/>
                        <a:gd name="connsiteX179" fmla="*/ 1342665 w 1496212"/>
                        <a:gd name="connsiteY179" fmla="*/ 655395 h 768059"/>
                        <a:gd name="connsiteX180" fmla="*/ 1351674 w 1496212"/>
                        <a:gd name="connsiteY180" fmla="*/ 641881 h 768059"/>
                        <a:gd name="connsiteX181" fmla="*/ 1353926 w 1496212"/>
                        <a:gd name="connsiteY181" fmla="*/ 632873 h 768059"/>
                        <a:gd name="connsiteX182" fmla="*/ 1356178 w 1496212"/>
                        <a:gd name="connsiteY182" fmla="*/ 610350 h 768059"/>
                        <a:gd name="connsiteX183" fmla="*/ 1360682 w 1496212"/>
                        <a:gd name="connsiteY183" fmla="*/ 601341 h 768059"/>
                        <a:gd name="connsiteX184" fmla="*/ 1365187 w 1496212"/>
                        <a:gd name="connsiteY184" fmla="*/ 585576 h 768059"/>
                        <a:gd name="connsiteX185" fmla="*/ 1371944 w 1496212"/>
                        <a:gd name="connsiteY185" fmla="*/ 576567 h 768059"/>
                        <a:gd name="connsiteX186" fmla="*/ 1376448 w 1496212"/>
                        <a:gd name="connsiteY186" fmla="*/ 542784 h 768059"/>
                        <a:gd name="connsiteX187" fmla="*/ 1378700 w 1496212"/>
                        <a:gd name="connsiteY187" fmla="*/ 533775 h 768059"/>
                        <a:gd name="connsiteX188" fmla="*/ 1380952 w 1496212"/>
                        <a:gd name="connsiteY188" fmla="*/ 477470 h 768059"/>
                        <a:gd name="connsiteX189" fmla="*/ 1396718 w 1496212"/>
                        <a:gd name="connsiteY189" fmla="*/ 454947 h 768059"/>
                        <a:gd name="connsiteX190" fmla="*/ 1403475 w 1496212"/>
                        <a:gd name="connsiteY190" fmla="*/ 443686 h 768059"/>
                        <a:gd name="connsiteX191" fmla="*/ 1410231 w 1496212"/>
                        <a:gd name="connsiteY191" fmla="*/ 434677 h 768059"/>
                        <a:gd name="connsiteX192" fmla="*/ 1412483 w 1496212"/>
                        <a:gd name="connsiteY192" fmla="*/ 385129 h 768059"/>
                        <a:gd name="connsiteX193" fmla="*/ 1414736 w 1496212"/>
                        <a:gd name="connsiteY193" fmla="*/ 373868 h 768059"/>
                        <a:gd name="connsiteX194" fmla="*/ 1421492 w 1496212"/>
                        <a:gd name="connsiteY194" fmla="*/ 367111 h 768059"/>
                        <a:gd name="connsiteX195" fmla="*/ 1435006 w 1496212"/>
                        <a:gd name="connsiteY195" fmla="*/ 157655 h 768059"/>
                        <a:gd name="connsiteX196" fmla="*/ 1448519 w 1496212"/>
                        <a:gd name="connsiteY196" fmla="*/ 141889 h 768059"/>
                        <a:gd name="connsiteX197" fmla="*/ 1453023 w 1496212"/>
                        <a:gd name="connsiteY197" fmla="*/ 135133 h 768059"/>
                        <a:gd name="connsiteX198" fmla="*/ 1459780 w 1496212"/>
                        <a:gd name="connsiteY198" fmla="*/ 132880 h 768059"/>
                        <a:gd name="connsiteX199" fmla="*/ 1466537 w 1496212"/>
                        <a:gd name="connsiteY199" fmla="*/ 128376 h 768059"/>
                        <a:gd name="connsiteX200" fmla="*/ 1468789 w 1496212"/>
                        <a:gd name="connsiteY200" fmla="*/ 99097 h 768059"/>
                        <a:gd name="connsiteX201" fmla="*/ 1475546 w 1496212"/>
                        <a:gd name="connsiteY201" fmla="*/ 94593 h 768059"/>
                        <a:gd name="connsiteX202" fmla="*/ 1486807 w 1496212"/>
                        <a:gd name="connsiteY202" fmla="*/ 83332 h 768059"/>
                        <a:gd name="connsiteX203" fmla="*/ 1489059 w 1496212"/>
                        <a:gd name="connsiteY203" fmla="*/ 76575 h 768059"/>
                        <a:gd name="connsiteX204" fmla="*/ 1495816 w 1496212"/>
                        <a:gd name="connsiteY204" fmla="*/ 74323 h 768059"/>
                        <a:gd name="connsiteX205" fmla="*/ 1493563 w 1496212"/>
                        <a:gd name="connsiteY205" fmla="*/ 0 h 768059"/>
                        <a:gd name="connsiteX206" fmla="*/ 1482302 w 1496212"/>
                        <a:gd name="connsiteY206" fmla="*/ 9008 h 768059"/>
                        <a:gd name="connsiteX207" fmla="*/ 1480050 w 1496212"/>
                        <a:gd name="connsiteY207" fmla="*/ 18017 h 768059"/>
                        <a:gd name="connsiteX208" fmla="*/ 1473293 w 1496212"/>
                        <a:gd name="connsiteY208" fmla="*/ 20270 h 768059"/>
                        <a:gd name="connsiteX209" fmla="*/ 1482302 w 1496212"/>
                        <a:gd name="connsiteY209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87725 w 1496212"/>
                        <a:gd name="connsiteY94" fmla="*/ 626116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85817 w 1496212"/>
                        <a:gd name="connsiteY94" fmla="*/ 637474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5817 w 1496212"/>
                        <a:gd name="connsiteY93" fmla="*/ 637474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1298"/>
                        <a:gd name="connsiteX1" fmla="*/ 1482302 w 1496212"/>
                        <a:gd name="connsiteY1" fmla="*/ 18017 h 761298"/>
                        <a:gd name="connsiteX2" fmla="*/ 1455276 w 1496212"/>
                        <a:gd name="connsiteY2" fmla="*/ 38287 h 761298"/>
                        <a:gd name="connsiteX3" fmla="*/ 1432753 w 1496212"/>
                        <a:gd name="connsiteY3" fmla="*/ 49548 h 761298"/>
                        <a:gd name="connsiteX4" fmla="*/ 1425997 w 1496212"/>
                        <a:gd name="connsiteY4" fmla="*/ 54053 h 761298"/>
                        <a:gd name="connsiteX5" fmla="*/ 1414736 w 1496212"/>
                        <a:gd name="connsiteY5" fmla="*/ 60809 h 761298"/>
                        <a:gd name="connsiteX6" fmla="*/ 1401222 w 1496212"/>
                        <a:gd name="connsiteY6" fmla="*/ 67566 h 761298"/>
                        <a:gd name="connsiteX7" fmla="*/ 1392214 w 1496212"/>
                        <a:gd name="connsiteY7" fmla="*/ 76575 h 761298"/>
                        <a:gd name="connsiteX8" fmla="*/ 1383205 w 1496212"/>
                        <a:gd name="connsiteY8" fmla="*/ 83332 h 761298"/>
                        <a:gd name="connsiteX9" fmla="*/ 1371944 w 1496212"/>
                        <a:gd name="connsiteY9" fmla="*/ 94593 h 761298"/>
                        <a:gd name="connsiteX10" fmla="*/ 1362935 w 1496212"/>
                        <a:gd name="connsiteY10" fmla="*/ 112610 h 761298"/>
                        <a:gd name="connsiteX11" fmla="*/ 1360682 w 1496212"/>
                        <a:gd name="connsiteY11" fmla="*/ 119367 h 761298"/>
                        <a:gd name="connsiteX12" fmla="*/ 1356178 w 1496212"/>
                        <a:gd name="connsiteY12" fmla="*/ 128376 h 761298"/>
                        <a:gd name="connsiteX13" fmla="*/ 1351674 w 1496212"/>
                        <a:gd name="connsiteY13" fmla="*/ 155403 h 761298"/>
                        <a:gd name="connsiteX14" fmla="*/ 1347169 w 1496212"/>
                        <a:gd name="connsiteY14" fmla="*/ 164411 h 761298"/>
                        <a:gd name="connsiteX15" fmla="*/ 1344917 w 1496212"/>
                        <a:gd name="connsiteY15" fmla="*/ 175673 h 761298"/>
                        <a:gd name="connsiteX16" fmla="*/ 1340413 w 1496212"/>
                        <a:gd name="connsiteY16" fmla="*/ 182429 h 761298"/>
                        <a:gd name="connsiteX17" fmla="*/ 1335908 w 1496212"/>
                        <a:gd name="connsiteY17" fmla="*/ 191438 h 761298"/>
                        <a:gd name="connsiteX18" fmla="*/ 1331404 w 1496212"/>
                        <a:gd name="connsiteY18" fmla="*/ 225221 h 761298"/>
                        <a:gd name="connsiteX19" fmla="*/ 1320143 w 1496212"/>
                        <a:gd name="connsiteY19" fmla="*/ 245491 h 761298"/>
                        <a:gd name="connsiteX20" fmla="*/ 1308882 w 1496212"/>
                        <a:gd name="connsiteY20" fmla="*/ 259005 h 761298"/>
                        <a:gd name="connsiteX21" fmla="*/ 1306629 w 1496212"/>
                        <a:gd name="connsiteY21" fmla="*/ 265761 h 761298"/>
                        <a:gd name="connsiteX22" fmla="*/ 1302125 w 1496212"/>
                        <a:gd name="connsiteY22" fmla="*/ 270266 h 761298"/>
                        <a:gd name="connsiteX23" fmla="*/ 1293116 w 1496212"/>
                        <a:gd name="connsiteY23" fmla="*/ 288283 h 761298"/>
                        <a:gd name="connsiteX24" fmla="*/ 1290864 w 1496212"/>
                        <a:gd name="connsiteY24" fmla="*/ 297292 h 761298"/>
                        <a:gd name="connsiteX25" fmla="*/ 1288612 w 1496212"/>
                        <a:gd name="connsiteY25" fmla="*/ 304049 h 761298"/>
                        <a:gd name="connsiteX26" fmla="*/ 1275098 w 1496212"/>
                        <a:gd name="connsiteY26" fmla="*/ 335580 h 761298"/>
                        <a:gd name="connsiteX27" fmla="*/ 1270594 w 1496212"/>
                        <a:gd name="connsiteY27" fmla="*/ 382876 h 761298"/>
                        <a:gd name="connsiteX28" fmla="*/ 1263837 w 1496212"/>
                        <a:gd name="connsiteY28" fmla="*/ 409903 h 761298"/>
                        <a:gd name="connsiteX29" fmla="*/ 1254828 w 1496212"/>
                        <a:gd name="connsiteY29" fmla="*/ 432425 h 761298"/>
                        <a:gd name="connsiteX30" fmla="*/ 1248072 w 1496212"/>
                        <a:gd name="connsiteY30" fmla="*/ 481974 h 761298"/>
                        <a:gd name="connsiteX31" fmla="*/ 1243567 w 1496212"/>
                        <a:gd name="connsiteY31" fmla="*/ 488731 h 761298"/>
                        <a:gd name="connsiteX32" fmla="*/ 1239063 w 1496212"/>
                        <a:gd name="connsiteY32" fmla="*/ 509001 h 761298"/>
                        <a:gd name="connsiteX33" fmla="*/ 1234558 w 1496212"/>
                        <a:gd name="connsiteY33" fmla="*/ 518009 h 761298"/>
                        <a:gd name="connsiteX34" fmla="*/ 1230054 w 1496212"/>
                        <a:gd name="connsiteY34" fmla="*/ 540532 h 761298"/>
                        <a:gd name="connsiteX35" fmla="*/ 1225549 w 1496212"/>
                        <a:gd name="connsiteY35" fmla="*/ 545036 h 761298"/>
                        <a:gd name="connsiteX36" fmla="*/ 1221045 w 1496212"/>
                        <a:gd name="connsiteY36" fmla="*/ 551793 h 761298"/>
                        <a:gd name="connsiteX37" fmla="*/ 1218793 w 1496212"/>
                        <a:gd name="connsiteY37" fmla="*/ 560802 h 761298"/>
                        <a:gd name="connsiteX38" fmla="*/ 1214288 w 1496212"/>
                        <a:gd name="connsiteY38" fmla="*/ 567558 h 761298"/>
                        <a:gd name="connsiteX39" fmla="*/ 1212036 w 1496212"/>
                        <a:gd name="connsiteY39" fmla="*/ 583324 h 761298"/>
                        <a:gd name="connsiteX40" fmla="*/ 1203027 w 1496212"/>
                        <a:gd name="connsiteY40" fmla="*/ 662151 h 761298"/>
                        <a:gd name="connsiteX41" fmla="*/ 1194018 w 1496212"/>
                        <a:gd name="connsiteY41" fmla="*/ 668908 h 761298"/>
                        <a:gd name="connsiteX42" fmla="*/ 1173749 w 1496212"/>
                        <a:gd name="connsiteY42" fmla="*/ 671160 h 761298"/>
                        <a:gd name="connsiteX43" fmla="*/ 1151226 w 1496212"/>
                        <a:gd name="connsiteY43" fmla="*/ 666656 h 761298"/>
                        <a:gd name="connsiteX44" fmla="*/ 1135461 w 1496212"/>
                        <a:gd name="connsiteY44" fmla="*/ 646386 h 761298"/>
                        <a:gd name="connsiteX45" fmla="*/ 1121948 w 1496212"/>
                        <a:gd name="connsiteY45" fmla="*/ 635125 h 761298"/>
                        <a:gd name="connsiteX46" fmla="*/ 1115191 w 1496212"/>
                        <a:gd name="connsiteY46" fmla="*/ 621611 h 761298"/>
                        <a:gd name="connsiteX47" fmla="*/ 1112939 w 1496212"/>
                        <a:gd name="connsiteY47" fmla="*/ 614855 h 761298"/>
                        <a:gd name="connsiteX48" fmla="*/ 1099425 w 1496212"/>
                        <a:gd name="connsiteY48" fmla="*/ 605846 h 761298"/>
                        <a:gd name="connsiteX49" fmla="*/ 1088164 w 1496212"/>
                        <a:gd name="connsiteY49" fmla="*/ 596837 h 761298"/>
                        <a:gd name="connsiteX50" fmla="*/ 1081408 w 1496212"/>
                        <a:gd name="connsiteY50" fmla="*/ 592333 h 761298"/>
                        <a:gd name="connsiteX51" fmla="*/ 1063390 w 1496212"/>
                        <a:gd name="connsiteY51" fmla="*/ 587828 h 761298"/>
                        <a:gd name="connsiteX52" fmla="*/ 1061138 w 1496212"/>
                        <a:gd name="connsiteY52" fmla="*/ 581072 h 761298"/>
                        <a:gd name="connsiteX53" fmla="*/ 1049877 w 1496212"/>
                        <a:gd name="connsiteY53" fmla="*/ 569810 h 761298"/>
                        <a:gd name="connsiteX54" fmla="*/ 1047624 w 1496212"/>
                        <a:gd name="connsiteY54" fmla="*/ 563054 h 761298"/>
                        <a:gd name="connsiteX55" fmla="*/ 1034111 w 1496212"/>
                        <a:gd name="connsiteY55" fmla="*/ 551793 h 761298"/>
                        <a:gd name="connsiteX56" fmla="*/ 1022850 w 1496212"/>
                        <a:gd name="connsiteY56" fmla="*/ 542784 h 761298"/>
                        <a:gd name="connsiteX57" fmla="*/ 1016093 w 1496212"/>
                        <a:gd name="connsiteY57" fmla="*/ 540532 h 761298"/>
                        <a:gd name="connsiteX58" fmla="*/ 1004832 w 1496212"/>
                        <a:gd name="connsiteY58" fmla="*/ 536027 h 761298"/>
                        <a:gd name="connsiteX59" fmla="*/ 995823 w 1496212"/>
                        <a:gd name="connsiteY59" fmla="*/ 531523 h 761298"/>
                        <a:gd name="connsiteX60" fmla="*/ 989067 w 1496212"/>
                        <a:gd name="connsiteY60" fmla="*/ 529271 h 761298"/>
                        <a:gd name="connsiteX61" fmla="*/ 980058 w 1496212"/>
                        <a:gd name="connsiteY61" fmla="*/ 524766 h 761298"/>
                        <a:gd name="connsiteX62" fmla="*/ 905735 w 1496212"/>
                        <a:gd name="connsiteY62" fmla="*/ 522514 h 761298"/>
                        <a:gd name="connsiteX63" fmla="*/ 856186 w 1496212"/>
                        <a:gd name="connsiteY63" fmla="*/ 527018 h 761298"/>
                        <a:gd name="connsiteX64" fmla="*/ 826907 w 1496212"/>
                        <a:gd name="connsiteY64" fmla="*/ 529271 h 761298"/>
                        <a:gd name="connsiteX65" fmla="*/ 820150 w 1496212"/>
                        <a:gd name="connsiteY65" fmla="*/ 547288 h 761298"/>
                        <a:gd name="connsiteX66" fmla="*/ 813394 w 1496212"/>
                        <a:gd name="connsiteY66" fmla="*/ 549541 h 761298"/>
                        <a:gd name="connsiteX67" fmla="*/ 808889 w 1496212"/>
                        <a:gd name="connsiteY67" fmla="*/ 554045 h 761298"/>
                        <a:gd name="connsiteX68" fmla="*/ 788619 w 1496212"/>
                        <a:gd name="connsiteY68" fmla="*/ 558549 h 761298"/>
                        <a:gd name="connsiteX69" fmla="*/ 779611 w 1496212"/>
                        <a:gd name="connsiteY69" fmla="*/ 560802 h 761298"/>
                        <a:gd name="connsiteX70" fmla="*/ 768349 w 1496212"/>
                        <a:gd name="connsiteY70" fmla="*/ 565306 h 761298"/>
                        <a:gd name="connsiteX71" fmla="*/ 761593 w 1496212"/>
                        <a:gd name="connsiteY71" fmla="*/ 567558 h 761298"/>
                        <a:gd name="connsiteX72" fmla="*/ 750332 w 1496212"/>
                        <a:gd name="connsiteY72" fmla="*/ 578819 h 761298"/>
                        <a:gd name="connsiteX73" fmla="*/ 745827 w 1496212"/>
                        <a:gd name="connsiteY73" fmla="*/ 585576 h 761298"/>
                        <a:gd name="connsiteX74" fmla="*/ 739071 w 1496212"/>
                        <a:gd name="connsiteY74" fmla="*/ 587828 h 761298"/>
                        <a:gd name="connsiteX75" fmla="*/ 732314 w 1496212"/>
                        <a:gd name="connsiteY75" fmla="*/ 594585 h 761298"/>
                        <a:gd name="connsiteX76" fmla="*/ 723305 w 1496212"/>
                        <a:gd name="connsiteY76" fmla="*/ 608098 h 761298"/>
                        <a:gd name="connsiteX77" fmla="*/ 716549 w 1496212"/>
                        <a:gd name="connsiteY77" fmla="*/ 623864 h 761298"/>
                        <a:gd name="connsiteX78" fmla="*/ 709792 w 1496212"/>
                        <a:gd name="connsiteY78" fmla="*/ 626116 h 761298"/>
                        <a:gd name="connsiteX79" fmla="*/ 707540 w 1496212"/>
                        <a:gd name="connsiteY79" fmla="*/ 635125 h 761298"/>
                        <a:gd name="connsiteX80" fmla="*/ 700783 w 1496212"/>
                        <a:gd name="connsiteY80" fmla="*/ 637377 h 761298"/>
                        <a:gd name="connsiteX81" fmla="*/ 691774 w 1496212"/>
                        <a:gd name="connsiteY81" fmla="*/ 644134 h 761298"/>
                        <a:gd name="connsiteX82" fmla="*/ 667000 w 1496212"/>
                        <a:gd name="connsiteY82" fmla="*/ 648638 h 761298"/>
                        <a:gd name="connsiteX83" fmla="*/ 648982 w 1496212"/>
                        <a:gd name="connsiteY83" fmla="*/ 657647 h 761298"/>
                        <a:gd name="connsiteX84" fmla="*/ 639973 w 1496212"/>
                        <a:gd name="connsiteY84" fmla="*/ 662151 h 761298"/>
                        <a:gd name="connsiteX85" fmla="*/ 621955 w 1496212"/>
                        <a:gd name="connsiteY85" fmla="*/ 666656 h 761298"/>
                        <a:gd name="connsiteX86" fmla="*/ 612947 w 1496212"/>
                        <a:gd name="connsiteY86" fmla="*/ 671160 h 761298"/>
                        <a:gd name="connsiteX87" fmla="*/ 588172 w 1496212"/>
                        <a:gd name="connsiteY87" fmla="*/ 673412 h 761298"/>
                        <a:gd name="connsiteX88" fmla="*/ 581416 w 1496212"/>
                        <a:gd name="connsiteY88" fmla="*/ 671160 h 761298"/>
                        <a:gd name="connsiteX89" fmla="*/ 572407 w 1496212"/>
                        <a:gd name="connsiteY89" fmla="*/ 666656 h 761298"/>
                        <a:gd name="connsiteX90" fmla="*/ 565650 w 1496212"/>
                        <a:gd name="connsiteY90" fmla="*/ 662151 h 761298"/>
                        <a:gd name="connsiteX91" fmla="*/ 552137 w 1496212"/>
                        <a:gd name="connsiteY91" fmla="*/ 657647 h 761298"/>
                        <a:gd name="connsiteX92" fmla="*/ 417004 w 1496212"/>
                        <a:gd name="connsiteY92" fmla="*/ 657647 h 761298"/>
                        <a:gd name="connsiteX93" fmla="*/ 385817 w 1496212"/>
                        <a:gd name="connsiteY93" fmla="*/ 637474 h 761298"/>
                        <a:gd name="connsiteX94" fmla="*/ 340428 w 1496212"/>
                        <a:gd name="connsiteY94" fmla="*/ 603594 h 761298"/>
                        <a:gd name="connsiteX95" fmla="*/ 302141 w 1496212"/>
                        <a:gd name="connsiteY95" fmla="*/ 578819 h 761298"/>
                        <a:gd name="connsiteX96" fmla="*/ 266105 w 1496212"/>
                        <a:gd name="connsiteY96" fmla="*/ 556297 h 761298"/>
                        <a:gd name="connsiteX97" fmla="*/ 259349 w 1496212"/>
                        <a:gd name="connsiteY97" fmla="*/ 554045 h 761298"/>
                        <a:gd name="connsiteX98" fmla="*/ 236826 w 1496212"/>
                        <a:gd name="connsiteY98" fmla="*/ 545036 h 761298"/>
                        <a:gd name="connsiteX99" fmla="*/ 180521 w 1496212"/>
                        <a:gd name="connsiteY99" fmla="*/ 536027 h 761298"/>
                        <a:gd name="connsiteX100" fmla="*/ 117459 w 1496212"/>
                        <a:gd name="connsiteY100" fmla="*/ 533775 h 761298"/>
                        <a:gd name="connsiteX101" fmla="*/ 76919 w 1496212"/>
                        <a:gd name="connsiteY101" fmla="*/ 536027 h 761298"/>
                        <a:gd name="connsiteX102" fmla="*/ 61645 w 1496212"/>
                        <a:gd name="connsiteY102" fmla="*/ 536930 h 761298"/>
                        <a:gd name="connsiteX103" fmla="*/ 23483 w 1496212"/>
                        <a:gd name="connsiteY103" fmla="*/ 550729 h 761298"/>
                        <a:gd name="connsiteX104" fmla="*/ 103 w 1496212"/>
                        <a:gd name="connsiteY104" fmla="*/ 573331 h 761298"/>
                        <a:gd name="connsiteX105" fmla="*/ 16207 w 1496212"/>
                        <a:gd name="connsiteY105" fmla="*/ 613525 h 761298"/>
                        <a:gd name="connsiteX106" fmla="*/ 45307 w 1496212"/>
                        <a:gd name="connsiteY106" fmla="*/ 618170 h 761298"/>
                        <a:gd name="connsiteX107" fmla="*/ 125027 w 1496212"/>
                        <a:gd name="connsiteY107" fmla="*/ 629432 h 761298"/>
                        <a:gd name="connsiteX108" fmla="*/ 167008 w 1496212"/>
                        <a:gd name="connsiteY108" fmla="*/ 632873 h 761298"/>
                        <a:gd name="connsiteX109" fmla="*/ 219388 w 1496212"/>
                        <a:gd name="connsiteY109" fmla="*/ 640429 h 761298"/>
                        <a:gd name="connsiteX110" fmla="*/ 271189 w 1496212"/>
                        <a:gd name="connsiteY110" fmla="*/ 659173 h 761298"/>
                        <a:gd name="connsiteX111" fmla="*/ 302141 w 1496212"/>
                        <a:gd name="connsiteY111" fmla="*/ 675665 h 761298"/>
                        <a:gd name="connsiteX112" fmla="*/ 337229 w 1496212"/>
                        <a:gd name="connsiteY112" fmla="*/ 700365 h 761298"/>
                        <a:gd name="connsiteX113" fmla="*/ 378458 w 1496212"/>
                        <a:gd name="connsiteY113" fmla="*/ 749187 h 761298"/>
                        <a:gd name="connsiteX114" fmla="*/ 403490 w 1496212"/>
                        <a:gd name="connsiteY114" fmla="*/ 752240 h 761298"/>
                        <a:gd name="connsiteX115" fmla="*/ 471057 w 1496212"/>
                        <a:gd name="connsiteY115" fmla="*/ 756744 h 761298"/>
                        <a:gd name="connsiteX116" fmla="*/ 513849 w 1496212"/>
                        <a:gd name="connsiteY116" fmla="*/ 761249 h 761298"/>
                        <a:gd name="connsiteX117" fmla="*/ 522858 w 1496212"/>
                        <a:gd name="connsiteY117" fmla="*/ 758997 h 761298"/>
                        <a:gd name="connsiteX118" fmla="*/ 540876 w 1496212"/>
                        <a:gd name="connsiteY118" fmla="*/ 754492 h 761298"/>
                        <a:gd name="connsiteX119" fmla="*/ 619703 w 1496212"/>
                        <a:gd name="connsiteY119" fmla="*/ 752240 h 761298"/>
                        <a:gd name="connsiteX120" fmla="*/ 682765 w 1496212"/>
                        <a:gd name="connsiteY120" fmla="*/ 747736 h 761298"/>
                        <a:gd name="connsiteX121" fmla="*/ 689522 w 1496212"/>
                        <a:gd name="connsiteY121" fmla="*/ 745483 h 761298"/>
                        <a:gd name="connsiteX122" fmla="*/ 698531 w 1496212"/>
                        <a:gd name="connsiteY122" fmla="*/ 743231 h 761298"/>
                        <a:gd name="connsiteX123" fmla="*/ 730062 w 1496212"/>
                        <a:gd name="connsiteY123" fmla="*/ 740979 h 761298"/>
                        <a:gd name="connsiteX124" fmla="*/ 757088 w 1496212"/>
                        <a:gd name="connsiteY124" fmla="*/ 713952 h 761298"/>
                        <a:gd name="connsiteX125" fmla="*/ 768349 w 1496212"/>
                        <a:gd name="connsiteY125" fmla="*/ 702691 h 761298"/>
                        <a:gd name="connsiteX126" fmla="*/ 772854 w 1496212"/>
                        <a:gd name="connsiteY126" fmla="*/ 698187 h 761298"/>
                        <a:gd name="connsiteX127" fmla="*/ 784115 w 1496212"/>
                        <a:gd name="connsiteY127" fmla="*/ 684674 h 761298"/>
                        <a:gd name="connsiteX128" fmla="*/ 795376 w 1496212"/>
                        <a:gd name="connsiteY128" fmla="*/ 673412 h 761298"/>
                        <a:gd name="connsiteX129" fmla="*/ 799881 w 1496212"/>
                        <a:gd name="connsiteY129" fmla="*/ 666656 h 761298"/>
                        <a:gd name="connsiteX130" fmla="*/ 806637 w 1496212"/>
                        <a:gd name="connsiteY130" fmla="*/ 664404 h 761298"/>
                        <a:gd name="connsiteX131" fmla="*/ 808889 w 1496212"/>
                        <a:gd name="connsiteY131" fmla="*/ 657647 h 761298"/>
                        <a:gd name="connsiteX132" fmla="*/ 838168 w 1496212"/>
                        <a:gd name="connsiteY132" fmla="*/ 655395 h 761298"/>
                        <a:gd name="connsiteX133" fmla="*/ 860690 w 1496212"/>
                        <a:gd name="connsiteY133" fmla="*/ 639629 h 761298"/>
                        <a:gd name="connsiteX134" fmla="*/ 878708 w 1496212"/>
                        <a:gd name="connsiteY134" fmla="*/ 635125 h 761298"/>
                        <a:gd name="connsiteX135" fmla="*/ 887717 w 1496212"/>
                        <a:gd name="connsiteY135" fmla="*/ 632873 h 761298"/>
                        <a:gd name="connsiteX136" fmla="*/ 894474 w 1496212"/>
                        <a:gd name="connsiteY136" fmla="*/ 628368 h 761298"/>
                        <a:gd name="connsiteX137" fmla="*/ 914744 w 1496212"/>
                        <a:gd name="connsiteY137" fmla="*/ 619359 h 761298"/>
                        <a:gd name="connsiteX138" fmla="*/ 926005 w 1496212"/>
                        <a:gd name="connsiteY138" fmla="*/ 608098 h 761298"/>
                        <a:gd name="connsiteX139" fmla="*/ 941770 w 1496212"/>
                        <a:gd name="connsiteY139" fmla="*/ 603594 h 761298"/>
                        <a:gd name="connsiteX140" fmla="*/ 980058 w 1496212"/>
                        <a:gd name="connsiteY140" fmla="*/ 605846 h 761298"/>
                        <a:gd name="connsiteX141" fmla="*/ 984562 w 1496212"/>
                        <a:gd name="connsiteY141" fmla="*/ 612603 h 761298"/>
                        <a:gd name="connsiteX142" fmla="*/ 989067 w 1496212"/>
                        <a:gd name="connsiteY142" fmla="*/ 617107 h 761298"/>
                        <a:gd name="connsiteX143" fmla="*/ 1009337 w 1496212"/>
                        <a:gd name="connsiteY143" fmla="*/ 623864 h 761298"/>
                        <a:gd name="connsiteX144" fmla="*/ 1018346 w 1496212"/>
                        <a:gd name="connsiteY144" fmla="*/ 632873 h 761298"/>
                        <a:gd name="connsiteX145" fmla="*/ 1022850 w 1496212"/>
                        <a:gd name="connsiteY145" fmla="*/ 641881 h 761298"/>
                        <a:gd name="connsiteX146" fmla="*/ 1036363 w 1496212"/>
                        <a:gd name="connsiteY146" fmla="*/ 650890 h 761298"/>
                        <a:gd name="connsiteX147" fmla="*/ 1040868 w 1496212"/>
                        <a:gd name="connsiteY147" fmla="*/ 664404 h 761298"/>
                        <a:gd name="connsiteX148" fmla="*/ 1047624 w 1496212"/>
                        <a:gd name="connsiteY148" fmla="*/ 668908 h 761298"/>
                        <a:gd name="connsiteX149" fmla="*/ 1058885 w 1496212"/>
                        <a:gd name="connsiteY149" fmla="*/ 671160 h 761298"/>
                        <a:gd name="connsiteX150" fmla="*/ 1065642 w 1496212"/>
                        <a:gd name="connsiteY150" fmla="*/ 673412 h 761298"/>
                        <a:gd name="connsiteX151" fmla="*/ 1067894 w 1496212"/>
                        <a:gd name="connsiteY151" fmla="*/ 680169 h 761298"/>
                        <a:gd name="connsiteX152" fmla="*/ 1076903 w 1496212"/>
                        <a:gd name="connsiteY152" fmla="*/ 682421 h 761298"/>
                        <a:gd name="connsiteX153" fmla="*/ 1085912 w 1496212"/>
                        <a:gd name="connsiteY153" fmla="*/ 686926 h 761298"/>
                        <a:gd name="connsiteX154" fmla="*/ 1103930 w 1496212"/>
                        <a:gd name="connsiteY154" fmla="*/ 691430 h 761298"/>
                        <a:gd name="connsiteX155" fmla="*/ 1110686 w 1496212"/>
                        <a:gd name="connsiteY155" fmla="*/ 700439 h 761298"/>
                        <a:gd name="connsiteX156" fmla="*/ 1115191 w 1496212"/>
                        <a:gd name="connsiteY156" fmla="*/ 707196 h 761298"/>
                        <a:gd name="connsiteX157" fmla="*/ 1121948 w 1496212"/>
                        <a:gd name="connsiteY157" fmla="*/ 711700 h 761298"/>
                        <a:gd name="connsiteX158" fmla="*/ 1130956 w 1496212"/>
                        <a:gd name="connsiteY158" fmla="*/ 727466 h 761298"/>
                        <a:gd name="connsiteX159" fmla="*/ 1133209 w 1496212"/>
                        <a:gd name="connsiteY159" fmla="*/ 736474 h 761298"/>
                        <a:gd name="connsiteX160" fmla="*/ 1148974 w 1496212"/>
                        <a:gd name="connsiteY160" fmla="*/ 743231 h 761298"/>
                        <a:gd name="connsiteX161" fmla="*/ 1191766 w 1496212"/>
                        <a:gd name="connsiteY161" fmla="*/ 745483 h 761298"/>
                        <a:gd name="connsiteX162" fmla="*/ 1207532 w 1496212"/>
                        <a:gd name="connsiteY162" fmla="*/ 743231 h 761298"/>
                        <a:gd name="connsiteX163" fmla="*/ 1248072 w 1496212"/>
                        <a:gd name="connsiteY163" fmla="*/ 745483 h 761298"/>
                        <a:gd name="connsiteX164" fmla="*/ 1268342 w 1496212"/>
                        <a:gd name="connsiteY164" fmla="*/ 747736 h 761298"/>
                        <a:gd name="connsiteX165" fmla="*/ 1281855 w 1496212"/>
                        <a:gd name="connsiteY165" fmla="*/ 729718 h 761298"/>
                        <a:gd name="connsiteX166" fmla="*/ 1288612 w 1496212"/>
                        <a:gd name="connsiteY166" fmla="*/ 727466 h 761298"/>
                        <a:gd name="connsiteX167" fmla="*/ 1304377 w 1496212"/>
                        <a:gd name="connsiteY167" fmla="*/ 713952 h 761298"/>
                        <a:gd name="connsiteX168" fmla="*/ 1306629 w 1496212"/>
                        <a:gd name="connsiteY168" fmla="*/ 707196 h 761298"/>
                        <a:gd name="connsiteX169" fmla="*/ 1311134 w 1496212"/>
                        <a:gd name="connsiteY169" fmla="*/ 700439 h 761298"/>
                        <a:gd name="connsiteX170" fmla="*/ 1315638 w 1496212"/>
                        <a:gd name="connsiteY170" fmla="*/ 691430 h 761298"/>
                        <a:gd name="connsiteX171" fmla="*/ 1322395 w 1496212"/>
                        <a:gd name="connsiteY171" fmla="*/ 689178 h 761298"/>
                        <a:gd name="connsiteX172" fmla="*/ 1326899 w 1496212"/>
                        <a:gd name="connsiteY172" fmla="*/ 680169 h 761298"/>
                        <a:gd name="connsiteX173" fmla="*/ 1333656 w 1496212"/>
                        <a:gd name="connsiteY173" fmla="*/ 675665 h 761298"/>
                        <a:gd name="connsiteX174" fmla="*/ 1335908 w 1496212"/>
                        <a:gd name="connsiteY174" fmla="*/ 666656 h 761298"/>
                        <a:gd name="connsiteX175" fmla="*/ 1338160 w 1496212"/>
                        <a:gd name="connsiteY175" fmla="*/ 659899 h 761298"/>
                        <a:gd name="connsiteX176" fmla="*/ 1342665 w 1496212"/>
                        <a:gd name="connsiteY176" fmla="*/ 655395 h 761298"/>
                        <a:gd name="connsiteX177" fmla="*/ 1351674 w 1496212"/>
                        <a:gd name="connsiteY177" fmla="*/ 641881 h 761298"/>
                        <a:gd name="connsiteX178" fmla="*/ 1353926 w 1496212"/>
                        <a:gd name="connsiteY178" fmla="*/ 632873 h 761298"/>
                        <a:gd name="connsiteX179" fmla="*/ 1356178 w 1496212"/>
                        <a:gd name="connsiteY179" fmla="*/ 610350 h 761298"/>
                        <a:gd name="connsiteX180" fmla="*/ 1360682 w 1496212"/>
                        <a:gd name="connsiteY180" fmla="*/ 601341 h 761298"/>
                        <a:gd name="connsiteX181" fmla="*/ 1365187 w 1496212"/>
                        <a:gd name="connsiteY181" fmla="*/ 585576 h 761298"/>
                        <a:gd name="connsiteX182" fmla="*/ 1371944 w 1496212"/>
                        <a:gd name="connsiteY182" fmla="*/ 576567 h 761298"/>
                        <a:gd name="connsiteX183" fmla="*/ 1376448 w 1496212"/>
                        <a:gd name="connsiteY183" fmla="*/ 542784 h 761298"/>
                        <a:gd name="connsiteX184" fmla="*/ 1378700 w 1496212"/>
                        <a:gd name="connsiteY184" fmla="*/ 533775 h 761298"/>
                        <a:gd name="connsiteX185" fmla="*/ 1380952 w 1496212"/>
                        <a:gd name="connsiteY185" fmla="*/ 477470 h 761298"/>
                        <a:gd name="connsiteX186" fmla="*/ 1396718 w 1496212"/>
                        <a:gd name="connsiteY186" fmla="*/ 454947 h 761298"/>
                        <a:gd name="connsiteX187" fmla="*/ 1403475 w 1496212"/>
                        <a:gd name="connsiteY187" fmla="*/ 443686 h 761298"/>
                        <a:gd name="connsiteX188" fmla="*/ 1410231 w 1496212"/>
                        <a:gd name="connsiteY188" fmla="*/ 434677 h 761298"/>
                        <a:gd name="connsiteX189" fmla="*/ 1412483 w 1496212"/>
                        <a:gd name="connsiteY189" fmla="*/ 385129 h 761298"/>
                        <a:gd name="connsiteX190" fmla="*/ 1414736 w 1496212"/>
                        <a:gd name="connsiteY190" fmla="*/ 373868 h 761298"/>
                        <a:gd name="connsiteX191" fmla="*/ 1421492 w 1496212"/>
                        <a:gd name="connsiteY191" fmla="*/ 367111 h 761298"/>
                        <a:gd name="connsiteX192" fmla="*/ 1435006 w 1496212"/>
                        <a:gd name="connsiteY192" fmla="*/ 157655 h 761298"/>
                        <a:gd name="connsiteX193" fmla="*/ 1448519 w 1496212"/>
                        <a:gd name="connsiteY193" fmla="*/ 141889 h 761298"/>
                        <a:gd name="connsiteX194" fmla="*/ 1453023 w 1496212"/>
                        <a:gd name="connsiteY194" fmla="*/ 135133 h 761298"/>
                        <a:gd name="connsiteX195" fmla="*/ 1459780 w 1496212"/>
                        <a:gd name="connsiteY195" fmla="*/ 132880 h 761298"/>
                        <a:gd name="connsiteX196" fmla="*/ 1466537 w 1496212"/>
                        <a:gd name="connsiteY196" fmla="*/ 128376 h 761298"/>
                        <a:gd name="connsiteX197" fmla="*/ 1468789 w 1496212"/>
                        <a:gd name="connsiteY197" fmla="*/ 99097 h 761298"/>
                        <a:gd name="connsiteX198" fmla="*/ 1475546 w 1496212"/>
                        <a:gd name="connsiteY198" fmla="*/ 94593 h 761298"/>
                        <a:gd name="connsiteX199" fmla="*/ 1486807 w 1496212"/>
                        <a:gd name="connsiteY199" fmla="*/ 83332 h 761298"/>
                        <a:gd name="connsiteX200" fmla="*/ 1489059 w 1496212"/>
                        <a:gd name="connsiteY200" fmla="*/ 76575 h 761298"/>
                        <a:gd name="connsiteX201" fmla="*/ 1495816 w 1496212"/>
                        <a:gd name="connsiteY201" fmla="*/ 74323 h 761298"/>
                        <a:gd name="connsiteX202" fmla="*/ 1493563 w 1496212"/>
                        <a:gd name="connsiteY202" fmla="*/ 0 h 761298"/>
                        <a:gd name="connsiteX203" fmla="*/ 1482302 w 1496212"/>
                        <a:gd name="connsiteY203" fmla="*/ 9008 h 761298"/>
                        <a:gd name="connsiteX204" fmla="*/ 1480050 w 1496212"/>
                        <a:gd name="connsiteY204" fmla="*/ 18017 h 761298"/>
                        <a:gd name="connsiteX205" fmla="*/ 1473293 w 1496212"/>
                        <a:gd name="connsiteY205" fmla="*/ 20270 h 761298"/>
                        <a:gd name="connsiteX206" fmla="*/ 1482302 w 1496212"/>
                        <a:gd name="connsiteY206" fmla="*/ 18017 h 761298"/>
                        <a:gd name="connsiteX0" fmla="*/ 1482302 w 1496212"/>
                        <a:gd name="connsiteY0" fmla="*/ 18017 h 759055"/>
                        <a:gd name="connsiteX1" fmla="*/ 1482302 w 1496212"/>
                        <a:gd name="connsiteY1" fmla="*/ 18017 h 759055"/>
                        <a:gd name="connsiteX2" fmla="*/ 1455276 w 1496212"/>
                        <a:gd name="connsiteY2" fmla="*/ 38287 h 759055"/>
                        <a:gd name="connsiteX3" fmla="*/ 1432753 w 1496212"/>
                        <a:gd name="connsiteY3" fmla="*/ 49548 h 759055"/>
                        <a:gd name="connsiteX4" fmla="*/ 1425997 w 1496212"/>
                        <a:gd name="connsiteY4" fmla="*/ 54053 h 759055"/>
                        <a:gd name="connsiteX5" fmla="*/ 1414736 w 1496212"/>
                        <a:gd name="connsiteY5" fmla="*/ 60809 h 759055"/>
                        <a:gd name="connsiteX6" fmla="*/ 1401222 w 1496212"/>
                        <a:gd name="connsiteY6" fmla="*/ 67566 h 759055"/>
                        <a:gd name="connsiteX7" fmla="*/ 1392214 w 1496212"/>
                        <a:gd name="connsiteY7" fmla="*/ 76575 h 759055"/>
                        <a:gd name="connsiteX8" fmla="*/ 1383205 w 1496212"/>
                        <a:gd name="connsiteY8" fmla="*/ 83332 h 759055"/>
                        <a:gd name="connsiteX9" fmla="*/ 1371944 w 1496212"/>
                        <a:gd name="connsiteY9" fmla="*/ 94593 h 759055"/>
                        <a:gd name="connsiteX10" fmla="*/ 1362935 w 1496212"/>
                        <a:gd name="connsiteY10" fmla="*/ 112610 h 759055"/>
                        <a:gd name="connsiteX11" fmla="*/ 1360682 w 1496212"/>
                        <a:gd name="connsiteY11" fmla="*/ 119367 h 759055"/>
                        <a:gd name="connsiteX12" fmla="*/ 1356178 w 1496212"/>
                        <a:gd name="connsiteY12" fmla="*/ 128376 h 759055"/>
                        <a:gd name="connsiteX13" fmla="*/ 1351674 w 1496212"/>
                        <a:gd name="connsiteY13" fmla="*/ 155403 h 759055"/>
                        <a:gd name="connsiteX14" fmla="*/ 1347169 w 1496212"/>
                        <a:gd name="connsiteY14" fmla="*/ 164411 h 759055"/>
                        <a:gd name="connsiteX15" fmla="*/ 1344917 w 1496212"/>
                        <a:gd name="connsiteY15" fmla="*/ 175673 h 759055"/>
                        <a:gd name="connsiteX16" fmla="*/ 1340413 w 1496212"/>
                        <a:gd name="connsiteY16" fmla="*/ 182429 h 759055"/>
                        <a:gd name="connsiteX17" fmla="*/ 1335908 w 1496212"/>
                        <a:gd name="connsiteY17" fmla="*/ 191438 h 759055"/>
                        <a:gd name="connsiteX18" fmla="*/ 1331404 w 1496212"/>
                        <a:gd name="connsiteY18" fmla="*/ 225221 h 759055"/>
                        <a:gd name="connsiteX19" fmla="*/ 1320143 w 1496212"/>
                        <a:gd name="connsiteY19" fmla="*/ 245491 h 759055"/>
                        <a:gd name="connsiteX20" fmla="*/ 1308882 w 1496212"/>
                        <a:gd name="connsiteY20" fmla="*/ 259005 h 759055"/>
                        <a:gd name="connsiteX21" fmla="*/ 1306629 w 1496212"/>
                        <a:gd name="connsiteY21" fmla="*/ 265761 h 759055"/>
                        <a:gd name="connsiteX22" fmla="*/ 1302125 w 1496212"/>
                        <a:gd name="connsiteY22" fmla="*/ 270266 h 759055"/>
                        <a:gd name="connsiteX23" fmla="*/ 1293116 w 1496212"/>
                        <a:gd name="connsiteY23" fmla="*/ 288283 h 759055"/>
                        <a:gd name="connsiteX24" fmla="*/ 1290864 w 1496212"/>
                        <a:gd name="connsiteY24" fmla="*/ 297292 h 759055"/>
                        <a:gd name="connsiteX25" fmla="*/ 1288612 w 1496212"/>
                        <a:gd name="connsiteY25" fmla="*/ 304049 h 759055"/>
                        <a:gd name="connsiteX26" fmla="*/ 1275098 w 1496212"/>
                        <a:gd name="connsiteY26" fmla="*/ 335580 h 759055"/>
                        <a:gd name="connsiteX27" fmla="*/ 1270594 w 1496212"/>
                        <a:gd name="connsiteY27" fmla="*/ 382876 h 759055"/>
                        <a:gd name="connsiteX28" fmla="*/ 1263837 w 1496212"/>
                        <a:gd name="connsiteY28" fmla="*/ 409903 h 759055"/>
                        <a:gd name="connsiteX29" fmla="*/ 1254828 w 1496212"/>
                        <a:gd name="connsiteY29" fmla="*/ 432425 h 759055"/>
                        <a:gd name="connsiteX30" fmla="*/ 1248072 w 1496212"/>
                        <a:gd name="connsiteY30" fmla="*/ 481974 h 759055"/>
                        <a:gd name="connsiteX31" fmla="*/ 1243567 w 1496212"/>
                        <a:gd name="connsiteY31" fmla="*/ 488731 h 759055"/>
                        <a:gd name="connsiteX32" fmla="*/ 1239063 w 1496212"/>
                        <a:gd name="connsiteY32" fmla="*/ 509001 h 759055"/>
                        <a:gd name="connsiteX33" fmla="*/ 1234558 w 1496212"/>
                        <a:gd name="connsiteY33" fmla="*/ 518009 h 759055"/>
                        <a:gd name="connsiteX34" fmla="*/ 1230054 w 1496212"/>
                        <a:gd name="connsiteY34" fmla="*/ 540532 h 759055"/>
                        <a:gd name="connsiteX35" fmla="*/ 1225549 w 1496212"/>
                        <a:gd name="connsiteY35" fmla="*/ 545036 h 759055"/>
                        <a:gd name="connsiteX36" fmla="*/ 1221045 w 1496212"/>
                        <a:gd name="connsiteY36" fmla="*/ 551793 h 759055"/>
                        <a:gd name="connsiteX37" fmla="*/ 1218793 w 1496212"/>
                        <a:gd name="connsiteY37" fmla="*/ 560802 h 759055"/>
                        <a:gd name="connsiteX38" fmla="*/ 1214288 w 1496212"/>
                        <a:gd name="connsiteY38" fmla="*/ 567558 h 759055"/>
                        <a:gd name="connsiteX39" fmla="*/ 1212036 w 1496212"/>
                        <a:gd name="connsiteY39" fmla="*/ 583324 h 759055"/>
                        <a:gd name="connsiteX40" fmla="*/ 1203027 w 1496212"/>
                        <a:gd name="connsiteY40" fmla="*/ 662151 h 759055"/>
                        <a:gd name="connsiteX41" fmla="*/ 1194018 w 1496212"/>
                        <a:gd name="connsiteY41" fmla="*/ 668908 h 759055"/>
                        <a:gd name="connsiteX42" fmla="*/ 1173749 w 1496212"/>
                        <a:gd name="connsiteY42" fmla="*/ 671160 h 759055"/>
                        <a:gd name="connsiteX43" fmla="*/ 1151226 w 1496212"/>
                        <a:gd name="connsiteY43" fmla="*/ 666656 h 759055"/>
                        <a:gd name="connsiteX44" fmla="*/ 1135461 w 1496212"/>
                        <a:gd name="connsiteY44" fmla="*/ 646386 h 759055"/>
                        <a:gd name="connsiteX45" fmla="*/ 1121948 w 1496212"/>
                        <a:gd name="connsiteY45" fmla="*/ 635125 h 759055"/>
                        <a:gd name="connsiteX46" fmla="*/ 1115191 w 1496212"/>
                        <a:gd name="connsiteY46" fmla="*/ 621611 h 759055"/>
                        <a:gd name="connsiteX47" fmla="*/ 1112939 w 1496212"/>
                        <a:gd name="connsiteY47" fmla="*/ 614855 h 759055"/>
                        <a:gd name="connsiteX48" fmla="*/ 1099425 w 1496212"/>
                        <a:gd name="connsiteY48" fmla="*/ 605846 h 759055"/>
                        <a:gd name="connsiteX49" fmla="*/ 1088164 w 1496212"/>
                        <a:gd name="connsiteY49" fmla="*/ 596837 h 759055"/>
                        <a:gd name="connsiteX50" fmla="*/ 1081408 w 1496212"/>
                        <a:gd name="connsiteY50" fmla="*/ 592333 h 759055"/>
                        <a:gd name="connsiteX51" fmla="*/ 1063390 w 1496212"/>
                        <a:gd name="connsiteY51" fmla="*/ 587828 h 759055"/>
                        <a:gd name="connsiteX52" fmla="*/ 1061138 w 1496212"/>
                        <a:gd name="connsiteY52" fmla="*/ 581072 h 759055"/>
                        <a:gd name="connsiteX53" fmla="*/ 1049877 w 1496212"/>
                        <a:gd name="connsiteY53" fmla="*/ 569810 h 759055"/>
                        <a:gd name="connsiteX54" fmla="*/ 1047624 w 1496212"/>
                        <a:gd name="connsiteY54" fmla="*/ 563054 h 759055"/>
                        <a:gd name="connsiteX55" fmla="*/ 1034111 w 1496212"/>
                        <a:gd name="connsiteY55" fmla="*/ 551793 h 759055"/>
                        <a:gd name="connsiteX56" fmla="*/ 1022850 w 1496212"/>
                        <a:gd name="connsiteY56" fmla="*/ 542784 h 759055"/>
                        <a:gd name="connsiteX57" fmla="*/ 1016093 w 1496212"/>
                        <a:gd name="connsiteY57" fmla="*/ 540532 h 759055"/>
                        <a:gd name="connsiteX58" fmla="*/ 1004832 w 1496212"/>
                        <a:gd name="connsiteY58" fmla="*/ 536027 h 759055"/>
                        <a:gd name="connsiteX59" fmla="*/ 995823 w 1496212"/>
                        <a:gd name="connsiteY59" fmla="*/ 531523 h 759055"/>
                        <a:gd name="connsiteX60" fmla="*/ 989067 w 1496212"/>
                        <a:gd name="connsiteY60" fmla="*/ 529271 h 759055"/>
                        <a:gd name="connsiteX61" fmla="*/ 980058 w 1496212"/>
                        <a:gd name="connsiteY61" fmla="*/ 524766 h 759055"/>
                        <a:gd name="connsiteX62" fmla="*/ 905735 w 1496212"/>
                        <a:gd name="connsiteY62" fmla="*/ 522514 h 759055"/>
                        <a:gd name="connsiteX63" fmla="*/ 856186 w 1496212"/>
                        <a:gd name="connsiteY63" fmla="*/ 527018 h 759055"/>
                        <a:gd name="connsiteX64" fmla="*/ 826907 w 1496212"/>
                        <a:gd name="connsiteY64" fmla="*/ 529271 h 759055"/>
                        <a:gd name="connsiteX65" fmla="*/ 820150 w 1496212"/>
                        <a:gd name="connsiteY65" fmla="*/ 547288 h 759055"/>
                        <a:gd name="connsiteX66" fmla="*/ 813394 w 1496212"/>
                        <a:gd name="connsiteY66" fmla="*/ 549541 h 759055"/>
                        <a:gd name="connsiteX67" fmla="*/ 808889 w 1496212"/>
                        <a:gd name="connsiteY67" fmla="*/ 554045 h 759055"/>
                        <a:gd name="connsiteX68" fmla="*/ 788619 w 1496212"/>
                        <a:gd name="connsiteY68" fmla="*/ 558549 h 759055"/>
                        <a:gd name="connsiteX69" fmla="*/ 779611 w 1496212"/>
                        <a:gd name="connsiteY69" fmla="*/ 560802 h 759055"/>
                        <a:gd name="connsiteX70" fmla="*/ 768349 w 1496212"/>
                        <a:gd name="connsiteY70" fmla="*/ 565306 h 759055"/>
                        <a:gd name="connsiteX71" fmla="*/ 761593 w 1496212"/>
                        <a:gd name="connsiteY71" fmla="*/ 567558 h 759055"/>
                        <a:gd name="connsiteX72" fmla="*/ 750332 w 1496212"/>
                        <a:gd name="connsiteY72" fmla="*/ 578819 h 759055"/>
                        <a:gd name="connsiteX73" fmla="*/ 745827 w 1496212"/>
                        <a:gd name="connsiteY73" fmla="*/ 585576 h 759055"/>
                        <a:gd name="connsiteX74" fmla="*/ 739071 w 1496212"/>
                        <a:gd name="connsiteY74" fmla="*/ 587828 h 759055"/>
                        <a:gd name="connsiteX75" fmla="*/ 732314 w 1496212"/>
                        <a:gd name="connsiteY75" fmla="*/ 594585 h 759055"/>
                        <a:gd name="connsiteX76" fmla="*/ 723305 w 1496212"/>
                        <a:gd name="connsiteY76" fmla="*/ 608098 h 759055"/>
                        <a:gd name="connsiteX77" fmla="*/ 716549 w 1496212"/>
                        <a:gd name="connsiteY77" fmla="*/ 623864 h 759055"/>
                        <a:gd name="connsiteX78" fmla="*/ 709792 w 1496212"/>
                        <a:gd name="connsiteY78" fmla="*/ 626116 h 759055"/>
                        <a:gd name="connsiteX79" fmla="*/ 707540 w 1496212"/>
                        <a:gd name="connsiteY79" fmla="*/ 635125 h 759055"/>
                        <a:gd name="connsiteX80" fmla="*/ 700783 w 1496212"/>
                        <a:gd name="connsiteY80" fmla="*/ 637377 h 759055"/>
                        <a:gd name="connsiteX81" fmla="*/ 691774 w 1496212"/>
                        <a:gd name="connsiteY81" fmla="*/ 644134 h 759055"/>
                        <a:gd name="connsiteX82" fmla="*/ 667000 w 1496212"/>
                        <a:gd name="connsiteY82" fmla="*/ 648638 h 759055"/>
                        <a:gd name="connsiteX83" fmla="*/ 648982 w 1496212"/>
                        <a:gd name="connsiteY83" fmla="*/ 657647 h 759055"/>
                        <a:gd name="connsiteX84" fmla="*/ 639973 w 1496212"/>
                        <a:gd name="connsiteY84" fmla="*/ 662151 h 759055"/>
                        <a:gd name="connsiteX85" fmla="*/ 621955 w 1496212"/>
                        <a:gd name="connsiteY85" fmla="*/ 666656 h 759055"/>
                        <a:gd name="connsiteX86" fmla="*/ 612947 w 1496212"/>
                        <a:gd name="connsiteY86" fmla="*/ 671160 h 759055"/>
                        <a:gd name="connsiteX87" fmla="*/ 588172 w 1496212"/>
                        <a:gd name="connsiteY87" fmla="*/ 673412 h 759055"/>
                        <a:gd name="connsiteX88" fmla="*/ 581416 w 1496212"/>
                        <a:gd name="connsiteY88" fmla="*/ 671160 h 759055"/>
                        <a:gd name="connsiteX89" fmla="*/ 572407 w 1496212"/>
                        <a:gd name="connsiteY89" fmla="*/ 666656 h 759055"/>
                        <a:gd name="connsiteX90" fmla="*/ 565650 w 1496212"/>
                        <a:gd name="connsiteY90" fmla="*/ 662151 h 759055"/>
                        <a:gd name="connsiteX91" fmla="*/ 552137 w 1496212"/>
                        <a:gd name="connsiteY91" fmla="*/ 657647 h 759055"/>
                        <a:gd name="connsiteX92" fmla="*/ 417004 w 1496212"/>
                        <a:gd name="connsiteY92" fmla="*/ 657647 h 759055"/>
                        <a:gd name="connsiteX93" fmla="*/ 385817 w 1496212"/>
                        <a:gd name="connsiteY93" fmla="*/ 637474 h 759055"/>
                        <a:gd name="connsiteX94" fmla="*/ 340428 w 1496212"/>
                        <a:gd name="connsiteY94" fmla="*/ 603594 h 759055"/>
                        <a:gd name="connsiteX95" fmla="*/ 302141 w 1496212"/>
                        <a:gd name="connsiteY95" fmla="*/ 578819 h 759055"/>
                        <a:gd name="connsiteX96" fmla="*/ 266105 w 1496212"/>
                        <a:gd name="connsiteY96" fmla="*/ 556297 h 759055"/>
                        <a:gd name="connsiteX97" fmla="*/ 259349 w 1496212"/>
                        <a:gd name="connsiteY97" fmla="*/ 554045 h 759055"/>
                        <a:gd name="connsiteX98" fmla="*/ 236826 w 1496212"/>
                        <a:gd name="connsiteY98" fmla="*/ 545036 h 759055"/>
                        <a:gd name="connsiteX99" fmla="*/ 180521 w 1496212"/>
                        <a:gd name="connsiteY99" fmla="*/ 536027 h 759055"/>
                        <a:gd name="connsiteX100" fmla="*/ 117459 w 1496212"/>
                        <a:gd name="connsiteY100" fmla="*/ 533775 h 759055"/>
                        <a:gd name="connsiteX101" fmla="*/ 76919 w 1496212"/>
                        <a:gd name="connsiteY101" fmla="*/ 536027 h 759055"/>
                        <a:gd name="connsiteX102" fmla="*/ 61645 w 1496212"/>
                        <a:gd name="connsiteY102" fmla="*/ 536930 h 759055"/>
                        <a:gd name="connsiteX103" fmla="*/ 23483 w 1496212"/>
                        <a:gd name="connsiteY103" fmla="*/ 550729 h 759055"/>
                        <a:gd name="connsiteX104" fmla="*/ 103 w 1496212"/>
                        <a:gd name="connsiteY104" fmla="*/ 573331 h 759055"/>
                        <a:gd name="connsiteX105" fmla="*/ 16207 w 1496212"/>
                        <a:gd name="connsiteY105" fmla="*/ 613525 h 759055"/>
                        <a:gd name="connsiteX106" fmla="*/ 45307 w 1496212"/>
                        <a:gd name="connsiteY106" fmla="*/ 618170 h 759055"/>
                        <a:gd name="connsiteX107" fmla="*/ 125027 w 1496212"/>
                        <a:gd name="connsiteY107" fmla="*/ 629432 h 759055"/>
                        <a:gd name="connsiteX108" fmla="*/ 167008 w 1496212"/>
                        <a:gd name="connsiteY108" fmla="*/ 632873 h 759055"/>
                        <a:gd name="connsiteX109" fmla="*/ 219388 w 1496212"/>
                        <a:gd name="connsiteY109" fmla="*/ 640429 h 759055"/>
                        <a:gd name="connsiteX110" fmla="*/ 271189 w 1496212"/>
                        <a:gd name="connsiteY110" fmla="*/ 659173 h 759055"/>
                        <a:gd name="connsiteX111" fmla="*/ 302141 w 1496212"/>
                        <a:gd name="connsiteY111" fmla="*/ 675665 h 759055"/>
                        <a:gd name="connsiteX112" fmla="*/ 337229 w 1496212"/>
                        <a:gd name="connsiteY112" fmla="*/ 700365 h 759055"/>
                        <a:gd name="connsiteX113" fmla="*/ 378458 w 1496212"/>
                        <a:gd name="connsiteY113" fmla="*/ 749187 h 759055"/>
                        <a:gd name="connsiteX114" fmla="*/ 403490 w 1496212"/>
                        <a:gd name="connsiteY114" fmla="*/ 752240 h 759055"/>
                        <a:gd name="connsiteX115" fmla="*/ 471057 w 1496212"/>
                        <a:gd name="connsiteY115" fmla="*/ 756744 h 759055"/>
                        <a:gd name="connsiteX116" fmla="*/ 522858 w 1496212"/>
                        <a:gd name="connsiteY116" fmla="*/ 758997 h 759055"/>
                        <a:gd name="connsiteX117" fmla="*/ 540876 w 1496212"/>
                        <a:gd name="connsiteY117" fmla="*/ 754492 h 759055"/>
                        <a:gd name="connsiteX118" fmla="*/ 619703 w 1496212"/>
                        <a:gd name="connsiteY118" fmla="*/ 752240 h 759055"/>
                        <a:gd name="connsiteX119" fmla="*/ 682765 w 1496212"/>
                        <a:gd name="connsiteY119" fmla="*/ 747736 h 759055"/>
                        <a:gd name="connsiteX120" fmla="*/ 689522 w 1496212"/>
                        <a:gd name="connsiteY120" fmla="*/ 745483 h 759055"/>
                        <a:gd name="connsiteX121" fmla="*/ 698531 w 1496212"/>
                        <a:gd name="connsiteY121" fmla="*/ 743231 h 759055"/>
                        <a:gd name="connsiteX122" fmla="*/ 730062 w 1496212"/>
                        <a:gd name="connsiteY122" fmla="*/ 740979 h 759055"/>
                        <a:gd name="connsiteX123" fmla="*/ 757088 w 1496212"/>
                        <a:gd name="connsiteY123" fmla="*/ 713952 h 759055"/>
                        <a:gd name="connsiteX124" fmla="*/ 768349 w 1496212"/>
                        <a:gd name="connsiteY124" fmla="*/ 702691 h 759055"/>
                        <a:gd name="connsiteX125" fmla="*/ 772854 w 1496212"/>
                        <a:gd name="connsiteY125" fmla="*/ 698187 h 759055"/>
                        <a:gd name="connsiteX126" fmla="*/ 784115 w 1496212"/>
                        <a:gd name="connsiteY126" fmla="*/ 684674 h 759055"/>
                        <a:gd name="connsiteX127" fmla="*/ 795376 w 1496212"/>
                        <a:gd name="connsiteY127" fmla="*/ 673412 h 759055"/>
                        <a:gd name="connsiteX128" fmla="*/ 799881 w 1496212"/>
                        <a:gd name="connsiteY128" fmla="*/ 666656 h 759055"/>
                        <a:gd name="connsiteX129" fmla="*/ 806637 w 1496212"/>
                        <a:gd name="connsiteY129" fmla="*/ 664404 h 759055"/>
                        <a:gd name="connsiteX130" fmla="*/ 808889 w 1496212"/>
                        <a:gd name="connsiteY130" fmla="*/ 657647 h 759055"/>
                        <a:gd name="connsiteX131" fmla="*/ 838168 w 1496212"/>
                        <a:gd name="connsiteY131" fmla="*/ 655395 h 759055"/>
                        <a:gd name="connsiteX132" fmla="*/ 860690 w 1496212"/>
                        <a:gd name="connsiteY132" fmla="*/ 639629 h 759055"/>
                        <a:gd name="connsiteX133" fmla="*/ 878708 w 1496212"/>
                        <a:gd name="connsiteY133" fmla="*/ 635125 h 759055"/>
                        <a:gd name="connsiteX134" fmla="*/ 887717 w 1496212"/>
                        <a:gd name="connsiteY134" fmla="*/ 632873 h 759055"/>
                        <a:gd name="connsiteX135" fmla="*/ 894474 w 1496212"/>
                        <a:gd name="connsiteY135" fmla="*/ 628368 h 759055"/>
                        <a:gd name="connsiteX136" fmla="*/ 914744 w 1496212"/>
                        <a:gd name="connsiteY136" fmla="*/ 619359 h 759055"/>
                        <a:gd name="connsiteX137" fmla="*/ 926005 w 1496212"/>
                        <a:gd name="connsiteY137" fmla="*/ 608098 h 759055"/>
                        <a:gd name="connsiteX138" fmla="*/ 941770 w 1496212"/>
                        <a:gd name="connsiteY138" fmla="*/ 603594 h 759055"/>
                        <a:gd name="connsiteX139" fmla="*/ 980058 w 1496212"/>
                        <a:gd name="connsiteY139" fmla="*/ 605846 h 759055"/>
                        <a:gd name="connsiteX140" fmla="*/ 984562 w 1496212"/>
                        <a:gd name="connsiteY140" fmla="*/ 612603 h 759055"/>
                        <a:gd name="connsiteX141" fmla="*/ 989067 w 1496212"/>
                        <a:gd name="connsiteY141" fmla="*/ 617107 h 759055"/>
                        <a:gd name="connsiteX142" fmla="*/ 1009337 w 1496212"/>
                        <a:gd name="connsiteY142" fmla="*/ 623864 h 759055"/>
                        <a:gd name="connsiteX143" fmla="*/ 1018346 w 1496212"/>
                        <a:gd name="connsiteY143" fmla="*/ 632873 h 759055"/>
                        <a:gd name="connsiteX144" fmla="*/ 1022850 w 1496212"/>
                        <a:gd name="connsiteY144" fmla="*/ 641881 h 759055"/>
                        <a:gd name="connsiteX145" fmla="*/ 1036363 w 1496212"/>
                        <a:gd name="connsiteY145" fmla="*/ 650890 h 759055"/>
                        <a:gd name="connsiteX146" fmla="*/ 1040868 w 1496212"/>
                        <a:gd name="connsiteY146" fmla="*/ 664404 h 759055"/>
                        <a:gd name="connsiteX147" fmla="*/ 1047624 w 1496212"/>
                        <a:gd name="connsiteY147" fmla="*/ 668908 h 759055"/>
                        <a:gd name="connsiteX148" fmla="*/ 1058885 w 1496212"/>
                        <a:gd name="connsiteY148" fmla="*/ 671160 h 759055"/>
                        <a:gd name="connsiteX149" fmla="*/ 1065642 w 1496212"/>
                        <a:gd name="connsiteY149" fmla="*/ 673412 h 759055"/>
                        <a:gd name="connsiteX150" fmla="*/ 1067894 w 1496212"/>
                        <a:gd name="connsiteY150" fmla="*/ 680169 h 759055"/>
                        <a:gd name="connsiteX151" fmla="*/ 1076903 w 1496212"/>
                        <a:gd name="connsiteY151" fmla="*/ 682421 h 759055"/>
                        <a:gd name="connsiteX152" fmla="*/ 1085912 w 1496212"/>
                        <a:gd name="connsiteY152" fmla="*/ 686926 h 759055"/>
                        <a:gd name="connsiteX153" fmla="*/ 1103930 w 1496212"/>
                        <a:gd name="connsiteY153" fmla="*/ 691430 h 759055"/>
                        <a:gd name="connsiteX154" fmla="*/ 1110686 w 1496212"/>
                        <a:gd name="connsiteY154" fmla="*/ 700439 h 759055"/>
                        <a:gd name="connsiteX155" fmla="*/ 1115191 w 1496212"/>
                        <a:gd name="connsiteY155" fmla="*/ 707196 h 759055"/>
                        <a:gd name="connsiteX156" fmla="*/ 1121948 w 1496212"/>
                        <a:gd name="connsiteY156" fmla="*/ 711700 h 759055"/>
                        <a:gd name="connsiteX157" fmla="*/ 1130956 w 1496212"/>
                        <a:gd name="connsiteY157" fmla="*/ 727466 h 759055"/>
                        <a:gd name="connsiteX158" fmla="*/ 1133209 w 1496212"/>
                        <a:gd name="connsiteY158" fmla="*/ 736474 h 759055"/>
                        <a:gd name="connsiteX159" fmla="*/ 1148974 w 1496212"/>
                        <a:gd name="connsiteY159" fmla="*/ 743231 h 759055"/>
                        <a:gd name="connsiteX160" fmla="*/ 1191766 w 1496212"/>
                        <a:gd name="connsiteY160" fmla="*/ 745483 h 759055"/>
                        <a:gd name="connsiteX161" fmla="*/ 1207532 w 1496212"/>
                        <a:gd name="connsiteY161" fmla="*/ 743231 h 759055"/>
                        <a:gd name="connsiteX162" fmla="*/ 1248072 w 1496212"/>
                        <a:gd name="connsiteY162" fmla="*/ 745483 h 759055"/>
                        <a:gd name="connsiteX163" fmla="*/ 1268342 w 1496212"/>
                        <a:gd name="connsiteY163" fmla="*/ 747736 h 759055"/>
                        <a:gd name="connsiteX164" fmla="*/ 1281855 w 1496212"/>
                        <a:gd name="connsiteY164" fmla="*/ 729718 h 759055"/>
                        <a:gd name="connsiteX165" fmla="*/ 1288612 w 1496212"/>
                        <a:gd name="connsiteY165" fmla="*/ 727466 h 759055"/>
                        <a:gd name="connsiteX166" fmla="*/ 1304377 w 1496212"/>
                        <a:gd name="connsiteY166" fmla="*/ 713952 h 759055"/>
                        <a:gd name="connsiteX167" fmla="*/ 1306629 w 1496212"/>
                        <a:gd name="connsiteY167" fmla="*/ 707196 h 759055"/>
                        <a:gd name="connsiteX168" fmla="*/ 1311134 w 1496212"/>
                        <a:gd name="connsiteY168" fmla="*/ 700439 h 759055"/>
                        <a:gd name="connsiteX169" fmla="*/ 1315638 w 1496212"/>
                        <a:gd name="connsiteY169" fmla="*/ 691430 h 759055"/>
                        <a:gd name="connsiteX170" fmla="*/ 1322395 w 1496212"/>
                        <a:gd name="connsiteY170" fmla="*/ 689178 h 759055"/>
                        <a:gd name="connsiteX171" fmla="*/ 1326899 w 1496212"/>
                        <a:gd name="connsiteY171" fmla="*/ 680169 h 759055"/>
                        <a:gd name="connsiteX172" fmla="*/ 1333656 w 1496212"/>
                        <a:gd name="connsiteY172" fmla="*/ 675665 h 759055"/>
                        <a:gd name="connsiteX173" fmla="*/ 1335908 w 1496212"/>
                        <a:gd name="connsiteY173" fmla="*/ 666656 h 759055"/>
                        <a:gd name="connsiteX174" fmla="*/ 1338160 w 1496212"/>
                        <a:gd name="connsiteY174" fmla="*/ 659899 h 759055"/>
                        <a:gd name="connsiteX175" fmla="*/ 1342665 w 1496212"/>
                        <a:gd name="connsiteY175" fmla="*/ 655395 h 759055"/>
                        <a:gd name="connsiteX176" fmla="*/ 1351674 w 1496212"/>
                        <a:gd name="connsiteY176" fmla="*/ 641881 h 759055"/>
                        <a:gd name="connsiteX177" fmla="*/ 1353926 w 1496212"/>
                        <a:gd name="connsiteY177" fmla="*/ 632873 h 759055"/>
                        <a:gd name="connsiteX178" fmla="*/ 1356178 w 1496212"/>
                        <a:gd name="connsiteY178" fmla="*/ 610350 h 759055"/>
                        <a:gd name="connsiteX179" fmla="*/ 1360682 w 1496212"/>
                        <a:gd name="connsiteY179" fmla="*/ 601341 h 759055"/>
                        <a:gd name="connsiteX180" fmla="*/ 1365187 w 1496212"/>
                        <a:gd name="connsiteY180" fmla="*/ 585576 h 759055"/>
                        <a:gd name="connsiteX181" fmla="*/ 1371944 w 1496212"/>
                        <a:gd name="connsiteY181" fmla="*/ 576567 h 759055"/>
                        <a:gd name="connsiteX182" fmla="*/ 1376448 w 1496212"/>
                        <a:gd name="connsiteY182" fmla="*/ 542784 h 759055"/>
                        <a:gd name="connsiteX183" fmla="*/ 1378700 w 1496212"/>
                        <a:gd name="connsiteY183" fmla="*/ 533775 h 759055"/>
                        <a:gd name="connsiteX184" fmla="*/ 1380952 w 1496212"/>
                        <a:gd name="connsiteY184" fmla="*/ 477470 h 759055"/>
                        <a:gd name="connsiteX185" fmla="*/ 1396718 w 1496212"/>
                        <a:gd name="connsiteY185" fmla="*/ 454947 h 759055"/>
                        <a:gd name="connsiteX186" fmla="*/ 1403475 w 1496212"/>
                        <a:gd name="connsiteY186" fmla="*/ 443686 h 759055"/>
                        <a:gd name="connsiteX187" fmla="*/ 1410231 w 1496212"/>
                        <a:gd name="connsiteY187" fmla="*/ 434677 h 759055"/>
                        <a:gd name="connsiteX188" fmla="*/ 1412483 w 1496212"/>
                        <a:gd name="connsiteY188" fmla="*/ 385129 h 759055"/>
                        <a:gd name="connsiteX189" fmla="*/ 1414736 w 1496212"/>
                        <a:gd name="connsiteY189" fmla="*/ 373868 h 759055"/>
                        <a:gd name="connsiteX190" fmla="*/ 1421492 w 1496212"/>
                        <a:gd name="connsiteY190" fmla="*/ 367111 h 759055"/>
                        <a:gd name="connsiteX191" fmla="*/ 1435006 w 1496212"/>
                        <a:gd name="connsiteY191" fmla="*/ 157655 h 759055"/>
                        <a:gd name="connsiteX192" fmla="*/ 1448519 w 1496212"/>
                        <a:gd name="connsiteY192" fmla="*/ 141889 h 759055"/>
                        <a:gd name="connsiteX193" fmla="*/ 1453023 w 1496212"/>
                        <a:gd name="connsiteY193" fmla="*/ 135133 h 759055"/>
                        <a:gd name="connsiteX194" fmla="*/ 1459780 w 1496212"/>
                        <a:gd name="connsiteY194" fmla="*/ 132880 h 759055"/>
                        <a:gd name="connsiteX195" fmla="*/ 1466537 w 1496212"/>
                        <a:gd name="connsiteY195" fmla="*/ 128376 h 759055"/>
                        <a:gd name="connsiteX196" fmla="*/ 1468789 w 1496212"/>
                        <a:gd name="connsiteY196" fmla="*/ 99097 h 759055"/>
                        <a:gd name="connsiteX197" fmla="*/ 1475546 w 1496212"/>
                        <a:gd name="connsiteY197" fmla="*/ 94593 h 759055"/>
                        <a:gd name="connsiteX198" fmla="*/ 1486807 w 1496212"/>
                        <a:gd name="connsiteY198" fmla="*/ 83332 h 759055"/>
                        <a:gd name="connsiteX199" fmla="*/ 1489059 w 1496212"/>
                        <a:gd name="connsiteY199" fmla="*/ 76575 h 759055"/>
                        <a:gd name="connsiteX200" fmla="*/ 1495816 w 1496212"/>
                        <a:gd name="connsiteY200" fmla="*/ 74323 h 759055"/>
                        <a:gd name="connsiteX201" fmla="*/ 1493563 w 1496212"/>
                        <a:gd name="connsiteY201" fmla="*/ 0 h 759055"/>
                        <a:gd name="connsiteX202" fmla="*/ 1482302 w 1496212"/>
                        <a:gd name="connsiteY202" fmla="*/ 9008 h 759055"/>
                        <a:gd name="connsiteX203" fmla="*/ 1480050 w 1496212"/>
                        <a:gd name="connsiteY203" fmla="*/ 18017 h 759055"/>
                        <a:gd name="connsiteX204" fmla="*/ 1473293 w 1496212"/>
                        <a:gd name="connsiteY204" fmla="*/ 20270 h 759055"/>
                        <a:gd name="connsiteX205" fmla="*/ 1482302 w 1496212"/>
                        <a:gd name="connsiteY205" fmla="*/ 18017 h 75905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0876 w 1496212"/>
                        <a:gd name="connsiteY116" fmla="*/ 754492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8322 w 1496212"/>
                        <a:gd name="connsiteY116" fmla="*/ 753003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548322 w 1496212"/>
                        <a:gd name="connsiteY115" fmla="*/ 753003 h 758095"/>
                        <a:gd name="connsiteX116" fmla="*/ 619703 w 1496212"/>
                        <a:gd name="connsiteY116" fmla="*/ 752240 h 758095"/>
                        <a:gd name="connsiteX117" fmla="*/ 682765 w 1496212"/>
                        <a:gd name="connsiteY117" fmla="*/ 747736 h 758095"/>
                        <a:gd name="connsiteX118" fmla="*/ 689522 w 1496212"/>
                        <a:gd name="connsiteY118" fmla="*/ 745483 h 758095"/>
                        <a:gd name="connsiteX119" fmla="*/ 698531 w 1496212"/>
                        <a:gd name="connsiteY119" fmla="*/ 743231 h 758095"/>
                        <a:gd name="connsiteX120" fmla="*/ 730062 w 1496212"/>
                        <a:gd name="connsiteY120" fmla="*/ 740979 h 758095"/>
                        <a:gd name="connsiteX121" fmla="*/ 757088 w 1496212"/>
                        <a:gd name="connsiteY121" fmla="*/ 713952 h 758095"/>
                        <a:gd name="connsiteX122" fmla="*/ 768349 w 1496212"/>
                        <a:gd name="connsiteY122" fmla="*/ 702691 h 758095"/>
                        <a:gd name="connsiteX123" fmla="*/ 772854 w 1496212"/>
                        <a:gd name="connsiteY123" fmla="*/ 698187 h 758095"/>
                        <a:gd name="connsiteX124" fmla="*/ 784115 w 1496212"/>
                        <a:gd name="connsiteY124" fmla="*/ 684674 h 758095"/>
                        <a:gd name="connsiteX125" fmla="*/ 795376 w 1496212"/>
                        <a:gd name="connsiteY125" fmla="*/ 673412 h 758095"/>
                        <a:gd name="connsiteX126" fmla="*/ 799881 w 1496212"/>
                        <a:gd name="connsiteY126" fmla="*/ 666656 h 758095"/>
                        <a:gd name="connsiteX127" fmla="*/ 806637 w 1496212"/>
                        <a:gd name="connsiteY127" fmla="*/ 664404 h 758095"/>
                        <a:gd name="connsiteX128" fmla="*/ 808889 w 1496212"/>
                        <a:gd name="connsiteY128" fmla="*/ 657647 h 758095"/>
                        <a:gd name="connsiteX129" fmla="*/ 838168 w 1496212"/>
                        <a:gd name="connsiteY129" fmla="*/ 655395 h 758095"/>
                        <a:gd name="connsiteX130" fmla="*/ 860690 w 1496212"/>
                        <a:gd name="connsiteY130" fmla="*/ 639629 h 758095"/>
                        <a:gd name="connsiteX131" fmla="*/ 878708 w 1496212"/>
                        <a:gd name="connsiteY131" fmla="*/ 635125 h 758095"/>
                        <a:gd name="connsiteX132" fmla="*/ 887717 w 1496212"/>
                        <a:gd name="connsiteY132" fmla="*/ 632873 h 758095"/>
                        <a:gd name="connsiteX133" fmla="*/ 894474 w 1496212"/>
                        <a:gd name="connsiteY133" fmla="*/ 628368 h 758095"/>
                        <a:gd name="connsiteX134" fmla="*/ 914744 w 1496212"/>
                        <a:gd name="connsiteY134" fmla="*/ 619359 h 758095"/>
                        <a:gd name="connsiteX135" fmla="*/ 926005 w 1496212"/>
                        <a:gd name="connsiteY135" fmla="*/ 608098 h 758095"/>
                        <a:gd name="connsiteX136" fmla="*/ 941770 w 1496212"/>
                        <a:gd name="connsiteY136" fmla="*/ 603594 h 758095"/>
                        <a:gd name="connsiteX137" fmla="*/ 980058 w 1496212"/>
                        <a:gd name="connsiteY137" fmla="*/ 605846 h 758095"/>
                        <a:gd name="connsiteX138" fmla="*/ 984562 w 1496212"/>
                        <a:gd name="connsiteY138" fmla="*/ 612603 h 758095"/>
                        <a:gd name="connsiteX139" fmla="*/ 989067 w 1496212"/>
                        <a:gd name="connsiteY139" fmla="*/ 617107 h 758095"/>
                        <a:gd name="connsiteX140" fmla="*/ 1009337 w 1496212"/>
                        <a:gd name="connsiteY140" fmla="*/ 623864 h 758095"/>
                        <a:gd name="connsiteX141" fmla="*/ 1018346 w 1496212"/>
                        <a:gd name="connsiteY141" fmla="*/ 632873 h 758095"/>
                        <a:gd name="connsiteX142" fmla="*/ 1022850 w 1496212"/>
                        <a:gd name="connsiteY142" fmla="*/ 641881 h 758095"/>
                        <a:gd name="connsiteX143" fmla="*/ 1036363 w 1496212"/>
                        <a:gd name="connsiteY143" fmla="*/ 650890 h 758095"/>
                        <a:gd name="connsiteX144" fmla="*/ 1040868 w 1496212"/>
                        <a:gd name="connsiteY144" fmla="*/ 664404 h 758095"/>
                        <a:gd name="connsiteX145" fmla="*/ 1047624 w 1496212"/>
                        <a:gd name="connsiteY145" fmla="*/ 668908 h 758095"/>
                        <a:gd name="connsiteX146" fmla="*/ 1058885 w 1496212"/>
                        <a:gd name="connsiteY146" fmla="*/ 671160 h 758095"/>
                        <a:gd name="connsiteX147" fmla="*/ 1065642 w 1496212"/>
                        <a:gd name="connsiteY147" fmla="*/ 673412 h 758095"/>
                        <a:gd name="connsiteX148" fmla="*/ 1067894 w 1496212"/>
                        <a:gd name="connsiteY148" fmla="*/ 680169 h 758095"/>
                        <a:gd name="connsiteX149" fmla="*/ 1076903 w 1496212"/>
                        <a:gd name="connsiteY149" fmla="*/ 682421 h 758095"/>
                        <a:gd name="connsiteX150" fmla="*/ 1085912 w 1496212"/>
                        <a:gd name="connsiteY150" fmla="*/ 686926 h 758095"/>
                        <a:gd name="connsiteX151" fmla="*/ 1103930 w 1496212"/>
                        <a:gd name="connsiteY151" fmla="*/ 691430 h 758095"/>
                        <a:gd name="connsiteX152" fmla="*/ 1110686 w 1496212"/>
                        <a:gd name="connsiteY152" fmla="*/ 700439 h 758095"/>
                        <a:gd name="connsiteX153" fmla="*/ 1115191 w 1496212"/>
                        <a:gd name="connsiteY153" fmla="*/ 707196 h 758095"/>
                        <a:gd name="connsiteX154" fmla="*/ 1121948 w 1496212"/>
                        <a:gd name="connsiteY154" fmla="*/ 711700 h 758095"/>
                        <a:gd name="connsiteX155" fmla="*/ 1130956 w 1496212"/>
                        <a:gd name="connsiteY155" fmla="*/ 727466 h 758095"/>
                        <a:gd name="connsiteX156" fmla="*/ 1133209 w 1496212"/>
                        <a:gd name="connsiteY156" fmla="*/ 736474 h 758095"/>
                        <a:gd name="connsiteX157" fmla="*/ 1148974 w 1496212"/>
                        <a:gd name="connsiteY157" fmla="*/ 743231 h 758095"/>
                        <a:gd name="connsiteX158" fmla="*/ 1191766 w 1496212"/>
                        <a:gd name="connsiteY158" fmla="*/ 745483 h 758095"/>
                        <a:gd name="connsiteX159" fmla="*/ 1207532 w 1496212"/>
                        <a:gd name="connsiteY159" fmla="*/ 743231 h 758095"/>
                        <a:gd name="connsiteX160" fmla="*/ 1248072 w 1496212"/>
                        <a:gd name="connsiteY160" fmla="*/ 745483 h 758095"/>
                        <a:gd name="connsiteX161" fmla="*/ 1268342 w 1496212"/>
                        <a:gd name="connsiteY161" fmla="*/ 747736 h 758095"/>
                        <a:gd name="connsiteX162" fmla="*/ 1281855 w 1496212"/>
                        <a:gd name="connsiteY162" fmla="*/ 729718 h 758095"/>
                        <a:gd name="connsiteX163" fmla="*/ 1288612 w 1496212"/>
                        <a:gd name="connsiteY163" fmla="*/ 727466 h 758095"/>
                        <a:gd name="connsiteX164" fmla="*/ 1304377 w 1496212"/>
                        <a:gd name="connsiteY164" fmla="*/ 713952 h 758095"/>
                        <a:gd name="connsiteX165" fmla="*/ 1306629 w 1496212"/>
                        <a:gd name="connsiteY165" fmla="*/ 707196 h 758095"/>
                        <a:gd name="connsiteX166" fmla="*/ 1311134 w 1496212"/>
                        <a:gd name="connsiteY166" fmla="*/ 700439 h 758095"/>
                        <a:gd name="connsiteX167" fmla="*/ 1315638 w 1496212"/>
                        <a:gd name="connsiteY167" fmla="*/ 691430 h 758095"/>
                        <a:gd name="connsiteX168" fmla="*/ 1322395 w 1496212"/>
                        <a:gd name="connsiteY168" fmla="*/ 689178 h 758095"/>
                        <a:gd name="connsiteX169" fmla="*/ 1326899 w 1496212"/>
                        <a:gd name="connsiteY169" fmla="*/ 680169 h 758095"/>
                        <a:gd name="connsiteX170" fmla="*/ 1333656 w 1496212"/>
                        <a:gd name="connsiteY170" fmla="*/ 675665 h 758095"/>
                        <a:gd name="connsiteX171" fmla="*/ 1335908 w 1496212"/>
                        <a:gd name="connsiteY171" fmla="*/ 666656 h 758095"/>
                        <a:gd name="connsiteX172" fmla="*/ 1338160 w 1496212"/>
                        <a:gd name="connsiteY172" fmla="*/ 659899 h 758095"/>
                        <a:gd name="connsiteX173" fmla="*/ 1342665 w 1496212"/>
                        <a:gd name="connsiteY173" fmla="*/ 655395 h 758095"/>
                        <a:gd name="connsiteX174" fmla="*/ 1351674 w 1496212"/>
                        <a:gd name="connsiteY174" fmla="*/ 641881 h 758095"/>
                        <a:gd name="connsiteX175" fmla="*/ 1353926 w 1496212"/>
                        <a:gd name="connsiteY175" fmla="*/ 632873 h 758095"/>
                        <a:gd name="connsiteX176" fmla="*/ 1356178 w 1496212"/>
                        <a:gd name="connsiteY176" fmla="*/ 610350 h 758095"/>
                        <a:gd name="connsiteX177" fmla="*/ 1360682 w 1496212"/>
                        <a:gd name="connsiteY177" fmla="*/ 601341 h 758095"/>
                        <a:gd name="connsiteX178" fmla="*/ 1365187 w 1496212"/>
                        <a:gd name="connsiteY178" fmla="*/ 585576 h 758095"/>
                        <a:gd name="connsiteX179" fmla="*/ 1371944 w 1496212"/>
                        <a:gd name="connsiteY179" fmla="*/ 576567 h 758095"/>
                        <a:gd name="connsiteX180" fmla="*/ 1376448 w 1496212"/>
                        <a:gd name="connsiteY180" fmla="*/ 542784 h 758095"/>
                        <a:gd name="connsiteX181" fmla="*/ 1378700 w 1496212"/>
                        <a:gd name="connsiteY181" fmla="*/ 533775 h 758095"/>
                        <a:gd name="connsiteX182" fmla="*/ 1380952 w 1496212"/>
                        <a:gd name="connsiteY182" fmla="*/ 477470 h 758095"/>
                        <a:gd name="connsiteX183" fmla="*/ 1396718 w 1496212"/>
                        <a:gd name="connsiteY183" fmla="*/ 454947 h 758095"/>
                        <a:gd name="connsiteX184" fmla="*/ 1403475 w 1496212"/>
                        <a:gd name="connsiteY184" fmla="*/ 443686 h 758095"/>
                        <a:gd name="connsiteX185" fmla="*/ 1410231 w 1496212"/>
                        <a:gd name="connsiteY185" fmla="*/ 434677 h 758095"/>
                        <a:gd name="connsiteX186" fmla="*/ 1412483 w 1496212"/>
                        <a:gd name="connsiteY186" fmla="*/ 385129 h 758095"/>
                        <a:gd name="connsiteX187" fmla="*/ 1414736 w 1496212"/>
                        <a:gd name="connsiteY187" fmla="*/ 373868 h 758095"/>
                        <a:gd name="connsiteX188" fmla="*/ 1421492 w 1496212"/>
                        <a:gd name="connsiteY188" fmla="*/ 367111 h 758095"/>
                        <a:gd name="connsiteX189" fmla="*/ 1435006 w 1496212"/>
                        <a:gd name="connsiteY189" fmla="*/ 157655 h 758095"/>
                        <a:gd name="connsiteX190" fmla="*/ 1448519 w 1496212"/>
                        <a:gd name="connsiteY190" fmla="*/ 141889 h 758095"/>
                        <a:gd name="connsiteX191" fmla="*/ 1453023 w 1496212"/>
                        <a:gd name="connsiteY191" fmla="*/ 135133 h 758095"/>
                        <a:gd name="connsiteX192" fmla="*/ 1459780 w 1496212"/>
                        <a:gd name="connsiteY192" fmla="*/ 132880 h 758095"/>
                        <a:gd name="connsiteX193" fmla="*/ 1466537 w 1496212"/>
                        <a:gd name="connsiteY193" fmla="*/ 128376 h 758095"/>
                        <a:gd name="connsiteX194" fmla="*/ 1468789 w 1496212"/>
                        <a:gd name="connsiteY194" fmla="*/ 99097 h 758095"/>
                        <a:gd name="connsiteX195" fmla="*/ 1475546 w 1496212"/>
                        <a:gd name="connsiteY195" fmla="*/ 94593 h 758095"/>
                        <a:gd name="connsiteX196" fmla="*/ 1486807 w 1496212"/>
                        <a:gd name="connsiteY196" fmla="*/ 83332 h 758095"/>
                        <a:gd name="connsiteX197" fmla="*/ 1489059 w 1496212"/>
                        <a:gd name="connsiteY197" fmla="*/ 76575 h 758095"/>
                        <a:gd name="connsiteX198" fmla="*/ 1495816 w 1496212"/>
                        <a:gd name="connsiteY198" fmla="*/ 74323 h 758095"/>
                        <a:gd name="connsiteX199" fmla="*/ 1493563 w 1496212"/>
                        <a:gd name="connsiteY199" fmla="*/ 0 h 758095"/>
                        <a:gd name="connsiteX200" fmla="*/ 1482302 w 1496212"/>
                        <a:gd name="connsiteY200" fmla="*/ 9008 h 758095"/>
                        <a:gd name="connsiteX201" fmla="*/ 1480050 w 1496212"/>
                        <a:gd name="connsiteY201" fmla="*/ 18017 h 758095"/>
                        <a:gd name="connsiteX202" fmla="*/ 1473293 w 1496212"/>
                        <a:gd name="connsiteY202" fmla="*/ 20270 h 758095"/>
                        <a:gd name="connsiteX203" fmla="*/ 1482302 w 1496212"/>
                        <a:gd name="connsiteY20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52137 w 1496212"/>
                        <a:gd name="connsiteY90" fmla="*/ 657647 h 758095"/>
                        <a:gd name="connsiteX91" fmla="*/ 417004 w 1496212"/>
                        <a:gd name="connsiteY91" fmla="*/ 657647 h 758095"/>
                        <a:gd name="connsiteX92" fmla="*/ 385817 w 1496212"/>
                        <a:gd name="connsiteY92" fmla="*/ 637474 h 758095"/>
                        <a:gd name="connsiteX93" fmla="*/ 340428 w 1496212"/>
                        <a:gd name="connsiteY93" fmla="*/ 603594 h 758095"/>
                        <a:gd name="connsiteX94" fmla="*/ 302141 w 1496212"/>
                        <a:gd name="connsiteY94" fmla="*/ 578819 h 758095"/>
                        <a:gd name="connsiteX95" fmla="*/ 266105 w 1496212"/>
                        <a:gd name="connsiteY95" fmla="*/ 556297 h 758095"/>
                        <a:gd name="connsiteX96" fmla="*/ 259349 w 1496212"/>
                        <a:gd name="connsiteY96" fmla="*/ 554045 h 758095"/>
                        <a:gd name="connsiteX97" fmla="*/ 236826 w 1496212"/>
                        <a:gd name="connsiteY97" fmla="*/ 545036 h 758095"/>
                        <a:gd name="connsiteX98" fmla="*/ 180521 w 1496212"/>
                        <a:gd name="connsiteY98" fmla="*/ 536027 h 758095"/>
                        <a:gd name="connsiteX99" fmla="*/ 117459 w 1496212"/>
                        <a:gd name="connsiteY99" fmla="*/ 533775 h 758095"/>
                        <a:gd name="connsiteX100" fmla="*/ 76919 w 1496212"/>
                        <a:gd name="connsiteY100" fmla="*/ 536027 h 758095"/>
                        <a:gd name="connsiteX101" fmla="*/ 61645 w 1496212"/>
                        <a:gd name="connsiteY101" fmla="*/ 536930 h 758095"/>
                        <a:gd name="connsiteX102" fmla="*/ 23483 w 1496212"/>
                        <a:gd name="connsiteY102" fmla="*/ 550729 h 758095"/>
                        <a:gd name="connsiteX103" fmla="*/ 103 w 1496212"/>
                        <a:gd name="connsiteY103" fmla="*/ 573331 h 758095"/>
                        <a:gd name="connsiteX104" fmla="*/ 16207 w 1496212"/>
                        <a:gd name="connsiteY104" fmla="*/ 613525 h 758095"/>
                        <a:gd name="connsiteX105" fmla="*/ 45307 w 1496212"/>
                        <a:gd name="connsiteY105" fmla="*/ 618170 h 758095"/>
                        <a:gd name="connsiteX106" fmla="*/ 125027 w 1496212"/>
                        <a:gd name="connsiteY106" fmla="*/ 629432 h 758095"/>
                        <a:gd name="connsiteX107" fmla="*/ 167008 w 1496212"/>
                        <a:gd name="connsiteY107" fmla="*/ 632873 h 758095"/>
                        <a:gd name="connsiteX108" fmla="*/ 219388 w 1496212"/>
                        <a:gd name="connsiteY108" fmla="*/ 640429 h 758095"/>
                        <a:gd name="connsiteX109" fmla="*/ 271189 w 1496212"/>
                        <a:gd name="connsiteY109" fmla="*/ 659173 h 758095"/>
                        <a:gd name="connsiteX110" fmla="*/ 302141 w 1496212"/>
                        <a:gd name="connsiteY110" fmla="*/ 675665 h 758095"/>
                        <a:gd name="connsiteX111" fmla="*/ 337229 w 1496212"/>
                        <a:gd name="connsiteY111" fmla="*/ 700365 h 758095"/>
                        <a:gd name="connsiteX112" fmla="*/ 378458 w 1496212"/>
                        <a:gd name="connsiteY112" fmla="*/ 749187 h 758095"/>
                        <a:gd name="connsiteX113" fmla="*/ 403490 w 1496212"/>
                        <a:gd name="connsiteY113" fmla="*/ 752240 h 758095"/>
                        <a:gd name="connsiteX114" fmla="*/ 548322 w 1496212"/>
                        <a:gd name="connsiteY114" fmla="*/ 753003 h 758095"/>
                        <a:gd name="connsiteX115" fmla="*/ 619703 w 1496212"/>
                        <a:gd name="connsiteY115" fmla="*/ 752240 h 758095"/>
                        <a:gd name="connsiteX116" fmla="*/ 682765 w 1496212"/>
                        <a:gd name="connsiteY116" fmla="*/ 747736 h 758095"/>
                        <a:gd name="connsiteX117" fmla="*/ 689522 w 1496212"/>
                        <a:gd name="connsiteY117" fmla="*/ 745483 h 758095"/>
                        <a:gd name="connsiteX118" fmla="*/ 698531 w 1496212"/>
                        <a:gd name="connsiteY118" fmla="*/ 743231 h 758095"/>
                        <a:gd name="connsiteX119" fmla="*/ 730062 w 1496212"/>
                        <a:gd name="connsiteY119" fmla="*/ 740979 h 758095"/>
                        <a:gd name="connsiteX120" fmla="*/ 757088 w 1496212"/>
                        <a:gd name="connsiteY120" fmla="*/ 713952 h 758095"/>
                        <a:gd name="connsiteX121" fmla="*/ 768349 w 1496212"/>
                        <a:gd name="connsiteY121" fmla="*/ 702691 h 758095"/>
                        <a:gd name="connsiteX122" fmla="*/ 772854 w 1496212"/>
                        <a:gd name="connsiteY122" fmla="*/ 698187 h 758095"/>
                        <a:gd name="connsiteX123" fmla="*/ 784115 w 1496212"/>
                        <a:gd name="connsiteY123" fmla="*/ 684674 h 758095"/>
                        <a:gd name="connsiteX124" fmla="*/ 795376 w 1496212"/>
                        <a:gd name="connsiteY124" fmla="*/ 673412 h 758095"/>
                        <a:gd name="connsiteX125" fmla="*/ 799881 w 1496212"/>
                        <a:gd name="connsiteY125" fmla="*/ 666656 h 758095"/>
                        <a:gd name="connsiteX126" fmla="*/ 806637 w 1496212"/>
                        <a:gd name="connsiteY126" fmla="*/ 664404 h 758095"/>
                        <a:gd name="connsiteX127" fmla="*/ 808889 w 1496212"/>
                        <a:gd name="connsiteY127" fmla="*/ 657647 h 758095"/>
                        <a:gd name="connsiteX128" fmla="*/ 838168 w 1496212"/>
                        <a:gd name="connsiteY128" fmla="*/ 655395 h 758095"/>
                        <a:gd name="connsiteX129" fmla="*/ 860690 w 1496212"/>
                        <a:gd name="connsiteY129" fmla="*/ 639629 h 758095"/>
                        <a:gd name="connsiteX130" fmla="*/ 878708 w 1496212"/>
                        <a:gd name="connsiteY130" fmla="*/ 635125 h 758095"/>
                        <a:gd name="connsiteX131" fmla="*/ 887717 w 1496212"/>
                        <a:gd name="connsiteY131" fmla="*/ 632873 h 758095"/>
                        <a:gd name="connsiteX132" fmla="*/ 894474 w 1496212"/>
                        <a:gd name="connsiteY132" fmla="*/ 628368 h 758095"/>
                        <a:gd name="connsiteX133" fmla="*/ 914744 w 1496212"/>
                        <a:gd name="connsiteY133" fmla="*/ 619359 h 758095"/>
                        <a:gd name="connsiteX134" fmla="*/ 926005 w 1496212"/>
                        <a:gd name="connsiteY134" fmla="*/ 608098 h 758095"/>
                        <a:gd name="connsiteX135" fmla="*/ 941770 w 1496212"/>
                        <a:gd name="connsiteY135" fmla="*/ 603594 h 758095"/>
                        <a:gd name="connsiteX136" fmla="*/ 980058 w 1496212"/>
                        <a:gd name="connsiteY136" fmla="*/ 605846 h 758095"/>
                        <a:gd name="connsiteX137" fmla="*/ 984562 w 1496212"/>
                        <a:gd name="connsiteY137" fmla="*/ 612603 h 758095"/>
                        <a:gd name="connsiteX138" fmla="*/ 989067 w 1496212"/>
                        <a:gd name="connsiteY138" fmla="*/ 617107 h 758095"/>
                        <a:gd name="connsiteX139" fmla="*/ 1009337 w 1496212"/>
                        <a:gd name="connsiteY139" fmla="*/ 623864 h 758095"/>
                        <a:gd name="connsiteX140" fmla="*/ 1018346 w 1496212"/>
                        <a:gd name="connsiteY140" fmla="*/ 632873 h 758095"/>
                        <a:gd name="connsiteX141" fmla="*/ 1022850 w 1496212"/>
                        <a:gd name="connsiteY141" fmla="*/ 641881 h 758095"/>
                        <a:gd name="connsiteX142" fmla="*/ 1036363 w 1496212"/>
                        <a:gd name="connsiteY142" fmla="*/ 650890 h 758095"/>
                        <a:gd name="connsiteX143" fmla="*/ 1040868 w 1496212"/>
                        <a:gd name="connsiteY143" fmla="*/ 664404 h 758095"/>
                        <a:gd name="connsiteX144" fmla="*/ 1047624 w 1496212"/>
                        <a:gd name="connsiteY144" fmla="*/ 668908 h 758095"/>
                        <a:gd name="connsiteX145" fmla="*/ 1058885 w 1496212"/>
                        <a:gd name="connsiteY145" fmla="*/ 671160 h 758095"/>
                        <a:gd name="connsiteX146" fmla="*/ 1065642 w 1496212"/>
                        <a:gd name="connsiteY146" fmla="*/ 673412 h 758095"/>
                        <a:gd name="connsiteX147" fmla="*/ 1067894 w 1496212"/>
                        <a:gd name="connsiteY147" fmla="*/ 680169 h 758095"/>
                        <a:gd name="connsiteX148" fmla="*/ 1076903 w 1496212"/>
                        <a:gd name="connsiteY148" fmla="*/ 682421 h 758095"/>
                        <a:gd name="connsiteX149" fmla="*/ 1085912 w 1496212"/>
                        <a:gd name="connsiteY149" fmla="*/ 686926 h 758095"/>
                        <a:gd name="connsiteX150" fmla="*/ 1103930 w 1496212"/>
                        <a:gd name="connsiteY150" fmla="*/ 691430 h 758095"/>
                        <a:gd name="connsiteX151" fmla="*/ 1110686 w 1496212"/>
                        <a:gd name="connsiteY151" fmla="*/ 700439 h 758095"/>
                        <a:gd name="connsiteX152" fmla="*/ 1115191 w 1496212"/>
                        <a:gd name="connsiteY152" fmla="*/ 707196 h 758095"/>
                        <a:gd name="connsiteX153" fmla="*/ 1121948 w 1496212"/>
                        <a:gd name="connsiteY153" fmla="*/ 711700 h 758095"/>
                        <a:gd name="connsiteX154" fmla="*/ 1130956 w 1496212"/>
                        <a:gd name="connsiteY154" fmla="*/ 727466 h 758095"/>
                        <a:gd name="connsiteX155" fmla="*/ 1133209 w 1496212"/>
                        <a:gd name="connsiteY155" fmla="*/ 736474 h 758095"/>
                        <a:gd name="connsiteX156" fmla="*/ 1148974 w 1496212"/>
                        <a:gd name="connsiteY156" fmla="*/ 743231 h 758095"/>
                        <a:gd name="connsiteX157" fmla="*/ 1191766 w 1496212"/>
                        <a:gd name="connsiteY157" fmla="*/ 745483 h 758095"/>
                        <a:gd name="connsiteX158" fmla="*/ 1207532 w 1496212"/>
                        <a:gd name="connsiteY158" fmla="*/ 743231 h 758095"/>
                        <a:gd name="connsiteX159" fmla="*/ 1248072 w 1496212"/>
                        <a:gd name="connsiteY159" fmla="*/ 745483 h 758095"/>
                        <a:gd name="connsiteX160" fmla="*/ 1268342 w 1496212"/>
                        <a:gd name="connsiteY160" fmla="*/ 747736 h 758095"/>
                        <a:gd name="connsiteX161" fmla="*/ 1281855 w 1496212"/>
                        <a:gd name="connsiteY161" fmla="*/ 729718 h 758095"/>
                        <a:gd name="connsiteX162" fmla="*/ 1288612 w 1496212"/>
                        <a:gd name="connsiteY162" fmla="*/ 727466 h 758095"/>
                        <a:gd name="connsiteX163" fmla="*/ 1304377 w 1496212"/>
                        <a:gd name="connsiteY163" fmla="*/ 713952 h 758095"/>
                        <a:gd name="connsiteX164" fmla="*/ 1306629 w 1496212"/>
                        <a:gd name="connsiteY164" fmla="*/ 707196 h 758095"/>
                        <a:gd name="connsiteX165" fmla="*/ 1311134 w 1496212"/>
                        <a:gd name="connsiteY165" fmla="*/ 700439 h 758095"/>
                        <a:gd name="connsiteX166" fmla="*/ 1315638 w 1496212"/>
                        <a:gd name="connsiteY166" fmla="*/ 691430 h 758095"/>
                        <a:gd name="connsiteX167" fmla="*/ 1322395 w 1496212"/>
                        <a:gd name="connsiteY167" fmla="*/ 689178 h 758095"/>
                        <a:gd name="connsiteX168" fmla="*/ 1326899 w 1496212"/>
                        <a:gd name="connsiteY168" fmla="*/ 680169 h 758095"/>
                        <a:gd name="connsiteX169" fmla="*/ 1333656 w 1496212"/>
                        <a:gd name="connsiteY169" fmla="*/ 675665 h 758095"/>
                        <a:gd name="connsiteX170" fmla="*/ 1335908 w 1496212"/>
                        <a:gd name="connsiteY170" fmla="*/ 666656 h 758095"/>
                        <a:gd name="connsiteX171" fmla="*/ 1338160 w 1496212"/>
                        <a:gd name="connsiteY171" fmla="*/ 659899 h 758095"/>
                        <a:gd name="connsiteX172" fmla="*/ 1342665 w 1496212"/>
                        <a:gd name="connsiteY172" fmla="*/ 655395 h 758095"/>
                        <a:gd name="connsiteX173" fmla="*/ 1351674 w 1496212"/>
                        <a:gd name="connsiteY173" fmla="*/ 641881 h 758095"/>
                        <a:gd name="connsiteX174" fmla="*/ 1353926 w 1496212"/>
                        <a:gd name="connsiteY174" fmla="*/ 632873 h 758095"/>
                        <a:gd name="connsiteX175" fmla="*/ 1356178 w 1496212"/>
                        <a:gd name="connsiteY175" fmla="*/ 610350 h 758095"/>
                        <a:gd name="connsiteX176" fmla="*/ 1360682 w 1496212"/>
                        <a:gd name="connsiteY176" fmla="*/ 601341 h 758095"/>
                        <a:gd name="connsiteX177" fmla="*/ 1365187 w 1496212"/>
                        <a:gd name="connsiteY177" fmla="*/ 585576 h 758095"/>
                        <a:gd name="connsiteX178" fmla="*/ 1371944 w 1496212"/>
                        <a:gd name="connsiteY178" fmla="*/ 576567 h 758095"/>
                        <a:gd name="connsiteX179" fmla="*/ 1376448 w 1496212"/>
                        <a:gd name="connsiteY179" fmla="*/ 542784 h 758095"/>
                        <a:gd name="connsiteX180" fmla="*/ 1378700 w 1496212"/>
                        <a:gd name="connsiteY180" fmla="*/ 533775 h 758095"/>
                        <a:gd name="connsiteX181" fmla="*/ 1380952 w 1496212"/>
                        <a:gd name="connsiteY181" fmla="*/ 477470 h 758095"/>
                        <a:gd name="connsiteX182" fmla="*/ 1396718 w 1496212"/>
                        <a:gd name="connsiteY182" fmla="*/ 454947 h 758095"/>
                        <a:gd name="connsiteX183" fmla="*/ 1403475 w 1496212"/>
                        <a:gd name="connsiteY183" fmla="*/ 443686 h 758095"/>
                        <a:gd name="connsiteX184" fmla="*/ 1410231 w 1496212"/>
                        <a:gd name="connsiteY184" fmla="*/ 434677 h 758095"/>
                        <a:gd name="connsiteX185" fmla="*/ 1412483 w 1496212"/>
                        <a:gd name="connsiteY185" fmla="*/ 385129 h 758095"/>
                        <a:gd name="connsiteX186" fmla="*/ 1414736 w 1496212"/>
                        <a:gd name="connsiteY186" fmla="*/ 373868 h 758095"/>
                        <a:gd name="connsiteX187" fmla="*/ 1421492 w 1496212"/>
                        <a:gd name="connsiteY187" fmla="*/ 367111 h 758095"/>
                        <a:gd name="connsiteX188" fmla="*/ 1435006 w 1496212"/>
                        <a:gd name="connsiteY188" fmla="*/ 157655 h 758095"/>
                        <a:gd name="connsiteX189" fmla="*/ 1448519 w 1496212"/>
                        <a:gd name="connsiteY189" fmla="*/ 141889 h 758095"/>
                        <a:gd name="connsiteX190" fmla="*/ 1453023 w 1496212"/>
                        <a:gd name="connsiteY190" fmla="*/ 135133 h 758095"/>
                        <a:gd name="connsiteX191" fmla="*/ 1459780 w 1496212"/>
                        <a:gd name="connsiteY191" fmla="*/ 132880 h 758095"/>
                        <a:gd name="connsiteX192" fmla="*/ 1466537 w 1496212"/>
                        <a:gd name="connsiteY192" fmla="*/ 128376 h 758095"/>
                        <a:gd name="connsiteX193" fmla="*/ 1468789 w 1496212"/>
                        <a:gd name="connsiteY193" fmla="*/ 99097 h 758095"/>
                        <a:gd name="connsiteX194" fmla="*/ 1475546 w 1496212"/>
                        <a:gd name="connsiteY194" fmla="*/ 94593 h 758095"/>
                        <a:gd name="connsiteX195" fmla="*/ 1486807 w 1496212"/>
                        <a:gd name="connsiteY195" fmla="*/ 83332 h 758095"/>
                        <a:gd name="connsiteX196" fmla="*/ 1489059 w 1496212"/>
                        <a:gd name="connsiteY196" fmla="*/ 76575 h 758095"/>
                        <a:gd name="connsiteX197" fmla="*/ 1495816 w 1496212"/>
                        <a:gd name="connsiteY197" fmla="*/ 74323 h 758095"/>
                        <a:gd name="connsiteX198" fmla="*/ 1493563 w 1496212"/>
                        <a:gd name="connsiteY198" fmla="*/ 0 h 758095"/>
                        <a:gd name="connsiteX199" fmla="*/ 1482302 w 1496212"/>
                        <a:gd name="connsiteY199" fmla="*/ 9008 h 758095"/>
                        <a:gd name="connsiteX200" fmla="*/ 1480050 w 1496212"/>
                        <a:gd name="connsiteY200" fmla="*/ 18017 h 758095"/>
                        <a:gd name="connsiteX201" fmla="*/ 1473293 w 1496212"/>
                        <a:gd name="connsiteY201" fmla="*/ 20270 h 758095"/>
                        <a:gd name="connsiteX202" fmla="*/ 1482302 w 1496212"/>
                        <a:gd name="connsiteY20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52137 w 1496212"/>
                        <a:gd name="connsiteY89" fmla="*/ 657647 h 758095"/>
                        <a:gd name="connsiteX90" fmla="*/ 417004 w 1496212"/>
                        <a:gd name="connsiteY90" fmla="*/ 657647 h 758095"/>
                        <a:gd name="connsiteX91" fmla="*/ 385817 w 1496212"/>
                        <a:gd name="connsiteY91" fmla="*/ 637474 h 758095"/>
                        <a:gd name="connsiteX92" fmla="*/ 340428 w 1496212"/>
                        <a:gd name="connsiteY92" fmla="*/ 603594 h 758095"/>
                        <a:gd name="connsiteX93" fmla="*/ 302141 w 1496212"/>
                        <a:gd name="connsiteY93" fmla="*/ 578819 h 758095"/>
                        <a:gd name="connsiteX94" fmla="*/ 266105 w 1496212"/>
                        <a:gd name="connsiteY94" fmla="*/ 556297 h 758095"/>
                        <a:gd name="connsiteX95" fmla="*/ 259349 w 1496212"/>
                        <a:gd name="connsiteY95" fmla="*/ 554045 h 758095"/>
                        <a:gd name="connsiteX96" fmla="*/ 236826 w 1496212"/>
                        <a:gd name="connsiteY96" fmla="*/ 545036 h 758095"/>
                        <a:gd name="connsiteX97" fmla="*/ 180521 w 1496212"/>
                        <a:gd name="connsiteY97" fmla="*/ 536027 h 758095"/>
                        <a:gd name="connsiteX98" fmla="*/ 117459 w 1496212"/>
                        <a:gd name="connsiteY98" fmla="*/ 533775 h 758095"/>
                        <a:gd name="connsiteX99" fmla="*/ 76919 w 1496212"/>
                        <a:gd name="connsiteY99" fmla="*/ 536027 h 758095"/>
                        <a:gd name="connsiteX100" fmla="*/ 61645 w 1496212"/>
                        <a:gd name="connsiteY100" fmla="*/ 536930 h 758095"/>
                        <a:gd name="connsiteX101" fmla="*/ 23483 w 1496212"/>
                        <a:gd name="connsiteY101" fmla="*/ 550729 h 758095"/>
                        <a:gd name="connsiteX102" fmla="*/ 103 w 1496212"/>
                        <a:gd name="connsiteY102" fmla="*/ 573331 h 758095"/>
                        <a:gd name="connsiteX103" fmla="*/ 16207 w 1496212"/>
                        <a:gd name="connsiteY103" fmla="*/ 613525 h 758095"/>
                        <a:gd name="connsiteX104" fmla="*/ 45307 w 1496212"/>
                        <a:gd name="connsiteY104" fmla="*/ 618170 h 758095"/>
                        <a:gd name="connsiteX105" fmla="*/ 125027 w 1496212"/>
                        <a:gd name="connsiteY105" fmla="*/ 629432 h 758095"/>
                        <a:gd name="connsiteX106" fmla="*/ 167008 w 1496212"/>
                        <a:gd name="connsiteY106" fmla="*/ 632873 h 758095"/>
                        <a:gd name="connsiteX107" fmla="*/ 219388 w 1496212"/>
                        <a:gd name="connsiteY107" fmla="*/ 640429 h 758095"/>
                        <a:gd name="connsiteX108" fmla="*/ 271189 w 1496212"/>
                        <a:gd name="connsiteY108" fmla="*/ 659173 h 758095"/>
                        <a:gd name="connsiteX109" fmla="*/ 302141 w 1496212"/>
                        <a:gd name="connsiteY109" fmla="*/ 675665 h 758095"/>
                        <a:gd name="connsiteX110" fmla="*/ 337229 w 1496212"/>
                        <a:gd name="connsiteY110" fmla="*/ 700365 h 758095"/>
                        <a:gd name="connsiteX111" fmla="*/ 378458 w 1496212"/>
                        <a:gd name="connsiteY111" fmla="*/ 749187 h 758095"/>
                        <a:gd name="connsiteX112" fmla="*/ 403490 w 1496212"/>
                        <a:gd name="connsiteY112" fmla="*/ 752240 h 758095"/>
                        <a:gd name="connsiteX113" fmla="*/ 548322 w 1496212"/>
                        <a:gd name="connsiteY113" fmla="*/ 753003 h 758095"/>
                        <a:gd name="connsiteX114" fmla="*/ 619703 w 1496212"/>
                        <a:gd name="connsiteY114" fmla="*/ 752240 h 758095"/>
                        <a:gd name="connsiteX115" fmla="*/ 682765 w 1496212"/>
                        <a:gd name="connsiteY115" fmla="*/ 747736 h 758095"/>
                        <a:gd name="connsiteX116" fmla="*/ 689522 w 1496212"/>
                        <a:gd name="connsiteY116" fmla="*/ 745483 h 758095"/>
                        <a:gd name="connsiteX117" fmla="*/ 698531 w 1496212"/>
                        <a:gd name="connsiteY117" fmla="*/ 743231 h 758095"/>
                        <a:gd name="connsiteX118" fmla="*/ 730062 w 1496212"/>
                        <a:gd name="connsiteY118" fmla="*/ 740979 h 758095"/>
                        <a:gd name="connsiteX119" fmla="*/ 757088 w 1496212"/>
                        <a:gd name="connsiteY119" fmla="*/ 713952 h 758095"/>
                        <a:gd name="connsiteX120" fmla="*/ 768349 w 1496212"/>
                        <a:gd name="connsiteY120" fmla="*/ 702691 h 758095"/>
                        <a:gd name="connsiteX121" fmla="*/ 772854 w 1496212"/>
                        <a:gd name="connsiteY121" fmla="*/ 698187 h 758095"/>
                        <a:gd name="connsiteX122" fmla="*/ 784115 w 1496212"/>
                        <a:gd name="connsiteY122" fmla="*/ 684674 h 758095"/>
                        <a:gd name="connsiteX123" fmla="*/ 795376 w 1496212"/>
                        <a:gd name="connsiteY123" fmla="*/ 673412 h 758095"/>
                        <a:gd name="connsiteX124" fmla="*/ 799881 w 1496212"/>
                        <a:gd name="connsiteY124" fmla="*/ 666656 h 758095"/>
                        <a:gd name="connsiteX125" fmla="*/ 806637 w 1496212"/>
                        <a:gd name="connsiteY125" fmla="*/ 664404 h 758095"/>
                        <a:gd name="connsiteX126" fmla="*/ 808889 w 1496212"/>
                        <a:gd name="connsiteY126" fmla="*/ 657647 h 758095"/>
                        <a:gd name="connsiteX127" fmla="*/ 838168 w 1496212"/>
                        <a:gd name="connsiteY127" fmla="*/ 655395 h 758095"/>
                        <a:gd name="connsiteX128" fmla="*/ 860690 w 1496212"/>
                        <a:gd name="connsiteY128" fmla="*/ 639629 h 758095"/>
                        <a:gd name="connsiteX129" fmla="*/ 878708 w 1496212"/>
                        <a:gd name="connsiteY129" fmla="*/ 635125 h 758095"/>
                        <a:gd name="connsiteX130" fmla="*/ 887717 w 1496212"/>
                        <a:gd name="connsiteY130" fmla="*/ 632873 h 758095"/>
                        <a:gd name="connsiteX131" fmla="*/ 894474 w 1496212"/>
                        <a:gd name="connsiteY131" fmla="*/ 628368 h 758095"/>
                        <a:gd name="connsiteX132" fmla="*/ 914744 w 1496212"/>
                        <a:gd name="connsiteY132" fmla="*/ 619359 h 758095"/>
                        <a:gd name="connsiteX133" fmla="*/ 926005 w 1496212"/>
                        <a:gd name="connsiteY133" fmla="*/ 608098 h 758095"/>
                        <a:gd name="connsiteX134" fmla="*/ 941770 w 1496212"/>
                        <a:gd name="connsiteY134" fmla="*/ 603594 h 758095"/>
                        <a:gd name="connsiteX135" fmla="*/ 980058 w 1496212"/>
                        <a:gd name="connsiteY135" fmla="*/ 605846 h 758095"/>
                        <a:gd name="connsiteX136" fmla="*/ 984562 w 1496212"/>
                        <a:gd name="connsiteY136" fmla="*/ 612603 h 758095"/>
                        <a:gd name="connsiteX137" fmla="*/ 989067 w 1496212"/>
                        <a:gd name="connsiteY137" fmla="*/ 617107 h 758095"/>
                        <a:gd name="connsiteX138" fmla="*/ 1009337 w 1496212"/>
                        <a:gd name="connsiteY138" fmla="*/ 623864 h 758095"/>
                        <a:gd name="connsiteX139" fmla="*/ 1018346 w 1496212"/>
                        <a:gd name="connsiteY139" fmla="*/ 632873 h 758095"/>
                        <a:gd name="connsiteX140" fmla="*/ 1022850 w 1496212"/>
                        <a:gd name="connsiteY140" fmla="*/ 641881 h 758095"/>
                        <a:gd name="connsiteX141" fmla="*/ 1036363 w 1496212"/>
                        <a:gd name="connsiteY141" fmla="*/ 650890 h 758095"/>
                        <a:gd name="connsiteX142" fmla="*/ 1040868 w 1496212"/>
                        <a:gd name="connsiteY142" fmla="*/ 664404 h 758095"/>
                        <a:gd name="connsiteX143" fmla="*/ 1047624 w 1496212"/>
                        <a:gd name="connsiteY143" fmla="*/ 668908 h 758095"/>
                        <a:gd name="connsiteX144" fmla="*/ 1058885 w 1496212"/>
                        <a:gd name="connsiteY144" fmla="*/ 671160 h 758095"/>
                        <a:gd name="connsiteX145" fmla="*/ 1065642 w 1496212"/>
                        <a:gd name="connsiteY145" fmla="*/ 673412 h 758095"/>
                        <a:gd name="connsiteX146" fmla="*/ 1067894 w 1496212"/>
                        <a:gd name="connsiteY146" fmla="*/ 680169 h 758095"/>
                        <a:gd name="connsiteX147" fmla="*/ 1076903 w 1496212"/>
                        <a:gd name="connsiteY147" fmla="*/ 682421 h 758095"/>
                        <a:gd name="connsiteX148" fmla="*/ 1085912 w 1496212"/>
                        <a:gd name="connsiteY148" fmla="*/ 686926 h 758095"/>
                        <a:gd name="connsiteX149" fmla="*/ 1103930 w 1496212"/>
                        <a:gd name="connsiteY149" fmla="*/ 691430 h 758095"/>
                        <a:gd name="connsiteX150" fmla="*/ 1110686 w 1496212"/>
                        <a:gd name="connsiteY150" fmla="*/ 700439 h 758095"/>
                        <a:gd name="connsiteX151" fmla="*/ 1115191 w 1496212"/>
                        <a:gd name="connsiteY151" fmla="*/ 707196 h 758095"/>
                        <a:gd name="connsiteX152" fmla="*/ 1121948 w 1496212"/>
                        <a:gd name="connsiteY152" fmla="*/ 711700 h 758095"/>
                        <a:gd name="connsiteX153" fmla="*/ 1130956 w 1496212"/>
                        <a:gd name="connsiteY153" fmla="*/ 727466 h 758095"/>
                        <a:gd name="connsiteX154" fmla="*/ 1133209 w 1496212"/>
                        <a:gd name="connsiteY154" fmla="*/ 736474 h 758095"/>
                        <a:gd name="connsiteX155" fmla="*/ 1148974 w 1496212"/>
                        <a:gd name="connsiteY155" fmla="*/ 743231 h 758095"/>
                        <a:gd name="connsiteX156" fmla="*/ 1191766 w 1496212"/>
                        <a:gd name="connsiteY156" fmla="*/ 745483 h 758095"/>
                        <a:gd name="connsiteX157" fmla="*/ 1207532 w 1496212"/>
                        <a:gd name="connsiteY157" fmla="*/ 743231 h 758095"/>
                        <a:gd name="connsiteX158" fmla="*/ 1248072 w 1496212"/>
                        <a:gd name="connsiteY158" fmla="*/ 745483 h 758095"/>
                        <a:gd name="connsiteX159" fmla="*/ 1268342 w 1496212"/>
                        <a:gd name="connsiteY159" fmla="*/ 747736 h 758095"/>
                        <a:gd name="connsiteX160" fmla="*/ 1281855 w 1496212"/>
                        <a:gd name="connsiteY160" fmla="*/ 729718 h 758095"/>
                        <a:gd name="connsiteX161" fmla="*/ 1288612 w 1496212"/>
                        <a:gd name="connsiteY161" fmla="*/ 727466 h 758095"/>
                        <a:gd name="connsiteX162" fmla="*/ 1304377 w 1496212"/>
                        <a:gd name="connsiteY162" fmla="*/ 713952 h 758095"/>
                        <a:gd name="connsiteX163" fmla="*/ 1306629 w 1496212"/>
                        <a:gd name="connsiteY163" fmla="*/ 707196 h 758095"/>
                        <a:gd name="connsiteX164" fmla="*/ 1311134 w 1496212"/>
                        <a:gd name="connsiteY164" fmla="*/ 700439 h 758095"/>
                        <a:gd name="connsiteX165" fmla="*/ 1315638 w 1496212"/>
                        <a:gd name="connsiteY165" fmla="*/ 691430 h 758095"/>
                        <a:gd name="connsiteX166" fmla="*/ 1322395 w 1496212"/>
                        <a:gd name="connsiteY166" fmla="*/ 689178 h 758095"/>
                        <a:gd name="connsiteX167" fmla="*/ 1326899 w 1496212"/>
                        <a:gd name="connsiteY167" fmla="*/ 680169 h 758095"/>
                        <a:gd name="connsiteX168" fmla="*/ 1333656 w 1496212"/>
                        <a:gd name="connsiteY168" fmla="*/ 675665 h 758095"/>
                        <a:gd name="connsiteX169" fmla="*/ 1335908 w 1496212"/>
                        <a:gd name="connsiteY169" fmla="*/ 666656 h 758095"/>
                        <a:gd name="connsiteX170" fmla="*/ 1338160 w 1496212"/>
                        <a:gd name="connsiteY170" fmla="*/ 659899 h 758095"/>
                        <a:gd name="connsiteX171" fmla="*/ 1342665 w 1496212"/>
                        <a:gd name="connsiteY171" fmla="*/ 655395 h 758095"/>
                        <a:gd name="connsiteX172" fmla="*/ 1351674 w 1496212"/>
                        <a:gd name="connsiteY172" fmla="*/ 641881 h 758095"/>
                        <a:gd name="connsiteX173" fmla="*/ 1353926 w 1496212"/>
                        <a:gd name="connsiteY173" fmla="*/ 632873 h 758095"/>
                        <a:gd name="connsiteX174" fmla="*/ 1356178 w 1496212"/>
                        <a:gd name="connsiteY174" fmla="*/ 610350 h 758095"/>
                        <a:gd name="connsiteX175" fmla="*/ 1360682 w 1496212"/>
                        <a:gd name="connsiteY175" fmla="*/ 601341 h 758095"/>
                        <a:gd name="connsiteX176" fmla="*/ 1365187 w 1496212"/>
                        <a:gd name="connsiteY176" fmla="*/ 585576 h 758095"/>
                        <a:gd name="connsiteX177" fmla="*/ 1371944 w 1496212"/>
                        <a:gd name="connsiteY177" fmla="*/ 576567 h 758095"/>
                        <a:gd name="connsiteX178" fmla="*/ 1376448 w 1496212"/>
                        <a:gd name="connsiteY178" fmla="*/ 542784 h 758095"/>
                        <a:gd name="connsiteX179" fmla="*/ 1378700 w 1496212"/>
                        <a:gd name="connsiteY179" fmla="*/ 533775 h 758095"/>
                        <a:gd name="connsiteX180" fmla="*/ 1380952 w 1496212"/>
                        <a:gd name="connsiteY180" fmla="*/ 477470 h 758095"/>
                        <a:gd name="connsiteX181" fmla="*/ 1396718 w 1496212"/>
                        <a:gd name="connsiteY181" fmla="*/ 454947 h 758095"/>
                        <a:gd name="connsiteX182" fmla="*/ 1403475 w 1496212"/>
                        <a:gd name="connsiteY182" fmla="*/ 443686 h 758095"/>
                        <a:gd name="connsiteX183" fmla="*/ 1410231 w 1496212"/>
                        <a:gd name="connsiteY183" fmla="*/ 434677 h 758095"/>
                        <a:gd name="connsiteX184" fmla="*/ 1412483 w 1496212"/>
                        <a:gd name="connsiteY184" fmla="*/ 385129 h 758095"/>
                        <a:gd name="connsiteX185" fmla="*/ 1414736 w 1496212"/>
                        <a:gd name="connsiteY185" fmla="*/ 373868 h 758095"/>
                        <a:gd name="connsiteX186" fmla="*/ 1421492 w 1496212"/>
                        <a:gd name="connsiteY186" fmla="*/ 367111 h 758095"/>
                        <a:gd name="connsiteX187" fmla="*/ 1435006 w 1496212"/>
                        <a:gd name="connsiteY187" fmla="*/ 157655 h 758095"/>
                        <a:gd name="connsiteX188" fmla="*/ 1448519 w 1496212"/>
                        <a:gd name="connsiteY188" fmla="*/ 141889 h 758095"/>
                        <a:gd name="connsiteX189" fmla="*/ 1453023 w 1496212"/>
                        <a:gd name="connsiteY189" fmla="*/ 135133 h 758095"/>
                        <a:gd name="connsiteX190" fmla="*/ 1459780 w 1496212"/>
                        <a:gd name="connsiteY190" fmla="*/ 132880 h 758095"/>
                        <a:gd name="connsiteX191" fmla="*/ 1466537 w 1496212"/>
                        <a:gd name="connsiteY191" fmla="*/ 128376 h 758095"/>
                        <a:gd name="connsiteX192" fmla="*/ 1468789 w 1496212"/>
                        <a:gd name="connsiteY192" fmla="*/ 99097 h 758095"/>
                        <a:gd name="connsiteX193" fmla="*/ 1475546 w 1496212"/>
                        <a:gd name="connsiteY193" fmla="*/ 94593 h 758095"/>
                        <a:gd name="connsiteX194" fmla="*/ 1486807 w 1496212"/>
                        <a:gd name="connsiteY194" fmla="*/ 83332 h 758095"/>
                        <a:gd name="connsiteX195" fmla="*/ 1489059 w 1496212"/>
                        <a:gd name="connsiteY195" fmla="*/ 76575 h 758095"/>
                        <a:gd name="connsiteX196" fmla="*/ 1495816 w 1496212"/>
                        <a:gd name="connsiteY196" fmla="*/ 74323 h 758095"/>
                        <a:gd name="connsiteX197" fmla="*/ 1493563 w 1496212"/>
                        <a:gd name="connsiteY197" fmla="*/ 0 h 758095"/>
                        <a:gd name="connsiteX198" fmla="*/ 1482302 w 1496212"/>
                        <a:gd name="connsiteY198" fmla="*/ 9008 h 758095"/>
                        <a:gd name="connsiteX199" fmla="*/ 1480050 w 1496212"/>
                        <a:gd name="connsiteY199" fmla="*/ 18017 h 758095"/>
                        <a:gd name="connsiteX200" fmla="*/ 1473293 w 1496212"/>
                        <a:gd name="connsiteY200" fmla="*/ 20270 h 758095"/>
                        <a:gd name="connsiteX201" fmla="*/ 1482302 w 1496212"/>
                        <a:gd name="connsiteY20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52137 w 1496212"/>
                        <a:gd name="connsiteY88" fmla="*/ 657647 h 758095"/>
                        <a:gd name="connsiteX89" fmla="*/ 417004 w 1496212"/>
                        <a:gd name="connsiteY89" fmla="*/ 657647 h 758095"/>
                        <a:gd name="connsiteX90" fmla="*/ 385817 w 1496212"/>
                        <a:gd name="connsiteY90" fmla="*/ 637474 h 758095"/>
                        <a:gd name="connsiteX91" fmla="*/ 340428 w 1496212"/>
                        <a:gd name="connsiteY91" fmla="*/ 603594 h 758095"/>
                        <a:gd name="connsiteX92" fmla="*/ 302141 w 1496212"/>
                        <a:gd name="connsiteY92" fmla="*/ 578819 h 758095"/>
                        <a:gd name="connsiteX93" fmla="*/ 266105 w 1496212"/>
                        <a:gd name="connsiteY93" fmla="*/ 556297 h 758095"/>
                        <a:gd name="connsiteX94" fmla="*/ 259349 w 1496212"/>
                        <a:gd name="connsiteY94" fmla="*/ 554045 h 758095"/>
                        <a:gd name="connsiteX95" fmla="*/ 236826 w 1496212"/>
                        <a:gd name="connsiteY95" fmla="*/ 545036 h 758095"/>
                        <a:gd name="connsiteX96" fmla="*/ 180521 w 1496212"/>
                        <a:gd name="connsiteY96" fmla="*/ 536027 h 758095"/>
                        <a:gd name="connsiteX97" fmla="*/ 117459 w 1496212"/>
                        <a:gd name="connsiteY97" fmla="*/ 533775 h 758095"/>
                        <a:gd name="connsiteX98" fmla="*/ 76919 w 1496212"/>
                        <a:gd name="connsiteY98" fmla="*/ 536027 h 758095"/>
                        <a:gd name="connsiteX99" fmla="*/ 61645 w 1496212"/>
                        <a:gd name="connsiteY99" fmla="*/ 536930 h 758095"/>
                        <a:gd name="connsiteX100" fmla="*/ 23483 w 1496212"/>
                        <a:gd name="connsiteY100" fmla="*/ 550729 h 758095"/>
                        <a:gd name="connsiteX101" fmla="*/ 103 w 1496212"/>
                        <a:gd name="connsiteY101" fmla="*/ 573331 h 758095"/>
                        <a:gd name="connsiteX102" fmla="*/ 16207 w 1496212"/>
                        <a:gd name="connsiteY102" fmla="*/ 613525 h 758095"/>
                        <a:gd name="connsiteX103" fmla="*/ 45307 w 1496212"/>
                        <a:gd name="connsiteY103" fmla="*/ 618170 h 758095"/>
                        <a:gd name="connsiteX104" fmla="*/ 125027 w 1496212"/>
                        <a:gd name="connsiteY104" fmla="*/ 629432 h 758095"/>
                        <a:gd name="connsiteX105" fmla="*/ 167008 w 1496212"/>
                        <a:gd name="connsiteY105" fmla="*/ 632873 h 758095"/>
                        <a:gd name="connsiteX106" fmla="*/ 219388 w 1496212"/>
                        <a:gd name="connsiteY106" fmla="*/ 640429 h 758095"/>
                        <a:gd name="connsiteX107" fmla="*/ 271189 w 1496212"/>
                        <a:gd name="connsiteY107" fmla="*/ 659173 h 758095"/>
                        <a:gd name="connsiteX108" fmla="*/ 302141 w 1496212"/>
                        <a:gd name="connsiteY108" fmla="*/ 675665 h 758095"/>
                        <a:gd name="connsiteX109" fmla="*/ 337229 w 1496212"/>
                        <a:gd name="connsiteY109" fmla="*/ 700365 h 758095"/>
                        <a:gd name="connsiteX110" fmla="*/ 378458 w 1496212"/>
                        <a:gd name="connsiteY110" fmla="*/ 749187 h 758095"/>
                        <a:gd name="connsiteX111" fmla="*/ 403490 w 1496212"/>
                        <a:gd name="connsiteY111" fmla="*/ 752240 h 758095"/>
                        <a:gd name="connsiteX112" fmla="*/ 548322 w 1496212"/>
                        <a:gd name="connsiteY112" fmla="*/ 753003 h 758095"/>
                        <a:gd name="connsiteX113" fmla="*/ 619703 w 1496212"/>
                        <a:gd name="connsiteY113" fmla="*/ 752240 h 758095"/>
                        <a:gd name="connsiteX114" fmla="*/ 682765 w 1496212"/>
                        <a:gd name="connsiteY114" fmla="*/ 747736 h 758095"/>
                        <a:gd name="connsiteX115" fmla="*/ 689522 w 1496212"/>
                        <a:gd name="connsiteY115" fmla="*/ 745483 h 758095"/>
                        <a:gd name="connsiteX116" fmla="*/ 698531 w 1496212"/>
                        <a:gd name="connsiteY116" fmla="*/ 743231 h 758095"/>
                        <a:gd name="connsiteX117" fmla="*/ 730062 w 1496212"/>
                        <a:gd name="connsiteY117" fmla="*/ 740979 h 758095"/>
                        <a:gd name="connsiteX118" fmla="*/ 757088 w 1496212"/>
                        <a:gd name="connsiteY118" fmla="*/ 713952 h 758095"/>
                        <a:gd name="connsiteX119" fmla="*/ 768349 w 1496212"/>
                        <a:gd name="connsiteY119" fmla="*/ 702691 h 758095"/>
                        <a:gd name="connsiteX120" fmla="*/ 772854 w 1496212"/>
                        <a:gd name="connsiteY120" fmla="*/ 698187 h 758095"/>
                        <a:gd name="connsiteX121" fmla="*/ 784115 w 1496212"/>
                        <a:gd name="connsiteY121" fmla="*/ 684674 h 758095"/>
                        <a:gd name="connsiteX122" fmla="*/ 795376 w 1496212"/>
                        <a:gd name="connsiteY122" fmla="*/ 673412 h 758095"/>
                        <a:gd name="connsiteX123" fmla="*/ 799881 w 1496212"/>
                        <a:gd name="connsiteY123" fmla="*/ 666656 h 758095"/>
                        <a:gd name="connsiteX124" fmla="*/ 806637 w 1496212"/>
                        <a:gd name="connsiteY124" fmla="*/ 664404 h 758095"/>
                        <a:gd name="connsiteX125" fmla="*/ 808889 w 1496212"/>
                        <a:gd name="connsiteY125" fmla="*/ 657647 h 758095"/>
                        <a:gd name="connsiteX126" fmla="*/ 838168 w 1496212"/>
                        <a:gd name="connsiteY126" fmla="*/ 655395 h 758095"/>
                        <a:gd name="connsiteX127" fmla="*/ 860690 w 1496212"/>
                        <a:gd name="connsiteY127" fmla="*/ 639629 h 758095"/>
                        <a:gd name="connsiteX128" fmla="*/ 878708 w 1496212"/>
                        <a:gd name="connsiteY128" fmla="*/ 635125 h 758095"/>
                        <a:gd name="connsiteX129" fmla="*/ 887717 w 1496212"/>
                        <a:gd name="connsiteY129" fmla="*/ 632873 h 758095"/>
                        <a:gd name="connsiteX130" fmla="*/ 894474 w 1496212"/>
                        <a:gd name="connsiteY130" fmla="*/ 628368 h 758095"/>
                        <a:gd name="connsiteX131" fmla="*/ 914744 w 1496212"/>
                        <a:gd name="connsiteY131" fmla="*/ 619359 h 758095"/>
                        <a:gd name="connsiteX132" fmla="*/ 926005 w 1496212"/>
                        <a:gd name="connsiteY132" fmla="*/ 608098 h 758095"/>
                        <a:gd name="connsiteX133" fmla="*/ 941770 w 1496212"/>
                        <a:gd name="connsiteY133" fmla="*/ 603594 h 758095"/>
                        <a:gd name="connsiteX134" fmla="*/ 980058 w 1496212"/>
                        <a:gd name="connsiteY134" fmla="*/ 605846 h 758095"/>
                        <a:gd name="connsiteX135" fmla="*/ 984562 w 1496212"/>
                        <a:gd name="connsiteY135" fmla="*/ 612603 h 758095"/>
                        <a:gd name="connsiteX136" fmla="*/ 989067 w 1496212"/>
                        <a:gd name="connsiteY136" fmla="*/ 617107 h 758095"/>
                        <a:gd name="connsiteX137" fmla="*/ 1009337 w 1496212"/>
                        <a:gd name="connsiteY137" fmla="*/ 623864 h 758095"/>
                        <a:gd name="connsiteX138" fmla="*/ 1018346 w 1496212"/>
                        <a:gd name="connsiteY138" fmla="*/ 632873 h 758095"/>
                        <a:gd name="connsiteX139" fmla="*/ 1022850 w 1496212"/>
                        <a:gd name="connsiteY139" fmla="*/ 641881 h 758095"/>
                        <a:gd name="connsiteX140" fmla="*/ 1036363 w 1496212"/>
                        <a:gd name="connsiteY140" fmla="*/ 650890 h 758095"/>
                        <a:gd name="connsiteX141" fmla="*/ 1040868 w 1496212"/>
                        <a:gd name="connsiteY141" fmla="*/ 664404 h 758095"/>
                        <a:gd name="connsiteX142" fmla="*/ 1047624 w 1496212"/>
                        <a:gd name="connsiteY142" fmla="*/ 668908 h 758095"/>
                        <a:gd name="connsiteX143" fmla="*/ 1058885 w 1496212"/>
                        <a:gd name="connsiteY143" fmla="*/ 671160 h 758095"/>
                        <a:gd name="connsiteX144" fmla="*/ 1065642 w 1496212"/>
                        <a:gd name="connsiteY144" fmla="*/ 673412 h 758095"/>
                        <a:gd name="connsiteX145" fmla="*/ 1067894 w 1496212"/>
                        <a:gd name="connsiteY145" fmla="*/ 680169 h 758095"/>
                        <a:gd name="connsiteX146" fmla="*/ 1076903 w 1496212"/>
                        <a:gd name="connsiteY146" fmla="*/ 682421 h 758095"/>
                        <a:gd name="connsiteX147" fmla="*/ 1085912 w 1496212"/>
                        <a:gd name="connsiteY147" fmla="*/ 686926 h 758095"/>
                        <a:gd name="connsiteX148" fmla="*/ 1103930 w 1496212"/>
                        <a:gd name="connsiteY148" fmla="*/ 691430 h 758095"/>
                        <a:gd name="connsiteX149" fmla="*/ 1110686 w 1496212"/>
                        <a:gd name="connsiteY149" fmla="*/ 700439 h 758095"/>
                        <a:gd name="connsiteX150" fmla="*/ 1115191 w 1496212"/>
                        <a:gd name="connsiteY150" fmla="*/ 707196 h 758095"/>
                        <a:gd name="connsiteX151" fmla="*/ 1121948 w 1496212"/>
                        <a:gd name="connsiteY151" fmla="*/ 711700 h 758095"/>
                        <a:gd name="connsiteX152" fmla="*/ 1130956 w 1496212"/>
                        <a:gd name="connsiteY152" fmla="*/ 727466 h 758095"/>
                        <a:gd name="connsiteX153" fmla="*/ 1133209 w 1496212"/>
                        <a:gd name="connsiteY153" fmla="*/ 736474 h 758095"/>
                        <a:gd name="connsiteX154" fmla="*/ 1148974 w 1496212"/>
                        <a:gd name="connsiteY154" fmla="*/ 743231 h 758095"/>
                        <a:gd name="connsiteX155" fmla="*/ 1191766 w 1496212"/>
                        <a:gd name="connsiteY155" fmla="*/ 745483 h 758095"/>
                        <a:gd name="connsiteX156" fmla="*/ 1207532 w 1496212"/>
                        <a:gd name="connsiteY156" fmla="*/ 743231 h 758095"/>
                        <a:gd name="connsiteX157" fmla="*/ 1248072 w 1496212"/>
                        <a:gd name="connsiteY157" fmla="*/ 745483 h 758095"/>
                        <a:gd name="connsiteX158" fmla="*/ 1268342 w 1496212"/>
                        <a:gd name="connsiteY158" fmla="*/ 747736 h 758095"/>
                        <a:gd name="connsiteX159" fmla="*/ 1281855 w 1496212"/>
                        <a:gd name="connsiteY159" fmla="*/ 729718 h 758095"/>
                        <a:gd name="connsiteX160" fmla="*/ 1288612 w 1496212"/>
                        <a:gd name="connsiteY160" fmla="*/ 727466 h 758095"/>
                        <a:gd name="connsiteX161" fmla="*/ 1304377 w 1496212"/>
                        <a:gd name="connsiteY161" fmla="*/ 713952 h 758095"/>
                        <a:gd name="connsiteX162" fmla="*/ 1306629 w 1496212"/>
                        <a:gd name="connsiteY162" fmla="*/ 707196 h 758095"/>
                        <a:gd name="connsiteX163" fmla="*/ 1311134 w 1496212"/>
                        <a:gd name="connsiteY163" fmla="*/ 700439 h 758095"/>
                        <a:gd name="connsiteX164" fmla="*/ 1315638 w 1496212"/>
                        <a:gd name="connsiteY164" fmla="*/ 691430 h 758095"/>
                        <a:gd name="connsiteX165" fmla="*/ 1322395 w 1496212"/>
                        <a:gd name="connsiteY165" fmla="*/ 689178 h 758095"/>
                        <a:gd name="connsiteX166" fmla="*/ 1326899 w 1496212"/>
                        <a:gd name="connsiteY166" fmla="*/ 680169 h 758095"/>
                        <a:gd name="connsiteX167" fmla="*/ 1333656 w 1496212"/>
                        <a:gd name="connsiteY167" fmla="*/ 675665 h 758095"/>
                        <a:gd name="connsiteX168" fmla="*/ 1335908 w 1496212"/>
                        <a:gd name="connsiteY168" fmla="*/ 666656 h 758095"/>
                        <a:gd name="connsiteX169" fmla="*/ 1338160 w 1496212"/>
                        <a:gd name="connsiteY169" fmla="*/ 659899 h 758095"/>
                        <a:gd name="connsiteX170" fmla="*/ 1342665 w 1496212"/>
                        <a:gd name="connsiteY170" fmla="*/ 655395 h 758095"/>
                        <a:gd name="connsiteX171" fmla="*/ 1351674 w 1496212"/>
                        <a:gd name="connsiteY171" fmla="*/ 641881 h 758095"/>
                        <a:gd name="connsiteX172" fmla="*/ 1353926 w 1496212"/>
                        <a:gd name="connsiteY172" fmla="*/ 632873 h 758095"/>
                        <a:gd name="connsiteX173" fmla="*/ 1356178 w 1496212"/>
                        <a:gd name="connsiteY173" fmla="*/ 610350 h 758095"/>
                        <a:gd name="connsiteX174" fmla="*/ 1360682 w 1496212"/>
                        <a:gd name="connsiteY174" fmla="*/ 601341 h 758095"/>
                        <a:gd name="connsiteX175" fmla="*/ 1365187 w 1496212"/>
                        <a:gd name="connsiteY175" fmla="*/ 585576 h 758095"/>
                        <a:gd name="connsiteX176" fmla="*/ 1371944 w 1496212"/>
                        <a:gd name="connsiteY176" fmla="*/ 576567 h 758095"/>
                        <a:gd name="connsiteX177" fmla="*/ 1376448 w 1496212"/>
                        <a:gd name="connsiteY177" fmla="*/ 542784 h 758095"/>
                        <a:gd name="connsiteX178" fmla="*/ 1378700 w 1496212"/>
                        <a:gd name="connsiteY178" fmla="*/ 533775 h 758095"/>
                        <a:gd name="connsiteX179" fmla="*/ 1380952 w 1496212"/>
                        <a:gd name="connsiteY179" fmla="*/ 477470 h 758095"/>
                        <a:gd name="connsiteX180" fmla="*/ 1396718 w 1496212"/>
                        <a:gd name="connsiteY180" fmla="*/ 454947 h 758095"/>
                        <a:gd name="connsiteX181" fmla="*/ 1403475 w 1496212"/>
                        <a:gd name="connsiteY181" fmla="*/ 443686 h 758095"/>
                        <a:gd name="connsiteX182" fmla="*/ 1410231 w 1496212"/>
                        <a:gd name="connsiteY182" fmla="*/ 434677 h 758095"/>
                        <a:gd name="connsiteX183" fmla="*/ 1412483 w 1496212"/>
                        <a:gd name="connsiteY183" fmla="*/ 385129 h 758095"/>
                        <a:gd name="connsiteX184" fmla="*/ 1414736 w 1496212"/>
                        <a:gd name="connsiteY184" fmla="*/ 373868 h 758095"/>
                        <a:gd name="connsiteX185" fmla="*/ 1421492 w 1496212"/>
                        <a:gd name="connsiteY185" fmla="*/ 367111 h 758095"/>
                        <a:gd name="connsiteX186" fmla="*/ 1435006 w 1496212"/>
                        <a:gd name="connsiteY186" fmla="*/ 157655 h 758095"/>
                        <a:gd name="connsiteX187" fmla="*/ 1448519 w 1496212"/>
                        <a:gd name="connsiteY187" fmla="*/ 141889 h 758095"/>
                        <a:gd name="connsiteX188" fmla="*/ 1453023 w 1496212"/>
                        <a:gd name="connsiteY188" fmla="*/ 135133 h 758095"/>
                        <a:gd name="connsiteX189" fmla="*/ 1459780 w 1496212"/>
                        <a:gd name="connsiteY189" fmla="*/ 132880 h 758095"/>
                        <a:gd name="connsiteX190" fmla="*/ 1466537 w 1496212"/>
                        <a:gd name="connsiteY190" fmla="*/ 128376 h 758095"/>
                        <a:gd name="connsiteX191" fmla="*/ 1468789 w 1496212"/>
                        <a:gd name="connsiteY191" fmla="*/ 99097 h 758095"/>
                        <a:gd name="connsiteX192" fmla="*/ 1475546 w 1496212"/>
                        <a:gd name="connsiteY192" fmla="*/ 94593 h 758095"/>
                        <a:gd name="connsiteX193" fmla="*/ 1486807 w 1496212"/>
                        <a:gd name="connsiteY193" fmla="*/ 83332 h 758095"/>
                        <a:gd name="connsiteX194" fmla="*/ 1489059 w 1496212"/>
                        <a:gd name="connsiteY194" fmla="*/ 76575 h 758095"/>
                        <a:gd name="connsiteX195" fmla="*/ 1495816 w 1496212"/>
                        <a:gd name="connsiteY195" fmla="*/ 74323 h 758095"/>
                        <a:gd name="connsiteX196" fmla="*/ 1493563 w 1496212"/>
                        <a:gd name="connsiteY196" fmla="*/ 0 h 758095"/>
                        <a:gd name="connsiteX197" fmla="*/ 1482302 w 1496212"/>
                        <a:gd name="connsiteY197" fmla="*/ 9008 h 758095"/>
                        <a:gd name="connsiteX198" fmla="*/ 1480050 w 1496212"/>
                        <a:gd name="connsiteY198" fmla="*/ 18017 h 758095"/>
                        <a:gd name="connsiteX199" fmla="*/ 1473293 w 1496212"/>
                        <a:gd name="connsiteY199" fmla="*/ 20270 h 758095"/>
                        <a:gd name="connsiteX200" fmla="*/ 1482302 w 1496212"/>
                        <a:gd name="connsiteY20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2137 w 1496212"/>
                        <a:gd name="connsiteY87" fmla="*/ 65764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49766 w 1496212"/>
                        <a:gd name="connsiteY88" fmla="*/ 674028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550648 w 1496212"/>
                        <a:gd name="connsiteY86" fmla="*/ 677007 h 758095"/>
                        <a:gd name="connsiteX87" fmla="*/ 449766 w 1496212"/>
                        <a:gd name="connsiteY87" fmla="*/ 674028 h 758095"/>
                        <a:gd name="connsiteX88" fmla="*/ 385817 w 1496212"/>
                        <a:gd name="connsiteY88" fmla="*/ 637474 h 758095"/>
                        <a:gd name="connsiteX89" fmla="*/ 340428 w 1496212"/>
                        <a:gd name="connsiteY89" fmla="*/ 603594 h 758095"/>
                        <a:gd name="connsiteX90" fmla="*/ 302141 w 1496212"/>
                        <a:gd name="connsiteY90" fmla="*/ 578819 h 758095"/>
                        <a:gd name="connsiteX91" fmla="*/ 266105 w 1496212"/>
                        <a:gd name="connsiteY91" fmla="*/ 556297 h 758095"/>
                        <a:gd name="connsiteX92" fmla="*/ 259349 w 1496212"/>
                        <a:gd name="connsiteY92" fmla="*/ 554045 h 758095"/>
                        <a:gd name="connsiteX93" fmla="*/ 236826 w 1496212"/>
                        <a:gd name="connsiteY93" fmla="*/ 545036 h 758095"/>
                        <a:gd name="connsiteX94" fmla="*/ 180521 w 1496212"/>
                        <a:gd name="connsiteY94" fmla="*/ 536027 h 758095"/>
                        <a:gd name="connsiteX95" fmla="*/ 117459 w 1496212"/>
                        <a:gd name="connsiteY95" fmla="*/ 533775 h 758095"/>
                        <a:gd name="connsiteX96" fmla="*/ 76919 w 1496212"/>
                        <a:gd name="connsiteY96" fmla="*/ 536027 h 758095"/>
                        <a:gd name="connsiteX97" fmla="*/ 61645 w 1496212"/>
                        <a:gd name="connsiteY97" fmla="*/ 536930 h 758095"/>
                        <a:gd name="connsiteX98" fmla="*/ 23483 w 1496212"/>
                        <a:gd name="connsiteY98" fmla="*/ 550729 h 758095"/>
                        <a:gd name="connsiteX99" fmla="*/ 103 w 1496212"/>
                        <a:gd name="connsiteY99" fmla="*/ 573331 h 758095"/>
                        <a:gd name="connsiteX100" fmla="*/ 16207 w 1496212"/>
                        <a:gd name="connsiteY100" fmla="*/ 613525 h 758095"/>
                        <a:gd name="connsiteX101" fmla="*/ 45307 w 1496212"/>
                        <a:gd name="connsiteY101" fmla="*/ 618170 h 758095"/>
                        <a:gd name="connsiteX102" fmla="*/ 125027 w 1496212"/>
                        <a:gd name="connsiteY102" fmla="*/ 629432 h 758095"/>
                        <a:gd name="connsiteX103" fmla="*/ 167008 w 1496212"/>
                        <a:gd name="connsiteY103" fmla="*/ 632873 h 758095"/>
                        <a:gd name="connsiteX104" fmla="*/ 219388 w 1496212"/>
                        <a:gd name="connsiteY104" fmla="*/ 640429 h 758095"/>
                        <a:gd name="connsiteX105" fmla="*/ 271189 w 1496212"/>
                        <a:gd name="connsiteY105" fmla="*/ 659173 h 758095"/>
                        <a:gd name="connsiteX106" fmla="*/ 302141 w 1496212"/>
                        <a:gd name="connsiteY106" fmla="*/ 675665 h 758095"/>
                        <a:gd name="connsiteX107" fmla="*/ 337229 w 1496212"/>
                        <a:gd name="connsiteY107" fmla="*/ 700365 h 758095"/>
                        <a:gd name="connsiteX108" fmla="*/ 378458 w 1496212"/>
                        <a:gd name="connsiteY108" fmla="*/ 749187 h 758095"/>
                        <a:gd name="connsiteX109" fmla="*/ 403490 w 1496212"/>
                        <a:gd name="connsiteY109" fmla="*/ 752240 h 758095"/>
                        <a:gd name="connsiteX110" fmla="*/ 548322 w 1496212"/>
                        <a:gd name="connsiteY110" fmla="*/ 753003 h 758095"/>
                        <a:gd name="connsiteX111" fmla="*/ 619703 w 1496212"/>
                        <a:gd name="connsiteY111" fmla="*/ 752240 h 758095"/>
                        <a:gd name="connsiteX112" fmla="*/ 682765 w 1496212"/>
                        <a:gd name="connsiteY112" fmla="*/ 747736 h 758095"/>
                        <a:gd name="connsiteX113" fmla="*/ 689522 w 1496212"/>
                        <a:gd name="connsiteY113" fmla="*/ 745483 h 758095"/>
                        <a:gd name="connsiteX114" fmla="*/ 698531 w 1496212"/>
                        <a:gd name="connsiteY114" fmla="*/ 743231 h 758095"/>
                        <a:gd name="connsiteX115" fmla="*/ 730062 w 1496212"/>
                        <a:gd name="connsiteY115" fmla="*/ 740979 h 758095"/>
                        <a:gd name="connsiteX116" fmla="*/ 757088 w 1496212"/>
                        <a:gd name="connsiteY116" fmla="*/ 713952 h 758095"/>
                        <a:gd name="connsiteX117" fmla="*/ 768349 w 1496212"/>
                        <a:gd name="connsiteY117" fmla="*/ 702691 h 758095"/>
                        <a:gd name="connsiteX118" fmla="*/ 772854 w 1496212"/>
                        <a:gd name="connsiteY118" fmla="*/ 698187 h 758095"/>
                        <a:gd name="connsiteX119" fmla="*/ 784115 w 1496212"/>
                        <a:gd name="connsiteY119" fmla="*/ 684674 h 758095"/>
                        <a:gd name="connsiteX120" fmla="*/ 795376 w 1496212"/>
                        <a:gd name="connsiteY120" fmla="*/ 673412 h 758095"/>
                        <a:gd name="connsiteX121" fmla="*/ 799881 w 1496212"/>
                        <a:gd name="connsiteY121" fmla="*/ 666656 h 758095"/>
                        <a:gd name="connsiteX122" fmla="*/ 806637 w 1496212"/>
                        <a:gd name="connsiteY122" fmla="*/ 664404 h 758095"/>
                        <a:gd name="connsiteX123" fmla="*/ 808889 w 1496212"/>
                        <a:gd name="connsiteY123" fmla="*/ 657647 h 758095"/>
                        <a:gd name="connsiteX124" fmla="*/ 838168 w 1496212"/>
                        <a:gd name="connsiteY124" fmla="*/ 655395 h 758095"/>
                        <a:gd name="connsiteX125" fmla="*/ 860690 w 1496212"/>
                        <a:gd name="connsiteY125" fmla="*/ 639629 h 758095"/>
                        <a:gd name="connsiteX126" fmla="*/ 878708 w 1496212"/>
                        <a:gd name="connsiteY126" fmla="*/ 635125 h 758095"/>
                        <a:gd name="connsiteX127" fmla="*/ 887717 w 1496212"/>
                        <a:gd name="connsiteY127" fmla="*/ 632873 h 758095"/>
                        <a:gd name="connsiteX128" fmla="*/ 894474 w 1496212"/>
                        <a:gd name="connsiteY128" fmla="*/ 628368 h 758095"/>
                        <a:gd name="connsiteX129" fmla="*/ 914744 w 1496212"/>
                        <a:gd name="connsiteY129" fmla="*/ 619359 h 758095"/>
                        <a:gd name="connsiteX130" fmla="*/ 926005 w 1496212"/>
                        <a:gd name="connsiteY130" fmla="*/ 608098 h 758095"/>
                        <a:gd name="connsiteX131" fmla="*/ 941770 w 1496212"/>
                        <a:gd name="connsiteY131" fmla="*/ 603594 h 758095"/>
                        <a:gd name="connsiteX132" fmla="*/ 980058 w 1496212"/>
                        <a:gd name="connsiteY132" fmla="*/ 605846 h 758095"/>
                        <a:gd name="connsiteX133" fmla="*/ 984562 w 1496212"/>
                        <a:gd name="connsiteY133" fmla="*/ 612603 h 758095"/>
                        <a:gd name="connsiteX134" fmla="*/ 989067 w 1496212"/>
                        <a:gd name="connsiteY134" fmla="*/ 617107 h 758095"/>
                        <a:gd name="connsiteX135" fmla="*/ 1009337 w 1496212"/>
                        <a:gd name="connsiteY135" fmla="*/ 623864 h 758095"/>
                        <a:gd name="connsiteX136" fmla="*/ 1018346 w 1496212"/>
                        <a:gd name="connsiteY136" fmla="*/ 632873 h 758095"/>
                        <a:gd name="connsiteX137" fmla="*/ 1022850 w 1496212"/>
                        <a:gd name="connsiteY137" fmla="*/ 641881 h 758095"/>
                        <a:gd name="connsiteX138" fmla="*/ 1036363 w 1496212"/>
                        <a:gd name="connsiteY138" fmla="*/ 650890 h 758095"/>
                        <a:gd name="connsiteX139" fmla="*/ 1040868 w 1496212"/>
                        <a:gd name="connsiteY139" fmla="*/ 664404 h 758095"/>
                        <a:gd name="connsiteX140" fmla="*/ 1047624 w 1496212"/>
                        <a:gd name="connsiteY140" fmla="*/ 668908 h 758095"/>
                        <a:gd name="connsiteX141" fmla="*/ 1058885 w 1496212"/>
                        <a:gd name="connsiteY141" fmla="*/ 671160 h 758095"/>
                        <a:gd name="connsiteX142" fmla="*/ 1065642 w 1496212"/>
                        <a:gd name="connsiteY142" fmla="*/ 673412 h 758095"/>
                        <a:gd name="connsiteX143" fmla="*/ 1067894 w 1496212"/>
                        <a:gd name="connsiteY143" fmla="*/ 680169 h 758095"/>
                        <a:gd name="connsiteX144" fmla="*/ 1076903 w 1496212"/>
                        <a:gd name="connsiteY144" fmla="*/ 682421 h 758095"/>
                        <a:gd name="connsiteX145" fmla="*/ 1085912 w 1496212"/>
                        <a:gd name="connsiteY145" fmla="*/ 686926 h 758095"/>
                        <a:gd name="connsiteX146" fmla="*/ 1103930 w 1496212"/>
                        <a:gd name="connsiteY146" fmla="*/ 691430 h 758095"/>
                        <a:gd name="connsiteX147" fmla="*/ 1110686 w 1496212"/>
                        <a:gd name="connsiteY147" fmla="*/ 700439 h 758095"/>
                        <a:gd name="connsiteX148" fmla="*/ 1115191 w 1496212"/>
                        <a:gd name="connsiteY148" fmla="*/ 707196 h 758095"/>
                        <a:gd name="connsiteX149" fmla="*/ 1121948 w 1496212"/>
                        <a:gd name="connsiteY149" fmla="*/ 711700 h 758095"/>
                        <a:gd name="connsiteX150" fmla="*/ 1130956 w 1496212"/>
                        <a:gd name="connsiteY150" fmla="*/ 727466 h 758095"/>
                        <a:gd name="connsiteX151" fmla="*/ 1133209 w 1496212"/>
                        <a:gd name="connsiteY151" fmla="*/ 736474 h 758095"/>
                        <a:gd name="connsiteX152" fmla="*/ 1148974 w 1496212"/>
                        <a:gd name="connsiteY152" fmla="*/ 743231 h 758095"/>
                        <a:gd name="connsiteX153" fmla="*/ 1191766 w 1496212"/>
                        <a:gd name="connsiteY153" fmla="*/ 745483 h 758095"/>
                        <a:gd name="connsiteX154" fmla="*/ 1207532 w 1496212"/>
                        <a:gd name="connsiteY154" fmla="*/ 743231 h 758095"/>
                        <a:gd name="connsiteX155" fmla="*/ 1248072 w 1496212"/>
                        <a:gd name="connsiteY155" fmla="*/ 745483 h 758095"/>
                        <a:gd name="connsiteX156" fmla="*/ 1268342 w 1496212"/>
                        <a:gd name="connsiteY156" fmla="*/ 747736 h 758095"/>
                        <a:gd name="connsiteX157" fmla="*/ 1281855 w 1496212"/>
                        <a:gd name="connsiteY157" fmla="*/ 729718 h 758095"/>
                        <a:gd name="connsiteX158" fmla="*/ 1288612 w 1496212"/>
                        <a:gd name="connsiteY158" fmla="*/ 727466 h 758095"/>
                        <a:gd name="connsiteX159" fmla="*/ 1304377 w 1496212"/>
                        <a:gd name="connsiteY159" fmla="*/ 713952 h 758095"/>
                        <a:gd name="connsiteX160" fmla="*/ 1306629 w 1496212"/>
                        <a:gd name="connsiteY160" fmla="*/ 707196 h 758095"/>
                        <a:gd name="connsiteX161" fmla="*/ 1311134 w 1496212"/>
                        <a:gd name="connsiteY161" fmla="*/ 700439 h 758095"/>
                        <a:gd name="connsiteX162" fmla="*/ 1315638 w 1496212"/>
                        <a:gd name="connsiteY162" fmla="*/ 691430 h 758095"/>
                        <a:gd name="connsiteX163" fmla="*/ 1322395 w 1496212"/>
                        <a:gd name="connsiteY163" fmla="*/ 689178 h 758095"/>
                        <a:gd name="connsiteX164" fmla="*/ 1326899 w 1496212"/>
                        <a:gd name="connsiteY164" fmla="*/ 680169 h 758095"/>
                        <a:gd name="connsiteX165" fmla="*/ 1333656 w 1496212"/>
                        <a:gd name="connsiteY165" fmla="*/ 675665 h 758095"/>
                        <a:gd name="connsiteX166" fmla="*/ 1335908 w 1496212"/>
                        <a:gd name="connsiteY166" fmla="*/ 666656 h 758095"/>
                        <a:gd name="connsiteX167" fmla="*/ 1338160 w 1496212"/>
                        <a:gd name="connsiteY167" fmla="*/ 659899 h 758095"/>
                        <a:gd name="connsiteX168" fmla="*/ 1342665 w 1496212"/>
                        <a:gd name="connsiteY168" fmla="*/ 655395 h 758095"/>
                        <a:gd name="connsiteX169" fmla="*/ 1351674 w 1496212"/>
                        <a:gd name="connsiteY169" fmla="*/ 641881 h 758095"/>
                        <a:gd name="connsiteX170" fmla="*/ 1353926 w 1496212"/>
                        <a:gd name="connsiteY170" fmla="*/ 632873 h 758095"/>
                        <a:gd name="connsiteX171" fmla="*/ 1356178 w 1496212"/>
                        <a:gd name="connsiteY171" fmla="*/ 610350 h 758095"/>
                        <a:gd name="connsiteX172" fmla="*/ 1360682 w 1496212"/>
                        <a:gd name="connsiteY172" fmla="*/ 601341 h 758095"/>
                        <a:gd name="connsiteX173" fmla="*/ 1365187 w 1496212"/>
                        <a:gd name="connsiteY173" fmla="*/ 585576 h 758095"/>
                        <a:gd name="connsiteX174" fmla="*/ 1371944 w 1496212"/>
                        <a:gd name="connsiteY174" fmla="*/ 576567 h 758095"/>
                        <a:gd name="connsiteX175" fmla="*/ 1376448 w 1496212"/>
                        <a:gd name="connsiteY175" fmla="*/ 542784 h 758095"/>
                        <a:gd name="connsiteX176" fmla="*/ 1378700 w 1496212"/>
                        <a:gd name="connsiteY176" fmla="*/ 533775 h 758095"/>
                        <a:gd name="connsiteX177" fmla="*/ 1380952 w 1496212"/>
                        <a:gd name="connsiteY177" fmla="*/ 477470 h 758095"/>
                        <a:gd name="connsiteX178" fmla="*/ 1396718 w 1496212"/>
                        <a:gd name="connsiteY178" fmla="*/ 454947 h 758095"/>
                        <a:gd name="connsiteX179" fmla="*/ 1403475 w 1496212"/>
                        <a:gd name="connsiteY179" fmla="*/ 443686 h 758095"/>
                        <a:gd name="connsiteX180" fmla="*/ 1410231 w 1496212"/>
                        <a:gd name="connsiteY180" fmla="*/ 434677 h 758095"/>
                        <a:gd name="connsiteX181" fmla="*/ 1412483 w 1496212"/>
                        <a:gd name="connsiteY181" fmla="*/ 385129 h 758095"/>
                        <a:gd name="connsiteX182" fmla="*/ 1414736 w 1496212"/>
                        <a:gd name="connsiteY182" fmla="*/ 373868 h 758095"/>
                        <a:gd name="connsiteX183" fmla="*/ 1421492 w 1496212"/>
                        <a:gd name="connsiteY183" fmla="*/ 367111 h 758095"/>
                        <a:gd name="connsiteX184" fmla="*/ 1435006 w 1496212"/>
                        <a:gd name="connsiteY184" fmla="*/ 157655 h 758095"/>
                        <a:gd name="connsiteX185" fmla="*/ 1448519 w 1496212"/>
                        <a:gd name="connsiteY185" fmla="*/ 141889 h 758095"/>
                        <a:gd name="connsiteX186" fmla="*/ 1453023 w 1496212"/>
                        <a:gd name="connsiteY186" fmla="*/ 135133 h 758095"/>
                        <a:gd name="connsiteX187" fmla="*/ 1459780 w 1496212"/>
                        <a:gd name="connsiteY187" fmla="*/ 132880 h 758095"/>
                        <a:gd name="connsiteX188" fmla="*/ 1466537 w 1496212"/>
                        <a:gd name="connsiteY188" fmla="*/ 128376 h 758095"/>
                        <a:gd name="connsiteX189" fmla="*/ 1468789 w 1496212"/>
                        <a:gd name="connsiteY189" fmla="*/ 99097 h 758095"/>
                        <a:gd name="connsiteX190" fmla="*/ 1475546 w 1496212"/>
                        <a:gd name="connsiteY190" fmla="*/ 94593 h 758095"/>
                        <a:gd name="connsiteX191" fmla="*/ 1486807 w 1496212"/>
                        <a:gd name="connsiteY191" fmla="*/ 83332 h 758095"/>
                        <a:gd name="connsiteX192" fmla="*/ 1489059 w 1496212"/>
                        <a:gd name="connsiteY192" fmla="*/ 76575 h 758095"/>
                        <a:gd name="connsiteX193" fmla="*/ 1495816 w 1496212"/>
                        <a:gd name="connsiteY193" fmla="*/ 74323 h 758095"/>
                        <a:gd name="connsiteX194" fmla="*/ 1493563 w 1496212"/>
                        <a:gd name="connsiteY194" fmla="*/ 0 h 758095"/>
                        <a:gd name="connsiteX195" fmla="*/ 1482302 w 1496212"/>
                        <a:gd name="connsiteY195" fmla="*/ 9008 h 758095"/>
                        <a:gd name="connsiteX196" fmla="*/ 1480050 w 1496212"/>
                        <a:gd name="connsiteY196" fmla="*/ 18017 h 758095"/>
                        <a:gd name="connsiteX197" fmla="*/ 1473293 w 1496212"/>
                        <a:gd name="connsiteY197" fmla="*/ 20270 h 758095"/>
                        <a:gd name="connsiteX198" fmla="*/ 1482302 w 1496212"/>
                        <a:gd name="connsiteY19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47419 w 1496212"/>
                        <a:gd name="connsiteY84" fmla="*/ 668108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7419 w 1496212"/>
                        <a:gd name="connsiteY83" fmla="*/ 668108 h 758095"/>
                        <a:gd name="connsiteX84" fmla="*/ 550648 w 1496212"/>
                        <a:gd name="connsiteY84" fmla="*/ 677007 h 758095"/>
                        <a:gd name="connsiteX85" fmla="*/ 449766 w 1496212"/>
                        <a:gd name="connsiteY85" fmla="*/ 674028 h 758095"/>
                        <a:gd name="connsiteX86" fmla="*/ 385817 w 1496212"/>
                        <a:gd name="connsiteY86" fmla="*/ 637474 h 758095"/>
                        <a:gd name="connsiteX87" fmla="*/ 340428 w 1496212"/>
                        <a:gd name="connsiteY87" fmla="*/ 603594 h 758095"/>
                        <a:gd name="connsiteX88" fmla="*/ 302141 w 1496212"/>
                        <a:gd name="connsiteY88" fmla="*/ 578819 h 758095"/>
                        <a:gd name="connsiteX89" fmla="*/ 266105 w 1496212"/>
                        <a:gd name="connsiteY89" fmla="*/ 556297 h 758095"/>
                        <a:gd name="connsiteX90" fmla="*/ 259349 w 1496212"/>
                        <a:gd name="connsiteY90" fmla="*/ 554045 h 758095"/>
                        <a:gd name="connsiteX91" fmla="*/ 236826 w 1496212"/>
                        <a:gd name="connsiteY91" fmla="*/ 545036 h 758095"/>
                        <a:gd name="connsiteX92" fmla="*/ 180521 w 1496212"/>
                        <a:gd name="connsiteY92" fmla="*/ 536027 h 758095"/>
                        <a:gd name="connsiteX93" fmla="*/ 117459 w 1496212"/>
                        <a:gd name="connsiteY93" fmla="*/ 533775 h 758095"/>
                        <a:gd name="connsiteX94" fmla="*/ 76919 w 1496212"/>
                        <a:gd name="connsiteY94" fmla="*/ 536027 h 758095"/>
                        <a:gd name="connsiteX95" fmla="*/ 61645 w 1496212"/>
                        <a:gd name="connsiteY95" fmla="*/ 536930 h 758095"/>
                        <a:gd name="connsiteX96" fmla="*/ 23483 w 1496212"/>
                        <a:gd name="connsiteY96" fmla="*/ 550729 h 758095"/>
                        <a:gd name="connsiteX97" fmla="*/ 103 w 1496212"/>
                        <a:gd name="connsiteY97" fmla="*/ 573331 h 758095"/>
                        <a:gd name="connsiteX98" fmla="*/ 16207 w 1496212"/>
                        <a:gd name="connsiteY98" fmla="*/ 613525 h 758095"/>
                        <a:gd name="connsiteX99" fmla="*/ 45307 w 1496212"/>
                        <a:gd name="connsiteY99" fmla="*/ 618170 h 758095"/>
                        <a:gd name="connsiteX100" fmla="*/ 125027 w 1496212"/>
                        <a:gd name="connsiteY100" fmla="*/ 629432 h 758095"/>
                        <a:gd name="connsiteX101" fmla="*/ 167008 w 1496212"/>
                        <a:gd name="connsiteY101" fmla="*/ 632873 h 758095"/>
                        <a:gd name="connsiteX102" fmla="*/ 219388 w 1496212"/>
                        <a:gd name="connsiteY102" fmla="*/ 640429 h 758095"/>
                        <a:gd name="connsiteX103" fmla="*/ 271189 w 1496212"/>
                        <a:gd name="connsiteY103" fmla="*/ 659173 h 758095"/>
                        <a:gd name="connsiteX104" fmla="*/ 302141 w 1496212"/>
                        <a:gd name="connsiteY104" fmla="*/ 675665 h 758095"/>
                        <a:gd name="connsiteX105" fmla="*/ 337229 w 1496212"/>
                        <a:gd name="connsiteY105" fmla="*/ 700365 h 758095"/>
                        <a:gd name="connsiteX106" fmla="*/ 378458 w 1496212"/>
                        <a:gd name="connsiteY106" fmla="*/ 749187 h 758095"/>
                        <a:gd name="connsiteX107" fmla="*/ 403490 w 1496212"/>
                        <a:gd name="connsiteY107" fmla="*/ 752240 h 758095"/>
                        <a:gd name="connsiteX108" fmla="*/ 548322 w 1496212"/>
                        <a:gd name="connsiteY108" fmla="*/ 753003 h 758095"/>
                        <a:gd name="connsiteX109" fmla="*/ 619703 w 1496212"/>
                        <a:gd name="connsiteY109" fmla="*/ 752240 h 758095"/>
                        <a:gd name="connsiteX110" fmla="*/ 682765 w 1496212"/>
                        <a:gd name="connsiteY110" fmla="*/ 747736 h 758095"/>
                        <a:gd name="connsiteX111" fmla="*/ 689522 w 1496212"/>
                        <a:gd name="connsiteY111" fmla="*/ 745483 h 758095"/>
                        <a:gd name="connsiteX112" fmla="*/ 698531 w 1496212"/>
                        <a:gd name="connsiteY112" fmla="*/ 743231 h 758095"/>
                        <a:gd name="connsiteX113" fmla="*/ 730062 w 1496212"/>
                        <a:gd name="connsiteY113" fmla="*/ 740979 h 758095"/>
                        <a:gd name="connsiteX114" fmla="*/ 757088 w 1496212"/>
                        <a:gd name="connsiteY114" fmla="*/ 713952 h 758095"/>
                        <a:gd name="connsiteX115" fmla="*/ 768349 w 1496212"/>
                        <a:gd name="connsiteY115" fmla="*/ 702691 h 758095"/>
                        <a:gd name="connsiteX116" fmla="*/ 772854 w 1496212"/>
                        <a:gd name="connsiteY116" fmla="*/ 698187 h 758095"/>
                        <a:gd name="connsiteX117" fmla="*/ 784115 w 1496212"/>
                        <a:gd name="connsiteY117" fmla="*/ 684674 h 758095"/>
                        <a:gd name="connsiteX118" fmla="*/ 795376 w 1496212"/>
                        <a:gd name="connsiteY118" fmla="*/ 673412 h 758095"/>
                        <a:gd name="connsiteX119" fmla="*/ 799881 w 1496212"/>
                        <a:gd name="connsiteY119" fmla="*/ 666656 h 758095"/>
                        <a:gd name="connsiteX120" fmla="*/ 806637 w 1496212"/>
                        <a:gd name="connsiteY120" fmla="*/ 664404 h 758095"/>
                        <a:gd name="connsiteX121" fmla="*/ 808889 w 1496212"/>
                        <a:gd name="connsiteY121" fmla="*/ 657647 h 758095"/>
                        <a:gd name="connsiteX122" fmla="*/ 838168 w 1496212"/>
                        <a:gd name="connsiteY122" fmla="*/ 655395 h 758095"/>
                        <a:gd name="connsiteX123" fmla="*/ 860690 w 1496212"/>
                        <a:gd name="connsiteY123" fmla="*/ 639629 h 758095"/>
                        <a:gd name="connsiteX124" fmla="*/ 878708 w 1496212"/>
                        <a:gd name="connsiteY124" fmla="*/ 635125 h 758095"/>
                        <a:gd name="connsiteX125" fmla="*/ 887717 w 1496212"/>
                        <a:gd name="connsiteY125" fmla="*/ 632873 h 758095"/>
                        <a:gd name="connsiteX126" fmla="*/ 894474 w 1496212"/>
                        <a:gd name="connsiteY126" fmla="*/ 628368 h 758095"/>
                        <a:gd name="connsiteX127" fmla="*/ 914744 w 1496212"/>
                        <a:gd name="connsiteY127" fmla="*/ 619359 h 758095"/>
                        <a:gd name="connsiteX128" fmla="*/ 926005 w 1496212"/>
                        <a:gd name="connsiteY128" fmla="*/ 608098 h 758095"/>
                        <a:gd name="connsiteX129" fmla="*/ 941770 w 1496212"/>
                        <a:gd name="connsiteY129" fmla="*/ 603594 h 758095"/>
                        <a:gd name="connsiteX130" fmla="*/ 980058 w 1496212"/>
                        <a:gd name="connsiteY130" fmla="*/ 605846 h 758095"/>
                        <a:gd name="connsiteX131" fmla="*/ 984562 w 1496212"/>
                        <a:gd name="connsiteY131" fmla="*/ 612603 h 758095"/>
                        <a:gd name="connsiteX132" fmla="*/ 989067 w 1496212"/>
                        <a:gd name="connsiteY132" fmla="*/ 617107 h 758095"/>
                        <a:gd name="connsiteX133" fmla="*/ 1009337 w 1496212"/>
                        <a:gd name="connsiteY133" fmla="*/ 623864 h 758095"/>
                        <a:gd name="connsiteX134" fmla="*/ 1018346 w 1496212"/>
                        <a:gd name="connsiteY134" fmla="*/ 632873 h 758095"/>
                        <a:gd name="connsiteX135" fmla="*/ 1022850 w 1496212"/>
                        <a:gd name="connsiteY135" fmla="*/ 641881 h 758095"/>
                        <a:gd name="connsiteX136" fmla="*/ 1036363 w 1496212"/>
                        <a:gd name="connsiteY136" fmla="*/ 650890 h 758095"/>
                        <a:gd name="connsiteX137" fmla="*/ 1040868 w 1496212"/>
                        <a:gd name="connsiteY137" fmla="*/ 664404 h 758095"/>
                        <a:gd name="connsiteX138" fmla="*/ 1047624 w 1496212"/>
                        <a:gd name="connsiteY138" fmla="*/ 668908 h 758095"/>
                        <a:gd name="connsiteX139" fmla="*/ 1058885 w 1496212"/>
                        <a:gd name="connsiteY139" fmla="*/ 671160 h 758095"/>
                        <a:gd name="connsiteX140" fmla="*/ 1065642 w 1496212"/>
                        <a:gd name="connsiteY140" fmla="*/ 673412 h 758095"/>
                        <a:gd name="connsiteX141" fmla="*/ 1067894 w 1496212"/>
                        <a:gd name="connsiteY141" fmla="*/ 680169 h 758095"/>
                        <a:gd name="connsiteX142" fmla="*/ 1076903 w 1496212"/>
                        <a:gd name="connsiteY142" fmla="*/ 682421 h 758095"/>
                        <a:gd name="connsiteX143" fmla="*/ 1085912 w 1496212"/>
                        <a:gd name="connsiteY143" fmla="*/ 686926 h 758095"/>
                        <a:gd name="connsiteX144" fmla="*/ 1103930 w 1496212"/>
                        <a:gd name="connsiteY144" fmla="*/ 691430 h 758095"/>
                        <a:gd name="connsiteX145" fmla="*/ 1110686 w 1496212"/>
                        <a:gd name="connsiteY145" fmla="*/ 700439 h 758095"/>
                        <a:gd name="connsiteX146" fmla="*/ 1115191 w 1496212"/>
                        <a:gd name="connsiteY146" fmla="*/ 707196 h 758095"/>
                        <a:gd name="connsiteX147" fmla="*/ 1121948 w 1496212"/>
                        <a:gd name="connsiteY147" fmla="*/ 711700 h 758095"/>
                        <a:gd name="connsiteX148" fmla="*/ 1130956 w 1496212"/>
                        <a:gd name="connsiteY148" fmla="*/ 727466 h 758095"/>
                        <a:gd name="connsiteX149" fmla="*/ 1133209 w 1496212"/>
                        <a:gd name="connsiteY149" fmla="*/ 736474 h 758095"/>
                        <a:gd name="connsiteX150" fmla="*/ 1148974 w 1496212"/>
                        <a:gd name="connsiteY150" fmla="*/ 743231 h 758095"/>
                        <a:gd name="connsiteX151" fmla="*/ 1191766 w 1496212"/>
                        <a:gd name="connsiteY151" fmla="*/ 745483 h 758095"/>
                        <a:gd name="connsiteX152" fmla="*/ 1207532 w 1496212"/>
                        <a:gd name="connsiteY152" fmla="*/ 743231 h 758095"/>
                        <a:gd name="connsiteX153" fmla="*/ 1248072 w 1496212"/>
                        <a:gd name="connsiteY153" fmla="*/ 745483 h 758095"/>
                        <a:gd name="connsiteX154" fmla="*/ 1268342 w 1496212"/>
                        <a:gd name="connsiteY154" fmla="*/ 747736 h 758095"/>
                        <a:gd name="connsiteX155" fmla="*/ 1281855 w 1496212"/>
                        <a:gd name="connsiteY155" fmla="*/ 729718 h 758095"/>
                        <a:gd name="connsiteX156" fmla="*/ 1288612 w 1496212"/>
                        <a:gd name="connsiteY156" fmla="*/ 727466 h 758095"/>
                        <a:gd name="connsiteX157" fmla="*/ 1304377 w 1496212"/>
                        <a:gd name="connsiteY157" fmla="*/ 713952 h 758095"/>
                        <a:gd name="connsiteX158" fmla="*/ 1306629 w 1496212"/>
                        <a:gd name="connsiteY158" fmla="*/ 707196 h 758095"/>
                        <a:gd name="connsiteX159" fmla="*/ 1311134 w 1496212"/>
                        <a:gd name="connsiteY159" fmla="*/ 700439 h 758095"/>
                        <a:gd name="connsiteX160" fmla="*/ 1315638 w 1496212"/>
                        <a:gd name="connsiteY160" fmla="*/ 691430 h 758095"/>
                        <a:gd name="connsiteX161" fmla="*/ 1322395 w 1496212"/>
                        <a:gd name="connsiteY161" fmla="*/ 689178 h 758095"/>
                        <a:gd name="connsiteX162" fmla="*/ 1326899 w 1496212"/>
                        <a:gd name="connsiteY162" fmla="*/ 680169 h 758095"/>
                        <a:gd name="connsiteX163" fmla="*/ 1333656 w 1496212"/>
                        <a:gd name="connsiteY163" fmla="*/ 675665 h 758095"/>
                        <a:gd name="connsiteX164" fmla="*/ 1335908 w 1496212"/>
                        <a:gd name="connsiteY164" fmla="*/ 666656 h 758095"/>
                        <a:gd name="connsiteX165" fmla="*/ 1338160 w 1496212"/>
                        <a:gd name="connsiteY165" fmla="*/ 659899 h 758095"/>
                        <a:gd name="connsiteX166" fmla="*/ 1342665 w 1496212"/>
                        <a:gd name="connsiteY166" fmla="*/ 655395 h 758095"/>
                        <a:gd name="connsiteX167" fmla="*/ 1351674 w 1496212"/>
                        <a:gd name="connsiteY167" fmla="*/ 641881 h 758095"/>
                        <a:gd name="connsiteX168" fmla="*/ 1353926 w 1496212"/>
                        <a:gd name="connsiteY168" fmla="*/ 632873 h 758095"/>
                        <a:gd name="connsiteX169" fmla="*/ 1356178 w 1496212"/>
                        <a:gd name="connsiteY169" fmla="*/ 610350 h 758095"/>
                        <a:gd name="connsiteX170" fmla="*/ 1360682 w 1496212"/>
                        <a:gd name="connsiteY170" fmla="*/ 601341 h 758095"/>
                        <a:gd name="connsiteX171" fmla="*/ 1365187 w 1496212"/>
                        <a:gd name="connsiteY171" fmla="*/ 585576 h 758095"/>
                        <a:gd name="connsiteX172" fmla="*/ 1371944 w 1496212"/>
                        <a:gd name="connsiteY172" fmla="*/ 576567 h 758095"/>
                        <a:gd name="connsiteX173" fmla="*/ 1376448 w 1496212"/>
                        <a:gd name="connsiteY173" fmla="*/ 542784 h 758095"/>
                        <a:gd name="connsiteX174" fmla="*/ 1378700 w 1496212"/>
                        <a:gd name="connsiteY174" fmla="*/ 533775 h 758095"/>
                        <a:gd name="connsiteX175" fmla="*/ 1380952 w 1496212"/>
                        <a:gd name="connsiteY175" fmla="*/ 477470 h 758095"/>
                        <a:gd name="connsiteX176" fmla="*/ 1396718 w 1496212"/>
                        <a:gd name="connsiteY176" fmla="*/ 454947 h 758095"/>
                        <a:gd name="connsiteX177" fmla="*/ 1403475 w 1496212"/>
                        <a:gd name="connsiteY177" fmla="*/ 443686 h 758095"/>
                        <a:gd name="connsiteX178" fmla="*/ 1410231 w 1496212"/>
                        <a:gd name="connsiteY178" fmla="*/ 434677 h 758095"/>
                        <a:gd name="connsiteX179" fmla="*/ 1412483 w 1496212"/>
                        <a:gd name="connsiteY179" fmla="*/ 385129 h 758095"/>
                        <a:gd name="connsiteX180" fmla="*/ 1414736 w 1496212"/>
                        <a:gd name="connsiteY180" fmla="*/ 373868 h 758095"/>
                        <a:gd name="connsiteX181" fmla="*/ 1421492 w 1496212"/>
                        <a:gd name="connsiteY181" fmla="*/ 367111 h 758095"/>
                        <a:gd name="connsiteX182" fmla="*/ 1435006 w 1496212"/>
                        <a:gd name="connsiteY182" fmla="*/ 157655 h 758095"/>
                        <a:gd name="connsiteX183" fmla="*/ 1448519 w 1496212"/>
                        <a:gd name="connsiteY183" fmla="*/ 141889 h 758095"/>
                        <a:gd name="connsiteX184" fmla="*/ 1453023 w 1496212"/>
                        <a:gd name="connsiteY184" fmla="*/ 135133 h 758095"/>
                        <a:gd name="connsiteX185" fmla="*/ 1459780 w 1496212"/>
                        <a:gd name="connsiteY185" fmla="*/ 132880 h 758095"/>
                        <a:gd name="connsiteX186" fmla="*/ 1466537 w 1496212"/>
                        <a:gd name="connsiteY186" fmla="*/ 128376 h 758095"/>
                        <a:gd name="connsiteX187" fmla="*/ 1468789 w 1496212"/>
                        <a:gd name="connsiteY187" fmla="*/ 99097 h 758095"/>
                        <a:gd name="connsiteX188" fmla="*/ 1475546 w 1496212"/>
                        <a:gd name="connsiteY188" fmla="*/ 94593 h 758095"/>
                        <a:gd name="connsiteX189" fmla="*/ 1486807 w 1496212"/>
                        <a:gd name="connsiteY189" fmla="*/ 83332 h 758095"/>
                        <a:gd name="connsiteX190" fmla="*/ 1489059 w 1496212"/>
                        <a:gd name="connsiteY190" fmla="*/ 76575 h 758095"/>
                        <a:gd name="connsiteX191" fmla="*/ 1495816 w 1496212"/>
                        <a:gd name="connsiteY191" fmla="*/ 74323 h 758095"/>
                        <a:gd name="connsiteX192" fmla="*/ 1493563 w 1496212"/>
                        <a:gd name="connsiteY192" fmla="*/ 0 h 758095"/>
                        <a:gd name="connsiteX193" fmla="*/ 1482302 w 1496212"/>
                        <a:gd name="connsiteY193" fmla="*/ 9008 h 758095"/>
                        <a:gd name="connsiteX194" fmla="*/ 1480050 w 1496212"/>
                        <a:gd name="connsiteY194" fmla="*/ 18017 h 758095"/>
                        <a:gd name="connsiteX195" fmla="*/ 1473293 w 1496212"/>
                        <a:gd name="connsiteY195" fmla="*/ 20270 h 758095"/>
                        <a:gd name="connsiteX196" fmla="*/ 1482302 w 1496212"/>
                        <a:gd name="connsiteY19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19703 w 1496212"/>
                        <a:gd name="connsiteY108" fmla="*/ 752240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50976 w 1496212"/>
                        <a:gd name="connsiteY108" fmla="*/ 747772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691774 w 1496212"/>
                        <a:gd name="connsiteY80" fmla="*/ 644134 h 758095"/>
                        <a:gd name="connsiteX81" fmla="*/ 647419 w 1496212"/>
                        <a:gd name="connsiteY81" fmla="*/ 668108 h 758095"/>
                        <a:gd name="connsiteX82" fmla="*/ 550648 w 1496212"/>
                        <a:gd name="connsiteY82" fmla="*/ 677007 h 758095"/>
                        <a:gd name="connsiteX83" fmla="*/ 449766 w 1496212"/>
                        <a:gd name="connsiteY83" fmla="*/ 674028 h 758095"/>
                        <a:gd name="connsiteX84" fmla="*/ 385817 w 1496212"/>
                        <a:gd name="connsiteY84" fmla="*/ 637474 h 758095"/>
                        <a:gd name="connsiteX85" fmla="*/ 340428 w 1496212"/>
                        <a:gd name="connsiteY85" fmla="*/ 603594 h 758095"/>
                        <a:gd name="connsiteX86" fmla="*/ 302141 w 1496212"/>
                        <a:gd name="connsiteY86" fmla="*/ 578819 h 758095"/>
                        <a:gd name="connsiteX87" fmla="*/ 266105 w 1496212"/>
                        <a:gd name="connsiteY87" fmla="*/ 556297 h 758095"/>
                        <a:gd name="connsiteX88" fmla="*/ 259349 w 1496212"/>
                        <a:gd name="connsiteY88" fmla="*/ 554045 h 758095"/>
                        <a:gd name="connsiteX89" fmla="*/ 236826 w 1496212"/>
                        <a:gd name="connsiteY89" fmla="*/ 545036 h 758095"/>
                        <a:gd name="connsiteX90" fmla="*/ 180521 w 1496212"/>
                        <a:gd name="connsiteY90" fmla="*/ 536027 h 758095"/>
                        <a:gd name="connsiteX91" fmla="*/ 117459 w 1496212"/>
                        <a:gd name="connsiteY91" fmla="*/ 533775 h 758095"/>
                        <a:gd name="connsiteX92" fmla="*/ 76919 w 1496212"/>
                        <a:gd name="connsiteY92" fmla="*/ 536027 h 758095"/>
                        <a:gd name="connsiteX93" fmla="*/ 61645 w 1496212"/>
                        <a:gd name="connsiteY93" fmla="*/ 536930 h 758095"/>
                        <a:gd name="connsiteX94" fmla="*/ 23483 w 1496212"/>
                        <a:gd name="connsiteY94" fmla="*/ 550729 h 758095"/>
                        <a:gd name="connsiteX95" fmla="*/ 103 w 1496212"/>
                        <a:gd name="connsiteY95" fmla="*/ 573331 h 758095"/>
                        <a:gd name="connsiteX96" fmla="*/ 16207 w 1496212"/>
                        <a:gd name="connsiteY96" fmla="*/ 613525 h 758095"/>
                        <a:gd name="connsiteX97" fmla="*/ 45307 w 1496212"/>
                        <a:gd name="connsiteY97" fmla="*/ 618170 h 758095"/>
                        <a:gd name="connsiteX98" fmla="*/ 125027 w 1496212"/>
                        <a:gd name="connsiteY98" fmla="*/ 629432 h 758095"/>
                        <a:gd name="connsiteX99" fmla="*/ 167008 w 1496212"/>
                        <a:gd name="connsiteY99" fmla="*/ 632873 h 758095"/>
                        <a:gd name="connsiteX100" fmla="*/ 219388 w 1496212"/>
                        <a:gd name="connsiteY100" fmla="*/ 640429 h 758095"/>
                        <a:gd name="connsiteX101" fmla="*/ 271189 w 1496212"/>
                        <a:gd name="connsiteY101" fmla="*/ 659173 h 758095"/>
                        <a:gd name="connsiteX102" fmla="*/ 302141 w 1496212"/>
                        <a:gd name="connsiteY102" fmla="*/ 675665 h 758095"/>
                        <a:gd name="connsiteX103" fmla="*/ 337229 w 1496212"/>
                        <a:gd name="connsiteY103" fmla="*/ 700365 h 758095"/>
                        <a:gd name="connsiteX104" fmla="*/ 378458 w 1496212"/>
                        <a:gd name="connsiteY104" fmla="*/ 749187 h 758095"/>
                        <a:gd name="connsiteX105" fmla="*/ 403490 w 1496212"/>
                        <a:gd name="connsiteY105" fmla="*/ 752240 h 758095"/>
                        <a:gd name="connsiteX106" fmla="*/ 548322 w 1496212"/>
                        <a:gd name="connsiteY106" fmla="*/ 753003 h 758095"/>
                        <a:gd name="connsiteX107" fmla="*/ 650976 w 1496212"/>
                        <a:gd name="connsiteY107" fmla="*/ 747772 h 758095"/>
                        <a:gd name="connsiteX108" fmla="*/ 682765 w 1496212"/>
                        <a:gd name="connsiteY108" fmla="*/ 747736 h 758095"/>
                        <a:gd name="connsiteX109" fmla="*/ 689522 w 1496212"/>
                        <a:gd name="connsiteY109" fmla="*/ 745483 h 758095"/>
                        <a:gd name="connsiteX110" fmla="*/ 698531 w 1496212"/>
                        <a:gd name="connsiteY110" fmla="*/ 743231 h 758095"/>
                        <a:gd name="connsiteX111" fmla="*/ 730062 w 1496212"/>
                        <a:gd name="connsiteY111" fmla="*/ 740979 h 758095"/>
                        <a:gd name="connsiteX112" fmla="*/ 757088 w 1496212"/>
                        <a:gd name="connsiteY112" fmla="*/ 713952 h 758095"/>
                        <a:gd name="connsiteX113" fmla="*/ 768349 w 1496212"/>
                        <a:gd name="connsiteY113" fmla="*/ 702691 h 758095"/>
                        <a:gd name="connsiteX114" fmla="*/ 772854 w 1496212"/>
                        <a:gd name="connsiteY114" fmla="*/ 698187 h 758095"/>
                        <a:gd name="connsiteX115" fmla="*/ 784115 w 1496212"/>
                        <a:gd name="connsiteY115" fmla="*/ 684674 h 758095"/>
                        <a:gd name="connsiteX116" fmla="*/ 795376 w 1496212"/>
                        <a:gd name="connsiteY116" fmla="*/ 673412 h 758095"/>
                        <a:gd name="connsiteX117" fmla="*/ 799881 w 1496212"/>
                        <a:gd name="connsiteY117" fmla="*/ 666656 h 758095"/>
                        <a:gd name="connsiteX118" fmla="*/ 806637 w 1496212"/>
                        <a:gd name="connsiteY118" fmla="*/ 664404 h 758095"/>
                        <a:gd name="connsiteX119" fmla="*/ 808889 w 1496212"/>
                        <a:gd name="connsiteY119" fmla="*/ 657647 h 758095"/>
                        <a:gd name="connsiteX120" fmla="*/ 838168 w 1496212"/>
                        <a:gd name="connsiteY120" fmla="*/ 655395 h 758095"/>
                        <a:gd name="connsiteX121" fmla="*/ 860690 w 1496212"/>
                        <a:gd name="connsiteY121" fmla="*/ 639629 h 758095"/>
                        <a:gd name="connsiteX122" fmla="*/ 878708 w 1496212"/>
                        <a:gd name="connsiteY122" fmla="*/ 635125 h 758095"/>
                        <a:gd name="connsiteX123" fmla="*/ 887717 w 1496212"/>
                        <a:gd name="connsiteY123" fmla="*/ 632873 h 758095"/>
                        <a:gd name="connsiteX124" fmla="*/ 894474 w 1496212"/>
                        <a:gd name="connsiteY124" fmla="*/ 628368 h 758095"/>
                        <a:gd name="connsiteX125" fmla="*/ 914744 w 1496212"/>
                        <a:gd name="connsiteY125" fmla="*/ 619359 h 758095"/>
                        <a:gd name="connsiteX126" fmla="*/ 926005 w 1496212"/>
                        <a:gd name="connsiteY126" fmla="*/ 608098 h 758095"/>
                        <a:gd name="connsiteX127" fmla="*/ 941770 w 1496212"/>
                        <a:gd name="connsiteY127" fmla="*/ 603594 h 758095"/>
                        <a:gd name="connsiteX128" fmla="*/ 980058 w 1496212"/>
                        <a:gd name="connsiteY128" fmla="*/ 605846 h 758095"/>
                        <a:gd name="connsiteX129" fmla="*/ 984562 w 1496212"/>
                        <a:gd name="connsiteY129" fmla="*/ 612603 h 758095"/>
                        <a:gd name="connsiteX130" fmla="*/ 989067 w 1496212"/>
                        <a:gd name="connsiteY130" fmla="*/ 617107 h 758095"/>
                        <a:gd name="connsiteX131" fmla="*/ 1009337 w 1496212"/>
                        <a:gd name="connsiteY131" fmla="*/ 623864 h 758095"/>
                        <a:gd name="connsiteX132" fmla="*/ 1018346 w 1496212"/>
                        <a:gd name="connsiteY132" fmla="*/ 632873 h 758095"/>
                        <a:gd name="connsiteX133" fmla="*/ 1022850 w 1496212"/>
                        <a:gd name="connsiteY133" fmla="*/ 641881 h 758095"/>
                        <a:gd name="connsiteX134" fmla="*/ 1036363 w 1496212"/>
                        <a:gd name="connsiteY134" fmla="*/ 650890 h 758095"/>
                        <a:gd name="connsiteX135" fmla="*/ 1040868 w 1496212"/>
                        <a:gd name="connsiteY135" fmla="*/ 664404 h 758095"/>
                        <a:gd name="connsiteX136" fmla="*/ 1047624 w 1496212"/>
                        <a:gd name="connsiteY136" fmla="*/ 668908 h 758095"/>
                        <a:gd name="connsiteX137" fmla="*/ 1058885 w 1496212"/>
                        <a:gd name="connsiteY137" fmla="*/ 671160 h 758095"/>
                        <a:gd name="connsiteX138" fmla="*/ 1065642 w 1496212"/>
                        <a:gd name="connsiteY138" fmla="*/ 673412 h 758095"/>
                        <a:gd name="connsiteX139" fmla="*/ 1067894 w 1496212"/>
                        <a:gd name="connsiteY139" fmla="*/ 680169 h 758095"/>
                        <a:gd name="connsiteX140" fmla="*/ 1076903 w 1496212"/>
                        <a:gd name="connsiteY140" fmla="*/ 682421 h 758095"/>
                        <a:gd name="connsiteX141" fmla="*/ 1085912 w 1496212"/>
                        <a:gd name="connsiteY141" fmla="*/ 686926 h 758095"/>
                        <a:gd name="connsiteX142" fmla="*/ 1103930 w 1496212"/>
                        <a:gd name="connsiteY142" fmla="*/ 691430 h 758095"/>
                        <a:gd name="connsiteX143" fmla="*/ 1110686 w 1496212"/>
                        <a:gd name="connsiteY143" fmla="*/ 700439 h 758095"/>
                        <a:gd name="connsiteX144" fmla="*/ 1115191 w 1496212"/>
                        <a:gd name="connsiteY144" fmla="*/ 707196 h 758095"/>
                        <a:gd name="connsiteX145" fmla="*/ 1121948 w 1496212"/>
                        <a:gd name="connsiteY145" fmla="*/ 711700 h 758095"/>
                        <a:gd name="connsiteX146" fmla="*/ 1130956 w 1496212"/>
                        <a:gd name="connsiteY146" fmla="*/ 727466 h 758095"/>
                        <a:gd name="connsiteX147" fmla="*/ 1133209 w 1496212"/>
                        <a:gd name="connsiteY147" fmla="*/ 736474 h 758095"/>
                        <a:gd name="connsiteX148" fmla="*/ 1148974 w 1496212"/>
                        <a:gd name="connsiteY148" fmla="*/ 743231 h 758095"/>
                        <a:gd name="connsiteX149" fmla="*/ 1191766 w 1496212"/>
                        <a:gd name="connsiteY149" fmla="*/ 745483 h 758095"/>
                        <a:gd name="connsiteX150" fmla="*/ 1207532 w 1496212"/>
                        <a:gd name="connsiteY150" fmla="*/ 743231 h 758095"/>
                        <a:gd name="connsiteX151" fmla="*/ 1248072 w 1496212"/>
                        <a:gd name="connsiteY151" fmla="*/ 745483 h 758095"/>
                        <a:gd name="connsiteX152" fmla="*/ 1268342 w 1496212"/>
                        <a:gd name="connsiteY152" fmla="*/ 747736 h 758095"/>
                        <a:gd name="connsiteX153" fmla="*/ 1281855 w 1496212"/>
                        <a:gd name="connsiteY153" fmla="*/ 729718 h 758095"/>
                        <a:gd name="connsiteX154" fmla="*/ 1288612 w 1496212"/>
                        <a:gd name="connsiteY154" fmla="*/ 727466 h 758095"/>
                        <a:gd name="connsiteX155" fmla="*/ 1304377 w 1496212"/>
                        <a:gd name="connsiteY155" fmla="*/ 713952 h 758095"/>
                        <a:gd name="connsiteX156" fmla="*/ 1306629 w 1496212"/>
                        <a:gd name="connsiteY156" fmla="*/ 707196 h 758095"/>
                        <a:gd name="connsiteX157" fmla="*/ 1311134 w 1496212"/>
                        <a:gd name="connsiteY157" fmla="*/ 700439 h 758095"/>
                        <a:gd name="connsiteX158" fmla="*/ 1315638 w 1496212"/>
                        <a:gd name="connsiteY158" fmla="*/ 691430 h 758095"/>
                        <a:gd name="connsiteX159" fmla="*/ 1322395 w 1496212"/>
                        <a:gd name="connsiteY159" fmla="*/ 689178 h 758095"/>
                        <a:gd name="connsiteX160" fmla="*/ 1326899 w 1496212"/>
                        <a:gd name="connsiteY160" fmla="*/ 680169 h 758095"/>
                        <a:gd name="connsiteX161" fmla="*/ 1333656 w 1496212"/>
                        <a:gd name="connsiteY161" fmla="*/ 675665 h 758095"/>
                        <a:gd name="connsiteX162" fmla="*/ 1335908 w 1496212"/>
                        <a:gd name="connsiteY162" fmla="*/ 666656 h 758095"/>
                        <a:gd name="connsiteX163" fmla="*/ 1338160 w 1496212"/>
                        <a:gd name="connsiteY163" fmla="*/ 659899 h 758095"/>
                        <a:gd name="connsiteX164" fmla="*/ 1342665 w 1496212"/>
                        <a:gd name="connsiteY164" fmla="*/ 655395 h 758095"/>
                        <a:gd name="connsiteX165" fmla="*/ 1351674 w 1496212"/>
                        <a:gd name="connsiteY165" fmla="*/ 641881 h 758095"/>
                        <a:gd name="connsiteX166" fmla="*/ 1353926 w 1496212"/>
                        <a:gd name="connsiteY166" fmla="*/ 632873 h 758095"/>
                        <a:gd name="connsiteX167" fmla="*/ 1356178 w 1496212"/>
                        <a:gd name="connsiteY167" fmla="*/ 610350 h 758095"/>
                        <a:gd name="connsiteX168" fmla="*/ 1360682 w 1496212"/>
                        <a:gd name="connsiteY168" fmla="*/ 601341 h 758095"/>
                        <a:gd name="connsiteX169" fmla="*/ 1365187 w 1496212"/>
                        <a:gd name="connsiteY169" fmla="*/ 585576 h 758095"/>
                        <a:gd name="connsiteX170" fmla="*/ 1371944 w 1496212"/>
                        <a:gd name="connsiteY170" fmla="*/ 576567 h 758095"/>
                        <a:gd name="connsiteX171" fmla="*/ 1376448 w 1496212"/>
                        <a:gd name="connsiteY171" fmla="*/ 542784 h 758095"/>
                        <a:gd name="connsiteX172" fmla="*/ 1378700 w 1496212"/>
                        <a:gd name="connsiteY172" fmla="*/ 533775 h 758095"/>
                        <a:gd name="connsiteX173" fmla="*/ 1380952 w 1496212"/>
                        <a:gd name="connsiteY173" fmla="*/ 477470 h 758095"/>
                        <a:gd name="connsiteX174" fmla="*/ 1396718 w 1496212"/>
                        <a:gd name="connsiteY174" fmla="*/ 454947 h 758095"/>
                        <a:gd name="connsiteX175" fmla="*/ 1403475 w 1496212"/>
                        <a:gd name="connsiteY175" fmla="*/ 443686 h 758095"/>
                        <a:gd name="connsiteX176" fmla="*/ 1410231 w 1496212"/>
                        <a:gd name="connsiteY176" fmla="*/ 434677 h 758095"/>
                        <a:gd name="connsiteX177" fmla="*/ 1412483 w 1496212"/>
                        <a:gd name="connsiteY177" fmla="*/ 385129 h 758095"/>
                        <a:gd name="connsiteX178" fmla="*/ 1414736 w 1496212"/>
                        <a:gd name="connsiteY178" fmla="*/ 373868 h 758095"/>
                        <a:gd name="connsiteX179" fmla="*/ 1421492 w 1496212"/>
                        <a:gd name="connsiteY179" fmla="*/ 367111 h 758095"/>
                        <a:gd name="connsiteX180" fmla="*/ 1435006 w 1496212"/>
                        <a:gd name="connsiteY180" fmla="*/ 157655 h 758095"/>
                        <a:gd name="connsiteX181" fmla="*/ 1448519 w 1496212"/>
                        <a:gd name="connsiteY181" fmla="*/ 141889 h 758095"/>
                        <a:gd name="connsiteX182" fmla="*/ 1453023 w 1496212"/>
                        <a:gd name="connsiteY182" fmla="*/ 135133 h 758095"/>
                        <a:gd name="connsiteX183" fmla="*/ 1459780 w 1496212"/>
                        <a:gd name="connsiteY183" fmla="*/ 132880 h 758095"/>
                        <a:gd name="connsiteX184" fmla="*/ 1466537 w 1496212"/>
                        <a:gd name="connsiteY184" fmla="*/ 128376 h 758095"/>
                        <a:gd name="connsiteX185" fmla="*/ 1468789 w 1496212"/>
                        <a:gd name="connsiteY185" fmla="*/ 99097 h 758095"/>
                        <a:gd name="connsiteX186" fmla="*/ 1475546 w 1496212"/>
                        <a:gd name="connsiteY186" fmla="*/ 94593 h 758095"/>
                        <a:gd name="connsiteX187" fmla="*/ 1486807 w 1496212"/>
                        <a:gd name="connsiteY187" fmla="*/ 83332 h 758095"/>
                        <a:gd name="connsiteX188" fmla="*/ 1489059 w 1496212"/>
                        <a:gd name="connsiteY188" fmla="*/ 76575 h 758095"/>
                        <a:gd name="connsiteX189" fmla="*/ 1495816 w 1496212"/>
                        <a:gd name="connsiteY189" fmla="*/ 74323 h 758095"/>
                        <a:gd name="connsiteX190" fmla="*/ 1493563 w 1496212"/>
                        <a:gd name="connsiteY190" fmla="*/ 0 h 758095"/>
                        <a:gd name="connsiteX191" fmla="*/ 1482302 w 1496212"/>
                        <a:gd name="connsiteY191" fmla="*/ 9008 h 758095"/>
                        <a:gd name="connsiteX192" fmla="*/ 1480050 w 1496212"/>
                        <a:gd name="connsiteY192" fmla="*/ 18017 h 758095"/>
                        <a:gd name="connsiteX193" fmla="*/ 1473293 w 1496212"/>
                        <a:gd name="connsiteY193" fmla="*/ 20270 h 758095"/>
                        <a:gd name="connsiteX194" fmla="*/ 1482302 w 1496212"/>
                        <a:gd name="connsiteY19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691774 w 1496212"/>
                        <a:gd name="connsiteY79" fmla="*/ 644134 h 758095"/>
                        <a:gd name="connsiteX80" fmla="*/ 647419 w 1496212"/>
                        <a:gd name="connsiteY80" fmla="*/ 668108 h 758095"/>
                        <a:gd name="connsiteX81" fmla="*/ 550648 w 1496212"/>
                        <a:gd name="connsiteY81" fmla="*/ 677007 h 758095"/>
                        <a:gd name="connsiteX82" fmla="*/ 449766 w 1496212"/>
                        <a:gd name="connsiteY82" fmla="*/ 674028 h 758095"/>
                        <a:gd name="connsiteX83" fmla="*/ 385817 w 1496212"/>
                        <a:gd name="connsiteY83" fmla="*/ 637474 h 758095"/>
                        <a:gd name="connsiteX84" fmla="*/ 340428 w 1496212"/>
                        <a:gd name="connsiteY84" fmla="*/ 603594 h 758095"/>
                        <a:gd name="connsiteX85" fmla="*/ 302141 w 1496212"/>
                        <a:gd name="connsiteY85" fmla="*/ 578819 h 758095"/>
                        <a:gd name="connsiteX86" fmla="*/ 266105 w 1496212"/>
                        <a:gd name="connsiteY86" fmla="*/ 556297 h 758095"/>
                        <a:gd name="connsiteX87" fmla="*/ 259349 w 1496212"/>
                        <a:gd name="connsiteY87" fmla="*/ 554045 h 758095"/>
                        <a:gd name="connsiteX88" fmla="*/ 236826 w 1496212"/>
                        <a:gd name="connsiteY88" fmla="*/ 545036 h 758095"/>
                        <a:gd name="connsiteX89" fmla="*/ 180521 w 1496212"/>
                        <a:gd name="connsiteY89" fmla="*/ 536027 h 758095"/>
                        <a:gd name="connsiteX90" fmla="*/ 117459 w 1496212"/>
                        <a:gd name="connsiteY90" fmla="*/ 533775 h 758095"/>
                        <a:gd name="connsiteX91" fmla="*/ 76919 w 1496212"/>
                        <a:gd name="connsiteY91" fmla="*/ 536027 h 758095"/>
                        <a:gd name="connsiteX92" fmla="*/ 61645 w 1496212"/>
                        <a:gd name="connsiteY92" fmla="*/ 536930 h 758095"/>
                        <a:gd name="connsiteX93" fmla="*/ 23483 w 1496212"/>
                        <a:gd name="connsiteY93" fmla="*/ 550729 h 758095"/>
                        <a:gd name="connsiteX94" fmla="*/ 103 w 1496212"/>
                        <a:gd name="connsiteY94" fmla="*/ 573331 h 758095"/>
                        <a:gd name="connsiteX95" fmla="*/ 16207 w 1496212"/>
                        <a:gd name="connsiteY95" fmla="*/ 613525 h 758095"/>
                        <a:gd name="connsiteX96" fmla="*/ 45307 w 1496212"/>
                        <a:gd name="connsiteY96" fmla="*/ 618170 h 758095"/>
                        <a:gd name="connsiteX97" fmla="*/ 125027 w 1496212"/>
                        <a:gd name="connsiteY97" fmla="*/ 629432 h 758095"/>
                        <a:gd name="connsiteX98" fmla="*/ 167008 w 1496212"/>
                        <a:gd name="connsiteY98" fmla="*/ 632873 h 758095"/>
                        <a:gd name="connsiteX99" fmla="*/ 219388 w 1496212"/>
                        <a:gd name="connsiteY99" fmla="*/ 640429 h 758095"/>
                        <a:gd name="connsiteX100" fmla="*/ 271189 w 1496212"/>
                        <a:gd name="connsiteY100" fmla="*/ 659173 h 758095"/>
                        <a:gd name="connsiteX101" fmla="*/ 302141 w 1496212"/>
                        <a:gd name="connsiteY101" fmla="*/ 675665 h 758095"/>
                        <a:gd name="connsiteX102" fmla="*/ 337229 w 1496212"/>
                        <a:gd name="connsiteY102" fmla="*/ 700365 h 758095"/>
                        <a:gd name="connsiteX103" fmla="*/ 378458 w 1496212"/>
                        <a:gd name="connsiteY103" fmla="*/ 749187 h 758095"/>
                        <a:gd name="connsiteX104" fmla="*/ 403490 w 1496212"/>
                        <a:gd name="connsiteY104" fmla="*/ 752240 h 758095"/>
                        <a:gd name="connsiteX105" fmla="*/ 548322 w 1496212"/>
                        <a:gd name="connsiteY105" fmla="*/ 753003 h 758095"/>
                        <a:gd name="connsiteX106" fmla="*/ 650976 w 1496212"/>
                        <a:gd name="connsiteY106" fmla="*/ 747772 h 758095"/>
                        <a:gd name="connsiteX107" fmla="*/ 682765 w 1496212"/>
                        <a:gd name="connsiteY107" fmla="*/ 747736 h 758095"/>
                        <a:gd name="connsiteX108" fmla="*/ 689522 w 1496212"/>
                        <a:gd name="connsiteY108" fmla="*/ 745483 h 758095"/>
                        <a:gd name="connsiteX109" fmla="*/ 698531 w 1496212"/>
                        <a:gd name="connsiteY109" fmla="*/ 743231 h 758095"/>
                        <a:gd name="connsiteX110" fmla="*/ 730062 w 1496212"/>
                        <a:gd name="connsiteY110" fmla="*/ 740979 h 758095"/>
                        <a:gd name="connsiteX111" fmla="*/ 757088 w 1496212"/>
                        <a:gd name="connsiteY111" fmla="*/ 713952 h 758095"/>
                        <a:gd name="connsiteX112" fmla="*/ 768349 w 1496212"/>
                        <a:gd name="connsiteY112" fmla="*/ 702691 h 758095"/>
                        <a:gd name="connsiteX113" fmla="*/ 772854 w 1496212"/>
                        <a:gd name="connsiteY113" fmla="*/ 698187 h 758095"/>
                        <a:gd name="connsiteX114" fmla="*/ 784115 w 1496212"/>
                        <a:gd name="connsiteY114" fmla="*/ 684674 h 758095"/>
                        <a:gd name="connsiteX115" fmla="*/ 795376 w 1496212"/>
                        <a:gd name="connsiteY115" fmla="*/ 673412 h 758095"/>
                        <a:gd name="connsiteX116" fmla="*/ 799881 w 1496212"/>
                        <a:gd name="connsiteY116" fmla="*/ 666656 h 758095"/>
                        <a:gd name="connsiteX117" fmla="*/ 806637 w 1496212"/>
                        <a:gd name="connsiteY117" fmla="*/ 664404 h 758095"/>
                        <a:gd name="connsiteX118" fmla="*/ 808889 w 1496212"/>
                        <a:gd name="connsiteY118" fmla="*/ 657647 h 758095"/>
                        <a:gd name="connsiteX119" fmla="*/ 838168 w 1496212"/>
                        <a:gd name="connsiteY119" fmla="*/ 655395 h 758095"/>
                        <a:gd name="connsiteX120" fmla="*/ 860690 w 1496212"/>
                        <a:gd name="connsiteY120" fmla="*/ 639629 h 758095"/>
                        <a:gd name="connsiteX121" fmla="*/ 878708 w 1496212"/>
                        <a:gd name="connsiteY121" fmla="*/ 635125 h 758095"/>
                        <a:gd name="connsiteX122" fmla="*/ 887717 w 1496212"/>
                        <a:gd name="connsiteY122" fmla="*/ 632873 h 758095"/>
                        <a:gd name="connsiteX123" fmla="*/ 894474 w 1496212"/>
                        <a:gd name="connsiteY123" fmla="*/ 628368 h 758095"/>
                        <a:gd name="connsiteX124" fmla="*/ 914744 w 1496212"/>
                        <a:gd name="connsiteY124" fmla="*/ 619359 h 758095"/>
                        <a:gd name="connsiteX125" fmla="*/ 926005 w 1496212"/>
                        <a:gd name="connsiteY125" fmla="*/ 608098 h 758095"/>
                        <a:gd name="connsiteX126" fmla="*/ 941770 w 1496212"/>
                        <a:gd name="connsiteY126" fmla="*/ 603594 h 758095"/>
                        <a:gd name="connsiteX127" fmla="*/ 980058 w 1496212"/>
                        <a:gd name="connsiteY127" fmla="*/ 605846 h 758095"/>
                        <a:gd name="connsiteX128" fmla="*/ 984562 w 1496212"/>
                        <a:gd name="connsiteY128" fmla="*/ 612603 h 758095"/>
                        <a:gd name="connsiteX129" fmla="*/ 989067 w 1496212"/>
                        <a:gd name="connsiteY129" fmla="*/ 617107 h 758095"/>
                        <a:gd name="connsiteX130" fmla="*/ 1009337 w 1496212"/>
                        <a:gd name="connsiteY130" fmla="*/ 623864 h 758095"/>
                        <a:gd name="connsiteX131" fmla="*/ 1018346 w 1496212"/>
                        <a:gd name="connsiteY131" fmla="*/ 632873 h 758095"/>
                        <a:gd name="connsiteX132" fmla="*/ 1022850 w 1496212"/>
                        <a:gd name="connsiteY132" fmla="*/ 641881 h 758095"/>
                        <a:gd name="connsiteX133" fmla="*/ 1036363 w 1496212"/>
                        <a:gd name="connsiteY133" fmla="*/ 650890 h 758095"/>
                        <a:gd name="connsiteX134" fmla="*/ 1040868 w 1496212"/>
                        <a:gd name="connsiteY134" fmla="*/ 664404 h 758095"/>
                        <a:gd name="connsiteX135" fmla="*/ 1047624 w 1496212"/>
                        <a:gd name="connsiteY135" fmla="*/ 668908 h 758095"/>
                        <a:gd name="connsiteX136" fmla="*/ 1058885 w 1496212"/>
                        <a:gd name="connsiteY136" fmla="*/ 671160 h 758095"/>
                        <a:gd name="connsiteX137" fmla="*/ 1065642 w 1496212"/>
                        <a:gd name="connsiteY137" fmla="*/ 673412 h 758095"/>
                        <a:gd name="connsiteX138" fmla="*/ 1067894 w 1496212"/>
                        <a:gd name="connsiteY138" fmla="*/ 680169 h 758095"/>
                        <a:gd name="connsiteX139" fmla="*/ 1076903 w 1496212"/>
                        <a:gd name="connsiteY139" fmla="*/ 682421 h 758095"/>
                        <a:gd name="connsiteX140" fmla="*/ 1085912 w 1496212"/>
                        <a:gd name="connsiteY140" fmla="*/ 686926 h 758095"/>
                        <a:gd name="connsiteX141" fmla="*/ 1103930 w 1496212"/>
                        <a:gd name="connsiteY141" fmla="*/ 691430 h 758095"/>
                        <a:gd name="connsiteX142" fmla="*/ 1110686 w 1496212"/>
                        <a:gd name="connsiteY142" fmla="*/ 700439 h 758095"/>
                        <a:gd name="connsiteX143" fmla="*/ 1115191 w 1496212"/>
                        <a:gd name="connsiteY143" fmla="*/ 707196 h 758095"/>
                        <a:gd name="connsiteX144" fmla="*/ 1121948 w 1496212"/>
                        <a:gd name="connsiteY144" fmla="*/ 711700 h 758095"/>
                        <a:gd name="connsiteX145" fmla="*/ 1130956 w 1496212"/>
                        <a:gd name="connsiteY145" fmla="*/ 727466 h 758095"/>
                        <a:gd name="connsiteX146" fmla="*/ 1133209 w 1496212"/>
                        <a:gd name="connsiteY146" fmla="*/ 736474 h 758095"/>
                        <a:gd name="connsiteX147" fmla="*/ 1148974 w 1496212"/>
                        <a:gd name="connsiteY147" fmla="*/ 743231 h 758095"/>
                        <a:gd name="connsiteX148" fmla="*/ 1191766 w 1496212"/>
                        <a:gd name="connsiteY148" fmla="*/ 745483 h 758095"/>
                        <a:gd name="connsiteX149" fmla="*/ 1207532 w 1496212"/>
                        <a:gd name="connsiteY149" fmla="*/ 743231 h 758095"/>
                        <a:gd name="connsiteX150" fmla="*/ 1248072 w 1496212"/>
                        <a:gd name="connsiteY150" fmla="*/ 745483 h 758095"/>
                        <a:gd name="connsiteX151" fmla="*/ 1268342 w 1496212"/>
                        <a:gd name="connsiteY151" fmla="*/ 747736 h 758095"/>
                        <a:gd name="connsiteX152" fmla="*/ 1281855 w 1496212"/>
                        <a:gd name="connsiteY152" fmla="*/ 729718 h 758095"/>
                        <a:gd name="connsiteX153" fmla="*/ 1288612 w 1496212"/>
                        <a:gd name="connsiteY153" fmla="*/ 727466 h 758095"/>
                        <a:gd name="connsiteX154" fmla="*/ 1304377 w 1496212"/>
                        <a:gd name="connsiteY154" fmla="*/ 713952 h 758095"/>
                        <a:gd name="connsiteX155" fmla="*/ 1306629 w 1496212"/>
                        <a:gd name="connsiteY155" fmla="*/ 707196 h 758095"/>
                        <a:gd name="connsiteX156" fmla="*/ 1311134 w 1496212"/>
                        <a:gd name="connsiteY156" fmla="*/ 700439 h 758095"/>
                        <a:gd name="connsiteX157" fmla="*/ 1315638 w 1496212"/>
                        <a:gd name="connsiteY157" fmla="*/ 691430 h 758095"/>
                        <a:gd name="connsiteX158" fmla="*/ 1322395 w 1496212"/>
                        <a:gd name="connsiteY158" fmla="*/ 689178 h 758095"/>
                        <a:gd name="connsiteX159" fmla="*/ 1326899 w 1496212"/>
                        <a:gd name="connsiteY159" fmla="*/ 680169 h 758095"/>
                        <a:gd name="connsiteX160" fmla="*/ 1333656 w 1496212"/>
                        <a:gd name="connsiteY160" fmla="*/ 675665 h 758095"/>
                        <a:gd name="connsiteX161" fmla="*/ 1335908 w 1496212"/>
                        <a:gd name="connsiteY161" fmla="*/ 666656 h 758095"/>
                        <a:gd name="connsiteX162" fmla="*/ 1338160 w 1496212"/>
                        <a:gd name="connsiteY162" fmla="*/ 659899 h 758095"/>
                        <a:gd name="connsiteX163" fmla="*/ 1342665 w 1496212"/>
                        <a:gd name="connsiteY163" fmla="*/ 655395 h 758095"/>
                        <a:gd name="connsiteX164" fmla="*/ 1351674 w 1496212"/>
                        <a:gd name="connsiteY164" fmla="*/ 641881 h 758095"/>
                        <a:gd name="connsiteX165" fmla="*/ 1353926 w 1496212"/>
                        <a:gd name="connsiteY165" fmla="*/ 632873 h 758095"/>
                        <a:gd name="connsiteX166" fmla="*/ 1356178 w 1496212"/>
                        <a:gd name="connsiteY166" fmla="*/ 610350 h 758095"/>
                        <a:gd name="connsiteX167" fmla="*/ 1360682 w 1496212"/>
                        <a:gd name="connsiteY167" fmla="*/ 601341 h 758095"/>
                        <a:gd name="connsiteX168" fmla="*/ 1365187 w 1496212"/>
                        <a:gd name="connsiteY168" fmla="*/ 585576 h 758095"/>
                        <a:gd name="connsiteX169" fmla="*/ 1371944 w 1496212"/>
                        <a:gd name="connsiteY169" fmla="*/ 576567 h 758095"/>
                        <a:gd name="connsiteX170" fmla="*/ 1376448 w 1496212"/>
                        <a:gd name="connsiteY170" fmla="*/ 542784 h 758095"/>
                        <a:gd name="connsiteX171" fmla="*/ 1378700 w 1496212"/>
                        <a:gd name="connsiteY171" fmla="*/ 533775 h 758095"/>
                        <a:gd name="connsiteX172" fmla="*/ 1380952 w 1496212"/>
                        <a:gd name="connsiteY172" fmla="*/ 477470 h 758095"/>
                        <a:gd name="connsiteX173" fmla="*/ 1396718 w 1496212"/>
                        <a:gd name="connsiteY173" fmla="*/ 454947 h 758095"/>
                        <a:gd name="connsiteX174" fmla="*/ 1403475 w 1496212"/>
                        <a:gd name="connsiteY174" fmla="*/ 443686 h 758095"/>
                        <a:gd name="connsiteX175" fmla="*/ 1410231 w 1496212"/>
                        <a:gd name="connsiteY175" fmla="*/ 434677 h 758095"/>
                        <a:gd name="connsiteX176" fmla="*/ 1412483 w 1496212"/>
                        <a:gd name="connsiteY176" fmla="*/ 385129 h 758095"/>
                        <a:gd name="connsiteX177" fmla="*/ 1414736 w 1496212"/>
                        <a:gd name="connsiteY177" fmla="*/ 373868 h 758095"/>
                        <a:gd name="connsiteX178" fmla="*/ 1421492 w 1496212"/>
                        <a:gd name="connsiteY178" fmla="*/ 367111 h 758095"/>
                        <a:gd name="connsiteX179" fmla="*/ 1435006 w 1496212"/>
                        <a:gd name="connsiteY179" fmla="*/ 157655 h 758095"/>
                        <a:gd name="connsiteX180" fmla="*/ 1448519 w 1496212"/>
                        <a:gd name="connsiteY180" fmla="*/ 141889 h 758095"/>
                        <a:gd name="connsiteX181" fmla="*/ 1453023 w 1496212"/>
                        <a:gd name="connsiteY181" fmla="*/ 135133 h 758095"/>
                        <a:gd name="connsiteX182" fmla="*/ 1459780 w 1496212"/>
                        <a:gd name="connsiteY182" fmla="*/ 132880 h 758095"/>
                        <a:gd name="connsiteX183" fmla="*/ 1466537 w 1496212"/>
                        <a:gd name="connsiteY183" fmla="*/ 128376 h 758095"/>
                        <a:gd name="connsiteX184" fmla="*/ 1468789 w 1496212"/>
                        <a:gd name="connsiteY184" fmla="*/ 99097 h 758095"/>
                        <a:gd name="connsiteX185" fmla="*/ 1475546 w 1496212"/>
                        <a:gd name="connsiteY185" fmla="*/ 94593 h 758095"/>
                        <a:gd name="connsiteX186" fmla="*/ 1486807 w 1496212"/>
                        <a:gd name="connsiteY186" fmla="*/ 83332 h 758095"/>
                        <a:gd name="connsiteX187" fmla="*/ 1489059 w 1496212"/>
                        <a:gd name="connsiteY187" fmla="*/ 76575 h 758095"/>
                        <a:gd name="connsiteX188" fmla="*/ 1495816 w 1496212"/>
                        <a:gd name="connsiteY188" fmla="*/ 74323 h 758095"/>
                        <a:gd name="connsiteX189" fmla="*/ 1493563 w 1496212"/>
                        <a:gd name="connsiteY189" fmla="*/ 0 h 758095"/>
                        <a:gd name="connsiteX190" fmla="*/ 1482302 w 1496212"/>
                        <a:gd name="connsiteY190" fmla="*/ 9008 h 758095"/>
                        <a:gd name="connsiteX191" fmla="*/ 1480050 w 1496212"/>
                        <a:gd name="connsiteY191" fmla="*/ 18017 h 758095"/>
                        <a:gd name="connsiteX192" fmla="*/ 1473293 w 1496212"/>
                        <a:gd name="connsiteY192" fmla="*/ 20270 h 758095"/>
                        <a:gd name="connsiteX193" fmla="*/ 1482302 w 1496212"/>
                        <a:gd name="connsiteY19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16549 w 1496212"/>
                        <a:gd name="connsiteY76" fmla="*/ 623864 h 758095"/>
                        <a:gd name="connsiteX77" fmla="*/ 709792 w 1496212"/>
                        <a:gd name="connsiteY77" fmla="*/ 626116 h 758095"/>
                        <a:gd name="connsiteX78" fmla="*/ 691774 w 1496212"/>
                        <a:gd name="connsiteY78" fmla="*/ 644134 h 758095"/>
                        <a:gd name="connsiteX79" fmla="*/ 647419 w 1496212"/>
                        <a:gd name="connsiteY79" fmla="*/ 668108 h 758095"/>
                        <a:gd name="connsiteX80" fmla="*/ 550648 w 1496212"/>
                        <a:gd name="connsiteY80" fmla="*/ 677007 h 758095"/>
                        <a:gd name="connsiteX81" fmla="*/ 449766 w 1496212"/>
                        <a:gd name="connsiteY81" fmla="*/ 674028 h 758095"/>
                        <a:gd name="connsiteX82" fmla="*/ 385817 w 1496212"/>
                        <a:gd name="connsiteY82" fmla="*/ 637474 h 758095"/>
                        <a:gd name="connsiteX83" fmla="*/ 340428 w 1496212"/>
                        <a:gd name="connsiteY83" fmla="*/ 603594 h 758095"/>
                        <a:gd name="connsiteX84" fmla="*/ 302141 w 1496212"/>
                        <a:gd name="connsiteY84" fmla="*/ 578819 h 758095"/>
                        <a:gd name="connsiteX85" fmla="*/ 266105 w 1496212"/>
                        <a:gd name="connsiteY85" fmla="*/ 556297 h 758095"/>
                        <a:gd name="connsiteX86" fmla="*/ 259349 w 1496212"/>
                        <a:gd name="connsiteY86" fmla="*/ 554045 h 758095"/>
                        <a:gd name="connsiteX87" fmla="*/ 236826 w 1496212"/>
                        <a:gd name="connsiteY87" fmla="*/ 545036 h 758095"/>
                        <a:gd name="connsiteX88" fmla="*/ 180521 w 1496212"/>
                        <a:gd name="connsiteY88" fmla="*/ 536027 h 758095"/>
                        <a:gd name="connsiteX89" fmla="*/ 117459 w 1496212"/>
                        <a:gd name="connsiteY89" fmla="*/ 533775 h 758095"/>
                        <a:gd name="connsiteX90" fmla="*/ 76919 w 1496212"/>
                        <a:gd name="connsiteY90" fmla="*/ 536027 h 758095"/>
                        <a:gd name="connsiteX91" fmla="*/ 61645 w 1496212"/>
                        <a:gd name="connsiteY91" fmla="*/ 536930 h 758095"/>
                        <a:gd name="connsiteX92" fmla="*/ 23483 w 1496212"/>
                        <a:gd name="connsiteY92" fmla="*/ 550729 h 758095"/>
                        <a:gd name="connsiteX93" fmla="*/ 103 w 1496212"/>
                        <a:gd name="connsiteY93" fmla="*/ 573331 h 758095"/>
                        <a:gd name="connsiteX94" fmla="*/ 16207 w 1496212"/>
                        <a:gd name="connsiteY94" fmla="*/ 613525 h 758095"/>
                        <a:gd name="connsiteX95" fmla="*/ 45307 w 1496212"/>
                        <a:gd name="connsiteY95" fmla="*/ 618170 h 758095"/>
                        <a:gd name="connsiteX96" fmla="*/ 125027 w 1496212"/>
                        <a:gd name="connsiteY96" fmla="*/ 629432 h 758095"/>
                        <a:gd name="connsiteX97" fmla="*/ 167008 w 1496212"/>
                        <a:gd name="connsiteY97" fmla="*/ 632873 h 758095"/>
                        <a:gd name="connsiteX98" fmla="*/ 219388 w 1496212"/>
                        <a:gd name="connsiteY98" fmla="*/ 640429 h 758095"/>
                        <a:gd name="connsiteX99" fmla="*/ 271189 w 1496212"/>
                        <a:gd name="connsiteY99" fmla="*/ 659173 h 758095"/>
                        <a:gd name="connsiteX100" fmla="*/ 302141 w 1496212"/>
                        <a:gd name="connsiteY100" fmla="*/ 675665 h 758095"/>
                        <a:gd name="connsiteX101" fmla="*/ 337229 w 1496212"/>
                        <a:gd name="connsiteY101" fmla="*/ 700365 h 758095"/>
                        <a:gd name="connsiteX102" fmla="*/ 378458 w 1496212"/>
                        <a:gd name="connsiteY102" fmla="*/ 749187 h 758095"/>
                        <a:gd name="connsiteX103" fmla="*/ 403490 w 1496212"/>
                        <a:gd name="connsiteY103" fmla="*/ 752240 h 758095"/>
                        <a:gd name="connsiteX104" fmla="*/ 548322 w 1496212"/>
                        <a:gd name="connsiteY104" fmla="*/ 753003 h 758095"/>
                        <a:gd name="connsiteX105" fmla="*/ 650976 w 1496212"/>
                        <a:gd name="connsiteY105" fmla="*/ 747772 h 758095"/>
                        <a:gd name="connsiteX106" fmla="*/ 682765 w 1496212"/>
                        <a:gd name="connsiteY106" fmla="*/ 747736 h 758095"/>
                        <a:gd name="connsiteX107" fmla="*/ 689522 w 1496212"/>
                        <a:gd name="connsiteY107" fmla="*/ 745483 h 758095"/>
                        <a:gd name="connsiteX108" fmla="*/ 698531 w 1496212"/>
                        <a:gd name="connsiteY108" fmla="*/ 743231 h 758095"/>
                        <a:gd name="connsiteX109" fmla="*/ 730062 w 1496212"/>
                        <a:gd name="connsiteY109" fmla="*/ 740979 h 758095"/>
                        <a:gd name="connsiteX110" fmla="*/ 757088 w 1496212"/>
                        <a:gd name="connsiteY110" fmla="*/ 713952 h 758095"/>
                        <a:gd name="connsiteX111" fmla="*/ 768349 w 1496212"/>
                        <a:gd name="connsiteY111" fmla="*/ 702691 h 758095"/>
                        <a:gd name="connsiteX112" fmla="*/ 772854 w 1496212"/>
                        <a:gd name="connsiteY112" fmla="*/ 698187 h 758095"/>
                        <a:gd name="connsiteX113" fmla="*/ 784115 w 1496212"/>
                        <a:gd name="connsiteY113" fmla="*/ 684674 h 758095"/>
                        <a:gd name="connsiteX114" fmla="*/ 795376 w 1496212"/>
                        <a:gd name="connsiteY114" fmla="*/ 673412 h 758095"/>
                        <a:gd name="connsiteX115" fmla="*/ 799881 w 1496212"/>
                        <a:gd name="connsiteY115" fmla="*/ 666656 h 758095"/>
                        <a:gd name="connsiteX116" fmla="*/ 806637 w 1496212"/>
                        <a:gd name="connsiteY116" fmla="*/ 664404 h 758095"/>
                        <a:gd name="connsiteX117" fmla="*/ 808889 w 1496212"/>
                        <a:gd name="connsiteY117" fmla="*/ 657647 h 758095"/>
                        <a:gd name="connsiteX118" fmla="*/ 838168 w 1496212"/>
                        <a:gd name="connsiteY118" fmla="*/ 655395 h 758095"/>
                        <a:gd name="connsiteX119" fmla="*/ 860690 w 1496212"/>
                        <a:gd name="connsiteY119" fmla="*/ 639629 h 758095"/>
                        <a:gd name="connsiteX120" fmla="*/ 878708 w 1496212"/>
                        <a:gd name="connsiteY120" fmla="*/ 635125 h 758095"/>
                        <a:gd name="connsiteX121" fmla="*/ 887717 w 1496212"/>
                        <a:gd name="connsiteY121" fmla="*/ 632873 h 758095"/>
                        <a:gd name="connsiteX122" fmla="*/ 894474 w 1496212"/>
                        <a:gd name="connsiteY122" fmla="*/ 628368 h 758095"/>
                        <a:gd name="connsiteX123" fmla="*/ 914744 w 1496212"/>
                        <a:gd name="connsiteY123" fmla="*/ 619359 h 758095"/>
                        <a:gd name="connsiteX124" fmla="*/ 926005 w 1496212"/>
                        <a:gd name="connsiteY124" fmla="*/ 608098 h 758095"/>
                        <a:gd name="connsiteX125" fmla="*/ 941770 w 1496212"/>
                        <a:gd name="connsiteY125" fmla="*/ 603594 h 758095"/>
                        <a:gd name="connsiteX126" fmla="*/ 980058 w 1496212"/>
                        <a:gd name="connsiteY126" fmla="*/ 605846 h 758095"/>
                        <a:gd name="connsiteX127" fmla="*/ 984562 w 1496212"/>
                        <a:gd name="connsiteY127" fmla="*/ 612603 h 758095"/>
                        <a:gd name="connsiteX128" fmla="*/ 989067 w 1496212"/>
                        <a:gd name="connsiteY128" fmla="*/ 617107 h 758095"/>
                        <a:gd name="connsiteX129" fmla="*/ 1009337 w 1496212"/>
                        <a:gd name="connsiteY129" fmla="*/ 623864 h 758095"/>
                        <a:gd name="connsiteX130" fmla="*/ 1018346 w 1496212"/>
                        <a:gd name="connsiteY130" fmla="*/ 632873 h 758095"/>
                        <a:gd name="connsiteX131" fmla="*/ 1022850 w 1496212"/>
                        <a:gd name="connsiteY131" fmla="*/ 641881 h 758095"/>
                        <a:gd name="connsiteX132" fmla="*/ 1036363 w 1496212"/>
                        <a:gd name="connsiteY132" fmla="*/ 650890 h 758095"/>
                        <a:gd name="connsiteX133" fmla="*/ 1040868 w 1496212"/>
                        <a:gd name="connsiteY133" fmla="*/ 664404 h 758095"/>
                        <a:gd name="connsiteX134" fmla="*/ 1047624 w 1496212"/>
                        <a:gd name="connsiteY134" fmla="*/ 668908 h 758095"/>
                        <a:gd name="connsiteX135" fmla="*/ 1058885 w 1496212"/>
                        <a:gd name="connsiteY135" fmla="*/ 671160 h 758095"/>
                        <a:gd name="connsiteX136" fmla="*/ 1065642 w 1496212"/>
                        <a:gd name="connsiteY136" fmla="*/ 673412 h 758095"/>
                        <a:gd name="connsiteX137" fmla="*/ 1067894 w 1496212"/>
                        <a:gd name="connsiteY137" fmla="*/ 680169 h 758095"/>
                        <a:gd name="connsiteX138" fmla="*/ 1076903 w 1496212"/>
                        <a:gd name="connsiteY138" fmla="*/ 682421 h 758095"/>
                        <a:gd name="connsiteX139" fmla="*/ 1085912 w 1496212"/>
                        <a:gd name="connsiteY139" fmla="*/ 686926 h 758095"/>
                        <a:gd name="connsiteX140" fmla="*/ 1103930 w 1496212"/>
                        <a:gd name="connsiteY140" fmla="*/ 691430 h 758095"/>
                        <a:gd name="connsiteX141" fmla="*/ 1110686 w 1496212"/>
                        <a:gd name="connsiteY141" fmla="*/ 700439 h 758095"/>
                        <a:gd name="connsiteX142" fmla="*/ 1115191 w 1496212"/>
                        <a:gd name="connsiteY142" fmla="*/ 707196 h 758095"/>
                        <a:gd name="connsiteX143" fmla="*/ 1121948 w 1496212"/>
                        <a:gd name="connsiteY143" fmla="*/ 711700 h 758095"/>
                        <a:gd name="connsiteX144" fmla="*/ 1130956 w 1496212"/>
                        <a:gd name="connsiteY144" fmla="*/ 727466 h 758095"/>
                        <a:gd name="connsiteX145" fmla="*/ 1133209 w 1496212"/>
                        <a:gd name="connsiteY145" fmla="*/ 736474 h 758095"/>
                        <a:gd name="connsiteX146" fmla="*/ 1148974 w 1496212"/>
                        <a:gd name="connsiteY146" fmla="*/ 743231 h 758095"/>
                        <a:gd name="connsiteX147" fmla="*/ 1191766 w 1496212"/>
                        <a:gd name="connsiteY147" fmla="*/ 745483 h 758095"/>
                        <a:gd name="connsiteX148" fmla="*/ 1207532 w 1496212"/>
                        <a:gd name="connsiteY148" fmla="*/ 743231 h 758095"/>
                        <a:gd name="connsiteX149" fmla="*/ 1248072 w 1496212"/>
                        <a:gd name="connsiteY149" fmla="*/ 745483 h 758095"/>
                        <a:gd name="connsiteX150" fmla="*/ 1268342 w 1496212"/>
                        <a:gd name="connsiteY150" fmla="*/ 747736 h 758095"/>
                        <a:gd name="connsiteX151" fmla="*/ 1281855 w 1496212"/>
                        <a:gd name="connsiteY151" fmla="*/ 729718 h 758095"/>
                        <a:gd name="connsiteX152" fmla="*/ 1288612 w 1496212"/>
                        <a:gd name="connsiteY152" fmla="*/ 727466 h 758095"/>
                        <a:gd name="connsiteX153" fmla="*/ 1304377 w 1496212"/>
                        <a:gd name="connsiteY153" fmla="*/ 713952 h 758095"/>
                        <a:gd name="connsiteX154" fmla="*/ 1306629 w 1496212"/>
                        <a:gd name="connsiteY154" fmla="*/ 707196 h 758095"/>
                        <a:gd name="connsiteX155" fmla="*/ 1311134 w 1496212"/>
                        <a:gd name="connsiteY155" fmla="*/ 700439 h 758095"/>
                        <a:gd name="connsiteX156" fmla="*/ 1315638 w 1496212"/>
                        <a:gd name="connsiteY156" fmla="*/ 691430 h 758095"/>
                        <a:gd name="connsiteX157" fmla="*/ 1322395 w 1496212"/>
                        <a:gd name="connsiteY157" fmla="*/ 689178 h 758095"/>
                        <a:gd name="connsiteX158" fmla="*/ 1326899 w 1496212"/>
                        <a:gd name="connsiteY158" fmla="*/ 680169 h 758095"/>
                        <a:gd name="connsiteX159" fmla="*/ 1333656 w 1496212"/>
                        <a:gd name="connsiteY159" fmla="*/ 675665 h 758095"/>
                        <a:gd name="connsiteX160" fmla="*/ 1335908 w 1496212"/>
                        <a:gd name="connsiteY160" fmla="*/ 666656 h 758095"/>
                        <a:gd name="connsiteX161" fmla="*/ 1338160 w 1496212"/>
                        <a:gd name="connsiteY161" fmla="*/ 659899 h 758095"/>
                        <a:gd name="connsiteX162" fmla="*/ 1342665 w 1496212"/>
                        <a:gd name="connsiteY162" fmla="*/ 655395 h 758095"/>
                        <a:gd name="connsiteX163" fmla="*/ 1351674 w 1496212"/>
                        <a:gd name="connsiteY163" fmla="*/ 641881 h 758095"/>
                        <a:gd name="connsiteX164" fmla="*/ 1353926 w 1496212"/>
                        <a:gd name="connsiteY164" fmla="*/ 632873 h 758095"/>
                        <a:gd name="connsiteX165" fmla="*/ 1356178 w 1496212"/>
                        <a:gd name="connsiteY165" fmla="*/ 610350 h 758095"/>
                        <a:gd name="connsiteX166" fmla="*/ 1360682 w 1496212"/>
                        <a:gd name="connsiteY166" fmla="*/ 601341 h 758095"/>
                        <a:gd name="connsiteX167" fmla="*/ 1365187 w 1496212"/>
                        <a:gd name="connsiteY167" fmla="*/ 585576 h 758095"/>
                        <a:gd name="connsiteX168" fmla="*/ 1371944 w 1496212"/>
                        <a:gd name="connsiteY168" fmla="*/ 576567 h 758095"/>
                        <a:gd name="connsiteX169" fmla="*/ 1376448 w 1496212"/>
                        <a:gd name="connsiteY169" fmla="*/ 542784 h 758095"/>
                        <a:gd name="connsiteX170" fmla="*/ 1378700 w 1496212"/>
                        <a:gd name="connsiteY170" fmla="*/ 533775 h 758095"/>
                        <a:gd name="connsiteX171" fmla="*/ 1380952 w 1496212"/>
                        <a:gd name="connsiteY171" fmla="*/ 477470 h 758095"/>
                        <a:gd name="connsiteX172" fmla="*/ 1396718 w 1496212"/>
                        <a:gd name="connsiteY172" fmla="*/ 454947 h 758095"/>
                        <a:gd name="connsiteX173" fmla="*/ 1403475 w 1496212"/>
                        <a:gd name="connsiteY173" fmla="*/ 443686 h 758095"/>
                        <a:gd name="connsiteX174" fmla="*/ 1410231 w 1496212"/>
                        <a:gd name="connsiteY174" fmla="*/ 434677 h 758095"/>
                        <a:gd name="connsiteX175" fmla="*/ 1412483 w 1496212"/>
                        <a:gd name="connsiteY175" fmla="*/ 385129 h 758095"/>
                        <a:gd name="connsiteX176" fmla="*/ 1414736 w 1496212"/>
                        <a:gd name="connsiteY176" fmla="*/ 373868 h 758095"/>
                        <a:gd name="connsiteX177" fmla="*/ 1421492 w 1496212"/>
                        <a:gd name="connsiteY177" fmla="*/ 367111 h 758095"/>
                        <a:gd name="connsiteX178" fmla="*/ 1435006 w 1496212"/>
                        <a:gd name="connsiteY178" fmla="*/ 157655 h 758095"/>
                        <a:gd name="connsiteX179" fmla="*/ 1448519 w 1496212"/>
                        <a:gd name="connsiteY179" fmla="*/ 141889 h 758095"/>
                        <a:gd name="connsiteX180" fmla="*/ 1453023 w 1496212"/>
                        <a:gd name="connsiteY180" fmla="*/ 135133 h 758095"/>
                        <a:gd name="connsiteX181" fmla="*/ 1459780 w 1496212"/>
                        <a:gd name="connsiteY181" fmla="*/ 132880 h 758095"/>
                        <a:gd name="connsiteX182" fmla="*/ 1466537 w 1496212"/>
                        <a:gd name="connsiteY182" fmla="*/ 128376 h 758095"/>
                        <a:gd name="connsiteX183" fmla="*/ 1468789 w 1496212"/>
                        <a:gd name="connsiteY183" fmla="*/ 99097 h 758095"/>
                        <a:gd name="connsiteX184" fmla="*/ 1475546 w 1496212"/>
                        <a:gd name="connsiteY184" fmla="*/ 94593 h 758095"/>
                        <a:gd name="connsiteX185" fmla="*/ 1486807 w 1496212"/>
                        <a:gd name="connsiteY185" fmla="*/ 83332 h 758095"/>
                        <a:gd name="connsiteX186" fmla="*/ 1489059 w 1496212"/>
                        <a:gd name="connsiteY186" fmla="*/ 76575 h 758095"/>
                        <a:gd name="connsiteX187" fmla="*/ 1495816 w 1496212"/>
                        <a:gd name="connsiteY187" fmla="*/ 74323 h 758095"/>
                        <a:gd name="connsiteX188" fmla="*/ 1493563 w 1496212"/>
                        <a:gd name="connsiteY188" fmla="*/ 0 h 758095"/>
                        <a:gd name="connsiteX189" fmla="*/ 1482302 w 1496212"/>
                        <a:gd name="connsiteY189" fmla="*/ 9008 h 758095"/>
                        <a:gd name="connsiteX190" fmla="*/ 1480050 w 1496212"/>
                        <a:gd name="connsiteY190" fmla="*/ 18017 h 758095"/>
                        <a:gd name="connsiteX191" fmla="*/ 1473293 w 1496212"/>
                        <a:gd name="connsiteY191" fmla="*/ 20270 h 758095"/>
                        <a:gd name="connsiteX192" fmla="*/ 1482302 w 1496212"/>
                        <a:gd name="connsiteY19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2314 w 1496212"/>
                        <a:gd name="connsiteY74" fmla="*/ 594585 h 758095"/>
                        <a:gd name="connsiteX75" fmla="*/ 716549 w 1496212"/>
                        <a:gd name="connsiteY75" fmla="*/ 623864 h 758095"/>
                        <a:gd name="connsiteX76" fmla="*/ 709792 w 1496212"/>
                        <a:gd name="connsiteY76" fmla="*/ 626116 h 758095"/>
                        <a:gd name="connsiteX77" fmla="*/ 691774 w 1496212"/>
                        <a:gd name="connsiteY77" fmla="*/ 644134 h 758095"/>
                        <a:gd name="connsiteX78" fmla="*/ 647419 w 1496212"/>
                        <a:gd name="connsiteY78" fmla="*/ 668108 h 758095"/>
                        <a:gd name="connsiteX79" fmla="*/ 550648 w 1496212"/>
                        <a:gd name="connsiteY79" fmla="*/ 677007 h 758095"/>
                        <a:gd name="connsiteX80" fmla="*/ 449766 w 1496212"/>
                        <a:gd name="connsiteY80" fmla="*/ 674028 h 758095"/>
                        <a:gd name="connsiteX81" fmla="*/ 385817 w 1496212"/>
                        <a:gd name="connsiteY81" fmla="*/ 637474 h 758095"/>
                        <a:gd name="connsiteX82" fmla="*/ 340428 w 1496212"/>
                        <a:gd name="connsiteY82" fmla="*/ 603594 h 758095"/>
                        <a:gd name="connsiteX83" fmla="*/ 302141 w 1496212"/>
                        <a:gd name="connsiteY83" fmla="*/ 578819 h 758095"/>
                        <a:gd name="connsiteX84" fmla="*/ 266105 w 1496212"/>
                        <a:gd name="connsiteY84" fmla="*/ 556297 h 758095"/>
                        <a:gd name="connsiteX85" fmla="*/ 259349 w 1496212"/>
                        <a:gd name="connsiteY85" fmla="*/ 554045 h 758095"/>
                        <a:gd name="connsiteX86" fmla="*/ 236826 w 1496212"/>
                        <a:gd name="connsiteY86" fmla="*/ 545036 h 758095"/>
                        <a:gd name="connsiteX87" fmla="*/ 180521 w 1496212"/>
                        <a:gd name="connsiteY87" fmla="*/ 536027 h 758095"/>
                        <a:gd name="connsiteX88" fmla="*/ 117459 w 1496212"/>
                        <a:gd name="connsiteY88" fmla="*/ 533775 h 758095"/>
                        <a:gd name="connsiteX89" fmla="*/ 76919 w 1496212"/>
                        <a:gd name="connsiteY89" fmla="*/ 536027 h 758095"/>
                        <a:gd name="connsiteX90" fmla="*/ 61645 w 1496212"/>
                        <a:gd name="connsiteY90" fmla="*/ 536930 h 758095"/>
                        <a:gd name="connsiteX91" fmla="*/ 23483 w 1496212"/>
                        <a:gd name="connsiteY91" fmla="*/ 550729 h 758095"/>
                        <a:gd name="connsiteX92" fmla="*/ 103 w 1496212"/>
                        <a:gd name="connsiteY92" fmla="*/ 573331 h 758095"/>
                        <a:gd name="connsiteX93" fmla="*/ 16207 w 1496212"/>
                        <a:gd name="connsiteY93" fmla="*/ 613525 h 758095"/>
                        <a:gd name="connsiteX94" fmla="*/ 45307 w 1496212"/>
                        <a:gd name="connsiteY94" fmla="*/ 618170 h 758095"/>
                        <a:gd name="connsiteX95" fmla="*/ 125027 w 1496212"/>
                        <a:gd name="connsiteY95" fmla="*/ 629432 h 758095"/>
                        <a:gd name="connsiteX96" fmla="*/ 167008 w 1496212"/>
                        <a:gd name="connsiteY96" fmla="*/ 632873 h 758095"/>
                        <a:gd name="connsiteX97" fmla="*/ 219388 w 1496212"/>
                        <a:gd name="connsiteY97" fmla="*/ 640429 h 758095"/>
                        <a:gd name="connsiteX98" fmla="*/ 271189 w 1496212"/>
                        <a:gd name="connsiteY98" fmla="*/ 659173 h 758095"/>
                        <a:gd name="connsiteX99" fmla="*/ 302141 w 1496212"/>
                        <a:gd name="connsiteY99" fmla="*/ 675665 h 758095"/>
                        <a:gd name="connsiteX100" fmla="*/ 337229 w 1496212"/>
                        <a:gd name="connsiteY100" fmla="*/ 700365 h 758095"/>
                        <a:gd name="connsiteX101" fmla="*/ 378458 w 1496212"/>
                        <a:gd name="connsiteY101" fmla="*/ 749187 h 758095"/>
                        <a:gd name="connsiteX102" fmla="*/ 403490 w 1496212"/>
                        <a:gd name="connsiteY102" fmla="*/ 752240 h 758095"/>
                        <a:gd name="connsiteX103" fmla="*/ 548322 w 1496212"/>
                        <a:gd name="connsiteY103" fmla="*/ 753003 h 758095"/>
                        <a:gd name="connsiteX104" fmla="*/ 650976 w 1496212"/>
                        <a:gd name="connsiteY104" fmla="*/ 747772 h 758095"/>
                        <a:gd name="connsiteX105" fmla="*/ 682765 w 1496212"/>
                        <a:gd name="connsiteY105" fmla="*/ 747736 h 758095"/>
                        <a:gd name="connsiteX106" fmla="*/ 689522 w 1496212"/>
                        <a:gd name="connsiteY106" fmla="*/ 745483 h 758095"/>
                        <a:gd name="connsiteX107" fmla="*/ 698531 w 1496212"/>
                        <a:gd name="connsiteY107" fmla="*/ 743231 h 758095"/>
                        <a:gd name="connsiteX108" fmla="*/ 730062 w 1496212"/>
                        <a:gd name="connsiteY108" fmla="*/ 740979 h 758095"/>
                        <a:gd name="connsiteX109" fmla="*/ 757088 w 1496212"/>
                        <a:gd name="connsiteY109" fmla="*/ 713952 h 758095"/>
                        <a:gd name="connsiteX110" fmla="*/ 768349 w 1496212"/>
                        <a:gd name="connsiteY110" fmla="*/ 702691 h 758095"/>
                        <a:gd name="connsiteX111" fmla="*/ 772854 w 1496212"/>
                        <a:gd name="connsiteY111" fmla="*/ 698187 h 758095"/>
                        <a:gd name="connsiteX112" fmla="*/ 784115 w 1496212"/>
                        <a:gd name="connsiteY112" fmla="*/ 684674 h 758095"/>
                        <a:gd name="connsiteX113" fmla="*/ 795376 w 1496212"/>
                        <a:gd name="connsiteY113" fmla="*/ 673412 h 758095"/>
                        <a:gd name="connsiteX114" fmla="*/ 799881 w 1496212"/>
                        <a:gd name="connsiteY114" fmla="*/ 666656 h 758095"/>
                        <a:gd name="connsiteX115" fmla="*/ 806637 w 1496212"/>
                        <a:gd name="connsiteY115" fmla="*/ 664404 h 758095"/>
                        <a:gd name="connsiteX116" fmla="*/ 808889 w 1496212"/>
                        <a:gd name="connsiteY116" fmla="*/ 657647 h 758095"/>
                        <a:gd name="connsiteX117" fmla="*/ 838168 w 1496212"/>
                        <a:gd name="connsiteY117" fmla="*/ 655395 h 758095"/>
                        <a:gd name="connsiteX118" fmla="*/ 860690 w 1496212"/>
                        <a:gd name="connsiteY118" fmla="*/ 639629 h 758095"/>
                        <a:gd name="connsiteX119" fmla="*/ 878708 w 1496212"/>
                        <a:gd name="connsiteY119" fmla="*/ 635125 h 758095"/>
                        <a:gd name="connsiteX120" fmla="*/ 887717 w 1496212"/>
                        <a:gd name="connsiteY120" fmla="*/ 632873 h 758095"/>
                        <a:gd name="connsiteX121" fmla="*/ 894474 w 1496212"/>
                        <a:gd name="connsiteY121" fmla="*/ 628368 h 758095"/>
                        <a:gd name="connsiteX122" fmla="*/ 914744 w 1496212"/>
                        <a:gd name="connsiteY122" fmla="*/ 619359 h 758095"/>
                        <a:gd name="connsiteX123" fmla="*/ 926005 w 1496212"/>
                        <a:gd name="connsiteY123" fmla="*/ 608098 h 758095"/>
                        <a:gd name="connsiteX124" fmla="*/ 941770 w 1496212"/>
                        <a:gd name="connsiteY124" fmla="*/ 603594 h 758095"/>
                        <a:gd name="connsiteX125" fmla="*/ 980058 w 1496212"/>
                        <a:gd name="connsiteY125" fmla="*/ 605846 h 758095"/>
                        <a:gd name="connsiteX126" fmla="*/ 984562 w 1496212"/>
                        <a:gd name="connsiteY126" fmla="*/ 612603 h 758095"/>
                        <a:gd name="connsiteX127" fmla="*/ 989067 w 1496212"/>
                        <a:gd name="connsiteY127" fmla="*/ 617107 h 758095"/>
                        <a:gd name="connsiteX128" fmla="*/ 1009337 w 1496212"/>
                        <a:gd name="connsiteY128" fmla="*/ 623864 h 758095"/>
                        <a:gd name="connsiteX129" fmla="*/ 1018346 w 1496212"/>
                        <a:gd name="connsiteY129" fmla="*/ 632873 h 758095"/>
                        <a:gd name="connsiteX130" fmla="*/ 1022850 w 1496212"/>
                        <a:gd name="connsiteY130" fmla="*/ 641881 h 758095"/>
                        <a:gd name="connsiteX131" fmla="*/ 1036363 w 1496212"/>
                        <a:gd name="connsiteY131" fmla="*/ 650890 h 758095"/>
                        <a:gd name="connsiteX132" fmla="*/ 1040868 w 1496212"/>
                        <a:gd name="connsiteY132" fmla="*/ 664404 h 758095"/>
                        <a:gd name="connsiteX133" fmla="*/ 1047624 w 1496212"/>
                        <a:gd name="connsiteY133" fmla="*/ 668908 h 758095"/>
                        <a:gd name="connsiteX134" fmla="*/ 1058885 w 1496212"/>
                        <a:gd name="connsiteY134" fmla="*/ 671160 h 758095"/>
                        <a:gd name="connsiteX135" fmla="*/ 1065642 w 1496212"/>
                        <a:gd name="connsiteY135" fmla="*/ 673412 h 758095"/>
                        <a:gd name="connsiteX136" fmla="*/ 1067894 w 1496212"/>
                        <a:gd name="connsiteY136" fmla="*/ 680169 h 758095"/>
                        <a:gd name="connsiteX137" fmla="*/ 1076903 w 1496212"/>
                        <a:gd name="connsiteY137" fmla="*/ 682421 h 758095"/>
                        <a:gd name="connsiteX138" fmla="*/ 1085912 w 1496212"/>
                        <a:gd name="connsiteY138" fmla="*/ 686926 h 758095"/>
                        <a:gd name="connsiteX139" fmla="*/ 1103930 w 1496212"/>
                        <a:gd name="connsiteY139" fmla="*/ 691430 h 758095"/>
                        <a:gd name="connsiteX140" fmla="*/ 1110686 w 1496212"/>
                        <a:gd name="connsiteY140" fmla="*/ 700439 h 758095"/>
                        <a:gd name="connsiteX141" fmla="*/ 1115191 w 1496212"/>
                        <a:gd name="connsiteY141" fmla="*/ 707196 h 758095"/>
                        <a:gd name="connsiteX142" fmla="*/ 1121948 w 1496212"/>
                        <a:gd name="connsiteY142" fmla="*/ 711700 h 758095"/>
                        <a:gd name="connsiteX143" fmla="*/ 1130956 w 1496212"/>
                        <a:gd name="connsiteY143" fmla="*/ 727466 h 758095"/>
                        <a:gd name="connsiteX144" fmla="*/ 1133209 w 1496212"/>
                        <a:gd name="connsiteY144" fmla="*/ 736474 h 758095"/>
                        <a:gd name="connsiteX145" fmla="*/ 1148974 w 1496212"/>
                        <a:gd name="connsiteY145" fmla="*/ 743231 h 758095"/>
                        <a:gd name="connsiteX146" fmla="*/ 1191766 w 1496212"/>
                        <a:gd name="connsiteY146" fmla="*/ 745483 h 758095"/>
                        <a:gd name="connsiteX147" fmla="*/ 1207532 w 1496212"/>
                        <a:gd name="connsiteY147" fmla="*/ 743231 h 758095"/>
                        <a:gd name="connsiteX148" fmla="*/ 1248072 w 1496212"/>
                        <a:gd name="connsiteY148" fmla="*/ 745483 h 758095"/>
                        <a:gd name="connsiteX149" fmla="*/ 1268342 w 1496212"/>
                        <a:gd name="connsiteY149" fmla="*/ 747736 h 758095"/>
                        <a:gd name="connsiteX150" fmla="*/ 1281855 w 1496212"/>
                        <a:gd name="connsiteY150" fmla="*/ 729718 h 758095"/>
                        <a:gd name="connsiteX151" fmla="*/ 1288612 w 1496212"/>
                        <a:gd name="connsiteY151" fmla="*/ 727466 h 758095"/>
                        <a:gd name="connsiteX152" fmla="*/ 1304377 w 1496212"/>
                        <a:gd name="connsiteY152" fmla="*/ 713952 h 758095"/>
                        <a:gd name="connsiteX153" fmla="*/ 1306629 w 1496212"/>
                        <a:gd name="connsiteY153" fmla="*/ 707196 h 758095"/>
                        <a:gd name="connsiteX154" fmla="*/ 1311134 w 1496212"/>
                        <a:gd name="connsiteY154" fmla="*/ 700439 h 758095"/>
                        <a:gd name="connsiteX155" fmla="*/ 1315638 w 1496212"/>
                        <a:gd name="connsiteY155" fmla="*/ 691430 h 758095"/>
                        <a:gd name="connsiteX156" fmla="*/ 1322395 w 1496212"/>
                        <a:gd name="connsiteY156" fmla="*/ 689178 h 758095"/>
                        <a:gd name="connsiteX157" fmla="*/ 1326899 w 1496212"/>
                        <a:gd name="connsiteY157" fmla="*/ 680169 h 758095"/>
                        <a:gd name="connsiteX158" fmla="*/ 1333656 w 1496212"/>
                        <a:gd name="connsiteY158" fmla="*/ 675665 h 758095"/>
                        <a:gd name="connsiteX159" fmla="*/ 1335908 w 1496212"/>
                        <a:gd name="connsiteY159" fmla="*/ 666656 h 758095"/>
                        <a:gd name="connsiteX160" fmla="*/ 1338160 w 1496212"/>
                        <a:gd name="connsiteY160" fmla="*/ 659899 h 758095"/>
                        <a:gd name="connsiteX161" fmla="*/ 1342665 w 1496212"/>
                        <a:gd name="connsiteY161" fmla="*/ 655395 h 758095"/>
                        <a:gd name="connsiteX162" fmla="*/ 1351674 w 1496212"/>
                        <a:gd name="connsiteY162" fmla="*/ 641881 h 758095"/>
                        <a:gd name="connsiteX163" fmla="*/ 1353926 w 1496212"/>
                        <a:gd name="connsiteY163" fmla="*/ 632873 h 758095"/>
                        <a:gd name="connsiteX164" fmla="*/ 1356178 w 1496212"/>
                        <a:gd name="connsiteY164" fmla="*/ 610350 h 758095"/>
                        <a:gd name="connsiteX165" fmla="*/ 1360682 w 1496212"/>
                        <a:gd name="connsiteY165" fmla="*/ 601341 h 758095"/>
                        <a:gd name="connsiteX166" fmla="*/ 1365187 w 1496212"/>
                        <a:gd name="connsiteY166" fmla="*/ 585576 h 758095"/>
                        <a:gd name="connsiteX167" fmla="*/ 1371944 w 1496212"/>
                        <a:gd name="connsiteY167" fmla="*/ 576567 h 758095"/>
                        <a:gd name="connsiteX168" fmla="*/ 1376448 w 1496212"/>
                        <a:gd name="connsiteY168" fmla="*/ 542784 h 758095"/>
                        <a:gd name="connsiteX169" fmla="*/ 1378700 w 1496212"/>
                        <a:gd name="connsiteY169" fmla="*/ 533775 h 758095"/>
                        <a:gd name="connsiteX170" fmla="*/ 1380952 w 1496212"/>
                        <a:gd name="connsiteY170" fmla="*/ 477470 h 758095"/>
                        <a:gd name="connsiteX171" fmla="*/ 1396718 w 1496212"/>
                        <a:gd name="connsiteY171" fmla="*/ 454947 h 758095"/>
                        <a:gd name="connsiteX172" fmla="*/ 1403475 w 1496212"/>
                        <a:gd name="connsiteY172" fmla="*/ 443686 h 758095"/>
                        <a:gd name="connsiteX173" fmla="*/ 1410231 w 1496212"/>
                        <a:gd name="connsiteY173" fmla="*/ 434677 h 758095"/>
                        <a:gd name="connsiteX174" fmla="*/ 1412483 w 1496212"/>
                        <a:gd name="connsiteY174" fmla="*/ 385129 h 758095"/>
                        <a:gd name="connsiteX175" fmla="*/ 1414736 w 1496212"/>
                        <a:gd name="connsiteY175" fmla="*/ 373868 h 758095"/>
                        <a:gd name="connsiteX176" fmla="*/ 1421492 w 1496212"/>
                        <a:gd name="connsiteY176" fmla="*/ 367111 h 758095"/>
                        <a:gd name="connsiteX177" fmla="*/ 1435006 w 1496212"/>
                        <a:gd name="connsiteY177" fmla="*/ 157655 h 758095"/>
                        <a:gd name="connsiteX178" fmla="*/ 1448519 w 1496212"/>
                        <a:gd name="connsiteY178" fmla="*/ 141889 h 758095"/>
                        <a:gd name="connsiteX179" fmla="*/ 1453023 w 1496212"/>
                        <a:gd name="connsiteY179" fmla="*/ 135133 h 758095"/>
                        <a:gd name="connsiteX180" fmla="*/ 1459780 w 1496212"/>
                        <a:gd name="connsiteY180" fmla="*/ 132880 h 758095"/>
                        <a:gd name="connsiteX181" fmla="*/ 1466537 w 1496212"/>
                        <a:gd name="connsiteY181" fmla="*/ 128376 h 758095"/>
                        <a:gd name="connsiteX182" fmla="*/ 1468789 w 1496212"/>
                        <a:gd name="connsiteY182" fmla="*/ 99097 h 758095"/>
                        <a:gd name="connsiteX183" fmla="*/ 1475546 w 1496212"/>
                        <a:gd name="connsiteY183" fmla="*/ 94593 h 758095"/>
                        <a:gd name="connsiteX184" fmla="*/ 1486807 w 1496212"/>
                        <a:gd name="connsiteY184" fmla="*/ 83332 h 758095"/>
                        <a:gd name="connsiteX185" fmla="*/ 1489059 w 1496212"/>
                        <a:gd name="connsiteY185" fmla="*/ 76575 h 758095"/>
                        <a:gd name="connsiteX186" fmla="*/ 1495816 w 1496212"/>
                        <a:gd name="connsiteY186" fmla="*/ 74323 h 758095"/>
                        <a:gd name="connsiteX187" fmla="*/ 1493563 w 1496212"/>
                        <a:gd name="connsiteY187" fmla="*/ 0 h 758095"/>
                        <a:gd name="connsiteX188" fmla="*/ 1482302 w 1496212"/>
                        <a:gd name="connsiteY188" fmla="*/ 9008 h 758095"/>
                        <a:gd name="connsiteX189" fmla="*/ 1480050 w 1496212"/>
                        <a:gd name="connsiteY189" fmla="*/ 18017 h 758095"/>
                        <a:gd name="connsiteX190" fmla="*/ 1473293 w 1496212"/>
                        <a:gd name="connsiteY190" fmla="*/ 20270 h 758095"/>
                        <a:gd name="connsiteX191" fmla="*/ 1482302 w 1496212"/>
                        <a:gd name="connsiteY19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16549 w 1496212"/>
                        <a:gd name="connsiteY74" fmla="*/ 623864 h 758095"/>
                        <a:gd name="connsiteX75" fmla="*/ 709792 w 1496212"/>
                        <a:gd name="connsiteY75" fmla="*/ 626116 h 758095"/>
                        <a:gd name="connsiteX76" fmla="*/ 691774 w 1496212"/>
                        <a:gd name="connsiteY76" fmla="*/ 644134 h 758095"/>
                        <a:gd name="connsiteX77" fmla="*/ 647419 w 1496212"/>
                        <a:gd name="connsiteY77" fmla="*/ 668108 h 758095"/>
                        <a:gd name="connsiteX78" fmla="*/ 550648 w 1496212"/>
                        <a:gd name="connsiteY78" fmla="*/ 677007 h 758095"/>
                        <a:gd name="connsiteX79" fmla="*/ 449766 w 1496212"/>
                        <a:gd name="connsiteY79" fmla="*/ 674028 h 758095"/>
                        <a:gd name="connsiteX80" fmla="*/ 385817 w 1496212"/>
                        <a:gd name="connsiteY80" fmla="*/ 637474 h 758095"/>
                        <a:gd name="connsiteX81" fmla="*/ 340428 w 1496212"/>
                        <a:gd name="connsiteY81" fmla="*/ 603594 h 758095"/>
                        <a:gd name="connsiteX82" fmla="*/ 302141 w 1496212"/>
                        <a:gd name="connsiteY82" fmla="*/ 578819 h 758095"/>
                        <a:gd name="connsiteX83" fmla="*/ 266105 w 1496212"/>
                        <a:gd name="connsiteY83" fmla="*/ 556297 h 758095"/>
                        <a:gd name="connsiteX84" fmla="*/ 259349 w 1496212"/>
                        <a:gd name="connsiteY84" fmla="*/ 554045 h 758095"/>
                        <a:gd name="connsiteX85" fmla="*/ 236826 w 1496212"/>
                        <a:gd name="connsiteY85" fmla="*/ 545036 h 758095"/>
                        <a:gd name="connsiteX86" fmla="*/ 180521 w 1496212"/>
                        <a:gd name="connsiteY86" fmla="*/ 536027 h 758095"/>
                        <a:gd name="connsiteX87" fmla="*/ 117459 w 1496212"/>
                        <a:gd name="connsiteY87" fmla="*/ 533775 h 758095"/>
                        <a:gd name="connsiteX88" fmla="*/ 76919 w 1496212"/>
                        <a:gd name="connsiteY88" fmla="*/ 536027 h 758095"/>
                        <a:gd name="connsiteX89" fmla="*/ 61645 w 1496212"/>
                        <a:gd name="connsiteY89" fmla="*/ 536930 h 758095"/>
                        <a:gd name="connsiteX90" fmla="*/ 23483 w 1496212"/>
                        <a:gd name="connsiteY90" fmla="*/ 550729 h 758095"/>
                        <a:gd name="connsiteX91" fmla="*/ 103 w 1496212"/>
                        <a:gd name="connsiteY91" fmla="*/ 573331 h 758095"/>
                        <a:gd name="connsiteX92" fmla="*/ 16207 w 1496212"/>
                        <a:gd name="connsiteY92" fmla="*/ 613525 h 758095"/>
                        <a:gd name="connsiteX93" fmla="*/ 45307 w 1496212"/>
                        <a:gd name="connsiteY93" fmla="*/ 618170 h 758095"/>
                        <a:gd name="connsiteX94" fmla="*/ 125027 w 1496212"/>
                        <a:gd name="connsiteY94" fmla="*/ 629432 h 758095"/>
                        <a:gd name="connsiteX95" fmla="*/ 167008 w 1496212"/>
                        <a:gd name="connsiteY95" fmla="*/ 632873 h 758095"/>
                        <a:gd name="connsiteX96" fmla="*/ 219388 w 1496212"/>
                        <a:gd name="connsiteY96" fmla="*/ 640429 h 758095"/>
                        <a:gd name="connsiteX97" fmla="*/ 271189 w 1496212"/>
                        <a:gd name="connsiteY97" fmla="*/ 659173 h 758095"/>
                        <a:gd name="connsiteX98" fmla="*/ 302141 w 1496212"/>
                        <a:gd name="connsiteY98" fmla="*/ 675665 h 758095"/>
                        <a:gd name="connsiteX99" fmla="*/ 337229 w 1496212"/>
                        <a:gd name="connsiteY99" fmla="*/ 700365 h 758095"/>
                        <a:gd name="connsiteX100" fmla="*/ 378458 w 1496212"/>
                        <a:gd name="connsiteY100" fmla="*/ 749187 h 758095"/>
                        <a:gd name="connsiteX101" fmla="*/ 403490 w 1496212"/>
                        <a:gd name="connsiteY101" fmla="*/ 752240 h 758095"/>
                        <a:gd name="connsiteX102" fmla="*/ 548322 w 1496212"/>
                        <a:gd name="connsiteY102" fmla="*/ 753003 h 758095"/>
                        <a:gd name="connsiteX103" fmla="*/ 650976 w 1496212"/>
                        <a:gd name="connsiteY103" fmla="*/ 747772 h 758095"/>
                        <a:gd name="connsiteX104" fmla="*/ 682765 w 1496212"/>
                        <a:gd name="connsiteY104" fmla="*/ 747736 h 758095"/>
                        <a:gd name="connsiteX105" fmla="*/ 689522 w 1496212"/>
                        <a:gd name="connsiteY105" fmla="*/ 745483 h 758095"/>
                        <a:gd name="connsiteX106" fmla="*/ 698531 w 1496212"/>
                        <a:gd name="connsiteY106" fmla="*/ 743231 h 758095"/>
                        <a:gd name="connsiteX107" fmla="*/ 730062 w 1496212"/>
                        <a:gd name="connsiteY107" fmla="*/ 740979 h 758095"/>
                        <a:gd name="connsiteX108" fmla="*/ 757088 w 1496212"/>
                        <a:gd name="connsiteY108" fmla="*/ 713952 h 758095"/>
                        <a:gd name="connsiteX109" fmla="*/ 768349 w 1496212"/>
                        <a:gd name="connsiteY109" fmla="*/ 702691 h 758095"/>
                        <a:gd name="connsiteX110" fmla="*/ 772854 w 1496212"/>
                        <a:gd name="connsiteY110" fmla="*/ 698187 h 758095"/>
                        <a:gd name="connsiteX111" fmla="*/ 784115 w 1496212"/>
                        <a:gd name="connsiteY111" fmla="*/ 684674 h 758095"/>
                        <a:gd name="connsiteX112" fmla="*/ 795376 w 1496212"/>
                        <a:gd name="connsiteY112" fmla="*/ 673412 h 758095"/>
                        <a:gd name="connsiteX113" fmla="*/ 799881 w 1496212"/>
                        <a:gd name="connsiteY113" fmla="*/ 666656 h 758095"/>
                        <a:gd name="connsiteX114" fmla="*/ 806637 w 1496212"/>
                        <a:gd name="connsiteY114" fmla="*/ 664404 h 758095"/>
                        <a:gd name="connsiteX115" fmla="*/ 808889 w 1496212"/>
                        <a:gd name="connsiteY115" fmla="*/ 657647 h 758095"/>
                        <a:gd name="connsiteX116" fmla="*/ 838168 w 1496212"/>
                        <a:gd name="connsiteY116" fmla="*/ 655395 h 758095"/>
                        <a:gd name="connsiteX117" fmla="*/ 860690 w 1496212"/>
                        <a:gd name="connsiteY117" fmla="*/ 639629 h 758095"/>
                        <a:gd name="connsiteX118" fmla="*/ 878708 w 1496212"/>
                        <a:gd name="connsiteY118" fmla="*/ 635125 h 758095"/>
                        <a:gd name="connsiteX119" fmla="*/ 887717 w 1496212"/>
                        <a:gd name="connsiteY119" fmla="*/ 632873 h 758095"/>
                        <a:gd name="connsiteX120" fmla="*/ 894474 w 1496212"/>
                        <a:gd name="connsiteY120" fmla="*/ 628368 h 758095"/>
                        <a:gd name="connsiteX121" fmla="*/ 914744 w 1496212"/>
                        <a:gd name="connsiteY121" fmla="*/ 619359 h 758095"/>
                        <a:gd name="connsiteX122" fmla="*/ 926005 w 1496212"/>
                        <a:gd name="connsiteY122" fmla="*/ 608098 h 758095"/>
                        <a:gd name="connsiteX123" fmla="*/ 941770 w 1496212"/>
                        <a:gd name="connsiteY123" fmla="*/ 603594 h 758095"/>
                        <a:gd name="connsiteX124" fmla="*/ 980058 w 1496212"/>
                        <a:gd name="connsiteY124" fmla="*/ 605846 h 758095"/>
                        <a:gd name="connsiteX125" fmla="*/ 984562 w 1496212"/>
                        <a:gd name="connsiteY125" fmla="*/ 612603 h 758095"/>
                        <a:gd name="connsiteX126" fmla="*/ 989067 w 1496212"/>
                        <a:gd name="connsiteY126" fmla="*/ 617107 h 758095"/>
                        <a:gd name="connsiteX127" fmla="*/ 1009337 w 1496212"/>
                        <a:gd name="connsiteY127" fmla="*/ 623864 h 758095"/>
                        <a:gd name="connsiteX128" fmla="*/ 1018346 w 1496212"/>
                        <a:gd name="connsiteY128" fmla="*/ 632873 h 758095"/>
                        <a:gd name="connsiteX129" fmla="*/ 1022850 w 1496212"/>
                        <a:gd name="connsiteY129" fmla="*/ 641881 h 758095"/>
                        <a:gd name="connsiteX130" fmla="*/ 1036363 w 1496212"/>
                        <a:gd name="connsiteY130" fmla="*/ 650890 h 758095"/>
                        <a:gd name="connsiteX131" fmla="*/ 1040868 w 1496212"/>
                        <a:gd name="connsiteY131" fmla="*/ 664404 h 758095"/>
                        <a:gd name="connsiteX132" fmla="*/ 1047624 w 1496212"/>
                        <a:gd name="connsiteY132" fmla="*/ 668908 h 758095"/>
                        <a:gd name="connsiteX133" fmla="*/ 1058885 w 1496212"/>
                        <a:gd name="connsiteY133" fmla="*/ 671160 h 758095"/>
                        <a:gd name="connsiteX134" fmla="*/ 1065642 w 1496212"/>
                        <a:gd name="connsiteY134" fmla="*/ 673412 h 758095"/>
                        <a:gd name="connsiteX135" fmla="*/ 1067894 w 1496212"/>
                        <a:gd name="connsiteY135" fmla="*/ 680169 h 758095"/>
                        <a:gd name="connsiteX136" fmla="*/ 1076903 w 1496212"/>
                        <a:gd name="connsiteY136" fmla="*/ 682421 h 758095"/>
                        <a:gd name="connsiteX137" fmla="*/ 1085912 w 1496212"/>
                        <a:gd name="connsiteY137" fmla="*/ 686926 h 758095"/>
                        <a:gd name="connsiteX138" fmla="*/ 1103930 w 1496212"/>
                        <a:gd name="connsiteY138" fmla="*/ 691430 h 758095"/>
                        <a:gd name="connsiteX139" fmla="*/ 1110686 w 1496212"/>
                        <a:gd name="connsiteY139" fmla="*/ 700439 h 758095"/>
                        <a:gd name="connsiteX140" fmla="*/ 1115191 w 1496212"/>
                        <a:gd name="connsiteY140" fmla="*/ 707196 h 758095"/>
                        <a:gd name="connsiteX141" fmla="*/ 1121948 w 1496212"/>
                        <a:gd name="connsiteY141" fmla="*/ 711700 h 758095"/>
                        <a:gd name="connsiteX142" fmla="*/ 1130956 w 1496212"/>
                        <a:gd name="connsiteY142" fmla="*/ 727466 h 758095"/>
                        <a:gd name="connsiteX143" fmla="*/ 1133209 w 1496212"/>
                        <a:gd name="connsiteY143" fmla="*/ 736474 h 758095"/>
                        <a:gd name="connsiteX144" fmla="*/ 1148974 w 1496212"/>
                        <a:gd name="connsiteY144" fmla="*/ 743231 h 758095"/>
                        <a:gd name="connsiteX145" fmla="*/ 1191766 w 1496212"/>
                        <a:gd name="connsiteY145" fmla="*/ 745483 h 758095"/>
                        <a:gd name="connsiteX146" fmla="*/ 1207532 w 1496212"/>
                        <a:gd name="connsiteY146" fmla="*/ 743231 h 758095"/>
                        <a:gd name="connsiteX147" fmla="*/ 1248072 w 1496212"/>
                        <a:gd name="connsiteY147" fmla="*/ 745483 h 758095"/>
                        <a:gd name="connsiteX148" fmla="*/ 1268342 w 1496212"/>
                        <a:gd name="connsiteY148" fmla="*/ 747736 h 758095"/>
                        <a:gd name="connsiteX149" fmla="*/ 1281855 w 1496212"/>
                        <a:gd name="connsiteY149" fmla="*/ 729718 h 758095"/>
                        <a:gd name="connsiteX150" fmla="*/ 1288612 w 1496212"/>
                        <a:gd name="connsiteY150" fmla="*/ 727466 h 758095"/>
                        <a:gd name="connsiteX151" fmla="*/ 1304377 w 1496212"/>
                        <a:gd name="connsiteY151" fmla="*/ 713952 h 758095"/>
                        <a:gd name="connsiteX152" fmla="*/ 1306629 w 1496212"/>
                        <a:gd name="connsiteY152" fmla="*/ 707196 h 758095"/>
                        <a:gd name="connsiteX153" fmla="*/ 1311134 w 1496212"/>
                        <a:gd name="connsiteY153" fmla="*/ 700439 h 758095"/>
                        <a:gd name="connsiteX154" fmla="*/ 1315638 w 1496212"/>
                        <a:gd name="connsiteY154" fmla="*/ 691430 h 758095"/>
                        <a:gd name="connsiteX155" fmla="*/ 1322395 w 1496212"/>
                        <a:gd name="connsiteY155" fmla="*/ 689178 h 758095"/>
                        <a:gd name="connsiteX156" fmla="*/ 1326899 w 1496212"/>
                        <a:gd name="connsiteY156" fmla="*/ 680169 h 758095"/>
                        <a:gd name="connsiteX157" fmla="*/ 1333656 w 1496212"/>
                        <a:gd name="connsiteY157" fmla="*/ 675665 h 758095"/>
                        <a:gd name="connsiteX158" fmla="*/ 1335908 w 1496212"/>
                        <a:gd name="connsiteY158" fmla="*/ 666656 h 758095"/>
                        <a:gd name="connsiteX159" fmla="*/ 1338160 w 1496212"/>
                        <a:gd name="connsiteY159" fmla="*/ 659899 h 758095"/>
                        <a:gd name="connsiteX160" fmla="*/ 1342665 w 1496212"/>
                        <a:gd name="connsiteY160" fmla="*/ 655395 h 758095"/>
                        <a:gd name="connsiteX161" fmla="*/ 1351674 w 1496212"/>
                        <a:gd name="connsiteY161" fmla="*/ 641881 h 758095"/>
                        <a:gd name="connsiteX162" fmla="*/ 1353926 w 1496212"/>
                        <a:gd name="connsiteY162" fmla="*/ 632873 h 758095"/>
                        <a:gd name="connsiteX163" fmla="*/ 1356178 w 1496212"/>
                        <a:gd name="connsiteY163" fmla="*/ 610350 h 758095"/>
                        <a:gd name="connsiteX164" fmla="*/ 1360682 w 1496212"/>
                        <a:gd name="connsiteY164" fmla="*/ 601341 h 758095"/>
                        <a:gd name="connsiteX165" fmla="*/ 1365187 w 1496212"/>
                        <a:gd name="connsiteY165" fmla="*/ 585576 h 758095"/>
                        <a:gd name="connsiteX166" fmla="*/ 1371944 w 1496212"/>
                        <a:gd name="connsiteY166" fmla="*/ 576567 h 758095"/>
                        <a:gd name="connsiteX167" fmla="*/ 1376448 w 1496212"/>
                        <a:gd name="connsiteY167" fmla="*/ 542784 h 758095"/>
                        <a:gd name="connsiteX168" fmla="*/ 1378700 w 1496212"/>
                        <a:gd name="connsiteY168" fmla="*/ 533775 h 758095"/>
                        <a:gd name="connsiteX169" fmla="*/ 1380952 w 1496212"/>
                        <a:gd name="connsiteY169" fmla="*/ 477470 h 758095"/>
                        <a:gd name="connsiteX170" fmla="*/ 1396718 w 1496212"/>
                        <a:gd name="connsiteY170" fmla="*/ 454947 h 758095"/>
                        <a:gd name="connsiteX171" fmla="*/ 1403475 w 1496212"/>
                        <a:gd name="connsiteY171" fmla="*/ 443686 h 758095"/>
                        <a:gd name="connsiteX172" fmla="*/ 1410231 w 1496212"/>
                        <a:gd name="connsiteY172" fmla="*/ 434677 h 758095"/>
                        <a:gd name="connsiteX173" fmla="*/ 1412483 w 1496212"/>
                        <a:gd name="connsiteY173" fmla="*/ 385129 h 758095"/>
                        <a:gd name="connsiteX174" fmla="*/ 1414736 w 1496212"/>
                        <a:gd name="connsiteY174" fmla="*/ 373868 h 758095"/>
                        <a:gd name="connsiteX175" fmla="*/ 1421492 w 1496212"/>
                        <a:gd name="connsiteY175" fmla="*/ 367111 h 758095"/>
                        <a:gd name="connsiteX176" fmla="*/ 1435006 w 1496212"/>
                        <a:gd name="connsiteY176" fmla="*/ 157655 h 758095"/>
                        <a:gd name="connsiteX177" fmla="*/ 1448519 w 1496212"/>
                        <a:gd name="connsiteY177" fmla="*/ 141889 h 758095"/>
                        <a:gd name="connsiteX178" fmla="*/ 1453023 w 1496212"/>
                        <a:gd name="connsiteY178" fmla="*/ 135133 h 758095"/>
                        <a:gd name="connsiteX179" fmla="*/ 1459780 w 1496212"/>
                        <a:gd name="connsiteY179" fmla="*/ 132880 h 758095"/>
                        <a:gd name="connsiteX180" fmla="*/ 1466537 w 1496212"/>
                        <a:gd name="connsiteY180" fmla="*/ 128376 h 758095"/>
                        <a:gd name="connsiteX181" fmla="*/ 1468789 w 1496212"/>
                        <a:gd name="connsiteY181" fmla="*/ 99097 h 758095"/>
                        <a:gd name="connsiteX182" fmla="*/ 1475546 w 1496212"/>
                        <a:gd name="connsiteY182" fmla="*/ 94593 h 758095"/>
                        <a:gd name="connsiteX183" fmla="*/ 1486807 w 1496212"/>
                        <a:gd name="connsiteY183" fmla="*/ 83332 h 758095"/>
                        <a:gd name="connsiteX184" fmla="*/ 1489059 w 1496212"/>
                        <a:gd name="connsiteY184" fmla="*/ 76575 h 758095"/>
                        <a:gd name="connsiteX185" fmla="*/ 1495816 w 1496212"/>
                        <a:gd name="connsiteY185" fmla="*/ 74323 h 758095"/>
                        <a:gd name="connsiteX186" fmla="*/ 1493563 w 1496212"/>
                        <a:gd name="connsiteY186" fmla="*/ 0 h 758095"/>
                        <a:gd name="connsiteX187" fmla="*/ 1482302 w 1496212"/>
                        <a:gd name="connsiteY187" fmla="*/ 9008 h 758095"/>
                        <a:gd name="connsiteX188" fmla="*/ 1480050 w 1496212"/>
                        <a:gd name="connsiteY188" fmla="*/ 18017 h 758095"/>
                        <a:gd name="connsiteX189" fmla="*/ 1473293 w 1496212"/>
                        <a:gd name="connsiteY189" fmla="*/ 20270 h 758095"/>
                        <a:gd name="connsiteX190" fmla="*/ 1482302 w 1496212"/>
                        <a:gd name="connsiteY19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09792 w 1496212"/>
                        <a:gd name="connsiteY74" fmla="*/ 626116 h 758095"/>
                        <a:gd name="connsiteX75" fmla="*/ 691774 w 1496212"/>
                        <a:gd name="connsiteY75" fmla="*/ 644134 h 758095"/>
                        <a:gd name="connsiteX76" fmla="*/ 647419 w 1496212"/>
                        <a:gd name="connsiteY76" fmla="*/ 668108 h 758095"/>
                        <a:gd name="connsiteX77" fmla="*/ 550648 w 1496212"/>
                        <a:gd name="connsiteY77" fmla="*/ 677007 h 758095"/>
                        <a:gd name="connsiteX78" fmla="*/ 449766 w 1496212"/>
                        <a:gd name="connsiteY78" fmla="*/ 674028 h 758095"/>
                        <a:gd name="connsiteX79" fmla="*/ 385817 w 1496212"/>
                        <a:gd name="connsiteY79" fmla="*/ 637474 h 758095"/>
                        <a:gd name="connsiteX80" fmla="*/ 340428 w 1496212"/>
                        <a:gd name="connsiteY80" fmla="*/ 603594 h 758095"/>
                        <a:gd name="connsiteX81" fmla="*/ 302141 w 1496212"/>
                        <a:gd name="connsiteY81" fmla="*/ 578819 h 758095"/>
                        <a:gd name="connsiteX82" fmla="*/ 266105 w 1496212"/>
                        <a:gd name="connsiteY82" fmla="*/ 556297 h 758095"/>
                        <a:gd name="connsiteX83" fmla="*/ 259349 w 1496212"/>
                        <a:gd name="connsiteY83" fmla="*/ 554045 h 758095"/>
                        <a:gd name="connsiteX84" fmla="*/ 236826 w 1496212"/>
                        <a:gd name="connsiteY84" fmla="*/ 545036 h 758095"/>
                        <a:gd name="connsiteX85" fmla="*/ 180521 w 1496212"/>
                        <a:gd name="connsiteY85" fmla="*/ 536027 h 758095"/>
                        <a:gd name="connsiteX86" fmla="*/ 117459 w 1496212"/>
                        <a:gd name="connsiteY86" fmla="*/ 533775 h 758095"/>
                        <a:gd name="connsiteX87" fmla="*/ 76919 w 1496212"/>
                        <a:gd name="connsiteY87" fmla="*/ 536027 h 758095"/>
                        <a:gd name="connsiteX88" fmla="*/ 61645 w 1496212"/>
                        <a:gd name="connsiteY88" fmla="*/ 536930 h 758095"/>
                        <a:gd name="connsiteX89" fmla="*/ 23483 w 1496212"/>
                        <a:gd name="connsiteY89" fmla="*/ 550729 h 758095"/>
                        <a:gd name="connsiteX90" fmla="*/ 103 w 1496212"/>
                        <a:gd name="connsiteY90" fmla="*/ 573331 h 758095"/>
                        <a:gd name="connsiteX91" fmla="*/ 16207 w 1496212"/>
                        <a:gd name="connsiteY91" fmla="*/ 613525 h 758095"/>
                        <a:gd name="connsiteX92" fmla="*/ 45307 w 1496212"/>
                        <a:gd name="connsiteY92" fmla="*/ 618170 h 758095"/>
                        <a:gd name="connsiteX93" fmla="*/ 125027 w 1496212"/>
                        <a:gd name="connsiteY93" fmla="*/ 629432 h 758095"/>
                        <a:gd name="connsiteX94" fmla="*/ 167008 w 1496212"/>
                        <a:gd name="connsiteY94" fmla="*/ 632873 h 758095"/>
                        <a:gd name="connsiteX95" fmla="*/ 219388 w 1496212"/>
                        <a:gd name="connsiteY95" fmla="*/ 640429 h 758095"/>
                        <a:gd name="connsiteX96" fmla="*/ 271189 w 1496212"/>
                        <a:gd name="connsiteY96" fmla="*/ 659173 h 758095"/>
                        <a:gd name="connsiteX97" fmla="*/ 302141 w 1496212"/>
                        <a:gd name="connsiteY97" fmla="*/ 675665 h 758095"/>
                        <a:gd name="connsiteX98" fmla="*/ 337229 w 1496212"/>
                        <a:gd name="connsiteY98" fmla="*/ 700365 h 758095"/>
                        <a:gd name="connsiteX99" fmla="*/ 378458 w 1496212"/>
                        <a:gd name="connsiteY99" fmla="*/ 749187 h 758095"/>
                        <a:gd name="connsiteX100" fmla="*/ 403490 w 1496212"/>
                        <a:gd name="connsiteY100" fmla="*/ 752240 h 758095"/>
                        <a:gd name="connsiteX101" fmla="*/ 548322 w 1496212"/>
                        <a:gd name="connsiteY101" fmla="*/ 753003 h 758095"/>
                        <a:gd name="connsiteX102" fmla="*/ 650976 w 1496212"/>
                        <a:gd name="connsiteY102" fmla="*/ 747772 h 758095"/>
                        <a:gd name="connsiteX103" fmla="*/ 682765 w 1496212"/>
                        <a:gd name="connsiteY103" fmla="*/ 747736 h 758095"/>
                        <a:gd name="connsiteX104" fmla="*/ 689522 w 1496212"/>
                        <a:gd name="connsiteY104" fmla="*/ 745483 h 758095"/>
                        <a:gd name="connsiteX105" fmla="*/ 698531 w 1496212"/>
                        <a:gd name="connsiteY105" fmla="*/ 743231 h 758095"/>
                        <a:gd name="connsiteX106" fmla="*/ 730062 w 1496212"/>
                        <a:gd name="connsiteY106" fmla="*/ 740979 h 758095"/>
                        <a:gd name="connsiteX107" fmla="*/ 757088 w 1496212"/>
                        <a:gd name="connsiteY107" fmla="*/ 713952 h 758095"/>
                        <a:gd name="connsiteX108" fmla="*/ 768349 w 1496212"/>
                        <a:gd name="connsiteY108" fmla="*/ 702691 h 758095"/>
                        <a:gd name="connsiteX109" fmla="*/ 772854 w 1496212"/>
                        <a:gd name="connsiteY109" fmla="*/ 698187 h 758095"/>
                        <a:gd name="connsiteX110" fmla="*/ 784115 w 1496212"/>
                        <a:gd name="connsiteY110" fmla="*/ 684674 h 758095"/>
                        <a:gd name="connsiteX111" fmla="*/ 795376 w 1496212"/>
                        <a:gd name="connsiteY111" fmla="*/ 673412 h 758095"/>
                        <a:gd name="connsiteX112" fmla="*/ 799881 w 1496212"/>
                        <a:gd name="connsiteY112" fmla="*/ 666656 h 758095"/>
                        <a:gd name="connsiteX113" fmla="*/ 806637 w 1496212"/>
                        <a:gd name="connsiteY113" fmla="*/ 664404 h 758095"/>
                        <a:gd name="connsiteX114" fmla="*/ 808889 w 1496212"/>
                        <a:gd name="connsiteY114" fmla="*/ 657647 h 758095"/>
                        <a:gd name="connsiteX115" fmla="*/ 838168 w 1496212"/>
                        <a:gd name="connsiteY115" fmla="*/ 655395 h 758095"/>
                        <a:gd name="connsiteX116" fmla="*/ 860690 w 1496212"/>
                        <a:gd name="connsiteY116" fmla="*/ 639629 h 758095"/>
                        <a:gd name="connsiteX117" fmla="*/ 878708 w 1496212"/>
                        <a:gd name="connsiteY117" fmla="*/ 635125 h 758095"/>
                        <a:gd name="connsiteX118" fmla="*/ 887717 w 1496212"/>
                        <a:gd name="connsiteY118" fmla="*/ 632873 h 758095"/>
                        <a:gd name="connsiteX119" fmla="*/ 894474 w 1496212"/>
                        <a:gd name="connsiteY119" fmla="*/ 628368 h 758095"/>
                        <a:gd name="connsiteX120" fmla="*/ 914744 w 1496212"/>
                        <a:gd name="connsiteY120" fmla="*/ 619359 h 758095"/>
                        <a:gd name="connsiteX121" fmla="*/ 926005 w 1496212"/>
                        <a:gd name="connsiteY121" fmla="*/ 608098 h 758095"/>
                        <a:gd name="connsiteX122" fmla="*/ 941770 w 1496212"/>
                        <a:gd name="connsiteY122" fmla="*/ 603594 h 758095"/>
                        <a:gd name="connsiteX123" fmla="*/ 980058 w 1496212"/>
                        <a:gd name="connsiteY123" fmla="*/ 605846 h 758095"/>
                        <a:gd name="connsiteX124" fmla="*/ 984562 w 1496212"/>
                        <a:gd name="connsiteY124" fmla="*/ 612603 h 758095"/>
                        <a:gd name="connsiteX125" fmla="*/ 989067 w 1496212"/>
                        <a:gd name="connsiteY125" fmla="*/ 617107 h 758095"/>
                        <a:gd name="connsiteX126" fmla="*/ 1009337 w 1496212"/>
                        <a:gd name="connsiteY126" fmla="*/ 623864 h 758095"/>
                        <a:gd name="connsiteX127" fmla="*/ 1018346 w 1496212"/>
                        <a:gd name="connsiteY127" fmla="*/ 632873 h 758095"/>
                        <a:gd name="connsiteX128" fmla="*/ 1022850 w 1496212"/>
                        <a:gd name="connsiteY128" fmla="*/ 641881 h 758095"/>
                        <a:gd name="connsiteX129" fmla="*/ 1036363 w 1496212"/>
                        <a:gd name="connsiteY129" fmla="*/ 650890 h 758095"/>
                        <a:gd name="connsiteX130" fmla="*/ 1040868 w 1496212"/>
                        <a:gd name="connsiteY130" fmla="*/ 664404 h 758095"/>
                        <a:gd name="connsiteX131" fmla="*/ 1047624 w 1496212"/>
                        <a:gd name="connsiteY131" fmla="*/ 668908 h 758095"/>
                        <a:gd name="connsiteX132" fmla="*/ 1058885 w 1496212"/>
                        <a:gd name="connsiteY132" fmla="*/ 671160 h 758095"/>
                        <a:gd name="connsiteX133" fmla="*/ 1065642 w 1496212"/>
                        <a:gd name="connsiteY133" fmla="*/ 673412 h 758095"/>
                        <a:gd name="connsiteX134" fmla="*/ 1067894 w 1496212"/>
                        <a:gd name="connsiteY134" fmla="*/ 680169 h 758095"/>
                        <a:gd name="connsiteX135" fmla="*/ 1076903 w 1496212"/>
                        <a:gd name="connsiteY135" fmla="*/ 682421 h 758095"/>
                        <a:gd name="connsiteX136" fmla="*/ 1085912 w 1496212"/>
                        <a:gd name="connsiteY136" fmla="*/ 686926 h 758095"/>
                        <a:gd name="connsiteX137" fmla="*/ 1103930 w 1496212"/>
                        <a:gd name="connsiteY137" fmla="*/ 691430 h 758095"/>
                        <a:gd name="connsiteX138" fmla="*/ 1110686 w 1496212"/>
                        <a:gd name="connsiteY138" fmla="*/ 700439 h 758095"/>
                        <a:gd name="connsiteX139" fmla="*/ 1115191 w 1496212"/>
                        <a:gd name="connsiteY139" fmla="*/ 707196 h 758095"/>
                        <a:gd name="connsiteX140" fmla="*/ 1121948 w 1496212"/>
                        <a:gd name="connsiteY140" fmla="*/ 711700 h 758095"/>
                        <a:gd name="connsiteX141" fmla="*/ 1130956 w 1496212"/>
                        <a:gd name="connsiteY141" fmla="*/ 727466 h 758095"/>
                        <a:gd name="connsiteX142" fmla="*/ 1133209 w 1496212"/>
                        <a:gd name="connsiteY142" fmla="*/ 736474 h 758095"/>
                        <a:gd name="connsiteX143" fmla="*/ 1148974 w 1496212"/>
                        <a:gd name="connsiteY143" fmla="*/ 743231 h 758095"/>
                        <a:gd name="connsiteX144" fmla="*/ 1191766 w 1496212"/>
                        <a:gd name="connsiteY144" fmla="*/ 745483 h 758095"/>
                        <a:gd name="connsiteX145" fmla="*/ 1207532 w 1496212"/>
                        <a:gd name="connsiteY145" fmla="*/ 743231 h 758095"/>
                        <a:gd name="connsiteX146" fmla="*/ 1248072 w 1496212"/>
                        <a:gd name="connsiteY146" fmla="*/ 745483 h 758095"/>
                        <a:gd name="connsiteX147" fmla="*/ 1268342 w 1496212"/>
                        <a:gd name="connsiteY147" fmla="*/ 747736 h 758095"/>
                        <a:gd name="connsiteX148" fmla="*/ 1281855 w 1496212"/>
                        <a:gd name="connsiteY148" fmla="*/ 729718 h 758095"/>
                        <a:gd name="connsiteX149" fmla="*/ 1288612 w 1496212"/>
                        <a:gd name="connsiteY149" fmla="*/ 727466 h 758095"/>
                        <a:gd name="connsiteX150" fmla="*/ 1304377 w 1496212"/>
                        <a:gd name="connsiteY150" fmla="*/ 713952 h 758095"/>
                        <a:gd name="connsiteX151" fmla="*/ 1306629 w 1496212"/>
                        <a:gd name="connsiteY151" fmla="*/ 707196 h 758095"/>
                        <a:gd name="connsiteX152" fmla="*/ 1311134 w 1496212"/>
                        <a:gd name="connsiteY152" fmla="*/ 700439 h 758095"/>
                        <a:gd name="connsiteX153" fmla="*/ 1315638 w 1496212"/>
                        <a:gd name="connsiteY153" fmla="*/ 691430 h 758095"/>
                        <a:gd name="connsiteX154" fmla="*/ 1322395 w 1496212"/>
                        <a:gd name="connsiteY154" fmla="*/ 689178 h 758095"/>
                        <a:gd name="connsiteX155" fmla="*/ 1326899 w 1496212"/>
                        <a:gd name="connsiteY155" fmla="*/ 680169 h 758095"/>
                        <a:gd name="connsiteX156" fmla="*/ 1333656 w 1496212"/>
                        <a:gd name="connsiteY156" fmla="*/ 675665 h 758095"/>
                        <a:gd name="connsiteX157" fmla="*/ 1335908 w 1496212"/>
                        <a:gd name="connsiteY157" fmla="*/ 666656 h 758095"/>
                        <a:gd name="connsiteX158" fmla="*/ 1338160 w 1496212"/>
                        <a:gd name="connsiteY158" fmla="*/ 659899 h 758095"/>
                        <a:gd name="connsiteX159" fmla="*/ 1342665 w 1496212"/>
                        <a:gd name="connsiteY159" fmla="*/ 655395 h 758095"/>
                        <a:gd name="connsiteX160" fmla="*/ 1351674 w 1496212"/>
                        <a:gd name="connsiteY160" fmla="*/ 641881 h 758095"/>
                        <a:gd name="connsiteX161" fmla="*/ 1353926 w 1496212"/>
                        <a:gd name="connsiteY161" fmla="*/ 632873 h 758095"/>
                        <a:gd name="connsiteX162" fmla="*/ 1356178 w 1496212"/>
                        <a:gd name="connsiteY162" fmla="*/ 610350 h 758095"/>
                        <a:gd name="connsiteX163" fmla="*/ 1360682 w 1496212"/>
                        <a:gd name="connsiteY163" fmla="*/ 601341 h 758095"/>
                        <a:gd name="connsiteX164" fmla="*/ 1365187 w 1496212"/>
                        <a:gd name="connsiteY164" fmla="*/ 585576 h 758095"/>
                        <a:gd name="connsiteX165" fmla="*/ 1371944 w 1496212"/>
                        <a:gd name="connsiteY165" fmla="*/ 576567 h 758095"/>
                        <a:gd name="connsiteX166" fmla="*/ 1376448 w 1496212"/>
                        <a:gd name="connsiteY166" fmla="*/ 542784 h 758095"/>
                        <a:gd name="connsiteX167" fmla="*/ 1378700 w 1496212"/>
                        <a:gd name="connsiteY167" fmla="*/ 533775 h 758095"/>
                        <a:gd name="connsiteX168" fmla="*/ 1380952 w 1496212"/>
                        <a:gd name="connsiteY168" fmla="*/ 477470 h 758095"/>
                        <a:gd name="connsiteX169" fmla="*/ 1396718 w 1496212"/>
                        <a:gd name="connsiteY169" fmla="*/ 454947 h 758095"/>
                        <a:gd name="connsiteX170" fmla="*/ 1403475 w 1496212"/>
                        <a:gd name="connsiteY170" fmla="*/ 443686 h 758095"/>
                        <a:gd name="connsiteX171" fmla="*/ 1410231 w 1496212"/>
                        <a:gd name="connsiteY171" fmla="*/ 434677 h 758095"/>
                        <a:gd name="connsiteX172" fmla="*/ 1412483 w 1496212"/>
                        <a:gd name="connsiteY172" fmla="*/ 385129 h 758095"/>
                        <a:gd name="connsiteX173" fmla="*/ 1414736 w 1496212"/>
                        <a:gd name="connsiteY173" fmla="*/ 373868 h 758095"/>
                        <a:gd name="connsiteX174" fmla="*/ 1421492 w 1496212"/>
                        <a:gd name="connsiteY174" fmla="*/ 367111 h 758095"/>
                        <a:gd name="connsiteX175" fmla="*/ 1435006 w 1496212"/>
                        <a:gd name="connsiteY175" fmla="*/ 157655 h 758095"/>
                        <a:gd name="connsiteX176" fmla="*/ 1448519 w 1496212"/>
                        <a:gd name="connsiteY176" fmla="*/ 141889 h 758095"/>
                        <a:gd name="connsiteX177" fmla="*/ 1453023 w 1496212"/>
                        <a:gd name="connsiteY177" fmla="*/ 135133 h 758095"/>
                        <a:gd name="connsiteX178" fmla="*/ 1459780 w 1496212"/>
                        <a:gd name="connsiteY178" fmla="*/ 132880 h 758095"/>
                        <a:gd name="connsiteX179" fmla="*/ 1466537 w 1496212"/>
                        <a:gd name="connsiteY179" fmla="*/ 128376 h 758095"/>
                        <a:gd name="connsiteX180" fmla="*/ 1468789 w 1496212"/>
                        <a:gd name="connsiteY180" fmla="*/ 99097 h 758095"/>
                        <a:gd name="connsiteX181" fmla="*/ 1475546 w 1496212"/>
                        <a:gd name="connsiteY181" fmla="*/ 94593 h 758095"/>
                        <a:gd name="connsiteX182" fmla="*/ 1486807 w 1496212"/>
                        <a:gd name="connsiteY182" fmla="*/ 83332 h 758095"/>
                        <a:gd name="connsiteX183" fmla="*/ 1489059 w 1496212"/>
                        <a:gd name="connsiteY183" fmla="*/ 76575 h 758095"/>
                        <a:gd name="connsiteX184" fmla="*/ 1495816 w 1496212"/>
                        <a:gd name="connsiteY184" fmla="*/ 74323 h 758095"/>
                        <a:gd name="connsiteX185" fmla="*/ 1493563 w 1496212"/>
                        <a:gd name="connsiteY185" fmla="*/ 0 h 758095"/>
                        <a:gd name="connsiteX186" fmla="*/ 1482302 w 1496212"/>
                        <a:gd name="connsiteY186" fmla="*/ 9008 h 758095"/>
                        <a:gd name="connsiteX187" fmla="*/ 1480050 w 1496212"/>
                        <a:gd name="connsiteY187" fmla="*/ 18017 h 758095"/>
                        <a:gd name="connsiteX188" fmla="*/ 1473293 w 1496212"/>
                        <a:gd name="connsiteY188" fmla="*/ 20270 h 758095"/>
                        <a:gd name="connsiteX189" fmla="*/ 1482302 w 1496212"/>
                        <a:gd name="connsiteY18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50332 w 1496212"/>
                        <a:gd name="connsiteY71" fmla="*/ 578819 h 758095"/>
                        <a:gd name="connsiteX72" fmla="*/ 732314 w 1496212"/>
                        <a:gd name="connsiteY72" fmla="*/ 594585 h 758095"/>
                        <a:gd name="connsiteX73" fmla="*/ 709792 w 1496212"/>
                        <a:gd name="connsiteY73" fmla="*/ 626116 h 758095"/>
                        <a:gd name="connsiteX74" fmla="*/ 691774 w 1496212"/>
                        <a:gd name="connsiteY74" fmla="*/ 644134 h 758095"/>
                        <a:gd name="connsiteX75" fmla="*/ 647419 w 1496212"/>
                        <a:gd name="connsiteY75" fmla="*/ 668108 h 758095"/>
                        <a:gd name="connsiteX76" fmla="*/ 550648 w 1496212"/>
                        <a:gd name="connsiteY76" fmla="*/ 677007 h 758095"/>
                        <a:gd name="connsiteX77" fmla="*/ 449766 w 1496212"/>
                        <a:gd name="connsiteY77" fmla="*/ 674028 h 758095"/>
                        <a:gd name="connsiteX78" fmla="*/ 385817 w 1496212"/>
                        <a:gd name="connsiteY78" fmla="*/ 637474 h 758095"/>
                        <a:gd name="connsiteX79" fmla="*/ 340428 w 1496212"/>
                        <a:gd name="connsiteY79" fmla="*/ 603594 h 758095"/>
                        <a:gd name="connsiteX80" fmla="*/ 302141 w 1496212"/>
                        <a:gd name="connsiteY80" fmla="*/ 578819 h 758095"/>
                        <a:gd name="connsiteX81" fmla="*/ 266105 w 1496212"/>
                        <a:gd name="connsiteY81" fmla="*/ 556297 h 758095"/>
                        <a:gd name="connsiteX82" fmla="*/ 259349 w 1496212"/>
                        <a:gd name="connsiteY82" fmla="*/ 554045 h 758095"/>
                        <a:gd name="connsiteX83" fmla="*/ 236826 w 1496212"/>
                        <a:gd name="connsiteY83" fmla="*/ 545036 h 758095"/>
                        <a:gd name="connsiteX84" fmla="*/ 180521 w 1496212"/>
                        <a:gd name="connsiteY84" fmla="*/ 536027 h 758095"/>
                        <a:gd name="connsiteX85" fmla="*/ 117459 w 1496212"/>
                        <a:gd name="connsiteY85" fmla="*/ 533775 h 758095"/>
                        <a:gd name="connsiteX86" fmla="*/ 76919 w 1496212"/>
                        <a:gd name="connsiteY86" fmla="*/ 536027 h 758095"/>
                        <a:gd name="connsiteX87" fmla="*/ 61645 w 1496212"/>
                        <a:gd name="connsiteY87" fmla="*/ 536930 h 758095"/>
                        <a:gd name="connsiteX88" fmla="*/ 23483 w 1496212"/>
                        <a:gd name="connsiteY88" fmla="*/ 550729 h 758095"/>
                        <a:gd name="connsiteX89" fmla="*/ 103 w 1496212"/>
                        <a:gd name="connsiteY89" fmla="*/ 573331 h 758095"/>
                        <a:gd name="connsiteX90" fmla="*/ 16207 w 1496212"/>
                        <a:gd name="connsiteY90" fmla="*/ 613525 h 758095"/>
                        <a:gd name="connsiteX91" fmla="*/ 45307 w 1496212"/>
                        <a:gd name="connsiteY91" fmla="*/ 618170 h 758095"/>
                        <a:gd name="connsiteX92" fmla="*/ 125027 w 1496212"/>
                        <a:gd name="connsiteY92" fmla="*/ 629432 h 758095"/>
                        <a:gd name="connsiteX93" fmla="*/ 167008 w 1496212"/>
                        <a:gd name="connsiteY93" fmla="*/ 632873 h 758095"/>
                        <a:gd name="connsiteX94" fmla="*/ 219388 w 1496212"/>
                        <a:gd name="connsiteY94" fmla="*/ 640429 h 758095"/>
                        <a:gd name="connsiteX95" fmla="*/ 271189 w 1496212"/>
                        <a:gd name="connsiteY95" fmla="*/ 659173 h 758095"/>
                        <a:gd name="connsiteX96" fmla="*/ 302141 w 1496212"/>
                        <a:gd name="connsiteY96" fmla="*/ 675665 h 758095"/>
                        <a:gd name="connsiteX97" fmla="*/ 337229 w 1496212"/>
                        <a:gd name="connsiteY97" fmla="*/ 700365 h 758095"/>
                        <a:gd name="connsiteX98" fmla="*/ 378458 w 1496212"/>
                        <a:gd name="connsiteY98" fmla="*/ 749187 h 758095"/>
                        <a:gd name="connsiteX99" fmla="*/ 403490 w 1496212"/>
                        <a:gd name="connsiteY99" fmla="*/ 752240 h 758095"/>
                        <a:gd name="connsiteX100" fmla="*/ 548322 w 1496212"/>
                        <a:gd name="connsiteY100" fmla="*/ 753003 h 758095"/>
                        <a:gd name="connsiteX101" fmla="*/ 650976 w 1496212"/>
                        <a:gd name="connsiteY101" fmla="*/ 747772 h 758095"/>
                        <a:gd name="connsiteX102" fmla="*/ 682765 w 1496212"/>
                        <a:gd name="connsiteY102" fmla="*/ 747736 h 758095"/>
                        <a:gd name="connsiteX103" fmla="*/ 689522 w 1496212"/>
                        <a:gd name="connsiteY103" fmla="*/ 745483 h 758095"/>
                        <a:gd name="connsiteX104" fmla="*/ 698531 w 1496212"/>
                        <a:gd name="connsiteY104" fmla="*/ 743231 h 758095"/>
                        <a:gd name="connsiteX105" fmla="*/ 730062 w 1496212"/>
                        <a:gd name="connsiteY105" fmla="*/ 740979 h 758095"/>
                        <a:gd name="connsiteX106" fmla="*/ 757088 w 1496212"/>
                        <a:gd name="connsiteY106" fmla="*/ 713952 h 758095"/>
                        <a:gd name="connsiteX107" fmla="*/ 768349 w 1496212"/>
                        <a:gd name="connsiteY107" fmla="*/ 702691 h 758095"/>
                        <a:gd name="connsiteX108" fmla="*/ 772854 w 1496212"/>
                        <a:gd name="connsiteY108" fmla="*/ 698187 h 758095"/>
                        <a:gd name="connsiteX109" fmla="*/ 784115 w 1496212"/>
                        <a:gd name="connsiteY109" fmla="*/ 684674 h 758095"/>
                        <a:gd name="connsiteX110" fmla="*/ 795376 w 1496212"/>
                        <a:gd name="connsiteY110" fmla="*/ 673412 h 758095"/>
                        <a:gd name="connsiteX111" fmla="*/ 799881 w 1496212"/>
                        <a:gd name="connsiteY111" fmla="*/ 666656 h 758095"/>
                        <a:gd name="connsiteX112" fmla="*/ 806637 w 1496212"/>
                        <a:gd name="connsiteY112" fmla="*/ 664404 h 758095"/>
                        <a:gd name="connsiteX113" fmla="*/ 808889 w 1496212"/>
                        <a:gd name="connsiteY113" fmla="*/ 657647 h 758095"/>
                        <a:gd name="connsiteX114" fmla="*/ 838168 w 1496212"/>
                        <a:gd name="connsiteY114" fmla="*/ 655395 h 758095"/>
                        <a:gd name="connsiteX115" fmla="*/ 860690 w 1496212"/>
                        <a:gd name="connsiteY115" fmla="*/ 639629 h 758095"/>
                        <a:gd name="connsiteX116" fmla="*/ 878708 w 1496212"/>
                        <a:gd name="connsiteY116" fmla="*/ 635125 h 758095"/>
                        <a:gd name="connsiteX117" fmla="*/ 887717 w 1496212"/>
                        <a:gd name="connsiteY117" fmla="*/ 632873 h 758095"/>
                        <a:gd name="connsiteX118" fmla="*/ 894474 w 1496212"/>
                        <a:gd name="connsiteY118" fmla="*/ 628368 h 758095"/>
                        <a:gd name="connsiteX119" fmla="*/ 914744 w 1496212"/>
                        <a:gd name="connsiteY119" fmla="*/ 619359 h 758095"/>
                        <a:gd name="connsiteX120" fmla="*/ 926005 w 1496212"/>
                        <a:gd name="connsiteY120" fmla="*/ 608098 h 758095"/>
                        <a:gd name="connsiteX121" fmla="*/ 941770 w 1496212"/>
                        <a:gd name="connsiteY121" fmla="*/ 603594 h 758095"/>
                        <a:gd name="connsiteX122" fmla="*/ 980058 w 1496212"/>
                        <a:gd name="connsiteY122" fmla="*/ 605846 h 758095"/>
                        <a:gd name="connsiteX123" fmla="*/ 984562 w 1496212"/>
                        <a:gd name="connsiteY123" fmla="*/ 612603 h 758095"/>
                        <a:gd name="connsiteX124" fmla="*/ 989067 w 1496212"/>
                        <a:gd name="connsiteY124" fmla="*/ 617107 h 758095"/>
                        <a:gd name="connsiteX125" fmla="*/ 1009337 w 1496212"/>
                        <a:gd name="connsiteY125" fmla="*/ 623864 h 758095"/>
                        <a:gd name="connsiteX126" fmla="*/ 1018346 w 1496212"/>
                        <a:gd name="connsiteY126" fmla="*/ 632873 h 758095"/>
                        <a:gd name="connsiteX127" fmla="*/ 1022850 w 1496212"/>
                        <a:gd name="connsiteY127" fmla="*/ 641881 h 758095"/>
                        <a:gd name="connsiteX128" fmla="*/ 1036363 w 1496212"/>
                        <a:gd name="connsiteY128" fmla="*/ 650890 h 758095"/>
                        <a:gd name="connsiteX129" fmla="*/ 1040868 w 1496212"/>
                        <a:gd name="connsiteY129" fmla="*/ 664404 h 758095"/>
                        <a:gd name="connsiteX130" fmla="*/ 1047624 w 1496212"/>
                        <a:gd name="connsiteY130" fmla="*/ 668908 h 758095"/>
                        <a:gd name="connsiteX131" fmla="*/ 1058885 w 1496212"/>
                        <a:gd name="connsiteY131" fmla="*/ 671160 h 758095"/>
                        <a:gd name="connsiteX132" fmla="*/ 1065642 w 1496212"/>
                        <a:gd name="connsiteY132" fmla="*/ 673412 h 758095"/>
                        <a:gd name="connsiteX133" fmla="*/ 1067894 w 1496212"/>
                        <a:gd name="connsiteY133" fmla="*/ 680169 h 758095"/>
                        <a:gd name="connsiteX134" fmla="*/ 1076903 w 1496212"/>
                        <a:gd name="connsiteY134" fmla="*/ 682421 h 758095"/>
                        <a:gd name="connsiteX135" fmla="*/ 1085912 w 1496212"/>
                        <a:gd name="connsiteY135" fmla="*/ 686926 h 758095"/>
                        <a:gd name="connsiteX136" fmla="*/ 1103930 w 1496212"/>
                        <a:gd name="connsiteY136" fmla="*/ 691430 h 758095"/>
                        <a:gd name="connsiteX137" fmla="*/ 1110686 w 1496212"/>
                        <a:gd name="connsiteY137" fmla="*/ 700439 h 758095"/>
                        <a:gd name="connsiteX138" fmla="*/ 1115191 w 1496212"/>
                        <a:gd name="connsiteY138" fmla="*/ 707196 h 758095"/>
                        <a:gd name="connsiteX139" fmla="*/ 1121948 w 1496212"/>
                        <a:gd name="connsiteY139" fmla="*/ 711700 h 758095"/>
                        <a:gd name="connsiteX140" fmla="*/ 1130956 w 1496212"/>
                        <a:gd name="connsiteY140" fmla="*/ 727466 h 758095"/>
                        <a:gd name="connsiteX141" fmla="*/ 1133209 w 1496212"/>
                        <a:gd name="connsiteY141" fmla="*/ 736474 h 758095"/>
                        <a:gd name="connsiteX142" fmla="*/ 1148974 w 1496212"/>
                        <a:gd name="connsiteY142" fmla="*/ 743231 h 758095"/>
                        <a:gd name="connsiteX143" fmla="*/ 1191766 w 1496212"/>
                        <a:gd name="connsiteY143" fmla="*/ 745483 h 758095"/>
                        <a:gd name="connsiteX144" fmla="*/ 1207532 w 1496212"/>
                        <a:gd name="connsiteY144" fmla="*/ 743231 h 758095"/>
                        <a:gd name="connsiteX145" fmla="*/ 1248072 w 1496212"/>
                        <a:gd name="connsiteY145" fmla="*/ 745483 h 758095"/>
                        <a:gd name="connsiteX146" fmla="*/ 1268342 w 1496212"/>
                        <a:gd name="connsiteY146" fmla="*/ 747736 h 758095"/>
                        <a:gd name="connsiteX147" fmla="*/ 1281855 w 1496212"/>
                        <a:gd name="connsiteY147" fmla="*/ 729718 h 758095"/>
                        <a:gd name="connsiteX148" fmla="*/ 1288612 w 1496212"/>
                        <a:gd name="connsiteY148" fmla="*/ 727466 h 758095"/>
                        <a:gd name="connsiteX149" fmla="*/ 1304377 w 1496212"/>
                        <a:gd name="connsiteY149" fmla="*/ 713952 h 758095"/>
                        <a:gd name="connsiteX150" fmla="*/ 1306629 w 1496212"/>
                        <a:gd name="connsiteY150" fmla="*/ 707196 h 758095"/>
                        <a:gd name="connsiteX151" fmla="*/ 1311134 w 1496212"/>
                        <a:gd name="connsiteY151" fmla="*/ 700439 h 758095"/>
                        <a:gd name="connsiteX152" fmla="*/ 1315638 w 1496212"/>
                        <a:gd name="connsiteY152" fmla="*/ 691430 h 758095"/>
                        <a:gd name="connsiteX153" fmla="*/ 1322395 w 1496212"/>
                        <a:gd name="connsiteY153" fmla="*/ 689178 h 758095"/>
                        <a:gd name="connsiteX154" fmla="*/ 1326899 w 1496212"/>
                        <a:gd name="connsiteY154" fmla="*/ 680169 h 758095"/>
                        <a:gd name="connsiteX155" fmla="*/ 1333656 w 1496212"/>
                        <a:gd name="connsiteY155" fmla="*/ 675665 h 758095"/>
                        <a:gd name="connsiteX156" fmla="*/ 1335908 w 1496212"/>
                        <a:gd name="connsiteY156" fmla="*/ 666656 h 758095"/>
                        <a:gd name="connsiteX157" fmla="*/ 1338160 w 1496212"/>
                        <a:gd name="connsiteY157" fmla="*/ 659899 h 758095"/>
                        <a:gd name="connsiteX158" fmla="*/ 1342665 w 1496212"/>
                        <a:gd name="connsiteY158" fmla="*/ 655395 h 758095"/>
                        <a:gd name="connsiteX159" fmla="*/ 1351674 w 1496212"/>
                        <a:gd name="connsiteY159" fmla="*/ 641881 h 758095"/>
                        <a:gd name="connsiteX160" fmla="*/ 1353926 w 1496212"/>
                        <a:gd name="connsiteY160" fmla="*/ 632873 h 758095"/>
                        <a:gd name="connsiteX161" fmla="*/ 1356178 w 1496212"/>
                        <a:gd name="connsiteY161" fmla="*/ 610350 h 758095"/>
                        <a:gd name="connsiteX162" fmla="*/ 1360682 w 1496212"/>
                        <a:gd name="connsiteY162" fmla="*/ 601341 h 758095"/>
                        <a:gd name="connsiteX163" fmla="*/ 1365187 w 1496212"/>
                        <a:gd name="connsiteY163" fmla="*/ 585576 h 758095"/>
                        <a:gd name="connsiteX164" fmla="*/ 1371944 w 1496212"/>
                        <a:gd name="connsiteY164" fmla="*/ 576567 h 758095"/>
                        <a:gd name="connsiteX165" fmla="*/ 1376448 w 1496212"/>
                        <a:gd name="connsiteY165" fmla="*/ 542784 h 758095"/>
                        <a:gd name="connsiteX166" fmla="*/ 1378700 w 1496212"/>
                        <a:gd name="connsiteY166" fmla="*/ 533775 h 758095"/>
                        <a:gd name="connsiteX167" fmla="*/ 1380952 w 1496212"/>
                        <a:gd name="connsiteY167" fmla="*/ 477470 h 758095"/>
                        <a:gd name="connsiteX168" fmla="*/ 1396718 w 1496212"/>
                        <a:gd name="connsiteY168" fmla="*/ 454947 h 758095"/>
                        <a:gd name="connsiteX169" fmla="*/ 1403475 w 1496212"/>
                        <a:gd name="connsiteY169" fmla="*/ 443686 h 758095"/>
                        <a:gd name="connsiteX170" fmla="*/ 1410231 w 1496212"/>
                        <a:gd name="connsiteY170" fmla="*/ 434677 h 758095"/>
                        <a:gd name="connsiteX171" fmla="*/ 1412483 w 1496212"/>
                        <a:gd name="connsiteY171" fmla="*/ 385129 h 758095"/>
                        <a:gd name="connsiteX172" fmla="*/ 1414736 w 1496212"/>
                        <a:gd name="connsiteY172" fmla="*/ 373868 h 758095"/>
                        <a:gd name="connsiteX173" fmla="*/ 1421492 w 1496212"/>
                        <a:gd name="connsiteY173" fmla="*/ 367111 h 758095"/>
                        <a:gd name="connsiteX174" fmla="*/ 1435006 w 1496212"/>
                        <a:gd name="connsiteY174" fmla="*/ 157655 h 758095"/>
                        <a:gd name="connsiteX175" fmla="*/ 1448519 w 1496212"/>
                        <a:gd name="connsiteY175" fmla="*/ 141889 h 758095"/>
                        <a:gd name="connsiteX176" fmla="*/ 1453023 w 1496212"/>
                        <a:gd name="connsiteY176" fmla="*/ 135133 h 758095"/>
                        <a:gd name="connsiteX177" fmla="*/ 1459780 w 1496212"/>
                        <a:gd name="connsiteY177" fmla="*/ 132880 h 758095"/>
                        <a:gd name="connsiteX178" fmla="*/ 1466537 w 1496212"/>
                        <a:gd name="connsiteY178" fmla="*/ 128376 h 758095"/>
                        <a:gd name="connsiteX179" fmla="*/ 1468789 w 1496212"/>
                        <a:gd name="connsiteY179" fmla="*/ 99097 h 758095"/>
                        <a:gd name="connsiteX180" fmla="*/ 1475546 w 1496212"/>
                        <a:gd name="connsiteY180" fmla="*/ 94593 h 758095"/>
                        <a:gd name="connsiteX181" fmla="*/ 1486807 w 1496212"/>
                        <a:gd name="connsiteY181" fmla="*/ 83332 h 758095"/>
                        <a:gd name="connsiteX182" fmla="*/ 1489059 w 1496212"/>
                        <a:gd name="connsiteY182" fmla="*/ 76575 h 758095"/>
                        <a:gd name="connsiteX183" fmla="*/ 1495816 w 1496212"/>
                        <a:gd name="connsiteY183" fmla="*/ 74323 h 758095"/>
                        <a:gd name="connsiteX184" fmla="*/ 1493563 w 1496212"/>
                        <a:gd name="connsiteY184" fmla="*/ 0 h 758095"/>
                        <a:gd name="connsiteX185" fmla="*/ 1482302 w 1496212"/>
                        <a:gd name="connsiteY185" fmla="*/ 9008 h 758095"/>
                        <a:gd name="connsiteX186" fmla="*/ 1480050 w 1496212"/>
                        <a:gd name="connsiteY186" fmla="*/ 18017 h 758095"/>
                        <a:gd name="connsiteX187" fmla="*/ 1473293 w 1496212"/>
                        <a:gd name="connsiteY187" fmla="*/ 20270 h 758095"/>
                        <a:gd name="connsiteX188" fmla="*/ 1482302 w 1496212"/>
                        <a:gd name="connsiteY18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50332 w 1496212"/>
                        <a:gd name="connsiteY70" fmla="*/ 578819 h 758095"/>
                        <a:gd name="connsiteX71" fmla="*/ 732314 w 1496212"/>
                        <a:gd name="connsiteY71" fmla="*/ 594585 h 758095"/>
                        <a:gd name="connsiteX72" fmla="*/ 709792 w 1496212"/>
                        <a:gd name="connsiteY72" fmla="*/ 626116 h 758095"/>
                        <a:gd name="connsiteX73" fmla="*/ 691774 w 1496212"/>
                        <a:gd name="connsiteY73" fmla="*/ 644134 h 758095"/>
                        <a:gd name="connsiteX74" fmla="*/ 647419 w 1496212"/>
                        <a:gd name="connsiteY74" fmla="*/ 668108 h 758095"/>
                        <a:gd name="connsiteX75" fmla="*/ 550648 w 1496212"/>
                        <a:gd name="connsiteY75" fmla="*/ 677007 h 758095"/>
                        <a:gd name="connsiteX76" fmla="*/ 449766 w 1496212"/>
                        <a:gd name="connsiteY76" fmla="*/ 674028 h 758095"/>
                        <a:gd name="connsiteX77" fmla="*/ 385817 w 1496212"/>
                        <a:gd name="connsiteY77" fmla="*/ 637474 h 758095"/>
                        <a:gd name="connsiteX78" fmla="*/ 340428 w 1496212"/>
                        <a:gd name="connsiteY78" fmla="*/ 603594 h 758095"/>
                        <a:gd name="connsiteX79" fmla="*/ 302141 w 1496212"/>
                        <a:gd name="connsiteY79" fmla="*/ 578819 h 758095"/>
                        <a:gd name="connsiteX80" fmla="*/ 266105 w 1496212"/>
                        <a:gd name="connsiteY80" fmla="*/ 556297 h 758095"/>
                        <a:gd name="connsiteX81" fmla="*/ 259349 w 1496212"/>
                        <a:gd name="connsiteY81" fmla="*/ 554045 h 758095"/>
                        <a:gd name="connsiteX82" fmla="*/ 236826 w 1496212"/>
                        <a:gd name="connsiteY82" fmla="*/ 545036 h 758095"/>
                        <a:gd name="connsiteX83" fmla="*/ 180521 w 1496212"/>
                        <a:gd name="connsiteY83" fmla="*/ 536027 h 758095"/>
                        <a:gd name="connsiteX84" fmla="*/ 117459 w 1496212"/>
                        <a:gd name="connsiteY84" fmla="*/ 533775 h 758095"/>
                        <a:gd name="connsiteX85" fmla="*/ 76919 w 1496212"/>
                        <a:gd name="connsiteY85" fmla="*/ 536027 h 758095"/>
                        <a:gd name="connsiteX86" fmla="*/ 61645 w 1496212"/>
                        <a:gd name="connsiteY86" fmla="*/ 536930 h 758095"/>
                        <a:gd name="connsiteX87" fmla="*/ 23483 w 1496212"/>
                        <a:gd name="connsiteY87" fmla="*/ 550729 h 758095"/>
                        <a:gd name="connsiteX88" fmla="*/ 103 w 1496212"/>
                        <a:gd name="connsiteY88" fmla="*/ 573331 h 758095"/>
                        <a:gd name="connsiteX89" fmla="*/ 16207 w 1496212"/>
                        <a:gd name="connsiteY89" fmla="*/ 613525 h 758095"/>
                        <a:gd name="connsiteX90" fmla="*/ 45307 w 1496212"/>
                        <a:gd name="connsiteY90" fmla="*/ 618170 h 758095"/>
                        <a:gd name="connsiteX91" fmla="*/ 125027 w 1496212"/>
                        <a:gd name="connsiteY91" fmla="*/ 629432 h 758095"/>
                        <a:gd name="connsiteX92" fmla="*/ 167008 w 1496212"/>
                        <a:gd name="connsiteY92" fmla="*/ 632873 h 758095"/>
                        <a:gd name="connsiteX93" fmla="*/ 219388 w 1496212"/>
                        <a:gd name="connsiteY93" fmla="*/ 640429 h 758095"/>
                        <a:gd name="connsiteX94" fmla="*/ 271189 w 1496212"/>
                        <a:gd name="connsiteY94" fmla="*/ 659173 h 758095"/>
                        <a:gd name="connsiteX95" fmla="*/ 302141 w 1496212"/>
                        <a:gd name="connsiteY95" fmla="*/ 675665 h 758095"/>
                        <a:gd name="connsiteX96" fmla="*/ 337229 w 1496212"/>
                        <a:gd name="connsiteY96" fmla="*/ 700365 h 758095"/>
                        <a:gd name="connsiteX97" fmla="*/ 378458 w 1496212"/>
                        <a:gd name="connsiteY97" fmla="*/ 749187 h 758095"/>
                        <a:gd name="connsiteX98" fmla="*/ 403490 w 1496212"/>
                        <a:gd name="connsiteY98" fmla="*/ 752240 h 758095"/>
                        <a:gd name="connsiteX99" fmla="*/ 548322 w 1496212"/>
                        <a:gd name="connsiteY99" fmla="*/ 753003 h 758095"/>
                        <a:gd name="connsiteX100" fmla="*/ 650976 w 1496212"/>
                        <a:gd name="connsiteY100" fmla="*/ 747772 h 758095"/>
                        <a:gd name="connsiteX101" fmla="*/ 682765 w 1496212"/>
                        <a:gd name="connsiteY101" fmla="*/ 747736 h 758095"/>
                        <a:gd name="connsiteX102" fmla="*/ 689522 w 1496212"/>
                        <a:gd name="connsiteY102" fmla="*/ 745483 h 758095"/>
                        <a:gd name="connsiteX103" fmla="*/ 698531 w 1496212"/>
                        <a:gd name="connsiteY103" fmla="*/ 743231 h 758095"/>
                        <a:gd name="connsiteX104" fmla="*/ 730062 w 1496212"/>
                        <a:gd name="connsiteY104" fmla="*/ 740979 h 758095"/>
                        <a:gd name="connsiteX105" fmla="*/ 757088 w 1496212"/>
                        <a:gd name="connsiteY105" fmla="*/ 713952 h 758095"/>
                        <a:gd name="connsiteX106" fmla="*/ 768349 w 1496212"/>
                        <a:gd name="connsiteY106" fmla="*/ 702691 h 758095"/>
                        <a:gd name="connsiteX107" fmla="*/ 772854 w 1496212"/>
                        <a:gd name="connsiteY107" fmla="*/ 698187 h 758095"/>
                        <a:gd name="connsiteX108" fmla="*/ 784115 w 1496212"/>
                        <a:gd name="connsiteY108" fmla="*/ 684674 h 758095"/>
                        <a:gd name="connsiteX109" fmla="*/ 795376 w 1496212"/>
                        <a:gd name="connsiteY109" fmla="*/ 673412 h 758095"/>
                        <a:gd name="connsiteX110" fmla="*/ 799881 w 1496212"/>
                        <a:gd name="connsiteY110" fmla="*/ 666656 h 758095"/>
                        <a:gd name="connsiteX111" fmla="*/ 806637 w 1496212"/>
                        <a:gd name="connsiteY111" fmla="*/ 664404 h 758095"/>
                        <a:gd name="connsiteX112" fmla="*/ 808889 w 1496212"/>
                        <a:gd name="connsiteY112" fmla="*/ 657647 h 758095"/>
                        <a:gd name="connsiteX113" fmla="*/ 838168 w 1496212"/>
                        <a:gd name="connsiteY113" fmla="*/ 655395 h 758095"/>
                        <a:gd name="connsiteX114" fmla="*/ 860690 w 1496212"/>
                        <a:gd name="connsiteY114" fmla="*/ 639629 h 758095"/>
                        <a:gd name="connsiteX115" fmla="*/ 878708 w 1496212"/>
                        <a:gd name="connsiteY115" fmla="*/ 635125 h 758095"/>
                        <a:gd name="connsiteX116" fmla="*/ 887717 w 1496212"/>
                        <a:gd name="connsiteY116" fmla="*/ 632873 h 758095"/>
                        <a:gd name="connsiteX117" fmla="*/ 894474 w 1496212"/>
                        <a:gd name="connsiteY117" fmla="*/ 628368 h 758095"/>
                        <a:gd name="connsiteX118" fmla="*/ 914744 w 1496212"/>
                        <a:gd name="connsiteY118" fmla="*/ 619359 h 758095"/>
                        <a:gd name="connsiteX119" fmla="*/ 926005 w 1496212"/>
                        <a:gd name="connsiteY119" fmla="*/ 608098 h 758095"/>
                        <a:gd name="connsiteX120" fmla="*/ 941770 w 1496212"/>
                        <a:gd name="connsiteY120" fmla="*/ 603594 h 758095"/>
                        <a:gd name="connsiteX121" fmla="*/ 980058 w 1496212"/>
                        <a:gd name="connsiteY121" fmla="*/ 605846 h 758095"/>
                        <a:gd name="connsiteX122" fmla="*/ 984562 w 1496212"/>
                        <a:gd name="connsiteY122" fmla="*/ 612603 h 758095"/>
                        <a:gd name="connsiteX123" fmla="*/ 989067 w 1496212"/>
                        <a:gd name="connsiteY123" fmla="*/ 617107 h 758095"/>
                        <a:gd name="connsiteX124" fmla="*/ 1009337 w 1496212"/>
                        <a:gd name="connsiteY124" fmla="*/ 623864 h 758095"/>
                        <a:gd name="connsiteX125" fmla="*/ 1018346 w 1496212"/>
                        <a:gd name="connsiteY125" fmla="*/ 632873 h 758095"/>
                        <a:gd name="connsiteX126" fmla="*/ 1022850 w 1496212"/>
                        <a:gd name="connsiteY126" fmla="*/ 641881 h 758095"/>
                        <a:gd name="connsiteX127" fmla="*/ 1036363 w 1496212"/>
                        <a:gd name="connsiteY127" fmla="*/ 650890 h 758095"/>
                        <a:gd name="connsiteX128" fmla="*/ 1040868 w 1496212"/>
                        <a:gd name="connsiteY128" fmla="*/ 664404 h 758095"/>
                        <a:gd name="connsiteX129" fmla="*/ 1047624 w 1496212"/>
                        <a:gd name="connsiteY129" fmla="*/ 668908 h 758095"/>
                        <a:gd name="connsiteX130" fmla="*/ 1058885 w 1496212"/>
                        <a:gd name="connsiteY130" fmla="*/ 671160 h 758095"/>
                        <a:gd name="connsiteX131" fmla="*/ 1065642 w 1496212"/>
                        <a:gd name="connsiteY131" fmla="*/ 673412 h 758095"/>
                        <a:gd name="connsiteX132" fmla="*/ 1067894 w 1496212"/>
                        <a:gd name="connsiteY132" fmla="*/ 680169 h 758095"/>
                        <a:gd name="connsiteX133" fmla="*/ 1076903 w 1496212"/>
                        <a:gd name="connsiteY133" fmla="*/ 682421 h 758095"/>
                        <a:gd name="connsiteX134" fmla="*/ 1085912 w 1496212"/>
                        <a:gd name="connsiteY134" fmla="*/ 686926 h 758095"/>
                        <a:gd name="connsiteX135" fmla="*/ 1103930 w 1496212"/>
                        <a:gd name="connsiteY135" fmla="*/ 691430 h 758095"/>
                        <a:gd name="connsiteX136" fmla="*/ 1110686 w 1496212"/>
                        <a:gd name="connsiteY136" fmla="*/ 700439 h 758095"/>
                        <a:gd name="connsiteX137" fmla="*/ 1115191 w 1496212"/>
                        <a:gd name="connsiteY137" fmla="*/ 707196 h 758095"/>
                        <a:gd name="connsiteX138" fmla="*/ 1121948 w 1496212"/>
                        <a:gd name="connsiteY138" fmla="*/ 711700 h 758095"/>
                        <a:gd name="connsiteX139" fmla="*/ 1130956 w 1496212"/>
                        <a:gd name="connsiteY139" fmla="*/ 727466 h 758095"/>
                        <a:gd name="connsiteX140" fmla="*/ 1133209 w 1496212"/>
                        <a:gd name="connsiteY140" fmla="*/ 736474 h 758095"/>
                        <a:gd name="connsiteX141" fmla="*/ 1148974 w 1496212"/>
                        <a:gd name="connsiteY141" fmla="*/ 743231 h 758095"/>
                        <a:gd name="connsiteX142" fmla="*/ 1191766 w 1496212"/>
                        <a:gd name="connsiteY142" fmla="*/ 745483 h 758095"/>
                        <a:gd name="connsiteX143" fmla="*/ 1207532 w 1496212"/>
                        <a:gd name="connsiteY143" fmla="*/ 743231 h 758095"/>
                        <a:gd name="connsiteX144" fmla="*/ 1248072 w 1496212"/>
                        <a:gd name="connsiteY144" fmla="*/ 745483 h 758095"/>
                        <a:gd name="connsiteX145" fmla="*/ 1268342 w 1496212"/>
                        <a:gd name="connsiteY145" fmla="*/ 747736 h 758095"/>
                        <a:gd name="connsiteX146" fmla="*/ 1281855 w 1496212"/>
                        <a:gd name="connsiteY146" fmla="*/ 729718 h 758095"/>
                        <a:gd name="connsiteX147" fmla="*/ 1288612 w 1496212"/>
                        <a:gd name="connsiteY147" fmla="*/ 727466 h 758095"/>
                        <a:gd name="connsiteX148" fmla="*/ 1304377 w 1496212"/>
                        <a:gd name="connsiteY148" fmla="*/ 713952 h 758095"/>
                        <a:gd name="connsiteX149" fmla="*/ 1306629 w 1496212"/>
                        <a:gd name="connsiteY149" fmla="*/ 707196 h 758095"/>
                        <a:gd name="connsiteX150" fmla="*/ 1311134 w 1496212"/>
                        <a:gd name="connsiteY150" fmla="*/ 700439 h 758095"/>
                        <a:gd name="connsiteX151" fmla="*/ 1315638 w 1496212"/>
                        <a:gd name="connsiteY151" fmla="*/ 691430 h 758095"/>
                        <a:gd name="connsiteX152" fmla="*/ 1322395 w 1496212"/>
                        <a:gd name="connsiteY152" fmla="*/ 689178 h 758095"/>
                        <a:gd name="connsiteX153" fmla="*/ 1326899 w 1496212"/>
                        <a:gd name="connsiteY153" fmla="*/ 680169 h 758095"/>
                        <a:gd name="connsiteX154" fmla="*/ 1333656 w 1496212"/>
                        <a:gd name="connsiteY154" fmla="*/ 675665 h 758095"/>
                        <a:gd name="connsiteX155" fmla="*/ 1335908 w 1496212"/>
                        <a:gd name="connsiteY155" fmla="*/ 666656 h 758095"/>
                        <a:gd name="connsiteX156" fmla="*/ 1338160 w 1496212"/>
                        <a:gd name="connsiteY156" fmla="*/ 659899 h 758095"/>
                        <a:gd name="connsiteX157" fmla="*/ 1342665 w 1496212"/>
                        <a:gd name="connsiteY157" fmla="*/ 655395 h 758095"/>
                        <a:gd name="connsiteX158" fmla="*/ 1351674 w 1496212"/>
                        <a:gd name="connsiteY158" fmla="*/ 641881 h 758095"/>
                        <a:gd name="connsiteX159" fmla="*/ 1353926 w 1496212"/>
                        <a:gd name="connsiteY159" fmla="*/ 632873 h 758095"/>
                        <a:gd name="connsiteX160" fmla="*/ 1356178 w 1496212"/>
                        <a:gd name="connsiteY160" fmla="*/ 610350 h 758095"/>
                        <a:gd name="connsiteX161" fmla="*/ 1360682 w 1496212"/>
                        <a:gd name="connsiteY161" fmla="*/ 601341 h 758095"/>
                        <a:gd name="connsiteX162" fmla="*/ 1365187 w 1496212"/>
                        <a:gd name="connsiteY162" fmla="*/ 585576 h 758095"/>
                        <a:gd name="connsiteX163" fmla="*/ 1371944 w 1496212"/>
                        <a:gd name="connsiteY163" fmla="*/ 576567 h 758095"/>
                        <a:gd name="connsiteX164" fmla="*/ 1376448 w 1496212"/>
                        <a:gd name="connsiteY164" fmla="*/ 542784 h 758095"/>
                        <a:gd name="connsiteX165" fmla="*/ 1378700 w 1496212"/>
                        <a:gd name="connsiteY165" fmla="*/ 533775 h 758095"/>
                        <a:gd name="connsiteX166" fmla="*/ 1380952 w 1496212"/>
                        <a:gd name="connsiteY166" fmla="*/ 477470 h 758095"/>
                        <a:gd name="connsiteX167" fmla="*/ 1396718 w 1496212"/>
                        <a:gd name="connsiteY167" fmla="*/ 454947 h 758095"/>
                        <a:gd name="connsiteX168" fmla="*/ 1403475 w 1496212"/>
                        <a:gd name="connsiteY168" fmla="*/ 443686 h 758095"/>
                        <a:gd name="connsiteX169" fmla="*/ 1410231 w 1496212"/>
                        <a:gd name="connsiteY169" fmla="*/ 434677 h 758095"/>
                        <a:gd name="connsiteX170" fmla="*/ 1412483 w 1496212"/>
                        <a:gd name="connsiteY170" fmla="*/ 385129 h 758095"/>
                        <a:gd name="connsiteX171" fmla="*/ 1414736 w 1496212"/>
                        <a:gd name="connsiteY171" fmla="*/ 373868 h 758095"/>
                        <a:gd name="connsiteX172" fmla="*/ 1421492 w 1496212"/>
                        <a:gd name="connsiteY172" fmla="*/ 367111 h 758095"/>
                        <a:gd name="connsiteX173" fmla="*/ 1435006 w 1496212"/>
                        <a:gd name="connsiteY173" fmla="*/ 157655 h 758095"/>
                        <a:gd name="connsiteX174" fmla="*/ 1448519 w 1496212"/>
                        <a:gd name="connsiteY174" fmla="*/ 141889 h 758095"/>
                        <a:gd name="connsiteX175" fmla="*/ 1453023 w 1496212"/>
                        <a:gd name="connsiteY175" fmla="*/ 135133 h 758095"/>
                        <a:gd name="connsiteX176" fmla="*/ 1459780 w 1496212"/>
                        <a:gd name="connsiteY176" fmla="*/ 132880 h 758095"/>
                        <a:gd name="connsiteX177" fmla="*/ 1466537 w 1496212"/>
                        <a:gd name="connsiteY177" fmla="*/ 128376 h 758095"/>
                        <a:gd name="connsiteX178" fmla="*/ 1468789 w 1496212"/>
                        <a:gd name="connsiteY178" fmla="*/ 99097 h 758095"/>
                        <a:gd name="connsiteX179" fmla="*/ 1475546 w 1496212"/>
                        <a:gd name="connsiteY179" fmla="*/ 94593 h 758095"/>
                        <a:gd name="connsiteX180" fmla="*/ 1486807 w 1496212"/>
                        <a:gd name="connsiteY180" fmla="*/ 83332 h 758095"/>
                        <a:gd name="connsiteX181" fmla="*/ 1489059 w 1496212"/>
                        <a:gd name="connsiteY181" fmla="*/ 76575 h 758095"/>
                        <a:gd name="connsiteX182" fmla="*/ 1495816 w 1496212"/>
                        <a:gd name="connsiteY182" fmla="*/ 74323 h 758095"/>
                        <a:gd name="connsiteX183" fmla="*/ 1493563 w 1496212"/>
                        <a:gd name="connsiteY183" fmla="*/ 0 h 758095"/>
                        <a:gd name="connsiteX184" fmla="*/ 1482302 w 1496212"/>
                        <a:gd name="connsiteY184" fmla="*/ 9008 h 758095"/>
                        <a:gd name="connsiteX185" fmla="*/ 1480050 w 1496212"/>
                        <a:gd name="connsiteY185" fmla="*/ 18017 h 758095"/>
                        <a:gd name="connsiteX186" fmla="*/ 1473293 w 1496212"/>
                        <a:gd name="connsiteY186" fmla="*/ 20270 h 758095"/>
                        <a:gd name="connsiteX187" fmla="*/ 1482302 w 1496212"/>
                        <a:gd name="connsiteY18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788619 w 1496212"/>
                        <a:gd name="connsiteY67" fmla="*/ 558549 h 758095"/>
                        <a:gd name="connsiteX68" fmla="*/ 779611 w 1496212"/>
                        <a:gd name="connsiteY68" fmla="*/ 560802 h 758095"/>
                        <a:gd name="connsiteX69" fmla="*/ 750332 w 1496212"/>
                        <a:gd name="connsiteY69" fmla="*/ 578819 h 758095"/>
                        <a:gd name="connsiteX70" fmla="*/ 732314 w 1496212"/>
                        <a:gd name="connsiteY70" fmla="*/ 594585 h 758095"/>
                        <a:gd name="connsiteX71" fmla="*/ 709792 w 1496212"/>
                        <a:gd name="connsiteY71" fmla="*/ 626116 h 758095"/>
                        <a:gd name="connsiteX72" fmla="*/ 691774 w 1496212"/>
                        <a:gd name="connsiteY72" fmla="*/ 644134 h 758095"/>
                        <a:gd name="connsiteX73" fmla="*/ 647419 w 1496212"/>
                        <a:gd name="connsiteY73" fmla="*/ 668108 h 758095"/>
                        <a:gd name="connsiteX74" fmla="*/ 550648 w 1496212"/>
                        <a:gd name="connsiteY74" fmla="*/ 677007 h 758095"/>
                        <a:gd name="connsiteX75" fmla="*/ 449766 w 1496212"/>
                        <a:gd name="connsiteY75" fmla="*/ 674028 h 758095"/>
                        <a:gd name="connsiteX76" fmla="*/ 385817 w 1496212"/>
                        <a:gd name="connsiteY76" fmla="*/ 637474 h 758095"/>
                        <a:gd name="connsiteX77" fmla="*/ 340428 w 1496212"/>
                        <a:gd name="connsiteY77" fmla="*/ 603594 h 758095"/>
                        <a:gd name="connsiteX78" fmla="*/ 302141 w 1496212"/>
                        <a:gd name="connsiteY78" fmla="*/ 578819 h 758095"/>
                        <a:gd name="connsiteX79" fmla="*/ 266105 w 1496212"/>
                        <a:gd name="connsiteY79" fmla="*/ 556297 h 758095"/>
                        <a:gd name="connsiteX80" fmla="*/ 259349 w 1496212"/>
                        <a:gd name="connsiteY80" fmla="*/ 554045 h 758095"/>
                        <a:gd name="connsiteX81" fmla="*/ 236826 w 1496212"/>
                        <a:gd name="connsiteY81" fmla="*/ 545036 h 758095"/>
                        <a:gd name="connsiteX82" fmla="*/ 180521 w 1496212"/>
                        <a:gd name="connsiteY82" fmla="*/ 536027 h 758095"/>
                        <a:gd name="connsiteX83" fmla="*/ 117459 w 1496212"/>
                        <a:gd name="connsiteY83" fmla="*/ 533775 h 758095"/>
                        <a:gd name="connsiteX84" fmla="*/ 76919 w 1496212"/>
                        <a:gd name="connsiteY84" fmla="*/ 536027 h 758095"/>
                        <a:gd name="connsiteX85" fmla="*/ 61645 w 1496212"/>
                        <a:gd name="connsiteY85" fmla="*/ 536930 h 758095"/>
                        <a:gd name="connsiteX86" fmla="*/ 23483 w 1496212"/>
                        <a:gd name="connsiteY86" fmla="*/ 550729 h 758095"/>
                        <a:gd name="connsiteX87" fmla="*/ 103 w 1496212"/>
                        <a:gd name="connsiteY87" fmla="*/ 573331 h 758095"/>
                        <a:gd name="connsiteX88" fmla="*/ 16207 w 1496212"/>
                        <a:gd name="connsiteY88" fmla="*/ 613525 h 758095"/>
                        <a:gd name="connsiteX89" fmla="*/ 45307 w 1496212"/>
                        <a:gd name="connsiteY89" fmla="*/ 618170 h 758095"/>
                        <a:gd name="connsiteX90" fmla="*/ 125027 w 1496212"/>
                        <a:gd name="connsiteY90" fmla="*/ 629432 h 758095"/>
                        <a:gd name="connsiteX91" fmla="*/ 167008 w 1496212"/>
                        <a:gd name="connsiteY91" fmla="*/ 632873 h 758095"/>
                        <a:gd name="connsiteX92" fmla="*/ 219388 w 1496212"/>
                        <a:gd name="connsiteY92" fmla="*/ 640429 h 758095"/>
                        <a:gd name="connsiteX93" fmla="*/ 271189 w 1496212"/>
                        <a:gd name="connsiteY93" fmla="*/ 659173 h 758095"/>
                        <a:gd name="connsiteX94" fmla="*/ 302141 w 1496212"/>
                        <a:gd name="connsiteY94" fmla="*/ 675665 h 758095"/>
                        <a:gd name="connsiteX95" fmla="*/ 337229 w 1496212"/>
                        <a:gd name="connsiteY95" fmla="*/ 700365 h 758095"/>
                        <a:gd name="connsiteX96" fmla="*/ 378458 w 1496212"/>
                        <a:gd name="connsiteY96" fmla="*/ 749187 h 758095"/>
                        <a:gd name="connsiteX97" fmla="*/ 403490 w 1496212"/>
                        <a:gd name="connsiteY97" fmla="*/ 752240 h 758095"/>
                        <a:gd name="connsiteX98" fmla="*/ 548322 w 1496212"/>
                        <a:gd name="connsiteY98" fmla="*/ 753003 h 758095"/>
                        <a:gd name="connsiteX99" fmla="*/ 650976 w 1496212"/>
                        <a:gd name="connsiteY99" fmla="*/ 747772 h 758095"/>
                        <a:gd name="connsiteX100" fmla="*/ 682765 w 1496212"/>
                        <a:gd name="connsiteY100" fmla="*/ 747736 h 758095"/>
                        <a:gd name="connsiteX101" fmla="*/ 689522 w 1496212"/>
                        <a:gd name="connsiteY101" fmla="*/ 745483 h 758095"/>
                        <a:gd name="connsiteX102" fmla="*/ 698531 w 1496212"/>
                        <a:gd name="connsiteY102" fmla="*/ 743231 h 758095"/>
                        <a:gd name="connsiteX103" fmla="*/ 730062 w 1496212"/>
                        <a:gd name="connsiteY103" fmla="*/ 740979 h 758095"/>
                        <a:gd name="connsiteX104" fmla="*/ 757088 w 1496212"/>
                        <a:gd name="connsiteY104" fmla="*/ 713952 h 758095"/>
                        <a:gd name="connsiteX105" fmla="*/ 768349 w 1496212"/>
                        <a:gd name="connsiteY105" fmla="*/ 702691 h 758095"/>
                        <a:gd name="connsiteX106" fmla="*/ 772854 w 1496212"/>
                        <a:gd name="connsiteY106" fmla="*/ 698187 h 758095"/>
                        <a:gd name="connsiteX107" fmla="*/ 784115 w 1496212"/>
                        <a:gd name="connsiteY107" fmla="*/ 684674 h 758095"/>
                        <a:gd name="connsiteX108" fmla="*/ 795376 w 1496212"/>
                        <a:gd name="connsiteY108" fmla="*/ 673412 h 758095"/>
                        <a:gd name="connsiteX109" fmla="*/ 799881 w 1496212"/>
                        <a:gd name="connsiteY109" fmla="*/ 666656 h 758095"/>
                        <a:gd name="connsiteX110" fmla="*/ 806637 w 1496212"/>
                        <a:gd name="connsiteY110" fmla="*/ 664404 h 758095"/>
                        <a:gd name="connsiteX111" fmla="*/ 808889 w 1496212"/>
                        <a:gd name="connsiteY111" fmla="*/ 657647 h 758095"/>
                        <a:gd name="connsiteX112" fmla="*/ 838168 w 1496212"/>
                        <a:gd name="connsiteY112" fmla="*/ 655395 h 758095"/>
                        <a:gd name="connsiteX113" fmla="*/ 860690 w 1496212"/>
                        <a:gd name="connsiteY113" fmla="*/ 639629 h 758095"/>
                        <a:gd name="connsiteX114" fmla="*/ 878708 w 1496212"/>
                        <a:gd name="connsiteY114" fmla="*/ 635125 h 758095"/>
                        <a:gd name="connsiteX115" fmla="*/ 887717 w 1496212"/>
                        <a:gd name="connsiteY115" fmla="*/ 632873 h 758095"/>
                        <a:gd name="connsiteX116" fmla="*/ 894474 w 1496212"/>
                        <a:gd name="connsiteY116" fmla="*/ 628368 h 758095"/>
                        <a:gd name="connsiteX117" fmla="*/ 914744 w 1496212"/>
                        <a:gd name="connsiteY117" fmla="*/ 619359 h 758095"/>
                        <a:gd name="connsiteX118" fmla="*/ 926005 w 1496212"/>
                        <a:gd name="connsiteY118" fmla="*/ 608098 h 758095"/>
                        <a:gd name="connsiteX119" fmla="*/ 941770 w 1496212"/>
                        <a:gd name="connsiteY119" fmla="*/ 603594 h 758095"/>
                        <a:gd name="connsiteX120" fmla="*/ 980058 w 1496212"/>
                        <a:gd name="connsiteY120" fmla="*/ 605846 h 758095"/>
                        <a:gd name="connsiteX121" fmla="*/ 984562 w 1496212"/>
                        <a:gd name="connsiteY121" fmla="*/ 612603 h 758095"/>
                        <a:gd name="connsiteX122" fmla="*/ 989067 w 1496212"/>
                        <a:gd name="connsiteY122" fmla="*/ 617107 h 758095"/>
                        <a:gd name="connsiteX123" fmla="*/ 1009337 w 1496212"/>
                        <a:gd name="connsiteY123" fmla="*/ 623864 h 758095"/>
                        <a:gd name="connsiteX124" fmla="*/ 1018346 w 1496212"/>
                        <a:gd name="connsiteY124" fmla="*/ 632873 h 758095"/>
                        <a:gd name="connsiteX125" fmla="*/ 1022850 w 1496212"/>
                        <a:gd name="connsiteY125" fmla="*/ 641881 h 758095"/>
                        <a:gd name="connsiteX126" fmla="*/ 1036363 w 1496212"/>
                        <a:gd name="connsiteY126" fmla="*/ 650890 h 758095"/>
                        <a:gd name="connsiteX127" fmla="*/ 1040868 w 1496212"/>
                        <a:gd name="connsiteY127" fmla="*/ 664404 h 758095"/>
                        <a:gd name="connsiteX128" fmla="*/ 1047624 w 1496212"/>
                        <a:gd name="connsiteY128" fmla="*/ 668908 h 758095"/>
                        <a:gd name="connsiteX129" fmla="*/ 1058885 w 1496212"/>
                        <a:gd name="connsiteY129" fmla="*/ 671160 h 758095"/>
                        <a:gd name="connsiteX130" fmla="*/ 1065642 w 1496212"/>
                        <a:gd name="connsiteY130" fmla="*/ 673412 h 758095"/>
                        <a:gd name="connsiteX131" fmla="*/ 1067894 w 1496212"/>
                        <a:gd name="connsiteY131" fmla="*/ 680169 h 758095"/>
                        <a:gd name="connsiteX132" fmla="*/ 1076903 w 1496212"/>
                        <a:gd name="connsiteY132" fmla="*/ 682421 h 758095"/>
                        <a:gd name="connsiteX133" fmla="*/ 1085912 w 1496212"/>
                        <a:gd name="connsiteY133" fmla="*/ 686926 h 758095"/>
                        <a:gd name="connsiteX134" fmla="*/ 1103930 w 1496212"/>
                        <a:gd name="connsiteY134" fmla="*/ 691430 h 758095"/>
                        <a:gd name="connsiteX135" fmla="*/ 1110686 w 1496212"/>
                        <a:gd name="connsiteY135" fmla="*/ 700439 h 758095"/>
                        <a:gd name="connsiteX136" fmla="*/ 1115191 w 1496212"/>
                        <a:gd name="connsiteY136" fmla="*/ 707196 h 758095"/>
                        <a:gd name="connsiteX137" fmla="*/ 1121948 w 1496212"/>
                        <a:gd name="connsiteY137" fmla="*/ 711700 h 758095"/>
                        <a:gd name="connsiteX138" fmla="*/ 1130956 w 1496212"/>
                        <a:gd name="connsiteY138" fmla="*/ 727466 h 758095"/>
                        <a:gd name="connsiteX139" fmla="*/ 1133209 w 1496212"/>
                        <a:gd name="connsiteY139" fmla="*/ 736474 h 758095"/>
                        <a:gd name="connsiteX140" fmla="*/ 1148974 w 1496212"/>
                        <a:gd name="connsiteY140" fmla="*/ 743231 h 758095"/>
                        <a:gd name="connsiteX141" fmla="*/ 1191766 w 1496212"/>
                        <a:gd name="connsiteY141" fmla="*/ 745483 h 758095"/>
                        <a:gd name="connsiteX142" fmla="*/ 1207532 w 1496212"/>
                        <a:gd name="connsiteY142" fmla="*/ 743231 h 758095"/>
                        <a:gd name="connsiteX143" fmla="*/ 1248072 w 1496212"/>
                        <a:gd name="connsiteY143" fmla="*/ 745483 h 758095"/>
                        <a:gd name="connsiteX144" fmla="*/ 1268342 w 1496212"/>
                        <a:gd name="connsiteY144" fmla="*/ 747736 h 758095"/>
                        <a:gd name="connsiteX145" fmla="*/ 1281855 w 1496212"/>
                        <a:gd name="connsiteY145" fmla="*/ 729718 h 758095"/>
                        <a:gd name="connsiteX146" fmla="*/ 1288612 w 1496212"/>
                        <a:gd name="connsiteY146" fmla="*/ 727466 h 758095"/>
                        <a:gd name="connsiteX147" fmla="*/ 1304377 w 1496212"/>
                        <a:gd name="connsiteY147" fmla="*/ 713952 h 758095"/>
                        <a:gd name="connsiteX148" fmla="*/ 1306629 w 1496212"/>
                        <a:gd name="connsiteY148" fmla="*/ 707196 h 758095"/>
                        <a:gd name="connsiteX149" fmla="*/ 1311134 w 1496212"/>
                        <a:gd name="connsiteY149" fmla="*/ 700439 h 758095"/>
                        <a:gd name="connsiteX150" fmla="*/ 1315638 w 1496212"/>
                        <a:gd name="connsiteY150" fmla="*/ 691430 h 758095"/>
                        <a:gd name="connsiteX151" fmla="*/ 1322395 w 1496212"/>
                        <a:gd name="connsiteY151" fmla="*/ 689178 h 758095"/>
                        <a:gd name="connsiteX152" fmla="*/ 1326899 w 1496212"/>
                        <a:gd name="connsiteY152" fmla="*/ 680169 h 758095"/>
                        <a:gd name="connsiteX153" fmla="*/ 1333656 w 1496212"/>
                        <a:gd name="connsiteY153" fmla="*/ 675665 h 758095"/>
                        <a:gd name="connsiteX154" fmla="*/ 1335908 w 1496212"/>
                        <a:gd name="connsiteY154" fmla="*/ 666656 h 758095"/>
                        <a:gd name="connsiteX155" fmla="*/ 1338160 w 1496212"/>
                        <a:gd name="connsiteY155" fmla="*/ 659899 h 758095"/>
                        <a:gd name="connsiteX156" fmla="*/ 1342665 w 1496212"/>
                        <a:gd name="connsiteY156" fmla="*/ 655395 h 758095"/>
                        <a:gd name="connsiteX157" fmla="*/ 1351674 w 1496212"/>
                        <a:gd name="connsiteY157" fmla="*/ 641881 h 758095"/>
                        <a:gd name="connsiteX158" fmla="*/ 1353926 w 1496212"/>
                        <a:gd name="connsiteY158" fmla="*/ 632873 h 758095"/>
                        <a:gd name="connsiteX159" fmla="*/ 1356178 w 1496212"/>
                        <a:gd name="connsiteY159" fmla="*/ 610350 h 758095"/>
                        <a:gd name="connsiteX160" fmla="*/ 1360682 w 1496212"/>
                        <a:gd name="connsiteY160" fmla="*/ 601341 h 758095"/>
                        <a:gd name="connsiteX161" fmla="*/ 1365187 w 1496212"/>
                        <a:gd name="connsiteY161" fmla="*/ 585576 h 758095"/>
                        <a:gd name="connsiteX162" fmla="*/ 1371944 w 1496212"/>
                        <a:gd name="connsiteY162" fmla="*/ 576567 h 758095"/>
                        <a:gd name="connsiteX163" fmla="*/ 1376448 w 1496212"/>
                        <a:gd name="connsiteY163" fmla="*/ 542784 h 758095"/>
                        <a:gd name="connsiteX164" fmla="*/ 1378700 w 1496212"/>
                        <a:gd name="connsiteY164" fmla="*/ 533775 h 758095"/>
                        <a:gd name="connsiteX165" fmla="*/ 1380952 w 1496212"/>
                        <a:gd name="connsiteY165" fmla="*/ 477470 h 758095"/>
                        <a:gd name="connsiteX166" fmla="*/ 1396718 w 1496212"/>
                        <a:gd name="connsiteY166" fmla="*/ 454947 h 758095"/>
                        <a:gd name="connsiteX167" fmla="*/ 1403475 w 1496212"/>
                        <a:gd name="connsiteY167" fmla="*/ 443686 h 758095"/>
                        <a:gd name="connsiteX168" fmla="*/ 1410231 w 1496212"/>
                        <a:gd name="connsiteY168" fmla="*/ 434677 h 758095"/>
                        <a:gd name="connsiteX169" fmla="*/ 1412483 w 1496212"/>
                        <a:gd name="connsiteY169" fmla="*/ 385129 h 758095"/>
                        <a:gd name="connsiteX170" fmla="*/ 1414736 w 1496212"/>
                        <a:gd name="connsiteY170" fmla="*/ 373868 h 758095"/>
                        <a:gd name="connsiteX171" fmla="*/ 1421492 w 1496212"/>
                        <a:gd name="connsiteY171" fmla="*/ 367111 h 758095"/>
                        <a:gd name="connsiteX172" fmla="*/ 1435006 w 1496212"/>
                        <a:gd name="connsiteY172" fmla="*/ 157655 h 758095"/>
                        <a:gd name="connsiteX173" fmla="*/ 1448519 w 1496212"/>
                        <a:gd name="connsiteY173" fmla="*/ 141889 h 758095"/>
                        <a:gd name="connsiteX174" fmla="*/ 1453023 w 1496212"/>
                        <a:gd name="connsiteY174" fmla="*/ 135133 h 758095"/>
                        <a:gd name="connsiteX175" fmla="*/ 1459780 w 1496212"/>
                        <a:gd name="connsiteY175" fmla="*/ 132880 h 758095"/>
                        <a:gd name="connsiteX176" fmla="*/ 1466537 w 1496212"/>
                        <a:gd name="connsiteY176" fmla="*/ 128376 h 758095"/>
                        <a:gd name="connsiteX177" fmla="*/ 1468789 w 1496212"/>
                        <a:gd name="connsiteY177" fmla="*/ 99097 h 758095"/>
                        <a:gd name="connsiteX178" fmla="*/ 1475546 w 1496212"/>
                        <a:gd name="connsiteY178" fmla="*/ 94593 h 758095"/>
                        <a:gd name="connsiteX179" fmla="*/ 1486807 w 1496212"/>
                        <a:gd name="connsiteY179" fmla="*/ 83332 h 758095"/>
                        <a:gd name="connsiteX180" fmla="*/ 1489059 w 1496212"/>
                        <a:gd name="connsiteY180" fmla="*/ 76575 h 758095"/>
                        <a:gd name="connsiteX181" fmla="*/ 1495816 w 1496212"/>
                        <a:gd name="connsiteY181" fmla="*/ 74323 h 758095"/>
                        <a:gd name="connsiteX182" fmla="*/ 1493563 w 1496212"/>
                        <a:gd name="connsiteY182" fmla="*/ 0 h 758095"/>
                        <a:gd name="connsiteX183" fmla="*/ 1482302 w 1496212"/>
                        <a:gd name="connsiteY183" fmla="*/ 9008 h 758095"/>
                        <a:gd name="connsiteX184" fmla="*/ 1480050 w 1496212"/>
                        <a:gd name="connsiteY184" fmla="*/ 18017 h 758095"/>
                        <a:gd name="connsiteX185" fmla="*/ 1473293 w 1496212"/>
                        <a:gd name="connsiteY185" fmla="*/ 20270 h 758095"/>
                        <a:gd name="connsiteX186" fmla="*/ 1482302 w 1496212"/>
                        <a:gd name="connsiteY18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788619 w 1496212"/>
                        <a:gd name="connsiteY66" fmla="*/ 558549 h 758095"/>
                        <a:gd name="connsiteX67" fmla="*/ 779611 w 1496212"/>
                        <a:gd name="connsiteY67" fmla="*/ 560802 h 758095"/>
                        <a:gd name="connsiteX68" fmla="*/ 750332 w 1496212"/>
                        <a:gd name="connsiteY68" fmla="*/ 578819 h 758095"/>
                        <a:gd name="connsiteX69" fmla="*/ 732314 w 1496212"/>
                        <a:gd name="connsiteY69" fmla="*/ 594585 h 758095"/>
                        <a:gd name="connsiteX70" fmla="*/ 709792 w 1496212"/>
                        <a:gd name="connsiteY70" fmla="*/ 626116 h 758095"/>
                        <a:gd name="connsiteX71" fmla="*/ 691774 w 1496212"/>
                        <a:gd name="connsiteY71" fmla="*/ 644134 h 758095"/>
                        <a:gd name="connsiteX72" fmla="*/ 647419 w 1496212"/>
                        <a:gd name="connsiteY72" fmla="*/ 668108 h 758095"/>
                        <a:gd name="connsiteX73" fmla="*/ 550648 w 1496212"/>
                        <a:gd name="connsiteY73" fmla="*/ 677007 h 758095"/>
                        <a:gd name="connsiteX74" fmla="*/ 449766 w 1496212"/>
                        <a:gd name="connsiteY74" fmla="*/ 674028 h 758095"/>
                        <a:gd name="connsiteX75" fmla="*/ 385817 w 1496212"/>
                        <a:gd name="connsiteY75" fmla="*/ 637474 h 758095"/>
                        <a:gd name="connsiteX76" fmla="*/ 340428 w 1496212"/>
                        <a:gd name="connsiteY76" fmla="*/ 603594 h 758095"/>
                        <a:gd name="connsiteX77" fmla="*/ 302141 w 1496212"/>
                        <a:gd name="connsiteY77" fmla="*/ 578819 h 758095"/>
                        <a:gd name="connsiteX78" fmla="*/ 266105 w 1496212"/>
                        <a:gd name="connsiteY78" fmla="*/ 556297 h 758095"/>
                        <a:gd name="connsiteX79" fmla="*/ 259349 w 1496212"/>
                        <a:gd name="connsiteY79" fmla="*/ 554045 h 758095"/>
                        <a:gd name="connsiteX80" fmla="*/ 236826 w 1496212"/>
                        <a:gd name="connsiteY80" fmla="*/ 545036 h 758095"/>
                        <a:gd name="connsiteX81" fmla="*/ 180521 w 1496212"/>
                        <a:gd name="connsiteY81" fmla="*/ 536027 h 758095"/>
                        <a:gd name="connsiteX82" fmla="*/ 117459 w 1496212"/>
                        <a:gd name="connsiteY82" fmla="*/ 533775 h 758095"/>
                        <a:gd name="connsiteX83" fmla="*/ 76919 w 1496212"/>
                        <a:gd name="connsiteY83" fmla="*/ 536027 h 758095"/>
                        <a:gd name="connsiteX84" fmla="*/ 61645 w 1496212"/>
                        <a:gd name="connsiteY84" fmla="*/ 536930 h 758095"/>
                        <a:gd name="connsiteX85" fmla="*/ 23483 w 1496212"/>
                        <a:gd name="connsiteY85" fmla="*/ 550729 h 758095"/>
                        <a:gd name="connsiteX86" fmla="*/ 103 w 1496212"/>
                        <a:gd name="connsiteY86" fmla="*/ 573331 h 758095"/>
                        <a:gd name="connsiteX87" fmla="*/ 16207 w 1496212"/>
                        <a:gd name="connsiteY87" fmla="*/ 613525 h 758095"/>
                        <a:gd name="connsiteX88" fmla="*/ 45307 w 1496212"/>
                        <a:gd name="connsiteY88" fmla="*/ 618170 h 758095"/>
                        <a:gd name="connsiteX89" fmla="*/ 125027 w 1496212"/>
                        <a:gd name="connsiteY89" fmla="*/ 629432 h 758095"/>
                        <a:gd name="connsiteX90" fmla="*/ 167008 w 1496212"/>
                        <a:gd name="connsiteY90" fmla="*/ 632873 h 758095"/>
                        <a:gd name="connsiteX91" fmla="*/ 219388 w 1496212"/>
                        <a:gd name="connsiteY91" fmla="*/ 640429 h 758095"/>
                        <a:gd name="connsiteX92" fmla="*/ 271189 w 1496212"/>
                        <a:gd name="connsiteY92" fmla="*/ 659173 h 758095"/>
                        <a:gd name="connsiteX93" fmla="*/ 302141 w 1496212"/>
                        <a:gd name="connsiteY93" fmla="*/ 675665 h 758095"/>
                        <a:gd name="connsiteX94" fmla="*/ 337229 w 1496212"/>
                        <a:gd name="connsiteY94" fmla="*/ 700365 h 758095"/>
                        <a:gd name="connsiteX95" fmla="*/ 378458 w 1496212"/>
                        <a:gd name="connsiteY95" fmla="*/ 749187 h 758095"/>
                        <a:gd name="connsiteX96" fmla="*/ 403490 w 1496212"/>
                        <a:gd name="connsiteY96" fmla="*/ 752240 h 758095"/>
                        <a:gd name="connsiteX97" fmla="*/ 548322 w 1496212"/>
                        <a:gd name="connsiteY97" fmla="*/ 753003 h 758095"/>
                        <a:gd name="connsiteX98" fmla="*/ 650976 w 1496212"/>
                        <a:gd name="connsiteY98" fmla="*/ 747772 h 758095"/>
                        <a:gd name="connsiteX99" fmla="*/ 682765 w 1496212"/>
                        <a:gd name="connsiteY99" fmla="*/ 747736 h 758095"/>
                        <a:gd name="connsiteX100" fmla="*/ 689522 w 1496212"/>
                        <a:gd name="connsiteY100" fmla="*/ 745483 h 758095"/>
                        <a:gd name="connsiteX101" fmla="*/ 698531 w 1496212"/>
                        <a:gd name="connsiteY101" fmla="*/ 743231 h 758095"/>
                        <a:gd name="connsiteX102" fmla="*/ 730062 w 1496212"/>
                        <a:gd name="connsiteY102" fmla="*/ 740979 h 758095"/>
                        <a:gd name="connsiteX103" fmla="*/ 757088 w 1496212"/>
                        <a:gd name="connsiteY103" fmla="*/ 713952 h 758095"/>
                        <a:gd name="connsiteX104" fmla="*/ 768349 w 1496212"/>
                        <a:gd name="connsiteY104" fmla="*/ 702691 h 758095"/>
                        <a:gd name="connsiteX105" fmla="*/ 772854 w 1496212"/>
                        <a:gd name="connsiteY105" fmla="*/ 698187 h 758095"/>
                        <a:gd name="connsiteX106" fmla="*/ 784115 w 1496212"/>
                        <a:gd name="connsiteY106" fmla="*/ 684674 h 758095"/>
                        <a:gd name="connsiteX107" fmla="*/ 795376 w 1496212"/>
                        <a:gd name="connsiteY107" fmla="*/ 673412 h 758095"/>
                        <a:gd name="connsiteX108" fmla="*/ 799881 w 1496212"/>
                        <a:gd name="connsiteY108" fmla="*/ 666656 h 758095"/>
                        <a:gd name="connsiteX109" fmla="*/ 806637 w 1496212"/>
                        <a:gd name="connsiteY109" fmla="*/ 664404 h 758095"/>
                        <a:gd name="connsiteX110" fmla="*/ 808889 w 1496212"/>
                        <a:gd name="connsiteY110" fmla="*/ 657647 h 758095"/>
                        <a:gd name="connsiteX111" fmla="*/ 838168 w 1496212"/>
                        <a:gd name="connsiteY111" fmla="*/ 655395 h 758095"/>
                        <a:gd name="connsiteX112" fmla="*/ 860690 w 1496212"/>
                        <a:gd name="connsiteY112" fmla="*/ 639629 h 758095"/>
                        <a:gd name="connsiteX113" fmla="*/ 878708 w 1496212"/>
                        <a:gd name="connsiteY113" fmla="*/ 635125 h 758095"/>
                        <a:gd name="connsiteX114" fmla="*/ 887717 w 1496212"/>
                        <a:gd name="connsiteY114" fmla="*/ 632873 h 758095"/>
                        <a:gd name="connsiteX115" fmla="*/ 894474 w 1496212"/>
                        <a:gd name="connsiteY115" fmla="*/ 628368 h 758095"/>
                        <a:gd name="connsiteX116" fmla="*/ 914744 w 1496212"/>
                        <a:gd name="connsiteY116" fmla="*/ 619359 h 758095"/>
                        <a:gd name="connsiteX117" fmla="*/ 926005 w 1496212"/>
                        <a:gd name="connsiteY117" fmla="*/ 608098 h 758095"/>
                        <a:gd name="connsiteX118" fmla="*/ 941770 w 1496212"/>
                        <a:gd name="connsiteY118" fmla="*/ 603594 h 758095"/>
                        <a:gd name="connsiteX119" fmla="*/ 980058 w 1496212"/>
                        <a:gd name="connsiteY119" fmla="*/ 605846 h 758095"/>
                        <a:gd name="connsiteX120" fmla="*/ 984562 w 1496212"/>
                        <a:gd name="connsiteY120" fmla="*/ 612603 h 758095"/>
                        <a:gd name="connsiteX121" fmla="*/ 989067 w 1496212"/>
                        <a:gd name="connsiteY121" fmla="*/ 617107 h 758095"/>
                        <a:gd name="connsiteX122" fmla="*/ 1009337 w 1496212"/>
                        <a:gd name="connsiteY122" fmla="*/ 623864 h 758095"/>
                        <a:gd name="connsiteX123" fmla="*/ 1018346 w 1496212"/>
                        <a:gd name="connsiteY123" fmla="*/ 632873 h 758095"/>
                        <a:gd name="connsiteX124" fmla="*/ 1022850 w 1496212"/>
                        <a:gd name="connsiteY124" fmla="*/ 641881 h 758095"/>
                        <a:gd name="connsiteX125" fmla="*/ 1036363 w 1496212"/>
                        <a:gd name="connsiteY125" fmla="*/ 650890 h 758095"/>
                        <a:gd name="connsiteX126" fmla="*/ 1040868 w 1496212"/>
                        <a:gd name="connsiteY126" fmla="*/ 664404 h 758095"/>
                        <a:gd name="connsiteX127" fmla="*/ 1047624 w 1496212"/>
                        <a:gd name="connsiteY127" fmla="*/ 668908 h 758095"/>
                        <a:gd name="connsiteX128" fmla="*/ 1058885 w 1496212"/>
                        <a:gd name="connsiteY128" fmla="*/ 671160 h 758095"/>
                        <a:gd name="connsiteX129" fmla="*/ 1065642 w 1496212"/>
                        <a:gd name="connsiteY129" fmla="*/ 673412 h 758095"/>
                        <a:gd name="connsiteX130" fmla="*/ 1067894 w 1496212"/>
                        <a:gd name="connsiteY130" fmla="*/ 680169 h 758095"/>
                        <a:gd name="connsiteX131" fmla="*/ 1076903 w 1496212"/>
                        <a:gd name="connsiteY131" fmla="*/ 682421 h 758095"/>
                        <a:gd name="connsiteX132" fmla="*/ 1085912 w 1496212"/>
                        <a:gd name="connsiteY132" fmla="*/ 686926 h 758095"/>
                        <a:gd name="connsiteX133" fmla="*/ 1103930 w 1496212"/>
                        <a:gd name="connsiteY133" fmla="*/ 691430 h 758095"/>
                        <a:gd name="connsiteX134" fmla="*/ 1110686 w 1496212"/>
                        <a:gd name="connsiteY134" fmla="*/ 700439 h 758095"/>
                        <a:gd name="connsiteX135" fmla="*/ 1115191 w 1496212"/>
                        <a:gd name="connsiteY135" fmla="*/ 707196 h 758095"/>
                        <a:gd name="connsiteX136" fmla="*/ 1121948 w 1496212"/>
                        <a:gd name="connsiteY136" fmla="*/ 711700 h 758095"/>
                        <a:gd name="connsiteX137" fmla="*/ 1130956 w 1496212"/>
                        <a:gd name="connsiteY137" fmla="*/ 727466 h 758095"/>
                        <a:gd name="connsiteX138" fmla="*/ 1133209 w 1496212"/>
                        <a:gd name="connsiteY138" fmla="*/ 736474 h 758095"/>
                        <a:gd name="connsiteX139" fmla="*/ 1148974 w 1496212"/>
                        <a:gd name="connsiteY139" fmla="*/ 743231 h 758095"/>
                        <a:gd name="connsiteX140" fmla="*/ 1191766 w 1496212"/>
                        <a:gd name="connsiteY140" fmla="*/ 745483 h 758095"/>
                        <a:gd name="connsiteX141" fmla="*/ 1207532 w 1496212"/>
                        <a:gd name="connsiteY141" fmla="*/ 743231 h 758095"/>
                        <a:gd name="connsiteX142" fmla="*/ 1248072 w 1496212"/>
                        <a:gd name="connsiteY142" fmla="*/ 745483 h 758095"/>
                        <a:gd name="connsiteX143" fmla="*/ 1268342 w 1496212"/>
                        <a:gd name="connsiteY143" fmla="*/ 747736 h 758095"/>
                        <a:gd name="connsiteX144" fmla="*/ 1281855 w 1496212"/>
                        <a:gd name="connsiteY144" fmla="*/ 729718 h 758095"/>
                        <a:gd name="connsiteX145" fmla="*/ 1288612 w 1496212"/>
                        <a:gd name="connsiteY145" fmla="*/ 727466 h 758095"/>
                        <a:gd name="connsiteX146" fmla="*/ 1304377 w 1496212"/>
                        <a:gd name="connsiteY146" fmla="*/ 713952 h 758095"/>
                        <a:gd name="connsiteX147" fmla="*/ 1306629 w 1496212"/>
                        <a:gd name="connsiteY147" fmla="*/ 707196 h 758095"/>
                        <a:gd name="connsiteX148" fmla="*/ 1311134 w 1496212"/>
                        <a:gd name="connsiteY148" fmla="*/ 700439 h 758095"/>
                        <a:gd name="connsiteX149" fmla="*/ 1315638 w 1496212"/>
                        <a:gd name="connsiteY149" fmla="*/ 691430 h 758095"/>
                        <a:gd name="connsiteX150" fmla="*/ 1322395 w 1496212"/>
                        <a:gd name="connsiteY150" fmla="*/ 689178 h 758095"/>
                        <a:gd name="connsiteX151" fmla="*/ 1326899 w 1496212"/>
                        <a:gd name="connsiteY151" fmla="*/ 680169 h 758095"/>
                        <a:gd name="connsiteX152" fmla="*/ 1333656 w 1496212"/>
                        <a:gd name="connsiteY152" fmla="*/ 675665 h 758095"/>
                        <a:gd name="connsiteX153" fmla="*/ 1335908 w 1496212"/>
                        <a:gd name="connsiteY153" fmla="*/ 666656 h 758095"/>
                        <a:gd name="connsiteX154" fmla="*/ 1338160 w 1496212"/>
                        <a:gd name="connsiteY154" fmla="*/ 659899 h 758095"/>
                        <a:gd name="connsiteX155" fmla="*/ 1342665 w 1496212"/>
                        <a:gd name="connsiteY155" fmla="*/ 655395 h 758095"/>
                        <a:gd name="connsiteX156" fmla="*/ 1351674 w 1496212"/>
                        <a:gd name="connsiteY156" fmla="*/ 641881 h 758095"/>
                        <a:gd name="connsiteX157" fmla="*/ 1353926 w 1496212"/>
                        <a:gd name="connsiteY157" fmla="*/ 632873 h 758095"/>
                        <a:gd name="connsiteX158" fmla="*/ 1356178 w 1496212"/>
                        <a:gd name="connsiteY158" fmla="*/ 610350 h 758095"/>
                        <a:gd name="connsiteX159" fmla="*/ 1360682 w 1496212"/>
                        <a:gd name="connsiteY159" fmla="*/ 601341 h 758095"/>
                        <a:gd name="connsiteX160" fmla="*/ 1365187 w 1496212"/>
                        <a:gd name="connsiteY160" fmla="*/ 585576 h 758095"/>
                        <a:gd name="connsiteX161" fmla="*/ 1371944 w 1496212"/>
                        <a:gd name="connsiteY161" fmla="*/ 576567 h 758095"/>
                        <a:gd name="connsiteX162" fmla="*/ 1376448 w 1496212"/>
                        <a:gd name="connsiteY162" fmla="*/ 542784 h 758095"/>
                        <a:gd name="connsiteX163" fmla="*/ 1378700 w 1496212"/>
                        <a:gd name="connsiteY163" fmla="*/ 533775 h 758095"/>
                        <a:gd name="connsiteX164" fmla="*/ 1380952 w 1496212"/>
                        <a:gd name="connsiteY164" fmla="*/ 477470 h 758095"/>
                        <a:gd name="connsiteX165" fmla="*/ 1396718 w 1496212"/>
                        <a:gd name="connsiteY165" fmla="*/ 454947 h 758095"/>
                        <a:gd name="connsiteX166" fmla="*/ 1403475 w 1496212"/>
                        <a:gd name="connsiteY166" fmla="*/ 443686 h 758095"/>
                        <a:gd name="connsiteX167" fmla="*/ 1410231 w 1496212"/>
                        <a:gd name="connsiteY167" fmla="*/ 434677 h 758095"/>
                        <a:gd name="connsiteX168" fmla="*/ 1412483 w 1496212"/>
                        <a:gd name="connsiteY168" fmla="*/ 385129 h 758095"/>
                        <a:gd name="connsiteX169" fmla="*/ 1414736 w 1496212"/>
                        <a:gd name="connsiteY169" fmla="*/ 373868 h 758095"/>
                        <a:gd name="connsiteX170" fmla="*/ 1421492 w 1496212"/>
                        <a:gd name="connsiteY170" fmla="*/ 367111 h 758095"/>
                        <a:gd name="connsiteX171" fmla="*/ 1435006 w 1496212"/>
                        <a:gd name="connsiteY171" fmla="*/ 157655 h 758095"/>
                        <a:gd name="connsiteX172" fmla="*/ 1448519 w 1496212"/>
                        <a:gd name="connsiteY172" fmla="*/ 141889 h 758095"/>
                        <a:gd name="connsiteX173" fmla="*/ 1453023 w 1496212"/>
                        <a:gd name="connsiteY173" fmla="*/ 135133 h 758095"/>
                        <a:gd name="connsiteX174" fmla="*/ 1459780 w 1496212"/>
                        <a:gd name="connsiteY174" fmla="*/ 132880 h 758095"/>
                        <a:gd name="connsiteX175" fmla="*/ 1466537 w 1496212"/>
                        <a:gd name="connsiteY175" fmla="*/ 128376 h 758095"/>
                        <a:gd name="connsiteX176" fmla="*/ 1468789 w 1496212"/>
                        <a:gd name="connsiteY176" fmla="*/ 99097 h 758095"/>
                        <a:gd name="connsiteX177" fmla="*/ 1475546 w 1496212"/>
                        <a:gd name="connsiteY177" fmla="*/ 94593 h 758095"/>
                        <a:gd name="connsiteX178" fmla="*/ 1486807 w 1496212"/>
                        <a:gd name="connsiteY178" fmla="*/ 83332 h 758095"/>
                        <a:gd name="connsiteX179" fmla="*/ 1489059 w 1496212"/>
                        <a:gd name="connsiteY179" fmla="*/ 76575 h 758095"/>
                        <a:gd name="connsiteX180" fmla="*/ 1495816 w 1496212"/>
                        <a:gd name="connsiteY180" fmla="*/ 74323 h 758095"/>
                        <a:gd name="connsiteX181" fmla="*/ 1493563 w 1496212"/>
                        <a:gd name="connsiteY181" fmla="*/ 0 h 758095"/>
                        <a:gd name="connsiteX182" fmla="*/ 1482302 w 1496212"/>
                        <a:gd name="connsiteY182" fmla="*/ 9008 h 758095"/>
                        <a:gd name="connsiteX183" fmla="*/ 1480050 w 1496212"/>
                        <a:gd name="connsiteY183" fmla="*/ 18017 h 758095"/>
                        <a:gd name="connsiteX184" fmla="*/ 1473293 w 1496212"/>
                        <a:gd name="connsiteY184" fmla="*/ 20270 h 758095"/>
                        <a:gd name="connsiteX185" fmla="*/ 1482302 w 1496212"/>
                        <a:gd name="connsiteY18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88619 w 1496212"/>
                        <a:gd name="connsiteY65" fmla="*/ 558549 h 758095"/>
                        <a:gd name="connsiteX66" fmla="*/ 779611 w 1496212"/>
                        <a:gd name="connsiteY66" fmla="*/ 560802 h 758095"/>
                        <a:gd name="connsiteX67" fmla="*/ 750332 w 1496212"/>
                        <a:gd name="connsiteY67" fmla="*/ 578819 h 758095"/>
                        <a:gd name="connsiteX68" fmla="*/ 732314 w 1496212"/>
                        <a:gd name="connsiteY68" fmla="*/ 594585 h 758095"/>
                        <a:gd name="connsiteX69" fmla="*/ 709792 w 1496212"/>
                        <a:gd name="connsiteY69" fmla="*/ 626116 h 758095"/>
                        <a:gd name="connsiteX70" fmla="*/ 691774 w 1496212"/>
                        <a:gd name="connsiteY70" fmla="*/ 644134 h 758095"/>
                        <a:gd name="connsiteX71" fmla="*/ 647419 w 1496212"/>
                        <a:gd name="connsiteY71" fmla="*/ 668108 h 758095"/>
                        <a:gd name="connsiteX72" fmla="*/ 550648 w 1496212"/>
                        <a:gd name="connsiteY72" fmla="*/ 677007 h 758095"/>
                        <a:gd name="connsiteX73" fmla="*/ 449766 w 1496212"/>
                        <a:gd name="connsiteY73" fmla="*/ 674028 h 758095"/>
                        <a:gd name="connsiteX74" fmla="*/ 385817 w 1496212"/>
                        <a:gd name="connsiteY74" fmla="*/ 637474 h 758095"/>
                        <a:gd name="connsiteX75" fmla="*/ 340428 w 1496212"/>
                        <a:gd name="connsiteY75" fmla="*/ 603594 h 758095"/>
                        <a:gd name="connsiteX76" fmla="*/ 302141 w 1496212"/>
                        <a:gd name="connsiteY76" fmla="*/ 578819 h 758095"/>
                        <a:gd name="connsiteX77" fmla="*/ 266105 w 1496212"/>
                        <a:gd name="connsiteY77" fmla="*/ 556297 h 758095"/>
                        <a:gd name="connsiteX78" fmla="*/ 259349 w 1496212"/>
                        <a:gd name="connsiteY78" fmla="*/ 554045 h 758095"/>
                        <a:gd name="connsiteX79" fmla="*/ 236826 w 1496212"/>
                        <a:gd name="connsiteY79" fmla="*/ 545036 h 758095"/>
                        <a:gd name="connsiteX80" fmla="*/ 180521 w 1496212"/>
                        <a:gd name="connsiteY80" fmla="*/ 536027 h 758095"/>
                        <a:gd name="connsiteX81" fmla="*/ 117459 w 1496212"/>
                        <a:gd name="connsiteY81" fmla="*/ 533775 h 758095"/>
                        <a:gd name="connsiteX82" fmla="*/ 76919 w 1496212"/>
                        <a:gd name="connsiteY82" fmla="*/ 536027 h 758095"/>
                        <a:gd name="connsiteX83" fmla="*/ 61645 w 1496212"/>
                        <a:gd name="connsiteY83" fmla="*/ 536930 h 758095"/>
                        <a:gd name="connsiteX84" fmla="*/ 23483 w 1496212"/>
                        <a:gd name="connsiteY84" fmla="*/ 550729 h 758095"/>
                        <a:gd name="connsiteX85" fmla="*/ 103 w 1496212"/>
                        <a:gd name="connsiteY85" fmla="*/ 573331 h 758095"/>
                        <a:gd name="connsiteX86" fmla="*/ 16207 w 1496212"/>
                        <a:gd name="connsiteY86" fmla="*/ 613525 h 758095"/>
                        <a:gd name="connsiteX87" fmla="*/ 45307 w 1496212"/>
                        <a:gd name="connsiteY87" fmla="*/ 618170 h 758095"/>
                        <a:gd name="connsiteX88" fmla="*/ 125027 w 1496212"/>
                        <a:gd name="connsiteY88" fmla="*/ 629432 h 758095"/>
                        <a:gd name="connsiteX89" fmla="*/ 167008 w 1496212"/>
                        <a:gd name="connsiteY89" fmla="*/ 632873 h 758095"/>
                        <a:gd name="connsiteX90" fmla="*/ 219388 w 1496212"/>
                        <a:gd name="connsiteY90" fmla="*/ 640429 h 758095"/>
                        <a:gd name="connsiteX91" fmla="*/ 271189 w 1496212"/>
                        <a:gd name="connsiteY91" fmla="*/ 659173 h 758095"/>
                        <a:gd name="connsiteX92" fmla="*/ 302141 w 1496212"/>
                        <a:gd name="connsiteY92" fmla="*/ 675665 h 758095"/>
                        <a:gd name="connsiteX93" fmla="*/ 337229 w 1496212"/>
                        <a:gd name="connsiteY93" fmla="*/ 700365 h 758095"/>
                        <a:gd name="connsiteX94" fmla="*/ 378458 w 1496212"/>
                        <a:gd name="connsiteY94" fmla="*/ 749187 h 758095"/>
                        <a:gd name="connsiteX95" fmla="*/ 403490 w 1496212"/>
                        <a:gd name="connsiteY95" fmla="*/ 752240 h 758095"/>
                        <a:gd name="connsiteX96" fmla="*/ 548322 w 1496212"/>
                        <a:gd name="connsiteY96" fmla="*/ 753003 h 758095"/>
                        <a:gd name="connsiteX97" fmla="*/ 650976 w 1496212"/>
                        <a:gd name="connsiteY97" fmla="*/ 747772 h 758095"/>
                        <a:gd name="connsiteX98" fmla="*/ 682765 w 1496212"/>
                        <a:gd name="connsiteY98" fmla="*/ 747736 h 758095"/>
                        <a:gd name="connsiteX99" fmla="*/ 689522 w 1496212"/>
                        <a:gd name="connsiteY99" fmla="*/ 745483 h 758095"/>
                        <a:gd name="connsiteX100" fmla="*/ 698531 w 1496212"/>
                        <a:gd name="connsiteY100" fmla="*/ 743231 h 758095"/>
                        <a:gd name="connsiteX101" fmla="*/ 730062 w 1496212"/>
                        <a:gd name="connsiteY101" fmla="*/ 740979 h 758095"/>
                        <a:gd name="connsiteX102" fmla="*/ 757088 w 1496212"/>
                        <a:gd name="connsiteY102" fmla="*/ 713952 h 758095"/>
                        <a:gd name="connsiteX103" fmla="*/ 768349 w 1496212"/>
                        <a:gd name="connsiteY103" fmla="*/ 702691 h 758095"/>
                        <a:gd name="connsiteX104" fmla="*/ 772854 w 1496212"/>
                        <a:gd name="connsiteY104" fmla="*/ 698187 h 758095"/>
                        <a:gd name="connsiteX105" fmla="*/ 784115 w 1496212"/>
                        <a:gd name="connsiteY105" fmla="*/ 684674 h 758095"/>
                        <a:gd name="connsiteX106" fmla="*/ 795376 w 1496212"/>
                        <a:gd name="connsiteY106" fmla="*/ 673412 h 758095"/>
                        <a:gd name="connsiteX107" fmla="*/ 799881 w 1496212"/>
                        <a:gd name="connsiteY107" fmla="*/ 666656 h 758095"/>
                        <a:gd name="connsiteX108" fmla="*/ 806637 w 1496212"/>
                        <a:gd name="connsiteY108" fmla="*/ 664404 h 758095"/>
                        <a:gd name="connsiteX109" fmla="*/ 808889 w 1496212"/>
                        <a:gd name="connsiteY109" fmla="*/ 657647 h 758095"/>
                        <a:gd name="connsiteX110" fmla="*/ 838168 w 1496212"/>
                        <a:gd name="connsiteY110" fmla="*/ 655395 h 758095"/>
                        <a:gd name="connsiteX111" fmla="*/ 860690 w 1496212"/>
                        <a:gd name="connsiteY111" fmla="*/ 639629 h 758095"/>
                        <a:gd name="connsiteX112" fmla="*/ 878708 w 1496212"/>
                        <a:gd name="connsiteY112" fmla="*/ 635125 h 758095"/>
                        <a:gd name="connsiteX113" fmla="*/ 887717 w 1496212"/>
                        <a:gd name="connsiteY113" fmla="*/ 632873 h 758095"/>
                        <a:gd name="connsiteX114" fmla="*/ 894474 w 1496212"/>
                        <a:gd name="connsiteY114" fmla="*/ 628368 h 758095"/>
                        <a:gd name="connsiteX115" fmla="*/ 914744 w 1496212"/>
                        <a:gd name="connsiteY115" fmla="*/ 619359 h 758095"/>
                        <a:gd name="connsiteX116" fmla="*/ 926005 w 1496212"/>
                        <a:gd name="connsiteY116" fmla="*/ 608098 h 758095"/>
                        <a:gd name="connsiteX117" fmla="*/ 941770 w 1496212"/>
                        <a:gd name="connsiteY117" fmla="*/ 603594 h 758095"/>
                        <a:gd name="connsiteX118" fmla="*/ 980058 w 1496212"/>
                        <a:gd name="connsiteY118" fmla="*/ 605846 h 758095"/>
                        <a:gd name="connsiteX119" fmla="*/ 984562 w 1496212"/>
                        <a:gd name="connsiteY119" fmla="*/ 612603 h 758095"/>
                        <a:gd name="connsiteX120" fmla="*/ 989067 w 1496212"/>
                        <a:gd name="connsiteY120" fmla="*/ 617107 h 758095"/>
                        <a:gd name="connsiteX121" fmla="*/ 1009337 w 1496212"/>
                        <a:gd name="connsiteY121" fmla="*/ 623864 h 758095"/>
                        <a:gd name="connsiteX122" fmla="*/ 1018346 w 1496212"/>
                        <a:gd name="connsiteY122" fmla="*/ 632873 h 758095"/>
                        <a:gd name="connsiteX123" fmla="*/ 1022850 w 1496212"/>
                        <a:gd name="connsiteY123" fmla="*/ 641881 h 758095"/>
                        <a:gd name="connsiteX124" fmla="*/ 1036363 w 1496212"/>
                        <a:gd name="connsiteY124" fmla="*/ 650890 h 758095"/>
                        <a:gd name="connsiteX125" fmla="*/ 1040868 w 1496212"/>
                        <a:gd name="connsiteY125" fmla="*/ 664404 h 758095"/>
                        <a:gd name="connsiteX126" fmla="*/ 1047624 w 1496212"/>
                        <a:gd name="connsiteY126" fmla="*/ 668908 h 758095"/>
                        <a:gd name="connsiteX127" fmla="*/ 1058885 w 1496212"/>
                        <a:gd name="connsiteY127" fmla="*/ 671160 h 758095"/>
                        <a:gd name="connsiteX128" fmla="*/ 1065642 w 1496212"/>
                        <a:gd name="connsiteY128" fmla="*/ 673412 h 758095"/>
                        <a:gd name="connsiteX129" fmla="*/ 1067894 w 1496212"/>
                        <a:gd name="connsiteY129" fmla="*/ 680169 h 758095"/>
                        <a:gd name="connsiteX130" fmla="*/ 1076903 w 1496212"/>
                        <a:gd name="connsiteY130" fmla="*/ 682421 h 758095"/>
                        <a:gd name="connsiteX131" fmla="*/ 1085912 w 1496212"/>
                        <a:gd name="connsiteY131" fmla="*/ 686926 h 758095"/>
                        <a:gd name="connsiteX132" fmla="*/ 1103930 w 1496212"/>
                        <a:gd name="connsiteY132" fmla="*/ 691430 h 758095"/>
                        <a:gd name="connsiteX133" fmla="*/ 1110686 w 1496212"/>
                        <a:gd name="connsiteY133" fmla="*/ 700439 h 758095"/>
                        <a:gd name="connsiteX134" fmla="*/ 1115191 w 1496212"/>
                        <a:gd name="connsiteY134" fmla="*/ 707196 h 758095"/>
                        <a:gd name="connsiteX135" fmla="*/ 1121948 w 1496212"/>
                        <a:gd name="connsiteY135" fmla="*/ 711700 h 758095"/>
                        <a:gd name="connsiteX136" fmla="*/ 1130956 w 1496212"/>
                        <a:gd name="connsiteY136" fmla="*/ 727466 h 758095"/>
                        <a:gd name="connsiteX137" fmla="*/ 1133209 w 1496212"/>
                        <a:gd name="connsiteY137" fmla="*/ 736474 h 758095"/>
                        <a:gd name="connsiteX138" fmla="*/ 1148974 w 1496212"/>
                        <a:gd name="connsiteY138" fmla="*/ 743231 h 758095"/>
                        <a:gd name="connsiteX139" fmla="*/ 1191766 w 1496212"/>
                        <a:gd name="connsiteY139" fmla="*/ 745483 h 758095"/>
                        <a:gd name="connsiteX140" fmla="*/ 1207532 w 1496212"/>
                        <a:gd name="connsiteY140" fmla="*/ 743231 h 758095"/>
                        <a:gd name="connsiteX141" fmla="*/ 1248072 w 1496212"/>
                        <a:gd name="connsiteY141" fmla="*/ 745483 h 758095"/>
                        <a:gd name="connsiteX142" fmla="*/ 1268342 w 1496212"/>
                        <a:gd name="connsiteY142" fmla="*/ 747736 h 758095"/>
                        <a:gd name="connsiteX143" fmla="*/ 1281855 w 1496212"/>
                        <a:gd name="connsiteY143" fmla="*/ 729718 h 758095"/>
                        <a:gd name="connsiteX144" fmla="*/ 1288612 w 1496212"/>
                        <a:gd name="connsiteY144" fmla="*/ 727466 h 758095"/>
                        <a:gd name="connsiteX145" fmla="*/ 1304377 w 1496212"/>
                        <a:gd name="connsiteY145" fmla="*/ 713952 h 758095"/>
                        <a:gd name="connsiteX146" fmla="*/ 1306629 w 1496212"/>
                        <a:gd name="connsiteY146" fmla="*/ 707196 h 758095"/>
                        <a:gd name="connsiteX147" fmla="*/ 1311134 w 1496212"/>
                        <a:gd name="connsiteY147" fmla="*/ 700439 h 758095"/>
                        <a:gd name="connsiteX148" fmla="*/ 1315638 w 1496212"/>
                        <a:gd name="connsiteY148" fmla="*/ 691430 h 758095"/>
                        <a:gd name="connsiteX149" fmla="*/ 1322395 w 1496212"/>
                        <a:gd name="connsiteY149" fmla="*/ 689178 h 758095"/>
                        <a:gd name="connsiteX150" fmla="*/ 1326899 w 1496212"/>
                        <a:gd name="connsiteY150" fmla="*/ 680169 h 758095"/>
                        <a:gd name="connsiteX151" fmla="*/ 1333656 w 1496212"/>
                        <a:gd name="connsiteY151" fmla="*/ 675665 h 758095"/>
                        <a:gd name="connsiteX152" fmla="*/ 1335908 w 1496212"/>
                        <a:gd name="connsiteY152" fmla="*/ 666656 h 758095"/>
                        <a:gd name="connsiteX153" fmla="*/ 1338160 w 1496212"/>
                        <a:gd name="connsiteY153" fmla="*/ 659899 h 758095"/>
                        <a:gd name="connsiteX154" fmla="*/ 1342665 w 1496212"/>
                        <a:gd name="connsiteY154" fmla="*/ 655395 h 758095"/>
                        <a:gd name="connsiteX155" fmla="*/ 1351674 w 1496212"/>
                        <a:gd name="connsiteY155" fmla="*/ 641881 h 758095"/>
                        <a:gd name="connsiteX156" fmla="*/ 1353926 w 1496212"/>
                        <a:gd name="connsiteY156" fmla="*/ 632873 h 758095"/>
                        <a:gd name="connsiteX157" fmla="*/ 1356178 w 1496212"/>
                        <a:gd name="connsiteY157" fmla="*/ 610350 h 758095"/>
                        <a:gd name="connsiteX158" fmla="*/ 1360682 w 1496212"/>
                        <a:gd name="connsiteY158" fmla="*/ 601341 h 758095"/>
                        <a:gd name="connsiteX159" fmla="*/ 1365187 w 1496212"/>
                        <a:gd name="connsiteY159" fmla="*/ 585576 h 758095"/>
                        <a:gd name="connsiteX160" fmla="*/ 1371944 w 1496212"/>
                        <a:gd name="connsiteY160" fmla="*/ 576567 h 758095"/>
                        <a:gd name="connsiteX161" fmla="*/ 1376448 w 1496212"/>
                        <a:gd name="connsiteY161" fmla="*/ 542784 h 758095"/>
                        <a:gd name="connsiteX162" fmla="*/ 1378700 w 1496212"/>
                        <a:gd name="connsiteY162" fmla="*/ 533775 h 758095"/>
                        <a:gd name="connsiteX163" fmla="*/ 1380952 w 1496212"/>
                        <a:gd name="connsiteY163" fmla="*/ 477470 h 758095"/>
                        <a:gd name="connsiteX164" fmla="*/ 1396718 w 1496212"/>
                        <a:gd name="connsiteY164" fmla="*/ 454947 h 758095"/>
                        <a:gd name="connsiteX165" fmla="*/ 1403475 w 1496212"/>
                        <a:gd name="connsiteY165" fmla="*/ 443686 h 758095"/>
                        <a:gd name="connsiteX166" fmla="*/ 1410231 w 1496212"/>
                        <a:gd name="connsiteY166" fmla="*/ 434677 h 758095"/>
                        <a:gd name="connsiteX167" fmla="*/ 1412483 w 1496212"/>
                        <a:gd name="connsiteY167" fmla="*/ 385129 h 758095"/>
                        <a:gd name="connsiteX168" fmla="*/ 1414736 w 1496212"/>
                        <a:gd name="connsiteY168" fmla="*/ 373868 h 758095"/>
                        <a:gd name="connsiteX169" fmla="*/ 1421492 w 1496212"/>
                        <a:gd name="connsiteY169" fmla="*/ 367111 h 758095"/>
                        <a:gd name="connsiteX170" fmla="*/ 1435006 w 1496212"/>
                        <a:gd name="connsiteY170" fmla="*/ 157655 h 758095"/>
                        <a:gd name="connsiteX171" fmla="*/ 1448519 w 1496212"/>
                        <a:gd name="connsiteY171" fmla="*/ 141889 h 758095"/>
                        <a:gd name="connsiteX172" fmla="*/ 1453023 w 1496212"/>
                        <a:gd name="connsiteY172" fmla="*/ 135133 h 758095"/>
                        <a:gd name="connsiteX173" fmla="*/ 1459780 w 1496212"/>
                        <a:gd name="connsiteY173" fmla="*/ 132880 h 758095"/>
                        <a:gd name="connsiteX174" fmla="*/ 1466537 w 1496212"/>
                        <a:gd name="connsiteY174" fmla="*/ 128376 h 758095"/>
                        <a:gd name="connsiteX175" fmla="*/ 1468789 w 1496212"/>
                        <a:gd name="connsiteY175" fmla="*/ 99097 h 758095"/>
                        <a:gd name="connsiteX176" fmla="*/ 1475546 w 1496212"/>
                        <a:gd name="connsiteY176" fmla="*/ 94593 h 758095"/>
                        <a:gd name="connsiteX177" fmla="*/ 1486807 w 1496212"/>
                        <a:gd name="connsiteY177" fmla="*/ 83332 h 758095"/>
                        <a:gd name="connsiteX178" fmla="*/ 1489059 w 1496212"/>
                        <a:gd name="connsiteY178" fmla="*/ 76575 h 758095"/>
                        <a:gd name="connsiteX179" fmla="*/ 1495816 w 1496212"/>
                        <a:gd name="connsiteY179" fmla="*/ 74323 h 758095"/>
                        <a:gd name="connsiteX180" fmla="*/ 1493563 w 1496212"/>
                        <a:gd name="connsiteY180" fmla="*/ 0 h 758095"/>
                        <a:gd name="connsiteX181" fmla="*/ 1482302 w 1496212"/>
                        <a:gd name="connsiteY181" fmla="*/ 9008 h 758095"/>
                        <a:gd name="connsiteX182" fmla="*/ 1480050 w 1496212"/>
                        <a:gd name="connsiteY182" fmla="*/ 18017 h 758095"/>
                        <a:gd name="connsiteX183" fmla="*/ 1473293 w 1496212"/>
                        <a:gd name="connsiteY183" fmla="*/ 20270 h 758095"/>
                        <a:gd name="connsiteX184" fmla="*/ 1482302 w 1496212"/>
                        <a:gd name="connsiteY18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79611 w 1496212"/>
                        <a:gd name="connsiteY65" fmla="*/ 56080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90651 w 1496212"/>
                        <a:gd name="connsiteY63" fmla="*/ 507915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917457 w 1496212"/>
                        <a:gd name="connsiteY63" fmla="*/ 510893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0036 w 1496212"/>
                        <a:gd name="connsiteY64" fmla="*/ 542932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698531 w 1496212"/>
                        <a:gd name="connsiteY96" fmla="*/ 743231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57088 w 1496212"/>
                        <a:gd name="connsiteY97" fmla="*/ 71395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84115 w 1496212"/>
                        <a:gd name="connsiteY99" fmla="*/ 684674 h 758095"/>
                        <a:gd name="connsiteX100" fmla="*/ 795376 w 1496212"/>
                        <a:gd name="connsiteY100" fmla="*/ 673412 h 758095"/>
                        <a:gd name="connsiteX101" fmla="*/ 799881 w 1496212"/>
                        <a:gd name="connsiteY101" fmla="*/ 666656 h 758095"/>
                        <a:gd name="connsiteX102" fmla="*/ 806637 w 1496212"/>
                        <a:gd name="connsiteY102" fmla="*/ 664404 h 758095"/>
                        <a:gd name="connsiteX103" fmla="*/ 808889 w 1496212"/>
                        <a:gd name="connsiteY103" fmla="*/ 657647 h 758095"/>
                        <a:gd name="connsiteX104" fmla="*/ 838168 w 1496212"/>
                        <a:gd name="connsiteY104" fmla="*/ 655395 h 758095"/>
                        <a:gd name="connsiteX105" fmla="*/ 860690 w 1496212"/>
                        <a:gd name="connsiteY105" fmla="*/ 639629 h 758095"/>
                        <a:gd name="connsiteX106" fmla="*/ 878708 w 1496212"/>
                        <a:gd name="connsiteY106" fmla="*/ 635125 h 758095"/>
                        <a:gd name="connsiteX107" fmla="*/ 887717 w 1496212"/>
                        <a:gd name="connsiteY107" fmla="*/ 632873 h 758095"/>
                        <a:gd name="connsiteX108" fmla="*/ 894474 w 1496212"/>
                        <a:gd name="connsiteY108" fmla="*/ 628368 h 758095"/>
                        <a:gd name="connsiteX109" fmla="*/ 914744 w 1496212"/>
                        <a:gd name="connsiteY109" fmla="*/ 619359 h 758095"/>
                        <a:gd name="connsiteX110" fmla="*/ 926005 w 1496212"/>
                        <a:gd name="connsiteY110" fmla="*/ 608098 h 758095"/>
                        <a:gd name="connsiteX111" fmla="*/ 941770 w 1496212"/>
                        <a:gd name="connsiteY111" fmla="*/ 603594 h 758095"/>
                        <a:gd name="connsiteX112" fmla="*/ 980058 w 1496212"/>
                        <a:gd name="connsiteY112" fmla="*/ 605846 h 758095"/>
                        <a:gd name="connsiteX113" fmla="*/ 984562 w 1496212"/>
                        <a:gd name="connsiteY113" fmla="*/ 612603 h 758095"/>
                        <a:gd name="connsiteX114" fmla="*/ 989067 w 1496212"/>
                        <a:gd name="connsiteY114" fmla="*/ 617107 h 758095"/>
                        <a:gd name="connsiteX115" fmla="*/ 1009337 w 1496212"/>
                        <a:gd name="connsiteY115" fmla="*/ 623864 h 758095"/>
                        <a:gd name="connsiteX116" fmla="*/ 1018346 w 1496212"/>
                        <a:gd name="connsiteY116" fmla="*/ 632873 h 758095"/>
                        <a:gd name="connsiteX117" fmla="*/ 1022850 w 1496212"/>
                        <a:gd name="connsiteY117" fmla="*/ 641881 h 758095"/>
                        <a:gd name="connsiteX118" fmla="*/ 1036363 w 1496212"/>
                        <a:gd name="connsiteY118" fmla="*/ 650890 h 758095"/>
                        <a:gd name="connsiteX119" fmla="*/ 1040868 w 1496212"/>
                        <a:gd name="connsiteY119" fmla="*/ 664404 h 758095"/>
                        <a:gd name="connsiteX120" fmla="*/ 1047624 w 1496212"/>
                        <a:gd name="connsiteY120" fmla="*/ 668908 h 758095"/>
                        <a:gd name="connsiteX121" fmla="*/ 1058885 w 1496212"/>
                        <a:gd name="connsiteY121" fmla="*/ 671160 h 758095"/>
                        <a:gd name="connsiteX122" fmla="*/ 1065642 w 1496212"/>
                        <a:gd name="connsiteY122" fmla="*/ 673412 h 758095"/>
                        <a:gd name="connsiteX123" fmla="*/ 1067894 w 1496212"/>
                        <a:gd name="connsiteY123" fmla="*/ 680169 h 758095"/>
                        <a:gd name="connsiteX124" fmla="*/ 1076903 w 1496212"/>
                        <a:gd name="connsiteY124" fmla="*/ 682421 h 758095"/>
                        <a:gd name="connsiteX125" fmla="*/ 1085912 w 1496212"/>
                        <a:gd name="connsiteY125" fmla="*/ 686926 h 758095"/>
                        <a:gd name="connsiteX126" fmla="*/ 1103930 w 1496212"/>
                        <a:gd name="connsiteY126" fmla="*/ 691430 h 758095"/>
                        <a:gd name="connsiteX127" fmla="*/ 1110686 w 1496212"/>
                        <a:gd name="connsiteY127" fmla="*/ 700439 h 758095"/>
                        <a:gd name="connsiteX128" fmla="*/ 1115191 w 1496212"/>
                        <a:gd name="connsiteY128" fmla="*/ 707196 h 758095"/>
                        <a:gd name="connsiteX129" fmla="*/ 1121948 w 1496212"/>
                        <a:gd name="connsiteY129" fmla="*/ 711700 h 758095"/>
                        <a:gd name="connsiteX130" fmla="*/ 1130956 w 1496212"/>
                        <a:gd name="connsiteY130" fmla="*/ 727466 h 758095"/>
                        <a:gd name="connsiteX131" fmla="*/ 1133209 w 1496212"/>
                        <a:gd name="connsiteY131" fmla="*/ 736474 h 758095"/>
                        <a:gd name="connsiteX132" fmla="*/ 1148974 w 1496212"/>
                        <a:gd name="connsiteY132" fmla="*/ 743231 h 758095"/>
                        <a:gd name="connsiteX133" fmla="*/ 1191766 w 1496212"/>
                        <a:gd name="connsiteY133" fmla="*/ 745483 h 758095"/>
                        <a:gd name="connsiteX134" fmla="*/ 1207532 w 1496212"/>
                        <a:gd name="connsiteY134" fmla="*/ 743231 h 758095"/>
                        <a:gd name="connsiteX135" fmla="*/ 1248072 w 1496212"/>
                        <a:gd name="connsiteY135" fmla="*/ 745483 h 758095"/>
                        <a:gd name="connsiteX136" fmla="*/ 1268342 w 1496212"/>
                        <a:gd name="connsiteY136" fmla="*/ 747736 h 758095"/>
                        <a:gd name="connsiteX137" fmla="*/ 1281855 w 1496212"/>
                        <a:gd name="connsiteY137" fmla="*/ 729718 h 758095"/>
                        <a:gd name="connsiteX138" fmla="*/ 1288612 w 1496212"/>
                        <a:gd name="connsiteY138" fmla="*/ 727466 h 758095"/>
                        <a:gd name="connsiteX139" fmla="*/ 1304377 w 1496212"/>
                        <a:gd name="connsiteY139" fmla="*/ 713952 h 758095"/>
                        <a:gd name="connsiteX140" fmla="*/ 1306629 w 1496212"/>
                        <a:gd name="connsiteY140" fmla="*/ 707196 h 758095"/>
                        <a:gd name="connsiteX141" fmla="*/ 1311134 w 1496212"/>
                        <a:gd name="connsiteY141" fmla="*/ 700439 h 758095"/>
                        <a:gd name="connsiteX142" fmla="*/ 1315638 w 1496212"/>
                        <a:gd name="connsiteY142" fmla="*/ 691430 h 758095"/>
                        <a:gd name="connsiteX143" fmla="*/ 1322395 w 1496212"/>
                        <a:gd name="connsiteY143" fmla="*/ 689178 h 758095"/>
                        <a:gd name="connsiteX144" fmla="*/ 1326899 w 1496212"/>
                        <a:gd name="connsiteY144" fmla="*/ 680169 h 758095"/>
                        <a:gd name="connsiteX145" fmla="*/ 1333656 w 1496212"/>
                        <a:gd name="connsiteY145" fmla="*/ 675665 h 758095"/>
                        <a:gd name="connsiteX146" fmla="*/ 1335908 w 1496212"/>
                        <a:gd name="connsiteY146" fmla="*/ 666656 h 758095"/>
                        <a:gd name="connsiteX147" fmla="*/ 1338160 w 1496212"/>
                        <a:gd name="connsiteY147" fmla="*/ 659899 h 758095"/>
                        <a:gd name="connsiteX148" fmla="*/ 1342665 w 1496212"/>
                        <a:gd name="connsiteY148" fmla="*/ 655395 h 758095"/>
                        <a:gd name="connsiteX149" fmla="*/ 1351674 w 1496212"/>
                        <a:gd name="connsiteY149" fmla="*/ 641881 h 758095"/>
                        <a:gd name="connsiteX150" fmla="*/ 1353926 w 1496212"/>
                        <a:gd name="connsiteY150" fmla="*/ 632873 h 758095"/>
                        <a:gd name="connsiteX151" fmla="*/ 1356178 w 1496212"/>
                        <a:gd name="connsiteY151" fmla="*/ 610350 h 758095"/>
                        <a:gd name="connsiteX152" fmla="*/ 1360682 w 1496212"/>
                        <a:gd name="connsiteY152" fmla="*/ 601341 h 758095"/>
                        <a:gd name="connsiteX153" fmla="*/ 1365187 w 1496212"/>
                        <a:gd name="connsiteY153" fmla="*/ 585576 h 758095"/>
                        <a:gd name="connsiteX154" fmla="*/ 1371944 w 1496212"/>
                        <a:gd name="connsiteY154" fmla="*/ 576567 h 758095"/>
                        <a:gd name="connsiteX155" fmla="*/ 1376448 w 1496212"/>
                        <a:gd name="connsiteY155" fmla="*/ 542784 h 758095"/>
                        <a:gd name="connsiteX156" fmla="*/ 1378700 w 1496212"/>
                        <a:gd name="connsiteY156" fmla="*/ 533775 h 758095"/>
                        <a:gd name="connsiteX157" fmla="*/ 1380952 w 1496212"/>
                        <a:gd name="connsiteY157" fmla="*/ 477470 h 758095"/>
                        <a:gd name="connsiteX158" fmla="*/ 1396718 w 1496212"/>
                        <a:gd name="connsiteY158" fmla="*/ 454947 h 758095"/>
                        <a:gd name="connsiteX159" fmla="*/ 1403475 w 1496212"/>
                        <a:gd name="connsiteY159" fmla="*/ 443686 h 758095"/>
                        <a:gd name="connsiteX160" fmla="*/ 1410231 w 1496212"/>
                        <a:gd name="connsiteY160" fmla="*/ 434677 h 758095"/>
                        <a:gd name="connsiteX161" fmla="*/ 1412483 w 1496212"/>
                        <a:gd name="connsiteY161" fmla="*/ 385129 h 758095"/>
                        <a:gd name="connsiteX162" fmla="*/ 1414736 w 1496212"/>
                        <a:gd name="connsiteY162" fmla="*/ 373868 h 758095"/>
                        <a:gd name="connsiteX163" fmla="*/ 1421492 w 1496212"/>
                        <a:gd name="connsiteY163" fmla="*/ 367111 h 758095"/>
                        <a:gd name="connsiteX164" fmla="*/ 1435006 w 1496212"/>
                        <a:gd name="connsiteY164" fmla="*/ 157655 h 758095"/>
                        <a:gd name="connsiteX165" fmla="*/ 1448519 w 1496212"/>
                        <a:gd name="connsiteY165" fmla="*/ 141889 h 758095"/>
                        <a:gd name="connsiteX166" fmla="*/ 1453023 w 1496212"/>
                        <a:gd name="connsiteY166" fmla="*/ 135133 h 758095"/>
                        <a:gd name="connsiteX167" fmla="*/ 1459780 w 1496212"/>
                        <a:gd name="connsiteY167" fmla="*/ 132880 h 758095"/>
                        <a:gd name="connsiteX168" fmla="*/ 1466537 w 1496212"/>
                        <a:gd name="connsiteY168" fmla="*/ 128376 h 758095"/>
                        <a:gd name="connsiteX169" fmla="*/ 1468789 w 1496212"/>
                        <a:gd name="connsiteY169" fmla="*/ 99097 h 758095"/>
                        <a:gd name="connsiteX170" fmla="*/ 1475546 w 1496212"/>
                        <a:gd name="connsiteY170" fmla="*/ 94593 h 758095"/>
                        <a:gd name="connsiteX171" fmla="*/ 1486807 w 1496212"/>
                        <a:gd name="connsiteY171" fmla="*/ 83332 h 758095"/>
                        <a:gd name="connsiteX172" fmla="*/ 1489059 w 1496212"/>
                        <a:gd name="connsiteY172" fmla="*/ 76575 h 758095"/>
                        <a:gd name="connsiteX173" fmla="*/ 1495816 w 1496212"/>
                        <a:gd name="connsiteY173" fmla="*/ 74323 h 758095"/>
                        <a:gd name="connsiteX174" fmla="*/ 1493563 w 1496212"/>
                        <a:gd name="connsiteY174" fmla="*/ 0 h 758095"/>
                        <a:gd name="connsiteX175" fmla="*/ 1482302 w 1496212"/>
                        <a:gd name="connsiteY175" fmla="*/ 9008 h 758095"/>
                        <a:gd name="connsiteX176" fmla="*/ 1480050 w 1496212"/>
                        <a:gd name="connsiteY176" fmla="*/ 18017 h 758095"/>
                        <a:gd name="connsiteX177" fmla="*/ 1473293 w 1496212"/>
                        <a:gd name="connsiteY177" fmla="*/ 20270 h 758095"/>
                        <a:gd name="connsiteX178" fmla="*/ 1482302 w 1496212"/>
                        <a:gd name="connsiteY17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84115 w 1496212"/>
                        <a:gd name="connsiteY98" fmla="*/ 684674 h 758095"/>
                        <a:gd name="connsiteX99" fmla="*/ 795376 w 1496212"/>
                        <a:gd name="connsiteY99" fmla="*/ 673412 h 758095"/>
                        <a:gd name="connsiteX100" fmla="*/ 799881 w 1496212"/>
                        <a:gd name="connsiteY100" fmla="*/ 666656 h 758095"/>
                        <a:gd name="connsiteX101" fmla="*/ 806637 w 1496212"/>
                        <a:gd name="connsiteY101" fmla="*/ 664404 h 758095"/>
                        <a:gd name="connsiteX102" fmla="*/ 808889 w 1496212"/>
                        <a:gd name="connsiteY102" fmla="*/ 657647 h 758095"/>
                        <a:gd name="connsiteX103" fmla="*/ 838168 w 1496212"/>
                        <a:gd name="connsiteY103" fmla="*/ 655395 h 758095"/>
                        <a:gd name="connsiteX104" fmla="*/ 860690 w 1496212"/>
                        <a:gd name="connsiteY104" fmla="*/ 639629 h 758095"/>
                        <a:gd name="connsiteX105" fmla="*/ 878708 w 1496212"/>
                        <a:gd name="connsiteY105" fmla="*/ 635125 h 758095"/>
                        <a:gd name="connsiteX106" fmla="*/ 887717 w 1496212"/>
                        <a:gd name="connsiteY106" fmla="*/ 632873 h 758095"/>
                        <a:gd name="connsiteX107" fmla="*/ 894474 w 1496212"/>
                        <a:gd name="connsiteY107" fmla="*/ 628368 h 758095"/>
                        <a:gd name="connsiteX108" fmla="*/ 914744 w 1496212"/>
                        <a:gd name="connsiteY108" fmla="*/ 619359 h 758095"/>
                        <a:gd name="connsiteX109" fmla="*/ 926005 w 1496212"/>
                        <a:gd name="connsiteY109" fmla="*/ 608098 h 758095"/>
                        <a:gd name="connsiteX110" fmla="*/ 941770 w 1496212"/>
                        <a:gd name="connsiteY110" fmla="*/ 603594 h 758095"/>
                        <a:gd name="connsiteX111" fmla="*/ 980058 w 1496212"/>
                        <a:gd name="connsiteY111" fmla="*/ 605846 h 758095"/>
                        <a:gd name="connsiteX112" fmla="*/ 984562 w 1496212"/>
                        <a:gd name="connsiteY112" fmla="*/ 612603 h 758095"/>
                        <a:gd name="connsiteX113" fmla="*/ 989067 w 1496212"/>
                        <a:gd name="connsiteY113" fmla="*/ 617107 h 758095"/>
                        <a:gd name="connsiteX114" fmla="*/ 1009337 w 1496212"/>
                        <a:gd name="connsiteY114" fmla="*/ 623864 h 758095"/>
                        <a:gd name="connsiteX115" fmla="*/ 1018346 w 1496212"/>
                        <a:gd name="connsiteY115" fmla="*/ 632873 h 758095"/>
                        <a:gd name="connsiteX116" fmla="*/ 1022850 w 1496212"/>
                        <a:gd name="connsiteY116" fmla="*/ 641881 h 758095"/>
                        <a:gd name="connsiteX117" fmla="*/ 1036363 w 1496212"/>
                        <a:gd name="connsiteY117" fmla="*/ 650890 h 758095"/>
                        <a:gd name="connsiteX118" fmla="*/ 1040868 w 1496212"/>
                        <a:gd name="connsiteY118" fmla="*/ 664404 h 758095"/>
                        <a:gd name="connsiteX119" fmla="*/ 1047624 w 1496212"/>
                        <a:gd name="connsiteY119" fmla="*/ 668908 h 758095"/>
                        <a:gd name="connsiteX120" fmla="*/ 1058885 w 1496212"/>
                        <a:gd name="connsiteY120" fmla="*/ 671160 h 758095"/>
                        <a:gd name="connsiteX121" fmla="*/ 1065642 w 1496212"/>
                        <a:gd name="connsiteY121" fmla="*/ 673412 h 758095"/>
                        <a:gd name="connsiteX122" fmla="*/ 1067894 w 1496212"/>
                        <a:gd name="connsiteY122" fmla="*/ 680169 h 758095"/>
                        <a:gd name="connsiteX123" fmla="*/ 1076903 w 1496212"/>
                        <a:gd name="connsiteY123" fmla="*/ 682421 h 758095"/>
                        <a:gd name="connsiteX124" fmla="*/ 1085912 w 1496212"/>
                        <a:gd name="connsiteY124" fmla="*/ 686926 h 758095"/>
                        <a:gd name="connsiteX125" fmla="*/ 1103930 w 1496212"/>
                        <a:gd name="connsiteY125" fmla="*/ 691430 h 758095"/>
                        <a:gd name="connsiteX126" fmla="*/ 1110686 w 1496212"/>
                        <a:gd name="connsiteY126" fmla="*/ 700439 h 758095"/>
                        <a:gd name="connsiteX127" fmla="*/ 1115191 w 1496212"/>
                        <a:gd name="connsiteY127" fmla="*/ 707196 h 758095"/>
                        <a:gd name="connsiteX128" fmla="*/ 1121948 w 1496212"/>
                        <a:gd name="connsiteY128" fmla="*/ 711700 h 758095"/>
                        <a:gd name="connsiteX129" fmla="*/ 1130956 w 1496212"/>
                        <a:gd name="connsiteY129" fmla="*/ 727466 h 758095"/>
                        <a:gd name="connsiteX130" fmla="*/ 1133209 w 1496212"/>
                        <a:gd name="connsiteY130" fmla="*/ 736474 h 758095"/>
                        <a:gd name="connsiteX131" fmla="*/ 1148974 w 1496212"/>
                        <a:gd name="connsiteY131" fmla="*/ 743231 h 758095"/>
                        <a:gd name="connsiteX132" fmla="*/ 1191766 w 1496212"/>
                        <a:gd name="connsiteY132" fmla="*/ 745483 h 758095"/>
                        <a:gd name="connsiteX133" fmla="*/ 1207532 w 1496212"/>
                        <a:gd name="connsiteY133" fmla="*/ 743231 h 758095"/>
                        <a:gd name="connsiteX134" fmla="*/ 1248072 w 1496212"/>
                        <a:gd name="connsiteY134" fmla="*/ 745483 h 758095"/>
                        <a:gd name="connsiteX135" fmla="*/ 1268342 w 1496212"/>
                        <a:gd name="connsiteY135" fmla="*/ 747736 h 758095"/>
                        <a:gd name="connsiteX136" fmla="*/ 1281855 w 1496212"/>
                        <a:gd name="connsiteY136" fmla="*/ 729718 h 758095"/>
                        <a:gd name="connsiteX137" fmla="*/ 1288612 w 1496212"/>
                        <a:gd name="connsiteY137" fmla="*/ 727466 h 758095"/>
                        <a:gd name="connsiteX138" fmla="*/ 1304377 w 1496212"/>
                        <a:gd name="connsiteY138" fmla="*/ 713952 h 758095"/>
                        <a:gd name="connsiteX139" fmla="*/ 1306629 w 1496212"/>
                        <a:gd name="connsiteY139" fmla="*/ 707196 h 758095"/>
                        <a:gd name="connsiteX140" fmla="*/ 1311134 w 1496212"/>
                        <a:gd name="connsiteY140" fmla="*/ 700439 h 758095"/>
                        <a:gd name="connsiteX141" fmla="*/ 1315638 w 1496212"/>
                        <a:gd name="connsiteY141" fmla="*/ 691430 h 758095"/>
                        <a:gd name="connsiteX142" fmla="*/ 1322395 w 1496212"/>
                        <a:gd name="connsiteY142" fmla="*/ 689178 h 758095"/>
                        <a:gd name="connsiteX143" fmla="*/ 1326899 w 1496212"/>
                        <a:gd name="connsiteY143" fmla="*/ 680169 h 758095"/>
                        <a:gd name="connsiteX144" fmla="*/ 1333656 w 1496212"/>
                        <a:gd name="connsiteY144" fmla="*/ 675665 h 758095"/>
                        <a:gd name="connsiteX145" fmla="*/ 1335908 w 1496212"/>
                        <a:gd name="connsiteY145" fmla="*/ 666656 h 758095"/>
                        <a:gd name="connsiteX146" fmla="*/ 1338160 w 1496212"/>
                        <a:gd name="connsiteY146" fmla="*/ 659899 h 758095"/>
                        <a:gd name="connsiteX147" fmla="*/ 1342665 w 1496212"/>
                        <a:gd name="connsiteY147" fmla="*/ 655395 h 758095"/>
                        <a:gd name="connsiteX148" fmla="*/ 1351674 w 1496212"/>
                        <a:gd name="connsiteY148" fmla="*/ 641881 h 758095"/>
                        <a:gd name="connsiteX149" fmla="*/ 1353926 w 1496212"/>
                        <a:gd name="connsiteY149" fmla="*/ 632873 h 758095"/>
                        <a:gd name="connsiteX150" fmla="*/ 1356178 w 1496212"/>
                        <a:gd name="connsiteY150" fmla="*/ 610350 h 758095"/>
                        <a:gd name="connsiteX151" fmla="*/ 1360682 w 1496212"/>
                        <a:gd name="connsiteY151" fmla="*/ 601341 h 758095"/>
                        <a:gd name="connsiteX152" fmla="*/ 1365187 w 1496212"/>
                        <a:gd name="connsiteY152" fmla="*/ 585576 h 758095"/>
                        <a:gd name="connsiteX153" fmla="*/ 1371944 w 1496212"/>
                        <a:gd name="connsiteY153" fmla="*/ 576567 h 758095"/>
                        <a:gd name="connsiteX154" fmla="*/ 1376448 w 1496212"/>
                        <a:gd name="connsiteY154" fmla="*/ 542784 h 758095"/>
                        <a:gd name="connsiteX155" fmla="*/ 1378700 w 1496212"/>
                        <a:gd name="connsiteY155" fmla="*/ 533775 h 758095"/>
                        <a:gd name="connsiteX156" fmla="*/ 1380952 w 1496212"/>
                        <a:gd name="connsiteY156" fmla="*/ 477470 h 758095"/>
                        <a:gd name="connsiteX157" fmla="*/ 1396718 w 1496212"/>
                        <a:gd name="connsiteY157" fmla="*/ 454947 h 758095"/>
                        <a:gd name="connsiteX158" fmla="*/ 1403475 w 1496212"/>
                        <a:gd name="connsiteY158" fmla="*/ 443686 h 758095"/>
                        <a:gd name="connsiteX159" fmla="*/ 1410231 w 1496212"/>
                        <a:gd name="connsiteY159" fmla="*/ 434677 h 758095"/>
                        <a:gd name="connsiteX160" fmla="*/ 1412483 w 1496212"/>
                        <a:gd name="connsiteY160" fmla="*/ 385129 h 758095"/>
                        <a:gd name="connsiteX161" fmla="*/ 1414736 w 1496212"/>
                        <a:gd name="connsiteY161" fmla="*/ 373868 h 758095"/>
                        <a:gd name="connsiteX162" fmla="*/ 1421492 w 1496212"/>
                        <a:gd name="connsiteY162" fmla="*/ 367111 h 758095"/>
                        <a:gd name="connsiteX163" fmla="*/ 1435006 w 1496212"/>
                        <a:gd name="connsiteY163" fmla="*/ 157655 h 758095"/>
                        <a:gd name="connsiteX164" fmla="*/ 1448519 w 1496212"/>
                        <a:gd name="connsiteY164" fmla="*/ 141889 h 758095"/>
                        <a:gd name="connsiteX165" fmla="*/ 1453023 w 1496212"/>
                        <a:gd name="connsiteY165" fmla="*/ 135133 h 758095"/>
                        <a:gd name="connsiteX166" fmla="*/ 1459780 w 1496212"/>
                        <a:gd name="connsiteY166" fmla="*/ 132880 h 758095"/>
                        <a:gd name="connsiteX167" fmla="*/ 1466537 w 1496212"/>
                        <a:gd name="connsiteY167" fmla="*/ 128376 h 758095"/>
                        <a:gd name="connsiteX168" fmla="*/ 1468789 w 1496212"/>
                        <a:gd name="connsiteY168" fmla="*/ 99097 h 758095"/>
                        <a:gd name="connsiteX169" fmla="*/ 1475546 w 1496212"/>
                        <a:gd name="connsiteY169" fmla="*/ 94593 h 758095"/>
                        <a:gd name="connsiteX170" fmla="*/ 1486807 w 1496212"/>
                        <a:gd name="connsiteY170" fmla="*/ 83332 h 758095"/>
                        <a:gd name="connsiteX171" fmla="*/ 1489059 w 1496212"/>
                        <a:gd name="connsiteY171" fmla="*/ 76575 h 758095"/>
                        <a:gd name="connsiteX172" fmla="*/ 1495816 w 1496212"/>
                        <a:gd name="connsiteY172" fmla="*/ 74323 h 758095"/>
                        <a:gd name="connsiteX173" fmla="*/ 1493563 w 1496212"/>
                        <a:gd name="connsiteY173" fmla="*/ 0 h 758095"/>
                        <a:gd name="connsiteX174" fmla="*/ 1482302 w 1496212"/>
                        <a:gd name="connsiteY174" fmla="*/ 9008 h 758095"/>
                        <a:gd name="connsiteX175" fmla="*/ 1480050 w 1496212"/>
                        <a:gd name="connsiteY175" fmla="*/ 18017 h 758095"/>
                        <a:gd name="connsiteX176" fmla="*/ 1473293 w 1496212"/>
                        <a:gd name="connsiteY176" fmla="*/ 20270 h 758095"/>
                        <a:gd name="connsiteX177" fmla="*/ 1482302 w 1496212"/>
                        <a:gd name="connsiteY17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5376 w 1496212"/>
                        <a:gd name="connsiteY98" fmla="*/ 673412 h 758095"/>
                        <a:gd name="connsiteX99" fmla="*/ 799881 w 1496212"/>
                        <a:gd name="connsiteY99" fmla="*/ 666656 h 758095"/>
                        <a:gd name="connsiteX100" fmla="*/ 806637 w 1496212"/>
                        <a:gd name="connsiteY100" fmla="*/ 664404 h 758095"/>
                        <a:gd name="connsiteX101" fmla="*/ 808889 w 1496212"/>
                        <a:gd name="connsiteY101" fmla="*/ 657647 h 758095"/>
                        <a:gd name="connsiteX102" fmla="*/ 838168 w 1496212"/>
                        <a:gd name="connsiteY102" fmla="*/ 655395 h 758095"/>
                        <a:gd name="connsiteX103" fmla="*/ 860690 w 1496212"/>
                        <a:gd name="connsiteY103" fmla="*/ 639629 h 758095"/>
                        <a:gd name="connsiteX104" fmla="*/ 878708 w 1496212"/>
                        <a:gd name="connsiteY104" fmla="*/ 635125 h 758095"/>
                        <a:gd name="connsiteX105" fmla="*/ 887717 w 1496212"/>
                        <a:gd name="connsiteY105" fmla="*/ 632873 h 758095"/>
                        <a:gd name="connsiteX106" fmla="*/ 894474 w 1496212"/>
                        <a:gd name="connsiteY106" fmla="*/ 628368 h 758095"/>
                        <a:gd name="connsiteX107" fmla="*/ 914744 w 1496212"/>
                        <a:gd name="connsiteY107" fmla="*/ 619359 h 758095"/>
                        <a:gd name="connsiteX108" fmla="*/ 926005 w 1496212"/>
                        <a:gd name="connsiteY108" fmla="*/ 608098 h 758095"/>
                        <a:gd name="connsiteX109" fmla="*/ 941770 w 1496212"/>
                        <a:gd name="connsiteY109" fmla="*/ 603594 h 758095"/>
                        <a:gd name="connsiteX110" fmla="*/ 980058 w 1496212"/>
                        <a:gd name="connsiteY110" fmla="*/ 605846 h 758095"/>
                        <a:gd name="connsiteX111" fmla="*/ 984562 w 1496212"/>
                        <a:gd name="connsiteY111" fmla="*/ 612603 h 758095"/>
                        <a:gd name="connsiteX112" fmla="*/ 989067 w 1496212"/>
                        <a:gd name="connsiteY112" fmla="*/ 617107 h 758095"/>
                        <a:gd name="connsiteX113" fmla="*/ 1009337 w 1496212"/>
                        <a:gd name="connsiteY113" fmla="*/ 623864 h 758095"/>
                        <a:gd name="connsiteX114" fmla="*/ 1018346 w 1496212"/>
                        <a:gd name="connsiteY114" fmla="*/ 632873 h 758095"/>
                        <a:gd name="connsiteX115" fmla="*/ 1022850 w 1496212"/>
                        <a:gd name="connsiteY115" fmla="*/ 641881 h 758095"/>
                        <a:gd name="connsiteX116" fmla="*/ 1036363 w 1496212"/>
                        <a:gd name="connsiteY116" fmla="*/ 650890 h 758095"/>
                        <a:gd name="connsiteX117" fmla="*/ 1040868 w 1496212"/>
                        <a:gd name="connsiteY117" fmla="*/ 664404 h 758095"/>
                        <a:gd name="connsiteX118" fmla="*/ 1047624 w 1496212"/>
                        <a:gd name="connsiteY118" fmla="*/ 668908 h 758095"/>
                        <a:gd name="connsiteX119" fmla="*/ 1058885 w 1496212"/>
                        <a:gd name="connsiteY119" fmla="*/ 671160 h 758095"/>
                        <a:gd name="connsiteX120" fmla="*/ 1065642 w 1496212"/>
                        <a:gd name="connsiteY120" fmla="*/ 673412 h 758095"/>
                        <a:gd name="connsiteX121" fmla="*/ 1067894 w 1496212"/>
                        <a:gd name="connsiteY121" fmla="*/ 680169 h 758095"/>
                        <a:gd name="connsiteX122" fmla="*/ 1076903 w 1496212"/>
                        <a:gd name="connsiteY122" fmla="*/ 682421 h 758095"/>
                        <a:gd name="connsiteX123" fmla="*/ 1085912 w 1496212"/>
                        <a:gd name="connsiteY123" fmla="*/ 686926 h 758095"/>
                        <a:gd name="connsiteX124" fmla="*/ 1103930 w 1496212"/>
                        <a:gd name="connsiteY124" fmla="*/ 691430 h 758095"/>
                        <a:gd name="connsiteX125" fmla="*/ 1110686 w 1496212"/>
                        <a:gd name="connsiteY125" fmla="*/ 700439 h 758095"/>
                        <a:gd name="connsiteX126" fmla="*/ 1115191 w 1496212"/>
                        <a:gd name="connsiteY126" fmla="*/ 707196 h 758095"/>
                        <a:gd name="connsiteX127" fmla="*/ 1121948 w 1496212"/>
                        <a:gd name="connsiteY127" fmla="*/ 711700 h 758095"/>
                        <a:gd name="connsiteX128" fmla="*/ 1130956 w 1496212"/>
                        <a:gd name="connsiteY128" fmla="*/ 727466 h 758095"/>
                        <a:gd name="connsiteX129" fmla="*/ 1133209 w 1496212"/>
                        <a:gd name="connsiteY129" fmla="*/ 736474 h 758095"/>
                        <a:gd name="connsiteX130" fmla="*/ 1148974 w 1496212"/>
                        <a:gd name="connsiteY130" fmla="*/ 743231 h 758095"/>
                        <a:gd name="connsiteX131" fmla="*/ 1191766 w 1496212"/>
                        <a:gd name="connsiteY131" fmla="*/ 745483 h 758095"/>
                        <a:gd name="connsiteX132" fmla="*/ 1207532 w 1496212"/>
                        <a:gd name="connsiteY132" fmla="*/ 743231 h 758095"/>
                        <a:gd name="connsiteX133" fmla="*/ 1248072 w 1496212"/>
                        <a:gd name="connsiteY133" fmla="*/ 745483 h 758095"/>
                        <a:gd name="connsiteX134" fmla="*/ 1268342 w 1496212"/>
                        <a:gd name="connsiteY134" fmla="*/ 747736 h 758095"/>
                        <a:gd name="connsiteX135" fmla="*/ 1281855 w 1496212"/>
                        <a:gd name="connsiteY135" fmla="*/ 729718 h 758095"/>
                        <a:gd name="connsiteX136" fmla="*/ 1288612 w 1496212"/>
                        <a:gd name="connsiteY136" fmla="*/ 727466 h 758095"/>
                        <a:gd name="connsiteX137" fmla="*/ 1304377 w 1496212"/>
                        <a:gd name="connsiteY137" fmla="*/ 713952 h 758095"/>
                        <a:gd name="connsiteX138" fmla="*/ 1306629 w 1496212"/>
                        <a:gd name="connsiteY138" fmla="*/ 707196 h 758095"/>
                        <a:gd name="connsiteX139" fmla="*/ 1311134 w 1496212"/>
                        <a:gd name="connsiteY139" fmla="*/ 700439 h 758095"/>
                        <a:gd name="connsiteX140" fmla="*/ 1315638 w 1496212"/>
                        <a:gd name="connsiteY140" fmla="*/ 691430 h 758095"/>
                        <a:gd name="connsiteX141" fmla="*/ 1322395 w 1496212"/>
                        <a:gd name="connsiteY141" fmla="*/ 689178 h 758095"/>
                        <a:gd name="connsiteX142" fmla="*/ 1326899 w 1496212"/>
                        <a:gd name="connsiteY142" fmla="*/ 680169 h 758095"/>
                        <a:gd name="connsiteX143" fmla="*/ 1333656 w 1496212"/>
                        <a:gd name="connsiteY143" fmla="*/ 675665 h 758095"/>
                        <a:gd name="connsiteX144" fmla="*/ 1335908 w 1496212"/>
                        <a:gd name="connsiteY144" fmla="*/ 666656 h 758095"/>
                        <a:gd name="connsiteX145" fmla="*/ 1338160 w 1496212"/>
                        <a:gd name="connsiteY145" fmla="*/ 659899 h 758095"/>
                        <a:gd name="connsiteX146" fmla="*/ 1342665 w 1496212"/>
                        <a:gd name="connsiteY146" fmla="*/ 655395 h 758095"/>
                        <a:gd name="connsiteX147" fmla="*/ 1351674 w 1496212"/>
                        <a:gd name="connsiteY147" fmla="*/ 641881 h 758095"/>
                        <a:gd name="connsiteX148" fmla="*/ 1353926 w 1496212"/>
                        <a:gd name="connsiteY148" fmla="*/ 632873 h 758095"/>
                        <a:gd name="connsiteX149" fmla="*/ 1356178 w 1496212"/>
                        <a:gd name="connsiteY149" fmla="*/ 610350 h 758095"/>
                        <a:gd name="connsiteX150" fmla="*/ 1360682 w 1496212"/>
                        <a:gd name="connsiteY150" fmla="*/ 601341 h 758095"/>
                        <a:gd name="connsiteX151" fmla="*/ 1365187 w 1496212"/>
                        <a:gd name="connsiteY151" fmla="*/ 585576 h 758095"/>
                        <a:gd name="connsiteX152" fmla="*/ 1371944 w 1496212"/>
                        <a:gd name="connsiteY152" fmla="*/ 576567 h 758095"/>
                        <a:gd name="connsiteX153" fmla="*/ 1376448 w 1496212"/>
                        <a:gd name="connsiteY153" fmla="*/ 542784 h 758095"/>
                        <a:gd name="connsiteX154" fmla="*/ 1378700 w 1496212"/>
                        <a:gd name="connsiteY154" fmla="*/ 533775 h 758095"/>
                        <a:gd name="connsiteX155" fmla="*/ 1380952 w 1496212"/>
                        <a:gd name="connsiteY155" fmla="*/ 477470 h 758095"/>
                        <a:gd name="connsiteX156" fmla="*/ 1396718 w 1496212"/>
                        <a:gd name="connsiteY156" fmla="*/ 454947 h 758095"/>
                        <a:gd name="connsiteX157" fmla="*/ 1403475 w 1496212"/>
                        <a:gd name="connsiteY157" fmla="*/ 443686 h 758095"/>
                        <a:gd name="connsiteX158" fmla="*/ 1410231 w 1496212"/>
                        <a:gd name="connsiteY158" fmla="*/ 434677 h 758095"/>
                        <a:gd name="connsiteX159" fmla="*/ 1412483 w 1496212"/>
                        <a:gd name="connsiteY159" fmla="*/ 385129 h 758095"/>
                        <a:gd name="connsiteX160" fmla="*/ 1414736 w 1496212"/>
                        <a:gd name="connsiteY160" fmla="*/ 373868 h 758095"/>
                        <a:gd name="connsiteX161" fmla="*/ 1421492 w 1496212"/>
                        <a:gd name="connsiteY161" fmla="*/ 367111 h 758095"/>
                        <a:gd name="connsiteX162" fmla="*/ 1435006 w 1496212"/>
                        <a:gd name="connsiteY162" fmla="*/ 157655 h 758095"/>
                        <a:gd name="connsiteX163" fmla="*/ 1448519 w 1496212"/>
                        <a:gd name="connsiteY163" fmla="*/ 141889 h 758095"/>
                        <a:gd name="connsiteX164" fmla="*/ 1453023 w 1496212"/>
                        <a:gd name="connsiteY164" fmla="*/ 135133 h 758095"/>
                        <a:gd name="connsiteX165" fmla="*/ 1459780 w 1496212"/>
                        <a:gd name="connsiteY165" fmla="*/ 132880 h 758095"/>
                        <a:gd name="connsiteX166" fmla="*/ 1466537 w 1496212"/>
                        <a:gd name="connsiteY166" fmla="*/ 128376 h 758095"/>
                        <a:gd name="connsiteX167" fmla="*/ 1468789 w 1496212"/>
                        <a:gd name="connsiteY167" fmla="*/ 99097 h 758095"/>
                        <a:gd name="connsiteX168" fmla="*/ 1475546 w 1496212"/>
                        <a:gd name="connsiteY168" fmla="*/ 94593 h 758095"/>
                        <a:gd name="connsiteX169" fmla="*/ 1486807 w 1496212"/>
                        <a:gd name="connsiteY169" fmla="*/ 83332 h 758095"/>
                        <a:gd name="connsiteX170" fmla="*/ 1489059 w 1496212"/>
                        <a:gd name="connsiteY170" fmla="*/ 76575 h 758095"/>
                        <a:gd name="connsiteX171" fmla="*/ 1495816 w 1496212"/>
                        <a:gd name="connsiteY171" fmla="*/ 74323 h 758095"/>
                        <a:gd name="connsiteX172" fmla="*/ 1493563 w 1496212"/>
                        <a:gd name="connsiteY172" fmla="*/ 0 h 758095"/>
                        <a:gd name="connsiteX173" fmla="*/ 1482302 w 1496212"/>
                        <a:gd name="connsiteY173" fmla="*/ 9008 h 758095"/>
                        <a:gd name="connsiteX174" fmla="*/ 1480050 w 1496212"/>
                        <a:gd name="connsiteY174" fmla="*/ 18017 h 758095"/>
                        <a:gd name="connsiteX175" fmla="*/ 1473293 w 1496212"/>
                        <a:gd name="connsiteY175" fmla="*/ 20270 h 758095"/>
                        <a:gd name="connsiteX176" fmla="*/ 1482302 w 1496212"/>
                        <a:gd name="connsiteY17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9881 w 1496212"/>
                        <a:gd name="connsiteY98" fmla="*/ 666656 h 758095"/>
                        <a:gd name="connsiteX99" fmla="*/ 806637 w 1496212"/>
                        <a:gd name="connsiteY99" fmla="*/ 664404 h 758095"/>
                        <a:gd name="connsiteX100" fmla="*/ 808889 w 1496212"/>
                        <a:gd name="connsiteY100" fmla="*/ 657647 h 758095"/>
                        <a:gd name="connsiteX101" fmla="*/ 838168 w 1496212"/>
                        <a:gd name="connsiteY101" fmla="*/ 655395 h 758095"/>
                        <a:gd name="connsiteX102" fmla="*/ 860690 w 1496212"/>
                        <a:gd name="connsiteY102" fmla="*/ 639629 h 758095"/>
                        <a:gd name="connsiteX103" fmla="*/ 878708 w 1496212"/>
                        <a:gd name="connsiteY103" fmla="*/ 635125 h 758095"/>
                        <a:gd name="connsiteX104" fmla="*/ 887717 w 1496212"/>
                        <a:gd name="connsiteY104" fmla="*/ 632873 h 758095"/>
                        <a:gd name="connsiteX105" fmla="*/ 894474 w 1496212"/>
                        <a:gd name="connsiteY105" fmla="*/ 628368 h 758095"/>
                        <a:gd name="connsiteX106" fmla="*/ 914744 w 1496212"/>
                        <a:gd name="connsiteY106" fmla="*/ 619359 h 758095"/>
                        <a:gd name="connsiteX107" fmla="*/ 926005 w 1496212"/>
                        <a:gd name="connsiteY107" fmla="*/ 608098 h 758095"/>
                        <a:gd name="connsiteX108" fmla="*/ 941770 w 1496212"/>
                        <a:gd name="connsiteY108" fmla="*/ 603594 h 758095"/>
                        <a:gd name="connsiteX109" fmla="*/ 980058 w 1496212"/>
                        <a:gd name="connsiteY109" fmla="*/ 605846 h 758095"/>
                        <a:gd name="connsiteX110" fmla="*/ 984562 w 1496212"/>
                        <a:gd name="connsiteY110" fmla="*/ 612603 h 758095"/>
                        <a:gd name="connsiteX111" fmla="*/ 989067 w 1496212"/>
                        <a:gd name="connsiteY111" fmla="*/ 617107 h 758095"/>
                        <a:gd name="connsiteX112" fmla="*/ 1009337 w 1496212"/>
                        <a:gd name="connsiteY112" fmla="*/ 623864 h 758095"/>
                        <a:gd name="connsiteX113" fmla="*/ 1018346 w 1496212"/>
                        <a:gd name="connsiteY113" fmla="*/ 632873 h 758095"/>
                        <a:gd name="connsiteX114" fmla="*/ 1022850 w 1496212"/>
                        <a:gd name="connsiteY114" fmla="*/ 641881 h 758095"/>
                        <a:gd name="connsiteX115" fmla="*/ 1036363 w 1496212"/>
                        <a:gd name="connsiteY115" fmla="*/ 650890 h 758095"/>
                        <a:gd name="connsiteX116" fmla="*/ 1040868 w 1496212"/>
                        <a:gd name="connsiteY116" fmla="*/ 664404 h 758095"/>
                        <a:gd name="connsiteX117" fmla="*/ 1047624 w 1496212"/>
                        <a:gd name="connsiteY117" fmla="*/ 668908 h 758095"/>
                        <a:gd name="connsiteX118" fmla="*/ 1058885 w 1496212"/>
                        <a:gd name="connsiteY118" fmla="*/ 671160 h 758095"/>
                        <a:gd name="connsiteX119" fmla="*/ 1065642 w 1496212"/>
                        <a:gd name="connsiteY119" fmla="*/ 673412 h 758095"/>
                        <a:gd name="connsiteX120" fmla="*/ 1067894 w 1496212"/>
                        <a:gd name="connsiteY120" fmla="*/ 680169 h 758095"/>
                        <a:gd name="connsiteX121" fmla="*/ 1076903 w 1496212"/>
                        <a:gd name="connsiteY121" fmla="*/ 682421 h 758095"/>
                        <a:gd name="connsiteX122" fmla="*/ 1085912 w 1496212"/>
                        <a:gd name="connsiteY122" fmla="*/ 686926 h 758095"/>
                        <a:gd name="connsiteX123" fmla="*/ 1103930 w 1496212"/>
                        <a:gd name="connsiteY123" fmla="*/ 691430 h 758095"/>
                        <a:gd name="connsiteX124" fmla="*/ 1110686 w 1496212"/>
                        <a:gd name="connsiteY124" fmla="*/ 700439 h 758095"/>
                        <a:gd name="connsiteX125" fmla="*/ 1115191 w 1496212"/>
                        <a:gd name="connsiteY125" fmla="*/ 707196 h 758095"/>
                        <a:gd name="connsiteX126" fmla="*/ 1121948 w 1496212"/>
                        <a:gd name="connsiteY126" fmla="*/ 711700 h 758095"/>
                        <a:gd name="connsiteX127" fmla="*/ 1130956 w 1496212"/>
                        <a:gd name="connsiteY127" fmla="*/ 727466 h 758095"/>
                        <a:gd name="connsiteX128" fmla="*/ 1133209 w 1496212"/>
                        <a:gd name="connsiteY128" fmla="*/ 736474 h 758095"/>
                        <a:gd name="connsiteX129" fmla="*/ 1148974 w 1496212"/>
                        <a:gd name="connsiteY129" fmla="*/ 743231 h 758095"/>
                        <a:gd name="connsiteX130" fmla="*/ 1191766 w 1496212"/>
                        <a:gd name="connsiteY130" fmla="*/ 745483 h 758095"/>
                        <a:gd name="connsiteX131" fmla="*/ 1207532 w 1496212"/>
                        <a:gd name="connsiteY131" fmla="*/ 743231 h 758095"/>
                        <a:gd name="connsiteX132" fmla="*/ 1248072 w 1496212"/>
                        <a:gd name="connsiteY132" fmla="*/ 745483 h 758095"/>
                        <a:gd name="connsiteX133" fmla="*/ 1268342 w 1496212"/>
                        <a:gd name="connsiteY133" fmla="*/ 747736 h 758095"/>
                        <a:gd name="connsiteX134" fmla="*/ 1281855 w 1496212"/>
                        <a:gd name="connsiteY134" fmla="*/ 729718 h 758095"/>
                        <a:gd name="connsiteX135" fmla="*/ 1288612 w 1496212"/>
                        <a:gd name="connsiteY135" fmla="*/ 727466 h 758095"/>
                        <a:gd name="connsiteX136" fmla="*/ 1304377 w 1496212"/>
                        <a:gd name="connsiteY136" fmla="*/ 713952 h 758095"/>
                        <a:gd name="connsiteX137" fmla="*/ 1306629 w 1496212"/>
                        <a:gd name="connsiteY137" fmla="*/ 707196 h 758095"/>
                        <a:gd name="connsiteX138" fmla="*/ 1311134 w 1496212"/>
                        <a:gd name="connsiteY138" fmla="*/ 700439 h 758095"/>
                        <a:gd name="connsiteX139" fmla="*/ 1315638 w 1496212"/>
                        <a:gd name="connsiteY139" fmla="*/ 691430 h 758095"/>
                        <a:gd name="connsiteX140" fmla="*/ 1322395 w 1496212"/>
                        <a:gd name="connsiteY140" fmla="*/ 689178 h 758095"/>
                        <a:gd name="connsiteX141" fmla="*/ 1326899 w 1496212"/>
                        <a:gd name="connsiteY141" fmla="*/ 680169 h 758095"/>
                        <a:gd name="connsiteX142" fmla="*/ 1333656 w 1496212"/>
                        <a:gd name="connsiteY142" fmla="*/ 675665 h 758095"/>
                        <a:gd name="connsiteX143" fmla="*/ 1335908 w 1496212"/>
                        <a:gd name="connsiteY143" fmla="*/ 666656 h 758095"/>
                        <a:gd name="connsiteX144" fmla="*/ 1338160 w 1496212"/>
                        <a:gd name="connsiteY144" fmla="*/ 659899 h 758095"/>
                        <a:gd name="connsiteX145" fmla="*/ 1342665 w 1496212"/>
                        <a:gd name="connsiteY145" fmla="*/ 655395 h 758095"/>
                        <a:gd name="connsiteX146" fmla="*/ 1351674 w 1496212"/>
                        <a:gd name="connsiteY146" fmla="*/ 641881 h 758095"/>
                        <a:gd name="connsiteX147" fmla="*/ 1353926 w 1496212"/>
                        <a:gd name="connsiteY147" fmla="*/ 632873 h 758095"/>
                        <a:gd name="connsiteX148" fmla="*/ 1356178 w 1496212"/>
                        <a:gd name="connsiteY148" fmla="*/ 610350 h 758095"/>
                        <a:gd name="connsiteX149" fmla="*/ 1360682 w 1496212"/>
                        <a:gd name="connsiteY149" fmla="*/ 601341 h 758095"/>
                        <a:gd name="connsiteX150" fmla="*/ 1365187 w 1496212"/>
                        <a:gd name="connsiteY150" fmla="*/ 585576 h 758095"/>
                        <a:gd name="connsiteX151" fmla="*/ 1371944 w 1496212"/>
                        <a:gd name="connsiteY151" fmla="*/ 576567 h 758095"/>
                        <a:gd name="connsiteX152" fmla="*/ 1376448 w 1496212"/>
                        <a:gd name="connsiteY152" fmla="*/ 542784 h 758095"/>
                        <a:gd name="connsiteX153" fmla="*/ 1378700 w 1496212"/>
                        <a:gd name="connsiteY153" fmla="*/ 533775 h 758095"/>
                        <a:gd name="connsiteX154" fmla="*/ 1380952 w 1496212"/>
                        <a:gd name="connsiteY154" fmla="*/ 477470 h 758095"/>
                        <a:gd name="connsiteX155" fmla="*/ 1396718 w 1496212"/>
                        <a:gd name="connsiteY155" fmla="*/ 454947 h 758095"/>
                        <a:gd name="connsiteX156" fmla="*/ 1403475 w 1496212"/>
                        <a:gd name="connsiteY156" fmla="*/ 443686 h 758095"/>
                        <a:gd name="connsiteX157" fmla="*/ 1410231 w 1496212"/>
                        <a:gd name="connsiteY157" fmla="*/ 434677 h 758095"/>
                        <a:gd name="connsiteX158" fmla="*/ 1412483 w 1496212"/>
                        <a:gd name="connsiteY158" fmla="*/ 385129 h 758095"/>
                        <a:gd name="connsiteX159" fmla="*/ 1414736 w 1496212"/>
                        <a:gd name="connsiteY159" fmla="*/ 373868 h 758095"/>
                        <a:gd name="connsiteX160" fmla="*/ 1421492 w 1496212"/>
                        <a:gd name="connsiteY160" fmla="*/ 367111 h 758095"/>
                        <a:gd name="connsiteX161" fmla="*/ 1435006 w 1496212"/>
                        <a:gd name="connsiteY161" fmla="*/ 157655 h 758095"/>
                        <a:gd name="connsiteX162" fmla="*/ 1448519 w 1496212"/>
                        <a:gd name="connsiteY162" fmla="*/ 141889 h 758095"/>
                        <a:gd name="connsiteX163" fmla="*/ 1453023 w 1496212"/>
                        <a:gd name="connsiteY163" fmla="*/ 135133 h 758095"/>
                        <a:gd name="connsiteX164" fmla="*/ 1459780 w 1496212"/>
                        <a:gd name="connsiteY164" fmla="*/ 132880 h 758095"/>
                        <a:gd name="connsiteX165" fmla="*/ 1466537 w 1496212"/>
                        <a:gd name="connsiteY165" fmla="*/ 128376 h 758095"/>
                        <a:gd name="connsiteX166" fmla="*/ 1468789 w 1496212"/>
                        <a:gd name="connsiteY166" fmla="*/ 99097 h 758095"/>
                        <a:gd name="connsiteX167" fmla="*/ 1475546 w 1496212"/>
                        <a:gd name="connsiteY167" fmla="*/ 94593 h 758095"/>
                        <a:gd name="connsiteX168" fmla="*/ 1486807 w 1496212"/>
                        <a:gd name="connsiteY168" fmla="*/ 83332 h 758095"/>
                        <a:gd name="connsiteX169" fmla="*/ 1489059 w 1496212"/>
                        <a:gd name="connsiteY169" fmla="*/ 76575 h 758095"/>
                        <a:gd name="connsiteX170" fmla="*/ 1495816 w 1496212"/>
                        <a:gd name="connsiteY170" fmla="*/ 74323 h 758095"/>
                        <a:gd name="connsiteX171" fmla="*/ 1493563 w 1496212"/>
                        <a:gd name="connsiteY171" fmla="*/ 0 h 758095"/>
                        <a:gd name="connsiteX172" fmla="*/ 1482302 w 1496212"/>
                        <a:gd name="connsiteY172" fmla="*/ 9008 h 758095"/>
                        <a:gd name="connsiteX173" fmla="*/ 1480050 w 1496212"/>
                        <a:gd name="connsiteY173" fmla="*/ 18017 h 758095"/>
                        <a:gd name="connsiteX174" fmla="*/ 1473293 w 1496212"/>
                        <a:gd name="connsiteY174" fmla="*/ 20270 h 758095"/>
                        <a:gd name="connsiteX175" fmla="*/ 1482302 w 1496212"/>
                        <a:gd name="connsiteY17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08889 w 1496212"/>
                        <a:gd name="connsiteY99" fmla="*/ 657647 h 758095"/>
                        <a:gd name="connsiteX100" fmla="*/ 838168 w 1496212"/>
                        <a:gd name="connsiteY100" fmla="*/ 655395 h 758095"/>
                        <a:gd name="connsiteX101" fmla="*/ 860690 w 1496212"/>
                        <a:gd name="connsiteY101" fmla="*/ 639629 h 758095"/>
                        <a:gd name="connsiteX102" fmla="*/ 878708 w 1496212"/>
                        <a:gd name="connsiteY102" fmla="*/ 635125 h 758095"/>
                        <a:gd name="connsiteX103" fmla="*/ 887717 w 1496212"/>
                        <a:gd name="connsiteY103" fmla="*/ 632873 h 758095"/>
                        <a:gd name="connsiteX104" fmla="*/ 894474 w 1496212"/>
                        <a:gd name="connsiteY104" fmla="*/ 628368 h 758095"/>
                        <a:gd name="connsiteX105" fmla="*/ 914744 w 1496212"/>
                        <a:gd name="connsiteY105" fmla="*/ 619359 h 758095"/>
                        <a:gd name="connsiteX106" fmla="*/ 926005 w 1496212"/>
                        <a:gd name="connsiteY106" fmla="*/ 608098 h 758095"/>
                        <a:gd name="connsiteX107" fmla="*/ 941770 w 1496212"/>
                        <a:gd name="connsiteY107" fmla="*/ 603594 h 758095"/>
                        <a:gd name="connsiteX108" fmla="*/ 980058 w 1496212"/>
                        <a:gd name="connsiteY108" fmla="*/ 605846 h 758095"/>
                        <a:gd name="connsiteX109" fmla="*/ 984562 w 1496212"/>
                        <a:gd name="connsiteY109" fmla="*/ 612603 h 758095"/>
                        <a:gd name="connsiteX110" fmla="*/ 989067 w 1496212"/>
                        <a:gd name="connsiteY110" fmla="*/ 617107 h 758095"/>
                        <a:gd name="connsiteX111" fmla="*/ 1009337 w 1496212"/>
                        <a:gd name="connsiteY111" fmla="*/ 623864 h 758095"/>
                        <a:gd name="connsiteX112" fmla="*/ 1018346 w 1496212"/>
                        <a:gd name="connsiteY112" fmla="*/ 632873 h 758095"/>
                        <a:gd name="connsiteX113" fmla="*/ 1022850 w 1496212"/>
                        <a:gd name="connsiteY113" fmla="*/ 641881 h 758095"/>
                        <a:gd name="connsiteX114" fmla="*/ 1036363 w 1496212"/>
                        <a:gd name="connsiteY114" fmla="*/ 650890 h 758095"/>
                        <a:gd name="connsiteX115" fmla="*/ 1040868 w 1496212"/>
                        <a:gd name="connsiteY115" fmla="*/ 664404 h 758095"/>
                        <a:gd name="connsiteX116" fmla="*/ 1047624 w 1496212"/>
                        <a:gd name="connsiteY116" fmla="*/ 668908 h 758095"/>
                        <a:gd name="connsiteX117" fmla="*/ 1058885 w 1496212"/>
                        <a:gd name="connsiteY117" fmla="*/ 671160 h 758095"/>
                        <a:gd name="connsiteX118" fmla="*/ 1065642 w 1496212"/>
                        <a:gd name="connsiteY118" fmla="*/ 673412 h 758095"/>
                        <a:gd name="connsiteX119" fmla="*/ 1067894 w 1496212"/>
                        <a:gd name="connsiteY119" fmla="*/ 680169 h 758095"/>
                        <a:gd name="connsiteX120" fmla="*/ 1076903 w 1496212"/>
                        <a:gd name="connsiteY120" fmla="*/ 682421 h 758095"/>
                        <a:gd name="connsiteX121" fmla="*/ 1085912 w 1496212"/>
                        <a:gd name="connsiteY121" fmla="*/ 686926 h 758095"/>
                        <a:gd name="connsiteX122" fmla="*/ 1103930 w 1496212"/>
                        <a:gd name="connsiteY122" fmla="*/ 691430 h 758095"/>
                        <a:gd name="connsiteX123" fmla="*/ 1110686 w 1496212"/>
                        <a:gd name="connsiteY123" fmla="*/ 700439 h 758095"/>
                        <a:gd name="connsiteX124" fmla="*/ 1115191 w 1496212"/>
                        <a:gd name="connsiteY124" fmla="*/ 707196 h 758095"/>
                        <a:gd name="connsiteX125" fmla="*/ 1121948 w 1496212"/>
                        <a:gd name="connsiteY125" fmla="*/ 711700 h 758095"/>
                        <a:gd name="connsiteX126" fmla="*/ 1130956 w 1496212"/>
                        <a:gd name="connsiteY126" fmla="*/ 727466 h 758095"/>
                        <a:gd name="connsiteX127" fmla="*/ 1133209 w 1496212"/>
                        <a:gd name="connsiteY127" fmla="*/ 736474 h 758095"/>
                        <a:gd name="connsiteX128" fmla="*/ 1148974 w 1496212"/>
                        <a:gd name="connsiteY128" fmla="*/ 743231 h 758095"/>
                        <a:gd name="connsiteX129" fmla="*/ 1191766 w 1496212"/>
                        <a:gd name="connsiteY129" fmla="*/ 745483 h 758095"/>
                        <a:gd name="connsiteX130" fmla="*/ 1207532 w 1496212"/>
                        <a:gd name="connsiteY130" fmla="*/ 743231 h 758095"/>
                        <a:gd name="connsiteX131" fmla="*/ 1248072 w 1496212"/>
                        <a:gd name="connsiteY131" fmla="*/ 745483 h 758095"/>
                        <a:gd name="connsiteX132" fmla="*/ 1268342 w 1496212"/>
                        <a:gd name="connsiteY132" fmla="*/ 747736 h 758095"/>
                        <a:gd name="connsiteX133" fmla="*/ 1281855 w 1496212"/>
                        <a:gd name="connsiteY133" fmla="*/ 729718 h 758095"/>
                        <a:gd name="connsiteX134" fmla="*/ 1288612 w 1496212"/>
                        <a:gd name="connsiteY134" fmla="*/ 727466 h 758095"/>
                        <a:gd name="connsiteX135" fmla="*/ 1304377 w 1496212"/>
                        <a:gd name="connsiteY135" fmla="*/ 713952 h 758095"/>
                        <a:gd name="connsiteX136" fmla="*/ 1306629 w 1496212"/>
                        <a:gd name="connsiteY136" fmla="*/ 707196 h 758095"/>
                        <a:gd name="connsiteX137" fmla="*/ 1311134 w 1496212"/>
                        <a:gd name="connsiteY137" fmla="*/ 700439 h 758095"/>
                        <a:gd name="connsiteX138" fmla="*/ 1315638 w 1496212"/>
                        <a:gd name="connsiteY138" fmla="*/ 691430 h 758095"/>
                        <a:gd name="connsiteX139" fmla="*/ 1322395 w 1496212"/>
                        <a:gd name="connsiteY139" fmla="*/ 689178 h 758095"/>
                        <a:gd name="connsiteX140" fmla="*/ 1326899 w 1496212"/>
                        <a:gd name="connsiteY140" fmla="*/ 680169 h 758095"/>
                        <a:gd name="connsiteX141" fmla="*/ 1333656 w 1496212"/>
                        <a:gd name="connsiteY141" fmla="*/ 675665 h 758095"/>
                        <a:gd name="connsiteX142" fmla="*/ 1335908 w 1496212"/>
                        <a:gd name="connsiteY142" fmla="*/ 666656 h 758095"/>
                        <a:gd name="connsiteX143" fmla="*/ 1338160 w 1496212"/>
                        <a:gd name="connsiteY143" fmla="*/ 659899 h 758095"/>
                        <a:gd name="connsiteX144" fmla="*/ 1342665 w 1496212"/>
                        <a:gd name="connsiteY144" fmla="*/ 655395 h 758095"/>
                        <a:gd name="connsiteX145" fmla="*/ 1351674 w 1496212"/>
                        <a:gd name="connsiteY145" fmla="*/ 641881 h 758095"/>
                        <a:gd name="connsiteX146" fmla="*/ 1353926 w 1496212"/>
                        <a:gd name="connsiteY146" fmla="*/ 632873 h 758095"/>
                        <a:gd name="connsiteX147" fmla="*/ 1356178 w 1496212"/>
                        <a:gd name="connsiteY147" fmla="*/ 610350 h 758095"/>
                        <a:gd name="connsiteX148" fmla="*/ 1360682 w 1496212"/>
                        <a:gd name="connsiteY148" fmla="*/ 601341 h 758095"/>
                        <a:gd name="connsiteX149" fmla="*/ 1365187 w 1496212"/>
                        <a:gd name="connsiteY149" fmla="*/ 585576 h 758095"/>
                        <a:gd name="connsiteX150" fmla="*/ 1371944 w 1496212"/>
                        <a:gd name="connsiteY150" fmla="*/ 576567 h 758095"/>
                        <a:gd name="connsiteX151" fmla="*/ 1376448 w 1496212"/>
                        <a:gd name="connsiteY151" fmla="*/ 542784 h 758095"/>
                        <a:gd name="connsiteX152" fmla="*/ 1378700 w 1496212"/>
                        <a:gd name="connsiteY152" fmla="*/ 533775 h 758095"/>
                        <a:gd name="connsiteX153" fmla="*/ 1380952 w 1496212"/>
                        <a:gd name="connsiteY153" fmla="*/ 477470 h 758095"/>
                        <a:gd name="connsiteX154" fmla="*/ 1396718 w 1496212"/>
                        <a:gd name="connsiteY154" fmla="*/ 454947 h 758095"/>
                        <a:gd name="connsiteX155" fmla="*/ 1403475 w 1496212"/>
                        <a:gd name="connsiteY155" fmla="*/ 443686 h 758095"/>
                        <a:gd name="connsiteX156" fmla="*/ 1410231 w 1496212"/>
                        <a:gd name="connsiteY156" fmla="*/ 434677 h 758095"/>
                        <a:gd name="connsiteX157" fmla="*/ 1412483 w 1496212"/>
                        <a:gd name="connsiteY157" fmla="*/ 385129 h 758095"/>
                        <a:gd name="connsiteX158" fmla="*/ 1414736 w 1496212"/>
                        <a:gd name="connsiteY158" fmla="*/ 373868 h 758095"/>
                        <a:gd name="connsiteX159" fmla="*/ 1421492 w 1496212"/>
                        <a:gd name="connsiteY159" fmla="*/ 367111 h 758095"/>
                        <a:gd name="connsiteX160" fmla="*/ 1435006 w 1496212"/>
                        <a:gd name="connsiteY160" fmla="*/ 157655 h 758095"/>
                        <a:gd name="connsiteX161" fmla="*/ 1448519 w 1496212"/>
                        <a:gd name="connsiteY161" fmla="*/ 141889 h 758095"/>
                        <a:gd name="connsiteX162" fmla="*/ 1453023 w 1496212"/>
                        <a:gd name="connsiteY162" fmla="*/ 135133 h 758095"/>
                        <a:gd name="connsiteX163" fmla="*/ 1459780 w 1496212"/>
                        <a:gd name="connsiteY163" fmla="*/ 132880 h 758095"/>
                        <a:gd name="connsiteX164" fmla="*/ 1466537 w 1496212"/>
                        <a:gd name="connsiteY164" fmla="*/ 128376 h 758095"/>
                        <a:gd name="connsiteX165" fmla="*/ 1468789 w 1496212"/>
                        <a:gd name="connsiteY165" fmla="*/ 99097 h 758095"/>
                        <a:gd name="connsiteX166" fmla="*/ 1475546 w 1496212"/>
                        <a:gd name="connsiteY166" fmla="*/ 94593 h 758095"/>
                        <a:gd name="connsiteX167" fmla="*/ 1486807 w 1496212"/>
                        <a:gd name="connsiteY167" fmla="*/ 83332 h 758095"/>
                        <a:gd name="connsiteX168" fmla="*/ 1489059 w 1496212"/>
                        <a:gd name="connsiteY168" fmla="*/ 76575 h 758095"/>
                        <a:gd name="connsiteX169" fmla="*/ 1495816 w 1496212"/>
                        <a:gd name="connsiteY169" fmla="*/ 74323 h 758095"/>
                        <a:gd name="connsiteX170" fmla="*/ 1493563 w 1496212"/>
                        <a:gd name="connsiteY170" fmla="*/ 0 h 758095"/>
                        <a:gd name="connsiteX171" fmla="*/ 1482302 w 1496212"/>
                        <a:gd name="connsiteY171" fmla="*/ 9008 h 758095"/>
                        <a:gd name="connsiteX172" fmla="*/ 1480050 w 1496212"/>
                        <a:gd name="connsiteY172" fmla="*/ 18017 h 758095"/>
                        <a:gd name="connsiteX173" fmla="*/ 1473293 w 1496212"/>
                        <a:gd name="connsiteY173" fmla="*/ 20270 h 758095"/>
                        <a:gd name="connsiteX174" fmla="*/ 1482302 w 1496212"/>
                        <a:gd name="connsiteY17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0690 w 1496212"/>
                        <a:gd name="connsiteY99" fmla="*/ 639629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94474 w 1496212"/>
                        <a:gd name="connsiteY101" fmla="*/ 628368 h 758095"/>
                        <a:gd name="connsiteX102" fmla="*/ 914744 w 1496212"/>
                        <a:gd name="connsiteY102" fmla="*/ 619359 h 758095"/>
                        <a:gd name="connsiteX103" fmla="*/ 926005 w 1496212"/>
                        <a:gd name="connsiteY103" fmla="*/ 608098 h 758095"/>
                        <a:gd name="connsiteX104" fmla="*/ 941770 w 1496212"/>
                        <a:gd name="connsiteY104" fmla="*/ 603594 h 758095"/>
                        <a:gd name="connsiteX105" fmla="*/ 980058 w 1496212"/>
                        <a:gd name="connsiteY105" fmla="*/ 605846 h 758095"/>
                        <a:gd name="connsiteX106" fmla="*/ 984562 w 1496212"/>
                        <a:gd name="connsiteY106" fmla="*/ 612603 h 758095"/>
                        <a:gd name="connsiteX107" fmla="*/ 989067 w 1496212"/>
                        <a:gd name="connsiteY107" fmla="*/ 617107 h 758095"/>
                        <a:gd name="connsiteX108" fmla="*/ 1009337 w 1496212"/>
                        <a:gd name="connsiteY108" fmla="*/ 623864 h 758095"/>
                        <a:gd name="connsiteX109" fmla="*/ 1018346 w 1496212"/>
                        <a:gd name="connsiteY109" fmla="*/ 632873 h 758095"/>
                        <a:gd name="connsiteX110" fmla="*/ 1022850 w 1496212"/>
                        <a:gd name="connsiteY110" fmla="*/ 641881 h 758095"/>
                        <a:gd name="connsiteX111" fmla="*/ 1036363 w 1496212"/>
                        <a:gd name="connsiteY111" fmla="*/ 650890 h 758095"/>
                        <a:gd name="connsiteX112" fmla="*/ 1040868 w 1496212"/>
                        <a:gd name="connsiteY112" fmla="*/ 664404 h 758095"/>
                        <a:gd name="connsiteX113" fmla="*/ 1047624 w 1496212"/>
                        <a:gd name="connsiteY113" fmla="*/ 668908 h 758095"/>
                        <a:gd name="connsiteX114" fmla="*/ 1058885 w 1496212"/>
                        <a:gd name="connsiteY114" fmla="*/ 671160 h 758095"/>
                        <a:gd name="connsiteX115" fmla="*/ 1065642 w 1496212"/>
                        <a:gd name="connsiteY115" fmla="*/ 673412 h 758095"/>
                        <a:gd name="connsiteX116" fmla="*/ 1067894 w 1496212"/>
                        <a:gd name="connsiteY116" fmla="*/ 680169 h 758095"/>
                        <a:gd name="connsiteX117" fmla="*/ 1076903 w 1496212"/>
                        <a:gd name="connsiteY117" fmla="*/ 682421 h 758095"/>
                        <a:gd name="connsiteX118" fmla="*/ 1085912 w 1496212"/>
                        <a:gd name="connsiteY118" fmla="*/ 686926 h 758095"/>
                        <a:gd name="connsiteX119" fmla="*/ 1103930 w 1496212"/>
                        <a:gd name="connsiteY119" fmla="*/ 691430 h 758095"/>
                        <a:gd name="connsiteX120" fmla="*/ 1110686 w 1496212"/>
                        <a:gd name="connsiteY120" fmla="*/ 700439 h 758095"/>
                        <a:gd name="connsiteX121" fmla="*/ 1115191 w 1496212"/>
                        <a:gd name="connsiteY121" fmla="*/ 707196 h 758095"/>
                        <a:gd name="connsiteX122" fmla="*/ 1121948 w 1496212"/>
                        <a:gd name="connsiteY122" fmla="*/ 711700 h 758095"/>
                        <a:gd name="connsiteX123" fmla="*/ 1130956 w 1496212"/>
                        <a:gd name="connsiteY123" fmla="*/ 727466 h 758095"/>
                        <a:gd name="connsiteX124" fmla="*/ 1133209 w 1496212"/>
                        <a:gd name="connsiteY124" fmla="*/ 736474 h 758095"/>
                        <a:gd name="connsiteX125" fmla="*/ 1148974 w 1496212"/>
                        <a:gd name="connsiteY125" fmla="*/ 743231 h 758095"/>
                        <a:gd name="connsiteX126" fmla="*/ 1191766 w 1496212"/>
                        <a:gd name="connsiteY126" fmla="*/ 745483 h 758095"/>
                        <a:gd name="connsiteX127" fmla="*/ 1207532 w 1496212"/>
                        <a:gd name="connsiteY127" fmla="*/ 743231 h 758095"/>
                        <a:gd name="connsiteX128" fmla="*/ 1248072 w 1496212"/>
                        <a:gd name="connsiteY128" fmla="*/ 745483 h 758095"/>
                        <a:gd name="connsiteX129" fmla="*/ 1268342 w 1496212"/>
                        <a:gd name="connsiteY129" fmla="*/ 747736 h 758095"/>
                        <a:gd name="connsiteX130" fmla="*/ 1281855 w 1496212"/>
                        <a:gd name="connsiteY130" fmla="*/ 729718 h 758095"/>
                        <a:gd name="connsiteX131" fmla="*/ 1288612 w 1496212"/>
                        <a:gd name="connsiteY131" fmla="*/ 727466 h 758095"/>
                        <a:gd name="connsiteX132" fmla="*/ 1304377 w 1496212"/>
                        <a:gd name="connsiteY132" fmla="*/ 713952 h 758095"/>
                        <a:gd name="connsiteX133" fmla="*/ 1306629 w 1496212"/>
                        <a:gd name="connsiteY133" fmla="*/ 707196 h 758095"/>
                        <a:gd name="connsiteX134" fmla="*/ 1311134 w 1496212"/>
                        <a:gd name="connsiteY134" fmla="*/ 700439 h 758095"/>
                        <a:gd name="connsiteX135" fmla="*/ 1315638 w 1496212"/>
                        <a:gd name="connsiteY135" fmla="*/ 691430 h 758095"/>
                        <a:gd name="connsiteX136" fmla="*/ 1322395 w 1496212"/>
                        <a:gd name="connsiteY136" fmla="*/ 689178 h 758095"/>
                        <a:gd name="connsiteX137" fmla="*/ 1326899 w 1496212"/>
                        <a:gd name="connsiteY137" fmla="*/ 680169 h 758095"/>
                        <a:gd name="connsiteX138" fmla="*/ 1333656 w 1496212"/>
                        <a:gd name="connsiteY138" fmla="*/ 675665 h 758095"/>
                        <a:gd name="connsiteX139" fmla="*/ 1335908 w 1496212"/>
                        <a:gd name="connsiteY139" fmla="*/ 666656 h 758095"/>
                        <a:gd name="connsiteX140" fmla="*/ 1338160 w 1496212"/>
                        <a:gd name="connsiteY140" fmla="*/ 659899 h 758095"/>
                        <a:gd name="connsiteX141" fmla="*/ 1342665 w 1496212"/>
                        <a:gd name="connsiteY141" fmla="*/ 655395 h 758095"/>
                        <a:gd name="connsiteX142" fmla="*/ 1351674 w 1496212"/>
                        <a:gd name="connsiteY142" fmla="*/ 641881 h 758095"/>
                        <a:gd name="connsiteX143" fmla="*/ 1353926 w 1496212"/>
                        <a:gd name="connsiteY143" fmla="*/ 632873 h 758095"/>
                        <a:gd name="connsiteX144" fmla="*/ 1356178 w 1496212"/>
                        <a:gd name="connsiteY144" fmla="*/ 610350 h 758095"/>
                        <a:gd name="connsiteX145" fmla="*/ 1360682 w 1496212"/>
                        <a:gd name="connsiteY145" fmla="*/ 601341 h 758095"/>
                        <a:gd name="connsiteX146" fmla="*/ 1365187 w 1496212"/>
                        <a:gd name="connsiteY146" fmla="*/ 585576 h 758095"/>
                        <a:gd name="connsiteX147" fmla="*/ 1371944 w 1496212"/>
                        <a:gd name="connsiteY147" fmla="*/ 576567 h 758095"/>
                        <a:gd name="connsiteX148" fmla="*/ 1376448 w 1496212"/>
                        <a:gd name="connsiteY148" fmla="*/ 542784 h 758095"/>
                        <a:gd name="connsiteX149" fmla="*/ 1378700 w 1496212"/>
                        <a:gd name="connsiteY149" fmla="*/ 533775 h 758095"/>
                        <a:gd name="connsiteX150" fmla="*/ 1380952 w 1496212"/>
                        <a:gd name="connsiteY150" fmla="*/ 477470 h 758095"/>
                        <a:gd name="connsiteX151" fmla="*/ 1396718 w 1496212"/>
                        <a:gd name="connsiteY151" fmla="*/ 454947 h 758095"/>
                        <a:gd name="connsiteX152" fmla="*/ 1403475 w 1496212"/>
                        <a:gd name="connsiteY152" fmla="*/ 443686 h 758095"/>
                        <a:gd name="connsiteX153" fmla="*/ 1410231 w 1496212"/>
                        <a:gd name="connsiteY153" fmla="*/ 434677 h 758095"/>
                        <a:gd name="connsiteX154" fmla="*/ 1412483 w 1496212"/>
                        <a:gd name="connsiteY154" fmla="*/ 385129 h 758095"/>
                        <a:gd name="connsiteX155" fmla="*/ 1414736 w 1496212"/>
                        <a:gd name="connsiteY155" fmla="*/ 373868 h 758095"/>
                        <a:gd name="connsiteX156" fmla="*/ 1421492 w 1496212"/>
                        <a:gd name="connsiteY156" fmla="*/ 367111 h 758095"/>
                        <a:gd name="connsiteX157" fmla="*/ 1435006 w 1496212"/>
                        <a:gd name="connsiteY157" fmla="*/ 157655 h 758095"/>
                        <a:gd name="connsiteX158" fmla="*/ 1448519 w 1496212"/>
                        <a:gd name="connsiteY158" fmla="*/ 141889 h 758095"/>
                        <a:gd name="connsiteX159" fmla="*/ 1453023 w 1496212"/>
                        <a:gd name="connsiteY159" fmla="*/ 135133 h 758095"/>
                        <a:gd name="connsiteX160" fmla="*/ 1459780 w 1496212"/>
                        <a:gd name="connsiteY160" fmla="*/ 132880 h 758095"/>
                        <a:gd name="connsiteX161" fmla="*/ 1466537 w 1496212"/>
                        <a:gd name="connsiteY161" fmla="*/ 128376 h 758095"/>
                        <a:gd name="connsiteX162" fmla="*/ 1468789 w 1496212"/>
                        <a:gd name="connsiteY162" fmla="*/ 99097 h 758095"/>
                        <a:gd name="connsiteX163" fmla="*/ 1475546 w 1496212"/>
                        <a:gd name="connsiteY163" fmla="*/ 94593 h 758095"/>
                        <a:gd name="connsiteX164" fmla="*/ 1486807 w 1496212"/>
                        <a:gd name="connsiteY164" fmla="*/ 83332 h 758095"/>
                        <a:gd name="connsiteX165" fmla="*/ 1489059 w 1496212"/>
                        <a:gd name="connsiteY165" fmla="*/ 76575 h 758095"/>
                        <a:gd name="connsiteX166" fmla="*/ 1495816 w 1496212"/>
                        <a:gd name="connsiteY166" fmla="*/ 74323 h 758095"/>
                        <a:gd name="connsiteX167" fmla="*/ 1493563 w 1496212"/>
                        <a:gd name="connsiteY167" fmla="*/ 0 h 758095"/>
                        <a:gd name="connsiteX168" fmla="*/ 1482302 w 1496212"/>
                        <a:gd name="connsiteY168" fmla="*/ 9008 h 758095"/>
                        <a:gd name="connsiteX169" fmla="*/ 1480050 w 1496212"/>
                        <a:gd name="connsiteY169" fmla="*/ 18017 h 758095"/>
                        <a:gd name="connsiteX170" fmla="*/ 1473293 w 1496212"/>
                        <a:gd name="connsiteY170" fmla="*/ 20270 h 758095"/>
                        <a:gd name="connsiteX171" fmla="*/ 1482302 w 1496212"/>
                        <a:gd name="connsiteY17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94474 w 1496212"/>
                        <a:gd name="connsiteY100" fmla="*/ 628368 h 758095"/>
                        <a:gd name="connsiteX101" fmla="*/ 914744 w 1496212"/>
                        <a:gd name="connsiteY101" fmla="*/ 619359 h 758095"/>
                        <a:gd name="connsiteX102" fmla="*/ 926005 w 1496212"/>
                        <a:gd name="connsiteY102" fmla="*/ 608098 h 758095"/>
                        <a:gd name="connsiteX103" fmla="*/ 941770 w 1496212"/>
                        <a:gd name="connsiteY103" fmla="*/ 603594 h 758095"/>
                        <a:gd name="connsiteX104" fmla="*/ 980058 w 1496212"/>
                        <a:gd name="connsiteY104" fmla="*/ 605846 h 758095"/>
                        <a:gd name="connsiteX105" fmla="*/ 984562 w 1496212"/>
                        <a:gd name="connsiteY105" fmla="*/ 612603 h 758095"/>
                        <a:gd name="connsiteX106" fmla="*/ 989067 w 1496212"/>
                        <a:gd name="connsiteY106" fmla="*/ 617107 h 758095"/>
                        <a:gd name="connsiteX107" fmla="*/ 1009337 w 1496212"/>
                        <a:gd name="connsiteY107" fmla="*/ 623864 h 758095"/>
                        <a:gd name="connsiteX108" fmla="*/ 1018346 w 1496212"/>
                        <a:gd name="connsiteY108" fmla="*/ 632873 h 758095"/>
                        <a:gd name="connsiteX109" fmla="*/ 1022850 w 1496212"/>
                        <a:gd name="connsiteY109" fmla="*/ 641881 h 758095"/>
                        <a:gd name="connsiteX110" fmla="*/ 1036363 w 1496212"/>
                        <a:gd name="connsiteY110" fmla="*/ 650890 h 758095"/>
                        <a:gd name="connsiteX111" fmla="*/ 1040868 w 1496212"/>
                        <a:gd name="connsiteY111" fmla="*/ 664404 h 758095"/>
                        <a:gd name="connsiteX112" fmla="*/ 1047624 w 1496212"/>
                        <a:gd name="connsiteY112" fmla="*/ 668908 h 758095"/>
                        <a:gd name="connsiteX113" fmla="*/ 1058885 w 1496212"/>
                        <a:gd name="connsiteY113" fmla="*/ 671160 h 758095"/>
                        <a:gd name="connsiteX114" fmla="*/ 1065642 w 1496212"/>
                        <a:gd name="connsiteY114" fmla="*/ 673412 h 758095"/>
                        <a:gd name="connsiteX115" fmla="*/ 1067894 w 1496212"/>
                        <a:gd name="connsiteY115" fmla="*/ 680169 h 758095"/>
                        <a:gd name="connsiteX116" fmla="*/ 1076903 w 1496212"/>
                        <a:gd name="connsiteY116" fmla="*/ 682421 h 758095"/>
                        <a:gd name="connsiteX117" fmla="*/ 1085912 w 1496212"/>
                        <a:gd name="connsiteY117" fmla="*/ 686926 h 758095"/>
                        <a:gd name="connsiteX118" fmla="*/ 1103930 w 1496212"/>
                        <a:gd name="connsiteY118" fmla="*/ 691430 h 758095"/>
                        <a:gd name="connsiteX119" fmla="*/ 1110686 w 1496212"/>
                        <a:gd name="connsiteY119" fmla="*/ 700439 h 758095"/>
                        <a:gd name="connsiteX120" fmla="*/ 1115191 w 1496212"/>
                        <a:gd name="connsiteY120" fmla="*/ 707196 h 758095"/>
                        <a:gd name="connsiteX121" fmla="*/ 1121948 w 1496212"/>
                        <a:gd name="connsiteY121" fmla="*/ 711700 h 758095"/>
                        <a:gd name="connsiteX122" fmla="*/ 1130956 w 1496212"/>
                        <a:gd name="connsiteY122" fmla="*/ 727466 h 758095"/>
                        <a:gd name="connsiteX123" fmla="*/ 1133209 w 1496212"/>
                        <a:gd name="connsiteY123" fmla="*/ 736474 h 758095"/>
                        <a:gd name="connsiteX124" fmla="*/ 1148974 w 1496212"/>
                        <a:gd name="connsiteY124" fmla="*/ 743231 h 758095"/>
                        <a:gd name="connsiteX125" fmla="*/ 1191766 w 1496212"/>
                        <a:gd name="connsiteY125" fmla="*/ 745483 h 758095"/>
                        <a:gd name="connsiteX126" fmla="*/ 1207532 w 1496212"/>
                        <a:gd name="connsiteY126" fmla="*/ 743231 h 758095"/>
                        <a:gd name="connsiteX127" fmla="*/ 1248072 w 1496212"/>
                        <a:gd name="connsiteY127" fmla="*/ 745483 h 758095"/>
                        <a:gd name="connsiteX128" fmla="*/ 1268342 w 1496212"/>
                        <a:gd name="connsiteY128" fmla="*/ 747736 h 758095"/>
                        <a:gd name="connsiteX129" fmla="*/ 1281855 w 1496212"/>
                        <a:gd name="connsiteY129" fmla="*/ 729718 h 758095"/>
                        <a:gd name="connsiteX130" fmla="*/ 1288612 w 1496212"/>
                        <a:gd name="connsiteY130" fmla="*/ 727466 h 758095"/>
                        <a:gd name="connsiteX131" fmla="*/ 1304377 w 1496212"/>
                        <a:gd name="connsiteY131" fmla="*/ 713952 h 758095"/>
                        <a:gd name="connsiteX132" fmla="*/ 1306629 w 1496212"/>
                        <a:gd name="connsiteY132" fmla="*/ 707196 h 758095"/>
                        <a:gd name="connsiteX133" fmla="*/ 1311134 w 1496212"/>
                        <a:gd name="connsiteY133" fmla="*/ 700439 h 758095"/>
                        <a:gd name="connsiteX134" fmla="*/ 1315638 w 1496212"/>
                        <a:gd name="connsiteY134" fmla="*/ 691430 h 758095"/>
                        <a:gd name="connsiteX135" fmla="*/ 1322395 w 1496212"/>
                        <a:gd name="connsiteY135" fmla="*/ 689178 h 758095"/>
                        <a:gd name="connsiteX136" fmla="*/ 1326899 w 1496212"/>
                        <a:gd name="connsiteY136" fmla="*/ 680169 h 758095"/>
                        <a:gd name="connsiteX137" fmla="*/ 1333656 w 1496212"/>
                        <a:gd name="connsiteY137" fmla="*/ 675665 h 758095"/>
                        <a:gd name="connsiteX138" fmla="*/ 1335908 w 1496212"/>
                        <a:gd name="connsiteY138" fmla="*/ 666656 h 758095"/>
                        <a:gd name="connsiteX139" fmla="*/ 1338160 w 1496212"/>
                        <a:gd name="connsiteY139" fmla="*/ 659899 h 758095"/>
                        <a:gd name="connsiteX140" fmla="*/ 1342665 w 1496212"/>
                        <a:gd name="connsiteY140" fmla="*/ 655395 h 758095"/>
                        <a:gd name="connsiteX141" fmla="*/ 1351674 w 1496212"/>
                        <a:gd name="connsiteY141" fmla="*/ 641881 h 758095"/>
                        <a:gd name="connsiteX142" fmla="*/ 1353926 w 1496212"/>
                        <a:gd name="connsiteY142" fmla="*/ 632873 h 758095"/>
                        <a:gd name="connsiteX143" fmla="*/ 1356178 w 1496212"/>
                        <a:gd name="connsiteY143" fmla="*/ 610350 h 758095"/>
                        <a:gd name="connsiteX144" fmla="*/ 1360682 w 1496212"/>
                        <a:gd name="connsiteY144" fmla="*/ 601341 h 758095"/>
                        <a:gd name="connsiteX145" fmla="*/ 1365187 w 1496212"/>
                        <a:gd name="connsiteY145" fmla="*/ 585576 h 758095"/>
                        <a:gd name="connsiteX146" fmla="*/ 1371944 w 1496212"/>
                        <a:gd name="connsiteY146" fmla="*/ 576567 h 758095"/>
                        <a:gd name="connsiteX147" fmla="*/ 1376448 w 1496212"/>
                        <a:gd name="connsiteY147" fmla="*/ 542784 h 758095"/>
                        <a:gd name="connsiteX148" fmla="*/ 1378700 w 1496212"/>
                        <a:gd name="connsiteY148" fmla="*/ 533775 h 758095"/>
                        <a:gd name="connsiteX149" fmla="*/ 1380952 w 1496212"/>
                        <a:gd name="connsiteY149" fmla="*/ 477470 h 758095"/>
                        <a:gd name="connsiteX150" fmla="*/ 1396718 w 1496212"/>
                        <a:gd name="connsiteY150" fmla="*/ 454947 h 758095"/>
                        <a:gd name="connsiteX151" fmla="*/ 1403475 w 1496212"/>
                        <a:gd name="connsiteY151" fmla="*/ 443686 h 758095"/>
                        <a:gd name="connsiteX152" fmla="*/ 1410231 w 1496212"/>
                        <a:gd name="connsiteY152" fmla="*/ 434677 h 758095"/>
                        <a:gd name="connsiteX153" fmla="*/ 1412483 w 1496212"/>
                        <a:gd name="connsiteY153" fmla="*/ 385129 h 758095"/>
                        <a:gd name="connsiteX154" fmla="*/ 1414736 w 1496212"/>
                        <a:gd name="connsiteY154" fmla="*/ 373868 h 758095"/>
                        <a:gd name="connsiteX155" fmla="*/ 1421492 w 1496212"/>
                        <a:gd name="connsiteY155" fmla="*/ 367111 h 758095"/>
                        <a:gd name="connsiteX156" fmla="*/ 1435006 w 1496212"/>
                        <a:gd name="connsiteY156" fmla="*/ 157655 h 758095"/>
                        <a:gd name="connsiteX157" fmla="*/ 1448519 w 1496212"/>
                        <a:gd name="connsiteY157" fmla="*/ 141889 h 758095"/>
                        <a:gd name="connsiteX158" fmla="*/ 1453023 w 1496212"/>
                        <a:gd name="connsiteY158" fmla="*/ 135133 h 758095"/>
                        <a:gd name="connsiteX159" fmla="*/ 1459780 w 1496212"/>
                        <a:gd name="connsiteY159" fmla="*/ 132880 h 758095"/>
                        <a:gd name="connsiteX160" fmla="*/ 1466537 w 1496212"/>
                        <a:gd name="connsiteY160" fmla="*/ 128376 h 758095"/>
                        <a:gd name="connsiteX161" fmla="*/ 1468789 w 1496212"/>
                        <a:gd name="connsiteY161" fmla="*/ 99097 h 758095"/>
                        <a:gd name="connsiteX162" fmla="*/ 1475546 w 1496212"/>
                        <a:gd name="connsiteY162" fmla="*/ 94593 h 758095"/>
                        <a:gd name="connsiteX163" fmla="*/ 1486807 w 1496212"/>
                        <a:gd name="connsiteY163" fmla="*/ 83332 h 758095"/>
                        <a:gd name="connsiteX164" fmla="*/ 1489059 w 1496212"/>
                        <a:gd name="connsiteY164" fmla="*/ 76575 h 758095"/>
                        <a:gd name="connsiteX165" fmla="*/ 1495816 w 1496212"/>
                        <a:gd name="connsiteY165" fmla="*/ 74323 h 758095"/>
                        <a:gd name="connsiteX166" fmla="*/ 1493563 w 1496212"/>
                        <a:gd name="connsiteY166" fmla="*/ 0 h 758095"/>
                        <a:gd name="connsiteX167" fmla="*/ 1482302 w 1496212"/>
                        <a:gd name="connsiteY167" fmla="*/ 9008 h 758095"/>
                        <a:gd name="connsiteX168" fmla="*/ 1480050 w 1496212"/>
                        <a:gd name="connsiteY168" fmla="*/ 18017 h 758095"/>
                        <a:gd name="connsiteX169" fmla="*/ 1473293 w 1496212"/>
                        <a:gd name="connsiteY169" fmla="*/ 20270 h 758095"/>
                        <a:gd name="connsiteX170" fmla="*/ 1482302 w 1496212"/>
                        <a:gd name="connsiteY17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4744 w 1496212"/>
                        <a:gd name="connsiteY100" fmla="*/ 619359 h 758095"/>
                        <a:gd name="connsiteX101" fmla="*/ 926005 w 1496212"/>
                        <a:gd name="connsiteY101" fmla="*/ 608098 h 758095"/>
                        <a:gd name="connsiteX102" fmla="*/ 941770 w 1496212"/>
                        <a:gd name="connsiteY102" fmla="*/ 603594 h 758095"/>
                        <a:gd name="connsiteX103" fmla="*/ 980058 w 1496212"/>
                        <a:gd name="connsiteY103" fmla="*/ 605846 h 758095"/>
                        <a:gd name="connsiteX104" fmla="*/ 984562 w 1496212"/>
                        <a:gd name="connsiteY104" fmla="*/ 612603 h 758095"/>
                        <a:gd name="connsiteX105" fmla="*/ 989067 w 1496212"/>
                        <a:gd name="connsiteY105" fmla="*/ 617107 h 758095"/>
                        <a:gd name="connsiteX106" fmla="*/ 1009337 w 1496212"/>
                        <a:gd name="connsiteY106" fmla="*/ 623864 h 758095"/>
                        <a:gd name="connsiteX107" fmla="*/ 1018346 w 1496212"/>
                        <a:gd name="connsiteY107" fmla="*/ 632873 h 758095"/>
                        <a:gd name="connsiteX108" fmla="*/ 1022850 w 1496212"/>
                        <a:gd name="connsiteY108" fmla="*/ 641881 h 758095"/>
                        <a:gd name="connsiteX109" fmla="*/ 1036363 w 1496212"/>
                        <a:gd name="connsiteY109" fmla="*/ 650890 h 758095"/>
                        <a:gd name="connsiteX110" fmla="*/ 1040868 w 1496212"/>
                        <a:gd name="connsiteY110" fmla="*/ 664404 h 758095"/>
                        <a:gd name="connsiteX111" fmla="*/ 1047624 w 1496212"/>
                        <a:gd name="connsiteY111" fmla="*/ 668908 h 758095"/>
                        <a:gd name="connsiteX112" fmla="*/ 1058885 w 1496212"/>
                        <a:gd name="connsiteY112" fmla="*/ 671160 h 758095"/>
                        <a:gd name="connsiteX113" fmla="*/ 1065642 w 1496212"/>
                        <a:gd name="connsiteY113" fmla="*/ 673412 h 758095"/>
                        <a:gd name="connsiteX114" fmla="*/ 1067894 w 1496212"/>
                        <a:gd name="connsiteY114" fmla="*/ 680169 h 758095"/>
                        <a:gd name="connsiteX115" fmla="*/ 1076903 w 1496212"/>
                        <a:gd name="connsiteY115" fmla="*/ 682421 h 758095"/>
                        <a:gd name="connsiteX116" fmla="*/ 1085912 w 1496212"/>
                        <a:gd name="connsiteY116" fmla="*/ 686926 h 758095"/>
                        <a:gd name="connsiteX117" fmla="*/ 1103930 w 1496212"/>
                        <a:gd name="connsiteY117" fmla="*/ 691430 h 758095"/>
                        <a:gd name="connsiteX118" fmla="*/ 1110686 w 1496212"/>
                        <a:gd name="connsiteY118" fmla="*/ 700439 h 758095"/>
                        <a:gd name="connsiteX119" fmla="*/ 1115191 w 1496212"/>
                        <a:gd name="connsiteY119" fmla="*/ 707196 h 758095"/>
                        <a:gd name="connsiteX120" fmla="*/ 1121948 w 1496212"/>
                        <a:gd name="connsiteY120" fmla="*/ 711700 h 758095"/>
                        <a:gd name="connsiteX121" fmla="*/ 1130956 w 1496212"/>
                        <a:gd name="connsiteY121" fmla="*/ 727466 h 758095"/>
                        <a:gd name="connsiteX122" fmla="*/ 1133209 w 1496212"/>
                        <a:gd name="connsiteY122" fmla="*/ 736474 h 758095"/>
                        <a:gd name="connsiteX123" fmla="*/ 1148974 w 1496212"/>
                        <a:gd name="connsiteY123" fmla="*/ 743231 h 758095"/>
                        <a:gd name="connsiteX124" fmla="*/ 1191766 w 1496212"/>
                        <a:gd name="connsiteY124" fmla="*/ 745483 h 758095"/>
                        <a:gd name="connsiteX125" fmla="*/ 1207532 w 1496212"/>
                        <a:gd name="connsiteY125" fmla="*/ 743231 h 758095"/>
                        <a:gd name="connsiteX126" fmla="*/ 1248072 w 1496212"/>
                        <a:gd name="connsiteY126" fmla="*/ 745483 h 758095"/>
                        <a:gd name="connsiteX127" fmla="*/ 1268342 w 1496212"/>
                        <a:gd name="connsiteY127" fmla="*/ 747736 h 758095"/>
                        <a:gd name="connsiteX128" fmla="*/ 1281855 w 1496212"/>
                        <a:gd name="connsiteY128" fmla="*/ 729718 h 758095"/>
                        <a:gd name="connsiteX129" fmla="*/ 1288612 w 1496212"/>
                        <a:gd name="connsiteY129" fmla="*/ 727466 h 758095"/>
                        <a:gd name="connsiteX130" fmla="*/ 1304377 w 1496212"/>
                        <a:gd name="connsiteY130" fmla="*/ 713952 h 758095"/>
                        <a:gd name="connsiteX131" fmla="*/ 1306629 w 1496212"/>
                        <a:gd name="connsiteY131" fmla="*/ 707196 h 758095"/>
                        <a:gd name="connsiteX132" fmla="*/ 1311134 w 1496212"/>
                        <a:gd name="connsiteY132" fmla="*/ 700439 h 758095"/>
                        <a:gd name="connsiteX133" fmla="*/ 1315638 w 1496212"/>
                        <a:gd name="connsiteY133" fmla="*/ 691430 h 758095"/>
                        <a:gd name="connsiteX134" fmla="*/ 1322395 w 1496212"/>
                        <a:gd name="connsiteY134" fmla="*/ 689178 h 758095"/>
                        <a:gd name="connsiteX135" fmla="*/ 1326899 w 1496212"/>
                        <a:gd name="connsiteY135" fmla="*/ 680169 h 758095"/>
                        <a:gd name="connsiteX136" fmla="*/ 1333656 w 1496212"/>
                        <a:gd name="connsiteY136" fmla="*/ 675665 h 758095"/>
                        <a:gd name="connsiteX137" fmla="*/ 1335908 w 1496212"/>
                        <a:gd name="connsiteY137" fmla="*/ 666656 h 758095"/>
                        <a:gd name="connsiteX138" fmla="*/ 1338160 w 1496212"/>
                        <a:gd name="connsiteY138" fmla="*/ 659899 h 758095"/>
                        <a:gd name="connsiteX139" fmla="*/ 1342665 w 1496212"/>
                        <a:gd name="connsiteY139" fmla="*/ 655395 h 758095"/>
                        <a:gd name="connsiteX140" fmla="*/ 1351674 w 1496212"/>
                        <a:gd name="connsiteY140" fmla="*/ 641881 h 758095"/>
                        <a:gd name="connsiteX141" fmla="*/ 1353926 w 1496212"/>
                        <a:gd name="connsiteY141" fmla="*/ 632873 h 758095"/>
                        <a:gd name="connsiteX142" fmla="*/ 1356178 w 1496212"/>
                        <a:gd name="connsiteY142" fmla="*/ 610350 h 758095"/>
                        <a:gd name="connsiteX143" fmla="*/ 1360682 w 1496212"/>
                        <a:gd name="connsiteY143" fmla="*/ 601341 h 758095"/>
                        <a:gd name="connsiteX144" fmla="*/ 1365187 w 1496212"/>
                        <a:gd name="connsiteY144" fmla="*/ 585576 h 758095"/>
                        <a:gd name="connsiteX145" fmla="*/ 1371944 w 1496212"/>
                        <a:gd name="connsiteY145" fmla="*/ 576567 h 758095"/>
                        <a:gd name="connsiteX146" fmla="*/ 1376448 w 1496212"/>
                        <a:gd name="connsiteY146" fmla="*/ 542784 h 758095"/>
                        <a:gd name="connsiteX147" fmla="*/ 1378700 w 1496212"/>
                        <a:gd name="connsiteY147" fmla="*/ 533775 h 758095"/>
                        <a:gd name="connsiteX148" fmla="*/ 1380952 w 1496212"/>
                        <a:gd name="connsiteY148" fmla="*/ 477470 h 758095"/>
                        <a:gd name="connsiteX149" fmla="*/ 1396718 w 1496212"/>
                        <a:gd name="connsiteY149" fmla="*/ 454947 h 758095"/>
                        <a:gd name="connsiteX150" fmla="*/ 1403475 w 1496212"/>
                        <a:gd name="connsiteY150" fmla="*/ 443686 h 758095"/>
                        <a:gd name="connsiteX151" fmla="*/ 1410231 w 1496212"/>
                        <a:gd name="connsiteY151" fmla="*/ 434677 h 758095"/>
                        <a:gd name="connsiteX152" fmla="*/ 1412483 w 1496212"/>
                        <a:gd name="connsiteY152" fmla="*/ 385129 h 758095"/>
                        <a:gd name="connsiteX153" fmla="*/ 1414736 w 1496212"/>
                        <a:gd name="connsiteY153" fmla="*/ 373868 h 758095"/>
                        <a:gd name="connsiteX154" fmla="*/ 1421492 w 1496212"/>
                        <a:gd name="connsiteY154" fmla="*/ 367111 h 758095"/>
                        <a:gd name="connsiteX155" fmla="*/ 1435006 w 1496212"/>
                        <a:gd name="connsiteY155" fmla="*/ 157655 h 758095"/>
                        <a:gd name="connsiteX156" fmla="*/ 1448519 w 1496212"/>
                        <a:gd name="connsiteY156" fmla="*/ 141889 h 758095"/>
                        <a:gd name="connsiteX157" fmla="*/ 1453023 w 1496212"/>
                        <a:gd name="connsiteY157" fmla="*/ 135133 h 758095"/>
                        <a:gd name="connsiteX158" fmla="*/ 1459780 w 1496212"/>
                        <a:gd name="connsiteY158" fmla="*/ 132880 h 758095"/>
                        <a:gd name="connsiteX159" fmla="*/ 1466537 w 1496212"/>
                        <a:gd name="connsiteY159" fmla="*/ 128376 h 758095"/>
                        <a:gd name="connsiteX160" fmla="*/ 1468789 w 1496212"/>
                        <a:gd name="connsiteY160" fmla="*/ 99097 h 758095"/>
                        <a:gd name="connsiteX161" fmla="*/ 1475546 w 1496212"/>
                        <a:gd name="connsiteY161" fmla="*/ 94593 h 758095"/>
                        <a:gd name="connsiteX162" fmla="*/ 1486807 w 1496212"/>
                        <a:gd name="connsiteY162" fmla="*/ 83332 h 758095"/>
                        <a:gd name="connsiteX163" fmla="*/ 1489059 w 1496212"/>
                        <a:gd name="connsiteY163" fmla="*/ 76575 h 758095"/>
                        <a:gd name="connsiteX164" fmla="*/ 1495816 w 1496212"/>
                        <a:gd name="connsiteY164" fmla="*/ 74323 h 758095"/>
                        <a:gd name="connsiteX165" fmla="*/ 1493563 w 1496212"/>
                        <a:gd name="connsiteY165" fmla="*/ 0 h 758095"/>
                        <a:gd name="connsiteX166" fmla="*/ 1482302 w 1496212"/>
                        <a:gd name="connsiteY166" fmla="*/ 9008 h 758095"/>
                        <a:gd name="connsiteX167" fmla="*/ 1480050 w 1496212"/>
                        <a:gd name="connsiteY167" fmla="*/ 18017 h 758095"/>
                        <a:gd name="connsiteX168" fmla="*/ 1473293 w 1496212"/>
                        <a:gd name="connsiteY168" fmla="*/ 20270 h 758095"/>
                        <a:gd name="connsiteX169" fmla="*/ 1482302 w 1496212"/>
                        <a:gd name="connsiteY16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26005 w 1496212"/>
                        <a:gd name="connsiteY100" fmla="*/ 608098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80058 w 1496212"/>
                        <a:gd name="connsiteY101" fmla="*/ 605846 h 758095"/>
                        <a:gd name="connsiteX102" fmla="*/ 984562 w 1496212"/>
                        <a:gd name="connsiteY102" fmla="*/ 612603 h 758095"/>
                        <a:gd name="connsiteX103" fmla="*/ 989067 w 1496212"/>
                        <a:gd name="connsiteY103" fmla="*/ 617107 h 758095"/>
                        <a:gd name="connsiteX104" fmla="*/ 1009337 w 1496212"/>
                        <a:gd name="connsiteY104" fmla="*/ 623864 h 758095"/>
                        <a:gd name="connsiteX105" fmla="*/ 1018346 w 1496212"/>
                        <a:gd name="connsiteY105" fmla="*/ 632873 h 758095"/>
                        <a:gd name="connsiteX106" fmla="*/ 1022850 w 1496212"/>
                        <a:gd name="connsiteY106" fmla="*/ 641881 h 758095"/>
                        <a:gd name="connsiteX107" fmla="*/ 1036363 w 1496212"/>
                        <a:gd name="connsiteY107" fmla="*/ 650890 h 758095"/>
                        <a:gd name="connsiteX108" fmla="*/ 1040868 w 1496212"/>
                        <a:gd name="connsiteY108" fmla="*/ 664404 h 758095"/>
                        <a:gd name="connsiteX109" fmla="*/ 1047624 w 1496212"/>
                        <a:gd name="connsiteY109" fmla="*/ 668908 h 758095"/>
                        <a:gd name="connsiteX110" fmla="*/ 1058885 w 1496212"/>
                        <a:gd name="connsiteY110" fmla="*/ 671160 h 758095"/>
                        <a:gd name="connsiteX111" fmla="*/ 1065642 w 1496212"/>
                        <a:gd name="connsiteY111" fmla="*/ 673412 h 758095"/>
                        <a:gd name="connsiteX112" fmla="*/ 1067894 w 1496212"/>
                        <a:gd name="connsiteY112" fmla="*/ 680169 h 758095"/>
                        <a:gd name="connsiteX113" fmla="*/ 1076903 w 1496212"/>
                        <a:gd name="connsiteY113" fmla="*/ 682421 h 758095"/>
                        <a:gd name="connsiteX114" fmla="*/ 1085912 w 1496212"/>
                        <a:gd name="connsiteY114" fmla="*/ 686926 h 758095"/>
                        <a:gd name="connsiteX115" fmla="*/ 1103930 w 1496212"/>
                        <a:gd name="connsiteY115" fmla="*/ 691430 h 758095"/>
                        <a:gd name="connsiteX116" fmla="*/ 1110686 w 1496212"/>
                        <a:gd name="connsiteY116" fmla="*/ 700439 h 758095"/>
                        <a:gd name="connsiteX117" fmla="*/ 1115191 w 1496212"/>
                        <a:gd name="connsiteY117" fmla="*/ 707196 h 758095"/>
                        <a:gd name="connsiteX118" fmla="*/ 1121948 w 1496212"/>
                        <a:gd name="connsiteY118" fmla="*/ 711700 h 758095"/>
                        <a:gd name="connsiteX119" fmla="*/ 1130956 w 1496212"/>
                        <a:gd name="connsiteY119" fmla="*/ 727466 h 758095"/>
                        <a:gd name="connsiteX120" fmla="*/ 1133209 w 1496212"/>
                        <a:gd name="connsiteY120" fmla="*/ 736474 h 758095"/>
                        <a:gd name="connsiteX121" fmla="*/ 1148974 w 1496212"/>
                        <a:gd name="connsiteY121" fmla="*/ 743231 h 758095"/>
                        <a:gd name="connsiteX122" fmla="*/ 1191766 w 1496212"/>
                        <a:gd name="connsiteY122" fmla="*/ 745483 h 758095"/>
                        <a:gd name="connsiteX123" fmla="*/ 1207532 w 1496212"/>
                        <a:gd name="connsiteY123" fmla="*/ 743231 h 758095"/>
                        <a:gd name="connsiteX124" fmla="*/ 1248072 w 1496212"/>
                        <a:gd name="connsiteY124" fmla="*/ 745483 h 758095"/>
                        <a:gd name="connsiteX125" fmla="*/ 1268342 w 1496212"/>
                        <a:gd name="connsiteY125" fmla="*/ 747736 h 758095"/>
                        <a:gd name="connsiteX126" fmla="*/ 1281855 w 1496212"/>
                        <a:gd name="connsiteY126" fmla="*/ 729718 h 758095"/>
                        <a:gd name="connsiteX127" fmla="*/ 1288612 w 1496212"/>
                        <a:gd name="connsiteY127" fmla="*/ 727466 h 758095"/>
                        <a:gd name="connsiteX128" fmla="*/ 1304377 w 1496212"/>
                        <a:gd name="connsiteY128" fmla="*/ 713952 h 758095"/>
                        <a:gd name="connsiteX129" fmla="*/ 1306629 w 1496212"/>
                        <a:gd name="connsiteY129" fmla="*/ 707196 h 758095"/>
                        <a:gd name="connsiteX130" fmla="*/ 1311134 w 1496212"/>
                        <a:gd name="connsiteY130" fmla="*/ 700439 h 758095"/>
                        <a:gd name="connsiteX131" fmla="*/ 1315638 w 1496212"/>
                        <a:gd name="connsiteY131" fmla="*/ 691430 h 758095"/>
                        <a:gd name="connsiteX132" fmla="*/ 1322395 w 1496212"/>
                        <a:gd name="connsiteY132" fmla="*/ 689178 h 758095"/>
                        <a:gd name="connsiteX133" fmla="*/ 1326899 w 1496212"/>
                        <a:gd name="connsiteY133" fmla="*/ 680169 h 758095"/>
                        <a:gd name="connsiteX134" fmla="*/ 1333656 w 1496212"/>
                        <a:gd name="connsiteY134" fmla="*/ 675665 h 758095"/>
                        <a:gd name="connsiteX135" fmla="*/ 1335908 w 1496212"/>
                        <a:gd name="connsiteY135" fmla="*/ 666656 h 758095"/>
                        <a:gd name="connsiteX136" fmla="*/ 1338160 w 1496212"/>
                        <a:gd name="connsiteY136" fmla="*/ 659899 h 758095"/>
                        <a:gd name="connsiteX137" fmla="*/ 1342665 w 1496212"/>
                        <a:gd name="connsiteY137" fmla="*/ 655395 h 758095"/>
                        <a:gd name="connsiteX138" fmla="*/ 1351674 w 1496212"/>
                        <a:gd name="connsiteY138" fmla="*/ 641881 h 758095"/>
                        <a:gd name="connsiteX139" fmla="*/ 1353926 w 1496212"/>
                        <a:gd name="connsiteY139" fmla="*/ 632873 h 758095"/>
                        <a:gd name="connsiteX140" fmla="*/ 1356178 w 1496212"/>
                        <a:gd name="connsiteY140" fmla="*/ 610350 h 758095"/>
                        <a:gd name="connsiteX141" fmla="*/ 1360682 w 1496212"/>
                        <a:gd name="connsiteY141" fmla="*/ 601341 h 758095"/>
                        <a:gd name="connsiteX142" fmla="*/ 1365187 w 1496212"/>
                        <a:gd name="connsiteY142" fmla="*/ 585576 h 758095"/>
                        <a:gd name="connsiteX143" fmla="*/ 1371944 w 1496212"/>
                        <a:gd name="connsiteY143" fmla="*/ 576567 h 758095"/>
                        <a:gd name="connsiteX144" fmla="*/ 1376448 w 1496212"/>
                        <a:gd name="connsiteY144" fmla="*/ 542784 h 758095"/>
                        <a:gd name="connsiteX145" fmla="*/ 1378700 w 1496212"/>
                        <a:gd name="connsiteY145" fmla="*/ 533775 h 758095"/>
                        <a:gd name="connsiteX146" fmla="*/ 1380952 w 1496212"/>
                        <a:gd name="connsiteY146" fmla="*/ 477470 h 758095"/>
                        <a:gd name="connsiteX147" fmla="*/ 1396718 w 1496212"/>
                        <a:gd name="connsiteY147" fmla="*/ 454947 h 758095"/>
                        <a:gd name="connsiteX148" fmla="*/ 1403475 w 1496212"/>
                        <a:gd name="connsiteY148" fmla="*/ 443686 h 758095"/>
                        <a:gd name="connsiteX149" fmla="*/ 1410231 w 1496212"/>
                        <a:gd name="connsiteY149" fmla="*/ 434677 h 758095"/>
                        <a:gd name="connsiteX150" fmla="*/ 1412483 w 1496212"/>
                        <a:gd name="connsiteY150" fmla="*/ 385129 h 758095"/>
                        <a:gd name="connsiteX151" fmla="*/ 1414736 w 1496212"/>
                        <a:gd name="connsiteY151" fmla="*/ 373868 h 758095"/>
                        <a:gd name="connsiteX152" fmla="*/ 1421492 w 1496212"/>
                        <a:gd name="connsiteY152" fmla="*/ 367111 h 758095"/>
                        <a:gd name="connsiteX153" fmla="*/ 1435006 w 1496212"/>
                        <a:gd name="connsiteY153" fmla="*/ 157655 h 758095"/>
                        <a:gd name="connsiteX154" fmla="*/ 1448519 w 1496212"/>
                        <a:gd name="connsiteY154" fmla="*/ 141889 h 758095"/>
                        <a:gd name="connsiteX155" fmla="*/ 1453023 w 1496212"/>
                        <a:gd name="connsiteY155" fmla="*/ 135133 h 758095"/>
                        <a:gd name="connsiteX156" fmla="*/ 1459780 w 1496212"/>
                        <a:gd name="connsiteY156" fmla="*/ 132880 h 758095"/>
                        <a:gd name="connsiteX157" fmla="*/ 1466537 w 1496212"/>
                        <a:gd name="connsiteY157" fmla="*/ 128376 h 758095"/>
                        <a:gd name="connsiteX158" fmla="*/ 1468789 w 1496212"/>
                        <a:gd name="connsiteY158" fmla="*/ 99097 h 758095"/>
                        <a:gd name="connsiteX159" fmla="*/ 1475546 w 1496212"/>
                        <a:gd name="connsiteY159" fmla="*/ 94593 h 758095"/>
                        <a:gd name="connsiteX160" fmla="*/ 1486807 w 1496212"/>
                        <a:gd name="connsiteY160" fmla="*/ 83332 h 758095"/>
                        <a:gd name="connsiteX161" fmla="*/ 1489059 w 1496212"/>
                        <a:gd name="connsiteY161" fmla="*/ 76575 h 758095"/>
                        <a:gd name="connsiteX162" fmla="*/ 1495816 w 1496212"/>
                        <a:gd name="connsiteY162" fmla="*/ 74323 h 758095"/>
                        <a:gd name="connsiteX163" fmla="*/ 1493563 w 1496212"/>
                        <a:gd name="connsiteY163" fmla="*/ 0 h 758095"/>
                        <a:gd name="connsiteX164" fmla="*/ 1482302 w 1496212"/>
                        <a:gd name="connsiteY164" fmla="*/ 9008 h 758095"/>
                        <a:gd name="connsiteX165" fmla="*/ 1480050 w 1496212"/>
                        <a:gd name="connsiteY165" fmla="*/ 18017 h 758095"/>
                        <a:gd name="connsiteX166" fmla="*/ 1473293 w 1496212"/>
                        <a:gd name="connsiteY166" fmla="*/ 20270 h 758095"/>
                        <a:gd name="connsiteX167" fmla="*/ 1482302 w 1496212"/>
                        <a:gd name="connsiteY16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9067 w 1496212"/>
                        <a:gd name="connsiteY59" fmla="*/ 529271 h 758095"/>
                        <a:gd name="connsiteX60" fmla="*/ 980058 w 1496212"/>
                        <a:gd name="connsiteY60" fmla="*/ 524766 h 758095"/>
                        <a:gd name="connsiteX61" fmla="*/ 905735 w 1496212"/>
                        <a:gd name="connsiteY61" fmla="*/ 522514 h 758095"/>
                        <a:gd name="connsiteX62" fmla="*/ 856186 w 1496212"/>
                        <a:gd name="connsiteY62" fmla="*/ 527018 h 758095"/>
                        <a:gd name="connsiteX63" fmla="*/ 795992 w 1496212"/>
                        <a:gd name="connsiteY63" fmla="*/ 547399 h 758095"/>
                        <a:gd name="connsiteX64" fmla="*/ 750332 w 1496212"/>
                        <a:gd name="connsiteY64" fmla="*/ 578819 h 758095"/>
                        <a:gd name="connsiteX65" fmla="*/ 709792 w 1496212"/>
                        <a:gd name="connsiteY65" fmla="*/ 626116 h 758095"/>
                        <a:gd name="connsiteX66" fmla="*/ 691774 w 1496212"/>
                        <a:gd name="connsiteY66" fmla="*/ 644134 h 758095"/>
                        <a:gd name="connsiteX67" fmla="*/ 647419 w 1496212"/>
                        <a:gd name="connsiteY67" fmla="*/ 668108 h 758095"/>
                        <a:gd name="connsiteX68" fmla="*/ 550648 w 1496212"/>
                        <a:gd name="connsiteY68" fmla="*/ 677007 h 758095"/>
                        <a:gd name="connsiteX69" fmla="*/ 449766 w 1496212"/>
                        <a:gd name="connsiteY69" fmla="*/ 674028 h 758095"/>
                        <a:gd name="connsiteX70" fmla="*/ 385817 w 1496212"/>
                        <a:gd name="connsiteY70" fmla="*/ 637474 h 758095"/>
                        <a:gd name="connsiteX71" fmla="*/ 340428 w 1496212"/>
                        <a:gd name="connsiteY71" fmla="*/ 603594 h 758095"/>
                        <a:gd name="connsiteX72" fmla="*/ 302141 w 1496212"/>
                        <a:gd name="connsiteY72" fmla="*/ 578819 h 758095"/>
                        <a:gd name="connsiteX73" fmla="*/ 266105 w 1496212"/>
                        <a:gd name="connsiteY73" fmla="*/ 556297 h 758095"/>
                        <a:gd name="connsiteX74" fmla="*/ 259349 w 1496212"/>
                        <a:gd name="connsiteY74" fmla="*/ 554045 h 758095"/>
                        <a:gd name="connsiteX75" fmla="*/ 236826 w 1496212"/>
                        <a:gd name="connsiteY75" fmla="*/ 545036 h 758095"/>
                        <a:gd name="connsiteX76" fmla="*/ 180521 w 1496212"/>
                        <a:gd name="connsiteY76" fmla="*/ 536027 h 758095"/>
                        <a:gd name="connsiteX77" fmla="*/ 117459 w 1496212"/>
                        <a:gd name="connsiteY77" fmla="*/ 533775 h 758095"/>
                        <a:gd name="connsiteX78" fmla="*/ 76919 w 1496212"/>
                        <a:gd name="connsiteY78" fmla="*/ 536027 h 758095"/>
                        <a:gd name="connsiteX79" fmla="*/ 61645 w 1496212"/>
                        <a:gd name="connsiteY79" fmla="*/ 536930 h 758095"/>
                        <a:gd name="connsiteX80" fmla="*/ 23483 w 1496212"/>
                        <a:gd name="connsiteY80" fmla="*/ 550729 h 758095"/>
                        <a:gd name="connsiteX81" fmla="*/ 103 w 1496212"/>
                        <a:gd name="connsiteY81" fmla="*/ 573331 h 758095"/>
                        <a:gd name="connsiteX82" fmla="*/ 16207 w 1496212"/>
                        <a:gd name="connsiteY82" fmla="*/ 613525 h 758095"/>
                        <a:gd name="connsiteX83" fmla="*/ 45307 w 1496212"/>
                        <a:gd name="connsiteY83" fmla="*/ 618170 h 758095"/>
                        <a:gd name="connsiteX84" fmla="*/ 125027 w 1496212"/>
                        <a:gd name="connsiteY84" fmla="*/ 629432 h 758095"/>
                        <a:gd name="connsiteX85" fmla="*/ 167008 w 1496212"/>
                        <a:gd name="connsiteY85" fmla="*/ 632873 h 758095"/>
                        <a:gd name="connsiteX86" fmla="*/ 219388 w 1496212"/>
                        <a:gd name="connsiteY86" fmla="*/ 640429 h 758095"/>
                        <a:gd name="connsiteX87" fmla="*/ 271189 w 1496212"/>
                        <a:gd name="connsiteY87" fmla="*/ 659173 h 758095"/>
                        <a:gd name="connsiteX88" fmla="*/ 302141 w 1496212"/>
                        <a:gd name="connsiteY88" fmla="*/ 675665 h 758095"/>
                        <a:gd name="connsiteX89" fmla="*/ 337229 w 1496212"/>
                        <a:gd name="connsiteY89" fmla="*/ 700365 h 758095"/>
                        <a:gd name="connsiteX90" fmla="*/ 378458 w 1496212"/>
                        <a:gd name="connsiteY90" fmla="*/ 749187 h 758095"/>
                        <a:gd name="connsiteX91" fmla="*/ 403490 w 1496212"/>
                        <a:gd name="connsiteY91" fmla="*/ 752240 h 758095"/>
                        <a:gd name="connsiteX92" fmla="*/ 548322 w 1496212"/>
                        <a:gd name="connsiteY92" fmla="*/ 753003 h 758095"/>
                        <a:gd name="connsiteX93" fmla="*/ 650976 w 1496212"/>
                        <a:gd name="connsiteY93" fmla="*/ 747772 h 758095"/>
                        <a:gd name="connsiteX94" fmla="*/ 689522 w 1496212"/>
                        <a:gd name="connsiteY94" fmla="*/ 745483 h 758095"/>
                        <a:gd name="connsiteX95" fmla="*/ 719380 w 1496212"/>
                        <a:gd name="connsiteY95" fmla="*/ 726850 h 758095"/>
                        <a:gd name="connsiteX96" fmla="*/ 766023 w 1496212"/>
                        <a:gd name="connsiteY96" fmla="*/ 676722 h 758095"/>
                        <a:gd name="connsiteX97" fmla="*/ 818551 w 1496212"/>
                        <a:gd name="connsiteY97" fmla="*/ 631642 h 758095"/>
                        <a:gd name="connsiteX98" fmla="*/ 869625 w 1496212"/>
                        <a:gd name="connsiteY98" fmla="*/ 611335 h 758095"/>
                        <a:gd name="connsiteX99" fmla="*/ 917070 w 1496212"/>
                        <a:gd name="connsiteY99" fmla="*/ 603630 h 758095"/>
                        <a:gd name="connsiteX100" fmla="*/ 980058 w 1496212"/>
                        <a:gd name="connsiteY100" fmla="*/ 605846 h 758095"/>
                        <a:gd name="connsiteX101" fmla="*/ 984562 w 1496212"/>
                        <a:gd name="connsiteY101" fmla="*/ 612603 h 758095"/>
                        <a:gd name="connsiteX102" fmla="*/ 989067 w 1496212"/>
                        <a:gd name="connsiteY102" fmla="*/ 617107 h 758095"/>
                        <a:gd name="connsiteX103" fmla="*/ 1009337 w 1496212"/>
                        <a:gd name="connsiteY103" fmla="*/ 623864 h 758095"/>
                        <a:gd name="connsiteX104" fmla="*/ 1018346 w 1496212"/>
                        <a:gd name="connsiteY104" fmla="*/ 632873 h 758095"/>
                        <a:gd name="connsiteX105" fmla="*/ 1022850 w 1496212"/>
                        <a:gd name="connsiteY105" fmla="*/ 641881 h 758095"/>
                        <a:gd name="connsiteX106" fmla="*/ 1036363 w 1496212"/>
                        <a:gd name="connsiteY106" fmla="*/ 650890 h 758095"/>
                        <a:gd name="connsiteX107" fmla="*/ 1040868 w 1496212"/>
                        <a:gd name="connsiteY107" fmla="*/ 664404 h 758095"/>
                        <a:gd name="connsiteX108" fmla="*/ 1047624 w 1496212"/>
                        <a:gd name="connsiteY108" fmla="*/ 668908 h 758095"/>
                        <a:gd name="connsiteX109" fmla="*/ 1058885 w 1496212"/>
                        <a:gd name="connsiteY109" fmla="*/ 671160 h 758095"/>
                        <a:gd name="connsiteX110" fmla="*/ 1065642 w 1496212"/>
                        <a:gd name="connsiteY110" fmla="*/ 673412 h 758095"/>
                        <a:gd name="connsiteX111" fmla="*/ 1067894 w 1496212"/>
                        <a:gd name="connsiteY111" fmla="*/ 680169 h 758095"/>
                        <a:gd name="connsiteX112" fmla="*/ 1076903 w 1496212"/>
                        <a:gd name="connsiteY112" fmla="*/ 682421 h 758095"/>
                        <a:gd name="connsiteX113" fmla="*/ 1085912 w 1496212"/>
                        <a:gd name="connsiteY113" fmla="*/ 686926 h 758095"/>
                        <a:gd name="connsiteX114" fmla="*/ 1103930 w 1496212"/>
                        <a:gd name="connsiteY114" fmla="*/ 691430 h 758095"/>
                        <a:gd name="connsiteX115" fmla="*/ 1110686 w 1496212"/>
                        <a:gd name="connsiteY115" fmla="*/ 700439 h 758095"/>
                        <a:gd name="connsiteX116" fmla="*/ 1115191 w 1496212"/>
                        <a:gd name="connsiteY116" fmla="*/ 707196 h 758095"/>
                        <a:gd name="connsiteX117" fmla="*/ 1121948 w 1496212"/>
                        <a:gd name="connsiteY117" fmla="*/ 711700 h 758095"/>
                        <a:gd name="connsiteX118" fmla="*/ 1130956 w 1496212"/>
                        <a:gd name="connsiteY118" fmla="*/ 727466 h 758095"/>
                        <a:gd name="connsiteX119" fmla="*/ 1133209 w 1496212"/>
                        <a:gd name="connsiteY119" fmla="*/ 736474 h 758095"/>
                        <a:gd name="connsiteX120" fmla="*/ 1148974 w 1496212"/>
                        <a:gd name="connsiteY120" fmla="*/ 743231 h 758095"/>
                        <a:gd name="connsiteX121" fmla="*/ 1191766 w 1496212"/>
                        <a:gd name="connsiteY121" fmla="*/ 745483 h 758095"/>
                        <a:gd name="connsiteX122" fmla="*/ 1207532 w 1496212"/>
                        <a:gd name="connsiteY122" fmla="*/ 743231 h 758095"/>
                        <a:gd name="connsiteX123" fmla="*/ 1248072 w 1496212"/>
                        <a:gd name="connsiteY123" fmla="*/ 745483 h 758095"/>
                        <a:gd name="connsiteX124" fmla="*/ 1268342 w 1496212"/>
                        <a:gd name="connsiteY124" fmla="*/ 747736 h 758095"/>
                        <a:gd name="connsiteX125" fmla="*/ 1281855 w 1496212"/>
                        <a:gd name="connsiteY125" fmla="*/ 729718 h 758095"/>
                        <a:gd name="connsiteX126" fmla="*/ 1288612 w 1496212"/>
                        <a:gd name="connsiteY126" fmla="*/ 727466 h 758095"/>
                        <a:gd name="connsiteX127" fmla="*/ 1304377 w 1496212"/>
                        <a:gd name="connsiteY127" fmla="*/ 713952 h 758095"/>
                        <a:gd name="connsiteX128" fmla="*/ 1306629 w 1496212"/>
                        <a:gd name="connsiteY128" fmla="*/ 707196 h 758095"/>
                        <a:gd name="connsiteX129" fmla="*/ 1311134 w 1496212"/>
                        <a:gd name="connsiteY129" fmla="*/ 700439 h 758095"/>
                        <a:gd name="connsiteX130" fmla="*/ 1315638 w 1496212"/>
                        <a:gd name="connsiteY130" fmla="*/ 691430 h 758095"/>
                        <a:gd name="connsiteX131" fmla="*/ 1322395 w 1496212"/>
                        <a:gd name="connsiteY131" fmla="*/ 689178 h 758095"/>
                        <a:gd name="connsiteX132" fmla="*/ 1326899 w 1496212"/>
                        <a:gd name="connsiteY132" fmla="*/ 680169 h 758095"/>
                        <a:gd name="connsiteX133" fmla="*/ 1333656 w 1496212"/>
                        <a:gd name="connsiteY133" fmla="*/ 675665 h 758095"/>
                        <a:gd name="connsiteX134" fmla="*/ 1335908 w 1496212"/>
                        <a:gd name="connsiteY134" fmla="*/ 666656 h 758095"/>
                        <a:gd name="connsiteX135" fmla="*/ 1338160 w 1496212"/>
                        <a:gd name="connsiteY135" fmla="*/ 659899 h 758095"/>
                        <a:gd name="connsiteX136" fmla="*/ 1342665 w 1496212"/>
                        <a:gd name="connsiteY136" fmla="*/ 655395 h 758095"/>
                        <a:gd name="connsiteX137" fmla="*/ 1351674 w 1496212"/>
                        <a:gd name="connsiteY137" fmla="*/ 641881 h 758095"/>
                        <a:gd name="connsiteX138" fmla="*/ 1353926 w 1496212"/>
                        <a:gd name="connsiteY138" fmla="*/ 632873 h 758095"/>
                        <a:gd name="connsiteX139" fmla="*/ 1356178 w 1496212"/>
                        <a:gd name="connsiteY139" fmla="*/ 610350 h 758095"/>
                        <a:gd name="connsiteX140" fmla="*/ 1360682 w 1496212"/>
                        <a:gd name="connsiteY140" fmla="*/ 601341 h 758095"/>
                        <a:gd name="connsiteX141" fmla="*/ 1365187 w 1496212"/>
                        <a:gd name="connsiteY141" fmla="*/ 585576 h 758095"/>
                        <a:gd name="connsiteX142" fmla="*/ 1371944 w 1496212"/>
                        <a:gd name="connsiteY142" fmla="*/ 576567 h 758095"/>
                        <a:gd name="connsiteX143" fmla="*/ 1376448 w 1496212"/>
                        <a:gd name="connsiteY143" fmla="*/ 542784 h 758095"/>
                        <a:gd name="connsiteX144" fmla="*/ 1378700 w 1496212"/>
                        <a:gd name="connsiteY144" fmla="*/ 533775 h 758095"/>
                        <a:gd name="connsiteX145" fmla="*/ 1380952 w 1496212"/>
                        <a:gd name="connsiteY145" fmla="*/ 477470 h 758095"/>
                        <a:gd name="connsiteX146" fmla="*/ 1396718 w 1496212"/>
                        <a:gd name="connsiteY146" fmla="*/ 454947 h 758095"/>
                        <a:gd name="connsiteX147" fmla="*/ 1403475 w 1496212"/>
                        <a:gd name="connsiteY147" fmla="*/ 443686 h 758095"/>
                        <a:gd name="connsiteX148" fmla="*/ 1410231 w 1496212"/>
                        <a:gd name="connsiteY148" fmla="*/ 434677 h 758095"/>
                        <a:gd name="connsiteX149" fmla="*/ 1412483 w 1496212"/>
                        <a:gd name="connsiteY149" fmla="*/ 385129 h 758095"/>
                        <a:gd name="connsiteX150" fmla="*/ 1414736 w 1496212"/>
                        <a:gd name="connsiteY150" fmla="*/ 373868 h 758095"/>
                        <a:gd name="connsiteX151" fmla="*/ 1421492 w 1496212"/>
                        <a:gd name="connsiteY151" fmla="*/ 367111 h 758095"/>
                        <a:gd name="connsiteX152" fmla="*/ 1435006 w 1496212"/>
                        <a:gd name="connsiteY152" fmla="*/ 157655 h 758095"/>
                        <a:gd name="connsiteX153" fmla="*/ 1448519 w 1496212"/>
                        <a:gd name="connsiteY153" fmla="*/ 141889 h 758095"/>
                        <a:gd name="connsiteX154" fmla="*/ 1453023 w 1496212"/>
                        <a:gd name="connsiteY154" fmla="*/ 135133 h 758095"/>
                        <a:gd name="connsiteX155" fmla="*/ 1459780 w 1496212"/>
                        <a:gd name="connsiteY155" fmla="*/ 132880 h 758095"/>
                        <a:gd name="connsiteX156" fmla="*/ 1466537 w 1496212"/>
                        <a:gd name="connsiteY156" fmla="*/ 128376 h 758095"/>
                        <a:gd name="connsiteX157" fmla="*/ 1468789 w 1496212"/>
                        <a:gd name="connsiteY157" fmla="*/ 99097 h 758095"/>
                        <a:gd name="connsiteX158" fmla="*/ 1475546 w 1496212"/>
                        <a:gd name="connsiteY158" fmla="*/ 94593 h 758095"/>
                        <a:gd name="connsiteX159" fmla="*/ 1486807 w 1496212"/>
                        <a:gd name="connsiteY159" fmla="*/ 83332 h 758095"/>
                        <a:gd name="connsiteX160" fmla="*/ 1489059 w 1496212"/>
                        <a:gd name="connsiteY160" fmla="*/ 76575 h 758095"/>
                        <a:gd name="connsiteX161" fmla="*/ 1495816 w 1496212"/>
                        <a:gd name="connsiteY161" fmla="*/ 74323 h 758095"/>
                        <a:gd name="connsiteX162" fmla="*/ 1493563 w 1496212"/>
                        <a:gd name="connsiteY162" fmla="*/ 0 h 758095"/>
                        <a:gd name="connsiteX163" fmla="*/ 1482302 w 1496212"/>
                        <a:gd name="connsiteY163" fmla="*/ 9008 h 758095"/>
                        <a:gd name="connsiteX164" fmla="*/ 1480050 w 1496212"/>
                        <a:gd name="connsiteY164" fmla="*/ 18017 h 758095"/>
                        <a:gd name="connsiteX165" fmla="*/ 1473293 w 1496212"/>
                        <a:gd name="connsiteY165" fmla="*/ 20270 h 758095"/>
                        <a:gd name="connsiteX166" fmla="*/ 1482302 w 1496212"/>
                        <a:gd name="connsiteY16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0058 w 1496212"/>
                        <a:gd name="connsiteY59" fmla="*/ 524766 h 758095"/>
                        <a:gd name="connsiteX60" fmla="*/ 905735 w 1496212"/>
                        <a:gd name="connsiteY60" fmla="*/ 522514 h 758095"/>
                        <a:gd name="connsiteX61" fmla="*/ 856186 w 1496212"/>
                        <a:gd name="connsiteY61" fmla="*/ 527018 h 758095"/>
                        <a:gd name="connsiteX62" fmla="*/ 795992 w 1496212"/>
                        <a:gd name="connsiteY62" fmla="*/ 547399 h 758095"/>
                        <a:gd name="connsiteX63" fmla="*/ 750332 w 1496212"/>
                        <a:gd name="connsiteY63" fmla="*/ 578819 h 758095"/>
                        <a:gd name="connsiteX64" fmla="*/ 709792 w 1496212"/>
                        <a:gd name="connsiteY64" fmla="*/ 626116 h 758095"/>
                        <a:gd name="connsiteX65" fmla="*/ 691774 w 1496212"/>
                        <a:gd name="connsiteY65" fmla="*/ 644134 h 758095"/>
                        <a:gd name="connsiteX66" fmla="*/ 647419 w 1496212"/>
                        <a:gd name="connsiteY66" fmla="*/ 668108 h 758095"/>
                        <a:gd name="connsiteX67" fmla="*/ 550648 w 1496212"/>
                        <a:gd name="connsiteY67" fmla="*/ 677007 h 758095"/>
                        <a:gd name="connsiteX68" fmla="*/ 449766 w 1496212"/>
                        <a:gd name="connsiteY68" fmla="*/ 674028 h 758095"/>
                        <a:gd name="connsiteX69" fmla="*/ 385817 w 1496212"/>
                        <a:gd name="connsiteY69" fmla="*/ 637474 h 758095"/>
                        <a:gd name="connsiteX70" fmla="*/ 340428 w 1496212"/>
                        <a:gd name="connsiteY70" fmla="*/ 603594 h 758095"/>
                        <a:gd name="connsiteX71" fmla="*/ 302141 w 1496212"/>
                        <a:gd name="connsiteY71" fmla="*/ 578819 h 758095"/>
                        <a:gd name="connsiteX72" fmla="*/ 266105 w 1496212"/>
                        <a:gd name="connsiteY72" fmla="*/ 556297 h 758095"/>
                        <a:gd name="connsiteX73" fmla="*/ 259349 w 1496212"/>
                        <a:gd name="connsiteY73" fmla="*/ 554045 h 758095"/>
                        <a:gd name="connsiteX74" fmla="*/ 236826 w 1496212"/>
                        <a:gd name="connsiteY74" fmla="*/ 545036 h 758095"/>
                        <a:gd name="connsiteX75" fmla="*/ 180521 w 1496212"/>
                        <a:gd name="connsiteY75" fmla="*/ 536027 h 758095"/>
                        <a:gd name="connsiteX76" fmla="*/ 117459 w 1496212"/>
                        <a:gd name="connsiteY76" fmla="*/ 533775 h 758095"/>
                        <a:gd name="connsiteX77" fmla="*/ 76919 w 1496212"/>
                        <a:gd name="connsiteY77" fmla="*/ 536027 h 758095"/>
                        <a:gd name="connsiteX78" fmla="*/ 61645 w 1496212"/>
                        <a:gd name="connsiteY78" fmla="*/ 536930 h 758095"/>
                        <a:gd name="connsiteX79" fmla="*/ 23483 w 1496212"/>
                        <a:gd name="connsiteY79" fmla="*/ 550729 h 758095"/>
                        <a:gd name="connsiteX80" fmla="*/ 103 w 1496212"/>
                        <a:gd name="connsiteY80" fmla="*/ 573331 h 758095"/>
                        <a:gd name="connsiteX81" fmla="*/ 16207 w 1496212"/>
                        <a:gd name="connsiteY81" fmla="*/ 613525 h 758095"/>
                        <a:gd name="connsiteX82" fmla="*/ 45307 w 1496212"/>
                        <a:gd name="connsiteY82" fmla="*/ 618170 h 758095"/>
                        <a:gd name="connsiteX83" fmla="*/ 125027 w 1496212"/>
                        <a:gd name="connsiteY83" fmla="*/ 629432 h 758095"/>
                        <a:gd name="connsiteX84" fmla="*/ 167008 w 1496212"/>
                        <a:gd name="connsiteY84" fmla="*/ 632873 h 758095"/>
                        <a:gd name="connsiteX85" fmla="*/ 219388 w 1496212"/>
                        <a:gd name="connsiteY85" fmla="*/ 640429 h 758095"/>
                        <a:gd name="connsiteX86" fmla="*/ 271189 w 1496212"/>
                        <a:gd name="connsiteY86" fmla="*/ 659173 h 758095"/>
                        <a:gd name="connsiteX87" fmla="*/ 302141 w 1496212"/>
                        <a:gd name="connsiteY87" fmla="*/ 675665 h 758095"/>
                        <a:gd name="connsiteX88" fmla="*/ 337229 w 1496212"/>
                        <a:gd name="connsiteY88" fmla="*/ 700365 h 758095"/>
                        <a:gd name="connsiteX89" fmla="*/ 378458 w 1496212"/>
                        <a:gd name="connsiteY89" fmla="*/ 749187 h 758095"/>
                        <a:gd name="connsiteX90" fmla="*/ 403490 w 1496212"/>
                        <a:gd name="connsiteY90" fmla="*/ 752240 h 758095"/>
                        <a:gd name="connsiteX91" fmla="*/ 548322 w 1496212"/>
                        <a:gd name="connsiteY91" fmla="*/ 753003 h 758095"/>
                        <a:gd name="connsiteX92" fmla="*/ 650976 w 1496212"/>
                        <a:gd name="connsiteY92" fmla="*/ 747772 h 758095"/>
                        <a:gd name="connsiteX93" fmla="*/ 689522 w 1496212"/>
                        <a:gd name="connsiteY93" fmla="*/ 745483 h 758095"/>
                        <a:gd name="connsiteX94" fmla="*/ 719380 w 1496212"/>
                        <a:gd name="connsiteY94" fmla="*/ 726850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19380 w 1496212"/>
                        <a:gd name="connsiteY93" fmla="*/ 726850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8740 w 1496212"/>
                        <a:gd name="connsiteY93" fmla="*/ 716426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38740 w 1496212"/>
                        <a:gd name="connsiteY94" fmla="*/ 716426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63566 w 1496212"/>
                        <a:gd name="connsiteY88" fmla="*/ 738763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22921 w 1496283"/>
                        <a:gd name="connsiteY56" fmla="*/ 542784 h 758095"/>
                        <a:gd name="connsiteX57" fmla="*/ 1016164 w 1496283"/>
                        <a:gd name="connsiteY57" fmla="*/ 540532 h 758095"/>
                        <a:gd name="connsiteX58" fmla="*/ 980129 w 1496283"/>
                        <a:gd name="connsiteY58" fmla="*/ 524766 h 758095"/>
                        <a:gd name="connsiteX59" fmla="*/ 905806 w 1496283"/>
                        <a:gd name="connsiteY59" fmla="*/ 522514 h 758095"/>
                        <a:gd name="connsiteX60" fmla="*/ 856257 w 1496283"/>
                        <a:gd name="connsiteY60" fmla="*/ 527018 h 758095"/>
                        <a:gd name="connsiteX61" fmla="*/ 796063 w 1496283"/>
                        <a:gd name="connsiteY61" fmla="*/ 547399 h 758095"/>
                        <a:gd name="connsiteX62" fmla="*/ 750403 w 1496283"/>
                        <a:gd name="connsiteY62" fmla="*/ 578819 h 758095"/>
                        <a:gd name="connsiteX63" fmla="*/ 709863 w 1496283"/>
                        <a:gd name="connsiteY63" fmla="*/ 626116 h 758095"/>
                        <a:gd name="connsiteX64" fmla="*/ 691845 w 1496283"/>
                        <a:gd name="connsiteY64" fmla="*/ 644134 h 758095"/>
                        <a:gd name="connsiteX65" fmla="*/ 647490 w 1496283"/>
                        <a:gd name="connsiteY65" fmla="*/ 668108 h 758095"/>
                        <a:gd name="connsiteX66" fmla="*/ 550719 w 1496283"/>
                        <a:gd name="connsiteY66" fmla="*/ 677007 h 758095"/>
                        <a:gd name="connsiteX67" fmla="*/ 449837 w 1496283"/>
                        <a:gd name="connsiteY67" fmla="*/ 674028 h 758095"/>
                        <a:gd name="connsiteX68" fmla="*/ 385888 w 1496283"/>
                        <a:gd name="connsiteY68" fmla="*/ 637474 h 758095"/>
                        <a:gd name="connsiteX69" fmla="*/ 340499 w 1496283"/>
                        <a:gd name="connsiteY69" fmla="*/ 603594 h 758095"/>
                        <a:gd name="connsiteX70" fmla="*/ 302212 w 1496283"/>
                        <a:gd name="connsiteY70" fmla="*/ 578819 h 758095"/>
                        <a:gd name="connsiteX71" fmla="*/ 266176 w 1496283"/>
                        <a:gd name="connsiteY71" fmla="*/ 556297 h 758095"/>
                        <a:gd name="connsiteX72" fmla="*/ 259420 w 1496283"/>
                        <a:gd name="connsiteY72" fmla="*/ 554045 h 758095"/>
                        <a:gd name="connsiteX73" fmla="*/ 236897 w 1496283"/>
                        <a:gd name="connsiteY73" fmla="*/ 545036 h 758095"/>
                        <a:gd name="connsiteX74" fmla="*/ 180592 w 1496283"/>
                        <a:gd name="connsiteY74" fmla="*/ 536027 h 758095"/>
                        <a:gd name="connsiteX75" fmla="*/ 117530 w 1496283"/>
                        <a:gd name="connsiteY75" fmla="*/ 533775 h 758095"/>
                        <a:gd name="connsiteX76" fmla="*/ 76990 w 1496283"/>
                        <a:gd name="connsiteY76" fmla="*/ 536027 h 758095"/>
                        <a:gd name="connsiteX77" fmla="*/ 61716 w 1496283"/>
                        <a:gd name="connsiteY77" fmla="*/ 536930 h 758095"/>
                        <a:gd name="connsiteX78" fmla="*/ 23554 w 1496283"/>
                        <a:gd name="connsiteY78" fmla="*/ 550729 h 758095"/>
                        <a:gd name="connsiteX79" fmla="*/ 174 w 1496283"/>
                        <a:gd name="connsiteY79" fmla="*/ 573331 h 758095"/>
                        <a:gd name="connsiteX80" fmla="*/ 16278 w 1496283"/>
                        <a:gd name="connsiteY80" fmla="*/ 613525 h 758095"/>
                        <a:gd name="connsiteX81" fmla="*/ 73673 w 1496283"/>
                        <a:gd name="connsiteY81" fmla="*/ 624127 h 758095"/>
                        <a:gd name="connsiteX82" fmla="*/ 125098 w 1496283"/>
                        <a:gd name="connsiteY82" fmla="*/ 629432 h 758095"/>
                        <a:gd name="connsiteX83" fmla="*/ 167079 w 1496283"/>
                        <a:gd name="connsiteY83" fmla="*/ 632873 h 758095"/>
                        <a:gd name="connsiteX84" fmla="*/ 219459 w 1496283"/>
                        <a:gd name="connsiteY84" fmla="*/ 640429 h 758095"/>
                        <a:gd name="connsiteX85" fmla="*/ 271260 w 1496283"/>
                        <a:gd name="connsiteY85" fmla="*/ 659173 h 758095"/>
                        <a:gd name="connsiteX86" fmla="*/ 302212 w 1496283"/>
                        <a:gd name="connsiteY86" fmla="*/ 675665 h 758095"/>
                        <a:gd name="connsiteX87" fmla="*/ 337300 w 1496283"/>
                        <a:gd name="connsiteY87" fmla="*/ 700365 h 758095"/>
                        <a:gd name="connsiteX88" fmla="*/ 363637 w 1496283"/>
                        <a:gd name="connsiteY88" fmla="*/ 738763 h 758095"/>
                        <a:gd name="connsiteX89" fmla="*/ 403561 w 1496283"/>
                        <a:gd name="connsiteY89" fmla="*/ 752240 h 758095"/>
                        <a:gd name="connsiteX90" fmla="*/ 548393 w 1496283"/>
                        <a:gd name="connsiteY90" fmla="*/ 753003 h 758095"/>
                        <a:gd name="connsiteX91" fmla="*/ 651047 w 1496283"/>
                        <a:gd name="connsiteY91" fmla="*/ 747772 h 758095"/>
                        <a:gd name="connsiteX92" fmla="*/ 689593 w 1496283"/>
                        <a:gd name="connsiteY92" fmla="*/ 745483 h 758095"/>
                        <a:gd name="connsiteX93" fmla="*/ 735846 w 1496283"/>
                        <a:gd name="connsiteY93" fmla="*/ 708955 h 758095"/>
                        <a:gd name="connsiteX94" fmla="*/ 766094 w 1496283"/>
                        <a:gd name="connsiteY94" fmla="*/ 676722 h 758095"/>
                        <a:gd name="connsiteX95" fmla="*/ 818622 w 1496283"/>
                        <a:gd name="connsiteY95" fmla="*/ 631642 h 758095"/>
                        <a:gd name="connsiteX96" fmla="*/ 869696 w 1496283"/>
                        <a:gd name="connsiteY96" fmla="*/ 611335 h 758095"/>
                        <a:gd name="connsiteX97" fmla="*/ 917141 w 1496283"/>
                        <a:gd name="connsiteY97" fmla="*/ 603630 h 758095"/>
                        <a:gd name="connsiteX98" fmla="*/ 980129 w 1496283"/>
                        <a:gd name="connsiteY98" fmla="*/ 605846 h 758095"/>
                        <a:gd name="connsiteX99" fmla="*/ 984633 w 1496283"/>
                        <a:gd name="connsiteY99" fmla="*/ 612603 h 758095"/>
                        <a:gd name="connsiteX100" fmla="*/ 1009408 w 1496283"/>
                        <a:gd name="connsiteY100" fmla="*/ 623864 h 758095"/>
                        <a:gd name="connsiteX101" fmla="*/ 1018417 w 1496283"/>
                        <a:gd name="connsiteY101" fmla="*/ 632873 h 758095"/>
                        <a:gd name="connsiteX102" fmla="*/ 1022921 w 1496283"/>
                        <a:gd name="connsiteY102" fmla="*/ 641881 h 758095"/>
                        <a:gd name="connsiteX103" fmla="*/ 1036434 w 1496283"/>
                        <a:gd name="connsiteY103" fmla="*/ 650890 h 758095"/>
                        <a:gd name="connsiteX104" fmla="*/ 1040939 w 1496283"/>
                        <a:gd name="connsiteY104" fmla="*/ 664404 h 758095"/>
                        <a:gd name="connsiteX105" fmla="*/ 1047695 w 1496283"/>
                        <a:gd name="connsiteY105" fmla="*/ 668908 h 758095"/>
                        <a:gd name="connsiteX106" fmla="*/ 1058956 w 1496283"/>
                        <a:gd name="connsiteY106" fmla="*/ 671160 h 758095"/>
                        <a:gd name="connsiteX107" fmla="*/ 1065713 w 1496283"/>
                        <a:gd name="connsiteY107" fmla="*/ 673412 h 758095"/>
                        <a:gd name="connsiteX108" fmla="*/ 1067965 w 1496283"/>
                        <a:gd name="connsiteY108" fmla="*/ 680169 h 758095"/>
                        <a:gd name="connsiteX109" fmla="*/ 1076974 w 1496283"/>
                        <a:gd name="connsiteY109" fmla="*/ 682421 h 758095"/>
                        <a:gd name="connsiteX110" fmla="*/ 1085983 w 1496283"/>
                        <a:gd name="connsiteY110" fmla="*/ 686926 h 758095"/>
                        <a:gd name="connsiteX111" fmla="*/ 1104001 w 1496283"/>
                        <a:gd name="connsiteY111" fmla="*/ 691430 h 758095"/>
                        <a:gd name="connsiteX112" fmla="*/ 1110757 w 1496283"/>
                        <a:gd name="connsiteY112" fmla="*/ 700439 h 758095"/>
                        <a:gd name="connsiteX113" fmla="*/ 1115262 w 1496283"/>
                        <a:gd name="connsiteY113" fmla="*/ 707196 h 758095"/>
                        <a:gd name="connsiteX114" fmla="*/ 1122019 w 1496283"/>
                        <a:gd name="connsiteY114" fmla="*/ 711700 h 758095"/>
                        <a:gd name="connsiteX115" fmla="*/ 1131027 w 1496283"/>
                        <a:gd name="connsiteY115" fmla="*/ 727466 h 758095"/>
                        <a:gd name="connsiteX116" fmla="*/ 1133280 w 1496283"/>
                        <a:gd name="connsiteY116" fmla="*/ 736474 h 758095"/>
                        <a:gd name="connsiteX117" fmla="*/ 1149045 w 1496283"/>
                        <a:gd name="connsiteY117" fmla="*/ 743231 h 758095"/>
                        <a:gd name="connsiteX118" fmla="*/ 1191837 w 1496283"/>
                        <a:gd name="connsiteY118" fmla="*/ 745483 h 758095"/>
                        <a:gd name="connsiteX119" fmla="*/ 1207603 w 1496283"/>
                        <a:gd name="connsiteY119" fmla="*/ 743231 h 758095"/>
                        <a:gd name="connsiteX120" fmla="*/ 1248143 w 1496283"/>
                        <a:gd name="connsiteY120" fmla="*/ 745483 h 758095"/>
                        <a:gd name="connsiteX121" fmla="*/ 1268413 w 1496283"/>
                        <a:gd name="connsiteY121" fmla="*/ 747736 h 758095"/>
                        <a:gd name="connsiteX122" fmla="*/ 1281926 w 1496283"/>
                        <a:gd name="connsiteY122" fmla="*/ 729718 h 758095"/>
                        <a:gd name="connsiteX123" fmla="*/ 1288683 w 1496283"/>
                        <a:gd name="connsiteY123" fmla="*/ 727466 h 758095"/>
                        <a:gd name="connsiteX124" fmla="*/ 1304448 w 1496283"/>
                        <a:gd name="connsiteY124" fmla="*/ 713952 h 758095"/>
                        <a:gd name="connsiteX125" fmla="*/ 1306700 w 1496283"/>
                        <a:gd name="connsiteY125" fmla="*/ 707196 h 758095"/>
                        <a:gd name="connsiteX126" fmla="*/ 1311205 w 1496283"/>
                        <a:gd name="connsiteY126" fmla="*/ 700439 h 758095"/>
                        <a:gd name="connsiteX127" fmla="*/ 1315709 w 1496283"/>
                        <a:gd name="connsiteY127" fmla="*/ 691430 h 758095"/>
                        <a:gd name="connsiteX128" fmla="*/ 1322466 w 1496283"/>
                        <a:gd name="connsiteY128" fmla="*/ 689178 h 758095"/>
                        <a:gd name="connsiteX129" fmla="*/ 1326970 w 1496283"/>
                        <a:gd name="connsiteY129" fmla="*/ 680169 h 758095"/>
                        <a:gd name="connsiteX130" fmla="*/ 1333727 w 1496283"/>
                        <a:gd name="connsiteY130" fmla="*/ 675665 h 758095"/>
                        <a:gd name="connsiteX131" fmla="*/ 1335979 w 1496283"/>
                        <a:gd name="connsiteY131" fmla="*/ 666656 h 758095"/>
                        <a:gd name="connsiteX132" fmla="*/ 1338231 w 1496283"/>
                        <a:gd name="connsiteY132" fmla="*/ 659899 h 758095"/>
                        <a:gd name="connsiteX133" fmla="*/ 1342736 w 1496283"/>
                        <a:gd name="connsiteY133" fmla="*/ 655395 h 758095"/>
                        <a:gd name="connsiteX134" fmla="*/ 1351745 w 1496283"/>
                        <a:gd name="connsiteY134" fmla="*/ 641881 h 758095"/>
                        <a:gd name="connsiteX135" fmla="*/ 1353997 w 1496283"/>
                        <a:gd name="connsiteY135" fmla="*/ 632873 h 758095"/>
                        <a:gd name="connsiteX136" fmla="*/ 1356249 w 1496283"/>
                        <a:gd name="connsiteY136" fmla="*/ 610350 h 758095"/>
                        <a:gd name="connsiteX137" fmla="*/ 1360753 w 1496283"/>
                        <a:gd name="connsiteY137" fmla="*/ 601341 h 758095"/>
                        <a:gd name="connsiteX138" fmla="*/ 1365258 w 1496283"/>
                        <a:gd name="connsiteY138" fmla="*/ 585576 h 758095"/>
                        <a:gd name="connsiteX139" fmla="*/ 1372015 w 1496283"/>
                        <a:gd name="connsiteY139" fmla="*/ 576567 h 758095"/>
                        <a:gd name="connsiteX140" fmla="*/ 1376519 w 1496283"/>
                        <a:gd name="connsiteY140" fmla="*/ 542784 h 758095"/>
                        <a:gd name="connsiteX141" fmla="*/ 1378771 w 1496283"/>
                        <a:gd name="connsiteY141" fmla="*/ 533775 h 758095"/>
                        <a:gd name="connsiteX142" fmla="*/ 1381023 w 1496283"/>
                        <a:gd name="connsiteY142" fmla="*/ 477470 h 758095"/>
                        <a:gd name="connsiteX143" fmla="*/ 1396789 w 1496283"/>
                        <a:gd name="connsiteY143" fmla="*/ 454947 h 758095"/>
                        <a:gd name="connsiteX144" fmla="*/ 1403546 w 1496283"/>
                        <a:gd name="connsiteY144" fmla="*/ 443686 h 758095"/>
                        <a:gd name="connsiteX145" fmla="*/ 1410302 w 1496283"/>
                        <a:gd name="connsiteY145" fmla="*/ 434677 h 758095"/>
                        <a:gd name="connsiteX146" fmla="*/ 1412554 w 1496283"/>
                        <a:gd name="connsiteY146" fmla="*/ 385129 h 758095"/>
                        <a:gd name="connsiteX147" fmla="*/ 1414807 w 1496283"/>
                        <a:gd name="connsiteY147" fmla="*/ 373868 h 758095"/>
                        <a:gd name="connsiteX148" fmla="*/ 1421563 w 1496283"/>
                        <a:gd name="connsiteY148" fmla="*/ 367111 h 758095"/>
                        <a:gd name="connsiteX149" fmla="*/ 1435077 w 1496283"/>
                        <a:gd name="connsiteY149" fmla="*/ 157655 h 758095"/>
                        <a:gd name="connsiteX150" fmla="*/ 1448590 w 1496283"/>
                        <a:gd name="connsiteY150" fmla="*/ 141889 h 758095"/>
                        <a:gd name="connsiteX151" fmla="*/ 1453094 w 1496283"/>
                        <a:gd name="connsiteY151" fmla="*/ 135133 h 758095"/>
                        <a:gd name="connsiteX152" fmla="*/ 1459851 w 1496283"/>
                        <a:gd name="connsiteY152" fmla="*/ 132880 h 758095"/>
                        <a:gd name="connsiteX153" fmla="*/ 1466608 w 1496283"/>
                        <a:gd name="connsiteY153" fmla="*/ 128376 h 758095"/>
                        <a:gd name="connsiteX154" fmla="*/ 1468860 w 1496283"/>
                        <a:gd name="connsiteY154" fmla="*/ 99097 h 758095"/>
                        <a:gd name="connsiteX155" fmla="*/ 1475617 w 1496283"/>
                        <a:gd name="connsiteY155" fmla="*/ 94593 h 758095"/>
                        <a:gd name="connsiteX156" fmla="*/ 1486878 w 1496283"/>
                        <a:gd name="connsiteY156" fmla="*/ 83332 h 758095"/>
                        <a:gd name="connsiteX157" fmla="*/ 1489130 w 1496283"/>
                        <a:gd name="connsiteY157" fmla="*/ 76575 h 758095"/>
                        <a:gd name="connsiteX158" fmla="*/ 1495887 w 1496283"/>
                        <a:gd name="connsiteY158" fmla="*/ 74323 h 758095"/>
                        <a:gd name="connsiteX159" fmla="*/ 1493634 w 1496283"/>
                        <a:gd name="connsiteY159" fmla="*/ 0 h 758095"/>
                        <a:gd name="connsiteX160" fmla="*/ 1482373 w 1496283"/>
                        <a:gd name="connsiteY160" fmla="*/ 9008 h 758095"/>
                        <a:gd name="connsiteX161" fmla="*/ 1480121 w 1496283"/>
                        <a:gd name="connsiteY161" fmla="*/ 18017 h 758095"/>
                        <a:gd name="connsiteX162" fmla="*/ 1473364 w 1496283"/>
                        <a:gd name="connsiteY162" fmla="*/ 20270 h 758095"/>
                        <a:gd name="connsiteX163" fmla="*/ 1482373 w 1496283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984633 w 1496283"/>
                        <a:gd name="connsiteY98" fmla="*/ 612603 h 758095"/>
                        <a:gd name="connsiteX99" fmla="*/ 1009408 w 1496283"/>
                        <a:gd name="connsiteY99" fmla="*/ 623864 h 758095"/>
                        <a:gd name="connsiteX100" fmla="*/ 1018417 w 1496283"/>
                        <a:gd name="connsiteY100" fmla="*/ 632873 h 758095"/>
                        <a:gd name="connsiteX101" fmla="*/ 1022921 w 1496283"/>
                        <a:gd name="connsiteY101" fmla="*/ 641881 h 758095"/>
                        <a:gd name="connsiteX102" fmla="*/ 1036434 w 1496283"/>
                        <a:gd name="connsiteY102" fmla="*/ 650890 h 758095"/>
                        <a:gd name="connsiteX103" fmla="*/ 1040939 w 1496283"/>
                        <a:gd name="connsiteY103" fmla="*/ 664404 h 758095"/>
                        <a:gd name="connsiteX104" fmla="*/ 1047695 w 1496283"/>
                        <a:gd name="connsiteY104" fmla="*/ 668908 h 758095"/>
                        <a:gd name="connsiteX105" fmla="*/ 1058956 w 1496283"/>
                        <a:gd name="connsiteY105" fmla="*/ 671160 h 758095"/>
                        <a:gd name="connsiteX106" fmla="*/ 1065713 w 1496283"/>
                        <a:gd name="connsiteY106" fmla="*/ 673412 h 758095"/>
                        <a:gd name="connsiteX107" fmla="*/ 1067965 w 1496283"/>
                        <a:gd name="connsiteY107" fmla="*/ 680169 h 758095"/>
                        <a:gd name="connsiteX108" fmla="*/ 1076974 w 1496283"/>
                        <a:gd name="connsiteY108" fmla="*/ 682421 h 758095"/>
                        <a:gd name="connsiteX109" fmla="*/ 1085983 w 1496283"/>
                        <a:gd name="connsiteY109" fmla="*/ 686926 h 758095"/>
                        <a:gd name="connsiteX110" fmla="*/ 1104001 w 1496283"/>
                        <a:gd name="connsiteY110" fmla="*/ 691430 h 758095"/>
                        <a:gd name="connsiteX111" fmla="*/ 1110757 w 1496283"/>
                        <a:gd name="connsiteY111" fmla="*/ 700439 h 758095"/>
                        <a:gd name="connsiteX112" fmla="*/ 1115262 w 1496283"/>
                        <a:gd name="connsiteY112" fmla="*/ 707196 h 758095"/>
                        <a:gd name="connsiteX113" fmla="*/ 1122019 w 1496283"/>
                        <a:gd name="connsiteY113" fmla="*/ 711700 h 758095"/>
                        <a:gd name="connsiteX114" fmla="*/ 1131027 w 1496283"/>
                        <a:gd name="connsiteY114" fmla="*/ 727466 h 758095"/>
                        <a:gd name="connsiteX115" fmla="*/ 1133280 w 1496283"/>
                        <a:gd name="connsiteY115" fmla="*/ 736474 h 758095"/>
                        <a:gd name="connsiteX116" fmla="*/ 1149045 w 1496283"/>
                        <a:gd name="connsiteY116" fmla="*/ 743231 h 758095"/>
                        <a:gd name="connsiteX117" fmla="*/ 1191837 w 1496283"/>
                        <a:gd name="connsiteY117" fmla="*/ 745483 h 758095"/>
                        <a:gd name="connsiteX118" fmla="*/ 1207603 w 1496283"/>
                        <a:gd name="connsiteY118" fmla="*/ 743231 h 758095"/>
                        <a:gd name="connsiteX119" fmla="*/ 1248143 w 1496283"/>
                        <a:gd name="connsiteY119" fmla="*/ 745483 h 758095"/>
                        <a:gd name="connsiteX120" fmla="*/ 1268413 w 1496283"/>
                        <a:gd name="connsiteY120" fmla="*/ 747736 h 758095"/>
                        <a:gd name="connsiteX121" fmla="*/ 1281926 w 1496283"/>
                        <a:gd name="connsiteY121" fmla="*/ 729718 h 758095"/>
                        <a:gd name="connsiteX122" fmla="*/ 1288683 w 1496283"/>
                        <a:gd name="connsiteY122" fmla="*/ 727466 h 758095"/>
                        <a:gd name="connsiteX123" fmla="*/ 1304448 w 1496283"/>
                        <a:gd name="connsiteY123" fmla="*/ 713952 h 758095"/>
                        <a:gd name="connsiteX124" fmla="*/ 1306700 w 1496283"/>
                        <a:gd name="connsiteY124" fmla="*/ 707196 h 758095"/>
                        <a:gd name="connsiteX125" fmla="*/ 1311205 w 1496283"/>
                        <a:gd name="connsiteY125" fmla="*/ 700439 h 758095"/>
                        <a:gd name="connsiteX126" fmla="*/ 1315709 w 1496283"/>
                        <a:gd name="connsiteY126" fmla="*/ 691430 h 758095"/>
                        <a:gd name="connsiteX127" fmla="*/ 1322466 w 1496283"/>
                        <a:gd name="connsiteY127" fmla="*/ 689178 h 758095"/>
                        <a:gd name="connsiteX128" fmla="*/ 1326970 w 1496283"/>
                        <a:gd name="connsiteY128" fmla="*/ 680169 h 758095"/>
                        <a:gd name="connsiteX129" fmla="*/ 1333727 w 1496283"/>
                        <a:gd name="connsiteY129" fmla="*/ 675665 h 758095"/>
                        <a:gd name="connsiteX130" fmla="*/ 1335979 w 1496283"/>
                        <a:gd name="connsiteY130" fmla="*/ 666656 h 758095"/>
                        <a:gd name="connsiteX131" fmla="*/ 1338231 w 1496283"/>
                        <a:gd name="connsiteY131" fmla="*/ 659899 h 758095"/>
                        <a:gd name="connsiteX132" fmla="*/ 1342736 w 1496283"/>
                        <a:gd name="connsiteY132" fmla="*/ 655395 h 758095"/>
                        <a:gd name="connsiteX133" fmla="*/ 1351745 w 1496283"/>
                        <a:gd name="connsiteY133" fmla="*/ 641881 h 758095"/>
                        <a:gd name="connsiteX134" fmla="*/ 1353997 w 1496283"/>
                        <a:gd name="connsiteY134" fmla="*/ 632873 h 758095"/>
                        <a:gd name="connsiteX135" fmla="*/ 1356249 w 1496283"/>
                        <a:gd name="connsiteY135" fmla="*/ 610350 h 758095"/>
                        <a:gd name="connsiteX136" fmla="*/ 1360753 w 1496283"/>
                        <a:gd name="connsiteY136" fmla="*/ 601341 h 758095"/>
                        <a:gd name="connsiteX137" fmla="*/ 1365258 w 1496283"/>
                        <a:gd name="connsiteY137" fmla="*/ 585576 h 758095"/>
                        <a:gd name="connsiteX138" fmla="*/ 1372015 w 1496283"/>
                        <a:gd name="connsiteY138" fmla="*/ 576567 h 758095"/>
                        <a:gd name="connsiteX139" fmla="*/ 1376519 w 1496283"/>
                        <a:gd name="connsiteY139" fmla="*/ 542784 h 758095"/>
                        <a:gd name="connsiteX140" fmla="*/ 1378771 w 1496283"/>
                        <a:gd name="connsiteY140" fmla="*/ 533775 h 758095"/>
                        <a:gd name="connsiteX141" fmla="*/ 1381023 w 1496283"/>
                        <a:gd name="connsiteY141" fmla="*/ 477470 h 758095"/>
                        <a:gd name="connsiteX142" fmla="*/ 1396789 w 1496283"/>
                        <a:gd name="connsiteY142" fmla="*/ 454947 h 758095"/>
                        <a:gd name="connsiteX143" fmla="*/ 1403546 w 1496283"/>
                        <a:gd name="connsiteY143" fmla="*/ 443686 h 758095"/>
                        <a:gd name="connsiteX144" fmla="*/ 1410302 w 1496283"/>
                        <a:gd name="connsiteY144" fmla="*/ 434677 h 758095"/>
                        <a:gd name="connsiteX145" fmla="*/ 1412554 w 1496283"/>
                        <a:gd name="connsiteY145" fmla="*/ 385129 h 758095"/>
                        <a:gd name="connsiteX146" fmla="*/ 1414807 w 1496283"/>
                        <a:gd name="connsiteY146" fmla="*/ 373868 h 758095"/>
                        <a:gd name="connsiteX147" fmla="*/ 1421563 w 1496283"/>
                        <a:gd name="connsiteY147" fmla="*/ 367111 h 758095"/>
                        <a:gd name="connsiteX148" fmla="*/ 1435077 w 1496283"/>
                        <a:gd name="connsiteY148" fmla="*/ 157655 h 758095"/>
                        <a:gd name="connsiteX149" fmla="*/ 1448590 w 1496283"/>
                        <a:gd name="connsiteY149" fmla="*/ 141889 h 758095"/>
                        <a:gd name="connsiteX150" fmla="*/ 1453094 w 1496283"/>
                        <a:gd name="connsiteY150" fmla="*/ 135133 h 758095"/>
                        <a:gd name="connsiteX151" fmla="*/ 1459851 w 1496283"/>
                        <a:gd name="connsiteY151" fmla="*/ 132880 h 758095"/>
                        <a:gd name="connsiteX152" fmla="*/ 1466608 w 1496283"/>
                        <a:gd name="connsiteY152" fmla="*/ 128376 h 758095"/>
                        <a:gd name="connsiteX153" fmla="*/ 1468860 w 1496283"/>
                        <a:gd name="connsiteY153" fmla="*/ 99097 h 758095"/>
                        <a:gd name="connsiteX154" fmla="*/ 1475617 w 1496283"/>
                        <a:gd name="connsiteY154" fmla="*/ 94593 h 758095"/>
                        <a:gd name="connsiteX155" fmla="*/ 1486878 w 1496283"/>
                        <a:gd name="connsiteY155" fmla="*/ 83332 h 758095"/>
                        <a:gd name="connsiteX156" fmla="*/ 1489130 w 1496283"/>
                        <a:gd name="connsiteY156" fmla="*/ 76575 h 758095"/>
                        <a:gd name="connsiteX157" fmla="*/ 1495887 w 1496283"/>
                        <a:gd name="connsiteY157" fmla="*/ 74323 h 758095"/>
                        <a:gd name="connsiteX158" fmla="*/ 1493634 w 1496283"/>
                        <a:gd name="connsiteY158" fmla="*/ 0 h 758095"/>
                        <a:gd name="connsiteX159" fmla="*/ 1482373 w 1496283"/>
                        <a:gd name="connsiteY159" fmla="*/ 9008 h 758095"/>
                        <a:gd name="connsiteX160" fmla="*/ 1480121 w 1496283"/>
                        <a:gd name="connsiteY160" fmla="*/ 18017 h 758095"/>
                        <a:gd name="connsiteX161" fmla="*/ 1473364 w 1496283"/>
                        <a:gd name="connsiteY161" fmla="*/ 20270 h 758095"/>
                        <a:gd name="connsiteX162" fmla="*/ 1482373 w 1496283"/>
                        <a:gd name="connsiteY16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1009408 w 1496283"/>
                        <a:gd name="connsiteY98" fmla="*/ 623864 h 758095"/>
                        <a:gd name="connsiteX99" fmla="*/ 1018417 w 1496283"/>
                        <a:gd name="connsiteY99" fmla="*/ 632873 h 758095"/>
                        <a:gd name="connsiteX100" fmla="*/ 1022921 w 1496283"/>
                        <a:gd name="connsiteY100" fmla="*/ 641881 h 758095"/>
                        <a:gd name="connsiteX101" fmla="*/ 1036434 w 1496283"/>
                        <a:gd name="connsiteY101" fmla="*/ 650890 h 758095"/>
                        <a:gd name="connsiteX102" fmla="*/ 1040939 w 1496283"/>
                        <a:gd name="connsiteY102" fmla="*/ 664404 h 758095"/>
                        <a:gd name="connsiteX103" fmla="*/ 1047695 w 1496283"/>
                        <a:gd name="connsiteY103" fmla="*/ 668908 h 758095"/>
                        <a:gd name="connsiteX104" fmla="*/ 1058956 w 1496283"/>
                        <a:gd name="connsiteY104" fmla="*/ 671160 h 758095"/>
                        <a:gd name="connsiteX105" fmla="*/ 1065713 w 1496283"/>
                        <a:gd name="connsiteY105" fmla="*/ 673412 h 758095"/>
                        <a:gd name="connsiteX106" fmla="*/ 1067965 w 1496283"/>
                        <a:gd name="connsiteY106" fmla="*/ 680169 h 758095"/>
                        <a:gd name="connsiteX107" fmla="*/ 1076974 w 1496283"/>
                        <a:gd name="connsiteY107" fmla="*/ 682421 h 758095"/>
                        <a:gd name="connsiteX108" fmla="*/ 1085983 w 1496283"/>
                        <a:gd name="connsiteY108" fmla="*/ 686926 h 758095"/>
                        <a:gd name="connsiteX109" fmla="*/ 1104001 w 1496283"/>
                        <a:gd name="connsiteY109" fmla="*/ 691430 h 758095"/>
                        <a:gd name="connsiteX110" fmla="*/ 1110757 w 1496283"/>
                        <a:gd name="connsiteY110" fmla="*/ 700439 h 758095"/>
                        <a:gd name="connsiteX111" fmla="*/ 1115262 w 1496283"/>
                        <a:gd name="connsiteY111" fmla="*/ 707196 h 758095"/>
                        <a:gd name="connsiteX112" fmla="*/ 1122019 w 1496283"/>
                        <a:gd name="connsiteY112" fmla="*/ 711700 h 758095"/>
                        <a:gd name="connsiteX113" fmla="*/ 1131027 w 1496283"/>
                        <a:gd name="connsiteY113" fmla="*/ 727466 h 758095"/>
                        <a:gd name="connsiteX114" fmla="*/ 1133280 w 1496283"/>
                        <a:gd name="connsiteY114" fmla="*/ 736474 h 758095"/>
                        <a:gd name="connsiteX115" fmla="*/ 1149045 w 1496283"/>
                        <a:gd name="connsiteY115" fmla="*/ 743231 h 758095"/>
                        <a:gd name="connsiteX116" fmla="*/ 1191837 w 1496283"/>
                        <a:gd name="connsiteY116" fmla="*/ 745483 h 758095"/>
                        <a:gd name="connsiteX117" fmla="*/ 1207603 w 1496283"/>
                        <a:gd name="connsiteY117" fmla="*/ 743231 h 758095"/>
                        <a:gd name="connsiteX118" fmla="*/ 1248143 w 1496283"/>
                        <a:gd name="connsiteY118" fmla="*/ 745483 h 758095"/>
                        <a:gd name="connsiteX119" fmla="*/ 1268413 w 1496283"/>
                        <a:gd name="connsiteY119" fmla="*/ 747736 h 758095"/>
                        <a:gd name="connsiteX120" fmla="*/ 1281926 w 1496283"/>
                        <a:gd name="connsiteY120" fmla="*/ 729718 h 758095"/>
                        <a:gd name="connsiteX121" fmla="*/ 1288683 w 1496283"/>
                        <a:gd name="connsiteY121" fmla="*/ 727466 h 758095"/>
                        <a:gd name="connsiteX122" fmla="*/ 1304448 w 1496283"/>
                        <a:gd name="connsiteY122" fmla="*/ 713952 h 758095"/>
                        <a:gd name="connsiteX123" fmla="*/ 1306700 w 1496283"/>
                        <a:gd name="connsiteY123" fmla="*/ 707196 h 758095"/>
                        <a:gd name="connsiteX124" fmla="*/ 1311205 w 1496283"/>
                        <a:gd name="connsiteY124" fmla="*/ 700439 h 758095"/>
                        <a:gd name="connsiteX125" fmla="*/ 1315709 w 1496283"/>
                        <a:gd name="connsiteY125" fmla="*/ 691430 h 758095"/>
                        <a:gd name="connsiteX126" fmla="*/ 1322466 w 1496283"/>
                        <a:gd name="connsiteY126" fmla="*/ 689178 h 758095"/>
                        <a:gd name="connsiteX127" fmla="*/ 1326970 w 1496283"/>
                        <a:gd name="connsiteY127" fmla="*/ 680169 h 758095"/>
                        <a:gd name="connsiteX128" fmla="*/ 1333727 w 1496283"/>
                        <a:gd name="connsiteY128" fmla="*/ 675665 h 758095"/>
                        <a:gd name="connsiteX129" fmla="*/ 1335979 w 1496283"/>
                        <a:gd name="connsiteY129" fmla="*/ 666656 h 758095"/>
                        <a:gd name="connsiteX130" fmla="*/ 1338231 w 1496283"/>
                        <a:gd name="connsiteY130" fmla="*/ 659899 h 758095"/>
                        <a:gd name="connsiteX131" fmla="*/ 1342736 w 1496283"/>
                        <a:gd name="connsiteY131" fmla="*/ 655395 h 758095"/>
                        <a:gd name="connsiteX132" fmla="*/ 1351745 w 1496283"/>
                        <a:gd name="connsiteY132" fmla="*/ 641881 h 758095"/>
                        <a:gd name="connsiteX133" fmla="*/ 1353997 w 1496283"/>
                        <a:gd name="connsiteY133" fmla="*/ 632873 h 758095"/>
                        <a:gd name="connsiteX134" fmla="*/ 1356249 w 1496283"/>
                        <a:gd name="connsiteY134" fmla="*/ 610350 h 758095"/>
                        <a:gd name="connsiteX135" fmla="*/ 1360753 w 1496283"/>
                        <a:gd name="connsiteY135" fmla="*/ 601341 h 758095"/>
                        <a:gd name="connsiteX136" fmla="*/ 1365258 w 1496283"/>
                        <a:gd name="connsiteY136" fmla="*/ 585576 h 758095"/>
                        <a:gd name="connsiteX137" fmla="*/ 1372015 w 1496283"/>
                        <a:gd name="connsiteY137" fmla="*/ 576567 h 758095"/>
                        <a:gd name="connsiteX138" fmla="*/ 1376519 w 1496283"/>
                        <a:gd name="connsiteY138" fmla="*/ 542784 h 758095"/>
                        <a:gd name="connsiteX139" fmla="*/ 1378771 w 1496283"/>
                        <a:gd name="connsiteY139" fmla="*/ 533775 h 758095"/>
                        <a:gd name="connsiteX140" fmla="*/ 1381023 w 1496283"/>
                        <a:gd name="connsiteY140" fmla="*/ 477470 h 758095"/>
                        <a:gd name="connsiteX141" fmla="*/ 1396789 w 1496283"/>
                        <a:gd name="connsiteY141" fmla="*/ 454947 h 758095"/>
                        <a:gd name="connsiteX142" fmla="*/ 1403546 w 1496283"/>
                        <a:gd name="connsiteY142" fmla="*/ 443686 h 758095"/>
                        <a:gd name="connsiteX143" fmla="*/ 1410302 w 1496283"/>
                        <a:gd name="connsiteY143" fmla="*/ 434677 h 758095"/>
                        <a:gd name="connsiteX144" fmla="*/ 1412554 w 1496283"/>
                        <a:gd name="connsiteY144" fmla="*/ 385129 h 758095"/>
                        <a:gd name="connsiteX145" fmla="*/ 1414807 w 1496283"/>
                        <a:gd name="connsiteY145" fmla="*/ 373868 h 758095"/>
                        <a:gd name="connsiteX146" fmla="*/ 1421563 w 1496283"/>
                        <a:gd name="connsiteY146" fmla="*/ 367111 h 758095"/>
                        <a:gd name="connsiteX147" fmla="*/ 1435077 w 1496283"/>
                        <a:gd name="connsiteY147" fmla="*/ 157655 h 758095"/>
                        <a:gd name="connsiteX148" fmla="*/ 1448590 w 1496283"/>
                        <a:gd name="connsiteY148" fmla="*/ 141889 h 758095"/>
                        <a:gd name="connsiteX149" fmla="*/ 1453094 w 1496283"/>
                        <a:gd name="connsiteY149" fmla="*/ 135133 h 758095"/>
                        <a:gd name="connsiteX150" fmla="*/ 1459851 w 1496283"/>
                        <a:gd name="connsiteY150" fmla="*/ 132880 h 758095"/>
                        <a:gd name="connsiteX151" fmla="*/ 1466608 w 1496283"/>
                        <a:gd name="connsiteY151" fmla="*/ 128376 h 758095"/>
                        <a:gd name="connsiteX152" fmla="*/ 1468860 w 1496283"/>
                        <a:gd name="connsiteY152" fmla="*/ 99097 h 758095"/>
                        <a:gd name="connsiteX153" fmla="*/ 1475617 w 1496283"/>
                        <a:gd name="connsiteY153" fmla="*/ 94593 h 758095"/>
                        <a:gd name="connsiteX154" fmla="*/ 1486878 w 1496283"/>
                        <a:gd name="connsiteY154" fmla="*/ 83332 h 758095"/>
                        <a:gd name="connsiteX155" fmla="*/ 1489130 w 1496283"/>
                        <a:gd name="connsiteY155" fmla="*/ 76575 h 758095"/>
                        <a:gd name="connsiteX156" fmla="*/ 1495887 w 1496283"/>
                        <a:gd name="connsiteY156" fmla="*/ 74323 h 758095"/>
                        <a:gd name="connsiteX157" fmla="*/ 1493634 w 1496283"/>
                        <a:gd name="connsiteY157" fmla="*/ 0 h 758095"/>
                        <a:gd name="connsiteX158" fmla="*/ 1482373 w 1496283"/>
                        <a:gd name="connsiteY158" fmla="*/ 9008 h 758095"/>
                        <a:gd name="connsiteX159" fmla="*/ 1480121 w 1496283"/>
                        <a:gd name="connsiteY159" fmla="*/ 18017 h 758095"/>
                        <a:gd name="connsiteX160" fmla="*/ 1473364 w 1496283"/>
                        <a:gd name="connsiteY160" fmla="*/ 20270 h 758095"/>
                        <a:gd name="connsiteX161" fmla="*/ 1482373 w 1496283"/>
                        <a:gd name="connsiteY16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09408 w 1496283"/>
                        <a:gd name="connsiteY97" fmla="*/ 623864 h 758095"/>
                        <a:gd name="connsiteX98" fmla="*/ 1018417 w 1496283"/>
                        <a:gd name="connsiteY98" fmla="*/ 632873 h 758095"/>
                        <a:gd name="connsiteX99" fmla="*/ 1022921 w 1496283"/>
                        <a:gd name="connsiteY99" fmla="*/ 641881 h 758095"/>
                        <a:gd name="connsiteX100" fmla="*/ 1036434 w 1496283"/>
                        <a:gd name="connsiteY100" fmla="*/ 650890 h 758095"/>
                        <a:gd name="connsiteX101" fmla="*/ 1040939 w 1496283"/>
                        <a:gd name="connsiteY101" fmla="*/ 664404 h 758095"/>
                        <a:gd name="connsiteX102" fmla="*/ 1047695 w 1496283"/>
                        <a:gd name="connsiteY102" fmla="*/ 668908 h 758095"/>
                        <a:gd name="connsiteX103" fmla="*/ 1058956 w 1496283"/>
                        <a:gd name="connsiteY103" fmla="*/ 671160 h 758095"/>
                        <a:gd name="connsiteX104" fmla="*/ 1065713 w 1496283"/>
                        <a:gd name="connsiteY104" fmla="*/ 673412 h 758095"/>
                        <a:gd name="connsiteX105" fmla="*/ 1067965 w 1496283"/>
                        <a:gd name="connsiteY105" fmla="*/ 680169 h 758095"/>
                        <a:gd name="connsiteX106" fmla="*/ 1076974 w 1496283"/>
                        <a:gd name="connsiteY106" fmla="*/ 682421 h 758095"/>
                        <a:gd name="connsiteX107" fmla="*/ 1085983 w 1496283"/>
                        <a:gd name="connsiteY107" fmla="*/ 686926 h 758095"/>
                        <a:gd name="connsiteX108" fmla="*/ 1104001 w 1496283"/>
                        <a:gd name="connsiteY108" fmla="*/ 691430 h 758095"/>
                        <a:gd name="connsiteX109" fmla="*/ 1110757 w 1496283"/>
                        <a:gd name="connsiteY109" fmla="*/ 700439 h 758095"/>
                        <a:gd name="connsiteX110" fmla="*/ 1115262 w 1496283"/>
                        <a:gd name="connsiteY110" fmla="*/ 707196 h 758095"/>
                        <a:gd name="connsiteX111" fmla="*/ 1122019 w 1496283"/>
                        <a:gd name="connsiteY111" fmla="*/ 711700 h 758095"/>
                        <a:gd name="connsiteX112" fmla="*/ 1131027 w 1496283"/>
                        <a:gd name="connsiteY112" fmla="*/ 727466 h 758095"/>
                        <a:gd name="connsiteX113" fmla="*/ 1133280 w 1496283"/>
                        <a:gd name="connsiteY113" fmla="*/ 736474 h 758095"/>
                        <a:gd name="connsiteX114" fmla="*/ 1149045 w 1496283"/>
                        <a:gd name="connsiteY114" fmla="*/ 743231 h 758095"/>
                        <a:gd name="connsiteX115" fmla="*/ 1191837 w 1496283"/>
                        <a:gd name="connsiteY115" fmla="*/ 745483 h 758095"/>
                        <a:gd name="connsiteX116" fmla="*/ 1207603 w 1496283"/>
                        <a:gd name="connsiteY116" fmla="*/ 743231 h 758095"/>
                        <a:gd name="connsiteX117" fmla="*/ 1248143 w 1496283"/>
                        <a:gd name="connsiteY117" fmla="*/ 745483 h 758095"/>
                        <a:gd name="connsiteX118" fmla="*/ 1268413 w 1496283"/>
                        <a:gd name="connsiteY118" fmla="*/ 747736 h 758095"/>
                        <a:gd name="connsiteX119" fmla="*/ 1281926 w 1496283"/>
                        <a:gd name="connsiteY119" fmla="*/ 729718 h 758095"/>
                        <a:gd name="connsiteX120" fmla="*/ 1288683 w 1496283"/>
                        <a:gd name="connsiteY120" fmla="*/ 727466 h 758095"/>
                        <a:gd name="connsiteX121" fmla="*/ 1304448 w 1496283"/>
                        <a:gd name="connsiteY121" fmla="*/ 713952 h 758095"/>
                        <a:gd name="connsiteX122" fmla="*/ 1306700 w 1496283"/>
                        <a:gd name="connsiteY122" fmla="*/ 707196 h 758095"/>
                        <a:gd name="connsiteX123" fmla="*/ 1311205 w 1496283"/>
                        <a:gd name="connsiteY123" fmla="*/ 700439 h 758095"/>
                        <a:gd name="connsiteX124" fmla="*/ 1315709 w 1496283"/>
                        <a:gd name="connsiteY124" fmla="*/ 691430 h 758095"/>
                        <a:gd name="connsiteX125" fmla="*/ 1322466 w 1496283"/>
                        <a:gd name="connsiteY125" fmla="*/ 689178 h 758095"/>
                        <a:gd name="connsiteX126" fmla="*/ 1326970 w 1496283"/>
                        <a:gd name="connsiteY126" fmla="*/ 680169 h 758095"/>
                        <a:gd name="connsiteX127" fmla="*/ 1333727 w 1496283"/>
                        <a:gd name="connsiteY127" fmla="*/ 675665 h 758095"/>
                        <a:gd name="connsiteX128" fmla="*/ 1335979 w 1496283"/>
                        <a:gd name="connsiteY128" fmla="*/ 666656 h 758095"/>
                        <a:gd name="connsiteX129" fmla="*/ 1338231 w 1496283"/>
                        <a:gd name="connsiteY129" fmla="*/ 659899 h 758095"/>
                        <a:gd name="connsiteX130" fmla="*/ 1342736 w 1496283"/>
                        <a:gd name="connsiteY130" fmla="*/ 655395 h 758095"/>
                        <a:gd name="connsiteX131" fmla="*/ 1351745 w 1496283"/>
                        <a:gd name="connsiteY131" fmla="*/ 641881 h 758095"/>
                        <a:gd name="connsiteX132" fmla="*/ 1353997 w 1496283"/>
                        <a:gd name="connsiteY132" fmla="*/ 632873 h 758095"/>
                        <a:gd name="connsiteX133" fmla="*/ 1356249 w 1496283"/>
                        <a:gd name="connsiteY133" fmla="*/ 610350 h 758095"/>
                        <a:gd name="connsiteX134" fmla="*/ 1360753 w 1496283"/>
                        <a:gd name="connsiteY134" fmla="*/ 601341 h 758095"/>
                        <a:gd name="connsiteX135" fmla="*/ 1365258 w 1496283"/>
                        <a:gd name="connsiteY135" fmla="*/ 585576 h 758095"/>
                        <a:gd name="connsiteX136" fmla="*/ 1372015 w 1496283"/>
                        <a:gd name="connsiteY136" fmla="*/ 576567 h 758095"/>
                        <a:gd name="connsiteX137" fmla="*/ 1376519 w 1496283"/>
                        <a:gd name="connsiteY137" fmla="*/ 542784 h 758095"/>
                        <a:gd name="connsiteX138" fmla="*/ 1378771 w 1496283"/>
                        <a:gd name="connsiteY138" fmla="*/ 533775 h 758095"/>
                        <a:gd name="connsiteX139" fmla="*/ 1381023 w 1496283"/>
                        <a:gd name="connsiteY139" fmla="*/ 477470 h 758095"/>
                        <a:gd name="connsiteX140" fmla="*/ 1396789 w 1496283"/>
                        <a:gd name="connsiteY140" fmla="*/ 454947 h 758095"/>
                        <a:gd name="connsiteX141" fmla="*/ 1403546 w 1496283"/>
                        <a:gd name="connsiteY141" fmla="*/ 443686 h 758095"/>
                        <a:gd name="connsiteX142" fmla="*/ 1410302 w 1496283"/>
                        <a:gd name="connsiteY142" fmla="*/ 434677 h 758095"/>
                        <a:gd name="connsiteX143" fmla="*/ 1412554 w 1496283"/>
                        <a:gd name="connsiteY143" fmla="*/ 385129 h 758095"/>
                        <a:gd name="connsiteX144" fmla="*/ 1414807 w 1496283"/>
                        <a:gd name="connsiteY144" fmla="*/ 373868 h 758095"/>
                        <a:gd name="connsiteX145" fmla="*/ 1421563 w 1496283"/>
                        <a:gd name="connsiteY145" fmla="*/ 367111 h 758095"/>
                        <a:gd name="connsiteX146" fmla="*/ 1435077 w 1496283"/>
                        <a:gd name="connsiteY146" fmla="*/ 157655 h 758095"/>
                        <a:gd name="connsiteX147" fmla="*/ 1448590 w 1496283"/>
                        <a:gd name="connsiteY147" fmla="*/ 141889 h 758095"/>
                        <a:gd name="connsiteX148" fmla="*/ 1453094 w 1496283"/>
                        <a:gd name="connsiteY148" fmla="*/ 135133 h 758095"/>
                        <a:gd name="connsiteX149" fmla="*/ 1459851 w 1496283"/>
                        <a:gd name="connsiteY149" fmla="*/ 132880 h 758095"/>
                        <a:gd name="connsiteX150" fmla="*/ 1466608 w 1496283"/>
                        <a:gd name="connsiteY150" fmla="*/ 128376 h 758095"/>
                        <a:gd name="connsiteX151" fmla="*/ 1468860 w 1496283"/>
                        <a:gd name="connsiteY151" fmla="*/ 99097 h 758095"/>
                        <a:gd name="connsiteX152" fmla="*/ 1475617 w 1496283"/>
                        <a:gd name="connsiteY152" fmla="*/ 94593 h 758095"/>
                        <a:gd name="connsiteX153" fmla="*/ 1486878 w 1496283"/>
                        <a:gd name="connsiteY153" fmla="*/ 83332 h 758095"/>
                        <a:gd name="connsiteX154" fmla="*/ 1489130 w 1496283"/>
                        <a:gd name="connsiteY154" fmla="*/ 76575 h 758095"/>
                        <a:gd name="connsiteX155" fmla="*/ 1495887 w 1496283"/>
                        <a:gd name="connsiteY155" fmla="*/ 74323 h 758095"/>
                        <a:gd name="connsiteX156" fmla="*/ 1493634 w 1496283"/>
                        <a:gd name="connsiteY156" fmla="*/ 0 h 758095"/>
                        <a:gd name="connsiteX157" fmla="*/ 1482373 w 1496283"/>
                        <a:gd name="connsiteY157" fmla="*/ 9008 h 758095"/>
                        <a:gd name="connsiteX158" fmla="*/ 1480121 w 1496283"/>
                        <a:gd name="connsiteY158" fmla="*/ 18017 h 758095"/>
                        <a:gd name="connsiteX159" fmla="*/ 1473364 w 1496283"/>
                        <a:gd name="connsiteY159" fmla="*/ 20270 h 758095"/>
                        <a:gd name="connsiteX160" fmla="*/ 1482373 w 1496283"/>
                        <a:gd name="connsiteY16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22921 w 1496283"/>
                        <a:gd name="connsiteY98" fmla="*/ 641881 h 758095"/>
                        <a:gd name="connsiteX99" fmla="*/ 1036434 w 1496283"/>
                        <a:gd name="connsiteY99" fmla="*/ 650890 h 758095"/>
                        <a:gd name="connsiteX100" fmla="*/ 1040939 w 1496283"/>
                        <a:gd name="connsiteY100" fmla="*/ 664404 h 758095"/>
                        <a:gd name="connsiteX101" fmla="*/ 1047695 w 1496283"/>
                        <a:gd name="connsiteY101" fmla="*/ 668908 h 758095"/>
                        <a:gd name="connsiteX102" fmla="*/ 1058956 w 1496283"/>
                        <a:gd name="connsiteY102" fmla="*/ 671160 h 758095"/>
                        <a:gd name="connsiteX103" fmla="*/ 1065713 w 1496283"/>
                        <a:gd name="connsiteY103" fmla="*/ 673412 h 758095"/>
                        <a:gd name="connsiteX104" fmla="*/ 1067965 w 1496283"/>
                        <a:gd name="connsiteY104" fmla="*/ 680169 h 758095"/>
                        <a:gd name="connsiteX105" fmla="*/ 1076974 w 1496283"/>
                        <a:gd name="connsiteY105" fmla="*/ 682421 h 758095"/>
                        <a:gd name="connsiteX106" fmla="*/ 1085983 w 1496283"/>
                        <a:gd name="connsiteY106" fmla="*/ 686926 h 758095"/>
                        <a:gd name="connsiteX107" fmla="*/ 1104001 w 1496283"/>
                        <a:gd name="connsiteY107" fmla="*/ 691430 h 758095"/>
                        <a:gd name="connsiteX108" fmla="*/ 1110757 w 1496283"/>
                        <a:gd name="connsiteY108" fmla="*/ 700439 h 758095"/>
                        <a:gd name="connsiteX109" fmla="*/ 1115262 w 1496283"/>
                        <a:gd name="connsiteY109" fmla="*/ 707196 h 758095"/>
                        <a:gd name="connsiteX110" fmla="*/ 1122019 w 1496283"/>
                        <a:gd name="connsiteY110" fmla="*/ 711700 h 758095"/>
                        <a:gd name="connsiteX111" fmla="*/ 1131027 w 1496283"/>
                        <a:gd name="connsiteY111" fmla="*/ 727466 h 758095"/>
                        <a:gd name="connsiteX112" fmla="*/ 1133280 w 1496283"/>
                        <a:gd name="connsiteY112" fmla="*/ 736474 h 758095"/>
                        <a:gd name="connsiteX113" fmla="*/ 1149045 w 1496283"/>
                        <a:gd name="connsiteY113" fmla="*/ 743231 h 758095"/>
                        <a:gd name="connsiteX114" fmla="*/ 1191837 w 1496283"/>
                        <a:gd name="connsiteY114" fmla="*/ 745483 h 758095"/>
                        <a:gd name="connsiteX115" fmla="*/ 1207603 w 1496283"/>
                        <a:gd name="connsiteY115" fmla="*/ 743231 h 758095"/>
                        <a:gd name="connsiteX116" fmla="*/ 1248143 w 1496283"/>
                        <a:gd name="connsiteY116" fmla="*/ 745483 h 758095"/>
                        <a:gd name="connsiteX117" fmla="*/ 1268413 w 1496283"/>
                        <a:gd name="connsiteY117" fmla="*/ 747736 h 758095"/>
                        <a:gd name="connsiteX118" fmla="*/ 1281926 w 1496283"/>
                        <a:gd name="connsiteY118" fmla="*/ 729718 h 758095"/>
                        <a:gd name="connsiteX119" fmla="*/ 1288683 w 1496283"/>
                        <a:gd name="connsiteY119" fmla="*/ 727466 h 758095"/>
                        <a:gd name="connsiteX120" fmla="*/ 1304448 w 1496283"/>
                        <a:gd name="connsiteY120" fmla="*/ 713952 h 758095"/>
                        <a:gd name="connsiteX121" fmla="*/ 1306700 w 1496283"/>
                        <a:gd name="connsiteY121" fmla="*/ 707196 h 758095"/>
                        <a:gd name="connsiteX122" fmla="*/ 1311205 w 1496283"/>
                        <a:gd name="connsiteY122" fmla="*/ 700439 h 758095"/>
                        <a:gd name="connsiteX123" fmla="*/ 1315709 w 1496283"/>
                        <a:gd name="connsiteY123" fmla="*/ 691430 h 758095"/>
                        <a:gd name="connsiteX124" fmla="*/ 1322466 w 1496283"/>
                        <a:gd name="connsiteY124" fmla="*/ 689178 h 758095"/>
                        <a:gd name="connsiteX125" fmla="*/ 1326970 w 1496283"/>
                        <a:gd name="connsiteY125" fmla="*/ 680169 h 758095"/>
                        <a:gd name="connsiteX126" fmla="*/ 1333727 w 1496283"/>
                        <a:gd name="connsiteY126" fmla="*/ 675665 h 758095"/>
                        <a:gd name="connsiteX127" fmla="*/ 1335979 w 1496283"/>
                        <a:gd name="connsiteY127" fmla="*/ 666656 h 758095"/>
                        <a:gd name="connsiteX128" fmla="*/ 1338231 w 1496283"/>
                        <a:gd name="connsiteY128" fmla="*/ 659899 h 758095"/>
                        <a:gd name="connsiteX129" fmla="*/ 1342736 w 1496283"/>
                        <a:gd name="connsiteY129" fmla="*/ 655395 h 758095"/>
                        <a:gd name="connsiteX130" fmla="*/ 1351745 w 1496283"/>
                        <a:gd name="connsiteY130" fmla="*/ 641881 h 758095"/>
                        <a:gd name="connsiteX131" fmla="*/ 1353997 w 1496283"/>
                        <a:gd name="connsiteY131" fmla="*/ 632873 h 758095"/>
                        <a:gd name="connsiteX132" fmla="*/ 1356249 w 1496283"/>
                        <a:gd name="connsiteY132" fmla="*/ 610350 h 758095"/>
                        <a:gd name="connsiteX133" fmla="*/ 1360753 w 1496283"/>
                        <a:gd name="connsiteY133" fmla="*/ 601341 h 758095"/>
                        <a:gd name="connsiteX134" fmla="*/ 1365258 w 1496283"/>
                        <a:gd name="connsiteY134" fmla="*/ 585576 h 758095"/>
                        <a:gd name="connsiteX135" fmla="*/ 1372015 w 1496283"/>
                        <a:gd name="connsiteY135" fmla="*/ 576567 h 758095"/>
                        <a:gd name="connsiteX136" fmla="*/ 1376519 w 1496283"/>
                        <a:gd name="connsiteY136" fmla="*/ 542784 h 758095"/>
                        <a:gd name="connsiteX137" fmla="*/ 1378771 w 1496283"/>
                        <a:gd name="connsiteY137" fmla="*/ 533775 h 758095"/>
                        <a:gd name="connsiteX138" fmla="*/ 1381023 w 1496283"/>
                        <a:gd name="connsiteY138" fmla="*/ 477470 h 758095"/>
                        <a:gd name="connsiteX139" fmla="*/ 1396789 w 1496283"/>
                        <a:gd name="connsiteY139" fmla="*/ 454947 h 758095"/>
                        <a:gd name="connsiteX140" fmla="*/ 1403546 w 1496283"/>
                        <a:gd name="connsiteY140" fmla="*/ 443686 h 758095"/>
                        <a:gd name="connsiteX141" fmla="*/ 1410302 w 1496283"/>
                        <a:gd name="connsiteY141" fmla="*/ 434677 h 758095"/>
                        <a:gd name="connsiteX142" fmla="*/ 1412554 w 1496283"/>
                        <a:gd name="connsiteY142" fmla="*/ 385129 h 758095"/>
                        <a:gd name="connsiteX143" fmla="*/ 1414807 w 1496283"/>
                        <a:gd name="connsiteY143" fmla="*/ 373868 h 758095"/>
                        <a:gd name="connsiteX144" fmla="*/ 1421563 w 1496283"/>
                        <a:gd name="connsiteY144" fmla="*/ 367111 h 758095"/>
                        <a:gd name="connsiteX145" fmla="*/ 1435077 w 1496283"/>
                        <a:gd name="connsiteY145" fmla="*/ 157655 h 758095"/>
                        <a:gd name="connsiteX146" fmla="*/ 1448590 w 1496283"/>
                        <a:gd name="connsiteY146" fmla="*/ 141889 h 758095"/>
                        <a:gd name="connsiteX147" fmla="*/ 1453094 w 1496283"/>
                        <a:gd name="connsiteY147" fmla="*/ 135133 h 758095"/>
                        <a:gd name="connsiteX148" fmla="*/ 1459851 w 1496283"/>
                        <a:gd name="connsiteY148" fmla="*/ 132880 h 758095"/>
                        <a:gd name="connsiteX149" fmla="*/ 1466608 w 1496283"/>
                        <a:gd name="connsiteY149" fmla="*/ 128376 h 758095"/>
                        <a:gd name="connsiteX150" fmla="*/ 1468860 w 1496283"/>
                        <a:gd name="connsiteY150" fmla="*/ 99097 h 758095"/>
                        <a:gd name="connsiteX151" fmla="*/ 1475617 w 1496283"/>
                        <a:gd name="connsiteY151" fmla="*/ 94593 h 758095"/>
                        <a:gd name="connsiteX152" fmla="*/ 1486878 w 1496283"/>
                        <a:gd name="connsiteY152" fmla="*/ 83332 h 758095"/>
                        <a:gd name="connsiteX153" fmla="*/ 1489130 w 1496283"/>
                        <a:gd name="connsiteY153" fmla="*/ 76575 h 758095"/>
                        <a:gd name="connsiteX154" fmla="*/ 1495887 w 1496283"/>
                        <a:gd name="connsiteY154" fmla="*/ 74323 h 758095"/>
                        <a:gd name="connsiteX155" fmla="*/ 1493634 w 1496283"/>
                        <a:gd name="connsiteY155" fmla="*/ 0 h 758095"/>
                        <a:gd name="connsiteX156" fmla="*/ 1482373 w 1496283"/>
                        <a:gd name="connsiteY156" fmla="*/ 9008 h 758095"/>
                        <a:gd name="connsiteX157" fmla="*/ 1480121 w 1496283"/>
                        <a:gd name="connsiteY157" fmla="*/ 18017 h 758095"/>
                        <a:gd name="connsiteX158" fmla="*/ 1473364 w 1496283"/>
                        <a:gd name="connsiteY158" fmla="*/ 20270 h 758095"/>
                        <a:gd name="connsiteX159" fmla="*/ 1482373 w 1496283"/>
                        <a:gd name="connsiteY15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36434 w 1496283"/>
                        <a:gd name="connsiteY98" fmla="*/ 650890 h 758095"/>
                        <a:gd name="connsiteX99" fmla="*/ 1040939 w 1496283"/>
                        <a:gd name="connsiteY99" fmla="*/ 664404 h 758095"/>
                        <a:gd name="connsiteX100" fmla="*/ 1047695 w 1496283"/>
                        <a:gd name="connsiteY100" fmla="*/ 668908 h 758095"/>
                        <a:gd name="connsiteX101" fmla="*/ 1058956 w 1496283"/>
                        <a:gd name="connsiteY101" fmla="*/ 671160 h 758095"/>
                        <a:gd name="connsiteX102" fmla="*/ 1065713 w 1496283"/>
                        <a:gd name="connsiteY102" fmla="*/ 673412 h 758095"/>
                        <a:gd name="connsiteX103" fmla="*/ 1067965 w 1496283"/>
                        <a:gd name="connsiteY103" fmla="*/ 680169 h 758095"/>
                        <a:gd name="connsiteX104" fmla="*/ 1076974 w 1496283"/>
                        <a:gd name="connsiteY104" fmla="*/ 682421 h 758095"/>
                        <a:gd name="connsiteX105" fmla="*/ 1085983 w 1496283"/>
                        <a:gd name="connsiteY105" fmla="*/ 686926 h 758095"/>
                        <a:gd name="connsiteX106" fmla="*/ 1104001 w 1496283"/>
                        <a:gd name="connsiteY106" fmla="*/ 691430 h 758095"/>
                        <a:gd name="connsiteX107" fmla="*/ 1110757 w 1496283"/>
                        <a:gd name="connsiteY107" fmla="*/ 700439 h 758095"/>
                        <a:gd name="connsiteX108" fmla="*/ 1115262 w 1496283"/>
                        <a:gd name="connsiteY108" fmla="*/ 707196 h 758095"/>
                        <a:gd name="connsiteX109" fmla="*/ 1122019 w 1496283"/>
                        <a:gd name="connsiteY109" fmla="*/ 711700 h 758095"/>
                        <a:gd name="connsiteX110" fmla="*/ 1131027 w 1496283"/>
                        <a:gd name="connsiteY110" fmla="*/ 727466 h 758095"/>
                        <a:gd name="connsiteX111" fmla="*/ 1133280 w 1496283"/>
                        <a:gd name="connsiteY111" fmla="*/ 736474 h 758095"/>
                        <a:gd name="connsiteX112" fmla="*/ 1149045 w 1496283"/>
                        <a:gd name="connsiteY112" fmla="*/ 743231 h 758095"/>
                        <a:gd name="connsiteX113" fmla="*/ 1191837 w 1496283"/>
                        <a:gd name="connsiteY113" fmla="*/ 745483 h 758095"/>
                        <a:gd name="connsiteX114" fmla="*/ 1207603 w 1496283"/>
                        <a:gd name="connsiteY114" fmla="*/ 743231 h 758095"/>
                        <a:gd name="connsiteX115" fmla="*/ 1248143 w 1496283"/>
                        <a:gd name="connsiteY115" fmla="*/ 745483 h 758095"/>
                        <a:gd name="connsiteX116" fmla="*/ 1268413 w 1496283"/>
                        <a:gd name="connsiteY116" fmla="*/ 747736 h 758095"/>
                        <a:gd name="connsiteX117" fmla="*/ 1281926 w 1496283"/>
                        <a:gd name="connsiteY117" fmla="*/ 729718 h 758095"/>
                        <a:gd name="connsiteX118" fmla="*/ 1288683 w 1496283"/>
                        <a:gd name="connsiteY118" fmla="*/ 727466 h 758095"/>
                        <a:gd name="connsiteX119" fmla="*/ 1304448 w 1496283"/>
                        <a:gd name="connsiteY119" fmla="*/ 713952 h 758095"/>
                        <a:gd name="connsiteX120" fmla="*/ 1306700 w 1496283"/>
                        <a:gd name="connsiteY120" fmla="*/ 707196 h 758095"/>
                        <a:gd name="connsiteX121" fmla="*/ 1311205 w 1496283"/>
                        <a:gd name="connsiteY121" fmla="*/ 700439 h 758095"/>
                        <a:gd name="connsiteX122" fmla="*/ 1315709 w 1496283"/>
                        <a:gd name="connsiteY122" fmla="*/ 691430 h 758095"/>
                        <a:gd name="connsiteX123" fmla="*/ 1322466 w 1496283"/>
                        <a:gd name="connsiteY123" fmla="*/ 689178 h 758095"/>
                        <a:gd name="connsiteX124" fmla="*/ 1326970 w 1496283"/>
                        <a:gd name="connsiteY124" fmla="*/ 680169 h 758095"/>
                        <a:gd name="connsiteX125" fmla="*/ 1333727 w 1496283"/>
                        <a:gd name="connsiteY125" fmla="*/ 675665 h 758095"/>
                        <a:gd name="connsiteX126" fmla="*/ 1335979 w 1496283"/>
                        <a:gd name="connsiteY126" fmla="*/ 666656 h 758095"/>
                        <a:gd name="connsiteX127" fmla="*/ 1338231 w 1496283"/>
                        <a:gd name="connsiteY127" fmla="*/ 659899 h 758095"/>
                        <a:gd name="connsiteX128" fmla="*/ 1342736 w 1496283"/>
                        <a:gd name="connsiteY128" fmla="*/ 655395 h 758095"/>
                        <a:gd name="connsiteX129" fmla="*/ 1351745 w 1496283"/>
                        <a:gd name="connsiteY129" fmla="*/ 641881 h 758095"/>
                        <a:gd name="connsiteX130" fmla="*/ 1353997 w 1496283"/>
                        <a:gd name="connsiteY130" fmla="*/ 632873 h 758095"/>
                        <a:gd name="connsiteX131" fmla="*/ 1356249 w 1496283"/>
                        <a:gd name="connsiteY131" fmla="*/ 610350 h 758095"/>
                        <a:gd name="connsiteX132" fmla="*/ 1360753 w 1496283"/>
                        <a:gd name="connsiteY132" fmla="*/ 601341 h 758095"/>
                        <a:gd name="connsiteX133" fmla="*/ 1365258 w 1496283"/>
                        <a:gd name="connsiteY133" fmla="*/ 585576 h 758095"/>
                        <a:gd name="connsiteX134" fmla="*/ 1372015 w 1496283"/>
                        <a:gd name="connsiteY134" fmla="*/ 576567 h 758095"/>
                        <a:gd name="connsiteX135" fmla="*/ 1376519 w 1496283"/>
                        <a:gd name="connsiteY135" fmla="*/ 542784 h 758095"/>
                        <a:gd name="connsiteX136" fmla="*/ 1378771 w 1496283"/>
                        <a:gd name="connsiteY136" fmla="*/ 533775 h 758095"/>
                        <a:gd name="connsiteX137" fmla="*/ 1381023 w 1496283"/>
                        <a:gd name="connsiteY137" fmla="*/ 477470 h 758095"/>
                        <a:gd name="connsiteX138" fmla="*/ 1396789 w 1496283"/>
                        <a:gd name="connsiteY138" fmla="*/ 454947 h 758095"/>
                        <a:gd name="connsiteX139" fmla="*/ 1403546 w 1496283"/>
                        <a:gd name="connsiteY139" fmla="*/ 443686 h 758095"/>
                        <a:gd name="connsiteX140" fmla="*/ 1410302 w 1496283"/>
                        <a:gd name="connsiteY140" fmla="*/ 434677 h 758095"/>
                        <a:gd name="connsiteX141" fmla="*/ 1412554 w 1496283"/>
                        <a:gd name="connsiteY141" fmla="*/ 385129 h 758095"/>
                        <a:gd name="connsiteX142" fmla="*/ 1414807 w 1496283"/>
                        <a:gd name="connsiteY142" fmla="*/ 373868 h 758095"/>
                        <a:gd name="connsiteX143" fmla="*/ 1421563 w 1496283"/>
                        <a:gd name="connsiteY143" fmla="*/ 367111 h 758095"/>
                        <a:gd name="connsiteX144" fmla="*/ 1435077 w 1496283"/>
                        <a:gd name="connsiteY144" fmla="*/ 157655 h 758095"/>
                        <a:gd name="connsiteX145" fmla="*/ 1448590 w 1496283"/>
                        <a:gd name="connsiteY145" fmla="*/ 141889 h 758095"/>
                        <a:gd name="connsiteX146" fmla="*/ 1453094 w 1496283"/>
                        <a:gd name="connsiteY146" fmla="*/ 135133 h 758095"/>
                        <a:gd name="connsiteX147" fmla="*/ 1459851 w 1496283"/>
                        <a:gd name="connsiteY147" fmla="*/ 132880 h 758095"/>
                        <a:gd name="connsiteX148" fmla="*/ 1466608 w 1496283"/>
                        <a:gd name="connsiteY148" fmla="*/ 128376 h 758095"/>
                        <a:gd name="connsiteX149" fmla="*/ 1468860 w 1496283"/>
                        <a:gd name="connsiteY149" fmla="*/ 99097 h 758095"/>
                        <a:gd name="connsiteX150" fmla="*/ 1475617 w 1496283"/>
                        <a:gd name="connsiteY150" fmla="*/ 94593 h 758095"/>
                        <a:gd name="connsiteX151" fmla="*/ 1486878 w 1496283"/>
                        <a:gd name="connsiteY151" fmla="*/ 83332 h 758095"/>
                        <a:gd name="connsiteX152" fmla="*/ 1489130 w 1496283"/>
                        <a:gd name="connsiteY152" fmla="*/ 76575 h 758095"/>
                        <a:gd name="connsiteX153" fmla="*/ 1495887 w 1496283"/>
                        <a:gd name="connsiteY153" fmla="*/ 74323 h 758095"/>
                        <a:gd name="connsiteX154" fmla="*/ 1493634 w 1496283"/>
                        <a:gd name="connsiteY154" fmla="*/ 0 h 758095"/>
                        <a:gd name="connsiteX155" fmla="*/ 1482373 w 1496283"/>
                        <a:gd name="connsiteY155" fmla="*/ 9008 h 758095"/>
                        <a:gd name="connsiteX156" fmla="*/ 1480121 w 1496283"/>
                        <a:gd name="connsiteY156" fmla="*/ 18017 h 758095"/>
                        <a:gd name="connsiteX157" fmla="*/ 1473364 w 1496283"/>
                        <a:gd name="connsiteY157" fmla="*/ 20270 h 758095"/>
                        <a:gd name="connsiteX158" fmla="*/ 1482373 w 1496283"/>
                        <a:gd name="connsiteY15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80129 w 1496283"/>
                        <a:gd name="connsiteY95" fmla="*/ 605846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7695 w 1496283"/>
                        <a:gd name="connsiteY98" fmla="*/ 668908 h 758095"/>
                        <a:gd name="connsiteX99" fmla="*/ 1058956 w 1496283"/>
                        <a:gd name="connsiteY99" fmla="*/ 671160 h 758095"/>
                        <a:gd name="connsiteX100" fmla="*/ 1065713 w 1496283"/>
                        <a:gd name="connsiteY100" fmla="*/ 673412 h 758095"/>
                        <a:gd name="connsiteX101" fmla="*/ 1067965 w 1496283"/>
                        <a:gd name="connsiteY101" fmla="*/ 680169 h 758095"/>
                        <a:gd name="connsiteX102" fmla="*/ 1076974 w 1496283"/>
                        <a:gd name="connsiteY102" fmla="*/ 682421 h 758095"/>
                        <a:gd name="connsiteX103" fmla="*/ 1085983 w 1496283"/>
                        <a:gd name="connsiteY103" fmla="*/ 686926 h 758095"/>
                        <a:gd name="connsiteX104" fmla="*/ 1104001 w 1496283"/>
                        <a:gd name="connsiteY104" fmla="*/ 691430 h 758095"/>
                        <a:gd name="connsiteX105" fmla="*/ 1110757 w 1496283"/>
                        <a:gd name="connsiteY105" fmla="*/ 700439 h 758095"/>
                        <a:gd name="connsiteX106" fmla="*/ 1115262 w 1496283"/>
                        <a:gd name="connsiteY106" fmla="*/ 707196 h 758095"/>
                        <a:gd name="connsiteX107" fmla="*/ 1122019 w 1496283"/>
                        <a:gd name="connsiteY107" fmla="*/ 711700 h 758095"/>
                        <a:gd name="connsiteX108" fmla="*/ 1131027 w 1496283"/>
                        <a:gd name="connsiteY108" fmla="*/ 727466 h 758095"/>
                        <a:gd name="connsiteX109" fmla="*/ 1133280 w 1496283"/>
                        <a:gd name="connsiteY109" fmla="*/ 736474 h 758095"/>
                        <a:gd name="connsiteX110" fmla="*/ 1149045 w 1496283"/>
                        <a:gd name="connsiteY110" fmla="*/ 743231 h 758095"/>
                        <a:gd name="connsiteX111" fmla="*/ 1191837 w 1496283"/>
                        <a:gd name="connsiteY111" fmla="*/ 745483 h 758095"/>
                        <a:gd name="connsiteX112" fmla="*/ 1207603 w 1496283"/>
                        <a:gd name="connsiteY112" fmla="*/ 743231 h 758095"/>
                        <a:gd name="connsiteX113" fmla="*/ 1248143 w 1496283"/>
                        <a:gd name="connsiteY113" fmla="*/ 745483 h 758095"/>
                        <a:gd name="connsiteX114" fmla="*/ 1268413 w 1496283"/>
                        <a:gd name="connsiteY114" fmla="*/ 747736 h 758095"/>
                        <a:gd name="connsiteX115" fmla="*/ 1281926 w 1496283"/>
                        <a:gd name="connsiteY115" fmla="*/ 729718 h 758095"/>
                        <a:gd name="connsiteX116" fmla="*/ 1288683 w 1496283"/>
                        <a:gd name="connsiteY116" fmla="*/ 727466 h 758095"/>
                        <a:gd name="connsiteX117" fmla="*/ 1304448 w 1496283"/>
                        <a:gd name="connsiteY117" fmla="*/ 713952 h 758095"/>
                        <a:gd name="connsiteX118" fmla="*/ 1306700 w 1496283"/>
                        <a:gd name="connsiteY118" fmla="*/ 707196 h 758095"/>
                        <a:gd name="connsiteX119" fmla="*/ 1311205 w 1496283"/>
                        <a:gd name="connsiteY119" fmla="*/ 700439 h 758095"/>
                        <a:gd name="connsiteX120" fmla="*/ 1315709 w 1496283"/>
                        <a:gd name="connsiteY120" fmla="*/ 691430 h 758095"/>
                        <a:gd name="connsiteX121" fmla="*/ 1322466 w 1496283"/>
                        <a:gd name="connsiteY121" fmla="*/ 689178 h 758095"/>
                        <a:gd name="connsiteX122" fmla="*/ 1326970 w 1496283"/>
                        <a:gd name="connsiteY122" fmla="*/ 680169 h 758095"/>
                        <a:gd name="connsiteX123" fmla="*/ 1333727 w 1496283"/>
                        <a:gd name="connsiteY123" fmla="*/ 675665 h 758095"/>
                        <a:gd name="connsiteX124" fmla="*/ 1335979 w 1496283"/>
                        <a:gd name="connsiteY124" fmla="*/ 666656 h 758095"/>
                        <a:gd name="connsiteX125" fmla="*/ 1338231 w 1496283"/>
                        <a:gd name="connsiteY125" fmla="*/ 659899 h 758095"/>
                        <a:gd name="connsiteX126" fmla="*/ 1342736 w 1496283"/>
                        <a:gd name="connsiteY126" fmla="*/ 655395 h 758095"/>
                        <a:gd name="connsiteX127" fmla="*/ 1351745 w 1496283"/>
                        <a:gd name="connsiteY127" fmla="*/ 641881 h 758095"/>
                        <a:gd name="connsiteX128" fmla="*/ 1353997 w 1496283"/>
                        <a:gd name="connsiteY128" fmla="*/ 632873 h 758095"/>
                        <a:gd name="connsiteX129" fmla="*/ 1356249 w 1496283"/>
                        <a:gd name="connsiteY129" fmla="*/ 610350 h 758095"/>
                        <a:gd name="connsiteX130" fmla="*/ 1360753 w 1496283"/>
                        <a:gd name="connsiteY130" fmla="*/ 601341 h 758095"/>
                        <a:gd name="connsiteX131" fmla="*/ 1365258 w 1496283"/>
                        <a:gd name="connsiteY131" fmla="*/ 585576 h 758095"/>
                        <a:gd name="connsiteX132" fmla="*/ 1372015 w 1496283"/>
                        <a:gd name="connsiteY132" fmla="*/ 576567 h 758095"/>
                        <a:gd name="connsiteX133" fmla="*/ 1376519 w 1496283"/>
                        <a:gd name="connsiteY133" fmla="*/ 542784 h 758095"/>
                        <a:gd name="connsiteX134" fmla="*/ 1378771 w 1496283"/>
                        <a:gd name="connsiteY134" fmla="*/ 533775 h 758095"/>
                        <a:gd name="connsiteX135" fmla="*/ 1381023 w 1496283"/>
                        <a:gd name="connsiteY135" fmla="*/ 477470 h 758095"/>
                        <a:gd name="connsiteX136" fmla="*/ 1396789 w 1496283"/>
                        <a:gd name="connsiteY136" fmla="*/ 454947 h 758095"/>
                        <a:gd name="connsiteX137" fmla="*/ 1403546 w 1496283"/>
                        <a:gd name="connsiteY137" fmla="*/ 443686 h 758095"/>
                        <a:gd name="connsiteX138" fmla="*/ 1410302 w 1496283"/>
                        <a:gd name="connsiteY138" fmla="*/ 434677 h 758095"/>
                        <a:gd name="connsiteX139" fmla="*/ 1412554 w 1496283"/>
                        <a:gd name="connsiteY139" fmla="*/ 385129 h 758095"/>
                        <a:gd name="connsiteX140" fmla="*/ 1414807 w 1496283"/>
                        <a:gd name="connsiteY140" fmla="*/ 373868 h 758095"/>
                        <a:gd name="connsiteX141" fmla="*/ 1421563 w 1496283"/>
                        <a:gd name="connsiteY141" fmla="*/ 367111 h 758095"/>
                        <a:gd name="connsiteX142" fmla="*/ 1435077 w 1496283"/>
                        <a:gd name="connsiteY142" fmla="*/ 157655 h 758095"/>
                        <a:gd name="connsiteX143" fmla="*/ 1448590 w 1496283"/>
                        <a:gd name="connsiteY143" fmla="*/ 141889 h 758095"/>
                        <a:gd name="connsiteX144" fmla="*/ 1453094 w 1496283"/>
                        <a:gd name="connsiteY144" fmla="*/ 135133 h 758095"/>
                        <a:gd name="connsiteX145" fmla="*/ 1459851 w 1496283"/>
                        <a:gd name="connsiteY145" fmla="*/ 132880 h 758095"/>
                        <a:gd name="connsiteX146" fmla="*/ 1466608 w 1496283"/>
                        <a:gd name="connsiteY146" fmla="*/ 128376 h 758095"/>
                        <a:gd name="connsiteX147" fmla="*/ 1468860 w 1496283"/>
                        <a:gd name="connsiteY147" fmla="*/ 99097 h 758095"/>
                        <a:gd name="connsiteX148" fmla="*/ 1475617 w 1496283"/>
                        <a:gd name="connsiteY148" fmla="*/ 94593 h 758095"/>
                        <a:gd name="connsiteX149" fmla="*/ 1486878 w 1496283"/>
                        <a:gd name="connsiteY149" fmla="*/ 83332 h 758095"/>
                        <a:gd name="connsiteX150" fmla="*/ 1489130 w 1496283"/>
                        <a:gd name="connsiteY150" fmla="*/ 76575 h 758095"/>
                        <a:gd name="connsiteX151" fmla="*/ 1495887 w 1496283"/>
                        <a:gd name="connsiteY151" fmla="*/ 74323 h 758095"/>
                        <a:gd name="connsiteX152" fmla="*/ 1493634 w 1496283"/>
                        <a:gd name="connsiteY152" fmla="*/ 0 h 758095"/>
                        <a:gd name="connsiteX153" fmla="*/ 1482373 w 1496283"/>
                        <a:gd name="connsiteY153" fmla="*/ 9008 h 758095"/>
                        <a:gd name="connsiteX154" fmla="*/ 1480121 w 1496283"/>
                        <a:gd name="connsiteY154" fmla="*/ 18017 h 758095"/>
                        <a:gd name="connsiteX155" fmla="*/ 1473364 w 1496283"/>
                        <a:gd name="connsiteY155" fmla="*/ 20270 h 758095"/>
                        <a:gd name="connsiteX156" fmla="*/ 1482373 w 1496283"/>
                        <a:gd name="connsiteY15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1209 w 1496283"/>
                        <a:gd name="connsiteY51" fmla="*/ 581072 h 758095"/>
                        <a:gd name="connsiteX52" fmla="*/ 1047695 w 1496283"/>
                        <a:gd name="connsiteY52" fmla="*/ 563054 h 758095"/>
                        <a:gd name="connsiteX53" fmla="*/ 1016164 w 1496283"/>
                        <a:gd name="connsiteY53" fmla="*/ 540532 h 758095"/>
                        <a:gd name="connsiteX54" fmla="*/ 980129 w 1496283"/>
                        <a:gd name="connsiteY54" fmla="*/ 524766 h 758095"/>
                        <a:gd name="connsiteX55" fmla="*/ 905806 w 1496283"/>
                        <a:gd name="connsiteY55" fmla="*/ 522514 h 758095"/>
                        <a:gd name="connsiteX56" fmla="*/ 856257 w 1496283"/>
                        <a:gd name="connsiteY56" fmla="*/ 527018 h 758095"/>
                        <a:gd name="connsiteX57" fmla="*/ 796063 w 1496283"/>
                        <a:gd name="connsiteY57" fmla="*/ 547399 h 758095"/>
                        <a:gd name="connsiteX58" fmla="*/ 750403 w 1496283"/>
                        <a:gd name="connsiteY58" fmla="*/ 578819 h 758095"/>
                        <a:gd name="connsiteX59" fmla="*/ 709863 w 1496283"/>
                        <a:gd name="connsiteY59" fmla="*/ 626116 h 758095"/>
                        <a:gd name="connsiteX60" fmla="*/ 691845 w 1496283"/>
                        <a:gd name="connsiteY60" fmla="*/ 644134 h 758095"/>
                        <a:gd name="connsiteX61" fmla="*/ 647490 w 1496283"/>
                        <a:gd name="connsiteY61" fmla="*/ 668108 h 758095"/>
                        <a:gd name="connsiteX62" fmla="*/ 550719 w 1496283"/>
                        <a:gd name="connsiteY62" fmla="*/ 677007 h 758095"/>
                        <a:gd name="connsiteX63" fmla="*/ 449837 w 1496283"/>
                        <a:gd name="connsiteY63" fmla="*/ 674028 h 758095"/>
                        <a:gd name="connsiteX64" fmla="*/ 385888 w 1496283"/>
                        <a:gd name="connsiteY64" fmla="*/ 637474 h 758095"/>
                        <a:gd name="connsiteX65" fmla="*/ 340499 w 1496283"/>
                        <a:gd name="connsiteY65" fmla="*/ 603594 h 758095"/>
                        <a:gd name="connsiteX66" fmla="*/ 302212 w 1496283"/>
                        <a:gd name="connsiteY66" fmla="*/ 578819 h 758095"/>
                        <a:gd name="connsiteX67" fmla="*/ 266176 w 1496283"/>
                        <a:gd name="connsiteY67" fmla="*/ 556297 h 758095"/>
                        <a:gd name="connsiteX68" fmla="*/ 259420 w 1496283"/>
                        <a:gd name="connsiteY68" fmla="*/ 554045 h 758095"/>
                        <a:gd name="connsiteX69" fmla="*/ 236897 w 1496283"/>
                        <a:gd name="connsiteY69" fmla="*/ 545036 h 758095"/>
                        <a:gd name="connsiteX70" fmla="*/ 180592 w 1496283"/>
                        <a:gd name="connsiteY70" fmla="*/ 536027 h 758095"/>
                        <a:gd name="connsiteX71" fmla="*/ 117530 w 1496283"/>
                        <a:gd name="connsiteY71" fmla="*/ 533775 h 758095"/>
                        <a:gd name="connsiteX72" fmla="*/ 76990 w 1496283"/>
                        <a:gd name="connsiteY72" fmla="*/ 536027 h 758095"/>
                        <a:gd name="connsiteX73" fmla="*/ 61716 w 1496283"/>
                        <a:gd name="connsiteY73" fmla="*/ 536930 h 758095"/>
                        <a:gd name="connsiteX74" fmla="*/ 23554 w 1496283"/>
                        <a:gd name="connsiteY74" fmla="*/ 550729 h 758095"/>
                        <a:gd name="connsiteX75" fmla="*/ 174 w 1496283"/>
                        <a:gd name="connsiteY75" fmla="*/ 573331 h 758095"/>
                        <a:gd name="connsiteX76" fmla="*/ 16278 w 1496283"/>
                        <a:gd name="connsiteY76" fmla="*/ 613525 h 758095"/>
                        <a:gd name="connsiteX77" fmla="*/ 73673 w 1496283"/>
                        <a:gd name="connsiteY77" fmla="*/ 624127 h 758095"/>
                        <a:gd name="connsiteX78" fmla="*/ 125098 w 1496283"/>
                        <a:gd name="connsiteY78" fmla="*/ 629432 h 758095"/>
                        <a:gd name="connsiteX79" fmla="*/ 167079 w 1496283"/>
                        <a:gd name="connsiteY79" fmla="*/ 632873 h 758095"/>
                        <a:gd name="connsiteX80" fmla="*/ 219459 w 1496283"/>
                        <a:gd name="connsiteY80" fmla="*/ 640429 h 758095"/>
                        <a:gd name="connsiteX81" fmla="*/ 271260 w 1496283"/>
                        <a:gd name="connsiteY81" fmla="*/ 659173 h 758095"/>
                        <a:gd name="connsiteX82" fmla="*/ 302212 w 1496283"/>
                        <a:gd name="connsiteY82" fmla="*/ 675665 h 758095"/>
                        <a:gd name="connsiteX83" fmla="*/ 337300 w 1496283"/>
                        <a:gd name="connsiteY83" fmla="*/ 700365 h 758095"/>
                        <a:gd name="connsiteX84" fmla="*/ 363637 w 1496283"/>
                        <a:gd name="connsiteY84" fmla="*/ 738763 h 758095"/>
                        <a:gd name="connsiteX85" fmla="*/ 403561 w 1496283"/>
                        <a:gd name="connsiteY85" fmla="*/ 752240 h 758095"/>
                        <a:gd name="connsiteX86" fmla="*/ 548393 w 1496283"/>
                        <a:gd name="connsiteY86" fmla="*/ 753003 h 758095"/>
                        <a:gd name="connsiteX87" fmla="*/ 630198 w 1496283"/>
                        <a:gd name="connsiteY87" fmla="*/ 750751 h 758095"/>
                        <a:gd name="connsiteX88" fmla="*/ 689593 w 1496283"/>
                        <a:gd name="connsiteY88" fmla="*/ 745483 h 758095"/>
                        <a:gd name="connsiteX89" fmla="*/ 735846 w 1496283"/>
                        <a:gd name="connsiteY89" fmla="*/ 708955 h 758095"/>
                        <a:gd name="connsiteX90" fmla="*/ 766094 w 1496283"/>
                        <a:gd name="connsiteY90" fmla="*/ 676722 h 758095"/>
                        <a:gd name="connsiteX91" fmla="*/ 818622 w 1496283"/>
                        <a:gd name="connsiteY91" fmla="*/ 631642 h 758095"/>
                        <a:gd name="connsiteX92" fmla="*/ 869696 w 1496283"/>
                        <a:gd name="connsiteY92" fmla="*/ 611335 h 758095"/>
                        <a:gd name="connsiteX93" fmla="*/ 932033 w 1496283"/>
                        <a:gd name="connsiteY93" fmla="*/ 606609 h 758095"/>
                        <a:gd name="connsiteX94" fmla="*/ 990553 w 1496283"/>
                        <a:gd name="connsiteY94" fmla="*/ 619249 h 758095"/>
                        <a:gd name="connsiteX95" fmla="*/ 1018417 w 1496283"/>
                        <a:gd name="connsiteY95" fmla="*/ 632873 h 758095"/>
                        <a:gd name="connsiteX96" fmla="*/ 1036434 w 1496283"/>
                        <a:gd name="connsiteY96" fmla="*/ 650890 h 758095"/>
                        <a:gd name="connsiteX97" fmla="*/ 1047695 w 1496283"/>
                        <a:gd name="connsiteY97" fmla="*/ 668908 h 758095"/>
                        <a:gd name="connsiteX98" fmla="*/ 1058956 w 1496283"/>
                        <a:gd name="connsiteY98" fmla="*/ 671160 h 758095"/>
                        <a:gd name="connsiteX99" fmla="*/ 1065713 w 1496283"/>
                        <a:gd name="connsiteY99" fmla="*/ 673412 h 758095"/>
                        <a:gd name="connsiteX100" fmla="*/ 1067965 w 1496283"/>
                        <a:gd name="connsiteY100" fmla="*/ 680169 h 758095"/>
                        <a:gd name="connsiteX101" fmla="*/ 1076974 w 1496283"/>
                        <a:gd name="connsiteY101" fmla="*/ 682421 h 758095"/>
                        <a:gd name="connsiteX102" fmla="*/ 1085983 w 1496283"/>
                        <a:gd name="connsiteY102" fmla="*/ 686926 h 758095"/>
                        <a:gd name="connsiteX103" fmla="*/ 1104001 w 1496283"/>
                        <a:gd name="connsiteY103" fmla="*/ 691430 h 758095"/>
                        <a:gd name="connsiteX104" fmla="*/ 1110757 w 1496283"/>
                        <a:gd name="connsiteY104" fmla="*/ 700439 h 758095"/>
                        <a:gd name="connsiteX105" fmla="*/ 1115262 w 1496283"/>
                        <a:gd name="connsiteY105" fmla="*/ 707196 h 758095"/>
                        <a:gd name="connsiteX106" fmla="*/ 1122019 w 1496283"/>
                        <a:gd name="connsiteY106" fmla="*/ 711700 h 758095"/>
                        <a:gd name="connsiteX107" fmla="*/ 1131027 w 1496283"/>
                        <a:gd name="connsiteY107" fmla="*/ 727466 h 758095"/>
                        <a:gd name="connsiteX108" fmla="*/ 1133280 w 1496283"/>
                        <a:gd name="connsiteY108" fmla="*/ 736474 h 758095"/>
                        <a:gd name="connsiteX109" fmla="*/ 1149045 w 1496283"/>
                        <a:gd name="connsiteY109" fmla="*/ 743231 h 758095"/>
                        <a:gd name="connsiteX110" fmla="*/ 1191837 w 1496283"/>
                        <a:gd name="connsiteY110" fmla="*/ 745483 h 758095"/>
                        <a:gd name="connsiteX111" fmla="*/ 1207603 w 1496283"/>
                        <a:gd name="connsiteY111" fmla="*/ 743231 h 758095"/>
                        <a:gd name="connsiteX112" fmla="*/ 1248143 w 1496283"/>
                        <a:gd name="connsiteY112" fmla="*/ 745483 h 758095"/>
                        <a:gd name="connsiteX113" fmla="*/ 1268413 w 1496283"/>
                        <a:gd name="connsiteY113" fmla="*/ 747736 h 758095"/>
                        <a:gd name="connsiteX114" fmla="*/ 1281926 w 1496283"/>
                        <a:gd name="connsiteY114" fmla="*/ 729718 h 758095"/>
                        <a:gd name="connsiteX115" fmla="*/ 1288683 w 1496283"/>
                        <a:gd name="connsiteY115" fmla="*/ 727466 h 758095"/>
                        <a:gd name="connsiteX116" fmla="*/ 1304448 w 1496283"/>
                        <a:gd name="connsiteY116" fmla="*/ 713952 h 758095"/>
                        <a:gd name="connsiteX117" fmla="*/ 1306700 w 1496283"/>
                        <a:gd name="connsiteY117" fmla="*/ 707196 h 758095"/>
                        <a:gd name="connsiteX118" fmla="*/ 1311205 w 1496283"/>
                        <a:gd name="connsiteY118" fmla="*/ 700439 h 758095"/>
                        <a:gd name="connsiteX119" fmla="*/ 1315709 w 1496283"/>
                        <a:gd name="connsiteY119" fmla="*/ 691430 h 758095"/>
                        <a:gd name="connsiteX120" fmla="*/ 1322466 w 1496283"/>
                        <a:gd name="connsiteY120" fmla="*/ 689178 h 758095"/>
                        <a:gd name="connsiteX121" fmla="*/ 1326970 w 1496283"/>
                        <a:gd name="connsiteY121" fmla="*/ 680169 h 758095"/>
                        <a:gd name="connsiteX122" fmla="*/ 1333727 w 1496283"/>
                        <a:gd name="connsiteY122" fmla="*/ 675665 h 758095"/>
                        <a:gd name="connsiteX123" fmla="*/ 1335979 w 1496283"/>
                        <a:gd name="connsiteY123" fmla="*/ 666656 h 758095"/>
                        <a:gd name="connsiteX124" fmla="*/ 1338231 w 1496283"/>
                        <a:gd name="connsiteY124" fmla="*/ 659899 h 758095"/>
                        <a:gd name="connsiteX125" fmla="*/ 1342736 w 1496283"/>
                        <a:gd name="connsiteY125" fmla="*/ 655395 h 758095"/>
                        <a:gd name="connsiteX126" fmla="*/ 1351745 w 1496283"/>
                        <a:gd name="connsiteY126" fmla="*/ 641881 h 758095"/>
                        <a:gd name="connsiteX127" fmla="*/ 1353997 w 1496283"/>
                        <a:gd name="connsiteY127" fmla="*/ 632873 h 758095"/>
                        <a:gd name="connsiteX128" fmla="*/ 1356249 w 1496283"/>
                        <a:gd name="connsiteY128" fmla="*/ 610350 h 758095"/>
                        <a:gd name="connsiteX129" fmla="*/ 1360753 w 1496283"/>
                        <a:gd name="connsiteY129" fmla="*/ 601341 h 758095"/>
                        <a:gd name="connsiteX130" fmla="*/ 1365258 w 1496283"/>
                        <a:gd name="connsiteY130" fmla="*/ 585576 h 758095"/>
                        <a:gd name="connsiteX131" fmla="*/ 1372015 w 1496283"/>
                        <a:gd name="connsiteY131" fmla="*/ 576567 h 758095"/>
                        <a:gd name="connsiteX132" fmla="*/ 1376519 w 1496283"/>
                        <a:gd name="connsiteY132" fmla="*/ 542784 h 758095"/>
                        <a:gd name="connsiteX133" fmla="*/ 1378771 w 1496283"/>
                        <a:gd name="connsiteY133" fmla="*/ 533775 h 758095"/>
                        <a:gd name="connsiteX134" fmla="*/ 1381023 w 1496283"/>
                        <a:gd name="connsiteY134" fmla="*/ 477470 h 758095"/>
                        <a:gd name="connsiteX135" fmla="*/ 1396789 w 1496283"/>
                        <a:gd name="connsiteY135" fmla="*/ 454947 h 758095"/>
                        <a:gd name="connsiteX136" fmla="*/ 1403546 w 1496283"/>
                        <a:gd name="connsiteY136" fmla="*/ 443686 h 758095"/>
                        <a:gd name="connsiteX137" fmla="*/ 1410302 w 1496283"/>
                        <a:gd name="connsiteY137" fmla="*/ 434677 h 758095"/>
                        <a:gd name="connsiteX138" fmla="*/ 1412554 w 1496283"/>
                        <a:gd name="connsiteY138" fmla="*/ 385129 h 758095"/>
                        <a:gd name="connsiteX139" fmla="*/ 1414807 w 1496283"/>
                        <a:gd name="connsiteY139" fmla="*/ 373868 h 758095"/>
                        <a:gd name="connsiteX140" fmla="*/ 1421563 w 1496283"/>
                        <a:gd name="connsiteY140" fmla="*/ 367111 h 758095"/>
                        <a:gd name="connsiteX141" fmla="*/ 1435077 w 1496283"/>
                        <a:gd name="connsiteY141" fmla="*/ 157655 h 758095"/>
                        <a:gd name="connsiteX142" fmla="*/ 1448590 w 1496283"/>
                        <a:gd name="connsiteY142" fmla="*/ 141889 h 758095"/>
                        <a:gd name="connsiteX143" fmla="*/ 1453094 w 1496283"/>
                        <a:gd name="connsiteY143" fmla="*/ 135133 h 758095"/>
                        <a:gd name="connsiteX144" fmla="*/ 1459851 w 1496283"/>
                        <a:gd name="connsiteY144" fmla="*/ 132880 h 758095"/>
                        <a:gd name="connsiteX145" fmla="*/ 1466608 w 1496283"/>
                        <a:gd name="connsiteY145" fmla="*/ 128376 h 758095"/>
                        <a:gd name="connsiteX146" fmla="*/ 1468860 w 1496283"/>
                        <a:gd name="connsiteY146" fmla="*/ 99097 h 758095"/>
                        <a:gd name="connsiteX147" fmla="*/ 1475617 w 1496283"/>
                        <a:gd name="connsiteY147" fmla="*/ 94593 h 758095"/>
                        <a:gd name="connsiteX148" fmla="*/ 1486878 w 1496283"/>
                        <a:gd name="connsiteY148" fmla="*/ 83332 h 758095"/>
                        <a:gd name="connsiteX149" fmla="*/ 1489130 w 1496283"/>
                        <a:gd name="connsiteY149" fmla="*/ 76575 h 758095"/>
                        <a:gd name="connsiteX150" fmla="*/ 1495887 w 1496283"/>
                        <a:gd name="connsiteY150" fmla="*/ 74323 h 758095"/>
                        <a:gd name="connsiteX151" fmla="*/ 1493634 w 1496283"/>
                        <a:gd name="connsiteY151" fmla="*/ 0 h 758095"/>
                        <a:gd name="connsiteX152" fmla="*/ 1482373 w 1496283"/>
                        <a:gd name="connsiteY152" fmla="*/ 9008 h 758095"/>
                        <a:gd name="connsiteX153" fmla="*/ 1480121 w 1496283"/>
                        <a:gd name="connsiteY153" fmla="*/ 18017 h 758095"/>
                        <a:gd name="connsiteX154" fmla="*/ 1473364 w 1496283"/>
                        <a:gd name="connsiteY154" fmla="*/ 20270 h 758095"/>
                        <a:gd name="connsiteX155" fmla="*/ 1482373 w 1496283"/>
                        <a:gd name="connsiteY15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61209 w 1496283"/>
                        <a:gd name="connsiteY50" fmla="*/ 581072 h 758095"/>
                        <a:gd name="connsiteX51" fmla="*/ 1047695 w 1496283"/>
                        <a:gd name="connsiteY51" fmla="*/ 563054 h 758095"/>
                        <a:gd name="connsiteX52" fmla="*/ 1016164 w 1496283"/>
                        <a:gd name="connsiteY52" fmla="*/ 540532 h 758095"/>
                        <a:gd name="connsiteX53" fmla="*/ 980129 w 1496283"/>
                        <a:gd name="connsiteY53" fmla="*/ 524766 h 758095"/>
                        <a:gd name="connsiteX54" fmla="*/ 905806 w 1496283"/>
                        <a:gd name="connsiteY54" fmla="*/ 522514 h 758095"/>
                        <a:gd name="connsiteX55" fmla="*/ 856257 w 1496283"/>
                        <a:gd name="connsiteY55" fmla="*/ 527018 h 758095"/>
                        <a:gd name="connsiteX56" fmla="*/ 796063 w 1496283"/>
                        <a:gd name="connsiteY56" fmla="*/ 547399 h 758095"/>
                        <a:gd name="connsiteX57" fmla="*/ 750403 w 1496283"/>
                        <a:gd name="connsiteY57" fmla="*/ 578819 h 758095"/>
                        <a:gd name="connsiteX58" fmla="*/ 709863 w 1496283"/>
                        <a:gd name="connsiteY58" fmla="*/ 626116 h 758095"/>
                        <a:gd name="connsiteX59" fmla="*/ 691845 w 1496283"/>
                        <a:gd name="connsiteY59" fmla="*/ 644134 h 758095"/>
                        <a:gd name="connsiteX60" fmla="*/ 647490 w 1496283"/>
                        <a:gd name="connsiteY60" fmla="*/ 668108 h 758095"/>
                        <a:gd name="connsiteX61" fmla="*/ 550719 w 1496283"/>
                        <a:gd name="connsiteY61" fmla="*/ 677007 h 758095"/>
                        <a:gd name="connsiteX62" fmla="*/ 449837 w 1496283"/>
                        <a:gd name="connsiteY62" fmla="*/ 674028 h 758095"/>
                        <a:gd name="connsiteX63" fmla="*/ 385888 w 1496283"/>
                        <a:gd name="connsiteY63" fmla="*/ 637474 h 758095"/>
                        <a:gd name="connsiteX64" fmla="*/ 340499 w 1496283"/>
                        <a:gd name="connsiteY64" fmla="*/ 603594 h 758095"/>
                        <a:gd name="connsiteX65" fmla="*/ 302212 w 1496283"/>
                        <a:gd name="connsiteY65" fmla="*/ 578819 h 758095"/>
                        <a:gd name="connsiteX66" fmla="*/ 266176 w 1496283"/>
                        <a:gd name="connsiteY66" fmla="*/ 556297 h 758095"/>
                        <a:gd name="connsiteX67" fmla="*/ 259420 w 1496283"/>
                        <a:gd name="connsiteY67" fmla="*/ 554045 h 758095"/>
                        <a:gd name="connsiteX68" fmla="*/ 236897 w 1496283"/>
                        <a:gd name="connsiteY68" fmla="*/ 545036 h 758095"/>
                        <a:gd name="connsiteX69" fmla="*/ 180592 w 1496283"/>
                        <a:gd name="connsiteY69" fmla="*/ 536027 h 758095"/>
                        <a:gd name="connsiteX70" fmla="*/ 117530 w 1496283"/>
                        <a:gd name="connsiteY70" fmla="*/ 533775 h 758095"/>
                        <a:gd name="connsiteX71" fmla="*/ 76990 w 1496283"/>
                        <a:gd name="connsiteY71" fmla="*/ 536027 h 758095"/>
                        <a:gd name="connsiteX72" fmla="*/ 61716 w 1496283"/>
                        <a:gd name="connsiteY72" fmla="*/ 536930 h 758095"/>
                        <a:gd name="connsiteX73" fmla="*/ 23554 w 1496283"/>
                        <a:gd name="connsiteY73" fmla="*/ 550729 h 758095"/>
                        <a:gd name="connsiteX74" fmla="*/ 174 w 1496283"/>
                        <a:gd name="connsiteY74" fmla="*/ 573331 h 758095"/>
                        <a:gd name="connsiteX75" fmla="*/ 16278 w 1496283"/>
                        <a:gd name="connsiteY75" fmla="*/ 613525 h 758095"/>
                        <a:gd name="connsiteX76" fmla="*/ 73673 w 1496283"/>
                        <a:gd name="connsiteY76" fmla="*/ 624127 h 758095"/>
                        <a:gd name="connsiteX77" fmla="*/ 125098 w 1496283"/>
                        <a:gd name="connsiteY77" fmla="*/ 629432 h 758095"/>
                        <a:gd name="connsiteX78" fmla="*/ 167079 w 1496283"/>
                        <a:gd name="connsiteY78" fmla="*/ 632873 h 758095"/>
                        <a:gd name="connsiteX79" fmla="*/ 219459 w 1496283"/>
                        <a:gd name="connsiteY79" fmla="*/ 640429 h 758095"/>
                        <a:gd name="connsiteX80" fmla="*/ 271260 w 1496283"/>
                        <a:gd name="connsiteY80" fmla="*/ 659173 h 758095"/>
                        <a:gd name="connsiteX81" fmla="*/ 302212 w 1496283"/>
                        <a:gd name="connsiteY81" fmla="*/ 675665 h 758095"/>
                        <a:gd name="connsiteX82" fmla="*/ 337300 w 1496283"/>
                        <a:gd name="connsiteY82" fmla="*/ 700365 h 758095"/>
                        <a:gd name="connsiteX83" fmla="*/ 363637 w 1496283"/>
                        <a:gd name="connsiteY83" fmla="*/ 738763 h 758095"/>
                        <a:gd name="connsiteX84" fmla="*/ 403561 w 1496283"/>
                        <a:gd name="connsiteY84" fmla="*/ 752240 h 758095"/>
                        <a:gd name="connsiteX85" fmla="*/ 548393 w 1496283"/>
                        <a:gd name="connsiteY85" fmla="*/ 753003 h 758095"/>
                        <a:gd name="connsiteX86" fmla="*/ 630198 w 1496283"/>
                        <a:gd name="connsiteY86" fmla="*/ 750751 h 758095"/>
                        <a:gd name="connsiteX87" fmla="*/ 689593 w 1496283"/>
                        <a:gd name="connsiteY87" fmla="*/ 745483 h 758095"/>
                        <a:gd name="connsiteX88" fmla="*/ 735846 w 1496283"/>
                        <a:gd name="connsiteY88" fmla="*/ 708955 h 758095"/>
                        <a:gd name="connsiteX89" fmla="*/ 766094 w 1496283"/>
                        <a:gd name="connsiteY89" fmla="*/ 676722 h 758095"/>
                        <a:gd name="connsiteX90" fmla="*/ 818622 w 1496283"/>
                        <a:gd name="connsiteY90" fmla="*/ 631642 h 758095"/>
                        <a:gd name="connsiteX91" fmla="*/ 869696 w 1496283"/>
                        <a:gd name="connsiteY91" fmla="*/ 611335 h 758095"/>
                        <a:gd name="connsiteX92" fmla="*/ 932033 w 1496283"/>
                        <a:gd name="connsiteY92" fmla="*/ 606609 h 758095"/>
                        <a:gd name="connsiteX93" fmla="*/ 990553 w 1496283"/>
                        <a:gd name="connsiteY93" fmla="*/ 619249 h 758095"/>
                        <a:gd name="connsiteX94" fmla="*/ 1018417 w 1496283"/>
                        <a:gd name="connsiteY94" fmla="*/ 632873 h 758095"/>
                        <a:gd name="connsiteX95" fmla="*/ 1036434 w 1496283"/>
                        <a:gd name="connsiteY95" fmla="*/ 650890 h 758095"/>
                        <a:gd name="connsiteX96" fmla="*/ 1047695 w 1496283"/>
                        <a:gd name="connsiteY96" fmla="*/ 668908 h 758095"/>
                        <a:gd name="connsiteX97" fmla="*/ 1058956 w 1496283"/>
                        <a:gd name="connsiteY97" fmla="*/ 671160 h 758095"/>
                        <a:gd name="connsiteX98" fmla="*/ 1065713 w 1496283"/>
                        <a:gd name="connsiteY98" fmla="*/ 673412 h 758095"/>
                        <a:gd name="connsiteX99" fmla="*/ 1067965 w 1496283"/>
                        <a:gd name="connsiteY99" fmla="*/ 680169 h 758095"/>
                        <a:gd name="connsiteX100" fmla="*/ 1076974 w 1496283"/>
                        <a:gd name="connsiteY100" fmla="*/ 682421 h 758095"/>
                        <a:gd name="connsiteX101" fmla="*/ 1085983 w 1496283"/>
                        <a:gd name="connsiteY101" fmla="*/ 686926 h 758095"/>
                        <a:gd name="connsiteX102" fmla="*/ 1104001 w 1496283"/>
                        <a:gd name="connsiteY102" fmla="*/ 691430 h 758095"/>
                        <a:gd name="connsiteX103" fmla="*/ 1110757 w 1496283"/>
                        <a:gd name="connsiteY103" fmla="*/ 700439 h 758095"/>
                        <a:gd name="connsiteX104" fmla="*/ 1115262 w 1496283"/>
                        <a:gd name="connsiteY104" fmla="*/ 707196 h 758095"/>
                        <a:gd name="connsiteX105" fmla="*/ 1122019 w 1496283"/>
                        <a:gd name="connsiteY105" fmla="*/ 711700 h 758095"/>
                        <a:gd name="connsiteX106" fmla="*/ 1131027 w 1496283"/>
                        <a:gd name="connsiteY106" fmla="*/ 727466 h 758095"/>
                        <a:gd name="connsiteX107" fmla="*/ 1133280 w 1496283"/>
                        <a:gd name="connsiteY107" fmla="*/ 736474 h 758095"/>
                        <a:gd name="connsiteX108" fmla="*/ 1149045 w 1496283"/>
                        <a:gd name="connsiteY108" fmla="*/ 743231 h 758095"/>
                        <a:gd name="connsiteX109" fmla="*/ 1191837 w 1496283"/>
                        <a:gd name="connsiteY109" fmla="*/ 745483 h 758095"/>
                        <a:gd name="connsiteX110" fmla="*/ 1207603 w 1496283"/>
                        <a:gd name="connsiteY110" fmla="*/ 743231 h 758095"/>
                        <a:gd name="connsiteX111" fmla="*/ 1248143 w 1496283"/>
                        <a:gd name="connsiteY111" fmla="*/ 745483 h 758095"/>
                        <a:gd name="connsiteX112" fmla="*/ 1268413 w 1496283"/>
                        <a:gd name="connsiteY112" fmla="*/ 747736 h 758095"/>
                        <a:gd name="connsiteX113" fmla="*/ 1281926 w 1496283"/>
                        <a:gd name="connsiteY113" fmla="*/ 729718 h 758095"/>
                        <a:gd name="connsiteX114" fmla="*/ 1288683 w 1496283"/>
                        <a:gd name="connsiteY114" fmla="*/ 727466 h 758095"/>
                        <a:gd name="connsiteX115" fmla="*/ 1304448 w 1496283"/>
                        <a:gd name="connsiteY115" fmla="*/ 713952 h 758095"/>
                        <a:gd name="connsiteX116" fmla="*/ 1306700 w 1496283"/>
                        <a:gd name="connsiteY116" fmla="*/ 707196 h 758095"/>
                        <a:gd name="connsiteX117" fmla="*/ 1311205 w 1496283"/>
                        <a:gd name="connsiteY117" fmla="*/ 700439 h 758095"/>
                        <a:gd name="connsiteX118" fmla="*/ 1315709 w 1496283"/>
                        <a:gd name="connsiteY118" fmla="*/ 691430 h 758095"/>
                        <a:gd name="connsiteX119" fmla="*/ 1322466 w 1496283"/>
                        <a:gd name="connsiteY119" fmla="*/ 689178 h 758095"/>
                        <a:gd name="connsiteX120" fmla="*/ 1326970 w 1496283"/>
                        <a:gd name="connsiteY120" fmla="*/ 680169 h 758095"/>
                        <a:gd name="connsiteX121" fmla="*/ 1333727 w 1496283"/>
                        <a:gd name="connsiteY121" fmla="*/ 675665 h 758095"/>
                        <a:gd name="connsiteX122" fmla="*/ 1335979 w 1496283"/>
                        <a:gd name="connsiteY122" fmla="*/ 666656 h 758095"/>
                        <a:gd name="connsiteX123" fmla="*/ 1338231 w 1496283"/>
                        <a:gd name="connsiteY123" fmla="*/ 659899 h 758095"/>
                        <a:gd name="connsiteX124" fmla="*/ 1342736 w 1496283"/>
                        <a:gd name="connsiteY124" fmla="*/ 655395 h 758095"/>
                        <a:gd name="connsiteX125" fmla="*/ 1351745 w 1496283"/>
                        <a:gd name="connsiteY125" fmla="*/ 641881 h 758095"/>
                        <a:gd name="connsiteX126" fmla="*/ 1353997 w 1496283"/>
                        <a:gd name="connsiteY126" fmla="*/ 632873 h 758095"/>
                        <a:gd name="connsiteX127" fmla="*/ 1356249 w 1496283"/>
                        <a:gd name="connsiteY127" fmla="*/ 610350 h 758095"/>
                        <a:gd name="connsiteX128" fmla="*/ 1360753 w 1496283"/>
                        <a:gd name="connsiteY128" fmla="*/ 601341 h 758095"/>
                        <a:gd name="connsiteX129" fmla="*/ 1365258 w 1496283"/>
                        <a:gd name="connsiteY129" fmla="*/ 585576 h 758095"/>
                        <a:gd name="connsiteX130" fmla="*/ 1372015 w 1496283"/>
                        <a:gd name="connsiteY130" fmla="*/ 576567 h 758095"/>
                        <a:gd name="connsiteX131" fmla="*/ 1376519 w 1496283"/>
                        <a:gd name="connsiteY131" fmla="*/ 542784 h 758095"/>
                        <a:gd name="connsiteX132" fmla="*/ 1378771 w 1496283"/>
                        <a:gd name="connsiteY132" fmla="*/ 533775 h 758095"/>
                        <a:gd name="connsiteX133" fmla="*/ 1381023 w 1496283"/>
                        <a:gd name="connsiteY133" fmla="*/ 477470 h 758095"/>
                        <a:gd name="connsiteX134" fmla="*/ 1396789 w 1496283"/>
                        <a:gd name="connsiteY134" fmla="*/ 454947 h 758095"/>
                        <a:gd name="connsiteX135" fmla="*/ 1403546 w 1496283"/>
                        <a:gd name="connsiteY135" fmla="*/ 443686 h 758095"/>
                        <a:gd name="connsiteX136" fmla="*/ 1410302 w 1496283"/>
                        <a:gd name="connsiteY136" fmla="*/ 434677 h 758095"/>
                        <a:gd name="connsiteX137" fmla="*/ 1412554 w 1496283"/>
                        <a:gd name="connsiteY137" fmla="*/ 385129 h 758095"/>
                        <a:gd name="connsiteX138" fmla="*/ 1414807 w 1496283"/>
                        <a:gd name="connsiteY138" fmla="*/ 373868 h 758095"/>
                        <a:gd name="connsiteX139" fmla="*/ 1421563 w 1496283"/>
                        <a:gd name="connsiteY139" fmla="*/ 367111 h 758095"/>
                        <a:gd name="connsiteX140" fmla="*/ 1435077 w 1496283"/>
                        <a:gd name="connsiteY140" fmla="*/ 157655 h 758095"/>
                        <a:gd name="connsiteX141" fmla="*/ 1448590 w 1496283"/>
                        <a:gd name="connsiteY141" fmla="*/ 141889 h 758095"/>
                        <a:gd name="connsiteX142" fmla="*/ 1453094 w 1496283"/>
                        <a:gd name="connsiteY142" fmla="*/ 135133 h 758095"/>
                        <a:gd name="connsiteX143" fmla="*/ 1459851 w 1496283"/>
                        <a:gd name="connsiteY143" fmla="*/ 132880 h 758095"/>
                        <a:gd name="connsiteX144" fmla="*/ 1466608 w 1496283"/>
                        <a:gd name="connsiteY144" fmla="*/ 128376 h 758095"/>
                        <a:gd name="connsiteX145" fmla="*/ 1468860 w 1496283"/>
                        <a:gd name="connsiteY145" fmla="*/ 99097 h 758095"/>
                        <a:gd name="connsiteX146" fmla="*/ 1475617 w 1496283"/>
                        <a:gd name="connsiteY146" fmla="*/ 94593 h 758095"/>
                        <a:gd name="connsiteX147" fmla="*/ 1486878 w 1496283"/>
                        <a:gd name="connsiteY147" fmla="*/ 83332 h 758095"/>
                        <a:gd name="connsiteX148" fmla="*/ 1489130 w 1496283"/>
                        <a:gd name="connsiteY148" fmla="*/ 76575 h 758095"/>
                        <a:gd name="connsiteX149" fmla="*/ 1495887 w 1496283"/>
                        <a:gd name="connsiteY149" fmla="*/ 74323 h 758095"/>
                        <a:gd name="connsiteX150" fmla="*/ 1493634 w 1496283"/>
                        <a:gd name="connsiteY150" fmla="*/ 0 h 758095"/>
                        <a:gd name="connsiteX151" fmla="*/ 1482373 w 1496283"/>
                        <a:gd name="connsiteY151" fmla="*/ 9008 h 758095"/>
                        <a:gd name="connsiteX152" fmla="*/ 1480121 w 1496283"/>
                        <a:gd name="connsiteY152" fmla="*/ 18017 h 758095"/>
                        <a:gd name="connsiteX153" fmla="*/ 1473364 w 1496283"/>
                        <a:gd name="connsiteY153" fmla="*/ 20270 h 758095"/>
                        <a:gd name="connsiteX154" fmla="*/ 1482373 w 1496283"/>
                        <a:gd name="connsiteY15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47695 w 1496283"/>
                        <a:gd name="connsiteY95" fmla="*/ 668908 h 758095"/>
                        <a:gd name="connsiteX96" fmla="*/ 1058956 w 1496283"/>
                        <a:gd name="connsiteY96" fmla="*/ 671160 h 758095"/>
                        <a:gd name="connsiteX97" fmla="*/ 1065713 w 1496283"/>
                        <a:gd name="connsiteY97" fmla="*/ 673412 h 758095"/>
                        <a:gd name="connsiteX98" fmla="*/ 1067965 w 1496283"/>
                        <a:gd name="connsiteY98" fmla="*/ 680169 h 758095"/>
                        <a:gd name="connsiteX99" fmla="*/ 1076974 w 1496283"/>
                        <a:gd name="connsiteY99" fmla="*/ 682421 h 758095"/>
                        <a:gd name="connsiteX100" fmla="*/ 1085983 w 1496283"/>
                        <a:gd name="connsiteY100" fmla="*/ 686926 h 758095"/>
                        <a:gd name="connsiteX101" fmla="*/ 1104001 w 1496283"/>
                        <a:gd name="connsiteY101" fmla="*/ 691430 h 758095"/>
                        <a:gd name="connsiteX102" fmla="*/ 1110757 w 1496283"/>
                        <a:gd name="connsiteY102" fmla="*/ 700439 h 758095"/>
                        <a:gd name="connsiteX103" fmla="*/ 1115262 w 1496283"/>
                        <a:gd name="connsiteY103" fmla="*/ 707196 h 758095"/>
                        <a:gd name="connsiteX104" fmla="*/ 1122019 w 1496283"/>
                        <a:gd name="connsiteY104" fmla="*/ 711700 h 758095"/>
                        <a:gd name="connsiteX105" fmla="*/ 1131027 w 1496283"/>
                        <a:gd name="connsiteY105" fmla="*/ 727466 h 758095"/>
                        <a:gd name="connsiteX106" fmla="*/ 1133280 w 1496283"/>
                        <a:gd name="connsiteY106" fmla="*/ 736474 h 758095"/>
                        <a:gd name="connsiteX107" fmla="*/ 1149045 w 1496283"/>
                        <a:gd name="connsiteY107" fmla="*/ 743231 h 758095"/>
                        <a:gd name="connsiteX108" fmla="*/ 1191837 w 1496283"/>
                        <a:gd name="connsiteY108" fmla="*/ 745483 h 758095"/>
                        <a:gd name="connsiteX109" fmla="*/ 1207603 w 1496283"/>
                        <a:gd name="connsiteY109" fmla="*/ 743231 h 758095"/>
                        <a:gd name="connsiteX110" fmla="*/ 1248143 w 1496283"/>
                        <a:gd name="connsiteY110" fmla="*/ 745483 h 758095"/>
                        <a:gd name="connsiteX111" fmla="*/ 1268413 w 1496283"/>
                        <a:gd name="connsiteY111" fmla="*/ 747736 h 758095"/>
                        <a:gd name="connsiteX112" fmla="*/ 1281926 w 1496283"/>
                        <a:gd name="connsiteY112" fmla="*/ 729718 h 758095"/>
                        <a:gd name="connsiteX113" fmla="*/ 1288683 w 1496283"/>
                        <a:gd name="connsiteY113" fmla="*/ 727466 h 758095"/>
                        <a:gd name="connsiteX114" fmla="*/ 1304448 w 1496283"/>
                        <a:gd name="connsiteY114" fmla="*/ 713952 h 758095"/>
                        <a:gd name="connsiteX115" fmla="*/ 1306700 w 1496283"/>
                        <a:gd name="connsiteY115" fmla="*/ 707196 h 758095"/>
                        <a:gd name="connsiteX116" fmla="*/ 1311205 w 1496283"/>
                        <a:gd name="connsiteY116" fmla="*/ 700439 h 758095"/>
                        <a:gd name="connsiteX117" fmla="*/ 1315709 w 1496283"/>
                        <a:gd name="connsiteY117" fmla="*/ 691430 h 758095"/>
                        <a:gd name="connsiteX118" fmla="*/ 1322466 w 1496283"/>
                        <a:gd name="connsiteY118" fmla="*/ 689178 h 758095"/>
                        <a:gd name="connsiteX119" fmla="*/ 1326970 w 1496283"/>
                        <a:gd name="connsiteY119" fmla="*/ 680169 h 758095"/>
                        <a:gd name="connsiteX120" fmla="*/ 1333727 w 1496283"/>
                        <a:gd name="connsiteY120" fmla="*/ 675665 h 758095"/>
                        <a:gd name="connsiteX121" fmla="*/ 1335979 w 1496283"/>
                        <a:gd name="connsiteY121" fmla="*/ 666656 h 758095"/>
                        <a:gd name="connsiteX122" fmla="*/ 1338231 w 1496283"/>
                        <a:gd name="connsiteY122" fmla="*/ 659899 h 758095"/>
                        <a:gd name="connsiteX123" fmla="*/ 1342736 w 1496283"/>
                        <a:gd name="connsiteY123" fmla="*/ 655395 h 758095"/>
                        <a:gd name="connsiteX124" fmla="*/ 1351745 w 1496283"/>
                        <a:gd name="connsiteY124" fmla="*/ 641881 h 758095"/>
                        <a:gd name="connsiteX125" fmla="*/ 1353997 w 1496283"/>
                        <a:gd name="connsiteY125" fmla="*/ 632873 h 758095"/>
                        <a:gd name="connsiteX126" fmla="*/ 1356249 w 1496283"/>
                        <a:gd name="connsiteY126" fmla="*/ 610350 h 758095"/>
                        <a:gd name="connsiteX127" fmla="*/ 1360753 w 1496283"/>
                        <a:gd name="connsiteY127" fmla="*/ 601341 h 758095"/>
                        <a:gd name="connsiteX128" fmla="*/ 1365258 w 1496283"/>
                        <a:gd name="connsiteY128" fmla="*/ 585576 h 758095"/>
                        <a:gd name="connsiteX129" fmla="*/ 1372015 w 1496283"/>
                        <a:gd name="connsiteY129" fmla="*/ 576567 h 758095"/>
                        <a:gd name="connsiteX130" fmla="*/ 1376519 w 1496283"/>
                        <a:gd name="connsiteY130" fmla="*/ 542784 h 758095"/>
                        <a:gd name="connsiteX131" fmla="*/ 1378771 w 1496283"/>
                        <a:gd name="connsiteY131" fmla="*/ 533775 h 758095"/>
                        <a:gd name="connsiteX132" fmla="*/ 1381023 w 1496283"/>
                        <a:gd name="connsiteY132" fmla="*/ 477470 h 758095"/>
                        <a:gd name="connsiteX133" fmla="*/ 1396789 w 1496283"/>
                        <a:gd name="connsiteY133" fmla="*/ 454947 h 758095"/>
                        <a:gd name="connsiteX134" fmla="*/ 1403546 w 1496283"/>
                        <a:gd name="connsiteY134" fmla="*/ 443686 h 758095"/>
                        <a:gd name="connsiteX135" fmla="*/ 1410302 w 1496283"/>
                        <a:gd name="connsiteY135" fmla="*/ 434677 h 758095"/>
                        <a:gd name="connsiteX136" fmla="*/ 1412554 w 1496283"/>
                        <a:gd name="connsiteY136" fmla="*/ 385129 h 758095"/>
                        <a:gd name="connsiteX137" fmla="*/ 1414807 w 1496283"/>
                        <a:gd name="connsiteY137" fmla="*/ 373868 h 758095"/>
                        <a:gd name="connsiteX138" fmla="*/ 1421563 w 1496283"/>
                        <a:gd name="connsiteY138" fmla="*/ 367111 h 758095"/>
                        <a:gd name="connsiteX139" fmla="*/ 1435077 w 1496283"/>
                        <a:gd name="connsiteY139" fmla="*/ 157655 h 758095"/>
                        <a:gd name="connsiteX140" fmla="*/ 1448590 w 1496283"/>
                        <a:gd name="connsiteY140" fmla="*/ 141889 h 758095"/>
                        <a:gd name="connsiteX141" fmla="*/ 1453094 w 1496283"/>
                        <a:gd name="connsiteY141" fmla="*/ 135133 h 758095"/>
                        <a:gd name="connsiteX142" fmla="*/ 1459851 w 1496283"/>
                        <a:gd name="connsiteY142" fmla="*/ 132880 h 758095"/>
                        <a:gd name="connsiteX143" fmla="*/ 1466608 w 1496283"/>
                        <a:gd name="connsiteY143" fmla="*/ 128376 h 758095"/>
                        <a:gd name="connsiteX144" fmla="*/ 1468860 w 1496283"/>
                        <a:gd name="connsiteY144" fmla="*/ 99097 h 758095"/>
                        <a:gd name="connsiteX145" fmla="*/ 1475617 w 1496283"/>
                        <a:gd name="connsiteY145" fmla="*/ 94593 h 758095"/>
                        <a:gd name="connsiteX146" fmla="*/ 1486878 w 1496283"/>
                        <a:gd name="connsiteY146" fmla="*/ 83332 h 758095"/>
                        <a:gd name="connsiteX147" fmla="*/ 1489130 w 1496283"/>
                        <a:gd name="connsiteY147" fmla="*/ 76575 h 758095"/>
                        <a:gd name="connsiteX148" fmla="*/ 1495887 w 1496283"/>
                        <a:gd name="connsiteY148" fmla="*/ 74323 h 758095"/>
                        <a:gd name="connsiteX149" fmla="*/ 1493634 w 1496283"/>
                        <a:gd name="connsiteY149" fmla="*/ 0 h 758095"/>
                        <a:gd name="connsiteX150" fmla="*/ 1482373 w 1496283"/>
                        <a:gd name="connsiteY150" fmla="*/ 9008 h 758095"/>
                        <a:gd name="connsiteX151" fmla="*/ 1480121 w 1496283"/>
                        <a:gd name="connsiteY151" fmla="*/ 18017 h 758095"/>
                        <a:gd name="connsiteX152" fmla="*/ 1473364 w 1496283"/>
                        <a:gd name="connsiteY152" fmla="*/ 20270 h 758095"/>
                        <a:gd name="connsiteX153" fmla="*/ 1482373 w 1496283"/>
                        <a:gd name="connsiteY15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58956 w 1496283"/>
                        <a:gd name="connsiteY95" fmla="*/ 671160 h 758095"/>
                        <a:gd name="connsiteX96" fmla="*/ 1065713 w 1496283"/>
                        <a:gd name="connsiteY96" fmla="*/ 673412 h 758095"/>
                        <a:gd name="connsiteX97" fmla="*/ 1067965 w 1496283"/>
                        <a:gd name="connsiteY97" fmla="*/ 680169 h 758095"/>
                        <a:gd name="connsiteX98" fmla="*/ 1076974 w 1496283"/>
                        <a:gd name="connsiteY98" fmla="*/ 682421 h 758095"/>
                        <a:gd name="connsiteX99" fmla="*/ 1085983 w 1496283"/>
                        <a:gd name="connsiteY99" fmla="*/ 686926 h 758095"/>
                        <a:gd name="connsiteX100" fmla="*/ 1104001 w 1496283"/>
                        <a:gd name="connsiteY100" fmla="*/ 691430 h 758095"/>
                        <a:gd name="connsiteX101" fmla="*/ 1110757 w 1496283"/>
                        <a:gd name="connsiteY101" fmla="*/ 700439 h 758095"/>
                        <a:gd name="connsiteX102" fmla="*/ 1115262 w 1496283"/>
                        <a:gd name="connsiteY102" fmla="*/ 707196 h 758095"/>
                        <a:gd name="connsiteX103" fmla="*/ 1122019 w 1496283"/>
                        <a:gd name="connsiteY103" fmla="*/ 711700 h 758095"/>
                        <a:gd name="connsiteX104" fmla="*/ 1131027 w 1496283"/>
                        <a:gd name="connsiteY104" fmla="*/ 727466 h 758095"/>
                        <a:gd name="connsiteX105" fmla="*/ 1133280 w 1496283"/>
                        <a:gd name="connsiteY105" fmla="*/ 736474 h 758095"/>
                        <a:gd name="connsiteX106" fmla="*/ 1149045 w 1496283"/>
                        <a:gd name="connsiteY106" fmla="*/ 743231 h 758095"/>
                        <a:gd name="connsiteX107" fmla="*/ 1191837 w 1496283"/>
                        <a:gd name="connsiteY107" fmla="*/ 745483 h 758095"/>
                        <a:gd name="connsiteX108" fmla="*/ 1207603 w 1496283"/>
                        <a:gd name="connsiteY108" fmla="*/ 743231 h 758095"/>
                        <a:gd name="connsiteX109" fmla="*/ 1248143 w 1496283"/>
                        <a:gd name="connsiteY109" fmla="*/ 745483 h 758095"/>
                        <a:gd name="connsiteX110" fmla="*/ 1268413 w 1496283"/>
                        <a:gd name="connsiteY110" fmla="*/ 747736 h 758095"/>
                        <a:gd name="connsiteX111" fmla="*/ 1281926 w 1496283"/>
                        <a:gd name="connsiteY111" fmla="*/ 729718 h 758095"/>
                        <a:gd name="connsiteX112" fmla="*/ 1288683 w 1496283"/>
                        <a:gd name="connsiteY112" fmla="*/ 727466 h 758095"/>
                        <a:gd name="connsiteX113" fmla="*/ 1304448 w 1496283"/>
                        <a:gd name="connsiteY113" fmla="*/ 713952 h 758095"/>
                        <a:gd name="connsiteX114" fmla="*/ 1306700 w 1496283"/>
                        <a:gd name="connsiteY114" fmla="*/ 707196 h 758095"/>
                        <a:gd name="connsiteX115" fmla="*/ 1311205 w 1496283"/>
                        <a:gd name="connsiteY115" fmla="*/ 700439 h 758095"/>
                        <a:gd name="connsiteX116" fmla="*/ 1315709 w 1496283"/>
                        <a:gd name="connsiteY116" fmla="*/ 691430 h 758095"/>
                        <a:gd name="connsiteX117" fmla="*/ 1322466 w 1496283"/>
                        <a:gd name="connsiteY117" fmla="*/ 689178 h 758095"/>
                        <a:gd name="connsiteX118" fmla="*/ 1326970 w 1496283"/>
                        <a:gd name="connsiteY118" fmla="*/ 680169 h 758095"/>
                        <a:gd name="connsiteX119" fmla="*/ 1333727 w 1496283"/>
                        <a:gd name="connsiteY119" fmla="*/ 675665 h 758095"/>
                        <a:gd name="connsiteX120" fmla="*/ 1335979 w 1496283"/>
                        <a:gd name="connsiteY120" fmla="*/ 666656 h 758095"/>
                        <a:gd name="connsiteX121" fmla="*/ 1338231 w 1496283"/>
                        <a:gd name="connsiteY121" fmla="*/ 659899 h 758095"/>
                        <a:gd name="connsiteX122" fmla="*/ 1342736 w 1496283"/>
                        <a:gd name="connsiteY122" fmla="*/ 655395 h 758095"/>
                        <a:gd name="connsiteX123" fmla="*/ 1351745 w 1496283"/>
                        <a:gd name="connsiteY123" fmla="*/ 641881 h 758095"/>
                        <a:gd name="connsiteX124" fmla="*/ 1353997 w 1496283"/>
                        <a:gd name="connsiteY124" fmla="*/ 632873 h 758095"/>
                        <a:gd name="connsiteX125" fmla="*/ 1356249 w 1496283"/>
                        <a:gd name="connsiteY125" fmla="*/ 610350 h 758095"/>
                        <a:gd name="connsiteX126" fmla="*/ 1360753 w 1496283"/>
                        <a:gd name="connsiteY126" fmla="*/ 601341 h 758095"/>
                        <a:gd name="connsiteX127" fmla="*/ 1365258 w 1496283"/>
                        <a:gd name="connsiteY127" fmla="*/ 585576 h 758095"/>
                        <a:gd name="connsiteX128" fmla="*/ 1372015 w 1496283"/>
                        <a:gd name="connsiteY128" fmla="*/ 576567 h 758095"/>
                        <a:gd name="connsiteX129" fmla="*/ 1376519 w 1496283"/>
                        <a:gd name="connsiteY129" fmla="*/ 542784 h 758095"/>
                        <a:gd name="connsiteX130" fmla="*/ 1378771 w 1496283"/>
                        <a:gd name="connsiteY130" fmla="*/ 533775 h 758095"/>
                        <a:gd name="connsiteX131" fmla="*/ 1381023 w 1496283"/>
                        <a:gd name="connsiteY131" fmla="*/ 477470 h 758095"/>
                        <a:gd name="connsiteX132" fmla="*/ 1396789 w 1496283"/>
                        <a:gd name="connsiteY132" fmla="*/ 454947 h 758095"/>
                        <a:gd name="connsiteX133" fmla="*/ 1403546 w 1496283"/>
                        <a:gd name="connsiteY133" fmla="*/ 443686 h 758095"/>
                        <a:gd name="connsiteX134" fmla="*/ 1410302 w 1496283"/>
                        <a:gd name="connsiteY134" fmla="*/ 434677 h 758095"/>
                        <a:gd name="connsiteX135" fmla="*/ 1412554 w 1496283"/>
                        <a:gd name="connsiteY135" fmla="*/ 385129 h 758095"/>
                        <a:gd name="connsiteX136" fmla="*/ 1414807 w 1496283"/>
                        <a:gd name="connsiteY136" fmla="*/ 373868 h 758095"/>
                        <a:gd name="connsiteX137" fmla="*/ 1421563 w 1496283"/>
                        <a:gd name="connsiteY137" fmla="*/ 367111 h 758095"/>
                        <a:gd name="connsiteX138" fmla="*/ 1435077 w 1496283"/>
                        <a:gd name="connsiteY138" fmla="*/ 157655 h 758095"/>
                        <a:gd name="connsiteX139" fmla="*/ 1448590 w 1496283"/>
                        <a:gd name="connsiteY139" fmla="*/ 141889 h 758095"/>
                        <a:gd name="connsiteX140" fmla="*/ 1453094 w 1496283"/>
                        <a:gd name="connsiteY140" fmla="*/ 135133 h 758095"/>
                        <a:gd name="connsiteX141" fmla="*/ 1459851 w 1496283"/>
                        <a:gd name="connsiteY141" fmla="*/ 132880 h 758095"/>
                        <a:gd name="connsiteX142" fmla="*/ 1466608 w 1496283"/>
                        <a:gd name="connsiteY142" fmla="*/ 128376 h 758095"/>
                        <a:gd name="connsiteX143" fmla="*/ 1468860 w 1496283"/>
                        <a:gd name="connsiteY143" fmla="*/ 99097 h 758095"/>
                        <a:gd name="connsiteX144" fmla="*/ 1475617 w 1496283"/>
                        <a:gd name="connsiteY144" fmla="*/ 94593 h 758095"/>
                        <a:gd name="connsiteX145" fmla="*/ 1486878 w 1496283"/>
                        <a:gd name="connsiteY145" fmla="*/ 83332 h 758095"/>
                        <a:gd name="connsiteX146" fmla="*/ 1489130 w 1496283"/>
                        <a:gd name="connsiteY146" fmla="*/ 76575 h 758095"/>
                        <a:gd name="connsiteX147" fmla="*/ 1495887 w 1496283"/>
                        <a:gd name="connsiteY147" fmla="*/ 74323 h 758095"/>
                        <a:gd name="connsiteX148" fmla="*/ 1493634 w 1496283"/>
                        <a:gd name="connsiteY148" fmla="*/ 0 h 758095"/>
                        <a:gd name="connsiteX149" fmla="*/ 1482373 w 1496283"/>
                        <a:gd name="connsiteY149" fmla="*/ 9008 h 758095"/>
                        <a:gd name="connsiteX150" fmla="*/ 1480121 w 1496283"/>
                        <a:gd name="connsiteY150" fmla="*/ 18017 h 758095"/>
                        <a:gd name="connsiteX151" fmla="*/ 1473364 w 1496283"/>
                        <a:gd name="connsiteY151" fmla="*/ 20270 h 758095"/>
                        <a:gd name="connsiteX152" fmla="*/ 1482373 w 1496283"/>
                        <a:gd name="connsiteY15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58956 w 1496283"/>
                        <a:gd name="connsiteY94" fmla="*/ 671160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72359 w 1496283"/>
                        <a:gd name="connsiteY94" fmla="*/ 677117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47695 w 1496283"/>
                        <a:gd name="connsiteY49" fmla="*/ 563054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43733 w 1496283"/>
                        <a:gd name="connsiteY92" fmla="*/ 661167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0840 w 1496283"/>
                        <a:gd name="connsiteY49" fmla="*/ 576272 h 758095"/>
                        <a:gd name="connsiteX50" fmla="*/ 1002467 w 1496283"/>
                        <a:gd name="connsiteY50" fmla="*/ 535190 h 758095"/>
                        <a:gd name="connsiteX51" fmla="*/ 905806 w 1496283"/>
                        <a:gd name="connsiteY51" fmla="*/ 522514 h 758095"/>
                        <a:gd name="connsiteX52" fmla="*/ 856257 w 1496283"/>
                        <a:gd name="connsiteY52" fmla="*/ 527018 h 758095"/>
                        <a:gd name="connsiteX53" fmla="*/ 796063 w 1496283"/>
                        <a:gd name="connsiteY53" fmla="*/ 547399 h 758095"/>
                        <a:gd name="connsiteX54" fmla="*/ 750403 w 1496283"/>
                        <a:gd name="connsiteY54" fmla="*/ 578819 h 758095"/>
                        <a:gd name="connsiteX55" fmla="*/ 709863 w 1496283"/>
                        <a:gd name="connsiteY55" fmla="*/ 626116 h 758095"/>
                        <a:gd name="connsiteX56" fmla="*/ 691845 w 1496283"/>
                        <a:gd name="connsiteY56" fmla="*/ 644134 h 758095"/>
                        <a:gd name="connsiteX57" fmla="*/ 647490 w 1496283"/>
                        <a:gd name="connsiteY57" fmla="*/ 668108 h 758095"/>
                        <a:gd name="connsiteX58" fmla="*/ 550719 w 1496283"/>
                        <a:gd name="connsiteY58" fmla="*/ 677007 h 758095"/>
                        <a:gd name="connsiteX59" fmla="*/ 449837 w 1496283"/>
                        <a:gd name="connsiteY59" fmla="*/ 674028 h 758095"/>
                        <a:gd name="connsiteX60" fmla="*/ 385888 w 1496283"/>
                        <a:gd name="connsiteY60" fmla="*/ 637474 h 758095"/>
                        <a:gd name="connsiteX61" fmla="*/ 340499 w 1496283"/>
                        <a:gd name="connsiteY61" fmla="*/ 603594 h 758095"/>
                        <a:gd name="connsiteX62" fmla="*/ 302212 w 1496283"/>
                        <a:gd name="connsiteY62" fmla="*/ 578819 h 758095"/>
                        <a:gd name="connsiteX63" fmla="*/ 266176 w 1496283"/>
                        <a:gd name="connsiteY63" fmla="*/ 556297 h 758095"/>
                        <a:gd name="connsiteX64" fmla="*/ 259420 w 1496283"/>
                        <a:gd name="connsiteY64" fmla="*/ 554045 h 758095"/>
                        <a:gd name="connsiteX65" fmla="*/ 236897 w 1496283"/>
                        <a:gd name="connsiteY65" fmla="*/ 545036 h 758095"/>
                        <a:gd name="connsiteX66" fmla="*/ 180592 w 1496283"/>
                        <a:gd name="connsiteY66" fmla="*/ 536027 h 758095"/>
                        <a:gd name="connsiteX67" fmla="*/ 117530 w 1496283"/>
                        <a:gd name="connsiteY67" fmla="*/ 533775 h 758095"/>
                        <a:gd name="connsiteX68" fmla="*/ 76990 w 1496283"/>
                        <a:gd name="connsiteY68" fmla="*/ 536027 h 758095"/>
                        <a:gd name="connsiteX69" fmla="*/ 61716 w 1496283"/>
                        <a:gd name="connsiteY69" fmla="*/ 536930 h 758095"/>
                        <a:gd name="connsiteX70" fmla="*/ 23554 w 1496283"/>
                        <a:gd name="connsiteY70" fmla="*/ 550729 h 758095"/>
                        <a:gd name="connsiteX71" fmla="*/ 174 w 1496283"/>
                        <a:gd name="connsiteY71" fmla="*/ 573331 h 758095"/>
                        <a:gd name="connsiteX72" fmla="*/ 16278 w 1496283"/>
                        <a:gd name="connsiteY72" fmla="*/ 613525 h 758095"/>
                        <a:gd name="connsiteX73" fmla="*/ 73673 w 1496283"/>
                        <a:gd name="connsiteY73" fmla="*/ 624127 h 758095"/>
                        <a:gd name="connsiteX74" fmla="*/ 125098 w 1496283"/>
                        <a:gd name="connsiteY74" fmla="*/ 629432 h 758095"/>
                        <a:gd name="connsiteX75" fmla="*/ 167079 w 1496283"/>
                        <a:gd name="connsiteY75" fmla="*/ 632873 h 758095"/>
                        <a:gd name="connsiteX76" fmla="*/ 219459 w 1496283"/>
                        <a:gd name="connsiteY76" fmla="*/ 640429 h 758095"/>
                        <a:gd name="connsiteX77" fmla="*/ 271260 w 1496283"/>
                        <a:gd name="connsiteY77" fmla="*/ 659173 h 758095"/>
                        <a:gd name="connsiteX78" fmla="*/ 302212 w 1496283"/>
                        <a:gd name="connsiteY78" fmla="*/ 675665 h 758095"/>
                        <a:gd name="connsiteX79" fmla="*/ 337300 w 1496283"/>
                        <a:gd name="connsiteY79" fmla="*/ 700365 h 758095"/>
                        <a:gd name="connsiteX80" fmla="*/ 363637 w 1496283"/>
                        <a:gd name="connsiteY80" fmla="*/ 738763 h 758095"/>
                        <a:gd name="connsiteX81" fmla="*/ 403561 w 1496283"/>
                        <a:gd name="connsiteY81" fmla="*/ 752240 h 758095"/>
                        <a:gd name="connsiteX82" fmla="*/ 548393 w 1496283"/>
                        <a:gd name="connsiteY82" fmla="*/ 753003 h 758095"/>
                        <a:gd name="connsiteX83" fmla="*/ 630198 w 1496283"/>
                        <a:gd name="connsiteY83" fmla="*/ 750751 h 758095"/>
                        <a:gd name="connsiteX84" fmla="*/ 689593 w 1496283"/>
                        <a:gd name="connsiteY84" fmla="*/ 745483 h 758095"/>
                        <a:gd name="connsiteX85" fmla="*/ 735846 w 1496283"/>
                        <a:gd name="connsiteY85" fmla="*/ 708955 h 758095"/>
                        <a:gd name="connsiteX86" fmla="*/ 766094 w 1496283"/>
                        <a:gd name="connsiteY86" fmla="*/ 676722 h 758095"/>
                        <a:gd name="connsiteX87" fmla="*/ 818622 w 1496283"/>
                        <a:gd name="connsiteY87" fmla="*/ 631642 h 758095"/>
                        <a:gd name="connsiteX88" fmla="*/ 869696 w 1496283"/>
                        <a:gd name="connsiteY88" fmla="*/ 611335 h 758095"/>
                        <a:gd name="connsiteX89" fmla="*/ 932033 w 1496283"/>
                        <a:gd name="connsiteY89" fmla="*/ 606609 h 758095"/>
                        <a:gd name="connsiteX90" fmla="*/ 990553 w 1496283"/>
                        <a:gd name="connsiteY90" fmla="*/ 619249 h 758095"/>
                        <a:gd name="connsiteX91" fmla="*/ 1043733 w 1496283"/>
                        <a:gd name="connsiteY91" fmla="*/ 661167 h 758095"/>
                        <a:gd name="connsiteX92" fmla="*/ 1072359 w 1496283"/>
                        <a:gd name="connsiteY92" fmla="*/ 677117 h 758095"/>
                        <a:gd name="connsiteX93" fmla="*/ 1065713 w 1496283"/>
                        <a:gd name="connsiteY93" fmla="*/ 673412 h 758095"/>
                        <a:gd name="connsiteX94" fmla="*/ 1067965 w 1496283"/>
                        <a:gd name="connsiteY94" fmla="*/ 680169 h 758095"/>
                        <a:gd name="connsiteX95" fmla="*/ 1076974 w 1496283"/>
                        <a:gd name="connsiteY95" fmla="*/ 682421 h 758095"/>
                        <a:gd name="connsiteX96" fmla="*/ 1085983 w 1496283"/>
                        <a:gd name="connsiteY96" fmla="*/ 686926 h 758095"/>
                        <a:gd name="connsiteX97" fmla="*/ 1104001 w 1496283"/>
                        <a:gd name="connsiteY97" fmla="*/ 691430 h 758095"/>
                        <a:gd name="connsiteX98" fmla="*/ 1110757 w 1496283"/>
                        <a:gd name="connsiteY98" fmla="*/ 700439 h 758095"/>
                        <a:gd name="connsiteX99" fmla="*/ 1115262 w 1496283"/>
                        <a:gd name="connsiteY99" fmla="*/ 707196 h 758095"/>
                        <a:gd name="connsiteX100" fmla="*/ 1122019 w 1496283"/>
                        <a:gd name="connsiteY100" fmla="*/ 711700 h 758095"/>
                        <a:gd name="connsiteX101" fmla="*/ 1131027 w 1496283"/>
                        <a:gd name="connsiteY101" fmla="*/ 727466 h 758095"/>
                        <a:gd name="connsiteX102" fmla="*/ 1133280 w 1496283"/>
                        <a:gd name="connsiteY102" fmla="*/ 736474 h 758095"/>
                        <a:gd name="connsiteX103" fmla="*/ 1149045 w 1496283"/>
                        <a:gd name="connsiteY103" fmla="*/ 743231 h 758095"/>
                        <a:gd name="connsiteX104" fmla="*/ 1191837 w 1496283"/>
                        <a:gd name="connsiteY104" fmla="*/ 745483 h 758095"/>
                        <a:gd name="connsiteX105" fmla="*/ 1207603 w 1496283"/>
                        <a:gd name="connsiteY105" fmla="*/ 743231 h 758095"/>
                        <a:gd name="connsiteX106" fmla="*/ 1248143 w 1496283"/>
                        <a:gd name="connsiteY106" fmla="*/ 745483 h 758095"/>
                        <a:gd name="connsiteX107" fmla="*/ 1268413 w 1496283"/>
                        <a:gd name="connsiteY107" fmla="*/ 747736 h 758095"/>
                        <a:gd name="connsiteX108" fmla="*/ 1281926 w 1496283"/>
                        <a:gd name="connsiteY108" fmla="*/ 729718 h 758095"/>
                        <a:gd name="connsiteX109" fmla="*/ 1288683 w 1496283"/>
                        <a:gd name="connsiteY109" fmla="*/ 727466 h 758095"/>
                        <a:gd name="connsiteX110" fmla="*/ 1304448 w 1496283"/>
                        <a:gd name="connsiteY110" fmla="*/ 713952 h 758095"/>
                        <a:gd name="connsiteX111" fmla="*/ 1306700 w 1496283"/>
                        <a:gd name="connsiteY111" fmla="*/ 707196 h 758095"/>
                        <a:gd name="connsiteX112" fmla="*/ 1311205 w 1496283"/>
                        <a:gd name="connsiteY112" fmla="*/ 700439 h 758095"/>
                        <a:gd name="connsiteX113" fmla="*/ 1315709 w 1496283"/>
                        <a:gd name="connsiteY113" fmla="*/ 691430 h 758095"/>
                        <a:gd name="connsiteX114" fmla="*/ 1322466 w 1496283"/>
                        <a:gd name="connsiteY114" fmla="*/ 689178 h 758095"/>
                        <a:gd name="connsiteX115" fmla="*/ 1326970 w 1496283"/>
                        <a:gd name="connsiteY115" fmla="*/ 680169 h 758095"/>
                        <a:gd name="connsiteX116" fmla="*/ 1333727 w 1496283"/>
                        <a:gd name="connsiteY116" fmla="*/ 675665 h 758095"/>
                        <a:gd name="connsiteX117" fmla="*/ 1335979 w 1496283"/>
                        <a:gd name="connsiteY117" fmla="*/ 666656 h 758095"/>
                        <a:gd name="connsiteX118" fmla="*/ 1338231 w 1496283"/>
                        <a:gd name="connsiteY118" fmla="*/ 659899 h 758095"/>
                        <a:gd name="connsiteX119" fmla="*/ 1342736 w 1496283"/>
                        <a:gd name="connsiteY119" fmla="*/ 655395 h 758095"/>
                        <a:gd name="connsiteX120" fmla="*/ 1351745 w 1496283"/>
                        <a:gd name="connsiteY120" fmla="*/ 641881 h 758095"/>
                        <a:gd name="connsiteX121" fmla="*/ 1353997 w 1496283"/>
                        <a:gd name="connsiteY121" fmla="*/ 632873 h 758095"/>
                        <a:gd name="connsiteX122" fmla="*/ 1356249 w 1496283"/>
                        <a:gd name="connsiteY122" fmla="*/ 610350 h 758095"/>
                        <a:gd name="connsiteX123" fmla="*/ 1360753 w 1496283"/>
                        <a:gd name="connsiteY123" fmla="*/ 601341 h 758095"/>
                        <a:gd name="connsiteX124" fmla="*/ 1365258 w 1496283"/>
                        <a:gd name="connsiteY124" fmla="*/ 585576 h 758095"/>
                        <a:gd name="connsiteX125" fmla="*/ 1372015 w 1496283"/>
                        <a:gd name="connsiteY125" fmla="*/ 576567 h 758095"/>
                        <a:gd name="connsiteX126" fmla="*/ 1376519 w 1496283"/>
                        <a:gd name="connsiteY126" fmla="*/ 542784 h 758095"/>
                        <a:gd name="connsiteX127" fmla="*/ 1378771 w 1496283"/>
                        <a:gd name="connsiteY127" fmla="*/ 533775 h 758095"/>
                        <a:gd name="connsiteX128" fmla="*/ 1381023 w 1496283"/>
                        <a:gd name="connsiteY128" fmla="*/ 477470 h 758095"/>
                        <a:gd name="connsiteX129" fmla="*/ 1396789 w 1496283"/>
                        <a:gd name="connsiteY129" fmla="*/ 454947 h 758095"/>
                        <a:gd name="connsiteX130" fmla="*/ 1403546 w 1496283"/>
                        <a:gd name="connsiteY130" fmla="*/ 443686 h 758095"/>
                        <a:gd name="connsiteX131" fmla="*/ 1410302 w 1496283"/>
                        <a:gd name="connsiteY131" fmla="*/ 434677 h 758095"/>
                        <a:gd name="connsiteX132" fmla="*/ 1412554 w 1496283"/>
                        <a:gd name="connsiteY132" fmla="*/ 385129 h 758095"/>
                        <a:gd name="connsiteX133" fmla="*/ 1414807 w 1496283"/>
                        <a:gd name="connsiteY133" fmla="*/ 373868 h 758095"/>
                        <a:gd name="connsiteX134" fmla="*/ 1421563 w 1496283"/>
                        <a:gd name="connsiteY134" fmla="*/ 367111 h 758095"/>
                        <a:gd name="connsiteX135" fmla="*/ 1435077 w 1496283"/>
                        <a:gd name="connsiteY135" fmla="*/ 157655 h 758095"/>
                        <a:gd name="connsiteX136" fmla="*/ 1448590 w 1496283"/>
                        <a:gd name="connsiteY136" fmla="*/ 141889 h 758095"/>
                        <a:gd name="connsiteX137" fmla="*/ 1453094 w 1496283"/>
                        <a:gd name="connsiteY137" fmla="*/ 135133 h 758095"/>
                        <a:gd name="connsiteX138" fmla="*/ 1459851 w 1496283"/>
                        <a:gd name="connsiteY138" fmla="*/ 132880 h 758095"/>
                        <a:gd name="connsiteX139" fmla="*/ 1466608 w 1496283"/>
                        <a:gd name="connsiteY139" fmla="*/ 128376 h 758095"/>
                        <a:gd name="connsiteX140" fmla="*/ 1468860 w 1496283"/>
                        <a:gd name="connsiteY140" fmla="*/ 99097 h 758095"/>
                        <a:gd name="connsiteX141" fmla="*/ 1475617 w 1496283"/>
                        <a:gd name="connsiteY141" fmla="*/ 94593 h 758095"/>
                        <a:gd name="connsiteX142" fmla="*/ 1486878 w 1496283"/>
                        <a:gd name="connsiteY142" fmla="*/ 83332 h 758095"/>
                        <a:gd name="connsiteX143" fmla="*/ 1489130 w 1496283"/>
                        <a:gd name="connsiteY143" fmla="*/ 76575 h 758095"/>
                        <a:gd name="connsiteX144" fmla="*/ 1495887 w 1496283"/>
                        <a:gd name="connsiteY144" fmla="*/ 74323 h 758095"/>
                        <a:gd name="connsiteX145" fmla="*/ 1493634 w 1496283"/>
                        <a:gd name="connsiteY145" fmla="*/ 0 h 758095"/>
                        <a:gd name="connsiteX146" fmla="*/ 1482373 w 1496283"/>
                        <a:gd name="connsiteY146" fmla="*/ 9008 h 758095"/>
                        <a:gd name="connsiteX147" fmla="*/ 1480121 w 1496283"/>
                        <a:gd name="connsiteY147" fmla="*/ 18017 h 758095"/>
                        <a:gd name="connsiteX148" fmla="*/ 1473364 w 1496283"/>
                        <a:gd name="connsiteY148" fmla="*/ 20270 h 758095"/>
                        <a:gd name="connsiteX149" fmla="*/ 1482373 w 1496283"/>
                        <a:gd name="connsiteY14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60840 w 1496283"/>
                        <a:gd name="connsiteY48" fmla="*/ 576272 h 758095"/>
                        <a:gd name="connsiteX49" fmla="*/ 1002467 w 1496283"/>
                        <a:gd name="connsiteY49" fmla="*/ 535190 h 758095"/>
                        <a:gd name="connsiteX50" fmla="*/ 905806 w 1496283"/>
                        <a:gd name="connsiteY50" fmla="*/ 522514 h 758095"/>
                        <a:gd name="connsiteX51" fmla="*/ 856257 w 1496283"/>
                        <a:gd name="connsiteY51" fmla="*/ 527018 h 758095"/>
                        <a:gd name="connsiteX52" fmla="*/ 796063 w 1496283"/>
                        <a:gd name="connsiteY52" fmla="*/ 547399 h 758095"/>
                        <a:gd name="connsiteX53" fmla="*/ 750403 w 1496283"/>
                        <a:gd name="connsiteY53" fmla="*/ 578819 h 758095"/>
                        <a:gd name="connsiteX54" fmla="*/ 709863 w 1496283"/>
                        <a:gd name="connsiteY54" fmla="*/ 626116 h 758095"/>
                        <a:gd name="connsiteX55" fmla="*/ 691845 w 1496283"/>
                        <a:gd name="connsiteY55" fmla="*/ 644134 h 758095"/>
                        <a:gd name="connsiteX56" fmla="*/ 647490 w 1496283"/>
                        <a:gd name="connsiteY56" fmla="*/ 668108 h 758095"/>
                        <a:gd name="connsiteX57" fmla="*/ 550719 w 1496283"/>
                        <a:gd name="connsiteY57" fmla="*/ 677007 h 758095"/>
                        <a:gd name="connsiteX58" fmla="*/ 449837 w 1496283"/>
                        <a:gd name="connsiteY58" fmla="*/ 674028 h 758095"/>
                        <a:gd name="connsiteX59" fmla="*/ 385888 w 1496283"/>
                        <a:gd name="connsiteY59" fmla="*/ 637474 h 758095"/>
                        <a:gd name="connsiteX60" fmla="*/ 340499 w 1496283"/>
                        <a:gd name="connsiteY60" fmla="*/ 603594 h 758095"/>
                        <a:gd name="connsiteX61" fmla="*/ 302212 w 1496283"/>
                        <a:gd name="connsiteY61" fmla="*/ 578819 h 758095"/>
                        <a:gd name="connsiteX62" fmla="*/ 266176 w 1496283"/>
                        <a:gd name="connsiteY62" fmla="*/ 556297 h 758095"/>
                        <a:gd name="connsiteX63" fmla="*/ 259420 w 1496283"/>
                        <a:gd name="connsiteY63" fmla="*/ 554045 h 758095"/>
                        <a:gd name="connsiteX64" fmla="*/ 236897 w 1496283"/>
                        <a:gd name="connsiteY64" fmla="*/ 545036 h 758095"/>
                        <a:gd name="connsiteX65" fmla="*/ 180592 w 1496283"/>
                        <a:gd name="connsiteY65" fmla="*/ 536027 h 758095"/>
                        <a:gd name="connsiteX66" fmla="*/ 117530 w 1496283"/>
                        <a:gd name="connsiteY66" fmla="*/ 533775 h 758095"/>
                        <a:gd name="connsiteX67" fmla="*/ 76990 w 1496283"/>
                        <a:gd name="connsiteY67" fmla="*/ 536027 h 758095"/>
                        <a:gd name="connsiteX68" fmla="*/ 61716 w 1496283"/>
                        <a:gd name="connsiteY68" fmla="*/ 536930 h 758095"/>
                        <a:gd name="connsiteX69" fmla="*/ 23554 w 1496283"/>
                        <a:gd name="connsiteY69" fmla="*/ 550729 h 758095"/>
                        <a:gd name="connsiteX70" fmla="*/ 174 w 1496283"/>
                        <a:gd name="connsiteY70" fmla="*/ 573331 h 758095"/>
                        <a:gd name="connsiteX71" fmla="*/ 16278 w 1496283"/>
                        <a:gd name="connsiteY71" fmla="*/ 613525 h 758095"/>
                        <a:gd name="connsiteX72" fmla="*/ 73673 w 1496283"/>
                        <a:gd name="connsiteY72" fmla="*/ 624127 h 758095"/>
                        <a:gd name="connsiteX73" fmla="*/ 125098 w 1496283"/>
                        <a:gd name="connsiteY73" fmla="*/ 629432 h 758095"/>
                        <a:gd name="connsiteX74" fmla="*/ 167079 w 1496283"/>
                        <a:gd name="connsiteY74" fmla="*/ 632873 h 758095"/>
                        <a:gd name="connsiteX75" fmla="*/ 219459 w 1496283"/>
                        <a:gd name="connsiteY75" fmla="*/ 640429 h 758095"/>
                        <a:gd name="connsiteX76" fmla="*/ 271260 w 1496283"/>
                        <a:gd name="connsiteY76" fmla="*/ 659173 h 758095"/>
                        <a:gd name="connsiteX77" fmla="*/ 302212 w 1496283"/>
                        <a:gd name="connsiteY77" fmla="*/ 675665 h 758095"/>
                        <a:gd name="connsiteX78" fmla="*/ 337300 w 1496283"/>
                        <a:gd name="connsiteY78" fmla="*/ 700365 h 758095"/>
                        <a:gd name="connsiteX79" fmla="*/ 363637 w 1496283"/>
                        <a:gd name="connsiteY79" fmla="*/ 738763 h 758095"/>
                        <a:gd name="connsiteX80" fmla="*/ 403561 w 1496283"/>
                        <a:gd name="connsiteY80" fmla="*/ 752240 h 758095"/>
                        <a:gd name="connsiteX81" fmla="*/ 548393 w 1496283"/>
                        <a:gd name="connsiteY81" fmla="*/ 753003 h 758095"/>
                        <a:gd name="connsiteX82" fmla="*/ 630198 w 1496283"/>
                        <a:gd name="connsiteY82" fmla="*/ 750751 h 758095"/>
                        <a:gd name="connsiteX83" fmla="*/ 689593 w 1496283"/>
                        <a:gd name="connsiteY83" fmla="*/ 745483 h 758095"/>
                        <a:gd name="connsiteX84" fmla="*/ 735846 w 1496283"/>
                        <a:gd name="connsiteY84" fmla="*/ 708955 h 758095"/>
                        <a:gd name="connsiteX85" fmla="*/ 766094 w 1496283"/>
                        <a:gd name="connsiteY85" fmla="*/ 676722 h 758095"/>
                        <a:gd name="connsiteX86" fmla="*/ 818622 w 1496283"/>
                        <a:gd name="connsiteY86" fmla="*/ 631642 h 758095"/>
                        <a:gd name="connsiteX87" fmla="*/ 869696 w 1496283"/>
                        <a:gd name="connsiteY87" fmla="*/ 611335 h 758095"/>
                        <a:gd name="connsiteX88" fmla="*/ 932033 w 1496283"/>
                        <a:gd name="connsiteY88" fmla="*/ 606609 h 758095"/>
                        <a:gd name="connsiteX89" fmla="*/ 990553 w 1496283"/>
                        <a:gd name="connsiteY89" fmla="*/ 619249 h 758095"/>
                        <a:gd name="connsiteX90" fmla="*/ 1043733 w 1496283"/>
                        <a:gd name="connsiteY90" fmla="*/ 661167 h 758095"/>
                        <a:gd name="connsiteX91" fmla="*/ 1072359 w 1496283"/>
                        <a:gd name="connsiteY91" fmla="*/ 677117 h 758095"/>
                        <a:gd name="connsiteX92" fmla="*/ 1065713 w 1496283"/>
                        <a:gd name="connsiteY92" fmla="*/ 673412 h 758095"/>
                        <a:gd name="connsiteX93" fmla="*/ 1067965 w 1496283"/>
                        <a:gd name="connsiteY93" fmla="*/ 680169 h 758095"/>
                        <a:gd name="connsiteX94" fmla="*/ 1076974 w 1496283"/>
                        <a:gd name="connsiteY94" fmla="*/ 682421 h 758095"/>
                        <a:gd name="connsiteX95" fmla="*/ 1085983 w 1496283"/>
                        <a:gd name="connsiteY95" fmla="*/ 686926 h 758095"/>
                        <a:gd name="connsiteX96" fmla="*/ 1104001 w 1496283"/>
                        <a:gd name="connsiteY96" fmla="*/ 691430 h 758095"/>
                        <a:gd name="connsiteX97" fmla="*/ 1110757 w 1496283"/>
                        <a:gd name="connsiteY97" fmla="*/ 700439 h 758095"/>
                        <a:gd name="connsiteX98" fmla="*/ 1115262 w 1496283"/>
                        <a:gd name="connsiteY98" fmla="*/ 707196 h 758095"/>
                        <a:gd name="connsiteX99" fmla="*/ 1122019 w 1496283"/>
                        <a:gd name="connsiteY99" fmla="*/ 711700 h 758095"/>
                        <a:gd name="connsiteX100" fmla="*/ 1131027 w 1496283"/>
                        <a:gd name="connsiteY100" fmla="*/ 727466 h 758095"/>
                        <a:gd name="connsiteX101" fmla="*/ 1133280 w 1496283"/>
                        <a:gd name="connsiteY101" fmla="*/ 736474 h 758095"/>
                        <a:gd name="connsiteX102" fmla="*/ 1149045 w 1496283"/>
                        <a:gd name="connsiteY102" fmla="*/ 743231 h 758095"/>
                        <a:gd name="connsiteX103" fmla="*/ 1191837 w 1496283"/>
                        <a:gd name="connsiteY103" fmla="*/ 745483 h 758095"/>
                        <a:gd name="connsiteX104" fmla="*/ 1207603 w 1496283"/>
                        <a:gd name="connsiteY104" fmla="*/ 743231 h 758095"/>
                        <a:gd name="connsiteX105" fmla="*/ 1248143 w 1496283"/>
                        <a:gd name="connsiteY105" fmla="*/ 745483 h 758095"/>
                        <a:gd name="connsiteX106" fmla="*/ 1268413 w 1496283"/>
                        <a:gd name="connsiteY106" fmla="*/ 747736 h 758095"/>
                        <a:gd name="connsiteX107" fmla="*/ 1281926 w 1496283"/>
                        <a:gd name="connsiteY107" fmla="*/ 729718 h 758095"/>
                        <a:gd name="connsiteX108" fmla="*/ 1288683 w 1496283"/>
                        <a:gd name="connsiteY108" fmla="*/ 727466 h 758095"/>
                        <a:gd name="connsiteX109" fmla="*/ 1304448 w 1496283"/>
                        <a:gd name="connsiteY109" fmla="*/ 713952 h 758095"/>
                        <a:gd name="connsiteX110" fmla="*/ 1306700 w 1496283"/>
                        <a:gd name="connsiteY110" fmla="*/ 707196 h 758095"/>
                        <a:gd name="connsiteX111" fmla="*/ 1311205 w 1496283"/>
                        <a:gd name="connsiteY111" fmla="*/ 700439 h 758095"/>
                        <a:gd name="connsiteX112" fmla="*/ 1315709 w 1496283"/>
                        <a:gd name="connsiteY112" fmla="*/ 691430 h 758095"/>
                        <a:gd name="connsiteX113" fmla="*/ 1322466 w 1496283"/>
                        <a:gd name="connsiteY113" fmla="*/ 689178 h 758095"/>
                        <a:gd name="connsiteX114" fmla="*/ 1326970 w 1496283"/>
                        <a:gd name="connsiteY114" fmla="*/ 680169 h 758095"/>
                        <a:gd name="connsiteX115" fmla="*/ 1333727 w 1496283"/>
                        <a:gd name="connsiteY115" fmla="*/ 675665 h 758095"/>
                        <a:gd name="connsiteX116" fmla="*/ 1335979 w 1496283"/>
                        <a:gd name="connsiteY116" fmla="*/ 666656 h 758095"/>
                        <a:gd name="connsiteX117" fmla="*/ 1338231 w 1496283"/>
                        <a:gd name="connsiteY117" fmla="*/ 659899 h 758095"/>
                        <a:gd name="connsiteX118" fmla="*/ 1342736 w 1496283"/>
                        <a:gd name="connsiteY118" fmla="*/ 655395 h 758095"/>
                        <a:gd name="connsiteX119" fmla="*/ 1351745 w 1496283"/>
                        <a:gd name="connsiteY119" fmla="*/ 641881 h 758095"/>
                        <a:gd name="connsiteX120" fmla="*/ 1353997 w 1496283"/>
                        <a:gd name="connsiteY120" fmla="*/ 632873 h 758095"/>
                        <a:gd name="connsiteX121" fmla="*/ 1356249 w 1496283"/>
                        <a:gd name="connsiteY121" fmla="*/ 610350 h 758095"/>
                        <a:gd name="connsiteX122" fmla="*/ 1360753 w 1496283"/>
                        <a:gd name="connsiteY122" fmla="*/ 601341 h 758095"/>
                        <a:gd name="connsiteX123" fmla="*/ 1365258 w 1496283"/>
                        <a:gd name="connsiteY123" fmla="*/ 585576 h 758095"/>
                        <a:gd name="connsiteX124" fmla="*/ 1372015 w 1496283"/>
                        <a:gd name="connsiteY124" fmla="*/ 576567 h 758095"/>
                        <a:gd name="connsiteX125" fmla="*/ 1376519 w 1496283"/>
                        <a:gd name="connsiteY125" fmla="*/ 542784 h 758095"/>
                        <a:gd name="connsiteX126" fmla="*/ 1378771 w 1496283"/>
                        <a:gd name="connsiteY126" fmla="*/ 533775 h 758095"/>
                        <a:gd name="connsiteX127" fmla="*/ 1381023 w 1496283"/>
                        <a:gd name="connsiteY127" fmla="*/ 477470 h 758095"/>
                        <a:gd name="connsiteX128" fmla="*/ 1396789 w 1496283"/>
                        <a:gd name="connsiteY128" fmla="*/ 454947 h 758095"/>
                        <a:gd name="connsiteX129" fmla="*/ 1403546 w 1496283"/>
                        <a:gd name="connsiteY129" fmla="*/ 443686 h 758095"/>
                        <a:gd name="connsiteX130" fmla="*/ 1410302 w 1496283"/>
                        <a:gd name="connsiteY130" fmla="*/ 434677 h 758095"/>
                        <a:gd name="connsiteX131" fmla="*/ 1412554 w 1496283"/>
                        <a:gd name="connsiteY131" fmla="*/ 385129 h 758095"/>
                        <a:gd name="connsiteX132" fmla="*/ 1414807 w 1496283"/>
                        <a:gd name="connsiteY132" fmla="*/ 373868 h 758095"/>
                        <a:gd name="connsiteX133" fmla="*/ 1421563 w 1496283"/>
                        <a:gd name="connsiteY133" fmla="*/ 367111 h 758095"/>
                        <a:gd name="connsiteX134" fmla="*/ 1435077 w 1496283"/>
                        <a:gd name="connsiteY134" fmla="*/ 157655 h 758095"/>
                        <a:gd name="connsiteX135" fmla="*/ 1448590 w 1496283"/>
                        <a:gd name="connsiteY135" fmla="*/ 141889 h 758095"/>
                        <a:gd name="connsiteX136" fmla="*/ 1453094 w 1496283"/>
                        <a:gd name="connsiteY136" fmla="*/ 135133 h 758095"/>
                        <a:gd name="connsiteX137" fmla="*/ 1459851 w 1496283"/>
                        <a:gd name="connsiteY137" fmla="*/ 132880 h 758095"/>
                        <a:gd name="connsiteX138" fmla="*/ 1466608 w 1496283"/>
                        <a:gd name="connsiteY138" fmla="*/ 128376 h 758095"/>
                        <a:gd name="connsiteX139" fmla="*/ 1468860 w 1496283"/>
                        <a:gd name="connsiteY139" fmla="*/ 99097 h 758095"/>
                        <a:gd name="connsiteX140" fmla="*/ 1475617 w 1496283"/>
                        <a:gd name="connsiteY140" fmla="*/ 94593 h 758095"/>
                        <a:gd name="connsiteX141" fmla="*/ 1486878 w 1496283"/>
                        <a:gd name="connsiteY141" fmla="*/ 83332 h 758095"/>
                        <a:gd name="connsiteX142" fmla="*/ 1489130 w 1496283"/>
                        <a:gd name="connsiteY142" fmla="*/ 76575 h 758095"/>
                        <a:gd name="connsiteX143" fmla="*/ 1495887 w 1496283"/>
                        <a:gd name="connsiteY143" fmla="*/ 74323 h 758095"/>
                        <a:gd name="connsiteX144" fmla="*/ 1493634 w 1496283"/>
                        <a:gd name="connsiteY144" fmla="*/ 0 h 758095"/>
                        <a:gd name="connsiteX145" fmla="*/ 1482373 w 1496283"/>
                        <a:gd name="connsiteY145" fmla="*/ 9008 h 758095"/>
                        <a:gd name="connsiteX146" fmla="*/ 1480121 w 1496283"/>
                        <a:gd name="connsiteY146" fmla="*/ 18017 h 758095"/>
                        <a:gd name="connsiteX147" fmla="*/ 1473364 w 1496283"/>
                        <a:gd name="connsiteY147" fmla="*/ 20270 h 758095"/>
                        <a:gd name="connsiteX148" fmla="*/ 1482373 w 1496283"/>
                        <a:gd name="connsiteY14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67965 w 1496283"/>
                        <a:gd name="connsiteY92" fmla="*/ 680169 h 758095"/>
                        <a:gd name="connsiteX93" fmla="*/ 1076974 w 1496283"/>
                        <a:gd name="connsiteY93" fmla="*/ 682421 h 758095"/>
                        <a:gd name="connsiteX94" fmla="*/ 1085983 w 1496283"/>
                        <a:gd name="connsiteY94" fmla="*/ 686926 h 758095"/>
                        <a:gd name="connsiteX95" fmla="*/ 1104001 w 1496283"/>
                        <a:gd name="connsiteY95" fmla="*/ 691430 h 758095"/>
                        <a:gd name="connsiteX96" fmla="*/ 1110757 w 1496283"/>
                        <a:gd name="connsiteY96" fmla="*/ 700439 h 758095"/>
                        <a:gd name="connsiteX97" fmla="*/ 1115262 w 1496283"/>
                        <a:gd name="connsiteY97" fmla="*/ 707196 h 758095"/>
                        <a:gd name="connsiteX98" fmla="*/ 1122019 w 1496283"/>
                        <a:gd name="connsiteY98" fmla="*/ 711700 h 758095"/>
                        <a:gd name="connsiteX99" fmla="*/ 1131027 w 1496283"/>
                        <a:gd name="connsiteY99" fmla="*/ 727466 h 758095"/>
                        <a:gd name="connsiteX100" fmla="*/ 1133280 w 1496283"/>
                        <a:gd name="connsiteY100" fmla="*/ 736474 h 758095"/>
                        <a:gd name="connsiteX101" fmla="*/ 1149045 w 1496283"/>
                        <a:gd name="connsiteY101" fmla="*/ 743231 h 758095"/>
                        <a:gd name="connsiteX102" fmla="*/ 1191837 w 1496283"/>
                        <a:gd name="connsiteY102" fmla="*/ 745483 h 758095"/>
                        <a:gd name="connsiteX103" fmla="*/ 1207603 w 1496283"/>
                        <a:gd name="connsiteY103" fmla="*/ 743231 h 758095"/>
                        <a:gd name="connsiteX104" fmla="*/ 1248143 w 1496283"/>
                        <a:gd name="connsiteY104" fmla="*/ 745483 h 758095"/>
                        <a:gd name="connsiteX105" fmla="*/ 1268413 w 1496283"/>
                        <a:gd name="connsiteY105" fmla="*/ 747736 h 758095"/>
                        <a:gd name="connsiteX106" fmla="*/ 1281926 w 1496283"/>
                        <a:gd name="connsiteY106" fmla="*/ 729718 h 758095"/>
                        <a:gd name="connsiteX107" fmla="*/ 1288683 w 1496283"/>
                        <a:gd name="connsiteY107" fmla="*/ 727466 h 758095"/>
                        <a:gd name="connsiteX108" fmla="*/ 1304448 w 1496283"/>
                        <a:gd name="connsiteY108" fmla="*/ 713952 h 758095"/>
                        <a:gd name="connsiteX109" fmla="*/ 1306700 w 1496283"/>
                        <a:gd name="connsiteY109" fmla="*/ 707196 h 758095"/>
                        <a:gd name="connsiteX110" fmla="*/ 1311205 w 1496283"/>
                        <a:gd name="connsiteY110" fmla="*/ 700439 h 758095"/>
                        <a:gd name="connsiteX111" fmla="*/ 1315709 w 1496283"/>
                        <a:gd name="connsiteY111" fmla="*/ 691430 h 758095"/>
                        <a:gd name="connsiteX112" fmla="*/ 1322466 w 1496283"/>
                        <a:gd name="connsiteY112" fmla="*/ 689178 h 758095"/>
                        <a:gd name="connsiteX113" fmla="*/ 1326970 w 1496283"/>
                        <a:gd name="connsiteY113" fmla="*/ 680169 h 758095"/>
                        <a:gd name="connsiteX114" fmla="*/ 1333727 w 1496283"/>
                        <a:gd name="connsiteY114" fmla="*/ 675665 h 758095"/>
                        <a:gd name="connsiteX115" fmla="*/ 1335979 w 1496283"/>
                        <a:gd name="connsiteY115" fmla="*/ 666656 h 758095"/>
                        <a:gd name="connsiteX116" fmla="*/ 1338231 w 1496283"/>
                        <a:gd name="connsiteY116" fmla="*/ 659899 h 758095"/>
                        <a:gd name="connsiteX117" fmla="*/ 1342736 w 1496283"/>
                        <a:gd name="connsiteY117" fmla="*/ 655395 h 758095"/>
                        <a:gd name="connsiteX118" fmla="*/ 1351745 w 1496283"/>
                        <a:gd name="connsiteY118" fmla="*/ 641881 h 758095"/>
                        <a:gd name="connsiteX119" fmla="*/ 1353997 w 1496283"/>
                        <a:gd name="connsiteY119" fmla="*/ 632873 h 758095"/>
                        <a:gd name="connsiteX120" fmla="*/ 1356249 w 1496283"/>
                        <a:gd name="connsiteY120" fmla="*/ 610350 h 758095"/>
                        <a:gd name="connsiteX121" fmla="*/ 1360753 w 1496283"/>
                        <a:gd name="connsiteY121" fmla="*/ 601341 h 758095"/>
                        <a:gd name="connsiteX122" fmla="*/ 1365258 w 1496283"/>
                        <a:gd name="connsiteY122" fmla="*/ 585576 h 758095"/>
                        <a:gd name="connsiteX123" fmla="*/ 1372015 w 1496283"/>
                        <a:gd name="connsiteY123" fmla="*/ 576567 h 758095"/>
                        <a:gd name="connsiteX124" fmla="*/ 1376519 w 1496283"/>
                        <a:gd name="connsiteY124" fmla="*/ 542784 h 758095"/>
                        <a:gd name="connsiteX125" fmla="*/ 1378771 w 1496283"/>
                        <a:gd name="connsiteY125" fmla="*/ 533775 h 758095"/>
                        <a:gd name="connsiteX126" fmla="*/ 1381023 w 1496283"/>
                        <a:gd name="connsiteY126" fmla="*/ 477470 h 758095"/>
                        <a:gd name="connsiteX127" fmla="*/ 1396789 w 1496283"/>
                        <a:gd name="connsiteY127" fmla="*/ 454947 h 758095"/>
                        <a:gd name="connsiteX128" fmla="*/ 1403546 w 1496283"/>
                        <a:gd name="connsiteY128" fmla="*/ 443686 h 758095"/>
                        <a:gd name="connsiteX129" fmla="*/ 1410302 w 1496283"/>
                        <a:gd name="connsiteY129" fmla="*/ 434677 h 758095"/>
                        <a:gd name="connsiteX130" fmla="*/ 1412554 w 1496283"/>
                        <a:gd name="connsiteY130" fmla="*/ 385129 h 758095"/>
                        <a:gd name="connsiteX131" fmla="*/ 1414807 w 1496283"/>
                        <a:gd name="connsiteY131" fmla="*/ 373868 h 758095"/>
                        <a:gd name="connsiteX132" fmla="*/ 1421563 w 1496283"/>
                        <a:gd name="connsiteY132" fmla="*/ 367111 h 758095"/>
                        <a:gd name="connsiteX133" fmla="*/ 1435077 w 1496283"/>
                        <a:gd name="connsiteY133" fmla="*/ 157655 h 758095"/>
                        <a:gd name="connsiteX134" fmla="*/ 1448590 w 1496283"/>
                        <a:gd name="connsiteY134" fmla="*/ 141889 h 758095"/>
                        <a:gd name="connsiteX135" fmla="*/ 1453094 w 1496283"/>
                        <a:gd name="connsiteY135" fmla="*/ 135133 h 758095"/>
                        <a:gd name="connsiteX136" fmla="*/ 1459851 w 1496283"/>
                        <a:gd name="connsiteY136" fmla="*/ 132880 h 758095"/>
                        <a:gd name="connsiteX137" fmla="*/ 1466608 w 1496283"/>
                        <a:gd name="connsiteY137" fmla="*/ 128376 h 758095"/>
                        <a:gd name="connsiteX138" fmla="*/ 1468860 w 1496283"/>
                        <a:gd name="connsiteY138" fmla="*/ 99097 h 758095"/>
                        <a:gd name="connsiteX139" fmla="*/ 1475617 w 1496283"/>
                        <a:gd name="connsiteY139" fmla="*/ 94593 h 758095"/>
                        <a:gd name="connsiteX140" fmla="*/ 1486878 w 1496283"/>
                        <a:gd name="connsiteY140" fmla="*/ 83332 h 758095"/>
                        <a:gd name="connsiteX141" fmla="*/ 1489130 w 1496283"/>
                        <a:gd name="connsiteY141" fmla="*/ 76575 h 758095"/>
                        <a:gd name="connsiteX142" fmla="*/ 1495887 w 1496283"/>
                        <a:gd name="connsiteY142" fmla="*/ 74323 h 758095"/>
                        <a:gd name="connsiteX143" fmla="*/ 1493634 w 1496283"/>
                        <a:gd name="connsiteY143" fmla="*/ 0 h 758095"/>
                        <a:gd name="connsiteX144" fmla="*/ 1482373 w 1496283"/>
                        <a:gd name="connsiteY144" fmla="*/ 9008 h 758095"/>
                        <a:gd name="connsiteX145" fmla="*/ 1480121 w 1496283"/>
                        <a:gd name="connsiteY145" fmla="*/ 18017 h 758095"/>
                        <a:gd name="connsiteX146" fmla="*/ 1473364 w 1496283"/>
                        <a:gd name="connsiteY146" fmla="*/ 20270 h 758095"/>
                        <a:gd name="connsiteX147" fmla="*/ 1482373 w 1496283"/>
                        <a:gd name="connsiteY14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76974 w 1496283"/>
                        <a:gd name="connsiteY92" fmla="*/ 682421 h 758095"/>
                        <a:gd name="connsiteX93" fmla="*/ 1085983 w 1496283"/>
                        <a:gd name="connsiteY93" fmla="*/ 686926 h 758095"/>
                        <a:gd name="connsiteX94" fmla="*/ 1104001 w 1496283"/>
                        <a:gd name="connsiteY94" fmla="*/ 691430 h 758095"/>
                        <a:gd name="connsiteX95" fmla="*/ 1110757 w 1496283"/>
                        <a:gd name="connsiteY95" fmla="*/ 700439 h 758095"/>
                        <a:gd name="connsiteX96" fmla="*/ 1115262 w 1496283"/>
                        <a:gd name="connsiteY96" fmla="*/ 707196 h 758095"/>
                        <a:gd name="connsiteX97" fmla="*/ 1122019 w 1496283"/>
                        <a:gd name="connsiteY97" fmla="*/ 711700 h 758095"/>
                        <a:gd name="connsiteX98" fmla="*/ 1131027 w 1496283"/>
                        <a:gd name="connsiteY98" fmla="*/ 727466 h 758095"/>
                        <a:gd name="connsiteX99" fmla="*/ 1133280 w 1496283"/>
                        <a:gd name="connsiteY99" fmla="*/ 736474 h 758095"/>
                        <a:gd name="connsiteX100" fmla="*/ 1149045 w 1496283"/>
                        <a:gd name="connsiteY100" fmla="*/ 743231 h 758095"/>
                        <a:gd name="connsiteX101" fmla="*/ 1191837 w 1496283"/>
                        <a:gd name="connsiteY101" fmla="*/ 745483 h 758095"/>
                        <a:gd name="connsiteX102" fmla="*/ 1207603 w 1496283"/>
                        <a:gd name="connsiteY102" fmla="*/ 743231 h 758095"/>
                        <a:gd name="connsiteX103" fmla="*/ 1248143 w 1496283"/>
                        <a:gd name="connsiteY103" fmla="*/ 745483 h 758095"/>
                        <a:gd name="connsiteX104" fmla="*/ 1268413 w 1496283"/>
                        <a:gd name="connsiteY104" fmla="*/ 747736 h 758095"/>
                        <a:gd name="connsiteX105" fmla="*/ 1281926 w 1496283"/>
                        <a:gd name="connsiteY105" fmla="*/ 729718 h 758095"/>
                        <a:gd name="connsiteX106" fmla="*/ 1288683 w 1496283"/>
                        <a:gd name="connsiteY106" fmla="*/ 727466 h 758095"/>
                        <a:gd name="connsiteX107" fmla="*/ 1304448 w 1496283"/>
                        <a:gd name="connsiteY107" fmla="*/ 713952 h 758095"/>
                        <a:gd name="connsiteX108" fmla="*/ 1306700 w 1496283"/>
                        <a:gd name="connsiteY108" fmla="*/ 707196 h 758095"/>
                        <a:gd name="connsiteX109" fmla="*/ 1311205 w 1496283"/>
                        <a:gd name="connsiteY109" fmla="*/ 700439 h 758095"/>
                        <a:gd name="connsiteX110" fmla="*/ 1315709 w 1496283"/>
                        <a:gd name="connsiteY110" fmla="*/ 691430 h 758095"/>
                        <a:gd name="connsiteX111" fmla="*/ 1322466 w 1496283"/>
                        <a:gd name="connsiteY111" fmla="*/ 689178 h 758095"/>
                        <a:gd name="connsiteX112" fmla="*/ 1326970 w 1496283"/>
                        <a:gd name="connsiteY112" fmla="*/ 680169 h 758095"/>
                        <a:gd name="connsiteX113" fmla="*/ 1333727 w 1496283"/>
                        <a:gd name="connsiteY113" fmla="*/ 675665 h 758095"/>
                        <a:gd name="connsiteX114" fmla="*/ 1335979 w 1496283"/>
                        <a:gd name="connsiteY114" fmla="*/ 666656 h 758095"/>
                        <a:gd name="connsiteX115" fmla="*/ 1338231 w 1496283"/>
                        <a:gd name="connsiteY115" fmla="*/ 659899 h 758095"/>
                        <a:gd name="connsiteX116" fmla="*/ 1342736 w 1496283"/>
                        <a:gd name="connsiteY116" fmla="*/ 655395 h 758095"/>
                        <a:gd name="connsiteX117" fmla="*/ 1351745 w 1496283"/>
                        <a:gd name="connsiteY117" fmla="*/ 641881 h 758095"/>
                        <a:gd name="connsiteX118" fmla="*/ 1353997 w 1496283"/>
                        <a:gd name="connsiteY118" fmla="*/ 632873 h 758095"/>
                        <a:gd name="connsiteX119" fmla="*/ 1356249 w 1496283"/>
                        <a:gd name="connsiteY119" fmla="*/ 610350 h 758095"/>
                        <a:gd name="connsiteX120" fmla="*/ 1360753 w 1496283"/>
                        <a:gd name="connsiteY120" fmla="*/ 601341 h 758095"/>
                        <a:gd name="connsiteX121" fmla="*/ 1365258 w 1496283"/>
                        <a:gd name="connsiteY121" fmla="*/ 585576 h 758095"/>
                        <a:gd name="connsiteX122" fmla="*/ 1372015 w 1496283"/>
                        <a:gd name="connsiteY122" fmla="*/ 576567 h 758095"/>
                        <a:gd name="connsiteX123" fmla="*/ 1376519 w 1496283"/>
                        <a:gd name="connsiteY123" fmla="*/ 542784 h 758095"/>
                        <a:gd name="connsiteX124" fmla="*/ 1378771 w 1496283"/>
                        <a:gd name="connsiteY124" fmla="*/ 533775 h 758095"/>
                        <a:gd name="connsiteX125" fmla="*/ 1381023 w 1496283"/>
                        <a:gd name="connsiteY125" fmla="*/ 477470 h 758095"/>
                        <a:gd name="connsiteX126" fmla="*/ 1396789 w 1496283"/>
                        <a:gd name="connsiteY126" fmla="*/ 454947 h 758095"/>
                        <a:gd name="connsiteX127" fmla="*/ 1403546 w 1496283"/>
                        <a:gd name="connsiteY127" fmla="*/ 443686 h 758095"/>
                        <a:gd name="connsiteX128" fmla="*/ 1410302 w 1496283"/>
                        <a:gd name="connsiteY128" fmla="*/ 434677 h 758095"/>
                        <a:gd name="connsiteX129" fmla="*/ 1412554 w 1496283"/>
                        <a:gd name="connsiteY129" fmla="*/ 385129 h 758095"/>
                        <a:gd name="connsiteX130" fmla="*/ 1414807 w 1496283"/>
                        <a:gd name="connsiteY130" fmla="*/ 373868 h 758095"/>
                        <a:gd name="connsiteX131" fmla="*/ 1421563 w 1496283"/>
                        <a:gd name="connsiteY131" fmla="*/ 367111 h 758095"/>
                        <a:gd name="connsiteX132" fmla="*/ 1435077 w 1496283"/>
                        <a:gd name="connsiteY132" fmla="*/ 157655 h 758095"/>
                        <a:gd name="connsiteX133" fmla="*/ 1448590 w 1496283"/>
                        <a:gd name="connsiteY133" fmla="*/ 141889 h 758095"/>
                        <a:gd name="connsiteX134" fmla="*/ 1453094 w 1496283"/>
                        <a:gd name="connsiteY134" fmla="*/ 135133 h 758095"/>
                        <a:gd name="connsiteX135" fmla="*/ 1459851 w 1496283"/>
                        <a:gd name="connsiteY135" fmla="*/ 132880 h 758095"/>
                        <a:gd name="connsiteX136" fmla="*/ 1466608 w 1496283"/>
                        <a:gd name="connsiteY136" fmla="*/ 128376 h 758095"/>
                        <a:gd name="connsiteX137" fmla="*/ 1468860 w 1496283"/>
                        <a:gd name="connsiteY137" fmla="*/ 99097 h 758095"/>
                        <a:gd name="connsiteX138" fmla="*/ 1475617 w 1496283"/>
                        <a:gd name="connsiteY138" fmla="*/ 94593 h 758095"/>
                        <a:gd name="connsiteX139" fmla="*/ 1486878 w 1496283"/>
                        <a:gd name="connsiteY139" fmla="*/ 83332 h 758095"/>
                        <a:gd name="connsiteX140" fmla="*/ 1489130 w 1496283"/>
                        <a:gd name="connsiteY140" fmla="*/ 76575 h 758095"/>
                        <a:gd name="connsiteX141" fmla="*/ 1495887 w 1496283"/>
                        <a:gd name="connsiteY141" fmla="*/ 74323 h 758095"/>
                        <a:gd name="connsiteX142" fmla="*/ 1493634 w 1496283"/>
                        <a:gd name="connsiteY142" fmla="*/ 0 h 758095"/>
                        <a:gd name="connsiteX143" fmla="*/ 1482373 w 1496283"/>
                        <a:gd name="connsiteY143" fmla="*/ 9008 h 758095"/>
                        <a:gd name="connsiteX144" fmla="*/ 1480121 w 1496283"/>
                        <a:gd name="connsiteY144" fmla="*/ 18017 h 758095"/>
                        <a:gd name="connsiteX145" fmla="*/ 1473364 w 1496283"/>
                        <a:gd name="connsiteY145" fmla="*/ 20270 h 758095"/>
                        <a:gd name="connsiteX146" fmla="*/ 1482373 w 1496283"/>
                        <a:gd name="connsiteY14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22019 w 1496283"/>
                        <a:gd name="connsiteY96" fmla="*/ 711700 h 758095"/>
                        <a:gd name="connsiteX97" fmla="*/ 1131027 w 1496283"/>
                        <a:gd name="connsiteY97" fmla="*/ 727466 h 758095"/>
                        <a:gd name="connsiteX98" fmla="*/ 1133280 w 1496283"/>
                        <a:gd name="connsiteY98" fmla="*/ 736474 h 758095"/>
                        <a:gd name="connsiteX99" fmla="*/ 1149045 w 1496283"/>
                        <a:gd name="connsiteY99" fmla="*/ 743231 h 758095"/>
                        <a:gd name="connsiteX100" fmla="*/ 1191837 w 1496283"/>
                        <a:gd name="connsiteY100" fmla="*/ 745483 h 758095"/>
                        <a:gd name="connsiteX101" fmla="*/ 1207603 w 1496283"/>
                        <a:gd name="connsiteY101" fmla="*/ 743231 h 758095"/>
                        <a:gd name="connsiteX102" fmla="*/ 1248143 w 1496283"/>
                        <a:gd name="connsiteY102" fmla="*/ 745483 h 758095"/>
                        <a:gd name="connsiteX103" fmla="*/ 1268413 w 1496283"/>
                        <a:gd name="connsiteY103" fmla="*/ 747736 h 758095"/>
                        <a:gd name="connsiteX104" fmla="*/ 1281926 w 1496283"/>
                        <a:gd name="connsiteY104" fmla="*/ 729718 h 758095"/>
                        <a:gd name="connsiteX105" fmla="*/ 1288683 w 1496283"/>
                        <a:gd name="connsiteY105" fmla="*/ 727466 h 758095"/>
                        <a:gd name="connsiteX106" fmla="*/ 1304448 w 1496283"/>
                        <a:gd name="connsiteY106" fmla="*/ 713952 h 758095"/>
                        <a:gd name="connsiteX107" fmla="*/ 1306700 w 1496283"/>
                        <a:gd name="connsiteY107" fmla="*/ 707196 h 758095"/>
                        <a:gd name="connsiteX108" fmla="*/ 1311205 w 1496283"/>
                        <a:gd name="connsiteY108" fmla="*/ 700439 h 758095"/>
                        <a:gd name="connsiteX109" fmla="*/ 1315709 w 1496283"/>
                        <a:gd name="connsiteY109" fmla="*/ 691430 h 758095"/>
                        <a:gd name="connsiteX110" fmla="*/ 1322466 w 1496283"/>
                        <a:gd name="connsiteY110" fmla="*/ 689178 h 758095"/>
                        <a:gd name="connsiteX111" fmla="*/ 1326970 w 1496283"/>
                        <a:gd name="connsiteY111" fmla="*/ 680169 h 758095"/>
                        <a:gd name="connsiteX112" fmla="*/ 1333727 w 1496283"/>
                        <a:gd name="connsiteY112" fmla="*/ 675665 h 758095"/>
                        <a:gd name="connsiteX113" fmla="*/ 1335979 w 1496283"/>
                        <a:gd name="connsiteY113" fmla="*/ 666656 h 758095"/>
                        <a:gd name="connsiteX114" fmla="*/ 1338231 w 1496283"/>
                        <a:gd name="connsiteY114" fmla="*/ 659899 h 758095"/>
                        <a:gd name="connsiteX115" fmla="*/ 1342736 w 1496283"/>
                        <a:gd name="connsiteY115" fmla="*/ 655395 h 758095"/>
                        <a:gd name="connsiteX116" fmla="*/ 1351745 w 1496283"/>
                        <a:gd name="connsiteY116" fmla="*/ 641881 h 758095"/>
                        <a:gd name="connsiteX117" fmla="*/ 1353997 w 1496283"/>
                        <a:gd name="connsiteY117" fmla="*/ 632873 h 758095"/>
                        <a:gd name="connsiteX118" fmla="*/ 1356249 w 1496283"/>
                        <a:gd name="connsiteY118" fmla="*/ 610350 h 758095"/>
                        <a:gd name="connsiteX119" fmla="*/ 1360753 w 1496283"/>
                        <a:gd name="connsiteY119" fmla="*/ 601341 h 758095"/>
                        <a:gd name="connsiteX120" fmla="*/ 1365258 w 1496283"/>
                        <a:gd name="connsiteY120" fmla="*/ 585576 h 758095"/>
                        <a:gd name="connsiteX121" fmla="*/ 1372015 w 1496283"/>
                        <a:gd name="connsiteY121" fmla="*/ 576567 h 758095"/>
                        <a:gd name="connsiteX122" fmla="*/ 1376519 w 1496283"/>
                        <a:gd name="connsiteY122" fmla="*/ 542784 h 758095"/>
                        <a:gd name="connsiteX123" fmla="*/ 1378771 w 1496283"/>
                        <a:gd name="connsiteY123" fmla="*/ 533775 h 758095"/>
                        <a:gd name="connsiteX124" fmla="*/ 1381023 w 1496283"/>
                        <a:gd name="connsiteY124" fmla="*/ 477470 h 758095"/>
                        <a:gd name="connsiteX125" fmla="*/ 1396789 w 1496283"/>
                        <a:gd name="connsiteY125" fmla="*/ 454947 h 758095"/>
                        <a:gd name="connsiteX126" fmla="*/ 1403546 w 1496283"/>
                        <a:gd name="connsiteY126" fmla="*/ 443686 h 758095"/>
                        <a:gd name="connsiteX127" fmla="*/ 1410302 w 1496283"/>
                        <a:gd name="connsiteY127" fmla="*/ 434677 h 758095"/>
                        <a:gd name="connsiteX128" fmla="*/ 1412554 w 1496283"/>
                        <a:gd name="connsiteY128" fmla="*/ 385129 h 758095"/>
                        <a:gd name="connsiteX129" fmla="*/ 1414807 w 1496283"/>
                        <a:gd name="connsiteY129" fmla="*/ 373868 h 758095"/>
                        <a:gd name="connsiteX130" fmla="*/ 1421563 w 1496283"/>
                        <a:gd name="connsiteY130" fmla="*/ 367111 h 758095"/>
                        <a:gd name="connsiteX131" fmla="*/ 1435077 w 1496283"/>
                        <a:gd name="connsiteY131" fmla="*/ 157655 h 758095"/>
                        <a:gd name="connsiteX132" fmla="*/ 1448590 w 1496283"/>
                        <a:gd name="connsiteY132" fmla="*/ 141889 h 758095"/>
                        <a:gd name="connsiteX133" fmla="*/ 1453094 w 1496283"/>
                        <a:gd name="connsiteY133" fmla="*/ 135133 h 758095"/>
                        <a:gd name="connsiteX134" fmla="*/ 1459851 w 1496283"/>
                        <a:gd name="connsiteY134" fmla="*/ 132880 h 758095"/>
                        <a:gd name="connsiteX135" fmla="*/ 1466608 w 1496283"/>
                        <a:gd name="connsiteY135" fmla="*/ 128376 h 758095"/>
                        <a:gd name="connsiteX136" fmla="*/ 1468860 w 1496283"/>
                        <a:gd name="connsiteY136" fmla="*/ 99097 h 758095"/>
                        <a:gd name="connsiteX137" fmla="*/ 1475617 w 1496283"/>
                        <a:gd name="connsiteY137" fmla="*/ 94593 h 758095"/>
                        <a:gd name="connsiteX138" fmla="*/ 1486878 w 1496283"/>
                        <a:gd name="connsiteY138" fmla="*/ 83332 h 758095"/>
                        <a:gd name="connsiteX139" fmla="*/ 1489130 w 1496283"/>
                        <a:gd name="connsiteY139" fmla="*/ 76575 h 758095"/>
                        <a:gd name="connsiteX140" fmla="*/ 1495887 w 1496283"/>
                        <a:gd name="connsiteY140" fmla="*/ 74323 h 758095"/>
                        <a:gd name="connsiteX141" fmla="*/ 1493634 w 1496283"/>
                        <a:gd name="connsiteY141" fmla="*/ 0 h 758095"/>
                        <a:gd name="connsiteX142" fmla="*/ 1482373 w 1496283"/>
                        <a:gd name="connsiteY142" fmla="*/ 9008 h 758095"/>
                        <a:gd name="connsiteX143" fmla="*/ 1480121 w 1496283"/>
                        <a:gd name="connsiteY143" fmla="*/ 18017 h 758095"/>
                        <a:gd name="connsiteX144" fmla="*/ 1473364 w 1496283"/>
                        <a:gd name="connsiteY144" fmla="*/ 20270 h 758095"/>
                        <a:gd name="connsiteX145" fmla="*/ 1482373 w 1496283"/>
                        <a:gd name="connsiteY14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31027 w 1496283"/>
                        <a:gd name="connsiteY96" fmla="*/ 727466 h 758095"/>
                        <a:gd name="connsiteX97" fmla="*/ 1133280 w 1496283"/>
                        <a:gd name="connsiteY97" fmla="*/ 736474 h 758095"/>
                        <a:gd name="connsiteX98" fmla="*/ 1149045 w 1496283"/>
                        <a:gd name="connsiteY98" fmla="*/ 743231 h 758095"/>
                        <a:gd name="connsiteX99" fmla="*/ 1191837 w 1496283"/>
                        <a:gd name="connsiteY99" fmla="*/ 745483 h 758095"/>
                        <a:gd name="connsiteX100" fmla="*/ 1207603 w 1496283"/>
                        <a:gd name="connsiteY100" fmla="*/ 743231 h 758095"/>
                        <a:gd name="connsiteX101" fmla="*/ 1248143 w 1496283"/>
                        <a:gd name="connsiteY101" fmla="*/ 745483 h 758095"/>
                        <a:gd name="connsiteX102" fmla="*/ 1268413 w 1496283"/>
                        <a:gd name="connsiteY102" fmla="*/ 747736 h 758095"/>
                        <a:gd name="connsiteX103" fmla="*/ 1281926 w 1496283"/>
                        <a:gd name="connsiteY103" fmla="*/ 729718 h 758095"/>
                        <a:gd name="connsiteX104" fmla="*/ 1288683 w 1496283"/>
                        <a:gd name="connsiteY104" fmla="*/ 727466 h 758095"/>
                        <a:gd name="connsiteX105" fmla="*/ 1304448 w 1496283"/>
                        <a:gd name="connsiteY105" fmla="*/ 713952 h 758095"/>
                        <a:gd name="connsiteX106" fmla="*/ 1306700 w 1496283"/>
                        <a:gd name="connsiteY106" fmla="*/ 707196 h 758095"/>
                        <a:gd name="connsiteX107" fmla="*/ 1311205 w 1496283"/>
                        <a:gd name="connsiteY107" fmla="*/ 700439 h 758095"/>
                        <a:gd name="connsiteX108" fmla="*/ 1315709 w 1496283"/>
                        <a:gd name="connsiteY108" fmla="*/ 691430 h 758095"/>
                        <a:gd name="connsiteX109" fmla="*/ 1322466 w 1496283"/>
                        <a:gd name="connsiteY109" fmla="*/ 689178 h 758095"/>
                        <a:gd name="connsiteX110" fmla="*/ 1326970 w 1496283"/>
                        <a:gd name="connsiteY110" fmla="*/ 680169 h 758095"/>
                        <a:gd name="connsiteX111" fmla="*/ 1333727 w 1496283"/>
                        <a:gd name="connsiteY111" fmla="*/ 675665 h 758095"/>
                        <a:gd name="connsiteX112" fmla="*/ 1335979 w 1496283"/>
                        <a:gd name="connsiteY112" fmla="*/ 666656 h 758095"/>
                        <a:gd name="connsiteX113" fmla="*/ 1338231 w 1496283"/>
                        <a:gd name="connsiteY113" fmla="*/ 659899 h 758095"/>
                        <a:gd name="connsiteX114" fmla="*/ 1342736 w 1496283"/>
                        <a:gd name="connsiteY114" fmla="*/ 655395 h 758095"/>
                        <a:gd name="connsiteX115" fmla="*/ 1351745 w 1496283"/>
                        <a:gd name="connsiteY115" fmla="*/ 641881 h 758095"/>
                        <a:gd name="connsiteX116" fmla="*/ 1353997 w 1496283"/>
                        <a:gd name="connsiteY116" fmla="*/ 632873 h 758095"/>
                        <a:gd name="connsiteX117" fmla="*/ 1356249 w 1496283"/>
                        <a:gd name="connsiteY117" fmla="*/ 610350 h 758095"/>
                        <a:gd name="connsiteX118" fmla="*/ 1360753 w 1496283"/>
                        <a:gd name="connsiteY118" fmla="*/ 601341 h 758095"/>
                        <a:gd name="connsiteX119" fmla="*/ 1365258 w 1496283"/>
                        <a:gd name="connsiteY119" fmla="*/ 585576 h 758095"/>
                        <a:gd name="connsiteX120" fmla="*/ 1372015 w 1496283"/>
                        <a:gd name="connsiteY120" fmla="*/ 576567 h 758095"/>
                        <a:gd name="connsiteX121" fmla="*/ 1376519 w 1496283"/>
                        <a:gd name="connsiteY121" fmla="*/ 542784 h 758095"/>
                        <a:gd name="connsiteX122" fmla="*/ 1378771 w 1496283"/>
                        <a:gd name="connsiteY122" fmla="*/ 533775 h 758095"/>
                        <a:gd name="connsiteX123" fmla="*/ 1381023 w 1496283"/>
                        <a:gd name="connsiteY123" fmla="*/ 477470 h 758095"/>
                        <a:gd name="connsiteX124" fmla="*/ 1396789 w 1496283"/>
                        <a:gd name="connsiteY124" fmla="*/ 454947 h 758095"/>
                        <a:gd name="connsiteX125" fmla="*/ 1403546 w 1496283"/>
                        <a:gd name="connsiteY125" fmla="*/ 443686 h 758095"/>
                        <a:gd name="connsiteX126" fmla="*/ 1410302 w 1496283"/>
                        <a:gd name="connsiteY126" fmla="*/ 434677 h 758095"/>
                        <a:gd name="connsiteX127" fmla="*/ 1412554 w 1496283"/>
                        <a:gd name="connsiteY127" fmla="*/ 385129 h 758095"/>
                        <a:gd name="connsiteX128" fmla="*/ 1414807 w 1496283"/>
                        <a:gd name="connsiteY128" fmla="*/ 373868 h 758095"/>
                        <a:gd name="connsiteX129" fmla="*/ 1421563 w 1496283"/>
                        <a:gd name="connsiteY129" fmla="*/ 367111 h 758095"/>
                        <a:gd name="connsiteX130" fmla="*/ 1435077 w 1496283"/>
                        <a:gd name="connsiteY130" fmla="*/ 157655 h 758095"/>
                        <a:gd name="connsiteX131" fmla="*/ 1448590 w 1496283"/>
                        <a:gd name="connsiteY131" fmla="*/ 141889 h 758095"/>
                        <a:gd name="connsiteX132" fmla="*/ 1453094 w 1496283"/>
                        <a:gd name="connsiteY132" fmla="*/ 135133 h 758095"/>
                        <a:gd name="connsiteX133" fmla="*/ 1459851 w 1496283"/>
                        <a:gd name="connsiteY133" fmla="*/ 132880 h 758095"/>
                        <a:gd name="connsiteX134" fmla="*/ 1466608 w 1496283"/>
                        <a:gd name="connsiteY134" fmla="*/ 128376 h 758095"/>
                        <a:gd name="connsiteX135" fmla="*/ 1468860 w 1496283"/>
                        <a:gd name="connsiteY135" fmla="*/ 99097 h 758095"/>
                        <a:gd name="connsiteX136" fmla="*/ 1475617 w 1496283"/>
                        <a:gd name="connsiteY136" fmla="*/ 94593 h 758095"/>
                        <a:gd name="connsiteX137" fmla="*/ 1486878 w 1496283"/>
                        <a:gd name="connsiteY137" fmla="*/ 83332 h 758095"/>
                        <a:gd name="connsiteX138" fmla="*/ 1489130 w 1496283"/>
                        <a:gd name="connsiteY138" fmla="*/ 76575 h 758095"/>
                        <a:gd name="connsiteX139" fmla="*/ 1495887 w 1496283"/>
                        <a:gd name="connsiteY139" fmla="*/ 74323 h 758095"/>
                        <a:gd name="connsiteX140" fmla="*/ 1493634 w 1496283"/>
                        <a:gd name="connsiteY140" fmla="*/ 0 h 758095"/>
                        <a:gd name="connsiteX141" fmla="*/ 1482373 w 1496283"/>
                        <a:gd name="connsiteY141" fmla="*/ 9008 h 758095"/>
                        <a:gd name="connsiteX142" fmla="*/ 1480121 w 1496283"/>
                        <a:gd name="connsiteY142" fmla="*/ 18017 h 758095"/>
                        <a:gd name="connsiteX143" fmla="*/ 1473364 w 1496283"/>
                        <a:gd name="connsiteY143" fmla="*/ 20270 h 758095"/>
                        <a:gd name="connsiteX144" fmla="*/ 1482373 w 1496283"/>
                        <a:gd name="connsiteY14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0757 w 1496283"/>
                        <a:gd name="connsiteY93" fmla="*/ 700439 h 758095"/>
                        <a:gd name="connsiteX94" fmla="*/ 1115262 w 1496283"/>
                        <a:gd name="connsiteY94" fmla="*/ 707196 h 758095"/>
                        <a:gd name="connsiteX95" fmla="*/ 1131027 w 1496283"/>
                        <a:gd name="connsiteY95" fmla="*/ 727466 h 758095"/>
                        <a:gd name="connsiteX96" fmla="*/ 1133280 w 1496283"/>
                        <a:gd name="connsiteY96" fmla="*/ 736474 h 758095"/>
                        <a:gd name="connsiteX97" fmla="*/ 1149045 w 1496283"/>
                        <a:gd name="connsiteY97" fmla="*/ 743231 h 758095"/>
                        <a:gd name="connsiteX98" fmla="*/ 1191837 w 1496283"/>
                        <a:gd name="connsiteY98" fmla="*/ 745483 h 758095"/>
                        <a:gd name="connsiteX99" fmla="*/ 1207603 w 1496283"/>
                        <a:gd name="connsiteY99" fmla="*/ 743231 h 758095"/>
                        <a:gd name="connsiteX100" fmla="*/ 1248143 w 1496283"/>
                        <a:gd name="connsiteY100" fmla="*/ 745483 h 758095"/>
                        <a:gd name="connsiteX101" fmla="*/ 1268413 w 1496283"/>
                        <a:gd name="connsiteY101" fmla="*/ 747736 h 758095"/>
                        <a:gd name="connsiteX102" fmla="*/ 1281926 w 1496283"/>
                        <a:gd name="connsiteY102" fmla="*/ 729718 h 758095"/>
                        <a:gd name="connsiteX103" fmla="*/ 1288683 w 1496283"/>
                        <a:gd name="connsiteY103" fmla="*/ 727466 h 758095"/>
                        <a:gd name="connsiteX104" fmla="*/ 1304448 w 1496283"/>
                        <a:gd name="connsiteY104" fmla="*/ 713952 h 758095"/>
                        <a:gd name="connsiteX105" fmla="*/ 1306700 w 1496283"/>
                        <a:gd name="connsiteY105" fmla="*/ 707196 h 758095"/>
                        <a:gd name="connsiteX106" fmla="*/ 1311205 w 1496283"/>
                        <a:gd name="connsiteY106" fmla="*/ 700439 h 758095"/>
                        <a:gd name="connsiteX107" fmla="*/ 1315709 w 1496283"/>
                        <a:gd name="connsiteY107" fmla="*/ 691430 h 758095"/>
                        <a:gd name="connsiteX108" fmla="*/ 1322466 w 1496283"/>
                        <a:gd name="connsiteY108" fmla="*/ 689178 h 758095"/>
                        <a:gd name="connsiteX109" fmla="*/ 1326970 w 1496283"/>
                        <a:gd name="connsiteY109" fmla="*/ 680169 h 758095"/>
                        <a:gd name="connsiteX110" fmla="*/ 1333727 w 1496283"/>
                        <a:gd name="connsiteY110" fmla="*/ 675665 h 758095"/>
                        <a:gd name="connsiteX111" fmla="*/ 1335979 w 1496283"/>
                        <a:gd name="connsiteY111" fmla="*/ 666656 h 758095"/>
                        <a:gd name="connsiteX112" fmla="*/ 1338231 w 1496283"/>
                        <a:gd name="connsiteY112" fmla="*/ 659899 h 758095"/>
                        <a:gd name="connsiteX113" fmla="*/ 1342736 w 1496283"/>
                        <a:gd name="connsiteY113" fmla="*/ 655395 h 758095"/>
                        <a:gd name="connsiteX114" fmla="*/ 1351745 w 1496283"/>
                        <a:gd name="connsiteY114" fmla="*/ 641881 h 758095"/>
                        <a:gd name="connsiteX115" fmla="*/ 1353997 w 1496283"/>
                        <a:gd name="connsiteY115" fmla="*/ 632873 h 758095"/>
                        <a:gd name="connsiteX116" fmla="*/ 1356249 w 1496283"/>
                        <a:gd name="connsiteY116" fmla="*/ 610350 h 758095"/>
                        <a:gd name="connsiteX117" fmla="*/ 1360753 w 1496283"/>
                        <a:gd name="connsiteY117" fmla="*/ 601341 h 758095"/>
                        <a:gd name="connsiteX118" fmla="*/ 1365258 w 1496283"/>
                        <a:gd name="connsiteY118" fmla="*/ 585576 h 758095"/>
                        <a:gd name="connsiteX119" fmla="*/ 1372015 w 1496283"/>
                        <a:gd name="connsiteY119" fmla="*/ 576567 h 758095"/>
                        <a:gd name="connsiteX120" fmla="*/ 1376519 w 1496283"/>
                        <a:gd name="connsiteY120" fmla="*/ 542784 h 758095"/>
                        <a:gd name="connsiteX121" fmla="*/ 1378771 w 1496283"/>
                        <a:gd name="connsiteY121" fmla="*/ 533775 h 758095"/>
                        <a:gd name="connsiteX122" fmla="*/ 1381023 w 1496283"/>
                        <a:gd name="connsiteY122" fmla="*/ 477470 h 758095"/>
                        <a:gd name="connsiteX123" fmla="*/ 1396789 w 1496283"/>
                        <a:gd name="connsiteY123" fmla="*/ 454947 h 758095"/>
                        <a:gd name="connsiteX124" fmla="*/ 1403546 w 1496283"/>
                        <a:gd name="connsiteY124" fmla="*/ 443686 h 758095"/>
                        <a:gd name="connsiteX125" fmla="*/ 1410302 w 1496283"/>
                        <a:gd name="connsiteY125" fmla="*/ 434677 h 758095"/>
                        <a:gd name="connsiteX126" fmla="*/ 1412554 w 1496283"/>
                        <a:gd name="connsiteY126" fmla="*/ 385129 h 758095"/>
                        <a:gd name="connsiteX127" fmla="*/ 1414807 w 1496283"/>
                        <a:gd name="connsiteY127" fmla="*/ 373868 h 758095"/>
                        <a:gd name="connsiteX128" fmla="*/ 1421563 w 1496283"/>
                        <a:gd name="connsiteY128" fmla="*/ 367111 h 758095"/>
                        <a:gd name="connsiteX129" fmla="*/ 1435077 w 1496283"/>
                        <a:gd name="connsiteY129" fmla="*/ 157655 h 758095"/>
                        <a:gd name="connsiteX130" fmla="*/ 1448590 w 1496283"/>
                        <a:gd name="connsiteY130" fmla="*/ 141889 h 758095"/>
                        <a:gd name="connsiteX131" fmla="*/ 1453094 w 1496283"/>
                        <a:gd name="connsiteY131" fmla="*/ 135133 h 758095"/>
                        <a:gd name="connsiteX132" fmla="*/ 1459851 w 1496283"/>
                        <a:gd name="connsiteY132" fmla="*/ 132880 h 758095"/>
                        <a:gd name="connsiteX133" fmla="*/ 1466608 w 1496283"/>
                        <a:gd name="connsiteY133" fmla="*/ 128376 h 758095"/>
                        <a:gd name="connsiteX134" fmla="*/ 1468860 w 1496283"/>
                        <a:gd name="connsiteY134" fmla="*/ 99097 h 758095"/>
                        <a:gd name="connsiteX135" fmla="*/ 1475617 w 1496283"/>
                        <a:gd name="connsiteY135" fmla="*/ 94593 h 758095"/>
                        <a:gd name="connsiteX136" fmla="*/ 1486878 w 1496283"/>
                        <a:gd name="connsiteY136" fmla="*/ 83332 h 758095"/>
                        <a:gd name="connsiteX137" fmla="*/ 1489130 w 1496283"/>
                        <a:gd name="connsiteY137" fmla="*/ 76575 h 758095"/>
                        <a:gd name="connsiteX138" fmla="*/ 1495887 w 1496283"/>
                        <a:gd name="connsiteY138" fmla="*/ 74323 h 758095"/>
                        <a:gd name="connsiteX139" fmla="*/ 1493634 w 1496283"/>
                        <a:gd name="connsiteY139" fmla="*/ 0 h 758095"/>
                        <a:gd name="connsiteX140" fmla="*/ 1482373 w 1496283"/>
                        <a:gd name="connsiteY140" fmla="*/ 9008 h 758095"/>
                        <a:gd name="connsiteX141" fmla="*/ 1480121 w 1496283"/>
                        <a:gd name="connsiteY141" fmla="*/ 18017 h 758095"/>
                        <a:gd name="connsiteX142" fmla="*/ 1473364 w 1496283"/>
                        <a:gd name="connsiteY142" fmla="*/ 20270 h 758095"/>
                        <a:gd name="connsiteX143" fmla="*/ 1482373 w 1496283"/>
                        <a:gd name="connsiteY14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5262 w 1496283"/>
                        <a:gd name="connsiteY93" fmla="*/ 707196 h 758095"/>
                        <a:gd name="connsiteX94" fmla="*/ 1131027 w 1496283"/>
                        <a:gd name="connsiteY94" fmla="*/ 727466 h 758095"/>
                        <a:gd name="connsiteX95" fmla="*/ 1133280 w 1496283"/>
                        <a:gd name="connsiteY95" fmla="*/ 736474 h 758095"/>
                        <a:gd name="connsiteX96" fmla="*/ 1149045 w 1496283"/>
                        <a:gd name="connsiteY96" fmla="*/ 743231 h 758095"/>
                        <a:gd name="connsiteX97" fmla="*/ 1191837 w 1496283"/>
                        <a:gd name="connsiteY97" fmla="*/ 745483 h 758095"/>
                        <a:gd name="connsiteX98" fmla="*/ 1207603 w 1496283"/>
                        <a:gd name="connsiteY98" fmla="*/ 743231 h 758095"/>
                        <a:gd name="connsiteX99" fmla="*/ 1248143 w 1496283"/>
                        <a:gd name="connsiteY99" fmla="*/ 745483 h 758095"/>
                        <a:gd name="connsiteX100" fmla="*/ 1268413 w 1496283"/>
                        <a:gd name="connsiteY100" fmla="*/ 747736 h 758095"/>
                        <a:gd name="connsiteX101" fmla="*/ 1281926 w 1496283"/>
                        <a:gd name="connsiteY101" fmla="*/ 729718 h 758095"/>
                        <a:gd name="connsiteX102" fmla="*/ 1288683 w 1496283"/>
                        <a:gd name="connsiteY102" fmla="*/ 727466 h 758095"/>
                        <a:gd name="connsiteX103" fmla="*/ 1304448 w 1496283"/>
                        <a:gd name="connsiteY103" fmla="*/ 713952 h 758095"/>
                        <a:gd name="connsiteX104" fmla="*/ 1306700 w 1496283"/>
                        <a:gd name="connsiteY104" fmla="*/ 707196 h 758095"/>
                        <a:gd name="connsiteX105" fmla="*/ 1311205 w 1496283"/>
                        <a:gd name="connsiteY105" fmla="*/ 700439 h 758095"/>
                        <a:gd name="connsiteX106" fmla="*/ 1315709 w 1496283"/>
                        <a:gd name="connsiteY106" fmla="*/ 691430 h 758095"/>
                        <a:gd name="connsiteX107" fmla="*/ 1322466 w 1496283"/>
                        <a:gd name="connsiteY107" fmla="*/ 689178 h 758095"/>
                        <a:gd name="connsiteX108" fmla="*/ 1326970 w 1496283"/>
                        <a:gd name="connsiteY108" fmla="*/ 680169 h 758095"/>
                        <a:gd name="connsiteX109" fmla="*/ 1333727 w 1496283"/>
                        <a:gd name="connsiteY109" fmla="*/ 675665 h 758095"/>
                        <a:gd name="connsiteX110" fmla="*/ 1335979 w 1496283"/>
                        <a:gd name="connsiteY110" fmla="*/ 666656 h 758095"/>
                        <a:gd name="connsiteX111" fmla="*/ 1338231 w 1496283"/>
                        <a:gd name="connsiteY111" fmla="*/ 659899 h 758095"/>
                        <a:gd name="connsiteX112" fmla="*/ 1342736 w 1496283"/>
                        <a:gd name="connsiteY112" fmla="*/ 655395 h 758095"/>
                        <a:gd name="connsiteX113" fmla="*/ 1351745 w 1496283"/>
                        <a:gd name="connsiteY113" fmla="*/ 641881 h 758095"/>
                        <a:gd name="connsiteX114" fmla="*/ 1353997 w 1496283"/>
                        <a:gd name="connsiteY114" fmla="*/ 632873 h 758095"/>
                        <a:gd name="connsiteX115" fmla="*/ 1356249 w 1496283"/>
                        <a:gd name="connsiteY115" fmla="*/ 610350 h 758095"/>
                        <a:gd name="connsiteX116" fmla="*/ 1360753 w 1496283"/>
                        <a:gd name="connsiteY116" fmla="*/ 601341 h 758095"/>
                        <a:gd name="connsiteX117" fmla="*/ 1365258 w 1496283"/>
                        <a:gd name="connsiteY117" fmla="*/ 585576 h 758095"/>
                        <a:gd name="connsiteX118" fmla="*/ 1372015 w 1496283"/>
                        <a:gd name="connsiteY118" fmla="*/ 576567 h 758095"/>
                        <a:gd name="connsiteX119" fmla="*/ 1376519 w 1496283"/>
                        <a:gd name="connsiteY119" fmla="*/ 542784 h 758095"/>
                        <a:gd name="connsiteX120" fmla="*/ 1378771 w 1496283"/>
                        <a:gd name="connsiteY120" fmla="*/ 533775 h 758095"/>
                        <a:gd name="connsiteX121" fmla="*/ 1381023 w 1496283"/>
                        <a:gd name="connsiteY121" fmla="*/ 477470 h 758095"/>
                        <a:gd name="connsiteX122" fmla="*/ 1396789 w 1496283"/>
                        <a:gd name="connsiteY122" fmla="*/ 454947 h 758095"/>
                        <a:gd name="connsiteX123" fmla="*/ 1403546 w 1496283"/>
                        <a:gd name="connsiteY123" fmla="*/ 443686 h 758095"/>
                        <a:gd name="connsiteX124" fmla="*/ 1410302 w 1496283"/>
                        <a:gd name="connsiteY124" fmla="*/ 434677 h 758095"/>
                        <a:gd name="connsiteX125" fmla="*/ 1412554 w 1496283"/>
                        <a:gd name="connsiteY125" fmla="*/ 385129 h 758095"/>
                        <a:gd name="connsiteX126" fmla="*/ 1414807 w 1496283"/>
                        <a:gd name="connsiteY126" fmla="*/ 373868 h 758095"/>
                        <a:gd name="connsiteX127" fmla="*/ 1421563 w 1496283"/>
                        <a:gd name="connsiteY127" fmla="*/ 367111 h 758095"/>
                        <a:gd name="connsiteX128" fmla="*/ 1435077 w 1496283"/>
                        <a:gd name="connsiteY128" fmla="*/ 157655 h 758095"/>
                        <a:gd name="connsiteX129" fmla="*/ 1448590 w 1496283"/>
                        <a:gd name="connsiteY129" fmla="*/ 141889 h 758095"/>
                        <a:gd name="connsiteX130" fmla="*/ 1453094 w 1496283"/>
                        <a:gd name="connsiteY130" fmla="*/ 135133 h 758095"/>
                        <a:gd name="connsiteX131" fmla="*/ 1459851 w 1496283"/>
                        <a:gd name="connsiteY131" fmla="*/ 132880 h 758095"/>
                        <a:gd name="connsiteX132" fmla="*/ 1466608 w 1496283"/>
                        <a:gd name="connsiteY132" fmla="*/ 128376 h 758095"/>
                        <a:gd name="connsiteX133" fmla="*/ 1468860 w 1496283"/>
                        <a:gd name="connsiteY133" fmla="*/ 99097 h 758095"/>
                        <a:gd name="connsiteX134" fmla="*/ 1475617 w 1496283"/>
                        <a:gd name="connsiteY134" fmla="*/ 94593 h 758095"/>
                        <a:gd name="connsiteX135" fmla="*/ 1486878 w 1496283"/>
                        <a:gd name="connsiteY135" fmla="*/ 83332 h 758095"/>
                        <a:gd name="connsiteX136" fmla="*/ 1489130 w 1496283"/>
                        <a:gd name="connsiteY136" fmla="*/ 76575 h 758095"/>
                        <a:gd name="connsiteX137" fmla="*/ 1495887 w 1496283"/>
                        <a:gd name="connsiteY137" fmla="*/ 74323 h 758095"/>
                        <a:gd name="connsiteX138" fmla="*/ 1493634 w 1496283"/>
                        <a:gd name="connsiteY138" fmla="*/ 0 h 758095"/>
                        <a:gd name="connsiteX139" fmla="*/ 1482373 w 1496283"/>
                        <a:gd name="connsiteY139" fmla="*/ 9008 h 758095"/>
                        <a:gd name="connsiteX140" fmla="*/ 1480121 w 1496283"/>
                        <a:gd name="connsiteY140" fmla="*/ 18017 h 758095"/>
                        <a:gd name="connsiteX141" fmla="*/ 1473364 w 1496283"/>
                        <a:gd name="connsiteY141" fmla="*/ 20270 h 758095"/>
                        <a:gd name="connsiteX142" fmla="*/ 1482373 w 1496283"/>
                        <a:gd name="connsiteY14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31027 w 1496283"/>
                        <a:gd name="connsiteY93" fmla="*/ 727466 h 758095"/>
                        <a:gd name="connsiteX94" fmla="*/ 1133280 w 1496283"/>
                        <a:gd name="connsiteY94" fmla="*/ 736474 h 758095"/>
                        <a:gd name="connsiteX95" fmla="*/ 1149045 w 1496283"/>
                        <a:gd name="connsiteY95" fmla="*/ 743231 h 758095"/>
                        <a:gd name="connsiteX96" fmla="*/ 1191837 w 1496283"/>
                        <a:gd name="connsiteY96" fmla="*/ 745483 h 758095"/>
                        <a:gd name="connsiteX97" fmla="*/ 1207603 w 1496283"/>
                        <a:gd name="connsiteY97" fmla="*/ 743231 h 758095"/>
                        <a:gd name="connsiteX98" fmla="*/ 1248143 w 1496283"/>
                        <a:gd name="connsiteY98" fmla="*/ 745483 h 758095"/>
                        <a:gd name="connsiteX99" fmla="*/ 1268413 w 1496283"/>
                        <a:gd name="connsiteY99" fmla="*/ 747736 h 758095"/>
                        <a:gd name="connsiteX100" fmla="*/ 1281926 w 1496283"/>
                        <a:gd name="connsiteY100" fmla="*/ 729718 h 758095"/>
                        <a:gd name="connsiteX101" fmla="*/ 1288683 w 1496283"/>
                        <a:gd name="connsiteY101" fmla="*/ 727466 h 758095"/>
                        <a:gd name="connsiteX102" fmla="*/ 1304448 w 1496283"/>
                        <a:gd name="connsiteY102" fmla="*/ 713952 h 758095"/>
                        <a:gd name="connsiteX103" fmla="*/ 1306700 w 1496283"/>
                        <a:gd name="connsiteY103" fmla="*/ 707196 h 758095"/>
                        <a:gd name="connsiteX104" fmla="*/ 1311205 w 1496283"/>
                        <a:gd name="connsiteY104" fmla="*/ 700439 h 758095"/>
                        <a:gd name="connsiteX105" fmla="*/ 1315709 w 1496283"/>
                        <a:gd name="connsiteY105" fmla="*/ 691430 h 758095"/>
                        <a:gd name="connsiteX106" fmla="*/ 1322466 w 1496283"/>
                        <a:gd name="connsiteY106" fmla="*/ 689178 h 758095"/>
                        <a:gd name="connsiteX107" fmla="*/ 1326970 w 1496283"/>
                        <a:gd name="connsiteY107" fmla="*/ 680169 h 758095"/>
                        <a:gd name="connsiteX108" fmla="*/ 1333727 w 1496283"/>
                        <a:gd name="connsiteY108" fmla="*/ 675665 h 758095"/>
                        <a:gd name="connsiteX109" fmla="*/ 1335979 w 1496283"/>
                        <a:gd name="connsiteY109" fmla="*/ 666656 h 758095"/>
                        <a:gd name="connsiteX110" fmla="*/ 1338231 w 1496283"/>
                        <a:gd name="connsiteY110" fmla="*/ 659899 h 758095"/>
                        <a:gd name="connsiteX111" fmla="*/ 1342736 w 1496283"/>
                        <a:gd name="connsiteY111" fmla="*/ 655395 h 758095"/>
                        <a:gd name="connsiteX112" fmla="*/ 1351745 w 1496283"/>
                        <a:gd name="connsiteY112" fmla="*/ 641881 h 758095"/>
                        <a:gd name="connsiteX113" fmla="*/ 1353997 w 1496283"/>
                        <a:gd name="connsiteY113" fmla="*/ 632873 h 758095"/>
                        <a:gd name="connsiteX114" fmla="*/ 1356249 w 1496283"/>
                        <a:gd name="connsiteY114" fmla="*/ 610350 h 758095"/>
                        <a:gd name="connsiteX115" fmla="*/ 1360753 w 1496283"/>
                        <a:gd name="connsiteY115" fmla="*/ 601341 h 758095"/>
                        <a:gd name="connsiteX116" fmla="*/ 1365258 w 1496283"/>
                        <a:gd name="connsiteY116" fmla="*/ 585576 h 758095"/>
                        <a:gd name="connsiteX117" fmla="*/ 1372015 w 1496283"/>
                        <a:gd name="connsiteY117" fmla="*/ 576567 h 758095"/>
                        <a:gd name="connsiteX118" fmla="*/ 1376519 w 1496283"/>
                        <a:gd name="connsiteY118" fmla="*/ 542784 h 758095"/>
                        <a:gd name="connsiteX119" fmla="*/ 1378771 w 1496283"/>
                        <a:gd name="connsiteY119" fmla="*/ 533775 h 758095"/>
                        <a:gd name="connsiteX120" fmla="*/ 1381023 w 1496283"/>
                        <a:gd name="connsiteY120" fmla="*/ 477470 h 758095"/>
                        <a:gd name="connsiteX121" fmla="*/ 1396789 w 1496283"/>
                        <a:gd name="connsiteY121" fmla="*/ 454947 h 758095"/>
                        <a:gd name="connsiteX122" fmla="*/ 1403546 w 1496283"/>
                        <a:gd name="connsiteY122" fmla="*/ 443686 h 758095"/>
                        <a:gd name="connsiteX123" fmla="*/ 1410302 w 1496283"/>
                        <a:gd name="connsiteY123" fmla="*/ 434677 h 758095"/>
                        <a:gd name="connsiteX124" fmla="*/ 1412554 w 1496283"/>
                        <a:gd name="connsiteY124" fmla="*/ 385129 h 758095"/>
                        <a:gd name="connsiteX125" fmla="*/ 1414807 w 1496283"/>
                        <a:gd name="connsiteY125" fmla="*/ 373868 h 758095"/>
                        <a:gd name="connsiteX126" fmla="*/ 1421563 w 1496283"/>
                        <a:gd name="connsiteY126" fmla="*/ 367111 h 758095"/>
                        <a:gd name="connsiteX127" fmla="*/ 1435077 w 1496283"/>
                        <a:gd name="connsiteY127" fmla="*/ 157655 h 758095"/>
                        <a:gd name="connsiteX128" fmla="*/ 1448590 w 1496283"/>
                        <a:gd name="connsiteY128" fmla="*/ 141889 h 758095"/>
                        <a:gd name="connsiteX129" fmla="*/ 1453094 w 1496283"/>
                        <a:gd name="connsiteY129" fmla="*/ 135133 h 758095"/>
                        <a:gd name="connsiteX130" fmla="*/ 1459851 w 1496283"/>
                        <a:gd name="connsiteY130" fmla="*/ 132880 h 758095"/>
                        <a:gd name="connsiteX131" fmla="*/ 1466608 w 1496283"/>
                        <a:gd name="connsiteY131" fmla="*/ 128376 h 758095"/>
                        <a:gd name="connsiteX132" fmla="*/ 1468860 w 1496283"/>
                        <a:gd name="connsiteY132" fmla="*/ 99097 h 758095"/>
                        <a:gd name="connsiteX133" fmla="*/ 1475617 w 1496283"/>
                        <a:gd name="connsiteY133" fmla="*/ 94593 h 758095"/>
                        <a:gd name="connsiteX134" fmla="*/ 1486878 w 1496283"/>
                        <a:gd name="connsiteY134" fmla="*/ 83332 h 758095"/>
                        <a:gd name="connsiteX135" fmla="*/ 1489130 w 1496283"/>
                        <a:gd name="connsiteY135" fmla="*/ 76575 h 758095"/>
                        <a:gd name="connsiteX136" fmla="*/ 1495887 w 1496283"/>
                        <a:gd name="connsiteY136" fmla="*/ 74323 h 758095"/>
                        <a:gd name="connsiteX137" fmla="*/ 1493634 w 1496283"/>
                        <a:gd name="connsiteY137" fmla="*/ 0 h 758095"/>
                        <a:gd name="connsiteX138" fmla="*/ 1482373 w 1496283"/>
                        <a:gd name="connsiteY138" fmla="*/ 9008 h 758095"/>
                        <a:gd name="connsiteX139" fmla="*/ 1480121 w 1496283"/>
                        <a:gd name="connsiteY139" fmla="*/ 18017 h 758095"/>
                        <a:gd name="connsiteX140" fmla="*/ 1473364 w 1496283"/>
                        <a:gd name="connsiteY140" fmla="*/ 20270 h 758095"/>
                        <a:gd name="connsiteX141" fmla="*/ 1482373 w 1496283"/>
                        <a:gd name="connsiteY14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31027 w 1496283"/>
                        <a:gd name="connsiteY92" fmla="*/ 727466 h 758095"/>
                        <a:gd name="connsiteX93" fmla="*/ 1133280 w 1496283"/>
                        <a:gd name="connsiteY93" fmla="*/ 736474 h 758095"/>
                        <a:gd name="connsiteX94" fmla="*/ 1149045 w 1496283"/>
                        <a:gd name="connsiteY94" fmla="*/ 743231 h 758095"/>
                        <a:gd name="connsiteX95" fmla="*/ 1191837 w 1496283"/>
                        <a:gd name="connsiteY95" fmla="*/ 745483 h 758095"/>
                        <a:gd name="connsiteX96" fmla="*/ 1207603 w 1496283"/>
                        <a:gd name="connsiteY96" fmla="*/ 743231 h 758095"/>
                        <a:gd name="connsiteX97" fmla="*/ 1248143 w 1496283"/>
                        <a:gd name="connsiteY97" fmla="*/ 745483 h 758095"/>
                        <a:gd name="connsiteX98" fmla="*/ 1268413 w 1496283"/>
                        <a:gd name="connsiteY98" fmla="*/ 747736 h 758095"/>
                        <a:gd name="connsiteX99" fmla="*/ 1281926 w 1496283"/>
                        <a:gd name="connsiteY99" fmla="*/ 729718 h 758095"/>
                        <a:gd name="connsiteX100" fmla="*/ 1288683 w 1496283"/>
                        <a:gd name="connsiteY100" fmla="*/ 727466 h 758095"/>
                        <a:gd name="connsiteX101" fmla="*/ 1304448 w 1496283"/>
                        <a:gd name="connsiteY101" fmla="*/ 713952 h 758095"/>
                        <a:gd name="connsiteX102" fmla="*/ 1306700 w 1496283"/>
                        <a:gd name="connsiteY102" fmla="*/ 707196 h 758095"/>
                        <a:gd name="connsiteX103" fmla="*/ 1311205 w 1496283"/>
                        <a:gd name="connsiteY103" fmla="*/ 700439 h 758095"/>
                        <a:gd name="connsiteX104" fmla="*/ 1315709 w 1496283"/>
                        <a:gd name="connsiteY104" fmla="*/ 691430 h 758095"/>
                        <a:gd name="connsiteX105" fmla="*/ 1322466 w 1496283"/>
                        <a:gd name="connsiteY105" fmla="*/ 689178 h 758095"/>
                        <a:gd name="connsiteX106" fmla="*/ 1326970 w 1496283"/>
                        <a:gd name="connsiteY106" fmla="*/ 680169 h 758095"/>
                        <a:gd name="connsiteX107" fmla="*/ 1333727 w 1496283"/>
                        <a:gd name="connsiteY107" fmla="*/ 675665 h 758095"/>
                        <a:gd name="connsiteX108" fmla="*/ 1335979 w 1496283"/>
                        <a:gd name="connsiteY108" fmla="*/ 666656 h 758095"/>
                        <a:gd name="connsiteX109" fmla="*/ 1338231 w 1496283"/>
                        <a:gd name="connsiteY109" fmla="*/ 659899 h 758095"/>
                        <a:gd name="connsiteX110" fmla="*/ 1342736 w 1496283"/>
                        <a:gd name="connsiteY110" fmla="*/ 655395 h 758095"/>
                        <a:gd name="connsiteX111" fmla="*/ 1351745 w 1496283"/>
                        <a:gd name="connsiteY111" fmla="*/ 641881 h 758095"/>
                        <a:gd name="connsiteX112" fmla="*/ 1353997 w 1496283"/>
                        <a:gd name="connsiteY112" fmla="*/ 632873 h 758095"/>
                        <a:gd name="connsiteX113" fmla="*/ 1356249 w 1496283"/>
                        <a:gd name="connsiteY113" fmla="*/ 610350 h 758095"/>
                        <a:gd name="connsiteX114" fmla="*/ 1360753 w 1496283"/>
                        <a:gd name="connsiteY114" fmla="*/ 601341 h 758095"/>
                        <a:gd name="connsiteX115" fmla="*/ 1365258 w 1496283"/>
                        <a:gd name="connsiteY115" fmla="*/ 585576 h 758095"/>
                        <a:gd name="connsiteX116" fmla="*/ 1372015 w 1496283"/>
                        <a:gd name="connsiteY116" fmla="*/ 576567 h 758095"/>
                        <a:gd name="connsiteX117" fmla="*/ 1376519 w 1496283"/>
                        <a:gd name="connsiteY117" fmla="*/ 542784 h 758095"/>
                        <a:gd name="connsiteX118" fmla="*/ 1378771 w 1496283"/>
                        <a:gd name="connsiteY118" fmla="*/ 533775 h 758095"/>
                        <a:gd name="connsiteX119" fmla="*/ 1381023 w 1496283"/>
                        <a:gd name="connsiteY119" fmla="*/ 477470 h 758095"/>
                        <a:gd name="connsiteX120" fmla="*/ 1396789 w 1496283"/>
                        <a:gd name="connsiteY120" fmla="*/ 454947 h 758095"/>
                        <a:gd name="connsiteX121" fmla="*/ 1403546 w 1496283"/>
                        <a:gd name="connsiteY121" fmla="*/ 443686 h 758095"/>
                        <a:gd name="connsiteX122" fmla="*/ 1410302 w 1496283"/>
                        <a:gd name="connsiteY122" fmla="*/ 434677 h 758095"/>
                        <a:gd name="connsiteX123" fmla="*/ 1412554 w 1496283"/>
                        <a:gd name="connsiteY123" fmla="*/ 385129 h 758095"/>
                        <a:gd name="connsiteX124" fmla="*/ 1414807 w 1496283"/>
                        <a:gd name="connsiteY124" fmla="*/ 373868 h 758095"/>
                        <a:gd name="connsiteX125" fmla="*/ 1421563 w 1496283"/>
                        <a:gd name="connsiteY125" fmla="*/ 367111 h 758095"/>
                        <a:gd name="connsiteX126" fmla="*/ 1435077 w 1496283"/>
                        <a:gd name="connsiteY126" fmla="*/ 157655 h 758095"/>
                        <a:gd name="connsiteX127" fmla="*/ 1448590 w 1496283"/>
                        <a:gd name="connsiteY127" fmla="*/ 141889 h 758095"/>
                        <a:gd name="connsiteX128" fmla="*/ 1453094 w 1496283"/>
                        <a:gd name="connsiteY128" fmla="*/ 135133 h 758095"/>
                        <a:gd name="connsiteX129" fmla="*/ 1459851 w 1496283"/>
                        <a:gd name="connsiteY129" fmla="*/ 132880 h 758095"/>
                        <a:gd name="connsiteX130" fmla="*/ 1466608 w 1496283"/>
                        <a:gd name="connsiteY130" fmla="*/ 128376 h 758095"/>
                        <a:gd name="connsiteX131" fmla="*/ 1468860 w 1496283"/>
                        <a:gd name="connsiteY131" fmla="*/ 99097 h 758095"/>
                        <a:gd name="connsiteX132" fmla="*/ 1475617 w 1496283"/>
                        <a:gd name="connsiteY132" fmla="*/ 94593 h 758095"/>
                        <a:gd name="connsiteX133" fmla="*/ 1486878 w 1496283"/>
                        <a:gd name="connsiteY133" fmla="*/ 83332 h 758095"/>
                        <a:gd name="connsiteX134" fmla="*/ 1489130 w 1496283"/>
                        <a:gd name="connsiteY134" fmla="*/ 76575 h 758095"/>
                        <a:gd name="connsiteX135" fmla="*/ 1495887 w 1496283"/>
                        <a:gd name="connsiteY135" fmla="*/ 74323 h 758095"/>
                        <a:gd name="connsiteX136" fmla="*/ 1493634 w 1496283"/>
                        <a:gd name="connsiteY136" fmla="*/ 0 h 758095"/>
                        <a:gd name="connsiteX137" fmla="*/ 1482373 w 1496283"/>
                        <a:gd name="connsiteY137" fmla="*/ 9008 h 758095"/>
                        <a:gd name="connsiteX138" fmla="*/ 1480121 w 1496283"/>
                        <a:gd name="connsiteY138" fmla="*/ 18017 h 758095"/>
                        <a:gd name="connsiteX139" fmla="*/ 1473364 w 1496283"/>
                        <a:gd name="connsiteY139" fmla="*/ 20270 h 758095"/>
                        <a:gd name="connsiteX140" fmla="*/ 1482373 w 1496283"/>
                        <a:gd name="connsiteY14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93602 w 1496283"/>
                        <a:gd name="connsiteY47" fmla="*/ 589675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093602 w 1496283"/>
                        <a:gd name="connsiteY46" fmla="*/ 589675 h 758095"/>
                        <a:gd name="connsiteX47" fmla="*/ 1002467 w 1496283"/>
                        <a:gd name="connsiteY47" fmla="*/ 535190 h 758095"/>
                        <a:gd name="connsiteX48" fmla="*/ 905806 w 1496283"/>
                        <a:gd name="connsiteY48" fmla="*/ 522514 h 758095"/>
                        <a:gd name="connsiteX49" fmla="*/ 856257 w 1496283"/>
                        <a:gd name="connsiteY49" fmla="*/ 527018 h 758095"/>
                        <a:gd name="connsiteX50" fmla="*/ 796063 w 1496283"/>
                        <a:gd name="connsiteY50" fmla="*/ 547399 h 758095"/>
                        <a:gd name="connsiteX51" fmla="*/ 750403 w 1496283"/>
                        <a:gd name="connsiteY51" fmla="*/ 578819 h 758095"/>
                        <a:gd name="connsiteX52" fmla="*/ 709863 w 1496283"/>
                        <a:gd name="connsiteY52" fmla="*/ 626116 h 758095"/>
                        <a:gd name="connsiteX53" fmla="*/ 691845 w 1496283"/>
                        <a:gd name="connsiteY53" fmla="*/ 644134 h 758095"/>
                        <a:gd name="connsiteX54" fmla="*/ 647490 w 1496283"/>
                        <a:gd name="connsiteY54" fmla="*/ 668108 h 758095"/>
                        <a:gd name="connsiteX55" fmla="*/ 550719 w 1496283"/>
                        <a:gd name="connsiteY55" fmla="*/ 677007 h 758095"/>
                        <a:gd name="connsiteX56" fmla="*/ 449837 w 1496283"/>
                        <a:gd name="connsiteY56" fmla="*/ 674028 h 758095"/>
                        <a:gd name="connsiteX57" fmla="*/ 385888 w 1496283"/>
                        <a:gd name="connsiteY57" fmla="*/ 637474 h 758095"/>
                        <a:gd name="connsiteX58" fmla="*/ 340499 w 1496283"/>
                        <a:gd name="connsiteY58" fmla="*/ 603594 h 758095"/>
                        <a:gd name="connsiteX59" fmla="*/ 302212 w 1496283"/>
                        <a:gd name="connsiteY59" fmla="*/ 578819 h 758095"/>
                        <a:gd name="connsiteX60" fmla="*/ 266176 w 1496283"/>
                        <a:gd name="connsiteY60" fmla="*/ 556297 h 758095"/>
                        <a:gd name="connsiteX61" fmla="*/ 259420 w 1496283"/>
                        <a:gd name="connsiteY61" fmla="*/ 554045 h 758095"/>
                        <a:gd name="connsiteX62" fmla="*/ 236897 w 1496283"/>
                        <a:gd name="connsiteY62" fmla="*/ 545036 h 758095"/>
                        <a:gd name="connsiteX63" fmla="*/ 180592 w 1496283"/>
                        <a:gd name="connsiteY63" fmla="*/ 536027 h 758095"/>
                        <a:gd name="connsiteX64" fmla="*/ 117530 w 1496283"/>
                        <a:gd name="connsiteY64" fmla="*/ 533775 h 758095"/>
                        <a:gd name="connsiteX65" fmla="*/ 76990 w 1496283"/>
                        <a:gd name="connsiteY65" fmla="*/ 536027 h 758095"/>
                        <a:gd name="connsiteX66" fmla="*/ 61716 w 1496283"/>
                        <a:gd name="connsiteY66" fmla="*/ 536930 h 758095"/>
                        <a:gd name="connsiteX67" fmla="*/ 23554 w 1496283"/>
                        <a:gd name="connsiteY67" fmla="*/ 550729 h 758095"/>
                        <a:gd name="connsiteX68" fmla="*/ 174 w 1496283"/>
                        <a:gd name="connsiteY68" fmla="*/ 573331 h 758095"/>
                        <a:gd name="connsiteX69" fmla="*/ 16278 w 1496283"/>
                        <a:gd name="connsiteY69" fmla="*/ 613525 h 758095"/>
                        <a:gd name="connsiteX70" fmla="*/ 73673 w 1496283"/>
                        <a:gd name="connsiteY70" fmla="*/ 624127 h 758095"/>
                        <a:gd name="connsiteX71" fmla="*/ 125098 w 1496283"/>
                        <a:gd name="connsiteY71" fmla="*/ 629432 h 758095"/>
                        <a:gd name="connsiteX72" fmla="*/ 167079 w 1496283"/>
                        <a:gd name="connsiteY72" fmla="*/ 632873 h 758095"/>
                        <a:gd name="connsiteX73" fmla="*/ 219459 w 1496283"/>
                        <a:gd name="connsiteY73" fmla="*/ 640429 h 758095"/>
                        <a:gd name="connsiteX74" fmla="*/ 271260 w 1496283"/>
                        <a:gd name="connsiteY74" fmla="*/ 659173 h 758095"/>
                        <a:gd name="connsiteX75" fmla="*/ 302212 w 1496283"/>
                        <a:gd name="connsiteY75" fmla="*/ 675665 h 758095"/>
                        <a:gd name="connsiteX76" fmla="*/ 337300 w 1496283"/>
                        <a:gd name="connsiteY76" fmla="*/ 700365 h 758095"/>
                        <a:gd name="connsiteX77" fmla="*/ 363637 w 1496283"/>
                        <a:gd name="connsiteY77" fmla="*/ 738763 h 758095"/>
                        <a:gd name="connsiteX78" fmla="*/ 403561 w 1496283"/>
                        <a:gd name="connsiteY78" fmla="*/ 752240 h 758095"/>
                        <a:gd name="connsiteX79" fmla="*/ 548393 w 1496283"/>
                        <a:gd name="connsiteY79" fmla="*/ 753003 h 758095"/>
                        <a:gd name="connsiteX80" fmla="*/ 630198 w 1496283"/>
                        <a:gd name="connsiteY80" fmla="*/ 750751 h 758095"/>
                        <a:gd name="connsiteX81" fmla="*/ 689593 w 1496283"/>
                        <a:gd name="connsiteY81" fmla="*/ 745483 h 758095"/>
                        <a:gd name="connsiteX82" fmla="*/ 735846 w 1496283"/>
                        <a:gd name="connsiteY82" fmla="*/ 708955 h 758095"/>
                        <a:gd name="connsiteX83" fmla="*/ 766094 w 1496283"/>
                        <a:gd name="connsiteY83" fmla="*/ 676722 h 758095"/>
                        <a:gd name="connsiteX84" fmla="*/ 818622 w 1496283"/>
                        <a:gd name="connsiteY84" fmla="*/ 631642 h 758095"/>
                        <a:gd name="connsiteX85" fmla="*/ 869696 w 1496283"/>
                        <a:gd name="connsiteY85" fmla="*/ 611335 h 758095"/>
                        <a:gd name="connsiteX86" fmla="*/ 932033 w 1496283"/>
                        <a:gd name="connsiteY86" fmla="*/ 606609 h 758095"/>
                        <a:gd name="connsiteX87" fmla="*/ 990553 w 1496283"/>
                        <a:gd name="connsiteY87" fmla="*/ 619249 h 758095"/>
                        <a:gd name="connsiteX88" fmla="*/ 1055647 w 1496283"/>
                        <a:gd name="connsiteY88" fmla="*/ 656699 h 758095"/>
                        <a:gd name="connsiteX89" fmla="*/ 1085983 w 1496283"/>
                        <a:gd name="connsiteY89" fmla="*/ 686926 h 758095"/>
                        <a:gd name="connsiteX90" fmla="*/ 1131027 w 1496283"/>
                        <a:gd name="connsiteY90" fmla="*/ 727466 h 758095"/>
                        <a:gd name="connsiteX91" fmla="*/ 1133280 w 1496283"/>
                        <a:gd name="connsiteY91" fmla="*/ 736474 h 758095"/>
                        <a:gd name="connsiteX92" fmla="*/ 1149045 w 1496283"/>
                        <a:gd name="connsiteY92" fmla="*/ 743231 h 758095"/>
                        <a:gd name="connsiteX93" fmla="*/ 1191837 w 1496283"/>
                        <a:gd name="connsiteY93" fmla="*/ 745483 h 758095"/>
                        <a:gd name="connsiteX94" fmla="*/ 1207603 w 1496283"/>
                        <a:gd name="connsiteY94" fmla="*/ 743231 h 758095"/>
                        <a:gd name="connsiteX95" fmla="*/ 1248143 w 1496283"/>
                        <a:gd name="connsiteY95" fmla="*/ 745483 h 758095"/>
                        <a:gd name="connsiteX96" fmla="*/ 1268413 w 1496283"/>
                        <a:gd name="connsiteY96" fmla="*/ 747736 h 758095"/>
                        <a:gd name="connsiteX97" fmla="*/ 1281926 w 1496283"/>
                        <a:gd name="connsiteY97" fmla="*/ 729718 h 758095"/>
                        <a:gd name="connsiteX98" fmla="*/ 1288683 w 1496283"/>
                        <a:gd name="connsiteY98" fmla="*/ 727466 h 758095"/>
                        <a:gd name="connsiteX99" fmla="*/ 1304448 w 1496283"/>
                        <a:gd name="connsiteY99" fmla="*/ 713952 h 758095"/>
                        <a:gd name="connsiteX100" fmla="*/ 1306700 w 1496283"/>
                        <a:gd name="connsiteY100" fmla="*/ 707196 h 758095"/>
                        <a:gd name="connsiteX101" fmla="*/ 1311205 w 1496283"/>
                        <a:gd name="connsiteY101" fmla="*/ 700439 h 758095"/>
                        <a:gd name="connsiteX102" fmla="*/ 1315709 w 1496283"/>
                        <a:gd name="connsiteY102" fmla="*/ 691430 h 758095"/>
                        <a:gd name="connsiteX103" fmla="*/ 1322466 w 1496283"/>
                        <a:gd name="connsiteY103" fmla="*/ 689178 h 758095"/>
                        <a:gd name="connsiteX104" fmla="*/ 1326970 w 1496283"/>
                        <a:gd name="connsiteY104" fmla="*/ 680169 h 758095"/>
                        <a:gd name="connsiteX105" fmla="*/ 1333727 w 1496283"/>
                        <a:gd name="connsiteY105" fmla="*/ 675665 h 758095"/>
                        <a:gd name="connsiteX106" fmla="*/ 1335979 w 1496283"/>
                        <a:gd name="connsiteY106" fmla="*/ 666656 h 758095"/>
                        <a:gd name="connsiteX107" fmla="*/ 1338231 w 1496283"/>
                        <a:gd name="connsiteY107" fmla="*/ 659899 h 758095"/>
                        <a:gd name="connsiteX108" fmla="*/ 1342736 w 1496283"/>
                        <a:gd name="connsiteY108" fmla="*/ 655395 h 758095"/>
                        <a:gd name="connsiteX109" fmla="*/ 1351745 w 1496283"/>
                        <a:gd name="connsiteY109" fmla="*/ 641881 h 758095"/>
                        <a:gd name="connsiteX110" fmla="*/ 1353997 w 1496283"/>
                        <a:gd name="connsiteY110" fmla="*/ 632873 h 758095"/>
                        <a:gd name="connsiteX111" fmla="*/ 1356249 w 1496283"/>
                        <a:gd name="connsiteY111" fmla="*/ 610350 h 758095"/>
                        <a:gd name="connsiteX112" fmla="*/ 1360753 w 1496283"/>
                        <a:gd name="connsiteY112" fmla="*/ 601341 h 758095"/>
                        <a:gd name="connsiteX113" fmla="*/ 1365258 w 1496283"/>
                        <a:gd name="connsiteY113" fmla="*/ 585576 h 758095"/>
                        <a:gd name="connsiteX114" fmla="*/ 1372015 w 1496283"/>
                        <a:gd name="connsiteY114" fmla="*/ 576567 h 758095"/>
                        <a:gd name="connsiteX115" fmla="*/ 1376519 w 1496283"/>
                        <a:gd name="connsiteY115" fmla="*/ 542784 h 758095"/>
                        <a:gd name="connsiteX116" fmla="*/ 1378771 w 1496283"/>
                        <a:gd name="connsiteY116" fmla="*/ 533775 h 758095"/>
                        <a:gd name="connsiteX117" fmla="*/ 1381023 w 1496283"/>
                        <a:gd name="connsiteY117" fmla="*/ 477470 h 758095"/>
                        <a:gd name="connsiteX118" fmla="*/ 1396789 w 1496283"/>
                        <a:gd name="connsiteY118" fmla="*/ 454947 h 758095"/>
                        <a:gd name="connsiteX119" fmla="*/ 1403546 w 1496283"/>
                        <a:gd name="connsiteY119" fmla="*/ 443686 h 758095"/>
                        <a:gd name="connsiteX120" fmla="*/ 1410302 w 1496283"/>
                        <a:gd name="connsiteY120" fmla="*/ 434677 h 758095"/>
                        <a:gd name="connsiteX121" fmla="*/ 1412554 w 1496283"/>
                        <a:gd name="connsiteY121" fmla="*/ 385129 h 758095"/>
                        <a:gd name="connsiteX122" fmla="*/ 1414807 w 1496283"/>
                        <a:gd name="connsiteY122" fmla="*/ 373868 h 758095"/>
                        <a:gd name="connsiteX123" fmla="*/ 1421563 w 1496283"/>
                        <a:gd name="connsiteY123" fmla="*/ 367111 h 758095"/>
                        <a:gd name="connsiteX124" fmla="*/ 1435077 w 1496283"/>
                        <a:gd name="connsiteY124" fmla="*/ 157655 h 758095"/>
                        <a:gd name="connsiteX125" fmla="*/ 1448590 w 1496283"/>
                        <a:gd name="connsiteY125" fmla="*/ 141889 h 758095"/>
                        <a:gd name="connsiteX126" fmla="*/ 1453094 w 1496283"/>
                        <a:gd name="connsiteY126" fmla="*/ 135133 h 758095"/>
                        <a:gd name="connsiteX127" fmla="*/ 1459851 w 1496283"/>
                        <a:gd name="connsiteY127" fmla="*/ 132880 h 758095"/>
                        <a:gd name="connsiteX128" fmla="*/ 1466608 w 1496283"/>
                        <a:gd name="connsiteY128" fmla="*/ 128376 h 758095"/>
                        <a:gd name="connsiteX129" fmla="*/ 1468860 w 1496283"/>
                        <a:gd name="connsiteY129" fmla="*/ 99097 h 758095"/>
                        <a:gd name="connsiteX130" fmla="*/ 1475617 w 1496283"/>
                        <a:gd name="connsiteY130" fmla="*/ 94593 h 758095"/>
                        <a:gd name="connsiteX131" fmla="*/ 1486878 w 1496283"/>
                        <a:gd name="connsiteY131" fmla="*/ 83332 h 758095"/>
                        <a:gd name="connsiteX132" fmla="*/ 1489130 w 1496283"/>
                        <a:gd name="connsiteY132" fmla="*/ 76575 h 758095"/>
                        <a:gd name="connsiteX133" fmla="*/ 1495887 w 1496283"/>
                        <a:gd name="connsiteY133" fmla="*/ 74323 h 758095"/>
                        <a:gd name="connsiteX134" fmla="*/ 1493634 w 1496283"/>
                        <a:gd name="connsiteY134" fmla="*/ 0 h 758095"/>
                        <a:gd name="connsiteX135" fmla="*/ 1482373 w 1496283"/>
                        <a:gd name="connsiteY135" fmla="*/ 9008 h 758095"/>
                        <a:gd name="connsiteX136" fmla="*/ 1480121 w 1496283"/>
                        <a:gd name="connsiteY136" fmla="*/ 18017 h 758095"/>
                        <a:gd name="connsiteX137" fmla="*/ 1473364 w 1496283"/>
                        <a:gd name="connsiteY137" fmla="*/ 20270 h 758095"/>
                        <a:gd name="connsiteX138" fmla="*/ 1482373 w 1496283"/>
                        <a:gd name="connsiteY13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093602 w 1496283"/>
                        <a:gd name="connsiteY45" fmla="*/ 589675 h 758095"/>
                        <a:gd name="connsiteX46" fmla="*/ 1002467 w 1496283"/>
                        <a:gd name="connsiteY46" fmla="*/ 535190 h 758095"/>
                        <a:gd name="connsiteX47" fmla="*/ 905806 w 1496283"/>
                        <a:gd name="connsiteY47" fmla="*/ 522514 h 758095"/>
                        <a:gd name="connsiteX48" fmla="*/ 856257 w 1496283"/>
                        <a:gd name="connsiteY48" fmla="*/ 527018 h 758095"/>
                        <a:gd name="connsiteX49" fmla="*/ 796063 w 1496283"/>
                        <a:gd name="connsiteY49" fmla="*/ 547399 h 758095"/>
                        <a:gd name="connsiteX50" fmla="*/ 750403 w 1496283"/>
                        <a:gd name="connsiteY50" fmla="*/ 578819 h 758095"/>
                        <a:gd name="connsiteX51" fmla="*/ 709863 w 1496283"/>
                        <a:gd name="connsiteY51" fmla="*/ 626116 h 758095"/>
                        <a:gd name="connsiteX52" fmla="*/ 691845 w 1496283"/>
                        <a:gd name="connsiteY52" fmla="*/ 644134 h 758095"/>
                        <a:gd name="connsiteX53" fmla="*/ 647490 w 1496283"/>
                        <a:gd name="connsiteY53" fmla="*/ 668108 h 758095"/>
                        <a:gd name="connsiteX54" fmla="*/ 550719 w 1496283"/>
                        <a:gd name="connsiteY54" fmla="*/ 677007 h 758095"/>
                        <a:gd name="connsiteX55" fmla="*/ 449837 w 1496283"/>
                        <a:gd name="connsiteY55" fmla="*/ 674028 h 758095"/>
                        <a:gd name="connsiteX56" fmla="*/ 385888 w 1496283"/>
                        <a:gd name="connsiteY56" fmla="*/ 637474 h 758095"/>
                        <a:gd name="connsiteX57" fmla="*/ 340499 w 1496283"/>
                        <a:gd name="connsiteY57" fmla="*/ 603594 h 758095"/>
                        <a:gd name="connsiteX58" fmla="*/ 302212 w 1496283"/>
                        <a:gd name="connsiteY58" fmla="*/ 578819 h 758095"/>
                        <a:gd name="connsiteX59" fmla="*/ 266176 w 1496283"/>
                        <a:gd name="connsiteY59" fmla="*/ 556297 h 758095"/>
                        <a:gd name="connsiteX60" fmla="*/ 259420 w 1496283"/>
                        <a:gd name="connsiteY60" fmla="*/ 554045 h 758095"/>
                        <a:gd name="connsiteX61" fmla="*/ 236897 w 1496283"/>
                        <a:gd name="connsiteY61" fmla="*/ 545036 h 758095"/>
                        <a:gd name="connsiteX62" fmla="*/ 180592 w 1496283"/>
                        <a:gd name="connsiteY62" fmla="*/ 536027 h 758095"/>
                        <a:gd name="connsiteX63" fmla="*/ 117530 w 1496283"/>
                        <a:gd name="connsiteY63" fmla="*/ 533775 h 758095"/>
                        <a:gd name="connsiteX64" fmla="*/ 76990 w 1496283"/>
                        <a:gd name="connsiteY64" fmla="*/ 536027 h 758095"/>
                        <a:gd name="connsiteX65" fmla="*/ 61716 w 1496283"/>
                        <a:gd name="connsiteY65" fmla="*/ 536930 h 758095"/>
                        <a:gd name="connsiteX66" fmla="*/ 23554 w 1496283"/>
                        <a:gd name="connsiteY66" fmla="*/ 550729 h 758095"/>
                        <a:gd name="connsiteX67" fmla="*/ 174 w 1496283"/>
                        <a:gd name="connsiteY67" fmla="*/ 573331 h 758095"/>
                        <a:gd name="connsiteX68" fmla="*/ 16278 w 1496283"/>
                        <a:gd name="connsiteY68" fmla="*/ 613525 h 758095"/>
                        <a:gd name="connsiteX69" fmla="*/ 73673 w 1496283"/>
                        <a:gd name="connsiteY69" fmla="*/ 624127 h 758095"/>
                        <a:gd name="connsiteX70" fmla="*/ 125098 w 1496283"/>
                        <a:gd name="connsiteY70" fmla="*/ 629432 h 758095"/>
                        <a:gd name="connsiteX71" fmla="*/ 167079 w 1496283"/>
                        <a:gd name="connsiteY71" fmla="*/ 632873 h 758095"/>
                        <a:gd name="connsiteX72" fmla="*/ 219459 w 1496283"/>
                        <a:gd name="connsiteY72" fmla="*/ 640429 h 758095"/>
                        <a:gd name="connsiteX73" fmla="*/ 271260 w 1496283"/>
                        <a:gd name="connsiteY73" fmla="*/ 659173 h 758095"/>
                        <a:gd name="connsiteX74" fmla="*/ 302212 w 1496283"/>
                        <a:gd name="connsiteY74" fmla="*/ 675665 h 758095"/>
                        <a:gd name="connsiteX75" fmla="*/ 337300 w 1496283"/>
                        <a:gd name="connsiteY75" fmla="*/ 700365 h 758095"/>
                        <a:gd name="connsiteX76" fmla="*/ 363637 w 1496283"/>
                        <a:gd name="connsiteY76" fmla="*/ 738763 h 758095"/>
                        <a:gd name="connsiteX77" fmla="*/ 403561 w 1496283"/>
                        <a:gd name="connsiteY77" fmla="*/ 752240 h 758095"/>
                        <a:gd name="connsiteX78" fmla="*/ 548393 w 1496283"/>
                        <a:gd name="connsiteY78" fmla="*/ 753003 h 758095"/>
                        <a:gd name="connsiteX79" fmla="*/ 630198 w 1496283"/>
                        <a:gd name="connsiteY79" fmla="*/ 750751 h 758095"/>
                        <a:gd name="connsiteX80" fmla="*/ 689593 w 1496283"/>
                        <a:gd name="connsiteY80" fmla="*/ 745483 h 758095"/>
                        <a:gd name="connsiteX81" fmla="*/ 735846 w 1496283"/>
                        <a:gd name="connsiteY81" fmla="*/ 708955 h 758095"/>
                        <a:gd name="connsiteX82" fmla="*/ 766094 w 1496283"/>
                        <a:gd name="connsiteY82" fmla="*/ 676722 h 758095"/>
                        <a:gd name="connsiteX83" fmla="*/ 818622 w 1496283"/>
                        <a:gd name="connsiteY83" fmla="*/ 631642 h 758095"/>
                        <a:gd name="connsiteX84" fmla="*/ 869696 w 1496283"/>
                        <a:gd name="connsiteY84" fmla="*/ 611335 h 758095"/>
                        <a:gd name="connsiteX85" fmla="*/ 932033 w 1496283"/>
                        <a:gd name="connsiteY85" fmla="*/ 606609 h 758095"/>
                        <a:gd name="connsiteX86" fmla="*/ 990553 w 1496283"/>
                        <a:gd name="connsiteY86" fmla="*/ 619249 h 758095"/>
                        <a:gd name="connsiteX87" fmla="*/ 1055647 w 1496283"/>
                        <a:gd name="connsiteY87" fmla="*/ 656699 h 758095"/>
                        <a:gd name="connsiteX88" fmla="*/ 1085983 w 1496283"/>
                        <a:gd name="connsiteY88" fmla="*/ 686926 h 758095"/>
                        <a:gd name="connsiteX89" fmla="*/ 1131027 w 1496283"/>
                        <a:gd name="connsiteY89" fmla="*/ 727466 h 758095"/>
                        <a:gd name="connsiteX90" fmla="*/ 1133280 w 1496283"/>
                        <a:gd name="connsiteY90" fmla="*/ 736474 h 758095"/>
                        <a:gd name="connsiteX91" fmla="*/ 1149045 w 1496283"/>
                        <a:gd name="connsiteY91" fmla="*/ 743231 h 758095"/>
                        <a:gd name="connsiteX92" fmla="*/ 1191837 w 1496283"/>
                        <a:gd name="connsiteY92" fmla="*/ 745483 h 758095"/>
                        <a:gd name="connsiteX93" fmla="*/ 1207603 w 1496283"/>
                        <a:gd name="connsiteY93" fmla="*/ 743231 h 758095"/>
                        <a:gd name="connsiteX94" fmla="*/ 1248143 w 1496283"/>
                        <a:gd name="connsiteY94" fmla="*/ 745483 h 758095"/>
                        <a:gd name="connsiteX95" fmla="*/ 1268413 w 1496283"/>
                        <a:gd name="connsiteY95" fmla="*/ 747736 h 758095"/>
                        <a:gd name="connsiteX96" fmla="*/ 1281926 w 1496283"/>
                        <a:gd name="connsiteY96" fmla="*/ 729718 h 758095"/>
                        <a:gd name="connsiteX97" fmla="*/ 1288683 w 1496283"/>
                        <a:gd name="connsiteY97" fmla="*/ 727466 h 758095"/>
                        <a:gd name="connsiteX98" fmla="*/ 1304448 w 1496283"/>
                        <a:gd name="connsiteY98" fmla="*/ 713952 h 758095"/>
                        <a:gd name="connsiteX99" fmla="*/ 1306700 w 1496283"/>
                        <a:gd name="connsiteY99" fmla="*/ 707196 h 758095"/>
                        <a:gd name="connsiteX100" fmla="*/ 1311205 w 1496283"/>
                        <a:gd name="connsiteY100" fmla="*/ 700439 h 758095"/>
                        <a:gd name="connsiteX101" fmla="*/ 1315709 w 1496283"/>
                        <a:gd name="connsiteY101" fmla="*/ 691430 h 758095"/>
                        <a:gd name="connsiteX102" fmla="*/ 1322466 w 1496283"/>
                        <a:gd name="connsiteY102" fmla="*/ 689178 h 758095"/>
                        <a:gd name="connsiteX103" fmla="*/ 1326970 w 1496283"/>
                        <a:gd name="connsiteY103" fmla="*/ 680169 h 758095"/>
                        <a:gd name="connsiteX104" fmla="*/ 1333727 w 1496283"/>
                        <a:gd name="connsiteY104" fmla="*/ 675665 h 758095"/>
                        <a:gd name="connsiteX105" fmla="*/ 1335979 w 1496283"/>
                        <a:gd name="connsiteY105" fmla="*/ 666656 h 758095"/>
                        <a:gd name="connsiteX106" fmla="*/ 1338231 w 1496283"/>
                        <a:gd name="connsiteY106" fmla="*/ 659899 h 758095"/>
                        <a:gd name="connsiteX107" fmla="*/ 1342736 w 1496283"/>
                        <a:gd name="connsiteY107" fmla="*/ 655395 h 758095"/>
                        <a:gd name="connsiteX108" fmla="*/ 1351745 w 1496283"/>
                        <a:gd name="connsiteY108" fmla="*/ 641881 h 758095"/>
                        <a:gd name="connsiteX109" fmla="*/ 1353997 w 1496283"/>
                        <a:gd name="connsiteY109" fmla="*/ 632873 h 758095"/>
                        <a:gd name="connsiteX110" fmla="*/ 1356249 w 1496283"/>
                        <a:gd name="connsiteY110" fmla="*/ 610350 h 758095"/>
                        <a:gd name="connsiteX111" fmla="*/ 1360753 w 1496283"/>
                        <a:gd name="connsiteY111" fmla="*/ 601341 h 758095"/>
                        <a:gd name="connsiteX112" fmla="*/ 1365258 w 1496283"/>
                        <a:gd name="connsiteY112" fmla="*/ 585576 h 758095"/>
                        <a:gd name="connsiteX113" fmla="*/ 1372015 w 1496283"/>
                        <a:gd name="connsiteY113" fmla="*/ 576567 h 758095"/>
                        <a:gd name="connsiteX114" fmla="*/ 1376519 w 1496283"/>
                        <a:gd name="connsiteY114" fmla="*/ 542784 h 758095"/>
                        <a:gd name="connsiteX115" fmla="*/ 1378771 w 1496283"/>
                        <a:gd name="connsiteY115" fmla="*/ 533775 h 758095"/>
                        <a:gd name="connsiteX116" fmla="*/ 1381023 w 1496283"/>
                        <a:gd name="connsiteY116" fmla="*/ 477470 h 758095"/>
                        <a:gd name="connsiteX117" fmla="*/ 1396789 w 1496283"/>
                        <a:gd name="connsiteY117" fmla="*/ 454947 h 758095"/>
                        <a:gd name="connsiteX118" fmla="*/ 1403546 w 1496283"/>
                        <a:gd name="connsiteY118" fmla="*/ 443686 h 758095"/>
                        <a:gd name="connsiteX119" fmla="*/ 1410302 w 1496283"/>
                        <a:gd name="connsiteY119" fmla="*/ 434677 h 758095"/>
                        <a:gd name="connsiteX120" fmla="*/ 1412554 w 1496283"/>
                        <a:gd name="connsiteY120" fmla="*/ 385129 h 758095"/>
                        <a:gd name="connsiteX121" fmla="*/ 1414807 w 1496283"/>
                        <a:gd name="connsiteY121" fmla="*/ 373868 h 758095"/>
                        <a:gd name="connsiteX122" fmla="*/ 1421563 w 1496283"/>
                        <a:gd name="connsiteY122" fmla="*/ 367111 h 758095"/>
                        <a:gd name="connsiteX123" fmla="*/ 1435077 w 1496283"/>
                        <a:gd name="connsiteY123" fmla="*/ 157655 h 758095"/>
                        <a:gd name="connsiteX124" fmla="*/ 1448590 w 1496283"/>
                        <a:gd name="connsiteY124" fmla="*/ 141889 h 758095"/>
                        <a:gd name="connsiteX125" fmla="*/ 1453094 w 1496283"/>
                        <a:gd name="connsiteY125" fmla="*/ 135133 h 758095"/>
                        <a:gd name="connsiteX126" fmla="*/ 1459851 w 1496283"/>
                        <a:gd name="connsiteY126" fmla="*/ 132880 h 758095"/>
                        <a:gd name="connsiteX127" fmla="*/ 1466608 w 1496283"/>
                        <a:gd name="connsiteY127" fmla="*/ 128376 h 758095"/>
                        <a:gd name="connsiteX128" fmla="*/ 1468860 w 1496283"/>
                        <a:gd name="connsiteY128" fmla="*/ 99097 h 758095"/>
                        <a:gd name="connsiteX129" fmla="*/ 1475617 w 1496283"/>
                        <a:gd name="connsiteY129" fmla="*/ 94593 h 758095"/>
                        <a:gd name="connsiteX130" fmla="*/ 1486878 w 1496283"/>
                        <a:gd name="connsiteY130" fmla="*/ 83332 h 758095"/>
                        <a:gd name="connsiteX131" fmla="*/ 1489130 w 1496283"/>
                        <a:gd name="connsiteY131" fmla="*/ 76575 h 758095"/>
                        <a:gd name="connsiteX132" fmla="*/ 1495887 w 1496283"/>
                        <a:gd name="connsiteY132" fmla="*/ 74323 h 758095"/>
                        <a:gd name="connsiteX133" fmla="*/ 1493634 w 1496283"/>
                        <a:gd name="connsiteY133" fmla="*/ 0 h 758095"/>
                        <a:gd name="connsiteX134" fmla="*/ 1482373 w 1496283"/>
                        <a:gd name="connsiteY134" fmla="*/ 9008 h 758095"/>
                        <a:gd name="connsiteX135" fmla="*/ 1480121 w 1496283"/>
                        <a:gd name="connsiteY135" fmla="*/ 18017 h 758095"/>
                        <a:gd name="connsiteX136" fmla="*/ 1473364 w 1496283"/>
                        <a:gd name="connsiteY136" fmla="*/ 20270 h 758095"/>
                        <a:gd name="connsiteX137" fmla="*/ 1482373 w 1496283"/>
                        <a:gd name="connsiteY13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33280 w 1496283"/>
                        <a:gd name="connsiteY89" fmla="*/ 736474 h 758095"/>
                        <a:gd name="connsiteX90" fmla="*/ 1149045 w 1496283"/>
                        <a:gd name="connsiteY90" fmla="*/ 743231 h 758095"/>
                        <a:gd name="connsiteX91" fmla="*/ 1191837 w 1496283"/>
                        <a:gd name="connsiteY91" fmla="*/ 745483 h 758095"/>
                        <a:gd name="connsiteX92" fmla="*/ 1207603 w 1496283"/>
                        <a:gd name="connsiteY92" fmla="*/ 743231 h 758095"/>
                        <a:gd name="connsiteX93" fmla="*/ 1248143 w 1496283"/>
                        <a:gd name="connsiteY93" fmla="*/ 745483 h 758095"/>
                        <a:gd name="connsiteX94" fmla="*/ 1268413 w 1496283"/>
                        <a:gd name="connsiteY94" fmla="*/ 747736 h 758095"/>
                        <a:gd name="connsiteX95" fmla="*/ 1281926 w 1496283"/>
                        <a:gd name="connsiteY95" fmla="*/ 729718 h 758095"/>
                        <a:gd name="connsiteX96" fmla="*/ 1288683 w 1496283"/>
                        <a:gd name="connsiteY96" fmla="*/ 727466 h 758095"/>
                        <a:gd name="connsiteX97" fmla="*/ 1304448 w 1496283"/>
                        <a:gd name="connsiteY97" fmla="*/ 713952 h 758095"/>
                        <a:gd name="connsiteX98" fmla="*/ 1306700 w 1496283"/>
                        <a:gd name="connsiteY98" fmla="*/ 707196 h 758095"/>
                        <a:gd name="connsiteX99" fmla="*/ 1311205 w 1496283"/>
                        <a:gd name="connsiteY99" fmla="*/ 700439 h 758095"/>
                        <a:gd name="connsiteX100" fmla="*/ 1315709 w 1496283"/>
                        <a:gd name="connsiteY100" fmla="*/ 691430 h 758095"/>
                        <a:gd name="connsiteX101" fmla="*/ 1322466 w 1496283"/>
                        <a:gd name="connsiteY101" fmla="*/ 689178 h 758095"/>
                        <a:gd name="connsiteX102" fmla="*/ 1326970 w 1496283"/>
                        <a:gd name="connsiteY102" fmla="*/ 680169 h 758095"/>
                        <a:gd name="connsiteX103" fmla="*/ 1333727 w 1496283"/>
                        <a:gd name="connsiteY103" fmla="*/ 675665 h 758095"/>
                        <a:gd name="connsiteX104" fmla="*/ 1335979 w 1496283"/>
                        <a:gd name="connsiteY104" fmla="*/ 666656 h 758095"/>
                        <a:gd name="connsiteX105" fmla="*/ 1338231 w 1496283"/>
                        <a:gd name="connsiteY105" fmla="*/ 659899 h 758095"/>
                        <a:gd name="connsiteX106" fmla="*/ 1342736 w 1496283"/>
                        <a:gd name="connsiteY106" fmla="*/ 655395 h 758095"/>
                        <a:gd name="connsiteX107" fmla="*/ 1351745 w 1496283"/>
                        <a:gd name="connsiteY107" fmla="*/ 641881 h 758095"/>
                        <a:gd name="connsiteX108" fmla="*/ 1353997 w 1496283"/>
                        <a:gd name="connsiteY108" fmla="*/ 632873 h 758095"/>
                        <a:gd name="connsiteX109" fmla="*/ 1356249 w 1496283"/>
                        <a:gd name="connsiteY109" fmla="*/ 610350 h 758095"/>
                        <a:gd name="connsiteX110" fmla="*/ 1360753 w 1496283"/>
                        <a:gd name="connsiteY110" fmla="*/ 601341 h 758095"/>
                        <a:gd name="connsiteX111" fmla="*/ 1365258 w 1496283"/>
                        <a:gd name="connsiteY111" fmla="*/ 585576 h 758095"/>
                        <a:gd name="connsiteX112" fmla="*/ 1372015 w 1496283"/>
                        <a:gd name="connsiteY112" fmla="*/ 576567 h 758095"/>
                        <a:gd name="connsiteX113" fmla="*/ 1376519 w 1496283"/>
                        <a:gd name="connsiteY113" fmla="*/ 542784 h 758095"/>
                        <a:gd name="connsiteX114" fmla="*/ 1378771 w 1496283"/>
                        <a:gd name="connsiteY114" fmla="*/ 533775 h 758095"/>
                        <a:gd name="connsiteX115" fmla="*/ 1381023 w 1496283"/>
                        <a:gd name="connsiteY115" fmla="*/ 477470 h 758095"/>
                        <a:gd name="connsiteX116" fmla="*/ 1396789 w 1496283"/>
                        <a:gd name="connsiteY116" fmla="*/ 454947 h 758095"/>
                        <a:gd name="connsiteX117" fmla="*/ 1403546 w 1496283"/>
                        <a:gd name="connsiteY117" fmla="*/ 443686 h 758095"/>
                        <a:gd name="connsiteX118" fmla="*/ 1410302 w 1496283"/>
                        <a:gd name="connsiteY118" fmla="*/ 434677 h 758095"/>
                        <a:gd name="connsiteX119" fmla="*/ 1412554 w 1496283"/>
                        <a:gd name="connsiteY119" fmla="*/ 385129 h 758095"/>
                        <a:gd name="connsiteX120" fmla="*/ 1414807 w 1496283"/>
                        <a:gd name="connsiteY120" fmla="*/ 373868 h 758095"/>
                        <a:gd name="connsiteX121" fmla="*/ 1421563 w 1496283"/>
                        <a:gd name="connsiteY121" fmla="*/ 367111 h 758095"/>
                        <a:gd name="connsiteX122" fmla="*/ 1435077 w 1496283"/>
                        <a:gd name="connsiteY122" fmla="*/ 157655 h 758095"/>
                        <a:gd name="connsiteX123" fmla="*/ 1448590 w 1496283"/>
                        <a:gd name="connsiteY123" fmla="*/ 141889 h 758095"/>
                        <a:gd name="connsiteX124" fmla="*/ 1453094 w 1496283"/>
                        <a:gd name="connsiteY124" fmla="*/ 135133 h 758095"/>
                        <a:gd name="connsiteX125" fmla="*/ 1459851 w 1496283"/>
                        <a:gd name="connsiteY125" fmla="*/ 132880 h 758095"/>
                        <a:gd name="connsiteX126" fmla="*/ 1466608 w 1496283"/>
                        <a:gd name="connsiteY126" fmla="*/ 128376 h 758095"/>
                        <a:gd name="connsiteX127" fmla="*/ 1468860 w 1496283"/>
                        <a:gd name="connsiteY127" fmla="*/ 99097 h 758095"/>
                        <a:gd name="connsiteX128" fmla="*/ 1475617 w 1496283"/>
                        <a:gd name="connsiteY128" fmla="*/ 94593 h 758095"/>
                        <a:gd name="connsiteX129" fmla="*/ 1486878 w 1496283"/>
                        <a:gd name="connsiteY129" fmla="*/ 83332 h 758095"/>
                        <a:gd name="connsiteX130" fmla="*/ 1489130 w 1496283"/>
                        <a:gd name="connsiteY130" fmla="*/ 76575 h 758095"/>
                        <a:gd name="connsiteX131" fmla="*/ 1495887 w 1496283"/>
                        <a:gd name="connsiteY131" fmla="*/ 74323 h 758095"/>
                        <a:gd name="connsiteX132" fmla="*/ 1493634 w 1496283"/>
                        <a:gd name="connsiteY132" fmla="*/ 0 h 758095"/>
                        <a:gd name="connsiteX133" fmla="*/ 1482373 w 1496283"/>
                        <a:gd name="connsiteY133" fmla="*/ 9008 h 758095"/>
                        <a:gd name="connsiteX134" fmla="*/ 1480121 w 1496283"/>
                        <a:gd name="connsiteY134" fmla="*/ 18017 h 758095"/>
                        <a:gd name="connsiteX135" fmla="*/ 1473364 w 1496283"/>
                        <a:gd name="connsiteY135" fmla="*/ 20270 h 758095"/>
                        <a:gd name="connsiteX136" fmla="*/ 1482373 w 1496283"/>
                        <a:gd name="connsiteY13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49045 w 1496283"/>
                        <a:gd name="connsiteY89" fmla="*/ 743231 h 758095"/>
                        <a:gd name="connsiteX90" fmla="*/ 1191837 w 1496283"/>
                        <a:gd name="connsiteY90" fmla="*/ 745483 h 758095"/>
                        <a:gd name="connsiteX91" fmla="*/ 1207603 w 1496283"/>
                        <a:gd name="connsiteY91" fmla="*/ 743231 h 758095"/>
                        <a:gd name="connsiteX92" fmla="*/ 1248143 w 1496283"/>
                        <a:gd name="connsiteY92" fmla="*/ 745483 h 758095"/>
                        <a:gd name="connsiteX93" fmla="*/ 1268413 w 1496283"/>
                        <a:gd name="connsiteY93" fmla="*/ 747736 h 758095"/>
                        <a:gd name="connsiteX94" fmla="*/ 1281926 w 1496283"/>
                        <a:gd name="connsiteY94" fmla="*/ 729718 h 758095"/>
                        <a:gd name="connsiteX95" fmla="*/ 1288683 w 1496283"/>
                        <a:gd name="connsiteY95" fmla="*/ 727466 h 758095"/>
                        <a:gd name="connsiteX96" fmla="*/ 1304448 w 1496283"/>
                        <a:gd name="connsiteY96" fmla="*/ 713952 h 758095"/>
                        <a:gd name="connsiteX97" fmla="*/ 1306700 w 1496283"/>
                        <a:gd name="connsiteY97" fmla="*/ 707196 h 758095"/>
                        <a:gd name="connsiteX98" fmla="*/ 1311205 w 1496283"/>
                        <a:gd name="connsiteY98" fmla="*/ 700439 h 758095"/>
                        <a:gd name="connsiteX99" fmla="*/ 1315709 w 1496283"/>
                        <a:gd name="connsiteY99" fmla="*/ 691430 h 758095"/>
                        <a:gd name="connsiteX100" fmla="*/ 1322466 w 1496283"/>
                        <a:gd name="connsiteY100" fmla="*/ 689178 h 758095"/>
                        <a:gd name="connsiteX101" fmla="*/ 1326970 w 1496283"/>
                        <a:gd name="connsiteY101" fmla="*/ 680169 h 758095"/>
                        <a:gd name="connsiteX102" fmla="*/ 1333727 w 1496283"/>
                        <a:gd name="connsiteY102" fmla="*/ 675665 h 758095"/>
                        <a:gd name="connsiteX103" fmla="*/ 1335979 w 1496283"/>
                        <a:gd name="connsiteY103" fmla="*/ 666656 h 758095"/>
                        <a:gd name="connsiteX104" fmla="*/ 1338231 w 1496283"/>
                        <a:gd name="connsiteY104" fmla="*/ 659899 h 758095"/>
                        <a:gd name="connsiteX105" fmla="*/ 1342736 w 1496283"/>
                        <a:gd name="connsiteY105" fmla="*/ 655395 h 758095"/>
                        <a:gd name="connsiteX106" fmla="*/ 1351745 w 1496283"/>
                        <a:gd name="connsiteY106" fmla="*/ 641881 h 758095"/>
                        <a:gd name="connsiteX107" fmla="*/ 1353997 w 1496283"/>
                        <a:gd name="connsiteY107" fmla="*/ 632873 h 758095"/>
                        <a:gd name="connsiteX108" fmla="*/ 1356249 w 1496283"/>
                        <a:gd name="connsiteY108" fmla="*/ 610350 h 758095"/>
                        <a:gd name="connsiteX109" fmla="*/ 1360753 w 1496283"/>
                        <a:gd name="connsiteY109" fmla="*/ 601341 h 758095"/>
                        <a:gd name="connsiteX110" fmla="*/ 1365258 w 1496283"/>
                        <a:gd name="connsiteY110" fmla="*/ 585576 h 758095"/>
                        <a:gd name="connsiteX111" fmla="*/ 1372015 w 1496283"/>
                        <a:gd name="connsiteY111" fmla="*/ 576567 h 758095"/>
                        <a:gd name="connsiteX112" fmla="*/ 1376519 w 1496283"/>
                        <a:gd name="connsiteY112" fmla="*/ 542784 h 758095"/>
                        <a:gd name="connsiteX113" fmla="*/ 1378771 w 1496283"/>
                        <a:gd name="connsiteY113" fmla="*/ 533775 h 758095"/>
                        <a:gd name="connsiteX114" fmla="*/ 1381023 w 1496283"/>
                        <a:gd name="connsiteY114" fmla="*/ 477470 h 758095"/>
                        <a:gd name="connsiteX115" fmla="*/ 1396789 w 1496283"/>
                        <a:gd name="connsiteY115" fmla="*/ 454947 h 758095"/>
                        <a:gd name="connsiteX116" fmla="*/ 1403546 w 1496283"/>
                        <a:gd name="connsiteY116" fmla="*/ 443686 h 758095"/>
                        <a:gd name="connsiteX117" fmla="*/ 1410302 w 1496283"/>
                        <a:gd name="connsiteY117" fmla="*/ 434677 h 758095"/>
                        <a:gd name="connsiteX118" fmla="*/ 1412554 w 1496283"/>
                        <a:gd name="connsiteY118" fmla="*/ 385129 h 758095"/>
                        <a:gd name="connsiteX119" fmla="*/ 1414807 w 1496283"/>
                        <a:gd name="connsiteY119" fmla="*/ 373868 h 758095"/>
                        <a:gd name="connsiteX120" fmla="*/ 1421563 w 1496283"/>
                        <a:gd name="connsiteY120" fmla="*/ 367111 h 758095"/>
                        <a:gd name="connsiteX121" fmla="*/ 1435077 w 1496283"/>
                        <a:gd name="connsiteY121" fmla="*/ 157655 h 758095"/>
                        <a:gd name="connsiteX122" fmla="*/ 1448590 w 1496283"/>
                        <a:gd name="connsiteY122" fmla="*/ 141889 h 758095"/>
                        <a:gd name="connsiteX123" fmla="*/ 1453094 w 1496283"/>
                        <a:gd name="connsiteY123" fmla="*/ 135133 h 758095"/>
                        <a:gd name="connsiteX124" fmla="*/ 1459851 w 1496283"/>
                        <a:gd name="connsiteY124" fmla="*/ 132880 h 758095"/>
                        <a:gd name="connsiteX125" fmla="*/ 1466608 w 1496283"/>
                        <a:gd name="connsiteY125" fmla="*/ 128376 h 758095"/>
                        <a:gd name="connsiteX126" fmla="*/ 1468860 w 1496283"/>
                        <a:gd name="connsiteY126" fmla="*/ 99097 h 758095"/>
                        <a:gd name="connsiteX127" fmla="*/ 1475617 w 1496283"/>
                        <a:gd name="connsiteY127" fmla="*/ 94593 h 758095"/>
                        <a:gd name="connsiteX128" fmla="*/ 1486878 w 1496283"/>
                        <a:gd name="connsiteY128" fmla="*/ 83332 h 758095"/>
                        <a:gd name="connsiteX129" fmla="*/ 1489130 w 1496283"/>
                        <a:gd name="connsiteY129" fmla="*/ 76575 h 758095"/>
                        <a:gd name="connsiteX130" fmla="*/ 1495887 w 1496283"/>
                        <a:gd name="connsiteY130" fmla="*/ 74323 h 758095"/>
                        <a:gd name="connsiteX131" fmla="*/ 1493634 w 1496283"/>
                        <a:gd name="connsiteY131" fmla="*/ 0 h 758095"/>
                        <a:gd name="connsiteX132" fmla="*/ 1482373 w 1496283"/>
                        <a:gd name="connsiteY132" fmla="*/ 9008 h 758095"/>
                        <a:gd name="connsiteX133" fmla="*/ 1480121 w 1496283"/>
                        <a:gd name="connsiteY133" fmla="*/ 18017 h 758095"/>
                        <a:gd name="connsiteX134" fmla="*/ 1473364 w 1496283"/>
                        <a:gd name="connsiteY134" fmla="*/ 20270 h 758095"/>
                        <a:gd name="connsiteX135" fmla="*/ 1482373 w 1496283"/>
                        <a:gd name="connsiteY13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91837 w 1496283"/>
                        <a:gd name="connsiteY89" fmla="*/ 745483 h 758095"/>
                        <a:gd name="connsiteX90" fmla="*/ 1207603 w 1496283"/>
                        <a:gd name="connsiteY90" fmla="*/ 743231 h 758095"/>
                        <a:gd name="connsiteX91" fmla="*/ 1248143 w 1496283"/>
                        <a:gd name="connsiteY91" fmla="*/ 745483 h 758095"/>
                        <a:gd name="connsiteX92" fmla="*/ 1268413 w 1496283"/>
                        <a:gd name="connsiteY92" fmla="*/ 747736 h 758095"/>
                        <a:gd name="connsiteX93" fmla="*/ 1281926 w 1496283"/>
                        <a:gd name="connsiteY93" fmla="*/ 729718 h 758095"/>
                        <a:gd name="connsiteX94" fmla="*/ 1288683 w 1496283"/>
                        <a:gd name="connsiteY94" fmla="*/ 727466 h 758095"/>
                        <a:gd name="connsiteX95" fmla="*/ 1304448 w 1496283"/>
                        <a:gd name="connsiteY95" fmla="*/ 713952 h 758095"/>
                        <a:gd name="connsiteX96" fmla="*/ 1306700 w 1496283"/>
                        <a:gd name="connsiteY96" fmla="*/ 707196 h 758095"/>
                        <a:gd name="connsiteX97" fmla="*/ 1311205 w 1496283"/>
                        <a:gd name="connsiteY97" fmla="*/ 700439 h 758095"/>
                        <a:gd name="connsiteX98" fmla="*/ 1315709 w 1496283"/>
                        <a:gd name="connsiteY98" fmla="*/ 691430 h 758095"/>
                        <a:gd name="connsiteX99" fmla="*/ 1322466 w 1496283"/>
                        <a:gd name="connsiteY99" fmla="*/ 689178 h 758095"/>
                        <a:gd name="connsiteX100" fmla="*/ 1326970 w 1496283"/>
                        <a:gd name="connsiteY100" fmla="*/ 680169 h 758095"/>
                        <a:gd name="connsiteX101" fmla="*/ 1333727 w 1496283"/>
                        <a:gd name="connsiteY101" fmla="*/ 675665 h 758095"/>
                        <a:gd name="connsiteX102" fmla="*/ 1335979 w 1496283"/>
                        <a:gd name="connsiteY102" fmla="*/ 666656 h 758095"/>
                        <a:gd name="connsiteX103" fmla="*/ 1338231 w 1496283"/>
                        <a:gd name="connsiteY103" fmla="*/ 659899 h 758095"/>
                        <a:gd name="connsiteX104" fmla="*/ 1342736 w 1496283"/>
                        <a:gd name="connsiteY104" fmla="*/ 655395 h 758095"/>
                        <a:gd name="connsiteX105" fmla="*/ 1351745 w 1496283"/>
                        <a:gd name="connsiteY105" fmla="*/ 641881 h 758095"/>
                        <a:gd name="connsiteX106" fmla="*/ 1353997 w 1496283"/>
                        <a:gd name="connsiteY106" fmla="*/ 632873 h 758095"/>
                        <a:gd name="connsiteX107" fmla="*/ 1356249 w 1496283"/>
                        <a:gd name="connsiteY107" fmla="*/ 610350 h 758095"/>
                        <a:gd name="connsiteX108" fmla="*/ 1360753 w 1496283"/>
                        <a:gd name="connsiteY108" fmla="*/ 601341 h 758095"/>
                        <a:gd name="connsiteX109" fmla="*/ 1365258 w 1496283"/>
                        <a:gd name="connsiteY109" fmla="*/ 585576 h 758095"/>
                        <a:gd name="connsiteX110" fmla="*/ 1372015 w 1496283"/>
                        <a:gd name="connsiteY110" fmla="*/ 576567 h 758095"/>
                        <a:gd name="connsiteX111" fmla="*/ 1376519 w 1496283"/>
                        <a:gd name="connsiteY111" fmla="*/ 542784 h 758095"/>
                        <a:gd name="connsiteX112" fmla="*/ 1378771 w 1496283"/>
                        <a:gd name="connsiteY112" fmla="*/ 533775 h 758095"/>
                        <a:gd name="connsiteX113" fmla="*/ 1381023 w 1496283"/>
                        <a:gd name="connsiteY113" fmla="*/ 477470 h 758095"/>
                        <a:gd name="connsiteX114" fmla="*/ 1396789 w 1496283"/>
                        <a:gd name="connsiteY114" fmla="*/ 454947 h 758095"/>
                        <a:gd name="connsiteX115" fmla="*/ 1403546 w 1496283"/>
                        <a:gd name="connsiteY115" fmla="*/ 443686 h 758095"/>
                        <a:gd name="connsiteX116" fmla="*/ 1410302 w 1496283"/>
                        <a:gd name="connsiteY116" fmla="*/ 434677 h 758095"/>
                        <a:gd name="connsiteX117" fmla="*/ 1412554 w 1496283"/>
                        <a:gd name="connsiteY117" fmla="*/ 385129 h 758095"/>
                        <a:gd name="connsiteX118" fmla="*/ 1414807 w 1496283"/>
                        <a:gd name="connsiteY118" fmla="*/ 373868 h 758095"/>
                        <a:gd name="connsiteX119" fmla="*/ 1421563 w 1496283"/>
                        <a:gd name="connsiteY119" fmla="*/ 367111 h 758095"/>
                        <a:gd name="connsiteX120" fmla="*/ 1435077 w 1496283"/>
                        <a:gd name="connsiteY120" fmla="*/ 157655 h 758095"/>
                        <a:gd name="connsiteX121" fmla="*/ 1448590 w 1496283"/>
                        <a:gd name="connsiteY121" fmla="*/ 141889 h 758095"/>
                        <a:gd name="connsiteX122" fmla="*/ 1453094 w 1496283"/>
                        <a:gd name="connsiteY122" fmla="*/ 135133 h 758095"/>
                        <a:gd name="connsiteX123" fmla="*/ 1459851 w 1496283"/>
                        <a:gd name="connsiteY123" fmla="*/ 132880 h 758095"/>
                        <a:gd name="connsiteX124" fmla="*/ 1466608 w 1496283"/>
                        <a:gd name="connsiteY124" fmla="*/ 128376 h 758095"/>
                        <a:gd name="connsiteX125" fmla="*/ 1468860 w 1496283"/>
                        <a:gd name="connsiteY125" fmla="*/ 99097 h 758095"/>
                        <a:gd name="connsiteX126" fmla="*/ 1475617 w 1496283"/>
                        <a:gd name="connsiteY126" fmla="*/ 94593 h 758095"/>
                        <a:gd name="connsiteX127" fmla="*/ 1486878 w 1496283"/>
                        <a:gd name="connsiteY127" fmla="*/ 83332 h 758095"/>
                        <a:gd name="connsiteX128" fmla="*/ 1489130 w 1496283"/>
                        <a:gd name="connsiteY128" fmla="*/ 76575 h 758095"/>
                        <a:gd name="connsiteX129" fmla="*/ 1495887 w 1496283"/>
                        <a:gd name="connsiteY129" fmla="*/ 74323 h 758095"/>
                        <a:gd name="connsiteX130" fmla="*/ 1493634 w 1496283"/>
                        <a:gd name="connsiteY130" fmla="*/ 0 h 758095"/>
                        <a:gd name="connsiteX131" fmla="*/ 1482373 w 1496283"/>
                        <a:gd name="connsiteY131" fmla="*/ 9008 h 758095"/>
                        <a:gd name="connsiteX132" fmla="*/ 1480121 w 1496283"/>
                        <a:gd name="connsiteY132" fmla="*/ 18017 h 758095"/>
                        <a:gd name="connsiteX133" fmla="*/ 1473364 w 1496283"/>
                        <a:gd name="connsiteY133" fmla="*/ 20270 h 758095"/>
                        <a:gd name="connsiteX134" fmla="*/ 1482373 w 1496283"/>
                        <a:gd name="connsiteY13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194089 w 1496283"/>
                        <a:gd name="connsiteY40" fmla="*/ 668908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23873 w 1496283"/>
                        <a:gd name="connsiteY40" fmla="*/ 664441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6758"/>
                        <a:gd name="connsiteX1" fmla="*/ 1482373 w 1496283"/>
                        <a:gd name="connsiteY1" fmla="*/ 18017 h 756758"/>
                        <a:gd name="connsiteX2" fmla="*/ 1455347 w 1496283"/>
                        <a:gd name="connsiteY2" fmla="*/ 38287 h 756758"/>
                        <a:gd name="connsiteX3" fmla="*/ 1432824 w 1496283"/>
                        <a:gd name="connsiteY3" fmla="*/ 49548 h 756758"/>
                        <a:gd name="connsiteX4" fmla="*/ 1426068 w 1496283"/>
                        <a:gd name="connsiteY4" fmla="*/ 54053 h 756758"/>
                        <a:gd name="connsiteX5" fmla="*/ 1414807 w 1496283"/>
                        <a:gd name="connsiteY5" fmla="*/ 60809 h 756758"/>
                        <a:gd name="connsiteX6" fmla="*/ 1401293 w 1496283"/>
                        <a:gd name="connsiteY6" fmla="*/ 67566 h 756758"/>
                        <a:gd name="connsiteX7" fmla="*/ 1392285 w 1496283"/>
                        <a:gd name="connsiteY7" fmla="*/ 76575 h 756758"/>
                        <a:gd name="connsiteX8" fmla="*/ 1383276 w 1496283"/>
                        <a:gd name="connsiteY8" fmla="*/ 83332 h 756758"/>
                        <a:gd name="connsiteX9" fmla="*/ 1372015 w 1496283"/>
                        <a:gd name="connsiteY9" fmla="*/ 94593 h 756758"/>
                        <a:gd name="connsiteX10" fmla="*/ 1363006 w 1496283"/>
                        <a:gd name="connsiteY10" fmla="*/ 112610 h 756758"/>
                        <a:gd name="connsiteX11" fmla="*/ 1360753 w 1496283"/>
                        <a:gd name="connsiteY11" fmla="*/ 119367 h 756758"/>
                        <a:gd name="connsiteX12" fmla="*/ 1356249 w 1496283"/>
                        <a:gd name="connsiteY12" fmla="*/ 128376 h 756758"/>
                        <a:gd name="connsiteX13" fmla="*/ 1351745 w 1496283"/>
                        <a:gd name="connsiteY13" fmla="*/ 155403 h 756758"/>
                        <a:gd name="connsiteX14" fmla="*/ 1347240 w 1496283"/>
                        <a:gd name="connsiteY14" fmla="*/ 164411 h 756758"/>
                        <a:gd name="connsiteX15" fmla="*/ 1344988 w 1496283"/>
                        <a:gd name="connsiteY15" fmla="*/ 175673 h 756758"/>
                        <a:gd name="connsiteX16" fmla="*/ 1340484 w 1496283"/>
                        <a:gd name="connsiteY16" fmla="*/ 182429 h 756758"/>
                        <a:gd name="connsiteX17" fmla="*/ 1335979 w 1496283"/>
                        <a:gd name="connsiteY17" fmla="*/ 191438 h 756758"/>
                        <a:gd name="connsiteX18" fmla="*/ 1331475 w 1496283"/>
                        <a:gd name="connsiteY18" fmla="*/ 225221 h 756758"/>
                        <a:gd name="connsiteX19" fmla="*/ 1320214 w 1496283"/>
                        <a:gd name="connsiteY19" fmla="*/ 245491 h 756758"/>
                        <a:gd name="connsiteX20" fmla="*/ 1308953 w 1496283"/>
                        <a:gd name="connsiteY20" fmla="*/ 259005 h 756758"/>
                        <a:gd name="connsiteX21" fmla="*/ 1306700 w 1496283"/>
                        <a:gd name="connsiteY21" fmla="*/ 265761 h 756758"/>
                        <a:gd name="connsiteX22" fmla="*/ 1302196 w 1496283"/>
                        <a:gd name="connsiteY22" fmla="*/ 270266 h 756758"/>
                        <a:gd name="connsiteX23" fmla="*/ 1293187 w 1496283"/>
                        <a:gd name="connsiteY23" fmla="*/ 288283 h 756758"/>
                        <a:gd name="connsiteX24" fmla="*/ 1290935 w 1496283"/>
                        <a:gd name="connsiteY24" fmla="*/ 297292 h 756758"/>
                        <a:gd name="connsiteX25" fmla="*/ 1288683 w 1496283"/>
                        <a:gd name="connsiteY25" fmla="*/ 304049 h 756758"/>
                        <a:gd name="connsiteX26" fmla="*/ 1275169 w 1496283"/>
                        <a:gd name="connsiteY26" fmla="*/ 335580 h 756758"/>
                        <a:gd name="connsiteX27" fmla="*/ 1270665 w 1496283"/>
                        <a:gd name="connsiteY27" fmla="*/ 382876 h 756758"/>
                        <a:gd name="connsiteX28" fmla="*/ 1263908 w 1496283"/>
                        <a:gd name="connsiteY28" fmla="*/ 409903 h 756758"/>
                        <a:gd name="connsiteX29" fmla="*/ 1254899 w 1496283"/>
                        <a:gd name="connsiteY29" fmla="*/ 432425 h 756758"/>
                        <a:gd name="connsiteX30" fmla="*/ 1248143 w 1496283"/>
                        <a:gd name="connsiteY30" fmla="*/ 481974 h 756758"/>
                        <a:gd name="connsiteX31" fmla="*/ 1243638 w 1496283"/>
                        <a:gd name="connsiteY31" fmla="*/ 488731 h 756758"/>
                        <a:gd name="connsiteX32" fmla="*/ 1239134 w 1496283"/>
                        <a:gd name="connsiteY32" fmla="*/ 509001 h 756758"/>
                        <a:gd name="connsiteX33" fmla="*/ 1234629 w 1496283"/>
                        <a:gd name="connsiteY33" fmla="*/ 518009 h 756758"/>
                        <a:gd name="connsiteX34" fmla="*/ 1230125 w 1496283"/>
                        <a:gd name="connsiteY34" fmla="*/ 540532 h 756758"/>
                        <a:gd name="connsiteX35" fmla="*/ 1225620 w 1496283"/>
                        <a:gd name="connsiteY35" fmla="*/ 545036 h 756758"/>
                        <a:gd name="connsiteX36" fmla="*/ 1221116 w 1496283"/>
                        <a:gd name="connsiteY36" fmla="*/ 551793 h 756758"/>
                        <a:gd name="connsiteX37" fmla="*/ 1218864 w 1496283"/>
                        <a:gd name="connsiteY37" fmla="*/ 560802 h 756758"/>
                        <a:gd name="connsiteX38" fmla="*/ 1214359 w 1496283"/>
                        <a:gd name="connsiteY38" fmla="*/ 567558 h 756758"/>
                        <a:gd name="connsiteX39" fmla="*/ 1212107 w 1496283"/>
                        <a:gd name="connsiteY39" fmla="*/ 583324 h 756758"/>
                        <a:gd name="connsiteX40" fmla="*/ 1223873 w 1496283"/>
                        <a:gd name="connsiteY40" fmla="*/ 664441 h 756758"/>
                        <a:gd name="connsiteX41" fmla="*/ 1173820 w 1496283"/>
                        <a:gd name="connsiteY41" fmla="*/ 671160 h 756758"/>
                        <a:gd name="connsiteX42" fmla="*/ 1135532 w 1496283"/>
                        <a:gd name="connsiteY42" fmla="*/ 646386 h 756758"/>
                        <a:gd name="connsiteX43" fmla="*/ 1093602 w 1496283"/>
                        <a:gd name="connsiteY43" fmla="*/ 589675 h 756758"/>
                        <a:gd name="connsiteX44" fmla="*/ 1002467 w 1496283"/>
                        <a:gd name="connsiteY44" fmla="*/ 535190 h 756758"/>
                        <a:gd name="connsiteX45" fmla="*/ 905806 w 1496283"/>
                        <a:gd name="connsiteY45" fmla="*/ 522514 h 756758"/>
                        <a:gd name="connsiteX46" fmla="*/ 856257 w 1496283"/>
                        <a:gd name="connsiteY46" fmla="*/ 527018 h 756758"/>
                        <a:gd name="connsiteX47" fmla="*/ 796063 w 1496283"/>
                        <a:gd name="connsiteY47" fmla="*/ 547399 h 756758"/>
                        <a:gd name="connsiteX48" fmla="*/ 750403 w 1496283"/>
                        <a:gd name="connsiteY48" fmla="*/ 578819 h 756758"/>
                        <a:gd name="connsiteX49" fmla="*/ 709863 w 1496283"/>
                        <a:gd name="connsiteY49" fmla="*/ 626116 h 756758"/>
                        <a:gd name="connsiteX50" fmla="*/ 691845 w 1496283"/>
                        <a:gd name="connsiteY50" fmla="*/ 644134 h 756758"/>
                        <a:gd name="connsiteX51" fmla="*/ 647490 w 1496283"/>
                        <a:gd name="connsiteY51" fmla="*/ 668108 h 756758"/>
                        <a:gd name="connsiteX52" fmla="*/ 550719 w 1496283"/>
                        <a:gd name="connsiteY52" fmla="*/ 677007 h 756758"/>
                        <a:gd name="connsiteX53" fmla="*/ 449837 w 1496283"/>
                        <a:gd name="connsiteY53" fmla="*/ 674028 h 756758"/>
                        <a:gd name="connsiteX54" fmla="*/ 385888 w 1496283"/>
                        <a:gd name="connsiteY54" fmla="*/ 637474 h 756758"/>
                        <a:gd name="connsiteX55" fmla="*/ 340499 w 1496283"/>
                        <a:gd name="connsiteY55" fmla="*/ 603594 h 756758"/>
                        <a:gd name="connsiteX56" fmla="*/ 302212 w 1496283"/>
                        <a:gd name="connsiteY56" fmla="*/ 578819 h 756758"/>
                        <a:gd name="connsiteX57" fmla="*/ 266176 w 1496283"/>
                        <a:gd name="connsiteY57" fmla="*/ 556297 h 756758"/>
                        <a:gd name="connsiteX58" fmla="*/ 259420 w 1496283"/>
                        <a:gd name="connsiteY58" fmla="*/ 554045 h 756758"/>
                        <a:gd name="connsiteX59" fmla="*/ 236897 w 1496283"/>
                        <a:gd name="connsiteY59" fmla="*/ 545036 h 756758"/>
                        <a:gd name="connsiteX60" fmla="*/ 180592 w 1496283"/>
                        <a:gd name="connsiteY60" fmla="*/ 536027 h 756758"/>
                        <a:gd name="connsiteX61" fmla="*/ 117530 w 1496283"/>
                        <a:gd name="connsiteY61" fmla="*/ 533775 h 756758"/>
                        <a:gd name="connsiteX62" fmla="*/ 76990 w 1496283"/>
                        <a:gd name="connsiteY62" fmla="*/ 536027 h 756758"/>
                        <a:gd name="connsiteX63" fmla="*/ 61716 w 1496283"/>
                        <a:gd name="connsiteY63" fmla="*/ 536930 h 756758"/>
                        <a:gd name="connsiteX64" fmla="*/ 23554 w 1496283"/>
                        <a:gd name="connsiteY64" fmla="*/ 550729 h 756758"/>
                        <a:gd name="connsiteX65" fmla="*/ 174 w 1496283"/>
                        <a:gd name="connsiteY65" fmla="*/ 573331 h 756758"/>
                        <a:gd name="connsiteX66" fmla="*/ 16278 w 1496283"/>
                        <a:gd name="connsiteY66" fmla="*/ 613525 h 756758"/>
                        <a:gd name="connsiteX67" fmla="*/ 73673 w 1496283"/>
                        <a:gd name="connsiteY67" fmla="*/ 624127 h 756758"/>
                        <a:gd name="connsiteX68" fmla="*/ 125098 w 1496283"/>
                        <a:gd name="connsiteY68" fmla="*/ 629432 h 756758"/>
                        <a:gd name="connsiteX69" fmla="*/ 167079 w 1496283"/>
                        <a:gd name="connsiteY69" fmla="*/ 632873 h 756758"/>
                        <a:gd name="connsiteX70" fmla="*/ 219459 w 1496283"/>
                        <a:gd name="connsiteY70" fmla="*/ 640429 h 756758"/>
                        <a:gd name="connsiteX71" fmla="*/ 271260 w 1496283"/>
                        <a:gd name="connsiteY71" fmla="*/ 659173 h 756758"/>
                        <a:gd name="connsiteX72" fmla="*/ 302212 w 1496283"/>
                        <a:gd name="connsiteY72" fmla="*/ 675665 h 756758"/>
                        <a:gd name="connsiteX73" fmla="*/ 337300 w 1496283"/>
                        <a:gd name="connsiteY73" fmla="*/ 700365 h 756758"/>
                        <a:gd name="connsiteX74" fmla="*/ 363637 w 1496283"/>
                        <a:gd name="connsiteY74" fmla="*/ 738763 h 756758"/>
                        <a:gd name="connsiteX75" fmla="*/ 403561 w 1496283"/>
                        <a:gd name="connsiteY75" fmla="*/ 752240 h 756758"/>
                        <a:gd name="connsiteX76" fmla="*/ 548393 w 1496283"/>
                        <a:gd name="connsiteY76" fmla="*/ 753003 h 756758"/>
                        <a:gd name="connsiteX77" fmla="*/ 630198 w 1496283"/>
                        <a:gd name="connsiteY77" fmla="*/ 750751 h 756758"/>
                        <a:gd name="connsiteX78" fmla="*/ 689593 w 1496283"/>
                        <a:gd name="connsiteY78" fmla="*/ 745483 h 756758"/>
                        <a:gd name="connsiteX79" fmla="*/ 735846 w 1496283"/>
                        <a:gd name="connsiteY79" fmla="*/ 708955 h 756758"/>
                        <a:gd name="connsiteX80" fmla="*/ 766094 w 1496283"/>
                        <a:gd name="connsiteY80" fmla="*/ 676722 h 756758"/>
                        <a:gd name="connsiteX81" fmla="*/ 818622 w 1496283"/>
                        <a:gd name="connsiteY81" fmla="*/ 631642 h 756758"/>
                        <a:gd name="connsiteX82" fmla="*/ 869696 w 1496283"/>
                        <a:gd name="connsiteY82" fmla="*/ 611335 h 756758"/>
                        <a:gd name="connsiteX83" fmla="*/ 932033 w 1496283"/>
                        <a:gd name="connsiteY83" fmla="*/ 606609 h 756758"/>
                        <a:gd name="connsiteX84" fmla="*/ 990553 w 1496283"/>
                        <a:gd name="connsiteY84" fmla="*/ 619249 h 756758"/>
                        <a:gd name="connsiteX85" fmla="*/ 1055647 w 1496283"/>
                        <a:gd name="connsiteY85" fmla="*/ 656699 h 756758"/>
                        <a:gd name="connsiteX86" fmla="*/ 1085983 w 1496283"/>
                        <a:gd name="connsiteY86" fmla="*/ 686926 h 756758"/>
                        <a:gd name="connsiteX87" fmla="*/ 1131027 w 1496283"/>
                        <a:gd name="connsiteY87" fmla="*/ 727466 h 756758"/>
                        <a:gd name="connsiteX88" fmla="*/ 1191837 w 1496283"/>
                        <a:gd name="connsiteY88" fmla="*/ 745483 h 756758"/>
                        <a:gd name="connsiteX89" fmla="*/ 1248143 w 1496283"/>
                        <a:gd name="connsiteY89" fmla="*/ 745483 h 756758"/>
                        <a:gd name="connsiteX90" fmla="*/ 1268413 w 1496283"/>
                        <a:gd name="connsiteY90" fmla="*/ 747736 h 756758"/>
                        <a:gd name="connsiteX91" fmla="*/ 1281926 w 1496283"/>
                        <a:gd name="connsiteY91" fmla="*/ 729718 h 756758"/>
                        <a:gd name="connsiteX92" fmla="*/ 1288683 w 1496283"/>
                        <a:gd name="connsiteY92" fmla="*/ 727466 h 756758"/>
                        <a:gd name="connsiteX93" fmla="*/ 1304448 w 1496283"/>
                        <a:gd name="connsiteY93" fmla="*/ 713952 h 756758"/>
                        <a:gd name="connsiteX94" fmla="*/ 1306700 w 1496283"/>
                        <a:gd name="connsiteY94" fmla="*/ 707196 h 756758"/>
                        <a:gd name="connsiteX95" fmla="*/ 1311205 w 1496283"/>
                        <a:gd name="connsiteY95" fmla="*/ 700439 h 756758"/>
                        <a:gd name="connsiteX96" fmla="*/ 1315709 w 1496283"/>
                        <a:gd name="connsiteY96" fmla="*/ 691430 h 756758"/>
                        <a:gd name="connsiteX97" fmla="*/ 1322466 w 1496283"/>
                        <a:gd name="connsiteY97" fmla="*/ 689178 h 756758"/>
                        <a:gd name="connsiteX98" fmla="*/ 1326970 w 1496283"/>
                        <a:gd name="connsiteY98" fmla="*/ 680169 h 756758"/>
                        <a:gd name="connsiteX99" fmla="*/ 1333727 w 1496283"/>
                        <a:gd name="connsiteY99" fmla="*/ 675665 h 756758"/>
                        <a:gd name="connsiteX100" fmla="*/ 1335979 w 1496283"/>
                        <a:gd name="connsiteY100" fmla="*/ 666656 h 756758"/>
                        <a:gd name="connsiteX101" fmla="*/ 1338231 w 1496283"/>
                        <a:gd name="connsiteY101" fmla="*/ 659899 h 756758"/>
                        <a:gd name="connsiteX102" fmla="*/ 1342736 w 1496283"/>
                        <a:gd name="connsiteY102" fmla="*/ 655395 h 756758"/>
                        <a:gd name="connsiteX103" fmla="*/ 1351745 w 1496283"/>
                        <a:gd name="connsiteY103" fmla="*/ 641881 h 756758"/>
                        <a:gd name="connsiteX104" fmla="*/ 1353997 w 1496283"/>
                        <a:gd name="connsiteY104" fmla="*/ 632873 h 756758"/>
                        <a:gd name="connsiteX105" fmla="*/ 1356249 w 1496283"/>
                        <a:gd name="connsiteY105" fmla="*/ 610350 h 756758"/>
                        <a:gd name="connsiteX106" fmla="*/ 1360753 w 1496283"/>
                        <a:gd name="connsiteY106" fmla="*/ 601341 h 756758"/>
                        <a:gd name="connsiteX107" fmla="*/ 1365258 w 1496283"/>
                        <a:gd name="connsiteY107" fmla="*/ 585576 h 756758"/>
                        <a:gd name="connsiteX108" fmla="*/ 1372015 w 1496283"/>
                        <a:gd name="connsiteY108" fmla="*/ 576567 h 756758"/>
                        <a:gd name="connsiteX109" fmla="*/ 1376519 w 1496283"/>
                        <a:gd name="connsiteY109" fmla="*/ 542784 h 756758"/>
                        <a:gd name="connsiteX110" fmla="*/ 1378771 w 1496283"/>
                        <a:gd name="connsiteY110" fmla="*/ 533775 h 756758"/>
                        <a:gd name="connsiteX111" fmla="*/ 1381023 w 1496283"/>
                        <a:gd name="connsiteY111" fmla="*/ 477470 h 756758"/>
                        <a:gd name="connsiteX112" fmla="*/ 1396789 w 1496283"/>
                        <a:gd name="connsiteY112" fmla="*/ 454947 h 756758"/>
                        <a:gd name="connsiteX113" fmla="*/ 1403546 w 1496283"/>
                        <a:gd name="connsiteY113" fmla="*/ 443686 h 756758"/>
                        <a:gd name="connsiteX114" fmla="*/ 1410302 w 1496283"/>
                        <a:gd name="connsiteY114" fmla="*/ 434677 h 756758"/>
                        <a:gd name="connsiteX115" fmla="*/ 1412554 w 1496283"/>
                        <a:gd name="connsiteY115" fmla="*/ 385129 h 756758"/>
                        <a:gd name="connsiteX116" fmla="*/ 1414807 w 1496283"/>
                        <a:gd name="connsiteY116" fmla="*/ 373868 h 756758"/>
                        <a:gd name="connsiteX117" fmla="*/ 1421563 w 1496283"/>
                        <a:gd name="connsiteY117" fmla="*/ 367111 h 756758"/>
                        <a:gd name="connsiteX118" fmla="*/ 1435077 w 1496283"/>
                        <a:gd name="connsiteY118" fmla="*/ 157655 h 756758"/>
                        <a:gd name="connsiteX119" fmla="*/ 1448590 w 1496283"/>
                        <a:gd name="connsiteY119" fmla="*/ 141889 h 756758"/>
                        <a:gd name="connsiteX120" fmla="*/ 1453094 w 1496283"/>
                        <a:gd name="connsiteY120" fmla="*/ 135133 h 756758"/>
                        <a:gd name="connsiteX121" fmla="*/ 1459851 w 1496283"/>
                        <a:gd name="connsiteY121" fmla="*/ 132880 h 756758"/>
                        <a:gd name="connsiteX122" fmla="*/ 1466608 w 1496283"/>
                        <a:gd name="connsiteY122" fmla="*/ 128376 h 756758"/>
                        <a:gd name="connsiteX123" fmla="*/ 1468860 w 1496283"/>
                        <a:gd name="connsiteY123" fmla="*/ 99097 h 756758"/>
                        <a:gd name="connsiteX124" fmla="*/ 1475617 w 1496283"/>
                        <a:gd name="connsiteY124" fmla="*/ 94593 h 756758"/>
                        <a:gd name="connsiteX125" fmla="*/ 1486878 w 1496283"/>
                        <a:gd name="connsiteY125" fmla="*/ 83332 h 756758"/>
                        <a:gd name="connsiteX126" fmla="*/ 1489130 w 1496283"/>
                        <a:gd name="connsiteY126" fmla="*/ 76575 h 756758"/>
                        <a:gd name="connsiteX127" fmla="*/ 1495887 w 1496283"/>
                        <a:gd name="connsiteY127" fmla="*/ 74323 h 756758"/>
                        <a:gd name="connsiteX128" fmla="*/ 1493634 w 1496283"/>
                        <a:gd name="connsiteY128" fmla="*/ 0 h 756758"/>
                        <a:gd name="connsiteX129" fmla="*/ 1482373 w 1496283"/>
                        <a:gd name="connsiteY129" fmla="*/ 9008 h 756758"/>
                        <a:gd name="connsiteX130" fmla="*/ 1480121 w 1496283"/>
                        <a:gd name="connsiteY130" fmla="*/ 18017 h 756758"/>
                        <a:gd name="connsiteX131" fmla="*/ 1473364 w 1496283"/>
                        <a:gd name="connsiteY131" fmla="*/ 20270 h 756758"/>
                        <a:gd name="connsiteX132" fmla="*/ 1482373 w 1496283"/>
                        <a:gd name="connsiteY132" fmla="*/ 18017 h 756758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3873 w 1496283"/>
                        <a:gd name="connsiteY40" fmla="*/ 664441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208072 w 1496283"/>
                        <a:gd name="connsiteY41" fmla="*/ 671160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68860 w 1496283"/>
                        <a:gd name="connsiteY121" fmla="*/ 99097 h 753616"/>
                        <a:gd name="connsiteX122" fmla="*/ 1475617 w 1496283"/>
                        <a:gd name="connsiteY122" fmla="*/ 94593 h 753616"/>
                        <a:gd name="connsiteX123" fmla="*/ 1486878 w 1496283"/>
                        <a:gd name="connsiteY123" fmla="*/ 83332 h 753616"/>
                        <a:gd name="connsiteX124" fmla="*/ 1489130 w 1496283"/>
                        <a:gd name="connsiteY124" fmla="*/ 76575 h 753616"/>
                        <a:gd name="connsiteX125" fmla="*/ 1495887 w 1496283"/>
                        <a:gd name="connsiteY125" fmla="*/ 74323 h 753616"/>
                        <a:gd name="connsiteX126" fmla="*/ 1493634 w 1496283"/>
                        <a:gd name="connsiteY126" fmla="*/ 0 h 753616"/>
                        <a:gd name="connsiteX127" fmla="*/ 1482373 w 1496283"/>
                        <a:gd name="connsiteY127" fmla="*/ 9008 h 753616"/>
                        <a:gd name="connsiteX128" fmla="*/ 1480121 w 1496283"/>
                        <a:gd name="connsiteY128" fmla="*/ 18017 h 753616"/>
                        <a:gd name="connsiteX129" fmla="*/ 1473364 w 1496283"/>
                        <a:gd name="connsiteY129" fmla="*/ 20270 h 753616"/>
                        <a:gd name="connsiteX130" fmla="*/ 1482373 w 1496283"/>
                        <a:gd name="connsiteY13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75617 w 1496283"/>
                        <a:gd name="connsiteY121" fmla="*/ 94593 h 753616"/>
                        <a:gd name="connsiteX122" fmla="*/ 1486878 w 1496283"/>
                        <a:gd name="connsiteY122" fmla="*/ 83332 h 753616"/>
                        <a:gd name="connsiteX123" fmla="*/ 1489130 w 1496283"/>
                        <a:gd name="connsiteY123" fmla="*/ 76575 h 753616"/>
                        <a:gd name="connsiteX124" fmla="*/ 1495887 w 1496283"/>
                        <a:gd name="connsiteY124" fmla="*/ 74323 h 753616"/>
                        <a:gd name="connsiteX125" fmla="*/ 1493634 w 1496283"/>
                        <a:gd name="connsiteY125" fmla="*/ 0 h 753616"/>
                        <a:gd name="connsiteX126" fmla="*/ 1482373 w 1496283"/>
                        <a:gd name="connsiteY126" fmla="*/ 9008 h 753616"/>
                        <a:gd name="connsiteX127" fmla="*/ 1480121 w 1496283"/>
                        <a:gd name="connsiteY127" fmla="*/ 18017 h 753616"/>
                        <a:gd name="connsiteX128" fmla="*/ 1473364 w 1496283"/>
                        <a:gd name="connsiteY128" fmla="*/ 20270 h 753616"/>
                        <a:gd name="connsiteX129" fmla="*/ 1482373 w 1496283"/>
                        <a:gd name="connsiteY12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66608 w 1496283"/>
                        <a:gd name="connsiteY118" fmla="*/ 128376 h 753616"/>
                        <a:gd name="connsiteX119" fmla="*/ 1475617 w 1496283"/>
                        <a:gd name="connsiteY119" fmla="*/ 94593 h 753616"/>
                        <a:gd name="connsiteX120" fmla="*/ 1486878 w 1496283"/>
                        <a:gd name="connsiteY120" fmla="*/ 83332 h 753616"/>
                        <a:gd name="connsiteX121" fmla="*/ 1489130 w 1496283"/>
                        <a:gd name="connsiteY121" fmla="*/ 76575 h 753616"/>
                        <a:gd name="connsiteX122" fmla="*/ 1495887 w 1496283"/>
                        <a:gd name="connsiteY122" fmla="*/ 74323 h 753616"/>
                        <a:gd name="connsiteX123" fmla="*/ 1493634 w 1496283"/>
                        <a:gd name="connsiteY123" fmla="*/ 0 h 753616"/>
                        <a:gd name="connsiteX124" fmla="*/ 1482373 w 1496283"/>
                        <a:gd name="connsiteY124" fmla="*/ 9008 h 753616"/>
                        <a:gd name="connsiteX125" fmla="*/ 1480121 w 1496283"/>
                        <a:gd name="connsiteY125" fmla="*/ 18017 h 753616"/>
                        <a:gd name="connsiteX126" fmla="*/ 1473364 w 1496283"/>
                        <a:gd name="connsiteY126" fmla="*/ 20270 h 753616"/>
                        <a:gd name="connsiteX127" fmla="*/ 1482373 w 1496283"/>
                        <a:gd name="connsiteY12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75617 w 1496283"/>
                        <a:gd name="connsiteY118" fmla="*/ 94593 h 753616"/>
                        <a:gd name="connsiteX119" fmla="*/ 1486878 w 1496283"/>
                        <a:gd name="connsiteY119" fmla="*/ 83332 h 753616"/>
                        <a:gd name="connsiteX120" fmla="*/ 1489130 w 1496283"/>
                        <a:gd name="connsiteY120" fmla="*/ 76575 h 753616"/>
                        <a:gd name="connsiteX121" fmla="*/ 1495887 w 1496283"/>
                        <a:gd name="connsiteY121" fmla="*/ 74323 h 753616"/>
                        <a:gd name="connsiteX122" fmla="*/ 1493634 w 1496283"/>
                        <a:gd name="connsiteY122" fmla="*/ 0 h 753616"/>
                        <a:gd name="connsiteX123" fmla="*/ 1482373 w 1496283"/>
                        <a:gd name="connsiteY123" fmla="*/ 9008 h 753616"/>
                        <a:gd name="connsiteX124" fmla="*/ 1480121 w 1496283"/>
                        <a:gd name="connsiteY124" fmla="*/ 18017 h 753616"/>
                        <a:gd name="connsiteX125" fmla="*/ 1473364 w 1496283"/>
                        <a:gd name="connsiteY125" fmla="*/ 20270 h 753616"/>
                        <a:gd name="connsiteX126" fmla="*/ 1482373 w 1496283"/>
                        <a:gd name="connsiteY12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03546 w 1496283"/>
                        <a:gd name="connsiteY110" fmla="*/ 443686 h 753616"/>
                        <a:gd name="connsiteX111" fmla="*/ 1410302 w 1496283"/>
                        <a:gd name="connsiteY111" fmla="*/ 434677 h 753616"/>
                        <a:gd name="connsiteX112" fmla="*/ 1412554 w 1496283"/>
                        <a:gd name="connsiteY112" fmla="*/ 385129 h 753616"/>
                        <a:gd name="connsiteX113" fmla="*/ 1414807 w 1496283"/>
                        <a:gd name="connsiteY113" fmla="*/ 373868 h 753616"/>
                        <a:gd name="connsiteX114" fmla="*/ 1397736 w 1496283"/>
                        <a:gd name="connsiteY114" fmla="*/ 331370 h 753616"/>
                        <a:gd name="connsiteX115" fmla="*/ 1435077 w 1496283"/>
                        <a:gd name="connsiteY115" fmla="*/ 157655 h 753616"/>
                        <a:gd name="connsiteX116" fmla="*/ 1453094 w 1496283"/>
                        <a:gd name="connsiteY116" fmla="*/ 135133 h 753616"/>
                        <a:gd name="connsiteX117" fmla="*/ 1475617 w 1496283"/>
                        <a:gd name="connsiteY117" fmla="*/ 94593 h 753616"/>
                        <a:gd name="connsiteX118" fmla="*/ 1486878 w 1496283"/>
                        <a:gd name="connsiteY118" fmla="*/ 83332 h 753616"/>
                        <a:gd name="connsiteX119" fmla="*/ 1489130 w 1496283"/>
                        <a:gd name="connsiteY119" fmla="*/ 76575 h 753616"/>
                        <a:gd name="connsiteX120" fmla="*/ 1495887 w 1496283"/>
                        <a:gd name="connsiteY120" fmla="*/ 74323 h 753616"/>
                        <a:gd name="connsiteX121" fmla="*/ 1493634 w 1496283"/>
                        <a:gd name="connsiteY121" fmla="*/ 0 h 753616"/>
                        <a:gd name="connsiteX122" fmla="*/ 1482373 w 1496283"/>
                        <a:gd name="connsiteY122" fmla="*/ 9008 h 753616"/>
                        <a:gd name="connsiteX123" fmla="*/ 1480121 w 1496283"/>
                        <a:gd name="connsiteY123" fmla="*/ 18017 h 753616"/>
                        <a:gd name="connsiteX124" fmla="*/ 1473364 w 1496283"/>
                        <a:gd name="connsiteY124" fmla="*/ 20270 h 753616"/>
                        <a:gd name="connsiteX125" fmla="*/ 1482373 w 1496283"/>
                        <a:gd name="connsiteY12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2554 w 1496283"/>
                        <a:gd name="connsiteY111" fmla="*/ 385129 h 753616"/>
                        <a:gd name="connsiteX112" fmla="*/ 1414807 w 1496283"/>
                        <a:gd name="connsiteY112" fmla="*/ 373868 h 753616"/>
                        <a:gd name="connsiteX113" fmla="*/ 1397736 w 1496283"/>
                        <a:gd name="connsiteY113" fmla="*/ 331370 h 753616"/>
                        <a:gd name="connsiteX114" fmla="*/ 1435077 w 1496283"/>
                        <a:gd name="connsiteY114" fmla="*/ 157655 h 753616"/>
                        <a:gd name="connsiteX115" fmla="*/ 1453094 w 1496283"/>
                        <a:gd name="connsiteY115" fmla="*/ 135133 h 753616"/>
                        <a:gd name="connsiteX116" fmla="*/ 1475617 w 1496283"/>
                        <a:gd name="connsiteY116" fmla="*/ 94593 h 753616"/>
                        <a:gd name="connsiteX117" fmla="*/ 1486878 w 1496283"/>
                        <a:gd name="connsiteY117" fmla="*/ 83332 h 753616"/>
                        <a:gd name="connsiteX118" fmla="*/ 1489130 w 1496283"/>
                        <a:gd name="connsiteY118" fmla="*/ 76575 h 753616"/>
                        <a:gd name="connsiteX119" fmla="*/ 1495887 w 1496283"/>
                        <a:gd name="connsiteY119" fmla="*/ 74323 h 753616"/>
                        <a:gd name="connsiteX120" fmla="*/ 1493634 w 1496283"/>
                        <a:gd name="connsiteY120" fmla="*/ 0 h 753616"/>
                        <a:gd name="connsiteX121" fmla="*/ 1482373 w 1496283"/>
                        <a:gd name="connsiteY121" fmla="*/ 9008 h 753616"/>
                        <a:gd name="connsiteX122" fmla="*/ 1480121 w 1496283"/>
                        <a:gd name="connsiteY122" fmla="*/ 18017 h 753616"/>
                        <a:gd name="connsiteX123" fmla="*/ 1473364 w 1496283"/>
                        <a:gd name="connsiteY123" fmla="*/ 20270 h 753616"/>
                        <a:gd name="connsiteX124" fmla="*/ 1482373 w 1496283"/>
                        <a:gd name="connsiteY12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4807 w 1496283"/>
                        <a:gd name="connsiteY111" fmla="*/ 373868 h 753616"/>
                        <a:gd name="connsiteX112" fmla="*/ 1397736 w 1496283"/>
                        <a:gd name="connsiteY112" fmla="*/ 331370 h 753616"/>
                        <a:gd name="connsiteX113" fmla="*/ 1435077 w 1496283"/>
                        <a:gd name="connsiteY113" fmla="*/ 157655 h 753616"/>
                        <a:gd name="connsiteX114" fmla="*/ 1453094 w 1496283"/>
                        <a:gd name="connsiteY114" fmla="*/ 135133 h 753616"/>
                        <a:gd name="connsiteX115" fmla="*/ 1475617 w 1496283"/>
                        <a:gd name="connsiteY115" fmla="*/ 94593 h 753616"/>
                        <a:gd name="connsiteX116" fmla="*/ 1486878 w 1496283"/>
                        <a:gd name="connsiteY116" fmla="*/ 83332 h 753616"/>
                        <a:gd name="connsiteX117" fmla="*/ 1489130 w 1496283"/>
                        <a:gd name="connsiteY117" fmla="*/ 76575 h 753616"/>
                        <a:gd name="connsiteX118" fmla="*/ 1495887 w 1496283"/>
                        <a:gd name="connsiteY118" fmla="*/ 74323 h 753616"/>
                        <a:gd name="connsiteX119" fmla="*/ 1493634 w 1496283"/>
                        <a:gd name="connsiteY119" fmla="*/ 0 h 753616"/>
                        <a:gd name="connsiteX120" fmla="*/ 1482373 w 1496283"/>
                        <a:gd name="connsiteY120" fmla="*/ 9008 h 753616"/>
                        <a:gd name="connsiteX121" fmla="*/ 1480121 w 1496283"/>
                        <a:gd name="connsiteY121" fmla="*/ 18017 h 753616"/>
                        <a:gd name="connsiteX122" fmla="*/ 1473364 w 1496283"/>
                        <a:gd name="connsiteY122" fmla="*/ 20270 h 753616"/>
                        <a:gd name="connsiteX123" fmla="*/ 1482373 w 1496283"/>
                        <a:gd name="connsiteY12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397736 w 1496283"/>
                        <a:gd name="connsiteY111" fmla="*/ 331370 h 753616"/>
                        <a:gd name="connsiteX112" fmla="*/ 1435077 w 1496283"/>
                        <a:gd name="connsiteY112" fmla="*/ 157655 h 753616"/>
                        <a:gd name="connsiteX113" fmla="*/ 1453094 w 1496283"/>
                        <a:gd name="connsiteY113" fmla="*/ 135133 h 753616"/>
                        <a:gd name="connsiteX114" fmla="*/ 1475617 w 1496283"/>
                        <a:gd name="connsiteY114" fmla="*/ 94593 h 753616"/>
                        <a:gd name="connsiteX115" fmla="*/ 1486878 w 1496283"/>
                        <a:gd name="connsiteY115" fmla="*/ 83332 h 753616"/>
                        <a:gd name="connsiteX116" fmla="*/ 1489130 w 1496283"/>
                        <a:gd name="connsiteY116" fmla="*/ 76575 h 753616"/>
                        <a:gd name="connsiteX117" fmla="*/ 1495887 w 1496283"/>
                        <a:gd name="connsiteY117" fmla="*/ 74323 h 753616"/>
                        <a:gd name="connsiteX118" fmla="*/ 1493634 w 1496283"/>
                        <a:gd name="connsiteY118" fmla="*/ 0 h 753616"/>
                        <a:gd name="connsiteX119" fmla="*/ 1482373 w 1496283"/>
                        <a:gd name="connsiteY119" fmla="*/ 9008 h 753616"/>
                        <a:gd name="connsiteX120" fmla="*/ 1480121 w 1496283"/>
                        <a:gd name="connsiteY120" fmla="*/ 18017 h 753616"/>
                        <a:gd name="connsiteX121" fmla="*/ 1473364 w 1496283"/>
                        <a:gd name="connsiteY121" fmla="*/ 20270 h 753616"/>
                        <a:gd name="connsiteX122" fmla="*/ 1482373 w 1496283"/>
                        <a:gd name="connsiteY12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397736 w 1496283"/>
                        <a:gd name="connsiteY110" fmla="*/ 331370 h 753616"/>
                        <a:gd name="connsiteX111" fmla="*/ 1435077 w 1496283"/>
                        <a:gd name="connsiteY111" fmla="*/ 157655 h 753616"/>
                        <a:gd name="connsiteX112" fmla="*/ 1453094 w 1496283"/>
                        <a:gd name="connsiteY112" fmla="*/ 135133 h 753616"/>
                        <a:gd name="connsiteX113" fmla="*/ 1475617 w 1496283"/>
                        <a:gd name="connsiteY113" fmla="*/ 94593 h 753616"/>
                        <a:gd name="connsiteX114" fmla="*/ 1486878 w 1496283"/>
                        <a:gd name="connsiteY114" fmla="*/ 83332 h 753616"/>
                        <a:gd name="connsiteX115" fmla="*/ 1489130 w 1496283"/>
                        <a:gd name="connsiteY115" fmla="*/ 76575 h 753616"/>
                        <a:gd name="connsiteX116" fmla="*/ 1495887 w 1496283"/>
                        <a:gd name="connsiteY116" fmla="*/ 74323 h 753616"/>
                        <a:gd name="connsiteX117" fmla="*/ 1493634 w 1496283"/>
                        <a:gd name="connsiteY117" fmla="*/ 0 h 753616"/>
                        <a:gd name="connsiteX118" fmla="*/ 1482373 w 1496283"/>
                        <a:gd name="connsiteY118" fmla="*/ 9008 h 753616"/>
                        <a:gd name="connsiteX119" fmla="*/ 1480121 w 1496283"/>
                        <a:gd name="connsiteY119" fmla="*/ 18017 h 753616"/>
                        <a:gd name="connsiteX120" fmla="*/ 1473364 w 1496283"/>
                        <a:gd name="connsiteY120" fmla="*/ 20270 h 753616"/>
                        <a:gd name="connsiteX121" fmla="*/ 1482373 w 1496283"/>
                        <a:gd name="connsiteY12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7736 w 1496283"/>
                        <a:gd name="connsiteY109" fmla="*/ 331370 h 753616"/>
                        <a:gd name="connsiteX110" fmla="*/ 1435077 w 1496283"/>
                        <a:gd name="connsiteY110" fmla="*/ 157655 h 753616"/>
                        <a:gd name="connsiteX111" fmla="*/ 1453094 w 1496283"/>
                        <a:gd name="connsiteY111" fmla="*/ 135133 h 753616"/>
                        <a:gd name="connsiteX112" fmla="*/ 1475617 w 1496283"/>
                        <a:gd name="connsiteY112" fmla="*/ 94593 h 753616"/>
                        <a:gd name="connsiteX113" fmla="*/ 1486878 w 1496283"/>
                        <a:gd name="connsiteY113" fmla="*/ 83332 h 753616"/>
                        <a:gd name="connsiteX114" fmla="*/ 1489130 w 1496283"/>
                        <a:gd name="connsiteY114" fmla="*/ 76575 h 753616"/>
                        <a:gd name="connsiteX115" fmla="*/ 1495887 w 1496283"/>
                        <a:gd name="connsiteY115" fmla="*/ 74323 h 753616"/>
                        <a:gd name="connsiteX116" fmla="*/ 1493634 w 1496283"/>
                        <a:gd name="connsiteY116" fmla="*/ 0 h 753616"/>
                        <a:gd name="connsiteX117" fmla="*/ 1482373 w 1496283"/>
                        <a:gd name="connsiteY117" fmla="*/ 9008 h 753616"/>
                        <a:gd name="connsiteX118" fmla="*/ 1480121 w 1496283"/>
                        <a:gd name="connsiteY118" fmla="*/ 18017 h 753616"/>
                        <a:gd name="connsiteX119" fmla="*/ 1473364 w 1496283"/>
                        <a:gd name="connsiteY119" fmla="*/ 20270 h 753616"/>
                        <a:gd name="connsiteX120" fmla="*/ 1482373 w 1496283"/>
                        <a:gd name="connsiteY12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3997 w 1496283"/>
                        <a:gd name="connsiteY100" fmla="*/ 632873 h 753616"/>
                        <a:gd name="connsiteX101" fmla="*/ 1356249 w 1496283"/>
                        <a:gd name="connsiteY101" fmla="*/ 610350 h 753616"/>
                        <a:gd name="connsiteX102" fmla="*/ 1360753 w 1496283"/>
                        <a:gd name="connsiteY102" fmla="*/ 601341 h 753616"/>
                        <a:gd name="connsiteX103" fmla="*/ 1365258 w 1496283"/>
                        <a:gd name="connsiteY103" fmla="*/ 585576 h 753616"/>
                        <a:gd name="connsiteX104" fmla="*/ 1372015 w 1496283"/>
                        <a:gd name="connsiteY104" fmla="*/ 576567 h 753616"/>
                        <a:gd name="connsiteX105" fmla="*/ 1376519 w 1496283"/>
                        <a:gd name="connsiteY105" fmla="*/ 542784 h 753616"/>
                        <a:gd name="connsiteX106" fmla="*/ 1378771 w 1496283"/>
                        <a:gd name="connsiteY106" fmla="*/ 533775 h 753616"/>
                        <a:gd name="connsiteX107" fmla="*/ 1381023 w 1496283"/>
                        <a:gd name="connsiteY107" fmla="*/ 477470 h 753616"/>
                        <a:gd name="connsiteX108" fmla="*/ 1397736 w 1496283"/>
                        <a:gd name="connsiteY108" fmla="*/ 331370 h 753616"/>
                        <a:gd name="connsiteX109" fmla="*/ 1435077 w 1496283"/>
                        <a:gd name="connsiteY109" fmla="*/ 157655 h 753616"/>
                        <a:gd name="connsiteX110" fmla="*/ 1453094 w 1496283"/>
                        <a:gd name="connsiteY110" fmla="*/ 135133 h 753616"/>
                        <a:gd name="connsiteX111" fmla="*/ 1475617 w 1496283"/>
                        <a:gd name="connsiteY111" fmla="*/ 94593 h 753616"/>
                        <a:gd name="connsiteX112" fmla="*/ 1486878 w 1496283"/>
                        <a:gd name="connsiteY112" fmla="*/ 83332 h 753616"/>
                        <a:gd name="connsiteX113" fmla="*/ 1489130 w 1496283"/>
                        <a:gd name="connsiteY113" fmla="*/ 76575 h 753616"/>
                        <a:gd name="connsiteX114" fmla="*/ 1495887 w 1496283"/>
                        <a:gd name="connsiteY114" fmla="*/ 74323 h 753616"/>
                        <a:gd name="connsiteX115" fmla="*/ 1493634 w 1496283"/>
                        <a:gd name="connsiteY115" fmla="*/ 0 h 753616"/>
                        <a:gd name="connsiteX116" fmla="*/ 1482373 w 1496283"/>
                        <a:gd name="connsiteY116" fmla="*/ 9008 h 753616"/>
                        <a:gd name="connsiteX117" fmla="*/ 1480121 w 1496283"/>
                        <a:gd name="connsiteY117" fmla="*/ 18017 h 753616"/>
                        <a:gd name="connsiteX118" fmla="*/ 1473364 w 1496283"/>
                        <a:gd name="connsiteY118" fmla="*/ 20270 h 753616"/>
                        <a:gd name="connsiteX119" fmla="*/ 1482373 w 1496283"/>
                        <a:gd name="connsiteY11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33727 w 1496283"/>
                        <a:gd name="connsiteY95" fmla="*/ 675665 h 753616"/>
                        <a:gd name="connsiteX96" fmla="*/ 1335979 w 1496283"/>
                        <a:gd name="connsiteY96" fmla="*/ 666656 h 753616"/>
                        <a:gd name="connsiteX97" fmla="*/ 1338231 w 1496283"/>
                        <a:gd name="connsiteY97" fmla="*/ 659899 h 753616"/>
                        <a:gd name="connsiteX98" fmla="*/ 1342736 w 1496283"/>
                        <a:gd name="connsiteY98" fmla="*/ 655395 h 753616"/>
                        <a:gd name="connsiteX99" fmla="*/ 1353997 w 1496283"/>
                        <a:gd name="connsiteY99" fmla="*/ 632873 h 753616"/>
                        <a:gd name="connsiteX100" fmla="*/ 1356249 w 1496283"/>
                        <a:gd name="connsiteY100" fmla="*/ 610350 h 753616"/>
                        <a:gd name="connsiteX101" fmla="*/ 1360753 w 1496283"/>
                        <a:gd name="connsiteY101" fmla="*/ 601341 h 753616"/>
                        <a:gd name="connsiteX102" fmla="*/ 1365258 w 1496283"/>
                        <a:gd name="connsiteY102" fmla="*/ 585576 h 753616"/>
                        <a:gd name="connsiteX103" fmla="*/ 1372015 w 1496283"/>
                        <a:gd name="connsiteY103" fmla="*/ 576567 h 753616"/>
                        <a:gd name="connsiteX104" fmla="*/ 1376519 w 1496283"/>
                        <a:gd name="connsiteY104" fmla="*/ 542784 h 753616"/>
                        <a:gd name="connsiteX105" fmla="*/ 1378771 w 1496283"/>
                        <a:gd name="connsiteY105" fmla="*/ 533775 h 753616"/>
                        <a:gd name="connsiteX106" fmla="*/ 1381023 w 1496283"/>
                        <a:gd name="connsiteY106" fmla="*/ 477470 h 753616"/>
                        <a:gd name="connsiteX107" fmla="*/ 1397736 w 1496283"/>
                        <a:gd name="connsiteY107" fmla="*/ 331370 h 753616"/>
                        <a:gd name="connsiteX108" fmla="*/ 1435077 w 1496283"/>
                        <a:gd name="connsiteY108" fmla="*/ 157655 h 753616"/>
                        <a:gd name="connsiteX109" fmla="*/ 1453094 w 1496283"/>
                        <a:gd name="connsiteY109" fmla="*/ 135133 h 753616"/>
                        <a:gd name="connsiteX110" fmla="*/ 1475617 w 1496283"/>
                        <a:gd name="connsiteY110" fmla="*/ 94593 h 753616"/>
                        <a:gd name="connsiteX111" fmla="*/ 1486878 w 1496283"/>
                        <a:gd name="connsiteY111" fmla="*/ 83332 h 753616"/>
                        <a:gd name="connsiteX112" fmla="*/ 1489130 w 1496283"/>
                        <a:gd name="connsiteY112" fmla="*/ 76575 h 753616"/>
                        <a:gd name="connsiteX113" fmla="*/ 1495887 w 1496283"/>
                        <a:gd name="connsiteY113" fmla="*/ 74323 h 753616"/>
                        <a:gd name="connsiteX114" fmla="*/ 1493634 w 1496283"/>
                        <a:gd name="connsiteY114" fmla="*/ 0 h 753616"/>
                        <a:gd name="connsiteX115" fmla="*/ 1482373 w 1496283"/>
                        <a:gd name="connsiteY115" fmla="*/ 9008 h 753616"/>
                        <a:gd name="connsiteX116" fmla="*/ 1480121 w 1496283"/>
                        <a:gd name="connsiteY116" fmla="*/ 18017 h 753616"/>
                        <a:gd name="connsiteX117" fmla="*/ 1473364 w 1496283"/>
                        <a:gd name="connsiteY117" fmla="*/ 20270 h 753616"/>
                        <a:gd name="connsiteX118" fmla="*/ 1482373 w 1496283"/>
                        <a:gd name="connsiteY11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304448 w 1496283"/>
                        <a:gd name="connsiteY89" fmla="*/ 713952 h 753616"/>
                        <a:gd name="connsiteX90" fmla="*/ 1306700 w 1496283"/>
                        <a:gd name="connsiteY90" fmla="*/ 707196 h 753616"/>
                        <a:gd name="connsiteX91" fmla="*/ 1311205 w 1496283"/>
                        <a:gd name="connsiteY91" fmla="*/ 700439 h 753616"/>
                        <a:gd name="connsiteX92" fmla="*/ 1315709 w 1496283"/>
                        <a:gd name="connsiteY92" fmla="*/ 691430 h 753616"/>
                        <a:gd name="connsiteX93" fmla="*/ 1322466 w 1496283"/>
                        <a:gd name="connsiteY93" fmla="*/ 689178 h 753616"/>
                        <a:gd name="connsiteX94" fmla="*/ 1333727 w 1496283"/>
                        <a:gd name="connsiteY94" fmla="*/ 675665 h 753616"/>
                        <a:gd name="connsiteX95" fmla="*/ 1335979 w 1496283"/>
                        <a:gd name="connsiteY95" fmla="*/ 666656 h 753616"/>
                        <a:gd name="connsiteX96" fmla="*/ 1338231 w 1496283"/>
                        <a:gd name="connsiteY96" fmla="*/ 659899 h 753616"/>
                        <a:gd name="connsiteX97" fmla="*/ 1342736 w 1496283"/>
                        <a:gd name="connsiteY97" fmla="*/ 655395 h 753616"/>
                        <a:gd name="connsiteX98" fmla="*/ 1353997 w 1496283"/>
                        <a:gd name="connsiteY98" fmla="*/ 632873 h 753616"/>
                        <a:gd name="connsiteX99" fmla="*/ 1356249 w 1496283"/>
                        <a:gd name="connsiteY99" fmla="*/ 610350 h 753616"/>
                        <a:gd name="connsiteX100" fmla="*/ 1360753 w 1496283"/>
                        <a:gd name="connsiteY100" fmla="*/ 601341 h 753616"/>
                        <a:gd name="connsiteX101" fmla="*/ 1365258 w 1496283"/>
                        <a:gd name="connsiteY101" fmla="*/ 585576 h 753616"/>
                        <a:gd name="connsiteX102" fmla="*/ 1372015 w 1496283"/>
                        <a:gd name="connsiteY102" fmla="*/ 576567 h 753616"/>
                        <a:gd name="connsiteX103" fmla="*/ 1376519 w 1496283"/>
                        <a:gd name="connsiteY103" fmla="*/ 542784 h 753616"/>
                        <a:gd name="connsiteX104" fmla="*/ 1378771 w 1496283"/>
                        <a:gd name="connsiteY104" fmla="*/ 533775 h 753616"/>
                        <a:gd name="connsiteX105" fmla="*/ 1381023 w 1496283"/>
                        <a:gd name="connsiteY105" fmla="*/ 477470 h 753616"/>
                        <a:gd name="connsiteX106" fmla="*/ 1397736 w 1496283"/>
                        <a:gd name="connsiteY106" fmla="*/ 331370 h 753616"/>
                        <a:gd name="connsiteX107" fmla="*/ 1435077 w 1496283"/>
                        <a:gd name="connsiteY107" fmla="*/ 157655 h 753616"/>
                        <a:gd name="connsiteX108" fmla="*/ 1453094 w 1496283"/>
                        <a:gd name="connsiteY108" fmla="*/ 135133 h 753616"/>
                        <a:gd name="connsiteX109" fmla="*/ 1475617 w 1496283"/>
                        <a:gd name="connsiteY109" fmla="*/ 94593 h 753616"/>
                        <a:gd name="connsiteX110" fmla="*/ 1486878 w 1496283"/>
                        <a:gd name="connsiteY110" fmla="*/ 83332 h 753616"/>
                        <a:gd name="connsiteX111" fmla="*/ 1489130 w 1496283"/>
                        <a:gd name="connsiteY111" fmla="*/ 76575 h 753616"/>
                        <a:gd name="connsiteX112" fmla="*/ 1495887 w 1496283"/>
                        <a:gd name="connsiteY112" fmla="*/ 74323 h 753616"/>
                        <a:gd name="connsiteX113" fmla="*/ 1493634 w 1496283"/>
                        <a:gd name="connsiteY113" fmla="*/ 0 h 753616"/>
                        <a:gd name="connsiteX114" fmla="*/ 1482373 w 1496283"/>
                        <a:gd name="connsiteY114" fmla="*/ 9008 h 753616"/>
                        <a:gd name="connsiteX115" fmla="*/ 1480121 w 1496283"/>
                        <a:gd name="connsiteY115" fmla="*/ 18017 h 753616"/>
                        <a:gd name="connsiteX116" fmla="*/ 1473364 w 1496283"/>
                        <a:gd name="connsiteY116" fmla="*/ 20270 h 753616"/>
                        <a:gd name="connsiteX117" fmla="*/ 1482373 w 1496283"/>
                        <a:gd name="connsiteY11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1205 w 1496283"/>
                        <a:gd name="connsiteY90" fmla="*/ 700439 h 753616"/>
                        <a:gd name="connsiteX91" fmla="*/ 1315709 w 1496283"/>
                        <a:gd name="connsiteY91" fmla="*/ 691430 h 753616"/>
                        <a:gd name="connsiteX92" fmla="*/ 1322466 w 1496283"/>
                        <a:gd name="connsiteY92" fmla="*/ 689178 h 753616"/>
                        <a:gd name="connsiteX93" fmla="*/ 1333727 w 1496283"/>
                        <a:gd name="connsiteY93" fmla="*/ 675665 h 753616"/>
                        <a:gd name="connsiteX94" fmla="*/ 1335979 w 1496283"/>
                        <a:gd name="connsiteY94" fmla="*/ 666656 h 753616"/>
                        <a:gd name="connsiteX95" fmla="*/ 1338231 w 1496283"/>
                        <a:gd name="connsiteY95" fmla="*/ 659899 h 753616"/>
                        <a:gd name="connsiteX96" fmla="*/ 1342736 w 1496283"/>
                        <a:gd name="connsiteY96" fmla="*/ 655395 h 753616"/>
                        <a:gd name="connsiteX97" fmla="*/ 1353997 w 1496283"/>
                        <a:gd name="connsiteY97" fmla="*/ 632873 h 753616"/>
                        <a:gd name="connsiteX98" fmla="*/ 1356249 w 1496283"/>
                        <a:gd name="connsiteY98" fmla="*/ 610350 h 753616"/>
                        <a:gd name="connsiteX99" fmla="*/ 1360753 w 1496283"/>
                        <a:gd name="connsiteY99" fmla="*/ 601341 h 753616"/>
                        <a:gd name="connsiteX100" fmla="*/ 1365258 w 1496283"/>
                        <a:gd name="connsiteY100" fmla="*/ 585576 h 753616"/>
                        <a:gd name="connsiteX101" fmla="*/ 1372015 w 1496283"/>
                        <a:gd name="connsiteY101" fmla="*/ 576567 h 753616"/>
                        <a:gd name="connsiteX102" fmla="*/ 1376519 w 1496283"/>
                        <a:gd name="connsiteY102" fmla="*/ 542784 h 753616"/>
                        <a:gd name="connsiteX103" fmla="*/ 1378771 w 1496283"/>
                        <a:gd name="connsiteY103" fmla="*/ 533775 h 753616"/>
                        <a:gd name="connsiteX104" fmla="*/ 1381023 w 1496283"/>
                        <a:gd name="connsiteY104" fmla="*/ 477470 h 753616"/>
                        <a:gd name="connsiteX105" fmla="*/ 1397736 w 1496283"/>
                        <a:gd name="connsiteY105" fmla="*/ 331370 h 753616"/>
                        <a:gd name="connsiteX106" fmla="*/ 1435077 w 1496283"/>
                        <a:gd name="connsiteY106" fmla="*/ 157655 h 753616"/>
                        <a:gd name="connsiteX107" fmla="*/ 1453094 w 1496283"/>
                        <a:gd name="connsiteY107" fmla="*/ 135133 h 753616"/>
                        <a:gd name="connsiteX108" fmla="*/ 1475617 w 1496283"/>
                        <a:gd name="connsiteY108" fmla="*/ 94593 h 753616"/>
                        <a:gd name="connsiteX109" fmla="*/ 1486878 w 1496283"/>
                        <a:gd name="connsiteY109" fmla="*/ 83332 h 753616"/>
                        <a:gd name="connsiteX110" fmla="*/ 1489130 w 1496283"/>
                        <a:gd name="connsiteY110" fmla="*/ 76575 h 753616"/>
                        <a:gd name="connsiteX111" fmla="*/ 1495887 w 1496283"/>
                        <a:gd name="connsiteY111" fmla="*/ 74323 h 753616"/>
                        <a:gd name="connsiteX112" fmla="*/ 1493634 w 1496283"/>
                        <a:gd name="connsiteY112" fmla="*/ 0 h 753616"/>
                        <a:gd name="connsiteX113" fmla="*/ 1482373 w 1496283"/>
                        <a:gd name="connsiteY113" fmla="*/ 9008 h 753616"/>
                        <a:gd name="connsiteX114" fmla="*/ 1480121 w 1496283"/>
                        <a:gd name="connsiteY114" fmla="*/ 18017 h 753616"/>
                        <a:gd name="connsiteX115" fmla="*/ 1473364 w 1496283"/>
                        <a:gd name="connsiteY115" fmla="*/ 20270 h 753616"/>
                        <a:gd name="connsiteX116" fmla="*/ 1482373 w 1496283"/>
                        <a:gd name="connsiteY11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38231 w 1496283"/>
                        <a:gd name="connsiteY94" fmla="*/ 659899 h 753616"/>
                        <a:gd name="connsiteX95" fmla="*/ 1342736 w 1496283"/>
                        <a:gd name="connsiteY95" fmla="*/ 655395 h 753616"/>
                        <a:gd name="connsiteX96" fmla="*/ 1353997 w 1496283"/>
                        <a:gd name="connsiteY96" fmla="*/ 632873 h 753616"/>
                        <a:gd name="connsiteX97" fmla="*/ 1356249 w 1496283"/>
                        <a:gd name="connsiteY97" fmla="*/ 610350 h 753616"/>
                        <a:gd name="connsiteX98" fmla="*/ 1360753 w 1496283"/>
                        <a:gd name="connsiteY98" fmla="*/ 601341 h 753616"/>
                        <a:gd name="connsiteX99" fmla="*/ 1365258 w 1496283"/>
                        <a:gd name="connsiteY99" fmla="*/ 585576 h 753616"/>
                        <a:gd name="connsiteX100" fmla="*/ 1372015 w 1496283"/>
                        <a:gd name="connsiteY100" fmla="*/ 576567 h 753616"/>
                        <a:gd name="connsiteX101" fmla="*/ 1376519 w 1496283"/>
                        <a:gd name="connsiteY101" fmla="*/ 542784 h 753616"/>
                        <a:gd name="connsiteX102" fmla="*/ 1378771 w 1496283"/>
                        <a:gd name="connsiteY102" fmla="*/ 533775 h 753616"/>
                        <a:gd name="connsiteX103" fmla="*/ 1381023 w 1496283"/>
                        <a:gd name="connsiteY103" fmla="*/ 477470 h 753616"/>
                        <a:gd name="connsiteX104" fmla="*/ 1397736 w 1496283"/>
                        <a:gd name="connsiteY104" fmla="*/ 331370 h 753616"/>
                        <a:gd name="connsiteX105" fmla="*/ 1435077 w 1496283"/>
                        <a:gd name="connsiteY105" fmla="*/ 157655 h 753616"/>
                        <a:gd name="connsiteX106" fmla="*/ 1453094 w 1496283"/>
                        <a:gd name="connsiteY106" fmla="*/ 135133 h 753616"/>
                        <a:gd name="connsiteX107" fmla="*/ 1475617 w 1496283"/>
                        <a:gd name="connsiteY107" fmla="*/ 94593 h 753616"/>
                        <a:gd name="connsiteX108" fmla="*/ 1486878 w 1496283"/>
                        <a:gd name="connsiteY108" fmla="*/ 83332 h 753616"/>
                        <a:gd name="connsiteX109" fmla="*/ 1489130 w 1496283"/>
                        <a:gd name="connsiteY109" fmla="*/ 76575 h 753616"/>
                        <a:gd name="connsiteX110" fmla="*/ 1495887 w 1496283"/>
                        <a:gd name="connsiteY110" fmla="*/ 74323 h 753616"/>
                        <a:gd name="connsiteX111" fmla="*/ 1493634 w 1496283"/>
                        <a:gd name="connsiteY111" fmla="*/ 0 h 753616"/>
                        <a:gd name="connsiteX112" fmla="*/ 1482373 w 1496283"/>
                        <a:gd name="connsiteY112" fmla="*/ 9008 h 753616"/>
                        <a:gd name="connsiteX113" fmla="*/ 1480121 w 1496283"/>
                        <a:gd name="connsiteY113" fmla="*/ 18017 h 753616"/>
                        <a:gd name="connsiteX114" fmla="*/ 1473364 w 1496283"/>
                        <a:gd name="connsiteY114" fmla="*/ 20270 h 753616"/>
                        <a:gd name="connsiteX115" fmla="*/ 1482373 w 1496283"/>
                        <a:gd name="connsiteY11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42736 w 1496283"/>
                        <a:gd name="connsiteY94" fmla="*/ 655395 h 753616"/>
                        <a:gd name="connsiteX95" fmla="*/ 1353997 w 1496283"/>
                        <a:gd name="connsiteY95" fmla="*/ 632873 h 753616"/>
                        <a:gd name="connsiteX96" fmla="*/ 1356249 w 1496283"/>
                        <a:gd name="connsiteY96" fmla="*/ 610350 h 753616"/>
                        <a:gd name="connsiteX97" fmla="*/ 1360753 w 1496283"/>
                        <a:gd name="connsiteY97" fmla="*/ 601341 h 753616"/>
                        <a:gd name="connsiteX98" fmla="*/ 1365258 w 1496283"/>
                        <a:gd name="connsiteY98" fmla="*/ 585576 h 753616"/>
                        <a:gd name="connsiteX99" fmla="*/ 1372015 w 1496283"/>
                        <a:gd name="connsiteY99" fmla="*/ 576567 h 753616"/>
                        <a:gd name="connsiteX100" fmla="*/ 1376519 w 1496283"/>
                        <a:gd name="connsiteY100" fmla="*/ 542784 h 753616"/>
                        <a:gd name="connsiteX101" fmla="*/ 1378771 w 1496283"/>
                        <a:gd name="connsiteY101" fmla="*/ 533775 h 753616"/>
                        <a:gd name="connsiteX102" fmla="*/ 1381023 w 1496283"/>
                        <a:gd name="connsiteY102" fmla="*/ 477470 h 753616"/>
                        <a:gd name="connsiteX103" fmla="*/ 1397736 w 1496283"/>
                        <a:gd name="connsiteY103" fmla="*/ 331370 h 753616"/>
                        <a:gd name="connsiteX104" fmla="*/ 1435077 w 1496283"/>
                        <a:gd name="connsiteY104" fmla="*/ 157655 h 753616"/>
                        <a:gd name="connsiteX105" fmla="*/ 1453094 w 1496283"/>
                        <a:gd name="connsiteY105" fmla="*/ 135133 h 753616"/>
                        <a:gd name="connsiteX106" fmla="*/ 1475617 w 1496283"/>
                        <a:gd name="connsiteY106" fmla="*/ 94593 h 753616"/>
                        <a:gd name="connsiteX107" fmla="*/ 1486878 w 1496283"/>
                        <a:gd name="connsiteY107" fmla="*/ 83332 h 753616"/>
                        <a:gd name="connsiteX108" fmla="*/ 1489130 w 1496283"/>
                        <a:gd name="connsiteY108" fmla="*/ 76575 h 753616"/>
                        <a:gd name="connsiteX109" fmla="*/ 1495887 w 1496283"/>
                        <a:gd name="connsiteY109" fmla="*/ 74323 h 753616"/>
                        <a:gd name="connsiteX110" fmla="*/ 1493634 w 1496283"/>
                        <a:gd name="connsiteY110" fmla="*/ 0 h 753616"/>
                        <a:gd name="connsiteX111" fmla="*/ 1482373 w 1496283"/>
                        <a:gd name="connsiteY111" fmla="*/ 9008 h 753616"/>
                        <a:gd name="connsiteX112" fmla="*/ 1480121 w 1496283"/>
                        <a:gd name="connsiteY112" fmla="*/ 18017 h 753616"/>
                        <a:gd name="connsiteX113" fmla="*/ 1473364 w 1496283"/>
                        <a:gd name="connsiteY113" fmla="*/ 20270 h 753616"/>
                        <a:gd name="connsiteX114" fmla="*/ 1482373 w 1496283"/>
                        <a:gd name="connsiteY11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33727 w 1496283"/>
                        <a:gd name="connsiteY91" fmla="*/ 675665 h 753616"/>
                        <a:gd name="connsiteX92" fmla="*/ 1335979 w 1496283"/>
                        <a:gd name="connsiteY92" fmla="*/ 666656 h 753616"/>
                        <a:gd name="connsiteX93" fmla="*/ 1342736 w 1496283"/>
                        <a:gd name="connsiteY93" fmla="*/ 655395 h 753616"/>
                        <a:gd name="connsiteX94" fmla="*/ 1353997 w 1496283"/>
                        <a:gd name="connsiteY94" fmla="*/ 632873 h 753616"/>
                        <a:gd name="connsiteX95" fmla="*/ 1356249 w 1496283"/>
                        <a:gd name="connsiteY95" fmla="*/ 610350 h 753616"/>
                        <a:gd name="connsiteX96" fmla="*/ 1360753 w 1496283"/>
                        <a:gd name="connsiteY96" fmla="*/ 601341 h 753616"/>
                        <a:gd name="connsiteX97" fmla="*/ 1365258 w 1496283"/>
                        <a:gd name="connsiteY97" fmla="*/ 585576 h 753616"/>
                        <a:gd name="connsiteX98" fmla="*/ 1372015 w 1496283"/>
                        <a:gd name="connsiteY98" fmla="*/ 576567 h 753616"/>
                        <a:gd name="connsiteX99" fmla="*/ 1376519 w 1496283"/>
                        <a:gd name="connsiteY99" fmla="*/ 542784 h 753616"/>
                        <a:gd name="connsiteX100" fmla="*/ 1378771 w 1496283"/>
                        <a:gd name="connsiteY100" fmla="*/ 533775 h 753616"/>
                        <a:gd name="connsiteX101" fmla="*/ 1381023 w 1496283"/>
                        <a:gd name="connsiteY101" fmla="*/ 477470 h 753616"/>
                        <a:gd name="connsiteX102" fmla="*/ 1397736 w 1496283"/>
                        <a:gd name="connsiteY102" fmla="*/ 331370 h 753616"/>
                        <a:gd name="connsiteX103" fmla="*/ 1435077 w 1496283"/>
                        <a:gd name="connsiteY103" fmla="*/ 157655 h 753616"/>
                        <a:gd name="connsiteX104" fmla="*/ 1453094 w 1496283"/>
                        <a:gd name="connsiteY104" fmla="*/ 135133 h 753616"/>
                        <a:gd name="connsiteX105" fmla="*/ 1475617 w 1496283"/>
                        <a:gd name="connsiteY105" fmla="*/ 94593 h 753616"/>
                        <a:gd name="connsiteX106" fmla="*/ 1486878 w 1496283"/>
                        <a:gd name="connsiteY106" fmla="*/ 83332 h 753616"/>
                        <a:gd name="connsiteX107" fmla="*/ 1489130 w 1496283"/>
                        <a:gd name="connsiteY107" fmla="*/ 76575 h 753616"/>
                        <a:gd name="connsiteX108" fmla="*/ 1495887 w 1496283"/>
                        <a:gd name="connsiteY108" fmla="*/ 74323 h 753616"/>
                        <a:gd name="connsiteX109" fmla="*/ 1493634 w 1496283"/>
                        <a:gd name="connsiteY109" fmla="*/ 0 h 753616"/>
                        <a:gd name="connsiteX110" fmla="*/ 1482373 w 1496283"/>
                        <a:gd name="connsiteY110" fmla="*/ 9008 h 753616"/>
                        <a:gd name="connsiteX111" fmla="*/ 1480121 w 1496283"/>
                        <a:gd name="connsiteY111" fmla="*/ 18017 h 753616"/>
                        <a:gd name="connsiteX112" fmla="*/ 1473364 w 1496283"/>
                        <a:gd name="connsiteY112" fmla="*/ 20270 h 753616"/>
                        <a:gd name="connsiteX113" fmla="*/ 1482373 w 1496283"/>
                        <a:gd name="connsiteY11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3997 w 1496283"/>
                        <a:gd name="connsiteY93" fmla="*/ 632873 h 753616"/>
                        <a:gd name="connsiteX94" fmla="*/ 1356249 w 1496283"/>
                        <a:gd name="connsiteY94" fmla="*/ 610350 h 753616"/>
                        <a:gd name="connsiteX95" fmla="*/ 1360753 w 1496283"/>
                        <a:gd name="connsiteY95" fmla="*/ 601341 h 753616"/>
                        <a:gd name="connsiteX96" fmla="*/ 1365258 w 1496283"/>
                        <a:gd name="connsiteY96" fmla="*/ 585576 h 753616"/>
                        <a:gd name="connsiteX97" fmla="*/ 1372015 w 1496283"/>
                        <a:gd name="connsiteY97" fmla="*/ 576567 h 753616"/>
                        <a:gd name="connsiteX98" fmla="*/ 1376519 w 1496283"/>
                        <a:gd name="connsiteY98" fmla="*/ 542784 h 753616"/>
                        <a:gd name="connsiteX99" fmla="*/ 1378771 w 1496283"/>
                        <a:gd name="connsiteY99" fmla="*/ 533775 h 753616"/>
                        <a:gd name="connsiteX100" fmla="*/ 1381023 w 1496283"/>
                        <a:gd name="connsiteY100" fmla="*/ 477470 h 753616"/>
                        <a:gd name="connsiteX101" fmla="*/ 1397736 w 1496283"/>
                        <a:gd name="connsiteY101" fmla="*/ 331370 h 753616"/>
                        <a:gd name="connsiteX102" fmla="*/ 1435077 w 1496283"/>
                        <a:gd name="connsiteY102" fmla="*/ 157655 h 753616"/>
                        <a:gd name="connsiteX103" fmla="*/ 1453094 w 1496283"/>
                        <a:gd name="connsiteY103" fmla="*/ 135133 h 753616"/>
                        <a:gd name="connsiteX104" fmla="*/ 1475617 w 1496283"/>
                        <a:gd name="connsiteY104" fmla="*/ 94593 h 753616"/>
                        <a:gd name="connsiteX105" fmla="*/ 1486878 w 1496283"/>
                        <a:gd name="connsiteY105" fmla="*/ 83332 h 753616"/>
                        <a:gd name="connsiteX106" fmla="*/ 1489130 w 1496283"/>
                        <a:gd name="connsiteY106" fmla="*/ 76575 h 753616"/>
                        <a:gd name="connsiteX107" fmla="*/ 1495887 w 1496283"/>
                        <a:gd name="connsiteY107" fmla="*/ 74323 h 753616"/>
                        <a:gd name="connsiteX108" fmla="*/ 1493634 w 1496283"/>
                        <a:gd name="connsiteY108" fmla="*/ 0 h 753616"/>
                        <a:gd name="connsiteX109" fmla="*/ 1482373 w 1496283"/>
                        <a:gd name="connsiteY109" fmla="*/ 9008 h 753616"/>
                        <a:gd name="connsiteX110" fmla="*/ 1480121 w 1496283"/>
                        <a:gd name="connsiteY110" fmla="*/ 18017 h 753616"/>
                        <a:gd name="connsiteX111" fmla="*/ 1473364 w 1496283"/>
                        <a:gd name="connsiteY111" fmla="*/ 20270 h 753616"/>
                        <a:gd name="connsiteX112" fmla="*/ 1482373 w 1496283"/>
                        <a:gd name="connsiteY11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81023 w 1496283"/>
                        <a:gd name="connsiteY99" fmla="*/ 477470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94791 w 1496283"/>
                        <a:gd name="connsiteY102" fmla="*/ 100881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7385"/>
                        <a:gd name="connsiteY0" fmla="*/ 18017 h 753616"/>
                        <a:gd name="connsiteX1" fmla="*/ 1482373 w 1497385"/>
                        <a:gd name="connsiteY1" fmla="*/ 18017 h 753616"/>
                        <a:gd name="connsiteX2" fmla="*/ 1455347 w 1497385"/>
                        <a:gd name="connsiteY2" fmla="*/ 38287 h 753616"/>
                        <a:gd name="connsiteX3" fmla="*/ 1432824 w 1497385"/>
                        <a:gd name="connsiteY3" fmla="*/ 49548 h 753616"/>
                        <a:gd name="connsiteX4" fmla="*/ 1426068 w 1497385"/>
                        <a:gd name="connsiteY4" fmla="*/ 54053 h 753616"/>
                        <a:gd name="connsiteX5" fmla="*/ 1414807 w 1497385"/>
                        <a:gd name="connsiteY5" fmla="*/ 60809 h 753616"/>
                        <a:gd name="connsiteX6" fmla="*/ 1401293 w 1497385"/>
                        <a:gd name="connsiteY6" fmla="*/ 67566 h 753616"/>
                        <a:gd name="connsiteX7" fmla="*/ 1392285 w 1497385"/>
                        <a:gd name="connsiteY7" fmla="*/ 76575 h 753616"/>
                        <a:gd name="connsiteX8" fmla="*/ 1372015 w 1497385"/>
                        <a:gd name="connsiteY8" fmla="*/ 94593 h 753616"/>
                        <a:gd name="connsiteX9" fmla="*/ 1363006 w 1497385"/>
                        <a:gd name="connsiteY9" fmla="*/ 112610 h 753616"/>
                        <a:gd name="connsiteX10" fmla="*/ 1360753 w 1497385"/>
                        <a:gd name="connsiteY10" fmla="*/ 119367 h 753616"/>
                        <a:gd name="connsiteX11" fmla="*/ 1356249 w 1497385"/>
                        <a:gd name="connsiteY11" fmla="*/ 128376 h 753616"/>
                        <a:gd name="connsiteX12" fmla="*/ 1351745 w 1497385"/>
                        <a:gd name="connsiteY12" fmla="*/ 155403 h 753616"/>
                        <a:gd name="connsiteX13" fmla="*/ 1347240 w 1497385"/>
                        <a:gd name="connsiteY13" fmla="*/ 164411 h 753616"/>
                        <a:gd name="connsiteX14" fmla="*/ 1344988 w 1497385"/>
                        <a:gd name="connsiteY14" fmla="*/ 175673 h 753616"/>
                        <a:gd name="connsiteX15" fmla="*/ 1340484 w 1497385"/>
                        <a:gd name="connsiteY15" fmla="*/ 182429 h 753616"/>
                        <a:gd name="connsiteX16" fmla="*/ 1335979 w 1497385"/>
                        <a:gd name="connsiteY16" fmla="*/ 191438 h 753616"/>
                        <a:gd name="connsiteX17" fmla="*/ 1331475 w 1497385"/>
                        <a:gd name="connsiteY17" fmla="*/ 225221 h 753616"/>
                        <a:gd name="connsiteX18" fmla="*/ 1320214 w 1497385"/>
                        <a:gd name="connsiteY18" fmla="*/ 245491 h 753616"/>
                        <a:gd name="connsiteX19" fmla="*/ 1308953 w 1497385"/>
                        <a:gd name="connsiteY19" fmla="*/ 259005 h 753616"/>
                        <a:gd name="connsiteX20" fmla="*/ 1306700 w 1497385"/>
                        <a:gd name="connsiteY20" fmla="*/ 265761 h 753616"/>
                        <a:gd name="connsiteX21" fmla="*/ 1302196 w 1497385"/>
                        <a:gd name="connsiteY21" fmla="*/ 270266 h 753616"/>
                        <a:gd name="connsiteX22" fmla="*/ 1293187 w 1497385"/>
                        <a:gd name="connsiteY22" fmla="*/ 288283 h 753616"/>
                        <a:gd name="connsiteX23" fmla="*/ 1290935 w 1497385"/>
                        <a:gd name="connsiteY23" fmla="*/ 297292 h 753616"/>
                        <a:gd name="connsiteX24" fmla="*/ 1288683 w 1497385"/>
                        <a:gd name="connsiteY24" fmla="*/ 304049 h 753616"/>
                        <a:gd name="connsiteX25" fmla="*/ 1270665 w 1497385"/>
                        <a:gd name="connsiteY25" fmla="*/ 382876 h 753616"/>
                        <a:gd name="connsiteX26" fmla="*/ 1263908 w 1497385"/>
                        <a:gd name="connsiteY26" fmla="*/ 409903 h 753616"/>
                        <a:gd name="connsiteX27" fmla="*/ 1254899 w 1497385"/>
                        <a:gd name="connsiteY27" fmla="*/ 432425 h 753616"/>
                        <a:gd name="connsiteX28" fmla="*/ 1248143 w 1497385"/>
                        <a:gd name="connsiteY28" fmla="*/ 481974 h 753616"/>
                        <a:gd name="connsiteX29" fmla="*/ 1243638 w 1497385"/>
                        <a:gd name="connsiteY29" fmla="*/ 488731 h 753616"/>
                        <a:gd name="connsiteX30" fmla="*/ 1239134 w 1497385"/>
                        <a:gd name="connsiteY30" fmla="*/ 509001 h 753616"/>
                        <a:gd name="connsiteX31" fmla="*/ 1234629 w 1497385"/>
                        <a:gd name="connsiteY31" fmla="*/ 518009 h 753616"/>
                        <a:gd name="connsiteX32" fmla="*/ 1230125 w 1497385"/>
                        <a:gd name="connsiteY32" fmla="*/ 540532 h 753616"/>
                        <a:gd name="connsiteX33" fmla="*/ 1225620 w 1497385"/>
                        <a:gd name="connsiteY33" fmla="*/ 545036 h 753616"/>
                        <a:gd name="connsiteX34" fmla="*/ 1221116 w 1497385"/>
                        <a:gd name="connsiteY34" fmla="*/ 551793 h 753616"/>
                        <a:gd name="connsiteX35" fmla="*/ 1218864 w 1497385"/>
                        <a:gd name="connsiteY35" fmla="*/ 560802 h 753616"/>
                        <a:gd name="connsiteX36" fmla="*/ 1214359 w 1497385"/>
                        <a:gd name="connsiteY36" fmla="*/ 567558 h 753616"/>
                        <a:gd name="connsiteX37" fmla="*/ 1212107 w 1497385"/>
                        <a:gd name="connsiteY37" fmla="*/ 583324 h 753616"/>
                        <a:gd name="connsiteX38" fmla="*/ 1220895 w 1497385"/>
                        <a:gd name="connsiteY38" fmla="*/ 651038 h 753616"/>
                        <a:gd name="connsiteX39" fmla="*/ 1208072 w 1497385"/>
                        <a:gd name="connsiteY39" fmla="*/ 671160 h 753616"/>
                        <a:gd name="connsiteX40" fmla="*/ 1156381 w 1497385"/>
                        <a:gd name="connsiteY40" fmla="*/ 643408 h 753616"/>
                        <a:gd name="connsiteX41" fmla="*/ 1093602 w 1497385"/>
                        <a:gd name="connsiteY41" fmla="*/ 589675 h 753616"/>
                        <a:gd name="connsiteX42" fmla="*/ 1002467 w 1497385"/>
                        <a:gd name="connsiteY42" fmla="*/ 535190 h 753616"/>
                        <a:gd name="connsiteX43" fmla="*/ 905806 w 1497385"/>
                        <a:gd name="connsiteY43" fmla="*/ 522514 h 753616"/>
                        <a:gd name="connsiteX44" fmla="*/ 856257 w 1497385"/>
                        <a:gd name="connsiteY44" fmla="*/ 527018 h 753616"/>
                        <a:gd name="connsiteX45" fmla="*/ 796063 w 1497385"/>
                        <a:gd name="connsiteY45" fmla="*/ 547399 h 753616"/>
                        <a:gd name="connsiteX46" fmla="*/ 750403 w 1497385"/>
                        <a:gd name="connsiteY46" fmla="*/ 578819 h 753616"/>
                        <a:gd name="connsiteX47" fmla="*/ 709863 w 1497385"/>
                        <a:gd name="connsiteY47" fmla="*/ 626116 h 753616"/>
                        <a:gd name="connsiteX48" fmla="*/ 691845 w 1497385"/>
                        <a:gd name="connsiteY48" fmla="*/ 644134 h 753616"/>
                        <a:gd name="connsiteX49" fmla="*/ 647490 w 1497385"/>
                        <a:gd name="connsiteY49" fmla="*/ 668108 h 753616"/>
                        <a:gd name="connsiteX50" fmla="*/ 550719 w 1497385"/>
                        <a:gd name="connsiteY50" fmla="*/ 677007 h 753616"/>
                        <a:gd name="connsiteX51" fmla="*/ 449837 w 1497385"/>
                        <a:gd name="connsiteY51" fmla="*/ 674028 h 753616"/>
                        <a:gd name="connsiteX52" fmla="*/ 385888 w 1497385"/>
                        <a:gd name="connsiteY52" fmla="*/ 637474 h 753616"/>
                        <a:gd name="connsiteX53" fmla="*/ 340499 w 1497385"/>
                        <a:gd name="connsiteY53" fmla="*/ 603594 h 753616"/>
                        <a:gd name="connsiteX54" fmla="*/ 302212 w 1497385"/>
                        <a:gd name="connsiteY54" fmla="*/ 578819 h 753616"/>
                        <a:gd name="connsiteX55" fmla="*/ 266176 w 1497385"/>
                        <a:gd name="connsiteY55" fmla="*/ 556297 h 753616"/>
                        <a:gd name="connsiteX56" fmla="*/ 259420 w 1497385"/>
                        <a:gd name="connsiteY56" fmla="*/ 554045 h 753616"/>
                        <a:gd name="connsiteX57" fmla="*/ 236897 w 1497385"/>
                        <a:gd name="connsiteY57" fmla="*/ 545036 h 753616"/>
                        <a:gd name="connsiteX58" fmla="*/ 180592 w 1497385"/>
                        <a:gd name="connsiteY58" fmla="*/ 536027 h 753616"/>
                        <a:gd name="connsiteX59" fmla="*/ 117530 w 1497385"/>
                        <a:gd name="connsiteY59" fmla="*/ 533775 h 753616"/>
                        <a:gd name="connsiteX60" fmla="*/ 76990 w 1497385"/>
                        <a:gd name="connsiteY60" fmla="*/ 536027 h 753616"/>
                        <a:gd name="connsiteX61" fmla="*/ 61716 w 1497385"/>
                        <a:gd name="connsiteY61" fmla="*/ 536930 h 753616"/>
                        <a:gd name="connsiteX62" fmla="*/ 23554 w 1497385"/>
                        <a:gd name="connsiteY62" fmla="*/ 550729 h 753616"/>
                        <a:gd name="connsiteX63" fmla="*/ 174 w 1497385"/>
                        <a:gd name="connsiteY63" fmla="*/ 573331 h 753616"/>
                        <a:gd name="connsiteX64" fmla="*/ 16278 w 1497385"/>
                        <a:gd name="connsiteY64" fmla="*/ 613525 h 753616"/>
                        <a:gd name="connsiteX65" fmla="*/ 73673 w 1497385"/>
                        <a:gd name="connsiteY65" fmla="*/ 624127 h 753616"/>
                        <a:gd name="connsiteX66" fmla="*/ 125098 w 1497385"/>
                        <a:gd name="connsiteY66" fmla="*/ 629432 h 753616"/>
                        <a:gd name="connsiteX67" fmla="*/ 167079 w 1497385"/>
                        <a:gd name="connsiteY67" fmla="*/ 632873 h 753616"/>
                        <a:gd name="connsiteX68" fmla="*/ 219459 w 1497385"/>
                        <a:gd name="connsiteY68" fmla="*/ 640429 h 753616"/>
                        <a:gd name="connsiteX69" fmla="*/ 271260 w 1497385"/>
                        <a:gd name="connsiteY69" fmla="*/ 659173 h 753616"/>
                        <a:gd name="connsiteX70" fmla="*/ 302212 w 1497385"/>
                        <a:gd name="connsiteY70" fmla="*/ 675665 h 753616"/>
                        <a:gd name="connsiteX71" fmla="*/ 337300 w 1497385"/>
                        <a:gd name="connsiteY71" fmla="*/ 700365 h 753616"/>
                        <a:gd name="connsiteX72" fmla="*/ 363637 w 1497385"/>
                        <a:gd name="connsiteY72" fmla="*/ 738763 h 753616"/>
                        <a:gd name="connsiteX73" fmla="*/ 403561 w 1497385"/>
                        <a:gd name="connsiteY73" fmla="*/ 752240 h 753616"/>
                        <a:gd name="connsiteX74" fmla="*/ 548393 w 1497385"/>
                        <a:gd name="connsiteY74" fmla="*/ 753003 h 753616"/>
                        <a:gd name="connsiteX75" fmla="*/ 630198 w 1497385"/>
                        <a:gd name="connsiteY75" fmla="*/ 750751 h 753616"/>
                        <a:gd name="connsiteX76" fmla="*/ 689593 w 1497385"/>
                        <a:gd name="connsiteY76" fmla="*/ 745483 h 753616"/>
                        <a:gd name="connsiteX77" fmla="*/ 735846 w 1497385"/>
                        <a:gd name="connsiteY77" fmla="*/ 708955 h 753616"/>
                        <a:gd name="connsiteX78" fmla="*/ 766094 w 1497385"/>
                        <a:gd name="connsiteY78" fmla="*/ 676722 h 753616"/>
                        <a:gd name="connsiteX79" fmla="*/ 818622 w 1497385"/>
                        <a:gd name="connsiteY79" fmla="*/ 631642 h 753616"/>
                        <a:gd name="connsiteX80" fmla="*/ 869696 w 1497385"/>
                        <a:gd name="connsiteY80" fmla="*/ 611335 h 753616"/>
                        <a:gd name="connsiteX81" fmla="*/ 932033 w 1497385"/>
                        <a:gd name="connsiteY81" fmla="*/ 606609 h 753616"/>
                        <a:gd name="connsiteX82" fmla="*/ 990553 w 1497385"/>
                        <a:gd name="connsiteY82" fmla="*/ 619249 h 753616"/>
                        <a:gd name="connsiteX83" fmla="*/ 1055647 w 1497385"/>
                        <a:gd name="connsiteY83" fmla="*/ 656699 h 753616"/>
                        <a:gd name="connsiteX84" fmla="*/ 1085983 w 1497385"/>
                        <a:gd name="connsiteY84" fmla="*/ 686926 h 753616"/>
                        <a:gd name="connsiteX85" fmla="*/ 1131027 w 1497385"/>
                        <a:gd name="connsiteY85" fmla="*/ 727466 h 753616"/>
                        <a:gd name="connsiteX86" fmla="*/ 1191837 w 1497385"/>
                        <a:gd name="connsiteY86" fmla="*/ 745483 h 753616"/>
                        <a:gd name="connsiteX87" fmla="*/ 1268413 w 1497385"/>
                        <a:gd name="connsiteY87" fmla="*/ 747736 h 753616"/>
                        <a:gd name="connsiteX88" fmla="*/ 1306700 w 1497385"/>
                        <a:gd name="connsiteY88" fmla="*/ 707196 h 753616"/>
                        <a:gd name="connsiteX89" fmla="*/ 1315709 w 1497385"/>
                        <a:gd name="connsiteY89" fmla="*/ 691430 h 753616"/>
                        <a:gd name="connsiteX90" fmla="*/ 1333727 w 1497385"/>
                        <a:gd name="connsiteY90" fmla="*/ 675665 h 753616"/>
                        <a:gd name="connsiteX91" fmla="*/ 1335979 w 1497385"/>
                        <a:gd name="connsiteY91" fmla="*/ 666656 h 753616"/>
                        <a:gd name="connsiteX92" fmla="*/ 1342736 w 1497385"/>
                        <a:gd name="connsiteY92" fmla="*/ 655395 h 753616"/>
                        <a:gd name="connsiteX93" fmla="*/ 1356249 w 1497385"/>
                        <a:gd name="connsiteY93" fmla="*/ 610350 h 753616"/>
                        <a:gd name="connsiteX94" fmla="*/ 1360753 w 1497385"/>
                        <a:gd name="connsiteY94" fmla="*/ 601341 h 753616"/>
                        <a:gd name="connsiteX95" fmla="*/ 1365258 w 1497385"/>
                        <a:gd name="connsiteY95" fmla="*/ 585576 h 753616"/>
                        <a:gd name="connsiteX96" fmla="*/ 1372015 w 1497385"/>
                        <a:gd name="connsiteY96" fmla="*/ 576567 h 753616"/>
                        <a:gd name="connsiteX97" fmla="*/ 1376519 w 1497385"/>
                        <a:gd name="connsiteY97" fmla="*/ 542784 h 753616"/>
                        <a:gd name="connsiteX98" fmla="*/ 1378771 w 1497385"/>
                        <a:gd name="connsiteY98" fmla="*/ 533775 h 753616"/>
                        <a:gd name="connsiteX99" fmla="*/ 1379534 w 1497385"/>
                        <a:gd name="connsiteY99" fmla="*/ 397054 h 753616"/>
                        <a:gd name="connsiteX100" fmla="*/ 1394757 w 1497385"/>
                        <a:gd name="connsiteY100" fmla="*/ 270314 h 753616"/>
                        <a:gd name="connsiteX101" fmla="*/ 1435077 w 1497385"/>
                        <a:gd name="connsiteY101" fmla="*/ 157655 h 753616"/>
                        <a:gd name="connsiteX102" fmla="*/ 1494791 w 1497385"/>
                        <a:gd name="connsiteY102" fmla="*/ 100881 h 753616"/>
                        <a:gd name="connsiteX103" fmla="*/ 1486878 w 1497385"/>
                        <a:gd name="connsiteY103" fmla="*/ 83332 h 753616"/>
                        <a:gd name="connsiteX104" fmla="*/ 1489130 w 1497385"/>
                        <a:gd name="connsiteY104" fmla="*/ 76575 h 753616"/>
                        <a:gd name="connsiteX105" fmla="*/ 1495887 w 1497385"/>
                        <a:gd name="connsiteY105" fmla="*/ 74323 h 753616"/>
                        <a:gd name="connsiteX106" fmla="*/ 1493634 w 1497385"/>
                        <a:gd name="connsiteY106" fmla="*/ 0 h 753616"/>
                        <a:gd name="connsiteX107" fmla="*/ 1482373 w 1497385"/>
                        <a:gd name="connsiteY107" fmla="*/ 9008 h 753616"/>
                        <a:gd name="connsiteX108" fmla="*/ 1480121 w 1497385"/>
                        <a:gd name="connsiteY108" fmla="*/ 18017 h 753616"/>
                        <a:gd name="connsiteX109" fmla="*/ 1473364 w 1497385"/>
                        <a:gd name="connsiteY109" fmla="*/ 20270 h 753616"/>
                        <a:gd name="connsiteX110" fmla="*/ 1482373 w 1497385"/>
                        <a:gd name="connsiteY110" fmla="*/ 18017 h 753616"/>
                        <a:gd name="connsiteX0" fmla="*/ 1482373 w 1497266"/>
                        <a:gd name="connsiteY0" fmla="*/ 18017 h 753616"/>
                        <a:gd name="connsiteX1" fmla="*/ 1482373 w 1497266"/>
                        <a:gd name="connsiteY1" fmla="*/ 18017 h 753616"/>
                        <a:gd name="connsiteX2" fmla="*/ 1455347 w 1497266"/>
                        <a:gd name="connsiteY2" fmla="*/ 38287 h 753616"/>
                        <a:gd name="connsiteX3" fmla="*/ 1432824 w 1497266"/>
                        <a:gd name="connsiteY3" fmla="*/ 49548 h 753616"/>
                        <a:gd name="connsiteX4" fmla="*/ 1426068 w 1497266"/>
                        <a:gd name="connsiteY4" fmla="*/ 54053 h 753616"/>
                        <a:gd name="connsiteX5" fmla="*/ 1414807 w 1497266"/>
                        <a:gd name="connsiteY5" fmla="*/ 60809 h 753616"/>
                        <a:gd name="connsiteX6" fmla="*/ 1401293 w 1497266"/>
                        <a:gd name="connsiteY6" fmla="*/ 67566 h 753616"/>
                        <a:gd name="connsiteX7" fmla="*/ 1392285 w 1497266"/>
                        <a:gd name="connsiteY7" fmla="*/ 76575 h 753616"/>
                        <a:gd name="connsiteX8" fmla="*/ 1372015 w 1497266"/>
                        <a:gd name="connsiteY8" fmla="*/ 94593 h 753616"/>
                        <a:gd name="connsiteX9" fmla="*/ 1363006 w 1497266"/>
                        <a:gd name="connsiteY9" fmla="*/ 112610 h 753616"/>
                        <a:gd name="connsiteX10" fmla="*/ 1360753 w 1497266"/>
                        <a:gd name="connsiteY10" fmla="*/ 119367 h 753616"/>
                        <a:gd name="connsiteX11" fmla="*/ 1356249 w 1497266"/>
                        <a:gd name="connsiteY11" fmla="*/ 128376 h 753616"/>
                        <a:gd name="connsiteX12" fmla="*/ 1351745 w 1497266"/>
                        <a:gd name="connsiteY12" fmla="*/ 155403 h 753616"/>
                        <a:gd name="connsiteX13" fmla="*/ 1347240 w 1497266"/>
                        <a:gd name="connsiteY13" fmla="*/ 164411 h 753616"/>
                        <a:gd name="connsiteX14" fmla="*/ 1344988 w 1497266"/>
                        <a:gd name="connsiteY14" fmla="*/ 175673 h 753616"/>
                        <a:gd name="connsiteX15" fmla="*/ 1340484 w 1497266"/>
                        <a:gd name="connsiteY15" fmla="*/ 182429 h 753616"/>
                        <a:gd name="connsiteX16" fmla="*/ 1335979 w 1497266"/>
                        <a:gd name="connsiteY16" fmla="*/ 191438 h 753616"/>
                        <a:gd name="connsiteX17" fmla="*/ 1331475 w 1497266"/>
                        <a:gd name="connsiteY17" fmla="*/ 225221 h 753616"/>
                        <a:gd name="connsiteX18" fmla="*/ 1320214 w 1497266"/>
                        <a:gd name="connsiteY18" fmla="*/ 245491 h 753616"/>
                        <a:gd name="connsiteX19" fmla="*/ 1308953 w 1497266"/>
                        <a:gd name="connsiteY19" fmla="*/ 259005 h 753616"/>
                        <a:gd name="connsiteX20" fmla="*/ 1306700 w 1497266"/>
                        <a:gd name="connsiteY20" fmla="*/ 265761 h 753616"/>
                        <a:gd name="connsiteX21" fmla="*/ 1302196 w 1497266"/>
                        <a:gd name="connsiteY21" fmla="*/ 270266 h 753616"/>
                        <a:gd name="connsiteX22" fmla="*/ 1293187 w 1497266"/>
                        <a:gd name="connsiteY22" fmla="*/ 288283 h 753616"/>
                        <a:gd name="connsiteX23" fmla="*/ 1290935 w 1497266"/>
                        <a:gd name="connsiteY23" fmla="*/ 297292 h 753616"/>
                        <a:gd name="connsiteX24" fmla="*/ 1288683 w 1497266"/>
                        <a:gd name="connsiteY24" fmla="*/ 304049 h 753616"/>
                        <a:gd name="connsiteX25" fmla="*/ 1270665 w 1497266"/>
                        <a:gd name="connsiteY25" fmla="*/ 382876 h 753616"/>
                        <a:gd name="connsiteX26" fmla="*/ 1263908 w 1497266"/>
                        <a:gd name="connsiteY26" fmla="*/ 409903 h 753616"/>
                        <a:gd name="connsiteX27" fmla="*/ 1254899 w 1497266"/>
                        <a:gd name="connsiteY27" fmla="*/ 432425 h 753616"/>
                        <a:gd name="connsiteX28" fmla="*/ 1248143 w 1497266"/>
                        <a:gd name="connsiteY28" fmla="*/ 481974 h 753616"/>
                        <a:gd name="connsiteX29" fmla="*/ 1243638 w 1497266"/>
                        <a:gd name="connsiteY29" fmla="*/ 488731 h 753616"/>
                        <a:gd name="connsiteX30" fmla="*/ 1239134 w 1497266"/>
                        <a:gd name="connsiteY30" fmla="*/ 509001 h 753616"/>
                        <a:gd name="connsiteX31" fmla="*/ 1234629 w 1497266"/>
                        <a:gd name="connsiteY31" fmla="*/ 518009 h 753616"/>
                        <a:gd name="connsiteX32" fmla="*/ 1230125 w 1497266"/>
                        <a:gd name="connsiteY32" fmla="*/ 540532 h 753616"/>
                        <a:gd name="connsiteX33" fmla="*/ 1225620 w 1497266"/>
                        <a:gd name="connsiteY33" fmla="*/ 545036 h 753616"/>
                        <a:gd name="connsiteX34" fmla="*/ 1221116 w 1497266"/>
                        <a:gd name="connsiteY34" fmla="*/ 551793 h 753616"/>
                        <a:gd name="connsiteX35" fmla="*/ 1218864 w 1497266"/>
                        <a:gd name="connsiteY35" fmla="*/ 560802 h 753616"/>
                        <a:gd name="connsiteX36" fmla="*/ 1214359 w 1497266"/>
                        <a:gd name="connsiteY36" fmla="*/ 567558 h 753616"/>
                        <a:gd name="connsiteX37" fmla="*/ 1212107 w 1497266"/>
                        <a:gd name="connsiteY37" fmla="*/ 583324 h 753616"/>
                        <a:gd name="connsiteX38" fmla="*/ 1220895 w 1497266"/>
                        <a:gd name="connsiteY38" fmla="*/ 651038 h 753616"/>
                        <a:gd name="connsiteX39" fmla="*/ 1208072 w 1497266"/>
                        <a:gd name="connsiteY39" fmla="*/ 671160 h 753616"/>
                        <a:gd name="connsiteX40" fmla="*/ 1156381 w 1497266"/>
                        <a:gd name="connsiteY40" fmla="*/ 643408 h 753616"/>
                        <a:gd name="connsiteX41" fmla="*/ 1093602 w 1497266"/>
                        <a:gd name="connsiteY41" fmla="*/ 589675 h 753616"/>
                        <a:gd name="connsiteX42" fmla="*/ 1002467 w 1497266"/>
                        <a:gd name="connsiteY42" fmla="*/ 535190 h 753616"/>
                        <a:gd name="connsiteX43" fmla="*/ 905806 w 1497266"/>
                        <a:gd name="connsiteY43" fmla="*/ 522514 h 753616"/>
                        <a:gd name="connsiteX44" fmla="*/ 856257 w 1497266"/>
                        <a:gd name="connsiteY44" fmla="*/ 527018 h 753616"/>
                        <a:gd name="connsiteX45" fmla="*/ 796063 w 1497266"/>
                        <a:gd name="connsiteY45" fmla="*/ 547399 h 753616"/>
                        <a:gd name="connsiteX46" fmla="*/ 750403 w 1497266"/>
                        <a:gd name="connsiteY46" fmla="*/ 578819 h 753616"/>
                        <a:gd name="connsiteX47" fmla="*/ 709863 w 1497266"/>
                        <a:gd name="connsiteY47" fmla="*/ 626116 h 753616"/>
                        <a:gd name="connsiteX48" fmla="*/ 691845 w 1497266"/>
                        <a:gd name="connsiteY48" fmla="*/ 644134 h 753616"/>
                        <a:gd name="connsiteX49" fmla="*/ 647490 w 1497266"/>
                        <a:gd name="connsiteY49" fmla="*/ 668108 h 753616"/>
                        <a:gd name="connsiteX50" fmla="*/ 550719 w 1497266"/>
                        <a:gd name="connsiteY50" fmla="*/ 677007 h 753616"/>
                        <a:gd name="connsiteX51" fmla="*/ 449837 w 1497266"/>
                        <a:gd name="connsiteY51" fmla="*/ 674028 h 753616"/>
                        <a:gd name="connsiteX52" fmla="*/ 385888 w 1497266"/>
                        <a:gd name="connsiteY52" fmla="*/ 637474 h 753616"/>
                        <a:gd name="connsiteX53" fmla="*/ 340499 w 1497266"/>
                        <a:gd name="connsiteY53" fmla="*/ 603594 h 753616"/>
                        <a:gd name="connsiteX54" fmla="*/ 302212 w 1497266"/>
                        <a:gd name="connsiteY54" fmla="*/ 578819 h 753616"/>
                        <a:gd name="connsiteX55" fmla="*/ 266176 w 1497266"/>
                        <a:gd name="connsiteY55" fmla="*/ 556297 h 753616"/>
                        <a:gd name="connsiteX56" fmla="*/ 259420 w 1497266"/>
                        <a:gd name="connsiteY56" fmla="*/ 554045 h 753616"/>
                        <a:gd name="connsiteX57" fmla="*/ 236897 w 1497266"/>
                        <a:gd name="connsiteY57" fmla="*/ 545036 h 753616"/>
                        <a:gd name="connsiteX58" fmla="*/ 180592 w 1497266"/>
                        <a:gd name="connsiteY58" fmla="*/ 536027 h 753616"/>
                        <a:gd name="connsiteX59" fmla="*/ 117530 w 1497266"/>
                        <a:gd name="connsiteY59" fmla="*/ 533775 h 753616"/>
                        <a:gd name="connsiteX60" fmla="*/ 76990 w 1497266"/>
                        <a:gd name="connsiteY60" fmla="*/ 536027 h 753616"/>
                        <a:gd name="connsiteX61" fmla="*/ 61716 w 1497266"/>
                        <a:gd name="connsiteY61" fmla="*/ 536930 h 753616"/>
                        <a:gd name="connsiteX62" fmla="*/ 23554 w 1497266"/>
                        <a:gd name="connsiteY62" fmla="*/ 550729 h 753616"/>
                        <a:gd name="connsiteX63" fmla="*/ 174 w 1497266"/>
                        <a:gd name="connsiteY63" fmla="*/ 573331 h 753616"/>
                        <a:gd name="connsiteX64" fmla="*/ 16278 w 1497266"/>
                        <a:gd name="connsiteY64" fmla="*/ 613525 h 753616"/>
                        <a:gd name="connsiteX65" fmla="*/ 73673 w 1497266"/>
                        <a:gd name="connsiteY65" fmla="*/ 624127 h 753616"/>
                        <a:gd name="connsiteX66" fmla="*/ 125098 w 1497266"/>
                        <a:gd name="connsiteY66" fmla="*/ 629432 h 753616"/>
                        <a:gd name="connsiteX67" fmla="*/ 167079 w 1497266"/>
                        <a:gd name="connsiteY67" fmla="*/ 632873 h 753616"/>
                        <a:gd name="connsiteX68" fmla="*/ 219459 w 1497266"/>
                        <a:gd name="connsiteY68" fmla="*/ 640429 h 753616"/>
                        <a:gd name="connsiteX69" fmla="*/ 271260 w 1497266"/>
                        <a:gd name="connsiteY69" fmla="*/ 659173 h 753616"/>
                        <a:gd name="connsiteX70" fmla="*/ 302212 w 1497266"/>
                        <a:gd name="connsiteY70" fmla="*/ 675665 h 753616"/>
                        <a:gd name="connsiteX71" fmla="*/ 337300 w 1497266"/>
                        <a:gd name="connsiteY71" fmla="*/ 700365 h 753616"/>
                        <a:gd name="connsiteX72" fmla="*/ 363637 w 1497266"/>
                        <a:gd name="connsiteY72" fmla="*/ 738763 h 753616"/>
                        <a:gd name="connsiteX73" fmla="*/ 403561 w 1497266"/>
                        <a:gd name="connsiteY73" fmla="*/ 752240 h 753616"/>
                        <a:gd name="connsiteX74" fmla="*/ 548393 w 1497266"/>
                        <a:gd name="connsiteY74" fmla="*/ 753003 h 753616"/>
                        <a:gd name="connsiteX75" fmla="*/ 630198 w 1497266"/>
                        <a:gd name="connsiteY75" fmla="*/ 750751 h 753616"/>
                        <a:gd name="connsiteX76" fmla="*/ 689593 w 1497266"/>
                        <a:gd name="connsiteY76" fmla="*/ 745483 h 753616"/>
                        <a:gd name="connsiteX77" fmla="*/ 735846 w 1497266"/>
                        <a:gd name="connsiteY77" fmla="*/ 708955 h 753616"/>
                        <a:gd name="connsiteX78" fmla="*/ 766094 w 1497266"/>
                        <a:gd name="connsiteY78" fmla="*/ 676722 h 753616"/>
                        <a:gd name="connsiteX79" fmla="*/ 818622 w 1497266"/>
                        <a:gd name="connsiteY79" fmla="*/ 631642 h 753616"/>
                        <a:gd name="connsiteX80" fmla="*/ 869696 w 1497266"/>
                        <a:gd name="connsiteY80" fmla="*/ 611335 h 753616"/>
                        <a:gd name="connsiteX81" fmla="*/ 932033 w 1497266"/>
                        <a:gd name="connsiteY81" fmla="*/ 606609 h 753616"/>
                        <a:gd name="connsiteX82" fmla="*/ 990553 w 1497266"/>
                        <a:gd name="connsiteY82" fmla="*/ 619249 h 753616"/>
                        <a:gd name="connsiteX83" fmla="*/ 1055647 w 1497266"/>
                        <a:gd name="connsiteY83" fmla="*/ 656699 h 753616"/>
                        <a:gd name="connsiteX84" fmla="*/ 1085983 w 1497266"/>
                        <a:gd name="connsiteY84" fmla="*/ 686926 h 753616"/>
                        <a:gd name="connsiteX85" fmla="*/ 1131027 w 1497266"/>
                        <a:gd name="connsiteY85" fmla="*/ 727466 h 753616"/>
                        <a:gd name="connsiteX86" fmla="*/ 1191837 w 1497266"/>
                        <a:gd name="connsiteY86" fmla="*/ 745483 h 753616"/>
                        <a:gd name="connsiteX87" fmla="*/ 1268413 w 1497266"/>
                        <a:gd name="connsiteY87" fmla="*/ 747736 h 753616"/>
                        <a:gd name="connsiteX88" fmla="*/ 1306700 w 1497266"/>
                        <a:gd name="connsiteY88" fmla="*/ 707196 h 753616"/>
                        <a:gd name="connsiteX89" fmla="*/ 1315709 w 1497266"/>
                        <a:gd name="connsiteY89" fmla="*/ 691430 h 753616"/>
                        <a:gd name="connsiteX90" fmla="*/ 1333727 w 1497266"/>
                        <a:gd name="connsiteY90" fmla="*/ 675665 h 753616"/>
                        <a:gd name="connsiteX91" fmla="*/ 1335979 w 1497266"/>
                        <a:gd name="connsiteY91" fmla="*/ 666656 h 753616"/>
                        <a:gd name="connsiteX92" fmla="*/ 1342736 w 1497266"/>
                        <a:gd name="connsiteY92" fmla="*/ 655395 h 753616"/>
                        <a:gd name="connsiteX93" fmla="*/ 1356249 w 1497266"/>
                        <a:gd name="connsiteY93" fmla="*/ 610350 h 753616"/>
                        <a:gd name="connsiteX94" fmla="*/ 1360753 w 1497266"/>
                        <a:gd name="connsiteY94" fmla="*/ 601341 h 753616"/>
                        <a:gd name="connsiteX95" fmla="*/ 1365258 w 1497266"/>
                        <a:gd name="connsiteY95" fmla="*/ 585576 h 753616"/>
                        <a:gd name="connsiteX96" fmla="*/ 1372015 w 1497266"/>
                        <a:gd name="connsiteY96" fmla="*/ 576567 h 753616"/>
                        <a:gd name="connsiteX97" fmla="*/ 1376519 w 1497266"/>
                        <a:gd name="connsiteY97" fmla="*/ 542784 h 753616"/>
                        <a:gd name="connsiteX98" fmla="*/ 1378771 w 1497266"/>
                        <a:gd name="connsiteY98" fmla="*/ 533775 h 753616"/>
                        <a:gd name="connsiteX99" fmla="*/ 1379534 w 1497266"/>
                        <a:gd name="connsiteY99" fmla="*/ 397054 h 753616"/>
                        <a:gd name="connsiteX100" fmla="*/ 1394757 w 1497266"/>
                        <a:gd name="connsiteY100" fmla="*/ 270314 h 753616"/>
                        <a:gd name="connsiteX101" fmla="*/ 1435077 w 1497266"/>
                        <a:gd name="connsiteY101" fmla="*/ 157655 h 753616"/>
                        <a:gd name="connsiteX102" fmla="*/ 1494791 w 1497266"/>
                        <a:gd name="connsiteY102" fmla="*/ 100881 h 753616"/>
                        <a:gd name="connsiteX103" fmla="*/ 1486878 w 1497266"/>
                        <a:gd name="connsiteY103" fmla="*/ 83332 h 753616"/>
                        <a:gd name="connsiteX104" fmla="*/ 1495887 w 1497266"/>
                        <a:gd name="connsiteY104" fmla="*/ 74323 h 753616"/>
                        <a:gd name="connsiteX105" fmla="*/ 1493634 w 1497266"/>
                        <a:gd name="connsiteY105" fmla="*/ 0 h 753616"/>
                        <a:gd name="connsiteX106" fmla="*/ 1482373 w 1497266"/>
                        <a:gd name="connsiteY106" fmla="*/ 9008 h 753616"/>
                        <a:gd name="connsiteX107" fmla="*/ 1480121 w 1497266"/>
                        <a:gd name="connsiteY107" fmla="*/ 18017 h 753616"/>
                        <a:gd name="connsiteX108" fmla="*/ 1473364 w 1497266"/>
                        <a:gd name="connsiteY108" fmla="*/ 20270 h 753616"/>
                        <a:gd name="connsiteX109" fmla="*/ 1482373 w 1497266"/>
                        <a:gd name="connsiteY109" fmla="*/ 18017 h 753616"/>
                        <a:gd name="connsiteX0" fmla="*/ 1482373 w 1499646"/>
                        <a:gd name="connsiteY0" fmla="*/ 18017 h 753616"/>
                        <a:gd name="connsiteX1" fmla="*/ 1482373 w 1499646"/>
                        <a:gd name="connsiteY1" fmla="*/ 18017 h 753616"/>
                        <a:gd name="connsiteX2" fmla="*/ 1455347 w 1499646"/>
                        <a:gd name="connsiteY2" fmla="*/ 38287 h 753616"/>
                        <a:gd name="connsiteX3" fmla="*/ 1432824 w 1499646"/>
                        <a:gd name="connsiteY3" fmla="*/ 49548 h 753616"/>
                        <a:gd name="connsiteX4" fmla="*/ 1426068 w 1499646"/>
                        <a:gd name="connsiteY4" fmla="*/ 54053 h 753616"/>
                        <a:gd name="connsiteX5" fmla="*/ 1414807 w 1499646"/>
                        <a:gd name="connsiteY5" fmla="*/ 60809 h 753616"/>
                        <a:gd name="connsiteX6" fmla="*/ 1401293 w 1499646"/>
                        <a:gd name="connsiteY6" fmla="*/ 67566 h 753616"/>
                        <a:gd name="connsiteX7" fmla="*/ 1392285 w 1499646"/>
                        <a:gd name="connsiteY7" fmla="*/ 76575 h 753616"/>
                        <a:gd name="connsiteX8" fmla="*/ 1372015 w 1499646"/>
                        <a:gd name="connsiteY8" fmla="*/ 94593 h 753616"/>
                        <a:gd name="connsiteX9" fmla="*/ 1363006 w 1499646"/>
                        <a:gd name="connsiteY9" fmla="*/ 112610 h 753616"/>
                        <a:gd name="connsiteX10" fmla="*/ 1360753 w 1499646"/>
                        <a:gd name="connsiteY10" fmla="*/ 119367 h 753616"/>
                        <a:gd name="connsiteX11" fmla="*/ 1356249 w 1499646"/>
                        <a:gd name="connsiteY11" fmla="*/ 128376 h 753616"/>
                        <a:gd name="connsiteX12" fmla="*/ 1351745 w 1499646"/>
                        <a:gd name="connsiteY12" fmla="*/ 155403 h 753616"/>
                        <a:gd name="connsiteX13" fmla="*/ 1347240 w 1499646"/>
                        <a:gd name="connsiteY13" fmla="*/ 164411 h 753616"/>
                        <a:gd name="connsiteX14" fmla="*/ 1344988 w 1499646"/>
                        <a:gd name="connsiteY14" fmla="*/ 175673 h 753616"/>
                        <a:gd name="connsiteX15" fmla="*/ 1340484 w 1499646"/>
                        <a:gd name="connsiteY15" fmla="*/ 182429 h 753616"/>
                        <a:gd name="connsiteX16" fmla="*/ 1335979 w 1499646"/>
                        <a:gd name="connsiteY16" fmla="*/ 191438 h 753616"/>
                        <a:gd name="connsiteX17" fmla="*/ 1331475 w 1499646"/>
                        <a:gd name="connsiteY17" fmla="*/ 225221 h 753616"/>
                        <a:gd name="connsiteX18" fmla="*/ 1320214 w 1499646"/>
                        <a:gd name="connsiteY18" fmla="*/ 245491 h 753616"/>
                        <a:gd name="connsiteX19" fmla="*/ 1308953 w 1499646"/>
                        <a:gd name="connsiteY19" fmla="*/ 259005 h 753616"/>
                        <a:gd name="connsiteX20" fmla="*/ 1306700 w 1499646"/>
                        <a:gd name="connsiteY20" fmla="*/ 265761 h 753616"/>
                        <a:gd name="connsiteX21" fmla="*/ 1302196 w 1499646"/>
                        <a:gd name="connsiteY21" fmla="*/ 270266 h 753616"/>
                        <a:gd name="connsiteX22" fmla="*/ 1293187 w 1499646"/>
                        <a:gd name="connsiteY22" fmla="*/ 288283 h 753616"/>
                        <a:gd name="connsiteX23" fmla="*/ 1290935 w 1499646"/>
                        <a:gd name="connsiteY23" fmla="*/ 297292 h 753616"/>
                        <a:gd name="connsiteX24" fmla="*/ 1288683 w 1499646"/>
                        <a:gd name="connsiteY24" fmla="*/ 304049 h 753616"/>
                        <a:gd name="connsiteX25" fmla="*/ 1270665 w 1499646"/>
                        <a:gd name="connsiteY25" fmla="*/ 382876 h 753616"/>
                        <a:gd name="connsiteX26" fmla="*/ 1263908 w 1499646"/>
                        <a:gd name="connsiteY26" fmla="*/ 409903 h 753616"/>
                        <a:gd name="connsiteX27" fmla="*/ 1254899 w 1499646"/>
                        <a:gd name="connsiteY27" fmla="*/ 432425 h 753616"/>
                        <a:gd name="connsiteX28" fmla="*/ 1248143 w 1499646"/>
                        <a:gd name="connsiteY28" fmla="*/ 481974 h 753616"/>
                        <a:gd name="connsiteX29" fmla="*/ 1243638 w 1499646"/>
                        <a:gd name="connsiteY29" fmla="*/ 488731 h 753616"/>
                        <a:gd name="connsiteX30" fmla="*/ 1239134 w 1499646"/>
                        <a:gd name="connsiteY30" fmla="*/ 509001 h 753616"/>
                        <a:gd name="connsiteX31" fmla="*/ 1234629 w 1499646"/>
                        <a:gd name="connsiteY31" fmla="*/ 518009 h 753616"/>
                        <a:gd name="connsiteX32" fmla="*/ 1230125 w 1499646"/>
                        <a:gd name="connsiteY32" fmla="*/ 540532 h 753616"/>
                        <a:gd name="connsiteX33" fmla="*/ 1225620 w 1499646"/>
                        <a:gd name="connsiteY33" fmla="*/ 545036 h 753616"/>
                        <a:gd name="connsiteX34" fmla="*/ 1221116 w 1499646"/>
                        <a:gd name="connsiteY34" fmla="*/ 551793 h 753616"/>
                        <a:gd name="connsiteX35" fmla="*/ 1218864 w 1499646"/>
                        <a:gd name="connsiteY35" fmla="*/ 560802 h 753616"/>
                        <a:gd name="connsiteX36" fmla="*/ 1214359 w 1499646"/>
                        <a:gd name="connsiteY36" fmla="*/ 567558 h 753616"/>
                        <a:gd name="connsiteX37" fmla="*/ 1212107 w 1499646"/>
                        <a:gd name="connsiteY37" fmla="*/ 583324 h 753616"/>
                        <a:gd name="connsiteX38" fmla="*/ 1220895 w 1499646"/>
                        <a:gd name="connsiteY38" fmla="*/ 651038 h 753616"/>
                        <a:gd name="connsiteX39" fmla="*/ 1208072 w 1499646"/>
                        <a:gd name="connsiteY39" fmla="*/ 671160 h 753616"/>
                        <a:gd name="connsiteX40" fmla="*/ 1156381 w 1499646"/>
                        <a:gd name="connsiteY40" fmla="*/ 643408 h 753616"/>
                        <a:gd name="connsiteX41" fmla="*/ 1093602 w 1499646"/>
                        <a:gd name="connsiteY41" fmla="*/ 589675 h 753616"/>
                        <a:gd name="connsiteX42" fmla="*/ 1002467 w 1499646"/>
                        <a:gd name="connsiteY42" fmla="*/ 535190 h 753616"/>
                        <a:gd name="connsiteX43" fmla="*/ 905806 w 1499646"/>
                        <a:gd name="connsiteY43" fmla="*/ 522514 h 753616"/>
                        <a:gd name="connsiteX44" fmla="*/ 856257 w 1499646"/>
                        <a:gd name="connsiteY44" fmla="*/ 527018 h 753616"/>
                        <a:gd name="connsiteX45" fmla="*/ 796063 w 1499646"/>
                        <a:gd name="connsiteY45" fmla="*/ 547399 h 753616"/>
                        <a:gd name="connsiteX46" fmla="*/ 750403 w 1499646"/>
                        <a:gd name="connsiteY46" fmla="*/ 578819 h 753616"/>
                        <a:gd name="connsiteX47" fmla="*/ 709863 w 1499646"/>
                        <a:gd name="connsiteY47" fmla="*/ 626116 h 753616"/>
                        <a:gd name="connsiteX48" fmla="*/ 691845 w 1499646"/>
                        <a:gd name="connsiteY48" fmla="*/ 644134 h 753616"/>
                        <a:gd name="connsiteX49" fmla="*/ 647490 w 1499646"/>
                        <a:gd name="connsiteY49" fmla="*/ 668108 h 753616"/>
                        <a:gd name="connsiteX50" fmla="*/ 550719 w 1499646"/>
                        <a:gd name="connsiteY50" fmla="*/ 677007 h 753616"/>
                        <a:gd name="connsiteX51" fmla="*/ 449837 w 1499646"/>
                        <a:gd name="connsiteY51" fmla="*/ 674028 h 753616"/>
                        <a:gd name="connsiteX52" fmla="*/ 385888 w 1499646"/>
                        <a:gd name="connsiteY52" fmla="*/ 637474 h 753616"/>
                        <a:gd name="connsiteX53" fmla="*/ 340499 w 1499646"/>
                        <a:gd name="connsiteY53" fmla="*/ 603594 h 753616"/>
                        <a:gd name="connsiteX54" fmla="*/ 302212 w 1499646"/>
                        <a:gd name="connsiteY54" fmla="*/ 578819 h 753616"/>
                        <a:gd name="connsiteX55" fmla="*/ 266176 w 1499646"/>
                        <a:gd name="connsiteY55" fmla="*/ 556297 h 753616"/>
                        <a:gd name="connsiteX56" fmla="*/ 259420 w 1499646"/>
                        <a:gd name="connsiteY56" fmla="*/ 554045 h 753616"/>
                        <a:gd name="connsiteX57" fmla="*/ 236897 w 1499646"/>
                        <a:gd name="connsiteY57" fmla="*/ 545036 h 753616"/>
                        <a:gd name="connsiteX58" fmla="*/ 180592 w 1499646"/>
                        <a:gd name="connsiteY58" fmla="*/ 536027 h 753616"/>
                        <a:gd name="connsiteX59" fmla="*/ 117530 w 1499646"/>
                        <a:gd name="connsiteY59" fmla="*/ 533775 h 753616"/>
                        <a:gd name="connsiteX60" fmla="*/ 76990 w 1499646"/>
                        <a:gd name="connsiteY60" fmla="*/ 536027 h 753616"/>
                        <a:gd name="connsiteX61" fmla="*/ 61716 w 1499646"/>
                        <a:gd name="connsiteY61" fmla="*/ 536930 h 753616"/>
                        <a:gd name="connsiteX62" fmla="*/ 23554 w 1499646"/>
                        <a:gd name="connsiteY62" fmla="*/ 550729 h 753616"/>
                        <a:gd name="connsiteX63" fmla="*/ 174 w 1499646"/>
                        <a:gd name="connsiteY63" fmla="*/ 573331 h 753616"/>
                        <a:gd name="connsiteX64" fmla="*/ 16278 w 1499646"/>
                        <a:gd name="connsiteY64" fmla="*/ 613525 h 753616"/>
                        <a:gd name="connsiteX65" fmla="*/ 73673 w 1499646"/>
                        <a:gd name="connsiteY65" fmla="*/ 624127 h 753616"/>
                        <a:gd name="connsiteX66" fmla="*/ 125098 w 1499646"/>
                        <a:gd name="connsiteY66" fmla="*/ 629432 h 753616"/>
                        <a:gd name="connsiteX67" fmla="*/ 167079 w 1499646"/>
                        <a:gd name="connsiteY67" fmla="*/ 632873 h 753616"/>
                        <a:gd name="connsiteX68" fmla="*/ 219459 w 1499646"/>
                        <a:gd name="connsiteY68" fmla="*/ 640429 h 753616"/>
                        <a:gd name="connsiteX69" fmla="*/ 271260 w 1499646"/>
                        <a:gd name="connsiteY69" fmla="*/ 659173 h 753616"/>
                        <a:gd name="connsiteX70" fmla="*/ 302212 w 1499646"/>
                        <a:gd name="connsiteY70" fmla="*/ 675665 h 753616"/>
                        <a:gd name="connsiteX71" fmla="*/ 337300 w 1499646"/>
                        <a:gd name="connsiteY71" fmla="*/ 700365 h 753616"/>
                        <a:gd name="connsiteX72" fmla="*/ 363637 w 1499646"/>
                        <a:gd name="connsiteY72" fmla="*/ 738763 h 753616"/>
                        <a:gd name="connsiteX73" fmla="*/ 403561 w 1499646"/>
                        <a:gd name="connsiteY73" fmla="*/ 752240 h 753616"/>
                        <a:gd name="connsiteX74" fmla="*/ 548393 w 1499646"/>
                        <a:gd name="connsiteY74" fmla="*/ 753003 h 753616"/>
                        <a:gd name="connsiteX75" fmla="*/ 630198 w 1499646"/>
                        <a:gd name="connsiteY75" fmla="*/ 750751 h 753616"/>
                        <a:gd name="connsiteX76" fmla="*/ 689593 w 1499646"/>
                        <a:gd name="connsiteY76" fmla="*/ 745483 h 753616"/>
                        <a:gd name="connsiteX77" fmla="*/ 735846 w 1499646"/>
                        <a:gd name="connsiteY77" fmla="*/ 708955 h 753616"/>
                        <a:gd name="connsiteX78" fmla="*/ 766094 w 1499646"/>
                        <a:gd name="connsiteY78" fmla="*/ 676722 h 753616"/>
                        <a:gd name="connsiteX79" fmla="*/ 818622 w 1499646"/>
                        <a:gd name="connsiteY79" fmla="*/ 631642 h 753616"/>
                        <a:gd name="connsiteX80" fmla="*/ 869696 w 1499646"/>
                        <a:gd name="connsiteY80" fmla="*/ 611335 h 753616"/>
                        <a:gd name="connsiteX81" fmla="*/ 932033 w 1499646"/>
                        <a:gd name="connsiteY81" fmla="*/ 606609 h 753616"/>
                        <a:gd name="connsiteX82" fmla="*/ 990553 w 1499646"/>
                        <a:gd name="connsiteY82" fmla="*/ 619249 h 753616"/>
                        <a:gd name="connsiteX83" fmla="*/ 1055647 w 1499646"/>
                        <a:gd name="connsiteY83" fmla="*/ 656699 h 753616"/>
                        <a:gd name="connsiteX84" fmla="*/ 1085983 w 1499646"/>
                        <a:gd name="connsiteY84" fmla="*/ 686926 h 753616"/>
                        <a:gd name="connsiteX85" fmla="*/ 1131027 w 1499646"/>
                        <a:gd name="connsiteY85" fmla="*/ 727466 h 753616"/>
                        <a:gd name="connsiteX86" fmla="*/ 1191837 w 1499646"/>
                        <a:gd name="connsiteY86" fmla="*/ 745483 h 753616"/>
                        <a:gd name="connsiteX87" fmla="*/ 1268413 w 1499646"/>
                        <a:gd name="connsiteY87" fmla="*/ 747736 h 753616"/>
                        <a:gd name="connsiteX88" fmla="*/ 1306700 w 1499646"/>
                        <a:gd name="connsiteY88" fmla="*/ 707196 h 753616"/>
                        <a:gd name="connsiteX89" fmla="*/ 1315709 w 1499646"/>
                        <a:gd name="connsiteY89" fmla="*/ 691430 h 753616"/>
                        <a:gd name="connsiteX90" fmla="*/ 1333727 w 1499646"/>
                        <a:gd name="connsiteY90" fmla="*/ 675665 h 753616"/>
                        <a:gd name="connsiteX91" fmla="*/ 1335979 w 1499646"/>
                        <a:gd name="connsiteY91" fmla="*/ 666656 h 753616"/>
                        <a:gd name="connsiteX92" fmla="*/ 1342736 w 1499646"/>
                        <a:gd name="connsiteY92" fmla="*/ 655395 h 753616"/>
                        <a:gd name="connsiteX93" fmla="*/ 1356249 w 1499646"/>
                        <a:gd name="connsiteY93" fmla="*/ 610350 h 753616"/>
                        <a:gd name="connsiteX94" fmla="*/ 1360753 w 1499646"/>
                        <a:gd name="connsiteY94" fmla="*/ 601341 h 753616"/>
                        <a:gd name="connsiteX95" fmla="*/ 1365258 w 1499646"/>
                        <a:gd name="connsiteY95" fmla="*/ 585576 h 753616"/>
                        <a:gd name="connsiteX96" fmla="*/ 1372015 w 1499646"/>
                        <a:gd name="connsiteY96" fmla="*/ 576567 h 753616"/>
                        <a:gd name="connsiteX97" fmla="*/ 1376519 w 1499646"/>
                        <a:gd name="connsiteY97" fmla="*/ 542784 h 753616"/>
                        <a:gd name="connsiteX98" fmla="*/ 1378771 w 1499646"/>
                        <a:gd name="connsiteY98" fmla="*/ 533775 h 753616"/>
                        <a:gd name="connsiteX99" fmla="*/ 1379534 w 1499646"/>
                        <a:gd name="connsiteY99" fmla="*/ 397054 h 753616"/>
                        <a:gd name="connsiteX100" fmla="*/ 1394757 w 1499646"/>
                        <a:gd name="connsiteY100" fmla="*/ 270314 h 753616"/>
                        <a:gd name="connsiteX101" fmla="*/ 1435077 w 1499646"/>
                        <a:gd name="connsiteY101" fmla="*/ 157655 h 753616"/>
                        <a:gd name="connsiteX102" fmla="*/ 1494791 w 1499646"/>
                        <a:gd name="connsiteY102" fmla="*/ 100881 h 753616"/>
                        <a:gd name="connsiteX103" fmla="*/ 1495887 w 1499646"/>
                        <a:gd name="connsiteY103" fmla="*/ 74323 h 753616"/>
                        <a:gd name="connsiteX104" fmla="*/ 1493634 w 1499646"/>
                        <a:gd name="connsiteY104" fmla="*/ 0 h 753616"/>
                        <a:gd name="connsiteX105" fmla="*/ 1482373 w 1499646"/>
                        <a:gd name="connsiteY105" fmla="*/ 9008 h 753616"/>
                        <a:gd name="connsiteX106" fmla="*/ 1480121 w 1499646"/>
                        <a:gd name="connsiteY106" fmla="*/ 18017 h 753616"/>
                        <a:gd name="connsiteX107" fmla="*/ 1473364 w 1499646"/>
                        <a:gd name="connsiteY107" fmla="*/ 20270 h 753616"/>
                        <a:gd name="connsiteX108" fmla="*/ 1482373 w 1499646"/>
                        <a:gd name="connsiteY10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5979 w 1499290"/>
                        <a:gd name="connsiteY16" fmla="*/ 191438 h 753616"/>
                        <a:gd name="connsiteX17" fmla="*/ 1331475 w 1499290"/>
                        <a:gd name="connsiteY17" fmla="*/ 225221 h 753616"/>
                        <a:gd name="connsiteX18" fmla="*/ 1320214 w 1499290"/>
                        <a:gd name="connsiteY18" fmla="*/ 245491 h 753616"/>
                        <a:gd name="connsiteX19" fmla="*/ 1308953 w 1499290"/>
                        <a:gd name="connsiteY19" fmla="*/ 259005 h 753616"/>
                        <a:gd name="connsiteX20" fmla="*/ 1306700 w 1499290"/>
                        <a:gd name="connsiteY20" fmla="*/ 265761 h 753616"/>
                        <a:gd name="connsiteX21" fmla="*/ 1302196 w 1499290"/>
                        <a:gd name="connsiteY21" fmla="*/ 270266 h 753616"/>
                        <a:gd name="connsiteX22" fmla="*/ 1293187 w 1499290"/>
                        <a:gd name="connsiteY22" fmla="*/ 288283 h 753616"/>
                        <a:gd name="connsiteX23" fmla="*/ 1290935 w 1499290"/>
                        <a:gd name="connsiteY23" fmla="*/ 297292 h 753616"/>
                        <a:gd name="connsiteX24" fmla="*/ 1288683 w 1499290"/>
                        <a:gd name="connsiteY24" fmla="*/ 304049 h 753616"/>
                        <a:gd name="connsiteX25" fmla="*/ 1270665 w 1499290"/>
                        <a:gd name="connsiteY25" fmla="*/ 382876 h 753616"/>
                        <a:gd name="connsiteX26" fmla="*/ 1263908 w 1499290"/>
                        <a:gd name="connsiteY26" fmla="*/ 409903 h 753616"/>
                        <a:gd name="connsiteX27" fmla="*/ 1254899 w 1499290"/>
                        <a:gd name="connsiteY27" fmla="*/ 432425 h 753616"/>
                        <a:gd name="connsiteX28" fmla="*/ 1248143 w 1499290"/>
                        <a:gd name="connsiteY28" fmla="*/ 481974 h 753616"/>
                        <a:gd name="connsiteX29" fmla="*/ 1243638 w 1499290"/>
                        <a:gd name="connsiteY29" fmla="*/ 488731 h 753616"/>
                        <a:gd name="connsiteX30" fmla="*/ 1239134 w 1499290"/>
                        <a:gd name="connsiteY30" fmla="*/ 509001 h 753616"/>
                        <a:gd name="connsiteX31" fmla="*/ 1234629 w 1499290"/>
                        <a:gd name="connsiteY31" fmla="*/ 518009 h 753616"/>
                        <a:gd name="connsiteX32" fmla="*/ 1230125 w 1499290"/>
                        <a:gd name="connsiteY32" fmla="*/ 540532 h 753616"/>
                        <a:gd name="connsiteX33" fmla="*/ 1225620 w 1499290"/>
                        <a:gd name="connsiteY33" fmla="*/ 545036 h 753616"/>
                        <a:gd name="connsiteX34" fmla="*/ 1221116 w 1499290"/>
                        <a:gd name="connsiteY34" fmla="*/ 551793 h 753616"/>
                        <a:gd name="connsiteX35" fmla="*/ 1218864 w 1499290"/>
                        <a:gd name="connsiteY35" fmla="*/ 560802 h 753616"/>
                        <a:gd name="connsiteX36" fmla="*/ 1214359 w 1499290"/>
                        <a:gd name="connsiteY36" fmla="*/ 567558 h 753616"/>
                        <a:gd name="connsiteX37" fmla="*/ 1212107 w 1499290"/>
                        <a:gd name="connsiteY37" fmla="*/ 583324 h 753616"/>
                        <a:gd name="connsiteX38" fmla="*/ 1220895 w 1499290"/>
                        <a:gd name="connsiteY38" fmla="*/ 651038 h 753616"/>
                        <a:gd name="connsiteX39" fmla="*/ 1208072 w 1499290"/>
                        <a:gd name="connsiteY39" fmla="*/ 671160 h 753616"/>
                        <a:gd name="connsiteX40" fmla="*/ 1156381 w 1499290"/>
                        <a:gd name="connsiteY40" fmla="*/ 643408 h 753616"/>
                        <a:gd name="connsiteX41" fmla="*/ 1093602 w 1499290"/>
                        <a:gd name="connsiteY41" fmla="*/ 589675 h 753616"/>
                        <a:gd name="connsiteX42" fmla="*/ 1002467 w 1499290"/>
                        <a:gd name="connsiteY42" fmla="*/ 535190 h 753616"/>
                        <a:gd name="connsiteX43" fmla="*/ 905806 w 1499290"/>
                        <a:gd name="connsiteY43" fmla="*/ 522514 h 753616"/>
                        <a:gd name="connsiteX44" fmla="*/ 856257 w 1499290"/>
                        <a:gd name="connsiteY44" fmla="*/ 527018 h 753616"/>
                        <a:gd name="connsiteX45" fmla="*/ 796063 w 1499290"/>
                        <a:gd name="connsiteY45" fmla="*/ 547399 h 753616"/>
                        <a:gd name="connsiteX46" fmla="*/ 750403 w 1499290"/>
                        <a:gd name="connsiteY46" fmla="*/ 578819 h 753616"/>
                        <a:gd name="connsiteX47" fmla="*/ 709863 w 1499290"/>
                        <a:gd name="connsiteY47" fmla="*/ 626116 h 753616"/>
                        <a:gd name="connsiteX48" fmla="*/ 691845 w 1499290"/>
                        <a:gd name="connsiteY48" fmla="*/ 644134 h 753616"/>
                        <a:gd name="connsiteX49" fmla="*/ 647490 w 1499290"/>
                        <a:gd name="connsiteY49" fmla="*/ 668108 h 753616"/>
                        <a:gd name="connsiteX50" fmla="*/ 550719 w 1499290"/>
                        <a:gd name="connsiteY50" fmla="*/ 677007 h 753616"/>
                        <a:gd name="connsiteX51" fmla="*/ 449837 w 1499290"/>
                        <a:gd name="connsiteY51" fmla="*/ 674028 h 753616"/>
                        <a:gd name="connsiteX52" fmla="*/ 385888 w 1499290"/>
                        <a:gd name="connsiteY52" fmla="*/ 637474 h 753616"/>
                        <a:gd name="connsiteX53" fmla="*/ 340499 w 1499290"/>
                        <a:gd name="connsiteY53" fmla="*/ 603594 h 753616"/>
                        <a:gd name="connsiteX54" fmla="*/ 302212 w 1499290"/>
                        <a:gd name="connsiteY54" fmla="*/ 578819 h 753616"/>
                        <a:gd name="connsiteX55" fmla="*/ 266176 w 1499290"/>
                        <a:gd name="connsiteY55" fmla="*/ 556297 h 753616"/>
                        <a:gd name="connsiteX56" fmla="*/ 259420 w 1499290"/>
                        <a:gd name="connsiteY56" fmla="*/ 554045 h 753616"/>
                        <a:gd name="connsiteX57" fmla="*/ 236897 w 1499290"/>
                        <a:gd name="connsiteY57" fmla="*/ 545036 h 753616"/>
                        <a:gd name="connsiteX58" fmla="*/ 180592 w 1499290"/>
                        <a:gd name="connsiteY58" fmla="*/ 536027 h 753616"/>
                        <a:gd name="connsiteX59" fmla="*/ 117530 w 1499290"/>
                        <a:gd name="connsiteY59" fmla="*/ 533775 h 753616"/>
                        <a:gd name="connsiteX60" fmla="*/ 76990 w 1499290"/>
                        <a:gd name="connsiteY60" fmla="*/ 536027 h 753616"/>
                        <a:gd name="connsiteX61" fmla="*/ 61716 w 1499290"/>
                        <a:gd name="connsiteY61" fmla="*/ 536930 h 753616"/>
                        <a:gd name="connsiteX62" fmla="*/ 23554 w 1499290"/>
                        <a:gd name="connsiteY62" fmla="*/ 550729 h 753616"/>
                        <a:gd name="connsiteX63" fmla="*/ 174 w 1499290"/>
                        <a:gd name="connsiteY63" fmla="*/ 573331 h 753616"/>
                        <a:gd name="connsiteX64" fmla="*/ 16278 w 1499290"/>
                        <a:gd name="connsiteY64" fmla="*/ 613525 h 753616"/>
                        <a:gd name="connsiteX65" fmla="*/ 73673 w 1499290"/>
                        <a:gd name="connsiteY65" fmla="*/ 624127 h 753616"/>
                        <a:gd name="connsiteX66" fmla="*/ 125098 w 1499290"/>
                        <a:gd name="connsiteY66" fmla="*/ 629432 h 753616"/>
                        <a:gd name="connsiteX67" fmla="*/ 167079 w 1499290"/>
                        <a:gd name="connsiteY67" fmla="*/ 632873 h 753616"/>
                        <a:gd name="connsiteX68" fmla="*/ 219459 w 1499290"/>
                        <a:gd name="connsiteY68" fmla="*/ 640429 h 753616"/>
                        <a:gd name="connsiteX69" fmla="*/ 271260 w 1499290"/>
                        <a:gd name="connsiteY69" fmla="*/ 659173 h 753616"/>
                        <a:gd name="connsiteX70" fmla="*/ 302212 w 1499290"/>
                        <a:gd name="connsiteY70" fmla="*/ 675665 h 753616"/>
                        <a:gd name="connsiteX71" fmla="*/ 337300 w 1499290"/>
                        <a:gd name="connsiteY71" fmla="*/ 700365 h 753616"/>
                        <a:gd name="connsiteX72" fmla="*/ 363637 w 1499290"/>
                        <a:gd name="connsiteY72" fmla="*/ 738763 h 753616"/>
                        <a:gd name="connsiteX73" fmla="*/ 403561 w 1499290"/>
                        <a:gd name="connsiteY73" fmla="*/ 752240 h 753616"/>
                        <a:gd name="connsiteX74" fmla="*/ 548393 w 1499290"/>
                        <a:gd name="connsiteY74" fmla="*/ 753003 h 753616"/>
                        <a:gd name="connsiteX75" fmla="*/ 630198 w 1499290"/>
                        <a:gd name="connsiteY75" fmla="*/ 750751 h 753616"/>
                        <a:gd name="connsiteX76" fmla="*/ 689593 w 1499290"/>
                        <a:gd name="connsiteY76" fmla="*/ 745483 h 753616"/>
                        <a:gd name="connsiteX77" fmla="*/ 735846 w 1499290"/>
                        <a:gd name="connsiteY77" fmla="*/ 708955 h 753616"/>
                        <a:gd name="connsiteX78" fmla="*/ 766094 w 1499290"/>
                        <a:gd name="connsiteY78" fmla="*/ 676722 h 753616"/>
                        <a:gd name="connsiteX79" fmla="*/ 818622 w 1499290"/>
                        <a:gd name="connsiteY79" fmla="*/ 631642 h 753616"/>
                        <a:gd name="connsiteX80" fmla="*/ 869696 w 1499290"/>
                        <a:gd name="connsiteY80" fmla="*/ 611335 h 753616"/>
                        <a:gd name="connsiteX81" fmla="*/ 932033 w 1499290"/>
                        <a:gd name="connsiteY81" fmla="*/ 606609 h 753616"/>
                        <a:gd name="connsiteX82" fmla="*/ 990553 w 1499290"/>
                        <a:gd name="connsiteY82" fmla="*/ 619249 h 753616"/>
                        <a:gd name="connsiteX83" fmla="*/ 1055647 w 1499290"/>
                        <a:gd name="connsiteY83" fmla="*/ 656699 h 753616"/>
                        <a:gd name="connsiteX84" fmla="*/ 1085983 w 1499290"/>
                        <a:gd name="connsiteY84" fmla="*/ 686926 h 753616"/>
                        <a:gd name="connsiteX85" fmla="*/ 1131027 w 1499290"/>
                        <a:gd name="connsiteY85" fmla="*/ 727466 h 753616"/>
                        <a:gd name="connsiteX86" fmla="*/ 1191837 w 1499290"/>
                        <a:gd name="connsiteY86" fmla="*/ 745483 h 753616"/>
                        <a:gd name="connsiteX87" fmla="*/ 1268413 w 1499290"/>
                        <a:gd name="connsiteY87" fmla="*/ 747736 h 753616"/>
                        <a:gd name="connsiteX88" fmla="*/ 1306700 w 1499290"/>
                        <a:gd name="connsiteY88" fmla="*/ 707196 h 753616"/>
                        <a:gd name="connsiteX89" fmla="*/ 1315709 w 1499290"/>
                        <a:gd name="connsiteY89" fmla="*/ 691430 h 753616"/>
                        <a:gd name="connsiteX90" fmla="*/ 1333727 w 1499290"/>
                        <a:gd name="connsiteY90" fmla="*/ 675665 h 753616"/>
                        <a:gd name="connsiteX91" fmla="*/ 1335979 w 1499290"/>
                        <a:gd name="connsiteY91" fmla="*/ 666656 h 753616"/>
                        <a:gd name="connsiteX92" fmla="*/ 1342736 w 1499290"/>
                        <a:gd name="connsiteY92" fmla="*/ 655395 h 753616"/>
                        <a:gd name="connsiteX93" fmla="*/ 1356249 w 1499290"/>
                        <a:gd name="connsiteY93" fmla="*/ 610350 h 753616"/>
                        <a:gd name="connsiteX94" fmla="*/ 1360753 w 1499290"/>
                        <a:gd name="connsiteY94" fmla="*/ 601341 h 753616"/>
                        <a:gd name="connsiteX95" fmla="*/ 1365258 w 1499290"/>
                        <a:gd name="connsiteY95" fmla="*/ 585576 h 753616"/>
                        <a:gd name="connsiteX96" fmla="*/ 1372015 w 1499290"/>
                        <a:gd name="connsiteY96" fmla="*/ 576567 h 753616"/>
                        <a:gd name="connsiteX97" fmla="*/ 1376519 w 1499290"/>
                        <a:gd name="connsiteY97" fmla="*/ 542784 h 753616"/>
                        <a:gd name="connsiteX98" fmla="*/ 1378771 w 1499290"/>
                        <a:gd name="connsiteY98" fmla="*/ 533775 h 753616"/>
                        <a:gd name="connsiteX99" fmla="*/ 1379534 w 1499290"/>
                        <a:gd name="connsiteY99" fmla="*/ 397054 h 753616"/>
                        <a:gd name="connsiteX100" fmla="*/ 1394757 w 1499290"/>
                        <a:gd name="connsiteY100" fmla="*/ 270314 h 753616"/>
                        <a:gd name="connsiteX101" fmla="*/ 1435077 w 1499290"/>
                        <a:gd name="connsiteY101" fmla="*/ 157655 h 753616"/>
                        <a:gd name="connsiteX102" fmla="*/ 1494791 w 1499290"/>
                        <a:gd name="connsiteY102" fmla="*/ 100881 h 753616"/>
                        <a:gd name="connsiteX103" fmla="*/ 1493634 w 1499290"/>
                        <a:gd name="connsiteY103" fmla="*/ 0 h 753616"/>
                        <a:gd name="connsiteX104" fmla="*/ 1482373 w 1499290"/>
                        <a:gd name="connsiteY104" fmla="*/ 9008 h 753616"/>
                        <a:gd name="connsiteX105" fmla="*/ 1480121 w 1499290"/>
                        <a:gd name="connsiteY105" fmla="*/ 18017 h 753616"/>
                        <a:gd name="connsiteX106" fmla="*/ 1473364 w 1499290"/>
                        <a:gd name="connsiteY106" fmla="*/ 20270 h 753616"/>
                        <a:gd name="connsiteX107" fmla="*/ 1482373 w 1499290"/>
                        <a:gd name="connsiteY10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1475 w 1499290"/>
                        <a:gd name="connsiteY16" fmla="*/ 225221 h 753616"/>
                        <a:gd name="connsiteX17" fmla="*/ 1320214 w 1499290"/>
                        <a:gd name="connsiteY17" fmla="*/ 245491 h 753616"/>
                        <a:gd name="connsiteX18" fmla="*/ 1308953 w 1499290"/>
                        <a:gd name="connsiteY18" fmla="*/ 259005 h 753616"/>
                        <a:gd name="connsiteX19" fmla="*/ 1306700 w 1499290"/>
                        <a:gd name="connsiteY19" fmla="*/ 265761 h 753616"/>
                        <a:gd name="connsiteX20" fmla="*/ 1302196 w 1499290"/>
                        <a:gd name="connsiteY20" fmla="*/ 270266 h 753616"/>
                        <a:gd name="connsiteX21" fmla="*/ 1293187 w 1499290"/>
                        <a:gd name="connsiteY21" fmla="*/ 288283 h 753616"/>
                        <a:gd name="connsiteX22" fmla="*/ 1290935 w 1499290"/>
                        <a:gd name="connsiteY22" fmla="*/ 297292 h 753616"/>
                        <a:gd name="connsiteX23" fmla="*/ 1288683 w 1499290"/>
                        <a:gd name="connsiteY23" fmla="*/ 304049 h 753616"/>
                        <a:gd name="connsiteX24" fmla="*/ 1270665 w 1499290"/>
                        <a:gd name="connsiteY24" fmla="*/ 382876 h 753616"/>
                        <a:gd name="connsiteX25" fmla="*/ 1263908 w 1499290"/>
                        <a:gd name="connsiteY25" fmla="*/ 409903 h 753616"/>
                        <a:gd name="connsiteX26" fmla="*/ 1254899 w 1499290"/>
                        <a:gd name="connsiteY26" fmla="*/ 432425 h 753616"/>
                        <a:gd name="connsiteX27" fmla="*/ 1248143 w 1499290"/>
                        <a:gd name="connsiteY27" fmla="*/ 481974 h 753616"/>
                        <a:gd name="connsiteX28" fmla="*/ 1243638 w 1499290"/>
                        <a:gd name="connsiteY28" fmla="*/ 488731 h 753616"/>
                        <a:gd name="connsiteX29" fmla="*/ 1239134 w 1499290"/>
                        <a:gd name="connsiteY29" fmla="*/ 509001 h 753616"/>
                        <a:gd name="connsiteX30" fmla="*/ 1234629 w 1499290"/>
                        <a:gd name="connsiteY30" fmla="*/ 518009 h 753616"/>
                        <a:gd name="connsiteX31" fmla="*/ 1230125 w 1499290"/>
                        <a:gd name="connsiteY31" fmla="*/ 540532 h 753616"/>
                        <a:gd name="connsiteX32" fmla="*/ 1225620 w 1499290"/>
                        <a:gd name="connsiteY32" fmla="*/ 545036 h 753616"/>
                        <a:gd name="connsiteX33" fmla="*/ 1221116 w 1499290"/>
                        <a:gd name="connsiteY33" fmla="*/ 551793 h 753616"/>
                        <a:gd name="connsiteX34" fmla="*/ 1218864 w 1499290"/>
                        <a:gd name="connsiteY34" fmla="*/ 560802 h 753616"/>
                        <a:gd name="connsiteX35" fmla="*/ 1214359 w 1499290"/>
                        <a:gd name="connsiteY35" fmla="*/ 567558 h 753616"/>
                        <a:gd name="connsiteX36" fmla="*/ 1212107 w 1499290"/>
                        <a:gd name="connsiteY36" fmla="*/ 583324 h 753616"/>
                        <a:gd name="connsiteX37" fmla="*/ 1220895 w 1499290"/>
                        <a:gd name="connsiteY37" fmla="*/ 651038 h 753616"/>
                        <a:gd name="connsiteX38" fmla="*/ 1208072 w 1499290"/>
                        <a:gd name="connsiteY38" fmla="*/ 671160 h 753616"/>
                        <a:gd name="connsiteX39" fmla="*/ 1156381 w 1499290"/>
                        <a:gd name="connsiteY39" fmla="*/ 643408 h 753616"/>
                        <a:gd name="connsiteX40" fmla="*/ 1093602 w 1499290"/>
                        <a:gd name="connsiteY40" fmla="*/ 589675 h 753616"/>
                        <a:gd name="connsiteX41" fmla="*/ 1002467 w 1499290"/>
                        <a:gd name="connsiteY41" fmla="*/ 535190 h 753616"/>
                        <a:gd name="connsiteX42" fmla="*/ 905806 w 1499290"/>
                        <a:gd name="connsiteY42" fmla="*/ 522514 h 753616"/>
                        <a:gd name="connsiteX43" fmla="*/ 856257 w 1499290"/>
                        <a:gd name="connsiteY43" fmla="*/ 527018 h 753616"/>
                        <a:gd name="connsiteX44" fmla="*/ 796063 w 1499290"/>
                        <a:gd name="connsiteY44" fmla="*/ 547399 h 753616"/>
                        <a:gd name="connsiteX45" fmla="*/ 750403 w 1499290"/>
                        <a:gd name="connsiteY45" fmla="*/ 578819 h 753616"/>
                        <a:gd name="connsiteX46" fmla="*/ 709863 w 1499290"/>
                        <a:gd name="connsiteY46" fmla="*/ 626116 h 753616"/>
                        <a:gd name="connsiteX47" fmla="*/ 691845 w 1499290"/>
                        <a:gd name="connsiteY47" fmla="*/ 644134 h 753616"/>
                        <a:gd name="connsiteX48" fmla="*/ 647490 w 1499290"/>
                        <a:gd name="connsiteY48" fmla="*/ 668108 h 753616"/>
                        <a:gd name="connsiteX49" fmla="*/ 550719 w 1499290"/>
                        <a:gd name="connsiteY49" fmla="*/ 677007 h 753616"/>
                        <a:gd name="connsiteX50" fmla="*/ 449837 w 1499290"/>
                        <a:gd name="connsiteY50" fmla="*/ 674028 h 753616"/>
                        <a:gd name="connsiteX51" fmla="*/ 385888 w 1499290"/>
                        <a:gd name="connsiteY51" fmla="*/ 637474 h 753616"/>
                        <a:gd name="connsiteX52" fmla="*/ 340499 w 1499290"/>
                        <a:gd name="connsiteY52" fmla="*/ 603594 h 753616"/>
                        <a:gd name="connsiteX53" fmla="*/ 302212 w 1499290"/>
                        <a:gd name="connsiteY53" fmla="*/ 578819 h 753616"/>
                        <a:gd name="connsiteX54" fmla="*/ 266176 w 1499290"/>
                        <a:gd name="connsiteY54" fmla="*/ 556297 h 753616"/>
                        <a:gd name="connsiteX55" fmla="*/ 259420 w 1499290"/>
                        <a:gd name="connsiteY55" fmla="*/ 554045 h 753616"/>
                        <a:gd name="connsiteX56" fmla="*/ 236897 w 1499290"/>
                        <a:gd name="connsiteY56" fmla="*/ 545036 h 753616"/>
                        <a:gd name="connsiteX57" fmla="*/ 180592 w 1499290"/>
                        <a:gd name="connsiteY57" fmla="*/ 536027 h 753616"/>
                        <a:gd name="connsiteX58" fmla="*/ 117530 w 1499290"/>
                        <a:gd name="connsiteY58" fmla="*/ 533775 h 753616"/>
                        <a:gd name="connsiteX59" fmla="*/ 76990 w 1499290"/>
                        <a:gd name="connsiteY59" fmla="*/ 536027 h 753616"/>
                        <a:gd name="connsiteX60" fmla="*/ 61716 w 1499290"/>
                        <a:gd name="connsiteY60" fmla="*/ 536930 h 753616"/>
                        <a:gd name="connsiteX61" fmla="*/ 23554 w 1499290"/>
                        <a:gd name="connsiteY61" fmla="*/ 550729 h 753616"/>
                        <a:gd name="connsiteX62" fmla="*/ 174 w 1499290"/>
                        <a:gd name="connsiteY62" fmla="*/ 573331 h 753616"/>
                        <a:gd name="connsiteX63" fmla="*/ 16278 w 1499290"/>
                        <a:gd name="connsiteY63" fmla="*/ 613525 h 753616"/>
                        <a:gd name="connsiteX64" fmla="*/ 73673 w 1499290"/>
                        <a:gd name="connsiteY64" fmla="*/ 624127 h 753616"/>
                        <a:gd name="connsiteX65" fmla="*/ 125098 w 1499290"/>
                        <a:gd name="connsiteY65" fmla="*/ 629432 h 753616"/>
                        <a:gd name="connsiteX66" fmla="*/ 167079 w 1499290"/>
                        <a:gd name="connsiteY66" fmla="*/ 632873 h 753616"/>
                        <a:gd name="connsiteX67" fmla="*/ 219459 w 1499290"/>
                        <a:gd name="connsiteY67" fmla="*/ 640429 h 753616"/>
                        <a:gd name="connsiteX68" fmla="*/ 271260 w 1499290"/>
                        <a:gd name="connsiteY68" fmla="*/ 659173 h 753616"/>
                        <a:gd name="connsiteX69" fmla="*/ 302212 w 1499290"/>
                        <a:gd name="connsiteY69" fmla="*/ 675665 h 753616"/>
                        <a:gd name="connsiteX70" fmla="*/ 337300 w 1499290"/>
                        <a:gd name="connsiteY70" fmla="*/ 700365 h 753616"/>
                        <a:gd name="connsiteX71" fmla="*/ 363637 w 1499290"/>
                        <a:gd name="connsiteY71" fmla="*/ 738763 h 753616"/>
                        <a:gd name="connsiteX72" fmla="*/ 403561 w 1499290"/>
                        <a:gd name="connsiteY72" fmla="*/ 752240 h 753616"/>
                        <a:gd name="connsiteX73" fmla="*/ 548393 w 1499290"/>
                        <a:gd name="connsiteY73" fmla="*/ 753003 h 753616"/>
                        <a:gd name="connsiteX74" fmla="*/ 630198 w 1499290"/>
                        <a:gd name="connsiteY74" fmla="*/ 750751 h 753616"/>
                        <a:gd name="connsiteX75" fmla="*/ 689593 w 1499290"/>
                        <a:gd name="connsiteY75" fmla="*/ 745483 h 753616"/>
                        <a:gd name="connsiteX76" fmla="*/ 735846 w 1499290"/>
                        <a:gd name="connsiteY76" fmla="*/ 708955 h 753616"/>
                        <a:gd name="connsiteX77" fmla="*/ 766094 w 1499290"/>
                        <a:gd name="connsiteY77" fmla="*/ 676722 h 753616"/>
                        <a:gd name="connsiteX78" fmla="*/ 818622 w 1499290"/>
                        <a:gd name="connsiteY78" fmla="*/ 631642 h 753616"/>
                        <a:gd name="connsiteX79" fmla="*/ 869696 w 1499290"/>
                        <a:gd name="connsiteY79" fmla="*/ 611335 h 753616"/>
                        <a:gd name="connsiteX80" fmla="*/ 932033 w 1499290"/>
                        <a:gd name="connsiteY80" fmla="*/ 606609 h 753616"/>
                        <a:gd name="connsiteX81" fmla="*/ 990553 w 1499290"/>
                        <a:gd name="connsiteY81" fmla="*/ 619249 h 753616"/>
                        <a:gd name="connsiteX82" fmla="*/ 1055647 w 1499290"/>
                        <a:gd name="connsiteY82" fmla="*/ 656699 h 753616"/>
                        <a:gd name="connsiteX83" fmla="*/ 1085983 w 1499290"/>
                        <a:gd name="connsiteY83" fmla="*/ 686926 h 753616"/>
                        <a:gd name="connsiteX84" fmla="*/ 1131027 w 1499290"/>
                        <a:gd name="connsiteY84" fmla="*/ 727466 h 753616"/>
                        <a:gd name="connsiteX85" fmla="*/ 1191837 w 1499290"/>
                        <a:gd name="connsiteY85" fmla="*/ 745483 h 753616"/>
                        <a:gd name="connsiteX86" fmla="*/ 1268413 w 1499290"/>
                        <a:gd name="connsiteY86" fmla="*/ 747736 h 753616"/>
                        <a:gd name="connsiteX87" fmla="*/ 1306700 w 1499290"/>
                        <a:gd name="connsiteY87" fmla="*/ 707196 h 753616"/>
                        <a:gd name="connsiteX88" fmla="*/ 1315709 w 1499290"/>
                        <a:gd name="connsiteY88" fmla="*/ 691430 h 753616"/>
                        <a:gd name="connsiteX89" fmla="*/ 1333727 w 1499290"/>
                        <a:gd name="connsiteY89" fmla="*/ 675665 h 753616"/>
                        <a:gd name="connsiteX90" fmla="*/ 1335979 w 1499290"/>
                        <a:gd name="connsiteY90" fmla="*/ 666656 h 753616"/>
                        <a:gd name="connsiteX91" fmla="*/ 1342736 w 1499290"/>
                        <a:gd name="connsiteY91" fmla="*/ 655395 h 753616"/>
                        <a:gd name="connsiteX92" fmla="*/ 1356249 w 1499290"/>
                        <a:gd name="connsiteY92" fmla="*/ 610350 h 753616"/>
                        <a:gd name="connsiteX93" fmla="*/ 1360753 w 1499290"/>
                        <a:gd name="connsiteY93" fmla="*/ 601341 h 753616"/>
                        <a:gd name="connsiteX94" fmla="*/ 1365258 w 1499290"/>
                        <a:gd name="connsiteY94" fmla="*/ 585576 h 753616"/>
                        <a:gd name="connsiteX95" fmla="*/ 1372015 w 1499290"/>
                        <a:gd name="connsiteY95" fmla="*/ 576567 h 753616"/>
                        <a:gd name="connsiteX96" fmla="*/ 1376519 w 1499290"/>
                        <a:gd name="connsiteY96" fmla="*/ 542784 h 753616"/>
                        <a:gd name="connsiteX97" fmla="*/ 1378771 w 1499290"/>
                        <a:gd name="connsiteY97" fmla="*/ 533775 h 753616"/>
                        <a:gd name="connsiteX98" fmla="*/ 1379534 w 1499290"/>
                        <a:gd name="connsiteY98" fmla="*/ 397054 h 753616"/>
                        <a:gd name="connsiteX99" fmla="*/ 1394757 w 1499290"/>
                        <a:gd name="connsiteY99" fmla="*/ 270314 h 753616"/>
                        <a:gd name="connsiteX100" fmla="*/ 1435077 w 1499290"/>
                        <a:gd name="connsiteY100" fmla="*/ 157655 h 753616"/>
                        <a:gd name="connsiteX101" fmla="*/ 1494791 w 1499290"/>
                        <a:gd name="connsiteY101" fmla="*/ 100881 h 753616"/>
                        <a:gd name="connsiteX102" fmla="*/ 1493634 w 1499290"/>
                        <a:gd name="connsiteY102" fmla="*/ 0 h 753616"/>
                        <a:gd name="connsiteX103" fmla="*/ 1482373 w 1499290"/>
                        <a:gd name="connsiteY103" fmla="*/ 9008 h 753616"/>
                        <a:gd name="connsiteX104" fmla="*/ 1480121 w 1499290"/>
                        <a:gd name="connsiteY104" fmla="*/ 18017 h 753616"/>
                        <a:gd name="connsiteX105" fmla="*/ 1473364 w 1499290"/>
                        <a:gd name="connsiteY105" fmla="*/ 20270 h 753616"/>
                        <a:gd name="connsiteX106" fmla="*/ 1482373 w 1499290"/>
                        <a:gd name="connsiteY10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76519 w 1499290"/>
                        <a:gd name="connsiteY95" fmla="*/ 542784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9534 w 1499290"/>
                        <a:gd name="connsiteY96" fmla="*/ 397054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3153 w 1499290"/>
                        <a:gd name="connsiteY96" fmla="*/ 411946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31880 w 1499290"/>
                        <a:gd name="connsiteY96" fmla="*/ 514699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33333 w 1499290"/>
                        <a:gd name="connsiteY94" fmla="*/ 560655 h 753616"/>
                        <a:gd name="connsiteX95" fmla="*/ 1331880 w 1499290"/>
                        <a:gd name="connsiteY95" fmla="*/ 514699 h 753616"/>
                        <a:gd name="connsiteX96" fmla="*/ 1364281 w 1499290"/>
                        <a:gd name="connsiteY96" fmla="*/ 394737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33333 w 1499290"/>
                        <a:gd name="connsiteY93" fmla="*/ 560655 h 753616"/>
                        <a:gd name="connsiteX94" fmla="*/ 1331880 w 1499290"/>
                        <a:gd name="connsiteY94" fmla="*/ 514699 h 753616"/>
                        <a:gd name="connsiteX95" fmla="*/ 1364281 w 1499290"/>
                        <a:gd name="connsiteY95" fmla="*/ 394737 h 753616"/>
                        <a:gd name="connsiteX96" fmla="*/ 1394757 w 1499290"/>
                        <a:gd name="connsiteY96" fmla="*/ 270314 h 753616"/>
                        <a:gd name="connsiteX97" fmla="*/ 1435077 w 1499290"/>
                        <a:gd name="connsiteY97" fmla="*/ 157655 h 753616"/>
                        <a:gd name="connsiteX98" fmla="*/ 1494791 w 1499290"/>
                        <a:gd name="connsiteY98" fmla="*/ 100881 h 753616"/>
                        <a:gd name="connsiteX99" fmla="*/ 1493634 w 1499290"/>
                        <a:gd name="connsiteY99" fmla="*/ 0 h 753616"/>
                        <a:gd name="connsiteX100" fmla="*/ 1482373 w 1499290"/>
                        <a:gd name="connsiteY100" fmla="*/ 9008 h 753616"/>
                        <a:gd name="connsiteX101" fmla="*/ 1480121 w 1499290"/>
                        <a:gd name="connsiteY101" fmla="*/ 18017 h 753616"/>
                        <a:gd name="connsiteX102" fmla="*/ 1473364 w 1499290"/>
                        <a:gd name="connsiteY102" fmla="*/ 20270 h 753616"/>
                        <a:gd name="connsiteX103" fmla="*/ 1482373 w 1499290"/>
                        <a:gd name="connsiteY10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33333 w 1499290"/>
                        <a:gd name="connsiteY92" fmla="*/ 560655 h 753616"/>
                        <a:gd name="connsiteX93" fmla="*/ 1331880 w 1499290"/>
                        <a:gd name="connsiteY93" fmla="*/ 514699 h 753616"/>
                        <a:gd name="connsiteX94" fmla="*/ 1364281 w 1499290"/>
                        <a:gd name="connsiteY94" fmla="*/ 394737 h 753616"/>
                        <a:gd name="connsiteX95" fmla="*/ 1394757 w 1499290"/>
                        <a:gd name="connsiteY95" fmla="*/ 270314 h 753616"/>
                        <a:gd name="connsiteX96" fmla="*/ 1435077 w 1499290"/>
                        <a:gd name="connsiteY96" fmla="*/ 157655 h 753616"/>
                        <a:gd name="connsiteX97" fmla="*/ 1494791 w 1499290"/>
                        <a:gd name="connsiteY97" fmla="*/ 100881 h 753616"/>
                        <a:gd name="connsiteX98" fmla="*/ 1493634 w 1499290"/>
                        <a:gd name="connsiteY98" fmla="*/ 0 h 753616"/>
                        <a:gd name="connsiteX99" fmla="*/ 1482373 w 1499290"/>
                        <a:gd name="connsiteY99" fmla="*/ 9008 h 753616"/>
                        <a:gd name="connsiteX100" fmla="*/ 1480121 w 1499290"/>
                        <a:gd name="connsiteY100" fmla="*/ 18017 h 753616"/>
                        <a:gd name="connsiteX101" fmla="*/ 1473364 w 1499290"/>
                        <a:gd name="connsiteY101" fmla="*/ 20270 h 753616"/>
                        <a:gd name="connsiteX102" fmla="*/ 1482373 w 1499290"/>
                        <a:gd name="connsiteY10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33333 w 1499290"/>
                        <a:gd name="connsiteY91" fmla="*/ 560655 h 753616"/>
                        <a:gd name="connsiteX92" fmla="*/ 1331880 w 1499290"/>
                        <a:gd name="connsiteY92" fmla="*/ 514699 h 753616"/>
                        <a:gd name="connsiteX93" fmla="*/ 1364281 w 1499290"/>
                        <a:gd name="connsiteY93" fmla="*/ 394737 h 753616"/>
                        <a:gd name="connsiteX94" fmla="*/ 1394757 w 1499290"/>
                        <a:gd name="connsiteY94" fmla="*/ 270314 h 753616"/>
                        <a:gd name="connsiteX95" fmla="*/ 1435077 w 1499290"/>
                        <a:gd name="connsiteY95" fmla="*/ 157655 h 753616"/>
                        <a:gd name="connsiteX96" fmla="*/ 1494791 w 1499290"/>
                        <a:gd name="connsiteY96" fmla="*/ 100881 h 753616"/>
                        <a:gd name="connsiteX97" fmla="*/ 1493634 w 1499290"/>
                        <a:gd name="connsiteY97" fmla="*/ 0 h 753616"/>
                        <a:gd name="connsiteX98" fmla="*/ 1482373 w 1499290"/>
                        <a:gd name="connsiteY98" fmla="*/ 9008 h 753616"/>
                        <a:gd name="connsiteX99" fmla="*/ 1480121 w 1499290"/>
                        <a:gd name="connsiteY99" fmla="*/ 18017 h 753616"/>
                        <a:gd name="connsiteX100" fmla="*/ 1473364 w 1499290"/>
                        <a:gd name="connsiteY100" fmla="*/ 20270 h 753616"/>
                        <a:gd name="connsiteX101" fmla="*/ 1482373 w 1499290"/>
                        <a:gd name="connsiteY10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33333 w 1499290"/>
                        <a:gd name="connsiteY90" fmla="*/ 560655 h 753616"/>
                        <a:gd name="connsiteX91" fmla="*/ 1331880 w 1499290"/>
                        <a:gd name="connsiteY91" fmla="*/ 514699 h 753616"/>
                        <a:gd name="connsiteX92" fmla="*/ 1364281 w 1499290"/>
                        <a:gd name="connsiteY92" fmla="*/ 394737 h 753616"/>
                        <a:gd name="connsiteX93" fmla="*/ 1394757 w 1499290"/>
                        <a:gd name="connsiteY93" fmla="*/ 270314 h 753616"/>
                        <a:gd name="connsiteX94" fmla="*/ 1435077 w 1499290"/>
                        <a:gd name="connsiteY94" fmla="*/ 157655 h 753616"/>
                        <a:gd name="connsiteX95" fmla="*/ 1494791 w 1499290"/>
                        <a:gd name="connsiteY95" fmla="*/ 100881 h 753616"/>
                        <a:gd name="connsiteX96" fmla="*/ 1493634 w 1499290"/>
                        <a:gd name="connsiteY96" fmla="*/ 0 h 753616"/>
                        <a:gd name="connsiteX97" fmla="*/ 1482373 w 1499290"/>
                        <a:gd name="connsiteY97" fmla="*/ 9008 h 753616"/>
                        <a:gd name="connsiteX98" fmla="*/ 1480121 w 1499290"/>
                        <a:gd name="connsiteY98" fmla="*/ 18017 h 753616"/>
                        <a:gd name="connsiteX99" fmla="*/ 1473364 w 1499290"/>
                        <a:gd name="connsiteY99" fmla="*/ 20270 h 753616"/>
                        <a:gd name="connsiteX100" fmla="*/ 1482373 w 1499290"/>
                        <a:gd name="connsiteY10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3333 w 1499290"/>
                        <a:gd name="connsiteY89" fmla="*/ 560655 h 753616"/>
                        <a:gd name="connsiteX90" fmla="*/ 1331880 w 1499290"/>
                        <a:gd name="connsiteY90" fmla="*/ 514699 h 753616"/>
                        <a:gd name="connsiteX91" fmla="*/ 1364281 w 1499290"/>
                        <a:gd name="connsiteY91" fmla="*/ 394737 h 753616"/>
                        <a:gd name="connsiteX92" fmla="*/ 1394757 w 1499290"/>
                        <a:gd name="connsiteY92" fmla="*/ 270314 h 753616"/>
                        <a:gd name="connsiteX93" fmla="*/ 1435077 w 1499290"/>
                        <a:gd name="connsiteY93" fmla="*/ 157655 h 753616"/>
                        <a:gd name="connsiteX94" fmla="*/ 1494791 w 1499290"/>
                        <a:gd name="connsiteY94" fmla="*/ 100881 h 753616"/>
                        <a:gd name="connsiteX95" fmla="*/ 1493634 w 1499290"/>
                        <a:gd name="connsiteY95" fmla="*/ 0 h 753616"/>
                        <a:gd name="connsiteX96" fmla="*/ 1482373 w 1499290"/>
                        <a:gd name="connsiteY96" fmla="*/ 9008 h 753616"/>
                        <a:gd name="connsiteX97" fmla="*/ 1480121 w 1499290"/>
                        <a:gd name="connsiteY97" fmla="*/ 18017 h 753616"/>
                        <a:gd name="connsiteX98" fmla="*/ 1473364 w 1499290"/>
                        <a:gd name="connsiteY98" fmla="*/ 20270 h 753616"/>
                        <a:gd name="connsiteX99" fmla="*/ 1482373 w 1499290"/>
                        <a:gd name="connsiteY99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333 w 1499290"/>
                        <a:gd name="connsiteY88" fmla="*/ 560655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3873 w 1499290"/>
                        <a:gd name="connsiteY36" fmla="*/ 600406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2107 w 1499290"/>
                        <a:gd name="connsiteY34" fmla="*/ 583324 h 753616"/>
                        <a:gd name="connsiteX35" fmla="*/ 1223873 w 1499290"/>
                        <a:gd name="connsiteY35" fmla="*/ 600406 h 753616"/>
                        <a:gd name="connsiteX36" fmla="*/ 1222964 w 1499290"/>
                        <a:gd name="connsiteY36" fmla="*/ 663714 h 753616"/>
                        <a:gd name="connsiteX37" fmla="*/ 1156381 w 1499290"/>
                        <a:gd name="connsiteY37" fmla="*/ 643408 h 753616"/>
                        <a:gd name="connsiteX38" fmla="*/ 1093602 w 1499290"/>
                        <a:gd name="connsiteY38" fmla="*/ 589675 h 753616"/>
                        <a:gd name="connsiteX39" fmla="*/ 1002467 w 1499290"/>
                        <a:gd name="connsiteY39" fmla="*/ 535190 h 753616"/>
                        <a:gd name="connsiteX40" fmla="*/ 905806 w 1499290"/>
                        <a:gd name="connsiteY40" fmla="*/ 522514 h 753616"/>
                        <a:gd name="connsiteX41" fmla="*/ 856257 w 1499290"/>
                        <a:gd name="connsiteY41" fmla="*/ 527018 h 753616"/>
                        <a:gd name="connsiteX42" fmla="*/ 796063 w 1499290"/>
                        <a:gd name="connsiteY42" fmla="*/ 547399 h 753616"/>
                        <a:gd name="connsiteX43" fmla="*/ 750403 w 1499290"/>
                        <a:gd name="connsiteY43" fmla="*/ 578819 h 753616"/>
                        <a:gd name="connsiteX44" fmla="*/ 709863 w 1499290"/>
                        <a:gd name="connsiteY44" fmla="*/ 626116 h 753616"/>
                        <a:gd name="connsiteX45" fmla="*/ 691845 w 1499290"/>
                        <a:gd name="connsiteY45" fmla="*/ 644134 h 753616"/>
                        <a:gd name="connsiteX46" fmla="*/ 647490 w 1499290"/>
                        <a:gd name="connsiteY46" fmla="*/ 668108 h 753616"/>
                        <a:gd name="connsiteX47" fmla="*/ 550719 w 1499290"/>
                        <a:gd name="connsiteY47" fmla="*/ 677007 h 753616"/>
                        <a:gd name="connsiteX48" fmla="*/ 449837 w 1499290"/>
                        <a:gd name="connsiteY48" fmla="*/ 674028 h 753616"/>
                        <a:gd name="connsiteX49" fmla="*/ 385888 w 1499290"/>
                        <a:gd name="connsiteY49" fmla="*/ 637474 h 753616"/>
                        <a:gd name="connsiteX50" fmla="*/ 340499 w 1499290"/>
                        <a:gd name="connsiteY50" fmla="*/ 603594 h 753616"/>
                        <a:gd name="connsiteX51" fmla="*/ 302212 w 1499290"/>
                        <a:gd name="connsiteY51" fmla="*/ 578819 h 753616"/>
                        <a:gd name="connsiteX52" fmla="*/ 266176 w 1499290"/>
                        <a:gd name="connsiteY52" fmla="*/ 556297 h 753616"/>
                        <a:gd name="connsiteX53" fmla="*/ 259420 w 1499290"/>
                        <a:gd name="connsiteY53" fmla="*/ 554045 h 753616"/>
                        <a:gd name="connsiteX54" fmla="*/ 236897 w 1499290"/>
                        <a:gd name="connsiteY54" fmla="*/ 545036 h 753616"/>
                        <a:gd name="connsiteX55" fmla="*/ 180592 w 1499290"/>
                        <a:gd name="connsiteY55" fmla="*/ 536027 h 753616"/>
                        <a:gd name="connsiteX56" fmla="*/ 117530 w 1499290"/>
                        <a:gd name="connsiteY56" fmla="*/ 533775 h 753616"/>
                        <a:gd name="connsiteX57" fmla="*/ 76990 w 1499290"/>
                        <a:gd name="connsiteY57" fmla="*/ 536027 h 753616"/>
                        <a:gd name="connsiteX58" fmla="*/ 61716 w 1499290"/>
                        <a:gd name="connsiteY58" fmla="*/ 536930 h 753616"/>
                        <a:gd name="connsiteX59" fmla="*/ 23554 w 1499290"/>
                        <a:gd name="connsiteY59" fmla="*/ 550729 h 753616"/>
                        <a:gd name="connsiteX60" fmla="*/ 174 w 1499290"/>
                        <a:gd name="connsiteY60" fmla="*/ 573331 h 753616"/>
                        <a:gd name="connsiteX61" fmla="*/ 16278 w 1499290"/>
                        <a:gd name="connsiteY61" fmla="*/ 613525 h 753616"/>
                        <a:gd name="connsiteX62" fmla="*/ 73673 w 1499290"/>
                        <a:gd name="connsiteY62" fmla="*/ 624127 h 753616"/>
                        <a:gd name="connsiteX63" fmla="*/ 125098 w 1499290"/>
                        <a:gd name="connsiteY63" fmla="*/ 629432 h 753616"/>
                        <a:gd name="connsiteX64" fmla="*/ 167079 w 1499290"/>
                        <a:gd name="connsiteY64" fmla="*/ 632873 h 753616"/>
                        <a:gd name="connsiteX65" fmla="*/ 219459 w 1499290"/>
                        <a:gd name="connsiteY65" fmla="*/ 640429 h 753616"/>
                        <a:gd name="connsiteX66" fmla="*/ 271260 w 1499290"/>
                        <a:gd name="connsiteY66" fmla="*/ 659173 h 753616"/>
                        <a:gd name="connsiteX67" fmla="*/ 302212 w 1499290"/>
                        <a:gd name="connsiteY67" fmla="*/ 675665 h 753616"/>
                        <a:gd name="connsiteX68" fmla="*/ 337300 w 1499290"/>
                        <a:gd name="connsiteY68" fmla="*/ 700365 h 753616"/>
                        <a:gd name="connsiteX69" fmla="*/ 363637 w 1499290"/>
                        <a:gd name="connsiteY69" fmla="*/ 738763 h 753616"/>
                        <a:gd name="connsiteX70" fmla="*/ 403561 w 1499290"/>
                        <a:gd name="connsiteY70" fmla="*/ 752240 h 753616"/>
                        <a:gd name="connsiteX71" fmla="*/ 548393 w 1499290"/>
                        <a:gd name="connsiteY71" fmla="*/ 753003 h 753616"/>
                        <a:gd name="connsiteX72" fmla="*/ 630198 w 1499290"/>
                        <a:gd name="connsiteY72" fmla="*/ 750751 h 753616"/>
                        <a:gd name="connsiteX73" fmla="*/ 689593 w 1499290"/>
                        <a:gd name="connsiteY73" fmla="*/ 745483 h 753616"/>
                        <a:gd name="connsiteX74" fmla="*/ 735846 w 1499290"/>
                        <a:gd name="connsiteY74" fmla="*/ 708955 h 753616"/>
                        <a:gd name="connsiteX75" fmla="*/ 766094 w 1499290"/>
                        <a:gd name="connsiteY75" fmla="*/ 676722 h 753616"/>
                        <a:gd name="connsiteX76" fmla="*/ 818622 w 1499290"/>
                        <a:gd name="connsiteY76" fmla="*/ 631642 h 753616"/>
                        <a:gd name="connsiteX77" fmla="*/ 869696 w 1499290"/>
                        <a:gd name="connsiteY77" fmla="*/ 611335 h 753616"/>
                        <a:gd name="connsiteX78" fmla="*/ 932033 w 1499290"/>
                        <a:gd name="connsiteY78" fmla="*/ 606609 h 753616"/>
                        <a:gd name="connsiteX79" fmla="*/ 990553 w 1499290"/>
                        <a:gd name="connsiteY79" fmla="*/ 619249 h 753616"/>
                        <a:gd name="connsiteX80" fmla="*/ 1055647 w 1499290"/>
                        <a:gd name="connsiteY80" fmla="*/ 656699 h 753616"/>
                        <a:gd name="connsiteX81" fmla="*/ 1085983 w 1499290"/>
                        <a:gd name="connsiteY81" fmla="*/ 686926 h 753616"/>
                        <a:gd name="connsiteX82" fmla="*/ 1131027 w 1499290"/>
                        <a:gd name="connsiteY82" fmla="*/ 727466 h 753616"/>
                        <a:gd name="connsiteX83" fmla="*/ 1191837 w 1499290"/>
                        <a:gd name="connsiteY83" fmla="*/ 745483 h 753616"/>
                        <a:gd name="connsiteX84" fmla="*/ 1268413 w 1499290"/>
                        <a:gd name="connsiteY84" fmla="*/ 747736 h 753616"/>
                        <a:gd name="connsiteX85" fmla="*/ 1309678 w 1499290"/>
                        <a:gd name="connsiteY85" fmla="*/ 732512 h 753616"/>
                        <a:gd name="connsiteX86" fmla="*/ 1315709 w 1499290"/>
                        <a:gd name="connsiteY86" fmla="*/ 691430 h 753616"/>
                        <a:gd name="connsiteX87" fmla="*/ 1309506 w 1499290"/>
                        <a:gd name="connsiteY87" fmla="*/ 638093 h 753616"/>
                        <a:gd name="connsiteX88" fmla="*/ 1331880 w 1499290"/>
                        <a:gd name="connsiteY88" fmla="*/ 514699 h 753616"/>
                        <a:gd name="connsiteX89" fmla="*/ 1364281 w 1499290"/>
                        <a:gd name="connsiteY89" fmla="*/ 394737 h 753616"/>
                        <a:gd name="connsiteX90" fmla="*/ 1394757 w 1499290"/>
                        <a:gd name="connsiteY90" fmla="*/ 270314 h 753616"/>
                        <a:gd name="connsiteX91" fmla="*/ 1435077 w 1499290"/>
                        <a:gd name="connsiteY91" fmla="*/ 157655 h 753616"/>
                        <a:gd name="connsiteX92" fmla="*/ 1494791 w 1499290"/>
                        <a:gd name="connsiteY92" fmla="*/ 100881 h 753616"/>
                        <a:gd name="connsiteX93" fmla="*/ 1493634 w 1499290"/>
                        <a:gd name="connsiteY93" fmla="*/ 0 h 753616"/>
                        <a:gd name="connsiteX94" fmla="*/ 1482373 w 1499290"/>
                        <a:gd name="connsiteY94" fmla="*/ 9008 h 753616"/>
                        <a:gd name="connsiteX95" fmla="*/ 1480121 w 1499290"/>
                        <a:gd name="connsiteY95" fmla="*/ 18017 h 753616"/>
                        <a:gd name="connsiteX96" fmla="*/ 1473364 w 1499290"/>
                        <a:gd name="connsiteY96" fmla="*/ 20270 h 753616"/>
                        <a:gd name="connsiteX97" fmla="*/ 1482373 w 1499290"/>
                        <a:gd name="connsiteY9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23873 w 1499290"/>
                        <a:gd name="connsiteY34" fmla="*/ 600406 h 753616"/>
                        <a:gd name="connsiteX35" fmla="*/ 1222964 w 1499290"/>
                        <a:gd name="connsiteY35" fmla="*/ 663714 h 753616"/>
                        <a:gd name="connsiteX36" fmla="*/ 1156381 w 1499290"/>
                        <a:gd name="connsiteY36" fmla="*/ 643408 h 753616"/>
                        <a:gd name="connsiteX37" fmla="*/ 1093602 w 1499290"/>
                        <a:gd name="connsiteY37" fmla="*/ 589675 h 753616"/>
                        <a:gd name="connsiteX38" fmla="*/ 1002467 w 1499290"/>
                        <a:gd name="connsiteY38" fmla="*/ 535190 h 753616"/>
                        <a:gd name="connsiteX39" fmla="*/ 905806 w 1499290"/>
                        <a:gd name="connsiteY39" fmla="*/ 522514 h 753616"/>
                        <a:gd name="connsiteX40" fmla="*/ 856257 w 1499290"/>
                        <a:gd name="connsiteY40" fmla="*/ 527018 h 753616"/>
                        <a:gd name="connsiteX41" fmla="*/ 796063 w 1499290"/>
                        <a:gd name="connsiteY41" fmla="*/ 547399 h 753616"/>
                        <a:gd name="connsiteX42" fmla="*/ 750403 w 1499290"/>
                        <a:gd name="connsiteY42" fmla="*/ 578819 h 753616"/>
                        <a:gd name="connsiteX43" fmla="*/ 709863 w 1499290"/>
                        <a:gd name="connsiteY43" fmla="*/ 626116 h 753616"/>
                        <a:gd name="connsiteX44" fmla="*/ 691845 w 1499290"/>
                        <a:gd name="connsiteY44" fmla="*/ 644134 h 753616"/>
                        <a:gd name="connsiteX45" fmla="*/ 647490 w 1499290"/>
                        <a:gd name="connsiteY45" fmla="*/ 668108 h 753616"/>
                        <a:gd name="connsiteX46" fmla="*/ 550719 w 1499290"/>
                        <a:gd name="connsiteY46" fmla="*/ 677007 h 753616"/>
                        <a:gd name="connsiteX47" fmla="*/ 449837 w 1499290"/>
                        <a:gd name="connsiteY47" fmla="*/ 674028 h 753616"/>
                        <a:gd name="connsiteX48" fmla="*/ 385888 w 1499290"/>
                        <a:gd name="connsiteY48" fmla="*/ 637474 h 753616"/>
                        <a:gd name="connsiteX49" fmla="*/ 340499 w 1499290"/>
                        <a:gd name="connsiteY49" fmla="*/ 603594 h 753616"/>
                        <a:gd name="connsiteX50" fmla="*/ 302212 w 1499290"/>
                        <a:gd name="connsiteY50" fmla="*/ 578819 h 753616"/>
                        <a:gd name="connsiteX51" fmla="*/ 266176 w 1499290"/>
                        <a:gd name="connsiteY51" fmla="*/ 556297 h 753616"/>
                        <a:gd name="connsiteX52" fmla="*/ 259420 w 1499290"/>
                        <a:gd name="connsiteY52" fmla="*/ 554045 h 753616"/>
                        <a:gd name="connsiteX53" fmla="*/ 236897 w 1499290"/>
                        <a:gd name="connsiteY53" fmla="*/ 545036 h 753616"/>
                        <a:gd name="connsiteX54" fmla="*/ 180592 w 1499290"/>
                        <a:gd name="connsiteY54" fmla="*/ 536027 h 753616"/>
                        <a:gd name="connsiteX55" fmla="*/ 117530 w 1499290"/>
                        <a:gd name="connsiteY55" fmla="*/ 533775 h 753616"/>
                        <a:gd name="connsiteX56" fmla="*/ 76990 w 1499290"/>
                        <a:gd name="connsiteY56" fmla="*/ 536027 h 753616"/>
                        <a:gd name="connsiteX57" fmla="*/ 61716 w 1499290"/>
                        <a:gd name="connsiteY57" fmla="*/ 536930 h 753616"/>
                        <a:gd name="connsiteX58" fmla="*/ 23554 w 1499290"/>
                        <a:gd name="connsiteY58" fmla="*/ 550729 h 753616"/>
                        <a:gd name="connsiteX59" fmla="*/ 174 w 1499290"/>
                        <a:gd name="connsiteY59" fmla="*/ 573331 h 753616"/>
                        <a:gd name="connsiteX60" fmla="*/ 16278 w 1499290"/>
                        <a:gd name="connsiteY60" fmla="*/ 613525 h 753616"/>
                        <a:gd name="connsiteX61" fmla="*/ 73673 w 1499290"/>
                        <a:gd name="connsiteY61" fmla="*/ 624127 h 753616"/>
                        <a:gd name="connsiteX62" fmla="*/ 125098 w 1499290"/>
                        <a:gd name="connsiteY62" fmla="*/ 629432 h 753616"/>
                        <a:gd name="connsiteX63" fmla="*/ 167079 w 1499290"/>
                        <a:gd name="connsiteY63" fmla="*/ 632873 h 753616"/>
                        <a:gd name="connsiteX64" fmla="*/ 219459 w 1499290"/>
                        <a:gd name="connsiteY64" fmla="*/ 640429 h 753616"/>
                        <a:gd name="connsiteX65" fmla="*/ 271260 w 1499290"/>
                        <a:gd name="connsiteY65" fmla="*/ 659173 h 753616"/>
                        <a:gd name="connsiteX66" fmla="*/ 302212 w 1499290"/>
                        <a:gd name="connsiteY66" fmla="*/ 675665 h 753616"/>
                        <a:gd name="connsiteX67" fmla="*/ 337300 w 1499290"/>
                        <a:gd name="connsiteY67" fmla="*/ 700365 h 753616"/>
                        <a:gd name="connsiteX68" fmla="*/ 363637 w 1499290"/>
                        <a:gd name="connsiteY68" fmla="*/ 738763 h 753616"/>
                        <a:gd name="connsiteX69" fmla="*/ 403561 w 1499290"/>
                        <a:gd name="connsiteY69" fmla="*/ 752240 h 753616"/>
                        <a:gd name="connsiteX70" fmla="*/ 548393 w 1499290"/>
                        <a:gd name="connsiteY70" fmla="*/ 753003 h 753616"/>
                        <a:gd name="connsiteX71" fmla="*/ 630198 w 1499290"/>
                        <a:gd name="connsiteY71" fmla="*/ 750751 h 753616"/>
                        <a:gd name="connsiteX72" fmla="*/ 689593 w 1499290"/>
                        <a:gd name="connsiteY72" fmla="*/ 745483 h 753616"/>
                        <a:gd name="connsiteX73" fmla="*/ 735846 w 1499290"/>
                        <a:gd name="connsiteY73" fmla="*/ 708955 h 753616"/>
                        <a:gd name="connsiteX74" fmla="*/ 766094 w 1499290"/>
                        <a:gd name="connsiteY74" fmla="*/ 676722 h 753616"/>
                        <a:gd name="connsiteX75" fmla="*/ 818622 w 1499290"/>
                        <a:gd name="connsiteY75" fmla="*/ 631642 h 753616"/>
                        <a:gd name="connsiteX76" fmla="*/ 869696 w 1499290"/>
                        <a:gd name="connsiteY76" fmla="*/ 611335 h 753616"/>
                        <a:gd name="connsiteX77" fmla="*/ 932033 w 1499290"/>
                        <a:gd name="connsiteY77" fmla="*/ 606609 h 753616"/>
                        <a:gd name="connsiteX78" fmla="*/ 990553 w 1499290"/>
                        <a:gd name="connsiteY78" fmla="*/ 619249 h 753616"/>
                        <a:gd name="connsiteX79" fmla="*/ 1055647 w 1499290"/>
                        <a:gd name="connsiteY79" fmla="*/ 656699 h 753616"/>
                        <a:gd name="connsiteX80" fmla="*/ 1085983 w 1499290"/>
                        <a:gd name="connsiteY80" fmla="*/ 686926 h 753616"/>
                        <a:gd name="connsiteX81" fmla="*/ 1131027 w 1499290"/>
                        <a:gd name="connsiteY81" fmla="*/ 727466 h 753616"/>
                        <a:gd name="connsiteX82" fmla="*/ 1191837 w 1499290"/>
                        <a:gd name="connsiteY82" fmla="*/ 745483 h 753616"/>
                        <a:gd name="connsiteX83" fmla="*/ 1268413 w 1499290"/>
                        <a:gd name="connsiteY83" fmla="*/ 747736 h 753616"/>
                        <a:gd name="connsiteX84" fmla="*/ 1309678 w 1499290"/>
                        <a:gd name="connsiteY84" fmla="*/ 732512 h 753616"/>
                        <a:gd name="connsiteX85" fmla="*/ 1315709 w 1499290"/>
                        <a:gd name="connsiteY85" fmla="*/ 691430 h 753616"/>
                        <a:gd name="connsiteX86" fmla="*/ 1309506 w 1499290"/>
                        <a:gd name="connsiteY86" fmla="*/ 638093 h 753616"/>
                        <a:gd name="connsiteX87" fmla="*/ 1331880 w 1499290"/>
                        <a:gd name="connsiteY87" fmla="*/ 514699 h 753616"/>
                        <a:gd name="connsiteX88" fmla="*/ 1364281 w 1499290"/>
                        <a:gd name="connsiteY88" fmla="*/ 394737 h 753616"/>
                        <a:gd name="connsiteX89" fmla="*/ 1394757 w 1499290"/>
                        <a:gd name="connsiteY89" fmla="*/ 270314 h 753616"/>
                        <a:gd name="connsiteX90" fmla="*/ 1435077 w 1499290"/>
                        <a:gd name="connsiteY90" fmla="*/ 157655 h 753616"/>
                        <a:gd name="connsiteX91" fmla="*/ 1494791 w 1499290"/>
                        <a:gd name="connsiteY91" fmla="*/ 100881 h 753616"/>
                        <a:gd name="connsiteX92" fmla="*/ 1493634 w 1499290"/>
                        <a:gd name="connsiteY92" fmla="*/ 0 h 753616"/>
                        <a:gd name="connsiteX93" fmla="*/ 1482373 w 1499290"/>
                        <a:gd name="connsiteY93" fmla="*/ 9008 h 753616"/>
                        <a:gd name="connsiteX94" fmla="*/ 1480121 w 1499290"/>
                        <a:gd name="connsiteY94" fmla="*/ 18017 h 753616"/>
                        <a:gd name="connsiteX95" fmla="*/ 1473364 w 1499290"/>
                        <a:gd name="connsiteY95" fmla="*/ 20270 h 753616"/>
                        <a:gd name="connsiteX96" fmla="*/ 1482373 w 1499290"/>
                        <a:gd name="connsiteY9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18864 w 1499290"/>
                        <a:gd name="connsiteY32" fmla="*/ 560802 h 753616"/>
                        <a:gd name="connsiteX33" fmla="*/ 1223873 w 1499290"/>
                        <a:gd name="connsiteY33" fmla="*/ 600406 h 753616"/>
                        <a:gd name="connsiteX34" fmla="*/ 1222964 w 1499290"/>
                        <a:gd name="connsiteY34" fmla="*/ 663714 h 753616"/>
                        <a:gd name="connsiteX35" fmla="*/ 1156381 w 1499290"/>
                        <a:gd name="connsiteY35" fmla="*/ 643408 h 753616"/>
                        <a:gd name="connsiteX36" fmla="*/ 1093602 w 1499290"/>
                        <a:gd name="connsiteY36" fmla="*/ 589675 h 753616"/>
                        <a:gd name="connsiteX37" fmla="*/ 1002467 w 1499290"/>
                        <a:gd name="connsiteY37" fmla="*/ 535190 h 753616"/>
                        <a:gd name="connsiteX38" fmla="*/ 905806 w 1499290"/>
                        <a:gd name="connsiteY38" fmla="*/ 522514 h 753616"/>
                        <a:gd name="connsiteX39" fmla="*/ 856257 w 1499290"/>
                        <a:gd name="connsiteY39" fmla="*/ 527018 h 753616"/>
                        <a:gd name="connsiteX40" fmla="*/ 796063 w 1499290"/>
                        <a:gd name="connsiteY40" fmla="*/ 547399 h 753616"/>
                        <a:gd name="connsiteX41" fmla="*/ 750403 w 1499290"/>
                        <a:gd name="connsiteY41" fmla="*/ 578819 h 753616"/>
                        <a:gd name="connsiteX42" fmla="*/ 709863 w 1499290"/>
                        <a:gd name="connsiteY42" fmla="*/ 626116 h 753616"/>
                        <a:gd name="connsiteX43" fmla="*/ 691845 w 1499290"/>
                        <a:gd name="connsiteY43" fmla="*/ 644134 h 753616"/>
                        <a:gd name="connsiteX44" fmla="*/ 647490 w 1499290"/>
                        <a:gd name="connsiteY44" fmla="*/ 668108 h 753616"/>
                        <a:gd name="connsiteX45" fmla="*/ 550719 w 1499290"/>
                        <a:gd name="connsiteY45" fmla="*/ 677007 h 753616"/>
                        <a:gd name="connsiteX46" fmla="*/ 449837 w 1499290"/>
                        <a:gd name="connsiteY46" fmla="*/ 674028 h 753616"/>
                        <a:gd name="connsiteX47" fmla="*/ 385888 w 1499290"/>
                        <a:gd name="connsiteY47" fmla="*/ 637474 h 753616"/>
                        <a:gd name="connsiteX48" fmla="*/ 340499 w 1499290"/>
                        <a:gd name="connsiteY48" fmla="*/ 603594 h 753616"/>
                        <a:gd name="connsiteX49" fmla="*/ 302212 w 1499290"/>
                        <a:gd name="connsiteY49" fmla="*/ 578819 h 753616"/>
                        <a:gd name="connsiteX50" fmla="*/ 266176 w 1499290"/>
                        <a:gd name="connsiteY50" fmla="*/ 556297 h 753616"/>
                        <a:gd name="connsiteX51" fmla="*/ 259420 w 1499290"/>
                        <a:gd name="connsiteY51" fmla="*/ 554045 h 753616"/>
                        <a:gd name="connsiteX52" fmla="*/ 236897 w 1499290"/>
                        <a:gd name="connsiteY52" fmla="*/ 545036 h 753616"/>
                        <a:gd name="connsiteX53" fmla="*/ 180592 w 1499290"/>
                        <a:gd name="connsiteY53" fmla="*/ 536027 h 753616"/>
                        <a:gd name="connsiteX54" fmla="*/ 117530 w 1499290"/>
                        <a:gd name="connsiteY54" fmla="*/ 533775 h 753616"/>
                        <a:gd name="connsiteX55" fmla="*/ 76990 w 1499290"/>
                        <a:gd name="connsiteY55" fmla="*/ 536027 h 753616"/>
                        <a:gd name="connsiteX56" fmla="*/ 61716 w 1499290"/>
                        <a:gd name="connsiteY56" fmla="*/ 536930 h 753616"/>
                        <a:gd name="connsiteX57" fmla="*/ 23554 w 1499290"/>
                        <a:gd name="connsiteY57" fmla="*/ 550729 h 753616"/>
                        <a:gd name="connsiteX58" fmla="*/ 174 w 1499290"/>
                        <a:gd name="connsiteY58" fmla="*/ 573331 h 753616"/>
                        <a:gd name="connsiteX59" fmla="*/ 16278 w 1499290"/>
                        <a:gd name="connsiteY59" fmla="*/ 613525 h 753616"/>
                        <a:gd name="connsiteX60" fmla="*/ 73673 w 1499290"/>
                        <a:gd name="connsiteY60" fmla="*/ 624127 h 753616"/>
                        <a:gd name="connsiteX61" fmla="*/ 125098 w 1499290"/>
                        <a:gd name="connsiteY61" fmla="*/ 629432 h 753616"/>
                        <a:gd name="connsiteX62" fmla="*/ 167079 w 1499290"/>
                        <a:gd name="connsiteY62" fmla="*/ 632873 h 753616"/>
                        <a:gd name="connsiteX63" fmla="*/ 219459 w 1499290"/>
                        <a:gd name="connsiteY63" fmla="*/ 640429 h 753616"/>
                        <a:gd name="connsiteX64" fmla="*/ 271260 w 1499290"/>
                        <a:gd name="connsiteY64" fmla="*/ 659173 h 753616"/>
                        <a:gd name="connsiteX65" fmla="*/ 302212 w 1499290"/>
                        <a:gd name="connsiteY65" fmla="*/ 675665 h 753616"/>
                        <a:gd name="connsiteX66" fmla="*/ 337300 w 1499290"/>
                        <a:gd name="connsiteY66" fmla="*/ 700365 h 753616"/>
                        <a:gd name="connsiteX67" fmla="*/ 363637 w 1499290"/>
                        <a:gd name="connsiteY67" fmla="*/ 738763 h 753616"/>
                        <a:gd name="connsiteX68" fmla="*/ 403561 w 1499290"/>
                        <a:gd name="connsiteY68" fmla="*/ 752240 h 753616"/>
                        <a:gd name="connsiteX69" fmla="*/ 548393 w 1499290"/>
                        <a:gd name="connsiteY69" fmla="*/ 753003 h 753616"/>
                        <a:gd name="connsiteX70" fmla="*/ 630198 w 1499290"/>
                        <a:gd name="connsiteY70" fmla="*/ 750751 h 753616"/>
                        <a:gd name="connsiteX71" fmla="*/ 689593 w 1499290"/>
                        <a:gd name="connsiteY71" fmla="*/ 745483 h 753616"/>
                        <a:gd name="connsiteX72" fmla="*/ 735846 w 1499290"/>
                        <a:gd name="connsiteY72" fmla="*/ 708955 h 753616"/>
                        <a:gd name="connsiteX73" fmla="*/ 766094 w 1499290"/>
                        <a:gd name="connsiteY73" fmla="*/ 676722 h 753616"/>
                        <a:gd name="connsiteX74" fmla="*/ 818622 w 1499290"/>
                        <a:gd name="connsiteY74" fmla="*/ 631642 h 753616"/>
                        <a:gd name="connsiteX75" fmla="*/ 869696 w 1499290"/>
                        <a:gd name="connsiteY75" fmla="*/ 611335 h 753616"/>
                        <a:gd name="connsiteX76" fmla="*/ 932033 w 1499290"/>
                        <a:gd name="connsiteY76" fmla="*/ 606609 h 753616"/>
                        <a:gd name="connsiteX77" fmla="*/ 990553 w 1499290"/>
                        <a:gd name="connsiteY77" fmla="*/ 619249 h 753616"/>
                        <a:gd name="connsiteX78" fmla="*/ 1055647 w 1499290"/>
                        <a:gd name="connsiteY78" fmla="*/ 656699 h 753616"/>
                        <a:gd name="connsiteX79" fmla="*/ 1085983 w 1499290"/>
                        <a:gd name="connsiteY79" fmla="*/ 686926 h 753616"/>
                        <a:gd name="connsiteX80" fmla="*/ 1131027 w 1499290"/>
                        <a:gd name="connsiteY80" fmla="*/ 727466 h 753616"/>
                        <a:gd name="connsiteX81" fmla="*/ 1191837 w 1499290"/>
                        <a:gd name="connsiteY81" fmla="*/ 745483 h 753616"/>
                        <a:gd name="connsiteX82" fmla="*/ 1268413 w 1499290"/>
                        <a:gd name="connsiteY82" fmla="*/ 747736 h 753616"/>
                        <a:gd name="connsiteX83" fmla="*/ 1309678 w 1499290"/>
                        <a:gd name="connsiteY83" fmla="*/ 732512 h 753616"/>
                        <a:gd name="connsiteX84" fmla="*/ 1315709 w 1499290"/>
                        <a:gd name="connsiteY84" fmla="*/ 691430 h 753616"/>
                        <a:gd name="connsiteX85" fmla="*/ 1309506 w 1499290"/>
                        <a:gd name="connsiteY85" fmla="*/ 638093 h 753616"/>
                        <a:gd name="connsiteX86" fmla="*/ 1331880 w 1499290"/>
                        <a:gd name="connsiteY86" fmla="*/ 514699 h 753616"/>
                        <a:gd name="connsiteX87" fmla="*/ 1364281 w 1499290"/>
                        <a:gd name="connsiteY87" fmla="*/ 394737 h 753616"/>
                        <a:gd name="connsiteX88" fmla="*/ 1394757 w 1499290"/>
                        <a:gd name="connsiteY88" fmla="*/ 270314 h 753616"/>
                        <a:gd name="connsiteX89" fmla="*/ 1435077 w 1499290"/>
                        <a:gd name="connsiteY89" fmla="*/ 157655 h 753616"/>
                        <a:gd name="connsiteX90" fmla="*/ 1494791 w 1499290"/>
                        <a:gd name="connsiteY90" fmla="*/ 100881 h 753616"/>
                        <a:gd name="connsiteX91" fmla="*/ 1493634 w 1499290"/>
                        <a:gd name="connsiteY91" fmla="*/ 0 h 753616"/>
                        <a:gd name="connsiteX92" fmla="*/ 1482373 w 1499290"/>
                        <a:gd name="connsiteY92" fmla="*/ 9008 h 753616"/>
                        <a:gd name="connsiteX93" fmla="*/ 1480121 w 1499290"/>
                        <a:gd name="connsiteY93" fmla="*/ 18017 h 753616"/>
                        <a:gd name="connsiteX94" fmla="*/ 1473364 w 1499290"/>
                        <a:gd name="connsiteY94" fmla="*/ 20270 h 753616"/>
                        <a:gd name="connsiteX95" fmla="*/ 1482373 w 1499290"/>
                        <a:gd name="connsiteY9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3873 w 1499290"/>
                        <a:gd name="connsiteY32" fmla="*/ 600406 h 753616"/>
                        <a:gd name="connsiteX33" fmla="*/ 1222964 w 1499290"/>
                        <a:gd name="connsiteY33" fmla="*/ 663714 h 753616"/>
                        <a:gd name="connsiteX34" fmla="*/ 1156381 w 1499290"/>
                        <a:gd name="connsiteY34" fmla="*/ 643408 h 753616"/>
                        <a:gd name="connsiteX35" fmla="*/ 1093602 w 1499290"/>
                        <a:gd name="connsiteY35" fmla="*/ 589675 h 753616"/>
                        <a:gd name="connsiteX36" fmla="*/ 1002467 w 1499290"/>
                        <a:gd name="connsiteY36" fmla="*/ 535190 h 753616"/>
                        <a:gd name="connsiteX37" fmla="*/ 905806 w 1499290"/>
                        <a:gd name="connsiteY37" fmla="*/ 522514 h 753616"/>
                        <a:gd name="connsiteX38" fmla="*/ 856257 w 1499290"/>
                        <a:gd name="connsiteY38" fmla="*/ 527018 h 753616"/>
                        <a:gd name="connsiteX39" fmla="*/ 796063 w 1499290"/>
                        <a:gd name="connsiteY39" fmla="*/ 547399 h 753616"/>
                        <a:gd name="connsiteX40" fmla="*/ 750403 w 1499290"/>
                        <a:gd name="connsiteY40" fmla="*/ 578819 h 753616"/>
                        <a:gd name="connsiteX41" fmla="*/ 709863 w 1499290"/>
                        <a:gd name="connsiteY41" fmla="*/ 626116 h 753616"/>
                        <a:gd name="connsiteX42" fmla="*/ 691845 w 1499290"/>
                        <a:gd name="connsiteY42" fmla="*/ 644134 h 753616"/>
                        <a:gd name="connsiteX43" fmla="*/ 647490 w 1499290"/>
                        <a:gd name="connsiteY43" fmla="*/ 668108 h 753616"/>
                        <a:gd name="connsiteX44" fmla="*/ 550719 w 1499290"/>
                        <a:gd name="connsiteY44" fmla="*/ 677007 h 753616"/>
                        <a:gd name="connsiteX45" fmla="*/ 449837 w 1499290"/>
                        <a:gd name="connsiteY45" fmla="*/ 674028 h 753616"/>
                        <a:gd name="connsiteX46" fmla="*/ 385888 w 1499290"/>
                        <a:gd name="connsiteY46" fmla="*/ 637474 h 753616"/>
                        <a:gd name="connsiteX47" fmla="*/ 340499 w 1499290"/>
                        <a:gd name="connsiteY47" fmla="*/ 603594 h 753616"/>
                        <a:gd name="connsiteX48" fmla="*/ 302212 w 1499290"/>
                        <a:gd name="connsiteY48" fmla="*/ 578819 h 753616"/>
                        <a:gd name="connsiteX49" fmla="*/ 266176 w 1499290"/>
                        <a:gd name="connsiteY49" fmla="*/ 556297 h 753616"/>
                        <a:gd name="connsiteX50" fmla="*/ 259420 w 1499290"/>
                        <a:gd name="connsiteY50" fmla="*/ 554045 h 753616"/>
                        <a:gd name="connsiteX51" fmla="*/ 236897 w 1499290"/>
                        <a:gd name="connsiteY51" fmla="*/ 545036 h 753616"/>
                        <a:gd name="connsiteX52" fmla="*/ 180592 w 1499290"/>
                        <a:gd name="connsiteY52" fmla="*/ 536027 h 753616"/>
                        <a:gd name="connsiteX53" fmla="*/ 117530 w 1499290"/>
                        <a:gd name="connsiteY53" fmla="*/ 533775 h 753616"/>
                        <a:gd name="connsiteX54" fmla="*/ 76990 w 1499290"/>
                        <a:gd name="connsiteY54" fmla="*/ 536027 h 753616"/>
                        <a:gd name="connsiteX55" fmla="*/ 61716 w 1499290"/>
                        <a:gd name="connsiteY55" fmla="*/ 536930 h 753616"/>
                        <a:gd name="connsiteX56" fmla="*/ 23554 w 1499290"/>
                        <a:gd name="connsiteY56" fmla="*/ 550729 h 753616"/>
                        <a:gd name="connsiteX57" fmla="*/ 174 w 1499290"/>
                        <a:gd name="connsiteY57" fmla="*/ 573331 h 753616"/>
                        <a:gd name="connsiteX58" fmla="*/ 16278 w 1499290"/>
                        <a:gd name="connsiteY58" fmla="*/ 613525 h 753616"/>
                        <a:gd name="connsiteX59" fmla="*/ 73673 w 1499290"/>
                        <a:gd name="connsiteY59" fmla="*/ 624127 h 753616"/>
                        <a:gd name="connsiteX60" fmla="*/ 125098 w 1499290"/>
                        <a:gd name="connsiteY60" fmla="*/ 629432 h 753616"/>
                        <a:gd name="connsiteX61" fmla="*/ 167079 w 1499290"/>
                        <a:gd name="connsiteY61" fmla="*/ 632873 h 753616"/>
                        <a:gd name="connsiteX62" fmla="*/ 219459 w 1499290"/>
                        <a:gd name="connsiteY62" fmla="*/ 640429 h 753616"/>
                        <a:gd name="connsiteX63" fmla="*/ 271260 w 1499290"/>
                        <a:gd name="connsiteY63" fmla="*/ 659173 h 753616"/>
                        <a:gd name="connsiteX64" fmla="*/ 302212 w 1499290"/>
                        <a:gd name="connsiteY64" fmla="*/ 675665 h 753616"/>
                        <a:gd name="connsiteX65" fmla="*/ 337300 w 1499290"/>
                        <a:gd name="connsiteY65" fmla="*/ 700365 h 753616"/>
                        <a:gd name="connsiteX66" fmla="*/ 363637 w 1499290"/>
                        <a:gd name="connsiteY66" fmla="*/ 738763 h 753616"/>
                        <a:gd name="connsiteX67" fmla="*/ 403561 w 1499290"/>
                        <a:gd name="connsiteY67" fmla="*/ 752240 h 753616"/>
                        <a:gd name="connsiteX68" fmla="*/ 548393 w 1499290"/>
                        <a:gd name="connsiteY68" fmla="*/ 753003 h 753616"/>
                        <a:gd name="connsiteX69" fmla="*/ 630198 w 1499290"/>
                        <a:gd name="connsiteY69" fmla="*/ 750751 h 753616"/>
                        <a:gd name="connsiteX70" fmla="*/ 689593 w 1499290"/>
                        <a:gd name="connsiteY70" fmla="*/ 745483 h 753616"/>
                        <a:gd name="connsiteX71" fmla="*/ 735846 w 1499290"/>
                        <a:gd name="connsiteY71" fmla="*/ 708955 h 753616"/>
                        <a:gd name="connsiteX72" fmla="*/ 766094 w 1499290"/>
                        <a:gd name="connsiteY72" fmla="*/ 676722 h 753616"/>
                        <a:gd name="connsiteX73" fmla="*/ 818622 w 1499290"/>
                        <a:gd name="connsiteY73" fmla="*/ 631642 h 753616"/>
                        <a:gd name="connsiteX74" fmla="*/ 869696 w 1499290"/>
                        <a:gd name="connsiteY74" fmla="*/ 611335 h 753616"/>
                        <a:gd name="connsiteX75" fmla="*/ 932033 w 1499290"/>
                        <a:gd name="connsiteY75" fmla="*/ 606609 h 753616"/>
                        <a:gd name="connsiteX76" fmla="*/ 990553 w 1499290"/>
                        <a:gd name="connsiteY76" fmla="*/ 619249 h 753616"/>
                        <a:gd name="connsiteX77" fmla="*/ 1055647 w 1499290"/>
                        <a:gd name="connsiteY77" fmla="*/ 656699 h 753616"/>
                        <a:gd name="connsiteX78" fmla="*/ 1085983 w 1499290"/>
                        <a:gd name="connsiteY78" fmla="*/ 686926 h 753616"/>
                        <a:gd name="connsiteX79" fmla="*/ 1131027 w 1499290"/>
                        <a:gd name="connsiteY79" fmla="*/ 727466 h 753616"/>
                        <a:gd name="connsiteX80" fmla="*/ 1191837 w 1499290"/>
                        <a:gd name="connsiteY80" fmla="*/ 745483 h 753616"/>
                        <a:gd name="connsiteX81" fmla="*/ 1268413 w 1499290"/>
                        <a:gd name="connsiteY81" fmla="*/ 747736 h 753616"/>
                        <a:gd name="connsiteX82" fmla="*/ 1309678 w 1499290"/>
                        <a:gd name="connsiteY82" fmla="*/ 732512 h 753616"/>
                        <a:gd name="connsiteX83" fmla="*/ 1315709 w 1499290"/>
                        <a:gd name="connsiteY83" fmla="*/ 691430 h 753616"/>
                        <a:gd name="connsiteX84" fmla="*/ 1309506 w 1499290"/>
                        <a:gd name="connsiteY84" fmla="*/ 638093 h 753616"/>
                        <a:gd name="connsiteX85" fmla="*/ 1331880 w 1499290"/>
                        <a:gd name="connsiteY85" fmla="*/ 514699 h 753616"/>
                        <a:gd name="connsiteX86" fmla="*/ 1364281 w 1499290"/>
                        <a:gd name="connsiteY86" fmla="*/ 394737 h 753616"/>
                        <a:gd name="connsiteX87" fmla="*/ 1394757 w 1499290"/>
                        <a:gd name="connsiteY87" fmla="*/ 270314 h 753616"/>
                        <a:gd name="connsiteX88" fmla="*/ 1435077 w 1499290"/>
                        <a:gd name="connsiteY88" fmla="*/ 157655 h 753616"/>
                        <a:gd name="connsiteX89" fmla="*/ 1494791 w 1499290"/>
                        <a:gd name="connsiteY89" fmla="*/ 100881 h 753616"/>
                        <a:gd name="connsiteX90" fmla="*/ 1493634 w 1499290"/>
                        <a:gd name="connsiteY90" fmla="*/ 0 h 753616"/>
                        <a:gd name="connsiteX91" fmla="*/ 1482373 w 1499290"/>
                        <a:gd name="connsiteY91" fmla="*/ 9008 h 753616"/>
                        <a:gd name="connsiteX92" fmla="*/ 1480121 w 1499290"/>
                        <a:gd name="connsiteY92" fmla="*/ 18017 h 753616"/>
                        <a:gd name="connsiteX93" fmla="*/ 1473364 w 1499290"/>
                        <a:gd name="connsiteY93" fmla="*/ 20270 h 753616"/>
                        <a:gd name="connsiteX94" fmla="*/ 1482373 w 1499290"/>
                        <a:gd name="connsiteY9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25620 w 1499290"/>
                        <a:gd name="connsiteY30" fmla="*/ 545036 h 753616"/>
                        <a:gd name="connsiteX31" fmla="*/ 1223873 w 1499290"/>
                        <a:gd name="connsiteY31" fmla="*/ 600406 h 753616"/>
                        <a:gd name="connsiteX32" fmla="*/ 1222964 w 1499290"/>
                        <a:gd name="connsiteY32" fmla="*/ 663714 h 753616"/>
                        <a:gd name="connsiteX33" fmla="*/ 1156381 w 1499290"/>
                        <a:gd name="connsiteY33" fmla="*/ 643408 h 753616"/>
                        <a:gd name="connsiteX34" fmla="*/ 1093602 w 1499290"/>
                        <a:gd name="connsiteY34" fmla="*/ 589675 h 753616"/>
                        <a:gd name="connsiteX35" fmla="*/ 1002467 w 1499290"/>
                        <a:gd name="connsiteY35" fmla="*/ 535190 h 753616"/>
                        <a:gd name="connsiteX36" fmla="*/ 905806 w 1499290"/>
                        <a:gd name="connsiteY36" fmla="*/ 522514 h 753616"/>
                        <a:gd name="connsiteX37" fmla="*/ 856257 w 1499290"/>
                        <a:gd name="connsiteY37" fmla="*/ 527018 h 753616"/>
                        <a:gd name="connsiteX38" fmla="*/ 796063 w 1499290"/>
                        <a:gd name="connsiteY38" fmla="*/ 547399 h 753616"/>
                        <a:gd name="connsiteX39" fmla="*/ 750403 w 1499290"/>
                        <a:gd name="connsiteY39" fmla="*/ 578819 h 753616"/>
                        <a:gd name="connsiteX40" fmla="*/ 709863 w 1499290"/>
                        <a:gd name="connsiteY40" fmla="*/ 626116 h 753616"/>
                        <a:gd name="connsiteX41" fmla="*/ 691845 w 1499290"/>
                        <a:gd name="connsiteY41" fmla="*/ 644134 h 753616"/>
                        <a:gd name="connsiteX42" fmla="*/ 647490 w 1499290"/>
                        <a:gd name="connsiteY42" fmla="*/ 668108 h 753616"/>
                        <a:gd name="connsiteX43" fmla="*/ 550719 w 1499290"/>
                        <a:gd name="connsiteY43" fmla="*/ 677007 h 753616"/>
                        <a:gd name="connsiteX44" fmla="*/ 449837 w 1499290"/>
                        <a:gd name="connsiteY44" fmla="*/ 674028 h 753616"/>
                        <a:gd name="connsiteX45" fmla="*/ 385888 w 1499290"/>
                        <a:gd name="connsiteY45" fmla="*/ 637474 h 753616"/>
                        <a:gd name="connsiteX46" fmla="*/ 340499 w 1499290"/>
                        <a:gd name="connsiteY46" fmla="*/ 603594 h 753616"/>
                        <a:gd name="connsiteX47" fmla="*/ 302212 w 1499290"/>
                        <a:gd name="connsiteY47" fmla="*/ 578819 h 753616"/>
                        <a:gd name="connsiteX48" fmla="*/ 266176 w 1499290"/>
                        <a:gd name="connsiteY48" fmla="*/ 556297 h 753616"/>
                        <a:gd name="connsiteX49" fmla="*/ 259420 w 1499290"/>
                        <a:gd name="connsiteY49" fmla="*/ 554045 h 753616"/>
                        <a:gd name="connsiteX50" fmla="*/ 236897 w 1499290"/>
                        <a:gd name="connsiteY50" fmla="*/ 545036 h 753616"/>
                        <a:gd name="connsiteX51" fmla="*/ 180592 w 1499290"/>
                        <a:gd name="connsiteY51" fmla="*/ 536027 h 753616"/>
                        <a:gd name="connsiteX52" fmla="*/ 117530 w 1499290"/>
                        <a:gd name="connsiteY52" fmla="*/ 533775 h 753616"/>
                        <a:gd name="connsiteX53" fmla="*/ 76990 w 1499290"/>
                        <a:gd name="connsiteY53" fmla="*/ 536027 h 753616"/>
                        <a:gd name="connsiteX54" fmla="*/ 61716 w 1499290"/>
                        <a:gd name="connsiteY54" fmla="*/ 536930 h 753616"/>
                        <a:gd name="connsiteX55" fmla="*/ 23554 w 1499290"/>
                        <a:gd name="connsiteY55" fmla="*/ 550729 h 753616"/>
                        <a:gd name="connsiteX56" fmla="*/ 174 w 1499290"/>
                        <a:gd name="connsiteY56" fmla="*/ 573331 h 753616"/>
                        <a:gd name="connsiteX57" fmla="*/ 16278 w 1499290"/>
                        <a:gd name="connsiteY57" fmla="*/ 613525 h 753616"/>
                        <a:gd name="connsiteX58" fmla="*/ 73673 w 1499290"/>
                        <a:gd name="connsiteY58" fmla="*/ 624127 h 753616"/>
                        <a:gd name="connsiteX59" fmla="*/ 125098 w 1499290"/>
                        <a:gd name="connsiteY59" fmla="*/ 629432 h 753616"/>
                        <a:gd name="connsiteX60" fmla="*/ 167079 w 1499290"/>
                        <a:gd name="connsiteY60" fmla="*/ 632873 h 753616"/>
                        <a:gd name="connsiteX61" fmla="*/ 219459 w 1499290"/>
                        <a:gd name="connsiteY61" fmla="*/ 640429 h 753616"/>
                        <a:gd name="connsiteX62" fmla="*/ 271260 w 1499290"/>
                        <a:gd name="connsiteY62" fmla="*/ 659173 h 753616"/>
                        <a:gd name="connsiteX63" fmla="*/ 302212 w 1499290"/>
                        <a:gd name="connsiteY63" fmla="*/ 675665 h 753616"/>
                        <a:gd name="connsiteX64" fmla="*/ 337300 w 1499290"/>
                        <a:gd name="connsiteY64" fmla="*/ 700365 h 753616"/>
                        <a:gd name="connsiteX65" fmla="*/ 363637 w 1499290"/>
                        <a:gd name="connsiteY65" fmla="*/ 738763 h 753616"/>
                        <a:gd name="connsiteX66" fmla="*/ 403561 w 1499290"/>
                        <a:gd name="connsiteY66" fmla="*/ 752240 h 753616"/>
                        <a:gd name="connsiteX67" fmla="*/ 548393 w 1499290"/>
                        <a:gd name="connsiteY67" fmla="*/ 753003 h 753616"/>
                        <a:gd name="connsiteX68" fmla="*/ 630198 w 1499290"/>
                        <a:gd name="connsiteY68" fmla="*/ 750751 h 753616"/>
                        <a:gd name="connsiteX69" fmla="*/ 689593 w 1499290"/>
                        <a:gd name="connsiteY69" fmla="*/ 745483 h 753616"/>
                        <a:gd name="connsiteX70" fmla="*/ 735846 w 1499290"/>
                        <a:gd name="connsiteY70" fmla="*/ 708955 h 753616"/>
                        <a:gd name="connsiteX71" fmla="*/ 766094 w 1499290"/>
                        <a:gd name="connsiteY71" fmla="*/ 676722 h 753616"/>
                        <a:gd name="connsiteX72" fmla="*/ 818622 w 1499290"/>
                        <a:gd name="connsiteY72" fmla="*/ 631642 h 753616"/>
                        <a:gd name="connsiteX73" fmla="*/ 869696 w 1499290"/>
                        <a:gd name="connsiteY73" fmla="*/ 611335 h 753616"/>
                        <a:gd name="connsiteX74" fmla="*/ 932033 w 1499290"/>
                        <a:gd name="connsiteY74" fmla="*/ 606609 h 753616"/>
                        <a:gd name="connsiteX75" fmla="*/ 990553 w 1499290"/>
                        <a:gd name="connsiteY75" fmla="*/ 619249 h 753616"/>
                        <a:gd name="connsiteX76" fmla="*/ 1055647 w 1499290"/>
                        <a:gd name="connsiteY76" fmla="*/ 656699 h 753616"/>
                        <a:gd name="connsiteX77" fmla="*/ 1085983 w 1499290"/>
                        <a:gd name="connsiteY77" fmla="*/ 686926 h 753616"/>
                        <a:gd name="connsiteX78" fmla="*/ 1131027 w 1499290"/>
                        <a:gd name="connsiteY78" fmla="*/ 727466 h 753616"/>
                        <a:gd name="connsiteX79" fmla="*/ 1191837 w 1499290"/>
                        <a:gd name="connsiteY79" fmla="*/ 745483 h 753616"/>
                        <a:gd name="connsiteX80" fmla="*/ 1268413 w 1499290"/>
                        <a:gd name="connsiteY80" fmla="*/ 747736 h 753616"/>
                        <a:gd name="connsiteX81" fmla="*/ 1309678 w 1499290"/>
                        <a:gd name="connsiteY81" fmla="*/ 732512 h 753616"/>
                        <a:gd name="connsiteX82" fmla="*/ 1315709 w 1499290"/>
                        <a:gd name="connsiteY82" fmla="*/ 691430 h 753616"/>
                        <a:gd name="connsiteX83" fmla="*/ 1309506 w 1499290"/>
                        <a:gd name="connsiteY83" fmla="*/ 638093 h 753616"/>
                        <a:gd name="connsiteX84" fmla="*/ 1331880 w 1499290"/>
                        <a:gd name="connsiteY84" fmla="*/ 514699 h 753616"/>
                        <a:gd name="connsiteX85" fmla="*/ 1364281 w 1499290"/>
                        <a:gd name="connsiteY85" fmla="*/ 394737 h 753616"/>
                        <a:gd name="connsiteX86" fmla="*/ 1394757 w 1499290"/>
                        <a:gd name="connsiteY86" fmla="*/ 270314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25620 w 1499290"/>
                        <a:gd name="connsiteY29" fmla="*/ 545036 h 753616"/>
                        <a:gd name="connsiteX30" fmla="*/ 1223873 w 1499290"/>
                        <a:gd name="connsiteY30" fmla="*/ 600406 h 753616"/>
                        <a:gd name="connsiteX31" fmla="*/ 1222964 w 1499290"/>
                        <a:gd name="connsiteY31" fmla="*/ 663714 h 753616"/>
                        <a:gd name="connsiteX32" fmla="*/ 1156381 w 1499290"/>
                        <a:gd name="connsiteY32" fmla="*/ 643408 h 753616"/>
                        <a:gd name="connsiteX33" fmla="*/ 1093602 w 1499290"/>
                        <a:gd name="connsiteY33" fmla="*/ 589675 h 753616"/>
                        <a:gd name="connsiteX34" fmla="*/ 1002467 w 1499290"/>
                        <a:gd name="connsiteY34" fmla="*/ 535190 h 753616"/>
                        <a:gd name="connsiteX35" fmla="*/ 905806 w 1499290"/>
                        <a:gd name="connsiteY35" fmla="*/ 522514 h 753616"/>
                        <a:gd name="connsiteX36" fmla="*/ 856257 w 1499290"/>
                        <a:gd name="connsiteY36" fmla="*/ 527018 h 753616"/>
                        <a:gd name="connsiteX37" fmla="*/ 796063 w 1499290"/>
                        <a:gd name="connsiteY37" fmla="*/ 547399 h 753616"/>
                        <a:gd name="connsiteX38" fmla="*/ 750403 w 1499290"/>
                        <a:gd name="connsiteY38" fmla="*/ 578819 h 753616"/>
                        <a:gd name="connsiteX39" fmla="*/ 709863 w 1499290"/>
                        <a:gd name="connsiteY39" fmla="*/ 626116 h 753616"/>
                        <a:gd name="connsiteX40" fmla="*/ 691845 w 1499290"/>
                        <a:gd name="connsiteY40" fmla="*/ 644134 h 753616"/>
                        <a:gd name="connsiteX41" fmla="*/ 647490 w 1499290"/>
                        <a:gd name="connsiteY41" fmla="*/ 668108 h 753616"/>
                        <a:gd name="connsiteX42" fmla="*/ 550719 w 1499290"/>
                        <a:gd name="connsiteY42" fmla="*/ 677007 h 753616"/>
                        <a:gd name="connsiteX43" fmla="*/ 449837 w 1499290"/>
                        <a:gd name="connsiteY43" fmla="*/ 674028 h 753616"/>
                        <a:gd name="connsiteX44" fmla="*/ 385888 w 1499290"/>
                        <a:gd name="connsiteY44" fmla="*/ 637474 h 753616"/>
                        <a:gd name="connsiteX45" fmla="*/ 340499 w 1499290"/>
                        <a:gd name="connsiteY45" fmla="*/ 603594 h 753616"/>
                        <a:gd name="connsiteX46" fmla="*/ 302212 w 1499290"/>
                        <a:gd name="connsiteY46" fmla="*/ 578819 h 753616"/>
                        <a:gd name="connsiteX47" fmla="*/ 266176 w 1499290"/>
                        <a:gd name="connsiteY47" fmla="*/ 556297 h 753616"/>
                        <a:gd name="connsiteX48" fmla="*/ 259420 w 1499290"/>
                        <a:gd name="connsiteY48" fmla="*/ 554045 h 753616"/>
                        <a:gd name="connsiteX49" fmla="*/ 236897 w 1499290"/>
                        <a:gd name="connsiteY49" fmla="*/ 545036 h 753616"/>
                        <a:gd name="connsiteX50" fmla="*/ 180592 w 1499290"/>
                        <a:gd name="connsiteY50" fmla="*/ 536027 h 753616"/>
                        <a:gd name="connsiteX51" fmla="*/ 117530 w 1499290"/>
                        <a:gd name="connsiteY51" fmla="*/ 533775 h 753616"/>
                        <a:gd name="connsiteX52" fmla="*/ 76990 w 1499290"/>
                        <a:gd name="connsiteY52" fmla="*/ 536027 h 753616"/>
                        <a:gd name="connsiteX53" fmla="*/ 61716 w 1499290"/>
                        <a:gd name="connsiteY53" fmla="*/ 536930 h 753616"/>
                        <a:gd name="connsiteX54" fmla="*/ 23554 w 1499290"/>
                        <a:gd name="connsiteY54" fmla="*/ 550729 h 753616"/>
                        <a:gd name="connsiteX55" fmla="*/ 174 w 1499290"/>
                        <a:gd name="connsiteY55" fmla="*/ 573331 h 753616"/>
                        <a:gd name="connsiteX56" fmla="*/ 16278 w 1499290"/>
                        <a:gd name="connsiteY56" fmla="*/ 613525 h 753616"/>
                        <a:gd name="connsiteX57" fmla="*/ 73673 w 1499290"/>
                        <a:gd name="connsiteY57" fmla="*/ 624127 h 753616"/>
                        <a:gd name="connsiteX58" fmla="*/ 125098 w 1499290"/>
                        <a:gd name="connsiteY58" fmla="*/ 629432 h 753616"/>
                        <a:gd name="connsiteX59" fmla="*/ 167079 w 1499290"/>
                        <a:gd name="connsiteY59" fmla="*/ 632873 h 753616"/>
                        <a:gd name="connsiteX60" fmla="*/ 219459 w 1499290"/>
                        <a:gd name="connsiteY60" fmla="*/ 640429 h 753616"/>
                        <a:gd name="connsiteX61" fmla="*/ 271260 w 1499290"/>
                        <a:gd name="connsiteY61" fmla="*/ 659173 h 753616"/>
                        <a:gd name="connsiteX62" fmla="*/ 302212 w 1499290"/>
                        <a:gd name="connsiteY62" fmla="*/ 675665 h 753616"/>
                        <a:gd name="connsiteX63" fmla="*/ 337300 w 1499290"/>
                        <a:gd name="connsiteY63" fmla="*/ 700365 h 753616"/>
                        <a:gd name="connsiteX64" fmla="*/ 363637 w 1499290"/>
                        <a:gd name="connsiteY64" fmla="*/ 738763 h 753616"/>
                        <a:gd name="connsiteX65" fmla="*/ 403561 w 1499290"/>
                        <a:gd name="connsiteY65" fmla="*/ 752240 h 753616"/>
                        <a:gd name="connsiteX66" fmla="*/ 548393 w 1499290"/>
                        <a:gd name="connsiteY66" fmla="*/ 753003 h 753616"/>
                        <a:gd name="connsiteX67" fmla="*/ 630198 w 1499290"/>
                        <a:gd name="connsiteY67" fmla="*/ 750751 h 753616"/>
                        <a:gd name="connsiteX68" fmla="*/ 689593 w 1499290"/>
                        <a:gd name="connsiteY68" fmla="*/ 745483 h 753616"/>
                        <a:gd name="connsiteX69" fmla="*/ 735846 w 1499290"/>
                        <a:gd name="connsiteY69" fmla="*/ 708955 h 753616"/>
                        <a:gd name="connsiteX70" fmla="*/ 766094 w 1499290"/>
                        <a:gd name="connsiteY70" fmla="*/ 676722 h 753616"/>
                        <a:gd name="connsiteX71" fmla="*/ 818622 w 1499290"/>
                        <a:gd name="connsiteY71" fmla="*/ 631642 h 753616"/>
                        <a:gd name="connsiteX72" fmla="*/ 869696 w 1499290"/>
                        <a:gd name="connsiteY72" fmla="*/ 611335 h 753616"/>
                        <a:gd name="connsiteX73" fmla="*/ 932033 w 1499290"/>
                        <a:gd name="connsiteY73" fmla="*/ 606609 h 753616"/>
                        <a:gd name="connsiteX74" fmla="*/ 990553 w 1499290"/>
                        <a:gd name="connsiteY74" fmla="*/ 619249 h 753616"/>
                        <a:gd name="connsiteX75" fmla="*/ 1055647 w 1499290"/>
                        <a:gd name="connsiteY75" fmla="*/ 656699 h 753616"/>
                        <a:gd name="connsiteX76" fmla="*/ 1085983 w 1499290"/>
                        <a:gd name="connsiteY76" fmla="*/ 686926 h 753616"/>
                        <a:gd name="connsiteX77" fmla="*/ 1131027 w 1499290"/>
                        <a:gd name="connsiteY77" fmla="*/ 727466 h 753616"/>
                        <a:gd name="connsiteX78" fmla="*/ 1191837 w 1499290"/>
                        <a:gd name="connsiteY78" fmla="*/ 745483 h 753616"/>
                        <a:gd name="connsiteX79" fmla="*/ 1268413 w 1499290"/>
                        <a:gd name="connsiteY79" fmla="*/ 747736 h 753616"/>
                        <a:gd name="connsiteX80" fmla="*/ 1309678 w 1499290"/>
                        <a:gd name="connsiteY80" fmla="*/ 732512 h 753616"/>
                        <a:gd name="connsiteX81" fmla="*/ 1315709 w 1499290"/>
                        <a:gd name="connsiteY81" fmla="*/ 691430 h 753616"/>
                        <a:gd name="connsiteX82" fmla="*/ 1309506 w 1499290"/>
                        <a:gd name="connsiteY82" fmla="*/ 638093 h 753616"/>
                        <a:gd name="connsiteX83" fmla="*/ 1331880 w 1499290"/>
                        <a:gd name="connsiteY83" fmla="*/ 514699 h 753616"/>
                        <a:gd name="connsiteX84" fmla="*/ 1364281 w 1499290"/>
                        <a:gd name="connsiteY84" fmla="*/ 394737 h 753616"/>
                        <a:gd name="connsiteX85" fmla="*/ 1394757 w 1499290"/>
                        <a:gd name="connsiteY85" fmla="*/ 270314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302196 w 1499290"/>
                        <a:gd name="connsiteY18" fmla="*/ 270266 h 753616"/>
                        <a:gd name="connsiteX19" fmla="*/ 1293187 w 1499290"/>
                        <a:gd name="connsiteY19" fmla="*/ 288283 h 753616"/>
                        <a:gd name="connsiteX20" fmla="*/ 1290935 w 1499290"/>
                        <a:gd name="connsiteY20" fmla="*/ 297292 h 753616"/>
                        <a:gd name="connsiteX21" fmla="*/ 1288683 w 1499290"/>
                        <a:gd name="connsiteY21" fmla="*/ 304049 h 753616"/>
                        <a:gd name="connsiteX22" fmla="*/ 1270665 w 1499290"/>
                        <a:gd name="connsiteY22" fmla="*/ 382876 h 753616"/>
                        <a:gd name="connsiteX23" fmla="*/ 1263908 w 1499290"/>
                        <a:gd name="connsiteY23" fmla="*/ 409903 h 753616"/>
                        <a:gd name="connsiteX24" fmla="*/ 1254899 w 1499290"/>
                        <a:gd name="connsiteY24" fmla="*/ 432425 h 753616"/>
                        <a:gd name="connsiteX25" fmla="*/ 1248143 w 1499290"/>
                        <a:gd name="connsiteY25" fmla="*/ 481974 h 753616"/>
                        <a:gd name="connsiteX26" fmla="*/ 1243638 w 1499290"/>
                        <a:gd name="connsiteY26" fmla="*/ 488731 h 753616"/>
                        <a:gd name="connsiteX27" fmla="*/ 1239134 w 1499290"/>
                        <a:gd name="connsiteY27" fmla="*/ 509001 h 753616"/>
                        <a:gd name="connsiteX28" fmla="*/ 1225620 w 1499290"/>
                        <a:gd name="connsiteY28" fmla="*/ 545036 h 753616"/>
                        <a:gd name="connsiteX29" fmla="*/ 1223873 w 1499290"/>
                        <a:gd name="connsiteY29" fmla="*/ 600406 h 753616"/>
                        <a:gd name="connsiteX30" fmla="*/ 1222964 w 1499290"/>
                        <a:gd name="connsiteY30" fmla="*/ 663714 h 753616"/>
                        <a:gd name="connsiteX31" fmla="*/ 1156381 w 1499290"/>
                        <a:gd name="connsiteY31" fmla="*/ 643408 h 753616"/>
                        <a:gd name="connsiteX32" fmla="*/ 1093602 w 1499290"/>
                        <a:gd name="connsiteY32" fmla="*/ 589675 h 753616"/>
                        <a:gd name="connsiteX33" fmla="*/ 1002467 w 1499290"/>
                        <a:gd name="connsiteY33" fmla="*/ 535190 h 753616"/>
                        <a:gd name="connsiteX34" fmla="*/ 905806 w 1499290"/>
                        <a:gd name="connsiteY34" fmla="*/ 522514 h 753616"/>
                        <a:gd name="connsiteX35" fmla="*/ 856257 w 1499290"/>
                        <a:gd name="connsiteY35" fmla="*/ 527018 h 753616"/>
                        <a:gd name="connsiteX36" fmla="*/ 796063 w 1499290"/>
                        <a:gd name="connsiteY36" fmla="*/ 547399 h 753616"/>
                        <a:gd name="connsiteX37" fmla="*/ 750403 w 1499290"/>
                        <a:gd name="connsiteY37" fmla="*/ 578819 h 753616"/>
                        <a:gd name="connsiteX38" fmla="*/ 709863 w 1499290"/>
                        <a:gd name="connsiteY38" fmla="*/ 626116 h 753616"/>
                        <a:gd name="connsiteX39" fmla="*/ 691845 w 1499290"/>
                        <a:gd name="connsiteY39" fmla="*/ 644134 h 753616"/>
                        <a:gd name="connsiteX40" fmla="*/ 647490 w 1499290"/>
                        <a:gd name="connsiteY40" fmla="*/ 668108 h 753616"/>
                        <a:gd name="connsiteX41" fmla="*/ 550719 w 1499290"/>
                        <a:gd name="connsiteY41" fmla="*/ 677007 h 753616"/>
                        <a:gd name="connsiteX42" fmla="*/ 449837 w 1499290"/>
                        <a:gd name="connsiteY42" fmla="*/ 674028 h 753616"/>
                        <a:gd name="connsiteX43" fmla="*/ 385888 w 1499290"/>
                        <a:gd name="connsiteY43" fmla="*/ 637474 h 753616"/>
                        <a:gd name="connsiteX44" fmla="*/ 340499 w 1499290"/>
                        <a:gd name="connsiteY44" fmla="*/ 603594 h 753616"/>
                        <a:gd name="connsiteX45" fmla="*/ 302212 w 1499290"/>
                        <a:gd name="connsiteY45" fmla="*/ 578819 h 753616"/>
                        <a:gd name="connsiteX46" fmla="*/ 266176 w 1499290"/>
                        <a:gd name="connsiteY46" fmla="*/ 556297 h 753616"/>
                        <a:gd name="connsiteX47" fmla="*/ 259420 w 1499290"/>
                        <a:gd name="connsiteY47" fmla="*/ 554045 h 753616"/>
                        <a:gd name="connsiteX48" fmla="*/ 236897 w 1499290"/>
                        <a:gd name="connsiteY48" fmla="*/ 545036 h 753616"/>
                        <a:gd name="connsiteX49" fmla="*/ 180592 w 1499290"/>
                        <a:gd name="connsiteY49" fmla="*/ 536027 h 753616"/>
                        <a:gd name="connsiteX50" fmla="*/ 117530 w 1499290"/>
                        <a:gd name="connsiteY50" fmla="*/ 533775 h 753616"/>
                        <a:gd name="connsiteX51" fmla="*/ 76990 w 1499290"/>
                        <a:gd name="connsiteY51" fmla="*/ 536027 h 753616"/>
                        <a:gd name="connsiteX52" fmla="*/ 61716 w 1499290"/>
                        <a:gd name="connsiteY52" fmla="*/ 536930 h 753616"/>
                        <a:gd name="connsiteX53" fmla="*/ 23554 w 1499290"/>
                        <a:gd name="connsiteY53" fmla="*/ 550729 h 753616"/>
                        <a:gd name="connsiteX54" fmla="*/ 174 w 1499290"/>
                        <a:gd name="connsiteY54" fmla="*/ 573331 h 753616"/>
                        <a:gd name="connsiteX55" fmla="*/ 16278 w 1499290"/>
                        <a:gd name="connsiteY55" fmla="*/ 613525 h 753616"/>
                        <a:gd name="connsiteX56" fmla="*/ 73673 w 1499290"/>
                        <a:gd name="connsiteY56" fmla="*/ 624127 h 753616"/>
                        <a:gd name="connsiteX57" fmla="*/ 125098 w 1499290"/>
                        <a:gd name="connsiteY57" fmla="*/ 629432 h 753616"/>
                        <a:gd name="connsiteX58" fmla="*/ 167079 w 1499290"/>
                        <a:gd name="connsiteY58" fmla="*/ 632873 h 753616"/>
                        <a:gd name="connsiteX59" fmla="*/ 219459 w 1499290"/>
                        <a:gd name="connsiteY59" fmla="*/ 640429 h 753616"/>
                        <a:gd name="connsiteX60" fmla="*/ 271260 w 1499290"/>
                        <a:gd name="connsiteY60" fmla="*/ 659173 h 753616"/>
                        <a:gd name="connsiteX61" fmla="*/ 302212 w 1499290"/>
                        <a:gd name="connsiteY61" fmla="*/ 675665 h 753616"/>
                        <a:gd name="connsiteX62" fmla="*/ 337300 w 1499290"/>
                        <a:gd name="connsiteY62" fmla="*/ 700365 h 753616"/>
                        <a:gd name="connsiteX63" fmla="*/ 363637 w 1499290"/>
                        <a:gd name="connsiteY63" fmla="*/ 738763 h 753616"/>
                        <a:gd name="connsiteX64" fmla="*/ 403561 w 1499290"/>
                        <a:gd name="connsiteY64" fmla="*/ 752240 h 753616"/>
                        <a:gd name="connsiteX65" fmla="*/ 548393 w 1499290"/>
                        <a:gd name="connsiteY65" fmla="*/ 753003 h 753616"/>
                        <a:gd name="connsiteX66" fmla="*/ 630198 w 1499290"/>
                        <a:gd name="connsiteY66" fmla="*/ 750751 h 753616"/>
                        <a:gd name="connsiteX67" fmla="*/ 689593 w 1499290"/>
                        <a:gd name="connsiteY67" fmla="*/ 745483 h 753616"/>
                        <a:gd name="connsiteX68" fmla="*/ 735846 w 1499290"/>
                        <a:gd name="connsiteY68" fmla="*/ 708955 h 753616"/>
                        <a:gd name="connsiteX69" fmla="*/ 766094 w 1499290"/>
                        <a:gd name="connsiteY69" fmla="*/ 676722 h 753616"/>
                        <a:gd name="connsiteX70" fmla="*/ 818622 w 1499290"/>
                        <a:gd name="connsiteY70" fmla="*/ 631642 h 753616"/>
                        <a:gd name="connsiteX71" fmla="*/ 869696 w 1499290"/>
                        <a:gd name="connsiteY71" fmla="*/ 611335 h 753616"/>
                        <a:gd name="connsiteX72" fmla="*/ 932033 w 1499290"/>
                        <a:gd name="connsiteY72" fmla="*/ 606609 h 753616"/>
                        <a:gd name="connsiteX73" fmla="*/ 990553 w 1499290"/>
                        <a:gd name="connsiteY73" fmla="*/ 619249 h 753616"/>
                        <a:gd name="connsiteX74" fmla="*/ 1055647 w 1499290"/>
                        <a:gd name="connsiteY74" fmla="*/ 656699 h 753616"/>
                        <a:gd name="connsiteX75" fmla="*/ 1085983 w 1499290"/>
                        <a:gd name="connsiteY75" fmla="*/ 686926 h 753616"/>
                        <a:gd name="connsiteX76" fmla="*/ 1131027 w 1499290"/>
                        <a:gd name="connsiteY76" fmla="*/ 727466 h 753616"/>
                        <a:gd name="connsiteX77" fmla="*/ 1191837 w 1499290"/>
                        <a:gd name="connsiteY77" fmla="*/ 745483 h 753616"/>
                        <a:gd name="connsiteX78" fmla="*/ 1268413 w 1499290"/>
                        <a:gd name="connsiteY78" fmla="*/ 747736 h 753616"/>
                        <a:gd name="connsiteX79" fmla="*/ 1309678 w 1499290"/>
                        <a:gd name="connsiteY79" fmla="*/ 732512 h 753616"/>
                        <a:gd name="connsiteX80" fmla="*/ 1315709 w 1499290"/>
                        <a:gd name="connsiteY80" fmla="*/ 691430 h 753616"/>
                        <a:gd name="connsiteX81" fmla="*/ 1309506 w 1499290"/>
                        <a:gd name="connsiteY81" fmla="*/ 638093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09506 w 1499290"/>
                        <a:gd name="connsiteY80" fmla="*/ 638093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402203 w 1499290"/>
                        <a:gd name="connsiteY84" fmla="*/ 225638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7900 w 1499290"/>
                        <a:gd name="connsiteY83" fmla="*/ 414096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1943 w 1499290"/>
                        <a:gd name="connsiteY83" fmla="*/ 403672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56836 w 1499290"/>
                        <a:gd name="connsiteY84" fmla="*/ 344105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6619 w 1499290"/>
                        <a:gd name="connsiteY85" fmla="*/ 283048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4922 w 1499290"/>
                        <a:gd name="connsiteY83" fmla="*/ 412606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</a:cxnLst>
                      <a:rect l="l" t="t" r="r" b="b"/>
                      <a:pathLst>
                        <a:path w="1499290" h="753616">
                          <a:moveTo>
                            <a:pt x="1482373" y="18017"/>
                          </a:moveTo>
                          <a:lnTo>
                            <a:pt x="1482373" y="18017"/>
                          </a:lnTo>
                          <a:cubicBezTo>
                            <a:pt x="1473364" y="24774"/>
                            <a:pt x="1464847" y="32241"/>
                            <a:pt x="1455347" y="38287"/>
                          </a:cubicBezTo>
                          <a:cubicBezTo>
                            <a:pt x="1448266" y="42793"/>
                            <a:pt x="1440214" y="45568"/>
                            <a:pt x="1432824" y="49548"/>
                          </a:cubicBezTo>
                          <a:cubicBezTo>
                            <a:pt x="1430441" y="50831"/>
                            <a:pt x="1428363" y="52618"/>
                            <a:pt x="1426068" y="54053"/>
                          </a:cubicBezTo>
                          <a:cubicBezTo>
                            <a:pt x="1422356" y="56373"/>
                            <a:pt x="1418650" y="58713"/>
                            <a:pt x="1414807" y="60809"/>
                          </a:cubicBezTo>
                          <a:cubicBezTo>
                            <a:pt x="1410386" y="63221"/>
                            <a:pt x="1405798" y="65314"/>
                            <a:pt x="1401293" y="67566"/>
                          </a:cubicBezTo>
                          <a:cubicBezTo>
                            <a:pt x="1398290" y="70569"/>
                            <a:pt x="1397165" y="72071"/>
                            <a:pt x="1392285" y="76575"/>
                          </a:cubicBezTo>
                          <a:cubicBezTo>
                            <a:pt x="1387405" y="81079"/>
                            <a:pt x="1376895" y="88587"/>
                            <a:pt x="1372015" y="94593"/>
                          </a:cubicBezTo>
                          <a:cubicBezTo>
                            <a:pt x="1367535" y="112505"/>
                            <a:pt x="1373215" y="94745"/>
                            <a:pt x="1363006" y="112610"/>
                          </a:cubicBezTo>
                          <a:cubicBezTo>
                            <a:pt x="1361828" y="114671"/>
                            <a:pt x="1361688" y="117185"/>
                            <a:pt x="1360753" y="119367"/>
                          </a:cubicBezTo>
                          <a:cubicBezTo>
                            <a:pt x="1359430" y="122453"/>
                            <a:pt x="1357428" y="125232"/>
                            <a:pt x="1356249" y="128376"/>
                          </a:cubicBezTo>
                          <a:cubicBezTo>
                            <a:pt x="1352204" y="139164"/>
                            <a:pt x="1355017" y="142317"/>
                            <a:pt x="1351745" y="155403"/>
                          </a:cubicBezTo>
                          <a:cubicBezTo>
                            <a:pt x="1350931" y="158660"/>
                            <a:pt x="1348742" y="161408"/>
                            <a:pt x="1347240" y="164411"/>
                          </a:cubicBezTo>
                          <a:cubicBezTo>
                            <a:pt x="1345363" y="168915"/>
                            <a:pt x="1344988" y="168916"/>
                            <a:pt x="1340484" y="182429"/>
                          </a:cubicBezTo>
                          <a:cubicBezTo>
                            <a:pt x="1335980" y="195942"/>
                            <a:pt x="1325469" y="232728"/>
                            <a:pt x="1320214" y="245491"/>
                          </a:cubicBezTo>
                          <a:cubicBezTo>
                            <a:pt x="1314959" y="258254"/>
                            <a:pt x="1312707" y="254500"/>
                            <a:pt x="1308953" y="259005"/>
                          </a:cubicBezTo>
                          <a:cubicBezTo>
                            <a:pt x="1308202" y="261257"/>
                            <a:pt x="1309328" y="260881"/>
                            <a:pt x="1306700" y="265761"/>
                          </a:cubicBezTo>
                          <a:cubicBezTo>
                            <a:pt x="1304072" y="270641"/>
                            <a:pt x="1295814" y="283028"/>
                            <a:pt x="1293187" y="288283"/>
                          </a:cubicBezTo>
                          <a:cubicBezTo>
                            <a:pt x="1292436" y="291286"/>
                            <a:pt x="1291785" y="294316"/>
                            <a:pt x="1290935" y="297292"/>
                          </a:cubicBezTo>
                          <a:cubicBezTo>
                            <a:pt x="1290283" y="299575"/>
                            <a:pt x="1292061" y="289785"/>
                            <a:pt x="1288683" y="304049"/>
                          </a:cubicBezTo>
                          <a:cubicBezTo>
                            <a:pt x="1285305" y="318313"/>
                            <a:pt x="1274794" y="365234"/>
                            <a:pt x="1270665" y="382876"/>
                          </a:cubicBezTo>
                          <a:cubicBezTo>
                            <a:pt x="1266536" y="400518"/>
                            <a:pt x="1266844" y="401093"/>
                            <a:pt x="1263908" y="409903"/>
                          </a:cubicBezTo>
                          <a:cubicBezTo>
                            <a:pt x="1258342" y="426601"/>
                            <a:pt x="1261528" y="419169"/>
                            <a:pt x="1254899" y="432425"/>
                          </a:cubicBezTo>
                          <a:cubicBezTo>
                            <a:pt x="1254609" y="436481"/>
                            <a:pt x="1253790" y="473504"/>
                            <a:pt x="1248143" y="481974"/>
                          </a:cubicBezTo>
                          <a:lnTo>
                            <a:pt x="1243638" y="488731"/>
                          </a:lnTo>
                          <a:cubicBezTo>
                            <a:pt x="1243027" y="491787"/>
                            <a:pt x="1242137" y="499617"/>
                            <a:pt x="1239134" y="509001"/>
                          </a:cubicBezTo>
                          <a:cubicBezTo>
                            <a:pt x="1236131" y="518385"/>
                            <a:pt x="1228163" y="529802"/>
                            <a:pt x="1225620" y="545036"/>
                          </a:cubicBezTo>
                          <a:cubicBezTo>
                            <a:pt x="1223077" y="560270"/>
                            <a:pt x="1224316" y="580626"/>
                            <a:pt x="1223873" y="600406"/>
                          </a:cubicBezTo>
                          <a:cubicBezTo>
                            <a:pt x="1223430" y="620186"/>
                            <a:pt x="1229720" y="662963"/>
                            <a:pt x="1222964" y="663714"/>
                          </a:cubicBezTo>
                          <a:cubicBezTo>
                            <a:pt x="1213205" y="659960"/>
                            <a:pt x="1177941" y="655748"/>
                            <a:pt x="1156381" y="643408"/>
                          </a:cubicBezTo>
                          <a:cubicBezTo>
                            <a:pt x="1134821" y="631068"/>
                            <a:pt x="1119254" y="607711"/>
                            <a:pt x="1093602" y="589675"/>
                          </a:cubicBezTo>
                          <a:cubicBezTo>
                            <a:pt x="1067950" y="571639"/>
                            <a:pt x="1033766" y="546383"/>
                            <a:pt x="1002467" y="535190"/>
                          </a:cubicBezTo>
                          <a:cubicBezTo>
                            <a:pt x="971168" y="523997"/>
                            <a:pt x="930580" y="523265"/>
                            <a:pt x="905806" y="522514"/>
                          </a:cubicBezTo>
                          <a:cubicBezTo>
                            <a:pt x="885161" y="522889"/>
                            <a:pt x="874547" y="522871"/>
                            <a:pt x="856257" y="527018"/>
                          </a:cubicBezTo>
                          <a:cubicBezTo>
                            <a:pt x="837967" y="531165"/>
                            <a:pt x="813705" y="538766"/>
                            <a:pt x="796063" y="547399"/>
                          </a:cubicBezTo>
                          <a:cubicBezTo>
                            <a:pt x="778421" y="556032"/>
                            <a:pt x="764770" y="565700"/>
                            <a:pt x="750403" y="578819"/>
                          </a:cubicBezTo>
                          <a:cubicBezTo>
                            <a:pt x="736036" y="591939"/>
                            <a:pt x="719623" y="615230"/>
                            <a:pt x="709863" y="626116"/>
                          </a:cubicBezTo>
                          <a:cubicBezTo>
                            <a:pt x="700103" y="637002"/>
                            <a:pt x="702241" y="637135"/>
                            <a:pt x="691845" y="644134"/>
                          </a:cubicBezTo>
                          <a:cubicBezTo>
                            <a:pt x="681450" y="651133"/>
                            <a:pt x="671011" y="662629"/>
                            <a:pt x="647490" y="668108"/>
                          </a:cubicBezTo>
                          <a:cubicBezTo>
                            <a:pt x="623969" y="673587"/>
                            <a:pt x="582420" y="675028"/>
                            <a:pt x="550719" y="677007"/>
                          </a:cubicBezTo>
                          <a:cubicBezTo>
                            <a:pt x="519018" y="678987"/>
                            <a:pt x="477309" y="680617"/>
                            <a:pt x="449837" y="674028"/>
                          </a:cubicBezTo>
                          <a:cubicBezTo>
                            <a:pt x="422365" y="667439"/>
                            <a:pt x="398651" y="646483"/>
                            <a:pt x="385888" y="637474"/>
                          </a:cubicBezTo>
                          <a:cubicBezTo>
                            <a:pt x="373125" y="628465"/>
                            <a:pt x="354445" y="613370"/>
                            <a:pt x="340499" y="603594"/>
                          </a:cubicBezTo>
                          <a:cubicBezTo>
                            <a:pt x="326553" y="593818"/>
                            <a:pt x="314599" y="586702"/>
                            <a:pt x="302212" y="578819"/>
                          </a:cubicBezTo>
                          <a:cubicBezTo>
                            <a:pt x="289825" y="570936"/>
                            <a:pt x="273308" y="560426"/>
                            <a:pt x="266176" y="556297"/>
                          </a:cubicBezTo>
                          <a:cubicBezTo>
                            <a:pt x="259044" y="552168"/>
                            <a:pt x="261672" y="554796"/>
                            <a:pt x="259420" y="554045"/>
                          </a:cubicBezTo>
                          <a:cubicBezTo>
                            <a:pt x="254540" y="552168"/>
                            <a:pt x="250035" y="548039"/>
                            <a:pt x="236897" y="545036"/>
                          </a:cubicBezTo>
                          <a:cubicBezTo>
                            <a:pt x="223759" y="542033"/>
                            <a:pt x="200486" y="537904"/>
                            <a:pt x="180592" y="536027"/>
                          </a:cubicBezTo>
                          <a:cubicBezTo>
                            <a:pt x="160698" y="534150"/>
                            <a:pt x="134797" y="533775"/>
                            <a:pt x="117530" y="533775"/>
                          </a:cubicBezTo>
                          <a:cubicBezTo>
                            <a:pt x="100263" y="533775"/>
                            <a:pt x="90503" y="535276"/>
                            <a:pt x="76990" y="536027"/>
                          </a:cubicBezTo>
                          <a:cubicBezTo>
                            <a:pt x="67688" y="536553"/>
                            <a:pt x="70622" y="534480"/>
                            <a:pt x="61716" y="536930"/>
                          </a:cubicBezTo>
                          <a:cubicBezTo>
                            <a:pt x="52810" y="539380"/>
                            <a:pt x="33811" y="544662"/>
                            <a:pt x="23554" y="550729"/>
                          </a:cubicBezTo>
                          <a:cubicBezTo>
                            <a:pt x="13297" y="556796"/>
                            <a:pt x="1387" y="562865"/>
                            <a:pt x="174" y="573331"/>
                          </a:cubicBezTo>
                          <a:cubicBezTo>
                            <a:pt x="-1039" y="583797"/>
                            <a:pt x="4028" y="605059"/>
                            <a:pt x="16278" y="613525"/>
                          </a:cubicBezTo>
                          <a:cubicBezTo>
                            <a:pt x="28528" y="621991"/>
                            <a:pt x="71421" y="622625"/>
                            <a:pt x="73673" y="624127"/>
                          </a:cubicBezTo>
                          <a:cubicBezTo>
                            <a:pt x="74424" y="627881"/>
                            <a:pt x="109530" y="627974"/>
                            <a:pt x="125098" y="629432"/>
                          </a:cubicBezTo>
                          <a:cubicBezTo>
                            <a:pt x="140666" y="630890"/>
                            <a:pt x="151352" y="631040"/>
                            <a:pt x="167079" y="632873"/>
                          </a:cubicBezTo>
                          <a:cubicBezTo>
                            <a:pt x="182806" y="634706"/>
                            <a:pt x="202096" y="636046"/>
                            <a:pt x="219459" y="640429"/>
                          </a:cubicBezTo>
                          <a:cubicBezTo>
                            <a:pt x="236822" y="644812"/>
                            <a:pt x="257468" y="653300"/>
                            <a:pt x="271260" y="659173"/>
                          </a:cubicBezTo>
                          <a:cubicBezTo>
                            <a:pt x="285052" y="665046"/>
                            <a:pt x="291205" y="668800"/>
                            <a:pt x="302212" y="675665"/>
                          </a:cubicBezTo>
                          <a:cubicBezTo>
                            <a:pt x="313219" y="682530"/>
                            <a:pt x="333546" y="695861"/>
                            <a:pt x="337300" y="700365"/>
                          </a:cubicBezTo>
                          <a:cubicBezTo>
                            <a:pt x="350020" y="712619"/>
                            <a:pt x="352594" y="730117"/>
                            <a:pt x="363637" y="738763"/>
                          </a:cubicBezTo>
                          <a:cubicBezTo>
                            <a:pt x="374680" y="747409"/>
                            <a:pt x="372768" y="749867"/>
                            <a:pt x="403561" y="752240"/>
                          </a:cubicBezTo>
                          <a:cubicBezTo>
                            <a:pt x="434354" y="754613"/>
                            <a:pt x="510620" y="753251"/>
                            <a:pt x="548393" y="753003"/>
                          </a:cubicBezTo>
                          <a:cubicBezTo>
                            <a:pt x="586166" y="752755"/>
                            <a:pt x="606404" y="751005"/>
                            <a:pt x="630198" y="750751"/>
                          </a:cubicBezTo>
                          <a:cubicBezTo>
                            <a:pt x="643047" y="749988"/>
                            <a:pt x="671985" y="752449"/>
                            <a:pt x="689593" y="745483"/>
                          </a:cubicBezTo>
                          <a:cubicBezTo>
                            <a:pt x="707201" y="738517"/>
                            <a:pt x="723096" y="720415"/>
                            <a:pt x="735846" y="708955"/>
                          </a:cubicBezTo>
                          <a:cubicBezTo>
                            <a:pt x="748596" y="697495"/>
                            <a:pt x="752298" y="689608"/>
                            <a:pt x="766094" y="676722"/>
                          </a:cubicBezTo>
                          <a:cubicBezTo>
                            <a:pt x="779890" y="663837"/>
                            <a:pt x="801355" y="642540"/>
                            <a:pt x="818622" y="631642"/>
                          </a:cubicBezTo>
                          <a:cubicBezTo>
                            <a:pt x="835889" y="620744"/>
                            <a:pt x="850794" y="615507"/>
                            <a:pt x="869696" y="611335"/>
                          </a:cubicBezTo>
                          <a:cubicBezTo>
                            <a:pt x="888598" y="607163"/>
                            <a:pt x="911890" y="605290"/>
                            <a:pt x="932033" y="606609"/>
                          </a:cubicBezTo>
                          <a:cubicBezTo>
                            <a:pt x="952176" y="607928"/>
                            <a:pt x="969951" y="610901"/>
                            <a:pt x="990553" y="619249"/>
                          </a:cubicBezTo>
                          <a:cubicBezTo>
                            <a:pt x="1011155" y="627597"/>
                            <a:pt x="1039742" y="645420"/>
                            <a:pt x="1055647" y="656699"/>
                          </a:cubicBezTo>
                          <a:cubicBezTo>
                            <a:pt x="1071552" y="667978"/>
                            <a:pt x="1073420" y="675132"/>
                            <a:pt x="1085983" y="686926"/>
                          </a:cubicBezTo>
                          <a:cubicBezTo>
                            <a:pt x="1098546" y="698721"/>
                            <a:pt x="1113385" y="717707"/>
                            <a:pt x="1131027" y="727466"/>
                          </a:cubicBezTo>
                          <a:cubicBezTo>
                            <a:pt x="1148669" y="737225"/>
                            <a:pt x="1168939" y="742105"/>
                            <a:pt x="1191837" y="745483"/>
                          </a:cubicBezTo>
                          <a:cubicBezTo>
                            <a:pt x="1214735" y="748861"/>
                            <a:pt x="1253398" y="750363"/>
                            <a:pt x="1268413" y="747736"/>
                          </a:cubicBezTo>
                          <a:cubicBezTo>
                            <a:pt x="1287557" y="741355"/>
                            <a:pt x="1301795" y="741896"/>
                            <a:pt x="1309678" y="732512"/>
                          </a:cubicBezTo>
                          <a:cubicBezTo>
                            <a:pt x="1317561" y="723128"/>
                            <a:pt x="1314993" y="713371"/>
                            <a:pt x="1315709" y="691430"/>
                          </a:cubicBezTo>
                          <a:cubicBezTo>
                            <a:pt x="1316425" y="669489"/>
                            <a:pt x="1313571" y="624996"/>
                            <a:pt x="1313972" y="600863"/>
                          </a:cubicBezTo>
                          <a:cubicBezTo>
                            <a:pt x="1314373" y="576730"/>
                            <a:pt x="1316869" y="563228"/>
                            <a:pt x="1318116" y="546634"/>
                          </a:cubicBezTo>
                          <a:cubicBezTo>
                            <a:pt x="1319363" y="530040"/>
                            <a:pt x="1327412" y="493850"/>
                            <a:pt x="1331880" y="471512"/>
                          </a:cubicBezTo>
                          <a:cubicBezTo>
                            <a:pt x="1336348" y="449174"/>
                            <a:pt x="1339770" y="432848"/>
                            <a:pt x="1344922" y="412606"/>
                          </a:cubicBezTo>
                          <a:cubicBezTo>
                            <a:pt x="1350074" y="392364"/>
                            <a:pt x="1359566" y="361974"/>
                            <a:pt x="1365771" y="341126"/>
                          </a:cubicBezTo>
                          <a:cubicBezTo>
                            <a:pt x="1371976" y="320278"/>
                            <a:pt x="1379554" y="289638"/>
                            <a:pt x="1385130" y="271135"/>
                          </a:cubicBezTo>
                          <a:cubicBezTo>
                            <a:pt x="1390706" y="252632"/>
                            <a:pt x="1394127" y="246537"/>
                            <a:pt x="1402203" y="225638"/>
                          </a:cubicBezTo>
                          <a:cubicBezTo>
                            <a:pt x="1410279" y="204739"/>
                            <a:pt x="1419646" y="178448"/>
                            <a:pt x="1435077" y="157655"/>
                          </a:cubicBezTo>
                          <a:cubicBezTo>
                            <a:pt x="1450508" y="136862"/>
                            <a:pt x="1485032" y="127157"/>
                            <a:pt x="1494791" y="100881"/>
                          </a:cubicBezTo>
                          <a:cubicBezTo>
                            <a:pt x="1504550" y="74605"/>
                            <a:pt x="1495704" y="15312"/>
                            <a:pt x="1493634" y="0"/>
                          </a:cubicBezTo>
                          <a:cubicBezTo>
                            <a:pt x="1491249" y="1590"/>
                            <a:pt x="1483977" y="5800"/>
                            <a:pt x="1482373" y="9008"/>
                          </a:cubicBezTo>
                          <a:cubicBezTo>
                            <a:pt x="1480989" y="11777"/>
                            <a:pt x="1482055" y="15600"/>
                            <a:pt x="1480121" y="18017"/>
                          </a:cubicBezTo>
                          <a:cubicBezTo>
                            <a:pt x="1478638" y="19871"/>
                            <a:pt x="1475263" y="18845"/>
                            <a:pt x="1473364" y="20270"/>
                          </a:cubicBezTo>
                          <a:cubicBezTo>
                            <a:pt x="1472021" y="21277"/>
                            <a:pt x="1480872" y="18392"/>
                            <a:pt x="1482373" y="1801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8" name="Freeform 37"/>
                    <p:cNvSpPr/>
                    <p:nvPr/>
                  </p:nvSpPr>
                  <p:spPr>
                    <a:xfrm flipH="1" flipV="1">
                      <a:off x="7208864" y="2092207"/>
                      <a:ext cx="2257142" cy="972412"/>
                    </a:xfrm>
                    <a:custGeom>
                      <a:avLst/>
                      <a:gdLst>
                        <a:gd name="connsiteX0" fmla="*/ 1452680 w 1466590"/>
                        <a:gd name="connsiteY0" fmla="*/ 18017 h 768059"/>
                        <a:gd name="connsiteX1" fmla="*/ 1452680 w 1466590"/>
                        <a:gd name="connsiteY1" fmla="*/ 18017 h 768059"/>
                        <a:gd name="connsiteX2" fmla="*/ 1425654 w 1466590"/>
                        <a:gd name="connsiteY2" fmla="*/ 38287 h 768059"/>
                        <a:gd name="connsiteX3" fmla="*/ 1403131 w 1466590"/>
                        <a:gd name="connsiteY3" fmla="*/ 49548 h 768059"/>
                        <a:gd name="connsiteX4" fmla="*/ 1396375 w 1466590"/>
                        <a:gd name="connsiteY4" fmla="*/ 54053 h 768059"/>
                        <a:gd name="connsiteX5" fmla="*/ 1385114 w 1466590"/>
                        <a:gd name="connsiteY5" fmla="*/ 60809 h 768059"/>
                        <a:gd name="connsiteX6" fmla="*/ 1371600 w 1466590"/>
                        <a:gd name="connsiteY6" fmla="*/ 67566 h 768059"/>
                        <a:gd name="connsiteX7" fmla="*/ 1362592 w 1466590"/>
                        <a:gd name="connsiteY7" fmla="*/ 76575 h 768059"/>
                        <a:gd name="connsiteX8" fmla="*/ 1353583 w 1466590"/>
                        <a:gd name="connsiteY8" fmla="*/ 83332 h 768059"/>
                        <a:gd name="connsiteX9" fmla="*/ 1342322 w 1466590"/>
                        <a:gd name="connsiteY9" fmla="*/ 94593 h 768059"/>
                        <a:gd name="connsiteX10" fmla="*/ 1333313 w 1466590"/>
                        <a:gd name="connsiteY10" fmla="*/ 112610 h 768059"/>
                        <a:gd name="connsiteX11" fmla="*/ 1331060 w 1466590"/>
                        <a:gd name="connsiteY11" fmla="*/ 119367 h 768059"/>
                        <a:gd name="connsiteX12" fmla="*/ 1326556 w 1466590"/>
                        <a:gd name="connsiteY12" fmla="*/ 128376 h 768059"/>
                        <a:gd name="connsiteX13" fmla="*/ 1322052 w 1466590"/>
                        <a:gd name="connsiteY13" fmla="*/ 155403 h 768059"/>
                        <a:gd name="connsiteX14" fmla="*/ 1317547 w 1466590"/>
                        <a:gd name="connsiteY14" fmla="*/ 164411 h 768059"/>
                        <a:gd name="connsiteX15" fmla="*/ 1315295 w 1466590"/>
                        <a:gd name="connsiteY15" fmla="*/ 175673 h 768059"/>
                        <a:gd name="connsiteX16" fmla="*/ 1310791 w 1466590"/>
                        <a:gd name="connsiteY16" fmla="*/ 182429 h 768059"/>
                        <a:gd name="connsiteX17" fmla="*/ 1306286 w 1466590"/>
                        <a:gd name="connsiteY17" fmla="*/ 191438 h 768059"/>
                        <a:gd name="connsiteX18" fmla="*/ 1301782 w 1466590"/>
                        <a:gd name="connsiteY18" fmla="*/ 225221 h 768059"/>
                        <a:gd name="connsiteX19" fmla="*/ 1290521 w 1466590"/>
                        <a:gd name="connsiteY19" fmla="*/ 245491 h 768059"/>
                        <a:gd name="connsiteX20" fmla="*/ 1279260 w 1466590"/>
                        <a:gd name="connsiteY20" fmla="*/ 259005 h 768059"/>
                        <a:gd name="connsiteX21" fmla="*/ 1277007 w 1466590"/>
                        <a:gd name="connsiteY21" fmla="*/ 265761 h 768059"/>
                        <a:gd name="connsiteX22" fmla="*/ 1272503 w 1466590"/>
                        <a:gd name="connsiteY22" fmla="*/ 270266 h 768059"/>
                        <a:gd name="connsiteX23" fmla="*/ 1263494 w 1466590"/>
                        <a:gd name="connsiteY23" fmla="*/ 288283 h 768059"/>
                        <a:gd name="connsiteX24" fmla="*/ 1261242 w 1466590"/>
                        <a:gd name="connsiteY24" fmla="*/ 297292 h 768059"/>
                        <a:gd name="connsiteX25" fmla="*/ 1258990 w 1466590"/>
                        <a:gd name="connsiteY25" fmla="*/ 304049 h 768059"/>
                        <a:gd name="connsiteX26" fmla="*/ 1245476 w 1466590"/>
                        <a:gd name="connsiteY26" fmla="*/ 335580 h 768059"/>
                        <a:gd name="connsiteX27" fmla="*/ 1240972 w 1466590"/>
                        <a:gd name="connsiteY27" fmla="*/ 382876 h 768059"/>
                        <a:gd name="connsiteX28" fmla="*/ 1234215 w 1466590"/>
                        <a:gd name="connsiteY28" fmla="*/ 409903 h 768059"/>
                        <a:gd name="connsiteX29" fmla="*/ 1225206 w 1466590"/>
                        <a:gd name="connsiteY29" fmla="*/ 432425 h 768059"/>
                        <a:gd name="connsiteX30" fmla="*/ 1218450 w 1466590"/>
                        <a:gd name="connsiteY30" fmla="*/ 481974 h 768059"/>
                        <a:gd name="connsiteX31" fmla="*/ 1213945 w 1466590"/>
                        <a:gd name="connsiteY31" fmla="*/ 488731 h 768059"/>
                        <a:gd name="connsiteX32" fmla="*/ 1209441 w 1466590"/>
                        <a:gd name="connsiteY32" fmla="*/ 509001 h 768059"/>
                        <a:gd name="connsiteX33" fmla="*/ 1204936 w 1466590"/>
                        <a:gd name="connsiteY33" fmla="*/ 518009 h 768059"/>
                        <a:gd name="connsiteX34" fmla="*/ 1200432 w 1466590"/>
                        <a:gd name="connsiteY34" fmla="*/ 540532 h 768059"/>
                        <a:gd name="connsiteX35" fmla="*/ 1195927 w 1466590"/>
                        <a:gd name="connsiteY35" fmla="*/ 545036 h 768059"/>
                        <a:gd name="connsiteX36" fmla="*/ 1191423 w 1466590"/>
                        <a:gd name="connsiteY36" fmla="*/ 551793 h 768059"/>
                        <a:gd name="connsiteX37" fmla="*/ 1189171 w 1466590"/>
                        <a:gd name="connsiteY37" fmla="*/ 560802 h 768059"/>
                        <a:gd name="connsiteX38" fmla="*/ 1184666 w 1466590"/>
                        <a:gd name="connsiteY38" fmla="*/ 567558 h 768059"/>
                        <a:gd name="connsiteX39" fmla="*/ 1182414 w 1466590"/>
                        <a:gd name="connsiteY39" fmla="*/ 583324 h 768059"/>
                        <a:gd name="connsiteX40" fmla="*/ 1173405 w 1466590"/>
                        <a:gd name="connsiteY40" fmla="*/ 662151 h 768059"/>
                        <a:gd name="connsiteX41" fmla="*/ 1164396 w 1466590"/>
                        <a:gd name="connsiteY41" fmla="*/ 668908 h 768059"/>
                        <a:gd name="connsiteX42" fmla="*/ 1144127 w 1466590"/>
                        <a:gd name="connsiteY42" fmla="*/ 671160 h 768059"/>
                        <a:gd name="connsiteX43" fmla="*/ 1121604 w 1466590"/>
                        <a:gd name="connsiteY43" fmla="*/ 666656 h 768059"/>
                        <a:gd name="connsiteX44" fmla="*/ 1105839 w 1466590"/>
                        <a:gd name="connsiteY44" fmla="*/ 646386 h 768059"/>
                        <a:gd name="connsiteX45" fmla="*/ 1092326 w 1466590"/>
                        <a:gd name="connsiteY45" fmla="*/ 635125 h 768059"/>
                        <a:gd name="connsiteX46" fmla="*/ 1085569 w 1466590"/>
                        <a:gd name="connsiteY46" fmla="*/ 621611 h 768059"/>
                        <a:gd name="connsiteX47" fmla="*/ 1083317 w 1466590"/>
                        <a:gd name="connsiteY47" fmla="*/ 614855 h 768059"/>
                        <a:gd name="connsiteX48" fmla="*/ 1069803 w 1466590"/>
                        <a:gd name="connsiteY48" fmla="*/ 605846 h 768059"/>
                        <a:gd name="connsiteX49" fmla="*/ 1058542 w 1466590"/>
                        <a:gd name="connsiteY49" fmla="*/ 596837 h 768059"/>
                        <a:gd name="connsiteX50" fmla="*/ 1051786 w 1466590"/>
                        <a:gd name="connsiteY50" fmla="*/ 592333 h 768059"/>
                        <a:gd name="connsiteX51" fmla="*/ 1033768 w 1466590"/>
                        <a:gd name="connsiteY51" fmla="*/ 587828 h 768059"/>
                        <a:gd name="connsiteX52" fmla="*/ 1031516 w 1466590"/>
                        <a:gd name="connsiteY52" fmla="*/ 581072 h 768059"/>
                        <a:gd name="connsiteX53" fmla="*/ 1020255 w 1466590"/>
                        <a:gd name="connsiteY53" fmla="*/ 569810 h 768059"/>
                        <a:gd name="connsiteX54" fmla="*/ 1018002 w 1466590"/>
                        <a:gd name="connsiteY54" fmla="*/ 563054 h 768059"/>
                        <a:gd name="connsiteX55" fmla="*/ 1004489 w 1466590"/>
                        <a:gd name="connsiteY55" fmla="*/ 551793 h 768059"/>
                        <a:gd name="connsiteX56" fmla="*/ 993228 w 1466590"/>
                        <a:gd name="connsiteY56" fmla="*/ 542784 h 768059"/>
                        <a:gd name="connsiteX57" fmla="*/ 986471 w 1466590"/>
                        <a:gd name="connsiteY57" fmla="*/ 540532 h 768059"/>
                        <a:gd name="connsiteX58" fmla="*/ 975210 w 1466590"/>
                        <a:gd name="connsiteY58" fmla="*/ 536027 h 768059"/>
                        <a:gd name="connsiteX59" fmla="*/ 966201 w 1466590"/>
                        <a:gd name="connsiteY59" fmla="*/ 531523 h 768059"/>
                        <a:gd name="connsiteX60" fmla="*/ 959445 w 1466590"/>
                        <a:gd name="connsiteY60" fmla="*/ 529271 h 768059"/>
                        <a:gd name="connsiteX61" fmla="*/ 950436 w 1466590"/>
                        <a:gd name="connsiteY61" fmla="*/ 524766 h 768059"/>
                        <a:gd name="connsiteX62" fmla="*/ 876113 w 1466590"/>
                        <a:gd name="connsiteY62" fmla="*/ 522514 h 768059"/>
                        <a:gd name="connsiteX63" fmla="*/ 826564 w 1466590"/>
                        <a:gd name="connsiteY63" fmla="*/ 527018 h 768059"/>
                        <a:gd name="connsiteX64" fmla="*/ 797285 w 1466590"/>
                        <a:gd name="connsiteY64" fmla="*/ 529271 h 768059"/>
                        <a:gd name="connsiteX65" fmla="*/ 790528 w 1466590"/>
                        <a:gd name="connsiteY65" fmla="*/ 547288 h 768059"/>
                        <a:gd name="connsiteX66" fmla="*/ 783772 w 1466590"/>
                        <a:gd name="connsiteY66" fmla="*/ 549541 h 768059"/>
                        <a:gd name="connsiteX67" fmla="*/ 779267 w 1466590"/>
                        <a:gd name="connsiteY67" fmla="*/ 554045 h 768059"/>
                        <a:gd name="connsiteX68" fmla="*/ 758997 w 1466590"/>
                        <a:gd name="connsiteY68" fmla="*/ 558549 h 768059"/>
                        <a:gd name="connsiteX69" fmla="*/ 749989 w 1466590"/>
                        <a:gd name="connsiteY69" fmla="*/ 560802 h 768059"/>
                        <a:gd name="connsiteX70" fmla="*/ 738727 w 1466590"/>
                        <a:gd name="connsiteY70" fmla="*/ 565306 h 768059"/>
                        <a:gd name="connsiteX71" fmla="*/ 731971 w 1466590"/>
                        <a:gd name="connsiteY71" fmla="*/ 567558 h 768059"/>
                        <a:gd name="connsiteX72" fmla="*/ 720710 w 1466590"/>
                        <a:gd name="connsiteY72" fmla="*/ 578819 h 768059"/>
                        <a:gd name="connsiteX73" fmla="*/ 716205 w 1466590"/>
                        <a:gd name="connsiteY73" fmla="*/ 585576 h 768059"/>
                        <a:gd name="connsiteX74" fmla="*/ 709449 w 1466590"/>
                        <a:gd name="connsiteY74" fmla="*/ 587828 h 768059"/>
                        <a:gd name="connsiteX75" fmla="*/ 702692 w 1466590"/>
                        <a:gd name="connsiteY75" fmla="*/ 594585 h 768059"/>
                        <a:gd name="connsiteX76" fmla="*/ 693683 w 1466590"/>
                        <a:gd name="connsiteY76" fmla="*/ 608098 h 768059"/>
                        <a:gd name="connsiteX77" fmla="*/ 686927 w 1466590"/>
                        <a:gd name="connsiteY77" fmla="*/ 623864 h 768059"/>
                        <a:gd name="connsiteX78" fmla="*/ 680170 w 1466590"/>
                        <a:gd name="connsiteY78" fmla="*/ 626116 h 768059"/>
                        <a:gd name="connsiteX79" fmla="*/ 677918 w 1466590"/>
                        <a:gd name="connsiteY79" fmla="*/ 635125 h 768059"/>
                        <a:gd name="connsiteX80" fmla="*/ 671161 w 1466590"/>
                        <a:gd name="connsiteY80" fmla="*/ 637377 h 768059"/>
                        <a:gd name="connsiteX81" fmla="*/ 662152 w 1466590"/>
                        <a:gd name="connsiteY81" fmla="*/ 644134 h 768059"/>
                        <a:gd name="connsiteX82" fmla="*/ 637378 w 1466590"/>
                        <a:gd name="connsiteY82" fmla="*/ 648638 h 768059"/>
                        <a:gd name="connsiteX83" fmla="*/ 619360 w 1466590"/>
                        <a:gd name="connsiteY83" fmla="*/ 657647 h 768059"/>
                        <a:gd name="connsiteX84" fmla="*/ 610351 w 1466590"/>
                        <a:gd name="connsiteY84" fmla="*/ 662151 h 768059"/>
                        <a:gd name="connsiteX85" fmla="*/ 592333 w 1466590"/>
                        <a:gd name="connsiteY85" fmla="*/ 666656 h 768059"/>
                        <a:gd name="connsiteX86" fmla="*/ 583325 w 1466590"/>
                        <a:gd name="connsiteY86" fmla="*/ 671160 h 768059"/>
                        <a:gd name="connsiteX87" fmla="*/ 558550 w 1466590"/>
                        <a:gd name="connsiteY87" fmla="*/ 673412 h 768059"/>
                        <a:gd name="connsiteX88" fmla="*/ 551794 w 1466590"/>
                        <a:gd name="connsiteY88" fmla="*/ 671160 h 768059"/>
                        <a:gd name="connsiteX89" fmla="*/ 542785 w 1466590"/>
                        <a:gd name="connsiteY89" fmla="*/ 666656 h 768059"/>
                        <a:gd name="connsiteX90" fmla="*/ 536028 w 1466590"/>
                        <a:gd name="connsiteY90" fmla="*/ 662151 h 768059"/>
                        <a:gd name="connsiteX91" fmla="*/ 522515 w 1466590"/>
                        <a:gd name="connsiteY91" fmla="*/ 657647 h 768059"/>
                        <a:gd name="connsiteX92" fmla="*/ 387382 w 1466590"/>
                        <a:gd name="connsiteY92" fmla="*/ 657647 h 768059"/>
                        <a:gd name="connsiteX93" fmla="*/ 371616 w 1466590"/>
                        <a:gd name="connsiteY93" fmla="*/ 641881 h 768059"/>
                        <a:gd name="connsiteX94" fmla="*/ 369364 w 1466590"/>
                        <a:gd name="connsiteY94" fmla="*/ 635125 h 768059"/>
                        <a:gd name="connsiteX95" fmla="*/ 358103 w 1466590"/>
                        <a:gd name="connsiteY95" fmla="*/ 626116 h 768059"/>
                        <a:gd name="connsiteX96" fmla="*/ 340085 w 1466590"/>
                        <a:gd name="connsiteY96" fmla="*/ 612603 h 768059"/>
                        <a:gd name="connsiteX97" fmla="*/ 331076 w 1466590"/>
                        <a:gd name="connsiteY97" fmla="*/ 610350 h 768059"/>
                        <a:gd name="connsiteX98" fmla="*/ 310806 w 1466590"/>
                        <a:gd name="connsiteY98" fmla="*/ 603594 h 768059"/>
                        <a:gd name="connsiteX99" fmla="*/ 290536 w 1466590"/>
                        <a:gd name="connsiteY99" fmla="*/ 599089 h 768059"/>
                        <a:gd name="connsiteX100" fmla="*/ 279275 w 1466590"/>
                        <a:gd name="connsiteY100" fmla="*/ 592333 h 768059"/>
                        <a:gd name="connsiteX101" fmla="*/ 272519 w 1466590"/>
                        <a:gd name="connsiteY101" fmla="*/ 578819 h 768059"/>
                        <a:gd name="connsiteX102" fmla="*/ 256753 w 1466590"/>
                        <a:gd name="connsiteY102" fmla="*/ 563054 h 768059"/>
                        <a:gd name="connsiteX103" fmla="*/ 245492 w 1466590"/>
                        <a:gd name="connsiteY103" fmla="*/ 558549 h 768059"/>
                        <a:gd name="connsiteX104" fmla="*/ 236483 w 1466590"/>
                        <a:gd name="connsiteY104" fmla="*/ 556297 h 768059"/>
                        <a:gd name="connsiteX105" fmla="*/ 229727 w 1466590"/>
                        <a:gd name="connsiteY105" fmla="*/ 554045 h 768059"/>
                        <a:gd name="connsiteX106" fmla="*/ 225222 w 1466590"/>
                        <a:gd name="connsiteY106" fmla="*/ 549541 h 768059"/>
                        <a:gd name="connsiteX107" fmla="*/ 207204 w 1466590"/>
                        <a:gd name="connsiteY107" fmla="*/ 545036 h 768059"/>
                        <a:gd name="connsiteX108" fmla="*/ 198195 w 1466590"/>
                        <a:gd name="connsiteY108" fmla="*/ 540532 h 768059"/>
                        <a:gd name="connsiteX109" fmla="*/ 150899 w 1466590"/>
                        <a:gd name="connsiteY109" fmla="*/ 536027 h 768059"/>
                        <a:gd name="connsiteX110" fmla="*/ 141890 w 1466590"/>
                        <a:gd name="connsiteY110" fmla="*/ 531523 h 768059"/>
                        <a:gd name="connsiteX111" fmla="*/ 87837 w 1466590"/>
                        <a:gd name="connsiteY111" fmla="*/ 533775 h 768059"/>
                        <a:gd name="connsiteX112" fmla="*/ 47297 w 1466590"/>
                        <a:gd name="connsiteY112" fmla="*/ 536027 h 768059"/>
                        <a:gd name="connsiteX113" fmla="*/ 40540 w 1466590"/>
                        <a:gd name="connsiteY113" fmla="*/ 542784 h 768059"/>
                        <a:gd name="connsiteX114" fmla="*/ 33784 w 1466590"/>
                        <a:gd name="connsiteY114" fmla="*/ 556297 h 768059"/>
                        <a:gd name="connsiteX115" fmla="*/ 20270 w 1466590"/>
                        <a:gd name="connsiteY115" fmla="*/ 563054 h 768059"/>
                        <a:gd name="connsiteX116" fmla="*/ 0 w 1466590"/>
                        <a:gd name="connsiteY116" fmla="*/ 569810 h 768059"/>
                        <a:gd name="connsiteX117" fmla="*/ 24775 w 1466590"/>
                        <a:gd name="connsiteY117" fmla="*/ 601341 h 768059"/>
                        <a:gd name="connsiteX118" fmla="*/ 31531 w 1466590"/>
                        <a:gd name="connsiteY118" fmla="*/ 605846 h 768059"/>
                        <a:gd name="connsiteX119" fmla="*/ 33784 w 1466590"/>
                        <a:gd name="connsiteY119" fmla="*/ 617107 h 768059"/>
                        <a:gd name="connsiteX120" fmla="*/ 47297 w 1466590"/>
                        <a:gd name="connsiteY120" fmla="*/ 619359 h 768059"/>
                        <a:gd name="connsiteX121" fmla="*/ 126125 w 1466590"/>
                        <a:gd name="connsiteY121" fmla="*/ 623864 h 768059"/>
                        <a:gd name="connsiteX122" fmla="*/ 137386 w 1466590"/>
                        <a:gd name="connsiteY122" fmla="*/ 632873 h 768059"/>
                        <a:gd name="connsiteX123" fmla="*/ 144142 w 1466590"/>
                        <a:gd name="connsiteY123" fmla="*/ 637377 h 768059"/>
                        <a:gd name="connsiteX124" fmla="*/ 148647 w 1466590"/>
                        <a:gd name="connsiteY124" fmla="*/ 644134 h 768059"/>
                        <a:gd name="connsiteX125" fmla="*/ 168917 w 1466590"/>
                        <a:gd name="connsiteY125" fmla="*/ 646386 h 768059"/>
                        <a:gd name="connsiteX126" fmla="*/ 180178 w 1466590"/>
                        <a:gd name="connsiteY126" fmla="*/ 648638 h 768059"/>
                        <a:gd name="connsiteX127" fmla="*/ 186934 w 1466590"/>
                        <a:gd name="connsiteY127" fmla="*/ 655395 h 768059"/>
                        <a:gd name="connsiteX128" fmla="*/ 193691 w 1466590"/>
                        <a:gd name="connsiteY128" fmla="*/ 657647 h 768059"/>
                        <a:gd name="connsiteX129" fmla="*/ 220718 w 1466590"/>
                        <a:gd name="connsiteY129" fmla="*/ 662151 h 768059"/>
                        <a:gd name="connsiteX130" fmla="*/ 265762 w 1466590"/>
                        <a:gd name="connsiteY130" fmla="*/ 668908 h 768059"/>
                        <a:gd name="connsiteX131" fmla="*/ 272519 w 1466590"/>
                        <a:gd name="connsiteY131" fmla="*/ 675665 h 768059"/>
                        <a:gd name="connsiteX132" fmla="*/ 274771 w 1466590"/>
                        <a:gd name="connsiteY132" fmla="*/ 686926 h 768059"/>
                        <a:gd name="connsiteX133" fmla="*/ 283780 w 1466590"/>
                        <a:gd name="connsiteY133" fmla="*/ 691430 h 768059"/>
                        <a:gd name="connsiteX134" fmla="*/ 295041 w 1466590"/>
                        <a:gd name="connsiteY134" fmla="*/ 702691 h 768059"/>
                        <a:gd name="connsiteX135" fmla="*/ 297293 w 1466590"/>
                        <a:gd name="connsiteY135" fmla="*/ 709448 h 768059"/>
                        <a:gd name="connsiteX136" fmla="*/ 310806 w 1466590"/>
                        <a:gd name="connsiteY136" fmla="*/ 729718 h 768059"/>
                        <a:gd name="connsiteX137" fmla="*/ 313059 w 1466590"/>
                        <a:gd name="connsiteY137" fmla="*/ 736474 h 768059"/>
                        <a:gd name="connsiteX138" fmla="*/ 317563 w 1466590"/>
                        <a:gd name="connsiteY138" fmla="*/ 743231 h 768059"/>
                        <a:gd name="connsiteX139" fmla="*/ 373868 w 1466590"/>
                        <a:gd name="connsiteY139" fmla="*/ 752240 h 768059"/>
                        <a:gd name="connsiteX140" fmla="*/ 441435 w 1466590"/>
                        <a:gd name="connsiteY140" fmla="*/ 756744 h 768059"/>
                        <a:gd name="connsiteX141" fmla="*/ 457200 w 1466590"/>
                        <a:gd name="connsiteY141" fmla="*/ 768006 h 768059"/>
                        <a:gd name="connsiteX142" fmla="*/ 484227 w 1466590"/>
                        <a:gd name="connsiteY142" fmla="*/ 761249 h 768059"/>
                        <a:gd name="connsiteX143" fmla="*/ 493236 w 1466590"/>
                        <a:gd name="connsiteY143" fmla="*/ 758997 h 768059"/>
                        <a:gd name="connsiteX144" fmla="*/ 511254 w 1466590"/>
                        <a:gd name="connsiteY144" fmla="*/ 754492 h 768059"/>
                        <a:gd name="connsiteX145" fmla="*/ 590081 w 1466590"/>
                        <a:gd name="connsiteY145" fmla="*/ 752240 h 768059"/>
                        <a:gd name="connsiteX146" fmla="*/ 653143 w 1466590"/>
                        <a:gd name="connsiteY146" fmla="*/ 747736 h 768059"/>
                        <a:gd name="connsiteX147" fmla="*/ 659900 w 1466590"/>
                        <a:gd name="connsiteY147" fmla="*/ 745483 h 768059"/>
                        <a:gd name="connsiteX148" fmla="*/ 668909 w 1466590"/>
                        <a:gd name="connsiteY148" fmla="*/ 743231 h 768059"/>
                        <a:gd name="connsiteX149" fmla="*/ 700440 w 1466590"/>
                        <a:gd name="connsiteY149" fmla="*/ 740979 h 768059"/>
                        <a:gd name="connsiteX150" fmla="*/ 727466 w 1466590"/>
                        <a:gd name="connsiteY150" fmla="*/ 713952 h 768059"/>
                        <a:gd name="connsiteX151" fmla="*/ 738727 w 1466590"/>
                        <a:gd name="connsiteY151" fmla="*/ 702691 h 768059"/>
                        <a:gd name="connsiteX152" fmla="*/ 743232 w 1466590"/>
                        <a:gd name="connsiteY152" fmla="*/ 698187 h 768059"/>
                        <a:gd name="connsiteX153" fmla="*/ 754493 w 1466590"/>
                        <a:gd name="connsiteY153" fmla="*/ 684674 h 768059"/>
                        <a:gd name="connsiteX154" fmla="*/ 765754 w 1466590"/>
                        <a:gd name="connsiteY154" fmla="*/ 673412 h 768059"/>
                        <a:gd name="connsiteX155" fmla="*/ 770259 w 1466590"/>
                        <a:gd name="connsiteY155" fmla="*/ 666656 h 768059"/>
                        <a:gd name="connsiteX156" fmla="*/ 777015 w 1466590"/>
                        <a:gd name="connsiteY156" fmla="*/ 664404 h 768059"/>
                        <a:gd name="connsiteX157" fmla="*/ 779267 w 1466590"/>
                        <a:gd name="connsiteY157" fmla="*/ 657647 h 768059"/>
                        <a:gd name="connsiteX158" fmla="*/ 808546 w 1466590"/>
                        <a:gd name="connsiteY158" fmla="*/ 655395 h 768059"/>
                        <a:gd name="connsiteX159" fmla="*/ 831068 w 1466590"/>
                        <a:gd name="connsiteY159" fmla="*/ 639629 h 768059"/>
                        <a:gd name="connsiteX160" fmla="*/ 849086 w 1466590"/>
                        <a:gd name="connsiteY160" fmla="*/ 635125 h 768059"/>
                        <a:gd name="connsiteX161" fmla="*/ 858095 w 1466590"/>
                        <a:gd name="connsiteY161" fmla="*/ 632873 h 768059"/>
                        <a:gd name="connsiteX162" fmla="*/ 864852 w 1466590"/>
                        <a:gd name="connsiteY162" fmla="*/ 628368 h 768059"/>
                        <a:gd name="connsiteX163" fmla="*/ 885122 w 1466590"/>
                        <a:gd name="connsiteY163" fmla="*/ 619359 h 768059"/>
                        <a:gd name="connsiteX164" fmla="*/ 896383 w 1466590"/>
                        <a:gd name="connsiteY164" fmla="*/ 608098 h 768059"/>
                        <a:gd name="connsiteX165" fmla="*/ 912148 w 1466590"/>
                        <a:gd name="connsiteY165" fmla="*/ 603594 h 768059"/>
                        <a:gd name="connsiteX166" fmla="*/ 950436 w 1466590"/>
                        <a:gd name="connsiteY166" fmla="*/ 605846 h 768059"/>
                        <a:gd name="connsiteX167" fmla="*/ 954940 w 1466590"/>
                        <a:gd name="connsiteY167" fmla="*/ 612603 h 768059"/>
                        <a:gd name="connsiteX168" fmla="*/ 959445 w 1466590"/>
                        <a:gd name="connsiteY168" fmla="*/ 617107 h 768059"/>
                        <a:gd name="connsiteX169" fmla="*/ 979715 w 1466590"/>
                        <a:gd name="connsiteY169" fmla="*/ 623864 h 768059"/>
                        <a:gd name="connsiteX170" fmla="*/ 988724 w 1466590"/>
                        <a:gd name="connsiteY170" fmla="*/ 632873 h 768059"/>
                        <a:gd name="connsiteX171" fmla="*/ 993228 w 1466590"/>
                        <a:gd name="connsiteY171" fmla="*/ 641881 h 768059"/>
                        <a:gd name="connsiteX172" fmla="*/ 1006741 w 1466590"/>
                        <a:gd name="connsiteY172" fmla="*/ 650890 h 768059"/>
                        <a:gd name="connsiteX173" fmla="*/ 1011246 w 1466590"/>
                        <a:gd name="connsiteY173" fmla="*/ 664404 h 768059"/>
                        <a:gd name="connsiteX174" fmla="*/ 1018002 w 1466590"/>
                        <a:gd name="connsiteY174" fmla="*/ 668908 h 768059"/>
                        <a:gd name="connsiteX175" fmla="*/ 1029263 w 1466590"/>
                        <a:gd name="connsiteY175" fmla="*/ 671160 h 768059"/>
                        <a:gd name="connsiteX176" fmla="*/ 1036020 w 1466590"/>
                        <a:gd name="connsiteY176" fmla="*/ 673412 h 768059"/>
                        <a:gd name="connsiteX177" fmla="*/ 1038272 w 1466590"/>
                        <a:gd name="connsiteY177" fmla="*/ 680169 h 768059"/>
                        <a:gd name="connsiteX178" fmla="*/ 1047281 w 1466590"/>
                        <a:gd name="connsiteY178" fmla="*/ 682421 h 768059"/>
                        <a:gd name="connsiteX179" fmla="*/ 1056290 w 1466590"/>
                        <a:gd name="connsiteY179" fmla="*/ 686926 h 768059"/>
                        <a:gd name="connsiteX180" fmla="*/ 1074308 w 1466590"/>
                        <a:gd name="connsiteY180" fmla="*/ 691430 h 768059"/>
                        <a:gd name="connsiteX181" fmla="*/ 1081064 w 1466590"/>
                        <a:gd name="connsiteY181" fmla="*/ 700439 h 768059"/>
                        <a:gd name="connsiteX182" fmla="*/ 1085569 w 1466590"/>
                        <a:gd name="connsiteY182" fmla="*/ 707196 h 768059"/>
                        <a:gd name="connsiteX183" fmla="*/ 1092326 w 1466590"/>
                        <a:gd name="connsiteY183" fmla="*/ 711700 h 768059"/>
                        <a:gd name="connsiteX184" fmla="*/ 1101334 w 1466590"/>
                        <a:gd name="connsiteY184" fmla="*/ 727466 h 768059"/>
                        <a:gd name="connsiteX185" fmla="*/ 1103587 w 1466590"/>
                        <a:gd name="connsiteY185" fmla="*/ 736474 h 768059"/>
                        <a:gd name="connsiteX186" fmla="*/ 1119352 w 1466590"/>
                        <a:gd name="connsiteY186" fmla="*/ 743231 h 768059"/>
                        <a:gd name="connsiteX187" fmla="*/ 1162144 w 1466590"/>
                        <a:gd name="connsiteY187" fmla="*/ 745483 h 768059"/>
                        <a:gd name="connsiteX188" fmla="*/ 1177910 w 1466590"/>
                        <a:gd name="connsiteY188" fmla="*/ 743231 h 768059"/>
                        <a:gd name="connsiteX189" fmla="*/ 1218450 w 1466590"/>
                        <a:gd name="connsiteY189" fmla="*/ 745483 h 768059"/>
                        <a:gd name="connsiteX190" fmla="*/ 1238720 w 1466590"/>
                        <a:gd name="connsiteY190" fmla="*/ 747736 h 768059"/>
                        <a:gd name="connsiteX191" fmla="*/ 1252233 w 1466590"/>
                        <a:gd name="connsiteY191" fmla="*/ 729718 h 768059"/>
                        <a:gd name="connsiteX192" fmla="*/ 1258990 w 1466590"/>
                        <a:gd name="connsiteY192" fmla="*/ 727466 h 768059"/>
                        <a:gd name="connsiteX193" fmla="*/ 1274755 w 1466590"/>
                        <a:gd name="connsiteY193" fmla="*/ 713952 h 768059"/>
                        <a:gd name="connsiteX194" fmla="*/ 1277007 w 1466590"/>
                        <a:gd name="connsiteY194" fmla="*/ 707196 h 768059"/>
                        <a:gd name="connsiteX195" fmla="*/ 1281512 w 1466590"/>
                        <a:gd name="connsiteY195" fmla="*/ 700439 h 768059"/>
                        <a:gd name="connsiteX196" fmla="*/ 1286016 w 1466590"/>
                        <a:gd name="connsiteY196" fmla="*/ 691430 h 768059"/>
                        <a:gd name="connsiteX197" fmla="*/ 1292773 w 1466590"/>
                        <a:gd name="connsiteY197" fmla="*/ 689178 h 768059"/>
                        <a:gd name="connsiteX198" fmla="*/ 1297277 w 1466590"/>
                        <a:gd name="connsiteY198" fmla="*/ 680169 h 768059"/>
                        <a:gd name="connsiteX199" fmla="*/ 1304034 w 1466590"/>
                        <a:gd name="connsiteY199" fmla="*/ 675665 h 768059"/>
                        <a:gd name="connsiteX200" fmla="*/ 1306286 w 1466590"/>
                        <a:gd name="connsiteY200" fmla="*/ 666656 h 768059"/>
                        <a:gd name="connsiteX201" fmla="*/ 1308538 w 1466590"/>
                        <a:gd name="connsiteY201" fmla="*/ 659899 h 768059"/>
                        <a:gd name="connsiteX202" fmla="*/ 1313043 w 1466590"/>
                        <a:gd name="connsiteY202" fmla="*/ 655395 h 768059"/>
                        <a:gd name="connsiteX203" fmla="*/ 1322052 w 1466590"/>
                        <a:gd name="connsiteY203" fmla="*/ 641881 h 768059"/>
                        <a:gd name="connsiteX204" fmla="*/ 1324304 w 1466590"/>
                        <a:gd name="connsiteY204" fmla="*/ 632873 h 768059"/>
                        <a:gd name="connsiteX205" fmla="*/ 1326556 w 1466590"/>
                        <a:gd name="connsiteY205" fmla="*/ 610350 h 768059"/>
                        <a:gd name="connsiteX206" fmla="*/ 1331060 w 1466590"/>
                        <a:gd name="connsiteY206" fmla="*/ 601341 h 768059"/>
                        <a:gd name="connsiteX207" fmla="*/ 1335565 w 1466590"/>
                        <a:gd name="connsiteY207" fmla="*/ 585576 h 768059"/>
                        <a:gd name="connsiteX208" fmla="*/ 1342322 w 1466590"/>
                        <a:gd name="connsiteY208" fmla="*/ 576567 h 768059"/>
                        <a:gd name="connsiteX209" fmla="*/ 1346826 w 1466590"/>
                        <a:gd name="connsiteY209" fmla="*/ 542784 h 768059"/>
                        <a:gd name="connsiteX210" fmla="*/ 1349078 w 1466590"/>
                        <a:gd name="connsiteY210" fmla="*/ 533775 h 768059"/>
                        <a:gd name="connsiteX211" fmla="*/ 1351330 w 1466590"/>
                        <a:gd name="connsiteY211" fmla="*/ 477470 h 768059"/>
                        <a:gd name="connsiteX212" fmla="*/ 1367096 w 1466590"/>
                        <a:gd name="connsiteY212" fmla="*/ 454947 h 768059"/>
                        <a:gd name="connsiteX213" fmla="*/ 1373853 w 1466590"/>
                        <a:gd name="connsiteY213" fmla="*/ 443686 h 768059"/>
                        <a:gd name="connsiteX214" fmla="*/ 1380609 w 1466590"/>
                        <a:gd name="connsiteY214" fmla="*/ 434677 h 768059"/>
                        <a:gd name="connsiteX215" fmla="*/ 1382861 w 1466590"/>
                        <a:gd name="connsiteY215" fmla="*/ 385129 h 768059"/>
                        <a:gd name="connsiteX216" fmla="*/ 1385114 w 1466590"/>
                        <a:gd name="connsiteY216" fmla="*/ 373868 h 768059"/>
                        <a:gd name="connsiteX217" fmla="*/ 1391870 w 1466590"/>
                        <a:gd name="connsiteY217" fmla="*/ 367111 h 768059"/>
                        <a:gd name="connsiteX218" fmla="*/ 1405384 w 1466590"/>
                        <a:gd name="connsiteY218" fmla="*/ 157655 h 768059"/>
                        <a:gd name="connsiteX219" fmla="*/ 1418897 w 1466590"/>
                        <a:gd name="connsiteY219" fmla="*/ 141889 h 768059"/>
                        <a:gd name="connsiteX220" fmla="*/ 1423401 w 1466590"/>
                        <a:gd name="connsiteY220" fmla="*/ 135133 h 768059"/>
                        <a:gd name="connsiteX221" fmla="*/ 1430158 w 1466590"/>
                        <a:gd name="connsiteY221" fmla="*/ 132880 h 768059"/>
                        <a:gd name="connsiteX222" fmla="*/ 1436915 w 1466590"/>
                        <a:gd name="connsiteY222" fmla="*/ 128376 h 768059"/>
                        <a:gd name="connsiteX223" fmla="*/ 1439167 w 1466590"/>
                        <a:gd name="connsiteY223" fmla="*/ 99097 h 768059"/>
                        <a:gd name="connsiteX224" fmla="*/ 1445924 w 1466590"/>
                        <a:gd name="connsiteY224" fmla="*/ 94593 h 768059"/>
                        <a:gd name="connsiteX225" fmla="*/ 1457185 w 1466590"/>
                        <a:gd name="connsiteY225" fmla="*/ 83332 h 768059"/>
                        <a:gd name="connsiteX226" fmla="*/ 1459437 w 1466590"/>
                        <a:gd name="connsiteY226" fmla="*/ 76575 h 768059"/>
                        <a:gd name="connsiteX227" fmla="*/ 1466194 w 1466590"/>
                        <a:gd name="connsiteY227" fmla="*/ 74323 h 768059"/>
                        <a:gd name="connsiteX228" fmla="*/ 1463941 w 1466590"/>
                        <a:gd name="connsiteY228" fmla="*/ 0 h 768059"/>
                        <a:gd name="connsiteX229" fmla="*/ 1452680 w 1466590"/>
                        <a:gd name="connsiteY229" fmla="*/ 9008 h 768059"/>
                        <a:gd name="connsiteX230" fmla="*/ 1450428 w 1466590"/>
                        <a:gd name="connsiteY230" fmla="*/ 18017 h 768059"/>
                        <a:gd name="connsiteX231" fmla="*/ 1443671 w 1466590"/>
                        <a:gd name="connsiteY231" fmla="*/ 20270 h 768059"/>
                        <a:gd name="connsiteX232" fmla="*/ 1452680 w 1466590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21474 w 1467794"/>
                        <a:gd name="connsiteY115" fmla="*/ 563054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4988 w 1467794"/>
                        <a:gd name="connsiteY114" fmla="*/ 556297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53884 w 1467794"/>
                        <a:gd name="connsiteY0" fmla="*/ 18017 h 768059"/>
                        <a:gd name="connsiteX1" fmla="*/ 1453884 w 1467794"/>
                        <a:gd name="connsiteY1" fmla="*/ 18017 h 768059"/>
                        <a:gd name="connsiteX2" fmla="*/ 1426858 w 1467794"/>
                        <a:gd name="connsiteY2" fmla="*/ 38287 h 768059"/>
                        <a:gd name="connsiteX3" fmla="*/ 1404335 w 1467794"/>
                        <a:gd name="connsiteY3" fmla="*/ 49548 h 768059"/>
                        <a:gd name="connsiteX4" fmla="*/ 1397579 w 1467794"/>
                        <a:gd name="connsiteY4" fmla="*/ 54053 h 768059"/>
                        <a:gd name="connsiteX5" fmla="*/ 1386318 w 1467794"/>
                        <a:gd name="connsiteY5" fmla="*/ 60809 h 768059"/>
                        <a:gd name="connsiteX6" fmla="*/ 1372804 w 1467794"/>
                        <a:gd name="connsiteY6" fmla="*/ 67566 h 768059"/>
                        <a:gd name="connsiteX7" fmla="*/ 1363796 w 1467794"/>
                        <a:gd name="connsiteY7" fmla="*/ 76575 h 768059"/>
                        <a:gd name="connsiteX8" fmla="*/ 1354787 w 1467794"/>
                        <a:gd name="connsiteY8" fmla="*/ 83332 h 768059"/>
                        <a:gd name="connsiteX9" fmla="*/ 1343526 w 1467794"/>
                        <a:gd name="connsiteY9" fmla="*/ 94593 h 768059"/>
                        <a:gd name="connsiteX10" fmla="*/ 1334517 w 1467794"/>
                        <a:gd name="connsiteY10" fmla="*/ 112610 h 768059"/>
                        <a:gd name="connsiteX11" fmla="*/ 1332264 w 1467794"/>
                        <a:gd name="connsiteY11" fmla="*/ 119367 h 768059"/>
                        <a:gd name="connsiteX12" fmla="*/ 1327760 w 1467794"/>
                        <a:gd name="connsiteY12" fmla="*/ 128376 h 768059"/>
                        <a:gd name="connsiteX13" fmla="*/ 1323256 w 1467794"/>
                        <a:gd name="connsiteY13" fmla="*/ 155403 h 768059"/>
                        <a:gd name="connsiteX14" fmla="*/ 1318751 w 1467794"/>
                        <a:gd name="connsiteY14" fmla="*/ 164411 h 768059"/>
                        <a:gd name="connsiteX15" fmla="*/ 1316499 w 1467794"/>
                        <a:gd name="connsiteY15" fmla="*/ 175673 h 768059"/>
                        <a:gd name="connsiteX16" fmla="*/ 1311995 w 1467794"/>
                        <a:gd name="connsiteY16" fmla="*/ 182429 h 768059"/>
                        <a:gd name="connsiteX17" fmla="*/ 1307490 w 1467794"/>
                        <a:gd name="connsiteY17" fmla="*/ 191438 h 768059"/>
                        <a:gd name="connsiteX18" fmla="*/ 1302986 w 1467794"/>
                        <a:gd name="connsiteY18" fmla="*/ 225221 h 768059"/>
                        <a:gd name="connsiteX19" fmla="*/ 1291725 w 1467794"/>
                        <a:gd name="connsiteY19" fmla="*/ 245491 h 768059"/>
                        <a:gd name="connsiteX20" fmla="*/ 1280464 w 1467794"/>
                        <a:gd name="connsiteY20" fmla="*/ 259005 h 768059"/>
                        <a:gd name="connsiteX21" fmla="*/ 1278211 w 1467794"/>
                        <a:gd name="connsiteY21" fmla="*/ 265761 h 768059"/>
                        <a:gd name="connsiteX22" fmla="*/ 1273707 w 1467794"/>
                        <a:gd name="connsiteY22" fmla="*/ 270266 h 768059"/>
                        <a:gd name="connsiteX23" fmla="*/ 1264698 w 1467794"/>
                        <a:gd name="connsiteY23" fmla="*/ 288283 h 768059"/>
                        <a:gd name="connsiteX24" fmla="*/ 1262446 w 1467794"/>
                        <a:gd name="connsiteY24" fmla="*/ 297292 h 768059"/>
                        <a:gd name="connsiteX25" fmla="*/ 1260194 w 1467794"/>
                        <a:gd name="connsiteY25" fmla="*/ 304049 h 768059"/>
                        <a:gd name="connsiteX26" fmla="*/ 1246680 w 1467794"/>
                        <a:gd name="connsiteY26" fmla="*/ 335580 h 768059"/>
                        <a:gd name="connsiteX27" fmla="*/ 1242176 w 1467794"/>
                        <a:gd name="connsiteY27" fmla="*/ 382876 h 768059"/>
                        <a:gd name="connsiteX28" fmla="*/ 1235419 w 1467794"/>
                        <a:gd name="connsiteY28" fmla="*/ 409903 h 768059"/>
                        <a:gd name="connsiteX29" fmla="*/ 1226410 w 1467794"/>
                        <a:gd name="connsiteY29" fmla="*/ 432425 h 768059"/>
                        <a:gd name="connsiteX30" fmla="*/ 1219654 w 1467794"/>
                        <a:gd name="connsiteY30" fmla="*/ 481974 h 768059"/>
                        <a:gd name="connsiteX31" fmla="*/ 1215149 w 1467794"/>
                        <a:gd name="connsiteY31" fmla="*/ 488731 h 768059"/>
                        <a:gd name="connsiteX32" fmla="*/ 1210645 w 1467794"/>
                        <a:gd name="connsiteY32" fmla="*/ 509001 h 768059"/>
                        <a:gd name="connsiteX33" fmla="*/ 1206140 w 1467794"/>
                        <a:gd name="connsiteY33" fmla="*/ 518009 h 768059"/>
                        <a:gd name="connsiteX34" fmla="*/ 1201636 w 1467794"/>
                        <a:gd name="connsiteY34" fmla="*/ 540532 h 768059"/>
                        <a:gd name="connsiteX35" fmla="*/ 1197131 w 1467794"/>
                        <a:gd name="connsiteY35" fmla="*/ 545036 h 768059"/>
                        <a:gd name="connsiteX36" fmla="*/ 1192627 w 1467794"/>
                        <a:gd name="connsiteY36" fmla="*/ 551793 h 768059"/>
                        <a:gd name="connsiteX37" fmla="*/ 1190375 w 1467794"/>
                        <a:gd name="connsiteY37" fmla="*/ 560802 h 768059"/>
                        <a:gd name="connsiteX38" fmla="*/ 1185870 w 1467794"/>
                        <a:gd name="connsiteY38" fmla="*/ 567558 h 768059"/>
                        <a:gd name="connsiteX39" fmla="*/ 1183618 w 1467794"/>
                        <a:gd name="connsiteY39" fmla="*/ 583324 h 768059"/>
                        <a:gd name="connsiteX40" fmla="*/ 1174609 w 1467794"/>
                        <a:gd name="connsiteY40" fmla="*/ 662151 h 768059"/>
                        <a:gd name="connsiteX41" fmla="*/ 1165600 w 1467794"/>
                        <a:gd name="connsiteY41" fmla="*/ 668908 h 768059"/>
                        <a:gd name="connsiteX42" fmla="*/ 1145331 w 1467794"/>
                        <a:gd name="connsiteY42" fmla="*/ 671160 h 768059"/>
                        <a:gd name="connsiteX43" fmla="*/ 1122808 w 1467794"/>
                        <a:gd name="connsiteY43" fmla="*/ 666656 h 768059"/>
                        <a:gd name="connsiteX44" fmla="*/ 1107043 w 1467794"/>
                        <a:gd name="connsiteY44" fmla="*/ 646386 h 768059"/>
                        <a:gd name="connsiteX45" fmla="*/ 1093530 w 1467794"/>
                        <a:gd name="connsiteY45" fmla="*/ 635125 h 768059"/>
                        <a:gd name="connsiteX46" fmla="*/ 1086773 w 1467794"/>
                        <a:gd name="connsiteY46" fmla="*/ 621611 h 768059"/>
                        <a:gd name="connsiteX47" fmla="*/ 1084521 w 1467794"/>
                        <a:gd name="connsiteY47" fmla="*/ 614855 h 768059"/>
                        <a:gd name="connsiteX48" fmla="*/ 1071007 w 1467794"/>
                        <a:gd name="connsiteY48" fmla="*/ 605846 h 768059"/>
                        <a:gd name="connsiteX49" fmla="*/ 1059746 w 1467794"/>
                        <a:gd name="connsiteY49" fmla="*/ 596837 h 768059"/>
                        <a:gd name="connsiteX50" fmla="*/ 1052990 w 1467794"/>
                        <a:gd name="connsiteY50" fmla="*/ 592333 h 768059"/>
                        <a:gd name="connsiteX51" fmla="*/ 1034972 w 1467794"/>
                        <a:gd name="connsiteY51" fmla="*/ 587828 h 768059"/>
                        <a:gd name="connsiteX52" fmla="*/ 1032720 w 1467794"/>
                        <a:gd name="connsiteY52" fmla="*/ 581072 h 768059"/>
                        <a:gd name="connsiteX53" fmla="*/ 1021459 w 1467794"/>
                        <a:gd name="connsiteY53" fmla="*/ 569810 h 768059"/>
                        <a:gd name="connsiteX54" fmla="*/ 1019206 w 1467794"/>
                        <a:gd name="connsiteY54" fmla="*/ 563054 h 768059"/>
                        <a:gd name="connsiteX55" fmla="*/ 1005693 w 1467794"/>
                        <a:gd name="connsiteY55" fmla="*/ 551793 h 768059"/>
                        <a:gd name="connsiteX56" fmla="*/ 994432 w 1467794"/>
                        <a:gd name="connsiteY56" fmla="*/ 542784 h 768059"/>
                        <a:gd name="connsiteX57" fmla="*/ 987675 w 1467794"/>
                        <a:gd name="connsiteY57" fmla="*/ 540532 h 768059"/>
                        <a:gd name="connsiteX58" fmla="*/ 976414 w 1467794"/>
                        <a:gd name="connsiteY58" fmla="*/ 536027 h 768059"/>
                        <a:gd name="connsiteX59" fmla="*/ 967405 w 1467794"/>
                        <a:gd name="connsiteY59" fmla="*/ 531523 h 768059"/>
                        <a:gd name="connsiteX60" fmla="*/ 960649 w 1467794"/>
                        <a:gd name="connsiteY60" fmla="*/ 529271 h 768059"/>
                        <a:gd name="connsiteX61" fmla="*/ 951640 w 1467794"/>
                        <a:gd name="connsiteY61" fmla="*/ 524766 h 768059"/>
                        <a:gd name="connsiteX62" fmla="*/ 877317 w 1467794"/>
                        <a:gd name="connsiteY62" fmla="*/ 522514 h 768059"/>
                        <a:gd name="connsiteX63" fmla="*/ 827768 w 1467794"/>
                        <a:gd name="connsiteY63" fmla="*/ 527018 h 768059"/>
                        <a:gd name="connsiteX64" fmla="*/ 798489 w 1467794"/>
                        <a:gd name="connsiteY64" fmla="*/ 529271 h 768059"/>
                        <a:gd name="connsiteX65" fmla="*/ 791732 w 1467794"/>
                        <a:gd name="connsiteY65" fmla="*/ 547288 h 768059"/>
                        <a:gd name="connsiteX66" fmla="*/ 784976 w 1467794"/>
                        <a:gd name="connsiteY66" fmla="*/ 549541 h 768059"/>
                        <a:gd name="connsiteX67" fmla="*/ 780471 w 1467794"/>
                        <a:gd name="connsiteY67" fmla="*/ 554045 h 768059"/>
                        <a:gd name="connsiteX68" fmla="*/ 760201 w 1467794"/>
                        <a:gd name="connsiteY68" fmla="*/ 558549 h 768059"/>
                        <a:gd name="connsiteX69" fmla="*/ 751193 w 1467794"/>
                        <a:gd name="connsiteY69" fmla="*/ 560802 h 768059"/>
                        <a:gd name="connsiteX70" fmla="*/ 739931 w 1467794"/>
                        <a:gd name="connsiteY70" fmla="*/ 565306 h 768059"/>
                        <a:gd name="connsiteX71" fmla="*/ 733175 w 1467794"/>
                        <a:gd name="connsiteY71" fmla="*/ 567558 h 768059"/>
                        <a:gd name="connsiteX72" fmla="*/ 721914 w 1467794"/>
                        <a:gd name="connsiteY72" fmla="*/ 578819 h 768059"/>
                        <a:gd name="connsiteX73" fmla="*/ 717409 w 1467794"/>
                        <a:gd name="connsiteY73" fmla="*/ 585576 h 768059"/>
                        <a:gd name="connsiteX74" fmla="*/ 710653 w 1467794"/>
                        <a:gd name="connsiteY74" fmla="*/ 587828 h 768059"/>
                        <a:gd name="connsiteX75" fmla="*/ 703896 w 1467794"/>
                        <a:gd name="connsiteY75" fmla="*/ 594585 h 768059"/>
                        <a:gd name="connsiteX76" fmla="*/ 694887 w 1467794"/>
                        <a:gd name="connsiteY76" fmla="*/ 608098 h 768059"/>
                        <a:gd name="connsiteX77" fmla="*/ 688131 w 1467794"/>
                        <a:gd name="connsiteY77" fmla="*/ 623864 h 768059"/>
                        <a:gd name="connsiteX78" fmla="*/ 681374 w 1467794"/>
                        <a:gd name="connsiteY78" fmla="*/ 626116 h 768059"/>
                        <a:gd name="connsiteX79" fmla="*/ 679122 w 1467794"/>
                        <a:gd name="connsiteY79" fmla="*/ 635125 h 768059"/>
                        <a:gd name="connsiteX80" fmla="*/ 672365 w 1467794"/>
                        <a:gd name="connsiteY80" fmla="*/ 637377 h 768059"/>
                        <a:gd name="connsiteX81" fmla="*/ 663356 w 1467794"/>
                        <a:gd name="connsiteY81" fmla="*/ 644134 h 768059"/>
                        <a:gd name="connsiteX82" fmla="*/ 638582 w 1467794"/>
                        <a:gd name="connsiteY82" fmla="*/ 648638 h 768059"/>
                        <a:gd name="connsiteX83" fmla="*/ 620564 w 1467794"/>
                        <a:gd name="connsiteY83" fmla="*/ 657647 h 768059"/>
                        <a:gd name="connsiteX84" fmla="*/ 611555 w 1467794"/>
                        <a:gd name="connsiteY84" fmla="*/ 662151 h 768059"/>
                        <a:gd name="connsiteX85" fmla="*/ 593537 w 1467794"/>
                        <a:gd name="connsiteY85" fmla="*/ 666656 h 768059"/>
                        <a:gd name="connsiteX86" fmla="*/ 584529 w 1467794"/>
                        <a:gd name="connsiteY86" fmla="*/ 671160 h 768059"/>
                        <a:gd name="connsiteX87" fmla="*/ 559754 w 1467794"/>
                        <a:gd name="connsiteY87" fmla="*/ 673412 h 768059"/>
                        <a:gd name="connsiteX88" fmla="*/ 552998 w 1467794"/>
                        <a:gd name="connsiteY88" fmla="*/ 671160 h 768059"/>
                        <a:gd name="connsiteX89" fmla="*/ 543989 w 1467794"/>
                        <a:gd name="connsiteY89" fmla="*/ 666656 h 768059"/>
                        <a:gd name="connsiteX90" fmla="*/ 537232 w 1467794"/>
                        <a:gd name="connsiteY90" fmla="*/ 662151 h 768059"/>
                        <a:gd name="connsiteX91" fmla="*/ 523719 w 1467794"/>
                        <a:gd name="connsiteY91" fmla="*/ 657647 h 768059"/>
                        <a:gd name="connsiteX92" fmla="*/ 388586 w 1467794"/>
                        <a:gd name="connsiteY92" fmla="*/ 657647 h 768059"/>
                        <a:gd name="connsiteX93" fmla="*/ 372820 w 1467794"/>
                        <a:gd name="connsiteY93" fmla="*/ 641881 h 768059"/>
                        <a:gd name="connsiteX94" fmla="*/ 370568 w 1467794"/>
                        <a:gd name="connsiteY94" fmla="*/ 635125 h 768059"/>
                        <a:gd name="connsiteX95" fmla="*/ 359307 w 1467794"/>
                        <a:gd name="connsiteY95" fmla="*/ 626116 h 768059"/>
                        <a:gd name="connsiteX96" fmla="*/ 341289 w 1467794"/>
                        <a:gd name="connsiteY96" fmla="*/ 612603 h 768059"/>
                        <a:gd name="connsiteX97" fmla="*/ 332280 w 1467794"/>
                        <a:gd name="connsiteY97" fmla="*/ 610350 h 768059"/>
                        <a:gd name="connsiteX98" fmla="*/ 312010 w 1467794"/>
                        <a:gd name="connsiteY98" fmla="*/ 603594 h 768059"/>
                        <a:gd name="connsiteX99" fmla="*/ 291740 w 1467794"/>
                        <a:gd name="connsiteY99" fmla="*/ 599089 h 768059"/>
                        <a:gd name="connsiteX100" fmla="*/ 280479 w 1467794"/>
                        <a:gd name="connsiteY100" fmla="*/ 592333 h 768059"/>
                        <a:gd name="connsiteX101" fmla="*/ 273723 w 1467794"/>
                        <a:gd name="connsiteY101" fmla="*/ 578819 h 768059"/>
                        <a:gd name="connsiteX102" fmla="*/ 257957 w 1467794"/>
                        <a:gd name="connsiteY102" fmla="*/ 563054 h 768059"/>
                        <a:gd name="connsiteX103" fmla="*/ 246696 w 1467794"/>
                        <a:gd name="connsiteY103" fmla="*/ 558549 h 768059"/>
                        <a:gd name="connsiteX104" fmla="*/ 237687 w 1467794"/>
                        <a:gd name="connsiteY104" fmla="*/ 556297 h 768059"/>
                        <a:gd name="connsiteX105" fmla="*/ 230931 w 1467794"/>
                        <a:gd name="connsiteY105" fmla="*/ 554045 h 768059"/>
                        <a:gd name="connsiteX106" fmla="*/ 226426 w 1467794"/>
                        <a:gd name="connsiteY106" fmla="*/ 549541 h 768059"/>
                        <a:gd name="connsiteX107" fmla="*/ 208408 w 1467794"/>
                        <a:gd name="connsiteY107" fmla="*/ 545036 h 768059"/>
                        <a:gd name="connsiteX108" fmla="*/ 199399 w 1467794"/>
                        <a:gd name="connsiteY108" fmla="*/ 540532 h 768059"/>
                        <a:gd name="connsiteX109" fmla="*/ 152103 w 1467794"/>
                        <a:gd name="connsiteY109" fmla="*/ 536027 h 768059"/>
                        <a:gd name="connsiteX110" fmla="*/ 143094 w 1467794"/>
                        <a:gd name="connsiteY110" fmla="*/ 531523 h 768059"/>
                        <a:gd name="connsiteX111" fmla="*/ 89041 w 1467794"/>
                        <a:gd name="connsiteY111" fmla="*/ 533775 h 768059"/>
                        <a:gd name="connsiteX112" fmla="*/ 48501 w 1467794"/>
                        <a:gd name="connsiteY112" fmla="*/ 536027 h 768059"/>
                        <a:gd name="connsiteX113" fmla="*/ 41744 w 1467794"/>
                        <a:gd name="connsiteY113" fmla="*/ 542784 h 768059"/>
                        <a:gd name="connsiteX114" fmla="*/ 33227 w 1467794"/>
                        <a:gd name="connsiteY114" fmla="*/ 536930 h 768059"/>
                        <a:gd name="connsiteX115" fmla="*/ 9150 w 1467794"/>
                        <a:gd name="connsiteY115" fmla="*/ 543688 h 768059"/>
                        <a:gd name="connsiteX116" fmla="*/ 1204 w 1467794"/>
                        <a:gd name="connsiteY116" fmla="*/ 569810 h 768059"/>
                        <a:gd name="connsiteX117" fmla="*/ 17176 w 1467794"/>
                        <a:gd name="connsiteY117" fmla="*/ 617186 h 768059"/>
                        <a:gd name="connsiteX118" fmla="*/ 32735 w 1467794"/>
                        <a:gd name="connsiteY118" fmla="*/ 605846 h 768059"/>
                        <a:gd name="connsiteX119" fmla="*/ 34988 w 1467794"/>
                        <a:gd name="connsiteY119" fmla="*/ 617107 h 768059"/>
                        <a:gd name="connsiteX120" fmla="*/ 48501 w 1467794"/>
                        <a:gd name="connsiteY120" fmla="*/ 619359 h 768059"/>
                        <a:gd name="connsiteX121" fmla="*/ 127329 w 1467794"/>
                        <a:gd name="connsiteY121" fmla="*/ 623864 h 768059"/>
                        <a:gd name="connsiteX122" fmla="*/ 138590 w 1467794"/>
                        <a:gd name="connsiteY122" fmla="*/ 632873 h 768059"/>
                        <a:gd name="connsiteX123" fmla="*/ 145346 w 1467794"/>
                        <a:gd name="connsiteY123" fmla="*/ 637377 h 768059"/>
                        <a:gd name="connsiteX124" fmla="*/ 149851 w 1467794"/>
                        <a:gd name="connsiteY124" fmla="*/ 644134 h 768059"/>
                        <a:gd name="connsiteX125" fmla="*/ 170121 w 1467794"/>
                        <a:gd name="connsiteY125" fmla="*/ 646386 h 768059"/>
                        <a:gd name="connsiteX126" fmla="*/ 181382 w 1467794"/>
                        <a:gd name="connsiteY126" fmla="*/ 648638 h 768059"/>
                        <a:gd name="connsiteX127" fmla="*/ 188138 w 1467794"/>
                        <a:gd name="connsiteY127" fmla="*/ 655395 h 768059"/>
                        <a:gd name="connsiteX128" fmla="*/ 194895 w 1467794"/>
                        <a:gd name="connsiteY128" fmla="*/ 657647 h 768059"/>
                        <a:gd name="connsiteX129" fmla="*/ 221922 w 1467794"/>
                        <a:gd name="connsiteY129" fmla="*/ 662151 h 768059"/>
                        <a:gd name="connsiteX130" fmla="*/ 266966 w 1467794"/>
                        <a:gd name="connsiteY130" fmla="*/ 668908 h 768059"/>
                        <a:gd name="connsiteX131" fmla="*/ 273723 w 1467794"/>
                        <a:gd name="connsiteY131" fmla="*/ 675665 h 768059"/>
                        <a:gd name="connsiteX132" fmla="*/ 275975 w 1467794"/>
                        <a:gd name="connsiteY132" fmla="*/ 686926 h 768059"/>
                        <a:gd name="connsiteX133" fmla="*/ 284984 w 1467794"/>
                        <a:gd name="connsiteY133" fmla="*/ 691430 h 768059"/>
                        <a:gd name="connsiteX134" fmla="*/ 296245 w 1467794"/>
                        <a:gd name="connsiteY134" fmla="*/ 702691 h 768059"/>
                        <a:gd name="connsiteX135" fmla="*/ 298497 w 1467794"/>
                        <a:gd name="connsiteY135" fmla="*/ 709448 h 768059"/>
                        <a:gd name="connsiteX136" fmla="*/ 312010 w 1467794"/>
                        <a:gd name="connsiteY136" fmla="*/ 729718 h 768059"/>
                        <a:gd name="connsiteX137" fmla="*/ 314263 w 1467794"/>
                        <a:gd name="connsiteY137" fmla="*/ 736474 h 768059"/>
                        <a:gd name="connsiteX138" fmla="*/ 318767 w 1467794"/>
                        <a:gd name="connsiteY138" fmla="*/ 743231 h 768059"/>
                        <a:gd name="connsiteX139" fmla="*/ 375072 w 1467794"/>
                        <a:gd name="connsiteY139" fmla="*/ 752240 h 768059"/>
                        <a:gd name="connsiteX140" fmla="*/ 442639 w 1467794"/>
                        <a:gd name="connsiteY140" fmla="*/ 756744 h 768059"/>
                        <a:gd name="connsiteX141" fmla="*/ 458404 w 1467794"/>
                        <a:gd name="connsiteY141" fmla="*/ 768006 h 768059"/>
                        <a:gd name="connsiteX142" fmla="*/ 485431 w 1467794"/>
                        <a:gd name="connsiteY142" fmla="*/ 761249 h 768059"/>
                        <a:gd name="connsiteX143" fmla="*/ 494440 w 1467794"/>
                        <a:gd name="connsiteY143" fmla="*/ 758997 h 768059"/>
                        <a:gd name="connsiteX144" fmla="*/ 512458 w 1467794"/>
                        <a:gd name="connsiteY144" fmla="*/ 754492 h 768059"/>
                        <a:gd name="connsiteX145" fmla="*/ 591285 w 1467794"/>
                        <a:gd name="connsiteY145" fmla="*/ 752240 h 768059"/>
                        <a:gd name="connsiteX146" fmla="*/ 654347 w 1467794"/>
                        <a:gd name="connsiteY146" fmla="*/ 747736 h 768059"/>
                        <a:gd name="connsiteX147" fmla="*/ 661104 w 1467794"/>
                        <a:gd name="connsiteY147" fmla="*/ 745483 h 768059"/>
                        <a:gd name="connsiteX148" fmla="*/ 670113 w 1467794"/>
                        <a:gd name="connsiteY148" fmla="*/ 743231 h 768059"/>
                        <a:gd name="connsiteX149" fmla="*/ 701644 w 1467794"/>
                        <a:gd name="connsiteY149" fmla="*/ 740979 h 768059"/>
                        <a:gd name="connsiteX150" fmla="*/ 728670 w 1467794"/>
                        <a:gd name="connsiteY150" fmla="*/ 713952 h 768059"/>
                        <a:gd name="connsiteX151" fmla="*/ 739931 w 1467794"/>
                        <a:gd name="connsiteY151" fmla="*/ 702691 h 768059"/>
                        <a:gd name="connsiteX152" fmla="*/ 744436 w 1467794"/>
                        <a:gd name="connsiteY152" fmla="*/ 698187 h 768059"/>
                        <a:gd name="connsiteX153" fmla="*/ 755697 w 1467794"/>
                        <a:gd name="connsiteY153" fmla="*/ 684674 h 768059"/>
                        <a:gd name="connsiteX154" fmla="*/ 766958 w 1467794"/>
                        <a:gd name="connsiteY154" fmla="*/ 673412 h 768059"/>
                        <a:gd name="connsiteX155" fmla="*/ 771463 w 1467794"/>
                        <a:gd name="connsiteY155" fmla="*/ 666656 h 768059"/>
                        <a:gd name="connsiteX156" fmla="*/ 778219 w 1467794"/>
                        <a:gd name="connsiteY156" fmla="*/ 664404 h 768059"/>
                        <a:gd name="connsiteX157" fmla="*/ 780471 w 1467794"/>
                        <a:gd name="connsiteY157" fmla="*/ 657647 h 768059"/>
                        <a:gd name="connsiteX158" fmla="*/ 809750 w 1467794"/>
                        <a:gd name="connsiteY158" fmla="*/ 655395 h 768059"/>
                        <a:gd name="connsiteX159" fmla="*/ 832272 w 1467794"/>
                        <a:gd name="connsiteY159" fmla="*/ 639629 h 768059"/>
                        <a:gd name="connsiteX160" fmla="*/ 850290 w 1467794"/>
                        <a:gd name="connsiteY160" fmla="*/ 635125 h 768059"/>
                        <a:gd name="connsiteX161" fmla="*/ 859299 w 1467794"/>
                        <a:gd name="connsiteY161" fmla="*/ 632873 h 768059"/>
                        <a:gd name="connsiteX162" fmla="*/ 866056 w 1467794"/>
                        <a:gd name="connsiteY162" fmla="*/ 628368 h 768059"/>
                        <a:gd name="connsiteX163" fmla="*/ 886326 w 1467794"/>
                        <a:gd name="connsiteY163" fmla="*/ 619359 h 768059"/>
                        <a:gd name="connsiteX164" fmla="*/ 897587 w 1467794"/>
                        <a:gd name="connsiteY164" fmla="*/ 608098 h 768059"/>
                        <a:gd name="connsiteX165" fmla="*/ 913352 w 1467794"/>
                        <a:gd name="connsiteY165" fmla="*/ 603594 h 768059"/>
                        <a:gd name="connsiteX166" fmla="*/ 951640 w 1467794"/>
                        <a:gd name="connsiteY166" fmla="*/ 605846 h 768059"/>
                        <a:gd name="connsiteX167" fmla="*/ 956144 w 1467794"/>
                        <a:gd name="connsiteY167" fmla="*/ 612603 h 768059"/>
                        <a:gd name="connsiteX168" fmla="*/ 960649 w 1467794"/>
                        <a:gd name="connsiteY168" fmla="*/ 617107 h 768059"/>
                        <a:gd name="connsiteX169" fmla="*/ 980919 w 1467794"/>
                        <a:gd name="connsiteY169" fmla="*/ 623864 h 768059"/>
                        <a:gd name="connsiteX170" fmla="*/ 989928 w 1467794"/>
                        <a:gd name="connsiteY170" fmla="*/ 632873 h 768059"/>
                        <a:gd name="connsiteX171" fmla="*/ 994432 w 1467794"/>
                        <a:gd name="connsiteY171" fmla="*/ 641881 h 768059"/>
                        <a:gd name="connsiteX172" fmla="*/ 1007945 w 1467794"/>
                        <a:gd name="connsiteY172" fmla="*/ 650890 h 768059"/>
                        <a:gd name="connsiteX173" fmla="*/ 1012450 w 1467794"/>
                        <a:gd name="connsiteY173" fmla="*/ 664404 h 768059"/>
                        <a:gd name="connsiteX174" fmla="*/ 1019206 w 1467794"/>
                        <a:gd name="connsiteY174" fmla="*/ 668908 h 768059"/>
                        <a:gd name="connsiteX175" fmla="*/ 1030467 w 1467794"/>
                        <a:gd name="connsiteY175" fmla="*/ 671160 h 768059"/>
                        <a:gd name="connsiteX176" fmla="*/ 1037224 w 1467794"/>
                        <a:gd name="connsiteY176" fmla="*/ 673412 h 768059"/>
                        <a:gd name="connsiteX177" fmla="*/ 1039476 w 1467794"/>
                        <a:gd name="connsiteY177" fmla="*/ 680169 h 768059"/>
                        <a:gd name="connsiteX178" fmla="*/ 1048485 w 1467794"/>
                        <a:gd name="connsiteY178" fmla="*/ 682421 h 768059"/>
                        <a:gd name="connsiteX179" fmla="*/ 1057494 w 1467794"/>
                        <a:gd name="connsiteY179" fmla="*/ 686926 h 768059"/>
                        <a:gd name="connsiteX180" fmla="*/ 1075512 w 1467794"/>
                        <a:gd name="connsiteY180" fmla="*/ 691430 h 768059"/>
                        <a:gd name="connsiteX181" fmla="*/ 1082268 w 1467794"/>
                        <a:gd name="connsiteY181" fmla="*/ 700439 h 768059"/>
                        <a:gd name="connsiteX182" fmla="*/ 1086773 w 1467794"/>
                        <a:gd name="connsiteY182" fmla="*/ 707196 h 768059"/>
                        <a:gd name="connsiteX183" fmla="*/ 1093530 w 1467794"/>
                        <a:gd name="connsiteY183" fmla="*/ 711700 h 768059"/>
                        <a:gd name="connsiteX184" fmla="*/ 1102538 w 1467794"/>
                        <a:gd name="connsiteY184" fmla="*/ 727466 h 768059"/>
                        <a:gd name="connsiteX185" fmla="*/ 1104791 w 1467794"/>
                        <a:gd name="connsiteY185" fmla="*/ 736474 h 768059"/>
                        <a:gd name="connsiteX186" fmla="*/ 1120556 w 1467794"/>
                        <a:gd name="connsiteY186" fmla="*/ 743231 h 768059"/>
                        <a:gd name="connsiteX187" fmla="*/ 1163348 w 1467794"/>
                        <a:gd name="connsiteY187" fmla="*/ 745483 h 768059"/>
                        <a:gd name="connsiteX188" fmla="*/ 1179114 w 1467794"/>
                        <a:gd name="connsiteY188" fmla="*/ 743231 h 768059"/>
                        <a:gd name="connsiteX189" fmla="*/ 1219654 w 1467794"/>
                        <a:gd name="connsiteY189" fmla="*/ 745483 h 768059"/>
                        <a:gd name="connsiteX190" fmla="*/ 1239924 w 1467794"/>
                        <a:gd name="connsiteY190" fmla="*/ 747736 h 768059"/>
                        <a:gd name="connsiteX191" fmla="*/ 1253437 w 1467794"/>
                        <a:gd name="connsiteY191" fmla="*/ 729718 h 768059"/>
                        <a:gd name="connsiteX192" fmla="*/ 1260194 w 1467794"/>
                        <a:gd name="connsiteY192" fmla="*/ 727466 h 768059"/>
                        <a:gd name="connsiteX193" fmla="*/ 1275959 w 1467794"/>
                        <a:gd name="connsiteY193" fmla="*/ 713952 h 768059"/>
                        <a:gd name="connsiteX194" fmla="*/ 1278211 w 1467794"/>
                        <a:gd name="connsiteY194" fmla="*/ 707196 h 768059"/>
                        <a:gd name="connsiteX195" fmla="*/ 1282716 w 1467794"/>
                        <a:gd name="connsiteY195" fmla="*/ 700439 h 768059"/>
                        <a:gd name="connsiteX196" fmla="*/ 1287220 w 1467794"/>
                        <a:gd name="connsiteY196" fmla="*/ 691430 h 768059"/>
                        <a:gd name="connsiteX197" fmla="*/ 1293977 w 1467794"/>
                        <a:gd name="connsiteY197" fmla="*/ 689178 h 768059"/>
                        <a:gd name="connsiteX198" fmla="*/ 1298481 w 1467794"/>
                        <a:gd name="connsiteY198" fmla="*/ 680169 h 768059"/>
                        <a:gd name="connsiteX199" fmla="*/ 1305238 w 1467794"/>
                        <a:gd name="connsiteY199" fmla="*/ 675665 h 768059"/>
                        <a:gd name="connsiteX200" fmla="*/ 1307490 w 1467794"/>
                        <a:gd name="connsiteY200" fmla="*/ 666656 h 768059"/>
                        <a:gd name="connsiteX201" fmla="*/ 1309742 w 1467794"/>
                        <a:gd name="connsiteY201" fmla="*/ 659899 h 768059"/>
                        <a:gd name="connsiteX202" fmla="*/ 1314247 w 1467794"/>
                        <a:gd name="connsiteY202" fmla="*/ 655395 h 768059"/>
                        <a:gd name="connsiteX203" fmla="*/ 1323256 w 1467794"/>
                        <a:gd name="connsiteY203" fmla="*/ 641881 h 768059"/>
                        <a:gd name="connsiteX204" fmla="*/ 1325508 w 1467794"/>
                        <a:gd name="connsiteY204" fmla="*/ 632873 h 768059"/>
                        <a:gd name="connsiteX205" fmla="*/ 1327760 w 1467794"/>
                        <a:gd name="connsiteY205" fmla="*/ 610350 h 768059"/>
                        <a:gd name="connsiteX206" fmla="*/ 1332264 w 1467794"/>
                        <a:gd name="connsiteY206" fmla="*/ 601341 h 768059"/>
                        <a:gd name="connsiteX207" fmla="*/ 1336769 w 1467794"/>
                        <a:gd name="connsiteY207" fmla="*/ 585576 h 768059"/>
                        <a:gd name="connsiteX208" fmla="*/ 1343526 w 1467794"/>
                        <a:gd name="connsiteY208" fmla="*/ 576567 h 768059"/>
                        <a:gd name="connsiteX209" fmla="*/ 1348030 w 1467794"/>
                        <a:gd name="connsiteY209" fmla="*/ 542784 h 768059"/>
                        <a:gd name="connsiteX210" fmla="*/ 1350282 w 1467794"/>
                        <a:gd name="connsiteY210" fmla="*/ 533775 h 768059"/>
                        <a:gd name="connsiteX211" fmla="*/ 1352534 w 1467794"/>
                        <a:gd name="connsiteY211" fmla="*/ 477470 h 768059"/>
                        <a:gd name="connsiteX212" fmla="*/ 1368300 w 1467794"/>
                        <a:gd name="connsiteY212" fmla="*/ 454947 h 768059"/>
                        <a:gd name="connsiteX213" fmla="*/ 1375057 w 1467794"/>
                        <a:gd name="connsiteY213" fmla="*/ 443686 h 768059"/>
                        <a:gd name="connsiteX214" fmla="*/ 1381813 w 1467794"/>
                        <a:gd name="connsiteY214" fmla="*/ 434677 h 768059"/>
                        <a:gd name="connsiteX215" fmla="*/ 1384065 w 1467794"/>
                        <a:gd name="connsiteY215" fmla="*/ 385129 h 768059"/>
                        <a:gd name="connsiteX216" fmla="*/ 1386318 w 1467794"/>
                        <a:gd name="connsiteY216" fmla="*/ 373868 h 768059"/>
                        <a:gd name="connsiteX217" fmla="*/ 1393074 w 1467794"/>
                        <a:gd name="connsiteY217" fmla="*/ 367111 h 768059"/>
                        <a:gd name="connsiteX218" fmla="*/ 1406588 w 1467794"/>
                        <a:gd name="connsiteY218" fmla="*/ 157655 h 768059"/>
                        <a:gd name="connsiteX219" fmla="*/ 1420101 w 1467794"/>
                        <a:gd name="connsiteY219" fmla="*/ 141889 h 768059"/>
                        <a:gd name="connsiteX220" fmla="*/ 1424605 w 1467794"/>
                        <a:gd name="connsiteY220" fmla="*/ 135133 h 768059"/>
                        <a:gd name="connsiteX221" fmla="*/ 1431362 w 1467794"/>
                        <a:gd name="connsiteY221" fmla="*/ 132880 h 768059"/>
                        <a:gd name="connsiteX222" fmla="*/ 1438119 w 1467794"/>
                        <a:gd name="connsiteY222" fmla="*/ 128376 h 768059"/>
                        <a:gd name="connsiteX223" fmla="*/ 1440371 w 1467794"/>
                        <a:gd name="connsiteY223" fmla="*/ 99097 h 768059"/>
                        <a:gd name="connsiteX224" fmla="*/ 1447128 w 1467794"/>
                        <a:gd name="connsiteY224" fmla="*/ 94593 h 768059"/>
                        <a:gd name="connsiteX225" fmla="*/ 1458389 w 1467794"/>
                        <a:gd name="connsiteY225" fmla="*/ 83332 h 768059"/>
                        <a:gd name="connsiteX226" fmla="*/ 1460641 w 1467794"/>
                        <a:gd name="connsiteY226" fmla="*/ 76575 h 768059"/>
                        <a:gd name="connsiteX227" fmla="*/ 1467398 w 1467794"/>
                        <a:gd name="connsiteY227" fmla="*/ 74323 h 768059"/>
                        <a:gd name="connsiteX228" fmla="*/ 1465145 w 1467794"/>
                        <a:gd name="connsiteY228" fmla="*/ 0 h 768059"/>
                        <a:gd name="connsiteX229" fmla="*/ 1453884 w 1467794"/>
                        <a:gd name="connsiteY229" fmla="*/ 9008 h 768059"/>
                        <a:gd name="connsiteX230" fmla="*/ 1451632 w 1467794"/>
                        <a:gd name="connsiteY230" fmla="*/ 18017 h 768059"/>
                        <a:gd name="connsiteX231" fmla="*/ 1444875 w 1467794"/>
                        <a:gd name="connsiteY231" fmla="*/ 20270 h 768059"/>
                        <a:gd name="connsiteX232" fmla="*/ 1453884 w 1467794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25552 w 1484196"/>
                        <a:gd name="connsiteY115" fmla="*/ 543688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33578 w 1484196"/>
                        <a:gd name="connsiteY117" fmla="*/ 617186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49137 w 1484196"/>
                        <a:gd name="connsiteY118" fmla="*/ 605846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51390 w 1484196"/>
                        <a:gd name="connsiteY119" fmla="*/ 617107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68996 w 1484196"/>
                        <a:gd name="connsiteY119" fmla="*/ 625910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64903 w 1484196"/>
                        <a:gd name="connsiteY120" fmla="*/ 619359 h 768059"/>
                        <a:gd name="connsiteX121" fmla="*/ 143731 w 1484196"/>
                        <a:gd name="connsiteY121" fmla="*/ 623864 h 768059"/>
                        <a:gd name="connsiteX122" fmla="*/ 154992 w 1484196"/>
                        <a:gd name="connsiteY122" fmla="*/ 632873 h 768059"/>
                        <a:gd name="connsiteX123" fmla="*/ 161748 w 1484196"/>
                        <a:gd name="connsiteY123" fmla="*/ 637377 h 768059"/>
                        <a:gd name="connsiteX124" fmla="*/ 166253 w 1484196"/>
                        <a:gd name="connsiteY124" fmla="*/ 644134 h 768059"/>
                        <a:gd name="connsiteX125" fmla="*/ 186523 w 1484196"/>
                        <a:gd name="connsiteY125" fmla="*/ 646386 h 768059"/>
                        <a:gd name="connsiteX126" fmla="*/ 197784 w 1484196"/>
                        <a:gd name="connsiteY126" fmla="*/ 648638 h 768059"/>
                        <a:gd name="connsiteX127" fmla="*/ 204540 w 1484196"/>
                        <a:gd name="connsiteY127" fmla="*/ 655395 h 768059"/>
                        <a:gd name="connsiteX128" fmla="*/ 211297 w 1484196"/>
                        <a:gd name="connsiteY128" fmla="*/ 657647 h 768059"/>
                        <a:gd name="connsiteX129" fmla="*/ 238324 w 1484196"/>
                        <a:gd name="connsiteY129" fmla="*/ 662151 h 768059"/>
                        <a:gd name="connsiteX130" fmla="*/ 283368 w 1484196"/>
                        <a:gd name="connsiteY130" fmla="*/ 668908 h 768059"/>
                        <a:gd name="connsiteX131" fmla="*/ 290125 w 1484196"/>
                        <a:gd name="connsiteY131" fmla="*/ 675665 h 768059"/>
                        <a:gd name="connsiteX132" fmla="*/ 292377 w 1484196"/>
                        <a:gd name="connsiteY132" fmla="*/ 686926 h 768059"/>
                        <a:gd name="connsiteX133" fmla="*/ 301386 w 1484196"/>
                        <a:gd name="connsiteY133" fmla="*/ 691430 h 768059"/>
                        <a:gd name="connsiteX134" fmla="*/ 312647 w 1484196"/>
                        <a:gd name="connsiteY134" fmla="*/ 702691 h 768059"/>
                        <a:gd name="connsiteX135" fmla="*/ 314899 w 1484196"/>
                        <a:gd name="connsiteY135" fmla="*/ 709448 h 768059"/>
                        <a:gd name="connsiteX136" fmla="*/ 328412 w 1484196"/>
                        <a:gd name="connsiteY136" fmla="*/ 729718 h 768059"/>
                        <a:gd name="connsiteX137" fmla="*/ 330665 w 1484196"/>
                        <a:gd name="connsiteY137" fmla="*/ 736474 h 768059"/>
                        <a:gd name="connsiteX138" fmla="*/ 335169 w 1484196"/>
                        <a:gd name="connsiteY138" fmla="*/ 743231 h 768059"/>
                        <a:gd name="connsiteX139" fmla="*/ 391474 w 1484196"/>
                        <a:gd name="connsiteY139" fmla="*/ 752240 h 768059"/>
                        <a:gd name="connsiteX140" fmla="*/ 459041 w 1484196"/>
                        <a:gd name="connsiteY140" fmla="*/ 756744 h 768059"/>
                        <a:gd name="connsiteX141" fmla="*/ 474806 w 1484196"/>
                        <a:gd name="connsiteY141" fmla="*/ 768006 h 768059"/>
                        <a:gd name="connsiteX142" fmla="*/ 501833 w 1484196"/>
                        <a:gd name="connsiteY142" fmla="*/ 761249 h 768059"/>
                        <a:gd name="connsiteX143" fmla="*/ 510842 w 1484196"/>
                        <a:gd name="connsiteY143" fmla="*/ 758997 h 768059"/>
                        <a:gd name="connsiteX144" fmla="*/ 528860 w 1484196"/>
                        <a:gd name="connsiteY144" fmla="*/ 754492 h 768059"/>
                        <a:gd name="connsiteX145" fmla="*/ 607687 w 1484196"/>
                        <a:gd name="connsiteY145" fmla="*/ 752240 h 768059"/>
                        <a:gd name="connsiteX146" fmla="*/ 670749 w 1484196"/>
                        <a:gd name="connsiteY146" fmla="*/ 747736 h 768059"/>
                        <a:gd name="connsiteX147" fmla="*/ 677506 w 1484196"/>
                        <a:gd name="connsiteY147" fmla="*/ 745483 h 768059"/>
                        <a:gd name="connsiteX148" fmla="*/ 686515 w 1484196"/>
                        <a:gd name="connsiteY148" fmla="*/ 743231 h 768059"/>
                        <a:gd name="connsiteX149" fmla="*/ 718046 w 1484196"/>
                        <a:gd name="connsiteY149" fmla="*/ 740979 h 768059"/>
                        <a:gd name="connsiteX150" fmla="*/ 745072 w 1484196"/>
                        <a:gd name="connsiteY150" fmla="*/ 713952 h 768059"/>
                        <a:gd name="connsiteX151" fmla="*/ 756333 w 1484196"/>
                        <a:gd name="connsiteY151" fmla="*/ 702691 h 768059"/>
                        <a:gd name="connsiteX152" fmla="*/ 760838 w 1484196"/>
                        <a:gd name="connsiteY152" fmla="*/ 698187 h 768059"/>
                        <a:gd name="connsiteX153" fmla="*/ 772099 w 1484196"/>
                        <a:gd name="connsiteY153" fmla="*/ 684674 h 768059"/>
                        <a:gd name="connsiteX154" fmla="*/ 783360 w 1484196"/>
                        <a:gd name="connsiteY154" fmla="*/ 673412 h 768059"/>
                        <a:gd name="connsiteX155" fmla="*/ 787865 w 1484196"/>
                        <a:gd name="connsiteY155" fmla="*/ 666656 h 768059"/>
                        <a:gd name="connsiteX156" fmla="*/ 794621 w 1484196"/>
                        <a:gd name="connsiteY156" fmla="*/ 664404 h 768059"/>
                        <a:gd name="connsiteX157" fmla="*/ 796873 w 1484196"/>
                        <a:gd name="connsiteY157" fmla="*/ 657647 h 768059"/>
                        <a:gd name="connsiteX158" fmla="*/ 826152 w 1484196"/>
                        <a:gd name="connsiteY158" fmla="*/ 655395 h 768059"/>
                        <a:gd name="connsiteX159" fmla="*/ 848674 w 1484196"/>
                        <a:gd name="connsiteY159" fmla="*/ 639629 h 768059"/>
                        <a:gd name="connsiteX160" fmla="*/ 866692 w 1484196"/>
                        <a:gd name="connsiteY160" fmla="*/ 635125 h 768059"/>
                        <a:gd name="connsiteX161" fmla="*/ 875701 w 1484196"/>
                        <a:gd name="connsiteY161" fmla="*/ 632873 h 768059"/>
                        <a:gd name="connsiteX162" fmla="*/ 882458 w 1484196"/>
                        <a:gd name="connsiteY162" fmla="*/ 628368 h 768059"/>
                        <a:gd name="connsiteX163" fmla="*/ 902728 w 1484196"/>
                        <a:gd name="connsiteY163" fmla="*/ 619359 h 768059"/>
                        <a:gd name="connsiteX164" fmla="*/ 913989 w 1484196"/>
                        <a:gd name="connsiteY164" fmla="*/ 608098 h 768059"/>
                        <a:gd name="connsiteX165" fmla="*/ 929754 w 1484196"/>
                        <a:gd name="connsiteY165" fmla="*/ 603594 h 768059"/>
                        <a:gd name="connsiteX166" fmla="*/ 968042 w 1484196"/>
                        <a:gd name="connsiteY166" fmla="*/ 605846 h 768059"/>
                        <a:gd name="connsiteX167" fmla="*/ 972546 w 1484196"/>
                        <a:gd name="connsiteY167" fmla="*/ 612603 h 768059"/>
                        <a:gd name="connsiteX168" fmla="*/ 977051 w 1484196"/>
                        <a:gd name="connsiteY168" fmla="*/ 617107 h 768059"/>
                        <a:gd name="connsiteX169" fmla="*/ 997321 w 1484196"/>
                        <a:gd name="connsiteY169" fmla="*/ 623864 h 768059"/>
                        <a:gd name="connsiteX170" fmla="*/ 1006330 w 1484196"/>
                        <a:gd name="connsiteY170" fmla="*/ 632873 h 768059"/>
                        <a:gd name="connsiteX171" fmla="*/ 1010834 w 1484196"/>
                        <a:gd name="connsiteY171" fmla="*/ 641881 h 768059"/>
                        <a:gd name="connsiteX172" fmla="*/ 1024347 w 1484196"/>
                        <a:gd name="connsiteY172" fmla="*/ 650890 h 768059"/>
                        <a:gd name="connsiteX173" fmla="*/ 1028852 w 1484196"/>
                        <a:gd name="connsiteY173" fmla="*/ 664404 h 768059"/>
                        <a:gd name="connsiteX174" fmla="*/ 1035608 w 1484196"/>
                        <a:gd name="connsiteY174" fmla="*/ 668908 h 768059"/>
                        <a:gd name="connsiteX175" fmla="*/ 1046869 w 1484196"/>
                        <a:gd name="connsiteY175" fmla="*/ 671160 h 768059"/>
                        <a:gd name="connsiteX176" fmla="*/ 1053626 w 1484196"/>
                        <a:gd name="connsiteY176" fmla="*/ 673412 h 768059"/>
                        <a:gd name="connsiteX177" fmla="*/ 1055878 w 1484196"/>
                        <a:gd name="connsiteY177" fmla="*/ 680169 h 768059"/>
                        <a:gd name="connsiteX178" fmla="*/ 1064887 w 1484196"/>
                        <a:gd name="connsiteY178" fmla="*/ 682421 h 768059"/>
                        <a:gd name="connsiteX179" fmla="*/ 1073896 w 1484196"/>
                        <a:gd name="connsiteY179" fmla="*/ 686926 h 768059"/>
                        <a:gd name="connsiteX180" fmla="*/ 1091914 w 1484196"/>
                        <a:gd name="connsiteY180" fmla="*/ 691430 h 768059"/>
                        <a:gd name="connsiteX181" fmla="*/ 1098670 w 1484196"/>
                        <a:gd name="connsiteY181" fmla="*/ 700439 h 768059"/>
                        <a:gd name="connsiteX182" fmla="*/ 1103175 w 1484196"/>
                        <a:gd name="connsiteY182" fmla="*/ 707196 h 768059"/>
                        <a:gd name="connsiteX183" fmla="*/ 1109932 w 1484196"/>
                        <a:gd name="connsiteY183" fmla="*/ 711700 h 768059"/>
                        <a:gd name="connsiteX184" fmla="*/ 1118940 w 1484196"/>
                        <a:gd name="connsiteY184" fmla="*/ 727466 h 768059"/>
                        <a:gd name="connsiteX185" fmla="*/ 1121193 w 1484196"/>
                        <a:gd name="connsiteY185" fmla="*/ 736474 h 768059"/>
                        <a:gd name="connsiteX186" fmla="*/ 1136958 w 1484196"/>
                        <a:gd name="connsiteY186" fmla="*/ 743231 h 768059"/>
                        <a:gd name="connsiteX187" fmla="*/ 1179750 w 1484196"/>
                        <a:gd name="connsiteY187" fmla="*/ 745483 h 768059"/>
                        <a:gd name="connsiteX188" fmla="*/ 1195516 w 1484196"/>
                        <a:gd name="connsiteY188" fmla="*/ 743231 h 768059"/>
                        <a:gd name="connsiteX189" fmla="*/ 1236056 w 1484196"/>
                        <a:gd name="connsiteY189" fmla="*/ 745483 h 768059"/>
                        <a:gd name="connsiteX190" fmla="*/ 1256326 w 1484196"/>
                        <a:gd name="connsiteY190" fmla="*/ 747736 h 768059"/>
                        <a:gd name="connsiteX191" fmla="*/ 1269839 w 1484196"/>
                        <a:gd name="connsiteY191" fmla="*/ 729718 h 768059"/>
                        <a:gd name="connsiteX192" fmla="*/ 1276596 w 1484196"/>
                        <a:gd name="connsiteY192" fmla="*/ 727466 h 768059"/>
                        <a:gd name="connsiteX193" fmla="*/ 1292361 w 1484196"/>
                        <a:gd name="connsiteY193" fmla="*/ 713952 h 768059"/>
                        <a:gd name="connsiteX194" fmla="*/ 1294613 w 1484196"/>
                        <a:gd name="connsiteY194" fmla="*/ 707196 h 768059"/>
                        <a:gd name="connsiteX195" fmla="*/ 1299118 w 1484196"/>
                        <a:gd name="connsiteY195" fmla="*/ 700439 h 768059"/>
                        <a:gd name="connsiteX196" fmla="*/ 1303622 w 1484196"/>
                        <a:gd name="connsiteY196" fmla="*/ 691430 h 768059"/>
                        <a:gd name="connsiteX197" fmla="*/ 1310379 w 1484196"/>
                        <a:gd name="connsiteY197" fmla="*/ 689178 h 768059"/>
                        <a:gd name="connsiteX198" fmla="*/ 1314883 w 1484196"/>
                        <a:gd name="connsiteY198" fmla="*/ 680169 h 768059"/>
                        <a:gd name="connsiteX199" fmla="*/ 1321640 w 1484196"/>
                        <a:gd name="connsiteY199" fmla="*/ 675665 h 768059"/>
                        <a:gd name="connsiteX200" fmla="*/ 1323892 w 1484196"/>
                        <a:gd name="connsiteY200" fmla="*/ 666656 h 768059"/>
                        <a:gd name="connsiteX201" fmla="*/ 1326144 w 1484196"/>
                        <a:gd name="connsiteY201" fmla="*/ 659899 h 768059"/>
                        <a:gd name="connsiteX202" fmla="*/ 1330649 w 1484196"/>
                        <a:gd name="connsiteY202" fmla="*/ 655395 h 768059"/>
                        <a:gd name="connsiteX203" fmla="*/ 1339658 w 1484196"/>
                        <a:gd name="connsiteY203" fmla="*/ 641881 h 768059"/>
                        <a:gd name="connsiteX204" fmla="*/ 1341910 w 1484196"/>
                        <a:gd name="connsiteY204" fmla="*/ 632873 h 768059"/>
                        <a:gd name="connsiteX205" fmla="*/ 1344162 w 1484196"/>
                        <a:gd name="connsiteY205" fmla="*/ 610350 h 768059"/>
                        <a:gd name="connsiteX206" fmla="*/ 1348666 w 1484196"/>
                        <a:gd name="connsiteY206" fmla="*/ 601341 h 768059"/>
                        <a:gd name="connsiteX207" fmla="*/ 1353171 w 1484196"/>
                        <a:gd name="connsiteY207" fmla="*/ 585576 h 768059"/>
                        <a:gd name="connsiteX208" fmla="*/ 1359928 w 1484196"/>
                        <a:gd name="connsiteY208" fmla="*/ 576567 h 768059"/>
                        <a:gd name="connsiteX209" fmla="*/ 1364432 w 1484196"/>
                        <a:gd name="connsiteY209" fmla="*/ 542784 h 768059"/>
                        <a:gd name="connsiteX210" fmla="*/ 1366684 w 1484196"/>
                        <a:gd name="connsiteY210" fmla="*/ 533775 h 768059"/>
                        <a:gd name="connsiteX211" fmla="*/ 1368936 w 1484196"/>
                        <a:gd name="connsiteY211" fmla="*/ 477470 h 768059"/>
                        <a:gd name="connsiteX212" fmla="*/ 1384702 w 1484196"/>
                        <a:gd name="connsiteY212" fmla="*/ 454947 h 768059"/>
                        <a:gd name="connsiteX213" fmla="*/ 1391459 w 1484196"/>
                        <a:gd name="connsiteY213" fmla="*/ 443686 h 768059"/>
                        <a:gd name="connsiteX214" fmla="*/ 1398215 w 1484196"/>
                        <a:gd name="connsiteY214" fmla="*/ 434677 h 768059"/>
                        <a:gd name="connsiteX215" fmla="*/ 1400467 w 1484196"/>
                        <a:gd name="connsiteY215" fmla="*/ 385129 h 768059"/>
                        <a:gd name="connsiteX216" fmla="*/ 1402720 w 1484196"/>
                        <a:gd name="connsiteY216" fmla="*/ 373868 h 768059"/>
                        <a:gd name="connsiteX217" fmla="*/ 1409476 w 1484196"/>
                        <a:gd name="connsiteY217" fmla="*/ 367111 h 768059"/>
                        <a:gd name="connsiteX218" fmla="*/ 1422990 w 1484196"/>
                        <a:gd name="connsiteY218" fmla="*/ 157655 h 768059"/>
                        <a:gd name="connsiteX219" fmla="*/ 1436503 w 1484196"/>
                        <a:gd name="connsiteY219" fmla="*/ 141889 h 768059"/>
                        <a:gd name="connsiteX220" fmla="*/ 1441007 w 1484196"/>
                        <a:gd name="connsiteY220" fmla="*/ 135133 h 768059"/>
                        <a:gd name="connsiteX221" fmla="*/ 1447764 w 1484196"/>
                        <a:gd name="connsiteY221" fmla="*/ 132880 h 768059"/>
                        <a:gd name="connsiteX222" fmla="*/ 1454521 w 1484196"/>
                        <a:gd name="connsiteY222" fmla="*/ 128376 h 768059"/>
                        <a:gd name="connsiteX223" fmla="*/ 1456773 w 1484196"/>
                        <a:gd name="connsiteY223" fmla="*/ 99097 h 768059"/>
                        <a:gd name="connsiteX224" fmla="*/ 1463530 w 1484196"/>
                        <a:gd name="connsiteY224" fmla="*/ 94593 h 768059"/>
                        <a:gd name="connsiteX225" fmla="*/ 1474791 w 1484196"/>
                        <a:gd name="connsiteY225" fmla="*/ 83332 h 768059"/>
                        <a:gd name="connsiteX226" fmla="*/ 1477043 w 1484196"/>
                        <a:gd name="connsiteY226" fmla="*/ 76575 h 768059"/>
                        <a:gd name="connsiteX227" fmla="*/ 1483800 w 1484196"/>
                        <a:gd name="connsiteY227" fmla="*/ 74323 h 768059"/>
                        <a:gd name="connsiteX228" fmla="*/ 1481547 w 1484196"/>
                        <a:gd name="connsiteY228" fmla="*/ 0 h 768059"/>
                        <a:gd name="connsiteX229" fmla="*/ 1470286 w 1484196"/>
                        <a:gd name="connsiteY229" fmla="*/ 9008 h 768059"/>
                        <a:gd name="connsiteX230" fmla="*/ 1468034 w 1484196"/>
                        <a:gd name="connsiteY230" fmla="*/ 18017 h 768059"/>
                        <a:gd name="connsiteX231" fmla="*/ 1461277 w 1484196"/>
                        <a:gd name="connsiteY231" fmla="*/ 20270 h 768059"/>
                        <a:gd name="connsiteX232" fmla="*/ 1470286 w 1484196"/>
                        <a:gd name="connsiteY23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43731 w 1484196"/>
                        <a:gd name="connsiteY120" fmla="*/ 623864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58146 w 1484196"/>
                        <a:gd name="connsiteY113" fmla="*/ 542784 h 768059"/>
                        <a:gd name="connsiteX114" fmla="*/ 49629 w 1484196"/>
                        <a:gd name="connsiteY114" fmla="*/ 536930 h 768059"/>
                        <a:gd name="connsiteX115" fmla="*/ 11467 w 1484196"/>
                        <a:gd name="connsiteY115" fmla="*/ 550729 h 768059"/>
                        <a:gd name="connsiteX116" fmla="*/ 0 w 1484196"/>
                        <a:gd name="connsiteY116" fmla="*/ 573331 h 768059"/>
                        <a:gd name="connsiteX117" fmla="*/ 7169 w 1484196"/>
                        <a:gd name="connsiteY117" fmla="*/ 603101 h 768059"/>
                        <a:gd name="connsiteX118" fmla="*/ 33291 w 1484196"/>
                        <a:gd name="connsiteY118" fmla="*/ 618170 h 768059"/>
                        <a:gd name="connsiteX119" fmla="*/ 113011 w 1484196"/>
                        <a:gd name="connsiteY119" fmla="*/ 629432 h 768059"/>
                        <a:gd name="connsiteX120" fmla="*/ 161337 w 1484196"/>
                        <a:gd name="connsiteY120" fmla="*/ 639709 h 768059"/>
                        <a:gd name="connsiteX121" fmla="*/ 154992 w 1484196"/>
                        <a:gd name="connsiteY121" fmla="*/ 632873 h 768059"/>
                        <a:gd name="connsiteX122" fmla="*/ 161748 w 1484196"/>
                        <a:gd name="connsiteY122" fmla="*/ 637377 h 768059"/>
                        <a:gd name="connsiteX123" fmla="*/ 166253 w 1484196"/>
                        <a:gd name="connsiteY123" fmla="*/ 644134 h 768059"/>
                        <a:gd name="connsiteX124" fmla="*/ 186523 w 1484196"/>
                        <a:gd name="connsiteY124" fmla="*/ 646386 h 768059"/>
                        <a:gd name="connsiteX125" fmla="*/ 197784 w 1484196"/>
                        <a:gd name="connsiteY125" fmla="*/ 648638 h 768059"/>
                        <a:gd name="connsiteX126" fmla="*/ 204540 w 1484196"/>
                        <a:gd name="connsiteY126" fmla="*/ 655395 h 768059"/>
                        <a:gd name="connsiteX127" fmla="*/ 211297 w 1484196"/>
                        <a:gd name="connsiteY127" fmla="*/ 657647 h 768059"/>
                        <a:gd name="connsiteX128" fmla="*/ 238324 w 1484196"/>
                        <a:gd name="connsiteY128" fmla="*/ 662151 h 768059"/>
                        <a:gd name="connsiteX129" fmla="*/ 283368 w 1484196"/>
                        <a:gd name="connsiteY129" fmla="*/ 668908 h 768059"/>
                        <a:gd name="connsiteX130" fmla="*/ 290125 w 1484196"/>
                        <a:gd name="connsiteY130" fmla="*/ 675665 h 768059"/>
                        <a:gd name="connsiteX131" fmla="*/ 292377 w 1484196"/>
                        <a:gd name="connsiteY131" fmla="*/ 686926 h 768059"/>
                        <a:gd name="connsiteX132" fmla="*/ 301386 w 1484196"/>
                        <a:gd name="connsiteY132" fmla="*/ 691430 h 768059"/>
                        <a:gd name="connsiteX133" fmla="*/ 312647 w 1484196"/>
                        <a:gd name="connsiteY133" fmla="*/ 702691 h 768059"/>
                        <a:gd name="connsiteX134" fmla="*/ 314899 w 1484196"/>
                        <a:gd name="connsiteY134" fmla="*/ 709448 h 768059"/>
                        <a:gd name="connsiteX135" fmla="*/ 328412 w 1484196"/>
                        <a:gd name="connsiteY135" fmla="*/ 729718 h 768059"/>
                        <a:gd name="connsiteX136" fmla="*/ 330665 w 1484196"/>
                        <a:gd name="connsiteY136" fmla="*/ 736474 h 768059"/>
                        <a:gd name="connsiteX137" fmla="*/ 335169 w 1484196"/>
                        <a:gd name="connsiteY137" fmla="*/ 743231 h 768059"/>
                        <a:gd name="connsiteX138" fmla="*/ 391474 w 1484196"/>
                        <a:gd name="connsiteY138" fmla="*/ 752240 h 768059"/>
                        <a:gd name="connsiteX139" fmla="*/ 459041 w 1484196"/>
                        <a:gd name="connsiteY139" fmla="*/ 756744 h 768059"/>
                        <a:gd name="connsiteX140" fmla="*/ 474806 w 1484196"/>
                        <a:gd name="connsiteY140" fmla="*/ 768006 h 768059"/>
                        <a:gd name="connsiteX141" fmla="*/ 501833 w 1484196"/>
                        <a:gd name="connsiteY141" fmla="*/ 761249 h 768059"/>
                        <a:gd name="connsiteX142" fmla="*/ 510842 w 1484196"/>
                        <a:gd name="connsiteY142" fmla="*/ 758997 h 768059"/>
                        <a:gd name="connsiteX143" fmla="*/ 528860 w 1484196"/>
                        <a:gd name="connsiteY143" fmla="*/ 754492 h 768059"/>
                        <a:gd name="connsiteX144" fmla="*/ 607687 w 1484196"/>
                        <a:gd name="connsiteY144" fmla="*/ 752240 h 768059"/>
                        <a:gd name="connsiteX145" fmla="*/ 670749 w 1484196"/>
                        <a:gd name="connsiteY145" fmla="*/ 747736 h 768059"/>
                        <a:gd name="connsiteX146" fmla="*/ 677506 w 1484196"/>
                        <a:gd name="connsiteY146" fmla="*/ 745483 h 768059"/>
                        <a:gd name="connsiteX147" fmla="*/ 686515 w 1484196"/>
                        <a:gd name="connsiteY147" fmla="*/ 743231 h 768059"/>
                        <a:gd name="connsiteX148" fmla="*/ 718046 w 1484196"/>
                        <a:gd name="connsiteY148" fmla="*/ 740979 h 768059"/>
                        <a:gd name="connsiteX149" fmla="*/ 745072 w 1484196"/>
                        <a:gd name="connsiteY149" fmla="*/ 713952 h 768059"/>
                        <a:gd name="connsiteX150" fmla="*/ 756333 w 1484196"/>
                        <a:gd name="connsiteY150" fmla="*/ 702691 h 768059"/>
                        <a:gd name="connsiteX151" fmla="*/ 760838 w 1484196"/>
                        <a:gd name="connsiteY151" fmla="*/ 698187 h 768059"/>
                        <a:gd name="connsiteX152" fmla="*/ 772099 w 1484196"/>
                        <a:gd name="connsiteY152" fmla="*/ 684674 h 768059"/>
                        <a:gd name="connsiteX153" fmla="*/ 783360 w 1484196"/>
                        <a:gd name="connsiteY153" fmla="*/ 673412 h 768059"/>
                        <a:gd name="connsiteX154" fmla="*/ 787865 w 1484196"/>
                        <a:gd name="connsiteY154" fmla="*/ 666656 h 768059"/>
                        <a:gd name="connsiteX155" fmla="*/ 794621 w 1484196"/>
                        <a:gd name="connsiteY155" fmla="*/ 664404 h 768059"/>
                        <a:gd name="connsiteX156" fmla="*/ 796873 w 1484196"/>
                        <a:gd name="connsiteY156" fmla="*/ 657647 h 768059"/>
                        <a:gd name="connsiteX157" fmla="*/ 826152 w 1484196"/>
                        <a:gd name="connsiteY157" fmla="*/ 655395 h 768059"/>
                        <a:gd name="connsiteX158" fmla="*/ 848674 w 1484196"/>
                        <a:gd name="connsiteY158" fmla="*/ 639629 h 768059"/>
                        <a:gd name="connsiteX159" fmla="*/ 866692 w 1484196"/>
                        <a:gd name="connsiteY159" fmla="*/ 635125 h 768059"/>
                        <a:gd name="connsiteX160" fmla="*/ 875701 w 1484196"/>
                        <a:gd name="connsiteY160" fmla="*/ 632873 h 768059"/>
                        <a:gd name="connsiteX161" fmla="*/ 882458 w 1484196"/>
                        <a:gd name="connsiteY161" fmla="*/ 628368 h 768059"/>
                        <a:gd name="connsiteX162" fmla="*/ 902728 w 1484196"/>
                        <a:gd name="connsiteY162" fmla="*/ 619359 h 768059"/>
                        <a:gd name="connsiteX163" fmla="*/ 913989 w 1484196"/>
                        <a:gd name="connsiteY163" fmla="*/ 608098 h 768059"/>
                        <a:gd name="connsiteX164" fmla="*/ 929754 w 1484196"/>
                        <a:gd name="connsiteY164" fmla="*/ 603594 h 768059"/>
                        <a:gd name="connsiteX165" fmla="*/ 968042 w 1484196"/>
                        <a:gd name="connsiteY165" fmla="*/ 605846 h 768059"/>
                        <a:gd name="connsiteX166" fmla="*/ 972546 w 1484196"/>
                        <a:gd name="connsiteY166" fmla="*/ 612603 h 768059"/>
                        <a:gd name="connsiteX167" fmla="*/ 977051 w 1484196"/>
                        <a:gd name="connsiteY167" fmla="*/ 617107 h 768059"/>
                        <a:gd name="connsiteX168" fmla="*/ 997321 w 1484196"/>
                        <a:gd name="connsiteY168" fmla="*/ 623864 h 768059"/>
                        <a:gd name="connsiteX169" fmla="*/ 1006330 w 1484196"/>
                        <a:gd name="connsiteY169" fmla="*/ 632873 h 768059"/>
                        <a:gd name="connsiteX170" fmla="*/ 1010834 w 1484196"/>
                        <a:gd name="connsiteY170" fmla="*/ 641881 h 768059"/>
                        <a:gd name="connsiteX171" fmla="*/ 1024347 w 1484196"/>
                        <a:gd name="connsiteY171" fmla="*/ 650890 h 768059"/>
                        <a:gd name="connsiteX172" fmla="*/ 1028852 w 1484196"/>
                        <a:gd name="connsiteY172" fmla="*/ 664404 h 768059"/>
                        <a:gd name="connsiteX173" fmla="*/ 1035608 w 1484196"/>
                        <a:gd name="connsiteY173" fmla="*/ 668908 h 768059"/>
                        <a:gd name="connsiteX174" fmla="*/ 1046869 w 1484196"/>
                        <a:gd name="connsiteY174" fmla="*/ 671160 h 768059"/>
                        <a:gd name="connsiteX175" fmla="*/ 1053626 w 1484196"/>
                        <a:gd name="connsiteY175" fmla="*/ 673412 h 768059"/>
                        <a:gd name="connsiteX176" fmla="*/ 1055878 w 1484196"/>
                        <a:gd name="connsiteY176" fmla="*/ 680169 h 768059"/>
                        <a:gd name="connsiteX177" fmla="*/ 1064887 w 1484196"/>
                        <a:gd name="connsiteY177" fmla="*/ 682421 h 768059"/>
                        <a:gd name="connsiteX178" fmla="*/ 1073896 w 1484196"/>
                        <a:gd name="connsiteY178" fmla="*/ 686926 h 768059"/>
                        <a:gd name="connsiteX179" fmla="*/ 1091914 w 1484196"/>
                        <a:gd name="connsiteY179" fmla="*/ 691430 h 768059"/>
                        <a:gd name="connsiteX180" fmla="*/ 1098670 w 1484196"/>
                        <a:gd name="connsiteY180" fmla="*/ 700439 h 768059"/>
                        <a:gd name="connsiteX181" fmla="*/ 1103175 w 1484196"/>
                        <a:gd name="connsiteY181" fmla="*/ 707196 h 768059"/>
                        <a:gd name="connsiteX182" fmla="*/ 1109932 w 1484196"/>
                        <a:gd name="connsiteY182" fmla="*/ 711700 h 768059"/>
                        <a:gd name="connsiteX183" fmla="*/ 1118940 w 1484196"/>
                        <a:gd name="connsiteY183" fmla="*/ 727466 h 768059"/>
                        <a:gd name="connsiteX184" fmla="*/ 1121193 w 1484196"/>
                        <a:gd name="connsiteY184" fmla="*/ 736474 h 768059"/>
                        <a:gd name="connsiteX185" fmla="*/ 1136958 w 1484196"/>
                        <a:gd name="connsiteY185" fmla="*/ 743231 h 768059"/>
                        <a:gd name="connsiteX186" fmla="*/ 1179750 w 1484196"/>
                        <a:gd name="connsiteY186" fmla="*/ 745483 h 768059"/>
                        <a:gd name="connsiteX187" fmla="*/ 1195516 w 1484196"/>
                        <a:gd name="connsiteY187" fmla="*/ 743231 h 768059"/>
                        <a:gd name="connsiteX188" fmla="*/ 1236056 w 1484196"/>
                        <a:gd name="connsiteY188" fmla="*/ 745483 h 768059"/>
                        <a:gd name="connsiteX189" fmla="*/ 1256326 w 1484196"/>
                        <a:gd name="connsiteY189" fmla="*/ 747736 h 768059"/>
                        <a:gd name="connsiteX190" fmla="*/ 1269839 w 1484196"/>
                        <a:gd name="connsiteY190" fmla="*/ 729718 h 768059"/>
                        <a:gd name="connsiteX191" fmla="*/ 1276596 w 1484196"/>
                        <a:gd name="connsiteY191" fmla="*/ 727466 h 768059"/>
                        <a:gd name="connsiteX192" fmla="*/ 1292361 w 1484196"/>
                        <a:gd name="connsiteY192" fmla="*/ 713952 h 768059"/>
                        <a:gd name="connsiteX193" fmla="*/ 1294613 w 1484196"/>
                        <a:gd name="connsiteY193" fmla="*/ 707196 h 768059"/>
                        <a:gd name="connsiteX194" fmla="*/ 1299118 w 1484196"/>
                        <a:gd name="connsiteY194" fmla="*/ 700439 h 768059"/>
                        <a:gd name="connsiteX195" fmla="*/ 1303622 w 1484196"/>
                        <a:gd name="connsiteY195" fmla="*/ 691430 h 768059"/>
                        <a:gd name="connsiteX196" fmla="*/ 1310379 w 1484196"/>
                        <a:gd name="connsiteY196" fmla="*/ 689178 h 768059"/>
                        <a:gd name="connsiteX197" fmla="*/ 1314883 w 1484196"/>
                        <a:gd name="connsiteY197" fmla="*/ 680169 h 768059"/>
                        <a:gd name="connsiteX198" fmla="*/ 1321640 w 1484196"/>
                        <a:gd name="connsiteY198" fmla="*/ 675665 h 768059"/>
                        <a:gd name="connsiteX199" fmla="*/ 1323892 w 1484196"/>
                        <a:gd name="connsiteY199" fmla="*/ 666656 h 768059"/>
                        <a:gd name="connsiteX200" fmla="*/ 1326144 w 1484196"/>
                        <a:gd name="connsiteY200" fmla="*/ 659899 h 768059"/>
                        <a:gd name="connsiteX201" fmla="*/ 1330649 w 1484196"/>
                        <a:gd name="connsiteY201" fmla="*/ 655395 h 768059"/>
                        <a:gd name="connsiteX202" fmla="*/ 1339658 w 1484196"/>
                        <a:gd name="connsiteY202" fmla="*/ 641881 h 768059"/>
                        <a:gd name="connsiteX203" fmla="*/ 1341910 w 1484196"/>
                        <a:gd name="connsiteY203" fmla="*/ 632873 h 768059"/>
                        <a:gd name="connsiteX204" fmla="*/ 1344162 w 1484196"/>
                        <a:gd name="connsiteY204" fmla="*/ 610350 h 768059"/>
                        <a:gd name="connsiteX205" fmla="*/ 1348666 w 1484196"/>
                        <a:gd name="connsiteY205" fmla="*/ 601341 h 768059"/>
                        <a:gd name="connsiteX206" fmla="*/ 1353171 w 1484196"/>
                        <a:gd name="connsiteY206" fmla="*/ 585576 h 768059"/>
                        <a:gd name="connsiteX207" fmla="*/ 1359928 w 1484196"/>
                        <a:gd name="connsiteY207" fmla="*/ 576567 h 768059"/>
                        <a:gd name="connsiteX208" fmla="*/ 1364432 w 1484196"/>
                        <a:gd name="connsiteY208" fmla="*/ 542784 h 768059"/>
                        <a:gd name="connsiteX209" fmla="*/ 1366684 w 1484196"/>
                        <a:gd name="connsiteY209" fmla="*/ 533775 h 768059"/>
                        <a:gd name="connsiteX210" fmla="*/ 1368936 w 1484196"/>
                        <a:gd name="connsiteY210" fmla="*/ 477470 h 768059"/>
                        <a:gd name="connsiteX211" fmla="*/ 1384702 w 1484196"/>
                        <a:gd name="connsiteY211" fmla="*/ 454947 h 768059"/>
                        <a:gd name="connsiteX212" fmla="*/ 1391459 w 1484196"/>
                        <a:gd name="connsiteY212" fmla="*/ 443686 h 768059"/>
                        <a:gd name="connsiteX213" fmla="*/ 1398215 w 1484196"/>
                        <a:gd name="connsiteY213" fmla="*/ 434677 h 768059"/>
                        <a:gd name="connsiteX214" fmla="*/ 1400467 w 1484196"/>
                        <a:gd name="connsiteY214" fmla="*/ 385129 h 768059"/>
                        <a:gd name="connsiteX215" fmla="*/ 1402720 w 1484196"/>
                        <a:gd name="connsiteY215" fmla="*/ 373868 h 768059"/>
                        <a:gd name="connsiteX216" fmla="*/ 1409476 w 1484196"/>
                        <a:gd name="connsiteY216" fmla="*/ 367111 h 768059"/>
                        <a:gd name="connsiteX217" fmla="*/ 1422990 w 1484196"/>
                        <a:gd name="connsiteY217" fmla="*/ 157655 h 768059"/>
                        <a:gd name="connsiteX218" fmla="*/ 1436503 w 1484196"/>
                        <a:gd name="connsiteY218" fmla="*/ 141889 h 768059"/>
                        <a:gd name="connsiteX219" fmla="*/ 1441007 w 1484196"/>
                        <a:gd name="connsiteY219" fmla="*/ 135133 h 768059"/>
                        <a:gd name="connsiteX220" fmla="*/ 1447764 w 1484196"/>
                        <a:gd name="connsiteY220" fmla="*/ 132880 h 768059"/>
                        <a:gd name="connsiteX221" fmla="*/ 1454521 w 1484196"/>
                        <a:gd name="connsiteY221" fmla="*/ 128376 h 768059"/>
                        <a:gd name="connsiteX222" fmla="*/ 1456773 w 1484196"/>
                        <a:gd name="connsiteY222" fmla="*/ 99097 h 768059"/>
                        <a:gd name="connsiteX223" fmla="*/ 1463530 w 1484196"/>
                        <a:gd name="connsiteY223" fmla="*/ 94593 h 768059"/>
                        <a:gd name="connsiteX224" fmla="*/ 1474791 w 1484196"/>
                        <a:gd name="connsiteY224" fmla="*/ 83332 h 768059"/>
                        <a:gd name="connsiteX225" fmla="*/ 1477043 w 1484196"/>
                        <a:gd name="connsiteY225" fmla="*/ 76575 h 768059"/>
                        <a:gd name="connsiteX226" fmla="*/ 1483800 w 1484196"/>
                        <a:gd name="connsiteY226" fmla="*/ 74323 h 768059"/>
                        <a:gd name="connsiteX227" fmla="*/ 1481547 w 1484196"/>
                        <a:gd name="connsiteY227" fmla="*/ 0 h 768059"/>
                        <a:gd name="connsiteX228" fmla="*/ 1470286 w 1484196"/>
                        <a:gd name="connsiteY228" fmla="*/ 9008 h 768059"/>
                        <a:gd name="connsiteX229" fmla="*/ 1468034 w 1484196"/>
                        <a:gd name="connsiteY229" fmla="*/ 18017 h 768059"/>
                        <a:gd name="connsiteX230" fmla="*/ 1461277 w 1484196"/>
                        <a:gd name="connsiteY230" fmla="*/ 20270 h 768059"/>
                        <a:gd name="connsiteX231" fmla="*/ 1470286 w 1484196"/>
                        <a:gd name="connsiteY23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59496 w 1484196"/>
                        <a:gd name="connsiteY110" fmla="*/ 531523 h 768059"/>
                        <a:gd name="connsiteX111" fmla="*/ 105443 w 1484196"/>
                        <a:gd name="connsiteY111" fmla="*/ 533775 h 768059"/>
                        <a:gd name="connsiteX112" fmla="*/ 64903 w 1484196"/>
                        <a:gd name="connsiteY112" fmla="*/ 536027 h 768059"/>
                        <a:gd name="connsiteX113" fmla="*/ 49629 w 1484196"/>
                        <a:gd name="connsiteY113" fmla="*/ 536930 h 768059"/>
                        <a:gd name="connsiteX114" fmla="*/ 11467 w 1484196"/>
                        <a:gd name="connsiteY114" fmla="*/ 550729 h 768059"/>
                        <a:gd name="connsiteX115" fmla="*/ 0 w 1484196"/>
                        <a:gd name="connsiteY115" fmla="*/ 573331 h 768059"/>
                        <a:gd name="connsiteX116" fmla="*/ 7169 w 1484196"/>
                        <a:gd name="connsiteY116" fmla="*/ 603101 h 768059"/>
                        <a:gd name="connsiteX117" fmla="*/ 33291 w 1484196"/>
                        <a:gd name="connsiteY117" fmla="*/ 618170 h 768059"/>
                        <a:gd name="connsiteX118" fmla="*/ 113011 w 1484196"/>
                        <a:gd name="connsiteY118" fmla="*/ 629432 h 768059"/>
                        <a:gd name="connsiteX119" fmla="*/ 161337 w 1484196"/>
                        <a:gd name="connsiteY119" fmla="*/ 639709 h 768059"/>
                        <a:gd name="connsiteX120" fmla="*/ 154992 w 1484196"/>
                        <a:gd name="connsiteY120" fmla="*/ 632873 h 768059"/>
                        <a:gd name="connsiteX121" fmla="*/ 161748 w 1484196"/>
                        <a:gd name="connsiteY121" fmla="*/ 637377 h 768059"/>
                        <a:gd name="connsiteX122" fmla="*/ 166253 w 1484196"/>
                        <a:gd name="connsiteY122" fmla="*/ 644134 h 768059"/>
                        <a:gd name="connsiteX123" fmla="*/ 186523 w 1484196"/>
                        <a:gd name="connsiteY123" fmla="*/ 646386 h 768059"/>
                        <a:gd name="connsiteX124" fmla="*/ 197784 w 1484196"/>
                        <a:gd name="connsiteY124" fmla="*/ 648638 h 768059"/>
                        <a:gd name="connsiteX125" fmla="*/ 204540 w 1484196"/>
                        <a:gd name="connsiteY125" fmla="*/ 655395 h 768059"/>
                        <a:gd name="connsiteX126" fmla="*/ 211297 w 1484196"/>
                        <a:gd name="connsiteY126" fmla="*/ 657647 h 768059"/>
                        <a:gd name="connsiteX127" fmla="*/ 238324 w 1484196"/>
                        <a:gd name="connsiteY127" fmla="*/ 662151 h 768059"/>
                        <a:gd name="connsiteX128" fmla="*/ 283368 w 1484196"/>
                        <a:gd name="connsiteY128" fmla="*/ 668908 h 768059"/>
                        <a:gd name="connsiteX129" fmla="*/ 290125 w 1484196"/>
                        <a:gd name="connsiteY129" fmla="*/ 675665 h 768059"/>
                        <a:gd name="connsiteX130" fmla="*/ 292377 w 1484196"/>
                        <a:gd name="connsiteY130" fmla="*/ 686926 h 768059"/>
                        <a:gd name="connsiteX131" fmla="*/ 301386 w 1484196"/>
                        <a:gd name="connsiteY131" fmla="*/ 691430 h 768059"/>
                        <a:gd name="connsiteX132" fmla="*/ 312647 w 1484196"/>
                        <a:gd name="connsiteY132" fmla="*/ 702691 h 768059"/>
                        <a:gd name="connsiteX133" fmla="*/ 314899 w 1484196"/>
                        <a:gd name="connsiteY133" fmla="*/ 709448 h 768059"/>
                        <a:gd name="connsiteX134" fmla="*/ 328412 w 1484196"/>
                        <a:gd name="connsiteY134" fmla="*/ 729718 h 768059"/>
                        <a:gd name="connsiteX135" fmla="*/ 330665 w 1484196"/>
                        <a:gd name="connsiteY135" fmla="*/ 736474 h 768059"/>
                        <a:gd name="connsiteX136" fmla="*/ 335169 w 1484196"/>
                        <a:gd name="connsiteY136" fmla="*/ 743231 h 768059"/>
                        <a:gd name="connsiteX137" fmla="*/ 391474 w 1484196"/>
                        <a:gd name="connsiteY137" fmla="*/ 752240 h 768059"/>
                        <a:gd name="connsiteX138" fmla="*/ 459041 w 1484196"/>
                        <a:gd name="connsiteY138" fmla="*/ 756744 h 768059"/>
                        <a:gd name="connsiteX139" fmla="*/ 474806 w 1484196"/>
                        <a:gd name="connsiteY139" fmla="*/ 768006 h 768059"/>
                        <a:gd name="connsiteX140" fmla="*/ 501833 w 1484196"/>
                        <a:gd name="connsiteY140" fmla="*/ 761249 h 768059"/>
                        <a:gd name="connsiteX141" fmla="*/ 510842 w 1484196"/>
                        <a:gd name="connsiteY141" fmla="*/ 758997 h 768059"/>
                        <a:gd name="connsiteX142" fmla="*/ 528860 w 1484196"/>
                        <a:gd name="connsiteY142" fmla="*/ 754492 h 768059"/>
                        <a:gd name="connsiteX143" fmla="*/ 607687 w 1484196"/>
                        <a:gd name="connsiteY143" fmla="*/ 752240 h 768059"/>
                        <a:gd name="connsiteX144" fmla="*/ 670749 w 1484196"/>
                        <a:gd name="connsiteY144" fmla="*/ 747736 h 768059"/>
                        <a:gd name="connsiteX145" fmla="*/ 677506 w 1484196"/>
                        <a:gd name="connsiteY145" fmla="*/ 745483 h 768059"/>
                        <a:gd name="connsiteX146" fmla="*/ 686515 w 1484196"/>
                        <a:gd name="connsiteY146" fmla="*/ 743231 h 768059"/>
                        <a:gd name="connsiteX147" fmla="*/ 718046 w 1484196"/>
                        <a:gd name="connsiteY147" fmla="*/ 740979 h 768059"/>
                        <a:gd name="connsiteX148" fmla="*/ 745072 w 1484196"/>
                        <a:gd name="connsiteY148" fmla="*/ 713952 h 768059"/>
                        <a:gd name="connsiteX149" fmla="*/ 756333 w 1484196"/>
                        <a:gd name="connsiteY149" fmla="*/ 702691 h 768059"/>
                        <a:gd name="connsiteX150" fmla="*/ 760838 w 1484196"/>
                        <a:gd name="connsiteY150" fmla="*/ 698187 h 768059"/>
                        <a:gd name="connsiteX151" fmla="*/ 772099 w 1484196"/>
                        <a:gd name="connsiteY151" fmla="*/ 684674 h 768059"/>
                        <a:gd name="connsiteX152" fmla="*/ 783360 w 1484196"/>
                        <a:gd name="connsiteY152" fmla="*/ 673412 h 768059"/>
                        <a:gd name="connsiteX153" fmla="*/ 787865 w 1484196"/>
                        <a:gd name="connsiteY153" fmla="*/ 666656 h 768059"/>
                        <a:gd name="connsiteX154" fmla="*/ 794621 w 1484196"/>
                        <a:gd name="connsiteY154" fmla="*/ 664404 h 768059"/>
                        <a:gd name="connsiteX155" fmla="*/ 796873 w 1484196"/>
                        <a:gd name="connsiteY155" fmla="*/ 657647 h 768059"/>
                        <a:gd name="connsiteX156" fmla="*/ 826152 w 1484196"/>
                        <a:gd name="connsiteY156" fmla="*/ 655395 h 768059"/>
                        <a:gd name="connsiteX157" fmla="*/ 848674 w 1484196"/>
                        <a:gd name="connsiteY157" fmla="*/ 639629 h 768059"/>
                        <a:gd name="connsiteX158" fmla="*/ 866692 w 1484196"/>
                        <a:gd name="connsiteY158" fmla="*/ 635125 h 768059"/>
                        <a:gd name="connsiteX159" fmla="*/ 875701 w 1484196"/>
                        <a:gd name="connsiteY159" fmla="*/ 632873 h 768059"/>
                        <a:gd name="connsiteX160" fmla="*/ 882458 w 1484196"/>
                        <a:gd name="connsiteY160" fmla="*/ 628368 h 768059"/>
                        <a:gd name="connsiteX161" fmla="*/ 902728 w 1484196"/>
                        <a:gd name="connsiteY161" fmla="*/ 619359 h 768059"/>
                        <a:gd name="connsiteX162" fmla="*/ 913989 w 1484196"/>
                        <a:gd name="connsiteY162" fmla="*/ 608098 h 768059"/>
                        <a:gd name="connsiteX163" fmla="*/ 929754 w 1484196"/>
                        <a:gd name="connsiteY163" fmla="*/ 603594 h 768059"/>
                        <a:gd name="connsiteX164" fmla="*/ 968042 w 1484196"/>
                        <a:gd name="connsiteY164" fmla="*/ 605846 h 768059"/>
                        <a:gd name="connsiteX165" fmla="*/ 972546 w 1484196"/>
                        <a:gd name="connsiteY165" fmla="*/ 612603 h 768059"/>
                        <a:gd name="connsiteX166" fmla="*/ 977051 w 1484196"/>
                        <a:gd name="connsiteY166" fmla="*/ 617107 h 768059"/>
                        <a:gd name="connsiteX167" fmla="*/ 997321 w 1484196"/>
                        <a:gd name="connsiteY167" fmla="*/ 623864 h 768059"/>
                        <a:gd name="connsiteX168" fmla="*/ 1006330 w 1484196"/>
                        <a:gd name="connsiteY168" fmla="*/ 632873 h 768059"/>
                        <a:gd name="connsiteX169" fmla="*/ 1010834 w 1484196"/>
                        <a:gd name="connsiteY169" fmla="*/ 641881 h 768059"/>
                        <a:gd name="connsiteX170" fmla="*/ 1024347 w 1484196"/>
                        <a:gd name="connsiteY170" fmla="*/ 650890 h 768059"/>
                        <a:gd name="connsiteX171" fmla="*/ 1028852 w 1484196"/>
                        <a:gd name="connsiteY171" fmla="*/ 664404 h 768059"/>
                        <a:gd name="connsiteX172" fmla="*/ 1035608 w 1484196"/>
                        <a:gd name="connsiteY172" fmla="*/ 668908 h 768059"/>
                        <a:gd name="connsiteX173" fmla="*/ 1046869 w 1484196"/>
                        <a:gd name="connsiteY173" fmla="*/ 671160 h 768059"/>
                        <a:gd name="connsiteX174" fmla="*/ 1053626 w 1484196"/>
                        <a:gd name="connsiteY174" fmla="*/ 673412 h 768059"/>
                        <a:gd name="connsiteX175" fmla="*/ 1055878 w 1484196"/>
                        <a:gd name="connsiteY175" fmla="*/ 680169 h 768059"/>
                        <a:gd name="connsiteX176" fmla="*/ 1064887 w 1484196"/>
                        <a:gd name="connsiteY176" fmla="*/ 682421 h 768059"/>
                        <a:gd name="connsiteX177" fmla="*/ 1073896 w 1484196"/>
                        <a:gd name="connsiteY177" fmla="*/ 686926 h 768059"/>
                        <a:gd name="connsiteX178" fmla="*/ 1091914 w 1484196"/>
                        <a:gd name="connsiteY178" fmla="*/ 691430 h 768059"/>
                        <a:gd name="connsiteX179" fmla="*/ 1098670 w 1484196"/>
                        <a:gd name="connsiteY179" fmla="*/ 700439 h 768059"/>
                        <a:gd name="connsiteX180" fmla="*/ 1103175 w 1484196"/>
                        <a:gd name="connsiteY180" fmla="*/ 707196 h 768059"/>
                        <a:gd name="connsiteX181" fmla="*/ 1109932 w 1484196"/>
                        <a:gd name="connsiteY181" fmla="*/ 711700 h 768059"/>
                        <a:gd name="connsiteX182" fmla="*/ 1118940 w 1484196"/>
                        <a:gd name="connsiteY182" fmla="*/ 727466 h 768059"/>
                        <a:gd name="connsiteX183" fmla="*/ 1121193 w 1484196"/>
                        <a:gd name="connsiteY183" fmla="*/ 736474 h 768059"/>
                        <a:gd name="connsiteX184" fmla="*/ 1136958 w 1484196"/>
                        <a:gd name="connsiteY184" fmla="*/ 743231 h 768059"/>
                        <a:gd name="connsiteX185" fmla="*/ 1179750 w 1484196"/>
                        <a:gd name="connsiteY185" fmla="*/ 745483 h 768059"/>
                        <a:gd name="connsiteX186" fmla="*/ 1195516 w 1484196"/>
                        <a:gd name="connsiteY186" fmla="*/ 743231 h 768059"/>
                        <a:gd name="connsiteX187" fmla="*/ 1236056 w 1484196"/>
                        <a:gd name="connsiteY187" fmla="*/ 745483 h 768059"/>
                        <a:gd name="connsiteX188" fmla="*/ 1256326 w 1484196"/>
                        <a:gd name="connsiteY188" fmla="*/ 747736 h 768059"/>
                        <a:gd name="connsiteX189" fmla="*/ 1269839 w 1484196"/>
                        <a:gd name="connsiteY189" fmla="*/ 729718 h 768059"/>
                        <a:gd name="connsiteX190" fmla="*/ 1276596 w 1484196"/>
                        <a:gd name="connsiteY190" fmla="*/ 727466 h 768059"/>
                        <a:gd name="connsiteX191" fmla="*/ 1292361 w 1484196"/>
                        <a:gd name="connsiteY191" fmla="*/ 713952 h 768059"/>
                        <a:gd name="connsiteX192" fmla="*/ 1294613 w 1484196"/>
                        <a:gd name="connsiteY192" fmla="*/ 707196 h 768059"/>
                        <a:gd name="connsiteX193" fmla="*/ 1299118 w 1484196"/>
                        <a:gd name="connsiteY193" fmla="*/ 700439 h 768059"/>
                        <a:gd name="connsiteX194" fmla="*/ 1303622 w 1484196"/>
                        <a:gd name="connsiteY194" fmla="*/ 691430 h 768059"/>
                        <a:gd name="connsiteX195" fmla="*/ 1310379 w 1484196"/>
                        <a:gd name="connsiteY195" fmla="*/ 689178 h 768059"/>
                        <a:gd name="connsiteX196" fmla="*/ 1314883 w 1484196"/>
                        <a:gd name="connsiteY196" fmla="*/ 680169 h 768059"/>
                        <a:gd name="connsiteX197" fmla="*/ 1321640 w 1484196"/>
                        <a:gd name="connsiteY197" fmla="*/ 675665 h 768059"/>
                        <a:gd name="connsiteX198" fmla="*/ 1323892 w 1484196"/>
                        <a:gd name="connsiteY198" fmla="*/ 666656 h 768059"/>
                        <a:gd name="connsiteX199" fmla="*/ 1326144 w 1484196"/>
                        <a:gd name="connsiteY199" fmla="*/ 659899 h 768059"/>
                        <a:gd name="connsiteX200" fmla="*/ 1330649 w 1484196"/>
                        <a:gd name="connsiteY200" fmla="*/ 655395 h 768059"/>
                        <a:gd name="connsiteX201" fmla="*/ 1339658 w 1484196"/>
                        <a:gd name="connsiteY201" fmla="*/ 641881 h 768059"/>
                        <a:gd name="connsiteX202" fmla="*/ 1341910 w 1484196"/>
                        <a:gd name="connsiteY202" fmla="*/ 632873 h 768059"/>
                        <a:gd name="connsiteX203" fmla="*/ 1344162 w 1484196"/>
                        <a:gd name="connsiteY203" fmla="*/ 610350 h 768059"/>
                        <a:gd name="connsiteX204" fmla="*/ 1348666 w 1484196"/>
                        <a:gd name="connsiteY204" fmla="*/ 601341 h 768059"/>
                        <a:gd name="connsiteX205" fmla="*/ 1353171 w 1484196"/>
                        <a:gd name="connsiteY205" fmla="*/ 585576 h 768059"/>
                        <a:gd name="connsiteX206" fmla="*/ 1359928 w 1484196"/>
                        <a:gd name="connsiteY206" fmla="*/ 576567 h 768059"/>
                        <a:gd name="connsiteX207" fmla="*/ 1364432 w 1484196"/>
                        <a:gd name="connsiteY207" fmla="*/ 542784 h 768059"/>
                        <a:gd name="connsiteX208" fmla="*/ 1366684 w 1484196"/>
                        <a:gd name="connsiteY208" fmla="*/ 533775 h 768059"/>
                        <a:gd name="connsiteX209" fmla="*/ 1368936 w 1484196"/>
                        <a:gd name="connsiteY209" fmla="*/ 477470 h 768059"/>
                        <a:gd name="connsiteX210" fmla="*/ 1384702 w 1484196"/>
                        <a:gd name="connsiteY210" fmla="*/ 454947 h 768059"/>
                        <a:gd name="connsiteX211" fmla="*/ 1391459 w 1484196"/>
                        <a:gd name="connsiteY211" fmla="*/ 443686 h 768059"/>
                        <a:gd name="connsiteX212" fmla="*/ 1398215 w 1484196"/>
                        <a:gd name="connsiteY212" fmla="*/ 434677 h 768059"/>
                        <a:gd name="connsiteX213" fmla="*/ 1400467 w 1484196"/>
                        <a:gd name="connsiteY213" fmla="*/ 385129 h 768059"/>
                        <a:gd name="connsiteX214" fmla="*/ 1402720 w 1484196"/>
                        <a:gd name="connsiteY214" fmla="*/ 373868 h 768059"/>
                        <a:gd name="connsiteX215" fmla="*/ 1409476 w 1484196"/>
                        <a:gd name="connsiteY215" fmla="*/ 367111 h 768059"/>
                        <a:gd name="connsiteX216" fmla="*/ 1422990 w 1484196"/>
                        <a:gd name="connsiteY216" fmla="*/ 157655 h 768059"/>
                        <a:gd name="connsiteX217" fmla="*/ 1436503 w 1484196"/>
                        <a:gd name="connsiteY217" fmla="*/ 141889 h 768059"/>
                        <a:gd name="connsiteX218" fmla="*/ 1441007 w 1484196"/>
                        <a:gd name="connsiteY218" fmla="*/ 135133 h 768059"/>
                        <a:gd name="connsiteX219" fmla="*/ 1447764 w 1484196"/>
                        <a:gd name="connsiteY219" fmla="*/ 132880 h 768059"/>
                        <a:gd name="connsiteX220" fmla="*/ 1454521 w 1484196"/>
                        <a:gd name="connsiteY220" fmla="*/ 128376 h 768059"/>
                        <a:gd name="connsiteX221" fmla="*/ 1456773 w 1484196"/>
                        <a:gd name="connsiteY221" fmla="*/ 99097 h 768059"/>
                        <a:gd name="connsiteX222" fmla="*/ 1463530 w 1484196"/>
                        <a:gd name="connsiteY222" fmla="*/ 94593 h 768059"/>
                        <a:gd name="connsiteX223" fmla="*/ 1474791 w 1484196"/>
                        <a:gd name="connsiteY223" fmla="*/ 83332 h 768059"/>
                        <a:gd name="connsiteX224" fmla="*/ 1477043 w 1484196"/>
                        <a:gd name="connsiteY224" fmla="*/ 76575 h 768059"/>
                        <a:gd name="connsiteX225" fmla="*/ 1483800 w 1484196"/>
                        <a:gd name="connsiteY225" fmla="*/ 74323 h 768059"/>
                        <a:gd name="connsiteX226" fmla="*/ 1481547 w 1484196"/>
                        <a:gd name="connsiteY226" fmla="*/ 0 h 768059"/>
                        <a:gd name="connsiteX227" fmla="*/ 1470286 w 1484196"/>
                        <a:gd name="connsiteY227" fmla="*/ 9008 h 768059"/>
                        <a:gd name="connsiteX228" fmla="*/ 1468034 w 1484196"/>
                        <a:gd name="connsiteY228" fmla="*/ 18017 h 768059"/>
                        <a:gd name="connsiteX229" fmla="*/ 1461277 w 1484196"/>
                        <a:gd name="connsiteY229" fmla="*/ 20270 h 768059"/>
                        <a:gd name="connsiteX230" fmla="*/ 1470286 w 1484196"/>
                        <a:gd name="connsiteY23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215801 w 1484196"/>
                        <a:gd name="connsiteY108" fmla="*/ 540532 h 768059"/>
                        <a:gd name="connsiteX109" fmla="*/ 168505 w 1484196"/>
                        <a:gd name="connsiteY109" fmla="*/ 536027 h 768059"/>
                        <a:gd name="connsiteX110" fmla="*/ 105443 w 1484196"/>
                        <a:gd name="connsiteY110" fmla="*/ 533775 h 768059"/>
                        <a:gd name="connsiteX111" fmla="*/ 64903 w 1484196"/>
                        <a:gd name="connsiteY111" fmla="*/ 536027 h 768059"/>
                        <a:gd name="connsiteX112" fmla="*/ 49629 w 1484196"/>
                        <a:gd name="connsiteY112" fmla="*/ 536930 h 768059"/>
                        <a:gd name="connsiteX113" fmla="*/ 11467 w 1484196"/>
                        <a:gd name="connsiteY113" fmla="*/ 550729 h 768059"/>
                        <a:gd name="connsiteX114" fmla="*/ 0 w 1484196"/>
                        <a:gd name="connsiteY114" fmla="*/ 573331 h 768059"/>
                        <a:gd name="connsiteX115" fmla="*/ 7169 w 1484196"/>
                        <a:gd name="connsiteY115" fmla="*/ 603101 h 768059"/>
                        <a:gd name="connsiteX116" fmla="*/ 33291 w 1484196"/>
                        <a:gd name="connsiteY116" fmla="*/ 618170 h 768059"/>
                        <a:gd name="connsiteX117" fmla="*/ 113011 w 1484196"/>
                        <a:gd name="connsiteY117" fmla="*/ 629432 h 768059"/>
                        <a:gd name="connsiteX118" fmla="*/ 161337 w 1484196"/>
                        <a:gd name="connsiteY118" fmla="*/ 639709 h 768059"/>
                        <a:gd name="connsiteX119" fmla="*/ 154992 w 1484196"/>
                        <a:gd name="connsiteY119" fmla="*/ 632873 h 768059"/>
                        <a:gd name="connsiteX120" fmla="*/ 161748 w 1484196"/>
                        <a:gd name="connsiteY120" fmla="*/ 637377 h 768059"/>
                        <a:gd name="connsiteX121" fmla="*/ 166253 w 1484196"/>
                        <a:gd name="connsiteY121" fmla="*/ 644134 h 768059"/>
                        <a:gd name="connsiteX122" fmla="*/ 186523 w 1484196"/>
                        <a:gd name="connsiteY122" fmla="*/ 646386 h 768059"/>
                        <a:gd name="connsiteX123" fmla="*/ 197784 w 1484196"/>
                        <a:gd name="connsiteY123" fmla="*/ 648638 h 768059"/>
                        <a:gd name="connsiteX124" fmla="*/ 204540 w 1484196"/>
                        <a:gd name="connsiteY124" fmla="*/ 655395 h 768059"/>
                        <a:gd name="connsiteX125" fmla="*/ 211297 w 1484196"/>
                        <a:gd name="connsiteY125" fmla="*/ 657647 h 768059"/>
                        <a:gd name="connsiteX126" fmla="*/ 238324 w 1484196"/>
                        <a:gd name="connsiteY126" fmla="*/ 662151 h 768059"/>
                        <a:gd name="connsiteX127" fmla="*/ 283368 w 1484196"/>
                        <a:gd name="connsiteY127" fmla="*/ 668908 h 768059"/>
                        <a:gd name="connsiteX128" fmla="*/ 290125 w 1484196"/>
                        <a:gd name="connsiteY128" fmla="*/ 675665 h 768059"/>
                        <a:gd name="connsiteX129" fmla="*/ 292377 w 1484196"/>
                        <a:gd name="connsiteY129" fmla="*/ 686926 h 768059"/>
                        <a:gd name="connsiteX130" fmla="*/ 301386 w 1484196"/>
                        <a:gd name="connsiteY130" fmla="*/ 691430 h 768059"/>
                        <a:gd name="connsiteX131" fmla="*/ 312647 w 1484196"/>
                        <a:gd name="connsiteY131" fmla="*/ 702691 h 768059"/>
                        <a:gd name="connsiteX132" fmla="*/ 314899 w 1484196"/>
                        <a:gd name="connsiteY132" fmla="*/ 709448 h 768059"/>
                        <a:gd name="connsiteX133" fmla="*/ 328412 w 1484196"/>
                        <a:gd name="connsiteY133" fmla="*/ 729718 h 768059"/>
                        <a:gd name="connsiteX134" fmla="*/ 330665 w 1484196"/>
                        <a:gd name="connsiteY134" fmla="*/ 736474 h 768059"/>
                        <a:gd name="connsiteX135" fmla="*/ 335169 w 1484196"/>
                        <a:gd name="connsiteY135" fmla="*/ 743231 h 768059"/>
                        <a:gd name="connsiteX136" fmla="*/ 391474 w 1484196"/>
                        <a:gd name="connsiteY136" fmla="*/ 752240 h 768059"/>
                        <a:gd name="connsiteX137" fmla="*/ 459041 w 1484196"/>
                        <a:gd name="connsiteY137" fmla="*/ 756744 h 768059"/>
                        <a:gd name="connsiteX138" fmla="*/ 474806 w 1484196"/>
                        <a:gd name="connsiteY138" fmla="*/ 768006 h 768059"/>
                        <a:gd name="connsiteX139" fmla="*/ 501833 w 1484196"/>
                        <a:gd name="connsiteY139" fmla="*/ 761249 h 768059"/>
                        <a:gd name="connsiteX140" fmla="*/ 510842 w 1484196"/>
                        <a:gd name="connsiteY140" fmla="*/ 758997 h 768059"/>
                        <a:gd name="connsiteX141" fmla="*/ 528860 w 1484196"/>
                        <a:gd name="connsiteY141" fmla="*/ 754492 h 768059"/>
                        <a:gd name="connsiteX142" fmla="*/ 607687 w 1484196"/>
                        <a:gd name="connsiteY142" fmla="*/ 752240 h 768059"/>
                        <a:gd name="connsiteX143" fmla="*/ 670749 w 1484196"/>
                        <a:gd name="connsiteY143" fmla="*/ 747736 h 768059"/>
                        <a:gd name="connsiteX144" fmla="*/ 677506 w 1484196"/>
                        <a:gd name="connsiteY144" fmla="*/ 745483 h 768059"/>
                        <a:gd name="connsiteX145" fmla="*/ 686515 w 1484196"/>
                        <a:gd name="connsiteY145" fmla="*/ 743231 h 768059"/>
                        <a:gd name="connsiteX146" fmla="*/ 718046 w 1484196"/>
                        <a:gd name="connsiteY146" fmla="*/ 740979 h 768059"/>
                        <a:gd name="connsiteX147" fmla="*/ 745072 w 1484196"/>
                        <a:gd name="connsiteY147" fmla="*/ 713952 h 768059"/>
                        <a:gd name="connsiteX148" fmla="*/ 756333 w 1484196"/>
                        <a:gd name="connsiteY148" fmla="*/ 702691 h 768059"/>
                        <a:gd name="connsiteX149" fmla="*/ 760838 w 1484196"/>
                        <a:gd name="connsiteY149" fmla="*/ 698187 h 768059"/>
                        <a:gd name="connsiteX150" fmla="*/ 772099 w 1484196"/>
                        <a:gd name="connsiteY150" fmla="*/ 684674 h 768059"/>
                        <a:gd name="connsiteX151" fmla="*/ 783360 w 1484196"/>
                        <a:gd name="connsiteY151" fmla="*/ 673412 h 768059"/>
                        <a:gd name="connsiteX152" fmla="*/ 787865 w 1484196"/>
                        <a:gd name="connsiteY152" fmla="*/ 666656 h 768059"/>
                        <a:gd name="connsiteX153" fmla="*/ 794621 w 1484196"/>
                        <a:gd name="connsiteY153" fmla="*/ 664404 h 768059"/>
                        <a:gd name="connsiteX154" fmla="*/ 796873 w 1484196"/>
                        <a:gd name="connsiteY154" fmla="*/ 657647 h 768059"/>
                        <a:gd name="connsiteX155" fmla="*/ 826152 w 1484196"/>
                        <a:gd name="connsiteY155" fmla="*/ 655395 h 768059"/>
                        <a:gd name="connsiteX156" fmla="*/ 848674 w 1484196"/>
                        <a:gd name="connsiteY156" fmla="*/ 639629 h 768059"/>
                        <a:gd name="connsiteX157" fmla="*/ 866692 w 1484196"/>
                        <a:gd name="connsiteY157" fmla="*/ 635125 h 768059"/>
                        <a:gd name="connsiteX158" fmla="*/ 875701 w 1484196"/>
                        <a:gd name="connsiteY158" fmla="*/ 632873 h 768059"/>
                        <a:gd name="connsiteX159" fmla="*/ 882458 w 1484196"/>
                        <a:gd name="connsiteY159" fmla="*/ 628368 h 768059"/>
                        <a:gd name="connsiteX160" fmla="*/ 902728 w 1484196"/>
                        <a:gd name="connsiteY160" fmla="*/ 619359 h 768059"/>
                        <a:gd name="connsiteX161" fmla="*/ 913989 w 1484196"/>
                        <a:gd name="connsiteY161" fmla="*/ 608098 h 768059"/>
                        <a:gd name="connsiteX162" fmla="*/ 929754 w 1484196"/>
                        <a:gd name="connsiteY162" fmla="*/ 603594 h 768059"/>
                        <a:gd name="connsiteX163" fmla="*/ 968042 w 1484196"/>
                        <a:gd name="connsiteY163" fmla="*/ 605846 h 768059"/>
                        <a:gd name="connsiteX164" fmla="*/ 972546 w 1484196"/>
                        <a:gd name="connsiteY164" fmla="*/ 612603 h 768059"/>
                        <a:gd name="connsiteX165" fmla="*/ 977051 w 1484196"/>
                        <a:gd name="connsiteY165" fmla="*/ 617107 h 768059"/>
                        <a:gd name="connsiteX166" fmla="*/ 997321 w 1484196"/>
                        <a:gd name="connsiteY166" fmla="*/ 623864 h 768059"/>
                        <a:gd name="connsiteX167" fmla="*/ 1006330 w 1484196"/>
                        <a:gd name="connsiteY167" fmla="*/ 632873 h 768059"/>
                        <a:gd name="connsiteX168" fmla="*/ 1010834 w 1484196"/>
                        <a:gd name="connsiteY168" fmla="*/ 641881 h 768059"/>
                        <a:gd name="connsiteX169" fmla="*/ 1024347 w 1484196"/>
                        <a:gd name="connsiteY169" fmla="*/ 650890 h 768059"/>
                        <a:gd name="connsiteX170" fmla="*/ 1028852 w 1484196"/>
                        <a:gd name="connsiteY170" fmla="*/ 664404 h 768059"/>
                        <a:gd name="connsiteX171" fmla="*/ 1035608 w 1484196"/>
                        <a:gd name="connsiteY171" fmla="*/ 668908 h 768059"/>
                        <a:gd name="connsiteX172" fmla="*/ 1046869 w 1484196"/>
                        <a:gd name="connsiteY172" fmla="*/ 671160 h 768059"/>
                        <a:gd name="connsiteX173" fmla="*/ 1053626 w 1484196"/>
                        <a:gd name="connsiteY173" fmla="*/ 673412 h 768059"/>
                        <a:gd name="connsiteX174" fmla="*/ 1055878 w 1484196"/>
                        <a:gd name="connsiteY174" fmla="*/ 680169 h 768059"/>
                        <a:gd name="connsiteX175" fmla="*/ 1064887 w 1484196"/>
                        <a:gd name="connsiteY175" fmla="*/ 682421 h 768059"/>
                        <a:gd name="connsiteX176" fmla="*/ 1073896 w 1484196"/>
                        <a:gd name="connsiteY176" fmla="*/ 686926 h 768059"/>
                        <a:gd name="connsiteX177" fmla="*/ 1091914 w 1484196"/>
                        <a:gd name="connsiteY177" fmla="*/ 691430 h 768059"/>
                        <a:gd name="connsiteX178" fmla="*/ 1098670 w 1484196"/>
                        <a:gd name="connsiteY178" fmla="*/ 700439 h 768059"/>
                        <a:gd name="connsiteX179" fmla="*/ 1103175 w 1484196"/>
                        <a:gd name="connsiteY179" fmla="*/ 707196 h 768059"/>
                        <a:gd name="connsiteX180" fmla="*/ 1109932 w 1484196"/>
                        <a:gd name="connsiteY180" fmla="*/ 711700 h 768059"/>
                        <a:gd name="connsiteX181" fmla="*/ 1118940 w 1484196"/>
                        <a:gd name="connsiteY181" fmla="*/ 727466 h 768059"/>
                        <a:gd name="connsiteX182" fmla="*/ 1121193 w 1484196"/>
                        <a:gd name="connsiteY182" fmla="*/ 736474 h 768059"/>
                        <a:gd name="connsiteX183" fmla="*/ 1136958 w 1484196"/>
                        <a:gd name="connsiteY183" fmla="*/ 743231 h 768059"/>
                        <a:gd name="connsiteX184" fmla="*/ 1179750 w 1484196"/>
                        <a:gd name="connsiteY184" fmla="*/ 745483 h 768059"/>
                        <a:gd name="connsiteX185" fmla="*/ 1195516 w 1484196"/>
                        <a:gd name="connsiteY185" fmla="*/ 743231 h 768059"/>
                        <a:gd name="connsiteX186" fmla="*/ 1236056 w 1484196"/>
                        <a:gd name="connsiteY186" fmla="*/ 745483 h 768059"/>
                        <a:gd name="connsiteX187" fmla="*/ 1256326 w 1484196"/>
                        <a:gd name="connsiteY187" fmla="*/ 747736 h 768059"/>
                        <a:gd name="connsiteX188" fmla="*/ 1269839 w 1484196"/>
                        <a:gd name="connsiteY188" fmla="*/ 729718 h 768059"/>
                        <a:gd name="connsiteX189" fmla="*/ 1276596 w 1484196"/>
                        <a:gd name="connsiteY189" fmla="*/ 727466 h 768059"/>
                        <a:gd name="connsiteX190" fmla="*/ 1292361 w 1484196"/>
                        <a:gd name="connsiteY190" fmla="*/ 713952 h 768059"/>
                        <a:gd name="connsiteX191" fmla="*/ 1294613 w 1484196"/>
                        <a:gd name="connsiteY191" fmla="*/ 707196 h 768059"/>
                        <a:gd name="connsiteX192" fmla="*/ 1299118 w 1484196"/>
                        <a:gd name="connsiteY192" fmla="*/ 700439 h 768059"/>
                        <a:gd name="connsiteX193" fmla="*/ 1303622 w 1484196"/>
                        <a:gd name="connsiteY193" fmla="*/ 691430 h 768059"/>
                        <a:gd name="connsiteX194" fmla="*/ 1310379 w 1484196"/>
                        <a:gd name="connsiteY194" fmla="*/ 689178 h 768059"/>
                        <a:gd name="connsiteX195" fmla="*/ 1314883 w 1484196"/>
                        <a:gd name="connsiteY195" fmla="*/ 680169 h 768059"/>
                        <a:gd name="connsiteX196" fmla="*/ 1321640 w 1484196"/>
                        <a:gd name="connsiteY196" fmla="*/ 675665 h 768059"/>
                        <a:gd name="connsiteX197" fmla="*/ 1323892 w 1484196"/>
                        <a:gd name="connsiteY197" fmla="*/ 666656 h 768059"/>
                        <a:gd name="connsiteX198" fmla="*/ 1326144 w 1484196"/>
                        <a:gd name="connsiteY198" fmla="*/ 659899 h 768059"/>
                        <a:gd name="connsiteX199" fmla="*/ 1330649 w 1484196"/>
                        <a:gd name="connsiteY199" fmla="*/ 655395 h 768059"/>
                        <a:gd name="connsiteX200" fmla="*/ 1339658 w 1484196"/>
                        <a:gd name="connsiteY200" fmla="*/ 641881 h 768059"/>
                        <a:gd name="connsiteX201" fmla="*/ 1341910 w 1484196"/>
                        <a:gd name="connsiteY201" fmla="*/ 632873 h 768059"/>
                        <a:gd name="connsiteX202" fmla="*/ 1344162 w 1484196"/>
                        <a:gd name="connsiteY202" fmla="*/ 610350 h 768059"/>
                        <a:gd name="connsiteX203" fmla="*/ 1348666 w 1484196"/>
                        <a:gd name="connsiteY203" fmla="*/ 601341 h 768059"/>
                        <a:gd name="connsiteX204" fmla="*/ 1353171 w 1484196"/>
                        <a:gd name="connsiteY204" fmla="*/ 585576 h 768059"/>
                        <a:gd name="connsiteX205" fmla="*/ 1359928 w 1484196"/>
                        <a:gd name="connsiteY205" fmla="*/ 576567 h 768059"/>
                        <a:gd name="connsiteX206" fmla="*/ 1364432 w 1484196"/>
                        <a:gd name="connsiteY206" fmla="*/ 542784 h 768059"/>
                        <a:gd name="connsiteX207" fmla="*/ 1366684 w 1484196"/>
                        <a:gd name="connsiteY207" fmla="*/ 533775 h 768059"/>
                        <a:gd name="connsiteX208" fmla="*/ 1368936 w 1484196"/>
                        <a:gd name="connsiteY208" fmla="*/ 477470 h 768059"/>
                        <a:gd name="connsiteX209" fmla="*/ 1384702 w 1484196"/>
                        <a:gd name="connsiteY209" fmla="*/ 454947 h 768059"/>
                        <a:gd name="connsiteX210" fmla="*/ 1391459 w 1484196"/>
                        <a:gd name="connsiteY210" fmla="*/ 443686 h 768059"/>
                        <a:gd name="connsiteX211" fmla="*/ 1398215 w 1484196"/>
                        <a:gd name="connsiteY211" fmla="*/ 434677 h 768059"/>
                        <a:gd name="connsiteX212" fmla="*/ 1400467 w 1484196"/>
                        <a:gd name="connsiteY212" fmla="*/ 385129 h 768059"/>
                        <a:gd name="connsiteX213" fmla="*/ 1402720 w 1484196"/>
                        <a:gd name="connsiteY213" fmla="*/ 373868 h 768059"/>
                        <a:gd name="connsiteX214" fmla="*/ 1409476 w 1484196"/>
                        <a:gd name="connsiteY214" fmla="*/ 367111 h 768059"/>
                        <a:gd name="connsiteX215" fmla="*/ 1422990 w 1484196"/>
                        <a:gd name="connsiteY215" fmla="*/ 157655 h 768059"/>
                        <a:gd name="connsiteX216" fmla="*/ 1436503 w 1484196"/>
                        <a:gd name="connsiteY216" fmla="*/ 141889 h 768059"/>
                        <a:gd name="connsiteX217" fmla="*/ 1441007 w 1484196"/>
                        <a:gd name="connsiteY217" fmla="*/ 135133 h 768059"/>
                        <a:gd name="connsiteX218" fmla="*/ 1447764 w 1484196"/>
                        <a:gd name="connsiteY218" fmla="*/ 132880 h 768059"/>
                        <a:gd name="connsiteX219" fmla="*/ 1454521 w 1484196"/>
                        <a:gd name="connsiteY219" fmla="*/ 128376 h 768059"/>
                        <a:gd name="connsiteX220" fmla="*/ 1456773 w 1484196"/>
                        <a:gd name="connsiteY220" fmla="*/ 99097 h 768059"/>
                        <a:gd name="connsiteX221" fmla="*/ 1463530 w 1484196"/>
                        <a:gd name="connsiteY221" fmla="*/ 94593 h 768059"/>
                        <a:gd name="connsiteX222" fmla="*/ 1474791 w 1484196"/>
                        <a:gd name="connsiteY222" fmla="*/ 83332 h 768059"/>
                        <a:gd name="connsiteX223" fmla="*/ 1477043 w 1484196"/>
                        <a:gd name="connsiteY223" fmla="*/ 76575 h 768059"/>
                        <a:gd name="connsiteX224" fmla="*/ 1483800 w 1484196"/>
                        <a:gd name="connsiteY224" fmla="*/ 74323 h 768059"/>
                        <a:gd name="connsiteX225" fmla="*/ 1481547 w 1484196"/>
                        <a:gd name="connsiteY225" fmla="*/ 0 h 768059"/>
                        <a:gd name="connsiteX226" fmla="*/ 1470286 w 1484196"/>
                        <a:gd name="connsiteY226" fmla="*/ 9008 h 768059"/>
                        <a:gd name="connsiteX227" fmla="*/ 1468034 w 1484196"/>
                        <a:gd name="connsiteY227" fmla="*/ 18017 h 768059"/>
                        <a:gd name="connsiteX228" fmla="*/ 1461277 w 1484196"/>
                        <a:gd name="connsiteY228" fmla="*/ 20270 h 768059"/>
                        <a:gd name="connsiteX229" fmla="*/ 1470286 w 1484196"/>
                        <a:gd name="connsiteY22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63098 w 1484196"/>
                        <a:gd name="connsiteY103" fmla="*/ 558549 h 768059"/>
                        <a:gd name="connsiteX104" fmla="*/ 254089 w 1484196"/>
                        <a:gd name="connsiteY104" fmla="*/ 556297 h 768059"/>
                        <a:gd name="connsiteX105" fmla="*/ 247333 w 1484196"/>
                        <a:gd name="connsiteY105" fmla="*/ 554045 h 768059"/>
                        <a:gd name="connsiteX106" fmla="*/ 242828 w 1484196"/>
                        <a:gd name="connsiteY106" fmla="*/ 549541 h 768059"/>
                        <a:gd name="connsiteX107" fmla="*/ 224810 w 1484196"/>
                        <a:gd name="connsiteY107" fmla="*/ 545036 h 768059"/>
                        <a:gd name="connsiteX108" fmla="*/ 168505 w 1484196"/>
                        <a:gd name="connsiteY108" fmla="*/ 536027 h 768059"/>
                        <a:gd name="connsiteX109" fmla="*/ 105443 w 1484196"/>
                        <a:gd name="connsiteY109" fmla="*/ 533775 h 768059"/>
                        <a:gd name="connsiteX110" fmla="*/ 64903 w 1484196"/>
                        <a:gd name="connsiteY110" fmla="*/ 536027 h 768059"/>
                        <a:gd name="connsiteX111" fmla="*/ 49629 w 1484196"/>
                        <a:gd name="connsiteY111" fmla="*/ 536930 h 768059"/>
                        <a:gd name="connsiteX112" fmla="*/ 11467 w 1484196"/>
                        <a:gd name="connsiteY112" fmla="*/ 550729 h 768059"/>
                        <a:gd name="connsiteX113" fmla="*/ 0 w 1484196"/>
                        <a:gd name="connsiteY113" fmla="*/ 573331 h 768059"/>
                        <a:gd name="connsiteX114" fmla="*/ 7169 w 1484196"/>
                        <a:gd name="connsiteY114" fmla="*/ 603101 h 768059"/>
                        <a:gd name="connsiteX115" fmla="*/ 33291 w 1484196"/>
                        <a:gd name="connsiteY115" fmla="*/ 618170 h 768059"/>
                        <a:gd name="connsiteX116" fmla="*/ 113011 w 1484196"/>
                        <a:gd name="connsiteY116" fmla="*/ 629432 h 768059"/>
                        <a:gd name="connsiteX117" fmla="*/ 161337 w 1484196"/>
                        <a:gd name="connsiteY117" fmla="*/ 639709 h 768059"/>
                        <a:gd name="connsiteX118" fmla="*/ 154992 w 1484196"/>
                        <a:gd name="connsiteY118" fmla="*/ 632873 h 768059"/>
                        <a:gd name="connsiteX119" fmla="*/ 161748 w 1484196"/>
                        <a:gd name="connsiteY119" fmla="*/ 637377 h 768059"/>
                        <a:gd name="connsiteX120" fmla="*/ 166253 w 1484196"/>
                        <a:gd name="connsiteY120" fmla="*/ 644134 h 768059"/>
                        <a:gd name="connsiteX121" fmla="*/ 186523 w 1484196"/>
                        <a:gd name="connsiteY121" fmla="*/ 646386 h 768059"/>
                        <a:gd name="connsiteX122" fmla="*/ 197784 w 1484196"/>
                        <a:gd name="connsiteY122" fmla="*/ 648638 h 768059"/>
                        <a:gd name="connsiteX123" fmla="*/ 204540 w 1484196"/>
                        <a:gd name="connsiteY123" fmla="*/ 655395 h 768059"/>
                        <a:gd name="connsiteX124" fmla="*/ 211297 w 1484196"/>
                        <a:gd name="connsiteY124" fmla="*/ 657647 h 768059"/>
                        <a:gd name="connsiteX125" fmla="*/ 238324 w 1484196"/>
                        <a:gd name="connsiteY125" fmla="*/ 662151 h 768059"/>
                        <a:gd name="connsiteX126" fmla="*/ 283368 w 1484196"/>
                        <a:gd name="connsiteY126" fmla="*/ 668908 h 768059"/>
                        <a:gd name="connsiteX127" fmla="*/ 290125 w 1484196"/>
                        <a:gd name="connsiteY127" fmla="*/ 675665 h 768059"/>
                        <a:gd name="connsiteX128" fmla="*/ 292377 w 1484196"/>
                        <a:gd name="connsiteY128" fmla="*/ 686926 h 768059"/>
                        <a:gd name="connsiteX129" fmla="*/ 301386 w 1484196"/>
                        <a:gd name="connsiteY129" fmla="*/ 691430 h 768059"/>
                        <a:gd name="connsiteX130" fmla="*/ 312647 w 1484196"/>
                        <a:gd name="connsiteY130" fmla="*/ 702691 h 768059"/>
                        <a:gd name="connsiteX131" fmla="*/ 314899 w 1484196"/>
                        <a:gd name="connsiteY131" fmla="*/ 709448 h 768059"/>
                        <a:gd name="connsiteX132" fmla="*/ 328412 w 1484196"/>
                        <a:gd name="connsiteY132" fmla="*/ 729718 h 768059"/>
                        <a:gd name="connsiteX133" fmla="*/ 330665 w 1484196"/>
                        <a:gd name="connsiteY133" fmla="*/ 736474 h 768059"/>
                        <a:gd name="connsiteX134" fmla="*/ 335169 w 1484196"/>
                        <a:gd name="connsiteY134" fmla="*/ 743231 h 768059"/>
                        <a:gd name="connsiteX135" fmla="*/ 391474 w 1484196"/>
                        <a:gd name="connsiteY135" fmla="*/ 752240 h 768059"/>
                        <a:gd name="connsiteX136" fmla="*/ 459041 w 1484196"/>
                        <a:gd name="connsiteY136" fmla="*/ 756744 h 768059"/>
                        <a:gd name="connsiteX137" fmla="*/ 474806 w 1484196"/>
                        <a:gd name="connsiteY137" fmla="*/ 768006 h 768059"/>
                        <a:gd name="connsiteX138" fmla="*/ 501833 w 1484196"/>
                        <a:gd name="connsiteY138" fmla="*/ 761249 h 768059"/>
                        <a:gd name="connsiteX139" fmla="*/ 510842 w 1484196"/>
                        <a:gd name="connsiteY139" fmla="*/ 758997 h 768059"/>
                        <a:gd name="connsiteX140" fmla="*/ 528860 w 1484196"/>
                        <a:gd name="connsiteY140" fmla="*/ 754492 h 768059"/>
                        <a:gd name="connsiteX141" fmla="*/ 607687 w 1484196"/>
                        <a:gd name="connsiteY141" fmla="*/ 752240 h 768059"/>
                        <a:gd name="connsiteX142" fmla="*/ 670749 w 1484196"/>
                        <a:gd name="connsiteY142" fmla="*/ 747736 h 768059"/>
                        <a:gd name="connsiteX143" fmla="*/ 677506 w 1484196"/>
                        <a:gd name="connsiteY143" fmla="*/ 745483 h 768059"/>
                        <a:gd name="connsiteX144" fmla="*/ 686515 w 1484196"/>
                        <a:gd name="connsiteY144" fmla="*/ 743231 h 768059"/>
                        <a:gd name="connsiteX145" fmla="*/ 718046 w 1484196"/>
                        <a:gd name="connsiteY145" fmla="*/ 740979 h 768059"/>
                        <a:gd name="connsiteX146" fmla="*/ 745072 w 1484196"/>
                        <a:gd name="connsiteY146" fmla="*/ 713952 h 768059"/>
                        <a:gd name="connsiteX147" fmla="*/ 756333 w 1484196"/>
                        <a:gd name="connsiteY147" fmla="*/ 702691 h 768059"/>
                        <a:gd name="connsiteX148" fmla="*/ 760838 w 1484196"/>
                        <a:gd name="connsiteY148" fmla="*/ 698187 h 768059"/>
                        <a:gd name="connsiteX149" fmla="*/ 772099 w 1484196"/>
                        <a:gd name="connsiteY149" fmla="*/ 684674 h 768059"/>
                        <a:gd name="connsiteX150" fmla="*/ 783360 w 1484196"/>
                        <a:gd name="connsiteY150" fmla="*/ 673412 h 768059"/>
                        <a:gd name="connsiteX151" fmla="*/ 787865 w 1484196"/>
                        <a:gd name="connsiteY151" fmla="*/ 666656 h 768059"/>
                        <a:gd name="connsiteX152" fmla="*/ 794621 w 1484196"/>
                        <a:gd name="connsiteY152" fmla="*/ 664404 h 768059"/>
                        <a:gd name="connsiteX153" fmla="*/ 796873 w 1484196"/>
                        <a:gd name="connsiteY153" fmla="*/ 657647 h 768059"/>
                        <a:gd name="connsiteX154" fmla="*/ 826152 w 1484196"/>
                        <a:gd name="connsiteY154" fmla="*/ 655395 h 768059"/>
                        <a:gd name="connsiteX155" fmla="*/ 848674 w 1484196"/>
                        <a:gd name="connsiteY155" fmla="*/ 639629 h 768059"/>
                        <a:gd name="connsiteX156" fmla="*/ 866692 w 1484196"/>
                        <a:gd name="connsiteY156" fmla="*/ 635125 h 768059"/>
                        <a:gd name="connsiteX157" fmla="*/ 875701 w 1484196"/>
                        <a:gd name="connsiteY157" fmla="*/ 632873 h 768059"/>
                        <a:gd name="connsiteX158" fmla="*/ 882458 w 1484196"/>
                        <a:gd name="connsiteY158" fmla="*/ 628368 h 768059"/>
                        <a:gd name="connsiteX159" fmla="*/ 902728 w 1484196"/>
                        <a:gd name="connsiteY159" fmla="*/ 619359 h 768059"/>
                        <a:gd name="connsiteX160" fmla="*/ 913989 w 1484196"/>
                        <a:gd name="connsiteY160" fmla="*/ 608098 h 768059"/>
                        <a:gd name="connsiteX161" fmla="*/ 929754 w 1484196"/>
                        <a:gd name="connsiteY161" fmla="*/ 603594 h 768059"/>
                        <a:gd name="connsiteX162" fmla="*/ 968042 w 1484196"/>
                        <a:gd name="connsiteY162" fmla="*/ 605846 h 768059"/>
                        <a:gd name="connsiteX163" fmla="*/ 972546 w 1484196"/>
                        <a:gd name="connsiteY163" fmla="*/ 612603 h 768059"/>
                        <a:gd name="connsiteX164" fmla="*/ 977051 w 1484196"/>
                        <a:gd name="connsiteY164" fmla="*/ 617107 h 768059"/>
                        <a:gd name="connsiteX165" fmla="*/ 997321 w 1484196"/>
                        <a:gd name="connsiteY165" fmla="*/ 623864 h 768059"/>
                        <a:gd name="connsiteX166" fmla="*/ 1006330 w 1484196"/>
                        <a:gd name="connsiteY166" fmla="*/ 632873 h 768059"/>
                        <a:gd name="connsiteX167" fmla="*/ 1010834 w 1484196"/>
                        <a:gd name="connsiteY167" fmla="*/ 641881 h 768059"/>
                        <a:gd name="connsiteX168" fmla="*/ 1024347 w 1484196"/>
                        <a:gd name="connsiteY168" fmla="*/ 650890 h 768059"/>
                        <a:gd name="connsiteX169" fmla="*/ 1028852 w 1484196"/>
                        <a:gd name="connsiteY169" fmla="*/ 664404 h 768059"/>
                        <a:gd name="connsiteX170" fmla="*/ 1035608 w 1484196"/>
                        <a:gd name="connsiteY170" fmla="*/ 668908 h 768059"/>
                        <a:gd name="connsiteX171" fmla="*/ 1046869 w 1484196"/>
                        <a:gd name="connsiteY171" fmla="*/ 671160 h 768059"/>
                        <a:gd name="connsiteX172" fmla="*/ 1053626 w 1484196"/>
                        <a:gd name="connsiteY172" fmla="*/ 673412 h 768059"/>
                        <a:gd name="connsiteX173" fmla="*/ 1055878 w 1484196"/>
                        <a:gd name="connsiteY173" fmla="*/ 680169 h 768059"/>
                        <a:gd name="connsiteX174" fmla="*/ 1064887 w 1484196"/>
                        <a:gd name="connsiteY174" fmla="*/ 682421 h 768059"/>
                        <a:gd name="connsiteX175" fmla="*/ 1073896 w 1484196"/>
                        <a:gd name="connsiteY175" fmla="*/ 686926 h 768059"/>
                        <a:gd name="connsiteX176" fmla="*/ 1091914 w 1484196"/>
                        <a:gd name="connsiteY176" fmla="*/ 691430 h 768059"/>
                        <a:gd name="connsiteX177" fmla="*/ 1098670 w 1484196"/>
                        <a:gd name="connsiteY177" fmla="*/ 700439 h 768059"/>
                        <a:gd name="connsiteX178" fmla="*/ 1103175 w 1484196"/>
                        <a:gd name="connsiteY178" fmla="*/ 707196 h 768059"/>
                        <a:gd name="connsiteX179" fmla="*/ 1109932 w 1484196"/>
                        <a:gd name="connsiteY179" fmla="*/ 711700 h 768059"/>
                        <a:gd name="connsiteX180" fmla="*/ 1118940 w 1484196"/>
                        <a:gd name="connsiteY180" fmla="*/ 727466 h 768059"/>
                        <a:gd name="connsiteX181" fmla="*/ 1121193 w 1484196"/>
                        <a:gd name="connsiteY181" fmla="*/ 736474 h 768059"/>
                        <a:gd name="connsiteX182" fmla="*/ 1136958 w 1484196"/>
                        <a:gd name="connsiteY182" fmla="*/ 743231 h 768059"/>
                        <a:gd name="connsiteX183" fmla="*/ 1179750 w 1484196"/>
                        <a:gd name="connsiteY183" fmla="*/ 745483 h 768059"/>
                        <a:gd name="connsiteX184" fmla="*/ 1195516 w 1484196"/>
                        <a:gd name="connsiteY184" fmla="*/ 743231 h 768059"/>
                        <a:gd name="connsiteX185" fmla="*/ 1236056 w 1484196"/>
                        <a:gd name="connsiteY185" fmla="*/ 745483 h 768059"/>
                        <a:gd name="connsiteX186" fmla="*/ 1256326 w 1484196"/>
                        <a:gd name="connsiteY186" fmla="*/ 747736 h 768059"/>
                        <a:gd name="connsiteX187" fmla="*/ 1269839 w 1484196"/>
                        <a:gd name="connsiteY187" fmla="*/ 729718 h 768059"/>
                        <a:gd name="connsiteX188" fmla="*/ 1276596 w 1484196"/>
                        <a:gd name="connsiteY188" fmla="*/ 727466 h 768059"/>
                        <a:gd name="connsiteX189" fmla="*/ 1292361 w 1484196"/>
                        <a:gd name="connsiteY189" fmla="*/ 713952 h 768059"/>
                        <a:gd name="connsiteX190" fmla="*/ 1294613 w 1484196"/>
                        <a:gd name="connsiteY190" fmla="*/ 707196 h 768059"/>
                        <a:gd name="connsiteX191" fmla="*/ 1299118 w 1484196"/>
                        <a:gd name="connsiteY191" fmla="*/ 700439 h 768059"/>
                        <a:gd name="connsiteX192" fmla="*/ 1303622 w 1484196"/>
                        <a:gd name="connsiteY192" fmla="*/ 691430 h 768059"/>
                        <a:gd name="connsiteX193" fmla="*/ 1310379 w 1484196"/>
                        <a:gd name="connsiteY193" fmla="*/ 689178 h 768059"/>
                        <a:gd name="connsiteX194" fmla="*/ 1314883 w 1484196"/>
                        <a:gd name="connsiteY194" fmla="*/ 680169 h 768059"/>
                        <a:gd name="connsiteX195" fmla="*/ 1321640 w 1484196"/>
                        <a:gd name="connsiteY195" fmla="*/ 675665 h 768059"/>
                        <a:gd name="connsiteX196" fmla="*/ 1323892 w 1484196"/>
                        <a:gd name="connsiteY196" fmla="*/ 666656 h 768059"/>
                        <a:gd name="connsiteX197" fmla="*/ 1326144 w 1484196"/>
                        <a:gd name="connsiteY197" fmla="*/ 659899 h 768059"/>
                        <a:gd name="connsiteX198" fmla="*/ 1330649 w 1484196"/>
                        <a:gd name="connsiteY198" fmla="*/ 655395 h 768059"/>
                        <a:gd name="connsiteX199" fmla="*/ 1339658 w 1484196"/>
                        <a:gd name="connsiteY199" fmla="*/ 641881 h 768059"/>
                        <a:gd name="connsiteX200" fmla="*/ 1341910 w 1484196"/>
                        <a:gd name="connsiteY200" fmla="*/ 632873 h 768059"/>
                        <a:gd name="connsiteX201" fmla="*/ 1344162 w 1484196"/>
                        <a:gd name="connsiteY201" fmla="*/ 610350 h 768059"/>
                        <a:gd name="connsiteX202" fmla="*/ 1348666 w 1484196"/>
                        <a:gd name="connsiteY202" fmla="*/ 601341 h 768059"/>
                        <a:gd name="connsiteX203" fmla="*/ 1353171 w 1484196"/>
                        <a:gd name="connsiteY203" fmla="*/ 585576 h 768059"/>
                        <a:gd name="connsiteX204" fmla="*/ 1359928 w 1484196"/>
                        <a:gd name="connsiteY204" fmla="*/ 576567 h 768059"/>
                        <a:gd name="connsiteX205" fmla="*/ 1364432 w 1484196"/>
                        <a:gd name="connsiteY205" fmla="*/ 542784 h 768059"/>
                        <a:gd name="connsiteX206" fmla="*/ 1366684 w 1484196"/>
                        <a:gd name="connsiteY206" fmla="*/ 533775 h 768059"/>
                        <a:gd name="connsiteX207" fmla="*/ 1368936 w 1484196"/>
                        <a:gd name="connsiteY207" fmla="*/ 477470 h 768059"/>
                        <a:gd name="connsiteX208" fmla="*/ 1384702 w 1484196"/>
                        <a:gd name="connsiteY208" fmla="*/ 454947 h 768059"/>
                        <a:gd name="connsiteX209" fmla="*/ 1391459 w 1484196"/>
                        <a:gd name="connsiteY209" fmla="*/ 443686 h 768059"/>
                        <a:gd name="connsiteX210" fmla="*/ 1398215 w 1484196"/>
                        <a:gd name="connsiteY210" fmla="*/ 434677 h 768059"/>
                        <a:gd name="connsiteX211" fmla="*/ 1400467 w 1484196"/>
                        <a:gd name="connsiteY211" fmla="*/ 385129 h 768059"/>
                        <a:gd name="connsiteX212" fmla="*/ 1402720 w 1484196"/>
                        <a:gd name="connsiteY212" fmla="*/ 373868 h 768059"/>
                        <a:gd name="connsiteX213" fmla="*/ 1409476 w 1484196"/>
                        <a:gd name="connsiteY213" fmla="*/ 367111 h 768059"/>
                        <a:gd name="connsiteX214" fmla="*/ 1422990 w 1484196"/>
                        <a:gd name="connsiteY214" fmla="*/ 157655 h 768059"/>
                        <a:gd name="connsiteX215" fmla="*/ 1436503 w 1484196"/>
                        <a:gd name="connsiteY215" fmla="*/ 141889 h 768059"/>
                        <a:gd name="connsiteX216" fmla="*/ 1441007 w 1484196"/>
                        <a:gd name="connsiteY216" fmla="*/ 135133 h 768059"/>
                        <a:gd name="connsiteX217" fmla="*/ 1447764 w 1484196"/>
                        <a:gd name="connsiteY217" fmla="*/ 132880 h 768059"/>
                        <a:gd name="connsiteX218" fmla="*/ 1454521 w 1484196"/>
                        <a:gd name="connsiteY218" fmla="*/ 128376 h 768059"/>
                        <a:gd name="connsiteX219" fmla="*/ 1456773 w 1484196"/>
                        <a:gd name="connsiteY219" fmla="*/ 99097 h 768059"/>
                        <a:gd name="connsiteX220" fmla="*/ 1463530 w 1484196"/>
                        <a:gd name="connsiteY220" fmla="*/ 94593 h 768059"/>
                        <a:gd name="connsiteX221" fmla="*/ 1474791 w 1484196"/>
                        <a:gd name="connsiteY221" fmla="*/ 83332 h 768059"/>
                        <a:gd name="connsiteX222" fmla="*/ 1477043 w 1484196"/>
                        <a:gd name="connsiteY222" fmla="*/ 76575 h 768059"/>
                        <a:gd name="connsiteX223" fmla="*/ 1483800 w 1484196"/>
                        <a:gd name="connsiteY223" fmla="*/ 74323 h 768059"/>
                        <a:gd name="connsiteX224" fmla="*/ 1481547 w 1484196"/>
                        <a:gd name="connsiteY224" fmla="*/ 0 h 768059"/>
                        <a:gd name="connsiteX225" fmla="*/ 1470286 w 1484196"/>
                        <a:gd name="connsiteY225" fmla="*/ 9008 h 768059"/>
                        <a:gd name="connsiteX226" fmla="*/ 1468034 w 1484196"/>
                        <a:gd name="connsiteY226" fmla="*/ 18017 h 768059"/>
                        <a:gd name="connsiteX227" fmla="*/ 1461277 w 1484196"/>
                        <a:gd name="connsiteY227" fmla="*/ 20270 h 768059"/>
                        <a:gd name="connsiteX228" fmla="*/ 1470286 w 1484196"/>
                        <a:gd name="connsiteY22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74359 w 1484196"/>
                        <a:gd name="connsiteY102" fmla="*/ 563054 h 768059"/>
                        <a:gd name="connsiteX103" fmla="*/ 254089 w 1484196"/>
                        <a:gd name="connsiteY103" fmla="*/ 556297 h 768059"/>
                        <a:gd name="connsiteX104" fmla="*/ 247333 w 1484196"/>
                        <a:gd name="connsiteY104" fmla="*/ 554045 h 768059"/>
                        <a:gd name="connsiteX105" fmla="*/ 242828 w 1484196"/>
                        <a:gd name="connsiteY105" fmla="*/ 549541 h 768059"/>
                        <a:gd name="connsiteX106" fmla="*/ 224810 w 1484196"/>
                        <a:gd name="connsiteY106" fmla="*/ 545036 h 768059"/>
                        <a:gd name="connsiteX107" fmla="*/ 168505 w 1484196"/>
                        <a:gd name="connsiteY107" fmla="*/ 536027 h 768059"/>
                        <a:gd name="connsiteX108" fmla="*/ 105443 w 1484196"/>
                        <a:gd name="connsiteY108" fmla="*/ 533775 h 768059"/>
                        <a:gd name="connsiteX109" fmla="*/ 64903 w 1484196"/>
                        <a:gd name="connsiteY109" fmla="*/ 536027 h 768059"/>
                        <a:gd name="connsiteX110" fmla="*/ 49629 w 1484196"/>
                        <a:gd name="connsiteY110" fmla="*/ 536930 h 768059"/>
                        <a:gd name="connsiteX111" fmla="*/ 11467 w 1484196"/>
                        <a:gd name="connsiteY111" fmla="*/ 550729 h 768059"/>
                        <a:gd name="connsiteX112" fmla="*/ 0 w 1484196"/>
                        <a:gd name="connsiteY112" fmla="*/ 573331 h 768059"/>
                        <a:gd name="connsiteX113" fmla="*/ 7169 w 1484196"/>
                        <a:gd name="connsiteY113" fmla="*/ 603101 h 768059"/>
                        <a:gd name="connsiteX114" fmla="*/ 33291 w 1484196"/>
                        <a:gd name="connsiteY114" fmla="*/ 618170 h 768059"/>
                        <a:gd name="connsiteX115" fmla="*/ 113011 w 1484196"/>
                        <a:gd name="connsiteY115" fmla="*/ 629432 h 768059"/>
                        <a:gd name="connsiteX116" fmla="*/ 161337 w 1484196"/>
                        <a:gd name="connsiteY116" fmla="*/ 639709 h 768059"/>
                        <a:gd name="connsiteX117" fmla="*/ 154992 w 1484196"/>
                        <a:gd name="connsiteY117" fmla="*/ 632873 h 768059"/>
                        <a:gd name="connsiteX118" fmla="*/ 161748 w 1484196"/>
                        <a:gd name="connsiteY118" fmla="*/ 637377 h 768059"/>
                        <a:gd name="connsiteX119" fmla="*/ 166253 w 1484196"/>
                        <a:gd name="connsiteY119" fmla="*/ 644134 h 768059"/>
                        <a:gd name="connsiteX120" fmla="*/ 186523 w 1484196"/>
                        <a:gd name="connsiteY120" fmla="*/ 646386 h 768059"/>
                        <a:gd name="connsiteX121" fmla="*/ 197784 w 1484196"/>
                        <a:gd name="connsiteY121" fmla="*/ 648638 h 768059"/>
                        <a:gd name="connsiteX122" fmla="*/ 204540 w 1484196"/>
                        <a:gd name="connsiteY122" fmla="*/ 655395 h 768059"/>
                        <a:gd name="connsiteX123" fmla="*/ 211297 w 1484196"/>
                        <a:gd name="connsiteY123" fmla="*/ 657647 h 768059"/>
                        <a:gd name="connsiteX124" fmla="*/ 238324 w 1484196"/>
                        <a:gd name="connsiteY124" fmla="*/ 662151 h 768059"/>
                        <a:gd name="connsiteX125" fmla="*/ 283368 w 1484196"/>
                        <a:gd name="connsiteY125" fmla="*/ 668908 h 768059"/>
                        <a:gd name="connsiteX126" fmla="*/ 290125 w 1484196"/>
                        <a:gd name="connsiteY126" fmla="*/ 675665 h 768059"/>
                        <a:gd name="connsiteX127" fmla="*/ 292377 w 1484196"/>
                        <a:gd name="connsiteY127" fmla="*/ 686926 h 768059"/>
                        <a:gd name="connsiteX128" fmla="*/ 301386 w 1484196"/>
                        <a:gd name="connsiteY128" fmla="*/ 691430 h 768059"/>
                        <a:gd name="connsiteX129" fmla="*/ 312647 w 1484196"/>
                        <a:gd name="connsiteY129" fmla="*/ 702691 h 768059"/>
                        <a:gd name="connsiteX130" fmla="*/ 314899 w 1484196"/>
                        <a:gd name="connsiteY130" fmla="*/ 709448 h 768059"/>
                        <a:gd name="connsiteX131" fmla="*/ 328412 w 1484196"/>
                        <a:gd name="connsiteY131" fmla="*/ 729718 h 768059"/>
                        <a:gd name="connsiteX132" fmla="*/ 330665 w 1484196"/>
                        <a:gd name="connsiteY132" fmla="*/ 736474 h 768059"/>
                        <a:gd name="connsiteX133" fmla="*/ 335169 w 1484196"/>
                        <a:gd name="connsiteY133" fmla="*/ 743231 h 768059"/>
                        <a:gd name="connsiteX134" fmla="*/ 391474 w 1484196"/>
                        <a:gd name="connsiteY134" fmla="*/ 752240 h 768059"/>
                        <a:gd name="connsiteX135" fmla="*/ 459041 w 1484196"/>
                        <a:gd name="connsiteY135" fmla="*/ 756744 h 768059"/>
                        <a:gd name="connsiteX136" fmla="*/ 474806 w 1484196"/>
                        <a:gd name="connsiteY136" fmla="*/ 768006 h 768059"/>
                        <a:gd name="connsiteX137" fmla="*/ 501833 w 1484196"/>
                        <a:gd name="connsiteY137" fmla="*/ 761249 h 768059"/>
                        <a:gd name="connsiteX138" fmla="*/ 510842 w 1484196"/>
                        <a:gd name="connsiteY138" fmla="*/ 758997 h 768059"/>
                        <a:gd name="connsiteX139" fmla="*/ 528860 w 1484196"/>
                        <a:gd name="connsiteY139" fmla="*/ 754492 h 768059"/>
                        <a:gd name="connsiteX140" fmla="*/ 607687 w 1484196"/>
                        <a:gd name="connsiteY140" fmla="*/ 752240 h 768059"/>
                        <a:gd name="connsiteX141" fmla="*/ 670749 w 1484196"/>
                        <a:gd name="connsiteY141" fmla="*/ 747736 h 768059"/>
                        <a:gd name="connsiteX142" fmla="*/ 677506 w 1484196"/>
                        <a:gd name="connsiteY142" fmla="*/ 745483 h 768059"/>
                        <a:gd name="connsiteX143" fmla="*/ 686515 w 1484196"/>
                        <a:gd name="connsiteY143" fmla="*/ 743231 h 768059"/>
                        <a:gd name="connsiteX144" fmla="*/ 718046 w 1484196"/>
                        <a:gd name="connsiteY144" fmla="*/ 740979 h 768059"/>
                        <a:gd name="connsiteX145" fmla="*/ 745072 w 1484196"/>
                        <a:gd name="connsiteY145" fmla="*/ 713952 h 768059"/>
                        <a:gd name="connsiteX146" fmla="*/ 756333 w 1484196"/>
                        <a:gd name="connsiteY146" fmla="*/ 702691 h 768059"/>
                        <a:gd name="connsiteX147" fmla="*/ 760838 w 1484196"/>
                        <a:gd name="connsiteY147" fmla="*/ 698187 h 768059"/>
                        <a:gd name="connsiteX148" fmla="*/ 772099 w 1484196"/>
                        <a:gd name="connsiteY148" fmla="*/ 684674 h 768059"/>
                        <a:gd name="connsiteX149" fmla="*/ 783360 w 1484196"/>
                        <a:gd name="connsiteY149" fmla="*/ 673412 h 768059"/>
                        <a:gd name="connsiteX150" fmla="*/ 787865 w 1484196"/>
                        <a:gd name="connsiteY150" fmla="*/ 666656 h 768059"/>
                        <a:gd name="connsiteX151" fmla="*/ 794621 w 1484196"/>
                        <a:gd name="connsiteY151" fmla="*/ 664404 h 768059"/>
                        <a:gd name="connsiteX152" fmla="*/ 796873 w 1484196"/>
                        <a:gd name="connsiteY152" fmla="*/ 657647 h 768059"/>
                        <a:gd name="connsiteX153" fmla="*/ 826152 w 1484196"/>
                        <a:gd name="connsiteY153" fmla="*/ 655395 h 768059"/>
                        <a:gd name="connsiteX154" fmla="*/ 848674 w 1484196"/>
                        <a:gd name="connsiteY154" fmla="*/ 639629 h 768059"/>
                        <a:gd name="connsiteX155" fmla="*/ 866692 w 1484196"/>
                        <a:gd name="connsiteY155" fmla="*/ 635125 h 768059"/>
                        <a:gd name="connsiteX156" fmla="*/ 875701 w 1484196"/>
                        <a:gd name="connsiteY156" fmla="*/ 632873 h 768059"/>
                        <a:gd name="connsiteX157" fmla="*/ 882458 w 1484196"/>
                        <a:gd name="connsiteY157" fmla="*/ 628368 h 768059"/>
                        <a:gd name="connsiteX158" fmla="*/ 902728 w 1484196"/>
                        <a:gd name="connsiteY158" fmla="*/ 619359 h 768059"/>
                        <a:gd name="connsiteX159" fmla="*/ 913989 w 1484196"/>
                        <a:gd name="connsiteY159" fmla="*/ 608098 h 768059"/>
                        <a:gd name="connsiteX160" fmla="*/ 929754 w 1484196"/>
                        <a:gd name="connsiteY160" fmla="*/ 603594 h 768059"/>
                        <a:gd name="connsiteX161" fmla="*/ 968042 w 1484196"/>
                        <a:gd name="connsiteY161" fmla="*/ 605846 h 768059"/>
                        <a:gd name="connsiteX162" fmla="*/ 972546 w 1484196"/>
                        <a:gd name="connsiteY162" fmla="*/ 612603 h 768059"/>
                        <a:gd name="connsiteX163" fmla="*/ 977051 w 1484196"/>
                        <a:gd name="connsiteY163" fmla="*/ 617107 h 768059"/>
                        <a:gd name="connsiteX164" fmla="*/ 997321 w 1484196"/>
                        <a:gd name="connsiteY164" fmla="*/ 623864 h 768059"/>
                        <a:gd name="connsiteX165" fmla="*/ 1006330 w 1484196"/>
                        <a:gd name="connsiteY165" fmla="*/ 632873 h 768059"/>
                        <a:gd name="connsiteX166" fmla="*/ 1010834 w 1484196"/>
                        <a:gd name="connsiteY166" fmla="*/ 641881 h 768059"/>
                        <a:gd name="connsiteX167" fmla="*/ 1024347 w 1484196"/>
                        <a:gd name="connsiteY167" fmla="*/ 650890 h 768059"/>
                        <a:gd name="connsiteX168" fmla="*/ 1028852 w 1484196"/>
                        <a:gd name="connsiteY168" fmla="*/ 664404 h 768059"/>
                        <a:gd name="connsiteX169" fmla="*/ 1035608 w 1484196"/>
                        <a:gd name="connsiteY169" fmla="*/ 668908 h 768059"/>
                        <a:gd name="connsiteX170" fmla="*/ 1046869 w 1484196"/>
                        <a:gd name="connsiteY170" fmla="*/ 671160 h 768059"/>
                        <a:gd name="connsiteX171" fmla="*/ 1053626 w 1484196"/>
                        <a:gd name="connsiteY171" fmla="*/ 673412 h 768059"/>
                        <a:gd name="connsiteX172" fmla="*/ 1055878 w 1484196"/>
                        <a:gd name="connsiteY172" fmla="*/ 680169 h 768059"/>
                        <a:gd name="connsiteX173" fmla="*/ 1064887 w 1484196"/>
                        <a:gd name="connsiteY173" fmla="*/ 682421 h 768059"/>
                        <a:gd name="connsiteX174" fmla="*/ 1073896 w 1484196"/>
                        <a:gd name="connsiteY174" fmla="*/ 686926 h 768059"/>
                        <a:gd name="connsiteX175" fmla="*/ 1091914 w 1484196"/>
                        <a:gd name="connsiteY175" fmla="*/ 691430 h 768059"/>
                        <a:gd name="connsiteX176" fmla="*/ 1098670 w 1484196"/>
                        <a:gd name="connsiteY176" fmla="*/ 700439 h 768059"/>
                        <a:gd name="connsiteX177" fmla="*/ 1103175 w 1484196"/>
                        <a:gd name="connsiteY177" fmla="*/ 707196 h 768059"/>
                        <a:gd name="connsiteX178" fmla="*/ 1109932 w 1484196"/>
                        <a:gd name="connsiteY178" fmla="*/ 711700 h 768059"/>
                        <a:gd name="connsiteX179" fmla="*/ 1118940 w 1484196"/>
                        <a:gd name="connsiteY179" fmla="*/ 727466 h 768059"/>
                        <a:gd name="connsiteX180" fmla="*/ 1121193 w 1484196"/>
                        <a:gd name="connsiteY180" fmla="*/ 736474 h 768059"/>
                        <a:gd name="connsiteX181" fmla="*/ 1136958 w 1484196"/>
                        <a:gd name="connsiteY181" fmla="*/ 743231 h 768059"/>
                        <a:gd name="connsiteX182" fmla="*/ 1179750 w 1484196"/>
                        <a:gd name="connsiteY182" fmla="*/ 745483 h 768059"/>
                        <a:gd name="connsiteX183" fmla="*/ 1195516 w 1484196"/>
                        <a:gd name="connsiteY183" fmla="*/ 743231 h 768059"/>
                        <a:gd name="connsiteX184" fmla="*/ 1236056 w 1484196"/>
                        <a:gd name="connsiteY184" fmla="*/ 745483 h 768059"/>
                        <a:gd name="connsiteX185" fmla="*/ 1256326 w 1484196"/>
                        <a:gd name="connsiteY185" fmla="*/ 747736 h 768059"/>
                        <a:gd name="connsiteX186" fmla="*/ 1269839 w 1484196"/>
                        <a:gd name="connsiteY186" fmla="*/ 729718 h 768059"/>
                        <a:gd name="connsiteX187" fmla="*/ 1276596 w 1484196"/>
                        <a:gd name="connsiteY187" fmla="*/ 727466 h 768059"/>
                        <a:gd name="connsiteX188" fmla="*/ 1292361 w 1484196"/>
                        <a:gd name="connsiteY188" fmla="*/ 713952 h 768059"/>
                        <a:gd name="connsiteX189" fmla="*/ 1294613 w 1484196"/>
                        <a:gd name="connsiteY189" fmla="*/ 707196 h 768059"/>
                        <a:gd name="connsiteX190" fmla="*/ 1299118 w 1484196"/>
                        <a:gd name="connsiteY190" fmla="*/ 700439 h 768059"/>
                        <a:gd name="connsiteX191" fmla="*/ 1303622 w 1484196"/>
                        <a:gd name="connsiteY191" fmla="*/ 691430 h 768059"/>
                        <a:gd name="connsiteX192" fmla="*/ 1310379 w 1484196"/>
                        <a:gd name="connsiteY192" fmla="*/ 689178 h 768059"/>
                        <a:gd name="connsiteX193" fmla="*/ 1314883 w 1484196"/>
                        <a:gd name="connsiteY193" fmla="*/ 680169 h 768059"/>
                        <a:gd name="connsiteX194" fmla="*/ 1321640 w 1484196"/>
                        <a:gd name="connsiteY194" fmla="*/ 675665 h 768059"/>
                        <a:gd name="connsiteX195" fmla="*/ 1323892 w 1484196"/>
                        <a:gd name="connsiteY195" fmla="*/ 666656 h 768059"/>
                        <a:gd name="connsiteX196" fmla="*/ 1326144 w 1484196"/>
                        <a:gd name="connsiteY196" fmla="*/ 659899 h 768059"/>
                        <a:gd name="connsiteX197" fmla="*/ 1330649 w 1484196"/>
                        <a:gd name="connsiteY197" fmla="*/ 655395 h 768059"/>
                        <a:gd name="connsiteX198" fmla="*/ 1339658 w 1484196"/>
                        <a:gd name="connsiteY198" fmla="*/ 641881 h 768059"/>
                        <a:gd name="connsiteX199" fmla="*/ 1341910 w 1484196"/>
                        <a:gd name="connsiteY199" fmla="*/ 632873 h 768059"/>
                        <a:gd name="connsiteX200" fmla="*/ 1344162 w 1484196"/>
                        <a:gd name="connsiteY200" fmla="*/ 610350 h 768059"/>
                        <a:gd name="connsiteX201" fmla="*/ 1348666 w 1484196"/>
                        <a:gd name="connsiteY201" fmla="*/ 601341 h 768059"/>
                        <a:gd name="connsiteX202" fmla="*/ 1353171 w 1484196"/>
                        <a:gd name="connsiteY202" fmla="*/ 585576 h 768059"/>
                        <a:gd name="connsiteX203" fmla="*/ 1359928 w 1484196"/>
                        <a:gd name="connsiteY203" fmla="*/ 576567 h 768059"/>
                        <a:gd name="connsiteX204" fmla="*/ 1364432 w 1484196"/>
                        <a:gd name="connsiteY204" fmla="*/ 542784 h 768059"/>
                        <a:gd name="connsiteX205" fmla="*/ 1366684 w 1484196"/>
                        <a:gd name="connsiteY205" fmla="*/ 533775 h 768059"/>
                        <a:gd name="connsiteX206" fmla="*/ 1368936 w 1484196"/>
                        <a:gd name="connsiteY206" fmla="*/ 477470 h 768059"/>
                        <a:gd name="connsiteX207" fmla="*/ 1384702 w 1484196"/>
                        <a:gd name="connsiteY207" fmla="*/ 454947 h 768059"/>
                        <a:gd name="connsiteX208" fmla="*/ 1391459 w 1484196"/>
                        <a:gd name="connsiteY208" fmla="*/ 443686 h 768059"/>
                        <a:gd name="connsiteX209" fmla="*/ 1398215 w 1484196"/>
                        <a:gd name="connsiteY209" fmla="*/ 434677 h 768059"/>
                        <a:gd name="connsiteX210" fmla="*/ 1400467 w 1484196"/>
                        <a:gd name="connsiteY210" fmla="*/ 385129 h 768059"/>
                        <a:gd name="connsiteX211" fmla="*/ 1402720 w 1484196"/>
                        <a:gd name="connsiteY211" fmla="*/ 373868 h 768059"/>
                        <a:gd name="connsiteX212" fmla="*/ 1409476 w 1484196"/>
                        <a:gd name="connsiteY212" fmla="*/ 367111 h 768059"/>
                        <a:gd name="connsiteX213" fmla="*/ 1422990 w 1484196"/>
                        <a:gd name="connsiteY213" fmla="*/ 157655 h 768059"/>
                        <a:gd name="connsiteX214" fmla="*/ 1436503 w 1484196"/>
                        <a:gd name="connsiteY214" fmla="*/ 141889 h 768059"/>
                        <a:gd name="connsiteX215" fmla="*/ 1441007 w 1484196"/>
                        <a:gd name="connsiteY215" fmla="*/ 135133 h 768059"/>
                        <a:gd name="connsiteX216" fmla="*/ 1447764 w 1484196"/>
                        <a:gd name="connsiteY216" fmla="*/ 132880 h 768059"/>
                        <a:gd name="connsiteX217" fmla="*/ 1454521 w 1484196"/>
                        <a:gd name="connsiteY217" fmla="*/ 128376 h 768059"/>
                        <a:gd name="connsiteX218" fmla="*/ 1456773 w 1484196"/>
                        <a:gd name="connsiteY218" fmla="*/ 99097 h 768059"/>
                        <a:gd name="connsiteX219" fmla="*/ 1463530 w 1484196"/>
                        <a:gd name="connsiteY219" fmla="*/ 94593 h 768059"/>
                        <a:gd name="connsiteX220" fmla="*/ 1474791 w 1484196"/>
                        <a:gd name="connsiteY220" fmla="*/ 83332 h 768059"/>
                        <a:gd name="connsiteX221" fmla="*/ 1477043 w 1484196"/>
                        <a:gd name="connsiteY221" fmla="*/ 76575 h 768059"/>
                        <a:gd name="connsiteX222" fmla="*/ 1483800 w 1484196"/>
                        <a:gd name="connsiteY222" fmla="*/ 74323 h 768059"/>
                        <a:gd name="connsiteX223" fmla="*/ 1481547 w 1484196"/>
                        <a:gd name="connsiteY223" fmla="*/ 0 h 768059"/>
                        <a:gd name="connsiteX224" fmla="*/ 1470286 w 1484196"/>
                        <a:gd name="connsiteY224" fmla="*/ 9008 h 768059"/>
                        <a:gd name="connsiteX225" fmla="*/ 1468034 w 1484196"/>
                        <a:gd name="connsiteY225" fmla="*/ 18017 h 768059"/>
                        <a:gd name="connsiteX226" fmla="*/ 1461277 w 1484196"/>
                        <a:gd name="connsiteY226" fmla="*/ 20270 h 768059"/>
                        <a:gd name="connsiteX227" fmla="*/ 1470286 w 1484196"/>
                        <a:gd name="connsiteY22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66253 w 1484196"/>
                        <a:gd name="connsiteY118" fmla="*/ 644134 h 768059"/>
                        <a:gd name="connsiteX119" fmla="*/ 186523 w 1484196"/>
                        <a:gd name="connsiteY119" fmla="*/ 646386 h 768059"/>
                        <a:gd name="connsiteX120" fmla="*/ 197784 w 1484196"/>
                        <a:gd name="connsiteY120" fmla="*/ 648638 h 768059"/>
                        <a:gd name="connsiteX121" fmla="*/ 204540 w 1484196"/>
                        <a:gd name="connsiteY121" fmla="*/ 655395 h 768059"/>
                        <a:gd name="connsiteX122" fmla="*/ 211297 w 1484196"/>
                        <a:gd name="connsiteY122" fmla="*/ 657647 h 768059"/>
                        <a:gd name="connsiteX123" fmla="*/ 238324 w 1484196"/>
                        <a:gd name="connsiteY123" fmla="*/ 662151 h 768059"/>
                        <a:gd name="connsiteX124" fmla="*/ 283368 w 1484196"/>
                        <a:gd name="connsiteY124" fmla="*/ 668908 h 768059"/>
                        <a:gd name="connsiteX125" fmla="*/ 290125 w 1484196"/>
                        <a:gd name="connsiteY125" fmla="*/ 675665 h 768059"/>
                        <a:gd name="connsiteX126" fmla="*/ 292377 w 1484196"/>
                        <a:gd name="connsiteY126" fmla="*/ 686926 h 768059"/>
                        <a:gd name="connsiteX127" fmla="*/ 301386 w 1484196"/>
                        <a:gd name="connsiteY127" fmla="*/ 691430 h 768059"/>
                        <a:gd name="connsiteX128" fmla="*/ 312647 w 1484196"/>
                        <a:gd name="connsiteY128" fmla="*/ 702691 h 768059"/>
                        <a:gd name="connsiteX129" fmla="*/ 314899 w 1484196"/>
                        <a:gd name="connsiteY129" fmla="*/ 709448 h 768059"/>
                        <a:gd name="connsiteX130" fmla="*/ 328412 w 1484196"/>
                        <a:gd name="connsiteY130" fmla="*/ 729718 h 768059"/>
                        <a:gd name="connsiteX131" fmla="*/ 330665 w 1484196"/>
                        <a:gd name="connsiteY131" fmla="*/ 736474 h 768059"/>
                        <a:gd name="connsiteX132" fmla="*/ 335169 w 1484196"/>
                        <a:gd name="connsiteY132" fmla="*/ 743231 h 768059"/>
                        <a:gd name="connsiteX133" fmla="*/ 391474 w 1484196"/>
                        <a:gd name="connsiteY133" fmla="*/ 752240 h 768059"/>
                        <a:gd name="connsiteX134" fmla="*/ 459041 w 1484196"/>
                        <a:gd name="connsiteY134" fmla="*/ 756744 h 768059"/>
                        <a:gd name="connsiteX135" fmla="*/ 474806 w 1484196"/>
                        <a:gd name="connsiteY135" fmla="*/ 768006 h 768059"/>
                        <a:gd name="connsiteX136" fmla="*/ 501833 w 1484196"/>
                        <a:gd name="connsiteY136" fmla="*/ 761249 h 768059"/>
                        <a:gd name="connsiteX137" fmla="*/ 510842 w 1484196"/>
                        <a:gd name="connsiteY137" fmla="*/ 758997 h 768059"/>
                        <a:gd name="connsiteX138" fmla="*/ 528860 w 1484196"/>
                        <a:gd name="connsiteY138" fmla="*/ 754492 h 768059"/>
                        <a:gd name="connsiteX139" fmla="*/ 607687 w 1484196"/>
                        <a:gd name="connsiteY139" fmla="*/ 752240 h 768059"/>
                        <a:gd name="connsiteX140" fmla="*/ 670749 w 1484196"/>
                        <a:gd name="connsiteY140" fmla="*/ 747736 h 768059"/>
                        <a:gd name="connsiteX141" fmla="*/ 677506 w 1484196"/>
                        <a:gd name="connsiteY141" fmla="*/ 745483 h 768059"/>
                        <a:gd name="connsiteX142" fmla="*/ 686515 w 1484196"/>
                        <a:gd name="connsiteY142" fmla="*/ 743231 h 768059"/>
                        <a:gd name="connsiteX143" fmla="*/ 718046 w 1484196"/>
                        <a:gd name="connsiteY143" fmla="*/ 740979 h 768059"/>
                        <a:gd name="connsiteX144" fmla="*/ 745072 w 1484196"/>
                        <a:gd name="connsiteY144" fmla="*/ 713952 h 768059"/>
                        <a:gd name="connsiteX145" fmla="*/ 756333 w 1484196"/>
                        <a:gd name="connsiteY145" fmla="*/ 702691 h 768059"/>
                        <a:gd name="connsiteX146" fmla="*/ 760838 w 1484196"/>
                        <a:gd name="connsiteY146" fmla="*/ 698187 h 768059"/>
                        <a:gd name="connsiteX147" fmla="*/ 772099 w 1484196"/>
                        <a:gd name="connsiteY147" fmla="*/ 684674 h 768059"/>
                        <a:gd name="connsiteX148" fmla="*/ 783360 w 1484196"/>
                        <a:gd name="connsiteY148" fmla="*/ 673412 h 768059"/>
                        <a:gd name="connsiteX149" fmla="*/ 787865 w 1484196"/>
                        <a:gd name="connsiteY149" fmla="*/ 666656 h 768059"/>
                        <a:gd name="connsiteX150" fmla="*/ 794621 w 1484196"/>
                        <a:gd name="connsiteY150" fmla="*/ 664404 h 768059"/>
                        <a:gd name="connsiteX151" fmla="*/ 796873 w 1484196"/>
                        <a:gd name="connsiteY151" fmla="*/ 657647 h 768059"/>
                        <a:gd name="connsiteX152" fmla="*/ 826152 w 1484196"/>
                        <a:gd name="connsiteY152" fmla="*/ 655395 h 768059"/>
                        <a:gd name="connsiteX153" fmla="*/ 848674 w 1484196"/>
                        <a:gd name="connsiteY153" fmla="*/ 639629 h 768059"/>
                        <a:gd name="connsiteX154" fmla="*/ 866692 w 1484196"/>
                        <a:gd name="connsiteY154" fmla="*/ 635125 h 768059"/>
                        <a:gd name="connsiteX155" fmla="*/ 875701 w 1484196"/>
                        <a:gd name="connsiteY155" fmla="*/ 632873 h 768059"/>
                        <a:gd name="connsiteX156" fmla="*/ 882458 w 1484196"/>
                        <a:gd name="connsiteY156" fmla="*/ 628368 h 768059"/>
                        <a:gd name="connsiteX157" fmla="*/ 902728 w 1484196"/>
                        <a:gd name="connsiteY157" fmla="*/ 619359 h 768059"/>
                        <a:gd name="connsiteX158" fmla="*/ 913989 w 1484196"/>
                        <a:gd name="connsiteY158" fmla="*/ 608098 h 768059"/>
                        <a:gd name="connsiteX159" fmla="*/ 929754 w 1484196"/>
                        <a:gd name="connsiteY159" fmla="*/ 603594 h 768059"/>
                        <a:gd name="connsiteX160" fmla="*/ 968042 w 1484196"/>
                        <a:gd name="connsiteY160" fmla="*/ 605846 h 768059"/>
                        <a:gd name="connsiteX161" fmla="*/ 972546 w 1484196"/>
                        <a:gd name="connsiteY161" fmla="*/ 612603 h 768059"/>
                        <a:gd name="connsiteX162" fmla="*/ 977051 w 1484196"/>
                        <a:gd name="connsiteY162" fmla="*/ 617107 h 768059"/>
                        <a:gd name="connsiteX163" fmla="*/ 997321 w 1484196"/>
                        <a:gd name="connsiteY163" fmla="*/ 623864 h 768059"/>
                        <a:gd name="connsiteX164" fmla="*/ 1006330 w 1484196"/>
                        <a:gd name="connsiteY164" fmla="*/ 632873 h 768059"/>
                        <a:gd name="connsiteX165" fmla="*/ 1010834 w 1484196"/>
                        <a:gd name="connsiteY165" fmla="*/ 641881 h 768059"/>
                        <a:gd name="connsiteX166" fmla="*/ 1024347 w 1484196"/>
                        <a:gd name="connsiteY166" fmla="*/ 650890 h 768059"/>
                        <a:gd name="connsiteX167" fmla="*/ 1028852 w 1484196"/>
                        <a:gd name="connsiteY167" fmla="*/ 664404 h 768059"/>
                        <a:gd name="connsiteX168" fmla="*/ 1035608 w 1484196"/>
                        <a:gd name="connsiteY168" fmla="*/ 668908 h 768059"/>
                        <a:gd name="connsiteX169" fmla="*/ 1046869 w 1484196"/>
                        <a:gd name="connsiteY169" fmla="*/ 671160 h 768059"/>
                        <a:gd name="connsiteX170" fmla="*/ 1053626 w 1484196"/>
                        <a:gd name="connsiteY170" fmla="*/ 673412 h 768059"/>
                        <a:gd name="connsiteX171" fmla="*/ 1055878 w 1484196"/>
                        <a:gd name="connsiteY171" fmla="*/ 680169 h 768059"/>
                        <a:gd name="connsiteX172" fmla="*/ 1064887 w 1484196"/>
                        <a:gd name="connsiteY172" fmla="*/ 682421 h 768059"/>
                        <a:gd name="connsiteX173" fmla="*/ 1073896 w 1484196"/>
                        <a:gd name="connsiteY173" fmla="*/ 686926 h 768059"/>
                        <a:gd name="connsiteX174" fmla="*/ 1091914 w 1484196"/>
                        <a:gd name="connsiteY174" fmla="*/ 691430 h 768059"/>
                        <a:gd name="connsiteX175" fmla="*/ 1098670 w 1484196"/>
                        <a:gd name="connsiteY175" fmla="*/ 700439 h 768059"/>
                        <a:gd name="connsiteX176" fmla="*/ 1103175 w 1484196"/>
                        <a:gd name="connsiteY176" fmla="*/ 707196 h 768059"/>
                        <a:gd name="connsiteX177" fmla="*/ 1109932 w 1484196"/>
                        <a:gd name="connsiteY177" fmla="*/ 711700 h 768059"/>
                        <a:gd name="connsiteX178" fmla="*/ 1118940 w 1484196"/>
                        <a:gd name="connsiteY178" fmla="*/ 727466 h 768059"/>
                        <a:gd name="connsiteX179" fmla="*/ 1121193 w 1484196"/>
                        <a:gd name="connsiteY179" fmla="*/ 736474 h 768059"/>
                        <a:gd name="connsiteX180" fmla="*/ 1136958 w 1484196"/>
                        <a:gd name="connsiteY180" fmla="*/ 743231 h 768059"/>
                        <a:gd name="connsiteX181" fmla="*/ 1179750 w 1484196"/>
                        <a:gd name="connsiteY181" fmla="*/ 745483 h 768059"/>
                        <a:gd name="connsiteX182" fmla="*/ 1195516 w 1484196"/>
                        <a:gd name="connsiteY182" fmla="*/ 743231 h 768059"/>
                        <a:gd name="connsiteX183" fmla="*/ 1236056 w 1484196"/>
                        <a:gd name="connsiteY183" fmla="*/ 745483 h 768059"/>
                        <a:gd name="connsiteX184" fmla="*/ 1256326 w 1484196"/>
                        <a:gd name="connsiteY184" fmla="*/ 747736 h 768059"/>
                        <a:gd name="connsiteX185" fmla="*/ 1269839 w 1484196"/>
                        <a:gd name="connsiteY185" fmla="*/ 729718 h 768059"/>
                        <a:gd name="connsiteX186" fmla="*/ 1276596 w 1484196"/>
                        <a:gd name="connsiteY186" fmla="*/ 727466 h 768059"/>
                        <a:gd name="connsiteX187" fmla="*/ 1292361 w 1484196"/>
                        <a:gd name="connsiteY187" fmla="*/ 713952 h 768059"/>
                        <a:gd name="connsiteX188" fmla="*/ 1294613 w 1484196"/>
                        <a:gd name="connsiteY188" fmla="*/ 707196 h 768059"/>
                        <a:gd name="connsiteX189" fmla="*/ 1299118 w 1484196"/>
                        <a:gd name="connsiteY189" fmla="*/ 700439 h 768059"/>
                        <a:gd name="connsiteX190" fmla="*/ 1303622 w 1484196"/>
                        <a:gd name="connsiteY190" fmla="*/ 691430 h 768059"/>
                        <a:gd name="connsiteX191" fmla="*/ 1310379 w 1484196"/>
                        <a:gd name="connsiteY191" fmla="*/ 689178 h 768059"/>
                        <a:gd name="connsiteX192" fmla="*/ 1314883 w 1484196"/>
                        <a:gd name="connsiteY192" fmla="*/ 680169 h 768059"/>
                        <a:gd name="connsiteX193" fmla="*/ 1321640 w 1484196"/>
                        <a:gd name="connsiteY193" fmla="*/ 675665 h 768059"/>
                        <a:gd name="connsiteX194" fmla="*/ 1323892 w 1484196"/>
                        <a:gd name="connsiteY194" fmla="*/ 666656 h 768059"/>
                        <a:gd name="connsiteX195" fmla="*/ 1326144 w 1484196"/>
                        <a:gd name="connsiteY195" fmla="*/ 659899 h 768059"/>
                        <a:gd name="connsiteX196" fmla="*/ 1330649 w 1484196"/>
                        <a:gd name="connsiteY196" fmla="*/ 655395 h 768059"/>
                        <a:gd name="connsiteX197" fmla="*/ 1339658 w 1484196"/>
                        <a:gd name="connsiteY197" fmla="*/ 641881 h 768059"/>
                        <a:gd name="connsiteX198" fmla="*/ 1341910 w 1484196"/>
                        <a:gd name="connsiteY198" fmla="*/ 632873 h 768059"/>
                        <a:gd name="connsiteX199" fmla="*/ 1344162 w 1484196"/>
                        <a:gd name="connsiteY199" fmla="*/ 610350 h 768059"/>
                        <a:gd name="connsiteX200" fmla="*/ 1348666 w 1484196"/>
                        <a:gd name="connsiteY200" fmla="*/ 601341 h 768059"/>
                        <a:gd name="connsiteX201" fmla="*/ 1353171 w 1484196"/>
                        <a:gd name="connsiteY201" fmla="*/ 585576 h 768059"/>
                        <a:gd name="connsiteX202" fmla="*/ 1359928 w 1484196"/>
                        <a:gd name="connsiteY202" fmla="*/ 576567 h 768059"/>
                        <a:gd name="connsiteX203" fmla="*/ 1364432 w 1484196"/>
                        <a:gd name="connsiteY203" fmla="*/ 542784 h 768059"/>
                        <a:gd name="connsiteX204" fmla="*/ 1366684 w 1484196"/>
                        <a:gd name="connsiteY204" fmla="*/ 533775 h 768059"/>
                        <a:gd name="connsiteX205" fmla="*/ 1368936 w 1484196"/>
                        <a:gd name="connsiteY205" fmla="*/ 477470 h 768059"/>
                        <a:gd name="connsiteX206" fmla="*/ 1384702 w 1484196"/>
                        <a:gd name="connsiteY206" fmla="*/ 454947 h 768059"/>
                        <a:gd name="connsiteX207" fmla="*/ 1391459 w 1484196"/>
                        <a:gd name="connsiteY207" fmla="*/ 443686 h 768059"/>
                        <a:gd name="connsiteX208" fmla="*/ 1398215 w 1484196"/>
                        <a:gd name="connsiteY208" fmla="*/ 434677 h 768059"/>
                        <a:gd name="connsiteX209" fmla="*/ 1400467 w 1484196"/>
                        <a:gd name="connsiteY209" fmla="*/ 385129 h 768059"/>
                        <a:gd name="connsiteX210" fmla="*/ 1402720 w 1484196"/>
                        <a:gd name="connsiteY210" fmla="*/ 373868 h 768059"/>
                        <a:gd name="connsiteX211" fmla="*/ 1409476 w 1484196"/>
                        <a:gd name="connsiteY211" fmla="*/ 367111 h 768059"/>
                        <a:gd name="connsiteX212" fmla="*/ 1422990 w 1484196"/>
                        <a:gd name="connsiteY212" fmla="*/ 157655 h 768059"/>
                        <a:gd name="connsiteX213" fmla="*/ 1436503 w 1484196"/>
                        <a:gd name="connsiteY213" fmla="*/ 141889 h 768059"/>
                        <a:gd name="connsiteX214" fmla="*/ 1441007 w 1484196"/>
                        <a:gd name="connsiteY214" fmla="*/ 135133 h 768059"/>
                        <a:gd name="connsiteX215" fmla="*/ 1447764 w 1484196"/>
                        <a:gd name="connsiteY215" fmla="*/ 132880 h 768059"/>
                        <a:gd name="connsiteX216" fmla="*/ 1454521 w 1484196"/>
                        <a:gd name="connsiteY216" fmla="*/ 128376 h 768059"/>
                        <a:gd name="connsiteX217" fmla="*/ 1456773 w 1484196"/>
                        <a:gd name="connsiteY217" fmla="*/ 99097 h 768059"/>
                        <a:gd name="connsiteX218" fmla="*/ 1463530 w 1484196"/>
                        <a:gd name="connsiteY218" fmla="*/ 94593 h 768059"/>
                        <a:gd name="connsiteX219" fmla="*/ 1474791 w 1484196"/>
                        <a:gd name="connsiteY219" fmla="*/ 83332 h 768059"/>
                        <a:gd name="connsiteX220" fmla="*/ 1477043 w 1484196"/>
                        <a:gd name="connsiteY220" fmla="*/ 76575 h 768059"/>
                        <a:gd name="connsiteX221" fmla="*/ 1483800 w 1484196"/>
                        <a:gd name="connsiteY221" fmla="*/ 74323 h 768059"/>
                        <a:gd name="connsiteX222" fmla="*/ 1481547 w 1484196"/>
                        <a:gd name="connsiteY222" fmla="*/ 0 h 768059"/>
                        <a:gd name="connsiteX223" fmla="*/ 1470286 w 1484196"/>
                        <a:gd name="connsiteY223" fmla="*/ 9008 h 768059"/>
                        <a:gd name="connsiteX224" fmla="*/ 1468034 w 1484196"/>
                        <a:gd name="connsiteY224" fmla="*/ 18017 h 768059"/>
                        <a:gd name="connsiteX225" fmla="*/ 1461277 w 1484196"/>
                        <a:gd name="connsiteY225" fmla="*/ 20270 h 768059"/>
                        <a:gd name="connsiteX226" fmla="*/ 1470286 w 1484196"/>
                        <a:gd name="connsiteY22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61337 w 1484196"/>
                        <a:gd name="connsiteY115" fmla="*/ 639709 h 768059"/>
                        <a:gd name="connsiteX116" fmla="*/ 154992 w 1484196"/>
                        <a:gd name="connsiteY116" fmla="*/ 632873 h 768059"/>
                        <a:gd name="connsiteX117" fmla="*/ 161748 w 1484196"/>
                        <a:gd name="connsiteY117" fmla="*/ 637377 h 768059"/>
                        <a:gd name="connsiteX118" fmla="*/ 186523 w 1484196"/>
                        <a:gd name="connsiteY118" fmla="*/ 646386 h 768059"/>
                        <a:gd name="connsiteX119" fmla="*/ 197784 w 1484196"/>
                        <a:gd name="connsiteY119" fmla="*/ 648638 h 768059"/>
                        <a:gd name="connsiteX120" fmla="*/ 204540 w 1484196"/>
                        <a:gd name="connsiteY120" fmla="*/ 655395 h 768059"/>
                        <a:gd name="connsiteX121" fmla="*/ 211297 w 1484196"/>
                        <a:gd name="connsiteY121" fmla="*/ 657647 h 768059"/>
                        <a:gd name="connsiteX122" fmla="*/ 238324 w 1484196"/>
                        <a:gd name="connsiteY122" fmla="*/ 662151 h 768059"/>
                        <a:gd name="connsiteX123" fmla="*/ 283368 w 1484196"/>
                        <a:gd name="connsiteY123" fmla="*/ 668908 h 768059"/>
                        <a:gd name="connsiteX124" fmla="*/ 290125 w 1484196"/>
                        <a:gd name="connsiteY124" fmla="*/ 675665 h 768059"/>
                        <a:gd name="connsiteX125" fmla="*/ 292377 w 1484196"/>
                        <a:gd name="connsiteY125" fmla="*/ 686926 h 768059"/>
                        <a:gd name="connsiteX126" fmla="*/ 301386 w 1484196"/>
                        <a:gd name="connsiteY126" fmla="*/ 691430 h 768059"/>
                        <a:gd name="connsiteX127" fmla="*/ 312647 w 1484196"/>
                        <a:gd name="connsiteY127" fmla="*/ 702691 h 768059"/>
                        <a:gd name="connsiteX128" fmla="*/ 314899 w 1484196"/>
                        <a:gd name="connsiteY128" fmla="*/ 709448 h 768059"/>
                        <a:gd name="connsiteX129" fmla="*/ 328412 w 1484196"/>
                        <a:gd name="connsiteY129" fmla="*/ 729718 h 768059"/>
                        <a:gd name="connsiteX130" fmla="*/ 330665 w 1484196"/>
                        <a:gd name="connsiteY130" fmla="*/ 736474 h 768059"/>
                        <a:gd name="connsiteX131" fmla="*/ 335169 w 1484196"/>
                        <a:gd name="connsiteY131" fmla="*/ 743231 h 768059"/>
                        <a:gd name="connsiteX132" fmla="*/ 391474 w 1484196"/>
                        <a:gd name="connsiteY132" fmla="*/ 752240 h 768059"/>
                        <a:gd name="connsiteX133" fmla="*/ 459041 w 1484196"/>
                        <a:gd name="connsiteY133" fmla="*/ 756744 h 768059"/>
                        <a:gd name="connsiteX134" fmla="*/ 474806 w 1484196"/>
                        <a:gd name="connsiteY134" fmla="*/ 768006 h 768059"/>
                        <a:gd name="connsiteX135" fmla="*/ 501833 w 1484196"/>
                        <a:gd name="connsiteY135" fmla="*/ 761249 h 768059"/>
                        <a:gd name="connsiteX136" fmla="*/ 510842 w 1484196"/>
                        <a:gd name="connsiteY136" fmla="*/ 758997 h 768059"/>
                        <a:gd name="connsiteX137" fmla="*/ 528860 w 1484196"/>
                        <a:gd name="connsiteY137" fmla="*/ 754492 h 768059"/>
                        <a:gd name="connsiteX138" fmla="*/ 607687 w 1484196"/>
                        <a:gd name="connsiteY138" fmla="*/ 752240 h 768059"/>
                        <a:gd name="connsiteX139" fmla="*/ 670749 w 1484196"/>
                        <a:gd name="connsiteY139" fmla="*/ 747736 h 768059"/>
                        <a:gd name="connsiteX140" fmla="*/ 677506 w 1484196"/>
                        <a:gd name="connsiteY140" fmla="*/ 745483 h 768059"/>
                        <a:gd name="connsiteX141" fmla="*/ 686515 w 1484196"/>
                        <a:gd name="connsiteY141" fmla="*/ 743231 h 768059"/>
                        <a:gd name="connsiteX142" fmla="*/ 718046 w 1484196"/>
                        <a:gd name="connsiteY142" fmla="*/ 740979 h 768059"/>
                        <a:gd name="connsiteX143" fmla="*/ 745072 w 1484196"/>
                        <a:gd name="connsiteY143" fmla="*/ 713952 h 768059"/>
                        <a:gd name="connsiteX144" fmla="*/ 756333 w 1484196"/>
                        <a:gd name="connsiteY144" fmla="*/ 702691 h 768059"/>
                        <a:gd name="connsiteX145" fmla="*/ 760838 w 1484196"/>
                        <a:gd name="connsiteY145" fmla="*/ 698187 h 768059"/>
                        <a:gd name="connsiteX146" fmla="*/ 772099 w 1484196"/>
                        <a:gd name="connsiteY146" fmla="*/ 684674 h 768059"/>
                        <a:gd name="connsiteX147" fmla="*/ 783360 w 1484196"/>
                        <a:gd name="connsiteY147" fmla="*/ 673412 h 768059"/>
                        <a:gd name="connsiteX148" fmla="*/ 787865 w 1484196"/>
                        <a:gd name="connsiteY148" fmla="*/ 666656 h 768059"/>
                        <a:gd name="connsiteX149" fmla="*/ 794621 w 1484196"/>
                        <a:gd name="connsiteY149" fmla="*/ 664404 h 768059"/>
                        <a:gd name="connsiteX150" fmla="*/ 796873 w 1484196"/>
                        <a:gd name="connsiteY150" fmla="*/ 657647 h 768059"/>
                        <a:gd name="connsiteX151" fmla="*/ 826152 w 1484196"/>
                        <a:gd name="connsiteY151" fmla="*/ 655395 h 768059"/>
                        <a:gd name="connsiteX152" fmla="*/ 848674 w 1484196"/>
                        <a:gd name="connsiteY152" fmla="*/ 639629 h 768059"/>
                        <a:gd name="connsiteX153" fmla="*/ 866692 w 1484196"/>
                        <a:gd name="connsiteY153" fmla="*/ 635125 h 768059"/>
                        <a:gd name="connsiteX154" fmla="*/ 875701 w 1484196"/>
                        <a:gd name="connsiteY154" fmla="*/ 632873 h 768059"/>
                        <a:gd name="connsiteX155" fmla="*/ 882458 w 1484196"/>
                        <a:gd name="connsiteY155" fmla="*/ 628368 h 768059"/>
                        <a:gd name="connsiteX156" fmla="*/ 902728 w 1484196"/>
                        <a:gd name="connsiteY156" fmla="*/ 619359 h 768059"/>
                        <a:gd name="connsiteX157" fmla="*/ 913989 w 1484196"/>
                        <a:gd name="connsiteY157" fmla="*/ 608098 h 768059"/>
                        <a:gd name="connsiteX158" fmla="*/ 929754 w 1484196"/>
                        <a:gd name="connsiteY158" fmla="*/ 603594 h 768059"/>
                        <a:gd name="connsiteX159" fmla="*/ 968042 w 1484196"/>
                        <a:gd name="connsiteY159" fmla="*/ 605846 h 768059"/>
                        <a:gd name="connsiteX160" fmla="*/ 972546 w 1484196"/>
                        <a:gd name="connsiteY160" fmla="*/ 612603 h 768059"/>
                        <a:gd name="connsiteX161" fmla="*/ 977051 w 1484196"/>
                        <a:gd name="connsiteY161" fmla="*/ 617107 h 768059"/>
                        <a:gd name="connsiteX162" fmla="*/ 997321 w 1484196"/>
                        <a:gd name="connsiteY162" fmla="*/ 623864 h 768059"/>
                        <a:gd name="connsiteX163" fmla="*/ 1006330 w 1484196"/>
                        <a:gd name="connsiteY163" fmla="*/ 632873 h 768059"/>
                        <a:gd name="connsiteX164" fmla="*/ 1010834 w 1484196"/>
                        <a:gd name="connsiteY164" fmla="*/ 641881 h 768059"/>
                        <a:gd name="connsiteX165" fmla="*/ 1024347 w 1484196"/>
                        <a:gd name="connsiteY165" fmla="*/ 650890 h 768059"/>
                        <a:gd name="connsiteX166" fmla="*/ 1028852 w 1484196"/>
                        <a:gd name="connsiteY166" fmla="*/ 664404 h 768059"/>
                        <a:gd name="connsiteX167" fmla="*/ 1035608 w 1484196"/>
                        <a:gd name="connsiteY167" fmla="*/ 668908 h 768059"/>
                        <a:gd name="connsiteX168" fmla="*/ 1046869 w 1484196"/>
                        <a:gd name="connsiteY168" fmla="*/ 671160 h 768059"/>
                        <a:gd name="connsiteX169" fmla="*/ 1053626 w 1484196"/>
                        <a:gd name="connsiteY169" fmla="*/ 673412 h 768059"/>
                        <a:gd name="connsiteX170" fmla="*/ 1055878 w 1484196"/>
                        <a:gd name="connsiteY170" fmla="*/ 680169 h 768059"/>
                        <a:gd name="connsiteX171" fmla="*/ 1064887 w 1484196"/>
                        <a:gd name="connsiteY171" fmla="*/ 682421 h 768059"/>
                        <a:gd name="connsiteX172" fmla="*/ 1073896 w 1484196"/>
                        <a:gd name="connsiteY172" fmla="*/ 686926 h 768059"/>
                        <a:gd name="connsiteX173" fmla="*/ 1091914 w 1484196"/>
                        <a:gd name="connsiteY173" fmla="*/ 691430 h 768059"/>
                        <a:gd name="connsiteX174" fmla="*/ 1098670 w 1484196"/>
                        <a:gd name="connsiteY174" fmla="*/ 700439 h 768059"/>
                        <a:gd name="connsiteX175" fmla="*/ 1103175 w 1484196"/>
                        <a:gd name="connsiteY175" fmla="*/ 707196 h 768059"/>
                        <a:gd name="connsiteX176" fmla="*/ 1109932 w 1484196"/>
                        <a:gd name="connsiteY176" fmla="*/ 711700 h 768059"/>
                        <a:gd name="connsiteX177" fmla="*/ 1118940 w 1484196"/>
                        <a:gd name="connsiteY177" fmla="*/ 727466 h 768059"/>
                        <a:gd name="connsiteX178" fmla="*/ 1121193 w 1484196"/>
                        <a:gd name="connsiteY178" fmla="*/ 736474 h 768059"/>
                        <a:gd name="connsiteX179" fmla="*/ 1136958 w 1484196"/>
                        <a:gd name="connsiteY179" fmla="*/ 743231 h 768059"/>
                        <a:gd name="connsiteX180" fmla="*/ 1179750 w 1484196"/>
                        <a:gd name="connsiteY180" fmla="*/ 745483 h 768059"/>
                        <a:gd name="connsiteX181" fmla="*/ 1195516 w 1484196"/>
                        <a:gd name="connsiteY181" fmla="*/ 743231 h 768059"/>
                        <a:gd name="connsiteX182" fmla="*/ 1236056 w 1484196"/>
                        <a:gd name="connsiteY182" fmla="*/ 745483 h 768059"/>
                        <a:gd name="connsiteX183" fmla="*/ 1256326 w 1484196"/>
                        <a:gd name="connsiteY183" fmla="*/ 747736 h 768059"/>
                        <a:gd name="connsiteX184" fmla="*/ 1269839 w 1484196"/>
                        <a:gd name="connsiteY184" fmla="*/ 729718 h 768059"/>
                        <a:gd name="connsiteX185" fmla="*/ 1276596 w 1484196"/>
                        <a:gd name="connsiteY185" fmla="*/ 727466 h 768059"/>
                        <a:gd name="connsiteX186" fmla="*/ 1292361 w 1484196"/>
                        <a:gd name="connsiteY186" fmla="*/ 713952 h 768059"/>
                        <a:gd name="connsiteX187" fmla="*/ 1294613 w 1484196"/>
                        <a:gd name="connsiteY187" fmla="*/ 707196 h 768059"/>
                        <a:gd name="connsiteX188" fmla="*/ 1299118 w 1484196"/>
                        <a:gd name="connsiteY188" fmla="*/ 700439 h 768059"/>
                        <a:gd name="connsiteX189" fmla="*/ 1303622 w 1484196"/>
                        <a:gd name="connsiteY189" fmla="*/ 691430 h 768059"/>
                        <a:gd name="connsiteX190" fmla="*/ 1310379 w 1484196"/>
                        <a:gd name="connsiteY190" fmla="*/ 689178 h 768059"/>
                        <a:gd name="connsiteX191" fmla="*/ 1314883 w 1484196"/>
                        <a:gd name="connsiteY191" fmla="*/ 680169 h 768059"/>
                        <a:gd name="connsiteX192" fmla="*/ 1321640 w 1484196"/>
                        <a:gd name="connsiteY192" fmla="*/ 675665 h 768059"/>
                        <a:gd name="connsiteX193" fmla="*/ 1323892 w 1484196"/>
                        <a:gd name="connsiteY193" fmla="*/ 666656 h 768059"/>
                        <a:gd name="connsiteX194" fmla="*/ 1326144 w 1484196"/>
                        <a:gd name="connsiteY194" fmla="*/ 659899 h 768059"/>
                        <a:gd name="connsiteX195" fmla="*/ 1330649 w 1484196"/>
                        <a:gd name="connsiteY195" fmla="*/ 655395 h 768059"/>
                        <a:gd name="connsiteX196" fmla="*/ 1339658 w 1484196"/>
                        <a:gd name="connsiteY196" fmla="*/ 641881 h 768059"/>
                        <a:gd name="connsiteX197" fmla="*/ 1341910 w 1484196"/>
                        <a:gd name="connsiteY197" fmla="*/ 632873 h 768059"/>
                        <a:gd name="connsiteX198" fmla="*/ 1344162 w 1484196"/>
                        <a:gd name="connsiteY198" fmla="*/ 610350 h 768059"/>
                        <a:gd name="connsiteX199" fmla="*/ 1348666 w 1484196"/>
                        <a:gd name="connsiteY199" fmla="*/ 601341 h 768059"/>
                        <a:gd name="connsiteX200" fmla="*/ 1353171 w 1484196"/>
                        <a:gd name="connsiteY200" fmla="*/ 585576 h 768059"/>
                        <a:gd name="connsiteX201" fmla="*/ 1359928 w 1484196"/>
                        <a:gd name="connsiteY201" fmla="*/ 576567 h 768059"/>
                        <a:gd name="connsiteX202" fmla="*/ 1364432 w 1484196"/>
                        <a:gd name="connsiteY202" fmla="*/ 542784 h 768059"/>
                        <a:gd name="connsiteX203" fmla="*/ 1366684 w 1484196"/>
                        <a:gd name="connsiteY203" fmla="*/ 533775 h 768059"/>
                        <a:gd name="connsiteX204" fmla="*/ 1368936 w 1484196"/>
                        <a:gd name="connsiteY204" fmla="*/ 477470 h 768059"/>
                        <a:gd name="connsiteX205" fmla="*/ 1384702 w 1484196"/>
                        <a:gd name="connsiteY205" fmla="*/ 454947 h 768059"/>
                        <a:gd name="connsiteX206" fmla="*/ 1391459 w 1484196"/>
                        <a:gd name="connsiteY206" fmla="*/ 443686 h 768059"/>
                        <a:gd name="connsiteX207" fmla="*/ 1398215 w 1484196"/>
                        <a:gd name="connsiteY207" fmla="*/ 434677 h 768059"/>
                        <a:gd name="connsiteX208" fmla="*/ 1400467 w 1484196"/>
                        <a:gd name="connsiteY208" fmla="*/ 385129 h 768059"/>
                        <a:gd name="connsiteX209" fmla="*/ 1402720 w 1484196"/>
                        <a:gd name="connsiteY209" fmla="*/ 373868 h 768059"/>
                        <a:gd name="connsiteX210" fmla="*/ 1409476 w 1484196"/>
                        <a:gd name="connsiteY210" fmla="*/ 367111 h 768059"/>
                        <a:gd name="connsiteX211" fmla="*/ 1422990 w 1484196"/>
                        <a:gd name="connsiteY211" fmla="*/ 157655 h 768059"/>
                        <a:gd name="connsiteX212" fmla="*/ 1436503 w 1484196"/>
                        <a:gd name="connsiteY212" fmla="*/ 141889 h 768059"/>
                        <a:gd name="connsiteX213" fmla="*/ 1441007 w 1484196"/>
                        <a:gd name="connsiteY213" fmla="*/ 135133 h 768059"/>
                        <a:gd name="connsiteX214" fmla="*/ 1447764 w 1484196"/>
                        <a:gd name="connsiteY214" fmla="*/ 132880 h 768059"/>
                        <a:gd name="connsiteX215" fmla="*/ 1454521 w 1484196"/>
                        <a:gd name="connsiteY215" fmla="*/ 128376 h 768059"/>
                        <a:gd name="connsiteX216" fmla="*/ 1456773 w 1484196"/>
                        <a:gd name="connsiteY216" fmla="*/ 99097 h 768059"/>
                        <a:gd name="connsiteX217" fmla="*/ 1463530 w 1484196"/>
                        <a:gd name="connsiteY217" fmla="*/ 94593 h 768059"/>
                        <a:gd name="connsiteX218" fmla="*/ 1474791 w 1484196"/>
                        <a:gd name="connsiteY218" fmla="*/ 83332 h 768059"/>
                        <a:gd name="connsiteX219" fmla="*/ 1477043 w 1484196"/>
                        <a:gd name="connsiteY219" fmla="*/ 76575 h 768059"/>
                        <a:gd name="connsiteX220" fmla="*/ 1483800 w 1484196"/>
                        <a:gd name="connsiteY220" fmla="*/ 74323 h 768059"/>
                        <a:gd name="connsiteX221" fmla="*/ 1481547 w 1484196"/>
                        <a:gd name="connsiteY221" fmla="*/ 0 h 768059"/>
                        <a:gd name="connsiteX222" fmla="*/ 1470286 w 1484196"/>
                        <a:gd name="connsiteY222" fmla="*/ 9008 h 768059"/>
                        <a:gd name="connsiteX223" fmla="*/ 1468034 w 1484196"/>
                        <a:gd name="connsiteY223" fmla="*/ 18017 h 768059"/>
                        <a:gd name="connsiteX224" fmla="*/ 1461277 w 1484196"/>
                        <a:gd name="connsiteY224" fmla="*/ 20270 h 768059"/>
                        <a:gd name="connsiteX225" fmla="*/ 1470286 w 1484196"/>
                        <a:gd name="connsiteY22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186523 w 1484196"/>
                        <a:gd name="connsiteY117" fmla="*/ 646386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197784 w 1484196"/>
                        <a:gd name="connsiteY118" fmla="*/ 648638 h 768059"/>
                        <a:gd name="connsiteX119" fmla="*/ 204540 w 1484196"/>
                        <a:gd name="connsiteY119" fmla="*/ 655395 h 768059"/>
                        <a:gd name="connsiteX120" fmla="*/ 211297 w 1484196"/>
                        <a:gd name="connsiteY120" fmla="*/ 657647 h 768059"/>
                        <a:gd name="connsiteX121" fmla="*/ 238324 w 1484196"/>
                        <a:gd name="connsiteY121" fmla="*/ 662151 h 768059"/>
                        <a:gd name="connsiteX122" fmla="*/ 283368 w 1484196"/>
                        <a:gd name="connsiteY122" fmla="*/ 668908 h 768059"/>
                        <a:gd name="connsiteX123" fmla="*/ 290125 w 1484196"/>
                        <a:gd name="connsiteY123" fmla="*/ 675665 h 768059"/>
                        <a:gd name="connsiteX124" fmla="*/ 292377 w 1484196"/>
                        <a:gd name="connsiteY124" fmla="*/ 686926 h 768059"/>
                        <a:gd name="connsiteX125" fmla="*/ 301386 w 1484196"/>
                        <a:gd name="connsiteY125" fmla="*/ 691430 h 768059"/>
                        <a:gd name="connsiteX126" fmla="*/ 312647 w 1484196"/>
                        <a:gd name="connsiteY126" fmla="*/ 702691 h 768059"/>
                        <a:gd name="connsiteX127" fmla="*/ 314899 w 1484196"/>
                        <a:gd name="connsiteY127" fmla="*/ 709448 h 768059"/>
                        <a:gd name="connsiteX128" fmla="*/ 328412 w 1484196"/>
                        <a:gd name="connsiteY128" fmla="*/ 729718 h 768059"/>
                        <a:gd name="connsiteX129" fmla="*/ 330665 w 1484196"/>
                        <a:gd name="connsiteY129" fmla="*/ 736474 h 768059"/>
                        <a:gd name="connsiteX130" fmla="*/ 335169 w 1484196"/>
                        <a:gd name="connsiteY130" fmla="*/ 743231 h 768059"/>
                        <a:gd name="connsiteX131" fmla="*/ 391474 w 1484196"/>
                        <a:gd name="connsiteY131" fmla="*/ 752240 h 768059"/>
                        <a:gd name="connsiteX132" fmla="*/ 459041 w 1484196"/>
                        <a:gd name="connsiteY132" fmla="*/ 756744 h 768059"/>
                        <a:gd name="connsiteX133" fmla="*/ 474806 w 1484196"/>
                        <a:gd name="connsiteY133" fmla="*/ 768006 h 768059"/>
                        <a:gd name="connsiteX134" fmla="*/ 501833 w 1484196"/>
                        <a:gd name="connsiteY134" fmla="*/ 761249 h 768059"/>
                        <a:gd name="connsiteX135" fmla="*/ 510842 w 1484196"/>
                        <a:gd name="connsiteY135" fmla="*/ 758997 h 768059"/>
                        <a:gd name="connsiteX136" fmla="*/ 528860 w 1484196"/>
                        <a:gd name="connsiteY136" fmla="*/ 754492 h 768059"/>
                        <a:gd name="connsiteX137" fmla="*/ 607687 w 1484196"/>
                        <a:gd name="connsiteY137" fmla="*/ 752240 h 768059"/>
                        <a:gd name="connsiteX138" fmla="*/ 670749 w 1484196"/>
                        <a:gd name="connsiteY138" fmla="*/ 747736 h 768059"/>
                        <a:gd name="connsiteX139" fmla="*/ 677506 w 1484196"/>
                        <a:gd name="connsiteY139" fmla="*/ 745483 h 768059"/>
                        <a:gd name="connsiteX140" fmla="*/ 686515 w 1484196"/>
                        <a:gd name="connsiteY140" fmla="*/ 743231 h 768059"/>
                        <a:gd name="connsiteX141" fmla="*/ 718046 w 1484196"/>
                        <a:gd name="connsiteY141" fmla="*/ 740979 h 768059"/>
                        <a:gd name="connsiteX142" fmla="*/ 745072 w 1484196"/>
                        <a:gd name="connsiteY142" fmla="*/ 713952 h 768059"/>
                        <a:gd name="connsiteX143" fmla="*/ 756333 w 1484196"/>
                        <a:gd name="connsiteY143" fmla="*/ 702691 h 768059"/>
                        <a:gd name="connsiteX144" fmla="*/ 760838 w 1484196"/>
                        <a:gd name="connsiteY144" fmla="*/ 698187 h 768059"/>
                        <a:gd name="connsiteX145" fmla="*/ 772099 w 1484196"/>
                        <a:gd name="connsiteY145" fmla="*/ 684674 h 768059"/>
                        <a:gd name="connsiteX146" fmla="*/ 783360 w 1484196"/>
                        <a:gd name="connsiteY146" fmla="*/ 673412 h 768059"/>
                        <a:gd name="connsiteX147" fmla="*/ 787865 w 1484196"/>
                        <a:gd name="connsiteY147" fmla="*/ 666656 h 768059"/>
                        <a:gd name="connsiteX148" fmla="*/ 794621 w 1484196"/>
                        <a:gd name="connsiteY148" fmla="*/ 664404 h 768059"/>
                        <a:gd name="connsiteX149" fmla="*/ 796873 w 1484196"/>
                        <a:gd name="connsiteY149" fmla="*/ 657647 h 768059"/>
                        <a:gd name="connsiteX150" fmla="*/ 826152 w 1484196"/>
                        <a:gd name="connsiteY150" fmla="*/ 655395 h 768059"/>
                        <a:gd name="connsiteX151" fmla="*/ 848674 w 1484196"/>
                        <a:gd name="connsiteY151" fmla="*/ 639629 h 768059"/>
                        <a:gd name="connsiteX152" fmla="*/ 866692 w 1484196"/>
                        <a:gd name="connsiteY152" fmla="*/ 635125 h 768059"/>
                        <a:gd name="connsiteX153" fmla="*/ 875701 w 1484196"/>
                        <a:gd name="connsiteY153" fmla="*/ 632873 h 768059"/>
                        <a:gd name="connsiteX154" fmla="*/ 882458 w 1484196"/>
                        <a:gd name="connsiteY154" fmla="*/ 628368 h 768059"/>
                        <a:gd name="connsiteX155" fmla="*/ 902728 w 1484196"/>
                        <a:gd name="connsiteY155" fmla="*/ 619359 h 768059"/>
                        <a:gd name="connsiteX156" fmla="*/ 913989 w 1484196"/>
                        <a:gd name="connsiteY156" fmla="*/ 608098 h 768059"/>
                        <a:gd name="connsiteX157" fmla="*/ 929754 w 1484196"/>
                        <a:gd name="connsiteY157" fmla="*/ 603594 h 768059"/>
                        <a:gd name="connsiteX158" fmla="*/ 968042 w 1484196"/>
                        <a:gd name="connsiteY158" fmla="*/ 605846 h 768059"/>
                        <a:gd name="connsiteX159" fmla="*/ 972546 w 1484196"/>
                        <a:gd name="connsiteY159" fmla="*/ 612603 h 768059"/>
                        <a:gd name="connsiteX160" fmla="*/ 977051 w 1484196"/>
                        <a:gd name="connsiteY160" fmla="*/ 617107 h 768059"/>
                        <a:gd name="connsiteX161" fmla="*/ 997321 w 1484196"/>
                        <a:gd name="connsiteY161" fmla="*/ 623864 h 768059"/>
                        <a:gd name="connsiteX162" fmla="*/ 1006330 w 1484196"/>
                        <a:gd name="connsiteY162" fmla="*/ 632873 h 768059"/>
                        <a:gd name="connsiteX163" fmla="*/ 1010834 w 1484196"/>
                        <a:gd name="connsiteY163" fmla="*/ 641881 h 768059"/>
                        <a:gd name="connsiteX164" fmla="*/ 1024347 w 1484196"/>
                        <a:gd name="connsiteY164" fmla="*/ 650890 h 768059"/>
                        <a:gd name="connsiteX165" fmla="*/ 1028852 w 1484196"/>
                        <a:gd name="connsiteY165" fmla="*/ 664404 h 768059"/>
                        <a:gd name="connsiteX166" fmla="*/ 1035608 w 1484196"/>
                        <a:gd name="connsiteY166" fmla="*/ 668908 h 768059"/>
                        <a:gd name="connsiteX167" fmla="*/ 1046869 w 1484196"/>
                        <a:gd name="connsiteY167" fmla="*/ 671160 h 768059"/>
                        <a:gd name="connsiteX168" fmla="*/ 1053626 w 1484196"/>
                        <a:gd name="connsiteY168" fmla="*/ 673412 h 768059"/>
                        <a:gd name="connsiteX169" fmla="*/ 1055878 w 1484196"/>
                        <a:gd name="connsiteY169" fmla="*/ 680169 h 768059"/>
                        <a:gd name="connsiteX170" fmla="*/ 1064887 w 1484196"/>
                        <a:gd name="connsiteY170" fmla="*/ 682421 h 768059"/>
                        <a:gd name="connsiteX171" fmla="*/ 1073896 w 1484196"/>
                        <a:gd name="connsiteY171" fmla="*/ 686926 h 768059"/>
                        <a:gd name="connsiteX172" fmla="*/ 1091914 w 1484196"/>
                        <a:gd name="connsiteY172" fmla="*/ 691430 h 768059"/>
                        <a:gd name="connsiteX173" fmla="*/ 1098670 w 1484196"/>
                        <a:gd name="connsiteY173" fmla="*/ 700439 h 768059"/>
                        <a:gd name="connsiteX174" fmla="*/ 1103175 w 1484196"/>
                        <a:gd name="connsiteY174" fmla="*/ 707196 h 768059"/>
                        <a:gd name="connsiteX175" fmla="*/ 1109932 w 1484196"/>
                        <a:gd name="connsiteY175" fmla="*/ 711700 h 768059"/>
                        <a:gd name="connsiteX176" fmla="*/ 1118940 w 1484196"/>
                        <a:gd name="connsiteY176" fmla="*/ 727466 h 768059"/>
                        <a:gd name="connsiteX177" fmla="*/ 1121193 w 1484196"/>
                        <a:gd name="connsiteY177" fmla="*/ 736474 h 768059"/>
                        <a:gd name="connsiteX178" fmla="*/ 1136958 w 1484196"/>
                        <a:gd name="connsiteY178" fmla="*/ 743231 h 768059"/>
                        <a:gd name="connsiteX179" fmla="*/ 1179750 w 1484196"/>
                        <a:gd name="connsiteY179" fmla="*/ 745483 h 768059"/>
                        <a:gd name="connsiteX180" fmla="*/ 1195516 w 1484196"/>
                        <a:gd name="connsiteY180" fmla="*/ 743231 h 768059"/>
                        <a:gd name="connsiteX181" fmla="*/ 1236056 w 1484196"/>
                        <a:gd name="connsiteY181" fmla="*/ 745483 h 768059"/>
                        <a:gd name="connsiteX182" fmla="*/ 1256326 w 1484196"/>
                        <a:gd name="connsiteY182" fmla="*/ 747736 h 768059"/>
                        <a:gd name="connsiteX183" fmla="*/ 1269839 w 1484196"/>
                        <a:gd name="connsiteY183" fmla="*/ 729718 h 768059"/>
                        <a:gd name="connsiteX184" fmla="*/ 1276596 w 1484196"/>
                        <a:gd name="connsiteY184" fmla="*/ 727466 h 768059"/>
                        <a:gd name="connsiteX185" fmla="*/ 1292361 w 1484196"/>
                        <a:gd name="connsiteY185" fmla="*/ 713952 h 768059"/>
                        <a:gd name="connsiteX186" fmla="*/ 1294613 w 1484196"/>
                        <a:gd name="connsiteY186" fmla="*/ 707196 h 768059"/>
                        <a:gd name="connsiteX187" fmla="*/ 1299118 w 1484196"/>
                        <a:gd name="connsiteY187" fmla="*/ 700439 h 768059"/>
                        <a:gd name="connsiteX188" fmla="*/ 1303622 w 1484196"/>
                        <a:gd name="connsiteY188" fmla="*/ 691430 h 768059"/>
                        <a:gd name="connsiteX189" fmla="*/ 1310379 w 1484196"/>
                        <a:gd name="connsiteY189" fmla="*/ 689178 h 768059"/>
                        <a:gd name="connsiteX190" fmla="*/ 1314883 w 1484196"/>
                        <a:gd name="connsiteY190" fmla="*/ 680169 h 768059"/>
                        <a:gd name="connsiteX191" fmla="*/ 1321640 w 1484196"/>
                        <a:gd name="connsiteY191" fmla="*/ 675665 h 768059"/>
                        <a:gd name="connsiteX192" fmla="*/ 1323892 w 1484196"/>
                        <a:gd name="connsiteY192" fmla="*/ 666656 h 768059"/>
                        <a:gd name="connsiteX193" fmla="*/ 1326144 w 1484196"/>
                        <a:gd name="connsiteY193" fmla="*/ 659899 h 768059"/>
                        <a:gd name="connsiteX194" fmla="*/ 1330649 w 1484196"/>
                        <a:gd name="connsiteY194" fmla="*/ 655395 h 768059"/>
                        <a:gd name="connsiteX195" fmla="*/ 1339658 w 1484196"/>
                        <a:gd name="connsiteY195" fmla="*/ 641881 h 768059"/>
                        <a:gd name="connsiteX196" fmla="*/ 1341910 w 1484196"/>
                        <a:gd name="connsiteY196" fmla="*/ 632873 h 768059"/>
                        <a:gd name="connsiteX197" fmla="*/ 1344162 w 1484196"/>
                        <a:gd name="connsiteY197" fmla="*/ 610350 h 768059"/>
                        <a:gd name="connsiteX198" fmla="*/ 1348666 w 1484196"/>
                        <a:gd name="connsiteY198" fmla="*/ 601341 h 768059"/>
                        <a:gd name="connsiteX199" fmla="*/ 1353171 w 1484196"/>
                        <a:gd name="connsiteY199" fmla="*/ 585576 h 768059"/>
                        <a:gd name="connsiteX200" fmla="*/ 1359928 w 1484196"/>
                        <a:gd name="connsiteY200" fmla="*/ 576567 h 768059"/>
                        <a:gd name="connsiteX201" fmla="*/ 1364432 w 1484196"/>
                        <a:gd name="connsiteY201" fmla="*/ 542784 h 768059"/>
                        <a:gd name="connsiteX202" fmla="*/ 1366684 w 1484196"/>
                        <a:gd name="connsiteY202" fmla="*/ 533775 h 768059"/>
                        <a:gd name="connsiteX203" fmla="*/ 1368936 w 1484196"/>
                        <a:gd name="connsiteY203" fmla="*/ 477470 h 768059"/>
                        <a:gd name="connsiteX204" fmla="*/ 1384702 w 1484196"/>
                        <a:gd name="connsiteY204" fmla="*/ 454947 h 768059"/>
                        <a:gd name="connsiteX205" fmla="*/ 1391459 w 1484196"/>
                        <a:gd name="connsiteY205" fmla="*/ 443686 h 768059"/>
                        <a:gd name="connsiteX206" fmla="*/ 1398215 w 1484196"/>
                        <a:gd name="connsiteY206" fmla="*/ 434677 h 768059"/>
                        <a:gd name="connsiteX207" fmla="*/ 1400467 w 1484196"/>
                        <a:gd name="connsiteY207" fmla="*/ 385129 h 768059"/>
                        <a:gd name="connsiteX208" fmla="*/ 1402720 w 1484196"/>
                        <a:gd name="connsiteY208" fmla="*/ 373868 h 768059"/>
                        <a:gd name="connsiteX209" fmla="*/ 1409476 w 1484196"/>
                        <a:gd name="connsiteY209" fmla="*/ 367111 h 768059"/>
                        <a:gd name="connsiteX210" fmla="*/ 1422990 w 1484196"/>
                        <a:gd name="connsiteY210" fmla="*/ 157655 h 768059"/>
                        <a:gd name="connsiteX211" fmla="*/ 1436503 w 1484196"/>
                        <a:gd name="connsiteY211" fmla="*/ 141889 h 768059"/>
                        <a:gd name="connsiteX212" fmla="*/ 1441007 w 1484196"/>
                        <a:gd name="connsiteY212" fmla="*/ 135133 h 768059"/>
                        <a:gd name="connsiteX213" fmla="*/ 1447764 w 1484196"/>
                        <a:gd name="connsiteY213" fmla="*/ 132880 h 768059"/>
                        <a:gd name="connsiteX214" fmla="*/ 1454521 w 1484196"/>
                        <a:gd name="connsiteY214" fmla="*/ 128376 h 768059"/>
                        <a:gd name="connsiteX215" fmla="*/ 1456773 w 1484196"/>
                        <a:gd name="connsiteY215" fmla="*/ 99097 h 768059"/>
                        <a:gd name="connsiteX216" fmla="*/ 1463530 w 1484196"/>
                        <a:gd name="connsiteY216" fmla="*/ 94593 h 768059"/>
                        <a:gd name="connsiteX217" fmla="*/ 1474791 w 1484196"/>
                        <a:gd name="connsiteY217" fmla="*/ 83332 h 768059"/>
                        <a:gd name="connsiteX218" fmla="*/ 1477043 w 1484196"/>
                        <a:gd name="connsiteY218" fmla="*/ 76575 h 768059"/>
                        <a:gd name="connsiteX219" fmla="*/ 1483800 w 1484196"/>
                        <a:gd name="connsiteY219" fmla="*/ 74323 h 768059"/>
                        <a:gd name="connsiteX220" fmla="*/ 1481547 w 1484196"/>
                        <a:gd name="connsiteY220" fmla="*/ 0 h 768059"/>
                        <a:gd name="connsiteX221" fmla="*/ 1470286 w 1484196"/>
                        <a:gd name="connsiteY221" fmla="*/ 9008 h 768059"/>
                        <a:gd name="connsiteX222" fmla="*/ 1468034 w 1484196"/>
                        <a:gd name="connsiteY222" fmla="*/ 18017 h 768059"/>
                        <a:gd name="connsiteX223" fmla="*/ 1461277 w 1484196"/>
                        <a:gd name="connsiteY223" fmla="*/ 20270 h 768059"/>
                        <a:gd name="connsiteX224" fmla="*/ 1470286 w 1484196"/>
                        <a:gd name="connsiteY22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04540 w 1484196"/>
                        <a:gd name="connsiteY118" fmla="*/ 655395 h 768059"/>
                        <a:gd name="connsiteX119" fmla="*/ 211297 w 1484196"/>
                        <a:gd name="connsiteY119" fmla="*/ 657647 h 768059"/>
                        <a:gd name="connsiteX120" fmla="*/ 238324 w 1484196"/>
                        <a:gd name="connsiteY120" fmla="*/ 662151 h 768059"/>
                        <a:gd name="connsiteX121" fmla="*/ 283368 w 1484196"/>
                        <a:gd name="connsiteY121" fmla="*/ 668908 h 768059"/>
                        <a:gd name="connsiteX122" fmla="*/ 290125 w 1484196"/>
                        <a:gd name="connsiteY122" fmla="*/ 675665 h 768059"/>
                        <a:gd name="connsiteX123" fmla="*/ 292377 w 1484196"/>
                        <a:gd name="connsiteY123" fmla="*/ 686926 h 768059"/>
                        <a:gd name="connsiteX124" fmla="*/ 301386 w 1484196"/>
                        <a:gd name="connsiteY124" fmla="*/ 691430 h 768059"/>
                        <a:gd name="connsiteX125" fmla="*/ 312647 w 1484196"/>
                        <a:gd name="connsiteY125" fmla="*/ 702691 h 768059"/>
                        <a:gd name="connsiteX126" fmla="*/ 314899 w 1484196"/>
                        <a:gd name="connsiteY126" fmla="*/ 709448 h 768059"/>
                        <a:gd name="connsiteX127" fmla="*/ 328412 w 1484196"/>
                        <a:gd name="connsiteY127" fmla="*/ 729718 h 768059"/>
                        <a:gd name="connsiteX128" fmla="*/ 330665 w 1484196"/>
                        <a:gd name="connsiteY128" fmla="*/ 736474 h 768059"/>
                        <a:gd name="connsiteX129" fmla="*/ 335169 w 1484196"/>
                        <a:gd name="connsiteY129" fmla="*/ 743231 h 768059"/>
                        <a:gd name="connsiteX130" fmla="*/ 391474 w 1484196"/>
                        <a:gd name="connsiteY130" fmla="*/ 752240 h 768059"/>
                        <a:gd name="connsiteX131" fmla="*/ 459041 w 1484196"/>
                        <a:gd name="connsiteY131" fmla="*/ 756744 h 768059"/>
                        <a:gd name="connsiteX132" fmla="*/ 474806 w 1484196"/>
                        <a:gd name="connsiteY132" fmla="*/ 768006 h 768059"/>
                        <a:gd name="connsiteX133" fmla="*/ 501833 w 1484196"/>
                        <a:gd name="connsiteY133" fmla="*/ 761249 h 768059"/>
                        <a:gd name="connsiteX134" fmla="*/ 510842 w 1484196"/>
                        <a:gd name="connsiteY134" fmla="*/ 758997 h 768059"/>
                        <a:gd name="connsiteX135" fmla="*/ 528860 w 1484196"/>
                        <a:gd name="connsiteY135" fmla="*/ 754492 h 768059"/>
                        <a:gd name="connsiteX136" fmla="*/ 607687 w 1484196"/>
                        <a:gd name="connsiteY136" fmla="*/ 752240 h 768059"/>
                        <a:gd name="connsiteX137" fmla="*/ 670749 w 1484196"/>
                        <a:gd name="connsiteY137" fmla="*/ 747736 h 768059"/>
                        <a:gd name="connsiteX138" fmla="*/ 677506 w 1484196"/>
                        <a:gd name="connsiteY138" fmla="*/ 745483 h 768059"/>
                        <a:gd name="connsiteX139" fmla="*/ 686515 w 1484196"/>
                        <a:gd name="connsiteY139" fmla="*/ 743231 h 768059"/>
                        <a:gd name="connsiteX140" fmla="*/ 718046 w 1484196"/>
                        <a:gd name="connsiteY140" fmla="*/ 740979 h 768059"/>
                        <a:gd name="connsiteX141" fmla="*/ 745072 w 1484196"/>
                        <a:gd name="connsiteY141" fmla="*/ 713952 h 768059"/>
                        <a:gd name="connsiteX142" fmla="*/ 756333 w 1484196"/>
                        <a:gd name="connsiteY142" fmla="*/ 702691 h 768059"/>
                        <a:gd name="connsiteX143" fmla="*/ 760838 w 1484196"/>
                        <a:gd name="connsiteY143" fmla="*/ 698187 h 768059"/>
                        <a:gd name="connsiteX144" fmla="*/ 772099 w 1484196"/>
                        <a:gd name="connsiteY144" fmla="*/ 684674 h 768059"/>
                        <a:gd name="connsiteX145" fmla="*/ 783360 w 1484196"/>
                        <a:gd name="connsiteY145" fmla="*/ 673412 h 768059"/>
                        <a:gd name="connsiteX146" fmla="*/ 787865 w 1484196"/>
                        <a:gd name="connsiteY146" fmla="*/ 666656 h 768059"/>
                        <a:gd name="connsiteX147" fmla="*/ 794621 w 1484196"/>
                        <a:gd name="connsiteY147" fmla="*/ 664404 h 768059"/>
                        <a:gd name="connsiteX148" fmla="*/ 796873 w 1484196"/>
                        <a:gd name="connsiteY148" fmla="*/ 657647 h 768059"/>
                        <a:gd name="connsiteX149" fmla="*/ 826152 w 1484196"/>
                        <a:gd name="connsiteY149" fmla="*/ 655395 h 768059"/>
                        <a:gd name="connsiteX150" fmla="*/ 848674 w 1484196"/>
                        <a:gd name="connsiteY150" fmla="*/ 639629 h 768059"/>
                        <a:gd name="connsiteX151" fmla="*/ 866692 w 1484196"/>
                        <a:gd name="connsiteY151" fmla="*/ 635125 h 768059"/>
                        <a:gd name="connsiteX152" fmla="*/ 875701 w 1484196"/>
                        <a:gd name="connsiteY152" fmla="*/ 632873 h 768059"/>
                        <a:gd name="connsiteX153" fmla="*/ 882458 w 1484196"/>
                        <a:gd name="connsiteY153" fmla="*/ 628368 h 768059"/>
                        <a:gd name="connsiteX154" fmla="*/ 902728 w 1484196"/>
                        <a:gd name="connsiteY154" fmla="*/ 619359 h 768059"/>
                        <a:gd name="connsiteX155" fmla="*/ 913989 w 1484196"/>
                        <a:gd name="connsiteY155" fmla="*/ 608098 h 768059"/>
                        <a:gd name="connsiteX156" fmla="*/ 929754 w 1484196"/>
                        <a:gd name="connsiteY156" fmla="*/ 603594 h 768059"/>
                        <a:gd name="connsiteX157" fmla="*/ 968042 w 1484196"/>
                        <a:gd name="connsiteY157" fmla="*/ 605846 h 768059"/>
                        <a:gd name="connsiteX158" fmla="*/ 972546 w 1484196"/>
                        <a:gd name="connsiteY158" fmla="*/ 612603 h 768059"/>
                        <a:gd name="connsiteX159" fmla="*/ 977051 w 1484196"/>
                        <a:gd name="connsiteY159" fmla="*/ 617107 h 768059"/>
                        <a:gd name="connsiteX160" fmla="*/ 997321 w 1484196"/>
                        <a:gd name="connsiteY160" fmla="*/ 623864 h 768059"/>
                        <a:gd name="connsiteX161" fmla="*/ 1006330 w 1484196"/>
                        <a:gd name="connsiteY161" fmla="*/ 632873 h 768059"/>
                        <a:gd name="connsiteX162" fmla="*/ 1010834 w 1484196"/>
                        <a:gd name="connsiteY162" fmla="*/ 641881 h 768059"/>
                        <a:gd name="connsiteX163" fmla="*/ 1024347 w 1484196"/>
                        <a:gd name="connsiteY163" fmla="*/ 650890 h 768059"/>
                        <a:gd name="connsiteX164" fmla="*/ 1028852 w 1484196"/>
                        <a:gd name="connsiteY164" fmla="*/ 664404 h 768059"/>
                        <a:gd name="connsiteX165" fmla="*/ 1035608 w 1484196"/>
                        <a:gd name="connsiteY165" fmla="*/ 668908 h 768059"/>
                        <a:gd name="connsiteX166" fmla="*/ 1046869 w 1484196"/>
                        <a:gd name="connsiteY166" fmla="*/ 671160 h 768059"/>
                        <a:gd name="connsiteX167" fmla="*/ 1053626 w 1484196"/>
                        <a:gd name="connsiteY167" fmla="*/ 673412 h 768059"/>
                        <a:gd name="connsiteX168" fmla="*/ 1055878 w 1484196"/>
                        <a:gd name="connsiteY168" fmla="*/ 680169 h 768059"/>
                        <a:gd name="connsiteX169" fmla="*/ 1064887 w 1484196"/>
                        <a:gd name="connsiteY169" fmla="*/ 682421 h 768059"/>
                        <a:gd name="connsiteX170" fmla="*/ 1073896 w 1484196"/>
                        <a:gd name="connsiteY170" fmla="*/ 686926 h 768059"/>
                        <a:gd name="connsiteX171" fmla="*/ 1091914 w 1484196"/>
                        <a:gd name="connsiteY171" fmla="*/ 691430 h 768059"/>
                        <a:gd name="connsiteX172" fmla="*/ 1098670 w 1484196"/>
                        <a:gd name="connsiteY172" fmla="*/ 700439 h 768059"/>
                        <a:gd name="connsiteX173" fmla="*/ 1103175 w 1484196"/>
                        <a:gd name="connsiteY173" fmla="*/ 707196 h 768059"/>
                        <a:gd name="connsiteX174" fmla="*/ 1109932 w 1484196"/>
                        <a:gd name="connsiteY174" fmla="*/ 711700 h 768059"/>
                        <a:gd name="connsiteX175" fmla="*/ 1118940 w 1484196"/>
                        <a:gd name="connsiteY175" fmla="*/ 727466 h 768059"/>
                        <a:gd name="connsiteX176" fmla="*/ 1121193 w 1484196"/>
                        <a:gd name="connsiteY176" fmla="*/ 736474 h 768059"/>
                        <a:gd name="connsiteX177" fmla="*/ 1136958 w 1484196"/>
                        <a:gd name="connsiteY177" fmla="*/ 743231 h 768059"/>
                        <a:gd name="connsiteX178" fmla="*/ 1179750 w 1484196"/>
                        <a:gd name="connsiteY178" fmla="*/ 745483 h 768059"/>
                        <a:gd name="connsiteX179" fmla="*/ 1195516 w 1484196"/>
                        <a:gd name="connsiteY179" fmla="*/ 743231 h 768059"/>
                        <a:gd name="connsiteX180" fmla="*/ 1236056 w 1484196"/>
                        <a:gd name="connsiteY180" fmla="*/ 745483 h 768059"/>
                        <a:gd name="connsiteX181" fmla="*/ 1256326 w 1484196"/>
                        <a:gd name="connsiteY181" fmla="*/ 747736 h 768059"/>
                        <a:gd name="connsiteX182" fmla="*/ 1269839 w 1484196"/>
                        <a:gd name="connsiteY182" fmla="*/ 729718 h 768059"/>
                        <a:gd name="connsiteX183" fmla="*/ 1276596 w 1484196"/>
                        <a:gd name="connsiteY183" fmla="*/ 727466 h 768059"/>
                        <a:gd name="connsiteX184" fmla="*/ 1292361 w 1484196"/>
                        <a:gd name="connsiteY184" fmla="*/ 713952 h 768059"/>
                        <a:gd name="connsiteX185" fmla="*/ 1294613 w 1484196"/>
                        <a:gd name="connsiteY185" fmla="*/ 707196 h 768059"/>
                        <a:gd name="connsiteX186" fmla="*/ 1299118 w 1484196"/>
                        <a:gd name="connsiteY186" fmla="*/ 700439 h 768059"/>
                        <a:gd name="connsiteX187" fmla="*/ 1303622 w 1484196"/>
                        <a:gd name="connsiteY187" fmla="*/ 691430 h 768059"/>
                        <a:gd name="connsiteX188" fmla="*/ 1310379 w 1484196"/>
                        <a:gd name="connsiteY188" fmla="*/ 689178 h 768059"/>
                        <a:gd name="connsiteX189" fmla="*/ 1314883 w 1484196"/>
                        <a:gd name="connsiteY189" fmla="*/ 680169 h 768059"/>
                        <a:gd name="connsiteX190" fmla="*/ 1321640 w 1484196"/>
                        <a:gd name="connsiteY190" fmla="*/ 675665 h 768059"/>
                        <a:gd name="connsiteX191" fmla="*/ 1323892 w 1484196"/>
                        <a:gd name="connsiteY191" fmla="*/ 666656 h 768059"/>
                        <a:gd name="connsiteX192" fmla="*/ 1326144 w 1484196"/>
                        <a:gd name="connsiteY192" fmla="*/ 659899 h 768059"/>
                        <a:gd name="connsiteX193" fmla="*/ 1330649 w 1484196"/>
                        <a:gd name="connsiteY193" fmla="*/ 655395 h 768059"/>
                        <a:gd name="connsiteX194" fmla="*/ 1339658 w 1484196"/>
                        <a:gd name="connsiteY194" fmla="*/ 641881 h 768059"/>
                        <a:gd name="connsiteX195" fmla="*/ 1341910 w 1484196"/>
                        <a:gd name="connsiteY195" fmla="*/ 632873 h 768059"/>
                        <a:gd name="connsiteX196" fmla="*/ 1344162 w 1484196"/>
                        <a:gd name="connsiteY196" fmla="*/ 610350 h 768059"/>
                        <a:gd name="connsiteX197" fmla="*/ 1348666 w 1484196"/>
                        <a:gd name="connsiteY197" fmla="*/ 601341 h 768059"/>
                        <a:gd name="connsiteX198" fmla="*/ 1353171 w 1484196"/>
                        <a:gd name="connsiteY198" fmla="*/ 585576 h 768059"/>
                        <a:gd name="connsiteX199" fmla="*/ 1359928 w 1484196"/>
                        <a:gd name="connsiteY199" fmla="*/ 576567 h 768059"/>
                        <a:gd name="connsiteX200" fmla="*/ 1364432 w 1484196"/>
                        <a:gd name="connsiteY200" fmla="*/ 542784 h 768059"/>
                        <a:gd name="connsiteX201" fmla="*/ 1366684 w 1484196"/>
                        <a:gd name="connsiteY201" fmla="*/ 533775 h 768059"/>
                        <a:gd name="connsiteX202" fmla="*/ 1368936 w 1484196"/>
                        <a:gd name="connsiteY202" fmla="*/ 477470 h 768059"/>
                        <a:gd name="connsiteX203" fmla="*/ 1384702 w 1484196"/>
                        <a:gd name="connsiteY203" fmla="*/ 454947 h 768059"/>
                        <a:gd name="connsiteX204" fmla="*/ 1391459 w 1484196"/>
                        <a:gd name="connsiteY204" fmla="*/ 443686 h 768059"/>
                        <a:gd name="connsiteX205" fmla="*/ 1398215 w 1484196"/>
                        <a:gd name="connsiteY205" fmla="*/ 434677 h 768059"/>
                        <a:gd name="connsiteX206" fmla="*/ 1400467 w 1484196"/>
                        <a:gd name="connsiteY206" fmla="*/ 385129 h 768059"/>
                        <a:gd name="connsiteX207" fmla="*/ 1402720 w 1484196"/>
                        <a:gd name="connsiteY207" fmla="*/ 373868 h 768059"/>
                        <a:gd name="connsiteX208" fmla="*/ 1409476 w 1484196"/>
                        <a:gd name="connsiteY208" fmla="*/ 367111 h 768059"/>
                        <a:gd name="connsiteX209" fmla="*/ 1422990 w 1484196"/>
                        <a:gd name="connsiteY209" fmla="*/ 157655 h 768059"/>
                        <a:gd name="connsiteX210" fmla="*/ 1436503 w 1484196"/>
                        <a:gd name="connsiteY210" fmla="*/ 141889 h 768059"/>
                        <a:gd name="connsiteX211" fmla="*/ 1441007 w 1484196"/>
                        <a:gd name="connsiteY211" fmla="*/ 135133 h 768059"/>
                        <a:gd name="connsiteX212" fmla="*/ 1447764 w 1484196"/>
                        <a:gd name="connsiteY212" fmla="*/ 132880 h 768059"/>
                        <a:gd name="connsiteX213" fmla="*/ 1454521 w 1484196"/>
                        <a:gd name="connsiteY213" fmla="*/ 128376 h 768059"/>
                        <a:gd name="connsiteX214" fmla="*/ 1456773 w 1484196"/>
                        <a:gd name="connsiteY214" fmla="*/ 99097 h 768059"/>
                        <a:gd name="connsiteX215" fmla="*/ 1463530 w 1484196"/>
                        <a:gd name="connsiteY215" fmla="*/ 94593 h 768059"/>
                        <a:gd name="connsiteX216" fmla="*/ 1474791 w 1484196"/>
                        <a:gd name="connsiteY216" fmla="*/ 83332 h 768059"/>
                        <a:gd name="connsiteX217" fmla="*/ 1477043 w 1484196"/>
                        <a:gd name="connsiteY217" fmla="*/ 76575 h 768059"/>
                        <a:gd name="connsiteX218" fmla="*/ 1483800 w 1484196"/>
                        <a:gd name="connsiteY218" fmla="*/ 74323 h 768059"/>
                        <a:gd name="connsiteX219" fmla="*/ 1481547 w 1484196"/>
                        <a:gd name="connsiteY219" fmla="*/ 0 h 768059"/>
                        <a:gd name="connsiteX220" fmla="*/ 1470286 w 1484196"/>
                        <a:gd name="connsiteY220" fmla="*/ 9008 h 768059"/>
                        <a:gd name="connsiteX221" fmla="*/ 1468034 w 1484196"/>
                        <a:gd name="connsiteY221" fmla="*/ 18017 h 768059"/>
                        <a:gd name="connsiteX222" fmla="*/ 1461277 w 1484196"/>
                        <a:gd name="connsiteY222" fmla="*/ 20270 h 768059"/>
                        <a:gd name="connsiteX223" fmla="*/ 1470286 w 1484196"/>
                        <a:gd name="connsiteY22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11297 w 1484196"/>
                        <a:gd name="connsiteY118" fmla="*/ 657647 h 768059"/>
                        <a:gd name="connsiteX119" fmla="*/ 238324 w 1484196"/>
                        <a:gd name="connsiteY119" fmla="*/ 662151 h 768059"/>
                        <a:gd name="connsiteX120" fmla="*/ 283368 w 1484196"/>
                        <a:gd name="connsiteY120" fmla="*/ 668908 h 768059"/>
                        <a:gd name="connsiteX121" fmla="*/ 290125 w 1484196"/>
                        <a:gd name="connsiteY121" fmla="*/ 675665 h 768059"/>
                        <a:gd name="connsiteX122" fmla="*/ 292377 w 1484196"/>
                        <a:gd name="connsiteY122" fmla="*/ 686926 h 768059"/>
                        <a:gd name="connsiteX123" fmla="*/ 301386 w 1484196"/>
                        <a:gd name="connsiteY123" fmla="*/ 691430 h 768059"/>
                        <a:gd name="connsiteX124" fmla="*/ 312647 w 1484196"/>
                        <a:gd name="connsiteY124" fmla="*/ 702691 h 768059"/>
                        <a:gd name="connsiteX125" fmla="*/ 314899 w 1484196"/>
                        <a:gd name="connsiteY125" fmla="*/ 709448 h 768059"/>
                        <a:gd name="connsiteX126" fmla="*/ 328412 w 1484196"/>
                        <a:gd name="connsiteY126" fmla="*/ 729718 h 768059"/>
                        <a:gd name="connsiteX127" fmla="*/ 330665 w 1484196"/>
                        <a:gd name="connsiteY127" fmla="*/ 736474 h 768059"/>
                        <a:gd name="connsiteX128" fmla="*/ 335169 w 1484196"/>
                        <a:gd name="connsiteY128" fmla="*/ 743231 h 768059"/>
                        <a:gd name="connsiteX129" fmla="*/ 391474 w 1484196"/>
                        <a:gd name="connsiteY129" fmla="*/ 752240 h 768059"/>
                        <a:gd name="connsiteX130" fmla="*/ 459041 w 1484196"/>
                        <a:gd name="connsiteY130" fmla="*/ 756744 h 768059"/>
                        <a:gd name="connsiteX131" fmla="*/ 474806 w 1484196"/>
                        <a:gd name="connsiteY131" fmla="*/ 768006 h 768059"/>
                        <a:gd name="connsiteX132" fmla="*/ 501833 w 1484196"/>
                        <a:gd name="connsiteY132" fmla="*/ 761249 h 768059"/>
                        <a:gd name="connsiteX133" fmla="*/ 510842 w 1484196"/>
                        <a:gd name="connsiteY133" fmla="*/ 758997 h 768059"/>
                        <a:gd name="connsiteX134" fmla="*/ 528860 w 1484196"/>
                        <a:gd name="connsiteY134" fmla="*/ 754492 h 768059"/>
                        <a:gd name="connsiteX135" fmla="*/ 607687 w 1484196"/>
                        <a:gd name="connsiteY135" fmla="*/ 752240 h 768059"/>
                        <a:gd name="connsiteX136" fmla="*/ 670749 w 1484196"/>
                        <a:gd name="connsiteY136" fmla="*/ 747736 h 768059"/>
                        <a:gd name="connsiteX137" fmla="*/ 677506 w 1484196"/>
                        <a:gd name="connsiteY137" fmla="*/ 745483 h 768059"/>
                        <a:gd name="connsiteX138" fmla="*/ 686515 w 1484196"/>
                        <a:gd name="connsiteY138" fmla="*/ 743231 h 768059"/>
                        <a:gd name="connsiteX139" fmla="*/ 718046 w 1484196"/>
                        <a:gd name="connsiteY139" fmla="*/ 740979 h 768059"/>
                        <a:gd name="connsiteX140" fmla="*/ 745072 w 1484196"/>
                        <a:gd name="connsiteY140" fmla="*/ 713952 h 768059"/>
                        <a:gd name="connsiteX141" fmla="*/ 756333 w 1484196"/>
                        <a:gd name="connsiteY141" fmla="*/ 702691 h 768059"/>
                        <a:gd name="connsiteX142" fmla="*/ 760838 w 1484196"/>
                        <a:gd name="connsiteY142" fmla="*/ 698187 h 768059"/>
                        <a:gd name="connsiteX143" fmla="*/ 772099 w 1484196"/>
                        <a:gd name="connsiteY143" fmla="*/ 684674 h 768059"/>
                        <a:gd name="connsiteX144" fmla="*/ 783360 w 1484196"/>
                        <a:gd name="connsiteY144" fmla="*/ 673412 h 768059"/>
                        <a:gd name="connsiteX145" fmla="*/ 787865 w 1484196"/>
                        <a:gd name="connsiteY145" fmla="*/ 666656 h 768059"/>
                        <a:gd name="connsiteX146" fmla="*/ 794621 w 1484196"/>
                        <a:gd name="connsiteY146" fmla="*/ 664404 h 768059"/>
                        <a:gd name="connsiteX147" fmla="*/ 796873 w 1484196"/>
                        <a:gd name="connsiteY147" fmla="*/ 657647 h 768059"/>
                        <a:gd name="connsiteX148" fmla="*/ 826152 w 1484196"/>
                        <a:gd name="connsiteY148" fmla="*/ 655395 h 768059"/>
                        <a:gd name="connsiteX149" fmla="*/ 848674 w 1484196"/>
                        <a:gd name="connsiteY149" fmla="*/ 639629 h 768059"/>
                        <a:gd name="connsiteX150" fmla="*/ 866692 w 1484196"/>
                        <a:gd name="connsiteY150" fmla="*/ 635125 h 768059"/>
                        <a:gd name="connsiteX151" fmla="*/ 875701 w 1484196"/>
                        <a:gd name="connsiteY151" fmla="*/ 632873 h 768059"/>
                        <a:gd name="connsiteX152" fmla="*/ 882458 w 1484196"/>
                        <a:gd name="connsiteY152" fmla="*/ 628368 h 768059"/>
                        <a:gd name="connsiteX153" fmla="*/ 902728 w 1484196"/>
                        <a:gd name="connsiteY153" fmla="*/ 619359 h 768059"/>
                        <a:gd name="connsiteX154" fmla="*/ 913989 w 1484196"/>
                        <a:gd name="connsiteY154" fmla="*/ 608098 h 768059"/>
                        <a:gd name="connsiteX155" fmla="*/ 929754 w 1484196"/>
                        <a:gd name="connsiteY155" fmla="*/ 603594 h 768059"/>
                        <a:gd name="connsiteX156" fmla="*/ 968042 w 1484196"/>
                        <a:gd name="connsiteY156" fmla="*/ 605846 h 768059"/>
                        <a:gd name="connsiteX157" fmla="*/ 972546 w 1484196"/>
                        <a:gd name="connsiteY157" fmla="*/ 612603 h 768059"/>
                        <a:gd name="connsiteX158" fmla="*/ 977051 w 1484196"/>
                        <a:gd name="connsiteY158" fmla="*/ 617107 h 768059"/>
                        <a:gd name="connsiteX159" fmla="*/ 997321 w 1484196"/>
                        <a:gd name="connsiteY159" fmla="*/ 623864 h 768059"/>
                        <a:gd name="connsiteX160" fmla="*/ 1006330 w 1484196"/>
                        <a:gd name="connsiteY160" fmla="*/ 632873 h 768059"/>
                        <a:gd name="connsiteX161" fmla="*/ 1010834 w 1484196"/>
                        <a:gd name="connsiteY161" fmla="*/ 641881 h 768059"/>
                        <a:gd name="connsiteX162" fmla="*/ 1024347 w 1484196"/>
                        <a:gd name="connsiteY162" fmla="*/ 650890 h 768059"/>
                        <a:gd name="connsiteX163" fmla="*/ 1028852 w 1484196"/>
                        <a:gd name="connsiteY163" fmla="*/ 664404 h 768059"/>
                        <a:gd name="connsiteX164" fmla="*/ 1035608 w 1484196"/>
                        <a:gd name="connsiteY164" fmla="*/ 668908 h 768059"/>
                        <a:gd name="connsiteX165" fmla="*/ 1046869 w 1484196"/>
                        <a:gd name="connsiteY165" fmla="*/ 671160 h 768059"/>
                        <a:gd name="connsiteX166" fmla="*/ 1053626 w 1484196"/>
                        <a:gd name="connsiteY166" fmla="*/ 673412 h 768059"/>
                        <a:gd name="connsiteX167" fmla="*/ 1055878 w 1484196"/>
                        <a:gd name="connsiteY167" fmla="*/ 680169 h 768059"/>
                        <a:gd name="connsiteX168" fmla="*/ 1064887 w 1484196"/>
                        <a:gd name="connsiteY168" fmla="*/ 682421 h 768059"/>
                        <a:gd name="connsiteX169" fmla="*/ 1073896 w 1484196"/>
                        <a:gd name="connsiteY169" fmla="*/ 686926 h 768059"/>
                        <a:gd name="connsiteX170" fmla="*/ 1091914 w 1484196"/>
                        <a:gd name="connsiteY170" fmla="*/ 691430 h 768059"/>
                        <a:gd name="connsiteX171" fmla="*/ 1098670 w 1484196"/>
                        <a:gd name="connsiteY171" fmla="*/ 700439 h 768059"/>
                        <a:gd name="connsiteX172" fmla="*/ 1103175 w 1484196"/>
                        <a:gd name="connsiteY172" fmla="*/ 707196 h 768059"/>
                        <a:gd name="connsiteX173" fmla="*/ 1109932 w 1484196"/>
                        <a:gd name="connsiteY173" fmla="*/ 711700 h 768059"/>
                        <a:gd name="connsiteX174" fmla="*/ 1118940 w 1484196"/>
                        <a:gd name="connsiteY174" fmla="*/ 727466 h 768059"/>
                        <a:gd name="connsiteX175" fmla="*/ 1121193 w 1484196"/>
                        <a:gd name="connsiteY175" fmla="*/ 736474 h 768059"/>
                        <a:gd name="connsiteX176" fmla="*/ 1136958 w 1484196"/>
                        <a:gd name="connsiteY176" fmla="*/ 743231 h 768059"/>
                        <a:gd name="connsiteX177" fmla="*/ 1179750 w 1484196"/>
                        <a:gd name="connsiteY177" fmla="*/ 745483 h 768059"/>
                        <a:gd name="connsiteX178" fmla="*/ 1195516 w 1484196"/>
                        <a:gd name="connsiteY178" fmla="*/ 743231 h 768059"/>
                        <a:gd name="connsiteX179" fmla="*/ 1236056 w 1484196"/>
                        <a:gd name="connsiteY179" fmla="*/ 745483 h 768059"/>
                        <a:gd name="connsiteX180" fmla="*/ 1256326 w 1484196"/>
                        <a:gd name="connsiteY180" fmla="*/ 747736 h 768059"/>
                        <a:gd name="connsiteX181" fmla="*/ 1269839 w 1484196"/>
                        <a:gd name="connsiteY181" fmla="*/ 729718 h 768059"/>
                        <a:gd name="connsiteX182" fmla="*/ 1276596 w 1484196"/>
                        <a:gd name="connsiteY182" fmla="*/ 727466 h 768059"/>
                        <a:gd name="connsiteX183" fmla="*/ 1292361 w 1484196"/>
                        <a:gd name="connsiteY183" fmla="*/ 713952 h 768059"/>
                        <a:gd name="connsiteX184" fmla="*/ 1294613 w 1484196"/>
                        <a:gd name="connsiteY184" fmla="*/ 707196 h 768059"/>
                        <a:gd name="connsiteX185" fmla="*/ 1299118 w 1484196"/>
                        <a:gd name="connsiteY185" fmla="*/ 700439 h 768059"/>
                        <a:gd name="connsiteX186" fmla="*/ 1303622 w 1484196"/>
                        <a:gd name="connsiteY186" fmla="*/ 691430 h 768059"/>
                        <a:gd name="connsiteX187" fmla="*/ 1310379 w 1484196"/>
                        <a:gd name="connsiteY187" fmla="*/ 689178 h 768059"/>
                        <a:gd name="connsiteX188" fmla="*/ 1314883 w 1484196"/>
                        <a:gd name="connsiteY188" fmla="*/ 680169 h 768059"/>
                        <a:gd name="connsiteX189" fmla="*/ 1321640 w 1484196"/>
                        <a:gd name="connsiteY189" fmla="*/ 675665 h 768059"/>
                        <a:gd name="connsiteX190" fmla="*/ 1323892 w 1484196"/>
                        <a:gd name="connsiteY190" fmla="*/ 666656 h 768059"/>
                        <a:gd name="connsiteX191" fmla="*/ 1326144 w 1484196"/>
                        <a:gd name="connsiteY191" fmla="*/ 659899 h 768059"/>
                        <a:gd name="connsiteX192" fmla="*/ 1330649 w 1484196"/>
                        <a:gd name="connsiteY192" fmla="*/ 655395 h 768059"/>
                        <a:gd name="connsiteX193" fmla="*/ 1339658 w 1484196"/>
                        <a:gd name="connsiteY193" fmla="*/ 641881 h 768059"/>
                        <a:gd name="connsiteX194" fmla="*/ 1341910 w 1484196"/>
                        <a:gd name="connsiteY194" fmla="*/ 632873 h 768059"/>
                        <a:gd name="connsiteX195" fmla="*/ 1344162 w 1484196"/>
                        <a:gd name="connsiteY195" fmla="*/ 610350 h 768059"/>
                        <a:gd name="connsiteX196" fmla="*/ 1348666 w 1484196"/>
                        <a:gd name="connsiteY196" fmla="*/ 601341 h 768059"/>
                        <a:gd name="connsiteX197" fmla="*/ 1353171 w 1484196"/>
                        <a:gd name="connsiteY197" fmla="*/ 585576 h 768059"/>
                        <a:gd name="connsiteX198" fmla="*/ 1359928 w 1484196"/>
                        <a:gd name="connsiteY198" fmla="*/ 576567 h 768059"/>
                        <a:gd name="connsiteX199" fmla="*/ 1364432 w 1484196"/>
                        <a:gd name="connsiteY199" fmla="*/ 542784 h 768059"/>
                        <a:gd name="connsiteX200" fmla="*/ 1366684 w 1484196"/>
                        <a:gd name="connsiteY200" fmla="*/ 533775 h 768059"/>
                        <a:gd name="connsiteX201" fmla="*/ 1368936 w 1484196"/>
                        <a:gd name="connsiteY201" fmla="*/ 477470 h 768059"/>
                        <a:gd name="connsiteX202" fmla="*/ 1384702 w 1484196"/>
                        <a:gd name="connsiteY202" fmla="*/ 454947 h 768059"/>
                        <a:gd name="connsiteX203" fmla="*/ 1391459 w 1484196"/>
                        <a:gd name="connsiteY203" fmla="*/ 443686 h 768059"/>
                        <a:gd name="connsiteX204" fmla="*/ 1398215 w 1484196"/>
                        <a:gd name="connsiteY204" fmla="*/ 434677 h 768059"/>
                        <a:gd name="connsiteX205" fmla="*/ 1400467 w 1484196"/>
                        <a:gd name="connsiteY205" fmla="*/ 385129 h 768059"/>
                        <a:gd name="connsiteX206" fmla="*/ 1402720 w 1484196"/>
                        <a:gd name="connsiteY206" fmla="*/ 373868 h 768059"/>
                        <a:gd name="connsiteX207" fmla="*/ 1409476 w 1484196"/>
                        <a:gd name="connsiteY207" fmla="*/ 367111 h 768059"/>
                        <a:gd name="connsiteX208" fmla="*/ 1422990 w 1484196"/>
                        <a:gd name="connsiteY208" fmla="*/ 157655 h 768059"/>
                        <a:gd name="connsiteX209" fmla="*/ 1436503 w 1484196"/>
                        <a:gd name="connsiteY209" fmla="*/ 141889 h 768059"/>
                        <a:gd name="connsiteX210" fmla="*/ 1441007 w 1484196"/>
                        <a:gd name="connsiteY210" fmla="*/ 135133 h 768059"/>
                        <a:gd name="connsiteX211" fmla="*/ 1447764 w 1484196"/>
                        <a:gd name="connsiteY211" fmla="*/ 132880 h 768059"/>
                        <a:gd name="connsiteX212" fmla="*/ 1454521 w 1484196"/>
                        <a:gd name="connsiteY212" fmla="*/ 128376 h 768059"/>
                        <a:gd name="connsiteX213" fmla="*/ 1456773 w 1484196"/>
                        <a:gd name="connsiteY213" fmla="*/ 99097 h 768059"/>
                        <a:gd name="connsiteX214" fmla="*/ 1463530 w 1484196"/>
                        <a:gd name="connsiteY214" fmla="*/ 94593 h 768059"/>
                        <a:gd name="connsiteX215" fmla="*/ 1474791 w 1484196"/>
                        <a:gd name="connsiteY215" fmla="*/ 83332 h 768059"/>
                        <a:gd name="connsiteX216" fmla="*/ 1477043 w 1484196"/>
                        <a:gd name="connsiteY216" fmla="*/ 76575 h 768059"/>
                        <a:gd name="connsiteX217" fmla="*/ 1483800 w 1484196"/>
                        <a:gd name="connsiteY217" fmla="*/ 74323 h 768059"/>
                        <a:gd name="connsiteX218" fmla="*/ 1481547 w 1484196"/>
                        <a:gd name="connsiteY218" fmla="*/ 0 h 768059"/>
                        <a:gd name="connsiteX219" fmla="*/ 1470286 w 1484196"/>
                        <a:gd name="connsiteY219" fmla="*/ 9008 h 768059"/>
                        <a:gd name="connsiteX220" fmla="*/ 1468034 w 1484196"/>
                        <a:gd name="connsiteY220" fmla="*/ 18017 h 768059"/>
                        <a:gd name="connsiteX221" fmla="*/ 1461277 w 1484196"/>
                        <a:gd name="connsiteY221" fmla="*/ 20270 h 768059"/>
                        <a:gd name="connsiteX222" fmla="*/ 1470286 w 1484196"/>
                        <a:gd name="connsiteY222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83368 w 1484196"/>
                        <a:gd name="connsiteY119" fmla="*/ 668908 h 768059"/>
                        <a:gd name="connsiteX120" fmla="*/ 290125 w 1484196"/>
                        <a:gd name="connsiteY120" fmla="*/ 675665 h 768059"/>
                        <a:gd name="connsiteX121" fmla="*/ 292377 w 1484196"/>
                        <a:gd name="connsiteY121" fmla="*/ 686926 h 768059"/>
                        <a:gd name="connsiteX122" fmla="*/ 301386 w 1484196"/>
                        <a:gd name="connsiteY122" fmla="*/ 691430 h 768059"/>
                        <a:gd name="connsiteX123" fmla="*/ 312647 w 1484196"/>
                        <a:gd name="connsiteY123" fmla="*/ 702691 h 768059"/>
                        <a:gd name="connsiteX124" fmla="*/ 314899 w 1484196"/>
                        <a:gd name="connsiteY124" fmla="*/ 709448 h 768059"/>
                        <a:gd name="connsiteX125" fmla="*/ 328412 w 1484196"/>
                        <a:gd name="connsiteY125" fmla="*/ 729718 h 768059"/>
                        <a:gd name="connsiteX126" fmla="*/ 330665 w 1484196"/>
                        <a:gd name="connsiteY126" fmla="*/ 736474 h 768059"/>
                        <a:gd name="connsiteX127" fmla="*/ 335169 w 1484196"/>
                        <a:gd name="connsiteY127" fmla="*/ 743231 h 768059"/>
                        <a:gd name="connsiteX128" fmla="*/ 391474 w 1484196"/>
                        <a:gd name="connsiteY128" fmla="*/ 752240 h 768059"/>
                        <a:gd name="connsiteX129" fmla="*/ 459041 w 1484196"/>
                        <a:gd name="connsiteY129" fmla="*/ 756744 h 768059"/>
                        <a:gd name="connsiteX130" fmla="*/ 474806 w 1484196"/>
                        <a:gd name="connsiteY130" fmla="*/ 768006 h 768059"/>
                        <a:gd name="connsiteX131" fmla="*/ 501833 w 1484196"/>
                        <a:gd name="connsiteY131" fmla="*/ 761249 h 768059"/>
                        <a:gd name="connsiteX132" fmla="*/ 510842 w 1484196"/>
                        <a:gd name="connsiteY132" fmla="*/ 758997 h 768059"/>
                        <a:gd name="connsiteX133" fmla="*/ 528860 w 1484196"/>
                        <a:gd name="connsiteY133" fmla="*/ 754492 h 768059"/>
                        <a:gd name="connsiteX134" fmla="*/ 607687 w 1484196"/>
                        <a:gd name="connsiteY134" fmla="*/ 752240 h 768059"/>
                        <a:gd name="connsiteX135" fmla="*/ 670749 w 1484196"/>
                        <a:gd name="connsiteY135" fmla="*/ 747736 h 768059"/>
                        <a:gd name="connsiteX136" fmla="*/ 677506 w 1484196"/>
                        <a:gd name="connsiteY136" fmla="*/ 745483 h 768059"/>
                        <a:gd name="connsiteX137" fmla="*/ 686515 w 1484196"/>
                        <a:gd name="connsiteY137" fmla="*/ 743231 h 768059"/>
                        <a:gd name="connsiteX138" fmla="*/ 718046 w 1484196"/>
                        <a:gd name="connsiteY138" fmla="*/ 740979 h 768059"/>
                        <a:gd name="connsiteX139" fmla="*/ 745072 w 1484196"/>
                        <a:gd name="connsiteY139" fmla="*/ 713952 h 768059"/>
                        <a:gd name="connsiteX140" fmla="*/ 756333 w 1484196"/>
                        <a:gd name="connsiteY140" fmla="*/ 702691 h 768059"/>
                        <a:gd name="connsiteX141" fmla="*/ 760838 w 1484196"/>
                        <a:gd name="connsiteY141" fmla="*/ 698187 h 768059"/>
                        <a:gd name="connsiteX142" fmla="*/ 772099 w 1484196"/>
                        <a:gd name="connsiteY142" fmla="*/ 684674 h 768059"/>
                        <a:gd name="connsiteX143" fmla="*/ 783360 w 1484196"/>
                        <a:gd name="connsiteY143" fmla="*/ 673412 h 768059"/>
                        <a:gd name="connsiteX144" fmla="*/ 787865 w 1484196"/>
                        <a:gd name="connsiteY144" fmla="*/ 666656 h 768059"/>
                        <a:gd name="connsiteX145" fmla="*/ 794621 w 1484196"/>
                        <a:gd name="connsiteY145" fmla="*/ 664404 h 768059"/>
                        <a:gd name="connsiteX146" fmla="*/ 796873 w 1484196"/>
                        <a:gd name="connsiteY146" fmla="*/ 657647 h 768059"/>
                        <a:gd name="connsiteX147" fmla="*/ 826152 w 1484196"/>
                        <a:gd name="connsiteY147" fmla="*/ 655395 h 768059"/>
                        <a:gd name="connsiteX148" fmla="*/ 848674 w 1484196"/>
                        <a:gd name="connsiteY148" fmla="*/ 639629 h 768059"/>
                        <a:gd name="connsiteX149" fmla="*/ 866692 w 1484196"/>
                        <a:gd name="connsiteY149" fmla="*/ 635125 h 768059"/>
                        <a:gd name="connsiteX150" fmla="*/ 875701 w 1484196"/>
                        <a:gd name="connsiteY150" fmla="*/ 632873 h 768059"/>
                        <a:gd name="connsiteX151" fmla="*/ 882458 w 1484196"/>
                        <a:gd name="connsiteY151" fmla="*/ 628368 h 768059"/>
                        <a:gd name="connsiteX152" fmla="*/ 902728 w 1484196"/>
                        <a:gd name="connsiteY152" fmla="*/ 619359 h 768059"/>
                        <a:gd name="connsiteX153" fmla="*/ 913989 w 1484196"/>
                        <a:gd name="connsiteY153" fmla="*/ 608098 h 768059"/>
                        <a:gd name="connsiteX154" fmla="*/ 929754 w 1484196"/>
                        <a:gd name="connsiteY154" fmla="*/ 603594 h 768059"/>
                        <a:gd name="connsiteX155" fmla="*/ 968042 w 1484196"/>
                        <a:gd name="connsiteY155" fmla="*/ 605846 h 768059"/>
                        <a:gd name="connsiteX156" fmla="*/ 972546 w 1484196"/>
                        <a:gd name="connsiteY156" fmla="*/ 612603 h 768059"/>
                        <a:gd name="connsiteX157" fmla="*/ 977051 w 1484196"/>
                        <a:gd name="connsiteY157" fmla="*/ 617107 h 768059"/>
                        <a:gd name="connsiteX158" fmla="*/ 997321 w 1484196"/>
                        <a:gd name="connsiteY158" fmla="*/ 623864 h 768059"/>
                        <a:gd name="connsiteX159" fmla="*/ 1006330 w 1484196"/>
                        <a:gd name="connsiteY159" fmla="*/ 632873 h 768059"/>
                        <a:gd name="connsiteX160" fmla="*/ 1010834 w 1484196"/>
                        <a:gd name="connsiteY160" fmla="*/ 641881 h 768059"/>
                        <a:gd name="connsiteX161" fmla="*/ 1024347 w 1484196"/>
                        <a:gd name="connsiteY161" fmla="*/ 650890 h 768059"/>
                        <a:gd name="connsiteX162" fmla="*/ 1028852 w 1484196"/>
                        <a:gd name="connsiteY162" fmla="*/ 664404 h 768059"/>
                        <a:gd name="connsiteX163" fmla="*/ 1035608 w 1484196"/>
                        <a:gd name="connsiteY163" fmla="*/ 668908 h 768059"/>
                        <a:gd name="connsiteX164" fmla="*/ 1046869 w 1484196"/>
                        <a:gd name="connsiteY164" fmla="*/ 671160 h 768059"/>
                        <a:gd name="connsiteX165" fmla="*/ 1053626 w 1484196"/>
                        <a:gd name="connsiteY165" fmla="*/ 673412 h 768059"/>
                        <a:gd name="connsiteX166" fmla="*/ 1055878 w 1484196"/>
                        <a:gd name="connsiteY166" fmla="*/ 680169 h 768059"/>
                        <a:gd name="connsiteX167" fmla="*/ 1064887 w 1484196"/>
                        <a:gd name="connsiteY167" fmla="*/ 682421 h 768059"/>
                        <a:gd name="connsiteX168" fmla="*/ 1073896 w 1484196"/>
                        <a:gd name="connsiteY168" fmla="*/ 686926 h 768059"/>
                        <a:gd name="connsiteX169" fmla="*/ 1091914 w 1484196"/>
                        <a:gd name="connsiteY169" fmla="*/ 691430 h 768059"/>
                        <a:gd name="connsiteX170" fmla="*/ 1098670 w 1484196"/>
                        <a:gd name="connsiteY170" fmla="*/ 700439 h 768059"/>
                        <a:gd name="connsiteX171" fmla="*/ 1103175 w 1484196"/>
                        <a:gd name="connsiteY171" fmla="*/ 707196 h 768059"/>
                        <a:gd name="connsiteX172" fmla="*/ 1109932 w 1484196"/>
                        <a:gd name="connsiteY172" fmla="*/ 711700 h 768059"/>
                        <a:gd name="connsiteX173" fmla="*/ 1118940 w 1484196"/>
                        <a:gd name="connsiteY173" fmla="*/ 727466 h 768059"/>
                        <a:gd name="connsiteX174" fmla="*/ 1121193 w 1484196"/>
                        <a:gd name="connsiteY174" fmla="*/ 736474 h 768059"/>
                        <a:gd name="connsiteX175" fmla="*/ 1136958 w 1484196"/>
                        <a:gd name="connsiteY175" fmla="*/ 743231 h 768059"/>
                        <a:gd name="connsiteX176" fmla="*/ 1179750 w 1484196"/>
                        <a:gd name="connsiteY176" fmla="*/ 745483 h 768059"/>
                        <a:gd name="connsiteX177" fmla="*/ 1195516 w 1484196"/>
                        <a:gd name="connsiteY177" fmla="*/ 743231 h 768059"/>
                        <a:gd name="connsiteX178" fmla="*/ 1236056 w 1484196"/>
                        <a:gd name="connsiteY178" fmla="*/ 745483 h 768059"/>
                        <a:gd name="connsiteX179" fmla="*/ 1256326 w 1484196"/>
                        <a:gd name="connsiteY179" fmla="*/ 747736 h 768059"/>
                        <a:gd name="connsiteX180" fmla="*/ 1269839 w 1484196"/>
                        <a:gd name="connsiteY180" fmla="*/ 729718 h 768059"/>
                        <a:gd name="connsiteX181" fmla="*/ 1276596 w 1484196"/>
                        <a:gd name="connsiteY181" fmla="*/ 727466 h 768059"/>
                        <a:gd name="connsiteX182" fmla="*/ 1292361 w 1484196"/>
                        <a:gd name="connsiteY182" fmla="*/ 713952 h 768059"/>
                        <a:gd name="connsiteX183" fmla="*/ 1294613 w 1484196"/>
                        <a:gd name="connsiteY183" fmla="*/ 707196 h 768059"/>
                        <a:gd name="connsiteX184" fmla="*/ 1299118 w 1484196"/>
                        <a:gd name="connsiteY184" fmla="*/ 700439 h 768059"/>
                        <a:gd name="connsiteX185" fmla="*/ 1303622 w 1484196"/>
                        <a:gd name="connsiteY185" fmla="*/ 691430 h 768059"/>
                        <a:gd name="connsiteX186" fmla="*/ 1310379 w 1484196"/>
                        <a:gd name="connsiteY186" fmla="*/ 689178 h 768059"/>
                        <a:gd name="connsiteX187" fmla="*/ 1314883 w 1484196"/>
                        <a:gd name="connsiteY187" fmla="*/ 680169 h 768059"/>
                        <a:gd name="connsiteX188" fmla="*/ 1321640 w 1484196"/>
                        <a:gd name="connsiteY188" fmla="*/ 675665 h 768059"/>
                        <a:gd name="connsiteX189" fmla="*/ 1323892 w 1484196"/>
                        <a:gd name="connsiteY189" fmla="*/ 666656 h 768059"/>
                        <a:gd name="connsiteX190" fmla="*/ 1326144 w 1484196"/>
                        <a:gd name="connsiteY190" fmla="*/ 659899 h 768059"/>
                        <a:gd name="connsiteX191" fmla="*/ 1330649 w 1484196"/>
                        <a:gd name="connsiteY191" fmla="*/ 655395 h 768059"/>
                        <a:gd name="connsiteX192" fmla="*/ 1339658 w 1484196"/>
                        <a:gd name="connsiteY192" fmla="*/ 641881 h 768059"/>
                        <a:gd name="connsiteX193" fmla="*/ 1341910 w 1484196"/>
                        <a:gd name="connsiteY193" fmla="*/ 632873 h 768059"/>
                        <a:gd name="connsiteX194" fmla="*/ 1344162 w 1484196"/>
                        <a:gd name="connsiteY194" fmla="*/ 610350 h 768059"/>
                        <a:gd name="connsiteX195" fmla="*/ 1348666 w 1484196"/>
                        <a:gd name="connsiteY195" fmla="*/ 601341 h 768059"/>
                        <a:gd name="connsiteX196" fmla="*/ 1353171 w 1484196"/>
                        <a:gd name="connsiteY196" fmla="*/ 585576 h 768059"/>
                        <a:gd name="connsiteX197" fmla="*/ 1359928 w 1484196"/>
                        <a:gd name="connsiteY197" fmla="*/ 576567 h 768059"/>
                        <a:gd name="connsiteX198" fmla="*/ 1364432 w 1484196"/>
                        <a:gd name="connsiteY198" fmla="*/ 542784 h 768059"/>
                        <a:gd name="connsiteX199" fmla="*/ 1366684 w 1484196"/>
                        <a:gd name="connsiteY199" fmla="*/ 533775 h 768059"/>
                        <a:gd name="connsiteX200" fmla="*/ 1368936 w 1484196"/>
                        <a:gd name="connsiteY200" fmla="*/ 477470 h 768059"/>
                        <a:gd name="connsiteX201" fmla="*/ 1384702 w 1484196"/>
                        <a:gd name="connsiteY201" fmla="*/ 454947 h 768059"/>
                        <a:gd name="connsiteX202" fmla="*/ 1391459 w 1484196"/>
                        <a:gd name="connsiteY202" fmla="*/ 443686 h 768059"/>
                        <a:gd name="connsiteX203" fmla="*/ 1398215 w 1484196"/>
                        <a:gd name="connsiteY203" fmla="*/ 434677 h 768059"/>
                        <a:gd name="connsiteX204" fmla="*/ 1400467 w 1484196"/>
                        <a:gd name="connsiteY204" fmla="*/ 385129 h 768059"/>
                        <a:gd name="connsiteX205" fmla="*/ 1402720 w 1484196"/>
                        <a:gd name="connsiteY205" fmla="*/ 373868 h 768059"/>
                        <a:gd name="connsiteX206" fmla="*/ 1409476 w 1484196"/>
                        <a:gd name="connsiteY206" fmla="*/ 367111 h 768059"/>
                        <a:gd name="connsiteX207" fmla="*/ 1422990 w 1484196"/>
                        <a:gd name="connsiteY207" fmla="*/ 157655 h 768059"/>
                        <a:gd name="connsiteX208" fmla="*/ 1436503 w 1484196"/>
                        <a:gd name="connsiteY208" fmla="*/ 141889 h 768059"/>
                        <a:gd name="connsiteX209" fmla="*/ 1441007 w 1484196"/>
                        <a:gd name="connsiteY209" fmla="*/ 135133 h 768059"/>
                        <a:gd name="connsiteX210" fmla="*/ 1447764 w 1484196"/>
                        <a:gd name="connsiteY210" fmla="*/ 132880 h 768059"/>
                        <a:gd name="connsiteX211" fmla="*/ 1454521 w 1484196"/>
                        <a:gd name="connsiteY211" fmla="*/ 128376 h 768059"/>
                        <a:gd name="connsiteX212" fmla="*/ 1456773 w 1484196"/>
                        <a:gd name="connsiteY212" fmla="*/ 99097 h 768059"/>
                        <a:gd name="connsiteX213" fmla="*/ 1463530 w 1484196"/>
                        <a:gd name="connsiteY213" fmla="*/ 94593 h 768059"/>
                        <a:gd name="connsiteX214" fmla="*/ 1474791 w 1484196"/>
                        <a:gd name="connsiteY214" fmla="*/ 83332 h 768059"/>
                        <a:gd name="connsiteX215" fmla="*/ 1477043 w 1484196"/>
                        <a:gd name="connsiteY215" fmla="*/ 76575 h 768059"/>
                        <a:gd name="connsiteX216" fmla="*/ 1483800 w 1484196"/>
                        <a:gd name="connsiteY216" fmla="*/ 74323 h 768059"/>
                        <a:gd name="connsiteX217" fmla="*/ 1481547 w 1484196"/>
                        <a:gd name="connsiteY217" fmla="*/ 0 h 768059"/>
                        <a:gd name="connsiteX218" fmla="*/ 1470286 w 1484196"/>
                        <a:gd name="connsiteY218" fmla="*/ 9008 h 768059"/>
                        <a:gd name="connsiteX219" fmla="*/ 1468034 w 1484196"/>
                        <a:gd name="connsiteY219" fmla="*/ 18017 h 768059"/>
                        <a:gd name="connsiteX220" fmla="*/ 1461277 w 1484196"/>
                        <a:gd name="connsiteY220" fmla="*/ 20270 h 768059"/>
                        <a:gd name="connsiteX221" fmla="*/ 1470286 w 1484196"/>
                        <a:gd name="connsiteY221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6881 w 1484196"/>
                        <a:gd name="connsiteY100" fmla="*/ 592333 h 768059"/>
                        <a:gd name="connsiteX101" fmla="*/ 290125 w 1484196"/>
                        <a:gd name="connsiteY101" fmla="*/ 578819 h 768059"/>
                        <a:gd name="connsiteX102" fmla="*/ 254089 w 1484196"/>
                        <a:gd name="connsiteY102" fmla="*/ 556297 h 768059"/>
                        <a:gd name="connsiteX103" fmla="*/ 247333 w 1484196"/>
                        <a:gd name="connsiteY103" fmla="*/ 554045 h 768059"/>
                        <a:gd name="connsiteX104" fmla="*/ 242828 w 1484196"/>
                        <a:gd name="connsiteY104" fmla="*/ 549541 h 768059"/>
                        <a:gd name="connsiteX105" fmla="*/ 224810 w 1484196"/>
                        <a:gd name="connsiteY105" fmla="*/ 545036 h 768059"/>
                        <a:gd name="connsiteX106" fmla="*/ 168505 w 1484196"/>
                        <a:gd name="connsiteY106" fmla="*/ 536027 h 768059"/>
                        <a:gd name="connsiteX107" fmla="*/ 105443 w 1484196"/>
                        <a:gd name="connsiteY107" fmla="*/ 533775 h 768059"/>
                        <a:gd name="connsiteX108" fmla="*/ 64903 w 1484196"/>
                        <a:gd name="connsiteY108" fmla="*/ 536027 h 768059"/>
                        <a:gd name="connsiteX109" fmla="*/ 49629 w 1484196"/>
                        <a:gd name="connsiteY109" fmla="*/ 536930 h 768059"/>
                        <a:gd name="connsiteX110" fmla="*/ 11467 w 1484196"/>
                        <a:gd name="connsiteY110" fmla="*/ 550729 h 768059"/>
                        <a:gd name="connsiteX111" fmla="*/ 0 w 1484196"/>
                        <a:gd name="connsiteY111" fmla="*/ 573331 h 768059"/>
                        <a:gd name="connsiteX112" fmla="*/ 7169 w 1484196"/>
                        <a:gd name="connsiteY112" fmla="*/ 603101 h 768059"/>
                        <a:gd name="connsiteX113" fmla="*/ 33291 w 1484196"/>
                        <a:gd name="connsiteY113" fmla="*/ 618170 h 768059"/>
                        <a:gd name="connsiteX114" fmla="*/ 113011 w 1484196"/>
                        <a:gd name="connsiteY114" fmla="*/ 629432 h 768059"/>
                        <a:gd name="connsiteX115" fmla="*/ 154992 w 1484196"/>
                        <a:gd name="connsiteY115" fmla="*/ 632873 h 768059"/>
                        <a:gd name="connsiteX116" fmla="*/ 161748 w 1484196"/>
                        <a:gd name="connsiteY116" fmla="*/ 637377 h 768059"/>
                        <a:gd name="connsiteX117" fmla="*/ 207372 w 1484196"/>
                        <a:gd name="connsiteY117" fmla="*/ 640429 h 768059"/>
                        <a:gd name="connsiteX118" fmla="*/ 238324 w 1484196"/>
                        <a:gd name="connsiteY118" fmla="*/ 662151 h 768059"/>
                        <a:gd name="connsiteX119" fmla="*/ 290125 w 1484196"/>
                        <a:gd name="connsiteY119" fmla="*/ 675665 h 768059"/>
                        <a:gd name="connsiteX120" fmla="*/ 292377 w 1484196"/>
                        <a:gd name="connsiteY120" fmla="*/ 686926 h 768059"/>
                        <a:gd name="connsiteX121" fmla="*/ 301386 w 1484196"/>
                        <a:gd name="connsiteY121" fmla="*/ 691430 h 768059"/>
                        <a:gd name="connsiteX122" fmla="*/ 312647 w 1484196"/>
                        <a:gd name="connsiteY122" fmla="*/ 702691 h 768059"/>
                        <a:gd name="connsiteX123" fmla="*/ 314899 w 1484196"/>
                        <a:gd name="connsiteY123" fmla="*/ 709448 h 768059"/>
                        <a:gd name="connsiteX124" fmla="*/ 328412 w 1484196"/>
                        <a:gd name="connsiteY124" fmla="*/ 729718 h 768059"/>
                        <a:gd name="connsiteX125" fmla="*/ 330665 w 1484196"/>
                        <a:gd name="connsiteY125" fmla="*/ 736474 h 768059"/>
                        <a:gd name="connsiteX126" fmla="*/ 335169 w 1484196"/>
                        <a:gd name="connsiteY126" fmla="*/ 743231 h 768059"/>
                        <a:gd name="connsiteX127" fmla="*/ 391474 w 1484196"/>
                        <a:gd name="connsiteY127" fmla="*/ 752240 h 768059"/>
                        <a:gd name="connsiteX128" fmla="*/ 459041 w 1484196"/>
                        <a:gd name="connsiteY128" fmla="*/ 756744 h 768059"/>
                        <a:gd name="connsiteX129" fmla="*/ 474806 w 1484196"/>
                        <a:gd name="connsiteY129" fmla="*/ 768006 h 768059"/>
                        <a:gd name="connsiteX130" fmla="*/ 501833 w 1484196"/>
                        <a:gd name="connsiteY130" fmla="*/ 761249 h 768059"/>
                        <a:gd name="connsiteX131" fmla="*/ 510842 w 1484196"/>
                        <a:gd name="connsiteY131" fmla="*/ 758997 h 768059"/>
                        <a:gd name="connsiteX132" fmla="*/ 528860 w 1484196"/>
                        <a:gd name="connsiteY132" fmla="*/ 754492 h 768059"/>
                        <a:gd name="connsiteX133" fmla="*/ 607687 w 1484196"/>
                        <a:gd name="connsiteY133" fmla="*/ 752240 h 768059"/>
                        <a:gd name="connsiteX134" fmla="*/ 670749 w 1484196"/>
                        <a:gd name="connsiteY134" fmla="*/ 747736 h 768059"/>
                        <a:gd name="connsiteX135" fmla="*/ 677506 w 1484196"/>
                        <a:gd name="connsiteY135" fmla="*/ 745483 h 768059"/>
                        <a:gd name="connsiteX136" fmla="*/ 686515 w 1484196"/>
                        <a:gd name="connsiteY136" fmla="*/ 743231 h 768059"/>
                        <a:gd name="connsiteX137" fmla="*/ 718046 w 1484196"/>
                        <a:gd name="connsiteY137" fmla="*/ 740979 h 768059"/>
                        <a:gd name="connsiteX138" fmla="*/ 745072 w 1484196"/>
                        <a:gd name="connsiteY138" fmla="*/ 713952 h 768059"/>
                        <a:gd name="connsiteX139" fmla="*/ 756333 w 1484196"/>
                        <a:gd name="connsiteY139" fmla="*/ 702691 h 768059"/>
                        <a:gd name="connsiteX140" fmla="*/ 760838 w 1484196"/>
                        <a:gd name="connsiteY140" fmla="*/ 698187 h 768059"/>
                        <a:gd name="connsiteX141" fmla="*/ 772099 w 1484196"/>
                        <a:gd name="connsiteY141" fmla="*/ 684674 h 768059"/>
                        <a:gd name="connsiteX142" fmla="*/ 783360 w 1484196"/>
                        <a:gd name="connsiteY142" fmla="*/ 673412 h 768059"/>
                        <a:gd name="connsiteX143" fmla="*/ 787865 w 1484196"/>
                        <a:gd name="connsiteY143" fmla="*/ 666656 h 768059"/>
                        <a:gd name="connsiteX144" fmla="*/ 794621 w 1484196"/>
                        <a:gd name="connsiteY144" fmla="*/ 664404 h 768059"/>
                        <a:gd name="connsiteX145" fmla="*/ 796873 w 1484196"/>
                        <a:gd name="connsiteY145" fmla="*/ 657647 h 768059"/>
                        <a:gd name="connsiteX146" fmla="*/ 826152 w 1484196"/>
                        <a:gd name="connsiteY146" fmla="*/ 655395 h 768059"/>
                        <a:gd name="connsiteX147" fmla="*/ 848674 w 1484196"/>
                        <a:gd name="connsiteY147" fmla="*/ 639629 h 768059"/>
                        <a:gd name="connsiteX148" fmla="*/ 866692 w 1484196"/>
                        <a:gd name="connsiteY148" fmla="*/ 635125 h 768059"/>
                        <a:gd name="connsiteX149" fmla="*/ 875701 w 1484196"/>
                        <a:gd name="connsiteY149" fmla="*/ 632873 h 768059"/>
                        <a:gd name="connsiteX150" fmla="*/ 882458 w 1484196"/>
                        <a:gd name="connsiteY150" fmla="*/ 628368 h 768059"/>
                        <a:gd name="connsiteX151" fmla="*/ 902728 w 1484196"/>
                        <a:gd name="connsiteY151" fmla="*/ 619359 h 768059"/>
                        <a:gd name="connsiteX152" fmla="*/ 913989 w 1484196"/>
                        <a:gd name="connsiteY152" fmla="*/ 608098 h 768059"/>
                        <a:gd name="connsiteX153" fmla="*/ 929754 w 1484196"/>
                        <a:gd name="connsiteY153" fmla="*/ 603594 h 768059"/>
                        <a:gd name="connsiteX154" fmla="*/ 968042 w 1484196"/>
                        <a:gd name="connsiteY154" fmla="*/ 605846 h 768059"/>
                        <a:gd name="connsiteX155" fmla="*/ 972546 w 1484196"/>
                        <a:gd name="connsiteY155" fmla="*/ 612603 h 768059"/>
                        <a:gd name="connsiteX156" fmla="*/ 977051 w 1484196"/>
                        <a:gd name="connsiteY156" fmla="*/ 617107 h 768059"/>
                        <a:gd name="connsiteX157" fmla="*/ 997321 w 1484196"/>
                        <a:gd name="connsiteY157" fmla="*/ 623864 h 768059"/>
                        <a:gd name="connsiteX158" fmla="*/ 1006330 w 1484196"/>
                        <a:gd name="connsiteY158" fmla="*/ 632873 h 768059"/>
                        <a:gd name="connsiteX159" fmla="*/ 1010834 w 1484196"/>
                        <a:gd name="connsiteY159" fmla="*/ 641881 h 768059"/>
                        <a:gd name="connsiteX160" fmla="*/ 1024347 w 1484196"/>
                        <a:gd name="connsiteY160" fmla="*/ 650890 h 768059"/>
                        <a:gd name="connsiteX161" fmla="*/ 1028852 w 1484196"/>
                        <a:gd name="connsiteY161" fmla="*/ 664404 h 768059"/>
                        <a:gd name="connsiteX162" fmla="*/ 1035608 w 1484196"/>
                        <a:gd name="connsiteY162" fmla="*/ 668908 h 768059"/>
                        <a:gd name="connsiteX163" fmla="*/ 1046869 w 1484196"/>
                        <a:gd name="connsiteY163" fmla="*/ 671160 h 768059"/>
                        <a:gd name="connsiteX164" fmla="*/ 1053626 w 1484196"/>
                        <a:gd name="connsiteY164" fmla="*/ 673412 h 768059"/>
                        <a:gd name="connsiteX165" fmla="*/ 1055878 w 1484196"/>
                        <a:gd name="connsiteY165" fmla="*/ 680169 h 768059"/>
                        <a:gd name="connsiteX166" fmla="*/ 1064887 w 1484196"/>
                        <a:gd name="connsiteY166" fmla="*/ 682421 h 768059"/>
                        <a:gd name="connsiteX167" fmla="*/ 1073896 w 1484196"/>
                        <a:gd name="connsiteY167" fmla="*/ 686926 h 768059"/>
                        <a:gd name="connsiteX168" fmla="*/ 1091914 w 1484196"/>
                        <a:gd name="connsiteY168" fmla="*/ 691430 h 768059"/>
                        <a:gd name="connsiteX169" fmla="*/ 1098670 w 1484196"/>
                        <a:gd name="connsiteY169" fmla="*/ 700439 h 768059"/>
                        <a:gd name="connsiteX170" fmla="*/ 1103175 w 1484196"/>
                        <a:gd name="connsiteY170" fmla="*/ 707196 h 768059"/>
                        <a:gd name="connsiteX171" fmla="*/ 1109932 w 1484196"/>
                        <a:gd name="connsiteY171" fmla="*/ 711700 h 768059"/>
                        <a:gd name="connsiteX172" fmla="*/ 1118940 w 1484196"/>
                        <a:gd name="connsiteY172" fmla="*/ 727466 h 768059"/>
                        <a:gd name="connsiteX173" fmla="*/ 1121193 w 1484196"/>
                        <a:gd name="connsiteY173" fmla="*/ 736474 h 768059"/>
                        <a:gd name="connsiteX174" fmla="*/ 1136958 w 1484196"/>
                        <a:gd name="connsiteY174" fmla="*/ 743231 h 768059"/>
                        <a:gd name="connsiteX175" fmla="*/ 1179750 w 1484196"/>
                        <a:gd name="connsiteY175" fmla="*/ 745483 h 768059"/>
                        <a:gd name="connsiteX176" fmla="*/ 1195516 w 1484196"/>
                        <a:gd name="connsiteY176" fmla="*/ 743231 h 768059"/>
                        <a:gd name="connsiteX177" fmla="*/ 1236056 w 1484196"/>
                        <a:gd name="connsiteY177" fmla="*/ 745483 h 768059"/>
                        <a:gd name="connsiteX178" fmla="*/ 1256326 w 1484196"/>
                        <a:gd name="connsiteY178" fmla="*/ 747736 h 768059"/>
                        <a:gd name="connsiteX179" fmla="*/ 1269839 w 1484196"/>
                        <a:gd name="connsiteY179" fmla="*/ 729718 h 768059"/>
                        <a:gd name="connsiteX180" fmla="*/ 1276596 w 1484196"/>
                        <a:gd name="connsiteY180" fmla="*/ 727466 h 768059"/>
                        <a:gd name="connsiteX181" fmla="*/ 1292361 w 1484196"/>
                        <a:gd name="connsiteY181" fmla="*/ 713952 h 768059"/>
                        <a:gd name="connsiteX182" fmla="*/ 1294613 w 1484196"/>
                        <a:gd name="connsiteY182" fmla="*/ 707196 h 768059"/>
                        <a:gd name="connsiteX183" fmla="*/ 1299118 w 1484196"/>
                        <a:gd name="connsiteY183" fmla="*/ 700439 h 768059"/>
                        <a:gd name="connsiteX184" fmla="*/ 1303622 w 1484196"/>
                        <a:gd name="connsiteY184" fmla="*/ 691430 h 768059"/>
                        <a:gd name="connsiteX185" fmla="*/ 1310379 w 1484196"/>
                        <a:gd name="connsiteY185" fmla="*/ 689178 h 768059"/>
                        <a:gd name="connsiteX186" fmla="*/ 1314883 w 1484196"/>
                        <a:gd name="connsiteY186" fmla="*/ 680169 h 768059"/>
                        <a:gd name="connsiteX187" fmla="*/ 1321640 w 1484196"/>
                        <a:gd name="connsiteY187" fmla="*/ 675665 h 768059"/>
                        <a:gd name="connsiteX188" fmla="*/ 1323892 w 1484196"/>
                        <a:gd name="connsiteY188" fmla="*/ 666656 h 768059"/>
                        <a:gd name="connsiteX189" fmla="*/ 1326144 w 1484196"/>
                        <a:gd name="connsiteY189" fmla="*/ 659899 h 768059"/>
                        <a:gd name="connsiteX190" fmla="*/ 1330649 w 1484196"/>
                        <a:gd name="connsiteY190" fmla="*/ 655395 h 768059"/>
                        <a:gd name="connsiteX191" fmla="*/ 1339658 w 1484196"/>
                        <a:gd name="connsiteY191" fmla="*/ 641881 h 768059"/>
                        <a:gd name="connsiteX192" fmla="*/ 1341910 w 1484196"/>
                        <a:gd name="connsiteY192" fmla="*/ 632873 h 768059"/>
                        <a:gd name="connsiteX193" fmla="*/ 1344162 w 1484196"/>
                        <a:gd name="connsiteY193" fmla="*/ 610350 h 768059"/>
                        <a:gd name="connsiteX194" fmla="*/ 1348666 w 1484196"/>
                        <a:gd name="connsiteY194" fmla="*/ 601341 h 768059"/>
                        <a:gd name="connsiteX195" fmla="*/ 1353171 w 1484196"/>
                        <a:gd name="connsiteY195" fmla="*/ 585576 h 768059"/>
                        <a:gd name="connsiteX196" fmla="*/ 1359928 w 1484196"/>
                        <a:gd name="connsiteY196" fmla="*/ 576567 h 768059"/>
                        <a:gd name="connsiteX197" fmla="*/ 1364432 w 1484196"/>
                        <a:gd name="connsiteY197" fmla="*/ 542784 h 768059"/>
                        <a:gd name="connsiteX198" fmla="*/ 1366684 w 1484196"/>
                        <a:gd name="connsiteY198" fmla="*/ 533775 h 768059"/>
                        <a:gd name="connsiteX199" fmla="*/ 1368936 w 1484196"/>
                        <a:gd name="connsiteY199" fmla="*/ 477470 h 768059"/>
                        <a:gd name="connsiteX200" fmla="*/ 1384702 w 1484196"/>
                        <a:gd name="connsiteY200" fmla="*/ 454947 h 768059"/>
                        <a:gd name="connsiteX201" fmla="*/ 1391459 w 1484196"/>
                        <a:gd name="connsiteY201" fmla="*/ 443686 h 768059"/>
                        <a:gd name="connsiteX202" fmla="*/ 1398215 w 1484196"/>
                        <a:gd name="connsiteY202" fmla="*/ 434677 h 768059"/>
                        <a:gd name="connsiteX203" fmla="*/ 1400467 w 1484196"/>
                        <a:gd name="connsiteY203" fmla="*/ 385129 h 768059"/>
                        <a:gd name="connsiteX204" fmla="*/ 1402720 w 1484196"/>
                        <a:gd name="connsiteY204" fmla="*/ 373868 h 768059"/>
                        <a:gd name="connsiteX205" fmla="*/ 1409476 w 1484196"/>
                        <a:gd name="connsiteY205" fmla="*/ 367111 h 768059"/>
                        <a:gd name="connsiteX206" fmla="*/ 1422990 w 1484196"/>
                        <a:gd name="connsiteY206" fmla="*/ 157655 h 768059"/>
                        <a:gd name="connsiteX207" fmla="*/ 1436503 w 1484196"/>
                        <a:gd name="connsiteY207" fmla="*/ 141889 h 768059"/>
                        <a:gd name="connsiteX208" fmla="*/ 1441007 w 1484196"/>
                        <a:gd name="connsiteY208" fmla="*/ 135133 h 768059"/>
                        <a:gd name="connsiteX209" fmla="*/ 1447764 w 1484196"/>
                        <a:gd name="connsiteY209" fmla="*/ 132880 h 768059"/>
                        <a:gd name="connsiteX210" fmla="*/ 1454521 w 1484196"/>
                        <a:gd name="connsiteY210" fmla="*/ 128376 h 768059"/>
                        <a:gd name="connsiteX211" fmla="*/ 1456773 w 1484196"/>
                        <a:gd name="connsiteY211" fmla="*/ 99097 h 768059"/>
                        <a:gd name="connsiteX212" fmla="*/ 1463530 w 1484196"/>
                        <a:gd name="connsiteY212" fmla="*/ 94593 h 768059"/>
                        <a:gd name="connsiteX213" fmla="*/ 1474791 w 1484196"/>
                        <a:gd name="connsiteY213" fmla="*/ 83332 h 768059"/>
                        <a:gd name="connsiteX214" fmla="*/ 1477043 w 1484196"/>
                        <a:gd name="connsiteY214" fmla="*/ 76575 h 768059"/>
                        <a:gd name="connsiteX215" fmla="*/ 1483800 w 1484196"/>
                        <a:gd name="connsiteY215" fmla="*/ 74323 h 768059"/>
                        <a:gd name="connsiteX216" fmla="*/ 1481547 w 1484196"/>
                        <a:gd name="connsiteY216" fmla="*/ 0 h 768059"/>
                        <a:gd name="connsiteX217" fmla="*/ 1470286 w 1484196"/>
                        <a:gd name="connsiteY217" fmla="*/ 9008 h 768059"/>
                        <a:gd name="connsiteX218" fmla="*/ 1468034 w 1484196"/>
                        <a:gd name="connsiteY218" fmla="*/ 18017 h 768059"/>
                        <a:gd name="connsiteX219" fmla="*/ 1461277 w 1484196"/>
                        <a:gd name="connsiteY219" fmla="*/ 20270 h 768059"/>
                        <a:gd name="connsiteX220" fmla="*/ 1470286 w 1484196"/>
                        <a:gd name="connsiteY220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308142 w 1484196"/>
                        <a:gd name="connsiteY99" fmla="*/ 599089 h 768059"/>
                        <a:gd name="connsiteX100" fmla="*/ 290125 w 1484196"/>
                        <a:gd name="connsiteY100" fmla="*/ 578819 h 768059"/>
                        <a:gd name="connsiteX101" fmla="*/ 254089 w 1484196"/>
                        <a:gd name="connsiteY101" fmla="*/ 556297 h 768059"/>
                        <a:gd name="connsiteX102" fmla="*/ 247333 w 1484196"/>
                        <a:gd name="connsiteY102" fmla="*/ 554045 h 768059"/>
                        <a:gd name="connsiteX103" fmla="*/ 242828 w 1484196"/>
                        <a:gd name="connsiteY103" fmla="*/ 549541 h 768059"/>
                        <a:gd name="connsiteX104" fmla="*/ 224810 w 1484196"/>
                        <a:gd name="connsiteY104" fmla="*/ 545036 h 768059"/>
                        <a:gd name="connsiteX105" fmla="*/ 168505 w 1484196"/>
                        <a:gd name="connsiteY105" fmla="*/ 536027 h 768059"/>
                        <a:gd name="connsiteX106" fmla="*/ 105443 w 1484196"/>
                        <a:gd name="connsiteY106" fmla="*/ 533775 h 768059"/>
                        <a:gd name="connsiteX107" fmla="*/ 64903 w 1484196"/>
                        <a:gd name="connsiteY107" fmla="*/ 536027 h 768059"/>
                        <a:gd name="connsiteX108" fmla="*/ 49629 w 1484196"/>
                        <a:gd name="connsiteY108" fmla="*/ 536930 h 768059"/>
                        <a:gd name="connsiteX109" fmla="*/ 11467 w 1484196"/>
                        <a:gd name="connsiteY109" fmla="*/ 550729 h 768059"/>
                        <a:gd name="connsiteX110" fmla="*/ 0 w 1484196"/>
                        <a:gd name="connsiteY110" fmla="*/ 573331 h 768059"/>
                        <a:gd name="connsiteX111" fmla="*/ 7169 w 1484196"/>
                        <a:gd name="connsiteY111" fmla="*/ 603101 h 768059"/>
                        <a:gd name="connsiteX112" fmla="*/ 33291 w 1484196"/>
                        <a:gd name="connsiteY112" fmla="*/ 618170 h 768059"/>
                        <a:gd name="connsiteX113" fmla="*/ 113011 w 1484196"/>
                        <a:gd name="connsiteY113" fmla="*/ 629432 h 768059"/>
                        <a:gd name="connsiteX114" fmla="*/ 154992 w 1484196"/>
                        <a:gd name="connsiteY114" fmla="*/ 632873 h 768059"/>
                        <a:gd name="connsiteX115" fmla="*/ 161748 w 1484196"/>
                        <a:gd name="connsiteY115" fmla="*/ 637377 h 768059"/>
                        <a:gd name="connsiteX116" fmla="*/ 207372 w 1484196"/>
                        <a:gd name="connsiteY116" fmla="*/ 640429 h 768059"/>
                        <a:gd name="connsiteX117" fmla="*/ 238324 w 1484196"/>
                        <a:gd name="connsiteY117" fmla="*/ 662151 h 768059"/>
                        <a:gd name="connsiteX118" fmla="*/ 290125 w 1484196"/>
                        <a:gd name="connsiteY118" fmla="*/ 675665 h 768059"/>
                        <a:gd name="connsiteX119" fmla="*/ 292377 w 1484196"/>
                        <a:gd name="connsiteY119" fmla="*/ 686926 h 768059"/>
                        <a:gd name="connsiteX120" fmla="*/ 301386 w 1484196"/>
                        <a:gd name="connsiteY120" fmla="*/ 691430 h 768059"/>
                        <a:gd name="connsiteX121" fmla="*/ 312647 w 1484196"/>
                        <a:gd name="connsiteY121" fmla="*/ 702691 h 768059"/>
                        <a:gd name="connsiteX122" fmla="*/ 314899 w 1484196"/>
                        <a:gd name="connsiteY122" fmla="*/ 709448 h 768059"/>
                        <a:gd name="connsiteX123" fmla="*/ 328412 w 1484196"/>
                        <a:gd name="connsiteY123" fmla="*/ 729718 h 768059"/>
                        <a:gd name="connsiteX124" fmla="*/ 330665 w 1484196"/>
                        <a:gd name="connsiteY124" fmla="*/ 736474 h 768059"/>
                        <a:gd name="connsiteX125" fmla="*/ 335169 w 1484196"/>
                        <a:gd name="connsiteY125" fmla="*/ 743231 h 768059"/>
                        <a:gd name="connsiteX126" fmla="*/ 391474 w 1484196"/>
                        <a:gd name="connsiteY126" fmla="*/ 752240 h 768059"/>
                        <a:gd name="connsiteX127" fmla="*/ 459041 w 1484196"/>
                        <a:gd name="connsiteY127" fmla="*/ 756744 h 768059"/>
                        <a:gd name="connsiteX128" fmla="*/ 474806 w 1484196"/>
                        <a:gd name="connsiteY128" fmla="*/ 768006 h 768059"/>
                        <a:gd name="connsiteX129" fmla="*/ 501833 w 1484196"/>
                        <a:gd name="connsiteY129" fmla="*/ 761249 h 768059"/>
                        <a:gd name="connsiteX130" fmla="*/ 510842 w 1484196"/>
                        <a:gd name="connsiteY130" fmla="*/ 758997 h 768059"/>
                        <a:gd name="connsiteX131" fmla="*/ 528860 w 1484196"/>
                        <a:gd name="connsiteY131" fmla="*/ 754492 h 768059"/>
                        <a:gd name="connsiteX132" fmla="*/ 607687 w 1484196"/>
                        <a:gd name="connsiteY132" fmla="*/ 752240 h 768059"/>
                        <a:gd name="connsiteX133" fmla="*/ 670749 w 1484196"/>
                        <a:gd name="connsiteY133" fmla="*/ 747736 h 768059"/>
                        <a:gd name="connsiteX134" fmla="*/ 677506 w 1484196"/>
                        <a:gd name="connsiteY134" fmla="*/ 745483 h 768059"/>
                        <a:gd name="connsiteX135" fmla="*/ 686515 w 1484196"/>
                        <a:gd name="connsiteY135" fmla="*/ 743231 h 768059"/>
                        <a:gd name="connsiteX136" fmla="*/ 718046 w 1484196"/>
                        <a:gd name="connsiteY136" fmla="*/ 740979 h 768059"/>
                        <a:gd name="connsiteX137" fmla="*/ 745072 w 1484196"/>
                        <a:gd name="connsiteY137" fmla="*/ 713952 h 768059"/>
                        <a:gd name="connsiteX138" fmla="*/ 756333 w 1484196"/>
                        <a:gd name="connsiteY138" fmla="*/ 702691 h 768059"/>
                        <a:gd name="connsiteX139" fmla="*/ 760838 w 1484196"/>
                        <a:gd name="connsiteY139" fmla="*/ 698187 h 768059"/>
                        <a:gd name="connsiteX140" fmla="*/ 772099 w 1484196"/>
                        <a:gd name="connsiteY140" fmla="*/ 684674 h 768059"/>
                        <a:gd name="connsiteX141" fmla="*/ 783360 w 1484196"/>
                        <a:gd name="connsiteY141" fmla="*/ 673412 h 768059"/>
                        <a:gd name="connsiteX142" fmla="*/ 787865 w 1484196"/>
                        <a:gd name="connsiteY142" fmla="*/ 666656 h 768059"/>
                        <a:gd name="connsiteX143" fmla="*/ 794621 w 1484196"/>
                        <a:gd name="connsiteY143" fmla="*/ 664404 h 768059"/>
                        <a:gd name="connsiteX144" fmla="*/ 796873 w 1484196"/>
                        <a:gd name="connsiteY144" fmla="*/ 657647 h 768059"/>
                        <a:gd name="connsiteX145" fmla="*/ 826152 w 1484196"/>
                        <a:gd name="connsiteY145" fmla="*/ 655395 h 768059"/>
                        <a:gd name="connsiteX146" fmla="*/ 848674 w 1484196"/>
                        <a:gd name="connsiteY146" fmla="*/ 639629 h 768059"/>
                        <a:gd name="connsiteX147" fmla="*/ 866692 w 1484196"/>
                        <a:gd name="connsiteY147" fmla="*/ 635125 h 768059"/>
                        <a:gd name="connsiteX148" fmla="*/ 875701 w 1484196"/>
                        <a:gd name="connsiteY148" fmla="*/ 632873 h 768059"/>
                        <a:gd name="connsiteX149" fmla="*/ 882458 w 1484196"/>
                        <a:gd name="connsiteY149" fmla="*/ 628368 h 768059"/>
                        <a:gd name="connsiteX150" fmla="*/ 902728 w 1484196"/>
                        <a:gd name="connsiteY150" fmla="*/ 619359 h 768059"/>
                        <a:gd name="connsiteX151" fmla="*/ 913989 w 1484196"/>
                        <a:gd name="connsiteY151" fmla="*/ 608098 h 768059"/>
                        <a:gd name="connsiteX152" fmla="*/ 929754 w 1484196"/>
                        <a:gd name="connsiteY152" fmla="*/ 603594 h 768059"/>
                        <a:gd name="connsiteX153" fmla="*/ 968042 w 1484196"/>
                        <a:gd name="connsiteY153" fmla="*/ 605846 h 768059"/>
                        <a:gd name="connsiteX154" fmla="*/ 972546 w 1484196"/>
                        <a:gd name="connsiteY154" fmla="*/ 612603 h 768059"/>
                        <a:gd name="connsiteX155" fmla="*/ 977051 w 1484196"/>
                        <a:gd name="connsiteY155" fmla="*/ 617107 h 768059"/>
                        <a:gd name="connsiteX156" fmla="*/ 997321 w 1484196"/>
                        <a:gd name="connsiteY156" fmla="*/ 623864 h 768059"/>
                        <a:gd name="connsiteX157" fmla="*/ 1006330 w 1484196"/>
                        <a:gd name="connsiteY157" fmla="*/ 632873 h 768059"/>
                        <a:gd name="connsiteX158" fmla="*/ 1010834 w 1484196"/>
                        <a:gd name="connsiteY158" fmla="*/ 641881 h 768059"/>
                        <a:gd name="connsiteX159" fmla="*/ 1024347 w 1484196"/>
                        <a:gd name="connsiteY159" fmla="*/ 650890 h 768059"/>
                        <a:gd name="connsiteX160" fmla="*/ 1028852 w 1484196"/>
                        <a:gd name="connsiteY160" fmla="*/ 664404 h 768059"/>
                        <a:gd name="connsiteX161" fmla="*/ 1035608 w 1484196"/>
                        <a:gd name="connsiteY161" fmla="*/ 668908 h 768059"/>
                        <a:gd name="connsiteX162" fmla="*/ 1046869 w 1484196"/>
                        <a:gd name="connsiteY162" fmla="*/ 671160 h 768059"/>
                        <a:gd name="connsiteX163" fmla="*/ 1053626 w 1484196"/>
                        <a:gd name="connsiteY163" fmla="*/ 673412 h 768059"/>
                        <a:gd name="connsiteX164" fmla="*/ 1055878 w 1484196"/>
                        <a:gd name="connsiteY164" fmla="*/ 680169 h 768059"/>
                        <a:gd name="connsiteX165" fmla="*/ 1064887 w 1484196"/>
                        <a:gd name="connsiteY165" fmla="*/ 682421 h 768059"/>
                        <a:gd name="connsiteX166" fmla="*/ 1073896 w 1484196"/>
                        <a:gd name="connsiteY166" fmla="*/ 686926 h 768059"/>
                        <a:gd name="connsiteX167" fmla="*/ 1091914 w 1484196"/>
                        <a:gd name="connsiteY167" fmla="*/ 691430 h 768059"/>
                        <a:gd name="connsiteX168" fmla="*/ 1098670 w 1484196"/>
                        <a:gd name="connsiteY168" fmla="*/ 700439 h 768059"/>
                        <a:gd name="connsiteX169" fmla="*/ 1103175 w 1484196"/>
                        <a:gd name="connsiteY169" fmla="*/ 707196 h 768059"/>
                        <a:gd name="connsiteX170" fmla="*/ 1109932 w 1484196"/>
                        <a:gd name="connsiteY170" fmla="*/ 711700 h 768059"/>
                        <a:gd name="connsiteX171" fmla="*/ 1118940 w 1484196"/>
                        <a:gd name="connsiteY171" fmla="*/ 727466 h 768059"/>
                        <a:gd name="connsiteX172" fmla="*/ 1121193 w 1484196"/>
                        <a:gd name="connsiteY172" fmla="*/ 736474 h 768059"/>
                        <a:gd name="connsiteX173" fmla="*/ 1136958 w 1484196"/>
                        <a:gd name="connsiteY173" fmla="*/ 743231 h 768059"/>
                        <a:gd name="connsiteX174" fmla="*/ 1179750 w 1484196"/>
                        <a:gd name="connsiteY174" fmla="*/ 745483 h 768059"/>
                        <a:gd name="connsiteX175" fmla="*/ 1195516 w 1484196"/>
                        <a:gd name="connsiteY175" fmla="*/ 743231 h 768059"/>
                        <a:gd name="connsiteX176" fmla="*/ 1236056 w 1484196"/>
                        <a:gd name="connsiteY176" fmla="*/ 745483 h 768059"/>
                        <a:gd name="connsiteX177" fmla="*/ 1256326 w 1484196"/>
                        <a:gd name="connsiteY177" fmla="*/ 747736 h 768059"/>
                        <a:gd name="connsiteX178" fmla="*/ 1269839 w 1484196"/>
                        <a:gd name="connsiteY178" fmla="*/ 729718 h 768059"/>
                        <a:gd name="connsiteX179" fmla="*/ 1276596 w 1484196"/>
                        <a:gd name="connsiteY179" fmla="*/ 727466 h 768059"/>
                        <a:gd name="connsiteX180" fmla="*/ 1292361 w 1484196"/>
                        <a:gd name="connsiteY180" fmla="*/ 713952 h 768059"/>
                        <a:gd name="connsiteX181" fmla="*/ 1294613 w 1484196"/>
                        <a:gd name="connsiteY181" fmla="*/ 707196 h 768059"/>
                        <a:gd name="connsiteX182" fmla="*/ 1299118 w 1484196"/>
                        <a:gd name="connsiteY182" fmla="*/ 700439 h 768059"/>
                        <a:gd name="connsiteX183" fmla="*/ 1303622 w 1484196"/>
                        <a:gd name="connsiteY183" fmla="*/ 691430 h 768059"/>
                        <a:gd name="connsiteX184" fmla="*/ 1310379 w 1484196"/>
                        <a:gd name="connsiteY184" fmla="*/ 689178 h 768059"/>
                        <a:gd name="connsiteX185" fmla="*/ 1314883 w 1484196"/>
                        <a:gd name="connsiteY185" fmla="*/ 680169 h 768059"/>
                        <a:gd name="connsiteX186" fmla="*/ 1321640 w 1484196"/>
                        <a:gd name="connsiteY186" fmla="*/ 675665 h 768059"/>
                        <a:gd name="connsiteX187" fmla="*/ 1323892 w 1484196"/>
                        <a:gd name="connsiteY187" fmla="*/ 666656 h 768059"/>
                        <a:gd name="connsiteX188" fmla="*/ 1326144 w 1484196"/>
                        <a:gd name="connsiteY188" fmla="*/ 659899 h 768059"/>
                        <a:gd name="connsiteX189" fmla="*/ 1330649 w 1484196"/>
                        <a:gd name="connsiteY189" fmla="*/ 655395 h 768059"/>
                        <a:gd name="connsiteX190" fmla="*/ 1339658 w 1484196"/>
                        <a:gd name="connsiteY190" fmla="*/ 641881 h 768059"/>
                        <a:gd name="connsiteX191" fmla="*/ 1341910 w 1484196"/>
                        <a:gd name="connsiteY191" fmla="*/ 632873 h 768059"/>
                        <a:gd name="connsiteX192" fmla="*/ 1344162 w 1484196"/>
                        <a:gd name="connsiteY192" fmla="*/ 610350 h 768059"/>
                        <a:gd name="connsiteX193" fmla="*/ 1348666 w 1484196"/>
                        <a:gd name="connsiteY193" fmla="*/ 601341 h 768059"/>
                        <a:gd name="connsiteX194" fmla="*/ 1353171 w 1484196"/>
                        <a:gd name="connsiteY194" fmla="*/ 585576 h 768059"/>
                        <a:gd name="connsiteX195" fmla="*/ 1359928 w 1484196"/>
                        <a:gd name="connsiteY195" fmla="*/ 576567 h 768059"/>
                        <a:gd name="connsiteX196" fmla="*/ 1364432 w 1484196"/>
                        <a:gd name="connsiteY196" fmla="*/ 542784 h 768059"/>
                        <a:gd name="connsiteX197" fmla="*/ 1366684 w 1484196"/>
                        <a:gd name="connsiteY197" fmla="*/ 533775 h 768059"/>
                        <a:gd name="connsiteX198" fmla="*/ 1368936 w 1484196"/>
                        <a:gd name="connsiteY198" fmla="*/ 477470 h 768059"/>
                        <a:gd name="connsiteX199" fmla="*/ 1384702 w 1484196"/>
                        <a:gd name="connsiteY199" fmla="*/ 454947 h 768059"/>
                        <a:gd name="connsiteX200" fmla="*/ 1391459 w 1484196"/>
                        <a:gd name="connsiteY200" fmla="*/ 443686 h 768059"/>
                        <a:gd name="connsiteX201" fmla="*/ 1398215 w 1484196"/>
                        <a:gd name="connsiteY201" fmla="*/ 434677 h 768059"/>
                        <a:gd name="connsiteX202" fmla="*/ 1400467 w 1484196"/>
                        <a:gd name="connsiteY202" fmla="*/ 385129 h 768059"/>
                        <a:gd name="connsiteX203" fmla="*/ 1402720 w 1484196"/>
                        <a:gd name="connsiteY203" fmla="*/ 373868 h 768059"/>
                        <a:gd name="connsiteX204" fmla="*/ 1409476 w 1484196"/>
                        <a:gd name="connsiteY204" fmla="*/ 367111 h 768059"/>
                        <a:gd name="connsiteX205" fmla="*/ 1422990 w 1484196"/>
                        <a:gd name="connsiteY205" fmla="*/ 157655 h 768059"/>
                        <a:gd name="connsiteX206" fmla="*/ 1436503 w 1484196"/>
                        <a:gd name="connsiteY206" fmla="*/ 141889 h 768059"/>
                        <a:gd name="connsiteX207" fmla="*/ 1441007 w 1484196"/>
                        <a:gd name="connsiteY207" fmla="*/ 135133 h 768059"/>
                        <a:gd name="connsiteX208" fmla="*/ 1447764 w 1484196"/>
                        <a:gd name="connsiteY208" fmla="*/ 132880 h 768059"/>
                        <a:gd name="connsiteX209" fmla="*/ 1454521 w 1484196"/>
                        <a:gd name="connsiteY209" fmla="*/ 128376 h 768059"/>
                        <a:gd name="connsiteX210" fmla="*/ 1456773 w 1484196"/>
                        <a:gd name="connsiteY210" fmla="*/ 99097 h 768059"/>
                        <a:gd name="connsiteX211" fmla="*/ 1463530 w 1484196"/>
                        <a:gd name="connsiteY211" fmla="*/ 94593 h 768059"/>
                        <a:gd name="connsiteX212" fmla="*/ 1474791 w 1484196"/>
                        <a:gd name="connsiteY212" fmla="*/ 83332 h 768059"/>
                        <a:gd name="connsiteX213" fmla="*/ 1477043 w 1484196"/>
                        <a:gd name="connsiteY213" fmla="*/ 76575 h 768059"/>
                        <a:gd name="connsiteX214" fmla="*/ 1483800 w 1484196"/>
                        <a:gd name="connsiteY214" fmla="*/ 74323 h 768059"/>
                        <a:gd name="connsiteX215" fmla="*/ 1481547 w 1484196"/>
                        <a:gd name="connsiteY215" fmla="*/ 0 h 768059"/>
                        <a:gd name="connsiteX216" fmla="*/ 1470286 w 1484196"/>
                        <a:gd name="connsiteY216" fmla="*/ 9008 h 768059"/>
                        <a:gd name="connsiteX217" fmla="*/ 1468034 w 1484196"/>
                        <a:gd name="connsiteY217" fmla="*/ 18017 h 768059"/>
                        <a:gd name="connsiteX218" fmla="*/ 1461277 w 1484196"/>
                        <a:gd name="connsiteY218" fmla="*/ 20270 h 768059"/>
                        <a:gd name="connsiteX219" fmla="*/ 1470286 w 1484196"/>
                        <a:gd name="connsiteY219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57691 w 1484196"/>
                        <a:gd name="connsiteY96" fmla="*/ 612603 h 768059"/>
                        <a:gd name="connsiteX97" fmla="*/ 348682 w 1484196"/>
                        <a:gd name="connsiteY97" fmla="*/ 610350 h 768059"/>
                        <a:gd name="connsiteX98" fmla="*/ 328412 w 1484196"/>
                        <a:gd name="connsiteY98" fmla="*/ 603594 h 768059"/>
                        <a:gd name="connsiteX99" fmla="*/ 290125 w 1484196"/>
                        <a:gd name="connsiteY99" fmla="*/ 578819 h 768059"/>
                        <a:gd name="connsiteX100" fmla="*/ 254089 w 1484196"/>
                        <a:gd name="connsiteY100" fmla="*/ 556297 h 768059"/>
                        <a:gd name="connsiteX101" fmla="*/ 247333 w 1484196"/>
                        <a:gd name="connsiteY101" fmla="*/ 554045 h 768059"/>
                        <a:gd name="connsiteX102" fmla="*/ 242828 w 1484196"/>
                        <a:gd name="connsiteY102" fmla="*/ 549541 h 768059"/>
                        <a:gd name="connsiteX103" fmla="*/ 224810 w 1484196"/>
                        <a:gd name="connsiteY103" fmla="*/ 545036 h 768059"/>
                        <a:gd name="connsiteX104" fmla="*/ 168505 w 1484196"/>
                        <a:gd name="connsiteY104" fmla="*/ 536027 h 768059"/>
                        <a:gd name="connsiteX105" fmla="*/ 105443 w 1484196"/>
                        <a:gd name="connsiteY105" fmla="*/ 533775 h 768059"/>
                        <a:gd name="connsiteX106" fmla="*/ 64903 w 1484196"/>
                        <a:gd name="connsiteY106" fmla="*/ 536027 h 768059"/>
                        <a:gd name="connsiteX107" fmla="*/ 49629 w 1484196"/>
                        <a:gd name="connsiteY107" fmla="*/ 536930 h 768059"/>
                        <a:gd name="connsiteX108" fmla="*/ 11467 w 1484196"/>
                        <a:gd name="connsiteY108" fmla="*/ 550729 h 768059"/>
                        <a:gd name="connsiteX109" fmla="*/ 0 w 1484196"/>
                        <a:gd name="connsiteY109" fmla="*/ 573331 h 768059"/>
                        <a:gd name="connsiteX110" fmla="*/ 7169 w 1484196"/>
                        <a:gd name="connsiteY110" fmla="*/ 603101 h 768059"/>
                        <a:gd name="connsiteX111" fmla="*/ 33291 w 1484196"/>
                        <a:gd name="connsiteY111" fmla="*/ 618170 h 768059"/>
                        <a:gd name="connsiteX112" fmla="*/ 113011 w 1484196"/>
                        <a:gd name="connsiteY112" fmla="*/ 629432 h 768059"/>
                        <a:gd name="connsiteX113" fmla="*/ 154992 w 1484196"/>
                        <a:gd name="connsiteY113" fmla="*/ 632873 h 768059"/>
                        <a:gd name="connsiteX114" fmla="*/ 161748 w 1484196"/>
                        <a:gd name="connsiteY114" fmla="*/ 637377 h 768059"/>
                        <a:gd name="connsiteX115" fmla="*/ 207372 w 1484196"/>
                        <a:gd name="connsiteY115" fmla="*/ 640429 h 768059"/>
                        <a:gd name="connsiteX116" fmla="*/ 238324 w 1484196"/>
                        <a:gd name="connsiteY116" fmla="*/ 662151 h 768059"/>
                        <a:gd name="connsiteX117" fmla="*/ 290125 w 1484196"/>
                        <a:gd name="connsiteY117" fmla="*/ 675665 h 768059"/>
                        <a:gd name="connsiteX118" fmla="*/ 292377 w 1484196"/>
                        <a:gd name="connsiteY118" fmla="*/ 686926 h 768059"/>
                        <a:gd name="connsiteX119" fmla="*/ 301386 w 1484196"/>
                        <a:gd name="connsiteY119" fmla="*/ 691430 h 768059"/>
                        <a:gd name="connsiteX120" fmla="*/ 312647 w 1484196"/>
                        <a:gd name="connsiteY120" fmla="*/ 702691 h 768059"/>
                        <a:gd name="connsiteX121" fmla="*/ 314899 w 1484196"/>
                        <a:gd name="connsiteY121" fmla="*/ 709448 h 768059"/>
                        <a:gd name="connsiteX122" fmla="*/ 328412 w 1484196"/>
                        <a:gd name="connsiteY122" fmla="*/ 729718 h 768059"/>
                        <a:gd name="connsiteX123" fmla="*/ 330665 w 1484196"/>
                        <a:gd name="connsiteY123" fmla="*/ 736474 h 768059"/>
                        <a:gd name="connsiteX124" fmla="*/ 335169 w 1484196"/>
                        <a:gd name="connsiteY124" fmla="*/ 743231 h 768059"/>
                        <a:gd name="connsiteX125" fmla="*/ 391474 w 1484196"/>
                        <a:gd name="connsiteY125" fmla="*/ 752240 h 768059"/>
                        <a:gd name="connsiteX126" fmla="*/ 459041 w 1484196"/>
                        <a:gd name="connsiteY126" fmla="*/ 756744 h 768059"/>
                        <a:gd name="connsiteX127" fmla="*/ 474806 w 1484196"/>
                        <a:gd name="connsiteY127" fmla="*/ 768006 h 768059"/>
                        <a:gd name="connsiteX128" fmla="*/ 501833 w 1484196"/>
                        <a:gd name="connsiteY128" fmla="*/ 761249 h 768059"/>
                        <a:gd name="connsiteX129" fmla="*/ 510842 w 1484196"/>
                        <a:gd name="connsiteY129" fmla="*/ 758997 h 768059"/>
                        <a:gd name="connsiteX130" fmla="*/ 528860 w 1484196"/>
                        <a:gd name="connsiteY130" fmla="*/ 754492 h 768059"/>
                        <a:gd name="connsiteX131" fmla="*/ 607687 w 1484196"/>
                        <a:gd name="connsiteY131" fmla="*/ 752240 h 768059"/>
                        <a:gd name="connsiteX132" fmla="*/ 670749 w 1484196"/>
                        <a:gd name="connsiteY132" fmla="*/ 747736 h 768059"/>
                        <a:gd name="connsiteX133" fmla="*/ 677506 w 1484196"/>
                        <a:gd name="connsiteY133" fmla="*/ 745483 h 768059"/>
                        <a:gd name="connsiteX134" fmla="*/ 686515 w 1484196"/>
                        <a:gd name="connsiteY134" fmla="*/ 743231 h 768059"/>
                        <a:gd name="connsiteX135" fmla="*/ 718046 w 1484196"/>
                        <a:gd name="connsiteY135" fmla="*/ 740979 h 768059"/>
                        <a:gd name="connsiteX136" fmla="*/ 745072 w 1484196"/>
                        <a:gd name="connsiteY136" fmla="*/ 713952 h 768059"/>
                        <a:gd name="connsiteX137" fmla="*/ 756333 w 1484196"/>
                        <a:gd name="connsiteY137" fmla="*/ 702691 h 768059"/>
                        <a:gd name="connsiteX138" fmla="*/ 760838 w 1484196"/>
                        <a:gd name="connsiteY138" fmla="*/ 698187 h 768059"/>
                        <a:gd name="connsiteX139" fmla="*/ 772099 w 1484196"/>
                        <a:gd name="connsiteY139" fmla="*/ 684674 h 768059"/>
                        <a:gd name="connsiteX140" fmla="*/ 783360 w 1484196"/>
                        <a:gd name="connsiteY140" fmla="*/ 673412 h 768059"/>
                        <a:gd name="connsiteX141" fmla="*/ 787865 w 1484196"/>
                        <a:gd name="connsiteY141" fmla="*/ 666656 h 768059"/>
                        <a:gd name="connsiteX142" fmla="*/ 794621 w 1484196"/>
                        <a:gd name="connsiteY142" fmla="*/ 664404 h 768059"/>
                        <a:gd name="connsiteX143" fmla="*/ 796873 w 1484196"/>
                        <a:gd name="connsiteY143" fmla="*/ 657647 h 768059"/>
                        <a:gd name="connsiteX144" fmla="*/ 826152 w 1484196"/>
                        <a:gd name="connsiteY144" fmla="*/ 655395 h 768059"/>
                        <a:gd name="connsiteX145" fmla="*/ 848674 w 1484196"/>
                        <a:gd name="connsiteY145" fmla="*/ 639629 h 768059"/>
                        <a:gd name="connsiteX146" fmla="*/ 866692 w 1484196"/>
                        <a:gd name="connsiteY146" fmla="*/ 635125 h 768059"/>
                        <a:gd name="connsiteX147" fmla="*/ 875701 w 1484196"/>
                        <a:gd name="connsiteY147" fmla="*/ 632873 h 768059"/>
                        <a:gd name="connsiteX148" fmla="*/ 882458 w 1484196"/>
                        <a:gd name="connsiteY148" fmla="*/ 628368 h 768059"/>
                        <a:gd name="connsiteX149" fmla="*/ 902728 w 1484196"/>
                        <a:gd name="connsiteY149" fmla="*/ 619359 h 768059"/>
                        <a:gd name="connsiteX150" fmla="*/ 913989 w 1484196"/>
                        <a:gd name="connsiteY150" fmla="*/ 608098 h 768059"/>
                        <a:gd name="connsiteX151" fmla="*/ 929754 w 1484196"/>
                        <a:gd name="connsiteY151" fmla="*/ 603594 h 768059"/>
                        <a:gd name="connsiteX152" fmla="*/ 968042 w 1484196"/>
                        <a:gd name="connsiteY152" fmla="*/ 605846 h 768059"/>
                        <a:gd name="connsiteX153" fmla="*/ 972546 w 1484196"/>
                        <a:gd name="connsiteY153" fmla="*/ 612603 h 768059"/>
                        <a:gd name="connsiteX154" fmla="*/ 977051 w 1484196"/>
                        <a:gd name="connsiteY154" fmla="*/ 617107 h 768059"/>
                        <a:gd name="connsiteX155" fmla="*/ 997321 w 1484196"/>
                        <a:gd name="connsiteY155" fmla="*/ 623864 h 768059"/>
                        <a:gd name="connsiteX156" fmla="*/ 1006330 w 1484196"/>
                        <a:gd name="connsiteY156" fmla="*/ 632873 h 768059"/>
                        <a:gd name="connsiteX157" fmla="*/ 1010834 w 1484196"/>
                        <a:gd name="connsiteY157" fmla="*/ 641881 h 768059"/>
                        <a:gd name="connsiteX158" fmla="*/ 1024347 w 1484196"/>
                        <a:gd name="connsiteY158" fmla="*/ 650890 h 768059"/>
                        <a:gd name="connsiteX159" fmla="*/ 1028852 w 1484196"/>
                        <a:gd name="connsiteY159" fmla="*/ 664404 h 768059"/>
                        <a:gd name="connsiteX160" fmla="*/ 1035608 w 1484196"/>
                        <a:gd name="connsiteY160" fmla="*/ 668908 h 768059"/>
                        <a:gd name="connsiteX161" fmla="*/ 1046869 w 1484196"/>
                        <a:gd name="connsiteY161" fmla="*/ 671160 h 768059"/>
                        <a:gd name="connsiteX162" fmla="*/ 1053626 w 1484196"/>
                        <a:gd name="connsiteY162" fmla="*/ 673412 h 768059"/>
                        <a:gd name="connsiteX163" fmla="*/ 1055878 w 1484196"/>
                        <a:gd name="connsiteY163" fmla="*/ 680169 h 768059"/>
                        <a:gd name="connsiteX164" fmla="*/ 1064887 w 1484196"/>
                        <a:gd name="connsiteY164" fmla="*/ 682421 h 768059"/>
                        <a:gd name="connsiteX165" fmla="*/ 1073896 w 1484196"/>
                        <a:gd name="connsiteY165" fmla="*/ 686926 h 768059"/>
                        <a:gd name="connsiteX166" fmla="*/ 1091914 w 1484196"/>
                        <a:gd name="connsiteY166" fmla="*/ 691430 h 768059"/>
                        <a:gd name="connsiteX167" fmla="*/ 1098670 w 1484196"/>
                        <a:gd name="connsiteY167" fmla="*/ 700439 h 768059"/>
                        <a:gd name="connsiteX168" fmla="*/ 1103175 w 1484196"/>
                        <a:gd name="connsiteY168" fmla="*/ 707196 h 768059"/>
                        <a:gd name="connsiteX169" fmla="*/ 1109932 w 1484196"/>
                        <a:gd name="connsiteY169" fmla="*/ 711700 h 768059"/>
                        <a:gd name="connsiteX170" fmla="*/ 1118940 w 1484196"/>
                        <a:gd name="connsiteY170" fmla="*/ 727466 h 768059"/>
                        <a:gd name="connsiteX171" fmla="*/ 1121193 w 1484196"/>
                        <a:gd name="connsiteY171" fmla="*/ 736474 h 768059"/>
                        <a:gd name="connsiteX172" fmla="*/ 1136958 w 1484196"/>
                        <a:gd name="connsiteY172" fmla="*/ 743231 h 768059"/>
                        <a:gd name="connsiteX173" fmla="*/ 1179750 w 1484196"/>
                        <a:gd name="connsiteY173" fmla="*/ 745483 h 768059"/>
                        <a:gd name="connsiteX174" fmla="*/ 1195516 w 1484196"/>
                        <a:gd name="connsiteY174" fmla="*/ 743231 h 768059"/>
                        <a:gd name="connsiteX175" fmla="*/ 1236056 w 1484196"/>
                        <a:gd name="connsiteY175" fmla="*/ 745483 h 768059"/>
                        <a:gd name="connsiteX176" fmla="*/ 1256326 w 1484196"/>
                        <a:gd name="connsiteY176" fmla="*/ 747736 h 768059"/>
                        <a:gd name="connsiteX177" fmla="*/ 1269839 w 1484196"/>
                        <a:gd name="connsiteY177" fmla="*/ 729718 h 768059"/>
                        <a:gd name="connsiteX178" fmla="*/ 1276596 w 1484196"/>
                        <a:gd name="connsiteY178" fmla="*/ 727466 h 768059"/>
                        <a:gd name="connsiteX179" fmla="*/ 1292361 w 1484196"/>
                        <a:gd name="connsiteY179" fmla="*/ 713952 h 768059"/>
                        <a:gd name="connsiteX180" fmla="*/ 1294613 w 1484196"/>
                        <a:gd name="connsiteY180" fmla="*/ 707196 h 768059"/>
                        <a:gd name="connsiteX181" fmla="*/ 1299118 w 1484196"/>
                        <a:gd name="connsiteY181" fmla="*/ 700439 h 768059"/>
                        <a:gd name="connsiteX182" fmla="*/ 1303622 w 1484196"/>
                        <a:gd name="connsiteY182" fmla="*/ 691430 h 768059"/>
                        <a:gd name="connsiteX183" fmla="*/ 1310379 w 1484196"/>
                        <a:gd name="connsiteY183" fmla="*/ 689178 h 768059"/>
                        <a:gd name="connsiteX184" fmla="*/ 1314883 w 1484196"/>
                        <a:gd name="connsiteY184" fmla="*/ 680169 h 768059"/>
                        <a:gd name="connsiteX185" fmla="*/ 1321640 w 1484196"/>
                        <a:gd name="connsiteY185" fmla="*/ 675665 h 768059"/>
                        <a:gd name="connsiteX186" fmla="*/ 1323892 w 1484196"/>
                        <a:gd name="connsiteY186" fmla="*/ 666656 h 768059"/>
                        <a:gd name="connsiteX187" fmla="*/ 1326144 w 1484196"/>
                        <a:gd name="connsiteY187" fmla="*/ 659899 h 768059"/>
                        <a:gd name="connsiteX188" fmla="*/ 1330649 w 1484196"/>
                        <a:gd name="connsiteY188" fmla="*/ 655395 h 768059"/>
                        <a:gd name="connsiteX189" fmla="*/ 1339658 w 1484196"/>
                        <a:gd name="connsiteY189" fmla="*/ 641881 h 768059"/>
                        <a:gd name="connsiteX190" fmla="*/ 1341910 w 1484196"/>
                        <a:gd name="connsiteY190" fmla="*/ 632873 h 768059"/>
                        <a:gd name="connsiteX191" fmla="*/ 1344162 w 1484196"/>
                        <a:gd name="connsiteY191" fmla="*/ 610350 h 768059"/>
                        <a:gd name="connsiteX192" fmla="*/ 1348666 w 1484196"/>
                        <a:gd name="connsiteY192" fmla="*/ 601341 h 768059"/>
                        <a:gd name="connsiteX193" fmla="*/ 1353171 w 1484196"/>
                        <a:gd name="connsiteY193" fmla="*/ 585576 h 768059"/>
                        <a:gd name="connsiteX194" fmla="*/ 1359928 w 1484196"/>
                        <a:gd name="connsiteY194" fmla="*/ 576567 h 768059"/>
                        <a:gd name="connsiteX195" fmla="*/ 1364432 w 1484196"/>
                        <a:gd name="connsiteY195" fmla="*/ 542784 h 768059"/>
                        <a:gd name="connsiteX196" fmla="*/ 1366684 w 1484196"/>
                        <a:gd name="connsiteY196" fmla="*/ 533775 h 768059"/>
                        <a:gd name="connsiteX197" fmla="*/ 1368936 w 1484196"/>
                        <a:gd name="connsiteY197" fmla="*/ 477470 h 768059"/>
                        <a:gd name="connsiteX198" fmla="*/ 1384702 w 1484196"/>
                        <a:gd name="connsiteY198" fmla="*/ 454947 h 768059"/>
                        <a:gd name="connsiteX199" fmla="*/ 1391459 w 1484196"/>
                        <a:gd name="connsiteY199" fmla="*/ 443686 h 768059"/>
                        <a:gd name="connsiteX200" fmla="*/ 1398215 w 1484196"/>
                        <a:gd name="connsiteY200" fmla="*/ 434677 h 768059"/>
                        <a:gd name="connsiteX201" fmla="*/ 1400467 w 1484196"/>
                        <a:gd name="connsiteY201" fmla="*/ 385129 h 768059"/>
                        <a:gd name="connsiteX202" fmla="*/ 1402720 w 1484196"/>
                        <a:gd name="connsiteY202" fmla="*/ 373868 h 768059"/>
                        <a:gd name="connsiteX203" fmla="*/ 1409476 w 1484196"/>
                        <a:gd name="connsiteY203" fmla="*/ 367111 h 768059"/>
                        <a:gd name="connsiteX204" fmla="*/ 1422990 w 1484196"/>
                        <a:gd name="connsiteY204" fmla="*/ 157655 h 768059"/>
                        <a:gd name="connsiteX205" fmla="*/ 1436503 w 1484196"/>
                        <a:gd name="connsiteY205" fmla="*/ 141889 h 768059"/>
                        <a:gd name="connsiteX206" fmla="*/ 1441007 w 1484196"/>
                        <a:gd name="connsiteY206" fmla="*/ 135133 h 768059"/>
                        <a:gd name="connsiteX207" fmla="*/ 1447764 w 1484196"/>
                        <a:gd name="connsiteY207" fmla="*/ 132880 h 768059"/>
                        <a:gd name="connsiteX208" fmla="*/ 1454521 w 1484196"/>
                        <a:gd name="connsiteY208" fmla="*/ 128376 h 768059"/>
                        <a:gd name="connsiteX209" fmla="*/ 1456773 w 1484196"/>
                        <a:gd name="connsiteY209" fmla="*/ 99097 h 768059"/>
                        <a:gd name="connsiteX210" fmla="*/ 1463530 w 1484196"/>
                        <a:gd name="connsiteY210" fmla="*/ 94593 h 768059"/>
                        <a:gd name="connsiteX211" fmla="*/ 1474791 w 1484196"/>
                        <a:gd name="connsiteY211" fmla="*/ 83332 h 768059"/>
                        <a:gd name="connsiteX212" fmla="*/ 1477043 w 1484196"/>
                        <a:gd name="connsiteY212" fmla="*/ 76575 h 768059"/>
                        <a:gd name="connsiteX213" fmla="*/ 1483800 w 1484196"/>
                        <a:gd name="connsiteY213" fmla="*/ 74323 h 768059"/>
                        <a:gd name="connsiteX214" fmla="*/ 1481547 w 1484196"/>
                        <a:gd name="connsiteY214" fmla="*/ 0 h 768059"/>
                        <a:gd name="connsiteX215" fmla="*/ 1470286 w 1484196"/>
                        <a:gd name="connsiteY215" fmla="*/ 9008 h 768059"/>
                        <a:gd name="connsiteX216" fmla="*/ 1468034 w 1484196"/>
                        <a:gd name="connsiteY216" fmla="*/ 18017 h 768059"/>
                        <a:gd name="connsiteX217" fmla="*/ 1461277 w 1484196"/>
                        <a:gd name="connsiteY217" fmla="*/ 20270 h 768059"/>
                        <a:gd name="connsiteX218" fmla="*/ 1470286 w 1484196"/>
                        <a:gd name="connsiteY218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48682 w 1484196"/>
                        <a:gd name="connsiteY96" fmla="*/ 610350 h 768059"/>
                        <a:gd name="connsiteX97" fmla="*/ 328412 w 1484196"/>
                        <a:gd name="connsiteY97" fmla="*/ 603594 h 768059"/>
                        <a:gd name="connsiteX98" fmla="*/ 290125 w 1484196"/>
                        <a:gd name="connsiteY98" fmla="*/ 578819 h 768059"/>
                        <a:gd name="connsiteX99" fmla="*/ 254089 w 1484196"/>
                        <a:gd name="connsiteY99" fmla="*/ 556297 h 768059"/>
                        <a:gd name="connsiteX100" fmla="*/ 247333 w 1484196"/>
                        <a:gd name="connsiteY100" fmla="*/ 554045 h 768059"/>
                        <a:gd name="connsiteX101" fmla="*/ 242828 w 1484196"/>
                        <a:gd name="connsiteY101" fmla="*/ 549541 h 768059"/>
                        <a:gd name="connsiteX102" fmla="*/ 224810 w 1484196"/>
                        <a:gd name="connsiteY102" fmla="*/ 545036 h 768059"/>
                        <a:gd name="connsiteX103" fmla="*/ 168505 w 1484196"/>
                        <a:gd name="connsiteY103" fmla="*/ 536027 h 768059"/>
                        <a:gd name="connsiteX104" fmla="*/ 105443 w 1484196"/>
                        <a:gd name="connsiteY104" fmla="*/ 533775 h 768059"/>
                        <a:gd name="connsiteX105" fmla="*/ 64903 w 1484196"/>
                        <a:gd name="connsiteY105" fmla="*/ 536027 h 768059"/>
                        <a:gd name="connsiteX106" fmla="*/ 49629 w 1484196"/>
                        <a:gd name="connsiteY106" fmla="*/ 536930 h 768059"/>
                        <a:gd name="connsiteX107" fmla="*/ 11467 w 1484196"/>
                        <a:gd name="connsiteY107" fmla="*/ 550729 h 768059"/>
                        <a:gd name="connsiteX108" fmla="*/ 0 w 1484196"/>
                        <a:gd name="connsiteY108" fmla="*/ 573331 h 768059"/>
                        <a:gd name="connsiteX109" fmla="*/ 7169 w 1484196"/>
                        <a:gd name="connsiteY109" fmla="*/ 603101 h 768059"/>
                        <a:gd name="connsiteX110" fmla="*/ 33291 w 1484196"/>
                        <a:gd name="connsiteY110" fmla="*/ 618170 h 768059"/>
                        <a:gd name="connsiteX111" fmla="*/ 113011 w 1484196"/>
                        <a:gd name="connsiteY111" fmla="*/ 629432 h 768059"/>
                        <a:gd name="connsiteX112" fmla="*/ 154992 w 1484196"/>
                        <a:gd name="connsiteY112" fmla="*/ 632873 h 768059"/>
                        <a:gd name="connsiteX113" fmla="*/ 161748 w 1484196"/>
                        <a:gd name="connsiteY113" fmla="*/ 637377 h 768059"/>
                        <a:gd name="connsiteX114" fmla="*/ 207372 w 1484196"/>
                        <a:gd name="connsiteY114" fmla="*/ 640429 h 768059"/>
                        <a:gd name="connsiteX115" fmla="*/ 238324 w 1484196"/>
                        <a:gd name="connsiteY115" fmla="*/ 662151 h 768059"/>
                        <a:gd name="connsiteX116" fmla="*/ 290125 w 1484196"/>
                        <a:gd name="connsiteY116" fmla="*/ 675665 h 768059"/>
                        <a:gd name="connsiteX117" fmla="*/ 292377 w 1484196"/>
                        <a:gd name="connsiteY117" fmla="*/ 686926 h 768059"/>
                        <a:gd name="connsiteX118" fmla="*/ 301386 w 1484196"/>
                        <a:gd name="connsiteY118" fmla="*/ 691430 h 768059"/>
                        <a:gd name="connsiteX119" fmla="*/ 312647 w 1484196"/>
                        <a:gd name="connsiteY119" fmla="*/ 702691 h 768059"/>
                        <a:gd name="connsiteX120" fmla="*/ 314899 w 1484196"/>
                        <a:gd name="connsiteY120" fmla="*/ 709448 h 768059"/>
                        <a:gd name="connsiteX121" fmla="*/ 328412 w 1484196"/>
                        <a:gd name="connsiteY121" fmla="*/ 729718 h 768059"/>
                        <a:gd name="connsiteX122" fmla="*/ 330665 w 1484196"/>
                        <a:gd name="connsiteY122" fmla="*/ 736474 h 768059"/>
                        <a:gd name="connsiteX123" fmla="*/ 335169 w 1484196"/>
                        <a:gd name="connsiteY123" fmla="*/ 743231 h 768059"/>
                        <a:gd name="connsiteX124" fmla="*/ 391474 w 1484196"/>
                        <a:gd name="connsiteY124" fmla="*/ 752240 h 768059"/>
                        <a:gd name="connsiteX125" fmla="*/ 459041 w 1484196"/>
                        <a:gd name="connsiteY125" fmla="*/ 756744 h 768059"/>
                        <a:gd name="connsiteX126" fmla="*/ 474806 w 1484196"/>
                        <a:gd name="connsiteY126" fmla="*/ 768006 h 768059"/>
                        <a:gd name="connsiteX127" fmla="*/ 501833 w 1484196"/>
                        <a:gd name="connsiteY127" fmla="*/ 761249 h 768059"/>
                        <a:gd name="connsiteX128" fmla="*/ 510842 w 1484196"/>
                        <a:gd name="connsiteY128" fmla="*/ 758997 h 768059"/>
                        <a:gd name="connsiteX129" fmla="*/ 528860 w 1484196"/>
                        <a:gd name="connsiteY129" fmla="*/ 754492 h 768059"/>
                        <a:gd name="connsiteX130" fmla="*/ 607687 w 1484196"/>
                        <a:gd name="connsiteY130" fmla="*/ 752240 h 768059"/>
                        <a:gd name="connsiteX131" fmla="*/ 670749 w 1484196"/>
                        <a:gd name="connsiteY131" fmla="*/ 747736 h 768059"/>
                        <a:gd name="connsiteX132" fmla="*/ 677506 w 1484196"/>
                        <a:gd name="connsiteY132" fmla="*/ 745483 h 768059"/>
                        <a:gd name="connsiteX133" fmla="*/ 686515 w 1484196"/>
                        <a:gd name="connsiteY133" fmla="*/ 743231 h 768059"/>
                        <a:gd name="connsiteX134" fmla="*/ 718046 w 1484196"/>
                        <a:gd name="connsiteY134" fmla="*/ 740979 h 768059"/>
                        <a:gd name="connsiteX135" fmla="*/ 745072 w 1484196"/>
                        <a:gd name="connsiteY135" fmla="*/ 713952 h 768059"/>
                        <a:gd name="connsiteX136" fmla="*/ 756333 w 1484196"/>
                        <a:gd name="connsiteY136" fmla="*/ 702691 h 768059"/>
                        <a:gd name="connsiteX137" fmla="*/ 760838 w 1484196"/>
                        <a:gd name="connsiteY137" fmla="*/ 698187 h 768059"/>
                        <a:gd name="connsiteX138" fmla="*/ 772099 w 1484196"/>
                        <a:gd name="connsiteY138" fmla="*/ 684674 h 768059"/>
                        <a:gd name="connsiteX139" fmla="*/ 783360 w 1484196"/>
                        <a:gd name="connsiteY139" fmla="*/ 673412 h 768059"/>
                        <a:gd name="connsiteX140" fmla="*/ 787865 w 1484196"/>
                        <a:gd name="connsiteY140" fmla="*/ 666656 h 768059"/>
                        <a:gd name="connsiteX141" fmla="*/ 794621 w 1484196"/>
                        <a:gd name="connsiteY141" fmla="*/ 664404 h 768059"/>
                        <a:gd name="connsiteX142" fmla="*/ 796873 w 1484196"/>
                        <a:gd name="connsiteY142" fmla="*/ 657647 h 768059"/>
                        <a:gd name="connsiteX143" fmla="*/ 826152 w 1484196"/>
                        <a:gd name="connsiteY143" fmla="*/ 655395 h 768059"/>
                        <a:gd name="connsiteX144" fmla="*/ 848674 w 1484196"/>
                        <a:gd name="connsiteY144" fmla="*/ 639629 h 768059"/>
                        <a:gd name="connsiteX145" fmla="*/ 866692 w 1484196"/>
                        <a:gd name="connsiteY145" fmla="*/ 635125 h 768059"/>
                        <a:gd name="connsiteX146" fmla="*/ 875701 w 1484196"/>
                        <a:gd name="connsiteY146" fmla="*/ 632873 h 768059"/>
                        <a:gd name="connsiteX147" fmla="*/ 882458 w 1484196"/>
                        <a:gd name="connsiteY147" fmla="*/ 628368 h 768059"/>
                        <a:gd name="connsiteX148" fmla="*/ 902728 w 1484196"/>
                        <a:gd name="connsiteY148" fmla="*/ 619359 h 768059"/>
                        <a:gd name="connsiteX149" fmla="*/ 913989 w 1484196"/>
                        <a:gd name="connsiteY149" fmla="*/ 608098 h 768059"/>
                        <a:gd name="connsiteX150" fmla="*/ 929754 w 1484196"/>
                        <a:gd name="connsiteY150" fmla="*/ 603594 h 768059"/>
                        <a:gd name="connsiteX151" fmla="*/ 968042 w 1484196"/>
                        <a:gd name="connsiteY151" fmla="*/ 605846 h 768059"/>
                        <a:gd name="connsiteX152" fmla="*/ 972546 w 1484196"/>
                        <a:gd name="connsiteY152" fmla="*/ 612603 h 768059"/>
                        <a:gd name="connsiteX153" fmla="*/ 977051 w 1484196"/>
                        <a:gd name="connsiteY153" fmla="*/ 617107 h 768059"/>
                        <a:gd name="connsiteX154" fmla="*/ 997321 w 1484196"/>
                        <a:gd name="connsiteY154" fmla="*/ 623864 h 768059"/>
                        <a:gd name="connsiteX155" fmla="*/ 1006330 w 1484196"/>
                        <a:gd name="connsiteY155" fmla="*/ 632873 h 768059"/>
                        <a:gd name="connsiteX156" fmla="*/ 1010834 w 1484196"/>
                        <a:gd name="connsiteY156" fmla="*/ 641881 h 768059"/>
                        <a:gd name="connsiteX157" fmla="*/ 1024347 w 1484196"/>
                        <a:gd name="connsiteY157" fmla="*/ 650890 h 768059"/>
                        <a:gd name="connsiteX158" fmla="*/ 1028852 w 1484196"/>
                        <a:gd name="connsiteY158" fmla="*/ 664404 h 768059"/>
                        <a:gd name="connsiteX159" fmla="*/ 1035608 w 1484196"/>
                        <a:gd name="connsiteY159" fmla="*/ 668908 h 768059"/>
                        <a:gd name="connsiteX160" fmla="*/ 1046869 w 1484196"/>
                        <a:gd name="connsiteY160" fmla="*/ 671160 h 768059"/>
                        <a:gd name="connsiteX161" fmla="*/ 1053626 w 1484196"/>
                        <a:gd name="connsiteY161" fmla="*/ 673412 h 768059"/>
                        <a:gd name="connsiteX162" fmla="*/ 1055878 w 1484196"/>
                        <a:gd name="connsiteY162" fmla="*/ 680169 h 768059"/>
                        <a:gd name="connsiteX163" fmla="*/ 1064887 w 1484196"/>
                        <a:gd name="connsiteY163" fmla="*/ 682421 h 768059"/>
                        <a:gd name="connsiteX164" fmla="*/ 1073896 w 1484196"/>
                        <a:gd name="connsiteY164" fmla="*/ 686926 h 768059"/>
                        <a:gd name="connsiteX165" fmla="*/ 1091914 w 1484196"/>
                        <a:gd name="connsiteY165" fmla="*/ 691430 h 768059"/>
                        <a:gd name="connsiteX166" fmla="*/ 1098670 w 1484196"/>
                        <a:gd name="connsiteY166" fmla="*/ 700439 h 768059"/>
                        <a:gd name="connsiteX167" fmla="*/ 1103175 w 1484196"/>
                        <a:gd name="connsiteY167" fmla="*/ 707196 h 768059"/>
                        <a:gd name="connsiteX168" fmla="*/ 1109932 w 1484196"/>
                        <a:gd name="connsiteY168" fmla="*/ 711700 h 768059"/>
                        <a:gd name="connsiteX169" fmla="*/ 1118940 w 1484196"/>
                        <a:gd name="connsiteY169" fmla="*/ 727466 h 768059"/>
                        <a:gd name="connsiteX170" fmla="*/ 1121193 w 1484196"/>
                        <a:gd name="connsiteY170" fmla="*/ 736474 h 768059"/>
                        <a:gd name="connsiteX171" fmla="*/ 1136958 w 1484196"/>
                        <a:gd name="connsiteY171" fmla="*/ 743231 h 768059"/>
                        <a:gd name="connsiteX172" fmla="*/ 1179750 w 1484196"/>
                        <a:gd name="connsiteY172" fmla="*/ 745483 h 768059"/>
                        <a:gd name="connsiteX173" fmla="*/ 1195516 w 1484196"/>
                        <a:gd name="connsiteY173" fmla="*/ 743231 h 768059"/>
                        <a:gd name="connsiteX174" fmla="*/ 1236056 w 1484196"/>
                        <a:gd name="connsiteY174" fmla="*/ 745483 h 768059"/>
                        <a:gd name="connsiteX175" fmla="*/ 1256326 w 1484196"/>
                        <a:gd name="connsiteY175" fmla="*/ 747736 h 768059"/>
                        <a:gd name="connsiteX176" fmla="*/ 1269839 w 1484196"/>
                        <a:gd name="connsiteY176" fmla="*/ 729718 h 768059"/>
                        <a:gd name="connsiteX177" fmla="*/ 1276596 w 1484196"/>
                        <a:gd name="connsiteY177" fmla="*/ 727466 h 768059"/>
                        <a:gd name="connsiteX178" fmla="*/ 1292361 w 1484196"/>
                        <a:gd name="connsiteY178" fmla="*/ 713952 h 768059"/>
                        <a:gd name="connsiteX179" fmla="*/ 1294613 w 1484196"/>
                        <a:gd name="connsiteY179" fmla="*/ 707196 h 768059"/>
                        <a:gd name="connsiteX180" fmla="*/ 1299118 w 1484196"/>
                        <a:gd name="connsiteY180" fmla="*/ 700439 h 768059"/>
                        <a:gd name="connsiteX181" fmla="*/ 1303622 w 1484196"/>
                        <a:gd name="connsiteY181" fmla="*/ 691430 h 768059"/>
                        <a:gd name="connsiteX182" fmla="*/ 1310379 w 1484196"/>
                        <a:gd name="connsiteY182" fmla="*/ 689178 h 768059"/>
                        <a:gd name="connsiteX183" fmla="*/ 1314883 w 1484196"/>
                        <a:gd name="connsiteY183" fmla="*/ 680169 h 768059"/>
                        <a:gd name="connsiteX184" fmla="*/ 1321640 w 1484196"/>
                        <a:gd name="connsiteY184" fmla="*/ 675665 h 768059"/>
                        <a:gd name="connsiteX185" fmla="*/ 1323892 w 1484196"/>
                        <a:gd name="connsiteY185" fmla="*/ 666656 h 768059"/>
                        <a:gd name="connsiteX186" fmla="*/ 1326144 w 1484196"/>
                        <a:gd name="connsiteY186" fmla="*/ 659899 h 768059"/>
                        <a:gd name="connsiteX187" fmla="*/ 1330649 w 1484196"/>
                        <a:gd name="connsiteY187" fmla="*/ 655395 h 768059"/>
                        <a:gd name="connsiteX188" fmla="*/ 1339658 w 1484196"/>
                        <a:gd name="connsiteY188" fmla="*/ 641881 h 768059"/>
                        <a:gd name="connsiteX189" fmla="*/ 1341910 w 1484196"/>
                        <a:gd name="connsiteY189" fmla="*/ 632873 h 768059"/>
                        <a:gd name="connsiteX190" fmla="*/ 1344162 w 1484196"/>
                        <a:gd name="connsiteY190" fmla="*/ 610350 h 768059"/>
                        <a:gd name="connsiteX191" fmla="*/ 1348666 w 1484196"/>
                        <a:gd name="connsiteY191" fmla="*/ 601341 h 768059"/>
                        <a:gd name="connsiteX192" fmla="*/ 1353171 w 1484196"/>
                        <a:gd name="connsiteY192" fmla="*/ 585576 h 768059"/>
                        <a:gd name="connsiteX193" fmla="*/ 1359928 w 1484196"/>
                        <a:gd name="connsiteY193" fmla="*/ 576567 h 768059"/>
                        <a:gd name="connsiteX194" fmla="*/ 1364432 w 1484196"/>
                        <a:gd name="connsiteY194" fmla="*/ 542784 h 768059"/>
                        <a:gd name="connsiteX195" fmla="*/ 1366684 w 1484196"/>
                        <a:gd name="connsiteY195" fmla="*/ 533775 h 768059"/>
                        <a:gd name="connsiteX196" fmla="*/ 1368936 w 1484196"/>
                        <a:gd name="connsiteY196" fmla="*/ 477470 h 768059"/>
                        <a:gd name="connsiteX197" fmla="*/ 1384702 w 1484196"/>
                        <a:gd name="connsiteY197" fmla="*/ 454947 h 768059"/>
                        <a:gd name="connsiteX198" fmla="*/ 1391459 w 1484196"/>
                        <a:gd name="connsiteY198" fmla="*/ 443686 h 768059"/>
                        <a:gd name="connsiteX199" fmla="*/ 1398215 w 1484196"/>
                        <a:gd name="connsiteY199" fmla="*/ 434677 h 768059"/>
                        <a:gd name="connsiteX200" fmla="*/ 1400467 w 1484196"/>
                        <a:gd name="connsiteY200" fmla="*/ 385129 h 768059"/>
                        <a:gd name="connsiteX201" fmla="*/ 1402720 w 1484196"/>
                        <a:gd name="connsiteY201" fmla="*/ 373868 h 768059"/>
                        <a:gd name="connsiteX202" fmla="*/ 1409476 w 1484196"/>
                        <a:gd name="connsiteY202" fmla="*/ 367111 h 768059"/>
                        <a:gd name="connsiteX203" fmla="*/ 1422990 w 1484196"/>
                        <a:gd name="connsiteY203" fmla="*/ 157655 h 768059"/>
                        <a:gd name="connsiteX204" fmla="*/ 1436503 w 1484196"/>
                        <a:gd name="connsiteY204" fmla="*/ 141889 h 768059"/>
                        <a:gd name="connsiteX205" fmla="*/ 1441007 w 1484196"/>
                        <a:gd name="connsiteY205" fmla="*/ 135133 h 768059"/>
                        <a:gd name="connsiteX206" fmla="*/ 1447764 w 1484196"/>
                        <a:gd name="connsiteY206" fmla="*/ 132880 h 768059"/>
                        <a:gd name="connsiteX207" fmla="*/ 1454521 w 1484196"/>
                        <a:gd name="connsiteY207" fmla="*/ 128376 h 768059"/>
                        <a:gd name="connsiteX208" fmla="*/ 1456773 w 1484196"/>
                        <a:gd name="connsiteY208" fmla="*/ 99097 h 768059"/>
                        <a:gd name="connsiteX209" fmla="*/ 1463530 w 1484196"/>
                        <a:gd name="connsiteY209" fmla="*/ 94593 h 768059"/>
                        <a:gd name="connsiteX210" fmla="*/ 1474791 w 1484196"/>
                        <a:gd name="connsiteY210" fmla="*/ 83332 h 768059"/>
                        <a:gd name="connsiteX211" fmla="*/ 1477043 w 1484196"/>
                        <a:gd name="connsiteY211" fmla="*/ 76575 h 768059"/>
                        <a:gd name="connsiteX212" fmla="*/ 1483800 w 1484196"/>
                        <a:gd name="connsiteY212" fmla="*/ 74323 h 768059"/>
                        <a:gd name="connsiteX213" fmla="*/ 1481547 w 1484196"/>
                        <a:gd name="connsiteY213" fmla="*/ 0 h 768059"/>
                        <a:gd name="connsiteX214" fmla="*/ 1470286 w 1484196"/>
                        <a:gd name="connsiteY214" fmla="*/ 9008 h 768059"/>
                        <a:gd name="connsiteX215" fmla="*/ 1468034 w 1484196"/>
                        <a:gd name="connsiteY215" fmla="*/ 18017 h 768059"/>
                        <a:gd name="connsiteX216" fmla="*/ 1461277 w 1484196"/>
                        <a:gd name="connsiteY216" fmla="*/ 20270 h 768059"/>
                        <a:gd name="connsiteX217" fmla="*/ 1470286 w 1484196"/>
                        <a:gd name="connsiteY217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292377 w 1484196"/>
                        <a:gd name="connsiteY116" fmla="*/ 686926 h 768059"/>
                        <a:gd name="connsiteX117" fmla="*/ 301386 w 1484196"/>
                        <a:gd name="connsiteY117" fmla="*/ 691430 h 768059"/>
                        <a:gd name="connsiteX118" fmla="*/ 312647 w 1484196"/>
                        <a:gd name="connsiteY118" fmla="*/ 702691 h 768059"/>
                        <a:gd name="connsiteX119" fmla="*/ 314899 w 1484196"/>
                        <a:gd name="connsiteY119" fmla="*/ 709448 h 768059"/>
                        <a:gd name="connsiteX120" fmla="*/ 328412 w 1484196"/>
                        <a:gd name="connsiteY120" fmla="*/ 729718 h 768059"/>
                        <a:gd name="connsiteX121" fmla="*/ 330665 w 1484196"/>
                        <a:gd name="connsiteY121" fmla="*/ 736474 h 768059"/>
                        <a:gd name="connsiteX122" fmla="*/ 335169 w 1484196"/>
                        <a:gd name="connsiteY122" fmla="*/ 743231 h 768059"/>
                        <a:gd name="connsiteX123" fmla="*/ 391474 w 1484196"/>
                        <a:gd name="connsiteY123" fmla="*/ 752240 h 768059"/>
                        <a:gd name="connsiteX124" fmla="*/ 459041 w 1484196"/>
                        <a:gd name="connsiteY124" fmla="*/ 756744 h 768059"/>
                        <a:gd name="connsiteX125" fmla="*/ 474806 w 1484196"/>
                        <a:gd name="connsiteY125" fmla="*/ 768006 h 768059"/>
                        <a:gd name="connsiteX126" fmla="*/ 501833 w 1484196"/>
                        <a:gd name="connsiteY126" fmla="*/ 761249 h 768059"/>
                        <a:gd name="connsiteX127" fmla="*/ 510842 w 1484196"/>
                        <a:gd name="connsiteY127" fmla="*/ 758997 h 768059"/>
                        <a:gd name="connsiteX128" fmla="*/ 528860 w 1484196"/>
                        <a:gd name="connsiteY128" fmla="*/ 754492 h 768059"/>
                        <a:gd name="connsiteX129" fmla="*/ 607687 w 1484196"/>
                        <a:gd name="connsiteY129" fmla="*/ 752240 h 768059"/>
                        <a:gd name="connsiteX130" fmla="*/ 670749 w 1484196"/>
                        <a:gd name="connsiteY130" fmla="*/ 747736 h 768059"/>
                        <a:gd name="connsiteX131" fmla="*/ 677506 w 1484196"/>
                        <a:gd name="connsiteY131" fmla="*/ 745483 h 768059"/>
                        <a:gd name="connsiteX132" fmla="*/ 686515 w 1484196"/>
                        <a:gd name="connsiteY132" fmla="*/ 743231 h 768059"/>
                        <a:gd name="connsiteX133" fmla="*/ 718046 w 1484196"/>
                        <a:gd name="connsiteY133" fmla="*/ 740979 h 768059"/>
                        <a:gd name="connsiteX134" fmla="*/ 745072 w 1484196"/>
                        <a:gd name="connsiteY134" fmla="*/ 713952 h 768059"/>
                        <a:gd name="connsiteX135" fmla="*/ 756333 w 1484196"/>
                        <a:gd name="connsiteY135" fmla="*/ 702691 h 768059"/>
                        <a:gd name="connsiteX136" fmla="*/ 760838 w 1484196"/>
                        <a:gd name="connsiteY136" fmla="*/ 698187 h 768059"/>
                        <a:gd name="connsiteX137" fmla="*/ 772099 w 1484196"/>
                        <a:gd name="connsiteY137" fmla="*/ 684674 h 768059"/>
                        <a:gd name="connsiteX138" fmla="*/ 783360 w 1484196"/>
                        <a:gd name="connsiteY138" fmla="*/ 673412 h 768059"/>
                        <a:gd name="connsiteX139" fmla="*/ 787865 w 1484196"/>
                        <a:gd name="connsiteY139" fmla="*/ 666656 h 768059"/>
                        <a:gd name="connsiteX140" fmla="*/ 794621 w 1484196"/>
                        <a:gd name="connsiteY140" fmla="*/ 664404 h 768059"/>
                        <a:gd name="connsiteX141" fmla="*/ 796873 w 1484196"/>
                        <a:gd name="connsiteY141" fmla="*/ 657647 h 768059"/>
                        <a:gd name="connsiteX142" fmla="*/ 826152 w 1484196"/>
                        <a:gd name="connsiteY142" fmla="*/ 655395 h 768059"/>
                        <a:gd name="connsiteX143" fmla="*/ 848674 w 1484196"/>
                        <a:gd name="connsiteY143" fmla="*/ 639629 h 768059"/>
                        <a:gd name="connsiteX144" fmla="*/ 866692 w 1484196"/>
                        <a:gd name="connsiteY144" fmla="*/ 635125 h 768059"/>
                        <a:gd name="connsiteX145" fmla="*/ 875701 w 1484196"/>
                        <a:gd name="connsiteY145" fmla="*/ 632873 h 768059"/>
                        <a:gd name="connsiteX146" fmla="*/ 882458 w 1484196"/>
                        <a:gd name="connsiteY146" fmla="*/ 628368 h 768059"/>
                        <a:gd name="connsiteX147" fmla="*/ 902728 w 1484196"/>
                        <a:gd name="connsiteY147" fmla="*/ 619359 h 768059"/>
                        <a:gd name="connsiteX148" fmla="*/ 913989 w 1484196"/>
                        <a:gd name="connsiteY148" fmla="*/ 608098 h 768059"/>
                        <a:gd name="connsiteX149" fmla="*/ 929754 w 1484196"/>
                        <a:gd name="connsiteY149" fmla="*/ 603594 h 768059"/>
                        <a:gd name="connsiteX150" fmla="*/ 968042 w 1484196"/>
                        <a:gd name="connsiteY150" fmla="*/ 605846 h 768059"/>
                        <a:gd name="connsiteX151" fmla="*/ 972546 w 1484196"/>
                        <a:gd name="connsiteY151" fmla="*/ 612603 h 768059"/>
                        <a:gd name="connsiteX152" fmla="*/ 977051 w 1484196"/>
                        <a:gd name="connsiteY152" fmla="*/ 617107 h 768059"/>
                        <a:gd name="connsiteX153" fmla="*/ 997321 w 1484196"/>
                        <a:gd name="connsiteY153" fmla="*/ 623864 h 768059"/>
                        <a:gd name="connsiteX154" fmla="*/ 1006330 w 1484196"/>
                        <a:gd name="connsiteY154" fmla="*/ 632873 h 768059"/>
                        <a:gd name="connsiteX155" fmla="*/ 1010834 w 1484196"/>
                        <a:gd name="connsiteY155" fmla="*/ 641881 h 768059"/>
                        <a:gd name="connsiteX156" fmla="*/ 1024347 w 1484196"/>
                        <a:gd name="connsiteY156" fmla="*/ 650890 h 768059"/>
                        <a:gd name="connsiteX157" fmla="*/ 1028852 w 1484196"/>
                        <a:gd name="connsiteY157" fmla="*/ 664404 h 768059"/>
                        <a:gd name="connsiteX158" fmla="*/ 1035608 w 1484196"/>
                        <a:gd name="connsiteY158" fmla="*/ 668908 h 768059"/>
                        <a:gd name="connsiteX159" fmla="*/ 1046869 w 1484196"/>
                        <a:gd name="connsiteY159" fmla="*/ 671160 h 768059"/>
                        <a:gd name="connsiteX160" fmla="*/ 1053626 w 1484196"/>
                        <a:gd name="connsiteY160" fmla="*/ 673412 h 768059"/>
                        <a:gd name="connsiteX161" fmla="*/ 1055878 w 1484196"/>
                        <a:gd name="connsiteY161" fmla="*/ 680169 h 768059"/>
                        <a:gd name="connsiteX162" fmla="*/ 1064887 w 1484196"/>
                        <a:gd name="connsiteY162" fmla="*/ 682421 h 768059"/>
                        <a:gd name="connsiteX163" fmla="*/ 1073896 w 1484196"/>
                        <a:gd name="connsiteY163" fmla="*/ 686926 h 768059"/>
                        <a:gd name="connsiteX164" fmla="*/ 1091914 w 1484196"/>
                        <a:gd name="connsiteY164" fmla="*/ 691430 h 768059"/>
                        <a:gd name="connsiteX165" fmla="*/ 1098670 w 1484196"/>
                        <a:gd name="connsiteY165" fmla="*/ 700439 h 768059"/>
                        <a:gd name="connsiteX166" fmla="*/ 1103175 w 1484196"/>
                        <a:gd name="connsiteY166" fmla="*/ 707196 h 768059"/>
                        <a:gd name="connsiteX167" fmla="*/ 1109932 w 1484196"/>
                        <a:gd name="connsiteY167" fmla="*/ 711700 h 768059"/>
                        <a:gd name="connsiteX168" fmla="*/ 1118940 w 1484196"/>
                        <a:gd name="connsiteY168" fmla="*/ 727466 h 768059"/>
                        <a:gd name="connsiteX169" fmla="*/ 1121193 w 1484196"/>
                        <a:gd name="connsiteY169" fmla="*/ 736474 h 768059"/>
                        <a:gd name="connsiteX170" fmla="*/ 1136958 w 1484196"/>
                        <a:gd name="connsiteY170" fmla="*/ 743231 h 768059"/>
                        <a:gd name="connsiteX171" fmla="*/ 1179750 w 1484196"/>
                        <a:gd name="connsiteY171" fmla="*/ 745483 h 768059"/>
                        <a:gd name="connsiteX172" fmla="*/ 1195516 w 1484196"/>
                        <a:gd name="connsiteY172" fmla="*/ 743231 h 768059"/>
                        <a:gd name="connsiteX173" fmla="*/ 1236056 w 1484196"/>
                        <a:gd name="connsiteY173" fmla="*/ 745483 h 768059"/>
                        <a:gd name="connsiteX174" fmla="*/ 1256326 w 1484196"/>
                        <a:gd name="connsiteY174" fmla="*/ 747736 h 768059"/>
                        <a:gd name="connsiteX175" fmla="*/ 1269839 w 1484196"/>
                        <a:gd name="connsiteY175" fmla="*/ 729718 h 768059"/>
                        <a:gd name="connsiteX176" fmla="*/ 1276596 w 1484196"/>
                        <a:gd name="connsiteY176" fmla="*/ 727466 h 768059"/>
                        <a:gd name="connsiteX177" fmla="*/ 1292361 w 1484196"/>
                        <a:gd name="connsiteY177" fmla="*/ 713952 h 768059"/>
                        <a:gd name="connsiteX178" fmla="*/ 1294613 w 1484196"/>
                        <a:gd name="connsiteY178" fmla="*/ 707196 h 768059"/>
                        <a:gd name="connsiteX179" fmla="*/ 1299118 w 1484196"/>
                        <a:gd name="connsiteY179" fmla="*/ 700439 h 768059"/>
                        <a:gd name="connsiteX180" fmla="*/ 1303622 w 1484196"/>
                        <a:gd name="connsiteY180" fmla="*/ 691430 h 768059"/>
                        <a:gd name="connsiteX181" fmla="*/ 1310379 w 1484196"/>
                        <a:gd name="connsiteY181" fmla="*/ 689178 h 768059"/>
                        <a:gd name="connsiteX182" fmla="*/ 1314883 w 1484196"/>
                        <a:gd name="connsiteY182" fmla="*/ 680169 h 768059"/>
                        <a:gd name="connsiteX183" fmla="*/ 1321640 w 1484196"/>
                        <a:gd name="connsiteY183" fmla="*/ 675665 h 768059"/>
                        <a:gd name="connsiteX184" fmla="*/ 1323892 w 1484196"/>
                        <a:gd name="connsiteY184" fmla="*/ 666656 h 768059"/>
                        <a:gd name="connsiteX185" fmla="*/ 1326144 w 1484196"/>
                        <a:gd name="connsiteY185" fmla="*/ 659899 h 768059"/>
                        <a:gd name="connsiteX186" fmla="*/ 1330649 w 1484196"/>
                        <a:gd name="connsiteY186" fmla="*/ 655395 h 768059"/>
                        <a:gd name="connsiteX187" fmla="*/ 1339658 w 1484196"/>
                        <a:gd name="connsiteY187" fmla="*/ 641881 h 768059"/>
                        <a:gd name="connsiteX188" fmla="*/ 1341910 w 1484196"/>
                        <a:gd name="connsiteY188" fmla="*/ 632873 h 768059"/>
                        <a:gd name="connsiteX189" fmla="*/ 1344162 w 1484196"/>
                        <a:gd name="connsiteY189" fmla="*/ 610350 h 768059"/>
                        <a:gd name="connsiteX190" fmla="*/ 1348666 w 1484196"/>
                        <a:gd name="connsiteY190" fmla="*/ 601341 h 768059"/>
                        <a:gd name="connsiteX191" fmla="*/ 1353171 w 1484196"/>
                        <a:gd name="connsiteY191" fmla="*/ 585576 h 768059"/>
                        <a:gd name="connsiteX192" fmla="*/ 1359928 w 1484196"/>
                        <a:gd name="connsiteY192" fmla="*/ 576567 h 768059"/>
                        <a:gd name="connsiteX193" fmla="*/ 1364432 w 1484196"/>
                        <a:gd name="connsiteY193" fmla="*/ 542784 h 768059"/>
                        <a:gd name="connsiteX194" fmla="*/ 1366684 w 1484196"/>
                        <a:gd name="connsiteY194" fmla="*/ 533775 h 768059"/>
                        <a:gd name="connsiteX195" fmla="*/ 1368936 w 1484196"/>
                        <a:gd name="connsiteY195" fmla="*/ 477470 h 768059"/>
                        <a:gd name="connsiteX196" fmla="*/ 1384702 w 1484196"/>
                        <a:gd name="connsiteY196" fmla="*/ 454947 h 768059"/>
                        <a:gd name="connsiteX197" fmla="*/ 1391459 w 1484196"/>
                        <a:gd name="connsiteY197" fmla="*/ 443686 h 768059"/>
                        <a:gd name="connsiteX198" fmla="*/ 1398215 w 1484196"/>
                        <a:gd name="connsiteY198" fmla="*/ 434677 h 768059"/>
                        <a:gd name="connsiteX199" fmla="*/ 1400467 w 1484196"/>
                        <a:gd name="connsiteY199" fmla="*/ 385129 h 768059"/>
                        <a:gd name="connsiteX200" fmla="*/ 1402720 w 1484196"/>
                        <a:gd name="connsiteY200" fmla="*/ 373868 h 768059"/>
                        <a:gd name="connsiteX201" fmla="*/ 1409476 w 1484196"/>
                        <a:gd name="connsiteY201" fmla="*/ 367111 h 768059"/>
                        <a:gd name="connsiteX202" fmla="*/ 1422990 w 1484196"/>
                        <a:gd name="connsiteY202" fmla="*/ 157655 h 768059"/>
                        <a:gd name="connsiteX203" fmla="*/ 1436503 w 1484196"/>
                        <a:gd name="connsiteY203" fmla="*/ 141889 h 768059"/>
                        <a:gd name="connsiteX204" fmla="*/ 1441007 w 1484196"/>
                        <a:gd name="connsiteY204" fmla="*/ 135133 h 768059"/>
                        <a:gd name="connsiteX205" fmla="*/ 1447764 w 1484196"/>
                        <a:gd name="connsiteY205" fmla="*/ 132880 h 768059"/>
                        <a:gd name="connsiteX206" fmla="*/ 1454521 w 1484196"/>
                        <a:gd name="connsiteY206" fmla="*/ 128376 h 768059"/>
                        <a:gd name="connsiteX207" fmla="*/ 1456773 w 1484196"/>
                        <a:gd name="connsiteY207" fmla="*/ 99097 h 768059"/>
                        <a:gd name="connsiteX208" fmla="*/ 1463530 w 1484196"/>
                        <a:gd name="connsiteY208" fmla="*/ 94593 h 768059"/>
                        <a:gd name="connsiteX209" fmla="*/ 1474791 w 1484196"/>
                        <a:gd name="connsiteY209" fmla="*/ 83332 h 768059"/>
                        <a:gd name="connsiteX210" fmla="*/ 1477043 w 1484196"/>
                        <a:gd name="connsiteY210" fmla="*/ 76575 h 768059"/>
                        <a:gd name="connsiteX211" fmla="*/ 1483800 w 1484196"/>
                        <a:gd name="connsiteY211" fmla="*/ 74323 h 768059"/>
                        <a:gd name="connsiteX212" fmla="*/ 1481547 w 1484196"/>
                        <a:gd name="connsiteY212" fmla="*/ 0 h 768059"/>
                        <a:gd name="connsiteX213" fmla="*/ 1470286 w 1484196"/>
                        <a:gd name="connsiteY213" fmla="*/ 9008 h 768059"/>
                        <a:gd name="connsiteX214" fmla="*/ 1468034 w 1484196"/>
                        <a:gd name="connsiteY214" fmla="*/ 18017 h 768059"/>
                        <a:gd name="connsiteX215" fmla="*/ 1461277 w 1484196"/>
                        <a:gd name="connsiteY215" fmla="*/ 20270 h 768059"/>
                        <a:gd name="connsiteX216" fmla="*/ 1470286 w 1484196"/>
                        <a:gd name="connsiteY216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01386 w 1484196"/>
                        <a:gd name="connsiteY116" fmla="*/ 691430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14899 w 1484196"/>
                        <a:gd name="connsiteY118" fmla="*/ 709448 h 768059"/>
                        <a:gd name="connsiteX119" fmla="*/ 328412 w 1484196"/>
                        <a:gd name="connsiteY119" fmla="*/ 729718 h 768059"/>
                        <a:gd name="connsiteX120" fmla="*/ 330665 w 1484196"/>
                        <a:gd name="connsiteY120" fmla="*/ 736474 h 768059"/>
                        <a:gd name="connsiteX121" fmla="*/ 335169 w 1484196"/>
                        <a:gd name="connsiteY121" fmla="*/ 743231 h 768059"/>
                        <a:gd name="connsiteX122" fmla="*/ 391474 w 1484196"/>
                        <a:gd name="connsiteY122" fmla="*/ 752240 h 768059"/>
                        <a:gd name="connsiteX123" fmla="*/ 459041 w 1484196"/>
                        <a:gd name="connsiteY123" fmla="*/ 756744 h 768059"/>
                        <a:gd name="connsiteX124" fmla="*/ 474806 w 1484196"/>
                        <a:gd name="connsiteY124" fmla="*/ 768006 h 768059"/>
                        <a:gd name="connsiteX125" fmla="*/ 501833 w 1484196"/>
                        <a:gd name="connsiteY125" fmla="*/ 761249 h 768059"/>
                        <a:gd name="connsiteX126" fmla="*/ 510842 w 1484196"/>
                        <a:gd name="connsiteY126" fmla="*/ 758997 h 768059"/>
                        <a:gd name="connsiteX127" fmla="*/ 528860 w 1484196"/>
                        <a:gd name="connsiteY127" fmla="*/ 754492 h 768059"/>
                        <a:gd name="connsiteX128" fmla="*/ 607687 w 1484196"/>
                        <a:gd name="connsiteY128" fmla="*/ 752240 h 768059"/>
                        <a:gd name="connsiteX129" fmla="*/ 670749 w 1484196"/>
                        <a:gd name="connsiteY129" fmla="*/ 747736 h 768059"/>
                        <a:gd name="connsiteX130" fmla="*/ 677506 w 1484196"/>
                        <a:gd name="connsiteY130" fmla="*/ 745483 h 768059"/>
                        <a:gd name="connsiteX131" fmla="*/ 686515 w 1484196"/>
                        <a:gd name="connsiteY131" fmla="*/ 743231 h 768059"/>
                        <a:gd name="connsiteX132" fmla="*/ 718046 w 1484196"/>
                        <a:gd name="connsiteY132" fmla="*/ 740979 h 768059"/>
                        <a:gd name="connsiteX133" fmla="*/ 745072 w 1484196"/>
                        <a:gd name="connsiteY133" fmla="*/ 713952 h 768059"/>
                        <a:gd name="connsiteX134" fmla="*/ 756333 w 1484196"/>
                        <a:gd name="connsiteY134" fmla="*/ 702691 h 768059"/>
                        <a:gd name="connsiteX135" fmla="*/ 760838 w 1484196"/>
                        <a:gd name="connsiteY135" fmla="*/ 698187 h 768059"/>
                        <a:gd name="connsiteX136" fmla="*/ 772099 w 1484196"/>
                        <a:gd name="connsiteY136" fmla="*/ 684674 h 768059"/>
                        <a:gd name="connsiteX137" fmla="*/ 783360 w 1484196"/>
                        <a:gd name="connsiteY137" fmla="*/ 673412 h 768059"/>
                        <a:gd name="connsiteX138" fmla="*/ 787865 w 1484196"/>
                        <a:gd name="connsiteY138" fmla="*/ 666656 h 768059"/>
                        <a:gd name="connsiteX139" fmla="*/ 794621 w 1484196"/>
                        <a:gd name="connsiteY139" fmla="*/ 664404 h 768059"/>
                        <a:gd name="connsiteX140" fmla="*/ 796873 w 1484196"/>
                        <a:gd name="connsiteY140" fmla="*/ 657647 h 768059"/>
                        <a:gd name="connsiteX141" fmla="*/ 826152 w 1484196"/>
                        <a:gd name="connsiteY141" fmla="*/ 655395 h 768059"/>
                        <a:gd name="connsiteX142" fmla="*/ 848674 w 1484196"/>
                        <a:gd name="connsiteY142" fmla="*/ 639629 h 768059"/>
                        <a:gd name="connsiteX143" fmla="*/ 866692 w 1484196"/>
                        <a:gd name="connsiteY143" fmla="*/ 635125 h 768059"/>
                        <a:gd name="connsiteX144" fmla="*/ 875701 w 1484196"/>
                        <a:gd name="connsiteY144" fmla="*/ 632873 h 768059"/>
                        <a:gd name="connsiteX145" fmla="*/ 882458 w 1484196"/>
                        <a:gd name="connsiteY145" fmla="*/ 628368 h 768059"/>
                        <a:gd name="connsiteX146" fmla="*/ 902728 w 1484196"/>
                        <a:gd name="connsiteY146" fmla="*/ 619359 h 768059"/>
                        <a:gd name="connsiteX147" fmla="*/ 913989 w 1484196"/>
                        <a:gd name="connsiteY147" fmla="*/ 608098 h 768059"/>
                        <a:gd name="connsiteX148" fmla="*/ 929754 w 1484196"/>
                        <a:gd name="connsiteY148" fmla="*/ 603594 h 768059"/>
                        <a:gd name="connsiteX149" fmla="*/ 968042 w 1484196"/>
                        <a:gd name="connsiteY149" fmla="*/ 605846 h 768059"/>
                        <a:gd name="connsiteX150" fmla="*/ 972546 w 1484196"/>
                        <a:gd name="connsiteY150" fmla="*/ 612603 h 768059"/>
                        <a:gd name="connsiteX151" fmla="*/ 977051 w 1484196"/>
                        <a:gd name="connsiteY151" fmla="*/ 617107 h 768059"/>
                        <a:gd name="connsiteX152" fmla="*/ 997321 w 1484196"/>
                        <a:gd name="connsiteY152" fmla="*/ 623864 h 768059"/>
                        <a:gd name="connsiteX153" fmla="*/ 1006330 w 1484196"/>
                        <a:gd name="connsiteY153" fmla="*/ 632873 h 768059"/>
                        <a:gd name="connsiteX154" fmla="*/ 1010834 w 1484196"/>
                        <a:gd name="connsiteY154" fmla="*/ 641881 h 768059"/>
                        <a:gd name="connsiteX155" fmla="*/ 1024347 w 1484196"/>
                        <a:gd name="connsiteY155" fmla="*/ 650890 h 768059"/>
                        <a:gd name="connsiteX156" fmla="*/ 1028852 w 1484196"/>
                        <a:gd name="connsiteY156" fmla="*/ 664404 h 768059"/>
                        <a:gd name="connsiteX157" fmla="*/ 1035608 w 1484196"/>
                        <a:gd name="connsiteY157" fmla="*/ 668908 h 768059"/>
                        <a:gd name="connsiteX158" fmla="*/ 1046869 w 1484196"/>
                        <a:gd name="connsiteY158" fmla="*/ 671160 h 768059"/>
                        <a:gd name="connsiteX159" fmla="*/ 1053626 w 1484196"/>
                        <a:gd name="connsiteY159" fmla="*/ 673412 h 768059"/>
                        <a:gd name="connsiteX160" fmla="*/ 1055878 w 1484196"/>
                        <a:gd name="connsiteY160" fmla="*/ 680169 h 768059"/>
                        <a:gd name="connsiteX161" fmla="*/ 1064887 w 1484196"/>
                        <a:gd name="connsiteY161" fmla="*/ 682421 h 768059"/>
                        <a:gd name="connsiteX162" fmla="*/ 1073896 w 1484196"/>
                        <a:gd name="connsiteY162" fmla="*/ 686926 h 768059"/>
                        <a:gd name="connsiteX163" fmla="*/ 1091914 w 1484196"/>
                        <a:gd name="connsiteY163" fmla="*/ 691430 h 768059"/>
                        <a:gd name="connsiteX164" fmla="*/ 1098670 w 1484196"/>
                        <a:gd name="connsiteY164" fmla="*/ 700439 h 768059"/>
                        <a:gd name="connsiteX165" fmla="*/ 1103175 w 1484196"/>
                        <a:gd name="connsiteY165" fmla="*/ 707196 h 768059"/>
                        <a:gd name="connsiteX166" fmla="*/ 1109932 w 1484196"/>
                        <a:gd name="connsiteY166" fmla="*/ 711700 h 768059"/>
                        <a:gd name="connsiteX167" fmla="*/ 1118940 w 1484196"/>
                        <a:gd name="connsiteY167" fmla="*/ 727466 h 768059"/>
                        <a:gd name="connsiteX168" fmla="*/ 1121193 w 1484196"/>
                        <a:gd name="connsiteY168" fmla="*/ 736474 h 768059"/>
                        <a:gd name="connsiteX169" fmla="*/ 1136958 w 1484196"/>
                        <a:gd name="connsiteY169" fmla="*/ 743231 h 768059"/>
                        <a:gd name="connsiteX170" fmla="*/ 1179750 w 1484196"/>
                        <a:gd name="connsiteY170" fmla="*/ 745483 h 768059"/>
                        <a:gd name="connsiteX171" fmla="*/ 1195516 w 1484196"/>
                        <a:gd name="connsiteY171" fmla="*/ 743231 h 768059"/>
                        <a:gd name="connsiteX172" fmla="*/ 1236056 w 1484196"/>
                        <a:gd name="connsiteY172" fmla="*/ 745483 h 768059"/>
                        <a:gd name="connsiteX173" fmla="*/ 1256326 w 1484196"/>
                        <a:gd name="connsiteY173" fmla="*/ 747736 h 768059"/>
                        <a:gd name="connsiteX174" fmla="*/ 1269839 w 1484196"/>
                        <a:gd name="connsiteY174" fmla="*/ 729718 h 768059"/>
                        <a:gd name="connsiteX175" fmla="*/ 1276596 w 1484196"/>
                        <a:gd name="connsiteY175" fmla="*/ 727466 h 768059"/>
                        <a:gd name="connsiteX176" fmla="*/ 1292361 w 1484196"/>
                        <a:gd name="connsiteY176" fmla="*/ 713952 h 768059"/>
                        <a:gd name="connsiteX177" fmla="*/ 1294613 w 1484196"/>
                        <a:gd name="connsiteY177" fmla="*/ 707196 h 768059"/>
                        <a:gd name="connsiteX178" fmla="*/ 1299118 w 1484196"/>
                        <a:gd name="connsiteY178" fmla="*/ 700439 h 768059"/>
                        <a:gd name="connsiteX179" fmla="*/ 1303622 w 1484196"/>
                        <a:gd name="connsiteY179" fmla="*/ 691430 h 768059"/>
                        <a:gd name="connsiteX180" fmla="*/ 1310379 w 1484196"/>
                        <a:gd name="connsiteY180" fmla="*/ 689178 h 768059"/>
                        <a:gd name="connsiteX181" fmla="*/ 1314883 w 1484196"/>
                        <a:gd name="connsiteY181" fmla="*/ 680169 h 768059"/>
                        <a:gd name="connsiteX182" fmla="*/ 1321640 w 1484196"/>
                        <a:gd name="connsiteY182" fmla="*/ 675665 h 768059"/>
                        <a:gd name="connsiteX183" fmla="*/ 1323892 w 1484196"/>
                        <a:gd name="connsiteY183" fmla="*/ 666656 h 768059"/>
                        <a:gd name="connsiteX184" fmla="*/ 1326144 w 1484196"/>
                        <a:gd name="connsiteY184" fmla="*/ 659899 h 768059"/>
                        <a:gd name="connsiteX185" fmla="*/ 1330649 w 1484196"/>
                        <a:gd name="connsiteY185" fmla="*/ 655395 h 768059"/>
                        <a:gd name="connsiteX186" fmla="*/ 1339658 w 1484196"/>
                        <a:gd name="connsiteY186" fmla="*/ 641881 h 768059"/>
                        <a:gd name="connsiteX187" fmla="*/ 1341910 w 1484196"/>
                        <a:gd name="connsiteY187" fmla="*/ 632873 h 768059"/>
                        <a:gd name="connsiteX188" fmla="*/ 1344162 w 1484196"/>
                        <a:gd name="connsiteY188" fmla="*/ 610350 h 768059"/>
                        <a:gd name="connsiteX189" fmla="*/ 1348666 w 1484196"/>
                        <a:gd name="connsiteY189" fmla="*/ 601341 h 768059"/>
                        <a:gd name="connsiteX190" fmla="*/ 1353171 w 1484196"/>
                        <a:gd name="connsiteY190" fmla="*/ 585576 h 768059"/>
                        <a:gd name="connsiteX191" fmla="*/ 1359928 w 1484196"/>
                        <a:gd name="connsiteY191" fmla="*/ 576567 h 768059"/>
                        <a:gd name="connsiteX192" fmla="*/ 1364432 w 1484196"/>
                        <a:gd name="connsiteY192" fmla="*/ 542784 h 768059"/>
                        <a:gd name="connsiteX193" fmla="*/ 1366684 w 1484196"/>
                        <a:gd name="connsiteY193" fmla="*/ 533775 h 768059"/>
                        <a:gd name="connsiteX194" fmla="*/ 1368936 w 1484196"/>
                        <a:gd name="connsiteY194" fmla="*/ 477470 h 768059"/>
                        <a:gd name="connsiteX195" fmla="*/ 1384702 w 1484196"/>
                        <a:gd name="connsiteY195" fmla="*/ 454947 h 768059"/>
                        <a:gd name="connsiteX196" fmla="*/ 1391459 w 1484196"/>
                        <a:gd name="connsiteY196" fmla="*/ 443686 h 768059"/>
                        <a:gd name="connsiteX197" fmla="*/ 1398215 w 1484196"/>
                        <a:gd name="connsiteY197" fmla="*/ 434677 h 768059"/>
                        <a:gd name="connsiteX198" fmla="*/ 1400467 w 1484196"/>
                        <a:gd name="connsiteY198" fmla="*/ 385129 h 768059"/>
                        <a:gd name="connsiteX199" fmla="*/ 1402720 w 1484196"/>
                        <a:gd name="connsiteY199" fmla="*/ 373868 h 768059"/>
                        <a:gd name="connsiteX200" fmla="*/ 1409476 w 1484196"/>
                        <a:gd name="connsiteY200" fmla="*/ 367111 h 768059"/>
                        <a:gd name="connsiteX201" fmla="*/ 1422990 w 1484196"/>
                        <a:gd name="connsiteY201" fmla="*/ 157655 h 768059"/>
                        <a:gd name="connsiteX202" fmla="*/ 1436503 w 1484196"/>
                        <a:gd name="connsiteY202" fmla="*/ 141889 h 768059"/>
                        <a:gd name="connsiteX203" fmla="*/ 1441007 w 1484196"/>
                        <a:gd name="connsiteY203" fmla="*/ 135133 h 768059"/>
                        <a:gd name="connsiteX204" fmla="*/ 1447764 w 1484196"/>
                        <a:gd name="connsiteY204" fmla="*/ 132880 h 768059"/>
                        <a:gd name="connsiteX205" fmla="*/ 1454521 w 1484196"/>
                        <a:gd name="connsiteY205" fmla="*/ 128376 h 768059"/>
                        <a:gd name="connsiteX206" fmla="*/ 1456773 w 1484196"/>
                        <a:gd name="connsiteY206" fmla="*/ 99097 h 768059"/>
                        <a:gd name="connsiteX207" fmla="*/ 1463530 w 1484196"/>
                        <a:gd name="connsiteY207" fmla="*/ 94593 h 768059"/>
                        <a:gd name="connsiteX208" fmla="*/ 1474791 w 1484196"/>
                        <a:gd name="connsiteY208" fmla="*/ 83332 h 768059"/>
                        <a:gd name="connsiteX209" fmla="*/ 1477043 w 1484196"/>
                        <a:gd name="connsiteY209" fmla="*/ 76575 h 768059"/>
                        <a:gd name="connsiteX210" fmla="*/ 1483800 w 1484196"/>
                        <a:gd name="connsiteY210" fmla="*/ 74323 h 768059"/>
                        <a:gd name="connsiteX211" fmla="*/ 1481547 w 1484196"/>
                        <a:gd name="connsiteY211" fmla="*/ 0 h 768059"/>
                        <a:gd name="connsiteX212" fmla="*/ 1470286 w 1484196"/>
                        <a:gd name="connsiteY212" fmla="*/ 9008 h 768059"/>
                        <a:gd name="connsiteX213" fmla="*/ 1468034 w 1484196"/>
                        <a:gd name="connsiteY213" fmla="*/ 18017 h 768059"/>
                        <a:gd name="connsiteX214" fmla="*/ 1461277 w 1484196"/>
                        <a:gd name="connsiteY214" fmla="*/ 20270 h 768059"/>
                        <a:gd name="connsiteX215" fmla="*/ 1470286 w 1484196"/>
                        <a:gd name="connsiteY215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12647 w 1484196"/>
                        <a:gd name="connsiteY117" fmla="*/ 702691 h 768059"/>
                        <a:gd name="connsiteX118" fmla="*/ 328412 w 1484196"/>
                        <a:gd name="connsiteY118" fmla="*/ 729718 h 768059"/>
                        <a:gd name="connsiteX119" fmla="*/ 330665 w 1484196"/>
                        <a:gd name="connsiteY119" fmla="*/ 736474 h 768059"/>
                        <a:gd name="connsiteX120" fmla="*/ 335169 w 1484196"/>
                        <a:gd name="connsiteY120" fmla="*/ 743231 h 768059"/>
                        <a:gd name="connsiteX121" fmla="*/ 391474 w 1484196"/>
                        <a:gd name="connsiteY121" fmla="*/ 752240 h 768059"/>
                        <a:gd name="connsiteX122" fmla="*/ 459041 w 1484196"/>
                        <a:gd name="connsiteY122" fmla="*/ 756744 h 768059"/>
                        <a:gd name="connsiteX123" fmla="*/ 474806 w 1484196"/>
                        <a:gd name="connsiteY123" fmla="*/ 768006 h 768059"/>
                        <a:gd name="connsiteX124" fmla="*/ 501833 w 1484196"/>
                        <a:gd name="connsiteY124" fmla="*/ 761249 h 768059"/>
                        <a:gd name="connsiteX125" fmla="*/ 510842 w 1484196"/>
                        <a:gd name="connsiteY125" fmla="*/ 758997 h 768059"/>
                        <a:gd name="connsiteX126" fmla="*/ 528860 w 1484196"/>
                        <a:gd name="connsiteY126" fmla="*/ 754492 h 768059"/>
                        <a:gd name="connsiteX127" fmla="*/ 607687 w 1484196"/>
                        <a:gd name="connsiteY127" fmla="*/ 752240 h 768059"/>
                        <a:gd name="connsiteX128" fmla="*/ 670749 w 1484196"/>
                        <a:gd name="connsiteY128" fmla="*/ 747736 h 768059"/>
                        <a:gd name="connsiteX129" fmla="*/ 677506 w 1484196"/>
                        <a:gd name="connsiteY129" fmla="*/ 745483 h 768059"/>
                        <a:gd name="connsiteX130" fmla="*/ 686515 w 1484196"/>
                        <a:gd name="connsiteY130" fmla="*/ 743231 h 768059"/>
                        <a:gd name="connsiteX131" fmla="*/ 718046 w 1484196"/>
                        <a:gd name="connsiteY131" fmla="*/ 740979 h 768059"/>
                        <a:gd name="connsiteX132" fmla="*/ 745072 w 1484196"/>
                        <a:gd name="connsiteY132" fmla="*/ 713952 h 768059"/>
                        <a:gd name="connsiteX133" fmla="*/ 756333 w 1484196"/>
                        <a:gd name="connsiteY133" fmla="*/ 702691 h 768059"/>
                        <a:gd name="connsiteX134" fmla="*/ 760838 w 1484196"/>
                        <a:gd name="connsiteY134" fmla="*/ 698187 h 768059"/>
                        <a:gd name="connsiteX135" fmla="*/ 772099 w 1484196"/>
                        <a:gd name="connsiteY135" fmla="*/ 684674 h 768059"/>
                        <a:gd name="connsiteX136" fmla="*/ 783360 w 1484196"/>
                        <a:gd name="connsiteY136" fmla="*/ 673412 h 768059"/>
                        <a:gd name="connsiteX137" fmla="*/ 787865 w 1484196"/>
                        <a:gd name="connsiteY137" fmla="*/ 666656 h 768059"/>
                        <a:gd name="connsiteX138" fmla="*/ 794621 w 1484196"/>
                        <a:gd name="connsiteY138" fmla="*/ 664404 h 768059"/>
                        <a:gd name="connsiteX139" fmla="*/ 796873 w 1484196"/>
                        <a:gd name="connsiteY139" fmla="*/ 657647 h 768059"/>
                        <a:gd name="connsiteX140" fmla="*/ 826152 w 1484196"/>
                        <a:gd name="connsiteY140" fmla="*/ 655395 h 768059"/>
                        <a:gd name="connsiteX141" fmla="*/ 848674 w 1484196"/>
                        <a:gd name="connsiteY141" fmla="*/ 639629 h 768059"/>
                        <a:gd name="connsiteX142" fmla="*/ 866692 w 1484196"/>
                        <a:gd name="connsiteY142" fmla="*/ 635125 h 768059"/>
                        <a:gd name="connsiteX143" fmla="*/ 875701 w 1484196"/>
                        <a:gd name="connsiteY143" fmla="*/ 632873 h 768059"/>
                        <a:gd name="connsiteX144" fmla="*/ 882458 w 1484196"/>
                        <a:gd name="connsiteY144" fmla="*/ 628368 h 768059"/>
                        <a:gd name="connsiteX145" fmla="*/ 902728 w 1484196"/>
                        <a:gd name="connsiteY145" fmla="*/ 619359 h 768059"/>
                        <a:gd name="connsiteX146" fmla="*/ 913989 w 1484196"/>
                        <a:gd name="connsiteY146" fmla="*/ 608098 h 768059"/>
                        <a:gd name="connsiteX147" fmla="*/ 929754 w 1484196"/>
                        <a:gd name="connsiteY147" fmla="*/ 603594 h 768059"/>
                        <a:gd name="connsiteX148" fmla="*/ 968042 w 1484196"/>
                        <a:gd name="connsiteY148" fmla="*/ 605846 h 768059"/>
                        <a:gd name="connsiteX149" fmla="*/ 972546 w 1484196"/>
                        <a:gd name="connsiteY149" fmla="*/ 612603 h 768059"/>
                        <a:gd name="connsiteX150" fmla="*/ 977051 w 1484196"/>
                        <a:gd name="connsiteY150" fmla="*/ 617107 h 768059"/>
                        <a:gd name="connsiteX151" fmla="*/ 997321 w 1484196"/>
                        <a:gd name="connsiteY151" fmla="*/ 623864 h 768059"/>
                        <a:gd name="connsiteX152" fmla="*/ 1006330 w 1484196"/>
                        <a:gd name="connsiteY152" fmla="*/ 632873 h 768059"/>
                        <a:gd name="connsiteX153" fmla="*/ 1010834 w 1484196"/>
                        <a:gd name="connsiteY153" fmla="*/ 641881 h 768059"/>
                        <a:gd name="connsiteX154" fmla="*/ 1024347 w 1484196"/>
                        <a:gd name="connsiteY154" fmla="*/ 650890 h 768059"/>
                        <a:gd name="connsiteX155" fmla="*/ 1028852 w 1484196"/>
                        <a:gd name="connsiteY155" fmla="*/ 664404 h 768059"/>
                        <a:gd name="connsiteX156" fmla="*/ 1035608 w 1484196"/>
                        <a:gd name="connsiteY156" fmla="*/ 668908 h 768059"/>
                        <a:gd name="connsiteX157" fmla="*/ 1046869 w 1484196"/>
                        <a:gd name="connsiteY157" fmla="*/ 671160 h 768059"/>
                        <a:gd name="connsiteX158" fmla="*/ 1053626 w 1484196"/>
                        <a:gd name="connsiteY158" fmla="*/ 673412 h 768059"/>
                        <a:gd name="connsiteX159" fmla="*/ 1055878 w 1484196"/>
                        <a:gd name="connsiteY159" fmla="*/ 680169 h 768059"/>
                        <a:gd name="connsiteX160" fmla="*/ 1064887 w 1484196"/>
                        <a:gd name="connsiteY160" fmla="*/ 682421 h 768059"/>
                        <a:gd name="connsiteX161" fmla="*/ 1073896 w 1484196"/>
                        <a:gd name="connsiteY161" fmla="*/ 686926 h 768059"/>
                        <a:gd name="connsiteX162" fmla="*/ 1091914 w 1484196"/>
                        <a:gd name="connsiteY162" fmla="*/ 691430 h 768059"/>
                        <a:gd name="connsiteX163" fmla="*/ 1098670 w 1484196"/>
                        <a:gd name="connsiteY163" fmla="*/ 700439 h 768059"/>
                        <a:gd name="connsiteX164" fmla="*/ 1103175 w 1484196"/>
                        <a:gd name="connsiteY164" fmla="*/ 707196 h 768059"/>
                        <a:gd name="connsiteX165" fmla="*/ 1109932 w 1484196"/>
                        <a:gd name="connsiteY165" fmla="*/ 711700 h 768059"/>
                        <a:gd name="connsiteX166" fmla="*/ 1118940 w 1484196"/>
                        <a:gd name="connsiteY166" fmla="*/ 727466 h 768059"/>
                        <a:gd name="connsiteX167" fmla="*/ 1121193 w 1484196"/>
                        <a:gd name="connsiteY167" fmla="*/ 736474 h 768059"/>
                        <a:gd name="connsiteX168" fmla="*/ 1136958 w 1484196"/>
                        <a:gd name="connsiteY168" fmla="*/ 743231 h 768059"/>
                        <a:gd name="connsiteX169" fmla="*/ 1179750 w 1484196"/>
                        <a:gd name="connsiteY169" fmla="*/ 745483 h 768059"/>
                        <a:gd name="connsiteX170" fmla="*/ 1195516 w 1484196"/>
                        <a:gd name="connsiteY170" fmla="*/ 743231 h 768059"/>
                        <a:gd name="connsiteX171" fmla="*/ 1236056 w 1484196"/>
                        <a:gd name="connsiteY171" fmla="*/ 745483 h 768059"/>
                        <a:gd name="connsiteX172" fmla="*/ 1256326 w 1484196"/>
                        <a:gd name="connsiteY172" fmla="*/ 747736 h 768059"/>
                        <a:gd name="connsiteX173" fmla="*/ 1269839 w 1484196"/>
                        <a:gd name="connsiteY173" fmla="*/ 729718 h 768059"/>
                        <a:gd name="connsiteX174" fmla="*/ 1276596 w 1484196"/>
                        <a:gd name="connsiteY174" fmla="*/ 727466 h 768059"/>
                        <a:gd name="connsiteX175" fmla="*/ 1292361 w 1484196"/>
                        <a:gd name="connsiteY175" fmla="*/ 713952 h 768059"/>
                        <a:gd name="connsiteX176" fmla="*/ 1294613 w 1484196"/>
                        <a:gd name="connsiteY176" fmla="*/ 707196 h 768059"/>
                        <a:gd name="connsiteX177" fmla="*/ 1299118 w 1484196"/>
                        <a:gd name="connsiteY177" fmla="*/ 700439 h 768059"/>
                        <a:gd name="connsiteX178" fmla="*/ 1303622 w 1484196"/>
                        <a:gd name="connsiteY178" fmla="*/ 691430 h 768059"/>
                        <a:gd name="connsiteX179" fmla="*/ 1310379 w 1484196"/>
                        <a:gd name="connsiteY179" fmla="*/ 689178 h 768059"/>
                        <a:gd name="connsiteX180" fmla="*/ 1314883 w 1484196"/>
                        <a:gd name="connsiteY180" fmla="*/ 680169 h 768059"/>
                        <a:gd name="connsiteX181" fmla="*/ 1321640 w 1484196"/>
                        <a:gd name="connsiteY181" fmla="*/ 675665 h 768059"/>
                        <a:gd name="connsiteX182" fmla="*/ 1323892 w 1484196"/>
                        <a:gd name="connsiteY182" fmla="*/ 666656 h 768059"/>
                        <a:gd name="connsiteX183" fmla="*/ 1326144 w 1484196"/>
                        <a:gd name="connsiteY183" fmla="*/ 659899 h 768059"/>
                        <a:gd name="connsiteX184" fmla="*/ 1330649 w 1484196"/>
                        <a:gd name="connsiteY184" fmla="*/ 655395 h 768059"/>
                        <a:gd name="connsiteX185" fmla="*/ 1339658 w 1484196"/>
                        <a:gd name="connsiteY185" fmla="*/ 641881 h 768059"/>
                        <a:gd name="connsiteX186" fmla="*/ 1341910 w 1484196"/>
                        <a:gd name="connsiteY186" fmla="*/ 632873 h 768059"/>
                        <a:gd name="connsiteX187" fmla="*/ 1344162 w 1484196"/>
                        <a:gd name="connsiteY187" fmla="*/ 610350 h 768059"/>
                        <a:gd name="connsiteX188" fmla="*/ 1348666 w 1484196"/>
                        <a:gd name="connsiteY188" fmla="*/ 601341 h 768059"/>
                        <a:gd name="connsiteX189" fmla="*/ 1353171 w 1484196"/>
                        <a:gd name="connsiteY189" fmla="*/ 585576 h 768059"/>
                        <a:gd name="connsiteX190" fmla="*/ 1359928 w 1484196"/>
                        <a:gd name="connsiteY190" fmla="*/ 576567 h 768059"/>
                        <a:gd name="connsiteX191" fmla="*/ 1364432 w 1484196"/>
                        <a:gd name="connsiteY191" fmla="*/ 542784 h 768059"/>
                        <a:gd name="connsiteX192" fmla="*/ 1366684 w 1484196"/>
                        <a:gd name="connsiteY192" fmla="*/ 533775 h 768059"/>
                        <a:gd name="connsiteX193" fmla="*/ 1368936 w 1484196"/>
                        <a:gd name="connsiteY193" fmla="*/ 477470 h 768059"/>
                        <a:gd name="connsiteX194" fmla="*/ 1384702 w 1484196"/>
                        <a:gd name="connsiteY194" fmla="*/ 454947 h 768059"/>
                        <a:gd name="connsiteX195" fmla="*/ 1391459 w 1484196"/>
                        <a:gd name="connsiteY195" fmla="*/ 443686 h 768059"/>
                        <a:gd name="connsiteX196" fmla="*/ 1398215 w 1484196"/>
                        <a:gd name="connsiteY196" fmla="*/ 434677 h 768059"/>
                        <a:gd name="connsiteX197" fmla="*/ 1400467 w 1484196"/>
                        <a:gd name="connsiteY197" fmla="*/ 385129 h 768059"/>
                        <a:gd name="connsiteX198" fmla="*/ 1402720 w 1484196"/>
                        <a:gd name="connsiteY198" fmla="*/ 373868 h 768059"/>
                        <a:gd name="connsiteX199" fmla="*/ 1409476 w 1484196"/>
                        <a:gd name="connsiteY199" fmla="*/ 367111 h 768059"/>
                        <a:gd name="connsiteX200" fmla="*/ 1422990 w 1484196"/>
                        <a:gd name="connsiteY200" fmla="*/ 157655 h 768059"/>
                        <a:gd name="connsiteX201" fmla="*/ 1436503 w 1484196"/>
                        <a:gd name="connsiteY201" fmla="*/ 141889 h 768059"/>
                        <a:gd name="connsiteX202" fmla="*/ 1441007 w 1484196"/>
                        <a:gd name="connsiteY202" fmla="*/ 135133 h 768059"/>
                        <a:gd name="connsiteX203" fmla="*/ 1447764 w 1484196"/>
                        <a:gd name="connsiteY203" fmla="*/ 132880 h 768059"/>
                        <a:gd name="connsiteX204" fmla="*/ 1454521 w 1484196"/>
                        <a:gd name="connsiteY204" fmla="*/ 128376 h 768059"/>
                        <a:gd name="connsiteX205" fmla="*/ 1456773 w 1484196"/>
                        <a:gd name="connsiteY205" fmla="*/ 99097 h 768059"/>
                        <a:gd name="connsiteX206" fmla="*/ 1463530 w 1484196"/>
                        <a:gd name="connsiteY206" fmla="*/ 94593 h 768059"/>
                        <a:gd name="connsiteX207" fmla="*/ 1474791 w 1484196"/>
                        <a:gd name="connsiteY207" fmla="*/ 83332 h 768059"/>
                        <a:gd name="connsiteX208" fmla="*/ 1477043 w 1484196"/>
                        <a:gd name="connsiteY208" fmla="*/ 76575 h 768059"/>
                        <a:gd name="connsiteX209" fmla="*/ 1483800 w 1484196"/>
                        <a:gd name="connsiteY209" fmla="*/ 74323 h 768059"/>
                        <a:gd name="connsiteX210" fmla="*/ 1481547 w 1484196"/>
                        <a:gd name="connsiteY210" fmla="*/ 0 h 768059"/>
                        <a:gd name="connsiteX211" fmla="*/ 1470286 w 1484196"/>
                        <a:gd name="connsiteY211" fmla="*/ 9008 h 768059"/>
                        <a:gd name="connsiteX212" fmla="*/ 1468034 w 1484196"/>
                        <a:gd name="connsiteY212" fmla="*/ 18017 h 768059"/>
                        <a:gd name="connsiteX213" fmla="*/ 1461277 w 1484196"/>
                        <a:gd name="connsiteY213" fmla="*/ 20270 h 768059"/>
                        <a:gd name="connsiteX214" fmla="*/ 1470286 w 1484196"/>
                        <a:gd name="connsiteY214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28412 w 1484196"/>
                        <a:gd name="connsiteY117" fmla="*/ 729718 h 768059"/>
                        <a:gd name="connsiteX118" fmla="*/ 330665 w 1484196"/>
                        <a:gd name="connsiteY118" fmla="*/ 736474 h 768059"/>
                        <a:gd name="connsiteX119" fmla="*/ 335169 w 1484196"/>
                        <a:gd name="connsiteY119" fmla="*/ 743231 h 768059"/>
                        <a:gd name="connsiteX120" fmla="*/ 391474 w 1484196"/>
                        <a:gd name="connsiteY120" fmla="*/ 752240 h 768059"/>
                        <a:gd name="connsiteX121" fmla="*/ 459041 w 1484196"/>
                        <a:gd name="connsiteY121" fmla="*/ 756744 h 768059"/>
                        <a:gd name="connsiteX122" fmla="*/ 474806 w 1484196"/>
                        <a:gd name="connsiteY122" fmla="*/ 768006 h 768059"/>
                        <a:gd name="connsiteX123" fmla="*/ 501833 w 1484196"/>
                        <a:gd name="connsiteY123" fmla="*/ 761249 h 768059"/>
                        <a:gd name="connsiteX124" fmla="*/ 510842 w 1484196"/>
                        <a:gd name="connsiteY124" fmla="*/ 758997 h 768059"/>
                        <a:gd name="connsiteX125" fmla="*/ 528860 w 1484196"/>
                        <a:gd name="connsiteY125" fmla="*/ 754492 h 768059"/>
                        <a:gd name="connsiteX126" fmla="*/ 607687 w 1484196"/>
                        <a:gd name="connsiteY126" fmla="*/ 752240 h 768059"/>
                        <a:gd name="connsiteX127" fmla="*/ 670749 w 1484196"/>
                        <a:gd name="connsiteY127" fmla="*/ 747736 h 768059"/>
                        <a:gd name="connsiteX128" fmla="*/ 677506 w 1484196"/>
                        <a:gd name="connsiteY128" fmla="*/ 745483 h 768059"/>
                        <a:gd name="connsiteX129" fmla="*/ 686515 w 1484196"/>
                        <a:gd name="connsiteY129" fmla="*/ 743231 h 768059"/>
                        <a:gd name="connsiteX130" fmla="*/ 718046 w 1484196"/>
                        <a:gd name="connsiteY130" fmla="*/ 740979 h 768059"/>
                        <a:gd name="connsiteX131" fmla="*/ 745072 w 1484196"/>
                        <a:gd name="connsiteY131" fmla="*/ 713952 h 768059"/>
                        <a:gd name="connsiteX132" fmla="*/ 756333 w 1484196"/>
                        <a:gd name="connsiteY132" fmla="*/ 702691 h 768059"/>
                        <a:gd name="connsiteX133" fmla="*/ 760838 w 1484196"/>
                        <a:gd name="connsiteY133" fmla="*/ 698187 h 768059"/>
                        <a:gd name="connsiteX134" fmla="*/ 772099 w 1484196"/>
                        <a:gd name="connsiteY134" fmla="*/ 684674 h 768059"/>
                        <a:gd name="connsiteX135" fmla="*/ 783360 w 1484196"/>
                        <a:gd name="connsiteY135" fmla="*/ 673412 h 768059"/>
                        <a:gd name="connsiteX136" fmla="*/ 787865 w 1484196"/>
                        <a:gd name="connsiteY136" fmla="*/ 666656 h 768059"/>
                        <a:gd name="connsiteX137" fmla="*/ 794621 w 1484196"/>
                        <a:gd name="connsiteY137" fmla="*/ 664404 h 768059"/>
                        <a:gd name="connsiteX138" fmla="*/ 796873 w 1484196"/>
                        <a:gd name="connsiteY138" fmla="*/ 657647 h 768059"/>
                        <a:gd name="connsiteX139" fmla="*/ 826152 w 1484196"/>
                        <a:gd name="connsiteY139" fmla="*/ 655395 h 768059"/>
                        <a:gd name="connsiteX140" fmla="*/ 848674 w 1484196"/>
                        <a:gd name="connsiteY140" fmla="*/ 639629 h 768059"/>
                        <a:gd name="connsiteX141" fmla="*/ 866692 w 1484196"/>
                        <a:gd name="connsiteY141" fmla="*/ 635125 h 768059"/>
                        <a:gd name="connsiteX142" fmla="*/ 875701 w 1484196"/>
                        <a:gd name="connsiteY142" fmla="*/ 632873 h 768059"/>
                        <a:gd name="connsiteX143" fmla="*/ 882458 w 1484196"/>
                        <a:gd name="connsiteY143" fmla="*/ 628368 h 768059"/>
                        <a:gd name="connsiteX144" fmla="*/ 902728 w 1484196"/>
                        <a:gd name="connsiteY144" fmla="*/ 619359 h 768059"/>
                        <a:gd name="connsiteX145" fmla="*/ 913989 w 1484196"/>
                        <a:gd name="connsiteY145" fmla="*/ 608098 h 768059"/>
                        <a:gd name="connsiteX146" fmla="*/ 929754 w 1484196"/>
                        <a:gd name="connsiteY146" fmla="*/ 603594 h 768059"/>
                        <a:gd name="connsiteX147" fmla="*/ 968042 w 1484196"/>
                        <a:gd name="connsiteY147" fmla="*/ 605846 h 768059"/>
                        <a:gd name="connsiteX148" fmla="*/ 972546 w 1484196"/>
                        <a:gd name="connsiteY148" fmla="*/ 612603 h 768059"/>
                        <a:gd name="connsiteX149" fmla="*/ 977051 w 1484196"/>
                        <a:gd name="connsiteY149" fmla="*/ 617107 h 768059"/>
                        <a:gd name="connsiteX150" fmla="*/ 997321 w 1484196"/>
                        <a:gd name="connsiteY150" fmla="*/ 623864 h 768059"/>
                        <a:gd name="connsiteX151" fmla="*/ 1006330 w 1484196"/>
                        <a:gd name="connsiteY151" fmla="*/ 632873 h 768059"/>
                        <a:gd name="connsiteX152" fmla="*/ 1010834 w 1484196"/>
                        <a:gd name="connsiteY152" fmla="*/ 641881 h 768059"/>
                        <a:gd name="connsiteX153" fmla="*/ 1024347 w 1484196"/>
                        <a:gd name="connsiteY153" fmla="*/ 650890 h 768059"/>
                        <a:gd name="connsiteX154" fmla="*/ 1028852 w 1484196"/>
                        <a:gd name="connsiteY154" fmla="*/ 664404 h 768059"/>
                        <a:gd name="connsiteX155" fmla="*/ 1035608 w 1484196"/>
                        <a:gd name="connsiteY155" fmla="*/ 668908 h 768059"/>
                        <a:gd name="connsiteX156" fmla="*/ 1046869 w 1484196"/>
                        <a:gd name="connsiteY156" fmla="*/ 671160 h 768059"/>
                        <a:gd name="connsiteX157" fmla="*/ 1053626 w 1484196"/>
                        <a:gd name="connsiteY157" fmla="*/ 673412 h 768059"/>
                        <a:gd name="connsiteX158" fmla="*/ 1055878 w 1484196"/>
                        <a:gd name="connsiteY158" fmla="*/ 680169 h 768059"/>
                        <a:gd name="connsiteX159" fmla="*/ 1064887 w 1484196"/>
                        <a:gd name="connsiteY159" fmla="*/ 682421 h 768059"/>
                        <a:gd name="connsiteX160" fmla="*/ 1073896 w 1484196"/>
                        <a:gd name="connsiteY160" fmla="*/ 686926 h 768059"/>
                        <a:gd name="connsiteX161" fmla="*/ 1091914 w 1484196"/>
                        <a:gd name="connsiteY161" fmla="*/ 691430 h 768059"/>
                        <a:gd name="connsiteX162" fmla="*/ 1098670 w 1484196"/>
                        <a:gd name="connsiteY162" fmla="*/ 700439 h 768059"/>
                        <a:gd name="connsiteX163" fmla="*/ 1103175 w 1484196"/>
                        <a:gd name="connsiteY163" fmla="*/ 707196 h 768059"/>
                        <a:gd name="connsiteX164" fmla="*/ 1109932 w 1484196"/>
                        <a:gd name="connsiteY164" fmla="*/ 711700 h 768059"/>
                        <a:gd name="connsiteX165" fmla="*/ 1118940 w 1484196"/>
                        <a:gd name="connsiteY165" fmla="*/ 727466 h 768059"/>
                        <a:gd name="connsiteX166" fmla="*/ 1121193 w 1484196"/>
                        <a:gd name="connsiteY166" fmla="*/ 736474 h 768059"/>
                        <a:gd name="connsiteX167" fmla="*/ 1136958 w 1484196"/>
                        <a:gd name="connsiteY167" fmla="*/ 743231 h 768059"/>
                        <a:gd name="connsiteX168" fmla="*/ 1179750 w 1484196"/>
                        <a:gd name="connsiteY168" fmla="*/ 745483 h 768059"/>
                        <a:gd name="connsiteX169" fmla="*/ 1195516 w 1484196"/>
                        <a:gd name="connsiteY169" fmla="*/ 743231 h 768059"/>
                        <a:gd name="connsiteX170" fmla="*/ 1236056 w 1484196"/>
                        <a:gd name="connsiteY170" fmla="*/ 745483 h 768059"/>
                        <a:gd name="connsiteX171" fmla="*/ 1256326 w 1484196"/>
                        <a:gd name="connsiteY171" fmla="*/ 747736 h 768059"/>
                        <a:gd name="connsiteX172" fmla="*/ 1269839 w 1484196"/>
                        <a:gd name="connsiteY172" fmla="*/ 729718 h 768059"/>
                        <a:gd name="connsiteX173" fmla="*/ 1276596 w 1484196"/>
                        <a:gd name="connsiteY173" fmla="*/ 727466 h 768059"/>
                        <a:gd name="connsiteX174" fmla="*/ 1292361 w 1484196"/>
                        <a:gd name="connsiteY174" fmla="*/ 713952 h 768059"/>
                        <a:gd name="connsiteX175" fmla="*/ 1294613 w 1484196"/>
                        <a:gd name="connsiteY175" fmla="*/ 707196 h 768059"/>
                        <a:gd name="connsiteX176" fmla="*/ 1299118 w 1484196"/>
                        <a:gd name="connsiteY176" fmla="*/ 700439 h 768059"/>
                        <a:gd name="connsiteX177" fmla="*/ 1303622 w 1484196"/>
                        <a:gd name="connsiteY177" fmla="*/ 691430 h 768059"/>
                        <a:gd name="connsiteX178" fmla="*/ 1310379 w 1484196"/>
                        <a:gd name="connsiteY178" fmla="*/ 689178 h 768059"/>
                        <a:gd name="connsiteX179" fmla="*/ 1314883 w 1484196"/>
                        <a:gd name="connsiteY179" fmla="*/ 680169 h 768059"/>
                        <a:gd name="connsiteX180" fmla="*/ 1321640 w 1484196"/>
                        <a:gd name="connsiteY180" fmla="*/ 675665 h 768059"/>
                        <a:gd name="connsiteX181" fmla="*/ 1323892 w 1484196"/>
                        <a:gd name="connsiteY181" fmla="*/ 666656 h 768059"/>
                        <a:gd name="connsiteX182" fmla="*/ 1326144 w 1484196"/>
                        <a:gd name="connsiteY182" fmla="*/ 659899 h 768059"/>
                        <a:gd name="connsiteX183" fmla="*/ 1330649 w 1484196"/>
                        <a:gd name="connsiteY183" fmla="*/ 655395 h 768059"/>
                        <a:gd name="connsiteX184" fmla="*/ 1339658 w 1484196"/>
                        <a:gd name="connsiteY184" fmla="*/ 641881 h 768059"/>
                        <a:gd name="connsiteX185" fmla="*/ 1341910 w 1484196"/>
                        <a:gd name="connsiteY185" fmla="*/ 632873 h 768059"/>
                        <a:gd name="connsiteX186" fmla="*/ 1344162 w 1484196"/>
                        <a:gd name="connsiteY186" fmla="*/ 610350 h 768059"/>
                        <a:gd name="connsiteX187" fmla="*/ 1348666 w 1484196"/>
                        <a:gd name="connsiteY187" fmla="*/ 601341 h 768059"/>
                        <a:gd name="connsiteX188" fmla="*/ 1353171 w 1484196"/>
                        <a:gd name="connsiteY188" fmla="*/ 585576 h 768059"/>
                        <a:gd name="connsiteX189" fmla="*/ 1359928 w 1484196"/>
                        <a:gd name="connsiteY189" fmla="*/ 576567 h 768059"/>
                        <a:gd name="connsiteX190" fmla="*/ 1364432 w 1484196"/>
                        <a:gd name="connsiteY190" fmla="*/ 542784 h 768059"/>
                        <a:gd name="connsiteX191" fmla="*/ 1366684 w 1484196"/>
                        <a:gd name="connsiteY191" fmla="*/ 533775 h 768059"/>
                        <a:gd name="connsiteX192" fmla="*/ 1368936 w 1484196"/>
                        <a:gd name="connsiteY192" fmla="*/ 477470 h 768059"/>
                        <a:gd name="connsiteX193" fmla="*/ 1384702 w 1484196"/>
                        <a:gd name="connsiteY193" fmla="*/ 454947 h 768059"/>
                        <a:gd name="connsiteX194" fmla="*/ 1391459 w 1484196"/>
                        <a:gd name="connsiteY194" fmla="*/ 443686 h 768059"/>
                        <a:gd name="connsiteX195" fmla="*/ 1398215 w 1484196"/>
                        <a:gd name="connsiteY195" fmla="*/ 434677 h 768059"/>
                        <a:gd name="connsiteX196" fmla="*/ 1400467 w 1484196"/>
                        <a:gd name="connsiteY196" fmla="*/ 385129 h 768059"/>
                        <a:gd name="connsiteX197" fmla="*/ 1402720 w 1484196"/>
                        <a:gd name="connsiteY197" fmla="*/ 373868 h 768059"/>
                        <a:gd name="connsiteX198" fmla="*/ 1409476 w 1484196"/>
                        <a:gd name="connsiteY198" fmla="*/ 367111 h 768059"/>
                        <a:gd name="connsiteX199" fmla="*/ 1422990 w 1484196"/>
                        <a:gd name="connsiteY199" fmla="*/ 157655 h 768059"/>
                        <a:gd name="connsiteX200" fmla="*/ 1436503 w 1484196"/>
                        <a:gd name="connsiteY200" fmla="*/ 141889 h 768059"/>
                        <a:gd name="connsiteX201" fmla="*/ 1441007 w 1484196"/>
                        <a:gd name="connsiteY201" fmla="*/ 135133 h 768059"/>
                        <a:gd name="connsiteX202" fmla="*/ 1447764 w 1484196"/>
                        <a:gd name="connsiteY202" fmla="*/ 132880 h 768059"/>
                        <a:gd name="connsiteX203" fmla="*/ 1454521 w 1484196"/>
                        <a:gd name="connsiteY203" fmla="*/ 128376 h 768059"/>
                        <a:gd name="connsiteX204" fmla="*/ 1456773 w 1484196"/>
                        <a:gd name="connsiteY204" fmla="*/ 99097 h 768059"/>
                        <a:gd name="connsiteX205" fmla="*/ 1463530 w 1484196"/>
                        <a:gd name="connsiteY205" fmla="*/ 94593 h 768059"/>
                        <a:gd name="connsiteX206" fmla="*/ 1474791 w 1484196"/>
                        <a:gd name="connsiteY206" fmla="*/ 83332 h 768059"/>
                        <a:gd name="connsiteX207" fmla="*/ 1477043 w 1484196"/>
                        <a:gd name="connsiteY207" fmla="*/ 76575 h 768059"/>
                        <a:gd name="connsiteX208" fmla="*/ 1483800 w 1484196"/>
                        <a:gd name="connsiteY208" fmla="*/ 74323 h 768059"/>
                        <a:gd name="connsiteX209" fmla="*/ 1481547 w 1484196"/>
                        <a:gd name="connsiteY209" fmla="*/ 0 h 768059"/>
                        <a:gd name="connsiteX210" fmla="*/ 1470286 w 1484196"/>
                        <a:gd name="connsiteY210" fmla="*/ 9008 h 768059"/>
                        <a:gd name="connsiteX211" fmla="*/ 1468034 w 1484196"/>
                        <a:gd name="connsiteY211" fmla="*/ 18017 h 768059"/>
                        <a:gd name="connsiteX212" fmla="*/ 1461277 w 1484196"/>
                        <a:gd name="connsiteY212" fmla="*/ 20270 h 768059"/>
                        <a:gd name="connsiteX213" fmla="*/ 1470286 w 1484196"/>
                        <a:gd name="connsiteY213" fmla="*/ 18017 h 768059"/>
                        <a:gd name="connsiteX0" fmla="*/ 1470286 w 1484196"/>
                        <a:gd name="connsiteY0" fmla="*/ 18017 h 768059"/>
                        <a:gd name="connsiteX1" fmla="*/ 1470286 w 1484196"/>
                        <a:gd name="connsiteY1" fmla="*/ 18017 h 768059"/>
                        <a:gd name="connsiteX2" fmla="*/ 1443260 w 1484196"/>
                        <a:gd name="connsiteY2" fmla="*/ 38287 h 768059"/>
                        <a:gd name="connsiteX3" fmla="*/ 1420737 w 1484196"/>
                        <a:gd name="connsiteY3" fmla="*/ 49548 h 768059"/>
                        <a:gd name="connsiteX4" fmla="*/ 1413981 w 1484196"/>
                        <a:gd name="connsiteY4" fmla="*/ 54053 h 768059"/>
                        <a:gd name="connsiteX5" fmla="*/ 1402720 w 1484196"/>
                        <a:gd name="connsiteY5" fmla="*/ 60809 h 768059"/>
                        <a:gd name="connsiteX6" fmla="*/ 1389206 w 1484196"/>
                        <a:gd name="connsiteY6" fmla="*/ 67566 h 768059"/>
                        <a:gd name="connsiteX7" fmla="*/ 1380198 w 1484196"/>
                        <a:gd name="connsiteY7" fmla="*/ 76575 h 768059"/>
                        <a:gd name="connsiteX8" fmla="*/ 1371189 w 1484196"/>
                        <a:gd name="connsiteY8" fmla="*/ 83332 h 768059"/>
                        <a:gd name="connsiteX9" fmla="*/ 1359928 w 1484196"/>
                        <a:gd name="connsiteY9" fmla="*/ 94593 h 768059"/>
                        <a:gd name="connsiteX10" fmla="*/ 1350919 w 1484196"/>
                        <a:gd name="connsiteY10" fmla="*/ 112610 h 768059"/>
                        <a:gd name="connsiteX11" fmla="*/ 1348666 w 1484196"/>
                        <a:gd name="connsiteY11" fmla="*/ 119367 h 768059"/>
                        <a:gd name="connsiteX12" fmla="*/ 1344162 w 1484196"/>
                        <a:gd name="connsiteY12" fmla="*/ 128376 h 768059"/>
                        <a:gd name="connsiteX13" fmla="*/ 1339658 w 1484196"/>
                        <a:gd name="connsiteY13" fmla="*/ 155403 h 768059"/>
                        <a:gd name="connsiteX14" fmla="*/ 1335153 w 1484196"/>
                        <a:gd name="connsiteY14" fmla="*/ 164411 h 768059"/>
                        <a:gd name="connsiteX15" fmla="*/ 1332901 w 1484196"/>
                        <a:gd name="connsiteY15" fmla="*/ 175673 h 768059"/>
                        <a:gd name="connsiteX16" fmla="*/ 1328397 w 1484196"/>
                        <a:gd name="connsiteY16" fmla="*/ 182429 h 768059"/>
                        <a:gd name="connsiteX17" fmla="*/ 1323892 w 1484196"/>
                        <a:gd name="connsiteY17" fmla="*/ 191438 h 768059"/>
                        <a:gd name="connsiteX18" fmla="*/ 1319388 w 1484196"/>
                        <a:gd name="connsiteY18" fmla="*/ 225221 h 768059"/>
                        <a:gd name="connsiteX19" fmla="*/ 1308127 w 1484196"/>
                        <a:gd name="connsiteY19" fmla="*/ 245491 h 768059"/>
                        <a:gd name="connsiteX20" fmla="*/ 1296866 w 1484196"/>
                        <a:gd name="connsiteY20" fmla="*/ 259005 h 768059"/>
                        <a:gd name="connsiteX21" fmla="*/ 1294613 w 1484196"/>
                        <a:gd name="connsiteY21" fmla="*/ 265761 h 768059"/>
                        <a:gd name="connsiteX22" fmla="*/ 1290109 w 1484196"/>
                        <a:gd name="connsiteY22" fmla="*/ 270266 h 768059"/>
                        <a:gd name="connsiteX23" fmla="*/ 1281100 w 1484196"/>
                        <a:gd name="connsiteY23" fmla="*/ 288283 h 768059"/>
                        <a:gd name="connsiteX24" fmla="*/ 1278848 w 1484196"/>
                        <a:gd name="connsiteY24" fmla="*/ 297292 h 768059"/>
                        <a:gd name="connsiteX25" fmla="*/ 1276596 w 1484196"/>
                        <a:gd name="connsiteY25" fmla="*/ 304049 h 768059"/>
                        <a:gd name="connsiteX26" fmla="*/ 1263082 w 1484196"/>
                        <a:gd name="connsiteY26" fmla="*/ 335580 h 768059"/>
                        <a:gd name="connsiteX27" fmla="*/ 1258578 w 1484196"/>
                        <a:gd name="connsiteY27" fmla="*/ 382876 h 768059"/>
                        <a:gd name="connsiteX28" fmla="*/ 1251821 w 1484196"/>
                        <a:gd name="connsiteY28" fmla="*/ 409903 h 768059"/>
                        <a:gd name="connsiteX29" fmla="*/ 1242812 w 1484196"/>
                        <a:gd name="connsiteY29" fmla="*/ 432425 h 768059"/>
                        <a:gd name="connsiteX30" fmla="*/ 1236056 w 1484196"/>
                        <a:gd name="connsiteY30" fmla="*/ 481974 h 768059"/>
                        <a:gd name="connsiteX31" fmla="*/ 1231551 w 1484196"/>
                        <a:gd name="connsiteY31" fmla="*/ 488731 h 768059"/>
                        <a:gd name="connsiteX32" fmla="*/ 1227047 w 1484196"/>
                        <a:gd name="connsiteY32" fmla="*/ 509001 h 768059"/>
                        <a:gd name="connsiteX33" fmla="*/ 1222542 w 1484196"/>
                        <a:gd name="connsiteY33" fmla="*/ 518009 h 768059"/>
                        <a:gd name="connsiteX34" fmla="*/ 1218038 w 1484196"/>
                        <a:gd name="connsiteY34" fmla="*/ 540532 h 768059"/>
                        <a:gd name="connsiteX35" fmla="*/ 1213533 w 1484196"/>
                        <a:gd name="connsiteY35" fmla="*/ 545036 h 768059"/>
                        <a:gd name="connsiteX36" fmla="*/ 1209029 w 1484196"/>
                        <a:gd name="connsiteY36" fmla="*/ 551793 h 768059"/>
                        <a:gd name="connsiteX37" fmla="*/ 1206777 w 1484196"/>
                        <a:gd name="connsiteY37" fmla="*/ 560802 h 768059"/>
                        <a:gd name="connsiteX38" fmla="*/ 1202272 w 1484196"/>
                        <a:gd name="connsiteY38" fmla="*/ 567558 h 768059"/>
                        <a:gd name="connsiteX39" fmla="*/ 1200020 w 1484196"/>
                        <a:gd name="connsiteY39" fmla="*/ 583324 h 768059"/>
                        <a:gd name="connsiteX40" fmla="*/ 1191011 w 1484196"/>
                        <a:gd name="connsiteY40" fmla="*/ 662151 h 768059"/>
                        <a:gd name="connsiteX41" fmla="*/ 1182002 w 1484196"/>
                        <a:gd name="connsiteY41" fmla="*/ 668908 h 768059"/>
                        <a:gd name="connsiteX42" fmla="*/ 1161733 w 1484196"/>
                        <a:gd name="connsiteY42" fmla="*/ 671160 h 768059"/>
                        <a:gd name="connsiteX43" fmla="*/ 1139210 w 1484196"/>
                        <a:gd name="connsiteY43" fmla="*/ 666656 h 768059"/>
                        <a:gd name="connsiteX44" fmla="*/ 1123445 w 1484196"/>
                        <a:gd name="connsiteY44" fmla="*/ 646386 h 768059"/>
                        <a:gd name="connsiteX45" fmla="*/ 1109932 w 1484196"/>
                        <a:gd name="connsiteY45" fmla="*/ 635125 h 768059"/>
                        <a:gd name="connsiteX46" fmla="*/ 1103175 w 1484196"/>
                        <a:gd name="connsiteY46" fmla="*/ 621611 h 768059"/>
                        <a:gd name="connsiteX47" fmla="*/ 1100923 w 1484196"/>
                        <a:gd name="connsiteY47" fmla="*/ 614855 h 768059"/>
                        <a:gd name="connsiteX48" fmla="*/ 1087409 w 1484196"/>
                        <a:gd name="connsiteY48" fmla="*/ 605846 h 768059"/>
                        <a:gd name="connsiteX49" fmla="*/ 1076148 w 1484196"/>
                        <a:gd name="connsiteY49" fmla="*/ 596837 h 768059"/>
                        <a:gd name="connsiteX50" fmla="*/ 1069392 w 1484196"/>
                        <a:gd name="connsiteY50" fmla="*/ 592333 h 768059"/>
                        <a:gd name="connsiteX51" fmla="*/ 1051374 w 1484196"/>
                        <a:gd name="connsiteY51" fmla="*/ 587828 h 768059"/>
                        <a:gd name="connsiteX52" fmla="*/ 1049122 w 1484196"/>
                        <a:gd name="connsiteY52" fmla="*/ 581072 h 768059"/>
                        <a:gd name="connsiteX53" fmla="*/ 1037861 w 1484196"/>
                        <a:gd name="connsiteY53" fmla="*/ 569810 h 768059"/>
                        <a:gd name="connsiteX54" fmla="*/ 1035608 w 1484196"/>
                        <a:gd name="connsiteY54" fmla="*/ 563054 h 768059"/>
                        <a:gd name="connsiteX55" fmla="*/ 1022095 w 1484196"/>
                        <a:gd name="connsiteY55" fmla="*/ 551793 h 768059"/>
                        <a:gd name="connsiteX56" fmla="*/ 1010834 w 1484196"/>
                        <a:gd name="connsiteY56" fmla="*/ 542784 h 768059"/>
                        <a:gd name="connsiteX57" fmla="*/ 1004077 w 1484196"/>
                        <a:gd name="connsiteY57" fmla="*/ 540532 h 768059"/>
                        <a:gd name="connsiteX58" fmla="*/ 992816 w 1484196"/>
                        <a:gd name="connsiteY58" fmla="*/ 536027 h 768059"/>
                        <a:gd name="connsiteX59" fmla="*/ 983807 w 1484196"/>
                        <a:gd name="connsiteY59" fmla="*/ 531523 h 768059"/>
                        <a:gd name="connsiteX60" fmla="*/ 977051 w 1484196"/>
                        <a:gd name="connsiteY60" fmla="*/ 529271 h 768059"/>
                        <a:gd name="connsiteX61" fmla="*/ 968042 w 1484196"/>
                        <a:gd name="connsiteY61" fmla="*/ 524766 h 768059"/>
                        <a:gd name="connsiteX62" fmla="*/ 893719 w 1484196"/>
                        <a:gd name="connsiteY62" fmla="*/ 522514 h 768059"/>
                        <a:gd name="connsiteX63" fmla="*/ 844170 w 1484196"/>
                        <a:gd name="connsiteY63" fmla="*/ 527018 h 768059"/>
                        <a:gd name="connsiteX64" fmla="*/ 814891 w 1484196"/>
                        <a:gd name="connsiteY64" fmla="*/ 529271 h 768059"/>
                        <a:gd name="connsiteX65" fmla="*/ 808134 w 1484196"/>
                        <a:gd name="connsiteY65" fmla="*/ 547288 h 768059"/>
                        <a:gd name="connsiteX66" fmla="*/ 801378 w 1484196"/>
                        <a:gd name="connsiteY66" fmla="*/ 549541 h 768059"/>
                        <a:gd name="connsiteX67" fmla="*/ 796873 w 1484196"/>
                        <a:gd name="connsiteY67" fmla="*/ 554045 h 768059"/>
                        <a:gd name="connsiteX68" fmla="*/ 776603 w 1484196"/>
                        <a:gd name="connsiteY68" fmla="*/ 558549 h 768059"/>
                        <a:gd name="connsiteX69" fmla="*/ 767595 w 1484196"/>
                        <a:gd name="connsiteY69" fmla="*/ 560802 h 768059"/>
                        <a:gd name="connsiteX70" fmla="*/ 756333 w 1484196"/>
                        <a:gd name="connsiteY70" fmla="*/ 565306 h 768059"/>
                        <a:gd name="connsiteX71" fmla="*/ 749577 w 1484196"/>
                        <a:gd name="connsiteY71" fmla="*/ 567558 h 768059"/>
                        <a:gd name="connsiteX72" fmla="*/ 738316 w 1484196"/>
                        <a:gd name="connsiteY72" fmla="*/ 578819 h 768059"/>
                        <a:gd name="connsiteX73" fmla="*/ 733811 w 1484196"/>
                        <a:gd name="connsiteY73" fmla="*/ 585576 h 768059"/>
                        <a:gd name="connsiteX74" fmla="*/ 727055 w 1484196"/>
                        <a:gd name="connsiteY74" fmla="*/ 587828 h 768059"/>
                        <a:gd name="connsiteX75" fmla="*/ 720298 w 1484196"/>
                        <a:gd name="connsiteY75" fmla="*/ 594585 h 768059"/>
                        <a:gd name="connsiteX76" fmla="*/ 711289 w 1484196"/>
                        <a:gd name="connsiteY76" fmla="*/ 608098 h 768059"/>
                        <a:gd name="connsiteX77" fmla="*/ 704533 w 1484196"/>
                        <a:gd name="connsiteY77" fmla="*/ 623864 h 768059"/>
                        <a:gd name="connsiteX78" fmla="*/ 697776 w 1484196"/>
                        <a:gd name="connsiteY78" fmla="*/ 626116 h 768059"/>
                        <a:gd name="connsiteX79" fmla="*/ 695524 w 1484196"/>
                        <a:gd name="connsiteY79" fmla="*/ 635125 h 768059"/>
                        <a:gd name="connsiteX80" fmla="*/ 688767 w 1484196"/>
                        <a:gd name="connsiteY80" fmla="*/ 637377 h 768059"/>
                        <a:gd name="connsiteX81" fmla="*/ 679758 w 1484196"/>
                        <a:gd name="connsiteY81" fmla="*/ 644134 h 768059"/>
                        <a:gd name="connsiteX82" fmla="*/ 654984 w 1484196"/>
                        <a:gd name="connsiteY82" fmla="*/ 648638 h 768059"/>
                        <a:gd name="connsiteX83" fmla="*/ 636966 w 1484196"/>
                        <a:gd name="connsiteY83" fmla="*/ 657647 h 768059"/>
                        <a:gd name="connsiteX84" fmla="*/ 627957 w 1484196"/>
                        <a:gd name="connsiteY84" fmla="*/ 662151 h 768059"/>
                        <a:gd name="connsiteX85" fmla="*/ 609939 w 1484196"/>
                        <a:gd name="connsiteY85" fmla="*/ 666656 h 768059"/>
                        <a:gd name="connsiteX86" fmla="*/ 600931 w 1484196"/>
                        <a:gd name="connsiteY86" fmla="*/ 671160 h 768059"/>
                        <a:gd name="connsiteX87" fmla="*/ 576156 w 1484196"/>
                        <a:gd name="connsiteY87" fmla="*/ 673412 h 768059"/>
                        <a:gd name="connsiteX88" fmla="*/ 569400 w 1484196"/>
                        <a:gd name="connsiteY88" fmla="*/ 671160 h 768059"/>
                        <a:gd name="connsiteX89" fmla="*/ 560391 w 1484196"/>
                        <a:gd name="connsiteY89" fmla="*/ 666656 h 768059"/>
                        <a:gd name="connsiteX90" fmla="*/ 553634 w 1484196"/>
                        <a:gd name="connsiteY90" fmla="*/ 662151 h 768059"/>
                        <a:gd name="connsiteX91" fmla="*/ 540121 w 1484196"/>
                        <a:gd name="connsiteY91" fmla="*/ 657647 h 768059"/>
                        <a:gd name="connsiteX92" fmla="*/ 404988 w 1484196"/>
                        <a:gd name="connsiteY92" fmla="*/ 657647 h 768059"/>
                        <a:gd name="connsiteX93" fmla="*/ 389222 w 1484196"/>
                        <a:gd name="connsiteY93" fmla="*/ 641881 h 768059"/>
                        <a:gd name="connsiteX94" fmla="*/ 386970 w 1484196"/>
                        <a:gd name="connsiteY94" fmla="*/ 635125 h 768059"/>
                        <a:gd name="connsiteX95" fmla="*/ 375709 w 1484196"/>
                        <a:gd name="connsiteY95" fmla="*/ 626116 h 768059"/>
                        <a:gd name="connsiteX96" fmla="*/ 328412 w 1484196"/>
                        <a:gd name="connsiteY96" fmla="*/ 603594 h 768059"/>
                        <a:gd name="connsiteX97" fmla="*/ 290125 w 1484196"/>
                        <a:gd name="connsiteY97" fmla="*/ 578819 h 768059"/>
                        <a:gd name="connsiteX98" fmla="*/ 254089 w 1484196"/>
                        <a:gd name="connsiteY98" fmla="*/ 556297 h 768059"/>
                        <a:gd name="connsiteX99" fmla="*/ 247333 w 1484196"/>
                        <a:gd name="connsiteY99" fmla="*/ 554045 h 768059"/>
                        <a:gd name="connsiteX100" fmla="*/ 242828 w 1484196"/>
                        <a:gd name="connsiteY100" fmla="*/ 549541 h 768059"/>
                        <a:gd name="connsiteX101" fmla="*/ 224810 w 1484196"/>
                        <a:gd name="connsiteY101" fmla="*/ 545036 h 768059"/>
                        <a:gd name="connsiteX102" fmla="*/ 168505 w 1484196"/>
                        <a:gd name="connsiteY102" fmla="*/ 536027 h 768059"/>
                        <a:gd name="connsiteX103" fmla="*/ 105443 w 1484196"/>
                        <a:gd name="connsiteY103" fmla="*/ 533775 h 768059"/>
                        <a:gd name="connsiteX104" fmla="*/ 64903 w 1484196"/>
                        <a:gd name="connsiteY104" fmla="*/ 536027 h 768059"/>
                        <a:gd name="connsiteX105" fmla="*/ 49629 w 1484196"/>
                        <a:gd name="connsiteY105" fmla="*/ 536930 h 768059"/>
                        <a:gd name="connsiteX106" fmla="*/ 11467 w 1484196"/>
                        <a:gd name="connsiteY106" fmla="*/ 550729 h 768059"/>
                        <a:gd name="connsiteX107" fmla="*/ 0 w 1484196"/>
                        <a:gd name="connsiteY107" fmla="*/ 573331 h 768059"/>
                        <a:gd name="connsiteX108" fmla="*/ 7169 w 1484196"/>
                        <a:gd name="connsiteY108" fmla="*/ 603101 h 768059"/>
                        <a:gd name="connsiteX109" fmla="*/ 33291 w 1484196"/>
                        <a:gd name="connsiteY109" fmla="*/ 618170 h 768059"/>
                        <a:gd name="connsiteX110" fmla="*/ 113011 w 1484196"/>
                        <a:gd name="connsiteY110" fmla="*/ 629432 h 768059"/>
                        <a:gd name="connsiteX111" fmla="*/ 154992 w 1484196"/>
                        <a:gd name="connsiteY111" fmla="*/ 632873 h 768059"/>
                        <a:gd name="connsiteX112" fmla="*/ 161748 w 1484196"/>
                        <a:gd name="connsiteY112" fmla="*/ 637377 h 768059"/>
                        <a:gd name="connsiteX113" fmla="*/ 207372 w 1484196"/>
                        <a:gd name="connsiteY113" fmla="*/ 640429 h 768059"/>
                        <a:gd name="connsiteX114" fmla="*/ 238324 w 1484196"/>
                        <a:gd name="connsiteY114" fmla="*/ 662151 h 768059"/>
                        <a:gd name="connsiteX115" fmla="*/ 290125 w 1484196"/>
                        <a:gd name="connsiteY115" fmla="*/ 675665 h 768059"/>
                        <a:gd name="connsiteX116" fmla="*/ 325213 w 1484196"/>
                        <a:gd name="connsiteY116" fmla="*/ 700365 h 768059"/>
                        <a:gd name="connsiteX117" fmla="*/ 330665 w 1484196"/>
                        <a:gd name="connsiteY117" fmla="*/ 736474 h 768059"/>
                        <a:gd name="connsiteX118" fmla="*/ 335169 w 1484196"/>
                        <a:gd name="connsiteY118" fmla="*/ 743231 h 768059"/>
                        <a:gd name="connsiteX119" fmla="*/ 391474 w 1484196"/>
                        <a:gd name="connsiteY119" fmla="*/ 752240 h 768059"/>
                        <a:gd name="connsiteX120" fmla="*/ 459041 w 1484196"/>
                        <a:gd name="connsiteY120" fmla="*/ 756744 h 768059"/>
                        <a:gd name="connsiteX121" fmla="*/ 474806 w 1484196"/>
                        <a:gd name="connsiteY121" fmla="*/ 768006 h 768059"/>
                        <a:gd name="connsiteX122" fmla="*/ 501833 w 1484196"/>
                        <a:gd name="connsiteY122" fmla="*/ 761249 h 768059"/>
                        <a:gd name="connsiteX123" fmla="*/ 510842 w 1484196"/>
                        <a:gd name="connsiteY123" fmla="*/ 758997 h 768059"/>
                        <a:gd name="connsiteX124" fmla="*/ 528860 w 1484196"/>
                        <a:gd name="connsiteY124" fmla="*/ 754492 h 768059"/>
                        <a:gd name="connsiteX125" fmla="*/ 607687 w 1484196"/>
                        <a:gd name="connsiteY125" fmla="*/ 752240 h 768059"/>
                        <a:gd name="connsiteX126" fmla="*/ 670749 w 1484196"/>
                        <a:gd name="connsiteY126" fmla="*/ 747736 h 768059"/>
                        <a:gd name="connsiteX127" fmla="*/ 677506 w 1484196"/>
                        <a:gd name="connsiteY127" fmla="*/ 745483 h 768059"/>
                        <a:gd name="connsiteX128" fmla="*/ 686515 w 1484196"/>
                        <a:gd name="connsiteY128" fmla="*/ 743231 h 768059"/>
                        <a:gd name="connsiteX129" fmla="*/ 718046 w 1484196"/>
                        <a:gd name="connsiteY129" fmla="*/ 740979 h 768059"/>
                        <a:gd name="connsiteX130" fmla="*/ 745072 w 1484196"/>
                        <a:gd name="connsiteY130" fmla="*/ 713952 h 768059"/>
                        <a:gd name="connsiteX131" fmla="*/ 756333 w 1484196"/>
                        <a:gd name="connsiteY131" fmla="*/ 702691 h 768059"/>
                        <a:gd name="connsiteX132" fmla="*/ 760838 w 1484196"/>
                        <a:gd name="connsiteY132" fmla="*/ 698187 h 768059"/>
                        <a:gd name="connsiteX133" fmla="*/ 772099 w 1484196"/>
                        <a:gd name="connsiteY133" fmla="*/ 684674 h 768059"/>
                        <a:gd name="connsiteX134" fmla="*/ 783360 w 1484196"/>
                        <a:gd name="connsiteY134" fmla="*/ 673412 h 768059"/>
                        <a:gd name="connsiteX135" fmla="*/ 787865 w 1484196"/>
                        <a:gd name="connsiteY135" fmla="*/ 666656 h 768059"/>
                        <a:gd name="connsiteX136" fmla="*/ 794621 w 1484196"/>
                        <a:gd name="connsiteY136" fmla="*/ 664404 h 768059"/>
                        <a:gd name="connsiteX137" fmla="*/ 796873 w 1484196"/>
                        <a:gd name="connsiteY137" fmla="*/ 657647 h 768059"/>
                        <a:gd name="connsiteX138" fmla="*/ 826152 w 1484196"/>
                        <a:gd name="connsiteY138" fmla="*/ 655395 h 768059"/>
                        <a:gd name="connsiteX139" fmla="*/ 848674 w 1484196"/>
                        <a:gd name="connsiteY139" fmla="*/ 639629 h 768059"/>
                        <a:gd name="connsiteX140" fmla="*/ 866692 w 1484196"/>
                        <a:gd name="connsiteY140" fmla="*/ 635125 h 768059"/>
                        <a:gd name="connsiteX141" fmla="*/ 875701 w 1484196"/>
                        <a:gd name="connsiteY141" fmla="*/ 632873 h 768059"/>
                        <a:gd name="connsiteX142" fmla="*/ 882458 w 1484196"/>
                        <a:gd name="connsiteY142" fmla="*/ 628368 h 768059"/>
                        <a:gd name="connsiteX143" fmla="*/ 902728 w 1484196"/>
                        <a:gd name="connsiteY143" fmla="*/ 619359 h 768059"/>
                        <a:gd name="connsiteX144" fmla="*/ 913989 w 1484196"/>
                        <a:gd name="connsiteY144" fmla="*/ 608098 h 768059"/>
                        <a:gd name="connsiteX145" fmla="*/ 929754 w 1484196"/>
                        <a:gd name="connsiteY145" fmla="*/ 603594 h 768059"/>
                        <a:gd name="connsiteX146" fmla="*/ 968042 w 1484196"/>
                        <a:gd name="connsiteY146" fmla="*/ 605846 h 768059"/>
                        <a:gd name="connsiteX147" fmla="*/ 972546 w 1484196"/>
                        <a:gd name="connsiteY147" fmla="*/ 612603 h 768059"/>
                        <a:gd name="connsiteX148" fmla="*/ 977051 w 1484196"/>
                        <a:gd name="connsiteY148" fmla="*/ 617107 h 768059"/>
                        <a:gd name="connsiteX149" fmla="*/ 997321 w 1484196"/>
                        <a:gd name="connsiteY149" fmla="*/ 623864 h 768059"/>
                        <a:gd name="connsiteX150" fmla="*/ 1006330 w 1484196"/>
                        <a:gd name="connsiteY150" fmla="*/ 632873 h 768059"/>
                        <a:gd name="connsiteX151" fmla="*/ 1010834 w 1484196"/>
                        <a:gd name="connsiteY151" fmla="*/ 641881 h 768059"/>
                        <a:gd name="connsiteX152" fmla="*/ 1024347 w 1484196"/>
                        <a:gd name="connsiteY152" fmla="*/ 650890 h 768059"/>
                        <a:gd name="connsiteX153" fmla="*/ 1028852 w 1484196"/>
                        <a:gd name="connsiteY153" fmla="*/ 664404 h 768059"/>
                        <a:gd name="connsiteX154" fmla="*/ 1035608 w 1484196"/>
                        <a:gd name="connsiteY154" fmla="*/ 668908 h 768059"/>
                        <a:gd name="connsiteX155" fmla="*/ 1046869 w 1484196"/>
                        <a:gd name="connsiteY155" fmla="*/ 671160 h 768059"/>
                        <a:gd name="connsiteX156" fmla="*/ 1053626 w 1484196"/>
                        <a:gd name="connsiteY156" fmla="*/ 673412 h 768059"/>
                        <a:gd name="connsiteX157" fmla="*/ 1055878 w 1484196"/>
                        <a:gd name="connsiteY157" fmla="*/ 680169 h 768059"/>
                        <a:gd name="connsiteX158" fmla="*/ 1064887 w 1484196"/>
                        <a:gd name="connsiteY158" fmla="*/ 682421 h 768059"/>
                        <a:gd name="connsiteX159" fmla="*/ 1073896 w 1484196"/>
                        <a:gd name="connsiteY159" fmla="*/ 686926 h 768059"/>
                        <a:gd name="connsiteX160" fmla="*/ 1091914 w 1484196"/>
                        <a:gd name="connsiteY160" fmla="*/ 691430 h 768059"/>
                        <a:gd name="connsiteX161" fmla="*/ 1098670 w 1484196"/>
                        <a:gd name="connsiteY161" fmla="*/ 700439 h 768059"/>
                        <a:gd name="connsiteX162" fmla="*/ 1103175 w 1484196"/>
                        <a:gd name="connsiteY162" fmla="*/ 707196 h 768059"/>
                        <a:gd name="connsiteX163" fmla="*/ 1109932 w 1484196"/>
                        <a:gd name="connsiteY163" fmla="*/ 711700 h 768059"/>
                        <a:gd name="connsiteX164" fmla="*/ 1118940 w 1484196"/>
                        <a:gd name="connsiteY164" fmla="*/ 727466 h 768059"/>
                        <a:gd name="connsiteX165" fmla="*/ 1121193 w 1484196"/>
                        <a:gd name="connsiteY165" fmla="*/ 736474 h 768059"/>
                        <a:gd name="connsiteX166" fmla="*/ 1136958 w 1484196"/>
                        <a:gd name="connsiteY166" fmla="*/ 743231 h 768059"/>
                        <a:gd name="connsiteX167" fmla="*/ 1179750 w 1484196"/>
                        <a:gd name="connsiteY167" fmla="*/ 745483 h 768059"/>
                        <a:gd name="connsiteX168" fmla="*/ 1195516 w 1484196"/>
                        <a:gd name="connsiteY168" fmla="*/ 743231 h 768059"/>
                        <a:gd name="connsiteX169" fmla="*/ 1236056 w 1484196"/>
                        <a:gd name="connsiteY169" fmla="*/ 745483 h 768059"/>
                        <a:gd name="connsiteX170" fmla="*/ 1256326 w 1484196"/>
                        <a:gd name="connsiteY170" fmla="*/ 747736 h 768059"/>
                        <a:gd name="connsiteX171" fmla="*/ 1269839 w 1484196"/>
                        <a:gd name="connsiteY171" fmla="*/ 729718 h 768059"/>
                        <a:gd name="connsiteX172" fmla="*/ 1276596 w 1484196"/>
                        <a:gd name="connsiteY172" fmla="*/ 727466 h 768059"/>
                        <a:gd name="connsiteX173" fmla="*/ 1292361 w 1484196"/>
                        <a:gd name="connsiteY173" fmla="*/ 713952 h 768059"/>
                        <a:gd name="connsiteX174" fmla="*/ 1294613 w 1484196"/>
                        <a:gd name="connsiteY174" fmla="*/ 707196 h 768059"/>
                        <a:gd name="connsiteX175" fmla="*/ 1299118 w 1484196"/>
                        <a:gd name="connsiteY175" fmla="*/ 700439 h 768059"/>
                        <a:gd name="connsiteX176" fmla="*/ 1303622 w 1484196"/>
                        <a:gd name="connsiteY176" fmla="*/ 691430 h 768059"/>
                        <a:gd name="connsiteX177" fmla="*/ 1310379 w 1484196"/>
                        <a:gd name="connsiteY177" fmla="*/ 689178 h 768059"/>
                        <a:gd name="connsiteX178" fmla="*/ 1314883 w 1484196"/>
                        <a:gd name="connsiteY178" fmla="*/ 680169 h 768059"/>
                        <a:gd name="connsiteX179" fmla="*/ 1321640 w 1484196"/>
                        <a:gd name="connsiteY179" fmla="*/ 675665 h 768059"/>
                        <a:gd name="connsiteX180" fmla="*/ 1323892 w 1484196"/>
                        <a:gd name="connsiteY180" fmla="*/ 666656 h 768059"/>
                        <a:gd name="connsiteX181" fmla="*/ 1326144 w 1484196"/>
                        <a:gd name="connsiteY181" fmla="*/ 659899 h 768059"/>
                        <a:gd name="connsiteX182" fmla="*/ 1330649 w 1484196"/>
                        <a:gd name="connsiteY182" fmla="*/ 655395 h 768059"/>
                        <a:gd name="connsiteX183" fmla="*/ 1339658 w 1484196"/>
                        <a:gd name="connsiteY183" fmla="*/ 641881 h 768059"/>
                        <a:gd name="connsiteX184" fmla="*/ 1341910 w 1484196"/>
                        <a:gd name="connsiteY184" fmla="*/ 632873 h 768059"/>
                        <a:gd name="connsiteX185" fmla="*/ 1344162 w 1484196"/>
                        <a:gd name="connsiteY185" fmla="*/ 610350 h 768059"/>
                        <a:gd name="connsiteX186" fmla="*/ 1348666 w 1484196"/>
                        <a:gd name="connsiteY186" fmla="*/ 601341 h 768059"/>
                        <a:gd name="connsiteX187" fmla="*/ 1353171 w 1484196"/>
                        <a:gd name="connsiteY187" fmla="*/ 585576 h 768059"/>
                        <a:gd name="connsiteX188" fmla="*/ 1359928 w 1484196"/>
                        <a:gd name="connsiteY188" fmla="*/ 576567 h 768059"/>
                        <a:gd name="connsiteX189" fmla="*/ 1364432 w 1484196"/>
                        <a:gd name="connsiteY189" fmla="*/ 542784 h 768059"/>
                        <a:gd name="connsiteX190" fmla="*/ 1366684 w 1484196"/>
                        <a:gd name="connsiteY190" fmla="*/ 533775 h 768059"/>
                        <a:gd name="connsiteX191" fmla="*/ 1368936 w 1484196"/>
                        <a:gd name="connsiteY191" fmla="*/ 477470 h 768059"/>
                        <a:gd name="connsiteX192" fmla="*/ 1384702 w 1484196"/>
                        <a:gd name="connsiteY192" fmla="*/ 454947 h 768059"/>
                        <a:gd name="connsiteX193" fmla="*/ 1391459 w 1484196"/>
                        <a:gd name="connsiteY193" fmla="*/ 443686 h 768059"/>
                        <a:gd name="connsiteX194" fmla="*/ 1398215 w 1484196"/>
                        <a:gd name="connsiteY194" fmla="*/ 434677 h 768059"/>
                        <a:gd name="connsiteX195" fmla="*/ 1400467 w 1484196"/>
                        <a:gd name="connsiteY195" fmla="*/ 385129 h 768059"/>
                        <a:gd name="connsiteX196" fmla="*/ 1402720 w 1484196"/>
                        <a:gd name="connsiteY196" fmla="*/ 373868 h 768059"/>
                        <a:gd name="connsiteX197" fmla="*/ 1409476 w 1484196"/>
                        <a:gd name="connsiteY197" fmla="*/ 367111 h 768059"/>
                        <a:gd name="connsiteX198" fmla="*/ 1422990 w 1484196"/>
                        <a:gd name="connsiteY198" fmla="*/ 157655 h 768059"/>
                        <a:gd name="connsiteX199" fmla="*/ 1436503 w 1484196"/>
                        <a:gd name="connsiteY199" fmla="*/ 141889 h 768059"/>
                        <a:gd name="connsiteX200" fmla="*/ 1441007 w 1484196"/>
                        <a:gd name="connsiteY200" fmla="*/ 135133 h 768059"/>
                        <a:gd name="connsiteX201" fmla="*/ 1447764 w 1484196"/>
                        <a:gd name="connsiteY201" fmla="*/ 132880 h 768059"/>
                        <a:gd name="connsiteX202" fmla="*/ 1454521 w 1484196"/>
                        <a:gd name="connsiteY202" fmla="*/ 128376 h 768059"/>
                        <a:gd name="connsiteX203" fmla="*/ 1456773 w 1484196"/>
                        <a:gd name="connsiteY203" fmla="*/ 99097 h 768059"/>
                        <a:gd name="connsiteX204" fmla="*/ 1463530 w 1484196"/>
                        <a:gd name="connsiteY204" fmla="*/ 94593 h 768059"/>
                        <a:gd name="connsiteX205" fmla="*/ 1474791 w 1484196"/>
                        <a:gd name="connsiteY205" fmla="*/ 83332 h 768059"/>
                        <a:gd name="connsiteX206" fmla="*/ 1477043 w 1484196"/>
                        <a:gd name="connsiteY206" fmla="*/ 76575 h 768059"/>
                        <a:gd name="connsiteX207" fmla="*/ 1483800 w 1484196"/>
                        <a:gd name="connsiteY207" fmla="*/ 74323 h 768059"/>
                        <a:gd name="connsiteX208" fmla="*/ 1481547 w 1484196"/>
                        <a:gd name="connsiteY208" fmla="*/ 0 h 768059"/>
                        <a:gd name="connsiteX209" fmla="*/ 1470286 w 1484196"/>
                        <a:gd name="connsiteY209" fmla="*/ 9008 h 768059"/>
                        <a:gd name="connsiteX210" fmla="*/ 1468034 w 1484196"/>
                        <a:gd name="connsiteY210" fmla="*/ 18017 h 768059"/>
                        <a:gd name="connsiteX211" fmla="*/ 1461277 w 1484196"/>
                        <a:gd name="connsiteY211" fmla="*/ 20270 h 768059"/>
                        <a:gd name="connsiteX212" fmla="*/ 1470286 w 1484196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170683 w 1493131"/>
                        <a:gd name="connsiteY112" fmla="*/ 637377 h 768059"/>
                        <a:gd name="connsiteX113" fmla="*/ 216307 w 1493131"/>
                        <a:gd name="connsiteY113" fmla="*/ 640429 h 768059"/>
                        <a:gd name="connsiteX114" fmla="*/ 247259 w 1493131"/>
                        <a:gd name="connsiteY114" fmla="*/ 662151 h 768059"/>
                        <a:gd name="connsiteX115" fmla="*/ 299060 w 1493131"/>
                        <a:gd name="connsiteY115" fmla="*/ 675665 h 768059"/>
                        <a:gd name="connsiteX116" fmla="*/ 334148 w 1493131"/>
                        <a:gd name="connsiteY116" fmla="*/ 700365 h 768059"/>
                        <a:gd name="connsiteX117" fmla="*/ 339600 w 1493131"/>
                        <a:gd name="connsiteY117" fmla="*/ 736474 h 768059"/>
                        <a:gd name="connsiteX118" fmla="*/ 344104 w 1493131"/>
                        <a:gd name="connsiteY118" fmla="*/ 743231 h 768059"/>
                        <a:gd name="connsiteX119" fmla="*/ 400409 w 1493131"/>
                        <a:gd name="connsiteY119" fmla="*/ 752240 h 768059"/>
                        <a:gd name="connsiteX120" fmla="*/ 467976 w 1493131"/>
                        <a:gd name="connsiteY120" fmla="*/ 756744 h 768059"/>
                        <a:gd name="connsiteX121" fmla="*/ 483741 w 1493131"/>
                        <a:gd name="connsiteY121" fmla="*/ 768006 h 768059"/>
                        <a:gd name="connsiteX122" fmla="*/ 510768 w 1493131"/>
                        <a:gd name="connsiteY122" fmla="*/ 761249 h 768059"/>
                        <a:gd name="connsiteX123" fmla="*/ 519777 w 1493131"/>
                        <a:gd name="connsiteY123" fmla="*/ 758997 h 768059"/>
                        <a:gd name="connsiteX124" fmla="*/ 537795 w 1493131"/>
                        <a:gd name="connsiteY124" fmla="*/ 754492 h 768059"/>
                        <a:gd name="connsiteX125" fmla="*/ 616622 w 1493131"/>
                        <a:gd name="connsiteY125" fmla="*/ 752240 h 768059"/>
                        <a:gd name="connsiteX126" fmla="*/ 679684 w 1493131"/>
                        <a:gd name="connsiteY126" fmla="*/ 747736 h 768059"/>
                        <a:gd name="connsiteX127" fmla="*/ 686441 w 1493131"/>
                        <a:gd name="connsiteY127" fmla="*/ 745483 h 768059"/>
                        <a:gd name="connsiteX128" fmla="*/ 695450 w 1493131"/>
                        <a:gd name="connsiteY128" fmla="*/ 743231 h 768059"/>
                        <a:gd name="connsiteX129" fmla="*/ 726981 w 1493131"/>
                        <a:gd name="connsiteY129" fmla="*/ 740979 h 768059"/>
                        <a:gd name="connsiteX130" fmla="*/ 754007 w 1493131"/>
                        <a:gd name="connsiteY130" fmla="*/ 713952 h 768059"/>
                        <a:gd name="connsiteX131" fmla="*/ 765268 w 1493131"/>
                        <a:gd name="connsiteY131" fmla="*/ 702691 h 768059"/>
                        <a:gd name="connsiteX132" fmla="*/ 769773 w 1493131"/>
                        <a:gd name="connsiteY132" fmla="*/ 698187 h 768059"/>
                        <a:gd name="connsiteX133" fmla="*/ 781034 w 1493131"/>
                        <a:gd name="connsiteY133" fmla="*/ 684674 h 768059"/>
                        <a:gd name="connsiteX134" fmla="*/ 792295 w 1493131"/>
                        <a:gd name="connsiteY134" fmla="*/ 673412 h 768059"/>
                        <a:gd name="connsiteX135" fmla="*/ 796800 w 1493131"/>
                        <a:gd name="connsiteY135" fmla="*/ 666656 h 768059"/>
                        <a:gd name="connsiteX136" fmla="*/ 803556 w 1493131"/>
                        <a:gd name="connsiteY136" fmla="*/ 664404 h 768059"/>
                        <a:gd name="connsiteX137" fmla="*/ 805808 w 1493131"/>
                        <a:gd name="connsiteY137" fmla="*/ 657647 h 768059"/>
                        <a:gd name="connsiteX138" fmla="*/ 835087 w 1493131"/>
                        <a:gd name="connsiteY138" fmla="*/ 655395 h 768059"/>
                        <a:gd name="connsiteX139" fmla="*/ 857609 w 1493131"/>
                        <a:gd name="connsiteY139" fmla="*/ 639629 h 768059"/>
                        <a:gd name="connsiteX140" fmla="*/ 875627 w 1493131"/>
                        <a:gd name="connsiteY140" fmla="*/ 635125 h 768059"/>
                        <a:gd name="connsiteX141" fmla="*/ 884636 w 1493131"/>
                        <a:gd name="connsiteY141" fmla="*/ 632873 h 768059"/>
                        <a:gd name="connsiteX142" fmla="*/ 891393 w 1493131"/>
                        <a:gd name="connsiteY142" fmla="*/ 628368 h 768059"/>
                        <a:gd name="connsiteX143" fmla="*/ 911663 w 1493131"/>
                        <a:gd name="connsiteY143" fmla="*/ 619359 h 768059"/>
                        <a:gd name="connsiteX144" fmla="*/ 922924 w 1493131"/>
                        <a:gd name="connsiteY144" fmla="*/ 608098 h 768059"/>
                        <a:gd name="connsiteX145" fmla="*/ 938689 w 1493131"/>
                        <a:gd name="connsiteY145" fmla="*/ 603594 h 768059"/>
                        <a:gd name="connsiteX146" fmla="*/ 976977 w 1493131"/>
                        <a:gd name="connsiteY146" fmla="*/ 605846 h 768059"/>
                        <a:gd name="connsiteX147" fmla="*/ 981481 w 1493131"/>
                        <a:gd name="connsiteY147" fmla="*/ 612603 h 768059"/>
                        <a:gd name="connsiteX148" fmla="*/ 985986 w 1493131"/>
                        <a:gd name="connsiteY148" fmla="*/ 617107 h 768059"/>
                        <a:gd name="connsiteX149" fmla="*/ 1006256 w 1493131"/>
                        <a:gd name="connsiteY149" fmla="*/ 623864 h 768059"/>
                        <a:gd name="connsiteX150" fmla="*/ 1015265 w 1493131"/>
                        <a:gd name="connsiteY150" fmla="*/ 632873 h 768059"/>
                        <a:gd name="connsiteX151" fmla="*/ 1019769 w 1493131"/>
                        <a:gd name="connsiteY151" fmla="*/ 641881 h 768059"/>
                        <a:gd name="connsiteX152" fmla="*/ 1033282 w 1493131"/>
                        <a:gd name="connsiteY152" fmla="*/ 650890 h 768059"/>
                        <a:gd name="connsiteX153" fmla="*/ 1037787 w 1493131"/>
                        <a:gd name="connsiteY153" fmla="*/ 664404 h 768059"/>
                        <a:gd name="connsiteX154" fmla="*/ 1044543 w 1493131"/>
                        <a:gd name="connsiteY154" fmla="*/ 668908 h 768059"/>
                        <a:gd name="connsiteX155" fmla="*/ 1055804 w 1493131"/>
                        <a:gd name="connsiteY155" fmla="*/ 671160 h 768059"/>
                        <a:gd name="connsiteX156" fmla="*/ 1062561 w 1493131"/>
                        <a:gd name="connsiteY156" fmla="*/ 673412 h 768059"/>
                        <a:gd name="connsiteX157" fmla="*/ 1064813 w 1493131"/>
                        <a:gd name="connsiteY157" fmla="*/ 680169 h 768059"/>
                        <a:gd name="connsiteX158" fmla="*/ 1073822 w 1493131"/>
                        <a:gd name="connsiteY158" fmla="*/ 682421 h 768059"/>
                        <a:gd name="connsiteX159" fmla="*/ 1082831 w 1493131"/>
                        <a:gd name="connsiteY159" fmla="*/ 686926 h 768059"/>
                        <a:gd name="connsiteX160" fmla="*/ 1100849 w 1493131"/>
                        <a:gd name="connsiteY160" fmla="*/ 691430 h 768059"/>
                        <a:gd name="connsiteX161" fmla="*/ 1107605 w 1493131"/>
                        <a:gd name="connsiteY161" fmla="*/ 700439 h 768059"/>
                        <a:gd name="connsiteX162" fmla="*/ 1112110 w 1493131"/>
                        <a:gd name="connsiteY162" fmla="*/ 707196 h 768059"/>
                        <a:gd name="connsiteX163" fmla="*/ 1118867 w 1493131"/>
                        <a:gd name="connsiteY163" fmla="*/ 711700 h 768059"/>
                        <a:gd name="connsiteX164" fmla="*/ 1127875 w 1493131"/>
                        <a:gd name="connsiteY164" fmla="*/ 727466 h 768059"/>
                        <a:gd name="connsiteX165" fmla="*/ 1130128 w 1493131"/>
                        <a:gd name="connsiteY165" fmla="*/ 736474 h 768059"/>
                        <a:gd name="connsiteX166" fmla="*/ 1145893 w 1493131"/>
                        <a:gd name="connsiteY166" fmla="*/ 743231 h 768059"/>
                        <a:gd name="connsiteX167" fmla="*/ 1188685 w 1493131"/>
                        <a:gd name="connsiteY167" fmla="*/ 745483 h 768059"/>
                        <a:gd name="connsiteX168" fmla="*/ 1204451 w 1493131"/>
                        <a:gd name="connsiteY168" fmla="*/ 743231 h 768059"/>
                        <a:gd name="connsiteX169" fmla="*/ 1244991 w 1493131"/>
                        <a:gd name="connsiteY169" fmla="*/ 745483 h 768059"/>
                        <a:gd name="connsiteX170" fmla="*/ 1265261 w 1493131"/>
                        <a:gd name="connsiteY170" fmla="*/ 747736 h 768059"/>
                        <a:gd name="connsiteX171" fmla="*/ 1278774 w 1493131"/>
                        <a:gd name="connsiteY171" fmla="*/ 729718 h 768059"/>
                        <a:gd name="connsiteX172" fmla="*/ 1285531 w 1493131"/>
                        <a:gd name="connsiteY172" fmla="*/ 727466 h 768059"/>
                        <a:gd name="connsiteX173" fmla="*/ 1301296 w 1493131"/>
                        <a:gd name="connsiteY173" fmla="*/ 713952 h 768059"/>
                        <a:gd name="connsiteX174" fmla="*/ 1303548 w 1493131"/>
                        <a:gd name="connsiteY174" fmla="*/ 707196 h 768059"/>
                        <a:gd name="connsiteX175" fmla="*/ 1308053 w 1493131"/>
                        <a:gd name="connsiteY175" fmla="*/ 700439 h 768059"/>
                        <a:gd name="connsiteX176" fmla="*/ 1312557 w 1493131"/>
                        <a:gd name="connsiteY176" fmla="*/ 691430 h 768059"/>
                        <a:gd name="connsiteX177" fmla="*/ 1319314 w 1493131"/>
                        <a:gd name="connsiteY177" fmla="*/ 689178 h 768059"/>
                        <a:gd name="connsiteX178" fmla="*/ 1323818 w 1493131"/>
                        <a:gd name="connsiteY178" fmla="*/ 680169 h 768059"/>
                        <a:gd name="connsiteX179" fmla="*/ 1330575 w 1493131"/>
                        <a:gd name="connsiteY179" fmla="*/ 675665 h 768059"/>
                        <a:gd name="connsiteX180" fmla="*/ 1332827 w 1493131"/>
                        <a:gd name="connsiteY180" fmla="*/ 666656 h 768059"/>
                        <a:gd name="connsiteX181" fmla="*/ 1335079 w 1493131"/>
                        <a:gd name="connsiteY181" fmla="*/ 659899 h 768059"/>
                        <a:gd name="connsiteX182" fmla="*/ 1339584 w 1493131"/>
                        <a:gd name="connsiteY182" fmla="*/ 655395 h 768059"/>
                        <a:gd name="connsiteX183" fmla="*/ 1348593 w 1493131"/>
                        <a:gd name="connsiteY183" fmla="*/ 641881 h 768059"/>
                        <a:gd name="connsiteX184" fmla="*/ 1350845 w 1493131"/>
                        <a:gd name="connsiteY184" fmla="*/ 632873 h 768059"/>
                        <a:gd name="connsiteX185" fmla="*/ 1353097 w 1493131"/>
                        <a:gd name="connsiteY185" fmla="*/ 610350 h 768059"/>
                        <a:gd name="connsiteX186" fmla="*/ 1357601 w 1493131"/>
                        <a:gd name="connsiteY186" fmla="*/ 601341 h 768059"/>
                        <a:gd name="connsiteX187" fmla="*/ 1362106 w 1493131"/>
                        <a:gd name="connsiteY187" fmla="*/ 585576 h 768059"/>
                        <a:gd name="connsiteX188" fmla="*/ 1368863 w 1493131"/>
                        <a:gd name="connsiteY188" fmla="*/ 576567 h 768059"/>
                        <a:gd name="connsiteX189" fmla="*/ 1373367 w 1493131"/>
                        <a:gd name="connsiteY189" fmla="*/ 542784 h 768059"/>
                        <a:gd name="connsiteX190" fmla="*/ 1375619 w 1493131"/>
                        <a:gd name="connsiteY190" fmla="*/ 533775 h 768059"/>
                        <a:gd name="connsiteX191" fmla="*/ 1377871 w 1493131"/>
                        <a:gd name="connsiteY191" fmla="*/ 477470 h 768059"/>
                        <a:gd name="connsiteX192" fmla="*/ 1393637 w 1493131"/>
                        <a:gd name="connsiteY192" fmla="*/ 454947 h 768059"/>
                        <a:gd name="connsiteX193" fmla="*/ 1400394 w 1493131"/>
                        <a:gd name="connsiteY193" fmla="*/ 443686 h 768059"/>
                        <a:gd name="connsiteX194" fmla="*/ 1407150 w 1493131"/>
                        <a:gd name="connsiteY194" fmla="*/ 434677 h 768059"/>
                        <a:gd name="connsiteX195" fmla="*/ 1409402 w 1493131"/>
                        <a:gd name="connsiteY195" fmla="*/ 385129 h 768059"/>
                        <a:gd name="connsiteX196" fmla="*/ 1411655 w 1493131"/>
                        <a:gd name="connsiteY196" fmla="*/ 373868 h 768059"/>
                        <a:gd name="connsiteX197" fmla="*/ 1418411 w 1493131"/>
                        <a:gd name="connsiteY197" fmla="*/ 367111 h 768059"/>
                        <a:gd name="connsiteX198" fmla="*/ 1431925 w 1493131"/>
                        <a:gd name="connsiteY198" fmla="*/ 157655 h 768059"/>
                        <a:gd name="connsiteX199" fmla="*/ 1445438 w 1493131"/>
                        <a:gd name="connsiteY199" fmla="*/ 141889 h 768059"/>
                        <a:gd name="connsiteX200" fmla="*/ 1449942 w 1493131"/>
                        <a:gd name="connsiteY200" fmla="*/ 135133 h 768059"/>
                        <a:gd name="connsiteX201" fmla="*/ 1456699 w 1493131"/>
                        <a:gd name="connsiteY201" fmla="*/ 132880 h 768059"/>
                        <a:gd name="connsiteX202" fmla="*/ 1463456 w 1493131"/>
                        <a:gd name="connsiteY202" fmla="*/ 128376 h 768059"/>
                        <a:gd name="connsiteX203" fmla="*/ 1465708 w 1493131"/>
                        <a:gd name="connsiteY203" fmla="*/ 99097 h 768059"/>
                        <a:gd name="connsiteX204" fmla="*/ 1472465 w 1493131"/>
                        <a:gd name="connsiteY204" fmla="*/ 94593 h 768059"/>
                        <a:gd name="connsiteX205" fmla="*/ 1483726 w 1493131"/>
                        <a:gd name="connsiteY205" fmla="*/ 83332 h 768059"/>
                        <a:gd name="connsiteX206" fmla="*/ 1485978 w 1493131"/>
                        <a:gd name="connsiteY206" fmla="*/ 76575 h 768059"/>
                        <a:gd name="connsiteX207" fmla="*/ 1492735 w 1493131"/>
                        <a:gd name="connsiteY207" fmla="*/ 74323 h 768059"/>
                        <a:gd name="connsiteX208" fmla="*/ 1490482 w 1493131"/>
                        <a:gd name="connsiteY208" fmla="*/ 0 h 768059"/>
                        <a:gd name="connsiteX209" fmla="*/ 1479221 w 1493131"/>
                        <a:gd name="connsiteY209" fmla="*/ 9008 h 768059"/>
                        <a:gd name="connsiteX210" fmla="*/ 1476969 w 1493131"/>
                        <a:gd name="connsiteY210" fmla="*/ 18017 h 768059"/>
                        <a:gd name="connsiteX211" fmla="*/ 1470212 w 1493131"/>
                        <a:gd name="connsiteY211" fmla="*/ 20270 h 768059"/>
                        <a:gd name="connsiteX212" fmla="*/ 1479221 w 1493131"/>
                        <a:gd name="connsiteY212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47259 w 1493131"/>
                        <a:gd name="connsiteY113" fmla="*/ 662151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79221 w 1493131"/>
                        <a:gd name="connsiteY0" fmla="*/ 18017 h 768059"/>
                        <a:gd name="connsiteX1" fmla="*/ 1479221 w 1493131"/>
                        <a:gd name="connsiteY1" fmla="*/ 18017 h 768059"/>
                        <a:gd name="connsiteX2" fmla="*/ 1452195 w 1493131"/>
                        <a:gd name="connsiteY2" fmla="*/ 38287 h 768059"/>
                        <a:gd name="connsiteX3" fmla="*/ 1429672 w 1493131"/>
                        <a:gd name="connsiteY3" fmla="*/ 49548 h 768059"/>
                        <a:gd name="connsiteX4" fmla="*/ 1422916 w 1493131"/>
                        <a:gd name="connsiteY4" fmla="*/ 54053 h 768059"/>
                        <a:gd name="connsiteX5" fmla="*/ 1411655 w 1493131"/>
                        <a:gd name="connsiteY5" fmla="*/ 60809 h 768059"/>
                        <a:gd name="connsiteX6" fmla="*/ 1398141 w 1493131"/>
                        <a:gd name="connsiteY6" fmla="*/ 67566 h 768059"/>
                        <a:gd name="connsiteX7" fmla="*/ 1389133 w 1493131"/>
                        <a:gd name="connsiteY7" fmla="*/ 76575 h 768059"/>
                        <a:gd name="connsiteX8" fmla="*/ 1380124 w 1493131"/>
                        <a:gd name="connsiteY8" fmla="*/ 83332 h 768059"/>
                        <a:gd name="connsiteX9" fmla="*/ 1368863 w 1493131"/>
                        <a:gd name="connsiteY9" fmla="*/ 94593 h 768059"/>
                        <a:gd name="connsiteX10" fmla="*/ 1359854 w 1493131"/>
                        <a:gd name="connsiteY10" fmla="*/ 112610 h 768059"/>
                        <a:gd name="connsiteX11" fmla="*/ 1357601 w 1493131"/>
                        <a:gd name="connsiteY11" fmla="*/ 119367 h 768059"/>
                        <a:gd name="connsiteX12" fmla="*/ 1353097 w 1493131"/>
                        <a:gd name="connsiteY12" fmla="*/ 128376 h 768059"/>
                        <a:gd name="connsiteX13" fmla="*/ 1348593 w 1493131"/>
                        <a:gd name="connsiteY13" fmla="*/ 155403 h 768059"/>
                        <a:gd name="connsiteX14" fmla="*/ 1344088 w 1493131"/>
                        <a:gd name="connsiteY14" fmla="*/ 164411 h 768059"/>
                        <a:gd name="connsiteX15" fmla="*/ 1341836 w 1493131"/>
                        <a:gd name="connsiteY15" fmla="*/ 175673 h 768059"/>
                        <a:gd name="connsiteX16" fmla="*/ 1337332 w 1493131"/>
                        <a:gd name="connsiteY16" fmla="*/ 182429 h 768059"/>
                        <a:gd name="connsiteX17" fmla="*/ 1332827 w 1493131"/>
                        <a:gd name="connsiteY17" fmla="*/ 191438 h 768059"/>
                        <a:gd name="connsiteX18" fmla="*/ 1328323 w 1493131"/>
                        <a:gd name="connsiteY18" fmla="*/ 225221 h 768059"/>
                        <a:gd name="connsiteX19" fmla="*/ 1317062 w 1493131"/>
                        <a:gd name="connsiteY19" fmla="*/ 245491 h 768059"/>
                        <a:gd name="connsiteX20" fmla="*/ 1305801 w 1493131"/>
                        <a:gd name="connsiteY20" fmla="*/ 259005 h 768059"/>
                        <a:gd name="connsiteX21" fmla="*/ 1303548 w 1493131"/>
                        <a:gd name="connsiteY21" fmla="*/ 265761 h 768059"/>
                        <a:gd name="connsiteX22" fmla="*/ 1299044 w 1493131"/>
                        <a:gd name="connsiteY22" fmla="*/ 270266 h 768059"/>
                        <a:gd name="connsiteX23" fmla="*/ 1290035 w 1493131"/>
                        <a:gd name="connsiteY23" fmla="*/ 288283 h 768059"/>
                        <a:gd name="connsiteX24" fmla="*/ 1287783 w 1493131"/>
                        <a:gd name="connsiteY24" fmla="*/ 297292 h 768059"/>
                        <a:gd name="connsiteX25" fmla="*/ 1285531 w 1493131"/>
                        <a:gd name="connsiteY25" fmla="*/ 304049 h 768059"/>
                        <a:gd name="connsiteX26" fmla="*/ 1272017 w 1493131"/>
                        <a:gd name="connsiteY26" fmla="*/ 335580 h 768059"/>
                        <a:gd name="connsiteX27" fmla="*/ 1267513 w 1493131"/>
                        <a:gd name="connsiteY27" fmla="*/ 382876 h 768059"/>
                        <a:gd name="connsiteX28" fmla="*/ 1260756 w 1493131"/>
                        <a:gd name="connsiteY28" fmla="*/ 409903 h 768059"/>
                        <a:gd name="connsiteX29" fmla="*/ 1251747 w 1493131"/>
                        <a:gd name="connsiteY29" fmla="*/ 432425 h 768059"/>
                        <a:gd name="connsiteX30" fmla="*/ 1244991 w 1493131"/>
                        <a:gd name="connsiteY30" fmla="*/ 481974 h 768059"/>
                        <a:gd name="connsiteX31" fmla="*/ 1240486 w 1493131"/>
                        <a:gd name="connsiteY31" fmla="*/ 488731 h 768059"/>
                        <a:gd name="connsiteX32" fmla="*/ 1235982 w 1493131"/>
                        <a:gd name="connsiteY32" fmla="*/ 509001 h 768059"/>
                        <a:gd name="connsiteX33" fmla="*/ 1231477 w 1493131"/>
                        <a:gd name="connsiteY33" fmla="*/ 518009 h 768059"/>
                        <a:gd name="connsiteX34" fmla="*/ 1226973 w 1493131"/>
                        <a:gd name="connsiteY34" fmla="*/ 540532 h 768059"/>
                        <a:gd name="connsiteX35" fmla="*/ 1222468 w 1493131"/>
                        <a:gd name="connsiteY35" fmla="*/ 545036 h 768059"/>
                        <a:gd name="connsiteX36" fmla="*/ 1217964 w 1493131"/>
                        <a:gd name="connsiteY36" fmla="*/ 551793 h 768059"/>
                        <a:gd name="connsiteX37" fmla="*/ 1215712 w 1493131"/>
                        <a:gd name="connsiteY37" fmla="*/ 560802 h 768059"/>
                        <a:gd name="connsiteX38" fmla="*/ 1211207 w 1493131"/>
                        <a:gd name="connsiteY38" fmla="*/ 567558 h 768059"/>
                        <a:gd name="connsiteX39" fmla="*/ 1208955 w 1493131"/>
                        <a:gd name="connsiteY39" fmla="*/ 583324 h 768059"/>
                        <a:gd name="connsiteX40" fmla="*/ 1199946 w 1493131"/>
                        <a:gd name="connsiteY40" fmla="*/ 662151 h 768059"/>
                        <a:gd name="connsiteX41" fmla="*/ 1190937 w 1493131"/>
                        <a:gd name="connsiteY41" fmla="*/ 668908 h 768059"/>
                        <a:gd name="connsiteX42" fmla="*/ 1170668 w 1493131"/>
                        <a:gd name="connsiteY42" fmla="*/ 671160 h 768059"/>
                        <a:gd name="connsiteX43" fmla="*/ 1148145 w 1493131"/>
                        <a:gd name="connsiteY43" fmla="*/ 666656 h 768059"/>
                        <a:gd name="connsiteX44" fmla="*/ 1132380 w 1493131"/>
                        <a:gd name="connsiteY44" fmla="*/ 646386 h 768059"/>
                        <a:gd name="connsiteX45" fmla="*/ 1118867 w 1493131"/>
                        <a:gd name="connsiteY45" fmla="*/ 635125 h 768059"/>
                        <a:gd name="connsiteX46" fmla="*/ 1112110 w 1493131"/>
                        <a:gd name="connsiteY46" fmla="*/ 621611 h 768059"/>
                        <a:gd name="connsiteX47" fmla="*/ 1109858 w 1493131"/>
                        <a:gd name="connsiteY47" fmla="*/ 614855 h 768059"/>
                        <a:gd name="connsiteX48" fmla="*/ 1096344 w 1493131"/>
                        <a:gd name="connsiteY48" fmla="*/ 605846 h 768059"/>
                        <a:gd name="connsiteX49" fmla="*/ 1085083 w 1493131"/>
                        <a:gd name="connsiteY49" fmla="*/ 596837 h 768059"/>
                        <a:gd name="connsiteX50" fmla="*/ 1078327 w 1493131"/>
                        <a:gd name="connsiteY50" fmla="*/ 592333 h 768059"/>
                        <a:gd name="connsiteX51" fmla="*/ 1060309 w 1493131"/>
                        <a:gd name="connsiteY51" fmla="*/ 587828 h 768059"/>
                        <a:gd name="connsiteX52" fmla="*/ 1058057 w 1493131"/>
                        <a:gd name="connsiteY52" fmla="*/ 581072 h 768059"/>
                        <a:gd name="connsiteX53" fmla="*/ 1046796 w 1493131"/>
                        <a:gd name="connsiteY53" fmla="*/ 569810 h 768059"/>
                        <a:gd name="connsiteX54" fmla="*/ 1044543 w 1493131"/>
                        <a:gd name="connsiteY54" fmla="*/ 563054 h 768059"/>
                        <a:gd name="connsiteX55" fmla="*/ 1031030 w 1493131"/>
                        <a:gd name="connsiteY55" fmla="*/ 551793 h 768059"/>
                        <a:gd name="connsiteX56" fmla="*/ 1019769 w 1493131"/>
                        <a:gd name="connsiteY56" fmla="*/ 542784 h 768059"/>
                        <a:gd name="connsiteX57" fmla="*/ 1013012 w 1493131"/>
                        <a:gd name="connsiteY57" fmla="*/ 540532 h 768059"/>
                        <a:gd name="connsiteX58" fmla="*/ 1001751 w 1493131"/>
                        <a:gd name="connsiteY58" fmla="*/ 536027 h 768059"/>
                        <a:gd name="connsiteX59" fmla="*/ 992742 w 1493131"/>
                        <a:gd name="connsiteY59" fmla="*/ 531523 h 768059"/>
                        <a:gd name="connsiteX60" fmla="*/ 985986 w 1493131"/>
                        <a:gd name="connsiteY60" fmla="*/ 529271 h 768059"/>
                        <a:gd name="connsiteX61" fmla="*/ 976977 w 1493131"/>
                        <a:gd name="connsiteY61" fmla="*/ 524766 h 768059"/>
                        <a:gd name="connsiteX62" fmla="*/ 902654 w 1493131"/>
                        <a:gd name="connsiteY62" fmla="*/ 522514 h 768059"/>
                        <a:gd name="connsiteX63" fmla="*/ 853105 w 1493131"/>
                        <a:gd name="connsiteY63" fmla="*/ 527018 h 768059"/>
                        <a:gd name="connsiteX64" fmla="*/ 823826 w 1493131"/>
                        <a:gd name="connsiteY64" fmla="*/ 529271 h 768059"/>
                        <a:gd name="connsiteX65" fmla="*/ 817069 w 1493131"/>
                        <a:gd name="connsiteY65" fmla="*/ 547288 h 768059"/>
                        <a:gd name="connsiteX66" fmla="*/ 810313 w 1493131"/>
                        <a:gd name="connsiteY66" fmla="*/ 549541 h 768059"/>
                        <a:gd name="connsiteX67" fmla="*/ 805808 w 1493131"/>
                        <a:gd name="connsiteY67" fmla="*/ 554045 h 768059"/>
                        <a:gd name="connsiteX68" fmla="*/ 785538 w 1493131"/>
                        <a:gd name="connsiteY68" fmla="*/ 558549 h 768059"/>
                        <a:gd name="connsiteX69" fmla="*/ 776530 w 1493131"/>
                        <a:gd name="connsiteY69" fmla="*/ 560802 h 768059"/>
                        <a:gd name="connsiteX70" fmla="*/ 765268 w 1493131"/>
                        <a:gd name="connsiteY70" fmla="*/ 565306 h 768059"/>
                        <a:gd name="connsiteX71" fmla="*/ 758512 w 1493131"/>
                        <a:gd name="connsiteY71" fmla="*/ 567558 h 768059"/>
                        <a:gd name="connsiteX72" fmla="*/ 747251 w 1493131"/>
                        <a:gd name="connsiteY72" fmla="*/ 578819 h 768059"/>
                        <a:gd name="connsiteX73" fmla="*/ 742746 w 1493131"/>
                        <a:gd name="connsiteY73" fmla="*/ 585576 h 768059"/>
                        <a:gd name="connsiteX74" fmla="*/ 735990 w 1493131"/>
                        <a:gd name="connsiteY74" fmla="*/ 587828 h 768059"/>
                        <a:gd name="connsiteX75" fmla="*/ 729233 w 1493131"/>
                        <a:gd name="connsiteY75" fmla="*/ 594585 h 768059"/>
                        <a:gd name="connsiteX76" fmla="*/ 720224 w 1493131"/>
                        <a:gd name="connsiteY76" fmla="*/ 608098 h 768059"/>
                        <a:gd name="connsiteX77" fmla="*/ 713468 w 1493131"/>
                        <a:gd name="connsiteY77" fmla="*/ 623864 h 768059"/>
                        <a:gd name="connsiteX78" fmla="*/ 706711 w 1493131"/>
                        <a:gd name="connsiteY78" fmla="*/ 626116 h 768059"/>
                        <a:gd name="connsiteX79" fmla="*/ 704459 w 1493131"/>
                        <a:gd name="connsiteY79" fmla="*/ 635125 h 768059"/>
                        <a:gd name="connsiteX80" fmla="*/ 697702 w 1493131"/>
                        <a:gd name="connsiteY80" fmla="*/ 637377 h 768059"/>
                        <a:gd name="connsiteX81" fmla="*/ 688693 w 1493131"/>
                        <a:gd name="connsiteY81" fmla="*/ 644134 h 768059"/>
                        <a:gd name="connsiteX82" fmla="*/ 663919 w 1493131"/>
                        <a:gd name="connsiteY82" fmla="*/ 648638 h 768059"/>
                        <a:gd name="connsiteX83" fmla="*/ 645901 w 1493131"/>
                        <a:gd name="connsiteY83" fmla="*/ 657647 h 768059"/>
                        <a:gd name="connsiteX84" fmla="*/ 636892 w 1493131"/>
                        <a:gd name="connsiteY84" fmla="*/ 662151 h 768059"/>
                        <a:gd name="connsiteX85" fmla="*/ 618874 w 1493131"/>
                        <a:gd name="connsiteY85" fmla="*/ 666656 h 768059"/>
                        <a:gd name="connsiteX86" fmla="*/ 609866 w 1493131"/>
                        <a:gd name="connsiteY86" fmla="*/ 671160 h 768059"/>
                        <a:gd name="connsiteX87" fmla="*/ 585091 w 1493131"/>
                        <a:gd name="connsiteY87" fmla="*/ 673412 h 768059"/>
                        <a:gd name="connsiteX88" fmla="*/ 578335 w 1493131"/>
                        <a:gd name="connsiteY88" fmla="*/ 671160 h 768059"/>
                        <a:gd name="connsiteX89" fmla="*/ 569326 w 1493131"/>
                        <a:gd name="connsiteY89" fmla="*/ 666656 h 768059"/>
                        <a:gd name="connsiteX90" fmla="*/ 562569 w 1493131"/>
                        <a:gd name="connsiteY90" fmla="*/ 662151 h 768059"/>
                        <a:gd name="connsiteX91" fmla="*/ 549056 w 1493131"/>
                        <a:gd name="connsiteY91" fmla="*/ 657647 h 768059"/>
                        <a:gd name="connsiteX92" fmla="*/ 413923 w 1493131"/>
                        <a:gd name="connsiteY92" fmla="*/ 657647 h 768059"/>
                        <a:gd name="connsiteX93" fmla="*/ 398157 w 1493131"/>
                        <a:gd name="connsiteY93" fmla="*/ 641881 h 768059"/>
                        <a:gd name="connsiteX94" fmla="*/ 395905 w 1493131"/>
                        <a:gd name="connsiteY94" fmla="*/ 635125 h 768059"/>
                        <a:gd name="connsiteX95" fmla="*/ 384644 w 1493131"/>
                        <a:gd name="connsiteY95" fmla="*/ 626116 h 768059"/>
                        <a:gd name="connsiteX96" fmla="*/ 337347 w 1493131"/>
                        <a:gd name="connsiteY96" fmla="*/ 603594 h 768059"/>
                        <a:gd name="connsiteX97" fmla="*/ 299060 w 1493131"/>
                        <a:gd name="connsiteY97" fmla="*/ 578819 h 768059"/>
                        <a:gd name="connsiteX98" fmla="*/ 263024 w 1493131"/>
                        <a:gd name="connsiteY98" fmla="*/ 556297 h 768059"/>
                        <a:gd name="connsiteX99" fmla="*/ 256268 w 1493131"/>
                        <a:gd name="connsiteY99" fmla="*/ 554045 h 768059"/>
                        <a:gd name="connsiteX100" fmla="*/ 251763 w 1493131"/>
                        <a:gd name="connsiteY100" fmla="*/ 549541 h 768059"/>
                        <a:gd name="connsiteX101" fmla="*/ 233745 w 1493131"/>
                        <a:gd name="connsiteY101" fmla="*/ 545036 h 768059"/>
                        <a:gd name="connsiteX102" fmla="*/ 177440 w 1493131"/>
                        <a:gd name="connsiteY102" fmla="*/ 536027 h 768059"/>
                        <a:gd name="connsiteX103" fmla="*/ 114378 w 1493131"/>
                        <a:gd name="connsiteY103" fmla="*/ 533775 h 768059"/>
                        <a:gd name="connsiteX104" fmla="*/ 73838 w 1493131"/>
                        <a:gd name="connsiteY104" fmla="*/ 536027 h 768059"/>
                        <a:gd name="connsiteX105" fmla="*/ 58564 w 1493131"/>
                        <a:gd name="connsiteY105" fmla="*/ 536930 h 768059"/>
                        <a:gd name="connsiteX106" fmla="*/ 20402 w 1493131"/>
                        <a:gd name="connsiteY106" fmla="*/ 550729 h 768059"/>
                        <a:gd name="connsiteX107" fmla="*/ 0 w 1493131"/>
                        <a:gd name="connsiteY107" fmla="*/ 567374 h 768059"/>
                        <a:gd name="connsiteX108" fmla="*/ 16104 w 1493131"/>
                        <a:gd name="connsiteY108" fmla="*/ 603101 h 768059"/>
                        <a:gd name="connsiteX109" fmla="*/ 42226 w 1493131"/>
                        <a:gd name="connsiteY109" fmla="*/ 618170 h 768059"/>
                        <a:gd name="connsiteX110" fmla="*/ 121946 w 1493131"/>
                        <a:gd name="connsiteY110" fmla="*/ 629432 h 768059"/>
                        <a:gd name="connsiteX111" fmla="*/ 163927 w 1493131"/>
                        <a:gd name="connsiteY111" fmla="*/ 632873 h 768059"/>
                        <a:gd name="connsiteX112" fmla="*/ 216307 w 1493131"/>
                        <a:gd name="connsiteY112" fmla="*/ 640429 h 768059"/>
                        <a:gd name="connsiteX113" fmla="*/ 268108 w 1493131"/>
                        <a:gd name="connsiteY113" fmla="*/ 659173 h 768059"/>
                        <a:gd name="connsiteX114" fmla="*/ 299060 w 1493131"/>
                        <a:gd name="connsiteY114" fmla="*/ 675665 h 768059"/>
                        <a:gd name="connsiteX115" fmla="*/ 334148 w 1493131"/>
                        <a:gd name="connsiteY115" fmla="*/ 700365 h 768059"/>
                        <a:gd name="connsiteX116" fmla="*/ 339600 w 1493131"/>
                        <a:gd name="connsiteY116" fmla="*/ 736474 h 768059"/>
                        <a:gd name="connsiteX117" fmla="*/ 344104 w 1493131"/>
                        <a:gd name="connsiteY117" fmla="*/ 743231 h 768059"/>
                        <a:gd name="connsiteX118" fmla="*/ 400409 w 1493131"/>
                        <a:gd name="connsiteY118" fmla="*/ 752240 h 768059"/>
                        <a:gd name="connsiteX119" fmla="*/ 467976 w 1493131"/>
                        <a:gd name="connsiteY119" fmla="*/ 756744 h 768059"/>
                        <a:gd name="connsiteX120" fmla="*/ 483741 w 1493131"/>
                        <a:gd name="connsiteY120" fmla="*/ 768006 h 768059"/>
                        <a:gd name="connsiteX121" fmla="*/ 510768 w 1493131"/>
                        <a:gd name="connsiteY121" fmla="*/ 761249 h 768059"/>
                        <a:gd name="connsiteX122" fmla="*/ 519777 w 1493131"/>
                        <a:gd name="connsiteY122" fmla="*/ 758997 h 768059"/>
                        <a:gd name="connsiteX123" fmla="*/ 537795 w 1493131"/>
                        <a:gd name="connsiteY123" fmla="*/ 754492 h 768059"/>
                        <a:gd name="connsiteX124" fmla="*/ 616622 w 1493131"/>
                        <a:gd name="connsiteY124" fmla="*/ 752240 h 768059"/>
                        <a:gd name="connsiteX125" fmla="*/ 679684 w 1493131"/>
                        <a:gd name="connsiteY125" fmla="*/ 747736 h 768059"/>
                        <a:gd name="connsiteX126" fmla="*/ 686441 w 1493131"/>
                        <a:gd name="connsiteY126" fmla="*/ 745483 h 768059"/>
                        <a:gd name="connsiteX127" fmla="*/ 695450 w 1493131"/>
                        <a:gd name="connsiteY127" fmla="*/ 743231 h 768059"/>
                        <a:gd name="connsiteX128" fmla="*/ 726981 w 1493131"/>
                        <a:gd name="connsiteY128" fmla="*/ 740979 h 768059"/>
                        <a:gd name="connsiteX129" fmla="*/ 754007 w 1493131"/>
                        <a:gd name="connsiteY129" fmla="*/ 713952 h 768059"/>
                        <a:gd name="connsiteX130" fmla="*/ 765268 w 1493131"/>
                        <a:gd name="connsiteY130" fmla="*/ 702691 h 768059"/>
                        <a:gd name="connsiteX131" fmla="*/ 769773 w 1493131"/>
                        <a:gd name="connsiteY131" fmla="*/ 698187 h 768059"/>
                        <a:gd name="connsiteX132" fmla="*/ 781034 w 1493131"/>
                        <a:gd name="connsiteY132" fmla="*/ 684674 h 768059"/>
                        <a:gd name="connsiteX133" fmla="*/ 792295 w 1493131"/>
                        <a:gd name="connsiteY133" fmla="*/ 673412 h 768059"/>
                        <a:gd name="connsiteX134" fmla="*/ 796800 w 1493131"/>
                        <a:gd name="connsiteY134" fmla="*/ 666656 h 768059"/>
                        <a:gd name="connsiteX135" fmla="*/ 803556 w 1493131"/>
                        <a:gd name="connsiteY135" fmla="*/ 664404 h 768059"/>
                        <a:gd name="connsiteX136" fmla="*/ 805808 w 1493131"/>
                        <a:gd name="connsiteY136" fmla="*/ 657647 h 768059"/>
                        <a:gd name="connsiteX137" fmla="*/ 835087 w 1493131"/>
                        <a:gd name="connsiteY137" fmla="*/ 655395 h 768059"/>
                        <a:gd name="connsiteX138" fmla="*/ 857609 w 1493131"/>
                        <a:gd name="connsiteY138" fmla="*/ 639629 h 768059"/>
                        <a:gd name="connsiteX139" fmla="*/ 875627 w 1493131"/>
                        <a:gd name="connsiteY139" fmla="*/ 635125 h 768059"/>
                        <a:gd name="connsiteX140" fmla="*/ 884636 w 1493131"/>
                        <a:gd name="connsiteY140" fmla="*/ 632873 h 768059"/>
                        <a:gd name="connsiteX141" fmla="*/ 891393 w 1493131"/>
                        <a:gd name="connsiteY141" fmla="*/ 628368 h 768059"/>
                        <a:gd name="connsiteX142" fmla="*/ 911663 w 1493131"/>
                        <a:gd name="connsiteY142" fmla="*/ 619359 h 768059"/>
                        <a:gd name="connsiteX143" fmla="*/ 922924 w 1493131"/>
                        <a:gd name="connsiteY143" fmla="*/ 608098 h 768059"/>
                        <a:gd name="connsiteX144" fmla="*/ 938689 w 1493131"/>
                        <a:gd name="connsiteY144" fmla="*/ 603594 h 768059"/>
                        <a:gd name="connsiteX145" fmla="*/ 976977 w 1493131"/>
                        <a:gd name="connsiteY145" fmla="*/ 605846 h 768059"/>
                        <a:gd name="connsiteX146" fmla="*/ 981481 w 1493131"/>
                        <a:gd name="connsiteY146" fmla="*/ 612603 h 768059"/>
                        <a:gd name="connsiteX147" fmla="*/ 985986 w 1493131"/>
                        <a:gd name="connsiteY147" fmla="*/ 617107 h 768059"/>
                        <a:gd name="connsiteX148" fmla="*/ 1006256 w 1493131"/>
                        <a:gd name="connsiteY148" fmla="*/ 623864 h 768059"/>
                        <a:gd name="connsiteX149" fmla="*/ 1015265 w 1493131"/>
                        <a:gd name="connsiteY149" fmla="*/ 632873 h 768059"/>
                        <a:gd name="connsiteX150" fmla="*/ 1019769 w 1493131"/>
                        <a:gd name="connsiteY150" fmla="*/ 641881 h 768059"/>
                        <a:gd name="connsiteX151" fmla="*/ 1033282 w 1493131"/>
                        <a:gd name="connsiteY151" fmla="*/ 650890 h 768059"/>
                        <a:gd name="connsiteX152" fmla="*/ 1037787 w 1493131"/>
                        <a:gd name="connsiteY152" fmla="*/ 664404 h 768059"/>
                        <a:gd name="connsiteX153" fmla="*/ 1044543 w 1493131"/>
                        <a:gd name="connsiteY153" fmla="*/ 668908 h 768059"/>
                        <a:gd name="connsiteX154" fmla="*/ 1055804 w 1493131"/>
                        <a:gd name="connsiteY154" fmla="*/ 671160 h 768059"/>
                        <a:gd name="connsiteX155" fmla="*/ 1062561 w 1493131"/>
                        <a:gd name="connsiteY155" fmla="*/ 673412 h 768059"/>
                        <a:gd name="connsiteX156" fmla="*/ 1064813 w 1493131"/>
                        <a:gd name="connsiteY156" fmla="*/ 680169 h 768059"/>
                        <a:gd name="connsiteX157" fmla="*/ 1073822 w 1493131"/>
                        <a:gd name="connsiteY157" fmla="*/ 682421 h 768059"/>
                        <a:gd name="connsiteX158" fmla="*/ 1082831 w 1493131"/>
                        <a:gd name="connsiteY158" fmla="*/ 686926 h 768059"/>
                        <a:gd name="connsiteX159" fmla="*/ 1100849 w 1493131"/>
                        <a:gd name="connsiteY159" fmla="*/ 691430 h 768059"/>
                        <a:gd name="connsiteX160" fmla="*/ 1107605 w 1493131"/>
                        <a:gd name="connsiteY160" fmla="*/ 700439 h 768059"/>
                        <a:gd name="connsiteX161" fmla="*/ 1112110 w 1493131"/>
                        <a:gd name="connsiteY161" fmla="*/ 707196 h 768059"/>
                        <a:gd name="connsiteX162" fmla="*/ 1118867 w 1493131"/>
                        <a:gd name="connsiteY162" fmla="*/ 711700 h 768059"/>
                        <a:gd name="connsiteX163" fmla="*/ 1127875 w 1493131"/>
                        <a:gd name="connsiteY163" fmla="*/ 727466 h 768059"/>
                        <a:gd name="connsiteX164" fmla="*/ 1130128 w 1493131"/>
                        <a:gd name="connsiteY164" fmla="*/ 736474 h 768059"/>
                        <a:gd name="connsiteX165" fmla="*/ 1145893 w 1493131"/>
                        <a:gd name="connsiteY165" fmla="*/ 743231 h 768059"/>
                        <a:gd name="connsiteX166" fmla="*/ 1188685 w 1493131"/>
                        <a:gd name="connsiteY166" fmla="*/ 745483 h 768059"/>
                        <a:gd name="connsiteX167" fmla="*/ 1204451 w 1493131"/>
                        <a:gd name="connsiteY167" fmla="*/ 743231 h 768059"/>
                        <a:gd name="connsiteX168" fmla="*/ 1244991 w 1493131"/>
                        <a:gd name="connsiteY168" fmla="*/ 745483 h 768059"/>
                        <a:gd name="connsiteX169" fmla="*/ 1265261 w 1493131"/>
                        <a:gd name="connsiteY169" fmla="*/ 747736 h 768059"/>
                        <a:gd name="connsiteX170" fmla="*/ 1278774 w 1493131"/>
                        <a:gd name="connsiteY170" fmla="*/ 729718 h 768059"/>
                        <a:gd name="connsiteX171" fmla="*/ 1285531 w 1493131"/>
                        <a:gd name="connsiteY171" fmla="*/ 727466 h 768059"/>
                        <a:gd name="connsiteX172" fmla="*/ 1301296 w 1493131"/>
                        <a:gd name="connsiteY172" fmla="*/ 713952 h 768059"/>
                        <a:gd name="connsiteX173" fmla="*/ 1303548 w 1493131"/>
                        <a:gd name="connsiteY173" fmla="*/ 707196 h 768059"/>
                        <a:gd name="connsiteX174" fmla="*/ 1308053 w 1493131"/>
                        <a:gd name="connsiteY174" fmla="*/ 700439 h 768059"/>
                        <a:gd name="connsiteX175" fmla="*/ 1312557 w 1493131"/>
                        <a:gd name="connsiteY175" fmla="*/ 691430 h 768059"/>
                        <a:gd name="connsiteX176" fmla="*/ 1319314 w 1493131"/>
                        <a:gd name="connsiteY176" fmla="*/ 689178 h 768059"/>
                        <a:gd name="connsiteX177" fmla="*/ 1323818 w 1493131"/>
                        <a:gd name="connsiteY177" fmla="*/ 680169 h 768059"/>
                        <a:gd name="connsiteX178" fmla="*/ 1330575 w 1493131"/>
                        <a:gd name="connsiteY178" fmla="*/ 675665 h 768059"/>
                        <a:gd name="connsiteX179" fmla="*/ 1332827 w 1493131"/>
                        <a:gd name="connsiteY179" fmla="*/ 666656 h 768059"/>
                        <a:gd name="connsiteX180" fmla="*/ 1335079 w 1493131"/>
                        <a:gd name="connsiteY180" fmla="*/ 659899 h 768059"/>
                        <a:gd name="connsiteX181" fmla="*/ 1339584 w 1493131"/>
                        <a:gd name="connsiteY181" fmla="*/ 655395 h 768059"/>
                        <a:gd name="connsiteX182" fmla="*/ 1348593 w 1493131"/>
                        <a:gd name="connsiteY182" fmla="*/ 641881 h 768059"/>
                        <a:gd name="connsiteX183" fmla="*/ 1350845 w 1493131"/>
                        <a:gd name="connsiteY183" fmla="*/ 632873 h 768059"/>
                        <a:gd name="connsiteX184" fmla="*/ 1353097 w 1493131"/>
                        <a:gd name="connsiteY184" fmla="*/ 610350 h 768059"/>
                        <a:gd name="connsiteX185" fmla="*/ 1357601 w 1493131"/>
                        <a:gd name="connsiteY185" fmla="*/ 601341 h 768059"/>
                        <a:gd name="connsiteX186" fmla="*/ 1362106 w 1493131"/>
                        <a:gd name="connsiteY186" fmla="*/ 585576 h 768059"/>
                        <a:gd name="connsiteX187" fmla="*/ 1368863 w 1493131"/>
                        <a:gd name="connsiteY187" fmla="*/ 576567 h 768059"/>
                        <a:gd name="connsiteX188" fmla="*/ 1373367 w 1493131"/>
                        <a:gd name="connsiteY188" fmla="*/ 542784 h 768059"/>
                        <a:gd name="connsiteX189" fmla="*/ 1375619 w 1493131"/>
                        <a:gd name="connsiteY189" fmla="*/ 533775 h 768059"/>
                        <a:gd name="connsiteX190" fmla="*/ 1377871 w 1493131"/>
                        <a:gd name="connsiteY190" fmla="*/ 477470 h 768059"/>
                        <a:gd name="connsiteX191" fmla="*/ 1393637 w 1493131"/>
                        <a:gd name="connsiteY191" fmla="*/ 454947 h 768059"/>
                        <a:gd name="connsiteX192" fmla="*/ 1400394 w 1493131"/>
                        <a:gd name="connsiteY192" fmla="*/ 443686 h 768059"/>
                        <a:gd name="connsiteX193" fmla="*/ 1407150 w 1493131"/>
                        <a:gd name="connsiteY193" fmla="*/ 434677 h 768059"/>
                        <a:gd name="connsiteX194" fmla="*/ 1409402 w 1493131"/>
                        <a:gd name="connsiteY194" fmla="*/ 385129 h 768059"/>
                        <a:gd name="connsiteX195" fmla="*/ 1411655 w 1493131"/>
                        <a:gd name="connsiteY195" fmla="*/ 373868 h 768059"/>
                        <a:gd name="connsiteX196" fmla="*/ 1418411 w 1493131"/>
                        <a:gd name="connsiteY196" fmla="*/ 367111 h 768059"/>
                        <a:gd name="connsiteX197" fmla="*/ 1431925 w 1493131"/>
                        <a:gd name="connsiteY197" fmla="*/ 157655 h 768059"/>
                        <a:gd name="connsiteX198" fmla="*/ 1445438 w 1493131"/>
                        <a:gd name="connsiteY198" fmla="*/ 141889 h 768059"/>
                        <a:gd name="connsiteX199" fmla="*/ 1449942 w 1493131"/>
                        <a:gd name="connsiteY199" fmla="*/ 135133 h 768059"/>
                        <a:gd name="connsiteX200" fmla="*/ 1456699 w 1493131"/>
                        <a:gd name="connsiteY200" fmla="*/ 132880 h 768059"/>
                        <a:gd name="connsiteX201" fmla="*/ 1463456 w 1493131"/>
                        <a:gd name="connsiteY201" fmla="*/ 128376 h 768059"/>
                        <a:gd name="connsiteX202" fmla="*/ 1465708 w 1493131"/>
                        <a:gd name="connsiteY202" fmla="*/ 99097 h 768059"/>
                        <a:gd name="connsiteX203" fmla="*/ 1472465 w 1493131"/>
                        <a:gd name="connsiteY203" fmla="*/ 94593 h 768059"/>
                        <a:gd name="connsiteX204" fmla="*/ 1483726 w 1493131"/>
                        <a:gd name="connsiteY204" fmla="*/ 83332 h 768059"/>
                        <a:gd name="connsiteX205" fmla="*/ 1485978 w 1493131"/>
                        <a:gd name="connsiteY205" fmla="*/ 76575 h 768059"/>
                        <a:gd name="connsiteX206" fmla="*/ 1492735 w 1493131"/>
                        <a:gd name="connsiteY206" fmla="*/ 74323 h 768059"/>
                        <a:gd name="connsiteX207" fmla="*/ 1490482 w 1493131"/>
                        <a:gd name="connsiteY207" fmla="*/ 0 h 768059"/>
                        <a:gd name="connsiteX208" fmla="*/ 1479221 w 1493131"/>
                        <a:gd name="connsiteY208" fmla="*/ 9008 h 768059"/>
                        <a:gd name="connsiteX209" fmla="*/ 1476969 w 1493131"/>
                        <a:gd name="connsiteY209" fmla="*/ 18017 h 768059"/>
                        <a:gd name="connsiteX210" fmla="*/ 1470212 w 1493131"/>
                        <a:gd name="connsiteY210" fmla="*/ 20270 h 768059"/>
                        <a:gd name="connsiteX211" fmla="*/ 1479221 w 1493131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54741 w 1496109"/>
                        <a:gd name="connsiteY100" fmla="*/ 549541 h 768059"/>
                        <a:gd name="connsiteX101" fmla="*/ 236723 w 1496109"/>
                        <a:gd name="connsiteY101" fmla="*/ 545036 h 768059"/>
                        <a:gd name="connsiteX102" fmla="*/ 180418 w 1496109"/>
                        <a:gd name="connsiteY102" fmla="*/ 536027 h 768059"/>
                        <a:gd name="connsiteX103" fmla="*/ 117356 w 1496109"/>
                        <a:gd name="connsiteY103" fmla="*/ 533775 h 768059"/>
                        <a:gd name="connsiteX104" fmla="*/ 76816 w 1496109"/>
                        <a:gd name="connsiteY104" fmla="*/ 536027 h 768059"/>
                        <a:gd name="connsiteX105" fmla="*/ 61542 w 1496109"/>
                        <a:gd name="connsiteY105" fmla="*/ 536930 h 768059"/>
                        <a:gd name="connsiteX106" fmla="*/ 23380 w 1496109"/>
                        <a:gd name="connsiteY106" fmla="*/ 550729 h 768059"/>
                        <a:gd name="connsiteX107" fmla="*/ 0 w 1496109"/>
                        <a:gd name="connsiteY107" fmla="*/ 573331 h 768059"/>
                        <a:gd name="connsiteX108" fmla="*/ 19082 w 1496109"/>
                        <a:gd name="connsiteY108" fmla="*/ 603101 h 768059"/>
                        <a:gd name="connsiteX109" fmla="*/ 45204 w 1496109"/>
                        <a:gd name="connsiteY109" fmla="*/ 618170 h 768059"/>
                        <a:gd name="connsiteX110" fmla="*/ 124924 w 1496109"/>
                        <a:gd name="connsiteY110" fmla="*/ 629432 h 768059"/>
                        <a:gd name="connsiteX111" fmla="*/ 166905 w 1496109"/>
                        <a:gd name="connsiteY111" fmla="*/ 632873 h 768059"/>
                        <a:gd name="connsiteX112" fmla="*/ 219285 w 1496109"/>
                        <a:gd name="connsiteY112" fmla="*/ 640429 h 768059"/>
                        <a:gd name="connsiteX113" fmla="*/ 271086 w 1496109"/>
                        <a:gd name="connsiteY113" fmla="*/ 659173 h 768059"/>
                        <a:gd name="connsiteX114" fmla="*/ 302038 w 1496109"/>
                        <a:gd name="connsiteY114" fmla="*/ 675665 h 768059"/>
                        <a:gd name="connsiteX115" fmla="*/ 337126 w 1496109"/>
                        <a:gd name="connsiteY115" fmla="*/ 700365 h 768059"/>
                        <a:gd name="connsiteX116" fmla="*/ 342578 w 1496109"/>
                        <a:gd name="connsiteY116" fmla="*/ 736474 h 768059"/>
                        <a:gd name="connsiteX117" fmla="*/ 347082 w 1496109"/>
                        <a:gd name="connsiteY117" fmla="*/ 743231 h 768059"/>
                        <a:gd name="connsiteX118" fmla="*/ 403387 w 1496109"/>
                        <a:gd name="connsiteY118" fmla="*/ 752240 h 768059"/>
                        <a:gd name="connsiteX119" fmla="*/ 470954 w 1496109"/>
                        <a:gd name="connsiteY119" fmla="*/ 756744 h 768059"/>
                        <a:gd name="connsiteX120" fmla="*/ 486719 w 1496109"/>
                        <a:gd name="connsiteY120" fmla="*/ 768006 h 768059"/>
                        <a:gd name="connsiteX121" fmla="*/ 513746 w 1496109"/>
                        <a:gd name="connsiteY121" fmla="*/ 761249 h 768059"/>
                        <a:gd name="connsiteX122" fmla="*/ 522755 w 1496109"/>
                        <a:gd name="connsiteY122" fmla="*/ 758997 h 768059"/>
                        <a:gd name="connsiteX123" fmla="*/ 540773 w 1496109"/>
                        <a:gd name="connsiteY123" fmla="*/ 754492 h 768059"/>
                        <a:gd name="connsiteX124" fmla="*/ 619600 w 1496109"/>
                        <a:gd name="connsiteY124" fmla="*/ 752240 h 768059"/>
                        <a:gd name="connsiteX125" fmla="*/ 682662 w 1496109"/>
                        <a:gd name="connsiteY125" fmla="*/ 747736 h 768059"/>
                        <a:gd name="connsiteX126" fmla="*/ 689419 w 1496109"/>
                        <a:gd name="connsiteY126" fmla="*/ 745483 h 768059"/>
                        <a:gd name="connsiteX127" fmla="*/ 698428 w 1496109"/>
                        <a:gd name="connsiteY127" fmla="*/ 743231 h 768059"/>
                        <a:gd name="connsiteX128" fmla="*/ 729959 w 1496109"/>
                        <a:gd name="connsiteY128" fmla="*/ 740979 h 768059"/>
                        <a:gd name="connsiteX129" fmla="*/ 756985 w 1496109"/>
                        <a:gd name="connsiteY129" fmla="*/ 713952 h 768059"/>
                        <a:gd name="connsiteX130" fmla="*/ 768246 w 1496109"/>
                        <a:gd name="connsiteY130" fmla="*/ 702691 h 768059"/>
                        <a:gd name="connsiteX131" fmla="*/ 772751 w 1496109"/>
                        <a:gd name="connsiteY131" fmla="*/ 698187 h 768059"/>
                        <a:gd name="connsiteX132" fmla="*/ 784012 w 1496109"/>
                        <a:gd name="connsiteY132" fmla="*/ 684674 h 768059"/>
                        <a:gd name="connsiteX133" fmla="*/ 795273 w 1496109"/>
                        <a:gd name="connsiteY133" fmla="*/ 673412 h 768059"/>
                        <a:gd name="connsiteX134" fmla="*/ 799778 w 1496109"/>
                        <a:gd name="connsiteY134" fmla="*/ 666656 h 768059"/>
                        <a:gd name="connsiteX135" fmla="*/ 806534 w 1496109"/>
                        <a:gd name="connsiteY135" fmla="*/ 664404 h 768059"/>
                        <a:gd name="connsiteX136" fmla="*/ 808786 w 1496109"/>
                        <a:gd name="connsiteY136" fmla="*/ 657647 h 768059"/>
                        <a:gd name="connsiteX137" fmla="*/ 838065 w 1496109"/>
                        <a:gd name="connsiteY137" fmla="*/ 655395 h 768059"/>
                        <a:gd name="connsiteX138" fmla="*/ 860587 w 1496109"/>
                        <a:gd name="connsiteY138" fmla="*/ 639629 h 768059"/>
                        <a:gd name="connsiteX139" fmla="*/ 878605 w 1496109"/>
                        <a:gd name="connsiteY139" fmla="*/ 635125 h 768059"/>
                        <a:gd name="connsiteX140" fmla="*/ 887614 w 1496109"/>
                        <a:gd name="connsiteY140" fmla="*/ 632873 h 768059"/>
                        <a:gd name="connsiteX141" fmla="*/ 894371 w 1496109"/>
                        <a:gd name="connsiteY141" fmla="*/ 628368 h 768059"/>
                        <a:gd name="connsiteX142" fmla="*/ 914641 w 1496109"/>
                        <a:gd name="connsiteY142" fmla="*/ 619359 h 768059"/>
                        <a:gd name="connsiteX143" fmla="*/ 925902 w 1496109"/>
                        <a:gd name="connsiteY143" fmla="*/ 608098 h 768059"/>
                        <a:gd name="connsiteX144" fmla="*/ 941667 w 1496109"/>
                        <a:gd name="connsiteY144" fmla="*/ 603594 h 768059"/>
                        <a:gd name="connsiteX145" fmla="*/ 979955 w 1496109"/>
                        <a:gd name="connsiteY145" fmla="*/ 605846 h 768059"/>
                        <a:gd name="connsiteX146" fmla="*/ 984459 w 1496109"/>
                        <a:gd name="connsiteY146" fmla="*/ 612603 h 768059"/>
                        <a:gd name="connsiteX147" fmla="*/ 988964 w 1496109"/>
                        <a:gd name="connsiteY147" fmla="*/ 617107 h 768059"/>
                        <a:gd name="connsiteX148" fmla="*/ 1009234 w 1496109"/>
                        <a:gd name="connsiteY148" fmla="*/ 623864 h 768059"/>
                        <a:gd name="connsiteX149" fmla="*/ 1018243 w 1496109"/>
                        <a:gd name="connsiteY149" fmla="*/ 632873 h 768059"/>
                        <a:gd name="connsiteX150" fmla="*/ 1022747 w 1496109"/>
                        <a:gd name="connsiteY150" fmla="*/ 641881 h 768059"/>
                        <a:gd name="connsiteX151" fmla="*/ 1036260 w 1496109"/>
                        <a:gd name="connsiteY151" fmla="*/ 650890 h 768059"/>
                        <a:gd name="connsiteX152" fmla="*/ 1040765 w 1496109"/>
                        <a:gd name="connsiteY152" fmla="*/ 664404 h 768059"/>
                        <a:gd name="connsiteX153" fmla="*/ 1047521 w 1496109"/>
                        <a:gd name="connsiteY153" fmla="*/ 668908 h 768059"/>
                        <a:gd name="connsiteX154" fmla="*/ 1058782 w 1496109"/>
                        <a:gd name="connsiteY154" fmla="*/ 671160 h 768059"/>
                        <a:gd name="connsiteX155" fmla="*/ 1065539 w 1496109"/>
                        <a:gd name="connsiteY155" fmla="*/ 673412 h 768059"/>
                        <a:gd name="connsiteX156" fmla="*/ 1067791 w 1496109"/>
                        <a:gd name="connsiteY156" fmla="*/ 680169 h 768059"/>
                        <a:gd name="connsiteX157" fmla="*/ 1076800 w 1496109"/>
                        <a:gd name="connsiteY157" fmla="*/ 682421 h 768059"/>
                        <a:gd name="connsiteX158" fmla="*/ 1085809 w 1496109"/>
                        <a:gd name="connsiteY158" fmla="*/ 686926 h 768059"/>
                        <a:gd name="connsiteX159" fmla="*/ 1103827 w 1496109"/>
                        <a:gd name="connsiteY159" fmla="*/ 691430 h 768059"/>
                        <a:gd name="connsiteX160" fmla="*/ 1110583 w 1496109"/>
                        <a:gd name="connsiteY160" fmla="*/ 700439 h 768059"/>
                        <a:gd name="connsiteX161" fmla="*/ 1115088 w 1496109"/>
                        <a:gd name="connsiteY161" fmla="*/ 707196 h 768059"/>
                        <a:gd name="connsiteX162" fmla="*/ 1121845 w 1496109"/>
                        <a:gd name="connsiteY162" fmla="*/ 711700 h 768059"/>
                        <a:gd name="connsiteX163" fmla="*/ 1130853 w 1496109"/>
                        <a:gd name="connsiteY163" fmla="*/ 727466 h 768059"/>
                        <a:gd name="connsiteX164" fmla="*/ 1133106 w 1496109"/>
                        <a:gd name="connsiteY164" fmla="*/ 736474 h 768059"/>
                        <a:gd name="connsiteX165" fmla="*/ 1148871 w 1496109"/>
                        <a:gd name="connsiteY165" fmla="*/ 743231 h 768059"/>
                        <a:gd name="connsiteX166" fmla="*/ 1191663 w 1496109"/>
                        <a:gd name="connsiteY166" fmla="*/ 745483 h 768059"/>
                        <a:gd name="connsiteX167" fmla="*/ 1207429 w 1496109"/>
                        <a:gd name="connsiteY167" fmla="*/ 743231 h 768059"/>
                        <a:gd name="connsiteX168" fmla="*/ 1247969 w 1496109"/>
                        <a:gd name="connsiteY168" fmla="*/ 745483 h 768059"/>
                        <a:gd name="connsiteX169" fmla="*/ 1268239 w 1496109"/>
                        <a:gd name="connsiteY169" fmla="*/ 747736 h 768059"/>
                        <a:gd name="connsiteX170" fmla="*/ 1281752 w 1496109"/>
                        <a:gd name="connsiteY170" fmla="*/ 729718 h 768059"/>
                        <a:gd name="connsiteX171" fmla="*/ 1288509 w 1496109"/>
                        <a:gd name="connsiteY171" fmla="*/ 727466 h 768059"/>
                        <a:gd name="connsiteX172" fmla="*/ 1304274 w 1496109"/>
                        <a:gd name="connsiteY172" fmla="*/ 713952 h 768059"/>
                        <a:gd name="connsiteX173" fmla="*/ 1306526 w 1496109"/>
                        <a:gd name="connsiteY173" fmla="*/ 707196 h 768059"/>
                        <a:gd name="connsiteX174" fmla="*/ 1311031 w 1496109"/>
                        <a:gd name="connsiteY174" fmla="*/ 700439 h 768059"/>
                        <a:gd name="connsiteX175" fmla="*/ 1315535 w 1496109"/>
                        <a:gd name="connsiteY175" fmla="*/ 691430 h 768059"/>
                        <a:gd name="connsiteX176" fmla="*/ 1322292 w 1496109"/>
                        <a:gd name="connsiteY176" fmla="*/ 689178 h 768059"/>
                        <a:gd name="connsiteX177" fmla="*/ 1326796 w 1496109"/>
                        <a:gd name="connsiteY177" fmla="*/ 680169 h 768059"/>
                        <a:gd name="connsiteX178" fmla="*/ 1333553 w 1496109"/>
                        <a:gd name="connsiteY178" fmla="*/ 675665 h 768059"/>
                        <a:gd name="connsiteX179" fmla="*/ 1335805 w 1496109"/>
                        <a:gd name="connsiteY179" fmla="*/ 666656 h 768059"/>
                        <a:gd name="connsiteX180" fmla="*/ 1338057 w 1496109"/>
                        <a:gd name="connsiteY180" fmla="*/ 659899 h 768059"/>
                        <a:gd name="connsiteX181" fmla="*/ 1342562 w 1496109"/>
                        <a:gd name="connsiteY181" fmla="*/ 655395 h 768059"/>
                        <a:gd name="connsiteX182" fmla="*/ 1351571 w 1496109"/>
                        <a:gd name="connsiteY182" fmla="*/ 641881 h 768059"/>
                        <a:gd name="connsiteX183" fmla="*/ 1353823 w 1496109"/>
                        <a:gd name="connsiteY183" fmla="*/ 632873 h 768059"/>
                        <a:gd name="connsiteX184" fmla="*/ 1356075 w 1496109"/>
                        <a:gd name="connsiteY184" fmla="*/ 610350 h 768059"/>
                        <a:gd name="connsiteX185" fmla="*/ 1360579 w 1496109"/>
                        <a:gd name="connsiteY185" fmla="*/ 601341 h 768059"/>
                        <a:gd name="connsiteX186" fmla="*/ 1365084 w 1496109"/>
                        <a:gd name="connsiteY186" fmla="*/ 585576 h 768059"/>
                        <a:gd name="connsiteX187" fmla="*/ 1371841 w 1496109"/>
                        <a:gd name="connsiteY187" fmla="*/ 576567 h 768059"/>
                        <a:gd name="connsiteX188" fmla="*/ 1376345 w 1496109"/>
                        <a:gd name="connsiteY188" fmla="*/ 542784 h 768059"/>
                        <a:gd name="connsiteX189" fmla="*/ 1378597 w 1496109"/>
                        <a:gd name="connsiteY189" fmla="*/ 533775 h 768059"/>
                        <a:gd name="connsiteX190" fmla="*/ 1380849 w 1496109"/>
                        <a:gd name="connsiteY190" fmla="*/ 477470 h 768059"/>
                        <a:gd name="connsiteX191" fmla="*/ 1396615 w 1496109"/>
                        <a:gd name="connsiteY191" fmla="*/ 454947 h 768059"/>
                        <a:gd name="connsiteX192" fmla="*/ 1403372 w 1496109"/>
                        <a:gd name="connsiteY192" fmla="*/ 443686 h 768059"/>
                        <a:gd name="connsiteX193" fmla="*/ 1410128 w 1496109"/>
                        <a:gd name="connsiteY193" fmla="*/ 434677 h 768059"/>
                        <a:gd name="connsiteX194" fmla="*/ 1412380 w 1496109"/>
                        <a:gd name="connsiteY194" fmla="*/ 385129 h 768059"/>
                        <a:gd name="connsiteX195" fmla="*/ 1414633 w 1496109"/>
                        <a:gd name="connsiteY195" fmla="*/ 373868 h 768059"/>
                        <a:gd name="connsiteX196" fmla="*/ 1421389 w 1496109"/>
                        <a:gd name="connsiteY196" fmla="*/ 367111 h 768059"/>
                        <a:gd name="connsiteX197" fmla="*/ 1434903 w 1496109"/>
                        <a:gd name="connsiteY197" fmla="*/ 157655 h 768059"/>
                        <a:gd name="connsiteX198" fmla="*/ 1448416 w 1496109"/>
                        <a:gd name="connsiteY198" fmla="*/ 141889 h 768059"/>
                        <a:gd name="connsiteX199" fmla="*/ 1452920 w 1496109"/>
                        <a:gd name="connsiteY199" fmla="*/ 135133 h 768059"/>
                        <a:gd name="connsiteX200" fmla="*/ 1459677 w 1496109"/>
                        <a:gd name="connsiteY200" fmla="*/ 132880 h 768059"/>
                        <a:gd name="connsiteX201" fmla="*/ 1466434 w 1496109"/>
                        <a:gd name="connsiteY201" fmla="*/ 128376 h 768059"/>
                        <a:gd name="connsiteX202" fmla="*/ 1468686 w 1496109"/>
                        <a:gd name="connsiteY202" fmla="*/ 99097 h 768059"/>
                        <a:gd name="connsiteX203" fmla="*/ 1475443 w 1496109"/>
                        <a:gd name="connsiteY203" fmla="*/ 94593 h 768059"/>
                        <a:gd name="connsiteX204" fmla="*/ 1486704 w 1496109"/>
                        <a:gd name="connsiteY204" fmla="*/ 83332 h 768059"/>
                        <a:gd name="connsiteX205" fmla="*/ 1488956 w 1496109"/>
                        <a:gd name="connsiteY205" fmla="*/ 76575 h 768059"/>
                        <a:gd name="connsiteX206" fmla="*/ 1495713 w 1496109"/>
                        <a:gd name="connsiteY206" fmla="*/ 74323 h 768059"/>
                        <a:gd name="connsiteX207" fmla="*/ 1493460 w 1496109"/>
                        <a:gd name="connsiteY207" fmla="*/ 0 h 768059"/>
                        <a:gd name="connsiteX208" fmla="*/ 1482199 w 1496109"/>
                        <a:gd name="connsiteY208" fmla="*/ 9008 h 768059"/>
                        <a:gd name="connsiteX209" fmla="*/ 1479947 w 1496109"/>
                        <a:gd name="connsiteY209" fmla="*/ 18017 h 768059"/>
                        <a:gd name="connsiteX210" fmla="*/ 1473190 w 1496109"/>
                        <a:gd name="connsiteY210" fmla="*/ 20270 h 768059"/>
                        <a:gd name="connsiteX211" fmla="*/ 1482199 w 1496109"/>
                        <a:gd name="connsiteY211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9082 w 1496109"/>
                        <a:gd name="connsiteY107" fmla="*/ 603101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199 w 1496109"/>
                        <a:gd name="connsiteY0" fmla="*/ 18017 h 768059"/>
                        <a:gd name="connsiteX1" fmla="*/ 1482199 w 1496109"/>
                        <a:gd name="connsiteY1" fmla="*/ 18017 h 768059"/>
                        <a:gd name="connsiteX2" fmla="*/ 1455173 w 1496109"/>
                        <a:gd name="connsiteY2" fmla="*/ 38287 h 768059"/>
                        <a:gd name="connsiteX3" fmla="*/ 1432650 w 1496109"/>
                        <a:gd name="connsiteY3" fmla="*/ 49548 h 768059"/>
                        <a:gd name="connsiteX4" fmla="*/ 1425894 w 1496109"/>
                        <a:gd name="connsiteY4" fmla="*/ 54053 h 768059"/>
                        <a:gd name="connsiteX5" fmla="*/ 1414633 w 1496109"/>
                        <a:gd name="connsiteY5" fmla="*/ 60809 h 768059"/>
                        <a:gd name="connsiteX6" fmla="*/ 1401119 w 1496109"/>
                        <a:gd name="connsiteY6" fmla="*/ 67566 h 768059"/>
                        <a:gd name="connsiteX7" fmla="*/ 1392111 w 1496109"/>
                        <a:gd name="connsiteY7" fmla="*/ 76575 h 768059"/>
                        <a:gd name="connsiteX8" fmla="*/ 1383102 w 1496109"/>
                        <a:gd name="connsiteY8" fmla="*/ 83332 h 768059"/>
                        <a:gd name="connsiteX9" fmla="*/ 1371841 w 1496109"/>
                        <a:gd name="connsiteY9" fmla="*/ 94593 h 768059"/>
                        <a:gd name="connsiteX10" fmla="*/ 1362832 w 1496109"/>
                        <a:gd name="connsiteY10" fmla="*/ 112610 h 768059"/>
                        <a:gd name="connsiteX11" fmla="*/ 1360579 w 1496109"/>
                        <a:gd name="connsiteY11" fmla="*/ 119367 h 768059"/>
                        <a:gd name="connsiteX12" fmla="*/ 1356075 w 1496109"/>
                        <a:gd name="connsiteY12" fmla="*/ 128376 h 768059"/>
                        <a:gd name="connsiteX13" fmla="*/ 1351571 w 1496109"/>
                        <a:gd name="connsiteY13" fmla="*/ 155403 h 768059"/>
                        <a:gd name="connsiteX14" fmla="*/ 1347066 w 1496109"/>
                        <a:gd name="connsiteY14" fmla="*/ 164411 h 768059"/>
                        <a:gd name="connsiteX15" fmla="*/ 1344814 w 1496109"/>
                        <a:gd name="connsiteY15" fmla="*/ 175673 h 768059"/>
                        <a:gd name="connsiteX16" fmla="*/ 1340310 w 1496109"/>
                        <a:gd name="connsiteY16" fmla="*/ 182429 h 768059"/>
                        <a:gd name="connsiteX17" fmla="*/ 1335805 w 1496109"/>
                        <a:gd name="connsiteY17" fmla="*/ 191438 h 768059"/>
                        <a:gd name="connsiteX18" fmla="*/ 1331301 w 1496109"/>
                        <a:gd name="connsiteY18" fmla="*/ 225221 h 768059"/>
                        <a:gd name="connsiteX19" fmla="*/ 1320040 w 1496109"/>
                        <a:gd name="connsiteY19" fmla="*/ 245491 h 768059"/>
                        <a:gd name="connsiteX20" fmla="*/ 1308779 w 1496109"/>
                        <a:gd name="connsiteY20" fmla="*/ 259005 h 768059"/>
                        <a:gd name="connsiteX21" fmla="*/ 1306526 w 1496109"/>
                        <a:gd name="connsiteY21" fmla="*/ 265761 h 768059"/>
                        <a:gd name="connsiteX22" fmla="*/ 1302022 w 1496109"/>
                        <a:gd name="connsiteY22" fmla="*/ 270266 h 768059"/>
                        <a:gd name="connsiteX23" fmla="*/ 1293013 w 1496109"/>
                        <a:gd name="connsiteY23" fmla="*/ 288283 h 768059"/>
                        <a:gd name="connsiteX24" fmla="*/ 1290761 w 1496109"/>
                        <a:gd name="connsiteY24" fmla="*/ 297292 h 768059"/>
                        <a:gd name="connsiteX25" fmla="*/ 1288509 w 1496109"/>
                        <a:gd name="connsiteY25" fmla="*/ 304049 h 768059"/>
                        <a:gd name="connsiteX26" fmla="*/ 1274995 w 1496109"/>
                        <a:gd name="connsiteY26" fmla="*/ 335580 h 768059"/>
                        <a:gd name="connsiteX27" fmla="*/ 1270491 w 1496109"/>
                        <a:gd name="connsiteY27" fmla="*/ 382876 h 768059"/>
                        <a:gd name="connsiteX28" fmla="*/ 1263734 w 1496109"/>
                        <a:gd name="connsiteY28" fmla="*/ 409903 h 768059"/>
                        <a:gd name="connsiteX29" fmla="*/ 1254725 w 1496109"/>
                        <a:gd name="connsiteY29" fmla="*/ 432425 h 768059"/>
                        <a:gd name="connsiteX30" fmla="*/ 1247969 w 1496109"/>
                        <a:gd name="connsiteY30" fmla="*/ 481974 h 768059"/>
                        <a:gd name="connsiteX31" fmla="*/ 1243464 w 1496109"/>
                        <a:gd name="connsiteY31" fmla="*/ 488731 h 768059"/>
                        <a:gd name="connsiteX32" fmla="*/ 1238960 w 1496109"/>
                        <a:gd name="connsiteY32" fmla="*/ 509001 h 768059"/>
                        <a:gd name="connsiteX33" fmla="*/ 1234455 w 1496109"/>
                        <a:gd name="connsiteY33" fmla="*/ 518009 h 768059"/>
                        <a:gd name="connsiteX34" fmla="*/ 1229951 w 1496109"/>
                        <a:gd name="connsiteY34" fmla="*/ 540532 h 768059"/>
                        <a:gd name="connsiteX35" fmla="*/ 1225446 w 1496109"/>
                        <a:gd name="connsiteY35" fmla="*/ 545036 h 768059"/>
                        <a:gd name="connsiteX36" fmla="*/ 1220942 w 1496109"/>
                        <a:gd name="connsiteY36" fmla="*/ 551793 h 768059"/>
                        <a:gd name="connsiteX37" fmla="*/ 1218690 w 1496109"/>
                        <a:gd name="connsiteY37" fmla="*/ 560802 h 768059"/>
                        <a:gd name="connsiteX38" fmla="*/ 1214185 w 1496109"/>
                        <a:gd name="connsiteY38" fmla="*/ 567558 h 768059"/>
                        <a:gd name="connsiteX39" fmla="*/ 1211933 w 1496109"/>
                        <a:gd name="connsiteY39" fmla="*/ 583324 h 768059"/>
                        <a:gd name="connsiteX40" fmla="*/ 1202924 w 1496109"/>
                        <a:gd name="connsiteY40" fmla="*/ 662151 h 768059"/>
                        <a:gd name="connsiteX41" fmla="*/ 1193915 w 1496109"/>
                        <a:gd name="connsiteY41" fmla="*/ 668908 h 768059"/>
                        <a:gd name="connsiteX42" fmla="*/ 1173646 w 1496109"/>
                        <a:gd name="connsiteY42" fmla="*/ 671160 h 768059"/>
                        <a:gd name="connsiteX43" fmla="*/ 1151123 w 1496109"/>
                        <a:gd name="connsiteY43" fmla="*/ 666656 h 768059"/>
                        <a:gd name="connsiteX44" fmla="*/ 1135358 w 1496109"/>
                        <a:gd name="connsiteY44" fmla="*/ 646386 h 768059"/>
                        <a:gd name="connsiteX45" fmla="*/ 1121845 w 1496109"/>
                        <a:gd name="connsiteY45" fmla="*/ 635125 h 768059"/>
                        <a:gd name="connsiteX46" fmla="*/ 1115088 w 1496109"/>
                        <a:gd name="connsiteY46" fmla="*/ 621611 h 768059"/>
                        <a:gd name="connsiteX47" fmla="*/ 1112836 w 1496109"/>
                        <a:gd name="connsiteY47" fmla="*/ 614855 h 768059"/>
                        <a:gd name="connsiteX48" fmla="*/ 1099322 w 1496109"/>
                        <a:gd name="connsiteY48" fmla="*/ 605846 h 768059"/>
                        <a:gd name="connsiteX49" fmla="*/ 1088061 w 1496109"/>
                        <a:gd name="connsiteY49" fmla="*/ 596837 h 768059"/>
                        <a:gd name="connsiteX50" fmla="*/ 1081305 w 1496109"/>
                        <a:gd name="connsiteY50" fmla="*/ 592333 h 768059"/>
                        <a:gd name="connsiteX51" fmla="*/ 1063287 w 1496109"/>
                        <a:gd name="connsiteY51" fmla="*/ 587828 h 768059"/>
                        <a:gd name="connsiteX52" fmla="*/ 1061035 w 1496109"/>
                        <a:gd name="connsiteY52" fmla="*/ 581072 h 768059"/>
                        <a:gd name="connsiteX53" fmla="*/ 1049774 w 1496109"/>
                        <a:gd name="connsiteY53" fmla="*/ 569810 h 768059"/>
                        <a:gd name="connsiteX54" fmla="*/ 1047521 w 1496109"/>
                        <a:gd name="connsiteY54" fmla="*/ 563054 h 768059"/>
                        <a:gd name="connsiteX55" fmla="*/ 1034008 w 1496109"/>
                        <a:gd name="connsiteY55" fmla="*/ 551793 h 768059"/>
                        <a:gd name="connsiteX56" fmla="*/ 1022747 w 1496109"/>
                        <a:gd name="connsiteY56" fmla="*/ 542784 h 768059"/>
                        <a:gd name="connsiteX57" fmla="*/ 1015990 w 1496109"/>
                        <a:gd name="connsiteY57" fmla="*/ 540532 h 768059"/>
                        <a:gd name="connsiteX58" fmla="*/ 1004729 w 1496109"/>
                        <a:gd name="connsiteY58" fmla="*/ 536027 h 768059"/>
                        <a:gd name="connsiteX59" fmla="*/ 995720 w 1496109"/>
                        <a:gd name="connsiteY59" fmla="*/ 531523 h 768059"/>
                        <a:gd name="connsiteX60" fmla="*/ 988964 w 1496109"/>
                        <a:gd name="connsiteY60" fmla="*/ 529271 h 768059"/>
                        <a:gd name="connsiteX61" fmla="*/ 979955 w 1496109"/>
                        <a:gd name="connsiteY61" fmla="*/ 524766 h 768059"/>
                        <a:gd name="connsiteX62" fmla="*/ 905632 w 1496109"/>
                        <a:gd name="connsiteY62" fmla="*/ 522514 h 768059"/>
                        <a:gd name="connsiteX63" fmla="*/ 856083 w 1496109"/>
                        <a:gd name="connsiteY63" fmla="*/ 527018 h 768059"/>
                        <a:gd name="connsiteX64" fmla="*/ 826804 w 1496109"/>
                        <a:gd name="connsiteY64" fmla="*/ 529271 h 768059"/>
                        <a:gd name="connsiteX65" fmla="*/ 820047 w 1496109"/>
                        <a:gd name="connsiteY65" fmla="*/ 547288 h 768059"/>
                        <a:gd name="connsiteX66" fmla="*/ 813291 w 1496109"/>
                        <a:gd name="connsiteY66" fmla="*/ 549541 h 768059"/>
                        <a:gd name="connsiteX67" fmla="*/ 808786 w 1496109"/>
                        <a:gd name="connsiteY67" fmla="*/ 554045 h 768059"/>
                        <a:gd name="connsiteX68" fmla="*/ 788516 w 1496109"/>
                        <a:gd name="connsiteY68" fmla="*/ 558549 h 768059"/>
                        <a:gd name="connsiteX69" fmla="*/ 779508 w 1496109"/>
                        <a:gd name="connsiteY69" fmla="*/ 560802 h 768059"/>
                        <a:gd name="connsiteX70" fmla="*/ 768246 w 1496109"/>
                        <a:gd name="connsiteY70" fmla="*/ 565306 h 768059"/>
                        <a:gd name="connsiteX71" fmla="*/ 761490 w 1496109"/>
                        <a:gd name="connsiteY71" fmla="*/ 567558 h 768059"/>
                        <a:gd name="connsiteX72" fmla="*/ 750229 w 1496109"/>
                        <a:gd name="connsiteY72" fmla="*/ 578819 h 768059"/>
                        <a:gd name="connsiteX73" fmla="*/ 745724 w 1496109"/>
                        <a:gd name="connsiteY73" fmla="*/ 585576 h 768059"/>
                        <a:gd name="connsiteX74" fmla="*/ 738968 w 1496109"/>
                        <a:gd name="connsiteY74" fmla="*/ 587828 h 768059"/>
                        <a:gd name="connsiteX75" fmla="*/ 732211 w 1496109"/>
                        <a:gd name="connsiteY75" fmla="*/ 594585 h 768059"/>
                        <a:gd name="connsiteX76" fmla="*/ 723202 w 1496109"/>
                        <a:gd name="connsiteY76" fmla="*/ 608098 h 768059"/>
                        <a:gd name="connsiteX77" fmla="*/ 716446 w 1496109"/>
                        <a:gd name="connsiteY77" fmla="*/ 623864 h 768059"/>
                        <a:gd name="connsiteX78" fmla="*/ 709689 w 1496109"/>
                        <a:gd name="connsiteY78" fmla="*/ 626116 h 768059"/>
                        <a:gd name="connsiteX79" fmla="*/ 707437 w 1496109"/>
                        <a:gd name="connsiteY79" fmla="*/ 635125 h 768059"/>
                        <a:gd name="connsiteX80" fmla="*/ 700680 w 1496109"/>
                        <a:gd name="connsiteY80" fmla="*/ 637377 h 768059"/>
                        <a:gd name="connsiteX81" fmla="*/ 691671 w 1496109"/>
                        <a:gd name="connsiteY81" fmla="*/ 644134 h 768059"/>
                        <a:gd name="connsiteX82" fmla="*/ 666897 w 1496109"/>
                        <a:gd name="connsiteY82" fmla="*/ 648638 h 768059"/>
                        <a:gd name="connsiteX83" fmla="*/ 648879 w 1496109"/>
                        <a:gd name="connsiteY83" fmla="*/ 657647 h 768059"/>
                        <a:gd name="connsiteX84" fmla="*/ 639870 w 1496109"/>
                        <a:gd name="connsiteY84" fmla="*/ 662151 h 768059"/>
                        <a:gd name="connsiteX85" fmla="*/ 621852 w 1496109"/>
                        <a:gd name="connsiteY85" fmla="*/ 666656 h 768059"/>
                        <a:gd name="connsiteX86" fmla="*/ 612844 w 1496109"/>
                        <a:gd name="connsiteY86" fmla="*/ 671160 h 768059"/>
                        <a:gd name="connsiteX87" fmla="*/ 588069 w 1496109"/>
                        <a:gd name="connsiteY87" fmla="*/ 673412 h 768059"/>
                        <a:gd name="connsiteX88" fmla="*/ 581313 w 1496109"/>
                        <a:gd name="connsiteY88" fmla="*/ 671160 h 768059"/>
                        <a:gd name="connsiteX89" fmla="*/ 572304 w 1496109"/>
                        <a:gd name="connsiteY89" fmla="*/ 666656 h 768059"/>
                        <a:gd name="connsiteX90" fmla="*/ 565547 w 1496109"/>
                        <a:gd name="connsiteY90" fmla="*/ 662151 h 768059"/>
                        <a:gd name="connsiteX91" fmla="*/ 552034 w 1496109"/>
                        <a:gd name="connsiteY91" fmla="*/ 657647 h 768059"/>
                        <a:gd name="connsiteX92" fmla="*/ 416901 w 1496109"/>
                        <a:gd name="connsiteY92" fmla="*/ 657647 h 768059"/>
                        <a:gd name="connsiteX93" fmla="*/ 401135 w 1496109"/>
                        <a:gd name="connsiteY93" fmla="*/ 641881 h 768059"/>
                        <a:gd name="connsiteX94" fmla="*/ 398883 w 1496109"/>
                        <a:gd name="connsiteY94" fmla="*/ 635125 h 768059"/>
                        <a:gd name="connsiteX95" fmla="*/ 387622 w 1496109"/>
                        <a:gd name="connsiteY95" fmla="*/ 626116 h 768059"/>
                        <a:gd name="connsiteX96" fmla="*/ 340325 w 1496109"/>
                        <a:gd name="connsiteY96" fmla="*/ 603594 h 768059"/>
                        <a:gd name="connsiteX97" fmla="*/ 302038 w 1496109"/>
                        <a:gd name="connsiteY97" fmla="*/ 578819 h 768059"/>
                        <a:gd name="connsiteX98" fmla="*/ 266002 w 1496109"/>
                        <a:gd name="connsiteY98" fmla="*/ 556297 h 768059"/>
                        <a:gd name="connsiteX99" fmla="*/ 259246 w 1496109"/>
                        <a:gd name="connsiteY99" fmla="*/ 554045 h 768059"/>
                        <a:gd name="connsiteX100" fmla="*/ 236723 w 1496109"/>
                        <a:gd name="connsiteY100" fmla="*/ 545036 h 768059"/>
                        <a:gd name="connsiteX101" fmla="*/ 180418 w 1496109"/>
                        <a:gd name="connsiteY101" fmla="*/ 536027 h 768059"/>
                        <a:gd name="connsiteX102" fmla="*/ 117356 w 1496109"/>
                        <a:gd name="connsiteY102" fmla="*/ 533775 h 768059"/>
                        <a:gd name="connsiteX103" fmla="*/ 76816 w 1496109"/>
                        <a:gd name="connsiteY103" fmla="*/ 536027 h 768059"/>
                        <a:gd name="connsiteX104" fmla="*/ 61542 w 1496109"/>
                        <a:gd name="connsiteY104" fmla="*/ 536930 h 768059"/>
                        <a:gd name="connsiteX105" fmla="*/ 23380 w 1496109"/>
                        <a:gd name="connsiteY105" fmla="*/ 550729 h 768059"/>
                        <a:gd name="connsiteX106" fmla="*/ 0 w 1496109"/>
                        <a:gd name="connsiteY106" fmla="*/ 573331 h 768059"/>
                        <a:gd name="connsiteX107" fmla="*/ 16104 w 1496109"/>
                        <a:gd name="connsiteY107" fmla="*/ 613525 h 768059"/>
                        <a:gd name="connsiteX108" fmla="*/ 45204 w 1496109"/>
                        <a:gd name="connsiteY108" fmla="*/ 618170 h 768059"/>
                        <a:gd name="connsiteX109" fmla="*/ 124924 w 1496109"/>
                        <a:gd name="connsiteY109" fmla="*/ 629432 h 768059"/>
                        <a:gd name="connsiteX110" fmla="*/ 166905 w 1496109"/>
                        <a:gd name="connsiteY110" fmla="*/ 632873 h 768059"/>
                        <a:gd name="connsiteX111" fmla="*/ 219285 w 1496109"/>
                        <a:gd name="connsiteY111" fmla="*/ 640429 h 768059"/>
                        <a:gd name="connsiteX112" fmla="*/ 271086 w 1496109"/>
                        <a:gd name="connsiteY112" fmla="*/ 659173 h 768059"/>
                        <a:gd name="connsiteX113" fmla="*/ 302038 w 1496109"/>
                        <a:gd name="connsiteY113" fmla="*/ 675665 h 768059"/>
                        <a:gd name="connsiteX114" fmla="*/ 337126 w 1496109"/>
                        <a:gd name="connsiteY114" fmla="*/ 700365 h 768059"/>
                        <a:gd name="connsiteX115" fmla="*/ 342578 w 1496109"/>
                        <a:gd name="connsiteY115" fmla="*/ 736474 h 768059"/>
                        <a:gd name="connsiteX116" fmla="*/ 347082 w 1496109"/>
                        <a:gd name="connsiteY116" fmla="*/ 743231 h 768059"/>
                        <a:gd name="connsiteX117" fmla="*/ 403387 w 1496109"/>
                        <a:gd name="connsiteY117" fmla="*/ 752240 h 768059"/>
                        <a:gd name="connsiteX118" fmla="*/ 470954 w 1496109"/>
                        <a:gd name="connsiteY118" fmla="*/ 756744 h 768059"/>
                        <a:gd name="connsiteX119" fmla="*/ 486719 w 1496109"/>
                        <a:gd name="connsiteY119" fmla="*/ 768006 h 768059"/>
                        <a:gd name="connsiteX120" fmla="*/ 513746 w 1496109"/>
                        <a:gd name="connsiteY120" fmla="*/ 761249 h 768059"/>
                        <a:gd name="connsiteX121" fmla="*/ 522755 w 1496109"/>
                        <a:gd name="connsiteY121" fmla="*/ 758997 h 768059"/>
                        <a:gd name="connsiteX122" fmla="*/ 540773 w 1496109"/>
                        <a:gd name="connsiteY122" fmla="*/ 754492 h 768059"/>
                        <a:gd name="connsiteX123" fmla="*/ 619600 w 1496109"/>
                        <a:gd name="connsiteY123" fmla="*/ 752240 h 768059"/>
                        <a:gd name="connsiteX124" fmla="*/ 682662 w 1496109"/>
                        <a:gd name="connsiteY124" fmla="*/ 747736 h 768059"/>
                        <a:gd name="connsiteX125" fmla="*/ 689419 w 1496109"/>
                        <a:gd name="connsiteY125" fmla="*/ 745483 h 768059"/>
                        <a:gd name="connsiteX126" fmla="*/ 698428 w 1496109"/>
                        <a:gd name="connsiteY126" fmla="*/ 743231 h 768059"/>
                        <a:gd name="connsiteX127" fmla="*/ 729959 w 1496109"/>
                        <a:gd name="connsiteY127" fmla="*/ 740979 h 768059"/>
                        <a:gd name="connsiteX128" fmla="*/ 756985 w 1496109"/>
                        <a:gd name="connsiteY128" fmla="*/ 713952 h 768059"/>
                        <a:gd name="connsiteX129" fmla="*/ 768246 w 1496109"/>
                        <a:gd name="connsiteY129" fmla="*/ 702691 h 768059"/>
                        <a:gd name="connsiteX130" fmla="*/ 772751 w 1496109"/>
                        <a:gd name="connsiteY130" fmla="*/ 698187 h 768059"/>
                        <a:gd name="connsiteX131" fmla="*/ 784012 w 1496109"/>
                        <a:gd name="connsiteY131" fmla="*/ 684674 h 768059"/>
                        <a:gd name="connsiteX132" fmla="*/ 795273 w 1496109"/>
                        <a:gd name="connsiteY132" fmla="*/ 673412 h 768059"/>
                        <a:gd name="connsiteX133" fmla="*/ 799778 w 1496109"/>
                        <a:gd name="connsiteY133" fmla="*/ 666656 h 768059"/>
                        <a:gd name="connsiteX134" fmla="*/ 806534 w 1496109"/>
                        <a:gd name="connsiteY134" fmla="*/ 664404 h 768059"/>
                        <a:gd name="connsiteX135" fmla="*/ 808786 w 1496109"/>
                        <a:gd name="connsiteY135" fmla="*/ 657647 h 768059"/>
                        <a:gd name="connsiteX136" fmla="*/ 838065 w 1496109"/>
                        <a:gd name="connsiteY136" fmla="*/ 655395 h 768059"/>
                        <a:gd name="connsiteX137" fmla="*/ 860587 w 1496109"/>
                        <a:gd name="connsiteY137" fmla="*/ 639629 h 768059"/>
                        <a:gd name="connsiteX138" fmla="*/ 878605 w 1496109"/>
                        <a:gd name="connsiteY138" fmla="*/ 635125 h 768059"/>
                        <a:gd name="connsiteX139" fmla="*/ 887614 w 1496109"/>
                        <a:gd name="connsiteY139" fmla="*/ 632873 h 768059"/>
                        <a:gd name="connsiteX140" fmla="*/ 894371 w 1496109"/>
                        <a:gd name="connsiteY140" fmla="*/ 628368 h 768059"/>
                        <a:gd name="connsiteX141" fmla="*/ 914641 w 1496109"/>
                        <a:gd name="connsiteY141" fmla="*/ 619359 h 768059"/>
                        <a:gd name="connsiteX142" fmla="*/ 925902 w 1496109"/>
                        <a:gd name="connsiteY142" fmla="*/ 608098 h 768059"/>
                        <a:gd name="connsiteX143" fmla="*/ 941667 w 1496109"/>
                        <a:gd name="connsiteY143" fmla="*/ 603594 h 768059"/>
                        <a:gd name="connsiteX144" fmla="*/ 979955 w 1496109"/>
                        <a:gd name="connsiteY144" fmla="*/ 605846 h 768059"/>
                        <a:gd name="connsiteX145" fmla="*/ 984459 w 1496109"/>
                        <a:gd name="connsiteY145" fmla="*/ 612603 h 768059"/>
                        <a:gd name="connsiteX146" fmla="*/ 988964 w 1496109"/>
                        <a:gd name="connsiteY146" fmla="*/ 617107 h 768059"/>
                        <a:gd name="connsiteX147" fmla="*/ 1009234 w 1496109"/>
                        <a:gd name="connsiteY147" fmla="*/ 623864 h 768059"/>
                        <a:gd name="connsiteX148" fmla="*/ 1018243 w 1496109"/>
                        <a:gd name="connsiteY148" fmla="*/ 632873 h 768059"/>
                        <a:gd name="connsiteX149" fmla="*/ 1022747 w 1496109"/>
                        <a:gd name="connsiteY149" fmla="*/ 641881 h 768059"/>
                        <a:gd name="connsiteX150" fmla="*/ 1036260 w 1496109"/>
                        <a:gd name="connsiteY150" fmla="*/ 650890 h 768059"/>
                        <a:gd name="connsiteX151" fmla="*/ 1040765 w 1496109"/>
                        <a:gd name="connsiteY151" fmla="*/ 664404 h 768059"/>
                        <a:gd name="connsiteX152" fmla="*/ 1047521 w 1496109"/>
                        <a:gd name="connsiteY152" fmla="*/ 668908 h 768059"/>
                        <a:gd name="connsiteX153" fmla="*/ 1058782 w 1496109"/>
                        <a:gd name="connsiteY153" fmla="*/ 671160 h 768059"/>
                        <a:gd name="connsiteX154" fmla="*/ 1065539 w 1496109"/>
                        <a:gd name="connsiteY154" fmla="*/ 673412 h 768059"/>
                        <a:gd name="connsiteX155" fmla="*/ 1067791 w 1496109"/>
                        <a:gd name="connsiteY155" fmla="*/ 680169 h 768059"/>
                        <a:gd name="connsiteX156" fmla="*/ 1076800 w 1496109"/>
                        <a:gd name="connsiteY156" fmla="*/ 682421 h 768059"/>
                        <a:gd name="connsiteX157" fmla="*/ 1085809 w 1496109"/>
                        <a:gd name="connsiteY157" fmla="*/ 686926 h 768059"/>
                        <a:gd name="connsiteX158" fmla="*/ 1103827 w 1496109"/>
                        <a:gd name="connsiteY158" fmla="*/ 691430 h 768059"/>
                        <a:gd name="connsiteX159" fmla="*/ 1110583 w 1496109"/>
                        <a:gd name="connsiteY159" fmla="*/ 700439 h 768059"/>
                        <a:gd name="connsiteX160" fmla="*/ 1115088 w 1496109"/>
                        <a:gd name="connsiteY160" fmla="*/ 707196 h 768059"/>
                        <a:gd name="connsiteX161" fmla="*/ 1121845 w 1496109"/>
                        <a:gd name="connsiteY161" fmla="*/ 711700 h 768059"/>
                        <a:gd name="connsiteX162" fmla="*/ 1130853 w 1496109"/>
                        <a:gd name="connsiteY162" fmla="*/ 727466 h 768059"/>
                        <a:gd name="connsiteX163" fmla="*/ 1133106 w 1496109"/>
                        <a:gd name="connsiteY163" fmla="*/ 736474 h 768059"/>
                        <a:gd name="connsiteX164" fmla="*/ 1148871 w 1496109"/>
                        <a:gd name="connsiteY164" fmla="*/ 743231 h 768059"/>
                        <a:gd name="connsiteX165" fmla="*/ 1191663 w 1496109"/>
                        <a:gd name="connsiteY165" fmla="*/ 745483 h 768059"/>
                        <a:gd name="connsiteX166" fmla="*/ 1207429 w 1496109"/>
                        <a:gd name="connsiteY166" fmla="*/ 743231 h 768059"/>
                        <a:gd name="connsiteX167" fmla="*/ 1247969 w 1496109"/>
                        <a:gd name="connsiteY167" fmla="*/ 745483 h 768059"/>
                        <a:gd name="connsiteX168" fmla="*/ 1268239 w 1496109"/>
                        <a:gd name="connsiteY168" fmla="*/ 747736 h 768059"/>
                        <a:gd name="connsiteX169" fmla="*/ 1281752 w 1496109"/>
                        <a:gd name="connsiteY169" fmla="*/ 729718 h 768059"/>
                        <a:gd name="connsiteX170" fmla="*/ 1288509 w 1496109"/>
                        <a:gd name="connsiteY170" fmla="*/ 727466 h 768059"/>
                        <a:gd name="connsiteX171" fmla="*/ 1304274 w 1496109"/>
                        <a:gd name="connsiteY171" fmla="*/ 713952 h 768059"/>
                        <a:gd name="connsiteX172" fmla="*/ 1306526 w 1496109"/>
                        <a:gd name="connsiteY172" fmla="*/ 707196 h 768059"/>
                        <a:gd name="connsiteX173" fmla="*/ 1311031 w 1496109"/>
                        <a:gd name="connsiteY173" fmla="*/ 700439 h 768059"/>
                        <a:gd name="connsiteX174" fmla="*/ 1315535 w 1496109"/>
                        <a:gd name="connsiteY174" fmla="*/ 691430 h 768059"/>
                        <a:gd name="connsiteX175" fmla="*/ 1322292 w 1496109"/>
                        <a:gd name="connsiteY175" fmla="*/ 689178 h 768059"/>
                        <a:gd name="connsiteX176" fmla="*/ 1326796 w 1496109"/>
                        <a:gd name="connsiteY176" fmla="*/ 680169 h 768059"/>
                        <a:gd name="connsiteX177" fmla="*/ 1333553 w 1496109"/>
                        <a:gd name="connsiteY177" fmla="*/ 675665 h 768059"/>
                        <a:gd name="connsiteX178" fmla="*/ 1335805 w 1496109"/>
                        <a:gd name="connsiteY178" fmla="*/ 666656 h 768059"/>
                        <a:gd name="connsiteX179" fmla="*/ 1338057 w 1496109"/>
                        <a:gd name="connsiteY179" fmla="*/ 659899 h 768059"/>
                        <a:gd name="connsiteX180" fmla="*/ 1342562 w 1496109"/>
                        <a:gd name="connsiteY180" fmla="*/ 655395 h 768059"/>
                        <a:gd name="connsiteX181" fmla="*/ 1351571 w 1496109"/>
                        <a:gd name="connsiteY181" fmla="*/ 641881 h 768059"/>
                        <a:gd name="connsiteX182" fmla="*/ 1353823 w 1496109"/>
                        <a:gd name="connsiteY182" fmla="*/ 632873 h 768059"/>
                        <a:gd name="connsiteX183" fmla="*/ 1356075 w 1496109"/>
                        <a:gd name="connsiteY183" fmla="*/ 610350 h 768059"/>
                        <a:gd name="connsiteX184" fmla="*/ 1360579 w 1496109"/>
                        <a:gd name="connsiteY184" fmla="*/ 601341 h 768059"/>
                        <a:gd name="connsiteX185" fmla="*/ 1365084 w 1496109"/>
                        <a:gd name="connsiteY185" fmla="*/ 585576 h 768059"/>
                        <a:gd name="connsiteX186" fmla="*/ 1371841 w 1496109"/>
                        <a:gd name="connsiteY186" fmla="*/ 576567 h 768059"/>
                        <a:gd name="connsiteX187" fmla="*/ 1376345 w 1496109"/>
                        <a:gd name="connsiteY187" fmla="*/ 542784 h 768059"/>
                        <a:gd name="connsiteX188" fmla="*/ 1378597 w 1496109"/>
                        <a:gd name="connsiteY188" fmla="*/ 533775 h 768059"/>
                        <a:gd name="connsiteX189" fmla="*/ 1380849 w 1496109"/>
                        <a:gd name="connsiteY189" fmla="*/ 477470 h 768059"/>
                        <a:gd name="connsiteX190" fmla="*/ 1396615 w 1496109"/>
                        <a:gd name="connsiteY190" fmla="*/ 454947 h 768059"/>
                        <a:gd name="connsiteX191" fmla="*/ 1403372 w 1496109"/>
                        <a:gd name="connsiteY191" fmla="*/ 443686 h 768059"/>
                        <a:gd name="connsiteX192" fmla="*/ 1410128 w 1496109"/>
                        <a:gd name="connsiteY192" fmla="*/ 434677 h 768059"/>
                        <a:gd name="connsiteX193" fmla="*/ 1412380 w 1496109"/>
                        <a:gd name="connsiteY193" fmla="*/ 385129 h 768059"/>
                        <a:gd name="connsiteX194" fmla="*/ 1414633 w 1496109"/>
                        <a:gd name="connsiteY194" fmla="*/ 373868 h 768059"/>
                        <a:gd name="connsiteX195" fmla="*/ 1421389 w 1496109"/>
                        <a:gd name="connsiteY195" fmla="*/ 367111 h 768059"/>
                        <a:gd name="connsiteX196" fmla="*/ 1434903 w 1496109"/>
                        <a:gd name="connsiteY196" fmla="*/ 157655 h 768059"/>
                        <a:gd name="connsiteX197" fmla="*/ 1448416 w 1496109"/>
                        <a:gd name="connsiteY197" fmla="*/ 141889 h 768059"/>
                        <a:gd name="connsiteX198" fmla="*/ 1452920 w 1496109"/>
                        <a:gd name="connsiteY198" fmla="*/ 135133 h 768059"/>
                        <a:gd name="connsiteX199" fmla="*/ 1459677 w 1496109"/>
                        <a:gd name="connsiteY199" fmla="*/ 132880 h 768059"/>
                        <a:gd name="connsiteX200" fmla="*/ 1466434 w 1496109"/>
                        <a:gd name="connsiteY200" fmla="*/ 128376 h 768059"/>
                        <a:gd name="connsiteX201" fmla="*/ 1468686 w 1496109"/>
                        <a:gd name="connsiteY201" fmla="*/ 99097 h 768059"/>
                        <a:gd name="connsiteX202" fmla="*/ 1475443 w 1496109"/>
                        <a:gd name="connsiteY202" fmla="*/ 94593 h 768059"/>
                        <a:gd name="connsiteX203" fmla="*/ 1486704 w 1496109"/>
                        <a:gd name="connsiteY203" fmla="*/ 83332 h 768059"/>
                        <a:gd name="connsiteX204" fmla="*/ 1488956 w 1496109"/>
                        <a:gd name="connsiteY204" fmla="*/ 76575 h 768059"/>
                        <a:gd name="connsiteX205" fmla="*/ 1495713 w 1496109"/>
                        <a:gd name="connsiteY205" fmla="*/ 74323 h 768059"/>
                        <a:gd name="connsiteX206" fmla="*/ 1493460 w 1496109"/>
                        <a:gd name="connsiteY206" fmla="*/ 0 h 768059"/>
                        <a:gd name="connsiteX207" fmla="*/ 1482199 w 1496109"/>
                        <a:gd name="connsiteY207" fmla="*/ 9008 h 768059"/>
                        <a:gd name="connsiteX208" fmla="*/ 1479947 w 1496109"/>
                        <a:gd name="connsiteY208" fmla="*/ 18017 h 768059"/>
                        <a:gd name="connsiteX209" fmla="*/ 1473190 w 1496109"/>
                        <a:gd name="connsiteY209" fmla="*/ 20270 h 768059"/>
                        <a:gd name="connsiteX210" fmla="*/ 1482199 w 1496109"/>
                        <a:gd name="connsiteY210" fmla="*/ 18017 h 768059"/>
                        <a:gd name="connsiteX0" fmla="*/ 1482837 w 1496747"/>
                        <a:gd name="connsiteY0" fmla="*/ 18017 h 768059"/>
                        <a:gd name="connsiteX1" fmla="*/ 1482837 w 1496747"/>
                        <a:gd name="connsiteY1" fmla="*/ 18017 h 768059"/>
                        <a:gd name="connsiteX2" fmla="*/ 1455811 w 1496747"/>
                        <a:gd name="connsiteY2" fmla="*/ 38287 h 768059"/>
                        <a:gd name="connsiteX3" fmla="*/ 1433288 w 1496747"/>
                        <a:gd name="connsiteY3" fmla="*/ 49548 h 768059"/>
                        <a:gd name="connsiteX4" fmla="*/ 1426532 w 1496747"/>
                        <a:gd name="connsiteY4" fmla="*/ 54053 h 768059"/>
                        <a:gd name="connsiteX5" fmla="*/ 1415271 w 1496747"/>
                        <a:gd name="connsiteY5" fmla="*/ 60809 h 768059"/>
                        <a:gd name="connsiteX6" fmla="*/ 1401757 w 1496747"/>
                        <a:gd name="connsiteY6" fmla="*/ 67566 h 768059"/>
                        <a:gd name="connsiteX7" fmla="*/ 1392749 w 1496747"/>
                        <a:gd name="connsiteY7" fmla="*/ 76575 h 768059"/>
                        <a:gd name="connsiteX8" fmla="*/ 1383740 w 1496747"/>
                        <a:gd name="connsiteY8" fmla="*/ 83332 h 768059"/>
                        <a:gd name="connsiteX9" fmla="*/ 1372479 w 1496747"/>
                        <a:gd name="connsiteY9" fmla="*/ 94593 h 768059"/>
                        <a:gd name="connsiteX10" fmla="*/ 1363470 w 1496747"/>
                        <a:gd name="connsiteY10" fmla="*/ 112610 h 768059"/>
                        <a:gd name="connsiteX11" fmla="*/ 1361217 w 1496747"/>
                        <a:gd name="connsiteY11" fmla="*/ 119367 h 768059"/>
                        <a:gd name="connsiteX12" fmla="*/ 1356713 w 1496747"/>
                        <a:gd name="connsiteY12" fmla="*/ 128376 h 768059"/>
                        <a:gd name="connsiteX13" fmla="*/ 1352209 w 1496747"/>
                        <a:gd name="connsiteY13" fmla="*/ 155403 h 768059"/>
                        <a:gd name="connsiteX14" fmla="*/ 1347704 w 1496747"/>
                        <a:gd name="connsiteY14" fmla="*/ 164411 h 768059"/>
                        <a:gd name="connsiteX15" fmla="*/ 1345452 w 1496747"/>
                        <a:gd name="connsiteY15" fmla="*/ 175673 h 768059"/>
                        <a:gd name="connsiteX16" fmla="*/ 1340948 w 1496747"/>
                        <a:gd name="connsiteY16" fmla="*/ 182429 h 768059"/>
                        <a:gd name="connsiteX17" fmla="*/ 1336443 w 1496747"/>
                        <a:gd name="connsiteY17" fmla="*/ 191438 h 768059"/>
                        <a:gd name="connsiteX18" fmla="*/ 1331939 w 1496747"/>
                        <a:gd name="connsiteY18" fmla="*/ 225221 h 768059"/>
                        <a:gd name="connsiteX19" fmla="*/ 1320678 w 1496747"/>
                        <a:gd name="connsiteY19" fmla="*/ 245491 h 768059"/>
                        <a:gd name="connsiteX20" fmla="*/ 1309417 w 1496747"/>
                        <a:gd name="connsiteY20" fmla="*/ 259005 h 768059"/>
                        <a:gd name="connsiteX21" fmla="*/ 1307164 w 1496747"/>
                        <a:gd name="connsiteY21" fmla="*/ 265761 h 768059"/>
                        <a:gd name="connsiteX22" fmla="*/ 1302660 w 1496747"/>
                        <a:gd name="connsiteY22" fmla="*/ 270266 h 768059"/>
                        <a:gd name="connsiteX23" fmla="*/ 1293651 w 1496747"/>
                        <a:gd name="connsiteY23" fmla="*/ 288283 h 768059"/>
                        <a:gd name="connsiteX24" fmla="*/ 1291399 w 1496747"/>
                        <a:gd name="connsiteY24" fmla="*/ 297292 h 768059"/>
                        <a:gd name="connsiteX25" fmla="*/ 1289147 w 1496747"/>
                        <a:gd name="connsiteY25" fmla="*/ 304049 h 768059"/>
                        <a:gd name="connsiteX26" fmla="*/ 1275633 w 1496747"/>
                        <a:gd name="connsiteY26" fmla="*/ 335580 h 768059"/>
                        <a:gd name="connsiteX27" fmla="*/ 1271129 w 1496747"/>
                        <a:gd name="connsiteY27" fmla="*/ 382876 h 768059"/>
                        <a:gd name="connsiteX28" fmla="*/ 1264372 w 1496747"/>
                        <a:gd name="connsiteY28" fmla="*/ 409903 h 768059"/>
                        <a:gd name="connsiteX29" fmla="*/ 1255363 w 1496747"/>
                        <a:gd name="connsiteY29" fmla="*/ 432425 h 768059"/>
                        <a:gd name="connsiteX30" fmla="*/ 1248607 w 1496747"/>
                        <a:gd name="connsiteY30" fmla="*/ 481974 h 768059"/>
                        <a:gd name="connsiteX31" fmla="*/ 1244102 w 1496747"/>
                        <a:gd name="connsiteY31" fmla="*/ 488731 h 768059"/>
                        <a:gd name="connsiteX32" fmla="*/ 1239598 w 1496747"/>
                        <a:gd name="connsiteY32" fmla="*/ 509001 h 768059"/>
                        <a:gd name="connsiteX33" fmla="*/ 1235093 w 1496747"/>
                        <a:gd name="connsiteY33" fmla="*/ 518009 h 768059"/>
                        <a:gd name="connsiteX34" fmla="*/ 1230589 w 1496747"/>
                        <a:gd name="connsiteY34" fmla="*/ 540532 h 768059"/>
                        <a:gd name="connsiteX35" fmla="*/ 1226084 w 1496747"/>
                        <a:gd name="connsiteY35" fmla="*/ 545036 h 768059"/>
                        <a:gd name="connsiteX36" fmla="*/ 1221580 w 1496747"/>
                        <a:gd name="connsiteY36" fmla="*/ 551793 h 768059"/>
                        <a:gd name="connsiteX37" fmla="*/ 1219328 w 1496747"/>
                        <a:gd name="connsiteY37" fmla="*/ 560802 h 768059"/>
                        <a:gd name="connsiteX38" fmla="*/ 1214823 w 1496747"/>
                        <a:gd name="connsiteY38" fmla="*/ 567558 h 768059"/>
                        <a:gd name="connsiteX39" fmla="*/ 1212571 w 1496747"/>
                        <a:gd name="connsiteY39" fmla="*/ 583324 h 768059"/>
                        <a:gd name="connsiteX40" fmla="*/ 1203562 w 1496747"/>
                        <a:gd name="connsiteY40" fmla="*/ 662151 h 768059"/>
                        <a:gd name="connsiteX41" fmla="*/ 1194553 w 1496747"/>
                        <a:gd name="connsiteY41" fmla="*/ 668908 h 768059"/>
                        <a:gd name="connsiteX42" fmla="*/ 1174284 w 1496747"/>
                        <a:gd name="connsiteY42" fmla="*/ 671160 h 768059"/>
                        <a:gd name="connsiteX43" fmla="*/ 1151761 w 1496747"/>
                        <a:gd name="connsiteY43" fmla="*/ 666656 h 768059"/>
                        <a:gd name="connsiteX44" fmla="*/ 1135996 w 1496747"/>
                        <a:gd name="connsiteY44" fmla="*/ 646386 h 768059"/>
                        <a:gd name="connsiteX45" fmla="*/ 1122483 w 1496747"/>
                        <a:gd name="connsiteY45" fmla="*/ 635125 h 768059"/>
                        <a:gd name="connsiteX46" fmla="*/ 1115726 w 1496747"/>
                        <a:gd name="connsiteY46" fmla="*/ 621611 h 768059"/>
                        <a:gd name="connsiteX47" fmla="*/ 1113474 w 1496747"/>
                        <a:gd name="connsiteY47" fmla="*/ 614855 h 768059"/>
                        <a:gd name="connsiteX48" fmla="*/ 1099960 w 1496747"/>
                        <a:gd name="connsiteY48" fmla="*/ 605846 h 768059"/>
                        <a:gd name="connsiteX49" fmla="*/ 1088699 w 1496747"/>
                        <a:gd name="connsiteY49" fmla="*/ 596837 h 768059"/>
                        <a:gd name="connsiteX50" fmla="*/ 1081943 w 1496747"/>
                        <a:gd name="connsiteY50" fmla="*/ 592333 h 768059"/>
                        <a:gd name="connsiteX51" fmla="*/ 1063925 w 1496747"/>
                        <a:gd name="connsiteY51" fmla="*/ 587828 h 768059"/>
                        <a:gd name="connsiteX52" fmla="*/ 1061673 w 1496747"/>
                        <a:gd name="connsiteY52" fmla="*/ 581072 h 768059"/>
                        <a:gd name="connsiteX53" fmla="*/ 1050412 w 1496747"/>
                        <a:gd name="connsiteY53" fmla="*/ 569810 h 768059"/>
                        <a:gd name="connsiteX54" fmla="*/ 1048159 w 1496747"/>
                        <a:gd name="connsiteY54" fmla="*/ 563054 h 768059"/>
                        <a:gd name="connsiteX55" fmla="*/ 1034646 w 1496747"/>
                        <a:gd name="connsiteY55" fmla="*/ 551793 h 768059"/>
                        <a:gd name="connsiteX56" fmla="*/ 1023385 w 1496747"/>
                        <a:gd name="connsiteY56" fmla="*/ 542784 h 768059"/>
                        <a:gd name="connsiteX57" fmla="*/ 1016628 w 1496747"/>
                        <a:gd name="connsiteY57" fmla="*/ 540532 h 768059"/>
                        <a:gd name="connsiteX58" fmla="*/ 1005367 w 1496747"/>
                        <a:gd name="connsiteY58" fmla="*/ 536027 h 768059"/>
                        <a:gd name="connsiteX59" fmla="*/ 996358 w 1496747"/>
                        <a:gd name="connsiteY59" fmla="*/ 531523 h 768059"/>
                        <a:gd name="connsiteX60" fmla="*/ 989602 w 1496747"/>
                        <a:gd name="connsiteY60" fmla="*/ 529271 h 768059"/>
                        <a:gd name="connsiteX61" fmla="*/ 980593 w 1496747"/>
                        <a:gd name="connsiteY61" fmla="*/ 524766 h 768059"/>
                        <a:gd name="connsiteX62" fmla="*/ 906270 w 1496747"/>
                        <a:gd name="connsiteY62" fmla="*/ 522514 h 768059"/>
                        <a:gd name="connsiteX63" fmla="*/ 856721 w 1496747"/>
                        <a:gd name="connsiteY63" fmla="*/ 527018 h 768059"/>
                        <a:gd name="connsiteX64" fmla="*/ 827442 w 1496747"/>
                        <a:gd name="connsiteY64" fmla="*/ 529271 h 768059"/>
                        <a:gd name="connsiteX65" fmla="*/ 820685 w 1496747"/>
                        <a:gd name="connsiteY65" fmla="*/ 547288 h 768059"/>
                        <a:gd name="connsiteX66" fmla="*/ 813929 w 1496747"/>
                        <a:gd name="connsiteY66" fmla="*/ 549541 h 768059"/>
                        <a:gd name="connsiteX67" fmla="*/ 809424 w 1496747"/>
                        <a:gd name="connsiteY67" fmla="*/ 554045 h 768059"/>
                        <a:gd name="connsiteX68" fmla="*/ 789154 w 1496747"/>
                        <a:gd name="connsiteY68" fmla="*/ 558549 h 768059"/>
                        <a:gd name="connsiteX69" fmla="*/ 780146 w 1496747"/>
                        <a:gd name="connsiteY69" fmla="*/ 560802 h 768059"/>
                        <a:gd name="connsiteX70" fmla="*/ 768884 w 1496747"/>
                        <a:gd name="connsiteY70" fmla="*/ 565306 h 768059"/>
                        <a:gd name="connsiteX71" fmla="*/ 762128 w 1496747"/>
                        <a:gd name="connsiteY71" fmla="*/ 567558 h 768059"/>
                        <a:gd name="connsiteX72" fmla="*/ 750867 w 1496747"/>
                        <a:gd name="connsiteY72" fmla="*/ 578819 h 768059"/>
                        <a:gd name="connsiteX73" fmla="*/ 746362 w 1496747"/>
                        <a:gd name="connsiteY73" fmla="*/ 585576 h 768059"/>
                        <a:gd name="connsiteX74" fmla="*/ 739606 w 1496747"/>
                        <a:gd name="connsiteY74" fmla="*/ 587828 h 768059"/>
                        <a:gd name="connsiteX75" fmla="*/ 732849 w 1496747"/>
                        <a:gd name="connsiteY75" fmla="*/ 594585 h 768059"/>
                        <a:gd name="connsiteX76" fmla="*/ 723840 w 1496747"/>
                        <a:gd name="connsiteY76" fmla="*/ 608098 h 768059"/>
                        <a:gd name="connsiteX77" fmla="*/ 717084 w 1496747"/>
                        <a:gd name="connsiteY77" fmla="*/ 623864 h 768059"/>
                        <a:gd name="connsiteX78" fmla="*/ 710327 w 1496747"/>
                        <a:gd name="connsiteY78" fmla="*/ 626116 h 768059"/>
                        <a:gd name="connsiteX79" fmla="*/ 708075 w 1496747"/>
                        <a:gd name="connsiteY79" fmla="*/ 635125 h 768059"/>
                        <a:gd name="connsiteX80" fmla="*/ 701318 w 1496747"/>
                        <a:gd name="connsiteY80" fmla="*/ 637377 h 768059"/>
                        <a:gd name="connsiteX81" fmla="*/ 692309 w 1496747"/>
                        <a:gd name="connsiteY81" fmla="*/ 644134 h 768059"/>
                        <a:gd name="connsiteX82" fmla="*/ 667535 w 1496747"/>
                        <a:gd name="connsiteY82" fmla="*/ 648638 h 768059"/>
                        <a:gd name="connsiteX83" fmla="*/ 649517 w 1496747"/>
                        <a:gd name="connsiteY83" fmla="*/ 657647 h 768059"/>
                        <a:gd name="connsiteX84" fmla="*/ 640508 w 1496747"/>
                        <a:gd name="connsiteY84" fmla="*/ 662151 h 768059"/>
                        <a:gd name="connsiteX85" fmla="*/ 622490 w 1496747"/>
                        <a:gd name="connsiteY85" fmla="*/ 666656 h 768059"/>
                        <a:gd name="connsiteX86" fmla="*/ 613482 w 1496747"/>
                        <a:gd name="connsiteY86" fmla="*/ 671160 h 768059"/>
                        <a:gd name="connsiteX87" fmla="*/ 588707 w 1496747"/>
                        <a:gd name="connsiteY87" fmla="*/ 673412 h 768059"/>
                        <a:gd name="connsiteX88" fmla="*/ 581951 w 1496747"/>
                        <a:gd name="connsiteY88" fmla="*/ 671160 h 768059"/>
                        <a:gd name="connsiteX89" fmla="*/ 572942 w 1496747"/>
                        <a:gd name="connsiteY89" fmla="*/ 666656 h 768059"/>
                        <a:gd name="connsiteX90" fmla="*/ 566185 w 1496747"/>
                        <a:gd name="connsiteY90" fmla="*/ 662151 h 768059"/>
                        <a:gd name="connsiteX91" fmla="*/ 552672 w 1496747"/>
                        <a:gd name="connsiteY91" fmla="*/ 657647 h 768059"/>
                        <a:gd name="connsiteX92" fmla="*/ 417539 w 1496747"/>
                        <a:gd name="connsiteY92" fmla="*/ 657647 h 768059"/>
                        <a:gd name="connsiteX93" fmla="*/ 401773 w 1496747"/>
                        <a:gd name="connsiteY93" fmla="*/ 641881 h 768059"/>
                        <a:gd name="connsiteX94" fmla="*/ 399521 w 1496747"/>
                        <a:gd name="connsiteY94" fmla="*/ 635125 h 768059"/>
                        <a:gd name="connsiteX95" fmla="*/ 388260 w 1496747"/>
                        <a:gd name="connsiteY95" fmla="*/ 626116 h 768059"/>
                        <a:gd name="connsiteX96" fmla="*/ 340963 w 1496747"/>
                        <a:gd name="connsiteY96" fmla="*/ 603594 h 768059"/>
                        <a:gd name="connsiteX97" fmla="*/ 302676 w 1496747"/>
                        <a:gd name="connsiteY97" fmla="*/ 578819 h 768059"/>
                        <a:gd name="connsiteX98" fmla="*/ 266640 w 1496747"/>
                        <a:gd name="connsiteY98" fmla="*/ 556297 h 768059"/>
                        <a:gd name="connsiteX99" fmla="*/ 259884 w 1496747"/>
                        <a:gd name="connsiteY99" fmla="*/ 554045 h 768059"/>
                        <a:gd name="connsiteX100" fmla="*/ 237361 w 1496747"/>
                        <a:gd name="connsiteY100" fmla="*/ 545036 h 768059"/>
                        <a:gd name="connsiteX101" fmla="*/ 181056 w 1496747"/>
                        <a:gd name="connsiteY101" fmla="*/ 536027 h 768059"/>
                        <a:gd name="connsiteX102" fmla="*/ 117994 w 1496747"/>
                        <a:gd name="connsiteY102" fmla="*/ 533775 h 768059"/>
                        <a:gd name="connsiteX103" fmla="*/ 77454 w 1496747"/>
                        <a:gd name="connsiteY103" fmla="*/ 536027 h 768059"/>
                        <a:gd name="connsiteX104" fmla="*/ 62180 w 1496747"/>
                        <a:gd name="connsiteY104" fmla="*/ 536930 h 768059"/>
                        <a:gd name="connsiteX105" fmla="*/ 24018 w 1496747"/>
                        <a:gd name="connsiteY105" fmla="*/ 550729 h 768059"/>
                        <a:gd name="connsiteX106" fmla="*/ 638 w 1496747"/>
                        <a:gd name="connsiteY106" fmla="*/ 573331 h 768059"/>
                        <a:gd name="connsiteX107" fmla="*/ 11078 w 1496747"/>
                        <a:gd name="connsiteY107" fmla="*/ 580884 h 768059"/>
                        <a:gd name="connsiteX108" fmla="*/ 16742 w 1496747"/>
                        <a:gd name="connsiteY108" fmla="*/ 613525 h 768059"/>
                        <a:gd name="connsiteX109" fmla="*/ 45842 w 1496747"/>
                        <a:gd name="connsiteY109" fmla="*/ 618170 h 768059"/>
                        <a:gd name="connsiteX110" fmla="*/ 125562 w 1496747"/>
                        <a:gd name="connsiteY110" fmla="*/ 629432 h 768059"/>
                        <a:gd name="connsiteX111" fmla="*/ 167543 w 1496747"/>
                        <a:gd name="connsiteY111" fmla="*/ 632873 h 768059"/>
                        <a:gd name="connsiteX112" fmla="*/ 219923 w 1496747"/>
                        <a:gd name="connsiteY112" fmla="*/ 640429 h 768059"/>
                        <a:gd name="connsiteX113" fmla="*/ 271724 w 1496747"/>
                        <a:gd name="connsiteY113" fmla="*/ 659173 h 768059"/>
                        <a:gd name="connsiteX114" fmla="*/ 302676 w 1496747"/>
                        <a:gd name="connsiteY114" fmla="*/ 675665 h 768059"/>
                        <a:gd name="connsiteX115" fmla="*/ 337764 w 1496747"/>
                        <a:gd name="connsiteY115" fmla="*/ 700365 h 768059"/>
                        <a:gd name="connsiteX116" fmla="*/ 343216 w 1496747"/>
                        <a:gd name="connsiteY116" fmla="*/ 736474 h 768059"/>
                        <a:gd name="connsiteX117" fmla="*/ 347720 w 1496747"/>
                        <a:gd name="connsiteY117" fmla="*/ 743231 h 768059"/>
                        <a:gd name="connsiteX118" fmla="*/ 404025 w 1496747"/>
                        <a:gd name="connsiteY118" fmla="*/ 752240 h 768059"/>
                        <a:gd name="connsiteX119" fmla="*/ 471592 w 1496747"/>
                        <a:gd name="connsiteY119" fmla="*/ 756744 h 768059"/>
                        <a:gd name="connsiteX120" fmla="*/ 487357 w 1496747"/>
                        <a:gd name="connsiteY120" fmla="*/ 768006 h 768059"/>
                        <a:gd name="connsiteX121" fmla="*/ 514384 w 1496747"/>
                        <a:gd name="connsiteY121" fmla="*/ 761249 h 768059"/>
                        <a:gd name="connsiteX122" fmla="*/ 523393 w 1496747"/>
                        <a:gd name="connsiteY122" fmla="*/ 758997 h 768059"/>
                        <a:gd name="connsiteX123" fmla="*/ 541411 w 1496747"/>
                        <a:gd name="connsiteY123" fmla="*/ 754492 h 768059"/>
                        <a:gd name="connsiteX124" fmla="*/ 620238 w 1496747"/>
                        <a:gd name="connsiteY124" fmla="*/ 752240 h 768059"/>
                        <a:gd name="connsiteX125" fmla="*/ 683300 w 1496747"/>
                        <a:gd name="connsiteY125" fmla="*/ 747736 h 768059"/>
                        <a:gd name="connsiteX126" fmla="*/ 690057 w 1496747"/>
                        <a:gd name="connsiteY126" fmla="*/ 745483 h 768059"/>
                        <a:gd name="connsiteX127" fmla="*/ 699066 w 1496747"/>
                        <a:gd name="connsiteY127" fmla="*/ 743231 h 768059"/>
                        <a:gd name="connsiteX128" fmla="*/ 730597 w 1496747"/>
                        <a:gd name="connsiteY128" fmla="*/ 740979 h 768059"/>
                        <a:gd name="connsiteX129" fmla="*/ 757623 w 1496747"/>
                        <a:gd name="connsiteY129" fmla="*/ 713952 h 768059"/>
                        <a:gd name="connsiteX130" fmla="*/ 768884 w 1496747"/>
                        <a:gd name="connsiteY130" fmla="*/ 702691 h 768059"/>
                        <a:gd name="connsiteX131" fmla="*/ 773389 w 1496747"/>
                        <a:gd name="connsiteY131" fmla="*/ 698187 h 768059"/>
                        <a:gd name="connsiteX132" fmla="*/ 784650 w 1496747"/>
                        <a:gd name="connsiteY132" fmla="*/ 684674 h 768059"/>
                        <a:gd name="connsiteX133" fmla="*/ 795911 w 1496747"/>
                        <a:gd name="connsiteY133" fmla="*/ 673412 h 768059"/>
                        <a:gd name="connsiteX134" fmla="*/ 800416 w 1496747"/>
                        <a:gd name="connsiteY134" fmla="*/ 666656 h 768059"/>
                        <a:gd name="connsiteX135" fmla="*/ 807172 w 1496747"/>
                        <a:gd name="connsiteY135" fmla="*/ 664404 h 768059"/>
                        <a:gd name="connsiteX136" fmla="*/ 809424 w 1496747"/>
                        <a:gd name="connsiteY136" fmla="*/ 657647 h 768059"/>
                        <a:gd name="connsiteX137" fmla="*/ 838703 w 1496747"/>
                        <a:gd name="connsiteY137" fmla="*/ 655395 h 768059"/>
                        <a:gd name="connsiteX138" fmla="*/ 861225 w 1496747"/>
                        <a:gd name="connsiteY138" fmla="*/ 639629 h 768059"/>
                        <a:gd name="connsiteX139" fmla="*/ 879243 w 1496747"/>
                        <a:gd name="connsiteY139" fmla="*/ 635125 h 768059"/>
                        <a:gd name="connsiteX140" fmla="*/ 888252 w 1496747"/>
                        <a:gd name="connsiteY140" fmla="*/ 632873 h 768059"/>
                        <a:gd name="connsiteX141" fmla="*/ 895009 w 1496747"/>
                        <a:gd name="connsiteY141" fmla="*/ 628368 h 768059"/>
                        <a:gd name="connsiteX142" fmla="*/ 915279 w 1496747"/>
                        <a:gd name="connsiteY142" fmla="*/ 619359 h 768059"/>
                        <a:gd name="connsiteX143" fmla="*/ 926540 w 1496747"/>
                        <a:gd name="connsiteY143" fmla="*/ 608098 h 768059"/>
                        <a:gd name="connsiteX144" fmla="*/ 942305 w 1496747"/>
                        <a:gd name="connsiteY144" fmla="*/ 603594 h 768059"/>
                        <a:gd name="connsiteX145" fmla="*/ 980593 w 1496747"/>
                        <a:gd name="connsiteY145" fmla="*/ 605846 h 768059"/>
                        <a:gd name="connsiteX146" fmla="*/ 985097 w 1496747"/>
                        <a:gd name="connsiteY146" fmla="*/ 612603 h 768059"/>
                        <a:gd name="connsiteX147" fmla="*/ 989602 w 1496747"/>
                        <a:gd name="connsiteY147" fmla="*/ 617107 h 768059"/>
                        <a:gd name="connsiteX148" fmla="*/ 1009872 w 1496747"/>
                        <a:gd name="connsiteY148" fmla="*/ 623864 h 768059"/>
                        <a:gd name="connsiteX149" fmla="*/ 1018881 w 1496747"/>
                        <a:gd name="connsiteY149" fmla="*/ 632873 h 768059"/>
                        <a:gd name="connsiteX150" fmla="*/ 1023385 w 1496747"/>
                        <a:gd name="connsiteY150" fmla="*/ 641881 h 768059"/>
                        <a:gd name="connsiteX151" fmla="*/ 1036898 w 1496747"/>
                        <a:gd name="connsiteY151" fmla="*/ 650890 h 768059"/>
                        <a:gd name="connsiteX152" fmla="*/ 1041403 w 1496747"/>
                        <a:gd name="connsiteY152" fmla="*/ 664404 h 768059"/>
                        <a:gd name="connsiteX153" fmla="*/ 1048159 w 1496747"/>
                        <a:gd name="connsiteY153" fmla="*/ 668908 h 768059"/>
                        <a:gd name="connsiteX154" fmla="*/ 1059420 w 1496747"/>
                        <a:gd name="connsiteY154" fmla="*/ 671160 h 768059"/>
                        <a:gd name="connsiteX155" fmla="*/ 1066177 w 1496747"/>
                        <a:gd name="connsiteY155" fmla="*/ 673412 h 768059"/>
                        <a:gd name="connsiteX156" fmla="*/ 1068429 w 1496747"/>
                        <a:gd name="connsiteY156" fmla="*/ 680169 h 768059"/>
                        <a:gd name="connsiteX157" fmla="*/ 1077438 w 1496747"/>
                        <a:gd name="connsiteY157" fmla="*/ 682421 h 768059"/>
                        <a:gd name="connsiteX158" fmla="*/ 1086447 w 1496747"/>
                        <a:gd name="connsiteY158" fmla="*/ 686926 h 768059"/>
                        <a:gd name="connsiteX159" fmla="*/ 1104465 w 1496747"/>
                        <a:gd name="connsiteY159" fmla="*/ 691430 h 768059"/>
                        <a:gd name="connsiteX160" fmla="*/ 1111221 w 1496747"/>
                        <a:gd name="connsiteY160" fmla="*/ 700439 h 768059"/>
                        <a:gd name="connsiteX161" fmla="*/ 1115726 w 1496747"/>
                        <a:gd name="connsiteY161" fmla="*/ 707196 h 768059"/>
                        <a:gd name="connsiteX162" fmla="*/ 1122483 w 1496747"/>
                        <a:gd name="connsiteY162" fmla="*/ 711700 h 768059"/>
                        <a:gd name="connsiteX163" fmla="*/ 1131491 w 1496747"/>
                        <a:gd name="connsiteY163" fmla="*/ 727466 h 768059"/>
                        <a:gd name="connsiteX164" fmla="*/ 1133744 w 1496747"/>
                        <a:gd name="connsiteY164" fmla="*/ 736474 h 768059"/>
                        <a:gd name="connsiteX165" fmla="*/ 1149509 w 1496747"/>
                        <a:gd name="connsiteY165" fmla="*/ 743231 h 768059"/>
                        <a:gd name="connsiteX166" fmla="*/ 1192301 w 1496747"/>
                        <a:gd name="connsiteY166" fmla="*/ 745483 h 768059"/>
                        <a:gd name="connsiteX167" fmla="*/ 1208067 w 1496747"/>
                        <a:gd name="connsiteY167" fmla="*/ 743231 h 768059"/>
                        <a:gd name="connsiteX168" fmla="*/ 1248607 w 1496747"/>
                        <a:gd name="connsiteY168" fmla="*/ 745483 h 768059"/>
                        <a:gd name="connsiteX169" fmla="*/ 1268877 w 1496747"/>
                        <a:gd name="connsiteY169" fmla="*/ 747736 h 768059"/>
                        <a:gd name="connsiteX170" fmla="*/ 1282390 w 1496747"/>
                        <a:gd name="connsiteY170" fmla="*/ 729718 h 768059"/>
                        <a:gd name="connsiteX171" fmla="*/ 1289147 w 1496747"/>
                        <a:gd name="connsiteY171" fmla="*/ 727466 h 768059"/>
                        <a:gd name="connsiteX172" fmla="*/ 1304912 w 1496747"/>
                        <a:gd name="connsiteY172" fmla="*/ 713952 h 768059"/>
                        <a:gd name="connsiteX173" fmla="*/ 1307164 w 1496747"/>
                        <a:gd name="connsiteY173" fmla="*/ 707196 h 768059"/>
                        <a:gd name="connsiteX174" fmla="*/ 1311669 w 1496747"/>
                        <a:gd name="connsiteY174" fmla="*/ 700439 h 768059"/>
                        <a:gd name="connsiteX175" fmla="*/ 1316173 w 1496747"/>
                        <a:gd name="connsiteY175" fmla="*/ 691430 h 768059"/>
                        <a:gd name="connsiteX176" fmla="*/ 1322930 w 1496747"/>
                        <a:gd name="connsiteY176" fmla="*/ 689178 h 768059"/>
                        <a:gd name="connsiteX177" fmla="*/ 1327434 w 1496747"/>
                        <a:gd name="connsiteY177" fmla="*/ 680169 h 768059"/>
                        <a:gd name="connsiteX178" fmla="*/ 1334191 w 1496747"/>
                        <a:gd name="connsiteY178" fmla="*/ 675665 h 768059"/>
                        <a:gd name="connsiteX179" fmla="*/ 1336443 w 1496747"/>
                        <a:gd name="connsiteY179" fmla="*/ 666656 h 768059"/>
                        <a:gd name="connsiteX180" fmla="*/ 1338695 w 1496747"/>
                        <a:gd name="connsiteY180" fmla="*/ 659899 h 768059"/>
                        <a:gd name="connsiteX181" fmla="*/ 1343200 w 1496747"/>
                        <a:gd name="connsiteY181" fmla="*/ 655395 h 768059"/>
                        <a:gd name="connsiteX182" fmla="*/ 1352209 w 1496747"/>
                        <a:gd name="connsiteY182" fmla="*/ 641881 h 768059"/>
                        <a:gd name="connsiteX183" fmla="*/ 1354461 w 1496747"/>
                        <a:gd name="connsiteY183" fmla="*/ 632873 h 768059"/>
                        <a:gd name="connsiteX184" fmla="*/ 1356713 w 1496747"/>
                        <a:gd name="connsiteY184" fmla="*/ 610350 h 768059"/>
                        <a:gd name="connsiteX185" fmla="*/ 1361217 w 1496747"/>
                        <a:gd name="connsiteY185" fmla="*/ 601341 h 768059"/>
                        <a:gd name="connsiteX186" fmla="*/ 1365722 w 1496747"/>
                        <a:gd name="connsiteY186" fmla="*/ 585576 h 768059"/>
                        <a:gd name="connsiteX187" fmla="*/ 1372479 w 1496747"/>
                        <a:gd name="connsiteY187" fmla="*/ 576567 h 768059"/>
                        <a:gd name="connsiteX188" fmla="*/ 1376983 w 1496747"/>
                        <a:gd name="connsiteY188" fmla="*/ 542784 h 768059"/>
                        <a:gd name="connsiteX189" fmla="*/ 1379235 w 1496747"/>
                        <a:gd name="connsiteY189" fmla="*/ 533775 h 768059"/>
                        <a:gd name="connsiteX190" fmla="*/ 1381487 w 1496747"/>
                        <a:gd name="connsiteY190" fmla="*/ 477470 h 768059"/>
                        <a:gd name="connsiteX191" fmla="*/ 1397253 w 1496747"/>
                        <a:gd name="connsiteY191" fmla="*/ 454947 h 768059"/>
                        <a:gd name="connsiteX192" fmla="*/ 1404010 w 1496747"/>
                        <a:gd name="connsiteY192" fmla="*/ 443686 h 768059"/>
                        <a:gd name="connsiteX193" fmla="*/ 1410766 w 1496747"/>
                        <a:gd name="connsiteY193" fmla="*/ 434677 h 768059"/>
                        <a:gd name="connsiteX194" fmla="*/ 1413018 w 1496747"/>
                        <a:gd name="connsiteY194" fmla="*/ 385129 h 768059"/>
                        <a:gd name="connsiteX195" fmla="*/ 1415271 w 1496747"/>
                        <a:gd name="connsiteY195" fmla="*/ 373868 h 768059"/>
                        <a:gd name="connsiteX196" fmla="*/ 1422027 w 1496747"/>
                        <a:gd name="connsiteY196" fmla="*/ 367111 h 768059"/>
                        <a:gd name="connsiteX197" fmla="*/ 1435541 w 1496747"/>
                        <a:gd name="connsiteY197" fmla="*/ 157655 h 768059"/>
                        <a:gd name="connsiteX198" fmla="*/ 1449054 w 1496747"/>
                        <a:gd name="connsiteY198" fmla="*/ 141889 h 768059"/>
                        <a:gd name="connsiteX199" fmla="*/ 1453558 w 1496747"/>
                        <a:gd name="connsiteY199" fmla="*/ 135133 h 768059"/>
                        <a:gd name="connsiteX200" fmla="*/ 1460315 w 1496747"/>
                        <a:gd name="connsiteY200" fmla="*/ 132880 h 768059"/>
                        <a:gd name="connsiteX201" fmla="*/ 1467072 w 1496747"/>
                        <a:gd name="connsiteY201" fmla="*/ 128376 h 768059"/>
                        <a:gd name="connsiteX202" fmla="*/ 1469324 w 1496747"/>
                        <a:gd name="connsiteY202" fmla="*/ 99097 h 768059"/>
                        <a:gd name="connsiteX203" fmla="*/ 1476081 w 1496747"/>
                        <a:gd name="connsiteY203" fmla="*/ 94593 h 768059"/>
                        <a:gd name="connsiteX204" fmla="*/ 1487342 w 1496747"/>
                        <a:gd name="connsiteY204" fmla="*/ 83332 h 768059"/>
                        <a:gd name="connsiteX205" fmla="*/ 1489594 w 1496747"/>
                        <a:gd name="connsiteY205" fmla="*/ 76575 h 768059"/>
                        <a:gd name="connsiteX206" fmla="*/ 1496351 w 1496747"/>
                        <a:gd name="connsiteY206" fmla="*/ 74323 h 768059"/>
                        <a:gd name="connsiteX207" fmla="*/ 1494098 w 1496747"/>
                        <a:gd name="connsiteY207" fmla="*/ 0 h 768059"/>
                        <a:gd name="connsiteX208" fmla="*/ 1482837 w 1496747"/>
                        <a:gd name="connsiteY208" fmla="*/ 9008 h 768059"/>
                        <a:gd name="connsiteX209" fmla="*/ 1480585 w 1496747"/>
                        <a:gd name="connsiteY209" fmla="*/ 18017 h 768059"/>
                        <a:gd name="connsiteX210" fmla="*/ 1473828 w 1496747"/>
                        <a:gd name="connsiteY210" fmla="*/ 20270 h 768059"/>
                        <a:gd name="connsiteX211" fmla="*/ 1482837 w 1496747"/>
                        <a:gd name="connsiteY211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47185 w 1496212"/>
                        <a:gd name="connsiteY116" fmla="*/ 743231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42681 w 1496212"/>
                        <a:gd name="connsiteY115" fmla="*/ 736474 h 768059"/>
                        <a:gd name="connsiteX116" fmla="*/ 378458 w 1496212"/>
                        <a:gd name="connsiteY116" fmla="*/ 749187 h 768059"/>
                        <a:gd name="connsiteX117" fmla="*/ 403490 w 1496212"/>
                        <a:gd name="connsiteY117" fmla="*/ 752240 h 768059"/>
                        <a:gd name="connsiteX118" fmla="*/ 471057 w 1496212"/>
                        <a:gd name="connsiteY118" fmla="*/ 756744 h 768059"/>
                        <a:gd name="connsiteX119" fmla="*/ 486822 w 1496212"/>
                        <a:gd name="connsiteY119" fmla="*/ 768006 h 768059"/>
                        <a:gd name="connsiteX120" fmla="*/ 513849 w 1496212"/>
                        <a:gd name="connsiteY120" fmla="*/ 761249 h 768059"/>
                        <a:gd name="connsiteX121" fmla="*/ 522858 w 1496212"/>
                        <a:gd name="connsiteY121" fmla="*/ 758997 h 768059"/>
                        <a:gd name="connsiteX122" fmla="*/ 540876 w 1496212"/>
                        <a:gd name="connsiteY122" fmla="*/ 754492 h 768059"/>
                        <a:gd name="connsiteX123" fmla="*/ 619703 w 1496212"/>
                        <a:gd name="connsiteY123" fmla="*/ 752240 h 768059"/>
                        <a:gd name="connsiteX124" fmla="*/ 682765 w 1496212"/>
                        <a:gd name="connsiteY124" fmla="*/ 747736 h 768059"/>
                        <a:gd name="connsiteX125" fmla="*/ 689522 w 1496212"/>
                        <a:gd name="connsiteY125" fmla="*/ 745483 h 768059"/>
                        <a:gd name="connsiteX126" fmla="*/ 698531 w 1496212"/>
                        <a:gd name="connsiteY126" fmla="*/ 743231 h 768059"/>
                        <a:gd name="connsiteX127" fmla="*/ 730062 w 1496212"/>
                        <a:gd name="connsiteY127" fmla="*/ 740979 h 768059"/>
                        <a:gd name="connsiteX128" fmla="*/ 757088 w 1496212"/>
                        <a:gd name="connsiteY128" fmla="*/ 713952 h 768059"/>
                        <a:gd name="connsiteX129" fmla="*/ 768349 w 1496212"/>
                        <a:gd name="connsiteY129" fmla="*/ 702691 h 768059"/>
                        <a:gd name="connsiteX130" fmla="*/ 772854 w 1496212"/>
                        <a:gd name="connsiteY130" fmla="*/ 698187 h 768059"/>
                        <a:gd name="connsiteX131" fmla="*/ 784115 w 1496212"/>
                        <a:gd name="connsiteY131" fmla="*/ 684674 h 768059"/>
                        <a:gd name="connsiteX132" fmla="*/ 795376 w 1496212"/>
                        <a:gd name="connsiteY132" fmla="*/ 673412 h 768059"/>
                        <a:gd name="connsiteX133" fmla="*/ 799881 w 1496212"/>
                        <a:gd name="connsiteY133" fmla="*/ 666656 h 768059"/>
                        <a:gd name="connsiteX134" fmla="*/ 806637 w 1496212"/>
                        <a:gd name="connsiteY134" fmla="*/ 664404 h 768059"/>
                        <a:gd name="connsiteX135" fmla="*/ 808889 w 1496212"/>
                        <a:gd name="connsiteY135" fmla="*/ 657647 h 768059"/>
                        <a:gd name="connsiteX136" fmla="*/ 838168 w 1496212"/>
                        <a:gd name="connsiteY136" fmla="*/ 655395 h 768059"/>
                        <a:gd name="connsiteX137" fmla="*/ 860690 w 1496212"/>
                        <a:gd name="connsiteY137" fmla="*/ 639629 h 768059"/>
                        <a:gd name="connsiteX138" fmla="*/ 878708 w 1496212"/>
                        <a:gd name="connsiteY138" fmla="*/ 635125 h 768059"/>
                        <a:gd name="connsiteX139" fmla="*/ 887717 w 1496212"/>
                        <a:gd name="connsiteY139" fmla="*/ 632873 h 768059"/>
                        <a:gd name="connsiteX140" fmla="*/ 894474 w 1496212"/>
                        <a:gd name="connsiteY140" fmla="*/ 628368 h 768059"/>
                        <a:gd name="connsiteX141" fmla="*/ 914744 w 1496212"/>
                        <a:gd name="connsiteY141" fmla="*/ 619359 h 768059"/>
                        <a:gd name="connsiteX142" fmla="*/ 926005 w 1496212"/>
                        <a:gd name="connsiteY142" fmla="*/ 608098 h 768059"/>
                        <a:gd name="connsiteX143" fmla="*/ 941770 w 1496212"/>
                        <a:gd name="connsiteY143" fmla="*/ 603594 h 768059"/>
                        <a:gd name="connsiteX144" fmla="*/ 980058 w 1496212"/>
                        <a:gd name="connsiteY144" fmla="*/ 605846 h 768059"/>
                        <a:gd name="connsiteX145" fmla="*/ 984562 w 1496212"/>
                        <a:gd name="connsiteY145" fmla="*/ 612603 h 768059"/>
                        <a:gd name="connsiteX146" fmla="*/ 989067 w 1496212"/>
                        <a:gd name="connsiteY146" fmla="*/ 617107 h 768059"/>
                        <a:gd name="connsiteX147" fmla="*/ 1009337 w 1496212"/>
                        <a:gd name="connsiteY147" fmla="*/ 623864 h 768059"/>
                        <a:gd name="connsiteX148" fmla="*/ 1018346 w 1496212"/>
                        <a:gd name="connsiteY148" fmla="*/ 632873 h 768059"/>
                        <a:gd name="connsiteX149" fmla="*/ 1022850 w 1496212"/>
                        <a:gd name="connsiteY149" fmla="*/ 641881 h 768059"/>
                        <a:gd name="connsiteX150" fmla="*/ 1036363 w 1496212"/>
                        <a:gd name="connsiteY150" fmla="*/ 650890 h 768059"/>
                        <a:gd name="connsiteX151" fmla="*/ 1040868 w 1496212"/>
                        <a:gd name="connsiteY151" fmla="*/ 664404 h 768059"/>
                        <a:gd name="connsiteX152" fmla="*/ 1047624 w 1496212"/>
                        <a:gd name="connsiteY152" fmla="*/ 668908 h 768059"/>
                        <a:gd name="connsiteX153" fmla="*/ 1058885 w 1496212"/>
                        <a:gd name="connsiteY153" fmla="*/ 671160 h 768059"/>
                        <a:gd name="connsiteX154" fmla="*/ 1065642 w 1496212"/>
                        <a:gd name="connsiteY154" fmla="*/ 673412 h 768059"/>
                        <a:gd name="connsiteX155" fmla="*/ 1067894 w 1496212"/>
                        <a:gd name="connsiteY155" fmla="*/ 680169 h 768059"/>
                        <a:gd name="connsiteX156" fmla="*/ 1076903 w 1496212"/>
                        <a:gd name="connsiteY156" fmla="*/ 682421 h 768059"/>
                        <a:gd name="connsiteX157" fmla="*/ 1085912 w 1496212"/>
                        <a:gd name="connsiteY157" fmla="*/ 686926 h 768059"/>
                        <a:gd name="connsiteX158" fmla="*/ 1103930 w 1496212"/>
                        <a:gd name="connsiteY158" fmla="*/ 691430 h 768059"/>
                        <a:gd name="connsiteX159" fmla="*/ 1110686 w 1496212"/>
                        <a:gd name="connsiteY159" fmla="*/ 700439 h 768059"/>
                        <a:gd name="connsiteX160" fmla="*/ 1115191 w 1496212"/>
                        <a:gd name="connsiteY160" fmla="*/ 707196 h 768059"/>
                        <a:gd name="connsiteX161" fmla="*/ 1121948 w 1496212"/>
                        <a:gd name="connsiteY161" fmla="*/ 711700 h 768059"/>
                        <a:gd name="connsiteX162" fmla="*/ 1130956 w 1496212"/>
                        <a:gd name="connsiteY162" fmla="*/ 727466 h 768059"/>
                        <a:gd name="connsiteX163" fmla="*/ 1133209 w 1496212"/>
                        <a:gd name="connsiteY163" fmla="*/ 736474 h 768059"/>
                        <a:gd name="connsiteX164" fmla="*/ 1148974 w 1496212"/>
                        <a:gd name="connsiteY164" fmla="*/ 743231 h 768059"/>
                        <a:gd name="connsiteX165" fmla="*/ 1191766 w 1496212"/>
                        <a:gd name="connsiteY165" fmla="*/ 745483 h 768059"/>
                        <a:gd name="connsiteX166" fmla="*/ 1207532 w 1496212"/>
                        <a:gd name="connsiteY166" fmla="*/ 743231 h 768059"/>
                        <a:gd name="connsiteX167" fmla="*/ 1248072 w 1496212"/>
                        <a:gd name="connsiteY167" fmla="*/ 745483 h 768059"/>
                        <a:gd name="connsiteX168" fmla="*/ 1268342 w 1496212"/>
                        <a:gd name="connsiteY168" fmla="*/ 747736 h 768059"/>
                        <a:gd name="connsiteX169" fmla="*/ 1281855 w 1496212"/>
                        <a:gd name="connsiteY169" fmla="*/ 729718 h 768059"/>
                        <a:gd name="connsiteX170" fmla="*/ 1288612 w 1496212"/>
                        <a:gd name="connsiteY170" fmla="*/ 727466 h 768059"/>
                        <a:gd name="connsiteX171" fmla="*/ 1304377 w 1496212"/>
                        <a:gd name="connsiteY171" fmla="*/ 713952 h 768059"/>
                        <a:gd name="connsiteX172" fmla="*/ 1306629 w 1496212"/>
                        <a:gd name="connsiteY172" fmla="*/ 707196 h 768059"/>
                        <a:gd name="connsiteX173" fmla="*/ 1311134 w 1496212"/>
                        <a:gd name="connsiteY173" fmla="*/ 700439 h 768059"/>
                        <a:gd name="connsiteX174" fmla="*/ 1315638 w 1496212"/>
                        <a:gd name="connsiteY174" fmla="*/ 691430 h 768059"/>
                        <a:gd name="connsiteX175" fmla="*/ 1322395 w 1496212"/>
                        <a:gd name="connsiteY175" fmla="*/ 689178 h 768059"/>
                        <a:gd name="connsiteX176" fmla="*/ 1326899 w 1496212"/>
                        <a:gd name="connsiteY176" fmla="*/ 680169 h 768059"/>
                        <a:gd name="connsiteX177" fmla="*/ 1333656 w 1496212"/>
                        <a:gd name="connsiteY177" fmla="*/ 675665 h 768059"/>
                        <a:gd name="connsiteX178" fmla="*/ 1335908 w 1496212"/>
                        <a:gd name="connsiteY178" fmla="*/ 666656 h 768059"/>
                        <a:gd name="connsiteX179" fmla="*/ 1338160 w 1496212"/>
                        <a:gd name="connsiteY179" fmla="*/ 659899 h 768059"/>
                        <a:gd name="connsiteX180" fmla="*/ 1342665 w 1496212"/>
                        <a:gd name="connsiteY180" fmla="*/ 655395 h 768059"/>
                        <a:gd name="connsiteX181" fmla="*/ 1351674 w 1496212"/>
                        <a:gd name="connsiteY181" fmla="*/ 641881 h 768059"/>
                        <a:gd name="connsiteX182" fmla="*/ 1353926 w 1496212"/>
                        <a:gd name="connsiteY182" fmla="*/ 632873 h 768059"/>
                        <a:gd name="connsiteX183" fmla="*/ 1356178 w 1496212"/>
                        <a:gd name="connsiteY183" fmla="*/ 610350 h 768059"/>
                        <a:gd name="connsiteX184" fmla="*/ 1360682 w 1496212"/>
                        <a:gd name="connsiteY184" fmla="*/ 601341 h 768059"/>
                        <a:gd name="connsiteX185" fmla="*/ 1365187 w 1496212"/>
                        <a:gd name="connsiteY185" fmla="*/ 585576 h 768059"/>
                        <a:gd name="connsiteX186" fmla="*/ 1371944 w 1496212"/>
                        <a:gd name="connsiteY186" fmla="*/ 576567 h 768059"/>
                        <a:gd name="connsiteX187" fmla="*/ 1376448 w 1496212"/>
                        <a:gd name="connsiteY187" fmla="*/ 542784 h 768059"/>
                        <a:gd name="connsiteX188" fmla="*/ 1378700 w 1496212"/>
                        <a:gd name="connsiteY188" fmla="*/ 533775 h 768059"/>
                        <a:gd name="connsiteX189" fmla="*/ 1380952 w 1496212"/>
                        <a:gd name="connsiteY189" fmla="*/ 477470 h 768059"/>
                        <a:gd name="connsiteX190" fmla="*/ 1396718 w 1496212"/>
                        <a:gd name="connsiteY190" fmla="*/ 454947 h 768059"/>
                        <a:gd name="connsiteX191" fmla="*/ 1403475 w 1496212"/>
                        <a:gd name="connsiteY191" fmla="*/ 443686 h 768059"/>
                        <a:gd name="connsiteX192" fmla="*/ 1410231 w 1496212"/>
                        <a:gd name="connsiteY192" fmla="*/ 434677 h 768059"/>
                        <a:gd name="connsiteX193" fmla="*/ 1412483 w 1496212"/>
                        <a:gd name="connsiteY193" fmla="*/ 385129 h 768059"/>
                        <a:gd name="connsiteX194" fmla="*/ 1414736 w 1496212"/>
                        <a:gd name="connsiteY194" fmla="*/ 373868 h 768059"/>
                        <a:gd name="connsiteX195" fmla="*/ 1421492 w 1496212"/>
                        <a:gd name="connsiteY195" fmla="*/ 367111 h 768059"/>
                        <a:gd name="connsiteX196" fmla="*/ 1435006 w 1496212"/>
                        <a:gd name="connsiteY196" fmla="*/ 157655 h 768059"/>
                        <a:gd name="connsiteX197" fmla="*/ 1448519 w 1496212"/>
                        <a:gd name="connsiteY197" fmla="*/ 141889 h 768059"/>
                        <a:gd name="connsiteX198" fmla="*/ 1453023 w 1496212"/>
                        <a:gd name="connsiteY198" fmla="*/ 135133 h 768059"/>
                        <a:gd name="connsiteX199" fmla="*/ 1459780 w 1496212"/>
                        <a:gd name="connsiteY199" fmla="*/ 132880 h 768059"/>
                        <a:gd name="connsiteX200" fmla="*/ 1466537 w 1496212"/>
                        <a:gd name="connsiteY200" fmla="*/ 128376 h 768059"/>
                        <a:gd name="connsiteX201" fmla="*/ 1468789 w 1496212"/>
                        <a:gd name="connsiteY201" fmla="*/ 99097 h 768059"/>
                        <a:gd name="connsiteX202" fmla="*/ 1475546 w 1496212"/>
                        <a:gd name="connsiteY202" fmla="*/ 94593 h 768059"/>
                        <a:gd name="connsiteX203" fmla="*/ 1486807 w 1496212"/>
                        <a:gd name="connsiteY203" fmla="*/ 83332 h 768059"/>
                        <a:gd name="connsiteX204" fmla="*/ 1489059 w 1496212"/>
                        <a:gd name="connsiteY204" fmla="*/ 76575 h 768059"/>
                        <a:gd name="connsiteX205" fmla="*/ 1495816 w 1496212"/>
                        <a:gd name="connsiteY205" fmla="*/ 74323 h 768059"/>
                        <a:gd name="connsiteX206" fmla="*/ 1493563 w 1496212"/>
                        <a:gd name="connsiteY206" fmla="*/ 0 h 768059"/>
                        <a:gd name="connsiteX207" fmla="*/ 1482302 w 1496212"/>
                        <a:gd name="connsiteY207" fmla="*/ 9008 h 768059"/>
                        <a:gd name="connsiteX208" fmla="*/ 1480050 w 1496212"/>
                        <a:gd name="connsiteY208" fmla="*/ 18017 h 768059"/>
                        <a:gd name="connsiteX209" fmla="*/ 1473293 w 1496212"/>
                        <a:gd name="connsiteY209" fmla="*/ 20270 h 768059"/>
                        <a:gd name="connsiteX210" fmla="*/ 1482302 w 1496212"/>
                        <a:gd name="connsiteY210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98986 w 1496212"/>
                        <a:gd name="connsiteY94" fmla="*/ 635125 h 768059"/>
                        <a:gd name="connsiteX95" fmla="*/ 387725 w 1496212"/>
                        <a:gd name="connsiteY95" fmla="*/ 626116 h 768059"/>
                        <a:gd name="connsiteX96" fmla="*/ 340428 w 1496212"/>
                        <a:gd name="connsiteY96" fmla="*/ 603594 h 768059"/>
                        <a:gd name="connsiteX97" fmla="*/ 302141 w 1496212"/>
                        <a:gd name="connsiteY97" fmla="*/ 578819 h 768059"/>
                        <a:gd name="connsiteX98" fmla="*/ 266105 w 1496212"/>
                        <a:gd name="connsiteY98" fmla="*/ 556297 h 768059"/>
                        <a:gd name="connsiteX99" fmla="*/ 259349 w 1496212"/>
                        <a:gd name="connsiteY99" fmla="*/ 554045 h 768059"/>
                        <a:gd name="connsiteX100" fmla="*/ 236826 w 1496212"/>
                        <a:gd name="connsiteY100" fmla="*/ 545036 h 768059"/>
                        <a:gd name="connsiteX101" fmla="*/ 180521 w 1496212"/>
                        <a:gd name="connsiteY101" fmla="*/ 536027 h 768059"/>
                        <a:gd name="connsiteX102" fmla="*/ 117459 w 1496212"/>
                        <a:gd name="connsiteY102" fmla="*/ 533775 h 768059"/>
                        <a:gd name="connsiteX103" fmla="*/ 76919 w 1496212"/>
                        <a:gd name="connsiteY103" fmla="*/ 536027 h 768059"/>
                        <a:gd name="connsiteX104" fmla="*/ 61645 w 1496212"/>
                        <a:gd name="connsiteY104" fmla="*/ 536930 h 768059"/>
                        <a:gd name="connsiteX105" fmla="*/ 23483 w 1496212"/>
                        <a:gd name="connsiteY105" fmla="*/ 550729 h 768059"/>
                        <a:gd name="connsiteX106" fmla="*/ 103 w 1496212"/>
                        <a:gd name="connsiteY106" fmla="*/ 573331 h 768059"/>
                        <a:gd name="connsiteX107" fmla="*/ 16207 w 1496212"/>
                        <a:gd name="connsiteY107" fmla="*/ 613525 h 768059"/>
                        <a:gd name="connsiteX108" fmla="*/ 45307 w 1496212"/>
                        <a:gd name="connsiteY108" fmla="*/ 618170 h 768059"/>
                        <a:gd name="connsiteX109" fmla="*/ 125027 w 1496212"/>
                        <a:gd name="connsiteY109" fmla="*/ 629432 h 768059"/>
                        <a:gd name="connsiteX110" fmla="*/ 167008 w 1496212"/>
                        <a:gd name="connsiteY110" fmla="*/ 632873 h 768059"/>
                        <a:gd name="connsiteX111" fmla="*/ 219388 w 1496212"/>
                        <a:gd name="connsiteY111" fmla="*/ 640429 h 768059"/>
                        <a:gd name="connsiteX112" fmla="*/ 271189 w 1496212"/>
                        <a:gd name="connsiteY112" fmla="*/ 659173 h 768059"/>
                        <a:gd name="connsiteX113" fmla="*/ 302141 w 1496212"/>
                        <a:gd name="connsiteY113" fmla="*/ 675665 h 768059"/>
                        <a:gd name="connsiteX114" fmla="*/ 337229 w 1496212"/>
                        <a:gd name="connsiteY114" fmla="*/ 700365 h 768059"/>
                        <a:gd name="connsiteX115" fmla="*/ 378458 w 1496212"/>
                        <a:gd name="connsiteY115" fmla="*/ 749187 h 768059"/>
                        <a:gd name="connsiteX116" fmla="*/ 403490 w 1496212"/>
                        <a:gd name="connsiteY116" fmla="*/ 752240 h 768059"/>
                        <a:gd name="connsiteX117" fmla="*/ 471057 w 1496212"/>
                        <a:gd name="connsiteY117" fmla="*/ 756744 h 768059"/>
                        <a:gd name="connsiteX118" fmla="*/ 486822 w 1496212"/>
                        <a:gd name="connsiteY118" fmla="*/ 768006 h 768059"/>
                        <a:gd name="connsiteX119" fmla="*/ 513849 w 1496212"/>
                        <a:gd name="connsiteY119" fmla="*/ 761249 h 768059"/>
                        <a:gd name="connsiteX120" fmla="*/ 522858 w 1496212"/>
                        <a:gd name="connsiteY120" fmla="*/ 758997 h 768059"/>
                        <a:gd name="connsiteX121" fmla="*/ 540876 w 1496212"/>
                        <a:gd name="connsiteY121" fmla="*/ 754492 h 768059"/>
                        <a:gd name="connsiteX122" fmla="*/ 619703 w 1496212"/>
                        <a:gd name="connsiteY122" fmla="*/ 752240 h 768059"/>
                        <a:gd name="connsiteX123" fmla="*/ 682765 w 1496212"/>
                        <a:gd name="connsiteY123" fmla="*/ 747736 h 768059"/>
                        <a:gd name="connsiteX124" fmla="*/ 689522 w 1496212"/>
                        <a:gd name="connsiteY124" fmla="*/ 745483 h 768059"/>
                        <a:gd name="connsiteX125" fmla="*/ 698531 w 1496212"/>
                        <a:gd name="connsiteY125" fmla="*/ 743231 h 768059"/>
                        <a:gd name="connsiteX126" fmla="*/ 730062 w 1496212"/>
                        <a:gd name="connsiteY126" fmla="*/ 740979 h 768059"/>
                        <a:gd name="connsiteX127" fmla="*/ 757088 w 1496212"/>
                        <a:gd name="connsiteY127" fmla="*/ 713952 h 768059"/>
                        <a:gd name="connsiteX128" fmla="*/ 768349 w 1496212"/>
                        <a:gd name="connsiteY128" fmla="*/ 702691 h 768059"/>
                        <a:gd name="connsiteX129" fmla="*/ 772854 w 1496212"/>
                        <a:gd name="connsiteY129" fmla="*/ 698187 h 768059"/>
                        <a:gd name="connsiteX130" fmla="*/ 784115 w 1496212"/>
                        <a:gd name="connsiteY130" fmla="*/ 684674 h 768059"/>
                        <a:gd name="connsiteX131" fmla="*/ 795376 w 1496212"/>
                        <a:gd name="connsiteY131" fmla="*/ 673412 h 768059"/>
                        <a:gd name="connsiteX132" fmla="*/ 799881 w 1496212"/>
                        <a:gd name="connsiteY132" fmla="*/ 666656 h 768059"/>
                        <a:gd name="connsiteX133" fmla="*/ 806637 w 1496212"/>
                        <a:gd name="connsiteY133" fmla="*/ 664404 h 768059"/>
                        <a:gd name="connsiteX134" fmla="*/ 808889 w 1496212"/>
                        <a:gd name="connsiteY134" fmla="*/ 657647 h 768059"/>
                        <a:gd name="connsiteX135" fmla="*/ 838168 w 1496212"/>
                        <a:gd name="connsiteY135" fmla="*/ 655395 h 768059"/>
                        <a:gd name="connsiteX136" fmla="*/ 860690 w 1496212"/>
                        <a:gd name="connsiteY136" fmla="*/ 639629 h 768059"/>
                        <a:gd name="connsiteX137" fmla="*/ 878708 w 1496212"/>
                        <a:gd name="connsiteY137" fmla="*/ 635125 h 768059"/>
                        <a:gd name="connsiteX138" fmla="*/ 887717 w 1496212"/>
                        <a:gd name="connsiteY138" fmla="*/ 632873 h 768059"/>
                        <a:gd name="connsiteX139" fmla="*/ 894474 w 1496212"/>
                        <a:gd name="connsiteY139" fmla="*/ 628368 h 768059"/>
                        <a:gd name="connsiteX140" fmla="*/ 914744 w 1496212"/>
                        <a:gd name="connsiteY140" fmla="*/ 619359 h 768059"/>
                        <a:gd name="connsiteX141" fmla="*/ 926005 w 1496212"/>
                        <a:gd name="connsiteY141" fmla="*/ 608098 h 768059"/>
                        <a:gd name="connsiteX142" fmla="*/ 941770 w 1496212"/>
                        <a:gd name="connsiteY142" fmla="*/ 603594 h 768059"/>
                        <a:gd name="connsiteX143" fmla="*/ 980058 w 1496212"/>
                        <a:gd name="connsiteY143" fmla="*/ 605846 h 768059"/>
                        <a:gd name="connsiteX144" fmla="*/ 984562 w 1496212"/>
                        <a:gd name="connsiteY144" fmla="*/ 612603 h 768059"/>
                        <a:gd name="connsiteX145" fmla="*/ 989067 w 1496212"/>
                        <a:gd name="connsiteY145" fmla="*/ 617107 h 768059"/>
                        <a:gd name="connsiteX146" fmla="*/ 1009337 w 1496212"/>
                        <a:gd name="connsiteY146" fmla="*/ 623864 h 768059"/>
                        <a:gd name="connsiteX147" fmla="*/ 1018346 w 1496212"/>
                        <a:gd name="connsiteY147" fmla="*/ 632873 h 768059"/>
                        <a:gd name="connsiteX148" fmla="*/ 1022850 w 1496212"/>
                        <a:gd name="connsiteY148" fmla="*/ 641881 h 768059"/>
                        <a:gd name="connsiteX149" fmla="*/ 1036363 w 1496212"/>
                        <a:gd name="connsiteY149" fmla="*/ 650890 h 768059"/>
                        <a:gd name="connsiteX150" fmla="*/ 1040868 w 1496212"/>
                        <a:gd name="connsiteY150" fmla="*/ 664404 h 768059"/>
                        <a:gd name="connsiteX151" fmla="*/ 1047624 w 1496212"/>
                        <a:gd name="connsiteY151" fmla="*/ 668908 h 768059"/>
                        <a:gd name="connsiteX152" fmla="*/ 1058885 w 1496212"/>
                        <a:gd name="connsiteY152" fmla="*/ 671160 h 768059"/>
                        <a:gd name="connsiteX153" fmla="*/ 1065642 w 1496212"/>
                        <a:gd name="connsiteY153" fmla="*/ 673412 h 768059"/>
                        <a:gd name="connsiteX154" fmla="*/ 1067894 w 1496212"/>
                        <a:gd name="connsiteY154" fmla="*/ 680169 h 768059"/>
                        <a:gd name="connsiteX155" fmla="*/ 1076903 w 1496212"/>
                        <a:gd name="connsiteY155" fmla="*/ 682421 h 768059"/>
                        <a:gd name="connsiteX156" fmla="*/ 1085912 w 1496212"/>
                        <a:gd name="connsiteY156" fmla="*/ 686926 h 768059"/>
                        <a:gd name="connsiteX157" fmla="*/ 1103930 w 1496212"/>
                        <a:gd name="connsiteY157" fmla="*/ 691430 h 768059"/>
                        <a:gd name="connsiteX158" fmla="*/ 1110686 w 1496212"/>
                        <a:gd name="connsiteY158" fmla="*/ 700439 h 768059"/>
                        <a:gd name="connsiteX159" fmla="*/ 1115191 w 1496212"/>
                        <a:gd name="connsiteY159" fmla="*/ 707196 h 768059"/>
                        <a:gd name="connsiteX160" fmla="*/ 1121948 w 1496212"/>
                        <a:gd name="connsiteY160" fmla="*/ 711700 h 768059"/>
                        <a:gd name="connsiteX161" fmla="*/ 1130956 w 1496212"/>
                        <a:gd name="connsiteY161" fmla="*/ 727466 h 768059"/>
                        <a:gd name="connsiteX162" fmla="*/ 1133209 w 1496212"/>
                        <a:gd name="connsiteY162" fmla="*/ 736474 h 768059"/>
                        <a:gd name="connsiteX163" fmla="*/ 1148974 w 1496212"/>
                        <a:gd name="connsiteY163" fmla="*/ 743231 h 768059"/>
                        <a:gd name="connsiteX164" fmla="*/ 1191766 w 1496212"/>
                        <a:gd name="connsiteY164" fmla="*/ 745483 h 768059"/>
                        <a:gd name="connsiteX165" fmla="*/ 1207532 w 1496212"/>
                        <a:gd name="connsiteY165" fmla="*/ 743231 h 768059"/>
                        <a:gd name="connsiteX166" fmla="*/ 1248072 w 1496212"/>
                        <a:gd name="connsiteY166" fmla="*/ 745483 h 768059"/>
                        <a:gd name="connsiteX167" fmla="*/ 1268342 w 1496212"/>
                        <a:gd name="connsiteY167" fmla="*/ 747736 h 768059"/>
                        <a:gd name="connsiteX168" fmla="*/ 1281855 w 1496212"/>
                        <a:gd name="connsiteY168" fmla="*/ 729718 h 768059"/>
                        <a:gd name="connsiteX169" fmla="*/ 1288612 w 1496212"/>
                        <a:gd name="connsiteY169" fmla="*/ 727466 h 768059"/>
                        <a:gd name="connsiteX170" fmla="*/ 1304377 w 1496212"/>
                        <a:gd name="connsiteY170" fmla="*/ 713952 h 768059"/>
                        <a:gd name="connsiteX171" fmla="*/ 1306629 w 1496212"/>
                        <a:gd name="connsiteY171" fmla="*/ 707196 h 768059"/>
                        <a:gd name="connsiteX172" fmla="*/ 1311134 w 1496212"/>
                        <a:gd name="connsiteY172" fmla="*/ 700439 h 768059"/>
                        <a:gd name="connsiteX173" fmla="*/ 1315638 w 1496212"/>
                        <a:gd name="connsiteY173" fmla="*/ 691430 h 768059"/>
                        <a:gd name="connsiteX174" fmla="*/ 1322395 w 1496212"/>
                        <a:gd name="connsiteY174" fmla="*/ 689178 h 768059"/>
                        <a:gd name="connsiteX175" fmla="*/ 1326899 w 1496212"/>
                        <a:gd name="connsiteY175" fmla="*/ 680169 h 768059"/>
                        <a:gd name="connsiteX176" fmla="*/ 1333656 w 1496212"/>
                        <a:gd name="connsiteY176" fmla="*/ 675665 h 768059"/>
                        <a:gd name="connsiteX177" fmla="*/ 1335908 w 1496212"/>
                        <a:gd name="connsiteY177" fmla="*/ 666656 h 768059"/>
                        <a:gd name="connsiteX178" fmla="*/ 1338160 w 1496212"/>
                        <a:gd name="connsiteY178" fmla="*/ 659899 h 768059"/>
                        <a:gd name="connsiteX179" fmla="*/ 1342665 w 1496212"/>
                        <a:gd name="connsiteY179" fmla="*/ 655395 h 768059"/>
                        <a:gd name="connsiteX180" fmla="*/ 1351674 w 1496212"/>
                        <a:gd name="connsiteY180" fmla="*/ 641881 h 768059"/>
                        <a:gd name="connsiteX181" fmla="*/ 1353926 w 1496212"/>
                        <a:gd name="connsiteY181" fmla="*/ 632873 h 768059"/>
                        <a:gd name="connsiteX182" fmla="*/ 1356178 w 1496212"/>
                        <a:gd name="connsiteY182" fmla="*/ 610350 h 768059"/>
                        <a:gd name="connsiteX183" fmla="*/ 1360682 w 1496212"/>
                        <a:gd name="connsiteY183" fmla="*/ 601341 h 768059"/>
                        <a:gd name="connsiteX184" fmla="*/ 1365187 w 1496212"/>
                        <a:gd name="connsiteY184" fmla="*/ 585576 h 768059"/>
                        <a:gd name="connsiteX185" fmla="*/ 1371944 w 1496212"/>
                        <a:gd name="connsiteY185" fmla="*/ 576567 h 768059"/>
                        <a:gd name="connsiteX186" fmla="*/ 1376448 w 1496212"/>
                        <a:gd name="connsiteY186" fmla="*/ 542784 h 768059"/>
                        <a:gd name="connsiteX187" fmla="*/ 1378700 w 1496212"/>
                        <a:gd name="connsiteY187" fmla="*/ 533775 h 768059"/>
                        <a:gd name="connsiteX188" fmla="*/ 1380952 w 1496212"/>
                        <a:gd name="connsiteY188" fmla="*/ 477470 h 768059"/>
                        <a:gd name="connsiteX189" fmla="*/ 1396718 w 1496212"/>
                        <a:gd name="connsiteY189" fmla="*/ 454947 h 768059"/>
                        <a:gd name="connsiteX190" fmla="*/ 1403475 w 1496212"/>
                        <a:gd name="connsiteY190" fmla="*/ 443686 h 768059"/>
                        <a:gd name="connsiteX191" fmla="*/ 1410231 w 1496212"/>
                        <a:gd name="connsiteY191" fmla="*/ 434677 h 768059"/>
                        <a:gd name="connsiteX192" fmla="*/ 1412483 w 1496212"/>
                        <a:gd name="connsiteY192" fmla="*/ 385129 h 768059"/>
                        <a:gd name="connsiteX193" fmla="*/ 1414736 w 1496212"/>
                        <a:gd name="connsiteY193" fmla="*/ 373868 h 768059"/>
                        <a:gd name="connsiteX194" fmla="*/ 1421492 w 1496212"/>
                        <a:gd name="connsiteY194" fmla="*/ 367111 h 768059"/>
                        <a:gd name="connsiteX195" fmla="*/ 1435006 w 1496212"/>
                        <a:gd name="connsiteY195" fmla="*/ 157655 h 768059"/>
                        <a:gd name="connsiteX196" fmla="*/ 1448519 w 1496212"/>
                        <a:gd name="connsiteY196" fmla="*/ 141889 h 768059"/>
                        <a:gd name="connsiteX197" fmla="*/ 1453023 w 1496212"/>
                        <a:gd name="connsiteY197" fmla="*/ 135133 h 768059"/>
                        <a:gd name="connsiteX198" fmla="*/ 1459780 w 1496212"/>
                        <a:gd name="connsiteY198" fmla="*/ 132880 h 768059"/>
                        <a:gd name="connsiteX199" fmla="*/ 1466537 w 1496212"/>
                        <a:gd name="connsiteY199" fmla="*/ 128376 h 768059"/>
                        <a:gd name="connsiteX200" fmla="*/ 1468789 w 1496212"/>
                        <a:gd name="connsiteY200" fmla="*/ 99097 h 768059"/>
                        <a:gd name="connsiteX201" fmla="*/ 1475546 w 1496212"/>
                        <a:gd name="connsiteY201" fmla="*/ 94593 h 768059"/>
                        <a:gd name="connsiteX202" fmla="*/ 1486807 w 1496212"/>
                        <a:gd name="connsiteY202" fmla="*/ 83332 h 768059"/>
                        <a:gd name="connsiteX203" fmla="*/ 1489059 w 1496212"/>
                        <a:gd name="connsiteY203" fmla="*/ 76575 h 768059"/>
                        <a:gd name="connsiteX204" fmla="*/ 1495816 w 1496212"/>
                        <a:gd name="connsiteY204" fmla="*/ 74323 h 768059"/>
                        <a:gd name="connsiteX205" fmla="*/ 1493563 w 1496212"/>
                        <a:gd name="connsiteY205" fmla="*/ 0 h 768059"/>
                        <a:gd name="connsiteX206" fmla="*/ 1482302 w 1496212"/>
                        <a:gd name="connsiteY206" fmla="*/ 9008 h 768059"/>
                        <a:gd name="connsiteX207" fmla="*/ 1480050 w 1496212"/>
                        <a:gd name="connsiteY207" fmla="*/ 18017 h 768059"/>
                        <a:gd name="connsiteX208" fmla="*/ 1473293 w 1496212"/>
                        <a:gd name="connsiteY208" fmla="*/ 20270 h 768059"/>
                        <a:gd name="connsiteX209" fmla="*/ 1482302 w 1496212"/>
                        <a:gd name="connsiteY209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401238 w 1496212"/>
                        <a:gd name="connsiteY93" fmla="*/ 641881 h 768059"/>
                        <a:gd name="connsiteX94" fmla="*/ 387725 w 1496212"/>
                        <a:gd name="connsiteY94" fmla="*/ 626116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7725 w 1496212"/>
                        <a:gd name="connsiteY93" fmla="*/ 626116 h 768059"/>
                        <a:gd name="connsiteX94" fmla="*/ 385817 w 1496212"/>
                        <a:gd name="connsiteY94" fmla="*/ 637474 h 768059"/>
                        <a:gd name="connsiteX95" fmla="*/ 340428 w 1496212"/>
                        <a:gd name="connsiteY95" fmla="*/ 603594 h 768059"/>
                        <a:gd name="connsiteX96" fmla="*/ 302141 w 1496212"/>
                        <a:gd name="connsiteY96" fmla="*/ 578819 h 768059"/>
                        <a:gd name="connsiteX97" fmla="*/ 266105 w 1496212"/>
                        <a:gd name="connsiteY97" fmla="*/ 556297 h 768059"/>
                        <a:gd name="connsiteX98" fmla="*/ 259349 w 1496212"/>
                        <a:gd name="connsiteY98" fmla="*/ 554045 h 768059"/>
                        <a:gd name="connsiteX99" fmla="*/ 236826 w 1496212"/>
                        <a:gd name="connsiteY99" fmla="*/ 545036 h 768059"/>
                        <a:gd name="connsiteX100" fmla="*/ 180521 w 1496212"/>
                        <a:gd name="connsiteY100" fmla="*/ 536027 h 768059"/>
                        <a:gd name="connsiteX101" fmla="*/ 117459 w 1496212"/>
                        <a:gd name="connsiteY101" fmla="*/ 533775 h 768059"/>
                        <a:gd name="connsiteX102" fmla="*/ 76919 w 1496212"/>
                        <a:gd name="connsiteY102" fmla="*/ 536027 h 768059"/>
                        <a:gd name="connsiteX103" fmla="*/ 61645 w 1496212"/>
                        <a:gd name="connsiteY103" fmla="*/ 536930 h 768059"/>
                        <a:gd name="connsiteX104" fmla="*/ 23483 w 1496212"/>
                        <a:gd name="connsiteY104" fmla="*/ 550729 h 768059"/>
                        <a:gd name="connsiteX105" fmla="*/ 103 w 1496212"/>
                        <a:gd name="connsiteY105" fmla="*/ 573331 h 768059"/>
                        <a:gd name="connsiteX106" fmla="*/ 16207 w 1496212"/>
                        <a:gd name="connsiteY106" fmla="*/ 613525 h 768059"/>
                        <a:gd name="connsiteX107" fmla="*/ 45307 w 1496212"/>
                        <a:gd name="connsiteY107" fmla="*/ 618170 h 768059"/>
                        <a:gd name="connsiteX108" fmla="*/ 125027 w 1496212"/>
                        <a:gd name="connsiteY108" fmla="*/ 629432 h 768059"/>
                        <a:gd name="connsiteX109" fmla="*/ 167008 w 1496212"/>
                        <a:gd name="connsiteY109" fmla="*/ 632873 h 768059"/>
                        <a:gd name="connsiteX110" fmla="*/ 219388 w 1496212"/>
                        <a:gd name="connsiteY110" fmla="*/ 640429 h 768059"/>
                        <a:gd name="connsiteX111" fmla="*/ 271189 w 1496212"/>
                        <a:gd name="connsiteY111" fmla="*/ 659173 h 768059"/>
                        <a:gd name="connsiteX112" fmla="*/ 302141 w 1496212"/>
                        <a:gd name="connsiteY112" fmla="*/ 675665 h 768059"/>
                        <a:gd name="connsiteX113" fmla="*/ 337229 w 1496212"/>
                        <a:gd name="connsiteY113" fmla="*/ 700365 h 768059"/>
                        <a:gd name="connsiteX114" fmla="*/ 378458 w 1496212"/>
                        <a:gd name="connsiteY114" fmla="*/ 749187 h 768059"/>
                        <a:gd name="connsiteX115" fmla="*/ 403490 w 1496212"/>
                        <a:gd name="connsiteY115" fmla="*/ 752240 h 768059"/>
                        <a:gd name="connsiteX116" fmla="*/ 471057 w 1496212"/>
                        <a:gd name="connsiteY116" fmla="*/ 756744 h 768059"/>
                        <a:gd name="connsiteX117" fmla="*/ 486822 w 1496212"/>
                        <a:gd name="connsiteY117" fmla="*/ 768006 h 768059"/>
                        <a:gd name="connsiteX118" fmla="*/ 513849 w 1496212"/>
                        <a:gd name="connsiteY118" fmla="*/ 761249 h 768059"/>
                        <a:gd name="connsiteX119" fmla="*/ 522858 w 1496212"/>
                        <a:gd name="connsiteY119" fmla="*/ 758997 h 768059"/>
                        <a:gd name="connsiteX120" fmla="*/ 540876 w 1496212"/>
                        <a:gd name="connsiteY120" fmla="*/ 754492 h 768059"/>
                        <a:gd name="connsiteX121" fmla="*/ 619703 w 1496212"/>
                        <a:gd name="connsiteY121" fmla="*/ 752240 h 768059"/>
                        <a:gd name="connsiteX122" fmla="*/ 682765 w 1496212"/>
                        <a:gd name="connsiteY122" fmla="*/ 747736 h 768059"/>
                        <a:gd name="connsiteX123" fmla="*/ 689522 w 1496212"/>
                        <a:gd name="connsiteY123" fmla="*/ 745483 h 768059"/>
                        <a:gd name="connsiteX124" fmla="*/ 698531 w 1496212"/>
                        <a:gd name="connsiteY124" fmla="*/ 743231 h 768059"/>
                        <a:gd name="connsiteX125" fmla="*/ 730062 w 1496212"/>
                        <a:gd name="connsiteY125" fmla="*/ 740979 h 768059"/>
                        <a:gd name="connsiteX126" fmla="*/ 757088 w 1496212"/>
                        <a:gd name="connsiteY126" fmla="*/ 713952 h 768059"/>
                        <a:gd name="connsiteX127" fmla="*/ 768349 w 1496212"/>
                        <a:gd name="connsiteY127" fmla="*/ 702691 h 768059"/>
                        <a:gd name="connsiteX128" fmla="*/ 772854 w 1496212"/>
                        <a:gd name="connsiteY128" fmla="*/ 698187 h 768059"/>
                        <a:gd name="connsiteX129" fmla="*/ 784115 w 1496212"/>
                        <a:gd name="connsiteY129" fmla="*/ 684674 h 768059"/>
                        <a:gd name="connsiteX130" fmla="*/ 795376 w 1496212"/>
                        <a:gd name="connsiteY130" fmla="*/ 673412 h 768059"/>
                        <a:gd name="connsiteX131" fmla="*/ 799881 w 1496212"/>
                        <a:gd name="connsiteY131" fmla="*/ 666656 h 768059"/>
                        <a:gd name="connsiteX132" fmla="*/ 806637 w 1496212"/>
                        <a:gd name="connsiteY132" fmla="*/ 664404 h 768059"/>
                        <a:gd name="connsiteX133" fmla="*/ 808889 w 1496212"/>
                        <a:gd name="connsiteY133" fmla="*/ 657647 h 768059"/>
                        <a:gd name="connsiteX134" fmla="*/ 838168 w 1496212"/>
                        <a:gd name="connsiteY134" fmla="*/ 655395 h 768059"/>
                        <a:gd name="connsiteX135" fmla="*/ 860690 w 1496212"/>
                        <a:gd name="connsiteY135" fmla="*/ 639629 h 768059"/>
                        <a:gd name="connsiteX136" fmla="*/ 878708 w 1496212"/>
                        <a:gd name="connsiteY136" fmla="*/ 635125 h 768059"/>
                        <a:gd name="connsiteX137" fmla="*/ 887717 w 1496212"/>
                        <a:gd name="connsiteY137" fmla="*/ 632873 h 768059"/>
                        <a:gd name="connsiteX138" fmla="*/ 894474 w 1496212"/>
                        <a:gd name="connsiteY138" fmla="*/ 628368 h 768059"/>
                        <a:gd name="connsiteX139" fmla="*/ 914744 w 1496212"/>
                        <a:gd name="connsiteY139" fmla="*/ 619359 h 768059"/>
                        <a:gd name="connsiteX140" fmla="*/ 926005 w 1496212"/>
                        <a:gd name="connsiteY140" fmla="*/ 608098 h 768059"/>
                        <a:gd name="connsiteX141" fmla="*/ 941770 w 1496212"/>
                        <a:gd name="connsiteY141" fmla="*/ 603594 h 768059"/>
                        <a:gd name="connsiteX142" fmla="*/ 980058 w 1496212"/>
                        <a:gd name="connsiteY142" fmla="*/ 605846 h 768059"/>
                        <a:gd name="connsiteX143" fmla="*/ 984562 w 1496212"/>
                        <a:gd name="connsiteY143" fmla="*/ 612603 h 768059"/>
                        <a:gd name="connsiteX144" fmla="*/ 989067 w 1496212"/>
                        <a:gd name="connsiteY144" fmla="*/ 617107 h 768059"/>
                        <a:gd name="connsiteX145" fmla="*/ 1009337 w 1496212"/>
                        <a:gd name="connsiteY145" fmla="*/ 623864 h 768059"/>
                        <a:gd name="connsiteX146" fmla="*/ 1018346 w 1496212"/>
                        <a:gd name="connsiteY146" fmla="*/ 632873 h 768059"/>
                        <a:gd name="connsiteX147" fmla="*/ 1022850 w 1496212"/>
                        <a:gd name="connsiteY147" fmla="*/ 641881 h 768059"/>
                        <a:gd name="connsiteX148" fmla="*/ 1036363 w 1496212"/>
                        <a:gd name="connsiteY148" fmla="*/ 650890 h 768059"/>
                        <a:gd name="connsiteX149" fmla="*/ 1040868 w 1496212"/>
                        <a:gd name="connsiteY149" fmla="*/ 664404 h 768059"/>
                        <a:gd name="connsiteX150" fmla="*/ 1047624 w 1496212"/>
                        <a:gd name="connsiteY150" fmla="*/ 668908 h 768059"/>
                        <a:gd name="connsiteX151" fmla="*/ 1058885 w 1496212"/>
                        <a:gd name="connsiteY151" fmla="*/ 671160 h 768059"/>
                        <a:gd name="connsiteX152" fmla="*/ 1065642 w 1496212"/>
                        <a:gd name="connsiteY152" fmla="*/ 673412 h 768059"/>
                        <a:gd name="connsiteX153" fmla="*/ 1067894 w 1496212"/>
                        <a:gd name="connsiteY153" fmla="*/ 680169 h 768059"/>
                        <a:gd name="connsiteX154" fmla="*/ 1076903 w 1496212"/>
                        <a:gd name="connsiteY154" fmla="*/ 682421 h 768059"/>
                        <a:gd name="connsiteX155" fmla="*/ 1085912 w 1496212"/>
                        <a:gd name="connsiteY155" fmla="*/ 686926 h 768059"/>
                        <a:gd name="connsiteX156" fmla="*/ 1103930 w 1496212"/>
                        <a:gd name="connsiteY156" fmla="*/ 691430 h 768059"/>
                        <a:gd name="connsiteX157" fmla="*/ 1110686 w 1496212"/>
                        <a:gd name="connsiteY157" fmla="*/ 700439 h 768059"/>
                        <a:gd name="connsiteX158" fmla="*/ 1115191 w 1496212"/>
                        <a:gd name="connsiteY158" fmla="*/ 707196 h 768059"/>
                        <a:gd name="connsiteX159" fmla="*/ 1121948 w 1496212"/>
                        <a:gd name="connsiteY159" fmla="*/ 711700 h 768059"/>
                        <a:gd name="connsiteX160" fmla="*/ 1130956 w 1496212"/>
                        <a:gd name="connsiteY160" fmla="*/ 727466 h 768059"/>
                        <a:gd name="connsiteX161" fmla="*/ 1133209 w 1496212"/>
                        <a:gd name="connsiteY161" fmla="*/ 736474 h 768059"/>
                        <a:gd name="connsiteX162" fmla="*/ 1148974 w 1496212"/>
                        <a:gd name="connsiteY162" fmla="*/ 743231 h 768059"/>
                        <a:gd name="connsiteX163" fmla="*/ 1191766 w 1496212"/>
                        <a:gd name="connsiteY163" fmla="*/ 745483 h 768059"/>
                        <a:gd name="connsiteX164" fmla="*/ 1207532 w 1496212"/>
                        <a:gd name="connsiteY164" fmla="*/ 743231 h 768059"/>
                        <a:gd name="connsiteX165" fmla="*/ 1248072 w 1496212"/>
                        <a:gd name="connsiteY165" fmla="*/ 745483 h 768059"/>
                        <a:gd name="connsiteX166" fmla="*/ 1268342 w 1496212"/>
                        <a:gd name="connsiteY166" fmla="*/ 747736 h 768059"/>
                        <a:gd name="connsiteX167" fmla="*/ 1281855 w 1496212"/>
                        <a:gd name="connsiteY167" fmla="*/ 729718 h 768059"/>
                        <a:gd name="connsiteX168" fmla="*/ 1288612 w 1496212"/>
                        <a:gd name="connsiteY168" fmla="*/ 727466 h 768059"/>
                        <a:gd name="connsiteX169" fmla="*/ 1304377 w 1496212"/>
                        <a:gd name="connsiteY169" fmla="*/ 713952 h 768059"/>
                        <a:gd name="connsiteX170" fmla="*/ 1306629 w 1496212"/>
                        <a:gd name="connsiteY170" fmla="*/ 707196 h 768059"/>
                        <a:gd name="connsiteX171" fmla="*/ 1311134 w 1496212"/>
                        <a:gd name="connsiteY171" fmla="*/ 700439 h 768059"/>
                        <a:gd name="connsiteX172" fmla="*/ 1315638 w 1496212"/>
                        <a:gd name="connsiteY172" fmla="*/ 691430 h 768059"/>
                        <a:gd name="connsiteX173" fmla="*/ 1322395 w 1496212"/>
                        <a:gd name="connsiteY173" fmla="*/ 689178 h 768059"/>
                        <a:gd name="connsiteX174" fmla="*/ 1326899 w 1496212"/>
                        <a:gd name="connsiteY174" fmla="*/ 680169 h 768059"/>
                        <a:gd name="connsiteX175" fmla="*/ 1333656 w 1496212"/>
                        <a:gd name="connsiteY175" fmla="*/ 675665 h 768059"/>
                        <a:gd name="connsiteX176" fmla="*/ 1335908 w 1496212"/>
                        <a:gd name="connsiteY176" fmla="*/ 666656 h 768059"/>
                        <a:gd name="connsiteX177" fmla="*/ 1338160 w 1496212"/>
                        <a:gd name="connsiteY177" fmla="*/ 659899 h 768059"/>
                        <a:gd name="connsiteX178" fmla="*/ 1342665 w 1496212"/>
                        <a:gd name="connsiteY178" fmla="*/ 655395 h 768059"/>
                        <a:gd name="connsiteX179" fmla="*/ 1351674 w 1496212"/>
                        <a:gd name="connsiteY179" fmla="*/ 641881 h 768059"/>
                        <a:gd name="connsiteX180" fmla="*/ 1353926 w 1496212"/>
                        <a:gd name="connsiteY180" fmla="*/ 632873 h 768059"/>
                        <a:gd name="connsiteX181" fmla="*/ 1356178 w 1496212"/>
                        <a:gd name="connsiteY181" fmla="*/ 610350 h 768059"/>
                        <a:gd name="connsiteX182" fmla="*/ 1360682 w 1496212"/>
                        <a:gd name="connsiteY182" fmla="*/ 601341 h 768059"/>
                        <a:gd name="connsiteX183" fmla="*/ 1365187 w 1496212"/>
                        <a:gd name="connsiteY183" fmla="*/ 585576 h 768059"/>
                        <a:gd name="connsiteX184" fmla="*/ 1371944 w 1496212"/>
                        <a:gd name="connsiteY184" fmla="*/ 576567 h 768059"/>
                        <a:gd name="connsiteX185" fmla="*/ 1376448 w 1496212"/>
                        <a:gd name="connsiteY185" fmla="*/ 542784 h 768059"/>
                        <a:gd name="connsiteX186" fmla="*/ 1378700 w 1496212"/>
                        <a:gd name="connsiteY186" fmla="*/ 533775 h 768059"/>
                        <a:gd name="connsiteX187" fmla="*/ 1380952 w 1496212"/>
                        <a:gd name="connsiteY187" fmla="*/ 477470 h 768059"/>
                        <a:gd name="connsiteX188" fmla="*/ 1396718 w 1496212"/>
                        <a:gd name="connsiteY188" fmla="*/ 454947 h 768059"/>
                        <a:gd name="connsiteX189" fmla="*/ 1403475 w 1496212"/>
                        <a:gd name="connsiteY189" fmla="*/ 443686 h 768059"/>
                        <a:gd name="connsiteX190" fmla="*/ 1410231 w 1496212"/>
                        <a:gd name="connsiteY190" fmla="*/ 434677 h 768059"/>
                        <a:gd name="connsiteX191" fmla="*/ 1412483 w 1496212"/>
                        <a:gd name="connsiteY191" fmla="*/ 385129 h 768059"/>
                        <a:gd name="connsiteX192" fmla="*/ 1414736 w 1496212"/>
                        <a:gd name="connsiteY192" fmla="*/ 373868 h 768059"/>
                        <a:gd name="connsiteX193" fmla="*/ 1421492 w 1496212"/>
                        <a:gd name="connsiteY193" fmla="*/ 367111 h 768059"/>
                        <a:gd name="connsiteX194" fmla="*/ 1435006 w 1496212"/>
                        <a:gd name="connsiteY194" fmla="*/ 157655 h 768059"/>
                        <a:gd name="connsiteX195" fmla="*/ 1448519 w 1496212"/>
                        <a:gd name="connsiteY195" fmla="*/ 141889 h 768059"/>
                        <a:gd name="connsiteX196" fmla="*/ 1453023 w 1496212"/>
                        <a:gd name="connsiteY196" fmla="*/ 135133 h 768059"/>
                        <a:gd name="connsiteX197" fmla="*/ 1459780 w 1496212"/>
                        <a:gd name="connsiteY197" fmla="*/ 132880 h 768059"/>
                        <a:gd name="connsiteX198" fmla="*/ 1466537 w 1496212"/>
                        <a:gd name="connsiteY198" fmla="*/ 128376 h 768059"/>
                        <a:gd name="connsiteX199" fmla="*/ 1468789 w 1496212"/>
                        <a:gd name="connsiteY199" fmla="*/ 99097 h 768059"/>
                        <a:gd name="connsiteX200" fmla="*/ 1475546 w 1496212"/>
                        <a:gd name="connsiteY200" fmla="*/ 94593 h 768059"/>
                        <a:gd name="connsiteX201" fmla="*/ 1486807 w 1496212"/>
                        <a:gd name="connsiteY201" fmla="*/ 83332 h 768059"/>
                        <a:gd name="connsiteX202" fmla="*/ 1489059 w 1496212"/>
                        <a:gd name="connsiteY202" fmla="*/ 76575 h 768059"/>
                        <a:gd name="connsiteX203" fmla="*/ 1495816 w 1496212"/>
                        <a:gd name="connsiteY203" fmla="*/ 74323 h 768059"/>
                        <a:gd name="connsiteX204" fmla="*/ 1493563 w 1496212"/>
                        <a:gd name="connsiteY204" fmla="*/ 0 h 768059"/>
                        <a:gd name="connsiteX205" fmla="*/ 1482302 w 1496212"/>
                        <a:gd name="connsiteY205" fmla="*/ 9008 h 768059"/>
                        <a:gd name="connsiteX206" fmla="*/ 1480050 w 1496212"/>
                        <a:gd name="connsiteY206" fmla="*/ 18017 h 768059"/>
                        <a:gd name="connsiteX207" fmla="*/ 1473293 w 1496212"/>
                        <a:gd name="connsiteY207" fmla="*/ 20270 h 768059"/>
                        <a:gd name="connsiteX208" fmla="*/ 1482302 w 1496212"/>
                        <a:gd name="connsiteY208" fmla="*/ 18017 h 768059"/>
                        <a:gd name="connsiteX0" fmla="*/ 1482302 w 1496212"/>
                        <a:gd name="connsiteY0" fmla="*/ 18017 h 768059"/>
                        <a:gd name="connsiteX1" fmla="*/ 1482302 w 1496212"/>
                        <a:gd name="connsiteY1" fmla="*/ 18017 h 768059"/>
                        <a:gd name="connsiteX2" fmla="*/ 1455276 w 1496212"/>
                        <a:gd name="connsiteY2" fmla="*/ 38287 h 768059"/>
                        <a:gd name="connsiteX3" fmla="*/ 1432753 w 1496212"/>
                        <a:gd name="connsiteY3" fmla="*/ 49548 h 768059"/>
                        <a:gd name="connsiteX4" fmla="*/ 1425997 w 1496212"/>
                        <a:gd name="connsiteY4" fmla="*/ 54053 h 768059"/>
                        <a:gd name="connsiteX5" fmla="*/ 1414736 w 1496212"/>
                        <a:gd name="connsiteY5" fmla="*/ 60809 h 768059"/>
                        <a:gd name="connsiteX6" fmla="*/ 1401222 w 1496212"/>
                        <a:gd name="connsiteY6" fmla="*/ 67566 h 768059"/>
                        <a:gd name="connsiteX7" fmla="*/ 1392214 w 1496212"/>
                        <a:gd name="connsiteY7" fmla="*/ 76575 h 768059"/>
                        <a:gd name="connsiteX8" fmla="*/ 1383205 w 1496212"/>
                        <a:gd name="connsiteY8" fmla="*/ 83332 h 768059"/>
                        <a:gd name="connsiteX9" fmla="*/ 1371944 w 1496212"/>
                        <a:gd name="connsiteY9" fmla="*/ 94593 h 768059"/>
                        <a:gd name="connsiteX10" fmla="*/ 1362935 w 1496212"/>
                        <a:gd name="connsiteY10" fmla="*/ 112610 h 768059"/>
                        <a:gd name="connsiteX11" fmla="*/ 1360682 w 1496212"/>
                        <a:gd name="connsiteY11" fmla="*/ 119367 h 768059"/>
                        <a:gd name="connsiteX12" fmla="*/ 1356178 w 1496212"/>
                        <a:gd name="connsiteY12" fmla="*/ 128376 h 768059"/>
                        <a:gd name="connsiteX13" fmla="*/ 1351674 w 1496212"/>
                        <a:gd name="connsiteY13" fmla="*/ 155403 h 768059"/>
                        <a:gd name="connsiteX14" fmla="*/ 1347169 w 1496212"/>
                        <a:gd name="connsiteY14" fmla="*/ 164411 h 768059"/>
                        <a:gd name="connsiteX15" fmla="*/ 1344917 w 1496212"/>
                        <a:gd name="connsiteY15" fmla="*/ 175673 h 768059"/>
                        <a:gd name="connsiteX16" fmla="*/ 1340413 w 1496212"/>
                        <a:gd name="connsiteY16" fmla="*/ 182429 h 768059"/>
                        <a:gd name="connsiteX17" fmla="*/ 1335908 w 1496212"/>
                        <a:gd name="connsiteY17" fmla="*/ 191438 h 768059"/>
                        <a:gd name="connsiteX18" fmla="*/ 1331404 w 1496212"/>
                        <a:gd name="connsiteY18" fmla="*/ 225221 h 768059"/>
                        <a:gd name="connsiteX19" fmla="*/ 1320143 w 1496212"/>
                        <a:gd name="connsiteY19" fmla="*/ 245491 h 768059"/>
                        <a:gd name="connsiteX20" fmla="*/ 1308882 w 1496212"/>
                        <a:gd name="connsiteY20" fmla="*/ 259005 h 768059"/>
                        <a:gd name="connsiteX21" fmla="*/ 1306629 w 1496212"/>
                        <a:gd name="connsiteY21" fmla="*/ 265761 h 768059"/>
                        <a:gd name="connsiteX22" fmla="*/ 1302125 w 1496212"/>
                        <a:gd name="connsiteY22" fmla="*/ 270266 h 768059"/>
                        <a:gd name="connsiteX23" fmla="*/ 1293116 w 1496212"/>
                        <a:gd name="connsiteY23" fmla="*/ 288283 h 768059"/>
                        <a:gd name="connsiteX24" fmla="*/ 1290864 w 1496212"/>
                        <a:gd name="connsiteY24" fmla="*/ 297292 h 768059"/>
                        <a:gd name="connsiteX25" fmla="*/ 1288612 w 1496212"/>
                        <a:gd name="connsiteY25" fmla="*/ 304049 h 768059"/>
                        <a:gd name="connsiteX26" fmla="*/ 1275098 w 1496212"/>
                        <a:gd name="connsiteY26" fmla="*/ 335580 h 768059"/>
                        <a:gd name="connsiteX27" fmla="*/ 1270594 w 1496212"/>
                        <a:gd name="connsiteY27" fmla="*/ 382876 h 768059"/>
                        <a:gd name="connsiteX28" fmla="*/ 1263837 w 1496212"/>
                        <a:gd name="connsiteY28" fmla="*/ 409903 h 768059"/>
                        <a:gd name="connsiteX29" fmla="*/ 1254828 w 1496212"/>
                        <a:gd name="connsiteY29" fmla="*/ 432425 h 768059"/>
                        <a:gd name="connsiteX30" fmla="*/ 1248072 w 1496212"/>
                        <a:gd name="connsiteY30" fmla="*/ 481974 h 768059"/>
                        <a:gd name="connsiteX31" fmla="*/ 1243567 w 1496212"/>
                        <a:gd name="connsiteY31" fmla="*/ 488731 h 768059"/>
                        <a:gd name="connsiteX32" fmla="*/ 1239063 w 1496212"/>
                        <a:gd name="connsiteY32" fmla="*/ 509001 h 768059"/>
                        <a:gd name="connsiteX33" fmla="*/ 1234558 w 1496212"/>
                        <a:gd name="connsiteY33" fmla="*/ 518009 h 768059"/>
                        <a:gd name="connsiteX34" fmla="*/ 1230054 w 1496212"/>
                        <a:gd name="connsiteY34" fmla="*/ 540532 h 768059"/>
                        <a:gd name="connsiteX35" fmla="*/ 1225549 w 1496212"/>
                        <a:gd name="connsiteY35" fmla="*/ 545036 h 768059"/>
                        <a:gd name="connsiteX36" fmla="*/ 1221045 w 1496212"/>
                        <a:gd name="connsiteY36" fmla="*/ 551793 h 768059"/>
                        <a:gd name="connsiteX37" fmla="*/ 1218793 w 1496212"/>
                        <a:gd name="connsiteY37" fmla="*/ 560802 h 768059"/>
                        <a:gd name="connsiteX38" fmla="*/ 1214288 w 1496212"/>
                        <a:gd name="connsiteY38" fmla="*/ 567558 h 768059"/>
                        <a:gd name="connsiteX39" fmla="*/ 1212036 w 1496212"/>
                        <a:gd name="connsiteY39" fmla="*/ 583324 h 768059"/>
                        <a:gd name="connsiteX40" fmla="*/ 1203027 w 1496212"/>
                        <a:gd name="connsiteY40" fmla="*/ 662151 h 768059"/>
                        <a:gd name="connsiteX41" fmla="*/ 1194018 w 1496212"/>
                        <a:gd name="connsiteY41" fmla="*/ 668908 h 768059"/>
                        <a:gd name="connsiteX42" fmla="*/ 1173749 w 1496212"/>
                        <a:gd name="connsiteY42" fmla="*/ 671160 h 768059"/>
                        <a:gd name="connsiteX43" fmla="*/ 1151226 w 1496212"/>
                        <a:gd name="connsiteY43" fmla="*/ 666656 h 768059"/>
                        <a:gd name="connsiteX44" fmla="*/ 1135461 w 1496212"/>
                        <a:gd name="connsiteY44" fmla="*/ 646386 h 768059"/>
                        <a:gd name="connsiteX45" fmla="*/ 1121948 w 1496212"/>
                        <a:gd name="connsiteY45" fmla="*/ 635125 h 768059"/>
                        <a:gd name="connsiteX46" fmla="*/ 1115191 w 1496212"/>
                        <a:gd name="connsiteY46" fmla="*/ 621611 h 768059"/>
                        <a:gd name="connsiteX47" fmla="*/ 1112939 w 1496212"/>
                        <a:gd name="connsiteY47" fmla="*/ 614855 h 768059"/>
                        <a:gd name="connsiteX48" fmla="*/ 1099425 w 1496212"/>
                        <a:gd name="connsiteY48" fmla="*/ 605846 h 768059"/>
                        <a:gd name="connsiteX49" fmla="*/ 1088164 w 1496212"/>
                        <a:gd name="connsiteY49" fmla="*/ 596837 h 768059"/>
                        <a:gd name="connsiteX50" fmla="*/ 1081408 w 1496212"/>
                        <a:gd name="connsiteY50" fmla="*/ 592333 h 768059"/>
                        <a:gd name="connsiteX51" fmla="*/ 1063390 w 1496212"/>
                        <a:gd name="connsiteY51" fmla="*/ 587828 h 768059"/>
                        <a:gd name="connsiteX52" fmla="*/ 1061138 w 1496212"/>
                        <a:gd name="connsiteY52" fmla="*/ 581072 h 768059"/>
                        <a:gd name="connsiteX53" fmla="*/ 1049877 w 1496212"/>
                        <a:gd name="connsiteY53" fmla="*/ 569810 h 768059"/>
                        <a:gd name="connsiteX54" fmla="*/ 1047624 w 1496212"/>
                        <a:gd name="connsiteY54" fmla="*/ 563054 h 768059"/>
                        <a:gd name="connsiteX55" fmla="*/ 1034111 w 1496212"/>
                        <a:gd name="connsiteY55" fmla="*/ 551793 h 768059"/>
                        <a:gd name="connsiteX56" fmla="*/ 1022850 w 1496212"/>
                        <a:gd name="connsiteY56" fmla="*/ 542784 h 768059"/>
                        <a:gd name="connsiteX57" fmla="*/ 1016093 w 1496212"/>
                        <a:gd name="connsiteY57" fmla="*/ 540532 h 768059"/>
                        <a:gd name="connsiteX58" fmla="*/ 1004832 w 1496212"/>
                        <a:gd name="connsiteY58" fmla="*/ 536027 h 768059"/>
                        <a:gd name="connsiteX59" fmla="*/ 995823 w 1496212"/>
                        <a:gd name="connsiteY59" fmla="*/ 531523 h 768059"/>
                        <a:gd name="connsiteX60" fmla="*/ 989067 w 1496212"/>
                        <a:gd name="connsiteY60" fmla="*/ 529271 h 768059"/>
                        <a:gd name="connsiteX61" fmla="*/ 980058 w 1496212"/>
                        <a:gd name="connsiteY61" fmla="*/ 524766 h 768059"/>
                        <a:gd name="connsiteX62" fmla="*/ 905735 w 1496212"/>
                        <a:gd name="connsiteY62" fmla="*/ 522514 h 768059"/>
                        <a:gd name="connsiteX63" fmla="*/ 856186 w 1496212"/>
                        <a:gd name="connsiteY63" fmla="*/ 527018 h 768059"/>
                        <a:gd name="connsiteX64" fmla="*/ 826907 w 1496212"/>
                        <a:gd name="connsiteY64" fmla="*/ 529271 h 768059"/>
                        <a:gd name="connsiteX65" fmla="*/ 820150 w 1496212"/>
                        <a:gd name="connsiteY65" fmla="*/ 547288 h 768059"/>
                        <a:gd name="connsiteX66" fmla="*/ 813394 w 1496212"/>
                        <a:gd name="connsiteY66" fmla="*/ 549541 h 768059"/>
                        <a:gd name="connsiteX67" fmla="*/ 808889 w 1496212"/>
                        <a:gd name="connsiteY67" fmla="*/ 554045 h 768059"/>
                        <a:gd name="connsiteX68" fmla="*/ 788619 w 1496212"/>
                        <a:gd name="connsiteY68" fmla="*/ 558549 h 768059"/>
                        <a:gd name="connsiteX69" fmla="*/ 779611 w 1496212"/>
                        <a:gd name="connsiteY69" fmla="*/ 560802 h 768059"/>
                        <a:gd name="connsiteX70" fmla="*/ 768349 w 1496212"/>
                        <a:gd name="connsiteY70" fmla="*/ 565306 h 768059"/>
                        <a:gd name="connsiteX71" fmla="*/ 761593 w 1496212"/>
                        <a:gd name="connsiteY71" fmla="*/ 567558 h 768059"/>
                        <a:gd name="connsiteX72" fmla="*/ 750332 w 1496212"/>
                        <a:gd name="connsiteY72" fmla="*/ 578819 h 768059"/>
                        <a:gd name="connsiteX73" fmla="*/ 745827 w 1496212"/>
                        <a:gd name="connsiteY73" fmla="*/ 585576 h 768059"/>
                        <a:gd name="connsiteX74" fmla="*/ 739071 w 1496212"/>
                        <a:gd name="connsiteY74" fmla="*/ 587828 h 768059"/>
                        <a:gd name="connsiteX75" fmla="*/ 732314 w 1496212"/>
                        <a:gd name="connsiteY75" fmla="*/ 594585 h 768059"/>
                        <a:gd name="connsiteX76" fmla="*/ 723305 w 1496212"/>
                        <a:gd name="connsiteY76" fmla="*/ 608098 h 768059"/>
                        <a:gd name="connsiteX77" fmla="*/ 716549 w 1496212"/>
                        <a:gd name="connsiteY77" fmla="*/ 623864 h 768059"/>
                        <a:gd name="connsiteX78" fmla="*/ 709792 w 1496212"/>
                        <a:gd name="connsiteY78" fmla="*/ 626116 h 768059"/>
                        <a:gd name="connsiteX79" fmla="*/ 707540 w 1496212"/>
                        <a:gd name="connsiteY79" fmla="*/ 635125 h 768059"/>
                        <a:gd name="connsiteX80" fmla="*/ 700783 w 1496212"/>
                        <a:gd name="connsiteY80" fmla="*/ 637377 h 768059"/>
                        <a:gd name="connsiteX81" fmla="*/ 691774 w 1496212"/>
                        <a:gd name="connsiteY81" fmla="*/ 644134 h 768059"/>
                        <a:gd name="connsiteX82" fmla="*/ 667000 w 1496212"/>
                        <a:gd name="connsiteY82" fmla="*/ 648638 h 768059"/>
                        <a:gd name="connsiteX83" fmla="*/ 648982 w 1496212"/>
                        <a:gd name="connsiteY83" fmla="*/ 657647 h 768059"/>
                        <a:gd name="connsiteX84" fmla="*/ 639973 w 1496212"/>
                        <a:gd name="connsiteY84" fmla="*/ 662151 h 768059"/>
                        <a:gd name="connsiteX85" fmla="*/ 621955 w 1496212"/>
                        <a:gd name="connsiteY85" fmla="*/ 666656 h 768059"/>
                        <a:gd name="connsiteX86" fmla="*/ 612947 w 1496212"/>
                        <a:gd name="connsiteY86" fmla="*/ 671160 h 768059"/>
                        <a:gd name="connsiteX87" fmla="*/ 588172 w 1496212"/>
                        <a:gd name="connsiteY87" fmla="*/ 673412 h 768059"/>
                        <a:gd name="connsiteX88" fmla="*/ 581416 w 1496212"/>
                        <a:gd name="connsiteY88" fmla="*/ 671160 h 768059"/>
                        <a:gd name="connsiteX89" fmla="*/ 572407 w 1496212"/>
                        <a:gd name="connsiteY89" fmla="*/ 666656 h 768059"/>
                        <a:gd name="connsiteX90" fmla="*/ 565650 w 1496212"/>
                        <a:gd name="connsiteY90" fmla="*/ 662151 h 768059"/>
                        <a:gd name="connsiteX91" fmla="*/ 552137 w 1496212"/>
                        <a:gd name="connsiteY91" fmla="*/ 657647 h 768059"/>
                        <a:gd name="connsiteX92" fmla="*/ 417004 w 1496212"/>
                        <a:gd name="connsiteY92" fmla="*/ 657647 h 768059"/>
                        <a:gd name="connsiteX93" fmla="*/ 385817 w 1496212"/>
                        <a:gd name="connsiteY93" fmla="*/ 637474 h 768059"/>
                        <a:gd name="connsiteX94" fmla="*/ 340428 w 1496212"/>
                        <a:gd name="connsiteY94" fmla="*/ 603594 h 768059"/>
                        <a:gd name="connsiteX95" fmla="*/ 302141 w 1496212"/>
                        <a:gd name="connsiteY95" fmla="*/ 578819 h 768059"/>
                        <a:gd name="connsiteX96" fmla="*/ 266105 w 1496212"/>
                        <a:gd name="connsiteY96" fmla="*/ 556297 h 768059"/>
                        <a:gd name="connsiteX97" fmla="*/ 259349 w 1496212"/>
                        <a:gd name="connsiteY97" fmla="*/ 554045 h 768059"/>
                        <a:gd name="connsiteX98" fmla="*/ 236826 w 1496212"/>
                        <a:gd name="connsiteY98" fmla="*/ 545036 h 768059"/>
                        <a:gd name="connsiteX99" fmla="*/ 180521 w 1496212"/>
                        <a:gd name="connsiteY99" fmla="*/ 536027 h 768059"/>
                        <a:gd name="connsiteX100" fmla="*/ 117459 w 1496212"/>
                        <a:gd name="connsiteY100" fmla="*/ 533775 h 768059"/>
                        <a:gd name="connsiteX101" fmla="*/ 76919 w 1496212"/>
                        <a:gd name="connsiteY101" fmla="*/ 536027 h 768059"/>
                        <a:gd name="connsiteX102" fmla="*/ 61645 w 1496212"/>
                        <a:gd name="connsiteY102" fmla="*/ 536930 h 768059"/>
                        <a:gd name="connsiteX103" fmla="*/ 23483 w 1496212"/>
                        <a:gd name="connsiteY103" fmla="*/ 550729 h 768059"/>
                        <a:gd name="connsiteX104" fmla="*/ 103 w 1496212"/>
                        <a:gd name="connsiteY104" fmla="*/ 573331 h 768059"/>
                        <a:gd name="connsiteX105" fmla="*/ 16207 w 1496212"/>
                        <a:gd name="connsiteY105" fmla="*/ 613525 h 768059"/>
                        <a:gd name="connsiteX106" fmla="*/ 45307 w 1496212"/>
                        <a:gd name="connsiteY106" fmla="*/ 618170 h 768059"/>
                        <a:gd name="connsiteX107" fmla="*/ 125027 w 1496212"/>
                        <a:gd name="connsiteY107" fmla="*/ 629432 h 768059"/>
                        <a:gd name="connsiteX108" fmla="*/ 167008 w 1496212"/>
                        <a:gd name="connsiteY108" fmla="*/ 632873 h 768059"/>
                        <a:gd name="connsiteX109" fmla="*/ 219388 w 1496212"/>
                        <a:gd name="connsiteY109" fmla="*/ 640429 h 768059"/>
                        <a:gd name="connsiteX110" fmla="*/ 271189 w 1496212"/>
                        <a:gd name="connsiteY110" fmla="*/ 659173 h 768059"/>
                        <a:gd name="connsiteX111" fmla="*/ 302141 w 1496212"/>
                        <a:gd name="connsiteY111" fmla="*/ 675665 h 768059"/>
                        <a:gd name="connsiteX112" fmla="*/ 337229 w 1496212"/>
                        <a:gd name="connsiteY112" fmla="*/ 700365 h 768059"/>
                        <a:gd name="connsiteX113" fmla="*/ 378458 w 1496212"/>
                        <a:gd name="connsiteY113" fmla="*/ 749187 h 768059"/>
                        <a:gd name="connsiteX114" fmla="*/ 403490 w 1496212"/>
                        <a:gd name="connsiteY114" fmla="*/ 752240 h 768059"/>
                        <a:gd name="connsiteX115" fmla="*/ 471057 w 1496212"/>
                        <a:gd name="connsiteY115" fmla="*/ 756744 h 768059"/>
                        <a:gd name="connsiteX116" fmla="*/ 486822 w 1496212"/>
                        <a:gd name="connsiteY116" fmla="*/ 768006 h 768059"/>
                        <a:gd name="connsiteX117" fmla="*/ 513849 w 1496212"/>
                        <a:gd name="connsiteY117" fmla="*/ 761249 h 768059"/>
                        <a:gd name="connsiteX118" fmla="*/ 522858 w 1496212"/>
                        <a:gd name="connsiteY118" fmla="*/ 758997 h 768059"/>
                        <a:gd name="connsiteX119" fmla="*/ 540876 w 1496212"/>
                        <a:gd name="connsiteY119" fmla="*/ 754492 h 768059"/>
                        <a:gd name="connsiteX120" fmla="*/ 619703 w 1496212"/>
                        <a:gd name="connsiteY120" fmla="*/ 752240 h 768059"/>
                        <a:gd name="connsiteX121" fmla="*/ 682765 w 1496212"/>
                        <a:gd name="connsiteY121" fmla="*/ 747736 h 768059"/>
                        <a:gd name="connsiteX122" fmla="*/ 689522 w 1496212"/>
                        <a:gd name="connsiteY122" fmla="*/ 745483 h 768059"/>
                        <a:gd name="connsiteX123" fmla="*/ 698531 w 1496212"/>
                        <a:gd name="connsiteY123" fmla="*/ 743231 h 768059"/>
                        <a:gd name="connsiteX124" fmla="*/ 730062 w 1496212"/>
                        <a:gd name="connsiteY124" fmla="*/ 740979 h 768059"/>
                        <a:gd name="connsiteX125" fmla="*/ 757088 w 1496212"/>
                        <a:gd name="connsiteY125" fmla="*/ 713952 h 768059"/>
                        <a:gd name="connsiteX126" fmla="*/ 768349 w 1496212"/>
                        <a:gd name="connsiteY126" fmla="*/ 702691 h 768059"/>
                        <a:gd name="connsiteX127" fmla="*/ 772854 w 1496212"/>
                        <a:gd name="connsiteY127" fmla="*/ 698187 h 768059"/>
                        <a:gd name="connsiteX128" fmla="*/ 784115 w 1496212"/>
                        <a:gd name="connsiteY128" fmla="*/ 684674 h 768059"/>
                        <a:gd name="connsiteX129" fmla="*/ 795376 w 1496212"/>
                        <a:gd name="connsiteY129" fmla="*/ 673412 h 768059"/>
                        <a:gd name="connsiteX130" fmla="*/ 799881 w 1496212"/>
                        <a:gd name="connsiteY130" fmla="*/ 666656 h 768059"/>
                        <a:gd name="connsiteX131" fmla="*/ 806637 w 1496212"/>
                        <a:gd name="connsiteY131" fmla="*/ 664404 h 768059"/>
                        <a:gd name="connsiteX132" fmla="*/ 808889 w 1496212"/>
                        <a:gd name="connsiteY132" fmla="*/ 657647 h 768059"/>
                        <a:gd name="connsiteX133" fmla="*/ 838168 w 1496212"/>
                        <a:gd name="connsiteY133" fmla="*/ 655395 h 768059"/>
                        <a:gd name="connsiteX134" fmla="*/ 860690 w 1496212"/>
                        <a:gd name="connsiteY134" fmla="*/ 639629 h 768059"/>
                        <a:gd name="connsiteX135" fmla="*/ 878708 w 1496212"/>
                        <a:gd name="connsiteY135" fmla="*/ 635125 h 768059"/>
                        <a:gd name="connsiteX136" fmla="*/ 887717 w 1496212"/>
                        <a:gd name="connsiteY136" fmla="*/ 632873 h 768059"/>
                        <a:gd name="connsiteX137" fmla="*/ 894474 w 1496212"/>
                        <a:gd name="connsiteY137" fmla="*/ 628368 h 768059"/>
                        <a:gd name="connsiteX138" fmla="*/ 914744 w 1496212"/>
                        <a:gd name="connsiteY138" fmla="*/ 619359 h 768059"/>
                        <a:gd name="connsiteX139" fmla="*/ 926005 w 1496212"/>
                        <a:gd name="connsiteY139" fmla="*/ 608098 h 768059"/>
                        <a:gd name="connsiteX140" fmla="*/ 941770 w 1496212"/>
                        <a:gd name="connsiteY140" fmla="*/ 603594 h 768059"/>
                        <a:gd name="connsiteX141" fmla="*/ 980058 w 1496212"/>
                        <a:gd name="connsiteY141" fmla="*/ 605846 h 768059"/>
                        <a:gd name="connsiteX142" fmla="*/ 984562 w 1496212"/>
                        <a:gd name="connsiteY142" fmla="*/ 612603 h 768059"/>
                        <a:gd name="connsiteX143" fmla="*/ 989067 w 1496212"/>
                        <a:gd name="connsiteY143" fmla="*/ 617107 h 768059"/>
                        <a:gd name="connsiteX144" fmla="*/ 1009337 w 1496212"/>
                        <a:gd name="connsiteY144" fmla="*/ 623864 h 768059"/>
                        <a:gd name="connsiteX145" fmla="*/ 1018346 w 1496212"/>
                        <a:gd name="connsiteY145" fmla="*/ 632873 h 768059"/>
                        <a:gd name="connsiteX146" fmla="*/ 1022850 w 1496212"/>
                        <a:gd name="connsiteY146" fmla="*/ 641881 h 768059"/>
                        <a:gd name="connsiteX147" fmla="*/ 1036363 w 1496212"/>
                        <a:gd name="connsiteY147" fmla="*/ 650890 h 768059"/>
                        <a:gd name="connsiteX148" fmla="*/ 1040868 w 1496212"/>
                        <a:gd name="connsiteY148" fmla="*/ 664404 h 768059"/>
                        <a:gd name="connsiteX149" fmla="*/ 1047624 w 1496212"/>
                        <a:gd name="connsiteY149" fmla="*/ 668908 h 768059"/>
                        <a:gd name="connsiteX150" fmla="*/ 1058885 w 1496212"/>
                        <a:gd name="connsiteY150" fmla="*/ 671160 h 768059"/>
                        <a:gd name="connsiteX151" fmla="*/ 1065642 w 1496212"/>
                        <a:gd name="connsiteY151" fmla="*/ 673412 h 768059"/>
                        <a:gd name="connsiteX152" fmla="*/ 1067894 w 1496212"/>
                        <a:gd name="connsiteY152" fmla="*/ 680169 h 768059"/>
                        <a:gd name="connsiteX153" fmla="*/ 1076903 w 1496212"/>
                        <a:gd name="connsiteY153" fmla="*/ 682421 h 768059"/>
                        <a:gd name="connsiteX154" fmla="*/ 1085912 w 1496212"/>
                        <a:gd name="connsiteY154" fmla="*/ 686926 h 768059"/>
                        <a:gd name="connsiteX155" fmla="*/ 1103930 w 1496212"/>
                        <a:gd name="connsiteY155" fmla="*/ 691430 h 768059"/>
                        <a:gd name="connsiteX156" fmla="*/ 1110686 w 1496212"/>
                        <a:gd name="connsiteY156" fmla="*/ 700439 h 768059"/>
                        <a:gd name="connsiteX157" fmla="*/ 1115191 w 1496212"/>
                        <a:gd name="connsiteY157" fmla="*/ 707196 h 768059"/>
                        <a:gd name="connsiteX158" fmla="*/ 1121948 w 1496212"/>
                        <a:gd name="connsiteY158" fmla="*/ 711700 h 768059"/>
                        <a:gd name="connsiteX159" fmla="*/ 1130956 w 1496212"/>
                        <a:gd name="connsiteY159" fmla="*/ 727466 h 768059"/>
                        <a:gd name="connsiteX160" fmla="*/ 1133209 w 1496212"/>
                        <a:gd name="connsiteY160" fmla="*/ 736474 h 768059"/>
                        <a:gd name="connsiteX161" fmla="*/ 1148974 w 1496212"/>
                        <a:gd name="connsiteY161" fmla="*/ 743231 h 768059"/>
                        <a:gd name="connsiteX162" fmla="*/ 1191766 w 1496212"/>
                        <a:gd name="connsiteY162" fmla="*/ 745483 h 768059"/>
                        <a:gd name="connsiteX163" fmla="*/ 1207532 w 1496212"/>
                        <a:gd name="connsiteY163" fmla="*/ 743231 h 768059"/>
                        <a:gd name="connsiteX164" fmla="*/ 1248072 w 1496212"/>
                        <a:gd name="connsiteY164" fmla="*/ 745483 h 768059"/>
                        <a:gd name="connsiteX165" fmla="*/ 1268342 w 1496212"/>
                        <a:gd name="connsiteY165" fmla="*/ 747736 h 768059"/>
                        <a:gd name="connsiteX166" fmla="*/ 1281855 w 1496212"/>
                        <a:gd name="connsiteY166" fmla="*/ 729718 h 768059"/>
                        <a:gd name="connsiteX167" fmla="*/ 1288612 w 1496212"/>
                        <a:gd name="connsiteY167" fmla="*/ 727466 h 768059"/>
                        <a:gd name="connsiteX168" fmla="*/ 1304377 w 1496212"/>
                        <a:gd name="connsiteY168" fmla="*/ 713952 h 768059"/>
                        <a:gd name="connsiteX169" fmla="*/ 1306629 w 1496212"/>
                        <a:gd name="connsiteY169" fmla="*/ 707196 h 768059"/>
                        <a:gd name="connsiteX170" fmla="*/ 1311134 w 1496212"/>
                        <a:gd name="connsiteY170" fmla="*/ 700439 h 768059"/>
                        <a:gd name="connsiteX171" fmla="*/ 1315638 w 1496212"/>
                        <a:gd name="connsiteY171" fmla="*/ 691430 h 768059"/>
                        <a:gd name="connsiteX172" fmla="*/ 1322395 w 1496212"/>
                        <a:gd name="connsiteY172" fmla="*/ 689178 h 768059"/>
                        <a:gd name="connsiteX173" fmla="*/ 1326899 w 1496212"/>
                        <a:gd name="connsiteY173" fmla="*/ 680169 h 768059"/>
                        <a:gd name="connsiteX174" fmla="*/ 1333656 w 1496212"/>
                        <a:gd name="connsiteY174" fmla="*/ 675665 h 768059"/>
                        <a:gd name="connsiteX175" fmla="*/ 1335908 w 1496212"/>
                        <a:gd name="connsiteY175" fmla="*/ 666656 h 768059"/>
                        <a:gd name="connsiteX176" fmla="*/ 1338160 w 1496212"/>
                        <a:gd name="connsiteY176" fmla="*/ 659899 h 768059"/>
                        <a:gd name="connsiteX177" fmla="*/ 1342665 w 1496212"/>
                        <a:gd name="connsiteY177" fmla="*/ 655395 h 768059"/>
                        <a:gd name="connsiteX178" fmla="*/ 1351674 w 1496212"/>
                        <a:gd name="connsiteY178" fmla="*/ 641881 h 768059"/>
                        <a:gd name="connsiteX179" fmla="*/ 1353926 w 1496212"/>
                        <a:gd name="connsiteY179" fmla="*/ 632873 h 768059"/>
                        <a:gd name="connsiteX180" fmla="*/ 1356178 w 1496212"/>
                        <a:gd name="connsiteY180" fmla="*/ 610350 h 768059"/>
                        <a:gd name="connsiteX181" fmla="*/ 1360682 w 1496212"/>
                        <a:gd name="connsiteY181" fmla="*/ 601341 h 768059"/>
                        <a:gd name="connsiteX182" fmla="*/ 1365187 w 1496212"/>
                        <a:gd name="connsiteY182" fmla="*/ 585576 h 768059"/>
                        <a:gd name="connsiteX183" fmla="*/ 1371944 w 1496212"/>
                        <a:gd name="connsiteY183" fmla="*/ 576567 h 768059"/>
                        <a:gd name="connsiteX184" fmla="*/ 1376448 w 1496212"/>
                        <a:gd name="connsiteY184" fmla="*/ 542784 h 768059"/>
                        <a:gd name="connsiteX185" fmla="*/ 1378700 w 1496212"/>
                        <a:gd name="connsiteY185" fmla="*/ 533775 h 768059"/>
                        <a:gd name="connsiteX186" fmla="*/ 1380952 w 1496212"/>
                        <a:gd name="connsiteY186" fmla="*/ 477470 h 768059"/>
                        <a:gd name="connsiteX187" fmla="*/ 1396718 w 1496212"/>
                        <a:gd name="connsiteY187" fmla="*/ 454947 h 768059"/>
                        <a:gd name="connsiteX188" fmla="*/ 1403475 w 1496212"/>
                        <a:gd name="connsiteY188" fmla="*/ 443686 h 768059"/>
                        <a:gd name="connsiteX189" fmla="*/ 1410231 w 1496212"/>
                        <a:gd name="connsiteY189" fmla="*/ 434677 h 768059"/>
                        <a:gd name="connsiteX190" fmla="*/ 1412483 w 1496212"/>
                        <a:gd name="connsiteY190" fmla="*/ 385129 h 768059"/>
                        <a:gd name="connsiteX191" fmla="*/ 1414736 w 1496212"/>
                        <a:gd name="connsiteY191" fmla="*/ 373868 h 768059"/>
                        <a:gd name="connsiteX192" fmla="*/ 1421492 w 1496212"/>
                        <a:gd name="connsiteY192" fmla="*/ 367111 h 768059"/>
                        <a:gd name="connsiteX193" fmla="*/ 1435006 w 1496212"/>
                        <a:gd name="connsiteY193" fmla="*/ 157655 h 768059"/>
                        <a:gd name="connsiteX194" fmla="*/ 1448519 w 1496212"/>
                        <a:gd name="connsiteY194" fmla="*/ 141889 h 768059"/>
                        <a:gd name="connsiteX195" fmla="*/ 1453023 w 1496212"/>
                        <a:gd name="connsiteY195" fmla="*/ 135133 h 768059"/>
                        <a:gd name="connsiteX196" fmla="*/ 1459780 w 1496212"/>
                        <a:gd name="connsiteY196" fmla="*/ 132880 h 768059"/>
                        <a:gd name="connsiteX197" fmla="*/ 1466537 w 1496212"/>
                        <a:gd name="connsiteY197" fmla="*/ 128376 h 768059"/>
                        <a:gd name="connsiteX198" fmla="*/ 1468789 w 1496212"/>
                        <a:gd name="connsiteY198" fmla="*/ 99097 h 768059"/>
                        <a:gd name="connsiteX199" fmla="*/ 1475546 w 1496212"/>
                        <a:gd name="connsiteY199" fmla="*/ 94593 h 768059"/>
                        <a:gd name="connsiteX200" fmla="*/ 1486807 w 1496212"/>
                        <a:gd name="connsiteY200" fmla="*/ 83332 h 768059"/>
                        <a:gd name="connsiteX201" fmla="*/ 1489059 w 1496212"/>
                        <a:gd name="connsiteY201" fmla="*/ 76575 h 768059"/>
                        <a:gd name="connsiteX202" fmla="*/ 1495816 w 1496212"/>
                        <a:gd name="connsiteY202" fmla="*/ 74323 h 768059"/>
                        <a:gd name="connsiteX203" fmla="*/ 1493563 w 1496212"/>
                        <a:gd name="connsiteY203" fmla="*/ 0 h 768059"/>
                        <a:gd name="connsiteX204" fmla="*/ 1482302 w 1496212"/>
                        <a:gd name="connsiteY204" fmla="*/ 9008 h 768059"/>
                        <a:gd name="connsiteX205" fmla="*/ 1480050 w 1496212"/>
                        <a:gd name="connsiteY205" fmla="*/ 18017 h 768059"/>
                        <a:gd name="connsiteX206" fmla="*/ 1473293 w 1496212"/>
                        <a:gd name="connsiteY206" fmla="*/ 20270 h 768059"/>
                        <a:gd name="connsiteX207" fmla="*/ 1482302 w 1496212"/>
                        <a:gd name="connsiteY207" fmla="*/ 18017 h 768059"/>
                        <a:gd name="connsiteX0" fmla="*/ 1482302 w 1496212"/>
                        <a:gd name="connsiteY0" fmla="*/ 18017 h 761298"/>
                        <a:gd name="connsiteX1" fmla="*/ 1482302 w 1496212"/>
                        <a:gd name="connsiteY1" fmla="*/ 18017 h 761298"/>
                        <a:gd name="connsiteX2" fmla="*/ 1455276 w 1496212"/>
                        <a:gd name="connsiteY2" fmla="*/ 38287 h 761298"/>
                        <a:gd name="connsiteX3" fmla="*/ 1432753 w 1496212"/>
                        <a:gd name="connsiteY3" fmla="*/ 49548 h 761298"/>
                        <a:gd name="connsiteX4" fmla="*/ 1425997 w 1496212"/>
                        <a:gd name="connsiteY4" fmla="*/ 54053 h 761298"/>
                        <a:gd name="connsiteX5" fmla="*/ 1414736 w 1496212"/>
                        <a:gd name="connsiteY5" fmla="*/ 60809 h 761298"/>
                        <a:gd name="connsiteX6" fmla="*/ 1401222 w 1496212"/>
                        <a:gd name="connsiteY6" fmla="*/ 67566 h 761298"/>
                        <a:gd name="connsiteX7" fmla="*/ 1392214 w 1496212"/>
                        <a:gd name="connsiteY7" fmla="*/ 76575 h 761298"/>
                        <a:gd name="connsiteX8" fmla="*/ 1383205 w 1496212"/>
                        <a:gd name="connsiteY8" fmla="*/ 83332 h 761298"/>
                        <a:gd name="connsiteX9" fmla="*/ 1371944 w 1496212"/>
                        <a:gd name="connsiteY9" fmla="*/ 94593 h 761298"/>
                        <a:gd name="connsiteX10" fmla="*/ 1362935 w 1496212"/>
                        <a:gd name="connsiteY10" fmla="*/ 112610 h 761298"/>
                        <a:gd name="connsiteX11" fmla="*/ 1360682 w 1496212"/>
                        <a:gd name="connsiteY11" fmla="*/ 119367 h 761298"/>
                        <a:gd name="connsiteX12" fmla="*/ 1356178 w 1496212"/>
                        <a:gd name="connsiteY12" fmla="*/ 128376 h 761298"/>
                        <a:gd name="connsiteX13" fmla="*/ 1351674 w 1496212"/>
                        <a:gd name="connsiteY13" fmla="*/ 155403 h 761298"/>
                        <a:gd name="connsiteX14" fmla="*/ 1347169 w 1496212"/>
                        <a:gd name="connsiteY14" fmla="*/ 164411 h 761298"/>
                        <a:gd name="connsiteX15" fmla="*/ 1344917 w 1496212"/>
                        <a:gd name="connsiteY15" fmla="*/ 175673 h 761298"/>
                        <a:gd name="connsiteX16" fmla="*/ 1340413 w 1496212"/>
                        <a:gd name="connsiteY16" fmla="*/ 182429 h 761298"/>
                        <a:gd name="connsiteX17" fmla="*/ 1335908 w 1496212"/>
                        <a:gd name="connsiteY17" fmla="*/ 191438 h 761298"/>
                        <a:gd name="connsiteX18" fmla="*/ 1331404 w 1496212"/>
                        <a:gd name="connsiteY18" fmla="*/ 225221 h 761298"/>
                        <a:gd name="connsiteX19" fmla="*/ 1320143 w 1496212"/>
                        <a:gd name="connsiteY19" fmla="*/ 245491 h 761298"/>
                        <a:gd name="connsiteX20" fmla="*/ 1308882 w 1496212"/>
                        <a:gd name="connsiteY20" fmla="*/ 259005 h 761298"/>
                        <a:gd name="connsiteX21" fmla="*/ 1306629 w 1496212"/>
                        <a:gd name="connsiteY21" fmla="*/ 265761 h 761298"/>
                        <a:gd name="connsiteX22" fmla="*/ 1302125 w 1496212"/>
                        <a:gd name="connsiteY22" fmla="*/ 270266 h 761298"/>
                        <a:gd name="connsiteX23" fmla="*/ 1293116 w 1496212"/>
                        <a:gd name="connsiteY23" fmla="*/ 288283 h 761298"/>
                        <a:gd name="connsiteX24" fmla="*/ 1290864 w 1496212"/>
                        <a:gd name="connsiteY24" fmla="*/ 297292 h 761298"/>
                        <a:gd name="connsiteX25" fmla="*/ 1288612 w 1496212"/>
                        <a:gd name="connsiteY25" fmla="*/ 304049 h 761298"/>
                        <a:gd name="connsiteX26" fmla="*/ 1275098 w 1496212"/>
                        <a:gd name="connsiteY26" fmla="*/ 335580 h 761298"/>
                        <a:gd name="connsiteX27" fmla="*/ 1270594 w 1496212"/>
                        <a:gd name="connsiteY27" fmla="*/ 382876 h 761298"/>
                        <a:gd name="connsiteX28" fmla="*/ 1263837 w 1496212"/>
                        <a:gd name="connsiteY28" fmla="*/ 409903 h 761298"/>
                        <a:gd name="connsiteX29" fmla="*/ 1254828 w 1496212"/>
                        <a:gd name="connsiteY29" fmla="*/ 432425 h 761298"/>
                        <a:gd name="connsiteX30" fmla="*/ 1248072 w 1496212"/>
                        <a:gd name="connsiteY30" fmla="*/ 481974 h 761298"/>
                        <a:gd name="connsiteX31" fmla="*/ 1243567 w 1496212"/>
                        <a:gd name="connsiteY31" fmla="*/ 488731 h 761298"/>
                        <a:gd name="connsiteX32" fmla="*/ 1239063 w 1496212"/>
                        <a:gd name="connsiteY32" fmla="*/ 509001 h 761298"/>
                        <a:gd name="connsiteX33" fmla="*/ 1234558 w 1496212"/>
                        <a:gd name="connsiteY33" fmla="*/ 518009 h 761298"/>
                        <a:gd name="connsiteX34" fmla="*/ 1230054 w 1496212"/>
                        <a:gd name="connsiteY34" fmla="*/ 540532 h 761298"/>
                        <a:gd name="connsiteX35" fmla="*/ 1225549 w 1496212"/>
                        <a:gd name="connsiteY35" fmla="*/ 545036 h 761298"/>
                        <a:gd name="connsiteX36" fmla="*/ 1221045 w 1496212"/>
                        <a:gd name="connsiteY36" fmla="*/ 551793 h 761298"/>
                        <a:gd name="connsiteX37" fmla="*/ 1218793 w 1496212"/>
                        <a:gd name="connsiteY37" fmla="*/ 560802 h 761298"/>
                        <a:gd name="connsiteX38" fmla="*/ 1214288 w 1496212"/>
                        <a:gd name="connsiteY38" fmla="*/ 567558 h 761298"/>
                        <a:gd name="connsiteX39" fmla="*/ 1212036 w 1496212"/>
                        <a:gd name="connsiteY39" fmla="*/ 583324 h 761298"/>
                        <a:gd name="connsiteX40" fmla="*/ 1203027 w 1496212"/>
                        <a:gd name="connsiteY40" fmla="*/ 662151 h 761298"/>
                        <a:gd name="connsiteX41" fmla="*/ 1194018 w 1496212"/>
                        <a:gd name="connsiteY41" fmla="*/ 668908 h 761298"/>
                        <a:gd name="connsiteX42" fmla="*/ 1173749 w 1496212"/>
                        <a:gd name="connsiteY42" fmla="*/ 671160 h 761298"/>
                        <a:gd name="connsiteX43" fmla="*/ 1151226 w 1496212"/>
                        <a:gd name="connsiteY43" fmla="*/ 666656 h 761298"/>
                        <a:gd name="connsiteX44" fmla="*/ 1135461 w 1496212"/>
                        <a:gd name="connsiteY44" fmla="*/ 646386 h 761298"/>
                        <a:gd name="connsiteX45" fmla="*/ 1121948 w 1496212"/>
                        <a:gd name="connsiteY45" fmla="*/ 635125 h 761298"/>
                        <a:gd name="connsiteX46" fmla="*/ 1115191 w 1496212"/>
                        <a:gd name="connsiteY46" fmla="*/ 621611 h 761298"/>
                        <a:gd name="connsiteX47" fmla="*/ 1112939 w 1496212"/>
                        <a:gd name="connsiteY47" fmla="*/ 614855 h 761298"/>
                        <a:gd name="connsiteX48" fmla="*/ 1099425 w 1496212"/>
                        <a:gd name="connsiteY48" fmla="*/ 605846 h 761298"/>
                        <a:gd name="connsiteX49" fmla="*/ 1088164 w 1496212"/>
                        <a:gd name="connsiteY49" fmla="*/ 596837 h 761298"/>
                        <a:gd name="connsiteX50" fmla="*/ 1081408 w 1496212"/>
                        <a:gd name="connsiteY50" fmla="*/ 592333 h 761298"/>
                        <a:gd name="connsiteX51" fmla="*/ 1063390 w 1496212"/>
                        <a:gd name="connsiteY51" fmla="*/ 587828 h 761298"/>
                        <a:gd name="connsiteX52" fmla="*/ 1061138 w 1496212"/>
                        <a:gd name="connsiteY52" fmla="*/ 581072 h 761298"/>
                        <a:gd name="connsiteX53" fmla="*/ 1049877 w 1496212"/>
                        <a:gd name="connsiteY53" fmla="*/ 569810 h 761298"/>
                        <a:gd name="connsiteX54" fmla="*/ 1047624 w 1496212"/>
                        <a:gd name="connsiteY54" fmla="*/ 563054 h 761298"/>
                        <a:gd name="connsiteX55" fmla="*/ 1034111 w 1496212"/>
                        <a:gd name="connsiteY55" fmla="*/ 551793 h 761298"/>
                        <a:gd name="connsiteX56" fmla="*/ 1022850 w 1496212"/>
                        <a:gd name="connsiteY56" fmla="*/ 542784 h 761298"/>
                        <a:gd name="connsiteX57" fmla="*/ 1016093 w 1496212"/>
                        <a:gd name="connsiteY57" fmla="*/ 540532 h 761298"/>
                        <a:gd name="connsiteX58" fmla="*/ 1004832 w 1496212"/>
                        <a:gd name="connsiteY58" fmla="*/ 536027 h 761298"/>
                        <a:gd name="connsiteX59" fmla="*/ 995823 w 1496212"/>
                        <a:gd name="connsiteY59" fmla="*/ 531523 h 761298"/>
                        <a:gd name="connsiteX60" fmla="*/ 989067 w 1496212"/>
                        <a:gd name="connsiteY60" fmla="*/ 529271 h 761298"/>
                        <a:gd name="connsiteX61" fmla="*/ 980058 w 1496212"/>
                        <a:gd name="connsiteY61" fmla="*/ 524766 h 761298"/>
                        <a:gd name="connsiteX62" fmla="*/ 905735 w 1496212"/>
                        <a:gd name="connsiteY62" fmla="*/ 522514 h 761298"/>
                        <a:gd name="connsiteX63" fmla="*/ 856186 w 1496212"/>
                        <a:gd name="connsiteY63" fmla="*/ 527018 h 761298"/>
                        <a:gd name="connsiteX64" fmla="*/ 826907 w 1496212"/>
                        <a:gd name="connsiteY64" fmla="*/ 529271 h 761298"/>
                        <a:gd name="connsiteX65" fmla="*/ 820150 w 1496212"/>
                        <a:gd name="connsiteY65" fmla="*/ 547288 h 761298"/>
                        <a:gd name="connsiteX66" fmla="*/ 813394 w 1496212"/>
                        <a:gd name="connsiteY66" fmla="*/ 549541 h 761298"/>
                        <a:gd name="connsiteX67" fmla="*/ 808889 w 1496212"/>
                        <a:gd name="connsiteY67" fmla="*/ 554045 h 761298"/>
                        <a:gd name="connsiteX68" fmla="*/ 788619 w 1496212"/>
                        <a:gd name="connsiteY68" fmla="*/ 558549 h 761298"/>
                        <a:gd name="connsiteX69" fmla="*/ 779611 w 1496212"/>
                        <a:gd name="connsiteY69" fmla="*/ 560802 h 761298"/>
                        <a:gd name="connsiteX70" fmla="*/ 768349 w 1496212"/>
                        <a:gd name="connsiteY70" fmla="*/ 565306 h 761298"/>
                        <a:gd name="connsiteX71" fmla="*/ 761593 w 1496212"/>
                        <a:gd name="connsiteY71" fmla="*/ 567558 h 761298"/>
                        <a:gd name="connsiteX72" fmla="*/ 750332 w 1496212"/>
                        <a:gd name="connsiteY72" fmla="*/ 578819 h 761298"/>
                        <a:gd name="connsiteX73" fmla="*/ 745827 w 1496212"/>
                        <a:gd name="connsiteY73" fmla="*/ 585576 h 761298"/>
                        <a:gd name="connsiteX74" fmla="*/ 739071 w 1496212"/>
                        <a:gd name="connsiteY74" fmla="*/ 587828 h 761298"/>
                        <a:gd name="connsiteX75" fmla="*/ 732314 w 1496212"/>
                        <a:gd name="connsiteY75" fmla="*/ 594585 h 761298"/>
                        <a:gd name="connsiteX76" fmla="*/ 723305 w 1496212"/>
                        <a:gd name="connsiteY76" fmla="*/ 608098 h 761298"/>
                        <a:gd name="connsiteX77" fmla="*/ 716549 w 1496212"/>
                        <a:gd name="connsiteY77" fmla="*/ 623864 h 761298"/>
                        <a:gd name="connsiteX78" fmla="*/ 709792 w 1496212"/>
                        <a:gd name="connsiteY78" fmla="*/ 626116 h 761298"/>
                        <a:gd name="connsiteX79" fmla="*/ 707540 w 1496212"/>
                        <a:gd name="connsiteY79" fmla="*/ 635125 h 761298"/>
                        <a:gd name="connsiteX80" fmla="*/ 700783 w 1496212"/>
                        <a:gd name="connsiteY80" fmla="*/ 637377 h 761298"/>
                        <a:gd name="connsiteX81" fmla="*/ 691774 w 1496212"/>
                        <a:gd name="connsiteY81" fmla="*/ 644134 h 761298"/>
                        <a:gd name="connsiteX82" fmla="*/ 667000 w 1496212"/>
                        <a:gd name="connsiteY82" fmla="*/ 648638 h 761298"/>
                        <a:gd name="connsiteX83" fmla="*/ 648982 w 1496212"/>
                        <a:gd name="connsiteY83" fmla="*/ 657647 h 761298"/>
                        <a:gd name="connsiteX84" fmla="*/ 639973 w 1496212"/>
                        <a:gd name="connsiteY84" fmla="*/ 662151 h 761298"/>
                        <a:gd name="connsiteX85" fmla="*/ 621955 w 1496212"/>
                        <a:gd name="connsiteY85" fmla="*/ 666656 h 761298"/>
                        <a:gd name="connsiteX86" fmla="*/ 612947 w 1496212"/>
                        <a:gd name="connsiteY86" fmla="*/ 671160 h 761298"/>
                        <a:gd name="connsiteX87" fmla="*/ 588172 w 1496212"/>
                        <a:gd name="connsiteY87" fmla="*/ 673412 h 761298"/>
                        <a:gd name="connsiteX88" fmla="*/ 581416 w 1496212"/>
                        <a:gd name="connsiteY88" fmla="*/ 671160 h 761298"/>
                        <a:gd name="connsiteX89" fmla="*/ 572407 w 1496212"/>
                        <a:gd name="connsiteY89" fmla="*/ 666656 h 761298"/>
                        <a:gd name="connsiteX90" fmla="*/ 565650 w 1496212"/>
                        <a:gd name="connsiteY90" fmla="*/ 662151 h 761298"/>
                        <a:gd name="connsiteX91" fmla="*/ 552137 w 1496212"/>
                        <a:gd name="connsiteY91" fmla="*/ 657647 h 761298"/>
                        <a:gd name="connsiteX92" fmla="*/ 417004 w 1496212"/>
                        <a:gd name="connsiteY92" fmla="*/ 657647 h 761298"/>
                        <a:gd name="connsiteX93" fmla="*/ 385817 w 1496212"/>
                        <a:gd name="connsiteY93" fmla="*/ 637474 h 761298"/>
                        <a:gd name="connsiteX94" fmla="*/ 340428 w 1496212"/>
                        <a:gd name="connsiteY94" fmla="*/ 603594 h 761298"/>
                        <a:gd name="connsiteX95" fmla="*/ 302141 w 1496212"/>
                        <a:gd name="connsiteY95" fmla="*/ 578819 h 761298"/>
                        <a:gd name="connsiteX96" fmla="*/ 266105 w 1496212"/>
                        <a:gd name="connsiteY96" fmla="*/ 556297 h 761298"/>
                        <a:gd name="connsiteX97" fmla="*/ 259349 w 1496212"/>
                        <a:gd name="connsiteY97" fmla="*/ 554045 h 761298"/>
                        <a:gd name="connsiteX98" fmla="*/ 236826 w 1496212"/>
                        <a:gd name="connsiteY98" fmla="*/ 545036 h 761298"/>
                        <a:gd name="connsiteX99" fmla="*/ 180521 w 1496212"/>
                        <a:gd name="connsiteY99" fmla="*/ 536027 h 761298"/>
                        <a:gd name="connsiteX100" fmla="*/ 117459 w 1496212"/>
                        <a:gd name="connsiteY100" fmla="*/ 533775 h 761298"/>
                        <a:gd name="connsiteX101" fmla="*/ 76919 w 1496212"/>
                        <a:gd name="connsiteY101" fmla="*/ 536027 h 761298"/>
                        <a:gd name="connsiteX102" fmla="*/ 61645 w 1496212"/>
                        <a:gd name="connsiteY102" fmla="*/ 536930 h 761298"/>
                        <a:gd name="connsiteX103" fmla="*/ 23483 w 1496212"/>
                        <a:gd name="connsiteY103" fmla="*/ 550729 h 761298"/>
                        <a:gd name="connsiteX104" fmla="*/ 103 w 1496212"/>
                        <a:gd name="connsiteY104" fmla="*/ 573331 h 761298"/>
                        <a:gd name="connsiteX105" fmla="*/ 16207 w 1496212"/>
                        <a:gd name="connsiteY105" fmla="*/ 613525 h 761298"/>
                        <a:gd name="connsiteX106" fmla="*/ 45307 w 1496212"/>
                        <a:gd name="connsiteY106" fmla="*/ 618170 h 761298"/>
                        <a:gd name="connsiteX107" fmla="*/ 125027 w 1496212"/>
                        <a:gd name="connsiteY107" fmla="*/ 629432 h 761298"/>
                        <a:gd name="connsiteX108" fmla="*/ 167008 w 1496212"/>
                        <a:gd name="connsiteY108" fmla="*/ 632873 h 761298"/>
                        <a:gd name="connsiteX109" fmla="*/ 219388 w 1496212"/>
                        <a:gd name="connsiteY109" fmla="*/ 640429 h 761298"/>
                        <a:gd name="connsiteX110" fmla="*/ 271189 w 1496212"/>
                        <a:gd name="connsiteY110" fmla="*/ 659173 h 761298"/>
                        <a:gd name="connsiteX111" fmla="*/ 302141 w 1496212"/>
                        <a:gd name="connsiteY111" fmla="*/ 675665 h 761298"/>
                        <a:gd name="connsiteX112" fmla="*/ 337229 w 1496212"/>
                        <a:gd name="connsiteY112" fmla="*/ 700365 h 761298"/>
                        <a:gd name="connsiteX113" fmla="*/ 378458 w 1496212"/>
                        <a:gd name="connsiteY113" fmla="*/ 749187 h 761298"/>
                        <a:gd name="connsiteX114" fmla="*/ 403490 w 1496212"/>
                        <a:gd name="connsiteY114" fmla="*/ 752240 h 761298"/>
                        <a:gd name="connsiteX115" fmla="*/ 471057 w 1496212"/>
                        <a:gd name="connsiteY115" fmla="*/ 756744 h 761298"/>
                        <a:gd name="connsiteX116" fmla="*/ 513849 w 1496212"/>
                        <a:gd name="connsiteY116" fmla="*/ 761249 h 761298"/>
                        <a:gd name="connsiteX117" fmla="*/ 522858 w 1496212"/>
                        <a:gd name="connsiteY117" fmla="*/ 758997 h 761298"/>
                        <a:gd name="connsiteX118" fmla="*/ 540876 w 1496212"/>
                        <a:gd name="connsiteY118" fmla="*/ 754492 h 761298"/>
                        <a:gd name="connsiteX119" fmla="*/ 619703 w 1496212"/>
                        <a:gd name="connsiteY119" fmla="*/ 752240 h 761298"/>
                        <a:gd name="connsiteX120" fmla="*/ 682765 w 1496212"/>
                        <a:gd name="connsiteY120" fmla="*/ 747736 h 761298"/>
                        <a:gd name="connsiteX121" fmla="*/ 689522 w 1496212"/>
                        <a:gd name="connsiteY121" fmla="*/ 745483 h 761298"/>
                        <a:gd name="connsiteX122" fmla="*/ 698531 w 1496212"/>
                        <a:gd name="connsiteY122" fmla="*/ 743231 h 761298"/>
                        <a:gd name="connsiteX123" fmla="*/ 730062 w 1496212"/>
                        <a:gd name="connsiteY123" fmla="*/ 740979 h 761298"/>
                        <a:gd name="connsiteX124" fmla="*/ 757088 w 1496212"/>
                        <a:gd name="connsiteY124" fmla="*/ 713952 h 761298"/>
                        <a:gd name="connsiteX125" fmla="*/ 768349 w 1496212"/>
                        <a:gd name="connsiteY125" fmla="*/ 702691 h 761298"/>
                        <a:gd name="connsiteX126" fmla="*/ 772854 w 1496212"/>
                        <a:gd name="connsiteY126" fmla="*/ 698187 h 761298"/>
                        <a:gd name="connsiteX127" fmla="*/ 784115 w 1496212"/>
                        <a:gd name="connsiteY127" fmla="*/ 684674 h 761298"/>
                        <a:gd name="connsiteX128" fmla="*/ 795376 w 1496212"/>
                        <a:gd name="connsiteY128" fmla="*/ 673412 h 761298"/>
                        <a:gd name="connsiteX129" fmla="*/ 799881 w 1496212"/>
                        <a:gd name="connsiteY129" fmla="*/ 666656 h 761298"/>
                        <a:gd name="connsiteX130" fmla="*/ 806637 w 1496212"/>
                        <a:gd name="connsiteY130" fmla="*/ 664404 h 761298"/>
                        <a:gd name="connsiteX131" fmla="*/ 808889 w 1496212"/>
                        <a:gd name="connsiteY131" fmla="*/ 657647 h 761298"/>
                        <a:gd name="connsiteX132" fmla="*/ 838168 w 1496212"/>
                        <a:gd name="connsiteY132" fmla="*/ 655395 h 761298"/>
                        <a:gd name="connsiteX133" fmla="*/ 860690 w 1496212"/>
                        <a:gd name="connsiteY133" fmla="*/ 639629 h 761298"/>
                        <a:gd name="connsiteX134" fmla="*/ 878708 w 1496212"/>
                        <a:gd name="connsiteY134" fmla="*/ 635125 h 761298"/>
                        <a:gd name="connsiteX135" fmla="*/ 887717 w 1496212"/>
                        <a:gd name="connsiteY135" fmla="*/ 632873 h 761298"/>
                        <a:gd name="connsiteX136" fmla="*/ 894474 w 1496212"/>
                        <a:gd name="connsiteY136" fmla="*/ 628368 h 761298"/>
                        <a:gd name="connsiteX137" fmla="*/ 914744 w 1496212"/>
                        <a:gd name="connsiteY137" fmla="*/ 619359 h 761298"/>
                        <a:gd name="connsiteX138" fmla="*/ 926005 w 1496212"/>
                        <a:gd name="connsiteY138" fmla="*/ 608098 h 761298"/>
                        <a:gd name="connsiteX139" fmla="*/ 941770 w 1496212"/>
                        <a:gd name="connsiteY139" fmla="*/ 603594 h 761298"/>
                        <a:gd name="connsiteX140" fmla="*/ 980058 w 1496212"/>
                        <a:gd name="connsiteY140" fmla="*/ 605846 h 761298"/>
                        <a:gd name="connsiteX141" fmla="*/ 984562 w 1496212"/>
                        <a:gd name="connsiteY141" fmla="*/ 612603 h 761298"/>
                        <a:gd name="connsiteX142" fmla="*/ 989067 w 1496212"/>
                        <a:gd name="connsiteY142" fmla="*/ 617107 h 761298"/>
                        <a:gd name="connsiteX143" fmla="*/ 1009337 w 1496212"/>
                        <a:gd name="connsiteY143" fmla="*/ 623864 h 761298"/>
                        <a:gd name="connsiteX144" fmla="*/ 1018346 w 1496212"/>
                        <a:gd name="connsiteY144" fmla="*/ 632873 h 761298"/>
                        <a:gd name="connsiteX145" fmla="*/ 1022850 w 1496212"/>
                        <a:gd name="connsiteY145" fmla="*/ 641881 h 761298"/>
                        <a:gd name="connsiteX146" fmla="*/ 1036363 w 1496212"/>
                        <a:gd name="connsiteY146" fmla="*/ 650890 h 761298"/>
                        <a:gd name="connsiteX147" fmla="*/ 1040868 w 1496212"/>
                        <a:gd name="connsiteY147" fmla="*/ 664404 h 761298"/>
                        <a:gd name="connsiteX148" fmla="*/ 1047624 w 1496212"/>
                        <a:gd name="connsiteY148" fmla="*/ 668908 h 761298"/>
                        <a:gd name="connsiteX149" fmla="*/ 1058885 w 1496212"/>
                        <a:gd name="connsiteY149" fmla="*/ 671160 h 761298"/>
                        <a:gd name="connsiteX150" fmla="*/ 1065642 w 1496212"/>
                        <a:gd name="connsiteY150" fmla="*/ 673412 h 761298"/>
                        <a:gd name="connsiteX151" fmla="*/ 1067894 w 1496212"/>
                        <a:gd name="connsiteY151" fmla="*/ 680169 h 761298"/>
                        <a:gd name="connsiteX152" fmla="*/ 1076903 w 1496212"/>
                        <a:gd name="connsiteY152" fmla="*/ 682421 h 761298"/>
                        <a:gd name="connsiteX153" fmla="*/ 1085912 w 1496212"/>
                        <a:gd name="connsiteY153" fmla="*/ 686926 h 761298"/>
                        <a:gd name="connsiteX154" fmla="*/ 1103930 w 1496212"/>
                        <a:gd name="connsiteY154" fmla="*/ 691430 h 761298"/>
                        <a:gd name="connsiteX155" fmla="*/ 1110686 w 1496212"/>
                        <a:gd name="connsiteY155" fmla="*/ 700439 h 761298"/>
                        <a:gd name="connsiteX156" fmla="*/ 1115191 w 1496212"/>
                        <a:gd name="connsiteY156" fmla="*/ 707196 h 761298"/>
                        <a:gd name="connsiteX157" fmla="*/ 1121948 w 1496212"/>
                        <a:gd name="connsiteY157" fmla="*/ 711700 h 761298"/>
                        <a:gd name="connsiteX158" fmla="*/ 1130956 w 1496212"/>
                        <a:gd name="connsiteY158" fmla="*/ 727466 h 761298"/>
                        <a:gd name="connsiteX159" fmla="*/ 1133209 w 1496212"/>
                        <a:gd name="connsiteY159" fmla="*/ 736474 h 761298"/>
                        <a:gd name="connsiteX160" fmla="*/ 1148974 w 1496212"/>
                        <a:gd name="connsiteY160" fmla="*/ 743231 h 761298"/>
                        <a:gd name="connsiteX161" fmla="*/ 1191766 w 1496212"/>
                        <a:gd name="connsiteY161" fmla="*/ 745483 h 761298"/>
                        <a:gd name="connsiteX162" fmla="*/ 1207532 w 1496212"/>
                        <a:gd name="connsiteY162" fmla="*/ 743231 h 761298"/>
                        <a:gd name="connsiteX163" fmla="*/ 1248072 w 1496212"/>
                        <a:gd name="connsiteY163" fmla="*/ 745483 h 761298"/>
                        <a:gd name="connsiteX164" fmla="*/ 1268342 w 1496212"/>
                        <a:gd name="connsiteY164" fmla="*/ 747736 h 761298"/>
                        <a:gd name="connsiteX165" fmla="*/ 1281855 w 1496212"/>
                        <a:gd name="connsiteY165" fmla="*/ 729718 h 761298"/>
                        <a:gd name="connsiteX166" fmla="*/ 1288612 w 1496212"/>
                        <a:gd name="connsiteY166" fmla="*/ 727466 h 761298"/>
                        <a:gd name="connsiteX167" fmla="*/ 1304377 w 1496212"/>
                        <a:gd name="connsiteY167" fmla="*/ 713952 h 761298"/>
                        <a:gd name="connsiteX168" fmla="*/ 1306629 w 1496212"/>
                        <a:gd name="connsiteY168" fmla="*/ 707196 h 761298"/>
                        <a:gd name="connsiteX169" fmla="*/ 1311134 w 1496212"/>
                        <a:gd name="connsiteY169" fmla="*/ 700439 h 761298"/>
                        <a:gd name="connsiteX170" fmla="*/ 1315638 w 1496212"/>
                        <a:gd name="connsiteY170" fmla="*/ 691430 h 761298"/>
                        <a:gd name="connsiteX171" fmla="*/ 1322395 w 1496212"/>
                        <a:gd name="connsiteY171" fmla="*/ 689178 h 761298"/>
                        <a:gd name="connsiteX172" fmla="*/ 1326899 w 1496212"/>
                        <a:gd name="connsiteY172" fmla="*/ 680169 h 761298"/>
                        <a:gd name="connsiteX173" fmla="*/ 1333656 w 1496212"/>
                        <a:gd name="connsiteY173" fmla="*/ 675665 h 761298"/>
                        <a:gd name="connsiteX174" fmla="*/ 1335908 w 1496212"/>
                        <a:gd name="connsiteY174" fmla="*/ 666656 h 761298"/>
                        <a:gd name="connsiteX175" fmla="*/ 1338160 w 1496212"/>
                        <a:gd name="connsiteY175" fmla="*/ 659899 h 761298"/>
                        <a:gd name="connsiteX176" fmla="*/ 1342665 w 1496212"/>
                        <a:gd name="connsiteY176" fmla="*/ 655395 h 761298"/>
                        <a:gd name="connsiteX177" fmla="*/ 1351674 w 1496212"/>
                        <a:gd name="connsiteY177" fmla="*/ 641881 h 761298"/>
                        <a:gd name="connsiteX178" fmla="*/ 1353926 w 1496212"/>
                        <a:gd name="connsiteY178" fmla="*/ 632873 h 761298"/>
                        <a:gd name="connsiteX179" fmla="*/ 1356178 w 1496212"/>
                        <a:gd name="connsiteY179" fmla="*/ 610350 h 761298"/>
                        <a:gd name="connsiteX180" fmla="*/ 1360682 w 1496212"/>
                        <a:gd name="connsiteY180" fmla="*/ 601341 h 761298"/>
                        <a:gd name="connsiteX181" fmla="*/ 1365187 w 1496212"/>
                        <a:gd name="connsiteY181" fmla="*/ 585576 h 761298"/>
                        <a:gd name="connsiteX182" fmla="*/ 1371944 w 1496212"/>
                        <a:gd name="connsiteY182" fmla="*/ 576567 h 761298"/>
                        <a:gd name="connsiteX183" fmla="*/ 1376448 w 1496212"/>
                        <a:gd name="connsiteY183" fmla="*/ 542784 h 761298"/>
                        <a:gd name="connsiteX184" fmla="*/ 1378700 w 1496212"/>
                        <a:gd name="connsiteY184" fmla="*/ 533775 h 761298"/>
                        <a:gd name="connsiteX185" fmla="*/ 1380952 w 1496212"/>
                        <a:gd name="connsiteY185" fmla="*/ 477470 h 761298"/>
                        <a:gd name="connsiteX186" fmla="*/ 1396718 w 1496212"/>
                        <a:gd name="connsiteY186" fmla="*/ 454947 h 761298"/>
                        <a:gd name="connsiteX187" fmla="*/ 1403475 w 1496212"/>
                        <a:gd name="connsiteY187" fmla="*/ 443686 h 761298"/>
                        <a:gd name="connsiteX188" fmla="*/ 1410231 w 1496212"/>
                        <a:gd name="connsiteY188" fmla="*/ 434677 h 761298"/>
                        <a:gd name="connsiteX189" fmla="*/ 1412483 w 1496212"/>
                        <a:gd name="connsiteY189" fmla="*/ 385129 h 761298"/>
                        <a:gd name="connsiteX190" fmla="*/ 1414736 w 1496212"/>
                        <a:gd name="connsiteY190" fmla="*/ 373868 h 761298"/>
                        <a:gd name="connsiteX191" fmla="*/ 1421492 w 1496212"/>
                        <a:gd name="connsiteY191" fmla="*/ 367111 h 761298"/>
                        <a:gd name="connsiteX192" fmla="*/ 1435006 w 1496212"/>
                        <a:gd name="connsiteY192" fmla="*/ 157655 h 761298"/>
                        <a:gd name="connsiteX193" fmla="*/ 1448519 w 1496212"/>
                        <a:gd name="connsiteY193" fmla="*/ 141889 h 761298"/>
                        <a:gd name="connsiteX194" fmla="*/ 1453023 w 1496212"/>
                        <a:gd name="connsiteY194" fmla="*/ 135133 h 761298"/>
                        <a:gd name="connsiteX195" fmla="*/ 1459780 w 1496212"/>
                        <a:gd name="connsiteY195" fmla="*/ 132880 h 761298"/>
                        <a:gd name="connsiteX196" fmla="*/ 1466537 w 1496212"/>
                        <a:gd name="connsiteY196" fmla="*/ 128376 h 761298"/>
                        <a:gd name="connsiteX197" fmla="*/ 1468789 w 1496212"/>
                        <a:gd name="connsiteY197" fmla="*/ 99097 h 761298"/>
                        <a:gd name="connsiteX198" fmla="*/ 1475546 w 1496212"/>
                        <a:gd name="connsiteY198" fmla="*/ 94593 h 761298"/>
                        <a:gd name="connsiteX199" fmla="*/ 1486807 w 1496212"/>
                        <a:gd name="connsiteY199" fmla="*/ 83332 h 761298"/>
                        <a:gd name="connsiteX200" fmla="*/ 1489059 w 1496212"/>
                        <a:gd name="connsiteY200" fmla="*/ 76575 h 761298"/>
                        <a:gd name="connsiteX201" fmla="*/ 1495816 w 1496212"/>
                        <a:gd name="connsiteY201" fmla="*/ 74323 h 761298"/>
                        <a:gd name="connsiteX202" fmla="*/ 1493563 w 1496212"/>
                        <a:gd name="connsiteY202" fmla="*/ 0 h 761298"/>
                        <a:gd name="connsiteX203" fmla="*/ 1482302 w 1496212"/>
                        <a:gd name="connsiteY203" fmla="*/ 9008 h 761298"/>
                        <a:gd name="connsiteX204" fmla="*/ 1480050 w 1496212"/>
                        <a:gd name="connsiteY204" fmla="*/ 18017 h 761298"/>
                        <a:gd name="connsiteX205" fmla="*/ 1473293 w 1496212"/>
                        <a:gd name="connsiteY205" fmla="*/ 20270 h 761298"/>
                        <a:gd name="connsiteX206" fmla="*/ 1482302 w 1496212"/>
                        <a:gd name="connsiteY206" fmla="*/ 18017 h 761298"/>
                        <a:gd name="connsiteX0" fmla="*/ 1482302 w 1496212"/>
                        <a:gd name="connsiteY0" fmla="*/ 18017 h 759055"/>
                        <a:gd name="connsiteX1" fmla="*/ 1482302 w 1496212"/>
                        <a:gd name="connsiteY1" fmla="*/ 18017 h 759055"/>
                        <a:gd name="connsiteX2" fmla="*/ 1455276 w 1496212"/>
                        <a:gd name="connsiteY2" fmla="*/ 38287 h 759055"/>
                        <a:gd name="connsiteX3" fmla="*/ 1432753 w 1496212"/>
                        <a:gd name="connsiteY3" fmla="*/ 49548 h 759055"/>
                        <a:gd name="connsiteX4" fmla="*/ 1425997 w 1496212"/>
                        <a:gd name="connsiteY4" fmla="*/ 54053 h 759055"/>
                        <a:gd name="connsiteX5" fmla="*/ 1414736 w 1496212"/>
                        <a:gd name="connsiteY5" fmla="*/ 60809 h 759055"/>
                        <a:gd name="connsiteX6" fmla="*/ 1401222 w 1496212"/>
                        <a:gd name="connsiteY6" fmla="*/ 67566 h 759055"/>
                        <a:gd name="connsiteX7" fmla="*/ 1392214 w 1496212"/>
                        <a:gd name="connsiteY7" fmla="*/ 76575 h 759055"/>
                        <a:gd name="connsiteX8" fmla="*/ 1383205 w 1496212"/>
                        <a:gd name="connsiteY8" fmla="*/ 83332 h 759055"/>
                        <a:gd name="connsiteX9" fmla="*/ 1371944 w 1496212"/>
                        <a:gd name="connsiteY9" fmla="*/ 94593 h 759055"/>
                        <a:gd name="connsiteX10" fmla="*/ 1362935 w 1496212"/>
                        <a:gd name="connsiteY10" fmla="*/ 112610 h 759055"/>
                        <a:gd name="connsiteX11" fmla="*/ 1360682 w 1496212"/>
                        <a:gd name="connsiteY11" fmla="*/ 119367 h 759055"/>
                        <a:gd name="connsiteX12" fmla="*/ 1356178 w 1496212"/>
                        <a:gd name="connsiteY12" fmla="*/ 128376 h 759055"/>
                        <a:gd name="connsiteX13" fmla="*/ 1351674 w 1496212"/>
                        <a:gd name="connsiteY13" fmla="*/ 155403 h 759055"/>
                        <a:gd name="connsiteX14" fmla="*/ 1347169 w 1496212"/>
                        <a:gd name="connsiteY14" fmla="*/ 164411 h 759055"/>
                        <a:gd name="connsiteX15" fmla="*/ 1344917 w 1496212"/>
                        <a:gd name="connsiteY15" fmla="*/ 175673 h 759055"/>
                        <a:gd name="connsiteX16" fmla="*/ 1340413 w 1496212"/>
                        <a:gd name="connsiteY16" fmla="*/ 182429 h 759055"/>
                        <a:gd name="connsiteX17" fmla="*/ 1335908 w 1496212"/>
                        <a:gd name="connsiteY17" fmla="*/ 191438 h 759055"/>
                        <a:gd name="connsiteX18" fmla="*/ 1331404 w 1496212"/>
                        <a:gd name="connsiteY18" fmla="*/ 225221 h 759055"/>
                        <a:gd name="connsiteX19" fmla="*/ 1320143 w 1496212"/>
                        <a:gd name="connsiteY19" fmla="*/ 245491 h 759055"/>
                        <a:gd name="connsiteX20" fmla="*/ 1308882 w 1496212"/>
                        <a:gd name="connsiteY20" fmla="*/ 259005 h 759055"/>
                        <a:gd name="connsiteX21" fmla="*/ 1306629 w 1496212"/>
                        <a:gd name="connsiteY21" fmla="*/ 265761 h 759055"/>
                        <a:gd name="connsiteX22" fmla="*/ 1302125 w 1496212"/>
                        <a:gd name="connsiteY22" fmla="*/ 270266 h 759055"/>
                        <a:gd name="connsiteX23" fmla="*/ 1293116 w 1496212"/>
                        <a:gd name="connsiteY23" fmla="*/ 288283 h 759055"/>
                        <a:gd name="connsiteX24" fmla="*/ 1290864 w 1496212"/>
                        <a:gd name="connsiteY24" fmla="*/ 297292 h 759055"/>
                        <a:gd name="connsiteX25" fmla="*/ 1288612 w 1496212"/>
                        <a:gd name="connsiteY25" fmla="*/ 304049 h 759055"/>
                        <a:gd name="connsiteX26" fmla="*/ 1275098 w 1496212"/>
                        <a:gd name="connsiteY26" fmla="*/ 335580 h 759055"/>
                        <a:gd name="connsiteX27" fmla="*/ 1270594 w 1496212"/>
                        <a:gd name="connsiteY27" fmla="*/ 382876 h 759055"/>
                        <a:gd name="connsiteX28" fmla="*/ 1263837 w 1496212"/>
                        <a:gd name="connsiteY28" fmla="*/ 409903 h 759055"/>
                        <a:gd name="connsiteX29" fmla="*/ 1254828 w 1496212"/>
                        <a:gd name="connsiteY29" fmla="*/ 432425 h 759055"/>
                        <a:gd name="connsiteX30" fmla="*/ 1248072 w 1496212"/>
                        <a:gd name="connsiteY30" fmla="*/ 481974 h 759055"/>
                        <a:gd name="connsiteX31" fmla="*/ 1243567 w 1496212"/>
                        <a:gd name="connsiteY31" fmla="*/ 488731 h 759055"/>
                        <a:gd name="connsiteX32" fmla="*/ 1239063 w 1496212"/>
                        <a:gd name="connsiteY32" fmla="*/ 509001 h 759055"/>
                        <a:gd name="connsiteX33" fmla="*/ 1234558 w 1496212"/>
                        <a:gd name="connsiteY33" fmla="*/ 518009 h 759055"/>
                        <a:gd name="connsiteX34" fmla="*/ 1230054 w 1496212"/>
                        <a:gd name="connsiteY34" fmla="*/ 540532 h 759055"/>
                        <a:gd name="connsiteX35" fmla="*/ 1225549 w 1496212"/>
                        <a:gd name="connsiteY35" fmla="*/ 545036 h 759055"/>
                        <a:gd name="connsiteX36" fmla="*/ 1221045 w 1496212"/>
                        <a:gd name="connsiteY36" fmla="*/ 551793 h 759055"/>
                        <a:gd name="connsiteX37" fmla="*/ 1218793 w 1496212"/>
                        <a:gd name="connsiteY37" fmla="*/ 560802 h 759055"/>
                        <a:gd name="connsiteX38" fmla="*/ 1214288 w 1496212"/>
                        <a:gd name="connsiteY38" fmla="*/ 567558 h 759055"/>
                        <a:gd name="connsiteX39" fmla="*/ 1212036 w 1496212"/>
                        <a:gd name="connsiteY39" fmla="*/ 583324 h 759055"/>
                        <a:gd name="connsiteX40" fmla="*/ 1203027 w 1496212"/>
                        <a:gd name="connsiteY40" fmla="*/ 662151 h 759055"/>
                        <a:gd name="connsiteX41" fmla="*/ 1194018 w 1496212"/>
                        <a:gd name="connsiteY41" fmla="*/ 668908 h 759055"/>
                        <a:gd name="connsiteX42" fmla="*/ 1173749 w 1496212"/>
                        <a:gd name="connsiteY42" fmla="*/ 671160 h 759055"/>
                        <a:gd name="connsiteX43" fmla="*/ 1151226 w 1496212"/>
                        <a:gd name="connsiteY43" fmla="*/ 666656 h 759055"/>
                        <a:gd name="connsiteX44" fmla="*/ 1135461 w 1496212"/>
                        <a:gd name="connsiteY44" fmla="*/ 646386 h 759055"/>
                        <a:gd name="connsiteX45" fmla="*/ 1121948 w 1496212"/>
                        <a:gd name="connsiteY45" fmla="*/ 635125 h 759055"/>
                        <a:gd name="connsiteX46" fmla="*/ 1115191 w 1496212"/>
                        <a:gd name="connsiteY46" fmla="*/ 621611 h 759055"/>
                        <a:gd name="connsiteX47" fmla="*/ 1112939 w 1496212"/>
                        <a:gd name="connsiteY47" fmla="*/ 614855 h 759055"/>
                        <a:gd name="connsiteX48" fmla="*/ 1099425 w 1496212"/>
                        <a:gd name="connsiteY48" fmla="*/ 605846 h 759055"/>
                        <a:gd name="connsiteX49" fmla="*/ 1088164 w 1496212"/>
                        <a:gd name="connsiteY49" fmla="*/ 596837 h 759055"/>
                        <a:gd name="connsiteX50" fmla="*/ 1081408 w 1496212"/>
                        <a:gd name="connsiteY50" fmla="*/ 592333 h 759055"/>
                        <a:gd name="connsiteX51" fmla="*/ 1063390 w 1496212"/>
                        <a:gd name="connsiteY51" fmla="*/ 587828 h 759055"/>
                        <a:gd name="connsiteX52" fmla="*/ 1061138 w 1496212"/>
                        <a:gd name="connsiteY52" fmla="*/ 581072 h 759055"/>
                        <a:gd name="connsiteX53" fmla="*/ 1049877 w 1496212"/>
                        <a:gd name="connsiteY53" fmla="*/ 569810 h 759055"/>
                        <a:gd name="connsiteX54" fmla="*/ 1047624 w 1496212"/>
                        <a:gd name="connsiteY54" fmla="*/ 563054 h 759055"/>
                        <a:gd name="connsiteX55" fmla="*/ 1034111 w 1496212"/>
                        <a:gd name="connsiteY55" fmla="*/ 551793 h 759055"/>
                        <a:gd name="connsiteX56" fmla="*/ 1022850 w 1496212"/>
                        <a:gd name="connsiteY56" fmla="*/ 542784 h 759055"/>
                        <a:gd name="connsiteX57" fmla="*/ 1016093 w 1496212"/>
                        <a:gd name="connsiteY57" fmla="*/ 540532 h 759055"/>
                        <a:gd name="connsiteX58" fmla="*/ 1004832 w 1496212"/>
                        <a:gd name="connsiteY58" fmla="*/ 536027 h 759055"/>
                        <a:gd name="connsiteX59" fmla="*/ 995823 w 1496212"/>
                        <a:gd name="connsiteY59" fmla="*/ 531523 h 759055"/>
                        <a:gd name="connsiteX60" fmla="*/ 989067 w 1496212"/>
                        <a:gd name="connsiteY60" fmla="*/ 529271 h 759055"/>
                        <a:gd name="connsiteX61" fmla="*/ 980058 w 1496212"/>
                        <a:gd name="connsiteY61" fmla="*/ 524766 h 759055"/>
                        <a:gd name="connsiteX62" fmla="*/ 905735 w 1496212"/>
                        <a:gd name="connsiteY62" fmla="*/ 522514 h 759055"/>
                        <a:gd name="connsiteX63" fmla="*/ 856186 w 1496212"/>
                        <a:gd name="connsiteY63" fmla="*/ 527018 h 759055"/>
                        <a:gd name="connsiteX64" fmla="*/ 826907 w 1496212"/>
                        <a:gd name="connsiteY64" fmla="*/ 529271 h 759055"/>
                        <a:gd name="connsiteX65" fmla="*/ 820150 w 1496212"/>
                        <a:gd name="connsiteY65" fmla="*/ 547288 h 759055"/>
                        <a:gd name="connsiteX66" fmla="*/ 813394 w 1496212"/>
                        <a:gd name="connsiteY66" fmla="*/ 549541 h 759055"/>
                        <a:gd name="connsiteX67" fmla="*/ 808889 w 1496212"/>
                        <a:gd name="connsiteY67" fmla="*/ 554045 h 759055"/>
                        <a:gd name="connsiteX68" fmla="*/ 788619 w 1496212"/>
                        <a:gd name="connsiteY68" fmla="*/ 558549 h 759055"/>
                        <a:gd name="connsiteX69" fmla="*/ 779611 w 1496212"/>
                        <a:gd name="connsiteY69" fmla="*/ 560802 h 759055"/>
                        <a:gd name="connsiteX70" fmla="*/ 768349 w 1496212"/>
                        <a:gd name="connsiteY70" fmla="*/ 565306 h 759055"/>
                        <a:gd name="connsiteX71" fmla="*/ 761593 w 1496212"/>
                        <a:gd name="connsiteY71" fmla="*/ 567558 h 759055"/>
                        <a:gd name="connsiteX72" fmla="*/ 750332 w 1496212"/>
                        <a:gd name="connsiteY72" fmla="*/ 578819 h 759055"/>
                        <a:gd name="connsiteX73" fmla="*/ 745827 w 1496212"/>
                        <a:gd name="connsiteY73" fmla="*/ 585576 h 759055"/>
                        <a:gd name="connsiteX74" fmla="*/ 739071 w 1496212"/>
                        <a:gd name="connsiteY74" fmla="*/ 587828 h 759055"/>
                        <a:gd name="connsiteX75" fmla="*/ 732314 w 1496212"/>
                        <a:gd name="connsiteY75" fmla="*/ 594585 h 759055"/>
                        <a:gd name="connsiteX76" fmla="*/ 723305 w 1496212"/>
                        <a:gd name="connsiteY76" fmla="*/ 608098 h 759055"/>
                        <a:gd name="connsiteX77" fmla="*/ 716549 w 1496212"/>
                        <a:gd name="connsiteY77" fmla="*/ 623864 h 759055"/>
                        <a:gd name="connsiteX78" fmla="*/ 709792 w 1496212"/>
                        <a:gd name="connsiteY78" fmla="*/ 626116 h 759055"/>
                        <a:gd name="connsiteX79" fmla="*/ 707540 w 1496212"/>
                        <a:gd name="connsiteY79" fmla="*/ 635125 h 759055"/>
                        <a:gd name="connsiteX80" fmla="*/ 700783 w 1496212"/>
                        <a:gd name="connsiteY80" fmla="*/ 637377 h 759055"/>
                        <a:gd name="connsiteX81" fmla="*/ 691774 w 1496212"/>
                        <a:gd name="connsiteY81" fmla="*/ 644134 h 759055"/>
                        <a:gd name="connsiteX82" fmla="*/ 667000 w 1496212"/>
                        <a:gd name="connsiteY82" fmla="*/ 648638 h 759055"/>
                        <a:gd name="connsiteX83" fmla="*/ 648982 w 1496212"/>
                        <a:gd name="connsiteY83" fmla="*/ 657647 h 759055"/>
                        <a:gd name="connsiteX84" fmla="*/ 639973 w 1496212"/>
                        <a:gd name="connsiteY84" fmla="*/ 662151 h 759055"/>
                        <a:gd name="connsiteX85" fmla="*/ 621955 w 1496212"/>
                        <a:gd name="connsiteY85" fmla="*/ 666656 h 759055"/>
                        <a:gd name="connsiteX86" fmla="*/ 612947 w 1496212"/>
                        <a:gd name="connsiteY86" fmla="*/ 671160 h 759055"/>
                        <a:gd name="connsiteX87" fmla="*/ 588172 w 1496212"/>
                        <a:gd name="connsiteY87" fmla="*/ 673412 h 759055"/>
                        <a:gd name="connsiteX88" fmla="*/ 581416 w 1496212"/>
                        <a:gd name="connsiteY88" fmla="*/ 671160 h 759055"/>
                        <a:gd name="connsiteX89" fmla="*/ 572407 w 1496212"/>
                        <a:gd name="connsiteY89" fmla="*/ 666656 h 759055"/>
                        <a:gd name="connsiteX90" fmla="*/ 565650 w 1496212"/>
                        <a:gd name="connsiteY90" fmla="*/ 662151 h 759055"/>
                        <a:gd name="connsiteX91" fmla="*/ 552137 w 1496212"/>
                        <a:gd name="connsiteY91" fmla="*/ 657647 h 759055"/>
                        <a:gd name="connsiteX92" fmla="*/ 417004 w 1496212"/>
                        <a:gd name="connsiteY92" fmla="*/ 657647 h 759055"/>
                        <a:gd name="connsiteX93" fmla="*/ 385817 w 1496212"/>
                        <a:gd name="connsiteY93" fmla="*/ 637474 h 759055"/>
                        <a:gd name="connsiteX94" fmla="*/ 340428 w 1496212"/>
                        <a:gd name="connsiteY94" fmla="*/ 603594 h 759055"/>
                        <a:gd name="connsiteX95" fmla="*/ 302141 w 1496212"/>
                        <a:gd name="connsiteY95" fmla="*/ 578819 h 759055"/>
                        <a:gd name="connsiteX96" fmla="*/ 266105 w 1496212"/>
                        <a:gd name="connsiteY96" fmla="*/ 556297 h 759055"/>
                        <a:gd name="connsiteX97" fmla="*/ 259349 w 1496212"/>
                        <a:gd name="connsiteY97" fmla="*/ 554045 h 759055"/>
                        <a:gd name="connsiteX98" fmla="*/ 236826 w 1496212"/>
                        <a:gd name="connsiteY98" fmla="*/ 545036 h 759055"/>
                        <a:gd name="connsiteX99" fmla="*/ 180521 w 1496212"/>
                        <a:gd name="connsiteY99" fmla="*/ 536027 h 759055"/>
                        <a:gd name="connsiteX100" fmla="*/ 117459 w 1496212"/>
                        <a:gd name="connsiteY100" fmla="*/ 533775 h 759055"/>
                        <a:gd name="connsiteX101" fmla="*/ 76919 w 1496212"/>
                        <a:gd name="connsiteY101" fmla="*/ 536027 h 759055"/>
                        <a:gd name="connsiteX102" fmla="*/ 61645 w 1496212"/>
                        <a:gd name="connsiteY102" fmla="*/ 536930 h 759055"/>
                        <a:gd name="connsiteX103" fmla="*/ 23483 w 1496212"/>
                        <a:gd name="connsiteY103" fmla="*/ 550729 h 759055"/>
                        <a:gd name="connsiteX104" fmla="*/ 103 w 1496212"/>
                        <a:gd name="connsiteY104" fmla="*/ 573331 h 759055"/>
                        <a:gd name="connsiteX105" fmla="*/ 16207 w 1496212"/>
                        <a:gd name="connsiteY105" fmla="*/ 613525 h 759055"/>
                        <a:gd name="connsiteX106" fmla="*/ 45307 w 1496212"/>
                        <a:gd name="connsiteY106" fmla="*/ 618170 h 759055"/>
                        <a:gd name="connsiteX107" fmla="*/ 125027 w 1496212"/>
                        <a:gd name="connsiteY107" fmla="*/ 629432 h 759055"/>
                        <a:gd name="connsiteX108" fmla="*/ 167008 w 1496212"/>
                        <a:gd name="connsiteY108" fmla="*/ 632873 h 759055"/>
                        <a:gd name="connsiteX109" fmla="*/ 219388 w 1496212"/>
                        <a:gd name="connsiteY109" fmla="*/ 640429 h 759055"/>
                        <a:gd name="connsiteX110" fmla="*/ 271189 w 1496212"/>
                        <a:gd name="connsiteY110" fmla="*/ 659173 h 759055"/>
                        <a:gd name="connsiteX111" fmla="*/ 302141 w 1496212"/>
                        <a:gd name="connsiteY111" fmla="*/ 675665 h 759055"/>
                        <a:gd name="connsiteX112" fmla="*/ 337229 w 1496212"/>
                        <a:gd name="connsiteY112" fmla="*/ 700365 h 759055"/>
                        <a:gd name="connsiteX113" fmla="*/ 378458 w 1496212"/>
                        <a:gd name="connsiteY113" fmla="*/ 749187 h 759055"/>
                        <a:gd name="connsiteX114" fmla="*/ 403490 w 1496212"/>
                        <a:gd name="connsiteY114" fmla="*/ 752240 h 759055"/>
                        <a:gd name="connsiteX115" fmla="*/ 471057 w 1496212"/>
                        <a:gd name="connsiteY115" fmla="*/ 756744 h 759055"/>
                        <a:gd name="connsiteX116" fmla="*/ 522858 w 1496212"/>
                        <a:gd name="connsiteY116" fmla="*/ 758997 h 759055"/>
                        <a:gd name="connsiteX117" fmla="*/ 540876 w 1496212"/>
                        <a:gd name="connsiteY117" fmla="*/ 754492 h 759055"/>
                        <a:gd name="connsiteX118" fmla="*/ 619703 w 1496212"/>
                        <a:gd name="connsiteY118" fmla="*/ 752240 h 759055"/>
                        <a:gd name="connsiteX119" fmla="*/ 682765 w 1496212"/>
                        <a:gd name="connsiteY119" fmla="*/ 747736 h 759055"/>
                        <a:gd name="connsiteX120" fmla="*/ 689522 w 1496212"/>
                        <a:gd name="connsiteY120" fmla="*/ 745483 h 759055"/>
                        <a:gd name="connsiteX121" fmla="*/ 698531 w 1496212"/>
                        <a:gd name="connsiteY121" fmla="*/ 743231 h 759055"/>
                        <a:gd name="connsiteX122" fmla="*/ 730062 w 1496212"/>
                        <a:gd name="connsiteY122" fmla="*/ 740979 h 759055"/>
                        <a:gd name="connsiteX123" fmla="*/ 757088 w 1496212"/>
                        <a:gd name="connsiteY123" fmla="*/ 713952 h 759055"/>
                        <a:gd name="connsiteX124" fmla="*/ 768349 w 1496212"/>
                        <a:gd name="connsiteY124" fmla="*/ 702691 h 759055"/>
                        <a:gd name="connsiteX125" fmla="*/ 772854 w 1496212"/>
                        <a:gd name="connsiteY125" fmla="*/ 698187 h 759055"/>
                        <a:gd name="connsiteX126" fmla="*/ 784115 w 1496212"/>
                        <a:gd name="connsiteY126" fmla="*/ 684674 h 759055"/>
                        <a:gd name="connsiteX127" fmla="*/ 795376 w 1496212"/>
                        <a:gd name="connsiteY127" fmla="*/ 673412 h 759055"/>
                        <a:gd name="connsiteX128" fmla="*/ 799881 w 1496212"/>
                        <a:gd name="connsiteY128" fmla="*/ 666656 h 759055"/>
                        <a:gd name="connsiteX129" fmla="*/ 806637 w 1496212"/>
                        <a:gd name="connsiteY129" fmla="*/ 664404 h 759055"/>
                        <a:gd name="connsiteX130" fmla="*/ 808889 w 1496212"/>
                        <a:gd name="connsiteY130" fmla="*/ 657647 h 759055"/>
                        <a:gd name="connsiteX131" fmla="*/ 838168 w 1496212"/>
                        <a:gd name="connsiteY131" fmla="*/ 655395 h 759055"/>
                        <a:gd name="connsiteX132" fmla="*/ 860690 w 1496212"/>
                        <a:gd name="connsiteY132" fmla="*/ 639629 h 759055"/>
                        <a:gd name="connsiteX133" fmla="*/ 878708 w 1496212"/>
                        <a:gd name="connsiteY133" fmla="*/ 635125 h 759055"/>
                        <a:gd name="connsiteX134" fmla="*/ 887717 w 1496212"/>
                        <a:gd name="connsiteY134" fmla="*/ 632873 h 759055"/>
                        <a:gd name="connsiteX135" fmla="*/ 894474 w 1496212"/>
                        <a:gd name="connsiteY135" fmla="*/ 628368 h 759055"/>
                        <a:gd name="connsiteX136" fmla="*/ 914744 w 1496212"/>
                        <a:gd name="connsiteY136" fmla="*/ 619359 h 759055"/>
                        <a:gd name="connsiteX137" fmla="*/ 926005 w 1496212"/>
                        <a:gd name="connsiteY137" fmla="*/ 608098 h 759055"/>
                        <a:gd name="connsiteX138" fmla="*/ 941770 w 1496212"/>
                        <a:gd name="connsiteY138" fmla="*/ 603594 h 759055"/>
                        <a:gd name="connsiteX139" fmla="*/ 980058 w 1496212"/>
                        <a:gd name="connsiteY139" fmla="*/ 605846 h 759055"/>
                        <a:gd name="connsiteX140" fmla="*/ 984562 w 1496212"/>
                        <a:gd name="connsiteY140" fmla="*/ 612603 h 759055"/>
                        <a:gd name="connsiteX141" fmla="*/ 989067 w 1496212"/>
                        <a:gd name="connsiteY141" fmla="*/ 617107 h 759055"/>
                        <a:gd name="connsiteX142" fmla="*/ 1009337 w 1496212"/>
                        <a:gd name="connsiteY142" fmla="*/ 623864 h 759055"/>
                        <a:gd name="connsiteX143" fmla="*/ 1018346 w 1496212"/>
                        <a:gd name="connsiteY143" fmla="*/ 632873 h 759055"/>
                        <a:gd name="connsiteX144" fmla="*/ 1022850 w 1496212"/>
                        <a:gd name="connsiteY144" fmla="*/ 641881 h 759055"/>
                        <a:gd name="connsiteX145" fmla="*/ 1036363 w 1496212"/>
                        <a:gd name="connsiteY145" fmla="*/ 650890 h 759055"/>
                        <a:gd name="connsiteX146" fmla="*/ 1040868 w 1496212"/>
                        <a:gd name="connsiteY146" fmla="*/ 664404 h 759055"/>
                        <a:gd name="connsiteX147" fmla="*/ 1047624 w 1496212"/>
                        <a:gd name="connsiteY147" fmla="*/ 668908 h 759055"/>
                        <a:gd name="connsiteX148" fmla="*/ 1058885 w 1496212"/>
                        <a:gd name="connsiteY148" fmla="*/ 671160 h 759055"/>
                        <a:gd name="connsiteX149" fmla="*/ 1065642 w 1496212"/>
                        <a:gd name="connsiteY149" fmla="*/ 673412 h 759055"/>
                        <a:gd name="connsiteX150" fmla="*/ 1067894 w 1496212"/>
                        <a:gd name="connsiteY150" fmla="*/ 680169 h 759055"/>
                        <a:gd name="connsiteX151" fmla="*/ 1076903 w 1496212"/>
                        <a:gd name="connsiteY151" fmla="*/ 682421 h 759055"/>
                        <a:gd name="connsiteX152" fmla="*/ 1085912 w 1496212"/>
                        <a:gd name="connsiteY152" fmla="*/ 686926 h 759055"/>
                        <a:gd name="connsiteX153" fmla="*/ 1103930 w 1496212"/>
                        <a:gd name="connsiteY153" fmla="*/ 691430 h 759055"/>
                        <a:gd name="connsiteX154" fmla="*/ 1110686 w 1496212"/>
                        <a:gd name="connsiteY154" fmla="*/ 700439 h 759055"/>
                        <a:gd name="connsiteX155" fmla="*/ 1115191 w 1496212"/>
                        <a:gd name="connsiteY155" fmla="*/ 707196 h 759055"/>
                        <a:gd name="connsiteX156" fmla="*/ 1121948 w 1496212"/>
                        <a:gd name="connsiteY156" fmla="*/ 711700 h 759055"/>
                        <a:gd name="connsiteX157" fmla="*/ 1130956 w 1496212"/>
                        <a:gd name="connsiteY157" fmla="*/ 727466 h 759055"/>
                        <a:gd name="connsiteX158" fmla="*/ 1133209 w 1496212"/>
                        <a:gd name="connsiteY158" fmla="*/ 736474 h 759055"/>
                        <a:gd name="connsiteX159" fmla="*/ 1148974 w 1496212"/>
                        <a:gd name="connsiteY159" fmla="*/ 743231 h 759055"/>
                        <a:gd name="connsiteX160" fmla="*/ 1191766 w 1496212"/>
                        <a:gd name="connsiteY160" fmla="*/ 745483 h 759055"/>
                        <a:gd name="connsiteX161" fmla="*/ 1207532 w 1496212"/>
                        <a:gd name="connsiteY161" fmla="*/ 743231 h 759055"/>
                        <a:gd name="connsiteX162" fmla="*/ 1248072 w 1496212"/>
                        <a:gd name="connsiteY162" fmla="*/ 745483 h 759055"/>
                        <a:gd name="connsiteX163" fmla="*/ 1268342 w 1496212"/>
                        <a:gd name="connsiteY163" fmla="*/ 747736 h 759055"/>
                        <a:gd name="connsiteX164" fmla="*/ 1281855 w 1496212"/>
                        <a:gd name="connsiteY164" fmla="*/ 729718 h 759055"/>
                        <a:gd name="connsiteX165" fmla="*/ 1288612 w 1496212"/>
                        <a:gd name="connsiteY165" fmla="*/ 727466 h 759055"/>
                        <a:gd name="connsiteX166" fmla="*/ 1304377 w 1496212"/>
                        <a:gd name="connsiteY166" fmla="*/ 713952 h 759055"/>
                        <a:gd name="connsiteX167" fmla="*/ 1306629 w 1496212"/>
                        <a:gd name="connsiteY167" fmla="*/ 707196 h 759055"/>
                        <a:gd name="connsiteX168" fmla="*/ 1311134 w 1496212"/>
                        <a:gd name="connsiteY168" fmla="*/ 700439 h 759055"/>
                        <a:gd name="connsiteX169" fmla="*/ 1315638 w 1496212"/>
                        <a:gd name="connsiteY169" fmla="*/ 691430 h 759055"/>
                        <a:gd name="connsiteX170" fmla="*/ 1322395 w 1496212"/>
                        <a:gd name="connsiteY170" fmla="*/ 689178 h 759055"/>
                        <a:gd name="connsiteX171" fmla="*/ 1326899 w 1496212"/>
                        <a:gd name="connsiteY171" fmla="*/ 680169 h 759055"/>
                        <a:gd name="connsiteX172" fmla="*/ 1333656 w 1496212"/>
                        <a:gd name="connsiteY172" fmla="*/ 675665 h 759055"/>
                        <a:gd name="connsiteX173" fmla="*/ 1335908 w 1496212"/>
                        <a:gd name="connsiteY173" fmla="*/ 666656 h 759055"/>
                        <a:gd name="connsiteX174" fmla="*/ 1338160 w 1496212"/>
                        <a:gd name="connsiteY174" fmla="*/ 659899 h 759055"/>
                        <a:gd name="connsiteX175" fmla="*/ 1342665 w 1496212"/>
                        <a:gd name="connsiteY175" fmla="*/ 655395 h 759055"/>
                        <a:gd name="connsiteX176" fmla="*/ 1351674 w 1496212"/>
                        <a:gd name="connsiteY176" fmla="*/ 641881 h 759055"/>
                        <a:gd name="connsiteX177" fmla="*/ 1353926 w 1496212"/>
                        <a:gd name="connsiteY177" fmla="*/ 632873 h 759055"/>
                        <a:gd name="connsiteX178" fmla="*/ 1356178 w 1496212"/>
                        <a:gd name="connsiteY178" fmla="*/ 610350 h 759055"/>
                        <a:gd name="connsiteX179" fmla="*/ 1360682 w 1496212"/>
                        <a:gd name="connsiteY179" fmla="*/ 601341 h 759055"/>
                        <a:gd name="connsiteX180" fmla="*/ 1365187 w 1496212"/>
                        <a:gd name="connsiteY180" fmla="*/ 585576 h 759055"/>
                        <a:gd name="connsiteX181" fmla="*/ 1371944 w 1496212"/>
                        <a:gd name="connsiteY181" fmla="*/ 576567 h 759055"/>
                        <a:gd name="connsiteX182" fmla="*/ 1376448 w 1496212"/>
                        <a:gd name="connsiteY182" fmla="*/ 542784 h 759055"/>
                        <a:gd name="connsiteX183" fmla="*/ 1378700 w 1496212"/>
                        <a:gd name="connsiteY183" fmla="*/ 533775 h 759055"/>
                        <a:gd name="connsiteX184" fmla="*/ 1380952 w 1496212"/>
                        <a:gd name="connsiteY184" fmla="*/ 477470 h 759055"/>
                        <a:gd name="connsiteX185" fmla="*/ 1396718 w 1496212"/>
                        <a:gd name="connsiteY185" fmla="*/ 454947 h 759055"/>
                        <a:gd name="connsiteX186" fmla="*/ 1403475 w 1496212"/>
                        <a:gd name="connsiteY186" fmla="*/ 443686 h 759055"/>
                        <a:gd name="connsiteX187" fmla="*/ 1410231 w 1496212"/>
                        <a:gd name="connsiteY187" fmla="*/ 434677 h 759055"/>
                        <a:gd name="connsiteX188" fmla="*/ 1412483 w 1496212"/>
                        <a:gd name="connsiteY188" fmla="*/ 385129 h 759055"/>
                        <a:gd name="connsiteX189" fmla="*/ 1414736 w 1496212"/>
                        <a:gd name="connsiteY189" fmla="*/ 373868 h 759055"/>
                        <a:gd name="connsiteX190" fmla="*/ 1421492 w 1496212"/>
                        <a:gd name="connsiteY190" fmla="*/ 367111 h 759055"/>
                        <a:gd name="connsiteX191" fmla="*/ 1435006 w 1496212"/>
                        <a:gd name="connsiteY191" fmla="*/ 157655 h 759055"/>
                        <a:gd name="connsiteX192" fmla="*/ 1448519 w 1496212"/>
                        <a:gd name="connsiteY192" fmla="*/ 141889 h 759055"/>
                        <a:gd name="connsiteX193" fmla="*/ 1453023 w 1496212"/>
                        <a:gd name="connsiteY193" fmla="*/ 135133 h 759055"/>
                        <a:gd name="connsiteX194" fmla="*/ 1459780 w 1496212"/>
                        <a:gd name="connsiteY194" fmla="*/ 132880 h 759055"/>
                        <a:gd name="connsiteX195" fmla="*/ 1466537 w 1496212"/>
                        <a:gd name="connsiteY195" fmla="*/ 128376 h 759055"/>
                        <a:gd name="connsiteX196" fmla="*/ 1468789 w 1496212"/>
                        <a:gd name="connsiteY196" fmla="*/ 99097 h 759055"/>
                        <a:gd name="connsiteX197" fmla="*/ 1475546 w 1496212"/>
                        <a:gd name="connsiteY197" fmla="*/ 94593 h 759055"/>
                        <a:gd name="connsiteX198" fmla="*/ 1486807 w 1496212"/>
                        <a:gd name="connsiteY198" fmla="*/ 83332 h 759055"/>
                        <a:gd name="connsiteX199" fmla="*/ 1489059 w 1496212"/>
                        <a:gd name="connsiteY199" fmla="*/ 76575 h 759055"/>
                        <a:gd name="connsiteX200" fmla="*/ 1495816 w 1496212"/>
                        <a:gd name="connsiteY200" fmla="*/ 74323 h 759055"/>
                        <a:gd name="connsiteX201" fmla="*/ 1493563 w 1496212"/>
                        <a:gd name="connsiteY201" fmla="*/ 0 h 759055"/>
                        <a:gd name="connsiteX202" fmla="*/ 1482302 w 1496212"/>
                        <a:gd name="connsiteY202" fmla="*/ 9008 h 759055"/>
                        <a:gd name="connsiteX203" fmla="*/ 1480050 w 1496212"/>
                        <a:gd name="connsiteY203" fmla="*/ 18017 h 759055"/>
                        <a:gd name="connsiteX204" fmla="*/ 1473293 w 1496212"/>
                        <a:gd name="connsiteY204" fmla="*/ 20270 h 759055"/>
                        <a:gd name="connsiteX205" fmla="*/ 1482302 w 1496212"/>
                        <a:gd name="connsiteY205" fmla="*/ 18017 h 75905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0876 w 1496212"/>
                        <a:gd name="connsiteY116" fmla="*/ 754492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471057 w 1496212"/>
                        <a:gd name="connsiteY115" fmla="*/ 756744 h 758095"/>
                        <a:gd name="connsiteX116" fmla="*/ 548322 w 1496212"/>
                        <a:gd name="connsiteY116" fmla="*/ 753003 h 758095"/>
                        <a:gd name="connsiteX117" fmla="*/ 619703 w 1496212"/>
                        <a:gd name="connsiteY117" fmla="*/ 752240 h 758095"/>
                        <a:gd name="connsiteX118" fmla="*/ 682765 w 1496212"/>
                        <a:gd name="connsiteY118" fmla="*/ 747736 h 758095"/>
                        <a:gd name="connsiteX119" fmla="*/ 689522 w 1496212"/>
                        <a:gd name="connsiteY119" fmla="*/ 745483 h 758095"/>
                        <a:gd name="connsiteX120" fmla="*/ 698531 w 1496212"/>
                        <a:gd name="connsiteY120" fmla="*/ 743231 h 758095"/>
                        <a:gd name="connsiteX121" fmla="*/ 730062 w 1496212"/>
                        <a:gd name="connsiteY121" fmla="*/ 740979 h 758095"/>
                        <a:gd name="connsiteX122" fmla="*/ 757088 w 1496212"/>
                        <a:gd name="connsiteY122" fmla="*/ 713952 h 758095"/>
                        <a:gd name="connsiteX123" fmla="*/ 768349 w 1496212"/>
                        <a:gd name="connsiteY123" fmla="*/ 702691 h 758095"/>
                        <a:gd name="connsiteX124" fmla="*/ 772854 w 1496212"/>
                        <a:gd name="connsiteY124" fmla="*/ 698187 h 758095"/>
                        <a:gd name="connsiteX125" fmla="*/ 784115 w 1496212"/>
                        <a:gd name="connsiteY125" fmla="*/ 684674 h 758095"/>
                        <a:gd name="connsiteX126" fmla="*/ 795376 w 1496212"/>
                        <a:gd name="connsiteY126" fmla="*/ 673412 h 758095"/>
                        <a:gd name="connsiteX127" fmla="*/ 799881 w 1496212"/>
                        <a:gd name="connsiteY127" fmla="*/ 666656 h 758095"/>
                        <a:gd name="connsiteX128" fmla="*/ 806637 w 1496212"/>
                        <a:gd name="connsiteY128" fmla="*/ 664404 h 758095"/>
                        <a:gd name="connsiteX129" fmla="*/ 808889 w 1496212"/>
                        <a:gd name="connsiteY129" fmla="*/ 657647 h 758095"/>
                        <a:gd name="connsiteX130" fmla="*/ 838168 w 1496212"/>
                        <a:gd name="connsiteY130" fmla="*/ 655395 h 758095"/>
                        <a:gd name="connsiteX131" fmla="*/ 860690 w 1496212"/>
                        <a:gd name="connsiteY131" fmla="*/ 639629 h 758095"/>
                        <a:gd name="connsiteX132" fmla="*/ 878708 w 1496212"/>
                        <a:gd name="connsiteY132" fmla="*/ 635125 h 758095"/>
                        <a:gd name="connsiteX133" fmla="*/ 887717 w 1496212"/>
                        <a:gd name="connsiteY133" fmla="*/ 632873 h 758095"/>
                        <a:gd name="connsiteX134" fmla="*/ 894474 w 1496212"/>
                        <a:gd name="connsiteY134" fmla="*/ 628368 h 758095"/>
                        <a:gd name="connsiteX135" fmla="*/ 914744 w 1496212"/>
                        <a:gd name="connsiteY135" fmla="*/ 619359 h 758095"/>
                        <a:gd name="connsiteX136" fmla="*/ 926005 w 1496212"/>
                        <a:gd name="connsiteY136" fmla="*/ 608098 h 758095"/>
                        <a:gd name="connsiteX137" fmla="*/ 941770 w 1496212"/>
                        <a:gd name="connsiteY137" fmla="*/ 603594 h 758095"/>
                        <a:gd name="connsiteX138" fmla="*/ 980058 w 1496212"/>
                        <a:gd name="connsiteY138" fmla="*/ 605846 h 758095"/>
                        <a:gd name="connsiteX139" fmla="*/ 984562 w 1496212"/>
                        <a:gd name="connsiteY139" fmla="*/ 612603 h 758095"/>
                        <a:gd name="connsiteX140" fmla="*/ 989067 w 1496212"/>
                        <a:gd name="connsiteY140" fmla="*/ 617107 h 758095"/>
                        <a:gd name="connsiteX141" fmla="*/ 1009337 w 1496212"/>
                        <a:gd name="connsiteY141" fmla="*/ 623864 h 758095"/>
                        <a:gd name="connsiteX142" fmla="*/ 1018346 w 1496212"/>
                        <a:gd name="connsiteY142" fmla="*/ 632873 h 758095"/>
                        <a:gd name="connsiteX143" fmla="*/ 1022850 w 1496212"/>
                        <a:gd name="connsiteY143" fmla="*/ 641881 h 758095"/>
                        <a:gd name="connsiteX144" fmla="*/ 1036363 w 1496212"/>
                        <a:gd name="connsiteY144" fmla="*/ 650890 h 758095"/>
                        <a:gd name="connsiteX145" fmla="*/ 1040868 w 1496212"/>
                        <a:gd name="connsiteY145" fmla="*/ 664404 h 758095"/>
                        <a:gd name="connsiteX146" fmla="*/ 1047624 w 1496212"/>
                        <a:gd name="connsiteY146" fmla="*/ 668908 h 758095"/>
                        <a:gd name="connsiteX147" fmla="*/ 1058885 w 1496212"/>
                        <a:gd name="connsiteY147" fmla="*/ 671160 h 758095"/>
                        <a:gd name="connsiteX148" fmla="*/ 1065642 w 1496212"/>
                        <a:gd name="connsiteY148" fmla="*/ 673412 h 758095"/>
                        <a:gd name="connsiteX149" fmla="*/ 1067894 w 1496212"/>
                        <a:gd name="connsiteY149" fmla="*/ 680169 h 758095"/>
                        <a:gd name="connsiteX150" fmla="*/ 1076903 w 1496212"/>
                        <a:gd name="connsiteY150" fmla="*/ 682421 h 758095"/>
                        <a:gd name="connsiteX151" fmla="*/ 1085912 w 1496212"/>
                        <a:gd name="connsiteY151" fmla="*/ 686926 h 758095"/>
                        <a:gd name="connsiteX152" fmla="*/ 1103930 w 1496212"/>
                        <a:gd name="connsiteY152" fmla="*/ 691430 h 758095"/>
                        <a:gd name="connsiteX153" fmla="*/ 1110686 w 1496212"/>
                        <a:gd name="connsiteY153" fmla="*/ 700439 h 758095"/>
                        <a:gd name="connsiteX154" fmla="*/ 1115191 w 1496212"/>
                        <a:gd name="connsiteY154" fmla="*/ 707196 h 758095"/>
                        <a:gd name="connsiteX155" fmla="*/ 1121948 w 1496212"/>
                        <a:gd name="connsiteY155" fmla="*/ 711700 h 758095"/>
                        <a:gd name="connsiteX156" fmla="*/ 1130956 w 1496212"/>
                        <a:gd name="connsiteY156" fmla="*/ 727466 h 758095"/>
                        <a:gd name="connsiteX157" fmla="*/ 1133209 w 1496212"/>
                        <a:gd name="connsiteY157" fmla="*/ 736474 h 758095"/>
                        <a:gd name="connsiteX158" fmla="*/ 1148974 w 1496212"/>
                        <a:gd name="connsiteY158" fmla="*/ 743231 h 758095"/>
                        <a:gd name="connsiteX159" fmla="*/ 1191766 w 1496212"/>
                        <a:gd name="connsiteY159" fmla="*/ 745483 h 758095"/>
                        <a:gd name="connsiteX160" fmla="*/ 1207532 w 1496212"/>
                        <a:gd name="connsiteY160" fmla="*/ 743231 h 758095"/>
                        <a:gd name="connsiteX161" fmla="*/ 1248072 w 1496212"/>
                        <a:gd name="connsiteY161" fmla="*/ 745483 h 758095"/>
                        <a:gd name="connsiteX162" fmla="*/ 1268342 w 1496212"/>
                        <a:gd name="connsiteY162" fmla="*/ 747736 h 758095"/>
                        <a:gd name="connsiteX163" fmla="*/ 1281855 w 1496212"/>
                        <a:gd name="connsiteY163" fmla="*/ 729718 h 758095"/>
                        <a:gd name="connsiteX164" fmla="*/ 1288612 w 1496212"/>
                        <a:gd name="connsiteY164" fmla="*/ 727466 h 758095"/>
                        <a:gd name="connsiteX165" fmla="*/ 1304377 w 1496212"/>
                        <a:gd name="connsiteY165" fmla="*/ 713952 h 758095"/>
                        <a:gd name="connsiteX166" fmla="*/ 1306629 w 1496212"/>
                        <a:gd name="connsiteY166" fmla="*/ 707196 h 758095"/>
                        <a:gd name="connsiteX167" fmla="*/ 1311134 w 1496212"/>
                        <a:gd name="connsiteY167" fmla="*/ 700439 h 758095"/>
                        <a:gd name="connsiteX168" fmla="*/ 1315638 w 1496212"/>
                        <a:gd name="connsiteY168" fmla="*/ 691430 h 758095"/>
                        <a:gd name="connsiteX169" fmla="*/ 1322395 w 1496212"/>
                        <a:gd name="connsiteY169" fmla="*/ 689178 h 758095"/>
                        <a:gd name="connsiteX170" fmla="*/ 1326899 w 1496212"/>
                        <a:gd name="connsiteY170" fmla="*/ 680169 h 758095"/>
                        <a:gd name="connsiteX171" fmla="*/ 1333656 w 1496212"/>
                        <a:gd name="connsiteY171" fmla="*/ 675665 h 758095"/>
                        <a:gd name="connsiteX172" fmla="*/ 1335908 w 1496212"/>
                        <a:gd name="connsiteY172" fmla="*/ 666656 h 758095"/>
                        <a:gd name="connsiteX173" fmla="*/ 1338160 w 1496212"/>
                        <a:gd name="connsiteY173" fmla="*/ 659899 h 758095"/>
                        <a:gd name="connsiteX174" fmla="*/ 1342665 w 1496212"/>
                        <a:gd name="connsiteY174" fmla="*/ 655395 h 758095"/>
                        <a:gd name="connsiteX175" fmla="*/ 1351674 w 1496212"/>
                        <a:gd name="connsiteY175" fmla="*/ 641881 h 758095"/>
                        <a:gd name="connsiteX176" fmla="*/ 1353926 w 1496212"/>
                        <a:gd name="connsiteY176" fmla="*/ 632873 h 758095"/>
                        <a:gd name="connsiteX177" fmla="*/ 1356178 w 1496212"/>
                        <a:gd name="connsiteY177" fmla="*/ 610350 h 758095"/>
                        <a:gd name="connsiteX178" fmla="*/ 1360682 w 1496212"/>
                        <a:gd name="connsiteY178" fmla="*/ 601341 h 758095"/>
                        <a:gd name="connsiteX179" fmla="*/ 1365187 w 1496212"/>
                        <a:gd name="connsiteY179" fmla="*/ 585576 h 758095"/>
                        <a:gd name="connsiteX180" fmla="*/ 1371944 w 1496212"/>
                        <a:gd name="connsiteY180" fmla="*/ 576567 h 758095"/>
                        <a:gd name="connsiteX181" fmla="*/ 1376448 w 1496212"/>
                        <a:gd name="connsiteY181" fmla="*/ 542784 h 758095"/>
                        <a:gd name="connsiteX182" fmla="*/ 1378700 w 1496212"/>
                        <a:gd name="connsiteY182" fmla="*/ 533775 h 758095"/>
                        <a:gd name="connsiteX183" fmla="*/ 1380952 w 1496212"/>
                        <a:gd name="connsiteY183" fmla="*/ 477470 h 758095"/>
                        <a:gd name="connsiteX184" fmla="*/ 1396718 w 1496212"/>
                        <a:gd name="connsiteY184" fmla="*/ 454947 h 758095"/>
                        <a:gd name="connsiteX185" fmla="*/ 1403475 w 1496212"/>
                        <a:gd name="connsiteY185" fmla="*/ 443686 h 758095"/>
                        <a:gd name="connsiteX186" fmla="*/ 1410231 w 1496212"/>
                        <a:gd name="connsiteY186" fmla="*/ 434677 h 758095"/>
                        <a:gd name="connsiteX187" fmla="*/ 1412483 w 1496212"/>
                        <a:gd name="connsiteY187" fmla="*/ 385129 h 758095"/>
                        <a:gd name="connsiteX188" fmla="*/ 1414736 w 1496212"/>
                        <a:gd name="connsiteY188" fmla="*/ 373868 h 758095"/>
                        <a:gd name="connsiteX189" fmla="*/ 1421492 w 1496212"/>
                        <a:gd name="connsiteY189" fmla="*/ 367111 h 758095"/>
                        <a:gd name="connsiteX190" fmla="*/ 1435006 w 1496212"/>
                        <a:gd name="connsiteY190" fmla="*/ 157655 h 758095"/>
                        <a:gd name="connsiteX191" fmla="*/ 1448519 w 1496212"/>
                        <a:gd name="connsiteY191" fmla="*/ 141889 h 758095"/>
                        <a:gd name="connsiteX192" fmla="*/ 1453023 w 1496212"/>
                        <a:gd name="connsiteY192" fmla="*/ 135133 h 758095"/>
                        <a:gd name="connsiteX193" fmla="*/ 1459780 w 1496212"/>
                        <a:gd name="connsiteY193" fmla="*/ 132880 h 758095"/>
                        <a:gd name="connsiteX194" fmla="*/ 1466537 w 1496212"/>
                        <a:gd name="connsiteY194" fmla="*/ 128376 h 758095"/>
                        <a:gd name="connsiteX195" fmla="*/ 1468789 w 1496212"/>
                        <a:gd name="connsiteY195" fmla="*/ 99097 h 758095"/>
                        <a:gd name="connsiteX196" fmla="*/ 1475546 w 1496212"/>
                        <a:gd name="connsiteY196" fmla="*/ 94593 h 758095"/>
                        <a:gd name="connsiteX197" fmla="*/ 1486807 w 1496212"/>
                        <a:gd name="connsiteY197" fmla="*/ 83332 h 758095"/>
                        <a:gd name="connsiteX198" fmla="*/ 1489059 w 1496212"/>
                        <a:gd name="connsiteY198" fmla="*/ 76575 h 758095"/>
                        <a:gd name="connsiteX199" fmla="*/ 1495816 w 1496212"/>
                        <a:gd name="connsiteY199" fmla="*/ 74323 h 758095"/>
                        <a:gd name="connsiteX200" fmla="*/ 1493563 w 1496212"/>
                        <a:gd name="connsiteY200" fmla="*/ 0 h 758095"/>
                        <a:gd name="connsiteX201" fmla="*/ 1482302 w 1496212"/>
                        <a:gd name="connsiteY201" fmla="*/ 9008 h 758095"/>
                        <a:gd name="connsiteX202" fmla="*/ 1480050 w 1496212"/>
                        <a:gd name="connsiteY202" fmla="*/ 18017 h 758095"/>
                        <a:gd name="connsiteX203" fmla="*/ 1473293 w 1496212"/>
                        <a:gd name="connsiteY203" fmla="*/ 20270 h 758095"/>
                        <a:gd name="connsiteX204" fmla="*/ 1482302 w 1496212"/>
                        <a:gd name="connsiteY20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65650 w 1496212"/>
                        <a:gd name="connsiteY90" fmla="*/ 662151 h 758095"/>
                        <a:gd name="connsiteX91" fmla="*/ 552137 w 1496212"/>
                        <a:gd name="connsiteY91" fmla="*/ 657647 h 758095"/>
                        <a:gd name="connsiteX92" fmla="*/ 417004 w 1496212"/>
                        <a:gd name="connsiteY92" fmla="*/ 657647 h 758095"/>
                        <a:gd name="connsiteX93" fmla="*/ 385817 w 1496212"/>
                        <a:gd name="connsiteY93" fmla="*/ 637474 h 758095"/>
                        <a:gd name="connsiteX94" fmla="*/ 340428 w 1496212"/>
                        <a:gd name="connsiteY94" fmla="*/ 603594 h 758095"/>
                        <a:gd name="connsiteX95" fmla="*/ 302141 w 1496212"/>
                        <a:gd name="connsiteY95" fmla="*/ 578819 h 758095"/>
                        <a:gd name="connsiteX96" fmla="*/ 266105 w 1496212"/>
                        <a:gd name="connsiteY96" fmla="*/ 556297 h 758095"/>
                        <a:gd name="connsiteX97" fmla="*/ 259349 w 1496212"/>
                        <a:gd name="connsiteY97" fmla="*/ 554045 h 758095"/>
                        <a:gd name="connsiteX98" fmla="*/ 236826 w 1496212"/>
                        <a:gd name="connsiteY98" fmla="*/ 545036 h 758095"/>
                        <a:gd name="connsiteX99" fmla="*/ 180521 w 1496212"/>
                        <a:gd name="connsiteY99" fmla="*/ 536027 h 758095"/>
                        <a:gd name="connsiteX100" fmla="*/ 117459 w 1496212"/>
                        <a:gd name="connsiteY100" fmla="*/ 533775 h 758095"/>
                        <a:gd name="connsiteX101" fmla="*/ 76919 w 1496212"/>
                        <a:gd name="connsiteY101" fmla="*/ 536027 h 758095"/>
                        <a:gd name="connsiteX102" fmla="*/ 61645 w 1496212"/>
                        <a:gd name="connsiteY102" fmla="*/ 536930 h 758095"/>
                        <a:gd name="connsiteX103" fmla="*/ 23483 w 1496212"/>
                        <a:gd name="connsiteY103" fmla="*/ 550729 h 758095"/>
                        <a:gd name="connsiteX104" fmla="*/ 103 w 1496212"/>
                        <a:gd name="connsiteY104" fmla="*/ 573331 h 758095"/>
                        <a:gd name="connsiteX105" fmla="*/ 16207 w 1496212"/>
                        <a:gd name="connsiteY105" fmla="*/ 613525 h 758095"/>
                        <a:gd name="connsiteX106" fmla="*/ 45307 w 1496212"/>
                        <a:gd name="connsiteY106" fmla="*/ 618170 h 758095"/>
                        <a:gd name="connsiteX107" fmla="*/ 125027 w 1496212"/>
                        <a:gd name="connsiteY107" fmla="*/ 629432 h 758095"/>
                        <a:gd name="connsiteX108" fmla="*/ 167008 w 1496212"/>
                        <a:gd name="connsiteY108" fmla="*/ 632873 h 758095"/>
                        <a:gd name="connsiteX109" fmla="*/ 219388 w 1496212"/>
                        <a:gd name="connsiteY109" fmla="*/ 640429 h 758095"/>
                        <a:gd name="connsiteX110" fmla="*/ 271189 w 1496212"/>
                        <a:gd name="connsiteY110" fmla="*/ 659173 h 758095"/>
                        <a:gd name="connsiteX111" fmla="*/ 302141 w 1496212"/>
                        <a:gd name="connsiteY111" fmla="*/ 675665 h 758095"/>
                        <a:gd name="connsiteX112" fmla="*/ 337229 w 1496212"/>
                        <a:gd name="connsiteY112" fmla="*/ 700365 h 758095"/>
                        <a:gd name="connsiteX113" fmla="*/ 378458 w 1496212"/>
                        <a:gd name="connsiteY113" fmla="*/ 749187 h 758095"/>
                        <a:gd name="connsiteX114" fmla="*/ 403490 w 1496212"/>
                        <a:gd name="connsiteY114" fmla="*/ 752240 h 758095"/>
                        <a:gd name="connsiteX115" fmla="*/ 548322 w 1496212"/>
                        <a:gd name="connsiteY115" fmla="*/ 753003 h 758095"/>
                        <a:gd name="connsiteX116" fmla="*/ 619703 w 1496212"/>
                        <a:gd name="connsiteY116" fmla="*/ 752240 h 758095"/>
                        <a:gd name="connsiteX117" fmla="*/ 682765 w 1496212"/>
                        <a:gd name="connsiteY117" fmla="*/ 747736 h 758095"/>
                        <a:gd name="connsiteX118" fmla="*/ 689522 w 1496212"/>
                        <a:gd name="connsiteY118" fmla="*/ 745483 h 758095"/>
                        <a:gd name="connsiteX119" fmla="*/ 698531 w 1496212"/>
                        <a:gd name="connsiteY119" fmla="*/ 743231 h 758095"/>
                        <a:gd name="connsiteX120" fmla="*/ 730062 w 1496212"/>
                        <a:gd name="connsiteY120" fmla="*/ 740979 h 758095"/>
                        <a:gd name="connsiteX121" fmla="*/ 757088 w 1496212"/>
                        <a:gd name="connsiteY121" fmla="*/ 713952 h 758095"/>
                        <a:gd name="connsiteX122" fmla="*/ 768349 w 1496212"/>
                        <a:gd name="connsiteY122" fmla="*/ 702691 h 758095"/>
                        <a:gd name="connsiteX123" fmla="*/ 772854 w 1496212"/>
                        <a:gd name="connsiteY123" fmla="*/ 698187 h 758095"/>
                        <a:gd name="connsiteX124" fmla="*/ 784115 w 1496212"/>
                        <a:gd name="connsiteY124" fmla="*/ 684674 h 758095"/>
                        <a:gd name="connsiteX125" fmla="*/ 795376 w 1496212"/>
                        <a:gd name="connsiteY125" fmla="*/ 673412 h 758095"/>
                        <a:gd name="connsiteX126" fmla="*/ 799881 w 1496212"/>
                        <a:gd name="connsiteY126" fmla="*/ 666656 h 758095"/>
                        <a:gd name="connsiteX127" fmla="*/ 806637 w 1496212"/>
                        <a:gd name="connsiteY127" fmla="*/ 664404 h 758095"/>
                        <a:gd name="connsiteX128" fmla="*/ 808889 w 1496212"/>
                        <a:gd name="connsiteY128" fmla="*/ 657647 h 758095"/>
                        <a:gd name="connsiteX129" fmla="*/ 838168 w 1496212"/>
                        <a:gd name="connsiteY129" fmla="*/ 655395 h 758095"/>
                        <a:gd name="connsiteX130" fmla="*/ 860690 w 1496212"/>
                        <a:gd name="connsiteY130" fmla="*/ 639629 h 758095"/>
                        <a:gd name="connsiteX131" fmla="*/ 878708 w 1496212"/>
                        <a:gd name="connsiteY131" fmla="*/ 635125 h 758095"/>
                        <a:gd name="connsiteX132" fmla="*/ 887717 w 1496212"/>
                        <a:gd name="connsiteY132" fmla="*/ 632873 h 758095"/>
                        <a:gd name="connsiteX133" fmla="*/ 894474 w 1496212"/>
                        <a:gd name="connsiteY133" fmla="*/ 628368 h 758095"/>
                        <a:gd name="connsiteX134" fmla="*/ 914744 w 1496212"/>
                        <a:gd name="connsiteY134" fmla="*/ 619359 h 758095"/>
                        <a:gd name="connsiteX135" fmla="*/ 926005 w 1496212"/>
                        <a:gd name="connsiteY135" fmla="*/ 608098 h 758095"/>
                        <a:gd name="connsiteX136" fmla="*/ 941770 w 1496212"/>
                        <a:gd name="connsiteY136" fmla="*/ 603594 h 758095"/>
                        <a:gd name="connsiteX137" fmla="*/ 980058 w 1496212"/>
                        <a:gd name="connsiteY137" fmla="*/ 605846 h 758095"/>
                        <a:gd name="connsiteX138" fmla="*/ 984562 w 1496212"/>
                        <a:gd name="connsiteY138" fmla="*/ 612603 h 758095"/>
                        <a:gd name="connsiteX139" fmla="*/ 989067 w 1496212"/>
                        <a:gd name="connsiteY139" fmla="*/ 617107 h 758095"/>
                        <a:gd name="connsiteX140" fmla="*/ 1009337 w 1496212"/>
                        <a:gd name="connsiteY140" fmla="*/ 623864 h 758095"/>
                        <a:gd name="connsiteX141" fmla="*/ 1018346 w 1496212"/>
                        <a:gd name="connsiteY141" fmla="*/ 632873 h 758095"/>
                        <a:gd name="connsiteX142" fmla="*/ 1022850 w 1496212"/>
                        <a:gd name="connsiteY142" fmla="*/ 641881 h 758095"/>
                        <a:gd name="connsiteX143" fmla="*/ 1036363 w 1496212"/>
                        <a:gd name="connsiteY143" fmla="*/ 650890 h 758095"/>
                        <a:gd name="connsiteX144" fmla="*/ 1040868 w 1496212"/>
                        <a:gd name="connsiteY144" fmla="*/ 664404 h 758095"/>
                        <a:gd name="connsiteX145" fmla="*/ 1047624 w 1496212"/>
                        <a:gd name="connsiteY145" fmla="*/ 668908 h 758095"/>
                        <a:gd name="connsiteX146" fmla="*/ 1058885 w 1496212"/>
                        <a:gd name="connsiteY146" fmla="*/ 671160 h 758095"/>
                        <a:gd name="connsiteX147" fmla="*/ 1065642 w 1496212"/>
                        <a:gd name="connsiteY147" fmla="*/ 673412 h 758095"/>
                        <a:gd name="connsiteX148" fmla="*/ 1067894 w 1496212"/>
                        <a:gd name="connsiteY148" fmla="*/ 680169 h 758095"/>
                        <a:gd name="connsiteX149" fmla="*/ 1076903 w 1496212"/>
                        <a:gd name="connsiteY149" fmla="*/ 682421 h 758095"/>
                        <a:gd name="connsiteX150" fmla="*/ 1085912 w 1496212"/>
                        <a:gd name="connsiteY150" fmla="*/ 686926 h 758095"/>
                        <a:gd name="connsiteX151" fmla="*/ 1103930 w 1496212"/>
                        <a:gd name="connsiteY151" fmla="*/ 691430 h 758095"/>
                        <a:gd name="connsiteX152" fmla="*/ 1110686 w 1496212"/>
                        <a:gd name="connsiteY152" fmla="*/ 700439 h 758095"/>
                        <a:gd name="connsiteX153" fmla="*/ 1115191 w 1496212"/>
                        <a:gd name="connsiteY153" fmla="*/ 707196 h 758095"/>
                        <a:gd name="connsiteX154" fmla="*/ 1121948 w 1496212"/>
                        <a:gd name="connsiteY154" fmla="*/ 711700 h 758095"/>
                        <a:gd name="connsiteX155" fmla="*/ 1130956 w 1496212"/>
                        <a:gd name="connsiteY155" fmla="*/ 727466 h 758095"/>
                        <a:gd name="connsiteX156" fmla="*/ 1133209 w 1496212"/>
                        <a:gd name="connsiteY156" fmla="*/ 736474 h 758095"/>
                        <a:gd name="connsiteX157" fmla="*/ 1148974 w 1496212"/>
                        <a:gd name="connsiteY157" fmla="*/ 743231 h 758095"/>
                        <a:gd name="connsiteX158" fmla="*/ 1191766 w 1496212"/>
                        <a:gd name="connsiteY158" fmla="*/ 745483 h 758095"/>
                        <a:gd name="connsiteX159" fmla="*/ 1207532 w 1496212"/>
                        <a:gd name="connsiteY159" fmla="*/ 743231 h 758095"/>
                        <a:gd name="connsiteX160" fmla="*/ 1248072 w 1496212"/>
                        <a:gd name="connsiteY160" fmla="*/ 745483 h 758095"/>
                        <a:gd name="connsiteX161" fmla="*/ 1268342 w 1496212"/>
                        <a:gd name="connsiteY161" fmla="*/ 747736 h 758095"/>
                        <a:gd name="connsiteX162" fmla="*/ 1281855 w 1496212"/>
                        <a:gd name="connsiteY162" fmla="*/ 729718 h 758095"/>
                        <a:gd name="connsiteX163" fmla="*/ 1288612 w 1496212"/>
                        <a:gd name="connsiteY163" fmla="*/ 727466 h 758095"/>
                        <a:gd name="connsiteX164" fmla="*/ 1304377 w 1496212"/>
                        <a:gd name="connsiteY164" fmla="*/ 713952 h 758095"/>
                        <a:gd name="connsiteX165" fmla="*/ 1306629 w 1496212"/>
                        <a:gd name="connsiteY165" fmla="*/ 707196 h 758095"/>
                        <a:gd name="connsiteX166" fmla="*/ 1311134 w 1496212"/>
                        <a:gd name="connsiteY166" fmla="*/ 700439 h 758095"/>
                        <a:gd name="connsiteX167" fmla="*/ 1315638 w 1496212"/>
                        <a:gd name="connsiteY167" fmla="*/ 691430 h 758095"/>
                        <a:gd name="connsiteX168" fmla="*/ 1322395 w 1496212"/>
                        <a:gd name="connsiteY168" fmla="*/ 689178 h 758095"/>
                        <a:gd name="connsiteX169" fmla="*/ 1326899 w 1496212"/>
                        <a:gd name="connsiteY169" fmla="*/ 680169 h 758095"/>
                        <a:gd name="connsiteX170" fmla="*/ 1333656 w 1496212"/>
                        <a:gd name="connsiteY170" fmla="*/ 675665 h 758095"/>
                        <a:gd name="connsiteX171" fmla="*/ 1335908 w 1496212"/>
                        <a:gd name="connsiteY171" fmla="*/ 666656 h 758095"/>
                        <a:gd name="connsiteX172" fmla="*/ 1338160 w 1496212"/>
                        <a:gd name="connsiteY172" fmla="*/ 659899 h 758095"/>
                        <a:gd name="connsiteX173" fmla="*/ 1342665 w 1496212"/>
                        <a:gd name="connsiteY173" fmla="*/ 655395 h 758095"/>
                        <a:gd name="connsiteX174" fmla="*/ 1351674 w 1496212"/>
                        <a:gd name="connsiteY174" fmla="*/ 641881 h 758095"/>
                        <a:gd name="connsiteX175" fmla="*/ 1353926 w 1496212"/>
                        <a:gd name="connsiteY175" fmla="*/ 632873 h 758095"/>
                        <a:gd name="connsiteX176" fmla="*/ 1356178 w 1496212"/>
                        <a:gd name="connsiteY176" fmla="*/ 610350 h 758095"/>
                        <a:gd name="connsiteX177" fmla="*/ 1360682 w 1496212"/>
                        <a:gd name="connsiteY177" fmla="*/ 601341 h 758095"/>
                        <a:gd name="connsiteX178" fmla="*/ 1365187 w 1496212"/>
                        <a:gd name="connsiteY178" fmla="*/ 585576 h 758095"/>
                        <a:gd name="connsiteX179" fmla="*/ 1371944 w 1496212"/>
                        <a:gd name="connsiteY179" fmla="*/ 576567 h 758095"/>
                        <a:gd name="connsiteX180" fmla="*/ 1376448 w 1496212"/>
                        <a:gd name="connsiteY180" fmla="*/ 542784 h 758095"/>
                        <a:gd name="connsiteX181" fmla="*/ 1378700 w 1496212"/>
                        <a:gd name="connsiteY181" fmla="*/ 533775 h 758095"/>
                        <a:gd name="connsiteX182" fmla="*/ 1380952 w 1496212"/>
                        <a:gd name="connsiteY182" fmla="*/ 477470 h 758095"/>
                        <a:gd name="connsiteX183" fmla="*/ 1396718 w 1496212"/>
                        <a:gd name="connsiteY183" fmla="*/ 454947 h 758095"/>
                        <a:gd name="connsiteX184" fmla="*/ 1403475 w 1496212"/>
                        <a:gd name="connsiteY184" fmla="*/ 443686 h 758095"/>
                        <a:gd name="connsiteX185" fmla="*/ 1410231 w 1496212"/>
                        <a:gd name="connsiteY185" fmla="*/ 434677 h 758095"/>
                        <a:gd name="connsiteX186" fmla="*/ 1412483 w 1496212"/>
                        <a:gd name="connsiteY186" fmla="*/ 385129 h 758095"/>
                        <a:gd name="connsiteX187" fmla="*/ 1414736 w 1496212"/>
                        <a:gd name="connsiteY187" fmla="*/ 373868 h 758095"/>
                        <a:gd name="connsiteX188" fmla="*/ 1421492 w 1496212"/>
                        <a:gd name="connsiteY188" fmla="*/ 367111 h 758095"/>
                        <a:gd name="connsiteX189" fmla="*/ 1435006 w 1496212"/>
                        <a:gd name="connsiteY189" fmla="*/ 157655 h 758095"/>
                        <a:gd name="connsiteX190" fmla="*/ 1448519 w 1496212"/>
                        <a:gd name="connsiteY190" fmla="*/ 141889 h 758095"/>
                        <a:gd name="connsiteX191" fmla="*/ 1453023 w 1496212"/>
                        <a:gd name="connsiteY191" fmla="*/ 135133 h 758095"/>
                        <a:gd name="connsiteX192" fmla="*/ 1459780 w 1496212"/>
                        <a:gd name="connsiteY192" fmla="*/ 132880 h 758095"/>
                        <a:gd name="connsiteX193" fmla="*/ 1466537 w 1496212"/>
                        <a:gd name="connsiteY193" fmla="*/ 128376 h 758095"/>
                        <a:gd name="connsiteX194" fmla="*/ 1468789 w 1496212"/>
                        <a:gd name="connsiteY194" fmla="*/ 99097 h 758095"/>
                        <a:gd name="connsiteX195" fmla="*/ 1475546 w 1496212"/>
                        <a:gd name="connsiteY195" fmla="*/ 94593 h 758095"/>
                        <a:gd name="connsiteX196" fmla="*/ 1486807 w 1496212"/>
                        <a:gd name="connsiteY196" fmla="*/ 83332 h 758095"/>
                        <a:gd name="connsiteX197" fmla="*/ 1489059 w 1496212"/>
                        <a:gd name="connsiteY197" fmla="*/ 76575 h 758095"/>
                        <a:gd name="connsiteX198" fmla="*/ 1495816 w 1496212"/>
                        <a:gd name="connsiteY198" fmla="*/ 74323 h 758095"/>
                        <a:gd name="connsiteX199" fmla="*/ 1493563 w 1496212"/>
                        <a:gd name="connsiteY199" fmla="*/ 0 h 758095"/>
                        <a:gd name="connsiteX200" fmla="*/ 1482302 w 1496212"/>
                        <a:gd name="connsiteY200" fmla="*/ 9008 h 758095"/>
                        <a:gd name="connsiteX201" fmla="*/ 1480050 w 1496212"/>
                        <a:gd name="connsiteY201" fmla="*/ 18017 h 758095"/>
                        <a:gd name="connsiteX202" fmla="*/ 1473293 w 1496212"/>
                        <a:gd name="connsiteY202" fmla="*/ 20270 h 758095"/>
                        <a:gd name="connsiteX203" fmla="*/ 1482302 w 1496212"/>
                        <a:gd name="connsiteY20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72407 w 1496212"/>
                        <a:gd name="connsiteY89" fmla="*/ 666656 h 758095"/>
                        <a:gd name="connsiteX90" fmla="*/ 552137 w 1496212"/>
                        <a:gd name="connsiteY90" fmla="*/ 657647 h 758095"/>
                        <a:gd name="connsiteX91" fmla="*/ 417004 w 1496212"/>
                        <a:gd name="connsiteY91" fmla="*/ 657647 h 758095"/>
                        <a:gd name="connsiteX92" fmla="*/ 385817 w 1496212"/>
                        <a:gd name="connsiteY92" fmla="*/ 637474 h 758095"/>
                        <a:gd name="connsiteX93" fmla="*/ 340428 w 1496212"/>
                        <a:gd name="connsiteY93" fmla="*/ 603594 h 758095"/>
                        <a:gd name="connsiteX94" fmla="*/ 302141 w 1496212"/>
                        <a:gd name="connsiteY94" fmla="*/ 578819 h 758095"/>
                        <a:gd name="connsiteX95" fmla="*/ 266105 w 1496212"/>
                        <a:gd name="connsiteY95" fmla="*/ 556297 h 758095"/>
                        <a:gd name="connsiteX96" fmla="*/ 259349 w 1496212"/>
                        <a:gd name="connsiteY96" fmla="*/ 554045 h 758095"/>
                        <a:gd name="connsiteX97" fmla="*/ 236826 w 1496212"/>
                        <a:gd name="connsiteY97" fmla="*/ 545036 h 758095"/>
                        <a:gd name="connsiteX98" fmla="*/ 180521 w 1496212"/>
                        <a:gd name="connsiteY98" fmla="*/ 536027 h 758095"/>
                        <a:gd name="connsiteX99" fmla="*/ 117459 w 1496212"/>
                        <a:gd name="connsiteY99" fmla="*/ 533775 h 758095"/>
                        <a:gd name="connsiteX100" fmla="*/ 76919 w 1496212"/>
                        <a:gd name="connsiteY100" fmla="*/ 536027 h 758095"/>
                        <a:gd name="connsiteX101" fmla="*/ 61645 w 1496212"/>
                        <a:gd name="connsiteY101" fmla="*/ 536930 h 758095"/>
                        <a:gd name="connsiteX102" fmla="*/ 23483 w 1496212"/>
                        <a:gd name="connsiteY102" fmla="*/ 550729 h 758095"/>
                        <a:gd name="connsiteX103" fmla="*/ 103 w 1496212"/>
                        <a:gd name="connsiteY103" fmla="*/ 573331 h 758095"/>
                        <a:gd name="connsiteX104" fmla="*/ 16207 w 1496212"/>
                        <a:gd name="connsiteY104" fmla="*/ 613525 h 758095"/>
                        <a:gd name="connsiteX105" fmla="*/ 45307 w 1496212"/>
                        <a:gd name="connsiteY105" fmla="*/ 618170 h 758095"/>
                        <a:gd name="connsiteX106" fmla="*/ 125027 w 1496212"/>
                        <a:gd name="connsiteY106" fmla="*/ 629432 h 758095"/>
                        <a:gd name="connsiteX107" fmla="*/ 167008 w 1496212"/>
                        <a:gd name="connsiteY107" fmla="*/ 632873 h 758095"/>
                        <a:gd name="connsiteX108" fmla="*/ 219388 w 1496212"/>
                        <a:gd name="connsiteY108" fmla="*/ 640429 h 758095"/>
                        <a:gd name="connsiteX109" fmla="*/ 271189 w 1496212"/>
                        <a:gd name="connsiteY109" fmla="*/ 659173 h 758095"/>
                        <a:gd name="connsiteX110" fmla="*/ 302141 w 1496212"/>
                        <a:gd name="connsiteY110" fmla="*/ 675665 h 758095"/>
                        <a:gd name="connsiteX111" fmla="*/ 337229 w 1496212"/>
                        <a:gd name="connsiteY111" fmla="*/ 700365 h 758095"/>
                        <a:gd name="connsiteX112" fmla="*/ 378458 w 1496212"/>
                        <a:gd name="connsiteY112" fmla="*/ 749187 h 758095"/>
                        <a:gd name="connsiteX113" fmla="*/ 403490 w 1496212"/>
                        <a:gd name="connsiteY113" fmla="*/ 752240 h 758095"/>
                        <a:gd name="connsiteX114" fmla="*/ 548322 w 1496212"/>
                        <a:gd name="connsiteY114" fmla="*/ 753003 h 758095"/>
                        <a:gd name="connsiteX115" fmla="*/ 619703 w 1496212"/>
                        <a:gd name="connsiteY115" fmla="*/ 752240 h 758095"/>
                        <a:gd name="connsiteX116" fmla="*/ 682765 w 1496212"/>
                        <a:gd name="connsiteY116" fmla="*/ 747736 h 758095"/>
                        <a:gd name="connsiteX117" fmla="*/ 689522 w 1496212"/>
                        <a:gd name="connsiteY117" fmla="*/ 745483 h 758095"/>
                        <a:gd name="connsiteX118" fmla="*/ 698531 w 1496212"/>
                        <a:gd name="connsiteY118" fmla="*/ 743231 h 758095"/>
                        <a:gd name="connsiteX119" fmla="*/ 730062 w 1496212"/>
                        <a:gd name="connsiteY119" fmla="*/ 740979 h 758095"/>
                        <a:gd name="connsiteX120" fmla="*/ 757088 w 1496212"/>
                        <a:gd name="connsiteY120" fmla="*/ 713952 h 758095"/>
                        <a:gd name="connsiteX121" fmla="*/ 768349 w 1496212"/>
                        <a:gd name="connsiteY121" fmla="*/ 702691 h 758095"/>
                        <a:gd name="connsiteX122" fmla="*/ 772854 w 1496212"/>
                        <a:gd name="connsiteY122" fmla="*/ 698187 h 758095"/>
                        <a:gd name="connsiteX123" fmla="*/ 784115 w 1496212"/>
                        <a:gd name="connsiteY123" fmla="*/ 684674 h 758095"/>
                        <a:gd name="connsiteX124" fmla="*/ 795376 w 1496212"/>
                        <a:gd name="connsiteY124" fmla="*/ 673412 h 758095"/>
                        <a:gd name="connsiteX125" fmla="*/ 799881 w 1496212"/>
                        <a:gd name="connsiteY125" fmla="*/ 666656 h 758095"/>
                        <a:gd name="connsiteX126" fmla="*/ 806637 w 1496212"/>
                        <a:gd name="connsiteY126" fmla="*/ 664404 h 758095"/>
                        <a:gd name="connsiteX127" fmla="*/ 808889 w 1496212"/>
                        <a:gd name="connsiteY127" fmla="*/ 657647 h 758095"/>
                        <a:gd name="connsiteX128" fmla="*/ 838168 w 1496212"/>
                        <a:gd name="connsiteY128" fmla="*/ 655395 h 758095"/>
                        <a:gd name="connsiteX129" fmla="*/ 860690 w 1496212"/>
                        <a:gd name="connsiteY129" fmla="*/ 639629 h 758095"/>
                        <a:gd name="connsiteX130" fmla="*/ 878708 w 1496212"/>
                        <a:gd name="connsiteY130" fmla="*/ 635125 h 758095"/>
                        <a:gd name="connsiteX131" fmla="*/ 887717 w 1496212"/>
                        <a:gd name="connsiteY131" fmla="*/ 632873 h 758095"/>
                        <a:gd name="connsiteX132" fmla="*/ 894474 w 1496212"/>
                        <a:gd name="connsiteY132" fmla="*/ 628368 h 758095"/>
                        <a:gd name="connsiteX133" fmla="*/ 914744 w 1496212"/>
                        <a:gd name="connsiteY133" fmla="*/ 619359 h 758095"/>
                        <a:gd name="connsiteX134" fmla="*/ 926005 w 1496212"/>
                        <a:gd name="connsiteY134" fmla="*/ 608098 h 758095"/>
                        <a:gd name="connsiteX135" fmla="*/ 941770 w 1496212"/>
                        <a:gd name="connsiteY135" fmla="*/ 603594 h 758095"/>
                        <a:gd name="connsiteX136" fmla="*/ 980058 w 1496212"/>
                        <a:gd name="connsiteY136" fmla="*/ 605846 h 758095"/>
                        <a:gd name="connsiteX137" fmla="*/ 984562 w 1496212"/>
                        <a:gd name="connsiteY137" fmla="*/ 612603 h 758095"/>
                        <a:gd name="connsiteX138" fmla="*/ 989067 w 1496212"/>
                        <a:gd name="connsiteY138" fmla="*/ 617107 h 758095"/>
                        <a:gd name="connsiteX139" fmla="*/ 1009337 w 1496212"/>
                        <a:gd name="connsiteY139" fmla="*/ 623864 h 758095"/>
                        <a:gd name="connsiteX140" fmla="*/ 1018346 w 1496212"/>
                        <a:gd name="connsiteY140" fmla="*/ 632873 h 758095"/>
                        <a:gd name="connsiteX141" fmla="*/ 1022850 w 1496212"/>
                        <a:gd name="connsiteY141" fmla="*/ 641881 h 758095"/>
                        <a:gd name="connsiteX142" fmla="*/ 1036363 w 1496212"/>
                        <a:gd name="connsiteY142" fmla="*/ 650890 h 758095"/>
                        <a:gd name="connsiteX143" fmla="*/ 1040868 w 1496212"/>
                        <a:gd name="connsiteY143" fmla="*/ 664404 h 758095"/>
                        <a:gd name="connsiteX144" fmla="*/ 1047624 w 1496212"/>
                        <a:gd name="connsiteY144" fmla="*/ 668908 h 758095"/>
                        <a:gd name="connsiteX145" fmla="*/ 1058885 w 1496212"/>
                        <a:gd name="connsiteY145" fmla="*/ 671160 h 758095"/>
                        <a:gd name="connsiteX146" fmla="*/ 1065642 w 1496212"/>
                        <a:gd name="connsiteY146" fmla="*/ 673412 h 758095"/>
                        <a:gd name="connsiteX147" fmla="*/ 1067894 w 1496212"/>
                        <a:gd name="connsiteY147" fmla="*/ 680169 h 758095"/>
                        <a:gd name="connsiteX148" fmla="*/ 1076903 w 1496212"/>
                        <a:gd name="connsiteY148" fmla="*/ 682421 h 758095"/>
                        <a:gd name="connsiteX149" fmla="*/ 1085912 w 1496212"/>
                        <a:gd name="connsiteY149" fmla="*/ 686926 h 758095"/>
                        <a:gd name="connsiteX150" fmla="*/ 1103930 w 1496212"/>
                        <a:gd name="connsiteY150" fmla="*/ 691430 h 758095"/>
                        <a:gd name="connsiteX151" fmla="*/ 1110686 w 1496212"/>
                        <a:gd name="connsiteY151" fmla="*/ 700439 h 758095"/>
                        <a:gd name="connsiteX152" fmla="*/ 1115191 w 1496212"/>
                        <a:gd name="connsiteY152" fmla="*/ 707196 h 758095"/>
                        <a:gd name="connsiteX153" fmla="*/ 1121948 w 1496212"/>
                        <a:gd name="connsiteY153" fmla="*/ 711700 h 758095"/>
                        <a:gd name="connsiteX154" fmla="*/ 1130956 w 1496212"/>
                        <a:gd name="connsiteY154" fmla="*/ 727466 h 758095"/>
                        <a:gd name="connsiteX155" fmla="*/ 1133209 w 1496212"/>
                        <a:gd name="connsiteY155" fmla="*/ 736474 h 758095"/>
                        <a:gd name="connsiteX156" fmla="*/ 1148974 w 1496212"/>
                        <a:gd name="connsiteY156" fmla="*/ 743231 h 758095"/>
                        <a:gd name="connsiteX157" fmla="*/ 1191766 w 1496212"/>
                        <a:gd name="connsiteY157" fmla="*/ 745483 h 758095"/>
                        <a:gd name="connsiteX158" fmla="*/ 1207532 w 1496212"/>
                        <a:gd name="connsiteY158" fmla="*/ 743231 h 758095"/>
                        <a:gd name="connsiteX159" fmla="*/ 1248072 w 1496212"/>
                        <a:gd name="connsiteY159" fmla="*/ 745483 h 758095"/>
                        <a:gd name="connsiteX160" fmla="*/ 1268342 w 1496212"/>
                        <a:gd name="connsiteY160" fmla="*/ 747736 h 758095"/>
                        <a:gd name="connsiteX161" fmla="*/ 1281855 w 1496212"/>
                        <a:gd name="connsiteY161" fmla="*/ 729718 h 758095"/>
                        <a:gd name="connsiteX162" fmla="*/ 1288612 w 1496212"/>
                        <a:gd name="connsiteY162" fmla="*/ 727466 h 758095"/>
                        <a:gd name="connsiteX163" fmla="*/ 1304377 w 1496212"/>
                        <a:gd name="connsiteY163" fmla="*/ 713952 h 758095"/>
                        <a:gd name="connsiteX164" fmla="*/ 1306629 w 1496212"/>
                        <a:gd name="connsiteY164" fmla="*/ 707196 h 758095"/>
                        <a:gd name="connsiteX165" fmla="*/ 1311134 w 1496212"/>
                        <a:gd name="connsiteY165" fmla="*/ 700439 h 758095"/>
                        <a:gd name="connsiteX166" fmla="*/ 1315638 w 1496212"/>
                        <a:gd name="connsiteY166" fmla="*/ 691430 h 758095"/>
                        <a:gd name="connsiteX167" fmla="*/ 1322395 w 1496212"/>
                        <a:gd name="connsiteY167" fmla="*/ 689178 h 758095"/>
                        <a:gd name="connsiteX168" fmla="*/ 1326899 w 1496212"/>
                        <a:gd name="connsiteY168" fmla="*/ 680169 h 758095"/>
                        <a:gd name="connsiteX169" fmla="*/ 1333656 w 1496212"/>
                        <a:gd name="connsiteY169" fmla="*/ 675665 h 758095"/>
                        <a:gd name="connsiteX170" fmla="*/ 1335908 w 1496212"/>
                        <a:gd name="connsiteY170" fmla="*/ 666656 h 758095"/>
                        <a:gd name="connsiteX171" fmla="*/ 1338160 w 1496212"/>
                        <a:gd name="connsiteY171" fmla="*/ 659899 h 758095"/>
                        <a:gd name="connsiteX172" fmla="*/ 1342665 w 1496212"/>
                        <a:gd name="connsiteY172" fmla="*/ 655395 h 758095"/>
                        <a:gd name="connsiteX173" fmla="*/ 1351674 w 1496212"/>
                        <a:gd name="connsiteY173" fmla="*/ 641881 h 758095"/>
                        <a:gd name="connsiteX174" fmla="*/ 1353926 w 1496212"/>
                        <a:gd name="connsiteY174" fmla="*/ 632873 h 758095"/>
                        <a:gd name="connsiteX175" fmla="*/ 1356178 w 1496212"/>
                        <a:gd name="connsiteY175" fmla="*/ 610350 h 758095"/>
                        <a:gd name="connsiteX176" fmla="*/ 1360682 w 1496212"/>
                        <a:gd name="connsiteY176" fmla="*/ 601341 h 758095"/>
                        <a:gd name="connsiteX177" fmla="*/ 1365187 w 1496212"/>
                        <a:gd name="connsiteY177" fmla="*/ 585576 h 758095"/>
                        <a:gd name="connsiteX178" fmla="*/ 1371944 w 1496212"/>
                        <a:gd name="connsiteY178" fmla="*/ 576567 h 758095"/>
                        <a:gd name="connsiteX179" fmla="*/ 1376448 w 1496212"/>
                        <a:gd name="connsiteY179" fmla="*/ 542784 h 758095"/>
                        <a:gd name="connsiteX180" fmla="*/ 1378700 w 1496212"/>
                        <a:gd name="connsiteY180" fmla="*/ 533775 h 758095"/>
                        <a:gd name="connsiteX181" fmla="*/ 1380952 w 1496212"/>
                        <a:gd name="connsiteY181" fmla="*/ 477470 h 758095"/>
                        <a:gd name="connsiteX182" fmla="*/ 1396718 w 1496212"/>
                        <a:gd name="connsiteY182" fmla="*/ 454947 h 758095"/>
                        <a:gd name="connsiteX183" fmla="*/ 1403475 w 1496212"/>
                        <a:gd name="connsiteY183" fmla="*/ 443686 h 758095"/>
                        <a:gd name="connsiteX184" fmla="*/ 1410231 w 1496212"/>
                        <a:gd name="connsiteY184" fmla="*/ 434677 h 758095"/>
                        <a:gd name="connsiteX185" fmla="*/ 1412483 w 1496212"/>
                        <a:gd name="connsiteY185" fmla="*/ 385129 h 758095"/>
                        <a:gd name="connsiteX186" fmla="*/ 1414736 w 1496212"/>
                        <a:gd name="connsiteY186" fmla="*/ 373868 h 758095"/>
                        <a:gd name="connsiteX187" fmla="*/ 1421492 w 1496212"/>
                        <a:gd name="connsiteY187" fmla="*/ 367111 h 758095"/>
                        <a:gd name="connsiteX188" fmla="*/ 1435006 w 1496212"/>
                        <a:gd name="connsiteY188" fmla="*/ 157655 h 758095"/>
                        <a:gd name="connsiteX189" fmla="*/ 1448519 w 1496212"/>
                        <a:gd name="connsiteY189" fmla="*/ 141889 h 758095"/>
                        <a:gd name="connsiteX190" fmla="*/ 1453023 w 1496212"/>
                        <a:gd name="connsiteY190" fmla="*/ 135133 h 758095"/>
                        <a:gd name="connsiteX191" fmla="*/ 1459780 w 1496212"/>
                        <a:gd name="connsiteY191" fmla="*/ 132880 h 758095"/>
                        <a:gd name="connsiteX192" fmla="*/ 1466537 w 1496212"/>
                        <a:gd name="connsiteY192" fmla="*/ 128376 h 758095"/>
                        <a:gd name="connsiteX193" fmla="*/ 1468789 w 1496212"/>
                        <a:gd name="connsiteY193" fmla="*/ 99097 h 758095"/>
                        <a:gd name="connsiteX194" fmla="*/ 1475546 w 1496212"/>
                        <a:gd name="connsiteY194" fmla="*/ 94593 h 758095"/>
                        <a:gd name="connsiteX195" fmla="*/ 1486807 w 1496212"/>
                        <a:gd name="connsiteY195" fmla="*/ 83332 h 758095"/>
                        <a:gd name="connsiteX196" fmla="*/ 1489059 w 1496212"/>
                        <a:gd name="connsiteY196" fmla="*/ 76575 h 758095"/>
                        <a:gd name="connsiteX197" fmla="*/ 1495816 w 1496212"/>
                        <a:gd name="connsiteY197" fmla="*/ 74323 h 758095"/>
                        <a:gd name="connsiteX198" fmla="*/ 1493563 w 1496212"/>
                        <a:gd name="connsiteY198" fmla="*/ 0 h 758095"/>
                        <a:gd name="connsiteX199" fmla="*/ 1482302 w 1496212"/>
                        <a:gd name="connsiteY199" fmla="*/ 9008 h 758095"/>
                        <a:gd name="connsiteX200" fmla="*/ 1480050 w 1496212"/>
                        <a:gd name="connsiteY200" fmla="*/ 18017 h 758095"/>
                        <a:gd name="connsiteX201" fmla="*/ 1473293 w 1496212"/>
                        <a:gd name="connsiteY201" fmla="*/ 20270 h 758095"/>
                        <a:gd name="connsiteX202" fmla="*/ 1482302 w 1496212"/>
                        <a:gd name="connsiteY20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81416 w 1496212"/>
                        <a:gd name="connsiteY88" fmla="*/ 671160 h 758095"/>
                        <a:gd name="connsiteX89" fmla="*/ 552137 w 1496212"/>
                        <a:gd name="connsiteY89" fmla="*/ 657647 h 758095"/>
                        <a:gd name="connsiteX90" fmla="*/ 417004 w 1496212"/>
                        <a:gd name="connsiteY90" fmla="*/ 657647 h 758095"/>
                        <a:gd name="connsiteX91" fmla="*/ 385817 w 1496212"/>
                        <a:gd name="connsiteY91" fmla="*/ 637474 h 758095"/>
                        <a:gd name="connsiteX92" fmla="*/ 340428 w 1496212"/>
                        <a:gd name="connsiteY92" fmla="*/ 603594 h 758095"/>
                        <a:gd name="connsiteX93" fmla="*/ 302141 w 1496212"/>
                        <a:gd name="connsiteY93" fmla="*/ 578819 h 758095"/>
                        <a:gd name="connsiteX94" fmla="*/ 266105 w 1496212"/>
                        <a:gd name="connsiteY94" fmla="*/ 556297 h 758095"/>
                        <a:gd name="connsiteX95" fmla="*/ 259349 w 1496212"/>
                        <a:gd name="connsiteY95" fmla="*/ 554045 h 758095"/>
                        <a:gd name="connsiteX96" fmla="*/ 236826 w 1496212"/>
                        <a:gd name="connsiteY96" fmla="*/ 545036 h 758095"/>
                        <a:gd name="connsiteX97" fmla="*/ 180521 w 1496212"/>
                        <a:gd name="connsiteY97" fmla="*/ 536027 h 758095"/>
                        <a:gd name="connsiteX98" fmla="*/ 117459 w 1496212"/>
                        <a:gd name="connsiteY98" fmla="*/ 533775 h 758095"/>
                        <a:gd name="connsiteX99" fmla="*/ 76919 w 1496212"/>
                        <a:gd name="connsiteY99" fmla="*/ 536027 h 758095"/>
                        <a:gd name="connsiteX100" fmla="*/ 61645 w 1496212"/>
                        <a:gd name="connsiteY100" fmla="*/ 536930 h 758095"/>
                        <a:gd name="connsiteX101" fmla="*/ 23483 w 1496212"/>
                        <a:gd name="connsiteY101" fmla="*/ 550729 h 758095"/>
                        <a:gd name="connsiteX102" fmla="*/ 103 w 1496212"/>
                        <a:gd name="connsiteY102" fmla="*/ 573331 h 758095"/>
                        <a:gd name="connsiteX103" fmla="*/ 16207 w 1496212"/>
                        <a:gd name="connsiteY103" fmla="*/ 613525 h 758095"/>
                        <a:gd name="connsiteX104" fmla="*/ 45307 w 1496212"/>
                        <a:gd name="connsiteY104" fmla="*/ 618170 h 758095"/>
                        <a:gd name="connsiteX105" fmla="*/ 125027 w 1496212"/>
                        <a:gd name="connsiteY105" fmla="*/ 629432 h 758095"/>
                        <a:gd name="connsiteX106" fmla="*/ 167008 w 1496212"/>
                        <a:gd name="connsiteY106" fmla="*/ 632873 h 758095"/>
                        <a:gd name="connsiteX107" fmla="*/ 219388 w 1496212"/>
                        <a:gd name="connsiteY107" fmla="*/ 640429 h 758095"/>
                        <a:gd name="connsiteX108" fmla="*/ 271189 w 1496212"/>
                        <a:gd name="connsiteY108" fmla="*/ 659173 h 758095"/>
                        <a:gd name="connsiteX109" fmla="*/ 302141 w 1496212"/>
                        <a:gd name="connsiteY109" fmla="*/ 675665 h 758095"/>
                        <a:gd name="connsiteX110" fmla="*/ 337229 w 1496212"/>
                        <a:gd name="connsiteY110" fmla="*/ 700365 h 758095"/>
                        <a:gd name="connsiteX111" fmla="*/ 378458 w 1496212"/>
                        <a:gd name="connsiteY111" fmla="*/ 749187 h 758095"/>
                        <a:gd name="connsiteX112" fmla="*/ 403490 w 1496212"/>
                        <a:gd name="connsiteY112" fmla="*/ 752240 h 758095"/>
                        <a:gd name="connsiteX113" fmla="*/ 548322 w 1496212"/>
                        <a:gd name="connsiteY113" fmla="*/ 753003 h 758095"/>
                        <a:gd name="connsiteX114" fmla="*/ 619703 w 1496212"/>
                        <a:gd name="connsiteY114" fmla="*/ 752240 h 758095"/>
                        <a:gd name="connsiteX115" fmla="*/ 682765 w 1496212"/>
                        <a:gd name="connsiteY115" fmla="*/ 747736 h 758095"/>
                        <a:gd name="connsiteX116" fmla="*/ 689522 w 1496212"/>
                        <a:gd name="connsiteY116" fmla="*/ 745483 h 758095"/>
                        <a:gd name="connsiteX117" fmla="*/ 698531 w 1496212"/>
                        <a:gd name="connsiteY117" fmla="*/ 743231 h 758095"/>
                        <a:gd name="connsiteX118" fmla="*/ 730062 w 1496212"/>
                        <a:gd name="connsiteY118" fmla="*/ 740979 h 758095"/>
                        <a:gd name="connsiteX119" fmla="*/ 757088 w 1496212"/>
                        <a:gd name="connsiteY119" fmla="*/ 713952 h 758095"/>
                        <a:gd name="connsiteX120" fmla="*/ 768349 w 1496212"/>
                        <a:gd name="connsiteY120" fmla="*/ 702691 h 758095"/>
                        <a:gd name="connsiteX121" fmla="*/ 772854 w 1496212"/>
                        <a:gd name="connsiteY121" fmla="*/ 698187 h 758095"/>
                        <a:gd name="connsiteX122" fmla="*/ 784115 w 1496212"/>
                        <a:gd name="connsiteY122" fmla="*/ 684674 h 758095"/>
                        <a:gd name="connsiteX123" fmla="*/ 795376 w 1496212"/>
                        <a:gd name="connsiteY123" fmla="*/ 673412 h 758095"/>
                        <a:gd name="connsiteX124" fmla="*/ 799881 w 1496212"/>
                        <a:gd name="connsiteY124" fmla="*/ 666656 h 758095"/>
                        <a:gd name="connsiteX125" fmla="*/ 806637 w 1496212"/>
                        <a:gd name="connsiteY125" fmla="*/ 664404 h 758095"/>
                        <a:gd name="connsiteX126" fmla="*/ 808889 w 1496212"/>
                        <a:gd name="connsiteY126" fmla="*/ 657647 h 758095"/>
                        <a:gd name="connsiteX127" fmla="*/ 838168 w 1496212"/>
                        <a:gd name="connsiteY127" fmla="*/ 655395 h 758095"/>
                        <a:gd name="connsiteX128" fmla="*/ 860690 w 1496212"/>
                        <a:gd name="connsiteY128" fmla="*/ 639629 h 758095"/>
                        <a:gd name="connsiteX129" fmla="*/ 878708 w 1496212"/>
                        <a:gd name="connsiteY129" fmla="*/ 635125 h 758095"/>
                        <a:gd name="connsiteX130" fmla="*/ 887717 w 1496212"/>
                        <a:gd name="connsiteY130" fmla="*/ 632873 h 758095"/>
                        <a:gd name="connsiteX131" fmla="*/ 894474 w 1496212"/>
                        <a:gd name="connsiteY131" fmla="*/ 628368 h 758095"/>
                        <a:gd name="connsiteX132" fmla="*/ 914744 w 1496212"/>
                        <a:gd name="connsiteY132" fmla="*/ 619359 h 758095"/>
                        <a:gd name="connsiteX133" fmla="*/ 926005 w 1496212"/>
                        <a:gd name="connsiteY133" fmla="*/ 608098 h 758095"/>
                        <a:gd name="connsiteX134" fmla="*/ 941770 w 1496212"/>
                        <a:gd name="connsiteY134" fmla="*/ 603594 h 758095"/>
                        <a:gd name="connsiteX135" fmla="*/ 980058 w 1496212"/>
                        <a:gd name="connsiteY135" fmla="*/ 605846 h 758095"/>
                        <a:gd name="connsiteX136" fmla="*/ 984562 w 1496212"/>
                        <a:gd name="connsiteY136" fmla="*/ 612603 h 758095"/>
                        <a:gd name="connsiteX137" fmla="*/ 989067 w 1496212"/>
                        <a:gd name="connsiteY137" fmla="*/ 617107 h 758095"/>
                        <a:gd name="connsiteX138" fmla="*/ 1009337 w 1496212"/>
                        <a:gd name="connsiteY138" fmla="*/ 623864 h 758095"/>
                        <a:gd name="connsiteX139" fmla="*/ 1018346 w 1496212"/>
                        <a:gd name="connsiteY139" fmla="*/ 632873 h 758095"/>
                        <a:gd name="connsiteX140" fmla="*/ 1022850 w 1496212"/>
                        <a:gd name="connsiteY140" fmla="*/ 641881 h 758095"/>
                        <a:gd name="connsiteX141" fmla="*/ 1036363 w 1496212"/>
                        <a:gd name="connsiteY141" fmla="*/ 650890 h 758095"/>
                        <a:gd name="connsiteX142" fmla="*/ 1040868 w 1496212"/>
                        <a:gd name="connsiteY142" fmla="*/ 664404 h 758095"/>
                        <a:gd name="connsiteX143" fmla="*/ 1047624 w 1496212"/>
                        <a:gd name="connsiteY143" fmla="*/ 668908 h 758095"/>
                        <a:gd name="connsiteX144" fmla="*/ 1058885 w 1496212"/>
                        <a:gd name="connsiteY144" fmla="*/ 671160 h 758095"/>
                        <a:gd name="connsiteX145" fmla="*/ 1065642 w 1496212"/>
                        <a:gd name="connsiteY145" fmla="*/ 673412 h 758095"/>
                        <a:gd name="connsiteX146" fmla="*/ 1067894 w 1496212"/>
                        <a:gd name="connsiteY146" fmla="*/ 680169 h 758095"/>
                        <a:gd name="connsiteX147" fmla="*/ 1076903 w 1496212"/>
                        <a:gd name="connsiteY147" fmla="*/ 682421 h 758095"/>
                        <a:gd name="connsiteX148" fmla="*/ 1085912 w 1496212"/>
                        <a:gd name="connsiteY148" fmla="*/ 686926 h 758095"/>
                        <a:gd name="connsiteX149" fmla="*/ 1103930 w 1496212"/>
                        <a:gd name="connsiteY149" fmla="*/ 691430 h 758095"/>
                        <a:gd name="connsiteX150" fmla="*/ 1110686 w 1496212"/>
                        <a:gd name="connsiteY150" fmla="*/ 700439 h 758095"/>
                        <a:gd name="connsiteX151" fmla="*/ 1115191 w 1496212"/>
                        <a:gd name="connsiteY151" fmla="*/ 707196 h 758095"/>
                        <a:gd name="connsiteX152" fmla="*/ 1121948 w 1496212"/>
                        <a:gd name="connsiteY152" fmla="*/ 711700 h 758095"/>
                        <a:gd name="connsiteX153" fmla="*/ 1130956 w 1496212"/>
                        <a:gd name="connsiteY153" fmla="*/ 727466 h 758095"/>
                        <a:gd name="connsiteX154" fmla="*/ 1133209 w 1496212"/>
                        <a:gd name="connsiteY154" fmla="*/ 736474 h 758095"/>
                        <a:gd name="connsiteX155" fmla="*/ 1148974 w 1496212"/>
                        <a:gd name="connsiteY155" fmla="*/ 743231 h 758095"/>
                        <a:gd name="connsiteX156" fmla="*/ 1191766 w 1496212"/>
                        <a:gd name="connsiteY156" fmla="*/ 745483 h 758095"/>
                        <a:gd name="connsiteX157" fmla="*/ 1207532 w 1496212"/>
                        <a:gd name="connsiteY157" fmla="*/ 743231 h 758095"/>
                        <a:gd name="connsiteX158" fmla="*/ 1248072 w 1496212"/>
                        <a:gd name="connsiteY158" fmla="*/ 745483 h 758095"/>
                        <a:gd name="connsiteX159" fmla="*/ 1268342 w 1496212"/>
                        <a:gd name="connsiteY159" fmla="*/ 747736 h 758095"/>
                        <a:gd name="connsiteX160" fmla="*/ 1281855 w 1496212"/>
                        <a:gd name="connsiteY160" fmla="*/ 729718 h 758095"/>
                        <a:gd name="connsiteX161" fmla="*/ 1288612 w 1496212"/>
                        <a:gd name="connsiteY161" fmla="*/ 727466 h 758095"/>
                        <a:gd name="connsiteX162" fmla="*/ 1304377 w 1496212"/>
                        <a:gd name="connsiteY162" fmla="*/ 713952 h 758095"/>
                        <a:gd name="connsiteX163" fmla="*/ 1306629 w 1496212"/>
                        <a:gd name="connsiteY163" fmla="*/ 707196 h 758095"/>
                        <a:gd name="connsiteX164" fmla="*/ 1311134 w 1496212"/>
                        <a:gd name="connsiteY164" fmla="*/ 700439 h 758095"/>
                        <a:gd name="connsiteX165" fmla="*/ 1315638 w 1496212"/>
                        <a:gd name="connsiteY165" fmla="*/ 691430 h 758095"/>
                        <a:gd name="connsiteX166" fmla="*/ 1322395 w 1496212"/>
                        <a:gd name="connsiteY166" fmla="*/ 689178 h 758095"/>
                        <a:gd name="connsiteX167" fmla="*/ 1326899 w 1496212"/>
                        <a:gd name="connsiteY167" fmla="*/ 680169 h 758095"/>
                        <a:gd name="connsiteX168" fmla="*/ 1333656 w 1496212"/>
                        <a:gd name="connsiteY168" fmla="*/ 675665 h 758095"/>
                        <a:gd name="connsiteX169" fmla="*/ 1335908 w 1496212"/>
                        <a:gd name="connsiteY169" fmla="*/ 666656 h 758095"/>
                        <a:gd name="connsiteX170" fmla="*/ 1338160 w 1496212"/>
                        <a:gd name="connsiteY170" fmla="*/ 659899 h 758095"/>
                        <a:gd name="connsiteX171" fmla="*/ 1342665 w 1496212"/>
                        <a:gd name="connsiteY171" fmla="*/ 655395 h 758095"/>
                        <a:gd name="connsiteX172" fmla="*/ 1351674 w 1496212"/>
                        <a:gd name="connsiteY172" fmla="*/ 641881 h 758095"/>
                        <a:gd name="connsiteX173" fmla="*/ 1353926 w 1496212"/>
                        <a:gd name="connsiteY173" fmla="*/ 632873 h 758095"/>
                        <a:gd name="connsiteX174" fmla="*/ 1356178 w 1496212"/>
                        <a:gd name="connsiteY174" fmla="*/ 610350 h 758095"/>
                        <a:gd name="connsiteX175" fmla="*/ 1360682 w 1496212"/>
                        <a:gd name="connsiteY175" fmla="*/ 601341 h 758095"/>
                        <a:gd name="connsiteX176" fmla="*/ 1365187 w 1496212"/>
                        <a:gd name="connsiteY176" fmla="*/ 585576 h 758095"/>
                        <a:gd name="connsiteX177" fmla="*/ 1371944 w 1496212"/>
                        <a:gd name="connsiteY177" fmla="*/ 576567 h 758095"/>
                        <a:gd name="connsiteX178" fmla="*/ 1376448 w 1496212"/>
                        <a:gd name="connsiteY178" fmla="*/ 542784 h 758095"/>
                        <a:gd name="connsiteX179" fmla="*/ 1378700 w 1496212"/>
                        <a:gd name="connsiteY179" fmla="*/ 533775 h 758095"/>
                        <a:gd name="connsiteX180" fmla="*/ 1380952 w 1496212"/>
                        <a:gd name="connsiteY180" fmla="*/ 477470 h 758095"/>
                        <a:gd name="connsiteX181" fmla="*/ 1396718 w 1496212"/>
                        <a:gd name="connsiteY181" fmla="*/ 454947 h 758095"/>
                        <a:gd name="connsiteX182" fmla="*/ 1403475 w 1496212"/>
                        <a:gd name="connsiteY182" fmla="*/ 443686 h 758095"/>
                        <a:gd name="connsiteX183" fmla="*/ 1410231 w 1496212"/>
                        <a:gd name="connsiteY183" fmla="*/ 434677 h 758095"/>
                        <a:gd name="connsiteX184" fmla="*/ 1412483 w 1496212"/>
                        <a:gd name="connsiteY184" fmla="*/ 385129 h 758095"/>
                        <a:gd name="connsiteX185" fmla="*/ 1414736 w 1496212"/>
                        <a:gd name="connsiteY185" fmla="*/ 373868 h 758095"/>
                        <a:gd name="connsiteX186" fmla="*/ 1421492 w 1496212"/>
                        <a:gd name="connsiteY186" fmla="*/ 367111 h 758095"/>
                        <a:gd name="connsiteX187" fmla="*/ 1435006 w 1496212"/>
                        <a:gd name="connsiteY187" fmla="*/ 157655 h 758095"/>
                        <a:gd name="connsiteX188" fmla="*/ 1448519 w 1496212"/>
                        <a:gd name="connsiteY188" fmla="*/ 141889 h 758095"/>
                        <a:gd name="connsiteX189" fmla="*/ 1453023 w 1496212"/>
                        <a:gd name="connsiteY189" fmla="*/ 135133 h 758095"/>
                        <a:gd name="connsiteX190" fmla="*/ 1459780 w 1496212"/>
                        <a:gd name="connsiteY190" fmla="*/ 132880 h 758095"/>
                        <a:gd name="connsiteX191" fmla="*/ 1466537 w 1496212"/>
                        <a:gd name="connsiteY191" fmla="*/ 128376 h 758095"/>
                        <a:gd name="connsiteX192" fmla="*/ 1468789 w 1496212"/>
                        <a:gd name="connsiteY192" fmla="*/ 99097 h 758095"/>
                        <a:gd name="connsiteX193" fmla="*/ 1475546 w 1496212"/>
                        <a:gd name="connsiteY193" fmla="*/ 94593 h 758095"/>
                        <a:gd name="connsiteX194" fmla="*/ 1486807 w 1496212"/>
                        <a:gd name="connsiteY194" fmla="*/ 83332 h 758095"/>
                        <a:gd name="connsiteX195" fmla="*/ 1489059 w 1496212"/>
                        <a:gd name="connsiteY195" fmla="*/ 76575 h 758095"/>
                        <a:gd name="connsiteX196" fmla="*/ 1495816 w 1496212"/>
                        <a:gd name="connsiteY196" fmla="*/ 74323 h 758095"/>
                        <a:gd name="connsiteX197" fmla="*/ 1493563 w 1496212"/>
                        <a:gd name="connsiteY197" fmla="*/ 0 h 758095"/>
                        <a:gd name="connsiteX198" fmla="*/ 1482302 w 1496212"/>
                        <a:gd name="connsiteY198" fmla="*/ 9008 h 758095"/>
                        <a:gd name="connsiteX199" fmla="*/ 1480050 w 1496212"/>
                        <a:gd name="connsiteY199" fmla="*/ 18017 h 758095"/>
                        <a:gd name="connsiteX200" fmla="*/ 1473293 w 1496212"/>
                        <a:gd name="connsiteY200" fmla="*/ 20270 h 758095"/>
                        <a:gd name="connsiteX201" fmla="*/ 1482302 w 1496212"/>
                        <a:gd name="connsiteY20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88172 w 1496212"/>
                        <a:gd name="connsiteY87" fmla="*/ 673412 h 758095"/>
                        <a:gd name="connsiteX88" fmla="*/ 552137 w 1496212"/>
                        <a:gd name="connsiteY88" fmla="*/ 657647 h 758095"/>
                        <a:gd name="connsiteX89" fmla="*/ 417004 w 1496212"/>
                        <a:gd name="connsiteY89" fmla="*/ 657647 h 758095"/>
                        <a:gd name="connsiteX90" fmla="*/ 385817 w 1496212"/>
                        <a:gd name="connsiteY90" fmla="*/ 637474 h 758095"/>
                        <a:gd name="connsiteX91" fmla="*/ 340428 w 1496212"/>
                        <a:gd name="connsiteY91" fmla="*/ 603594 h 758095"/>
                        <a:gd name="connsiteX92" fmla="*/ 302141 w 1496212"/>
                        <a:gd name="connsiteY92" fmla="*/ 578819 h 758095"/>
                        <a:gd name="connsiteX93" fmla="*/ 266105 w 1496212"/>
                        <a:gd name="connsiteY93" fmla="*/ 556297 h 758095"/>
                        <a:gd name="connsiteX94" fmla="*/ 259349 w 1496212"/>
                        <a:gd name="connsiteY94" fmla="*/ 554045 h 758095"/>
                        <a:gd name="connsiteX95" fmla="*/ 236826 w 1496212"/>
                        <a:gd name="connsiteY95" fmla="*/ 545036 h 758095"/>
                        <a:gd name="connsiteX96" fmla="*/ 180521 w 1496212"/>
                        <a:gd name="connsiteY96" fmla="*/ 536027 h 758095"/>
                        <a:gd name="connsiteX97" fmla="*/ 117459 w 1496212"/>
                        <a:gd name="connsiteY97" fmla="*/ 533775 h 758095"/>
                        <a:gd name="connsiteX98" fmla="*/ 76919 w 1496212"/>
                        <a:gd name="connsiteY98" fmla="*/ 536027 h 758095"/>
                        <a:gd name="connsiteX99" fmla="*/ 61645 w 1496212"/>
                        <a:gd name="connsiteY99" fmla="*/ 536930 h 758095"/>
                        <a:gd name="connsiteX100" fmla="*/ 23483 w 1496212"/>
                        <a:gd name="connsiteY100" fmla="*/ 550729 h 758095"/>
                        <a:gd name="connsiteX101" fmla="*/ 103 w 1496212"/>
                        <a:gd name="connsiteY101" fmla="*/ 573331 h 758095"/>
                        <a:gd name="connsiteX102" fmla="*/ 16207 w 1496212"/>
                        <a:gd name="connsiteY102" fmla="*/ 613525 h 758095"/>
                        <a:gd name="connsiteX103" fmla="*/ 45307 w 1496212"/>
                        <a:gd name="connsiteY103" fmla="*/ 618170 h 758095"/>
                        <a:gd name="connsiteX104" fmla="*/ 125027 w 1496212"/>
                        <a:gd name="connsiteY104" fmla="*/ 629432 h 758095"/>
                        <a:gd name="connsiteX105" fmla="*/ 167008 w 1496212"/>
                        <a:gd name="connsiteY105" fmla="*/ 632873 h 758095"/>
                        <a:gd name="connsiteX106" fmla="*/ 219388 w 1496212"/>
                        <a:gd name="connsiteY106" fmla="*/ 640429 h 758095"/>
                        <a:gd name="connsiteX107" fmla="*/ 271189 w 1496212"/>
                        <a:gd name="connsiteY107" fmla="*/ 659173 h 758095"/>
                        <a:gd name="connsiteX108" fmla="*/ 302141 w 1496212"/>
                        <a:gd name="connsiteY108" fmla="*/ 675665 h 758095"/>
                        <a:gd name="connsiteX109" fmla="*/ 337229 w 1496212"/>
                        <a:gd name="connsiteY109" fmla="*/ 700365 h 758095"/>
                        <a:gd name="connsiteX110" fmla="*/ 378458 w 1496212"/>
                        <a:gd name="connsiteY110" fmla="*/ 749187 h 758095"/>
                        <a:gd name="connsiteX111" fmla="*/ 403490 w 1496212"/>
                        <a:gd name="connsiteY111" fmla="*/ 752240 h 758095"/>
                        <a:gd name="connsiteX112" fmla="*/ 548322 w 1496212"/>
                        <a:gd name="connsiteY112" fmla="*/ 753003 h 758095"/>
                        <a:gd name="connsiteX113" fmla="*/ 619703 w 1496212"/>
                        <a:gd name="connsiteY113" fmla="*/ 752240 h 758095"/>
                        <a:gd name="connsiteX114" fmla="*/ 682765 w 1496212"/>
                        <a:gd name="connsiteY114" fmla="*/ 747736 h 758095"/>
                        <a:gd name="connsiteX115" fmla="*/ 689522 w 1496212"/>
                        <a:gd name="connsiteY115" fmla="*/ 745483 h 758095"/>
                        <a:gd name="connsiteX116" fmla="*/ 698531 w 1496212"/>
                        <a:gd name="connsiteY116" fmla="*/ 743231 h 758095"/>
                        <a:gd name="connsiteX117" fmla="*/ 730062 w 1496212"/>
                        <a:gd name="connsiteY117" fmla="*/ 740979 h 758095"/>
                        <a:gd name="connsiteX118" fmla="*/ 757088 w 1496212"/>
                        <a:gd name="connsiteY118" fmla="*/ 713952 h 758095"/>
                        <a:gd name="connsiteX119" fmla="*/ 768349 w 1496212"/>
                        <a:gd name="connsiteY119" fmla="*/ 702691 h 758095"/>
                        <a:gd name="connsiteX120" fmla="*/ 772854 w 1496212"/>
                        <a:gd name="connsiteY120" fmla="*/ 698187 h 758095"/>
                        <a:gd name="connsiteX121" fmla="*/ 784115 w 1496212"/>
                        <a:gd name="connsiteY121" fmla="*/ 684674 h 758095"/>
                        <a:gd name="connsiteX122" fmla="*/ 795376 w 1496212"/>
                        <a:gd name="connsiteY122" fmla="*/ 673412 h 758095"/>
                        <a:gd name="connsiteX123" fmla="*/ 799881 w 1496212"/>
                        <a:gd name="connsiteY123" fmla="*/ 666656 h 758095"/>
                        <a:gd name="connsiteX124" fmla="*/ 806637 w 1496212"/>
                        <a:gd name="connsiteY124" fmla="*/ 664404 h 758095"/>
                        <a:gd name="connsiteX125" fmla="*/ 808889 w 1496212"/>
                        <a:gd name="connsiteY125" fmla="*/ 657647 h 758095"/>
                        <a:gd name="connsiteX126" fmla="*/ 838168 w 1496212"/>
                        <a:gd name="connsiteY126" fmla="*/ 655395 h 758095"/>
                        <a:gd name="connsiteX127" fmla="*/ 860690 w 1496212"/>
                        <a:gd name="connsiteY127" fmla="*/ 639629 h 758095"/>
                        <a:gd name="connsiteX128" fmla="*/ 878708 w 1496212"/>
                        <a:gd name="connsiteY128" fmla="*/ 635125 h 758095"/>
                        <a:gd name="connsiteX129" fmla="*/ 887717 w 1496212"/>
                        <a:gd name="connsiteY129" fmla="*/ 632873 h 758095"/>
                        <a:gd name="connsiteX130" fmla="*/ 894474 w 1496212"/>
                        <a:gd name="connsiteY130" fmla="*/ 628368 h 758095"/>
                        <a:gd name="connsiteX131" fmla="*/ 914744 w 1496212"/>
                        <a:gd name="connsiteY131" fmla="*/ 619359 h 758095"/>
                        <a:gd name="connsiteX132" fmla="*/ 926005 w 1496212"/>
                        <a:gd name="connsiteY132" fmla="*/ 608098 h 758095"/>
                        <a:gd name="connsiteX133" fmla="*/ 941770 w 1496212"/>
                        <a:gd name="connsiteY133" fmla="*/ 603594 h 758095"/>
                        <a:gd name="connsiteX134" fmla="*/ 980058 w 1496212"/>
                        <a:gd name="connsiteY134" fmla="*/ 605846 h 758095"/>
                        <a:gd name="connsiteX135" fmla="*/ 984562 w 1496212"/>
                        <a:gd name="connsiteY135" fmla="*/ 612603 h 758095"/>
                        <a:gd name="connsiteX136" fmla="*/ 989067 w 1496212"/>
                        <a:gd name="connsiteY136" fmla="*/ 617107 h 758095"/>
                        <a:gd name="connsiteX137" fmla="*/ 1009337 w 1496212"/>
                        <a:gd name="connsiteY137" fmla="*/ 623864 h 758095"/>
                        <a:gd name="connsiteX138" fmla="*/ 1018346 w 1496212"/>
                        <a:gd name="connsiteY138" fmla="*/ 632873 h 758095"/>
                        <a:gd name="connsiteX139" fmla="*/ 1022850 w 1496212"/>
                        <a:gd name="connsiteY139" fmla="*/ 641881 h 758095"/>
                        <a:gd name="connsiteX140" fmla="*/ 1036363 w 1496212"/>
                        <a:gd name="connsiteY140" fmla="*/ 650890 h 758095"/>
                        <a:gd name="connsiteX141" fmla="*/ 1040868 w 1496212"/>
                        <a:gd name="connsiteY141" fmla="*/ 664404 h 758095"/>
                        <a:gd name="connsiteX142" fmla="*/ 1047624 w 1496212"/>
                        <a:gd name="connsiteY142" fmla="*/ 668908 h 758095"/>
                        <a:gd name="connsiteX143" fmla="*/ 1058885 w 1496212"/>
                        <a:gd name="connsiteY143" fmla="*/ 671160 h 758095"/>
                        <a:gd name="connsiteX144" fmla="*/ 1065642 w 1496212"/>
                        <a:gd name="connsiteY144" fmla="*/ 673412 h 758095"/>
                        <a:gd name="connsiteX145" fmla="*/ 1067894 w 1496212"/>
                        <a:gd name="connsiteY145" fmla="*/ 680169 h 758095"/>
                        <a:gd name="connsiteX146" fmla="*/ 1076903 w 1496212"/>
                        <a:gd name="connsiteY146" fmla="*/ 682421 h 758095"/>
                        <a:gd name="connsiteX147" fmla="*/ 1085912 w 1496212"/>
                        <a:gd name="connsiteY147" fmla="*/ 686926 h 758095"/>
                        <a:gd name="connsiteX148" fmla="*/ 1103930 w 1496212"/>
                        <a:gd name="connsiteY148" fmla="*/ 691430 h 758095"/>
                        <a:gd name="connsiteX149" fmla="*/ 1110686 w 1496212"/>
                        <a:gd name="connsiteY149" fmla="*/ 700439 h 758095"/>
                        <a:gd name="connsiteX150" fmla="*/ 1115191 w 1496212"/>
                        <a:gd name="connsiteY150" fmla="*/ 707196 h 758095"/>
                        <a:gd name="connsiteX151" fmla="*/ 1121948 w 1496212"/>
                        <a:gd name="connsiteY151" fmla="*/ 711700 h 758095"/>
                        <a:gd name="connsiteX152" fmla="*/ 1130956 w 1496212"/>
                        <a:gd name="connsiteY152" fmla="*/ 727466 h 758095"/>
                        <a:gd name="connsiteX153" fmla="*/ 1133209 w 1496212"/>
                        <a:gd name="connsiteY153" fmla="*/ 736474 h 758095"/>
                        <a:gd name="connsiteX154" fmla="*/ 1148974 w 1496212"/>
                        <a:gd name="connsiteY154" fmla="*/ 743231 h 758095"/>
                        <a:gd name="connsiteX155" fmla="*/ 1191766 w 1496212"/>
                        <a:gd name="connsiteY155" fmla="*/ 745483 h 758095"/>
                        <a:gd name="connsiteX156" fmla="*/ 1207532 w 1496212"/>
                        <a:gd name="connsiteY156" fmla="*/ 743231 h 758095"/>
                        <a:gd name="connsiteX157" fmla="*/ 1248072 w 1496212"/>
                        <a:gd name="connsiteY157" fmla="*/ 745483 h 758095"/>
                        <a:gd name="connsiteX158" fmla="*/ 1268342 w 1496212"/>
                        <a:gd name="connsiteY158" fmla="*/ 747736 h 758095"/>
                        <a:gd name="connsiteX159" fmla="*/ 1281855 w 1496212"/>
                        <a:gd name="connsiteY159" fmla="*/ 729718 h 758095"/>
                        <a:gd name="connsiteX160" fmla="*/ 1288612 w 1496212"/>
                        <a:gd name="connsiteY160" fmla="*/ 727466 h 758095"/>
                        <a:gd name="connsiteX161" fmla="*/ 1304377 w 1496212"/>
                        <a:gd name="connsiteY161" fmla="*/ 713952 h 758095"/>
                        <a:gd name="connsiteX162" fmla="*/ 1306629 w 1496212"/>
                        <a:gd name="connsiteY162" fmla="*/ 707196 h 758095"/>
                        <a:gd name="connsiteX163" fmla="*/ 1311134 w 1496212"/>
                        <a:gd name="connsiteY163" fmla="*/ 700439 h 758095"/>
                        <a:gd name="connsiteX164" fmla="*/ 1315638 w 1496212"/>
                        <a:gd name="connsiteY164" fmla="*/ 691430 h 758095"/>
                        <a:gd name="connsiteX165" fmla="*/ 1322395 w 1496212"/>
                        <a:gd name="connsiteY165" fmla="*/ 689178 h 758095"/>
                        <a:gd name="connsiteX166" fmla="*/ 1326899 w 1496212"/>
                        <a:gd name="connsiteY166" fmla="*/ 680169 h 758095"/>
                        <a:gd name="connsiteX167" fmla="*/ 1333656 w 1496212"/>
                        <a:gd name="connsiteY167" fmla="*/ 675665 h 758095"/>
                        <a:gd name="connsiteX168" fmla="*/ 1335908 w 1496212"/>
                        <a:gd name="connsiteY168" fmla="*/ 666656 h 758095"/>
                        <a:gd name="connsiteX169" fmla="*/ 1338160 w 1496212"/>
                        <a:gd name="connsiteY169" fmla="*/ 659899 h 758095"/>
                        <a:gd name="connsiteX170" fmla="*/ 1342665 w 1496212"/>
                        <a:gd name="connsiteY170" fmla="*/ 655395 h 758095"/>
                        <a:gd name="connsiteX171" fmla="*/ 1351674 w 1496212"/>
                        <a:gd name="connsiteY171" fmla="*/ 641881 h 758095"/>
                        <a:gd name="connsiteX172" fmla="*/ 1353926 w 1496212"/>
                        <a:gd name="connsiteY172" fmla="*/ 632873 h 758095"/>
                        <a:gd name="connsiteX173" fmla="*/ 1356178 w 1496212"/>
                        <a:gd name="connsiteY173" fmla="*/ 610350 h 758095"/>
                        <a:gd name="connsiteX174" fmla="*/ 1360682 w 1496212"/>
                        <a:gd name="connsiteY174" fmla="*/ 601341 h 758095"/>
                        <a:gd name="connsiteX175" fmla="*/ 1365187 w 1496212"/>
                        <a:gd name="connsiteY175" fmla="*/ 585576 h 758095"/>
                        <a:gd name="connsiteX176" fmla="*/ 1371944 w 1496212"/>
                        <a:gd name="connsiteY176" fmla="*/ 576567 h 758095"/>
                        <a:gd name="connsiteX177" fmla="*/ 1376448 w 1496212"/>
                        <a:gd name="connsiteY177" fmla="*/ 542784 h 758095"/>
                        <a:gd name="connsiteX178" fmla="*/ 1378700 w 1496212"/>
                        <a:gd name="connsiteY178" fmla="*/ 533775 h 758095"/>
                        <a:gd name="connsiteX179" fmla="*/ 1380952 w 1496212"/>
                        <a:gd name="connsiteY179" fmla="*/ 477470 h 758095"/>
                        <a:gd name="connsiteX180" fmla="*/ 1396718 w 1496212"/>
                        <a:gd name="connsiteY180" fmla="*/ 454947 h 758095"/>
                        <a:gd name="connsiteX181" fmla="*/ 1403475 w 1496212"/>
                        <a:gd name="connsiteY181" fmla="*/ 443686 h 758095"/>
                        <a:gd name="connsiteX182" fmla="*/ 1410231 w 1496212"/>
                        <a:gd name="connsiteY182" fmla="*/ 434677 h 758095"/>
                        <a:gd name="connsiteX183" fmla="*/ 1412483 w 1496212"/>
                        <a:gd name="connsiteY183" fmla="*/ 385129 h 758095"/>
                        <a:gd name="connsiteX184" fmla="*/ 1414736 w 1496212"/>
                        <a:gd name="connsiteY184" fmla="*/ 373868 h 758095"/>
                        <a:gd name="connsiteX185" fmla="*/ 1421492 w 1496212"/>
                        <a:gd name="connsiteY185" fmla="*/ 367111 h 758095"/>
                        <a:gd name="connsiteX186" fmla="*/ 1435006 w 1496212"/>
                        <a:gd name="connsiteY186" fmla="*/ 157655 h 758095"/>
                        <a:gd name="connsiteX187" fmla="*/ 1448519 w 1496212"/>
                        <a:gd name="connsiteY187" fmla="*/ 141889 h 758095"/>
                        <a:gd name="connsiteX188" fmla="*/ 1453023 w 1496212"/>
                        <a:gd name="connsiteY188" fmla="*/ 135133 h 758095"/>
                        <a:gd name="connsiteX189" fmla="*/ 1459780 w 1496212"/>
                        <a:gd name="connsiteY189" fmla="*/ 132880 h 758095"/>
                        <a:gd name="connsiteX190" fmla="*/ 1466537 w 1496212"/>
                        <a:gd name="connsiteY190" fmla="*/ 128376 h 758095"/>
                        <a:gd name="connsiteX191" fmla="*/ 1468789 w 1496212"/>
                        <a:gd name="connsiteY191" fmla="*/ 99097 h 758095"/>
                        <a:gd name="connsiteX192" fmla="*/ 1475546 w 1496212"/>
                        <a:gd name="connsiteY192" fmla="*/ 94593 h 758095"/>
                        <a:gd name="connsiteX193" fmla="*/ 1486807 w 1496212"/>
                        <a:gd name="connsiteY193" fmla="*/ 83332 h 758095"/>
                        <a:gd name="connsiteX194" fmla="*/ 1489059 w 1496212"/>
                        <a:gd name="connsiteY194" fmla="*/ 76575 h 758095"/>
                        <a:gd name="connsiteX195" fmla="*/ 1495816 w 1496212"/>
                        <a:gd name="connsiteY195" fmla="*/ 74323 h 758095"/>
                        <a:gd name="connsiteX196" fmla="*/ 1493563 w 1496212"/>
                        <a:gd name="connsiteY196" fmla="*/ 0 h 758095"/>
                        <a:gd name="connsiteX197" fmla="*/ 1482302 w 1496212"/>
                        <a:gd name="connsiteY197" fmla="*/ 9008 h 758095"/>
                        <a:gd name="connsiteX198" fmla="*/ 1480050 w 1496212"/>
                        <a:gd name="connsiteY198" fmla="*/ 18017 h 758095"/>
                        <a:gd name="connsiteX199" fmla="*/ 1473293 w 1496212"/>
                        <a:gd name="connsiteY199" fmla="*/ 20270 h 758095"/>
                        <a:gd name="connsiteX200" fmla="*/ 1482302 w 1496212"/>
                        <a:gd name="connsiteY20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2137 w 1496212"/>
                        <a:gd name="connsiteY87" fmla="*/ 65764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17004 w 1496212"/>
                        <a:gd name="connsiteY88" fmla="*/ 657647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612947 w 1496212"/>
                        <a:gd name="connsiteY86" fmla="*/ 671160 h 758095"/>
                        <a:gd name="connsiteX87" fmla="*/ 550648 w 1496212"/>
                        <a:gd name="connsiteY87" fmla="*/ 677007 h 758095"/>
                        <a:gd name="connsiteX88" fmla="*/ 449766 w 1496212"/>
                        <a:gd name="connsiteY88" fmla="*/ 674028 h 758095"/>
                        <a:gd name="connsiteX89" fmla="*/ 385817 w 1496212"/>
                        <a:gd name="connsiteY89" fmla="*/ 637474 h 758095"/>
                        <a:gd name="connsiteX90" fmla="*/ 340428 w 1496212"/>
                        <a:gd name="connsiteY90" fmla="*/ 603594 h 758095"/>
                        <a:gd name="connsiteX91" fmla="*/ 302141 w 1496212"/>
                        <a:gd name="connsiteY91" fmla="*/ 578819 h 758095"/>
                        <a:gd name="connsiteX92" fmla="*/ 266105 w 1496212"/>
                        <a:gd name="connsiteY92" fmla="*/ 556297 h 758095"/>
                        <a:gd name="connsiteX93" fmla="*/ 259349 w 1496212"/>
                        <a:gd name="connsiteY93" fmla="*/ 554045 h 758095"/>
                        <a:gd name="connsiteX94" fmla="*/ 236826 w 1496212"/>
                        <a:gd name="connsiteY94" fmla="*/ 545036 h 758095"/>
                        <a:gd name="connsiteX95" fmla="*/ 180521 w 1496212"/>
                        <a:gd name="connsiteY95" fmla="*/ 536027 h 758095"/>
                        <a:gd name="connsiteX96" fmla="*/ 117459 w 1496212"/>
                        <a:gd name="connsiteY96" fmla="*/ 533775 h 758095"/>
                        <a:gd name="connsiteX97" fmla="*/ 76919 w 1496212"/>
                        <a:gd name="connsiteY97" fmla="*/ 536027 h 758095"/>
                        <a:gd name="connsiteX98" fmla="*/ 61645 w 1496212"/>
                        <a:gd name="connsiteY98" fmla="*/ 536930 h 758095"/>
                        <a:gd name="connsiteX99" fmla="*/ 23483 w 1496212"/>
                        <a:gd name="connsiteY99" fmla="*/ 550729 h 758095"/>
                        <a:gd name="connsiteX100" fmla="*/ 103 w 1496212"/>
                        <a:gd name="connsiteY100" fmla="*/ 573331 h 758095"/>
                        <a:gd name="connsiteX101" fmla="*/ 16207 w 1496212"/>
                        <a:gd name="connsiteY101" fmla="*/ 613525 h 758095"/>
                        <a:gd name="connsiteX102" fmla="*/ 45307 w 1496212"/>
                        <a:gd name="connsiteY102" fmla="*/ 618170 h 758095"/>
                        <a:gd name="connsiteX103" fmla="*/ 125027 w 1496212"/>
                        <a:gd name="connsiteY103" fmla="*/ 629432 h 758095"/>
                        <a:gd name="connsiteX104" fmla="*/ 167008 w 1496212"/>
                        <a:gd name="connsiteY104" fmla="*/ 632873 h 758095"/>
                        <a:gd name="connsiteX105" fmla="*/ 219388 w 1496212"/>
                        <a:gd name="connsiteY105" fmla="*/ 640429 h 758095"/>
                        <a:gd name="connsiteX106" fmla="*/ 271189 w 1496212"/>
                        <a:gd name="connsiteY106" fmla="*/ 659173 h 758095"/>
                        <a:gd name="connsiteX107" fmla="*/ 302141 w 1496212"/>
                        <a:gd name="connsiteY107" fmla="*/ 675665 h 758095"/>
                        <a:gd name="connsiteX108" fmla="*/ 337229 w 1496212"/>
                        <a:gd name="connsiteY108" fmla="*/ 700365 h 758095"/>
                        <a:gd name="connsiteX109" fmla="*/ 378458 w 1496212"/>
                        <a:gd name="connsiteY109" fmla="*/ 749187 h 758095"/>
                        <a:gd name="connsiteX110" fmla="*/ 403490 w 1496212"/>
                        <a:gd name="connsiteY110" fmla="*/ 752240 h 758095"/>
                        <a:gd name="connsiteX111" fmla="*/ 548322 w 1496212"/>
                        <a:gd name="connsiteY111" fmla="*/ 753003 h 758095"/>
                        <a:gd name="connsiteX112" fmla="*/ 619703 w 1496212"/>
                        <a:gd name="connsiteY112" fmla="*/ 752240 h 758095"/>
                        <a:gd name="connsiteX113" fmla="*/ 682765 w 1496212"/>
                        <a:gd name="connsiteY113" fmla="*/ 747736 h 758095"/>
                        <a:gd name="connsiteX114" fmla="*/ 689522 w 1496212"/>
                        <a:gd name="connsiteY114" fmla="*/ 745483 h 758095"/>
                        <a:gd name="connsiteX115" fmla="*/ 698531 w 1496212"/>
                        <a:gd name="connsiteY115" fmla="*/ 743231 h 758095"/>
                        <a:gd name="connsiteX116" fmla="*/ 730062 w 1496212"/>
                        <a:gd name="connsiteY116" fmla="*/ 740979 h 758095"/>
                        <a:gd name="connsiteX117" fmla="*/ 757088 w 1496212"/>
                        <a:gd name="connsiteY117" fmla="*/ 713952 h 758095"/>
                        <a:gd name="connsiteX118" fmla="*/ 768349 w 1496212"/>
                        <a:gd name="connsiteY118" fmla="*/ 702691 h 758095"/>
                        <a:gd name="connsiteX119" fmla="*/ 772854 w 1496212"/>
                        <a:gd name="connsiteY119" fmla="*/ 698187 h 758095"/>
                        <a:gd name="connsiteX120" fmla="*/ 784115 w 1496212"/>
                        <a:gd name="connsiteY120" fmla="*/ 684674 h 758095"/>
                        <a:gd name="connsiteX121" fmla="*/ 795376 w 1496212"/>
                        <a:gd name="connsiteY121" fmla="*/ 673412 h 758095"/>
                        <a:gd name="connsiteX122" fmla="*/ 799881 w 1496212"/>
                        <a:gd name="connsiteY122" fmla="*/ 666656 h 758095"/>
                        <a:gd name="connsiteX123" fmla="*/ 806637 w 1496212"/>
                        <a:gd name="connsiteY123" fmla="*/ 664404 h 758095"/>
                        <a:gd name="connsiteX124" fmla="*/ 808889 w 1496212"/>
                        <a:gd name="connsiteY124" fmla="*/ 657647 h 758095"/>
                        <a:gd name="connsiteX125" fmla="*/ 838168 w 1496212"/>
                        <a:gd name="connsiteY125" fmla="*/ 655395 h 758095"/>
                        <a:gd name="connsiteX126" fmla="*/ 860690 w 1496212"/>
                        <a:gd name="connsiteY126" fmla="*/ 639629 h 758095"/>
                        <a:gd name="connsiteX127" fmla="*/ 878708 w 1496212"/>
                        <a:gd name="connsiteY127" fmla="*/ 635125 h 758095"/>
                        <a:gd name="connsiteX128" fmla="*/ 887717 w 1496212"/>
                        <a:gd name="connsiteY128" fmla="*/ 632873 h 758095"/>
                        <a:gd name="connsiteX129" fmla="*/ 894474 w 1496212"/>
                        <a:gd name="connsiteY129" fmla="*/ 628368 h 758095"/>
                        <a:gd name="connsiteX130" fmla="*/ 914744 w 1496212"/>
                        <a:gd name="connsiteY130" fmla="*/ 619359 h 758095"/>
                        <a:gd name="connsiteX131" fmla="*/ 926005 w 1496212"/>
                        <a:gd name="connsiteY131" fmla="*/ 608098 h 758095"/>
                        <a:gd name="connsiteX132" fmla="*/ 941770 w 1496212"/>
                        <a:gd name="connsiteY132" fmla="*/ 603594 h 758095"/>
                        <a:gd name="connsiteX133" fmla="*/ 980058 w 1496212"/>
                        <a:gd name="connsiteY133" fmla="*/ 605846 h 758095"/>
                        <a:gd name="connsiteX134" fmla="*/ 984562 w 1496212"/>
                        <a:gd name="connsiteY134" fmla="*/ 612603 h 758095"/>
                        <a:gd name="connsiteX135" fmla="*/ 989067 w 1496212"/>
                        <a:gd name="connsiteY135" fmla="*/ 617107 h 758095"/>
                        <a:gd name="connsiteX136" fmla="*/ 1009337 w 1496212"/>
                        <a:gd name="connsiteY136" fmla="*/ 623864 h 758095"/>
                        <a:gd name="connsiteX137" fmla="*/ 1018346 w 1496212"/>
                        <a:gd name="connsiteY137" fmla="*/ 632873 h 758095"/>
                        <a:gd name="connsiteX138" fmla="*/ 1022850 w 1496212"/>
                        <a:gd name="connsiteY138" fmla="*/ 641881 h 758095"/>
                        <a:gd name="connsiteX139" fmla="*/ 1036363 w 1496212"/>
                        <a:gd name="connsiteY139" fmla="*/ 650890 h 758095"/>
                        <a:gd name="connsiteX140" fmla="*/ 1040868 w 1496212"/>
                        <a:gd name="connsiteY140" fmla="*/ 664404 h 758095"/>
                        <a:gd name="connsiteX141" fmla="*/ 1047624 w 1496212"/>
                        <a:gd name="connsiteY141" fmla="*/ 668908 h 758095"/>
                        <a:gd name="connsiteX142" fmla="*/ 1058885 w 1496212"/>
                        <a:gd name="connsiteY142" fmla="*/ 671160 h 758095"/>
                        <a:gd name="connsiteX143" fmla="*/ 1065642 w 1496212"/>
                        <a:gd name="connsiteY143" fmla="*/ 673412 h 758095"/>
                        <a:gd name="connsiteX144" fmla="*/ 1067894 w 1496212"/>
                        <a:gd name="connsiteY144" fmla="*/ 680169 h 758095"/>
                        <a:gd name="connsiteX145" fmla="*/ 1076903 w 1496212"/>
                        <a:gd name="connsiteY145" fmla="*/ 682421 h 758095"/>
                        <a:gd name="connsiteX146" fmla="*/ 1085912 w 1496212"/>
                        <a:gd name="connsiteY146" fmla="*/ 686926 h 758095"/>
                        <a:gd name="connsiteX147" fmla="*/ 1103930 w 1496212"/>
                        <a:gd name="connsiteY147" fmla="*/ 691430 h 758095"/>
                        <a:gd name="connsiteX148" fmla="*/ 1110686 w 1496212"/>
                        <a:gd name="connsiteY148" fmla="*/ 700439 h 758095"/>
                        <a:gd name="connsiteX149" fmla="*/ 1115191 w 1496212"/>
                        <a:gd name="connsiteY149" fmla="*/ 707196 h 758095"/>
                        <a:gd name="connsiteX150" fmla="*/ 1121948 w 1496212"/>
                        <a:gd name="connsiteY150" fmla="*/ 711700 h 758095"/>
                        <a:gd name="connsiteX151" fmla="*/ 1130956 w 1496212"/>
                        <a:gd name="connsiteY151" fmla="*/ 727466 h 758095"/>
                        <a:gd name="connsiteX152" fmla="*/ 1133209 w 1496212"/>
                        <a:gd name="connsiteY152" fmla="*/ 736474 h 758095"/>
                        <a:gd name="connsiteX153" fmla="*/ 1148974 w 1496212"/>
                        <a:gd name="connsiteY153" fmla="*/ 743231 h 758095"/>
                        <a:gd name="connsiteX154" fmla="*/ 1191766 w 1496212"/>
                        <a:gd name="connsiteY154" fmla="*/ 745483 h 758095"/>
                        <a:gd name="connsiteX155" fmla="*/ 1207532 w 1496212"/>
                        <a:gd name="connsiteY155" fmla="*/ 743231 h 758095"/>
                        <a:gd name="connsiteX156" fmla="*/ 1248072 w 1496212"/>
                        <a:gd name="connsiteY156" fmla="*/ 745483 h 758095"/>
                        <a:gd name="connsiteX157" fmla="*/ 1268342 w 1496212"/>
                        <a:gd name="connsiteY157" fmla="*/ 747736 h 758095"/>
                        <a:gd name="connsiteX158" fmla="*/ 1281855 w 1496212"/>
                        <a:gd name="connsiteY158" fmla="*/ 729718 h 758095"/>
                        <a:gd name="connsiteX159" fmla="*/ 1288612 w 1496212"/>
                        <a:gd name="connsiteY159" fmla="*/ 727466 h 758095"/>
                        <a:gd name="connsiteX160" fmla="*/ 1304377 w 1496212"/>
                        <a:gd name="connsiteY160" fmla="*/ 713952 h 758095"/>
                        <a:gd name="connsiteX161" fmla="*/ 1306629 w 1496212"/>
                        <a:gd name="connsiteY161" fmla="*/ 707196 h 758095"/>
                        <a:gd name="connsiteX162" fmla="*/ 1311134 w 1496212"/>
                        <a:gd name="connsiteY162" fmla="*/ 700439 h 758095"/>
                        <a:gd name="connsiteX163" fmla="*/ 1315638 w 1496212"/>
                        <a:gd name="connsiteY163" fmla="*/ 691430 h 758095"/>
                        <a:gd name="connsiteX164" fmla="*/ 1322395 w 1496212"/>
                        <a:gd name="connsiteY164" fmla="*/ 689178 h 758095"/>
                        <a:gd name="connsiteX165" fmla="*/ 1326899 w 1496212"/>
                        <a:gd name="connsiteY165" fmla="*/ 680169 h 758095"/>
                        <a:gd name="connsiteX166" fmla="*/ 1333656 w 1496212"/>
                        <a:gd name="connsiteY166" fmla="*/ 675665 h 758095"/>
                        <a:gd name="connsiteX167" fmla="*/ 1335908 w 1496212"/>
                        <a:gd name="connsiteY167" fmla="*/ 666656 h 758095"/>
                        <a:gd name="connsiteX168" fmla="*/ 1338160 w 1496212"/>
                        <a:gd name="connsiteY168" fmla="*/ 659899 h 758095"/>
                        <a:gd name="connsiteX169" fmla="*/ 1342665 w 1496212"/>
                        <a:gd name="connsiteY169" fmla="*/ 655395 h 758095"/>
                        <a:gd name="connsiteX170" fmla="*/ 1351674 w 1496212"/>
                        <a:gd name="connsiteY170" fmla="*/ 641881 h 758095"/>
                        <a:gd name="connsiteX171" fmla="*/ 1353926 w 1496212"/>
                        <a:gd name="connsiteY171" fmla="*/ 632873 h 758095"/>
                        <a:gd name="connsiteX172" fmla="*/ 1356178 w 1496212"/>
                        <a:gd name="connsiteY172" fmla="*/ 610350 h 758095"/>
                        <a:gd name="connsiteX173" fmla="*/ 1360682 w 1496212"/>
                        <a:gd name="connsiteY173" fmla="*/ 601341 h 758095"/>
                        <a:gd name="connsiteX174" fmla="*/ 1365187 w 1496212"/>
                        <a:gd name="connsiteY174" fmla="*/ 585576 h 758095"/>
                        <a:gd name="connsiteX175" fmla="*/ 1371944 w 1496212"/>
                        <a:gd name="connsiteY175" fmla="*/ 576567 h 758095"/>
                        <a:gd name="connsiteX176" fmla="*/ 1376448 w 1496212"/>
                        <a:gd name="connsiteY176" fmla="*/ 542784 h 758095"/>
                        <a:gd name="connsiteX177" fmla="*/ 1378700 w 1496212"/>
                        <a:gd name="connsiteY177" fmla="*/ 533775 h 758095"/>
                        <a:gd name="connsiteX178" fmla="*/ 1380952 w 1496212"/>
                        <a:gd name="connsiteY178" fmla="*/ 477470 h 758095"/>
                        <a:gd name="connsiteX179" fmla="*/ 1396718 w 1496212"/>
                        <a:gd name="connsiteY179" fmla="*/ 454947 h 758095"/>
                        <a:gd name="connsiteX180" fmla="*/ 1403475 w 1496212"/>
                        <a:gd name="connsiteY180" fmla="*/ 443686 h 758095"/>
                        <a:gd name="connsiteX181" fmla="*/ 1410231 w 1496212"/>
                        <a:gd name="connsiteY181" fmla="*/ 434677 h 758095"/>
                        <a:gd name="connsiteX182" fmla="*/ 1412483 w 1496212"/>
                        <a:gd name="connsiteY182" fmla="*/ 385129 h 758095"/>
                        <a:gd name="connsiteX183" fmla="*/ 1414736 w 1496212"/>
                        <a:gd name="connsiteY183" fmla="*/ 373868 h 758095"/>
                        <a:gd name="connsiteX184" fmla="*/ 1421492 w 1496212"/>
                        <a:gd name="connsiteY184" fmla="*/ 367111 h 758095"/>
                        <a:gd name="connsiteX185" fmla="*/ 1435006 w 1496212"/>
                        <a:gd name="connsiteY185" fmla="*/ 157655 h 758095"/>
                        <a:gd name="connsiteX186" fmla="*/ 1448519 w 1496212"/>
                        <a:gd name="connsiteY186" fmla="*/ 141889 h 758095"/>
                        <a:gd name="connsiteX187" fmla="*/ 1453023 w 1496212"/>
                        <a:gd name="connsiteY187" fmla="*/ 135133 h 758095"/>
                        <a:gd name="connsiteX188" fmla="*/ 1459780 w 1496212"/>
                        <a:gd name="connsiteY188" fmla="*/ 132880 h 758095"/>
                        <a:gd name="connsiteX189" fmla="*/ 1466537 w 1496212"/>
                        <a:gd name="connsiteY189" fmla="*/ 128376 h 758095"/>
                        <a:gd name="connsiteX190" fmla="*/ 1468789 w 1496212"/>
                        <a:gd name="connsiteY190" fmla="*/ 99097 h 758095"/>
                        <a:gd name="connsiteX191" fmla="*/ 1475546 w 1496212"/>
                        <a:gd name="connsiteY191" fmla="*/ 94593 h 758095"/>
                        <a:gd name="connsiteX192" fmla="*/ 1486807 w 1496212"/>
                        <a:gd name="connsiteY192" fmla="*/ 83332 h 758095"/>
                        <a:gd name="connsiteX193" fmla="*/ 1489059 w 1496212"/>
                        <a:gd name="connsiteY193" fmla="*/ 76575 h 758095"/>
                        <a:gd name="connsiteX194" fmla="*/ 1495816 w 1496212"/>
                        <a:gd name="connsiteY194" fmla="*/ 74323 h 758095"/>
                        <a:gd name="connsiteX195" fmla="*/ 1493563 w 1496212"/>
                        <a:gd name="connsiteY195" fmla="*/ 0 h 758095"/>
                        <a:gd name="connsiteX196" fmla="*/ 1482302 w 1496212"/>
                        <a:gd name="connsiteY196" fmla="*/ 9008 h 758095"/>
                        <a:gd name="connsiteX197" fmla="*/ 1480050 w 1496212"/>
                        <a:gd name="connsiteY197" fmla="*/ 18017 h 758095"/>
                        <a:gd name="connsiteX198" fmla="*/ 1473293 w 1496212"/>
                        <a:gd name="connsiteY198" fmla="*/ 20270 h 758095"/>
                        <a:gd name="connsiteX199" fmla="*/ 1482302 w 1496212"/>
                        <a:gd name="connsiteY19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621955 w 1496212"/>
                        <a:gd name="connsiteY85" fmla="*/ 666656 h 758095"/>
                        <a:gd name="connsiteX86" fmla="*/ 550648 w 1496212"/>
                        <a:gd name="connsiteY86" fmla="*/ 677007 h 758095"/>
                        <a:gd name="connsiteX87" fmla="*/ 449766 w 1496212"/>
                        <a:gd name="connsiteY87" fmla="*/ 674028 h 758095"/>
                        <a:gd name="connsiteX88" fmla="*/ 385817 w 1496212"/>
                        <a:gd name="connsiteY88" fmla="*/ 637474 h 758095"/>
                        <a:gd name="connsiteX89" fmla="*/ 340428 w 1496212"/>
                        <a:gd name="connsiteY89" fmla="*/ 603594 h 758095"/>
                        <a:gd name="connsiteX90" fmla="*/ 302141 w 1496212"/>
                        <a:gd name="connsiteY90" fmla="*/ 578819 h 758095"/>
                        <a:gd name="connsiteX91" fmla="*/ 266105 w 1496212"/>
                        <a:gd name="connsiteY91" fmla="*/ 556297 h 758095"/>
                        <a:gd name="connsiteX92" fmla="*/ 259349 w 1496212"/>
                        <a:gd name="connsiteY92" fmla="*/ 554045 h 758095"/>
                        <a:gd name="connsiteX93" fmla="*/ 236826 w 1496212"/>
                        <a:gd name="connsiteY93" fmla="*/ 545036 h 758095"/>
                        <a:gd name="connsiteX94" fmla="*/ 180521 w 1496212"/>
                        <a:gd name="connsiteY94" fmla="*/ 536027 h 758095"/>
                        <a:gd name="connsiteX95" fmla="*/ 117459 w 1496212"/>
                        <a:gd name="connsiteY95" fmla="*/ 533775 h 758095"/>
                        <a:gd name="connsiteX96" fmla="*/ 76919 w 1496212"/>
                        <a:gd name="connsiteY96" fmla="*/ 536027 h 758095"/>
                        <a:gd name="connsiteX97" fmla="*/ 61645 w 1496212"/>
                        <a:gd name="connsiteY97" fmla="*/ 536930 h 758095"/>
                        <a:gd name="connsiteX98" fmla="*/ 23483 w 1496212"/>
                        <a:gd name="connsiteY98" fmla="*/ 550729 h 758095"/>
                        <a:gd name="connsiteX99" fmla="*/ 103 w 1496212"/>
                        <a:gd name="connsiteY99" fmla="*/ 573331 h 758095"/>
                        <a:gd name="connsiteX100" fmla="*/ 16207 w 1496212"/>
                        <a:gd name="connsiteY100" fmla="*/ 613525 h 758095"/>
                        <a:gd name="connsiteX101" fmla="*/ 45307 w 1496212"/>
                        <a:gd name="connsiteY101" fmla="*/ 618170 h 758095"/>
                        <a:gd name="connsiteX102" fmla="*/ 125027 w 1496212"/>
                        <a:gd name="connsiteY102" fmla="*/ 629432 h 758095"/>
                        <a:gd name="connsiteX103" fmla="*/ 167008 w 1496212"/>
                        <a:gd name="connsiteY103" fmla="*/ 632873 h 758095"/>
                        <a:gd name="connsiteX104" fmla="*/ 219388 w 1496212"/>
                        <a:gd name="connsiteY104" fmla="*/ 640429 h 758095"/>
                        <a:gd name="connsiteX105" fmla="*/ 271189 w 1496212"/>
                        <a:gd name="connsiteY105" fmla="*/ 659173 h 758095"/>
                        <a:gd name="connsiteX106" fmla="*/ 302141 w 1496212"/>
                        <a:gd name="connsiteY106" fmla="*/ 675665 h 758095"/>
                        <a:gd name="connsiteX107" fmla="*/ 337229 w 1496212"/>
                        <a:gd name="connsiteY107" fmla="*/ 700365 h 758095"/>
                        <a:gd name="connsiteX108" fmla="*/ 378458 w 1496212"/>
                        <a:gd name="connsiteY108" fmla="*/ 749187 h 758095"/>
                        <a:gd name="connsiteX109" fmla="*/ 403490 w 1496212"/>
                        <a:gd name="connsiteY109" fmla="*/ 752240 h 758095"/>
                        <a:gd name="connsiteX110" fmla="*/ 548322 w 1496212"/>
                        <a:gd name="connsiteY110" fmla="*/ 753003 h 758095"/>
                        <a:gd name="connsiteX111" fmla="*/ 619703 w 1496212"/>
                        <a:gd name="connsiteY111" fmla="*/ 752240 h 758095"/>
                        <a:gd name="connsiteX112" fmla="*/ 682765 w 1496212"/>
                        <a:gd name="connsiteY112" fmla="*/ 747736 h 758095"/>
                        <a:gd name="connsiteX113" fmla="*/ 689522 w 1496212"/>
                        <a:gd name="connsiteY113" fmla="*/ 745483 h 758095"/>
                        <a:gd name="connsiteX114" fmla="*/ 698531 w 1496212"/>
                        <a:gd name="connsiteY114" fmla="*/ 743231 h 758095"/>
                        <a:gd name="connsiteX115" fmla="*/ 730062 w 1496212"/>
                        <a:gd name="connsiteY115" fmla="*/ 740979 h 758095"/>
                        <a:gd name="connsiteX116" fmla="*/ 757088 w 1496212"/>
                        <a:gd name="connsiteY116" fmla="*/ 713952 h 758095"/>
                        <a:gd name="connsiteX117" fmla="*/ 768349 w 1496212"/>
                        <a:gd name="connsiteY117" fmla="*/ 702691 h 758095"/>
                        <a:gd name="connsiteX118" fmla="*/ 772854 w 1496212"/>
                        <a:gd name="connsiteY118" fmla="*/ 698187 h 758095"/>
                        <a:gd name="connsiteX119" fmla="*/ 784115 w 1496212"/>
                        <a:gd name="connsiteY119" fmla="*/ 684674 h 758095"/>
                        <a:gd name="connsiteX120" fmla="*/ 795376 w 1496212"/>
                        <a:gd name="connsiteY120" fmla="*/ 673412 h 758095"/>
                        <a:gd name="connsiteX121" fmla="*/ 799881 w 1496212"/>
                        <a:gd name="connsiteY121" fmla="*/ 666656 h 758095"/>
                        <a:gd name="connsiteX122" fmla="*/ 806637 w 1496212"/>
                        <a:gd name="connsiteY122" fmla="*/ 664404 h 758095"/>
                        <a:gd name="connsiteX123" fmla="*/ 808889 w 1496212"/>
                        <a:gd name="connsiteY123" fmla="*/ 657647 h 758095"/>
                        <a:gd name="connsiteX124" fmla="*/ 838168 w 1496212"/>
                        <a:gd name="connsiteY124" fmla="*/ 655395 h 758095"/>
                        <a:gd name="connsiteX125" fmla="*/ 860690 w 1496212"/>
                        <a:gd name="connsiteY125" fmla="*/ 639629 h 758095"/>
                        <a:gd name="connsiteX126" fmla="*/ 878708 w 1496212"/>
                        <a:gd name="connsiteY126" fmla="*/ 635125 h 758095"/>
                        <a:gd name="connsiteX127" fmla="*/ 887717 w 1496212"/>
                        <a:gd name="connsiteY127" fmla="*/ 632873 h 758095"/>
                        <a:gd name="connsiteX128" fmla="*/ 894474 w 1496212"/>
                        <a:gd name="connsiteY128" fmla="*/ 628368 h 758095"/>
                        <a:gd name="connsiteX129" fmla="*/ 914744 w 1496212"/>
                        <a:gd name="connsiteY129" fmla="*/ 619359 h 758095"/>
                        <a:gd name="connsiteX130" fmla="*/ 926005 w 1496212"/>
                        <a:gd name="connsiteY130" fmla="*/ 608098 h 758095"/>
                        <a:gd name="connsiteX131" fmla="*/ 941770 w 1496212"/>
                        <a:gd name="connsiteY131" fmla="*/ 603594 h 758095"/>
                        <a:gd name="connsiteX132" fmla="*/ 980058 w 1496212"/>
                        <a:gd name="connsiteY132" fmla="*/ 605846 h 758095"/>
                        <a:gd name="connsiteX133" fmla="*/ 984562 w 1496212"/>
                        <a:gd name="connsiteY133" fmla="*/ 612603 h 758095"/>
                        <a:gd name="connsiteX134" fmla="*/ 989067 w 1496212"/>
                        <a:gd name="connsiteY134" fmla="*/ 617107 h 758095"/>
                        <a:gd name="connsiteX135" fmla="*/ 1009337 w 1496212"/>
                        <a:gd name="connsiteY135" fmla="*/ 623864 h 758095"/>
                        <a:gd name="connsiteX136" fmla="*/ 1018346 w 1496212"/>
                        <a:gd name="connsiteY136" fmla="*/ 632873 h 758095"/>
                        <a:gd name="connsiteX137" fmla="*/ 1022850 w 1496212"/>
                        <a:gd name="connsiteY137" fmla="*/ 641881 h 758095"/>
                        <a:gd name="connsiteX138" fmla="*/ 1036363 w 1496212"/>
                        <a:gd name="connsiteY138" fmla="*/ 650890 h 758095"/>
                        <a:gd name="connsiteX139" fmla="*/ 1040868 w 1496212"/>
                        <a:gd name="connsiteY139" fmla="*/ 664404 h 758095"/>
                        <a:gd name="connsiteX140" fmla="*/ 1047624 w 1496212"/>
                        <a:gd name="connsiteY140" fmla="*/ 668908 h 758095"/>
                        <a:gd name="connsiteX141" fmla="*/ 1058885 w 1496212"/>
                        <a:gd name="connsiteY141" fmla="*/ 671160 h 758095"/>
                        <a:gd name="connsiteX142" fmla="*/ 1065642 w 1496212"/>
                        <a:gd name="connsiteY142" fmla="*/ 673412 h 758095"/>
                        <a:gd name="connsiteX143" fmla="*/ 1067894 w 1496212"/>
                        <a:gd name="connsiteY143" fmla="*/ 680169 h 758095"/>
                        <a:gd name="connsiteX144" fmla="*/ 1076903 w 1496212"/>
                        <a:gd name="connsiteY144" fmla="*/ 682421 h 758095"/>
                        <a:gd name="connsiteX145" fmla="*/ 1085912 w 1496212"/>
                        <a:gd name="connsiteY145" fmla="*/ 686926 h 758095"/>
                        <a:gd name="connsiteX146" fmla="*/ 1103930 w 1496212"/>
                        <a:gd name="connsiteY146" fmla="*/ 691430 h 758095"/>
                        <a:gd name="connsiteX147" fmla="*/ 1110686 w 1496212"/>
                        <a:gd name="connsiteY147" fmla="*/ 700439 h 758095"/>
                        <a:gd name="connsiteX148" fmla="*/ 1115191 w 1496212"/>
                        <a:gd name="connsiteY148" fmla="*/ 707196 h 758095"/>
                        <a:gd name="connsiteX149" fmla="*/ 1121948 w 1496212"/>
                        <a:gd name="connsiteY149" fmla="*/ 711700 h 758095"/>
                        <a:gd name="connsiteX150" fmla="*/ 1130956 w 1496212"/>
                        <a:gd name="connsiteY150" fmla="*/ 727466 h 758095"/>
                        <a:gd name="connsiteX151" fmla="*/ 1133209 w 1496212"/>
                        <a:gd name="connsiteY151" fmla="*/ 736474 h 758095"/>
                        <a:gd name="connsiteX152" fmla="*/ 1148974 w 1496212"/>
                        <a:gd name="connsiteY152" fmla="*/ 743231 h 758095"/>
                        <a:gd name="connsiteX153" fmla="*/ 1191766 w 1496212"/>
                        <a:gd name="connsiteY153" fmla="*/ 745483 h 758095"/>
                        <a:gd name="connsiteX154" fmla="*/ 1207532 w 1496212"/>
                        <a:gd name="connsiteY154" fmla="*/ 743231 h 758095"/>
                        <a:gd name="connsiteX155" fmla="*/ 1248072 w 1496212"/>
                        <a:gd name="connsiteY155" fmla="*/ 745483 h 758095"/>
                        <a:gd name="connsiteX156" fmla="*/ 1268342 w 1496212"/>
                        <a:gd name="connsiteY156" fmla="*/ 747736 h 758095"/>
                        <a:gd name="connsiteX157" fmla="*/ 1281855 w 1496212"/>
                        <a:gd name="connsiteY157" fmla="*/ 729718 h 758095"/>
                        <a:gd name="connsiteX158" fmla="*/ 1288612 w 1496212"/>
                        <a:gd name="connsiteY158" fmla="*/ 727466 h 758095"/>
                        <a:gd name="connsiteX159" fmla="*/ 1304377 w 1496212"/>
                        <a:gd name="connsiteY159" fmla="*/ 713952 h 758095"/>
                        <a:gd name="connsiteX160" fmla="*/ 1306629 w 1496212"/>
                        <a:gd name="connsiteY160" fmla="*/ 707196 h 758095"/>
                        <a:gd name="connsiteX161" fmla="*/ 1311134 w 1496212"/>
                        <a:gd name="connsiteY161" fmla="*/ 700439 h 758095"/>
                        <a:gd name="connsiteX162" fmla="*/ 1315638 w 1496212"/>
                        <a:gd name="connsiteY162" fmla="*/ 691430 h 758095"/>
                        <a:gd name="connsiteX163" fmla="*/ 1322395 w 1496212"/>
                        <a:gd name="connsiteY163" fmla="*/ 689178 h 758095"/>
                        <a:gd name="connsiteX164" fmla="*/ 1326899 w 1496212"/>
                        <a:gd name="connsiteY164" fmla="*/ 680169 h 758095"/>
                        <a:gd name="connsiteX165" fmla="*/ 1333656 w 1496212"/>
                        <a:gd name="connsiteY165" fmla="*/ 675665 h 758095"/>
                        <a:gd name="connsiteX166" fmla="*/ 1335908 w 1496212"/>
                        <a:gd name="connsiteY166" fmla="*/ 666656 h 758095"/>
                        <a:gd name="connsiteX167" fmla="*/ 1338160 w 1496212"/>
                        <a:gd name="connsiteY167" fmla="*/ 659899 h 758095"/>
                        <a:gd name="connsiteX168" fmla="*/ 1342665 w 1496212"/>
                        <a:gd name="connsiteY168" fmla="*/ 655395 h 758095"/>
                        <a:gd name="connsiteX169" fmla="*/ 1351674 w 1496212"/>
                        <a:gd name="connsiteY169" fmla="*/ 641881 h 758095"/>
                        <a:gd name="connsiteX170" fmla="*/ 1353926 w 1496212"/>
                        <a:gd name="connsiteY170" fmla="*/ 632873 h 758095"/>
                        <a:gd name="connsiteX171" fmla="*/ 1356178 w 1496212"/>
                        <a:gd name="connsiteY171" fmla="*/ 610350 h 758095"/>
                        <a:gd name="connsiteX172" fmla="*/ 1360682 w 1496212"/>
                        <a:gd name="connsiteY172" fmla="*/ 601341 h 758095"/>
                        <a:gd name="connsiteX173" fmla="*/ 1365187 w 1496212"/>
                        <a:gd name="connsiteY173" fmla="*/ 585576 h 758095"/>
                        <a:gd name="connsiteX174" fmla="*/ 1371944 w 1496212"/>
                        <a:gd name="connsiteY174" fmla="*/ 576567 h 758095"/>
                        <a:gd name="connsiteX175" fmla="*/ 1376448 w 1496212"/>
                        <a:gd name="connsiteY175" fmla="*/ 542784 h 758095"/>
                        <a:gd name="connsiteX176" fmla="*/ 1378700 w 1496212"/>
                        <a:gd name="connsiteY176" fmla="*/ 533775 h 758095"/>
                        <a:gd name="connsiteX177" fmla="*/ 1380952 w 1496212"/>
                        <a:gd name="connsiteY177" fmla="*/ 477470 h 758095"/>
                        <a:gd name="connsiteX178" fmla="*/ 1396718 w 1496212"/>
                        <a:gd name="connsiteY178" fmla="*/ 454947 h 758095"/>
                        <a:gd name="connsiteX179" fmla="*/ 1403475 w 1496212"/>
                        <a:gd name="connsiteY179" fmla="*/ 443686 h 758095"/>
                        <a:gd name="connsiteX180" fmla="*/ 1410231 w 1496212"/>
                        <a:gd name="connsiteY180" fmla="*/ 434677 h 758095"/>
                        <a:gd name="connsiteX181" fmla="*/ 1412483 w 1496212"/>
                        <a:gd name="connsiteY181" fmla="*/ 385129 h 758095"/>
                        <a:gd name="connsiteX182" fmla="*/ 1414736 w 1496212"/>
                        <a:gd name="connsiteY182" fmla="*/ 373868 h 758095"/>
                        <a:gd name="connsiteX183" fmla="*/ 1421492 w 1496212"/>
                        <a:gd name="connsiteY183" fmla="*/ 367111 h 758095"/>
                        <a:gd name="connsiteX184" fmla="*/ 1435006 w 1496212"/>
                        <a:gd name="connsiteY184" fmla="*/ 157655 h 758095"/>
                        <a:gd name="connsiteX185" fmla="*/ 1448519 w 1496212"/>
                        <a:gd name="connsiteY185" fmla="*/ 141889 h 758095"/>
                        <a:gd name="connsiteX186" fmla="*/ 1453023 w 1496212"/>
                        <a:gd name="connsiteY186" fmla="*/ 135133 h 758095"/>
                        <a:gd name="connsiteX187" fmla="*/ 1459780 w 1496212"/>
                        <a:gd name="connsiteY187" fmla="*/ 132880 h 758095"/>
                        <a:gd name="connsiteX188" fmla="*/ 1466537 w 1496212"/>
                        <a:gd name="connsiteY188" fmla="*/ 128376 h 758095"/>
                        <a:gd name="connsiteX189" fmla="*/ 1468789 w 1496212"/>
                        <a:gd name="connsiteY189" fmla="*/ 99097 h 758095"/>
                        <a:gd name="connsiteX190" fmla="*/ 1475546 w 1496212"/>
                        <a:gd name="connsiteY190" fmla="*/ 94593 h 758095"/>
                        <a:gd name="connsiteX191" fmla="*/ 1486807 w 1496212"/>
                        <a:gd name="connsiteY191" fmla="*/ 83332 h 758095"/>
                        <a:gd name="connsiteX192" fmla="*/ 1489059 w 1496212"/>
                        <a:gd name="connsiteY192" fmla="*/ 76575 h 758095"/>
                        <a:gd name="connsiteX193" fmla="*/ 1495816 w 1496212"/>
                        <a:gd name="connsiteY193" fmla="*/ 74323 h 758095"/>
                        <a:gd name="connsiteX194" fmla="*/ 1493563 w 1496212"/>
                        <a:gd name="connsiteY194" fmla="*/ 0 h 758095"/>
                        <a:gd name="connsiteX195" fmla="*/ 1482302 w 1496212"/>
                        <a:gd name="connsiteY195" fmla="*/ 9008 h 758095"/>
                        <a:gd name="connsiteX196" fmla="*/ 1480050 w 1496212"/>
                        <a:gd name="connsiteY196" fmla="*/ 18017 h 758095"/>
                        <a:gd name="connsiteX197" fmla="*/ 1473293 w 1496212"/>
                        <a:gd name="connsiteY197" fmla="*/ 20270 h 758095"/>
                        <a:gd name="connsiteX198" fmla="*/ 1482302 w 1496212"/>
                        <a:gd name="connsiteY19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39973 w 1496212"/>
                        <a:gd name="connsiteY84" fmla="*/ 662151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8982 w 1496212"/>
                        <a:gd name="connsiteY83" fmla="*/ 657647 h 758095"/>
                        <a:gd name="connsiteX84" fmla="*/ 647419 w 1496212"/>
                        <a:gd name="connsiteY84" fmla="*/ 668108 h 758095"/>
                        <a:gd name="connsiteX85" fmla="*/ 550648 w 1496212"/>
                        <a:gd name="connsiteY85" fmla="*/ 677007 h 758095"/>
                        <a:gd name="connsiteX86" fmla="*/ 449766 w 1496212"/>
                        <a:gd name="connsiteY86" fmla="*/ 674028 h 758095"/>
                        <a:gd name="connsiteX87" fmla="*/ 385817 w 1496212"/>
                        <a:gd name="connsiteY87" fmla="*/ 637474 h 758095"/>
                        <a:gd name="connsiteX88" fmla="*/ 340428 w 1496212"/>
                        <a:gd name="connsiteY88" fmla="*/ 603594 h 758095"/>
                        <a:gd name="connsiteX89" fmla="*/ 302141 w 1496212"/>
                        <a:gd name="connsiteY89" fmla="*/ 578819 h 758095"/>
                        <a:gd name="connsiteX90" fmla="*/ 266105 w 1496212"/>
                        <a:gd name="connsiteY90" fmla="*/ 556297 h 758095"/>
                        <a:gd name="connsiteX91" fmla="*/ 259349 w 1496212"/>
                        <a:gd name="connsiteY91" fmla="*/ 554045 h 758095"/>
                        <a:gd name="connsiteX92" fmla="*/ 236826 w 1496212"/>
                        <a:gd name="connsiteY92" fmla="*/ 545036 h 758095"/>
                        <a:gd name="connsiteX93" fmla="*/ 180521 w 1496212"/>
                        <a:gd name="connsiteY93" fmla="*/ 536027 h 758095"/>
                        <a:gd name="connsiteX94" fmla="*/ 117459 w 1496212"/>
                        <a:gd name="connsiteY94" fmla="*/ 533775 h 758095"/>
                        <a:gd name="connsiteX95" fmla="*/ 76919 w 1496212"/>
                        <a:gd name="connsiteY95" fmla="*/ 536027 h 758095"/>
                        <a:gd name="connsiteX96" fmla="*/ 61645 w 1496212"/>
                        <a:gd name="connsiteY96" fmla="*/ 536930 h 758095"/>
                        <a:gd name="connsiteX97" fmla="*/ 23483 w 1496212"/>
                        <a:gd name="connsiteY97" fmla="*/ 550729 h 758095"/>
                        <a:gd name="connsiteX98" fmla="*/ 103 w 1496212"/>
                        <a:gd name="connsiteY98" fmla="*/ 573331 h 758095"/>
                        <a:gd name="connsiteX99" fmla="*/ 16207 w 1496212"/>
                        <a:gd name="connsiteY99" fmla="*/ 613525 h 758095"/>
                        <a:gd name="connsiteX100" fmla="*/ 45307 w 1496212"/>
                        <a:gd name="connsiteY100" fmla="*/ 618170 h 758095"/>
                        <a:gd name="connsiteX101" fmla="*/ 125027 w 1496212"/>
                        <a:gd name="connsiteY101" fmla="*/ 629432 h 758095"/>
                        <a:gd name="connsiteX102" fmla="*/ 167008 w 1496212"/>
                        <a:gd name="connsiteY102" fmla="*/ 632873 h 758095"/>
                        <a:gd name="connsiteX103" fmla="*/ 219388 w 1496212"/>
                        <a:gd name="connsiteY103" fmla="*/ 640429 h 758095"/>
                        <a:gd name="connsiteX104" fmla="*/ 271189 w 1496212"/>
                        <a:gd name="connsiteY104" fmla="*/ 659173 h 758095"/>
                        <a:gd name="connsiteX105" fmla="*/ 302141 w 1496212"/>
                        <a:gd name="connsiteY105" fmla="*/ 675665 h 758095"/>
                        <a:gd name="connsiteX106" fmla="*/ 337229 w 1496212"/>
                        <a:gd name="connsiteY106" fmla="*/ 700365 h 758095"/>
                        <a:gd name="connsiteX107" fmla="*/ 378458 w 1496212"/>
                        <a:gd name="connsiteY107" fmla="*/ 749187 h 758095"/>
                        <a:gd name="connsiteX108" fmla="*/ 403490 w 1496212"/>
                        <a:gd name="connsiteY108" fmla="*/ 752240 h 758095"/>
                        <a:gd name="connsiteX109" fmla="*/ 548322 w 1496212"/>
                        <a:gd name="connsiteY109" fmla="*/ 753003 h 758095"/>
                        <a:gd name="connsiteX110" fmla="*/ 619703 w 1496212"/>
                        <a:gd name="connsiteY110" fmla="*/ 752240 h 758095"/>
                        <a:gd name="connsiteX111" fmla="*/ 682765 w 1496212"/>
                        <a:gd name="connsiteY111" fmla="*/ 747736 h 758095"/>
                        <a:gd name="connsiteX112" fmla="*/ 689522 w 1496212"/>
                        <a:gd name="connsiteY112" fmla="*/ 745483 h 758095"/>
                        <a:gd name="connsiteX113" fmla="*/ 698531 w 1496212"/>
                        <a:gd name="connsiteY113" fmla="*/ 743231 h 758095"/>
                        <a:gd name="connsiteX114" fmla="*/ 730062 w 1496212"/>
                        <a:gd name="connsiteY114" fmla="*/ 740979 h 758095"/>
                        <a:gd name="connsiteX115" fmla="*/ 757088 w 1496212"/>
                        <a:gd name="connsiteY115" fmla="*/ 713952 h 758095"/>
                        <a:gd name="connsiteX116" fmla="*/ 768349 w 1496212"/>
                        <a:gd name="connsiteY116" fmla="*/ 702691 h 758095"/>
                        <a:gd name="connsiteX117" fmla="*/ 772854 w 1496212"/>
                        <a:gd name="connsiteY117" fmla="*/ 698187 h 758095"/>
                        <a:gd name="connsiteX118" fmla="*/ 784115 w 1496212"/>
                        <a:gd name="connsiteY118" fmla="*/ 684674 h 758095"/>
                        <a:gd name="connsiteX119" fmla="*/ 795376 w 1496212"/>
                        <a:gd name="connsiteY119" fmla="*/ 673412 h 758095"/>
                        <a:gd name="connsiteX120" fmla="*/ 799881 w 1496212"/>
                        <a:gd name="connsiteY120" fmla="*/ 666656 h 758095"/>
                        <a:gd name="connsiteX121" fmla="*/ 806637 w 1496212"/>
                        <a:gd name="connsiteY121" fmla="*/ 664404 h 758095"/>
                        <a:gd name="connsiteX122" fmla="*/ 808889 w 1496212"/>
                        <a:gd name="connsiteY122" fmla="*/ 657647 h 758095"/>
                        <a:gd name="connsiteX123" fmla="*/ 838168 w 1496212"/>
                        <a:gd name="connsiteY123" fmla="*/ 655395 h 758095"/>
                        <a:gd name="connsiteX124" fmla="*/ 860690 w 1496212"/>
                        <a:gd name="connsiteY124" fmla="*/ 639629 h 758095"/>
                        <a:gd name="connsiteX125" fmla="*/ 878708 w 1496212"/>
                        <a:gd name="connsiteY125" fmla="*/ 635125 h 758095"/>
                        <a:gd name="connsiteX126" fmla="*/ 887717 w 1496212"/>
                        <a:gd name="connsiteY126" fmla="*/ 632873 h 758095"/>
                        <a:gd name="connsiteX127" fmla="*/ 894474 w 1496212"/>
                        <a:gd name="connsiteY127" fmla="*/ 628368 h 758095"/>
                        <a:gd name="connsiteX128" fmla="*/ 914744 w 1496212"/>
                        <a:gd name="connsiteY128" fmla="*/ 619359 h 758095"/>
                        <a:gd name="connsiteX129" fmla="*/ 926005 w 1496212"/>
                        <a:gd name="connsiteY129" fmla="*/ 608098 h 758095"/>
                        <a:gd name="connsiteX130" fmla="*/ 941770 w 1496212"/>
                        <a:gd name="connsiteY130" fmla="*/ 603594 h 758095"/>
                        <a:gd name="connsiteX131" fmla="*/ 980058 w 1496212"/>
                        <a:gd name="connsiteY131" fmla="*/ 605846 h 758095"/>
                        <a:gd name="connsiteX132" fmla="*/ 984562 w 1496212"/>
                        <a:gd name="connsiteY132" fmla="*/ 612603 h 758095"/>
                        <a:gd name="connsiteX133" fmla="*/ 989067 w 1496212"/>
                        <a:gd name="connsiteY133" fmla="*/ 617107 h 758095"/>
                        <a:gd name="connsiteX134" fmla="*/ 1009337 w 1496212"/>
                        <a:gd name="connsiteY134" fmla="*/ 623864 h 758095"/>
                        <a:gd name="connsiteX135" fmla="*/ 1018346 w 1496212"/>
                        <a:gd name="connsiteY135" fmla="*/ 632873 h 758095"/>
                        <a:gd name="connsiteX136" fmla="*/ 1022850 w 1496212"/>
                        <a:gd name="connsiteY136" fmla="*/ 641881 h 758095"/>
                        <a:gd name="connsiteX137" fmla="*/ 1036363 w 1496212"/>
                        <a:gd name="connsiteY137" fmla="*/ 650890 h 758095"/>
                        <a:gd name="connsiteX138" fmla="*/ 1040868 w 1496212"/>
                        <a:gd name="connsiteY138" fmla="*/ 664404 h 758095"/>
                        <a:gd name="connsiteX139" fmla="*/ 1047624 w 1496212"/>
                        <a:gd name="connsiteY139" fmla="*/ 668908 h 758095"/>
                        <a:gd name="connsiteX140" fmla="*/ 1058885 w 1496212"/>
                        <a:gd name="connsiteY140" fmla="*/ 671160 h 758095"/>
                        <a:gd name="connsiteX141" fmla="*/ 1065642 w 1496212"/>
                        <a:gd name="connsiteY141" fmla="*/ 673412 h 758095"/>
                        <a:gd name="connsiteX142" fmla="*/ 1067894 w 1496212"/>
                        <a:gd name="connsiteY142" fmla="*/ 680169 h 758095"/>
                        <a:gd name="connsiteX143" fmla="*/ 1076903 w 1496212"/>
                        <a:gd name="connsiteY143" fmla="*/ 682421 h 758095"/>
                        <a:gd name="connsiteX144" fmla="*/ 1085912 w 1496212"/>
                        <a:gd name="connsiteY144" fmla="*/ 686926 h 758095"/>
                        <a:gd name="connsiteX145" fmla="*/ 1103930 w 1496212"/>
                        <a:gd name="connsiteY145" fmla="*/ 691430 h 758095"/>
                        <a:gd name="connsiteX146" fmla="*/ 1110686 w 1496212"/>
                        <a:gd name="connsiteY146" fmla="*/ 700439 h 758095"/>
                        <a:gd name="connsiteX147" fmla="*/ 1115191 w 1496212"/>
                        <a:gd name="connsiteY147" fmla="*/ 707196 h 758095"/>
                        <a:gd name="connsiteX148" fmla="*/ 1121948 w 1496212"/>
                        <a:gd name="connsiteY148" fmla="*/ 711700 h 758095"/>
                        <a:gd name="connsiteX149" fmla="*/ 1130956 w 1496212"/>
                        <a:gd name="connsiteY149" fmla="*/ 727466 h 758095"/>
                        <a:gd name="connsiteX150" fmla="*/ 1133209 w 1496212"/>
                        <a:gd name="connsiteY150" fmla="*/ 736474 h 758095"/>
                        <a:gd name="connsiteX151" fmla="*/ 1148974 w 1496212"/>
                        <a:gd name="connsiteY151" fmla="*/ 743231 h 758095"/>
                        <a:gd name="connsiteX152" fmla="*/ 1191766 w 1496212"/>
                        <a:gd name="connsiteY152" fmla="*/ 745483 h 758095"/>
                        <a:gd name="connsiteX153" fmla="*/ 1207532 w 1496212"/>
                        <a:gd name="connsiteY153" fmla="*/ 743231 h 758095"/>
                        <a:gd name="connsiteX154" fmla="*/ 1248072 w 1496212"/>
                        <a:gd name="connsiteY154" fmla="*/ 745483 h 758095"/>
                        <a:gd name="connsiteX155" fmla="*/ 1268342 w 1496212"/>
                        <a:gd name="connsiteY155" fmla="*/ 747736 h 758095"/>
                        <a:gd name="connsiteX156" fmla="*/ 1281855 w 1496212"/>
                        <a:gd name="connsiteY156" fmla="*/ 729718 h 758095"/>
                        <a:gd name="connsiteX157" fmla="*/ 1288612 w 1496212"/>
                        <a:gd name="connsiteY157" fmla="*/ 727466 h 758095"/>
                        <a:gd name="connsiteX158" fmla="*/ 1304377 w 1496212"/>
                        <a:gd name="connsiteY158" fmla="*/ 713952 h 758095"/>
                        <a:gd name="connsiteX159" fmla="*/ 1306629 w 1496212"/>
                        <a:gd name="connsiteY159" fmla="*/ 707196 h 758095"/>
                        <a:gd name="connsiteX160" fmla="*/ 1311134 w 1496212"/>
                        <a:gd name="connsiteY160" fmla="*/ 700439 h 758095"/>
                        <a:gd name="connsiteX161" fmla="*/ 1315638 w 1496212"/>
                        <a:gd name="connsiteY161" fmla="*/ 691430 h 758095"/>
                        <a:gd name="connsiteX162" fmla="*/ 1322395 w 1496212"/>
                        <a:gd name="connsiteY162" fmla="*/ 689178 h 758095"/>
                        <a:gd name="connsiteX163" fmla="*/ 1326899 w 1496212"/>
                        <a:gd name="connsiteY163" fmla="*/ 680169 h 758095"/>
                        <a:gd name="connsiteX164" fmla="*/ 1333656 w 1496212"/>
                        <a:gd name="connsiteY164" fmla="*/ 675665 h 758095"/>
                        <a:gd name="connsiteX165" fmla="*/ 1335908 w 1496212"/>
                        <a:gd name="connsiteY165" fmla="*/ 666656 h 758095"/>
                        <a:gd name="connsiteX166" fmla="*/ 1338160 w 1496212"/>
                        <a:gd name="connsiteY166" fmla="*/ 659899 h 758095"/>
                        <a:gd name="connsiteX167" fmla="*/ 1342665 w 1496212"/>
                        <a:gd name="connsiteY167" fmla="*/ 655395 h 758095"/>
                        <a:gd name="connsiteX168" fmla="*/ 1351674 w 1496212"/>
                        <a:gd name="connsiteY168" fmla="*/ 641881 h 758095"/>
                        <a:gd name="connsiteX169" fmla="*/ 1353926 w 1496212"/>
                        <a:gd name="connsiteY169" fmla="*/ 632873 h 758095"/>
                        <a:gd name="connsiteX170" fmla="*/ 1356178 w 1496212"/>
                        <a:gd name="connsiteY170" fmla="*/ 610350 h 758095"/>
                        <a:gd name="connsiteX171" fmla="*/ 1360682 w 1496212"/>
                        <a:gd name="connsiteY171" fmla="*/ 601341 h 758095"/>
                        <a:gd name="connsiteX172" fmla="*/ 1365187 w 1496212"/>
                        <a:gd name="connsiteY172" fmla="*/ 585576 h 758095"/>
                        <a:gd name="connsiteX173" fmla="*/ 1371944 w 1496212"/>
                        <a:gd name="connsiteY173" fmla="*/ 576567 h 758095"/>
                        <a:gd name="connsiteX174" fmla="*/ 1376448 w 1496212"/>
                        <a:gd name="connsiteY174" fmla="*/ 542784 h 758095"/>
                        <a:gd name="connsiteX175" fmla="*/ 1378700 w 1496212"/>
                        <a:gd name="connsiteY175" fmla="*/ 533775 h 758095"/>
                        <a:gd name="connsiteX176" fmla="*/ 1380952 w 1496212"/>
                        <a:gd name="connsiteY176" fmla="*/ 477470 h 758095"/>
                        <a:gd name="connsiteX177" fmla="*/ 1396718 w 1496212"/>
                        <a:gd name="connsiteY177" fmla="*/ 454947 h 758095"/>
                        <a:gd name="connsiteX178" fmla="*/ 1403475 w 1496212"/>
                        <a:gd name="connsiteY178" fmla="*/ 443686 h 758095"/>
                        <a:gd name="connsiteX179" fmla="*/ 1410231 w 1496212"/>
                        <a:gd name="connsiteY179" fmla="*/ 434677 h 758095"/>
                        <a:gd name="connsiteX180" fmla="*/ 1412483 w 1496212"/>
                        <a:gd name="connsiteY180" fmla="*/ 385129 h 758095"/>
                        <a:gd name="connsiteX181" fmla="*/ 1414736 w 1496212"/>
                        <a:gd name="connsiteY181" fmla="*/ 373868 h 758095"/>
                        <a:gd name="connsiteX182" fmla="*/ 1421492 w 1496212"/>
                        <a:gd name="connsiteY182" fmla="*/ 367111 h 758095"/>
                        <a:gd name="connsiteX183" fmla="*/ 1435006 w 1496212"/>
                        <a:gd name="connsiteY183" fmla="*/ 157655 h 758095"/>
                        <a:gd name="connsiteX184" fmla="*/ 1448519 w 1496212"/>
                        <a:gd name="connsiteY184" fmla="*/ 141889 h 758095"/>
                        <a:gd name="connsiteX185" fmla="*/ 1453023 w 1496212"/>
                        <a:gd name="connsiteY185" fmla="*/ 135133 h 758095"/>
                        <a:gd name="connsiteX186" fmla="*/ 1459780 w 1496212"/>
                        <a:gd name="connsiteY186" fmla="*/ 132880 h 758095"/>
                        <a:gd name="connsiteX187" fmla="*/ 1466537 w 1496212"/>
                        <a:gd name="connsiteY187" fmla="*/ 128376 h 758095"/>
                        <a:gd name="connsiteX188" fmla="*/ 1468789 w 1496212"/>
                        <a:gd name="connsiteY188" fmla="*/ 99097 h 758095"/>
                        <a:gd name="connsiteX189" fmla="*/ 1475546 w 1496212"/>
                        <a:gd name="connsiteY189" fmla="*/ 94593 h 758095"/>
                        <a:gd name="connsiteX190" fmla="*/ 1486807 w 1496212"/>
                        <a:gd name="connsiteY190" fmla="*/ 83332 h 758095"/>
                        <a:gd name="connsiteX191" fmla="*/ 1489059 w 1496212"/>
                        <a:gd name="connsiteY191" fmla="*/ 76575 h 758095"/>
                        <a:gd name="connsiteX192" fmla="*/ 1495816 w 1496212"/>
                        <a:gd name="connsiteY192" fmla="*/ 74323 h 758095"/>
                        <a:gd name="connsiteX193" fmla="*/ 1493563 w 1496212"/>
                        <a:gd name="connsiteY193" fmla="*/ 0 h 758095"/>
                        <a:gd name="connsiteX194" fmla="*/ 1482302 w 1496212"/>
                        <a:gd name="connsiteY194" fmla="*/ 9008 h 758095"/>
                        <a:gd name="connsiteX195" fmla="*/ 1480050 w 1496212"/>
                        <a:gd name="connsiteY195" fmla="*/ 18017 h 758095"/>
                        <a:gd name="connsiteX196" fmla="*/ 1473293 w 1496212"/>
                        <a:gd name="connsiteY196" fmla="*/ 20270 h 758095"/>
                        <a:gd name="connsiteX197" fmla="*/ 1482302 w 1496212"/>
                        <a:gd name="connsiteY19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67000 w 1496212"/>
                        <a:gd name="connsiteY82" fmla="*/ 648638 h 758095"/>
                        <a:gd name="connsiteX83" fmla="*/ 647419 w 1496212"/>
                        <a:gd name="connsiteY83" fmla="*/ 668108 h 758095"/>
                        <a:gd name="connsiteX84" fmla="*/ 550648 w 1496212"/>
                        <a:gd name="connsiteY84" fmla="*/ 677007 h 758095"/>
                        <a:gd name="connsiteX85" fmla="*/ 449766 w 1496212"/>
                        <a:gd name="connsiteY85" fmla="*/ 674028 h 758095"/>
                        <a:gd name="connsiteX86" fmla="*/ 385817 w 1496212"/>
                        <a:gd name="connsiteY86" fmla="*/ 637474 h 758095"/>
                        <a:gd name="connsiteX87" fmla="*/ 340428 w 1496212"/>
                        <a:gd name="connsiteY87" fmla="*/ 603594 h 758095"/>
                        <a:gd name="connsiteX88" fmla="*/ 302141 w 1496212"/>
                        <a:gd name="connsiteY88" fmla="*/ 578819 h 758095"/>
                        <a:gd name="connsiteX89" fmla="*/ 266105 w 1496212"/>
                        <a:gd name="connsiteY89" fmla="*/ 556297 h 758095"/>
                        <a:gd name="connsiteX90" fmla="*/ 259349 w 1496212"/>
                        <a:gd name="connsiteY90" fmla="*/ 554045 h 758095"/>
                        <a:gd name="connsiteX91" fmla="*/ 236826 w 1496212"/>
                        <a:gd name="connsiteY91" fmla="*/ 545036 h 758095"/>
                        <a:gd name="connsiteX92" fmla="*/ 180521 w 1496212"/>
                        <a:gd name="connsiteY92" fmla="*/ 536027 h 758095"/>
                        <a:gd name="connsiteX93" fmla="*/ 117459 w 1496212"/>
                        <a:gd name="connsiteY93" fmla="*/ 533775 h 758095"/>
                        <a:gd name="connsiteX94" fmla="*/ 76919 w 1496212"/>
                        <a:gd name="connsiteY94" fmla="*/ 536027 h 758095"/>
                        <a:gd name="connsiteX95" fmla="*/ 61645 w 1496212"/>
                        <a:gd name="connsiteY95" fmla="*/ 536930 h 758095"/>
                        <a:gd name="connsiteX96" fmla="*/ 23483 w 1496212"/>
                        <a:gd name="connsiteY96" fmla="*/ 550729 h 758095"/>
                        <a:gd name="connsiteX97" fmla="*/ 103 w 1496212"/>
                        <a:gd name="connsiteY97" fmla="*/ 573331 h 758095"/>
                        <a:gd name="connsiteX98" fmla="*/ 16207 w 1496212"/>
                        <a:gd name="connsiteY98" fmla="*/ 613525 h 758095"/>
                        <a:gd name="connsiteX99" fmla="*/ 45307 w 1496212"/>
                        <a:gd name="connsiteY99" fmla="*/ 618170 h 758095"/>
                        <a:gd name="connsiteX100" fmla="*/ 125027 w 1496212"/>
                        <a:gd name="connsiteY100" fmla="*/ 629432 h 758095"/>
                        <a:gd name="connsiteX101" fmla="*/ 167008 w 1496212"/>
                        <a:gd name="connsiteY101" fmla="*/ 632873 h 758095"/>
                        <a:gd name="connsiteX102" fmla="*/ 219388 w 1496212"/>
                        <a:gd name="connsiteY102" fmla="*/ 640429 h 758095"/>
                        <a:gd name="connsiteX103" fmla="*/ 271189 w 1496212"/>
                        <a:gd name="connsiteY103" fmla="*/ 659173 h 758095"/>
                        <a:gd name="connsiteX104" fmla="*/ 302141 w 1496212"/>
                        <a:gd name="connsiteY104" fmla="*/ 675665 h 758095"/>
                        <a:gd name="connsiteX105" fmla="*/ 337229 w 1496212"/>
                        <a:gd name="connsiteY105" fmla="*/ 700365 h 758095"/>
                        <a:gd name="connsiteX106" fmla="*/ 378458 w 1496212"/>
                        <a:gd name="connsiteY106" fmla="*/ 749187 h 758095"/>
                        <a:gd name="connsiteX107" fmla="*/ 403490 w 1496212"/>
                        <a:gd name="connsiteY107" fmla="*/ 752240 h 758095"/>
                        <a:gd name="connsiteX108" fmla="*/ 548322 w 1496212"/>
                        <a:gd name="connsiteY108" fmla="*/ 753003 h 758095"/>
                        <a:gd name="connsiteX109" fmla="*/ 619703 w 1496212"/>
                        <a:gd name="connsiteY109" fmla="*/ 752240 h 758095"/>
                        <a:gd name="connsiteX110" fmla="*/ 682765 w 1496212"/>
                        <a:gd name="connsiteY110" fmla="*/ 747736 h 758095"/>
                        <a:gd name="connsiteX111" fmla="*/ 689522 w 1496212"/>
                        <a:gd name="connsiteY111" fmla="*/ 745483 h 758095"/>
                        <a:gd name="connsiteX112" fmla="*/ 698531 w 1496212"/>
                        <a:gd name="connsiteY112" fmla="*/ 743231 h 758095"/>
                        <a:gd name="connsiteX113" fmla="*/ 730062 w 1496212"/>
                        <a:gd name="connsiteY113" fmla="*/ 740979 h 758095"/>
                        <a:gd name="connsiteX114" fmla="*/ 757088 w 1496212"/>
                        <a:gd name="connsiteY114" fmla="*/ 713952 h 758095"/>
                        <a:gd name="connsiteX115" fmla="*/ 768349 w 1496212"/>
                        <a:gd name="connsiteY115" fmla="*/ 702691 h 758095"/>
                        <a:gd name="connsiteX116" fmla="*/ 772854 w 1496212"/>
                        <a:gd name="connsiteY116" fmla="*/ 698187 h 758095"/>
                        <a:gd name="connsiteX117" fmla="*/ 784115 w 1496212"/>
                        <a:gd name="connsiteY117" fmla="*/ 684674 h 758095"/>
                        <a:gd name="connsiteX118" fmla="*/ 795376 w 1496212"/>
                        <a:gd name="connsiteY118" fmla="*/ 673412 h 758095"/>
                        <a:gd name="connsiteX119" fmla="*/ 799881 w 1496212"/>
                        <a:gd name="connsiteY119" fmla="*/ 666656 h 758095"/>
                        <a:gd name="connsiteX120" fmla="*/ 806637 w 1496212"/>
                        <a:gd name="connsiteY120" fmla="*/ 664404 h 758095"/>
                        <a:gd name="connsiteX121" fmla="*/ 808889 w 1496212"/>
                        <a:gd name="connsiteY121" fmla="*/ 657647 h 758095"/>
                        <a:gd name="connsiteX122" fmla="*/ 838168 w 1496212"/>
                        <a:gd name="connsiteY122" fmla="*/ 655395 h 758095"/>
                        <a:gd name="connsiteX123" fmla="*/ 860690 w 1496212"/>
                        <a:gd name="connsiteY123" fmla="*/ 639629 h 758095"/>
                        <a:gd name="connsiteX124" fmla="*/ 878708 w 1496212"/>
                        <a:gd name="connsiteY124" fmla="*/ 635125 h 758095"/>
                        <a:gd name="connsiteX125" fmla="*/ 887717 w 1496212"/>
                        <a:gd name="connsiteY125" fmla="*/ 632873 h 758095"/>
                        <a:gd name="connsiteX126" fmla="*/ 894474 w 1496212"/>
                        <a:gd name="connsiteY126" fmla="*/ 628368 h 758095"/>
                        <a:gd name="connsiteX127" fmla="*/ 914744 w 1496212"/>
                        <a:gd name="connsiteY127" fmla="*/ 619359 h 758095"/>
                        <a:gd name="connsiteX128" fmla="*/ 926005 w 1496212"/>
                        <a:gd name="connsiteY128" fmla="*/ 608098 h 758095"/>
                        <a:gd name="connsiteX129" fmla="*/ 941770 w 1496212"/>
                        <a:gd name="connsiteY129" fmla="*/ 603594 h 758095"/>
                        <a:gd name="connsiteX130" fmla="*/ 980058 w 1496212"/>
                        <a:gd name="connsiteY130" fmla="*/ 605846 h 758095"/>
                        <a:gd name="connsiteX131" fmla="*/ 984562 w 1496212"/>
                        <a:gd name="connsiteY131" fmla="*/ 612603 h 758095"/>
                        <a:gd name="connsiteX132" fmla="*/ 989067 w 1496212"/>
                        <a:gd name="connsiteY132" fmla="*/ 617107 h 758095"/>
                        <a:gd name="connsiteX133" fmla="*/ 1009337 w 1496212"/>
                        <a:gd name="connsiteY133" fmla="*/ 623864 h 758095"/>
                        <a:gd name="connsiteX134" fmla="*/ 1018346 w 1496212"/>
                        <a:gd name="connsiteY134" fmla="*/ 632873 h 758095"/>
                        <a:gd name="connsiteX135" fmla="*/ 1022850 w 1496212"/>
                        <a:gd name="connsiteY135" fmla="*/ 641881 h 758095"/>
                        <a:gd name="connsiteX136" fmla="*/ 1036363 w 1496212"/>
                        <a:gd name="connsiteY136" fmla="*/ 650890 h 758095"/>
                        <a:gd name="connsiteX137" fmla="*/ 1040868 w 1496212"/>
                        <a:gd name="connsiteY137" fmla="*/ 664404 h 758095"/>
                        <a:gd name="connsiteX138" fmla="*/ 1047624 w 1496212"/>
                        <a:gd name="connsiteY138" fmla="*/ 668908 h 758095"/>
                        <a:gd name="connsiteX139" fmla="*/ 1058885 w 1496212"/>
                        <a:gd name="connsiteY139" fmla="*/ 671160 h 758095"/>
                        <a:gd name="connsiteX140" fmla="*/ 1065642 w 1496212"/>
                        <a:gd name="connsiteY140" fmla="*/ 673412 h 758095"/>
                        <a:gd name="connsiteX141" fmla="*/ 1067894 w 1496212"/>
                        <a:gd name="connsiteY141" fmla="*/ 680169 h 758095"/>
                        <a:gd name="connsiteX142" fmla="*/ 1076903 w 1496212"/>
                        <a:gd name="connsiteY142" fmla="*/ 682421 h 758095"/>
                        <a:gd name="connsiteX143" fmla="*/ 1085912 w 1496212"/>
                        <a:gd name="connsiteY143" fmla="*/ 686926 h 758095"/>
                        <a:gd name="connsiteX144" fmla="*/ 1103930 w 1496212"/>
                        <a:gd name="connsiteY144" fmla="*/ 691430 h 758095"/>
                        <a:gd name="connsiteX145" fmla="*/ 1110686 w 1496212"/>
                        <a:gd name="connsiteY145" fmla="*/ 700439 h 758095"/>
                        <a:gd name="connsiteX146" fmla="*/ 1115191 w 1496212"/>
                        <a:gd name="connsiteY146" fmla="*/ 707196 h 758095"/>
                        <a:gd name="connsiteX147" fmla="*/ 1121948 w 1496212"/>
                        <a:gd name="connsiteY147" fmla="*/ 711700 h 758095"/>
                        <a:gd name="connsiteX148" fmla="*/ 1130956 w 1496212"/>
                        <a:gd name="connsiteY148" fmla="*/ 727466 h 758095"/>
                        <a:gd name="connsiteX149" fmla="*/ 1133209 w 1496212"/>
                        <a:gd name="connsiteY149" fmla="*/ 736474 h 758095"/>
                        <a:gd name="connsiteX150" fmla="*/ 1148974 w 1496212"/>
                        <a:gd name="connsiteY150" fmla="*/ 743231 h 758095"/>
                        <a:gd name="connsiteX151" fmla="*/ 1191766 w 1496212"/>
                        <a:gd name="connsiteY151" fmla="*/ 745483 h 758095"/>
                        <a:gd name="connsiteX152" fmla="*/ 1207532 w 1496212"/>
                        <a:gd name="connsiteY152" fmla="*/ 743231 h 758095"/>
                        <a:gd name="connsiteX153" fmla="*/ 1248072 w 1496212"/>
                        <a:gd name="connsiteY153" fmla="*/ 745483 h 758095"/>
                        <a:gd name="connsiteX154" fmla="*/ 1268342 w 1496212"/>
                        <a:gd name="connsiteY154" fmla="*/ 747736 h 758095"/>
                        <a:gd name="connsiteX155" fmla="*/ 1281855 w 1496212"/>
                        <a:gd name="connsiteY155" fmla="*/ 729718 h 758095"/>
                        <a:gd name="connsiteX156" fmla="*/ 1288612 w 1496212"/>
                        <a:gd name="connsiteY156" fmla="*/ 727466 h 758095"/>
                        <a:gd name="connsiteX157" fmla="*/ 1304377 w 1496212"/>
                        <a:gd name="connsiteY157" fmla="*/ 713952 h 758095"/>
                        <a:gd name="connsiteX158" fmla="*/ 1306629 w 1496212"/>
                        <a:gd name="connsiteY158" fmla="*/ 707196 h 758095"/>
                        <a:gd name="connsiteX159" fmla="*/ 1311134 w 1496212"/>
                        <a:gd name="connsiteY159" fmla="*/ 700439 h 758095"/>
                        <a:gd name="connsiteX160" fmla="*/ 1315638 w 1496212"/>
                        <a:gd name="connsiteY160" fmla="*/ 691430 h 758095"/>
                        <a:gd name="connsiteX161" fmla="*/ 1322395 w 1496212"/>
                        <a:gd name="connsiteY161" fmla="*/ 689178 h 758095"/>
                        <a:gd name="connsiteX162" fmla="*/ 1326899 w 1496212"/>
                        <a:gd name="connsiteY162" fmla="*/ 680169 h 758095"/>
                        <a:gd name="connsiteX163" fmla="*/ 1333656 w 1496212"/>
                        <a:gd name="connsiteY163" fmla="*/ 675665 h 758095"/>
                        <a:gd name="connsiteX164" fmla="*/ 1335908 w 1496212"/>
                        <a:gd name="connsiteY164" fmla="*/ 666656 h 758095"/>
                        <a:gd name="connsiteX165" fmla="*/ 1338160 w 1496212"/>
                        <a:gd name="connsiteY165" fmla="*/ 659899 h 758095"/>
                        <a:gd name="connsiteX166" fmla="*/ 1342665 w 1496212"/>
                        <a:gd name="connsiteY166" fmla="*/ 655395 h 758095"/>
                        <a:gd name="connsiteX167" fmla="*/ 1351674 w 1496212"/>
                        <a:gd name="connsiteY167" fmla="*/ 641881 h 758095"/>
                        <a:gd name="connsiteX168" fmla="*/ 1353926 w 1496212"/>
                        <a:gd name="connsiteY168" fmla="*/ 632873 h 758095"/>
                        <a:gd name="connsiteX169" fmla="*/ 1356178 w 1496212"/>
                        <a:gd name="connsiteY169" fmla="*/ 610350 h 758095"/>
                        <a:gd name="connsiteX170" fmla="*/ 1360682 w 1496212"/>
                        <a:gd name="connsiteY170" fmla="*/ 601341 h 758095"/>
                        <a:gd name="connsiteX171" fmla="*/ 1365187 w 1496212"/>
                        <a:gd name="connsiteY171" fmla="*/ 585576 h 758095"/>
                        <a:gd name="connsiteX172" fmla="*/ 1371944 w 1496212"/>
                        <a:gd name="connsiteY172" fmla="*/ 576567 h 758095"/>
                        <a:gd name="connsiteX173" fmla="*/ 1376448 w 1496212"/>
                        <a:gd name="connsiteY173" fmla="*/ 542784 h 758095"/>
                        <a:gd name="connsiteX174" fmla="*/ 1378700 w 1496212"/>
                        <a:gd name="connsiteY174" fmla="*/ 533775 h 758095"/>
                        <a:gd name="connsiteX175" fmla="*/ 1380952 w 1496212"/>
                        <a:gd name="connsiteY175" fmla="*/ 477470 h 758095"/>
                        <a:gd name="connsiteX176" fmla="*/ 1396718 w 1496212"/>
                        <a:gd name="connsiteY176" fmla="*/ 454947 h 758095"/>
                        <a:gd name="connsiteX177" fmla="*/ 1403475 w 1496212"/>
                        <a:gd name="connsiteY177" fmla="*/ 443686 h 758095"/>
                        <a:gd name="connsiteX178" fmla="*/ 1410231 w 1496212"/>
                        <a:gd name="connsiteY178" fmla="*/ 434677 h 758095"/>
                        <a:gd name="connsiteX179" fmla="*/ 1412483 w 1496212"/>
                        <a:gd name="connsiteY179" fmla="*/ 385129 h 758095"/>
                        <a:gd name="connsiteX180" fmla="*/ 1414736 w 1496212"/>
                        <a:gd name="connsiteY180" fmla="*/ 373868 h 758095"/>
                        <a:gd name="connsiteX181" fmla="*/ 1421492 w 1496212"/>
                        <a:gd name="connsiteY181" fmla="*/ 367111 h 758095"/>
                        <a:gd name="connsiteX182" fmla="*/ 1435006 w 1496212"/>
                        <a:gd name="connsiteY182" fmla="*/ 157655 h 758095"/>
                        <a:gd name="connsiteX183" fmla="*/ 1448519 w 1496212"/>
                        <a:gd name="connsiteY183" fmla="*/ 141889 h 758095"/>
                        <a:gd name="connsiteX184" fmla="*/ 1453023 w 1496212"/>
                        <a:gd name="connsiteY184" fmla="*/ 135133 h 758095"/>
                        <a:gd name="connsiteX185" fmla="*/ 1459780 w 1496212"/>
                        <a:gd name="connsiteY185" fmla="*/ 132880 h 758095"/>
                        <a:gd name="connsiteX186" fmla="*/ 1466537 w 1496212"/>
                        <a:gd name="connsiteY186" fmla="*/ 128376 h 758095"/>
                        <a:gd name="connsiteX187" fmla="*/ 1468789 w 1496212"/>
                        <a:gd name="connsiteY187" fmla="*/ 99097 h 758095"/>
                        <a:gd name="connsiteX188" fmla="*/ 1475546 w 1496212"/>
                        <a:gd name="connsiteY188" fmla="*/ 94593 h 758095"/>
                        <a:gd name="connsiteX189" fmla="*/ 1486807 w 1496212"/>
                        <a:gd name="connsiteY189" fmla="*/ 83332 h 758095"/>
                        <a:gd name="connsiteX190" fmla="*/ 1489059 w 1496212"/>
                        <a:gd name="connsiteY190" fmla="*/ 76575 h 758095"/>
                        <a:gd name="connsiteX191" fmla="*/ 1495816 w 1496212"/>
                        <a:gd name="connsiteY191" fmla="*/ 74323 h 758095"/>
                        <a:gd name="connsiteX192" fmla="*/ 1493563 w 1496212"/>
                        <a:gd name="connsiteY192" fmla="*/ 0 h 758095"/>
                        <a:gd name="connsiteX193" fmla="*/ 1482302 w 1496212"/>
                        <a:gd name="connsiteY193" fmla="*/ 9008 h 758095"/>
                        <a:gd name="connsiteX194" fmla="*/ 1480050 w 1496212"/>
                        <a:gd name="connsiteY194" fmla="*/ 18017 h 758095"/>
                        <a:gd name="connsiteX195" fmla="*/ 1473293 w 1496212"/>
                        <a:gd name="connsiteY195" fmla="*/ 20270 h 758095"/>
                        <a:gd name="connsiteX196" fmla="*/ 1482302 w 1496212"/>
                        <a:gd name="connsiteY19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19703 w 1496212"/>
                        <a:gd name="connsiteY108" fmla="*/ 752240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700783 w 1496212"/>
                        <a:gd name="connsiteY80" fmla="*/ 637377 h 758095"/>
                        <a:gd name="connsiteX81" fmla="*/ 691774 w 1496212"/>
                        <a:gd name="connsiteY81" fmla="*/ 644134 h 758095"/>
                        <a:gd name="connsiteX82" fmla="*/ 647419 w 1496212"/>
                        <a:gd name="connsiteY82" fmla="*/ 668108 h 758095"/>
                        <a:gd name="connsiteX83" fmla="*/ 550648 w 1496212"/>
                        <a:gd name="connsiteY83" fmla="*/ 677007 h 758095"/>
                        <a:gd name="connsiteX84" fmla="*/ 449766 w 1496212"/>
                        <a:gd name="connsiteY84" fmla="*/ 674028 h 758095"/>
                        <a:gd name="connsiteX85" fmla="*/ 385817 w 1496212"/>
                        <a:gd name="connsiteY85" fmla="*/ 637474 h 758095"/>
                        <a:gd name="connsiteX86" fmla="*/ 340428 w 1496212"/>
                        <a:gd name="connsiteY86" fmla="*/ 603594 h 758095"/>
                        <a:gd name="connsiteX87" fmla="*/ 302141 w 1496212"/>
                        <a:gd name="connsiteY87" fmla="*/ 578819 h 758095"/>
                        <a:gd name="connsiteX88" fmla="*/ 266105 w 1496212"/>
                        <a:gd name="connsiteY88" fmla="*/ 556297 h 758095"/>
                        <a:gd name="connsiteX89" fmla="*/ 259349 w 1496212"/>
                        <a:gd name="connsiteY89" fmla="*/ 554045 h 758095"/>
                        <a:gd name="connsiteX90" fmla="*/ 236826 w 1496212"/>
                        <a:gd name="connsiteY90" fmla="*/ 545036 h 758095"/>
                        <a:gd name="connsiteX91" fmla="*/ 180521 w 1496212"/>
                        <a:gd name="connsiteY91" fmla="*/ 536027 h 758095"/>
                        <a:gd name="connsiteX92" fmla="*/ 117459 w 1496212"/>
                        <a:gd name="connsiteY92" fmla="*/ 533775 h 758095"/>
                        <a:gd name="connsiteX93" fmla="*/ 76919 w 1496212"/>
                        <a:gd name="connsiteY93" fmla="*/ 536027 h 758095"/>
                        <a:gd name="connsiteX94" fmla="*/ 61645 w 1496212"/>
                        <a:gd name="connsiteY94" fmla="*/ 536930 h 758095"/>
                        <a:gd name="connsiteX95" fmla="*/ 23483 w 1496212"/>
                        <a:gd name="connsiteY95" fmla="*/ 550729 h 758095"/>
                        <a:gd name="connsiteX96" fmla="*/ 103 w 1496212"/>
                        <a:gd name="connsiteY96" fmla="*/ 573331 h 758095"/>
                        <a:gd name="connsiteX97" fmla="*/ 16207 w 1496212"/>
                        <a:gd name="connsiteY97" fmla="*/ 613525 h 758095"/>
                        <a:gd name="connsiteX98" fmla="*/ 45307 w 1496212"/>
                        <a:gd name="connsiteY98" fmla="*/ 618170 h 758095"/>
                        <a:gd name="connsiteX99" fmla="*/ 125027 w 1496212"/>
                        <a:gd name="connsiteY99" fmla="*/ 629432 h 758095"/>
                        <a:gd name="connsiteX100" fmla="*/ 167008 w 1496212"/>
                        <a:gd name="connsiteY100" fmla="*/ 632873 h 758095"/>
                        <a:gd name="connsiteX101" fmla="*/ 219388 w 1496212"/>
                        <a:gd name="connsiteY101" fmla="*/ 640429 h 758095"/>
                        <a:gd name="connsiteX102" fmla="*/ 271189 w 1496212"/>
                        <a:gd name="connsiteY102" fmla="*/ 659173 h 758095"/>
                        <a:gd name="connsiteX103" fmla="*/ 302141 w 1496212"/>
                        <a:gd name="connsiteY103" fmla="*/ 675665 h 758095"/>
                        <a:gd name="connsiteX104" fmla="*/ 337229 w 1496212"/>
                        <a:gd name="connsiteY104" fmla="*/ 700365 h 758095"/>
                        <a:gd name="connsiteX105" fmla="*/ 378458 w 1496212"/>
                        <a:gd name="connsiteY105" fmla="*/ 749187 h 758095"/>
                        <a:gd name="connsiteX106" fmla="*/ 403490 w 1496212"/>
                        <a:gd name="connsiteY106" fmla="*/ 752240 h 758095"/>
                        <a:gd name="connsiteX107" fmla="*/ 548322 w 1496212"/>
                        <a:gd name="connsiteY107" fmla="*/ 753003 h 758095"/>
                        <a:gd name="connsiteX108" fmla="*/ 650976 w 1496212"/>
                        <a:gd name="connsiteY108" fmla="*/ 747772 h 758095"/>
                        <a:gd name="connsiteX109" fmla="*/ 682765 w 1496212"/>
                        <a:gd name="connsiteY109" fmla="*/ 747736 h 758095"/>
                        <a:gd name="connsiteX110" fmla="*/ 689522 w 1496212"/>
                        <a:gd name="connsiteY110" fmla="*/ 745483 h 758095"/>
                        <a:gd name="connsiteX111" fmla="*/ 698531 w 1496212"/>
                        <a:gd name="connsiteY111" fmla="*/ 743231 h 758095"/>
                        <a:gd name="connsiteX112" fmla="*/ 730062 w 1496212"/>
                        <a:gd name="connsiteY112" fmla="*/ 740979 h 758095"/>
                        <a:gd name="connsiteX113" fmla="*/ 757088 w 1496212"/>
                        <a:gd name="connsiteY113" fmla="*/ 713952 h 758095"/>
                        <a:gd name="connsiteX114" fmla="*/ 768349 w 1496212"/>
                        <a:gd name="connsiteY114" fmla="*/ 702691 h 758095"/>
                        <a:gd name="connsiteX115" fmla="*/ 772854 w 1496212"/>
                        <a:gd name="connsiteY115" fmla="*/ 698187 h 758095"/>
                        <a:gd name="connsiteX116" fmla="*/ 784115 w 1496212"/>
                        <a:gd name="connsiteY116" fmla="*/ 684674 h 758095"/>
                        <a:gd name="connsiteX117" fmla="*/ 795376 w 1496212"/>
                        <a:gd name="connsiteY117" fmla="*/ 673412 h 758095"/>
                        <a:gd name="connsiteX118" fmla="*/ 799881 w 1496212"/>
                        <a:gd name="connsiteY118" fmla="*/ 666656 h 758095"/>
                        <a:gd name="connsiteX119" fmla="*/ 806637 w 1496212"/>
                        <a:gd name="connsiteY119" fmla="*/ 664404 h 758095"/>
                        <a:gd name="connsiteX120" fmla="*/ 808889 w 1496212"/>
                        <a:gd name="connsiteY120" fmla="*/ 657647 h 758095"/>
                        <a:gd name="connsiteX121" fmla="*/ 838168 w 1496212"/>
                        <a:gd name="connsiteY121" fmla="*/ 655395 h 758095"/>
                        <a:gd name="connsiteX122" fmla="*/ 860690 w 1496212"/>
                        <a:gd name="connsiteY122" fmla="*/ 639629 h 758095"/>
                        <a:gd name="connsiteX123" fmla="*/ 878708 w 1496212"/>
                        <a:gd name="connsiteY123" fmla="*/ 635125 h 758095"/>
                        <a:gd name="connsiteX124" fmla="*/ 887717 w 1496212"/>
                        <a:gd name="connsiteY124" fmla="*/ 632873 h 758095"/>
                        <a:gd name="connsiteX125" fmla="*/ 894474 w 1496212"/>
                        <a:gd name="connsiteY125" fmla="*/ 628368 h 758095"/>
                        <a:gd name="connsiteX126" fmla="*/ 914744 w 1496212"/>
                        <a:gd name="connsiteY126" fmla="*/ 619359 h 758095"/>
                        <a:gd name="connsiteX127" fmla="*/ 926005 w 1496212"/>
                        <a:gd name="connsiteY127" fmla="*/ 608098 h 758095"/>
                        <a:gd name="connsiteX128" fmla="*/ 941770 w 1496212"/>
                        <a:gd name="connsiteY128" fmla="*/ 603594 h 758095"/>
                        <a:gd name="connsiteX129" fmla="*/ 980058 w 1496212"/>
                        <a:gd name="connsiteY129" fmla="*/ 605846 h 758095"/>
                        <a:gd name="connsiteX130" fmla="*/ 984562 w 1496212"/>
                        <a:gd name="connsiteY130" fmla="*/ 612603 h 758095"/>
                        <a:gd name="connsiteX131" fmla="*/ 989067 w 1496212"/>
                        <a:gd name="connsiteY131" fmla="*/ 617107 h 758095"/>
                        <a:gd name="connsiteX132" fmla="*/ 1009337 w 1496212"/>
                        <a:gd name="connsiteY132" fmla="*/ 623864 h 758095"/>
                        <a:gd name="connsiteX133" fmla="*/ 1018346 w 1496212"/>
                        <a:gd name="connsiteY133" fmla="*/ 632873 h 758095"/>
                        <a:gd name="connsiteX134" fmla="*/ 1022850 w 1496212"/>
                        <a:gd name="connsiteY134" fmla="*/ 641881 h 758095"/>
                        <a:gd name="connsiteX135" fmla="*/ 1036363 w 1496212"/>
                        <a:gd name="connsiteY135" fmla="*/ 650890 h 758095"/>
                        <a:gd name="connsiteX136" fmla="*/ 1040868 w 1496212"/>
                        <a:gd name="connsiteY136" fmla="*/ 664404 h 758095"/>
                        <a:gd name="connsiteX137" fmla="*/ 1047624 w 1496212"/>
                        <a:gd name="connsiteY137" fmla="*/ 668908 h 758095"/>
                        <a:gd name="connsiteX138" fmla="*/ 1058885 w 1496212"/>
                        <a:gd name="connsiteY138" fmla="*/ 671160 h 758095"/>
                        <a:gd name="connsiteX139" fmla="*/ 1065642 w 1496212"/>
                        <a:gd name="connsiteY139" fmla="*/ 673412 h 758095"/>
                        <a:gd name="connsiteX140" fmla="*/ 1067894 w 1496212"/>
                        <a:gd name="connsiteY140" fmla="*/ 680169 h 758095"/>
                        <a:gd name="connsiteX141" fmla="*/ 1076903 w 1496212"/>
                        <a:gd name="connsiteY141" fmla="*/ 682421 h 758095"/>
                        <a:gd name="connsiteX142" fmla="*/ 1085912 w 1496212"/>
                        <a:gd name="connsiteY142" fmla="*/ 686926 h 758095"/>
                        <a:gd name="connsiteX143" fmla="*/ 1103930 w 1496212"/>
                        <a:gd name="connsiteY143" fmla="*/ 691430 h 758095"/>
                        <a:gd name="connsiteX144" fmla="*/ 1110686 w 1496212"/>
                        <a:gd name="connsiteY144" fmla="*/ 700439 h 758095"/>
                        <a:gd name="connsiteX145" fmla="*/ 1115191 w 1496212"/>
                        <a:gd name="connsiteY145" fmla="*/ 707196 h 758095"/>
                        <a:gd name="connsiteX146" fmla="*/ 1121948 w 1496212"/>
                        <a:gd name="connsiteY146" fmla="*/ 711700 h 758095"/>
                        <a:gd name="connsiteX147" fmla="*/ 1130956 w 1496212"/>
                        <a:gd name="connsiteY147" fmla="*/ 727466 h 758095"/>
                        <a:gd name="connsiteX148" fmla="*/ 1133209 w 1496212"/>
                        <a:gd name="connsiteY148" fmla="*/ 736474 h 758095"/>
                        <a:gd name="connsiteX149" fmla="*/ 1148974 w 1496212"/>
                        <a:gd name="connsiteY149" fmla="*/ 743231 h 758095"/>
                        <a:gd name="connsiteX150" fmla="*/ 1191766 w 1496212"/>
                        <a:gd name="connsiteY150" fmla="*/ 745483 h 758095"/>
                        <a:gd name="connsiteX151" fmla="*/ 1207532 w 1496212"/>
                        <a:gd name="connsiteY151" fmla="*/ 743231 h 758095"/>
                        <a:gd name="connsiteX152" fmla="*/ 1248072 w 1496212"/>
                        <a:gd name="connsiteY152" fmla="*/ 745483 h 758095"/>
                        <a:gd name="connsiteX153" fmla="*/ 1268342 w 1496212"/>
                        <a:gd name="connsiteY153" fmla="*/ 747736 h 758095"/>
                        <a:gd name="connsiteX154" fmla="*/ 1281855 w 1496212"/>
                        <a:gd name="connsiteY154" fmla="*/ 729718 h 758095"/>
                        <a:gd name="connsiteX155" fmla="*/ 1288612 w 1496212"/>
                        <a:gd name="connsiteY155" fmla="*/ 727466 h 758095"/>
                        <a:gd name="connsiteX156" fmla="*/ 1304377 w 1496212"/>
                        <a:gd name="connsiteY156" fmla="*/ 713952 h 758095"/>
                        <a:gd name="connsiteX157" fmla="*/ 1306629 w 1496212"/>
                        <a:gd name="connsiteY157" fmla="*/ 707196 h 758095"/>
                        <a:gd name="connsiteX158" fmla="*/ 1311134 w 1496212"/>
                        <a:gd name="connsiteY158" fmla="*/ 700439 h 758095"/>
                        <a:gd name="connsiteX159" fmla="*/ 1315638 w 1496212"/>
                        <a:gd name="connsiteY159" fmla="*/ 691430 h 758095"/>
                        <a:gd name="connsiteX160" fmla="*/ 1322395 w 1496212"/>
                        <a:gd name="connsiteY160" fmla="*/ 689178 h 758095"/>
                        <a:gd name="connsiteX161" fmla="*/ 1326899 w 1496212"/>
                        <a:gd name="connsiteY161" fmla="*/ 680169 h 758095"/>
                        <a:gd name="connsiteX162" fmla="*/ 1333656 w 1496212"/>
                        <a:gd name="connsiteY162" fmla="*/ 675665 h 758095"/>
                        <a:gd name="connsiteX163" fmla="*/ 1335908 w 1496212"/>
                        <a:gd name="connsiteY163" fmla="*/ 666656 h 758095"/>
                        <a:gd name="connsiteX164" fmla="*/ 1338160 w 1496212"/>
                        <a:gd name="connsiteY164" fmla="*/ 659899 h 758095"/>
                        <a:gd name="connsiteX165" fmla="*/ 1342665 w 1496212"/>
                        <a:gd name="connsiteY165" fmla="*/ 655395 h 758095"/>
                        <a:gd name="connsiteX166" fmla="*/ 1351674 w 1496212"/>
                        <a:gd name="connsiteY166" fmla="*/ 641881 h 758095"/>
                        <a:gd name="connsiteX167" fmla="*/ 1353926 w 1496212"/>
                        <a:gd name="connsiteY167" fmla="*/ 632873 h 758095"/>
                        <a:gd name="connsiteX168" fmla="*/ 1356178 w 1496212"/>
                        <a:gd name="connsiteY168" fmla="*/ 610350 h 758095"/>
                        <a:gd name="connsiteX169" fmla="*/ 1360682 w 1496212"/>
                        <a:gd name="connsiteY169" fmla="*/ 601341 h 758095"/>
                        <a:gd name="connsiteX170" fmla="*/ 1365187 w 1496212"/>
                        <a:gd name="connsiteY170" fmla="*/ 585576 h 758095"/>
                        <a:gd name="connsiteX171" fmla="*/ 1371944 w 1496212"/>
                        <a:gd name="connsiteY171" fmla="*/ 576567 h 758095"/>
                        <a:gd name="connsiteX172" fmla="*/ 1376448 w 1496212"/>
                        <a:gd name="connsiteY172" fmla="*/ 542784 h 758095"/>
                        <a:gd name="connsiteX173" fmla="*/ 1378700 w 1496212"/>
                        <a:gd name="connsiteY173" fmla="*/ 533775 h 758095"/>
                        <a:gd name="connsiteX174" fmla="*/ 1380952 w 1496212"/>
                        <a:gd name="connsiteY174" fmla="*/ 477470 h 758095"/>
                        <a:gd name="connsiteX175" fmla="*/ 1396718 w 1496212"/>
                        <a:gd name="connsiteY175" fmla="*/ 454947 h 758095"/>
                        <a:gd name="connsiteX176" fmla="*/ 1403475 w 1496212"/>
                        <a:gd name="connsiteY176" fmla="*/ 443686 h 758095"/>
                        <a:gd name="connsiteX177" fmla="*/ 1410231 w 1496212"/>
                        <a:gd name="connsiteY177" fmla="*/ 434677 h 758095"/>
                        <a:gd name="connsiteX178" fmla="*/ 1412483 w 1496212"/>
                        <a:gd name="connsiteY178" fmla="*/ 385129 h 758095"/>
                        <a:gd name="connsiteX179" fmla="*/ 1414736 w 1496212"/>
                        <a:gd name="connsiteY179" fmla="*/ 373868 h 758095"/>
                        <a:gd name="connsiteX180" fmla="*/ 1421492 w 1496212"/>
                        <a:gd name="connsiteY180" fmla="*/ 367111 h 758095"/>
                        <a:gd name="connsiteX181" fmla="*/ 1435006 w 1496212"/>
                        <a:gd name="connsiteY181" fmla="*/ 157655 h 758095"/>
                        <a:gd name="connsiteX182" fmla="*/ 1448519 w 1496212"/>
                        <a:gd name="connsiteY182" fmla="*/ 141889 h 758095"/>
                        <a:gd name="connsiteX183" fmla="*/ 1453023 w 1496212"/>
                        <a:gd name="connsiteY183" fmla="*/ 135133 h 758095"/>
                        <a:gd name="connsiteX184" fmla="*/ 1459780 w 1496212"/>
                        <a:gd name="connsiteY184" fmla="*/ 132880 h 758095"/>
                        <a:gd name="connsiteX185" fmla="*/ 1466537 w 1496212"/>
                        <a:gd name="connsiteY185" fmla="*/ 128376 h 758095"/>
                        <a:gd name="connsiteX186" fmla="*/ 1468789 w 1496212"/>
                        <a:gd name="connsiteY186" fmla="*/ 99097 h 758095"/>
                        <a:gd name="connsiteX187" fmla="*/ 1475546 w 1496212"/>
                        <a:gd name="connsiteY187" fmla="*/ 94593 h 758095"/>
                        <a:gd name="connsiteX188" fmla="*/ 1486807 w 1496212"/>
                        <a:gd name="connsiteY188" fmla="*/ 83332 h 758095"/>
                        <a:gd name="connsiteX189" fmla="*/ 1489059 w 1496212"/>
                        <a:gd name="connsiteY189" fmla="*/ 76575 h 758095"/>
                        <a:gd name="connsiteX190" fmla="*/ 1495816 w 1496212"/>
                        <a:gd name="connsiteY190" fmla="*/ 74323 h 758095"/>
                        <a:gd name="connsiteX191" fmla="*/ 1493563 w 1496212"/>
                        <a:gd name="connsiteY191" fmla="*/ 0 h 758095"/>
                        <a:gd name="connsiteX192" fmla="*/ 1482302 w 1496212"/>
                        <a:gd name="connsiteY192" fmla="*/ 9008 h 758095"/>
                        <a:gd name="connsiteX193" fmla="*/ 1480050 w 1496212"/>
                        <a:gd name="connsiteY193" fmla="*/ 18017 h 758095"/>
                        <a:gd name="connsiteX194" fmla="*/ 1473293 w 1496212"/>
                        <a:gd name="connsiteY194" fmla="*/ 20270 h 758095"/>
                        <a:gd name="connsiteX195" fmla="*/ 1482302 w 1496212"/>
                        <a:gd name="connsiteY19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707540 w 1496212"/>
                        <a:gd name="connsiteY79" fmla="*/ 635125 h 758095"/>
                        <a:gd name="connsiteX80" fmla="*/ 691774 w 1496212"/>
                        <a:gd name="connsiteY80" fmla="*/ 644134 h 758095"/>
                        <a:gd name="connsiteX81" fmla="*/ 647419 w 1496212"/>
                        <a:gd name="connsiteY81" fmla="*/ 668108 h 758095"/>
                        <a:gd name="connsiteX82" fmla="*/ 550648 w 1496212"/>
                        <a:gd name="connsiteY82" fmla="*/ 677007 h 758095"/>
                        <a:gd name="connsiteX83" fmla="*/ 449766 w 1496212"/>
                        <a:gd name="connsiteY83" fmla="*/ 674028 h 758095"/>
                        <a:gd name="connsiteX84" fmla="*/ 385817 w 1496212"/>
                        <a:gd name="connsiteY84" fmla="*/ 637474 h 758095"/>
                        <a:gd name="connsiteX85" fmla="*/ 340428 w 1496212"/>
                        <a:gd name="connsiteY85" fmla="*/ 603594 h 758095"/>
                        <a:gd name="connsiteX86" fmla="*/ 302141 w 1496212"/>
                        <a:gd name="connsiteY86" fmla="*/ 578819 h 758095"/>
                        <a:gd name="connsiteX87" fmla="*/ 266105 w 1496212"/>
                        <a:gd name="connsiteY87" fmla="*/ 556297 h 758095"/>
                        <a:gd name="connsiteX88" fmla="*/ 259349 w 1496212"/>
                        <a:gd name="connsiteY88" fmla="*/ 554045 h 758095"/>
                        <a:gd name="connsiteX89" fmla="*/ 236826 w 1496212"/>
                        <a:gd name="connsiteY89" fmla="*/ 545036 h 758095"/>
                        <a:gd name="connsiteX90" fmla="*/ 180521 w 1496212"/>
                        <a:gd name="connsiteY90" fmla="*/ 536027 h 758095"/>
                        <a:gd name="connsiteX91" fmla="*/ 117459 w 1496212"/>
                        <a:gd name="connsiteY91" fmla="*/ 533775 h 758095"/>
                        <a:gd name="connsiteX92" fmla="*/ 76919 w 1496212"/>
                        <a:gd name="connsiteY92" fmla="*/ 536027 h 758095"/>
                        <a:gd name="connsiteX93" fmla="*/ 61645 w 1496212"/>
                        <a:gd name="connsiteY93" fmla="*/ 536930 h 758095"/>
                        <a:gd name="connsiteX94" fmla="*/ 23483 w 1496212"/>
                        <a:gd name="connsiteY94" fmla="*/ 550729 h 758095"/>
                        <a:gd name="connsiteX95" fmla="*/ 103 w 1496212"/>
                        <a:gd name="connsiteY95" fmla="*/ 573331 h 758095"/>
                        <a:gd name="connsiteX96" fmla="*/ 16207 w 1496212"/>
                        <a:gd name="connsiteY96" fmla="*/ 613525 h 758095"/>
                        <a:gd name="connsiteX97" fmla="*/ 45307 w 1496212"/>
                        <a:gd name="connsiteY97" fmla="*/ 618170 h 758095"/>
                        <a:gd name="connsiteX98" fmla="*/ 125027 w 1496212"/>
                        <a:gd name="connsiteY98" fmla="*/ 629432 h 758095"/>
                        <a:gd name="connsiteX99" fmla="*/ 167008 w 1496212"/>
                        <a:gd name="connsiteY99" fmla="*/ 632873 h 758095"/>
                        <a:gd name="connsiteX100" fmla="*/ 219388 w 1496212"/>
                        <a:gd name="connsiteY100" fmla="*/ 640429 h 758095"/>
                        <a:gd name="connsiteX101" fmla="*/ 271189 w 1496212"/>
                        <a:gd name="connsiteY101" fmla="*/ 659173 h 758095"/>
                        <a:gd name="connsiteX102" fmla="*/ 302141 w 1496212"/>
                        <a:gd name="connsiteY102" fmla="*/ 675665 h 758095"/>
                        <a:gd name="connsiteX103" fmla="*/ 337229 w 1496212"/>
                        <a:gd name="connsiteY103" fmla="*/ 700365 h 758095"/>
                        <a:gd name="connsiteX104" fmla="*/ 378458 w 1496212"/>
                        <a:gd name="connsiteY104" fmla="*/ 749187 h 758095"/>
                        <a:gd name="connsiteX105" fmla="*/ 403490 w 1496212"/>
                        <a:gd name="connsiteY105" fmla="*/ 752240 h 758095"/>
                        <a:gd name="connsiteX106" fmla="*/ 548322 w 1496212"/>
                        <a:gd name="connsiteY106" fmla="*/ 753003 h 758095"/>
                        <a:gd name="connsiteX107" fmla="*/ 650976 w 1496212"/>
                        <a:gd name="connsiteY107" fmla="*/ 747772 h 758095"/>
                        <a:gd name="connsiteX108" fmla="*/ 682765 w 1496212"/>
                        <a:gd name="connsiteY108" fmla="*/ 747736 h 758095"/>
                        <a:gd name="connsiteX109" fmla="*/ 689522 w 1496212"/>
                        <a:gd name="connsiteY109" fmla="*/ 745483 h 758095"/>
                        <a:gd name="connsiteX110" fmla="*/ 698531 w 1496212"/>
                        <a:gd name="connsiteY110" fmla="*/ 743231 h 758095"/>
                        <a:gd name="connsiteX111" fmla="*/ 730062 w 1496212"/>
                        <a:gd name="connsiteY111" fmla="*/ 740979 h 758095"/>
                        <a:gd name="connsiteX112" fmla="*/ 757088 w 1496212"/>
                        <a:gd name="connsiteY112" fmla="*/ 713952 h 758095"/>
                        <a:gd name="connsiteX113" fmla="*/ 768349 w 1496212"/>
                        <a:gd name="connsiteY113" fmla="*/ 702691 h 758095"/>
                        <a:gd name="connsiteX114" fmla="*/ 772854 w 1496212"/>
                        <a:gd name="connsiteY114" fmla="*/ 698187 h 758095"/>
                        <a:gd name="connsiteX115" fmla="*/ 784115 w 1496212"/>
                        <a:gd name="connsiteY115" fmla="*/ 684674 h 758095"/>
                        <a:gd name="connsiteX116" fmla="*/ 795376 w 1496212"/>
                        <a:gd name="connsiteY116" fmla="*/ 673412 h 758095"/>
                        <a:gd name="connsiteX117" fmla="*/ 799881 w 1496212"/>
                        <a:gd name="connsiteY117" fmla="*/ 666656 h 758095"/>
                        <a:gd name="connsiteX118" fmla="*/ 806637 w 1496212"/>
                        <a:gd name="connsiteY118" fmla="*/ 664404 h 758095"/>
                        <a:gd name="connsiteX119" fmla="*/ 808889 w 1496212"/>
                        <a:gd name="connsiteY119" fmla="*/ 657647 h 758095"/>
                        <a:gd name="connsiteX120" fmla="*/ 838168 w 1496212"/>
                        <a:gd name="connsiteY120" fmla="*/ 655395 h 758095"/>
                        <a:gd name="connsiteX121" fmla="*/ 860690 w 1496212"/>
                        <a:gd name="connsiteY121" fmla="*/ 639629 h 758095"/>
                        <a:gd name="connsiteX122" fmla="*/ 878708 w 1496212"/>
                        <a:gd name="connsiteY122" fmla="*/ 635125 h 758095"/>
                        <a:gd name="connsiteX123" fmla="*/ 887717 w 1496212"/>
                        <a:gd name="connsiteY123" fmla="*/ 632873 h 758095"/>
                        <a:gd name="connsiteX124" fmla="*/ 894474 w 1496212"/>
                        <a:gd name="connsiteY124" fmla="*/ 628368 h 758095"/>
                        <a:gd name="connsiteX125" fmla="*/ 914744 w 1496212"/>
                        <a:gd name="connsiteY125" fmla="*/ 619359 h 758095"/>
                        <a:gd name="connsiteX126" fmla="*/ 926005 w 1496212"/>
                        <a:gd name="connsiteY126" fmla="*/ 608098 h 758095"/>
                        <a:gd name="connsiteX127" fmla="*/ 941770 w 1496212"/>
                        <a:gd name="connsiteY127" fmla="*/ 603594 h 758095"/>
                        <a:gd name="connsiteX128" fmla="*/ 980058 w 1496212"/>
                        <a:gd name="connsiteY128" fmla="*/ 605846 h 758095"/>
                        <a:gd name="connsiteX129" fmla="*/ 984562 w 1496212"/>
                        <a:gd name="connsiteY129" fmla="*/ 612603 h 758095"/>
                        <a:gd name="connsiteX130" fmla="*/ 989067 w 1496212"/>
                        <a:gd name="connsiteY130" fmla="*/ 617107 h 758095"/>
                        <a:gd name="connsiteX131" fmla="*/ 1009337 w 1496212"/>
                        <a:gd name="connsiteY131" fmla="*/ 623864 h 758095"/>
                        <a:gd name="connsiteX132" fmla="*/ 1018346 w 1496212"/>
                        <a:gd name="connsiteY132" fmla="*/ 632873 h 758095"/>
                        <a:gd name="connsiteX133" fmla="*/ 1022850 w 1496212"/>
                        <a:gd name="connsiteY133" fmla="*/ 641881 h 758095"/>
                        <a:gd name="connsiteX134" fmla="*/ 1036363 w 1496212"/>
                        <a:gd name="connsiteY134" fmla="*/ 650890 h 758095"/>
                        <a:gd name="connsiteX135" fmla="*/ 1040868 w 1496212"/>
                        <a:gd name="connsiteY135" fmla="*/ 664404 h 758095"/>
                        <a:gd name="connsiteX136" fmla="*/ 1047624 w 1496212"/>
                        <a:gd name="connsiteY136" fmla="*/ 668908 h 758095"/>
                        <a:gd name="connsiteX137" fmla="*/ 1058885 w 1496212"/>
                        <a:gd name="connsiteY137" fmla="*/ 671160 h 758095"/>
                        <a:gd name="connsiteX138" fmla="*/ 1065642 w 1496212"/>
                        <a:gd name="connsiteY138" fmla="*/ 673412 h 758095"/>
                        <a:gd name="connsiteX139" fmla="*/ 1067894 w 1496212"/>
                        <a:gd name="connsiteY139" fmla="*/ 680169 h 758095"/>
                        <a:gd name="connsiteX140" fmla="*/ 1076903 w 1496212"/>
                        <a:gd name="connsiteY140" fmla="*/ 682421 h 758095"/>
                        <a:gd name="connsiteX141" fmla="*/ 1085912 w 1496212"/>
                        <a:gd name="connsiteY141" fmla="*/ 686926 h 758095"/>
                        <a:gd name="connsiteX142" fmla="*/ 1103930 w 1496212"/>
                        <a:gd name="connsiteY142" fmla="*/ 691430 h 758095"/>
                        <a:gd name="connsiteX143" fmla="*/ 1110686 w 1496212"/>
                        <a:gd name="connsiteY143" fmla="*/ 700439 h 758095"/>
                        <a:gd name="connsiteX144" fmla="*/ 1115191 w 1496212"/>
                        <a:gd name="connsiteY144" fmla="*/ 707196 h 758095"/>
                        <a:gd name="connsiteX145" fmla="*/ 1121948 w 1496212"/>
                        <a:gd name="connsiteY145" fmla="*/ 711700 h 758095"/>
                        <a:gd name="connsiteX146" fmla="*/ 1130956 w 1496212"/>
                        <a:gd name="connsiteY146" fmla="*/ 727466 h 758095"/>
                        <a:gd name="connsiteX147" fmla="*/ 1133209 w 1496212"/>
                        <a:gd name="connsiteY147" fmla="*/ 736474 h 758095"/>
                        <a:gd name="connsiteX148" fmla="*/ 1148974 w 1496212"/>
                        <a:gd name="connsiteY148" fmla="*/ 743231 h 758095"/>
                        <a:gd name="connsiteX149" fmla="*/ 1191766 w 1496212"/>
                        <a:gd name="connsiteY149" fmla="*/ 745483 h 758095"/>
                        <a:gd name="connsiteX150" fmla="*/ 1207532 w 1496212"/>
                        <a:gd name="connsiteY150" fmla="*/ 743231 h 758095"/>
                        <a:gd name="connsiteX151" fmla="*/ 1248072 w 1496212"/>
                        <a:gd name="connsiteY151" fmla="*/ 745483 h 758095"/>
                        <a:gd name="connsiteX152" fmla="*/ 1268342 w 1496212"/>
                        <a:gd name="connsiteY152" fmla="*/ 747736 h 758095"/>
                        <a:gd name="connsiteX153" fmla="*/ 1281855 w 1496212"/>
                        <a:gd name="connsiteY153" fmla="*/ 729718 h 758095"/>
                        <a:gd name="connsiteX154" fmla="*/ 1288612 w 1496212"/>
                        <a:gd name="connsiteY154" fmla="*/ 727466 h 758095"/>
                        <a:gd name="connsiteX155" fmla="*/ 1304377 w 1496212"/>
                        <a:gd name="connsiteY155" fmla="*/ 713952 h 758095"/>
                        <a:gd name="connsiteX156" fmla="*/ 1306629 w 1496212"/>
                        <a:gd name="connsiteY156" fmla="*/ 707196 h 758095"/>
                        <a:gd name="connsiteX157" fmla="*/ 1311134 w 1496212"/>
                        <a:gd name="connsiteY157" fmla="*/ 700439 h 758095"/>
                        <a:gd name="connsiteX158" fmla="*/ 1315638 w 1496212"/>
                        <a:gd name="connsiteY158" fmla="*/ 691430 h 758095"/>
                        <a:gd name="connsiteX159" fmla="*/ 1322395 w 1496212"/>
                        <a:gd name="connsiteY159" fmla="*/ 689178 h 758095"/>
                        <a:gd name="connsiteX160" fmla="*/ 1326899 w 1496212"/>
                        <a:gd name="connsiteY160" fmla="*/ 680169 h 758095"/>
                        <a:gd name="connsiteX161" fmla="*/ 1333656 w 1496212"/>
                        <a:gd name="connsiteY161" fmla="*/ 675665 h 758095"/>
                        <a:gd name="connsiteX162" fmla="*/ 1335908 w 1496212"/>
                        <a:gd name="connsiteY162" fmla="*/ 666656 h 758095"/>
                        <a:gd name="connsiteX163" fmla="*/ 1338160 w 1496212"/>
                        <a:gd name="connsiteY163" fmla="*/ 659899 h 758095"/>
                        <a:gd name="connsiteX164" fmla="*/ 1342665 w 1496212"/>
                        <a:gd name="connsiteY164" fmla="*/ 655395 h 758095"/>
                        <a:gd name="connsiteX165" fmla="*/ 1351674 w 1496212"/>
                        <a:gd name="connsiteY165" fmla="*/ 641881 h 758095"/>
                        <a:gd name="connsiteX166" fmla="*/ 1353926 w 1496212"/>
                        <a:gd name="connsiteY166" fmla="*/ 632873 h 758095"/>
                        <a:gd name="connsiteX167" fmla="*/ 1356178 w 1496212"/>
                        <a:gd name="connsiteY167" fmla="*/ 610350 h 758095"/>
                        <a:gd name="connsiteX168" fmla="*/ 1360682 w 1496212"/>
                        <a:gd name="connsiteY168" fmla="*/ 601341 h 758095"/>
                        <a:gd name="connsiteX169" fmla="*/ 1365187 w 1496212"/>
                        <a:gd name="connsiteY169" fmla="*/ 585576 h 758095"/>
                        <a:gd name="connsiteX170" fmla="*/ 1371944 w 1496212"/>
                        <a:gd name="connsiteY170" fmla="*/ 576567 h 758095"/>
                        <a:gd name="connsiteX171" fmla="*/ 1376448 w 1496212"/>
                        <a:gd name="connsiteY171" fmla="*/ 542784 h 758095"/>
                        <a:gd name="connsiteX172" fmla="*/ 1378700 w 1496212"/>
                        <a:gd name="connsiteY172" fmla="*/ 533775 h 758095"/>
                        <a:gd name="connsiteX173" fmla="*/ 1380952 w 1496212"/>
                        <a:gd name="connsiteY173" fmla="*/ 477470 h 758095"/>
                        <a:gd name="connsiteX174" fmla="*/ 1396718 w 1496212"/>
                        <a:gd name="connsiteY174" fmla="*/ 454947 h 758095"/>
                        <a:gd name="connsiteX175" fmla="*/ 1403475 w 1496212"/>
                        <a:gd name="connsiteY175" fmla="*/ 443686 h 758095"/>
                        <a:gd name="connsiteX176" fmla="*/ 1410231 w 1496212"/>
                        <a:gd name="connsiteY176" fmla="*/ 434677 h 758095"/>
                        <a:gd name="connsiteX177" fmla="*/ 1412483 w 1496212"/>
                        <a:gd name="connsiteY177" fmla="*/ 385129 h 758095"/>
                        <a:gd name="connsiteX178" fmla="*/ 1414736 w 1496212"/>
                        <a:gd name="connsiteY178" fmla="*/ 373868 h 758095"/>
                        <a:gd name="connsiteX179" fmla="*/ 1421492 w 1496212"/>
                        <a:gd name="connsiteY179" fmla="*/ 367111 h 758095"/>
                        <a:gd name="connsiteX180" fmla="*/ 1435006 w 1496212"/>
                        <a:gd name="connsiteY180" fmla="*/ 157655 h 758095"/>
                        <a:gd name="connsiteX181" fmla="*/ 1448519 w 1496212"/>
                        <a:gd name="connsiteY181" fmla="*/ 141889 h 758095"/>
                        <a:gd name="connsiteX182" fmla="*/ 1453023 w 1496212"/>
                        <a:gd name="connsiteY182" fmla="*/ 135133 h 758095"/>
                        <a:gd name="connsiteX183" fmla="*/ 1459780 w 1496212"/>
                        <a:gd name="connsiteY183" fmla="*/ 132880 h 758095"/>
                        <a:gd name="connsiteX184" fmla="*/ 1466537 w 1496212"/>
                        <a:gd name="connsiteY184" fmla="*/ 128376 h 758095"/>
                        <a:gd name="connsiteX185" fmla="*/ 1468789 w 1496212"/>
                        <a:gd name="connsiteY185" fmla="*/ 99097 h 758095"/>
                        <a:gd name="connsiteX186" fmla="*/ 1475546 w 1496212"/>
                        <a:gd name="connsiteY186" fmla="*/ 94593 h 758095"/>
                        <a:gd name="connsiteX187" fmla="*/ 1486807 w 1496212"/>
                        <a:gd name="connsiteY187" fmla="*/ 83332 h 758095"/>
                        <a:gd name="connsiteX188" fmla="*/ 1489059 w 1496212"/>
                        <a:gd name="connsiteY188" fmla="*/ 76575 h 758095"/>
                        <a:gd name="connsiteX189" fmla="*/ 1495816 w 1496212"/>
                        <a:gd name="connsiteY189" fmla="*/ 74323 h 758095"/>
                        <a:gd name="connsiteX190" fmla="*/ 1493563 w 1496212"/>
                        <a:gd name="connsiteY190" fmla="*/ 0 h 758095"/>
                        <a:gd name="connsiteX191" fmla="*/ 1482302 w 1496212"/>
                        <a:gd name="connsiteY191" fmla="*/ 9008 h 758095"/>
                        <a:gd name="connsiteX192" fmla="*/ 1480050 w 1496212"/>
                        <a:gd name="connsiteY192" fmla="*/ 18017 h 758095"/>
                        <a:gd name="connsiteX193" fmla="*/ 1473293 w 1496212"/>
                        <a:gd name="connsiteY193" fmla="*/ 20270 h 758095"/>
                        <a:gd name="connsiteX194" fmla="*/ 1482302 w 1496212"/>
                        <a:gd name="connsiteY19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23305 w 1496212"/>
                        <a:gd name="connsiteY76" fmla="*/ 608098 h 758095"/>
                        <a:gd name="connsiteX77" fmla="*/ 716549 w 1496212"/>
                        <a:gd name="connsiteY77" fmla="*/ 623864 h 758095"/>
                        <a:gd name="connsiteX78" fmla="*/ 709792 w 1496212"/>
                        <a:gd name="connsiteY78" fmla="*/ 626116 h 758095"/>
                        <a:gd name="connsiteX79" fmla="*/ 691774 w 1496212"/>
                        <a:gd name="connsiteY79" fmla="*/ 644134 h 758095"/>
                        <a:gd name="connsiteX80" fmla="*/ 647419 w 1496212"/>
                        <a:gd name="connsiteY80" fmla="*/ 668108 h 758095"/>
                        <a:gd name="connsiteX81" fmla="*/ 550648 w 1496212"/>
                        <a:gd name="connsiteY81" fmla="*/ 677007 h 758095"/>
                        <a:gd name="connsiteX82" fmla="*/ 449766 w 1496212"/>
                        <a:gd name="connsiteY82" fmla="*/ 674028 h 758095"/>
                        <a:gd name="connsiteX83" fmla="*/ 385817 w 1496212"/>
                        <a:gd name="connsiteY83" fmla="*/ 637474 h 758095"/>
                        <a:gd name="connsiteX84" fmla="*/ 340428 w 1496212"/>
                        <a:gd name="connsiteY84" fmla="*/ 603594 h 758095"/>
                        <a:gd name="connsiteX85" fmla="*/ 302141 w 1496212"/>
                        <a:gd name="connsiteY85" fmla="*/ 578819 h 758095"/>
                        <a:gd name="connsiteX86" fmla="*/ 266105 w 1496212"/>
                        <a:gd name="connsiteY86" fmla="*/ 556297 h 758095"/>
                        <a:gd name="connsiteX87" fmla="*/ 259349 w 1496212"/>
                        <a:gd name="connsiteY87" fmla="*/ 554045 h 758095"/>
                        <a:gd name="connsiteX88" fmla="*/ 236826 w 1496212"/>
                        <a:gd name="connsiteY88" fmla="*/ 545036 h 758095"/>
                        <a:gd name="connsiteX89" fmla="*/ 180521 w 1496212"/>
                        <a:gd name="connsiteY89" fmla="*/ 536027 h 758095"/>
                        <a:gd name="connsiteX90" fmla="*/ 117459 w 1496212"/>
                        <a:gd name="connsiteY90" fmla="*/ 533775 h 758095"/>
                        <a:gd name="connsiteX91" fmla="*/ 76919 w 1496212"/>
                        <a:gd name="connsiteY91" fmla="*/ 536027 h 758095"/>
                        <a:gd name="connsiteX92" fmla="*/ 61645 w 1496212"/>
                        <a:gd name="connsiteY92" fmla="*/ 536930 h 758095"/>
                        <a:gd name="connsiteX93" fmla="*/ 23483 w 1496212"/>
                        <a:gd name="connsiteY93" fmla="*/ 550729 h 758095"/>
                        <a:gd name="connsiteX94" fmla="*/ 103 w 1496212"/>
                        <a:gd name="connsiteY94" fmla="*/ 573331 h 758095"/>
                        <a:gd name="connsiteX95" fmla="*/ 16207 w 1496212"/>
                        <a:gd name="connsiteY95" fmla="*/ 613525 h 758095"/>
                        <a:gd name="connsiteX96" fmla="*/ 45307 w 1496212"/>
                        <a:gd name="connsiteY96" fmla="*/ 618170 h 758095"/>
                        <a:gd name="connsiteX97" fmla="*/ 125027 w 1496212"/>
                        <a:gd name="connsiteY97" fmla="*/ 629432 h 758095"/>
                        <a:gd name="connsiteX98" fmla="*/ 167008 w 1496212"/>
                        <a:gd name="connsiteY98" fmla="*/ 632873 h 758095"/>
                        <a:gd name="connsiteX99" fmla="*/ 219388 w 1496212"/>
                        <a:gd name="connsiteY99" fmla="*/ 640429 h 758095"/>
                        <a:gd name="connsiteX100" fmla="*/ 271189 w 1496212"/>
                        <a:gd name="connsiteY100" fmla="*/ 659173 h 758095"/>
                        <a:gd name="connsiteX101" fmla="*/ 302141 w 1496212"/>
                        <a:gd name="connsiteY101" fmla="*/ 675665 h 758095"/>
                        <a:gd name="connsiteX102" fmla="*/ 337229 w 1496212"/>
                        <a:gd name="connsiteY102" fmla="*/ 700365 h 758095"/>
                        <a:gd name="connsiteX103" fmla="*/ 378458 w 1496212"/>
                        <a:gd name="connsiteY103" fmla="*/ 749187 h 758095"/>
                        <a:gd name="connsiteX104" fmla="*/ 403490 w 1496212"/>
                        <a:gd name="connsiteY104" fmla="*/ 752240 h 758095"/>
                        <a:gd name="connsiteX105" fmla="*/ 548322 w 1496212"/>
                        <a:gd name="connsiteY105" fmla="*/ 753003 h 758095"/>
                        <a:gd name="connsiteX106" fmla="*/ 650976 w 1496212"/>
                        <a:gd name="connsiteY106" fmla="*/ 747772 h 758095"/>
                        <a:gd name="connsiteX107" fmla="*/ 682765 w 1496212"/>
                        <a:gd name="connsiteY107" fmla="*/ 747736 h 758095"/>
                        <a:gd name="connsiteX108" fmla="*/ 689522 w 1496212"/>
                        <a:gd name="connsiteY108" fmla="*/ 745483 h 758095"/>
                        <a:gd name="connsiteX109" fmla="*/ 698531 w 1496212"/>
                        <a:gd name="connsiteY109" fmla="*/ 743231 h 758095"/>
                        <a:gd name="connsiteX110" fmla="*/ 730062 w 1496212"/>
                        <a:gd name="connsiteY110" fmla="*/ 740979 h 758095"/>
                        <a:gd name="connsiteX111" fmla="*/ 757088 w 1496212"/>
                        <a:gd name="connsiteY111" fmla="*/ 713952 h 758095"/>
                        <a:gd name="connsiteX112" fmla="*/ 768349 w 1496212"/>
                        <a:gd name="connsiteY112" fmla="*/ 702691 h 758095"/>
                        <a:gd name="connsiteX113" fmla="*/ 772854 w 1496212"/>
                        <a:gd name="connsiteY113" fmla="*/ 698187 h 758095"/>
                        <a:gd name="connsiteX114" fmla="*/ 784115 w 1496212"/>
                        <a:gd name="connsiteY114" fmla="*/ 684674 h 758095"/>
                        <a:gd name="connsiteX115" fmla="*/ 795376 w 1496212"/>
                        <a:gd name="connsiteY115" fmla="*/ 673412 h 758095"/>
                        <a:gd name="connsiteX116" fmla="*/ 799881 w 1496212"/>
                        <a:gd name="connsiteY116" fmla="*/ 666656 h 758095"/>
                        <a:gd name="connsiteX117" fmla="*/ 806637 w 1496212"/>
                        <a:gd name="connsiteY117" fmla="*/ 664404 h 758095"/>
                        <a:gd name="connsiteX118" fmla="*/ 808889 w 1496212"/>
                        <a:gd name="connsiteY118" fmla="*/ 657647 h 758095"/>
                        <a:gd name="connsiteX119" fmla="*/ 838168 w 1496212"/>
                        <a:gd name="connsiteY119" fmla="*/ 655395 h 758095"/>
                        <a:gd name="connsiteX120" fmla="*/ 860690 w 1496212"/>
                        <a:gd name="connsiteY120" fmla="*/ 639629 h 758095"/>
                        <a:gd name="connsiteX121" fmla="*/ 878708 w 1496212"/>
                        <a:gd name="connsiteY121" fmla="*/ 635125 h 758095"/>
                        <a:gd name="connsiteX122" fmla="*/ 887717 w 1496212"/>
                        <a:gd name="connsiteY122" fmla="*/ 632873 h 758095"/>
                        <a:gd name="connsiteX123" fmla="*/ 894474 w 1496212"/>
                        <a:gd name="connsiteY123" fmla="*/ 628368 h 758095"/>
                        <a:gd name="connsiteX124" fmla="*/ 914744 w 1496212"/>
                        <a:gd name="connsiteY124" fmla="*/ 619359 h 758095"/>
                        <a:gd name="connsiteX125" fmla="*/ 926005 w 1496212"/>
                        <a:gd name="connsiteY125" fmla="*/ 608098 h 758095"/>
                        <a:gd name="connsiteX126" fmla="*/ 941770 w 1496212"/>
                        <a:gd name="connsiteY126" fmla="*/ 603594 h 758095"/>
                        <a:gd name="connsiteX127" fmla="*/ 980058 w 1496212"/>
                        <a:gd name="connsiteY127" fmla="*/ 605846 h 758095"/>
                        <a:gd name="connsiteX128" fmla="*/ 984562 w 1496212"/>
                        <a:gd name="connsiteY128" fmla="*/ 612603 h 758095"/>
                        <a:gd name="connsiteX129" fmla="*/ 989067 w 1496212"/>
                        <a:gd name="connsiteY129" fmla="*/ 617107 h 758095"/>
                        <a:gd name="connsiteX130" fmla="*/ 1009337 w 1496212"/>
                        <a:gd name="connsiteY130" fmla="*/ 623864 h 758095"/>
                        <a:gd name="connsiteX131" fmla="*/ 1018346 w 1496212"/>
                        <a:gd name="connsiteY131" fmla="*/ 632873 h 758095"/>
                        <a:gd name="connsiteX132" fmla="*/ 1022850 w 1496212"/>
                        <a:gd name="connsiteY132" fmla="*/ 641881 h 758095"/>
                        <a:gd name="connsiteX133" fmla="*/ 1036363 w 1496212"/>
                        <a:gd name="connsiteY133" fmla="*/ 650890 h 758095"/>
                        <a:gd name="connsiteX134" fmla="*/ 1040868 w 1496212"/>
                        <a:gd name="connsiteY134" fmla="*/ 664404 h 758095"/>
                        <a:gd name="connsiteX135" fmla="*/ 1047624 w 1496212"/>
                        <a:gd name="connsiteY135" fmla="*/ 668908 h 758095"/>
                        <a:gd name="connsiteX136" fmla="*/ 1058885 w 1496212"/>
                        <a:gd name="connsiteY136" fmla="*/ 671160 h 758095"/>
                        <a:gd name="connsiteX137" fmla="*/ 1065642 w 1496212"/>
                        <a:gd name="connsiteY137" fmla="*/ 673412 h 758095"/>
                        <a:gd name="connsiteX138" fmla="*/ 1067894 w 1496212"/>
                        <a:gd name="connsiteY138" fmla="*/ 680169 h 758095"/>
                        <a:gd name="connsiteX139" fmla="*/ 1076903 w 1496212"/>
                        <a:gd name="connsiteY139" fmla="*/ 682421 h 758095"/>
                        <a:gd name="connsiteX140" fmla="*/ 1085912 w 1496212"/>
                        <a:gd name="connsiteY140" fmla="*/ 686926 h 758095"/>
                        <a:gd name="connsiteX141" fmla="*/ 1103930 w 1496212"/>
                        <a:gd name="connsiteY141" fmla="*/ 691430 h 758095"/>
                        <a:gd name="connsiteX142" fmla="*/ 1110686 w 1496212"/>
                        <a:gd name="connsiteY142" fmla="*/ 700439 h 758095"/>
                        <a:gd name="connsiteX143" fmla="*/ 1115191 w 1496212"/>
                        <a:gd name="connsiteY143" fmla="*/ 707196 h 758095"/>
                        <a:gd name="connsiteX144" fmla="*/ 1121948 w 1496212"/>
                        <a:gd name="connsiteY144" fmla="*/ 711700 h 758095"/>
                        <a:gd name="connsiteX145" fmla="*/ 1130956 w 1496212"/>
                        <a:gd name="connsiteY145" fmla="*/ 727466 h 758095"/>
                        <a:gd name="connsiteX146" fmla="*/ 1133209 w 1496212"/>
                        <a:gd name="connsiteY146" fmla="*/ 736474 h 758095"/>
                        <a:gd name="connsiteX147" fmla="*/ 1148974 w 1496212"/>
                        <a:gd name="connsiteY147" fmla="*/ 743231 h 758095"/>
                        <a:gd name="connsiteX148" fmla="*/ 1191766 w 1496212"/>
                        <a:gd name="connsiteY148" fmla="*/ 745483 h 758095"/>
                        <a:gd name="connsiteX149" fmla="*/ 1207532 w 1496212"/>
                        <a:gd name="connsiteY149" fmla="*/ 743231 h 758095"/>
                        <a:gd name="connsiteX150" fmla="*/ 1248072 w 1496212"/>
                        <a:gd name="connsiteY150" fmla="*/ 745483 h 758095"/>
                        <a:gd name="connsiteX151" fmla="*/ 1268342 w 1496212"/>
                        <a:gd name="connsiteY151" fmla="*/ 747736 h 758095"/>
                        <a:gd name="connsiteX152" fmla="*/ 1281855 w 1496212"/>
                        <a:gd name="connsiteY152" fmla="*/ 729718 h 758095"/>
                        <a:gd name="connsiteX153" fmla="*/ 1288612 w 1496212"/>
                        <a:gd name="connsiteY153" fmla="*/ 727466 h 758095"/>
                        <a:gd name="connsiteX154" fmla="*/ 1304377 w 1496212"/>
                        <a:gd name="connsiteY154" fmla="*/ 713952 h 758095"/>
                        <a:gd name="connsiteX155" fmla="*/ 1306629 w 1496212"/>
                        <a:gd name="connsiteY155" fmla="*/ 707196 h 758095"/>
                        <a:gd name="connsiteX156" fmla="*/ 1311134 w 1496212"/>
                        <a:gd name="connsiteY156" fmla="*/ 700439 h 758095"/>
                        <a:gd name="connsiteX157" fmla="*/ 1315638 w 1496212"/>
                        <a:gd name="connsiteY157" fmla="*/ 691430 h 758095"/>
                        <a:gd name="connsiteX158" fmla="*/ 1322395 w 1496212"/>
                        <a:gd name="connsiteY158" fmla="*/ 689178 h 758095"/>
                        <a:gd name="connsiteX159" fmla="*/ 1326899 w 1496212"/>
                        <a:gd name="connsiteY159" fmla="*/ 680169 h 758095"/>
                        <a:gd name="connsiteX160" fmla="*/ 1333656 w 1496212"/>
                        <a:gd name="connsiteY160" fmla="*/ 675665 h 758095"/>
                        <a:gd name="connsiteX161" fmla="*/ 1335908 w 1496212"/>
                        <a:gd name="connsiteY161" fmla="*/ 666656 h 758095"/>
                        <a:gd name="connsiteX162" fmla="*/ 1338160 w 1496212"/>
                        <a:gd name="connsiteY162" fmla="*/ 659899 h 758095"/>
                        <a:gd name="connsiteX163" fmla="*/ 1342665 w 1496212"/>
                        <a:gd name="connsiteY163" fmla="*/ 655395 h 758095"/>
                        <a:gd name="connsiteX164" fmla="*/ 1351674 w 1496212"/>
                        <a:gd name="connsiteY164" fmla="*/ 641881 h 758095"/>
                        <a:gd name="connsiteX165" fmla="*/ 1353926 w 1496212"/>
                        <a:gd name="connsiteY165" fmla="*/ 632873 h 758095"/>
                        <a:gd name="connsiteX166" fmla="*/ 1356178 w 1496212"/>
                        <a:gd name="connsiteY166" fmla="*/ 610350 h 758095"/>
                        <a:gd name="connsiteX167" fmla="*/ 1360682 w 1496212"/>
                        <a:gd name="connsiteY167" fmla="*/ 601341 h 758095"/>
                        <a:gd name="connsiteX168" fmla="*/ 1365187 w 1496212"/>
                        <a:gd name="connsiteY168" fmla="*/ 585576 h 758095"/>
                        <a:gd name="connsiteX169" fmla="*/ 1371944 w 1496212"/>
                        <a:gd name="connsiteY169" fmla="*/ 576567 h 758095"/>
                        <a:gd name="connsiteX170" fmla="*/ 1376448 w 1496212"/>
                        <a:gd name="connsiteY170" fmla="*/ 542784 h 758095"/>
                        <a:gd name="connsiteX171" fmla="*/ 1378700 w 1496212"/>
                        <a:gd name="connsiteY171" fmla="*/ 533775 h 758095"/>
                        <a:gd name="connsiteX172" fmla="*/ 1380952 w 1496212"/>
                        <a:gd name="connsiteY172" fmla="*/ 477470 h 758095"/>
                        <a:gd name="connsiteX173" fmla="*/ 1396718 w 1496212"/>
                        <a:gd name="connsiteY173" fmla="*/ 454947 h 758095"/>
                        <a:gd name="connsiteX174" fmla="*/ 1403475 w 1496212"/>
                        <a:gd name="connsiteY174" fmla="*/ 443686 h 758095"/>
                        <a:gd name="connsiteX175" fmla="*/ 1410231 w 1496212"/>
                        <a:gd name="connsiteY175" fmla="*/ 434677 h 758095"/>
                        <a:gd name="connsiteX176" fmla="*/ 1412483 w 1496212"/>
                        <a:gd name="connsiteY176" fmla="*/ 385129 h 758095"/>
                        <a:gd name="connsiteX177" fmla="*/ 1414736 w 1496212"/>
                        <a:gd name="connsiteY177" fmla="*/ 373868 h 758095"/>
                        <a:gd name="connsiteX178" fmla="*/ 1421492 w 1496212"/>
                        <a:gd name="connsiteY178" fmla="*/ 367111 h 758095"/>
                        <a:gd name="connsiteX179" fmla="*/ 1435006 w 1496212"/>
                        <a:gd name="connsiteY179" fmla="*/ 157655 h 758095"/>
                        <a:gd name="connsiteX180" fmla="*/ 1448519 w 1496212"/>
                        <a:gd name="connsiteY180" fmla="*/ 141889 h 758095"/>
                        <a:gd name="connsiteX181" fmla="*/ 1453023 w 1496212"/>
                        <a:gd name="connsiteY181" fmla="*/ 135133 h 758095"/>
                        <a:gd name="connsiteX182" fmla="*/ 1459780 w 1496212"/>
                        <a:gd name="connsiteY182" fmla="*/ 132880 h 758095"/>
                        <a:gd name="connsiteX183" fmla="*/ 1466537 w 1496212"/>
                        <a:gd name="connsiteY183" fmla="*/ 128376 h 758095"/>
                        <a:gd name="connsiteX184" fmla="*/ 1468789 w 1496212"/>
                        <a:gd name="connsiteY184" fmla="*/ 99097 h 758095"/>
                        <a:gd name="connsiteX185" fmla="*/ 1475546 w 1496212"/>
                        <a:gd name="connsiteY185" fmla="*/ 94593 h 758095"/>
                        <a:gd name="connsiteX186" fmla="*/ 1486807 w 1496212"/>
                        <a:gd name="connsiteY186" fmla="*/ 83332 h 758095"/>
                        <a:gd name="connsiteX187" fmla="*/ 1489059 w 1496212"/>
                        <a:gd name="connsiteY187" fmla="*/ 76575 h 758095"/>
                        <a:gd name="connsiteX188" fmla="*/ 1495816 w 1496212"/>
                        <a:gd name="connsiteY188" fmla="*/ 74323 h 758095"/>
                        <a:gd name="connsiteX189" fmla="*/ 1493563 w 1496212"/>
                        <a:gd name="connsiteY189" fmla="*/ 0 h 758095"/>
                        <a:gd name="connsiteX190" fmla="*/ 1482302 w 1496212"/>
                        <a:gd name="connsiteY190" fmla="*/ 9008 h 758095"/>
                        <a:gd name="connsiteX191" fmla="*/ 1480050 w 1496212"/>
                        <a:gd name="connsiteY191" fmla="*/ 18017 h 758095"/>
                        <a:gd name="connsiteX192" fmla="*/ 1473293 w 1496212"/>
                        <a:gd name="connsiteY192" fmla="*/ 20270 h 758095"/>
                        <a:gd name="connsiteX193" fmla="*/ 1482302 w 1496212"/>
                        <a:gd name="connsiteY19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9071 w 1496212"/>
                        <a:gd name="connsiteY74" fmla="*/ 587828 h 758095"/>
                        <a:gd name="connsiteX75" fmla="*/ 732314 w 1496212"/>
                        <a:gd name="connsiteY75" fmla="*/ 594585 h 758095"/>
                        <a:gd name="connsiteX76" fmla="*/ 716549 w 1496212"/>
                        <a:gd name="connsiteY76" fmla="*/ 623864 h 758095"/>
                        <a:gd name="connsiteX77" fmla="*/ 709792 w 1496212"/>
                        <a:gd name="connsiteY77" fmla="*/ 626116 h 758095"/>
                        <a:gd name="connsiteX78" fmla="*/ 691774 w 1496212"/>
                        <a:gd name="connsiteY78" fmla="*/ 644134 h 758095"/>
                        <a:gd name="connsiteX79" fmla="*/ 647419 w 1496212"/>
                        <a:gd name="connsiteY79" fmla="*/ 668108 h 758095"/>
                        <a:gd name="connsiteX80" fmla="*/ 550648 w 1496212"/>
                        <a:gd name="connsiteY80" fmla="*/ 677007 h 758095"/>
                        <a:gd name="connsiteX81" fmla="*/ 449766 w 1496212"/>
                        <a:gd name="connsiteY81" fmla="*/ 674028 h 758095"/>
                        <a:gd name="connsiteX82" fmla="*/ 385817 w 1496212"/>
                        <a:gd name="connsiteY82" fmla="*/ 637474 h 758095"/>
                        <a:gd name="connsiteX83" fmla="*/ 340428 w 1496212"/>
                        <a:gd name="connsiteY83" fmla="*/ 603594 h 758095"/>
                        <a:gd name="connsiteX84" fmla="*/ 302141 w 1496212"/>
                        <a:gd name="connsiteY84" fmla="*/ 578819 h 758095"/>
                        <a:gd name="connsiteX85" fmla="*/ 266105 w 1496212"/>
                        <a:gd name="connsiteY85" fmla="*/ 556297 h 758095"/>
                        <a:gd name="connsiteX86" fmla="*/ 259349 w 1496212"/>
                        <a:gd name="connsiteY86" fmla="*/ 554045 h 758095"/>
                        <a:gd name="connsiteX87" fmla="*/ 236826 w 1496212"/>
                        <a:gd name="connsiteY87" fmla="*/ 545036 h 758095"/>
                        <a:gd name="connsiteX88" fmla="*/ 180521 w 1496212"/>
                        <a:gd name="connsiteY88" fmla="*/ 536027 h 758095"/>
                        <a:gd name="connsiteX89" fmla="*/ 117459 w 1496212"/>
                        <a:gd name="connsiteY89" fmla="*/ 533775 h 758095"/>
                        <a:gd name="connsiteX90" fmla="*/ 76919 w 1496212"/>
                        <a:gd name="connsiteY90" fmla="*/ 536027 h 758095"/>
                        <a:gd name="connsiteX91" fmla="*/ 61645 w 1496212"/>
                        <a:gd name="connsiteY91" fmla="*/ 536930 h 758095"/>
                        <a:gd name="connsiteX92" fmla="*/ 23483 w 1496212"/>
                        <a:gd name="connsiteY92" fmla="*/ 550729 h 758095"/>
                        <a:gd name="connsiteX93" fmla="*/ 103 w 1496212"/>
                        <a:gd name="connsiteY93" fmla="*/ 573331 h 758095"/>
                        <a:gd name="connsiteX94" fmla="*/ 16207 w 1496212"/>
                        <a:gd name="connsiteY94" fmla="*/ 613525 h 758095"/>
                        <a:gd name="connsiteX95" fmla="*/ 45307 w 1496212"/>
                        <a:gd name="connsiteY95" fmla="*/ 618170 h 758095"/>
                        <a:gd name="connsiteX96" fmla="*/ 125027 w 1496212"/>
                        <a:gd name="connsiteY96" fmla="*/ 629432 h 758095"/>
                        <a:gd name="connsiteX97" fmla="*/ 167008 w 1496212"/>
                        <a:gd name="connsiteY97" fmla="*/ 632873 h 758095"/>
                        <a:gd name="connsiteX98" fmla="*/ 219388 w 1496212"/>
                        <a:gd name="connsiteY98" fmla="*/ 640429 h 758095"/>
                        <a:gd name="connsiteX99" fmla="*/ 271189 w 1496212"/>
                        <a:gd name="connsiteY99" fmla="*/ 659173 h 758095"/>
                        <a:gd name="connsiteX100" fmla="*/ 302141 w 1496212"/>
                        <a:gd name="connsiteY100" fmla="*/ 675665 h 758095"/>
                        <a:gd name="connsiteX101" fmla="*/ 337229 w 1496212"/>
                        <a:gd name="connsiteY101" fmla="*/ 700365 h 758095"/>
                        <a:gd name="connsiteX102" fmla="*/ 378458 w 1496212"/>
                        <a:gd name="connsiteY102" fmla="*/ 749187 h 758095"/>
                        <a:gd name="connsiteX103" fmla="*/ 403490 w 1496212"/>
                        <a:gd name="connsiteY103" fmla="*/ 752240 h 758095"/>
                        <a:gd name="connsiteX104" fmla="*/ 548322 w 1496212"/>
                        <a:gd name="connsiteY104" fmla="*/ 753003 h 758095"/>
                        <a:gd name="connsiteX105" fmla="*/ 650976 w 1496212"/>
                        <a:gd name="connsiteY105" fmla="*/ 747772 h 758095"/>
                        <a:gd name="connsiteX106" fmla="*/ 682765 w 1496212"/>
                        <a:gd name="connsiteY106" fmla="*/ 747736 h 758095"/>
                        <a:gd name="connsiteX107" fmla="*/ 689522 w 1496212"/>
                        <a:gd name="connsiteY107" fmla="*/ 745483 h 758095"/>
                        <a:gd name="connsiteX108" fmla="*/ 698531 w 1496212"/>
                        <a:gd name="connsiteY108" fmla="*/ 743231 h 758095"/>
                        <a:gd name="connsiteX109" fmla="*/ 730062 w 1496212"/>
                        <a:gd name="connsiteY109" fmla="*/ 740979 h 758095"/>
                        <a:gd name="connsiteX110" fmla="*/ 757088 w 1496212"/>
                        <a:gd name="connsiteY110" fmla="*/ 713952 h 758095"/>
                        <a:gd name="connsiteX111" fmla="*/ 768349 w 1496212"/>
                        <a:gd name="connsiteY111" fmla="*/ 702691 h 758095"/>
                        <a:gd name="connsiteX112" fmla="*/ 772854 w 1496212"/>
                        <a:gd name="connsiteY112" fmla="*/ 698187 h 758095"/>
                        <a:gd name="connsiteX113" fmla="*/ 784115 w 1496212"/>
                        <a:gd name="connsiteY113" fmla="*/ 684674 h 758095"/>
                        <a:gd name="connsiteX114" fmla="*/ 795376 w 1496212"/>
                        <a:gd name="connsiteY114" fmla="*/ 673412 h 758095"/>
                        <a:gd name="connsiteX115" fmla="*/ 799881 w 1496212"/>
                        <a:gd name="connsiteY115" fmla="*/ 666656 h 758095"/>
                        <a:gd name="connsiteX116" fmla="*/ 806637 w 1496212"/>
                        <a:gd name="connsiteY116" fmla="*/ 664404 h 758095"/>
                        <a:gd name="connsiteX117" fmla="*/ 808889 w 1496212"/>
                        <a:gd name="connsiteY117" fmla="*/ 657647 h 758095"/>
                        <a:gd name="connsiteX118" fmla="*/ 838168 w 1496212"/>
                        <a:gd name="connsiteY118" fmla="*/ 655395 h 758095"/>
                        <a:gd name="connsiteX119" fmla="*/ 860690 w 1496212"/>
                        <a:gd name="connsiteY119" fmla="*/ 639629 h 758095"/>
                        <a:gd name="connsiteX120" fmla="*/ 878708 w 1496212"/>
                        <a:gd name="connsiteY120" fmla="*/ 635125 h 758095"/>
                        <a:gd name="connsiteX121" fmla="*/ 887717 w 1496212"/>
                        <a:gd name="connsiteY121" fmla="*/ 632873 h 758095"/>
                        <a:gd name="connsiteX122" fmla="*/ 894474 w 1496212"/>
                        <a:gd name="connsiteY122" fmla="*/ 628368 h 758095"/>
                        <a:gd name="connsiteX123" fmla="*/ 914744 w 1496212"/>
                        <a:gd name="connsiteY123" fmla="*/ 619359 h 758095"/>
                        <a:gd name="connsiteX124" fmla="*/ 926005 w 1496212"/>
                        <a:gd name="connsiteY124" fmla="*/ 608098 h 758095"/>
                        <a:gd name="connsiteX125" fmla="*/ 941770 w 1496212"/>
                        <a:gd name="connsiteY125" fmla="*/ 603594 h 758095"/>
                        <a:gd name="connsiteX126" fmla="*/ 980058 w 1496212"/>
                        <a:gd name="connsiteY126" fmla="*/ 605846 h 758095"/>
                        <a:gd name="connsiteX127" fmla="*/ 984562 w 1496212"/>
                        <a:gd name="connsiteY127" fmla="*/ 612603 h 758095"/>
                        <a:gd name="connsiteX128" fmla="*/ 989067 w 1496212"/>
                        <a:gd name="connsiteY128" fmla="*/ 617107 h 758095"/>
                        <a:gd name="connsiteX129" fmla="*/ 1009337 w 1496212"/>
                        <a:gd name="connsiteY129" fmla="*/ 623864 h 758095"/>
                        <a:gd name="connsiteX130" fmla="*/ 1018346 w 1496212"/>
                        <a:gd name="connsiteY130" fmla="*/ 632873 h 758095"/>
                        <a:gd name="connsiteX131" fmla="*/ 1022850 w 1496212"/>
                        <a:gd name="connsiteY131" fmla="*/ 641881 h 758095"/>
                        <a:gd name="connsiteX132" fmla="*/ 1036363 w 1496212"/>
                        <a:gd name="connsiteY132" fmla="*/ 650890 h 758095"/>
                        <a:gd name="connsiteX133" fmla="*/ 1040868 w 1496212"/>
                        <a:gd name="connsiteY133" fmla="*/ 664404 h 758095"/>
                        <a:gd name="connsiteX134" fmla="*/ 1047624 w 1496212"/>
                        <a:gd name="connsiteY134" fmla="*/ 668908 h 758095"/>
                        <a:gd name="connsiteX135" fmla="*/ 1058885 w 1496212"/>
                        <a:gd name="connsiteY135" fmla="*/ 671160 h 758095"/>
                        <a:gd name="connsiteX136" fmla="*/ 1065642 w 1496212"/>
                        <a:gd name="connsiteY136" fmla="*/ 673412 h 758095"/>
                        <a:gd name="connsiteX137" fmla="*/ 1067894 w 1496212"/>
                        <a:gd name="connsiteY137" fmla="*/ 680169 h 758095"/>
                        <a:gd name="connsiteX138" fmla="*/ 1076903 w 1496212"/>
                        <a:gd name="connsiteY138" fmla="*/ 682421 h 758095"/>
                        <a:gd name="connsiteX139" fmla="*/ 1085912 w 1496212"/>
                        <a:gd name="connsiteY139" fmla="*/ 686926 h 758095"/>
                        <a:gd name="connsiteX140" fmla="*/ 1103930 w 1496212"/>
                        <a:gd name="connsiteY140" fmla="*/ 691430 h 758095"/>
                        <a:gd name="connsiteX141" fmla="*/ 1110686 w 1496212"/>
                        <a:gd name="connsiteY141" fmla="*/ 700439 h 758095"/>
                        <a:gd name="connsiteX142" fmla="*/ 1115191 w 1496212"/>
                        <a:gd name="connsiteY142" fmla="*/ 707196 h 758095"/>
                        <a:gd name="connsiteX143" fmla="*/ 1121948 w 1496212"/>
                        <a:gd name="connsiteY143" fmla="*/ 711700 h 758095"/>
                        <a:gd name="connsiteX144" fmla="*/ 1130956 w 1496212"/>
                        <a:gd name="connsiteY144" fmla="*/ 727466 h 758095"/>
                        <a:gd name="connsiteX145" fmla="*/ 1133209 w 1496212"/>
                        <a:gd name="connsiteY145" fmla="*/ 736474 h 758095"/>
                        <a:gd name="connsiteX146" fmla="*/ 1148974 w 1496212"/>
                        <a:gd name="connsiteY146" fmla="*/ 743231 h 758095"/>
                        <a:gd name="connsiteX147" fmla="*/ 1191766 w 1496212"/>
                        <a:gd name="connsiteY147" fmla="*/ 745483 h 758095"/>
                        <a:gd name="connsiteX148" fmla="*/ 1207532 w 1496212"/>
                        <a:gd name="connsiteY148" fmla="*/ 743231 h 758095"/>
                        <a:gd name="connsiteX149" fmla="*/ 1248072 w 1496212"/>
                        <a:gd name="connsiteY149" fmla="*/ 745483 h 758095"/>
                        <a:gd name="connsiteX150" fmla="*/ 1268342 w 1496212"/>
                        <a:gd name="connsiteY150" fmla="*/ 747736 h 758095"/>
                        <a:gd name="connsiteX151" fmla="*/ 1281855 w 1496212"/>
                        <a:gd name="connsiteY151" fmla="*/ 729718 h 758095"/>
                        <a:gd name="connsiteX152" fmla="*/ 1288612 w 1496212"/>
                        <a:gd name="connsiteY152" fmla="*/ 727466 h 758095"/>
                        <a:gd name="connsiteX153" fmla="*/ 1304377 w 1496212"/>
                        <a:gd name="connsiteY153" fmla="*/ 713952 h 758095"/>
                        <a:gd name="connsiteX154" fmla="*/ 1306629 w 1496212"/>
                        <a:gd name="connsiteY154" fmla="*/ 707196 h 758095"/>
                        <a:gd name="connsiteX155" fmla="*/ 1311134 w 1496212"/>
                        <a:gd name="connsiteY155" fmla="*/ 700439 h 758095"/>
                        <a:gd name="connsiteX156" fmla="*/ 1315638 w 1496212"/>
                        <a:gd name="connsiteY156" fmla="*/ 691430 h 758095"/>
                        <a:gd name="connsiteX157" fmla="*/ 1322395 w 1496212"/>
                        <a:gd name="connsiteY157" fmla="*/ 689178 h 758095"/>
                        <a:gd name="connsiteX158" fmla="*/ 1326899 w 1496212"/>
                        <a:gd name="connsiteY158" fmla="*/ 680169 h 758095"/>
                        <a:gd name="connsiteX159" fmla="*/ 1333656 w 1496212"/>
                        <a:gd name="connsiteY159" fmla="*/ 675665 h 758095"/>
                        <a:gd name="connsiteX160" fmla="*/ 1335908 w 1496212"/>
                        <a:gd name="connsiteY160" fmla="*/ 666656 h 758095"/>
                        <a:gd name="connsiteX161" fmla="*/ 1338160 w 1496212"/>
                        <a:gd name="connsiteY161" fmla="*/ 659899 h 758095"/>
                        <a:gd name="connsiteX162" fmla="*/ 1342665 w 1496212"/>
                        <a:gd name="connsiteY162" fmla="*/ 655395 h 758095"/>
                        <a:gd name="connsiteX163" fmla="*/ 1351674 w 1496212"/>
                        <a:gd name="connsiteY163" fmla="*/ 641881 h 758095"/>
                        <a:gd name="connsiteX164" fmla="*/ 1353926 w 1496212"/>
                        <a:gd name="connsiteY164" fmla="*/ 632873 h 758095"/>
                        <a:gd name="connsiteX165" fmla="*/ 1356178 w 1496212"/>
                        <a:gd name="connsiteY165" fmla="*/ 610350 h 758095"/>
                        <a:gd name="connsiteX166" fmla="*/ 1360682 w 1496212"/>
                        <a:gd name="connsiteY166" fmla="*/ 601341 h 758095"/>
                        <a:gd name="connsiteX167" fmla="*/ 1365187 w 1496212"/>
                        <a:gd name="connsiteY167" fmla="*/ 585576 h 758095"/>
                        <a:gd name="connsiteX168" fmla="*/ 1371944 w 1496212"/>
                        <a:gd name="connsiteY168" fmla="*/ 576567 h 758095"/>
                        <a:gd name="connsiteX169" fmla="*/ 1376448 w 1496212"/>
                        <a:gd name="connsiteY169" fmla="*/ 542784 h 758095"/>
                        <a:gd name="connsiteX170" fmla="*/ 1378700 w 1496212"/>
                        <a:gd name="connsiteY170" fmla="*/ 533775 h 758095"/>
                        <a:gd name="connsiteX171" fmla="*/ 1380952 w 1496212"/>
                        <a:gd name="connsiteY171" fmla="*/ 477470 h 758095"/>
                        <a:gd name="connsiteX172" fmla="*/ 1396718 w 1496212"/>
                        <a:gd name="connsiteY172" fmla="*/ 454947 h 758095"/>
                        <a:gd name="connsiteX173" fmla="*/ 1403475 w 1496212"/>
                        <a:gd name="connsiteY173" fmla="*/ 443686 h 758095"/>
                        <a:gd name="connsiteX174" fmla="*/ 1410231 w 1496212"/>
                        <a:gd name="connsiteY174" fmla="*/ 434677 h 758095"/>
                        <a:gd name="connsiteX175" fmla="*/ 1412483 w 1496212"/>
                        <a:gd name="connsiteY175" fmla="*/ 385129 h 758095"/>
                        <a:gd name="connsiteX176" fmla="*/ 1414736 w 1496212"/>
                        <a:gd name="connsiteY176" fmla="*/ 373868 h 758095"/>
                        <a:gd name="connsiteX177" fmla="*/ 1421492 w 1496212"/>
                        <a:gd name="connsiteY177" fmla="*/ 367111 h 758095"/>
                        <a:gd name="connsiteX178" fmla="*/ 1435006 w 1496212"/>
                        <a:gd name="connsiteY178" fmla="*/ 157655 h 758095"/>
                        <a:gd name="connsiteX179" fmla="*/ 1448519 w 1496212"/>
                        <a:gd name="connsiteY179" fmla="*/ 141889 h 758095"/>
                        <a:gd name="connsiteX180" fmla="*/ 1453023 w 1496212"/>
                        <a:gd name="connsiteY180" fmla="*/ 135133 h 758095"/>
                        <a:gd name="connsiteX181" fmla="*/ 1459780 w 1496212"/>
                        <a:gd name="connsiteY181" fmla="*/ 132880 h 758095"/>
                        <a:gd name="connsiteX182" fmla="*/ 1466537 w 1496212"/>
                        <a:gd name="connsiteY182" fmla="*/ 128376 h 758095"/>
                        <a:gd name="connsiteX183" fmla="*/ 1468789 w 1496212"/>
                        <a:gd name="connsiteY183" fmla="*/ 99097 h 758095"/>
                        <a:gd name="connsiteX184" fmla="*/ 1475546 w 1496212"/>
                        <a:gd name="connsiteY184" fmla="*/ 94593 h 758095"/>
                        <a:gd name="connsiteX185" fmla="*/ 1486807 w 1496212"/>
                        <a:gd name="connsiteY185" fmla="*/ 83332 h 758095"/>
                        <a:gd name="connsiteX186" fmla="*/ 1489059 w 1496212"/>
                        <a:gd name="connsiteY186" fmla="*/ 76575 h 758095"/>
                        <a:gd name="connsiteX187" fmla="*/ 1495816 w 1496212"/>
                        <a:gd name="connsiteY187" fmla="*/ 74323 h 758095"/>
                        <a:gd name="connsiteX188" fmla="*/ 1493563 w 1496212"/>
                        <a:gd name="connsiteY188" fmla="*/ 0 h 758095"/>
                        <a:gd name="connsiteX189" fmla="*/ 1482302 w 1496212"/>
                        <a:gd name="connsiteY189" fmla="*/ 9008 h 758095"/>
                        <a:gd name="connsiteX190" fmla="*/ 1480050 w 1496212"/>
                        <a:gd name="connsiteY190" fmla="*/ 18017 h 758095"/>
                        <a:gd name="connsiteX191" fmla="*/ 1473293 w 1496212"/>
                        <a:gd name="connsiteY191" fmla="*/ 20270 h 758095"/>
                        <a:gd name="connsiteX192" fmla="*/ 1482302 w 1496212"/>
                        <a:gd name="connsiteY19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45827 w 1496212"/>
                        <a:gd name="connsiteY73" fmla="*/ 585576 h 758095"/>
                        <a:gd name="connsiteX74" fmla="*/ 732314 w 1496212"/>
                        <a:gd name="connsiteY74" fmla="*/ 594585 h 758095"/>
                        <a:gd name="connsiteX75" fmla="*/ 716549 w 1496212"/>
                        <a:gd name="connsiteY75" fmla="*/ 623864 h 758095"/>
                        <a:gd name="connsiteX76" fmla="*/ 709792 w 1496212"/>
                        <a:gd name="connsiteY76" fmla="*/ 626116 h 758095"/>
                        <a:gd name="connsiteX77" fmla="*/ 691774 w 1496212"/>
                        <a:gd name="connsiteY77" fmla="*/ 644134 h 758095"/>
                        <a:gd name="connsiteX78" fmla="*/ 647419 w 1496212"/>
                        <a:gd name="connsiteY78" fmla="*/ 668108 h 758095"/>
                        <a:gd name="connsiteX79" fmla="*/ 550648 w 1496212"/>
                        <a:gd name="connsiteY79" fmla="*/ 677007 h 758095"/>
                        <a:gd name="connsiteX80" fmla="*/ 449766 w 1496212"/>
                        <a:gd name="connsiteY80" fmla="*/ 674028 h 758095"/>
                        <a:gd name="connsiteX81" fmla="*/ 385817 w 1496212"/>
                        <a:gd name="connsiteY81" fmla="*/ 637474 h 758095"/>
                        <a:gd name="connsiteX82" fmla="*/ 340428 w 1496212"/>
                        <a:gd name="connsiteY82" fmla="*/ 603594 h 758095"/>
                        <a:gd name="connsiteX83" fmla="*/ 302141 w 1496212"/>
                        <a:gd name="connsiteY83" fmla="*/ 578819 h 758095"/>
                        <a:gd name="connsiteX84" fmla="*/ 266105 w 1496212"/>
                        <a:gd name="connsiteY84" fmla="*/ 556297 h 758095"/>
                        <a:gd name="connsiteX85" fmla="*/ 259349 w 1496212"/>
                        <a:gd name="connsiteY85" fmla="*/ 554045 h 758095"/>
                        <a:gd name="connsiteX86" fmla="*/ 236826 w 1496212"/>
                        <a:gd name="connsiteY86" fmla="*/ 545036 h 758095"/>
                        <a:gd name="connsiteX87" fmla="*/ 180521 w 1496212"/>
                        <a:gd name="connsiteY87" fmla="*/ 536027 h 758095"/>
                        <a:gd name="connsiteX88" fmla="*/ 117459 w 1496212"/>
                        <a:gd name="connsiteY88" fmla="*/ 533775 h 758095"/>
                        <a:gd name="connsiteX89" fmla="*/ 76919 w 1496212"/>
                        <a:gd name="connsiteY89" fmla="*/ 536027 h 758095"/>
                        <a:gd name="connsiteX90" fmla="*/ 61645 w 1496212"/>
                        <a:gd name="connsiteY90" fmla="*/ 536930 h 758095"/>
                        <a:gd name="connsiteX91" fmla="*/ 23483 w 1496212"/>
                        <a:gd name="connsiteY91" fmla="*/ 550729 h 758095"/>
                        <a:gd name="connsiteX92" fmla="*/ 103 w 1496212"/>
                        <a:gd name="connsiteY92" fmla="*/ 573331 h 758095"/>
                        <a:gd name="connsiteX93" fmla="*/ 16207 w 1496212"/>
                        <a:gd name="connsiteY93" fmla="*/ 613525 h 758095"/>
                        <a:gd name="connsiteX94" fmla="*/ 45307 w 1496212"/>
                        <a:gd name="connsiteY94" fmla="*/ 618170 h 758095"/>
                        <a:gd name="connsiteX95" fmla="*/ 125027 w 1496212"/>
                        <a:gd name="connsiteY95" fmla="*/ 629432 h 758095"/>
                        <a:gd name="connsiteX96" fmla="*/ 167008 w 1496212"/>
                        <a:gd name="connsiteY96" fmla="*/ 632873 h 758095"/>
                        <a:gd name="connsiteX97" fmla="*/ 219388 w 1496212"/>
                        <a:gd name="connsiteY97" fmla="*/ 640429 h 758095"/>
                        <a:gd name="connsiteX98" fmla="*/ 271189 w 1496212"/>
                        <a:gd name="connsiteY98" fmla="*/ 659173 h 758095"/>
                        <a:gd name="connsiteX99" fmla="*/ 302141 w 1496212"/>
                        <a:gd name="connsiteY99" fmla="*/ 675665 h 758095"/>
                        <a:gd name="connsiteX100" fmla="*/ 337229 w 1496212"/>
                        <a:gd name="connsiteY100" fmla="*/ 700365 h 758095"/>
                        <a:gd name="connsiteX101" fmla="*/ 378458 w 1496212"/>
                        <a:gd name="connsiteY101" fmla="*/ 749187 h 758095"/>
                        <a:gd name="connsiteX102" fmla="*/ 403490 w 1496212"/>
                        <a:gd name="connsiteY102" fmla="*/ 752240 h 758095"/>
                        <a:gd name="connsiteX103" fmla="*/ 548322 w 1496212"/>
                        <a:gd name="connsiteY103" fmla="*/ 753003 h 758095"/>
                        <a:gd name="connsiteX104" fmla="*/ 650976 w 1496212"/>
                        <a:gd name="connsiteY104" fmla="*/ 747772 h 758095"/>
                        <a:gd name="connsiteX105" fmla="*/ 682765 w 1496212"/>
                        <a:gd name="connsiteY105" fmla="*/ 747736 h 758095"/>
                        <a:gd name="connsiteX106" fmla="*/ 689522 w 1496212"/>
                        <a:gd name="connsiteY106" fmla="*/ 745483 h 758095"/>
                        <a:gd name="connsiteX107" fmla="*/ 698531 w 1496212"/>
                        <a:gd name="connsiteY107" fmla="*/ 743231 h 758095"/>
                        <a:gd name="connsiteX108" fmla="*/ 730062 w 1496212"/>
                        <a:gd name="connsiteY108" fmla="*/ 740979 h 758095"/>
                        <a:gd name="connsiteX109" fmla="*/ 757088 w 1496212"/>
                        <a:gd name="connsiteY109" fmla="*/ 713952 h 758095"/>
                        <a:gd name="connsiteX110" fmla="*/ 768349 w 1496212"/>
                        <a:gd name="connsiteY110" fmla="*/ 702691 h 758095"/>
                        <a:gd name="connsiteX111" fmla="*/ 772854 w 1496212"/>
                        <a:gd name="connsiteY111" fmla="*/ 698187 h 758095"/>
                        <a:gd name="connsiteX112" fmla="*/ 784115 w 1496212"/>
                        <a:gd name="connsiteY112" fmla="*/ 684674 h 758095"/>
                        <a:gd name="connsiteX113" fmla="*/ 795376 w 1496212"/>
                        <a:gd name="connsiteY113" fmla="*/ 673412 h 758095"/>
                        <a:gd name="connsiteX114" fmla="*/ 799881 w 1496212"/>
                        <a:gd name="connsiteY114" fmla="*/ 666656 h 758095"/>
                        <a:gd name="connsiteX115" fmla="*/ 806637 w 1496212"/>
                        <a:gd name="connsiteY115" fmla="*/ 664404 h 758095"/>
                        <a:gd name="connsiteX116" fmla="*/ 808889 w 1496212"/>
                        <a:gd name="connsiteY116" fmla="*/ 657647 h 758095"/>
                        <a:gd name="connsiteX117" fmla="*/ 838168 w 1496212"/>
                        <a:gd name="connsiteY117" fmla="*/ 655395 h 758095"/>
                        <a:gd name="connsiteX118" fmla="*/ 860690 w 1496212"/>
                        <a:gd name="connsiteY118" fmla="*/ 639629 h 758095"/>
                        <a:gd name="connsiteX119" fmla="*/ 878708 w 1496212"/>
                        <a:gd name="connsiteY119" fmla="*/ 635125 h 758095"/>
                        <a:gd name="connsiteX120" fmla="*/ 887717 w 1496212"/>
                        <a:gd name="connsiteY120" fmla="*/ 632873 h 758095"/>
                        <a:gd name="connsiteX121" fmla="*/ 894474 w 1496212"/>
                        <a:gd name="connsiteY121" fmla="*/ 628368 h 758095"/>
                        <a:gd name="connsiteX122" fmla="*/ 914744 w 1496212"/>
                        <a:gd name="connsiteY122" fmla="*/ 619359 h 758095"/>
                        <a:gd name="connsiteX123" fmla="*/ 926005 w 1496212"/>
                        <a:gd name="connsiteY123" fmla="*/ 608098 h 758095"/>
                        <a:gd name="connsiteX124" fmla="*/ 941770 w 1496212"/>
                        <a:gd name="connsiteY124" fmla="*/ 603594 h 758095"/>
                        <a:gd name="connsiteX125" fmla="*/ 980058 w 1496212"/>
                        <a:gd name="connsiteY125" fmla="*/ 605846 h 758095"/>
                        <a:gd name="connsiteX126" fmla="*/ 984562 w 1496212"/>
                        <a:gd name="connsiteY126" fmla="*/ 612603 h 758095"/>
                        <a:gd name="connsiteX127" fmla="*/ 989067 w 1496212"/>
                        <a:gd name="connsiteY127" fmla="*/ 617107 h 758095"/>
                        <a:gd name="connsiteX128" fmla="*/ 1009337 w 1496212"/>
                        <a:gd name="connsiteY128" fmla="*/ 623864 h 758095"/>
                        <a:gd name="connsiteX129" fmla="*/ 1018346 w 1496212"/>
                        <a:gd name="connsiteY129" fmla="*/ 632873 h 758095"/>
                        <a:gd name="connsiteX130" fmla="*/ 1022850 w 1496212"/>
                        <a:gd name="connsiteY130" fmla="*/ 641881 h 758095"/>
                        <a:gd name="connsiteX131" fmla="*/ 1036363 w 1496212"/>
                        <a:gd name="connsiteY131" fmla="*/ 650890 h 758095"/>
                        <a:gd name="connsiteX132" fmla="*/ 1040868 w 1496212"/>
                        <a:gd name="connsiteY132" fmla="*/ 664404 h 758095"/>
                        <a:gd name="connsiteX133" fmla="*/ 1047624 w 1496212"/>
                        <a:gd name="connsiteY133" fmla="*/ 668908 h 758095"/>
                        <a:gd name="connsiteX134" fmla="*/ 1058885 w 1496212"/>
                        <a:gd name="connsiteY134" fmla="*/ 671160 h 758095"/>
                        <a:gd name="connsiteX135" fmla="*/ 1065642 w 1496212"/>
                        <a:gd name="connsiteY135" fmla="*/ 673412 h 758095"/>
                        <a:gd name="connsiteX136" fmla="*/ 1067894 w 1496212"/>
                        <a:gd name="connsiteY136" fmla="*/ 680169 h 758095"/>
                        <a:gd name="connsiteX137" fmla="*/ 1076903 w 1496212"/>
                        <a:gd name="connsiteY137" fmla="*/ 682421 h 758095"/>
                        <a:gd name="connsiteX138" fmla="*/ 1085912 w 1496212"/>
                        <a:gd name="connsiteY138" fmla="*/ 686926 h 758095"/>
                        <a:gd name="connsiteX139" fmla="*/ 1103930 w 1496212"/>
                        <a:gd name="connsiteY139" fmla="*/ 691430 h 758095"/>
                        <a:gd name="connsiteX140" fmla="*/ 1110686 w 1496212"/>
                        <a:gd name="connsiteY140" fmla="*/ 700439 h 758095"/>
                        <a:gd name="connsiteX141" fmla="*/ 1115191 w 1496212"/>
                        <a:gd name="connsiteY141" fmla="*/ 707196 h 758095"/>
                        <a:gd name="connsiteX142" fmla="*/ 1121948 w 1496212"/>
                        <a:gd name="connsiteY142" fmla="*/ 711700 h 758095"/>
                        <a:gd name="connsiteX143" fmla="*/ 1130956 w 1496212"/>
                        <a:gd name="connsiteY143" fmla="*/ 727466 h 758095"/>
                        <a:gd name="connsiteX144" fmla="*/ 1133209 w 1496212"/>
                        <a:gd name="connsiteY144" fmla="*/ 736474 h 758095"/>
                        <a:gd name="connsiteX145" fmla="*/ 1148974 w 1496212"/>
                        <a:gd name="connsiteY145" fmla="*/ 743231 h 758095"/>
                        <a:gd name="connsiteX146" fmla="*/ 1191766 w 1496212"/>
                        <a:gd name="connsiteY146" fmla="*/ 745483 h 758095"/>
                        <a:gd name="connsiteX147" fmla="*/ 1207532 w 1496212"/>
                        <a:gd name="connsiteY147" fmla="*/ 743231 h 758095"/>
                        <a:gd name="connsiteX148" fmla="*/ 1248072 w 1496212"/>
                        <a:gd name="connsiteY148" fmla="*/ 745483 h 758095"/>
                        <a:gd name="connsiteX149" fmla="*/ 1268342 w 1496212"/>
                        <a:gd name="connsiteY149" fmla="*/ 747736 h 758095"/>
                        <a:gd name="connsiteX150" fmla="*/ 1281855 w 1496212"/>
                        <a:gd name="connsiteY150" fmla="*/ 729718 h 758095"/>
                        <a:gd name="connsiteX151" fmla="*/ 1288612 w 1496212"/>
                        <a:gd name="connsiteY151" fmla="*/ 727466 h 758095"/>
                        <a:gd name="connsiteX152" fmla="*/ 1304377 w 1496212"/>
                        <a:gd name="connsiteY152" fmla="*/ 713952 h 758095"/>
                        <a:gd name="connsiteX153" fmla="*/ 1306629 w 1496212"/>
                        <a:gd name="connsiteY153" fmla="*/ 707196 h 758095"/>
                        <a:gd name="connsiteX154" fmla="*/ 1311134 w 1496212"/>
                        <a:gd name="connsiteY154" fmla="*/ 700439 h 758095"/>
                        <a:gd name="connsiteX155" fmla="*/ 1315638 w 1496212"/>
                        <a:gd name="connsiteY155" fmla="*/ 691430 h 758095"/>
                        <a:gd name="connsiteX156" fmla="*/ 1322395 w 1496212"/>
                        <a:gd name="connsiteY156" fmla="*/ 689178 h 758095"/>
                        <a:gd name="connsiteX157" fmla="*/ 1326899 w 1496212"/>
                        <a:gd name="connsiteY157" fmla="*/ 680169 h 758095"/>
                        <a:gd name="connsiteX158" fmla="*/ 1333656 w 1496212"/>
                        <a:gd name="connsiteY158" fmla="*/ 675665 h 758095"/>
                        <a:gd name="connsiteX159" fmla="*/ 1335908 w 1496212"/>
                        <a:gd name="connsiteY159" fmla="*/ 666656 h 758095"/>
                        <a:gd name="connsiteX160" fmla="*/ 1338160 w 1496212"/>
                        <a:gd name="connsiteY160" fmla="*/ 659899 h 758095"/>
                        <a:gd name="connsiteX161" fmla="*/ 1342665 w 1496212"/>
                        <a:gd name="connsiteY161" fmla="*/ 655395 h 758095"/>
                        <a:gd name="connsiteX162" fmla="*/ 1351674 w 1496212"/>
                        <a:gd name="connsiteY162" fmla="*/ 641881 h 758095"/>
                        <a:gd name="connsiteX163" fmla="*/ 1353926 w 1496212"/>
                        <a:gd name="connsiteY163" fmla="*/ 632873 h 758095"/>
                        <a:gd name="connsiteX164" fmla="*/ 1356178 w 1496212"/>
                        <a:gd name="connsiteY164" fmla="*/ 610350 h 758095"/>
                        <a:gd name="connsiteX165" fmla="*/ 1360682 w 1496212"/>
                        <a:gd name="connsiteY165" fmla="*/ 601341 h 758095"/>
                        <a:gd name="connsiteX166" fmla="*/ 1365187 w 1496212"/>
                        <a:gd name="connsiteY166" fmla="*/ 585576 h 758095"/>
                        <a:gd name="connsiteX167" fmla="*/ 1371944 w 1496212"/>
                        <a:gd name="connsiteY167" fmla="*/ 576567 h 758095"/>
                        <a:gd name="connsiteX168" fmla="*/ 1376448 w 1496212"/>
                        <a:gd name="connsiteY168" fmla="*/ 542784 h 758095"/>
                        <a:gd name="connsiteX169" fmla="*/ 1378700 w 1496212"/>
                        <a:gd name="connsiteY169" fmla="*/ 533775 h 758095"/>
                        <a:gd name="connsiteX170" fmla="*/ 1380952 w 1496212"/>
                        <a:gd name="connsiteY170" fmla="*/ 477470 h 758095"/>
                        <a:gd name="connsiteX171" fmla="*/ 1396718 w 1496212"/>
                        <a:gd name="connsiteY171" fmla="*/ 454947 h 758095"/>
                        <a:gd name="connsiteX172" fmla="*/ 1403475 w 1496212"/>
                        <a:gd name="connsiteY172" fmla="*/ 443686 h 758095"/>
                        <a:gd name="connsiteX173" fmla="*/ 1410231 w 1496212"/>
                        <a:gd name="connsiteY173" fmla="*/ 434677 h 758095"/>
                        <a:gd name="connsiteX174" fmla="*/ 1412483 w 1496212"/>
                        <a:gd name="connsiteY174" fmla="*/ 385129 h 758095"/>
                        <a:gd name="connsiteX175" fmla="*/ 1414736 w 1496212"/>
                        <a:gd name="connsiteY175" fmla="*/ 373868 h 758095"/>
                        <a:gd name="connsiteX176" fmla="*/ 1421492 w 1496212"/>
                        <a:gd name="connsiteY176" fmla="*/ 367111 h 758095"/>
                        <a:gd name="connsiteX177" fmla="*/ 1435006 w 1496212"/>
                        <a:gd name="connsiteY177" fmla="*/ 157655 h 758095"/>
                        <a:gd name="connsiteX178" fmla="*/ 1448519 w 1496212"/>
                        <a:gd name="connsiteY178" fmla="*/ 141889 h 758095"/>
                        <a:gd name="connsiteX179" fmla="*/ 1453023 w 1496212"/>
                        <a:gd name="connsiteY179" fmla="*/ 135133 h 758095"/>
                        <a:gd name="connsiteX180" fmla="*/ 1459780 w 1496212"/>
                        <a:gd name="connsiteY180" fmla="*/ 132880 h 758095"/>
                        <a:gd name="connsiteX181" fmla="*/ 1466537 w 1496212"/>
                        <a:gd name="connsiteY181" fmla="*/ 128376 h 758095"/>
                        <a:gd name="connsiteX182" fmla="*/ 1468789 w 1496212"/>
                        <a:gd name="connsiteY182" fmla="*/ 99097 h 758095"/>
                        <a:gd name="connsiteX183" fmla="*/ 1475546 w 1496212"/>
                        <a:gd name="connsiteY183" fmla="*/ 94593 h 758095"/>
                        <a:gd name="connsiteX184" fmla="*/ 1486807 w 1496212"/>
                        <a:gd name="connsiteY184" fmla="*/ 83332 h 758095"/>
                        <a:gd name="connsiteX185" fmla="*/ 1489059 w 1496212"/>
                        <a:gd name="connsiteY185" fmla="*/ 76575 h 758095"/>
                        <a:gd name="connsiteX186" fmla="*/ 1495816 w 1496212"/>
                        <a:gd name="connsiteY186" fmla="*/ 74323 h 758095"/>
                        <a:gd name="connsiteX187" fmla="*/ 1493563 w 1496212"/>
                        <a:gd name="connsiteY187" fmla="*/ 0 h 758095"/>
                        <a:gd name="connsiteX188" fmla="*/ 1482302 w 1496212"/>
                        <a:gd name="connsiteY188" fmla="*/ 9008 h 758095"/>
                        <a:gd name="connsiteX189" fmla="*/ 1480050 w 1496212"/>
                        <a:gd name="connsiteY189" fmla="*/ 18017 h 758095"/>
                        <a:gd name="connsiteX190" fmla="*/ 1473293 w 1496212"/>
                        <a:gd name="connsiteY190" fmla="*/ 20270 h 758095"/>
                        <a:gd name="connsiteX191" fmla="*/ 1482302 w 1496212"/>
                        <a:gd name="connsiteY19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16549 w 1496212"/>
                        <a:gd name="connsiteY74" fmla="*/ 623864 h 758095"/>
                        <a:gd name="connsiteX75" fmla="*/ 709792 w 1496212"/>
                        <a:gd name="connsiteY75" fmla="*/ 626116 h 758095"/>
                        <a:gd name="connsiteX76" fmla="*/ 691774 w 1496212"/>
                        <a:gd name="connsiteY76" fmla="*/ 644134 h 758095"/>
                        <a:gd name="connsiteX77" fmla="*/ 647419 w 1496212"/>
                        <a:gd name="connsiteY77" fmla="*/ 668108 h 758095"/>
                        <a:gd name="connsiteX78" fmla="*/ 550648 w 1496212"/>
                        <a:gd name="connsiteY78" fmla="*/ 677007 h 758095"/>
                        <a:gd name="connsiteX79" fmla="*/ 449766 w 1496212"/>
                        <a:gd name="connsiteY79" fmla="*/ 674028 h 758095"/>
                        <a:gd name="connsiteX80" fmla="*/ 385817 w 1496212"/>
                        <a:gd name="connsiteY80" fmla="*/ 637474 h 758095"/>
                        <a:gd name="connsiteX81" fmla="*/ 340428 w 1496212"/>
                        <a:gd name="connsiteY81" fmla="*/ 603594 h 758095"/>
                        <a:gd name="connsiteX82" fmla="*/ 302141 w 1496212"/>
                        <a:gd name="connsiteY82" fmla="*/ 578819 h 758095"/>
                        <a:gd name="connsiteX83" fmla="*/ 266105 w 1496212"/>
                        <a:gd name="connsiteY83" fmla="*/ 556297 h 758095"/>
                        <a:gd name="connsiteX84" fmla="*/ 259349 w 1496212"/>
                        <a:gd name="connsiteY84" fmla="*/ 554045 h 758095"/>
                        <a:gd name="connsiteX85" fmla="*/ 236826 w 1496212"/>
                        <a:gd name="connsiteY85" fmla="*/ 545036 h 758095"/>
                        <a:gd name="connsiteX86" fmla="*/ 180521 w 1496212"/>
                        <a:gd name="connsiteY86" fmla="*/ 536027 h 758095"/>
                        <a:gd name="connsiteX87" fmla="*/ 117459 w 1496212"/>
                        <a:gd name="connsiteY87" fmla="*/ 533775 h 758095"/>
                        <a:gd name="connsiteX88" fmla="*/ 76919 w 1496212"/>
                        <a:gd name="connsiteY88" fmla="*/ 536027 h 758095"/>
                        <a:gd name="connsiteX89" fmla="*/ 61645 w 1496212"/>
                        <a:gd name="connsiteY89" fmla="*/ 536930 h 758095"/>
                        <a:gd name="connsiteX90" fmla="*/ 23483 w 1496212"/>
                        <a:gd name="connsiteY90" fmla="*/ 550729 h 758095"/>
                        <a:gd name="connsiteX91" fmla="*/ 103 w 1496212"/>
                        <a:gd name="connsiteY91" fmla="*/ 573331 h 758095"/>
                        <a:gd name="connsiteX92" fmla="*/ 16207 w 1496212"/>
                        <a:gd name="connsiteY92" fmla="*/ 613525 h 758095"/>
                        <a:gd name="connsiteX93" fmla="*/ 45307 w 1496212"/>
                        <a:gd name="connsiteY93" fmla="*/ 618170 h 758095"/>
                        <a:gd name="connsiteX94" fmla="*/ 125027 w 1496212"/>
                        <a:gd name="connsiteY94" fmla="*/ 629432 h 758095"/>
                        <a:gd name="connsiteX95" fmla="*/ 167008 w 1496212"/>
                        <a:gd name="connsiteY95" fmla="*/ 632873 h 758095"/>
                        <a:gd name="connsiteX96" fmla="*/ 219388 w 1496212"/>
                        <a:gd name="connsiteY96" fmla="*/ 640429 h 758095"/>
                        <a:gd name="connsiteX97" fmla="*/ 271189 w 1496212"/>
                        <a:gd name="connsiteY97" fmla="*/ 659173 h 758095"/>
                        <a:gd name="connsiteX98" fmla="*/ 302141 w 1496212"/>
                        <a:gd name="connsiteY98" fmla="*/ 675665 h 758095"/>
                        <a:gd name="connsiteX99" fmla="*/ 337229 w 1496212"/>
                        <a:gd name="connsiteY99" fmla="*/ 700365 h 758095"/>
                        <a:gd name="connsiteX100" fmla="*/ 378458 w 1496212"/>
                        <a:gd name="connsiteY100" fmla="*/ 749187 h 758095"/>
                        <a:gd name="connsiteX101" fmla="*/ 403490 w 1496212"/>
                        <a:gd name="connsiteY101" fmla="*/ 752240 h 758095"/>
                        <a:gd name="connsiteX102" fmla="*/ 548322 w 1496212"/>
                        <a:gd name="connsiteY102" fmla="*/ 753003 h 758095"/>
                        <a:gd name="connsiteX103" fmla="*/ 650976 w 1496212"/>
                        <a:gd name="connsiteY103" fmla="*/ 747772 h 758095"/>
                        <a:gd name="connsiteX104" fmla="*/ 682765 w 1496212"/>
                        <a:gd name="connsiteY104" fmla="*/ 747736 h 758095"/>
                        <a:gd name="connsiteX105" fmla="*/ 689522 w 1496212"/>
                        <a:gd name="connsiteY105" fmla="*/ 745483 h 758095"/>
                        <a:gd name="connsiteX106" fmla="*/ 698531 w 1496212"/>
                        <a:gd name="connsiteY106" fmla="*/ 743231 h 758095"/>
                        <a:gd name="connsiteX107" fmla="*/ 730062 w 1496212"/>
                        <a:gd name="connsiteY107" fmla="*/ 740979 h 758095"/>
                        <a:gd name="connsiteX108" fmla="*/ 757088 w 1496212"/>
                        <a:gd name="connsiteY108" fmla="*/ 713952 h 758095"/>
                        <a:gd name="connsiteX109" fmla="*/ 768349 w 1496212"/>
                        <a:gd name="connsiteY109" fmla="*/ 702691 h 758095"/>
                        <a:gd name="connsiteX110" fmla="*/ 772854 w 1496212"/>
                        <a:gd name="connsiteY110" fmla="*/ 698187 h 758095"/>
                        <a:gd name="connsiteX111" fmla="*/ 784115 w 1496212"/>
                        <a:gd name="connsiteY111" fmla="*/ 684674 h 758095"/>
                        <a:gd name="connsiteX112" fmla="*/ 795376 w 1496212"/>
                        <a:gd name="connsiteY112" fmla="*/ 673412 h 758095"/>
                        <a:gd name="connsiteX113" fmla="*/ 799881 w 1496212"/>
                        <a:gd name="connsiteY113" fmla="*/ 666656 h 758095"/>
                        <a:gd name="connsiteX114" fmla="*/ 806637 w 1496212"/>
                        <a:gd name="connsiteY114" fmla="*/ 664404 h 758095"/>
                        <a:gd name="connsiteX115" fmla="*/ 808889 w 1496212"/>
                        <a:gd name="connsiteY115" fmla="*/ 657647 h 758095"/>
                        <a:gd name="connsiteX116" fmla="*/ 838168 w 1496212"/>
                        <a:gd name="connsiteY116" fmla="*/ 655395 h 758095"/>
                        <a:gd name="connsiteX117" fmla="*/ 860690 w 1496212"/>
                        <a:gd name="connsiteY117" fmla="*/ 639629 h 758095"/>
                        <a:gd name="connsiteX118" fmla="*/ 878708 w 1496212"/>
                        <a:gd name="connsiteY118" fmla="*/ 635125 h 758095"/>
                        <a:gd name="connsiteX119" fmla="*/ 887717 w 1496212"/>
                        <a:gd name="connsiteY119" fmla="*/ 632873 h 758095"/>
                        <a:gd name="connsiteX120" fmla="*/ 894474 w 1496212"/>
                        <a:gd name="connsiteY120" fmla="*/ 628368 h 758095"/>
                        <a:gd name="connsiteX121" fmla="*/ 914744 w 1496212"/>
                        <a:gd name="connsiteY121" fmla="*/ 619359 h 758095"/>
                        <a:gd name="connsiteX122" fmla="*/ 926005 w 1496212"/>
                        <a:gd name="connsiteY122" fmla="*/ 608098 h 758095"/>
                        <a:gd name="connsiteX123" fmla="*/ 941770 w 1496212"/>
                        <a:gd name="connsiteY123" fmla="*/ 603594 h 758095"/>
                        <a:gd name="connsiteX124" fmla="*/ 980058 w 1496212"/>
                        <a:gd name="connsiteY124" fmla="*/ 605846 h 758095"/>
                        <a:gd name="connsiteX125" fmla="*/ 984562 w 1496212"/>
                        <a:gd name="connsiteY125" fmla="*/ 612603 h 758095"/>
                        <a:gd name="connsiteX126" fmla="*/ 989067 w 1496212"/>
                        <a:gd name="connsiteY126" fmla="*/ 617107 h 758095"/>
                        <a:gd name="connsiteX127" fmla="*/ 1009337 w 1496212"/>
                        <a:gd name="connsiteY127" fmla="*/ 623864 h 758095"/>
                        <a:gd name="connsiteX128" fmla="*/ 1018346 w 1496212"/>
                        <a:gd name="connsiteY128" fmla="*/ 632873 h 758095"/>
                        <a:gd name="connsiteX129" fmla="*/ 1022850 w 1496212"/>
                        <a:gd name="connsiteY129" fmla="*/ 641881 h 758095"/>
                        <a:gd name="connsiteX130" fmla="*/ 1036363 w 1496212"/>
                        <a:gd name="connsiteY130" fmla="*/ 650890 h 758095"/>
                        <a:gd name="connsiteX131" fmla="*/ 1040868 w 1496212"/>
                        <a:gd name="connsiteY131" fmla="*/ 664404 h 758095"/>
                        <a:gd name="connsiteX132" fmla="*/ 1047624 w 1496212"/>
                        <a:gd name="connsiteY132" fmla="*/ 668908 h 758095"/>
                        <a:gd name="connsiteX133" fmla="*/ 1058885 w 1496212"/>
                        <a:gd name="connsiteY133" fmla="*/ 671160 h 758095"/>
                        <a:gd name="connsiteX134" fmla="*/ 1065642 w 1496212"/>
                        <a:gd name="connsiteY134" fmla="*/ 673412 h 758095"/>
                        <a:gd name="connsiteX135" fmla="*/ 1067894 w 1496212"/>
                        <a:gd name="connsiteY135" fmla="*/ 680169 h 758095"/>
                        <a:gd name="connsiteX136" fmla="*/ 1076903 w 1496212"/>
                        <a:gd name="connsiteY136" fmla="*/ 682421 h 758095"/>
                        <a:gd name="connsiteX137" fmla="*/ 1085912 w 1496212"/>
                        <a:gd name="connsiteY137" fmla="*/ 686926 h 758095"/>
                        <a:gd name="connsiteX138" fmla="*/ 1103930 w 1496212"/>
                        <a:gd name="connsiteY138" fmla="*/ 691430 h 758095"/>
                        <a:gd name="connsiteX139" fmla="*/ 1110686 w 1496212"/>
                        <a:gd name="connsiteY139" fmla="*/ 700439 h 758095"/>
                        <a:gd name="connsiteX140" fmla="*/ 1115191 w 1496212"/>
                        <a:gd name="connsiteY140" fmla="*/ 707196 h 758095"/>
                        <a:gd name="connsiteX141" fmla="*/ 1121948 w 1496212"/>
                        <a:gd name="connsiteY141" fmla="*/ 711700 h 758095"/>
                        <a:gd name="connsiteX142" fmla="*/ 1130956 w 1496212"/>
                        <a:gd name="connsiteY142" fmla="*/ 727466 h 758095"/>
                        <a:gd name="connsiteX143" fmla="*/ 1133209 w 1496212"/>
                        <a:gd name="connsiteY143" fmla="*/ 736474 h 758095"/>
                        <a:gd name="connsiteX144" fmla="*/ 1148974 w 1496212"/>
                        <a:gd name="connsiteY144" fmla="*/ 743231 h 758095"/>
                        <a:gd name="connsiteX145" fmla="*/ 1191766 w 1496212"/>
                        <a:gd name="connsiteY145" fmla="*/ 745483 h 758095"/>
                        <a:gd name="connsiteX146" fmla="*/ 1207532 w 1496212"/>
                        <a:gd name="connsiteY146" fmla="*/ 743231 h 758095"/>
                        <a:gd name="connsiteX147" fmla="*/ 1248072 w 1496212"/>
                        <a:gd name="connsiteY147" fmla="*/ 745483 h 758095"/>
                        <a:gd name="connsiteX148" fmla="*/ 1268342 w 1496212"/>
                        <a:gd name="connsiteY148" fmla="*/ 747736 h 758095"/>
                        <a:gd name="connsiteX149" fmla="*/ 1281855 w 1496212"/>
                        <a:gd name="connsiteY149" fmla="*/ 729718 h 758095"/>
                        <a:gd name="connsiteX150" fmla="*/ 1288612 w 1496212"/>
                        <a:gd name="connsiteY150" fmla="*/ 727466 h 758095"/>
                        <a:gd name="connsiteX151" fmla="*/ 1304377 w 1496212"/>
                        <a:gd name="connsiteY151" fmla="*/ 713952 h 758095"/>
                        <a:gd name="connsiteX152" fmla="*/ 1306629 w 1496212"/>
                        <a:gd name="connsiteY152" fmla="*/ 707196 h 758095"/>
                        <a:gd name="connsiteX153" fmla="*/ 1311134 w 1496212"/>
                        <a:gd name="connsiteY153" fmla="*/ 700439 h 758095"/>
                        <a:gd name="connsiteX154" fmla="*/ 1315638 w 1496212"/>
                        <a:gd name="connsiteY154" fmla="*/ 691430 h 758095"/>
                        <a:gd name="connsiteX155" fmla="*/ 1322395 w 1496212"/>
                        <a:gd name="connsiteY155" fmla="*/ 689178 h 758095"/>
                        <a:gd name="connsiteX156" fmla="*/ 1326899 w 1496212"/>
                        <a:gd name="connsiteY156" fmla="*/ 680169 h 758095"/>
                        <a:gd name="connsiteX157" fmla="*/ 1333656 w 1496212"/>
                        <a:gd name="connsiteY157" fmla="*/ 675665 h 758095"/>
                        <a:gd name="connsiteX158" fmla="*/ 1335908 w 1496212"/>
                        <a:gd name="connsiteY158" fmla="*/ 666656 h 758095"/>
                        <a:gd name="connsiteX159" fmla="*/ 1338160 w 1496212"/>
                        <a:gd name="connsiteY159" fmla="*/ 659899 h 758095"/>
                        <a:gd name="connsiteX160" fmla="*/ 1342665 w 1496212"/>
                        <a:gd name="connsiteY160" fmla="*/ 655395 h 758095"/>
                        <a:gd name="connsiteX161" fmla="*/ 1351674 w 1496212"/>
                        <a:gd name="connsiteY161" fmla="*/ 641881 h 758095"/>
                        <a:gd name="connsiteX162" fmla="*/ 1353926 w 1496212"/>
                        <a:gd name="connsiteY162" fmla="*/ 632873 h 758095"/>
                        <a:gd name="connsiteX163" fmla="*/ 1356178 w 1496212"/>
                        <a:gd name="connsiteY163" fmla="*/ 610350 h 758095"/>
                        <a:gd name="connsiteX164" fmla="*/ 1360682 w 1496212"/>
                        <a:gd name="connsiteY164" fmla="*/ 601341 h 758095"/>
                        <a:gd name="connsiteX165" fmla="*/ 1365187 w 1496212"/>
                        <a:gd name="connsiteY165" fmla="*/ 585576 h 758095"/>
                        <a:gd name="connsiteX166" fmla="*/ 1371944 w 1496212"/>
                        <a:gd name="connsiteY166" fmla="*/ 576567 h 758095"/>
                        <a:gd name="connsiteX167" fmla="*/ 1376448 w 1496212"/>
                        <a:gd name="connsiteY167" fmla="*/ 542784 h 758095"/>
                        <a:gd name="connsiteX168" fmla="*/ 1378700 w 1496212"/>
                        <a:gd name="connsiteY168" fmla="*/ 533775 h 758095"/>
                        <a:gd name="connsiteX169" fmla="*/ 1380952 w 1496212"/>
                        <a:gd name="connsiteY169" fmla="*/ 477470 h 758095"/>
                        <a:gd name="connsiteX170" fmla="*/ 1396718 w 1496212"/>
                        <a:gd name="connsiteY170" fmla="*/ 454947 h 758095"/>
                        <a:gd name="connsiteX171" fmla="*/ 1403475 w 1496212"/>
                        <a:gd name="connsiteY171" fmla="*/ 443686 h 758095"/>
                        <a:gd name="connsiteX172" fmla="*/ 1410231 w 1496212"/>
                        <a:gd name="connsiteY172" fmla="*/ 434677 h 758095"/>
                        <a:gd name="connsiteX173" fmla="*/ 1412483 w 1496212"/>
                        <a:gd name="connsiteY173" fmla="*/ 385129 h 758095"/>
                        <a:gd name="connsiteX174" fmla="*/ 1414736 w 1496212"/>
                        <a:gd name="connsiteY174" fmla="*/ 373868 h 758095"/>
                        <a:gd name="connsiteX175" fmla="*/ 1421492 w 1496212"/>
                        <a:gd name="connsiteY175" fmla="*/ 367111 h 758095"/>
                        <a:gd name="connsiteX176" fmla="*/ 1435006 w 1496212"/>
                        <a:gd name="connsiteY176" fmla="*/ 157655 h 758095"/>
                        <a:gd name="connsiteX177" fmla="*/ 1448519 w 1496212"/>
                        <a:gd name="connsiteY177" fmla="*/ 141889 h 758095"/>
                        <a:gd name="connsiteX178" fmla="*/ 1453023 w 1496212"/>
                        <a:gd name="connsiteY178" fmla="*/ 135133 h 758095"/>
                        <a:gd name="connsiteX179" fmla="*/ 1459780 w 1496212"/>
                        <a:gd name="connsiteY179" fmla="*/ 132880 h 758095"/>
                        <a:gd name="connsiteX180" fmla="*/ 1466537 w 1496212"/>
                        <a:gd name="connsiteY180" fmla="*/ 128376 h 758095"/>
                        <a:gd name="connsiteX181" fmla="*/ 1468789 w 1496212"/>
                        <a:gd name="connsiteY181" fmla="*/ 99097 h 758095"/>
                        <a:gd name="connsiteX182" fmla="*/ 1475546 w 1496212"/>
                        <a:gd name="connsiteY182" fmla="*/ 94593 h 758095"/>
                        <a:gd name="connsiteX183" fmla="*/ 1486807 w 1496212"/>
                        <a:gd name="connsiteY183" fmla="*/ 83332 h 758095"/>
                        <a:gd name="connsiteX184" fmla="*/ 1489059 w 1496212"/>
                        <a:gd name="connsiteY184" fmla="*/ 76575 h 758095"/>
                        <a:gd name="connsiteX185" fmla="*/ 1495816 w 1496212"/>
                        <a:gd name="connsiteY185" fmla="*/ 74323 h 758095"/>
                        <a:gd name="connsiteX186" fmla="*/ 1493563 w 1496212"/>
                        <a:gd name="connsiteY186" fmla="*/ 0 h 758095"/>
                        <a:gd name="connsiteX187" fmla="*/ 1482302 w 1496212"/>
                        <a:gd name="connsiteY187" fmla="*/ 9008 h 758095"/>
                        <a:gd name="connsiteX188" fmla="*/ 1480050 w 1496212"/>
                        <a:gd name="connsiteY188" fmla="*/ 18017 h 758095"/>
                        <a:gd name="connsiteX189" fmla="*/ 1473293 w 1496212"/>
                        <a:gd name="connsiteY189" fmla="*/ 20270 h 758095"/>
                        <a:gd name="connsiteX190" fmla="*/ 1482302 w 1496212"/>
                        <a:gd name="connsiteY19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61593 w 1496212"/>
                        <a:gd name="connsiteY71" fmla="*/ 567558 h 758095"/>
                        <a:gd name="connsiteX72" fmla="*/ 750332 w 1496212"/>
                        <a:gd name="connsiteY72" fmla="*/ 578819 h 758095"/>
                        <a:gd name="connsiteX73" fmla="*/ 732314 w 1496212"/>
                        <a:gd name="connsiteY73" fmla="*/ 594585 h 758095"/>
                        <a:gd name="connsiteX74" fmla="*/ 709792 w 1496212"/>
                        <a:gd name="connsiteY74" fmla="*/ 626116 h 758095"/>
                        <a:gd name="connsiteX75" fmla="*/ 691774 w 1496212"/>
                        <a:gd name="connsiteY75" fmla="*/ 644134 h 758095"/>
                        <a:gd name="connsiteX76" fmla="*/ 647419 w 1496212"/>
                        <a:gd name="connsiteY76" fmla="*/ 668108 h 758095"/>
                        <a:gd name="connsiteX77" fmla="*/ 550648 w 1496212"/>
                        <a:gd name="connsiteY77" fmla="*/ 677007 h 758095"/>
                        <a:gd name="connsiteX78" fmla="*/ 449766 w 1496212"/>
                        <a:gd name="connsiteY78" fmla="*/ 674028 h 758095"/>
                        <a:gd name="connsiteX79" fmla="*/ 385817 w 1496212"/>
                        <a:gd name="connsiteY79" fmla="*/ 637474 h 758095"/>
                        <a:gd name="connsiteX80" fmla="*/ 340428 w 1496212"/>
                        <a:gd name="connsiteY80" fmla="*/ 603594 h 758095"/>
                        <a:gd name="connsiteX81" fmla="*/ 302141 w 1496212"/>
                        <a:gd name="connsiteY81" fmla="*/ 578819 h 758095"/>
                        <a:gd name="connsiteX82" fmla="*/ 266105 w 1496212"/>
                        <a:gd name="connsiteY82" fmla="*/ 556297 h 758095"/>
                        <a:gd name="connsiteX83" fmla="*/ 259349 w 1496212"/>
                        <a:gd name="connsiteY83" fmla="*/ 554045 h 758095"/>
                        <a:gd name="connsiteX84" fmla="*/ 236826 w 1496212"/>
                        <a:gd name="connsiteY84" fmla="*/ 545036 h 758095"/>
                        <a:gd name="connsiteX85" fmla="*/ 180521 w 1496212"/>
                        <a:gd name="connsiteY85" fmla="*/ 536027 h 758095"/>
                        <a:gd name="connsiteX86" fmla="*/ 117459 w 1496212"/>
                        <a:gd name="connsiteY86" fmla="*/ 533775 h 758095"/>
                        <a:gd name="connsiteX87" fmla="*/ 76919 w 1496212"/>
                        <a:gd name="connsiteY87" fmla="*/ 536027 h 758095"/>
                        <a:gd name="connsiteX88" fmla="*/ 61645 w 1496212"/>
                        <a:gd name="connsiteY88" fmla="*/ 536930 h 758095"/>
                        <a:gd name="connsiteX89" fmla="*/ 23483 w 1496212"/>
                        <a:gd name="connsiteY89" fmla="*/ 550729 h 758095"/>
                        <a:gd name="connsiteX90" fmla="*/ 103 w 1496212"/>
                        <a:gd name="connsiteY90" fmla="*/ 573331 h 758095"/>
                        <a:gd name="connsiteX91" fmla="*/ 16207 w 1496212"/>
                        <a:gd name="connsiteY91" fmla="*/ 613525 h 758095"/>
                        <a:gd name="connsiteX92" fmla="*/ 45307 w 1496212"/>
                        <a:gd name="connsiteY92" fmla="*/ 618170 h 758095"/>
                        <a:gd name="connsiteX93" fmla="*/ 125027 w 1496212"/>
                        <a:gd name="connsiteY93" fmla="*/ 629432 h 758095"/>
                        <a:gd name="connsiteX94" fmla="*/ 167008 w 1496212"/>
                        <a:gd name="connsiteY94" fmla="*/ 632873 h 758095"/>
                        <a:gd name="connsiteX95" fmla="*/ 219388 w 1496212"/>
                        <a:gd name="connsiteY95" fmla="*/ 640429 h 758095"/>
                        <a:gd name="connsiteX96" fmla="*/ 271189 w 1496212"/>
                        <a:gd name="connsiteY96" fmla="*/ 659173 h 758095"/>
                        <a:gd name="connsiteX97" fmla="*/ 302141 w 1496212"/>
                        <a:gd name="connsiteY97" fmla="*/ 675665 h 758095"/>
                        <a:gd name="connsiteX98" fmla="*/ 337229 w 1496212"/>
                        <a:gd name="connsiteY98" fmla="*/ 700365 h 758095"/>
                        <a:gd name="connsiteX99" fmla="*/ 378458 w 1496212"/>
                        <a:gd name="connsiteY99" fmla="*/ 749187 h 758095"/>
                        <a:gd name="connsiteX100" fmla="*/ 403490 w 1496212"/>
                        <a:gd name="connsiteY100" fmla="*/ 752240 h 758095"/>
                        <a:gd name="connsiteX101" fmla="*/ 548322 w 1496212"/>
                        <a:gd name="connsiteY101" fmla="*/ 753003 h 758095"/>
                        <a:gd name="connsiteX102" fmla="*/ 650976 w 1496212"/>
                        <a:gd name="connsiteY102" fmla="*/ 747772 h 758095"/>
                        <a:gd name="connsiteX103" fmla="*/ 682765 w 1496212"/>
                        <a:gd name="connsiteY103" fmla="*/ 747736 h 758095"/>
                        <a:gd name="connsiteX104" fmla="*/ 689522 w 1496212"/>
                        <a:gd name="connsiteY104" fmla="*/ 745483 h 758095"/>
                        <a:gd name="connsiteX105" fmla="*/ 698531 w 1496212"/>
                        <a:gd name="connsiteY105" fmla="*/ 743231 h 758095"/>
                        <a:gd name="connsiteX106" fmla="*/ 730062 w 1496212"/>
                        <a:gd name="connsiteY106" fmla="*/ 740979 h 758095"/>
                        <a:gd name="connsiteX107" fmla="*/ 757088 w 1496212"/>
                        <a:gd name="connsiteY107" fmla="*/ 713952 h 758095"/>
                        <a:gd name="connsiteX108" fmla="*/ 768349 w 1496212"/>
                        <a:gd name="connsiteY108" fmla="*/ 702691 h 758095"/>
                        <a:gd name="connsiteX109" fmla="*/ 772854 w 1496212"/>
                        <a:gd name="connsiteY109" fmla="*/ 698187 h 758095"/>
                        <a:gd name="connsiteX110" fmla="*/ 784115 w 1496212"/>
                        <a:gd name="connsiteY110" fmla="*/ 684674 h 758095"/>
                        <a:gd name="connsiteX111" fmla="*/ 795376 w 1496212"/>
                        <a:gd name="connsiteY111" fmla="*/ 673412 h 758095"/>
                        <a:gd name="connsiteX112" fmla="*/ 799881 w 1496212"/>
                        <a:gd name="connsiteY112" fmla="*/ 666656 h 758095"/>
                        <a:gd name="connsiteX113" fmla="*/ 806637 w 1496212"/>
                        <a:gd name="connsiteY113" fmla="*/ 664404 h 758095"/>
                        <a:gd name="connsiteX114" fmla="*/ 808889 w 1496212"/>
                        <a:gd name="connsiteY114" fmla="*/ 657647 h 758095"/>
                        <a:gd name="connsiteX115" fmla="*/ 838168 w 1496212"/>
                        <a:gd name="connsiteY115" fmla="*/ 655395 h 758095"/>
                        <a:gd name="connsiteX116" fmla="*/ 860690 w 1496212"/>
                        <a:gd name="connsiteY116" fmla="*/ 639629 h 758095"/>
                        <a:gd name="connsiteX117" fmla="*/ 878708 w 1496212"/>
                        <a:gd name="connsiteY117" fmla="*/ 635125 h 758095"/>
                        <a:gd name="connsiteX118" fmla="*/ 887717 w 1496212"/>
                        <a:gd name="connsiteY118" fmla="*/ 632873 h 758095"/>
                        <a:gd name="connsiteX119" fmla="*/ 894474 w 1496212"/>
                        <a:gd name="connsiteY119" fmla="*/ 628368 h 758095"/>
                        <a:gd name="connsiteX120" fmla="*/ 914744 w 1496212"/>
                        <a:gd name="connsiteY120" fmla="*/ 619359 h 758095"/>
                        <a:gd name="connsiteX121" fmla="*/ 926005 w 1496212"/>
                        <a:gd name="connsiteY121" fmla="*/ 608098 h 758095"/>
                        <a:gd name="connsiteX122" fmla="*/ 941770 w 1496212"/>
                        <a:gd name="connsiteY122" fmla="*/ 603594 h 758095"/>
                        <a:gd name="connsiteX123" fmla="*/ 980058 w 1496212"/>
                        <a:gd name="connsiteY123" fmla="*/ 605846 h 758095"/>
                        <a:gd name="connsiteX124" fmla="*/ 984562 w 1496212"/>
                        <a:gd name="connsiteY124" fmla="*/ 612603 h 758095"/>
                        <a:gd name="connsiteX125" fmla="*/ 989067 w 1496212"/>
                        <a:gd name="connsiteY125" fmla="*/ 617107 h 758095"/>
                        <a:gd name="connsiteX126" fmla="*/ 1009337 w 1496212"/>
                        <a:gd name="connsiteY126" fmla="*/ 623864 h 758095"/>
                        <a:gd name="connsiteX127" fmla="*/ 1018346 w 1496212"/>
                        <a:gd name="connsiteY127" fmla="*/ 632873 h 758095"/>
                        <a:gd name="connsiteX128" fmla="*/ 1022850 w 1496212"/>
                        <a:gd name="connsiteY128" fmla="*/ 641881 h 758095"/>
                        <a:gd name="connsiteX129" fmla="*/ 1036363 w 1496212"/>
                        <a:gd name="connsiteY129" fmla="*/ 650890 h 758095"/>
                        <a:gd name="connsiteX130" fmla="*/ 1040868 w 1496212"/>
                        <a:gd name="connsiteY130" fmla="*/ 664404 h 758095"/>
                        <a:gd name="connsiteX131" fmla="*/ 1047624 w 1496212"/>
                        <a:gd name="connsiteY131" fmla="*/ 668908 h 758095"/>
                        <a:gd name="connsiteX132" fmla="*/ 1058885 w 1496212"/>
                        <a:gd name="connsiteY132" fmla="*/ 671160 h 758095"/>
                        <a:gd name="connsiteX133" fmla="*/ 1065642 w 1496212"/>
                        <a:gd name="connsiteY133" fmla="*/ 673412 h 758095"/>
                        <a:gd name="connsiteX134" fmla="*/ 1067894 w 1496212"/>
                        <a:gd name="connsiteY134" fmla="*/ 680169 h 758095"/>
                        <a:gd name="connsiteX135" fmla="*/ 1076903 w 1496212"/>
                        <a:gd name="connsiteY135" fmla="*/ 682421 h 758095"/>
                        <a:gd name="connsiteX136" fmla="*/ 1085912 w 1496212"/>
                        <a:gd name="connsiteY136" fmla="*/ 686926 h 758095"/>
                        <a:gd name="connsiteX137" fmla="*/ 1103930 w 1496212"/>
                        <a:gd name="connsiteY137" fmla="*/ 691430 h 758095"/>
                        <a:gd name="connsiteX138" fmla="*/ 1110686 w 1496212"/>
                        <a:gd name="connsiteY138" fmla="*/ 700439 h 758095"/>
                        <a:gd name="connsiteX139" fmla="*/ 1115191 w 1496212"/>
                        <a:gd name="connsiteY139" fmla="*/ 707196 h 758095"/>
                        <a:gd name="connsiteX140" fmla="*/ 1121948 w 1496212"/>
                        <a:gd name="connsiteY140" fmla="*/ 711700 h 758095"/>
                        <a:gd name="connsiteX141" fmla="*/ 1130956 w 1496212"/>
                        <a:gd name="connsiteY141" fmla="*/ 727466 h 758095"/>
                        <a:gd name="connsiteX142" fmla="*/ 1133209 w 1496212"/>
                        <a:gd name="connsiteY142" fmla="*/ 736474 h 758095"/>
                        <a:gd name="connsiteX143" fmla="*/ 1148974 w 1496212"/>
                        <a:gd name="connsiteY143" fmla="*/ 743231 h 758095"/>
                        <a:gd name="connsiteX144" fmla="*/ 1191766 w 1496212"/>
                        <a:gd name="connsiteY144" fmla="*/ 745483 h 758095"/>
                        <a:gd name="connsiteX145" fmla="*/ 1207532 w 1496212"/>
                        <a:gd name="connsiteY145" fmla="*/ 743231 h 758095"/>
                        <a:gd name="connsiteX146" fmla="*/ 1248072 w 1496212"/>
                        <a:gd name="connsiteY146" fmla="*/ 745483 h 758095"/>
                        <a:gd name="connsiteX147" fmla="*/ 1268342 w 1496212"/>
                        <a:gd name="connsiteY147" fmla="*/ 747736 h 758095"/>
                        <a:gd name="connsiteX148" fmla="*/ 1281855 w 1496212"/>
                        <a:gd name="connsiteY148" fmla="*/ 729718 h 758095"/>
                        <a:gd name="connsiteX149" fmla="*/ 1288612 w 1496212"/>
                        <a:gd name="connsiteY149" fmla="*/ 727466 h 758095"/>
                        <a:gd name="connsiteX150" fmla="*/ 1304377 w 1496212"/>
                        <a:gd name="connsiteY150" fmla="*/ 713952 h 758095"/>
                        <a:gd name="connsiteX151" fmla="*/ 1306629 w 1496212"/>
                        <a:gd name="connsiteY151" fmla="*/ 707196 h 758095"/>
                        <a:gd name="connsiteX152" fmla="*/ 1311134 w 1496212"/>
                        <a:gd name="connsiteY152" fmla="*/ 700439 h 758095"/>
                        <a:gd name="connsiteX153" fmla="*/ 1315638 w 1496212"/>
                        <a:gd name="connsiteY153" fmla="*/ 691430 h 758095"/>
                        <a:gd name="connsiteX154" fmla="*/ 1322395 w 1496212"/>
                        <a:gd name="connsiteY154" fmla="*/ 689178 h 758095"/>
                        <a:gd name="connsiteX155" fmla="*/ 1326899 w 1496212"/>
                        <a:gd name="connsiteY155" fmla="*/ 680169 h 758095"/>
                        <a:gd name="connsiteX156" fmla="*/ 1333656 w 1496212"/>
                        <a:gd name="connsiteY156" fmla="*/ 675665 h 758095"/>
                        <a:gd name="connsiteX157" fmla="*/ 1335908 w 1496212"/>
                        <a:gd name="connsiteY157" fmla="*/ 666656 h 758095"/>
                        <a:gd name="connsiteX158" fmla="*/ 1338160 w 1496212"/>
                        <a:gd name="connsiteY158" fmla="*/ 659899 h 758095"/>
                        <a:gd name="connsiteX159" fmla="*/ 1342665 w 1496212"/>
                        <a:gd name="connsiteY159" fmla="*/ 655395 h 758095"/>
                        <a:gd name="connsiteX160" fmla="*/ 1351674 w 1496212"/>
                        <a:gd name="connsiteY160" fmla="*/ 641881 h 758095"/>
                        <a:gd name="connsiteX161" fmla="*/ 1353926 w 1496212"/>
                        <a:gd name="connsiteY161" fmla="*/ 632873 h 758095"/>
                        <a:gd name="connsiteX162" fmla="*/ 1356178 w 1496212"/>
                        <a:gd name="connsiteY162" fmla="*/ 610350 h 758095"/>
                        <a:gd name="connsiteX163" fmla="*/ 1360682 w 1496212"/>
                        <a:gd name="connsiteY163" fmla="*/ 601341 h 758095"/>
                        <a:gd name="connsiteX164" fmla="*/ 1365187 w 1496212"/>
                        <a:gd name="connsiteY164" fmla="*/ 585576 h 758095"/>
                        <a:gd name="connsiteX165" fmla="*/ 1371944 w 1496212"/>
                        <a:gd name="connsiteY165" fmla="*/ 576567 h 758095"/>
                        <a:gd name="connsiteX166" fmla="*/ 1376448 w 1496212"/>
                        <a:gd name="connsiteY166" fmla="*/ 542784 h 758095"/>
                        <a:gd name="connsiteX167" fmla="*/ 1378700 w 1496212"/>
                        <a:gd name="connsiteY167" fmla="*/ 533775 h 758095"/>
                        <a:gd name="connsiteX168" fmla="*/ 1380952 w 1496212"/>
                        <a:gd name="connsiteY168" fmla="*/ 477470 h 758095"/>
                        <a:gd name="connsiteX169" fmla="*/ 1396718 w 1496212"/>
                        <a:gd name="connsiteY169" fmla="*/ 454947 h 758095"/>
                        <a:gd name="connsiteX170" fmla="*/ 1403475 w 1496212"/>
                        <a:gd name="connsiteY170" fmla="*/ 443686 h 758095"/>
                        <a:gd name="connsiteX171" fmla="*/ 1410231 w 1496212"/>
                        <a:gd name="connsiteY171" fmla="*/ 434677 h 758095"/>
                        <a:gd name="connsiteX172" fmla="*/ 1412483 w 1496212"/>
                        <a:gd name="connsiteY172" fmla="*/ 385129 h 758095"/>
                        <a:gd name="connsiteX173" fmla="*/ 1414736 w 1496212"/>
                        <a:gd name="connsiteY173" fmla="*/ 373868 h 758095"/>
                        <a:gd name="connsiteX174" fmla="*/ 1421492 w 1496212"/>
                        <a:gd name="connsiteY174" fmla="*/ 367111 h 758095"/>
                        <a:gd name="connsiteX175" fmla="*/ 1435006 w 1496212"/>
                        <a:gd name="connsiteY175" fmla="*/ 157655 h 758095"/>
                        <a:gd name="connsiteX176" fmla="*/ 1448519 w 1496212"/>
                        <a:gd name="connsiteY176" fmla="*/ 141889 h 758095"/>
                        <a:gd name="connsiteX177" fmla="*/ 1453023 w 1496212"/>
                        <a:gd name="connsiteY177" fmla="*/ 135133 h 758095"/>
                        <a:gd name="connsiteX178" fmla="*/ 1459780 w 1496212"/>
                        <a:gd name="connsiteY178" fmla="*/ 132880 h 758095"/>
                        <a:gd name="connsiteX179" fmla="*/ 1466537 w 1496212"/>
                        <a:gd name="connsiteY179" fmla="*/ 128376 h 758095"/>
                        <a:gd name="connsiteX180" fmla="*/ 1468789 w 1496212"/>
                        <a:gd name="connsiteY180" fmla="*/ 99097 h 758095"/>
                        <a:gd name="connsiteX181" fmla="*/ 1475546 w 1496212"/>
                        <a:gd name="connsiteY181" fmla="*/ 94593 h 758095"/>
                        <a:gd name="connsiteX182" fmla="*/ 1486807 w 1496212"/>
                        <a:gd name="connsiteY182" fmla="*/ 83332 h 758095"/>
                        <a:gd name="connsiteX183" fmla="*/ 1489059 w 1496212"/>
                        <a:gd name="connsiteY183" fmla="*/ 76575 h 758095"/>
                        <a:gd name="connsiteX184" fmla="*/ 1495816 w 1496212"/>
                        <a:gd name="connsiteY184" fmla="*/ 74323 h 758095"/>
                        <a:gd name="connsiteX185" fmla="*/ 1493563 w 1496212"/>
                        <a:gd name="connsiteY185" fmla="*/ 0 h 758095"/>
                        <a:gd name="connsiteX186" fmla="*/ 1482302 w 1496212"/>
                        <a:gd name="connsiteY186" fmla="*/ 9008 h 758095"/>
                        <a:gd name="connsiteX187" fmla="*/ 1480050 w 1496212"/>
                        <a:gd name="connsiteY187" fmla="*/ 18017 h 758095"/>
                        <a:gd name="connsiteX188" fmla="*/ 1473293 w 1496212"/>
                        <a:gd name="connsiteY188" fmla="*/ 20270 h 758095"/>
                        <a:gd name="connsiteX189" fmla="*/ 1482302 w 1496212"/>
                        <a:gd name="connsiteY18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68349 w 1496212"/>
                        <a:gd name="connsiteY70" fmla="*/ 565306 h 758095"/>
                        <a:gd name="connsiteX71" fmla="*/ 750332 w 1496212"/>
                        <a:gd name="connsiteY71" fmla="*/ 578819 h 758095"/>
                        <a:gd name="connsiteX72" fmla="*/ 732314 w 1496212"/>
                        <a:gd name="connsiteY72" fmla="*/ 594585 h 758095"/>
                        <a:gd name="connsiteX73" fmla="*/ 709792 w 1496212"/>
                        <a:gd name="connsiteY73" fmla="*/ 626116 h 758095"/>
                        <a:gd name="connsiteX74" fmla="*/ 691774 w 1496212"/>
                        <a:gd name="connsiteY74" fmla="*/ 644134 h 758095"/>
                        <a:gd name="connsiteX75" fmla="*/ 647419 w 1496212"/>
                        <a:gd name="connsiteY75" fmla="*/ 668108 h 758095"/>
                        <a:gd name="connsiteX76" fmla="*/ 550648 w 1496212"/>
                        <a:gd name="connsiteY76" fmla="*/ 677007 h 758095"/>
                        <a:gd name="connsiteX77" fmla="*/ 449766 w 1496212"/>
                        <a:gd name="connsiteY77" fmla="*/ 674028 h 758095"/>
                        <a:gd name="connsiteX78" fmla="*/ 385817 w 1496212"/>
                        <a:gd name="connsiteY78" fmla="*/ 637474 h 758095"/>
                        <a:gd name="connsiteX79" fmla="*/ 340428 w 1496212"/>
                        <a:gd name="connsiteY79" fmla="*/ 603594 h 758095"/>
                        <a:gd name="connsiteX80" fmla="*/ 302141 w 1496212"/>
                        <a:gd name="connsiteY80" fmla="*/ 578819 h 758095"/>
                        <a:gd name="connsiteX81" fmla="*/ 266105 w 1496212"/>
                        <a:gd name="connsiteY81" fmla="*/ 556297 h 758095"/>
                        <a:gd name="connsiteX82" fmla="*/ 259349 w 1496212"/>
                        <a:gd name="connsiteY82" fmla="*/ 554045 h 758095"/>
                        <a:gd name="connsiteX83" fmla="*/ 236826 w 1496212"/>
                        <a:gd name="connsiteY83" fmla="*/ 545036 h 758095"/>
                        <a:gd name="connsiteX84" fmla="*/ 180521 w 1496212"/>
                        <a:gd name="connsiteY84" fmla="*/ 536027 h 758095"/>
                        <a:gd name="connsiteX85" fmla="*/ 117459 w 1496212"/>
                        <a:gd name="connsiteY85" fmla="*/ 533775 h 758095"/>
                        <a:gd name="connsiteX86" fmla="*/ 76919 w 1496212"/>
                        <a:gd name="connsiteY86" fmla="*/ 536027 h 758095"/>
                        <a:gd name="connsiteX87" fmla="*/ 61645 w 1496212"/>
                        <a:gd name="connsiteY87" fmla="*/ 536930 h 758095"/>
                        <a:gd name="connsiteX88" fmla="*/ 23483 w 1496212"/>
                        <a:gd name="connsiteY88" fmla="*/ 550729 h 758095"/>
                        <a:gd name="connsiteX89" fmla="*/ 103 w 1496212"/>
                        <a:gd name="connsiteY89" fmla="*/ 573331 h 758095"/>
                        <a:gd name="connsiteX90" fmla="*/ 16207 w 1496212"/>
                        <a:gd name="connsiteY90" fmla="*/ 613525 h 758095"/>
                        <a:gd name="connsiteX91" fmla="*/ 45307 w 1496212"/>
                        <a:gd name="connsiteY91" fmla="*/ 618170 h 758095"/>
                        <a:gd name="connsiteX92" fmla="*/ 125027 w 1496212"/>
                        <a:gd name="connsiteY92" fmla="*/ 629432 h 758095"/>
                        <a:gd name="connsiteX93" fmla="*/ 167008 w 1496212"/>
                        <a:gd name="connsiteY93" fmla="*/ 632873 h 758095"/>
                        <a:gd name="connsiteX94" fmla="*/ 219388 w 1496212"/>
                        <a:gd name="connsiteY94" fmla="*/ 640429 h 758095"/>
                        <a:gd name="connsiteX95" fmla="*/ 271189 w 1496212"/>
                        <a:gd name="connsiteY95" fmla="*/ 659173 h 758095"/>
                        <a:gd name="connsiteX96" fmla="*/ 302141 w 1496212"/>
                        <a:gd name="connsiteY96" fmla="*/ 675665 h 758095"/>
                        <a:gd name="connsiteX97" fmla="*/ 337229 w 1496212"/>
                        <a:gd name="connsiteY97" fmla="*/ 700365 h 758095"/>
                        <a:gd name="connsiteX98" fmla="*/ 378458 w 1496212"/>
                        <a:gd name="connsiteY98" fmla="*/ 749187 h 758095"/>
                        <a:gd name="connsiteX99" fmla="*/ 403490 w 1496212"/>
                        <a:gd name="connsiteY99" fmla="*/ 752240 h 758095"/>
                        <a:gd name="connsiteX100" fmla="*/ 548322 w 1496212"/>
                        <a:gd name="connsiteY100" fmla="*/ 753003 h 758095"/>
                        <a:gd name="connsiteX101" fmla="*/ 650976 w 1496212"/>
                        <a:gd name="connsiteY101" fmla="*/ 747772 h 758095"/>
                        <a:gd name="connsiteX102" fmla="*/ 682765 w 1496212"/>
                        <a:gd name="connsiteY102" fmla="*/ 747736 h 758095"/>
                        <a:gd name="connsiteX103" fmla="*/ 689522 w 1496212"/>
                        <a:gd name="connsiteY103" fmla="*/ 745483 h 758095"/>
                        <a:gd name="connsiteX104" fmla="*/ 698531 w 1496212"/>
                        <a:gd name="connsiteY104" fmla="*/ 743231 h 758095"/>
                        <a:gd name="connsiteX105" fmla="*/ 730062 w 1496212"/>
                        <a:gd name="connsiteY105" fmla="*/ 740979 h 758095"/>
                        <a:gd name="connsiteX106" fmla="*/ 757088 w 1496212"/>
                        <a:gd name="connsiteY106" fmla="*/ 713952 h 758095"/>
                        <a:gd name="connsiteX107" fmla="*/ 768349 w 1496212"/>
                        <a:gd name="connsiteY107" fmla="*/ 702691 h 758095"/>
                        <a:gd name="connsiteX108" fmla="*/ 772854 w 1496212"/>
                        <a:gd name="connsiteY108" fmla="*/ 698187 h 758095"/>
                        <a:gd name="connsiteX109" fmla="*/ 784115 w 1496212"/>
                        <a:gd name="connsiteY109" fmla="*/ 684674 h 758095"/>
                        <a:gd name="connsiteX110" fmla="*/ 795376 w 1496212"/>
                        <a:gd name="connsiteY110" fmla="*/ 673412 h 758095"/>
                        <a:gd name="connsiteX111" fmla="*/ 799881 w 1496212"/>
                        <a:gd name="connsiteY111" fmla="*/ 666656 h 758095"/>
                        <a:gd name="connsiteX112" fmla="*/ 806637 w 1496212"/>
                        <a:gd name="connsiteY112" fmla="*/ 664404 h 758095"/>
                        <a:gd name="connsiteX113" fmla="*/ 808889 w 1496212"/>
                        <a:gd name="connsiteY113" fmla="*/ 657647 h 758095"/>
                        <a:gd name="connsiteX114" fmla="*/ 838168 w 1496212"/>
                        <a:gd name="connsiteY114" fmla="*/ 655395 h 758095"/>
                        <a:gd name="connsiteX115" fmla="*/ 860690 w 1496212"/>
                        <a:gd name="connsiteY115" fmla="*/ 639629 h 758095"/>
                        <a:gd name="connsiteX116" fmla="*/ 878708 w 1496212"/>
                        <a:gd name="connsiteY116" fmla="*/ 635125 h 758095"/>
                        <a:gd name="connsiteX117" fmla="*/ 887717 w 1496212"/>
                        <a:gd name="connsiteY117" fmla="*/ 632873 h 758095"/>
                        <a:gd name="connsiteX118" fmla="*/ 894474 w 1496212"/>
                        <a:gd name="connsiteY118" fmla="*/ 628368 h 758095"/>
                        <a:gd name="connsiteX119" fmla="*/ 914744 w 1496212"/>
                        <a:gd name="connsiteY119" fmla="*/ 619359 h 758095"/>
                        <a:gd name="connsiteX120" fmla="*/ 926005 w 1496212"/>
                        <a:gd name="connsiteY120" fmla="*/ 608098 h 758095"/>
                        <a:gd name="connsiteX121" fmla="*/ 941770 w 1496212"/>
                        <a:gd name="connsiteY121" fmla="*/ 603594 h 758095"/>
                        <a:gd name="connsiteX122" fmla="*/ 980058 w 1496212"/>
                        <a:gd name="connsiteY122" fmla="*/ 605846 h 758095"/>
                        <a:gd name="connsiteX123" fmla="*/ 984562 w 1496212"/>
                        <a:gd name="connsiteY123" fmla="*/ 612603 h 758095"/>
                        <a:gd name="connsiteX124" fmla="*/ 989067 w 1496212"/>
                        <a:gd name="connsiteY124" fmla="*/ 617107 h 758095"/>
                        <a:gd name="connsiteX125" fmla="*/ 1009337 w 1496212"/>
                        <a:gd name="connsiteY125" fmla="*/ 623864 h 758095"/>
                        <a:gd name="connsiteX126" fmla="*/ 1018346 w 1496212"/>
                        <a:gd name="connsiteY126" fmla="*/ 632873 h 758095"/>
                        <a:gd name="connsiteX127" fmla="*/ 1022850 w 1496212"/>
                        <a:gd name="connsiteY127" fmla="*/ 641881 h 758095"/>
                        <a:gd name="connsiteX128" fmla="*/ 1036363 w 1496212"/>
                        <a:gd name="connsiteY128" fmla="*/ 650890 h 758095"/>
                        <a:gd name="connsiteX129" fmla="*/ 1040868 w 1496212"/>
                        <a:gd name="connsiteY129" fmla="*/ 664404 h 758095"/>
                        <a:gd name="connsiteX130" fmla="*/ 1047624 w 1496212"/>
                        <a:gd name="connsiteY130" fmla="*/ 668908 h 758095"/>
                        <a:gd name="connsiteX131" fmla="*/ 1058885 w 1496212"/>
                        <a:gd name="connsiteY131" fmla="*/ 671160 h 758095"/>
                        <a:gd name="connsiteX132" fmla="*/ 1065642 w 1496212"/>
                        <a:gd name="connsiteY132" fmla="*/ 673412 h 758095"/>
                        <a:gd name="connsiteX133" fmla="*/ 1067894 w 1496212"/>
                        <a:gd name="connsiteY133" fmla="*/ 680169 h 758095"/>
                        <a:gd name="connsiteX134" fmla="*/ 1076903 w 1496212"/>
                        <a:gd name="connsiteY134" fmla="*/ 682421 h 758095"/>
                        <a:gd name="connsiteX135" fmla="*/ 1085912 w 1496212"/>
                        <a:gd name="connsiteY135" fmla="*/ 686926 h 758095"/>
                        <a:gd name="connsiteX136" fmla="*/ 1103930 w 1496212"/>
                        <a:gd name="connsiteY136" fmla="*/ 691430 h 758095"/>
                        <a:gd name="connsiteX137" fmla="*/ 1110686 w 1496212"/>
                        <a:gd name="connsiteY137" fmla="*/ 700439 h 758095"/>
                        <a:gd name="connsiteX138" fmla="*/ 1115191 w 1496212"/>
                        <a:gd name="connsiteY138" fmla="*/ 707196 h 758095"/>
                        <a:gd name="connsiteX139" fmla="*/ 1121948 w 1496212"/>
                        <a:gd name="connsiteY139" fmla="*/ 711700 h 758095"/>
                        <a:gd name="connsiteX140" fmla="*/ 1130956 w 1496212"/>
                        <a:gd name="connsiteY140" fmla="*/ 727466 h 758095"/>
                        <a:gd name="connsiteX141" fmla="*/ 1133209 w 1496212"/>
                        <a:gd name="connsiteY141" fmla="*/ 736474 h 758095"/>
                        <a:gd name="connsiteX142" fmla="*/ 1148974 w 1496212"/>
                        <a:gd name="connsiteY142" fmla="*/ 743231 h 758095"/>
                        <a:gd name="connsiteX143" fmla="*/ 1191766 w 1496212"/>
                        <a:gd name="connsiteY143" fmla="*/ 745483 h 758095"/>
                        <a:gd name="connsiteX144" fmla="*/ 1207532 w 1496212"/>
                        <a:gd name="connsiteY144" fmla="*/ 743231 h 758095"/>
                        <a:gd name="connsiteX145" fmla="*/ 1248072 w 1496212"/>
                        <a:gd name="connsiteY145" fmla="*/ 745483 h 758095"/>
                        <a:gd name="connsiteX146" fmla="*/ 1268342 w 1496212"/>
                        <a:gd name="connsiteY146" fmla="*/ 747736 h 758095"/>
                        <a:gd name="connsiteX147" fmla="*/ 1281855 w 1496212"/>
                        <a:gd name="connsiteY147" fmla="*/ 729718 h 758095"/>
                        <a:gd name="connsiteX148" fmla="*/ 1288612 w 1496212"/>
                        <a:gd name="connsiteY148" fmla="*/ 727466 h 758095"/>
                        <a:gd name="connsiteX149" fmla="*/ 1304377 w 1496212"/>
                        <a:gd name="connsiteY149" fmla="*/ 713952 h 758095"/>
                        <a:gd name="connsiteX150" fmla="*/ 1306629 w 1496212"/>
                        <a:gd name="connsiteY150" fmla="*/ 707196 h 758095"/>
                        <a:gd name="connsiteX151" fmla="*/ 1311134 w 1496212"/>
                        <a:gd name="connsiteY151" fmla="*/ 700439 h 758095"/>
                        <a:gd name="connsiteX152" fmla="*/ 1315638 w 1496212"/>
                        <a:gd name="connsiteY152" fmla="*/ 691430 h 758095"/>
                        <a:gd name="connsiteX153" fmla="*/ 1322395 w 1496212"/>
                        <a:gd name="connsiteY153" fmla="*/ 689178 h 758095"/>
                        <a:gd name="connsiteX154" fmla="*/ 1326899 w 1496212"/>
                        <a:gd name="connsiteY154" fmla="*/ 680169 h 758095"/>
                        <a:gd name="connsiteX155" fmla="*/ 1333656 w 1496212"/>
                        <a:gd name="connsiteY155" fmla="*/ 675665 h 758095"/>
                        <a:gd name="connsiteX156" fmla="*/ 1335908 w 1496212"/>
                        <a:gd name="connsiteY156" fmla="*/ 666656 h 758095"/>
                        <a:gd name="connsiteX157" fmla="*/ 1338160 w 1496212"/>
                        <a:gd name="connsiteY157" fmla="*/ 659899 h 758095"/>
                        <a:gd name="connsiteX158" fmla="*/ 1342665 w 1496212"/>
                        <a:gd name="connsiteY158" fmla="*/ 655395 h 758095"/>
                        <a:gd name="connsiteX159" fmla="*/ 1351674 w 1496212"/>
                        <a:gd name="connsiteY159" fmla="*/ 641881 h 758095"/>
                        <a:gd name="connsiteX160" fmla="*/ 1353926 w 1496212"/>
                        <a:gd name="connsiteY160" fmla="*/ 632873 h 758095"/>
                        <a:gd name="connsiteX161" fmla="*/ 1356178 w 1496212"/>
                        <a:gd name="connsiteY161" fmla="*/ 610350 h 758095"/>
                        <a:gd name="connsiteX162" fmla="*/ 1360682 w 1496212"/>
                        <a:gd name="connsiteY162" fmla="*/ 601341 h 758095"/>
                        <a:gd name="connsiteX163" fmla="*/ 1365187 w 1496212"/>
                        <a:gd name="connsiteY163" fmla="*/ 585576 h 758095"/>
                        <a:gd name="connsiteX164" fmla="*/ 1371944 w 1496212"/>
                        <a:gd name="connsiteY164" fmla="*/ 576567 h 758095"/>
                        <a:gd name="connsiteX165" fmla="*/ 1376448 w 1496212"/>
                        <a:gd name="connsiteY165" fmla="*/ 542784 h 758095"/>
                        <a:gd name="connsiteX166" fmla="*/ 1378700 w 1496212"/>
                        <a:gd name="connsiteY166" fmla="*/ 533775 h 758095"/>
                        <a:gd name="connsiteX167" fmla="*/ 1380952 w 1496212"/>
                        <a:gd name="connsiteY167" fmla="*/ 477470 h 758095"/>
                        <a:gd name="connsiteX168" fmla="*/ 1396718 w 1496212"/>
                        <a:gd name="connsiteY168" fmla="*/ 454947 h 758095"/>
                        <a:gd name="connsiteX169" fmla="*/ 1403475 w 1496212"/>
                        <a:gd name="connsiteY169" fmla="*/ 443686 h 758095"/>
                        <a:gd name="connsiteX170" fmla="*/ 1410231 w 1496212"/>
                        <a:gd name="connsiteY170" fmla="*/ 434677 h 758095"/>
                        <a:gd name="connsiteX171" fmla="*/ 1412483 w 1496212"/>
                        <a:gd name="connsiteY171" fmla="*/ 385129 h 758095"/>
                        <a:gd name="connsiteX172" fmla="*/ 1414736 w 1496212"/>
                        <a:gd name="connsiteY172" fmla="*/ 373868 h 758095"/>
                        <a:gd name="connsiteX173" fmla="*/ 1421492 w 1496212"/>
                        <a:gd name="connsiteY173" fmla="*/ 367111 h 758095"/>
                        <a:gd name="connsiteX174" fmla="*/ 1435006 w 1496212"/>
                        <a:gd name="connsiteY174" fmla="*/ 157655 h 758095"/>
                        <a:gd name="connsiteX175" fmla="*/ 1448519 w 1496212"/>
                        <a:gd name="connsiteY175" fmla="*/ 141889 h 758095"/>
                        <a:gd name="connsiteX176" fmla="*/ 1453023 w 1496212"/>
                        <a:gd name="connsiteY176" fmla="*/ 135133 h 758095"/>
                        <a:gd name="connsiteX177" fmla="*/ 1459780 w 1496212"/>
                        <a:gd name="connsiteY177" fmla="*/ 132880 h 758095"/>
                        <a:gd name="connsiteX178" fmla="*/ 1466537 w 1496212"/>
                        <a:gd name="connsiteY178" fmla="*/ 128376 h 758095"/>
                        <a:gd name="connsiteX179" fmla="*/ 1468789 w 1496212"/>
                        <a:gd name="connsiteY179" fmla="*/ 99097 h 758095"/>
                        <a:gd name="connsiteX180" fmla="*/ 1475546 w 1496212"/>
                        <a:gd name="connsiteY180" fmla="*/ 94593 h 758095"/>
                        <a:gd name="connsiteX181" fmla="*/ 1486807 w 1496212"/>
                        <a:gd name="connsiteY181" fmla="*/ 83332 h 758095"/>
                        <a:gd name="connsiteX182" fmla="*/ 1489059 w 1496212"/>
                        <a:gd name="connsiteY182" fmla="*/ 76575 h 758095"/>
                        <a:gd name="connsiteX183" fmla="*/ 1495816 w 1496212"/>
                        <a:gd name="connsiteY183" fmla="*/ 74323 h 758095"/>
                        <a:gd name="connsiteX184" fmla="*/ 1493563 w 1496212"/>
                        <a:gd name="connsiteY184" fmla="*/ 0 h 758095"/>
                        <a:gd name="connsiteX185" fmla="*/ 1482302 w 1496212"/>
                        <a:gd name="connsiteY185" fmla="*/ 9008 h 758095"/>
                        <a:gd name="connsiteX186" fmla="*/ 1480050 w 1496212"/>
                        <a:gd name="connsiteY186" fmla="*/ 18017 h 758095"/>
                        <a:gd name="connsiteX187" fmla="*/ 1473293 w 1496212"/>
                        <a:gd name="connsiteY187" fmla="*/ 20270 h 758095"/>
                        <a:gd name="connsiteX188" fmla="*/ 1482302 w 1496212"/>
                        <a:gd name="connsiteY18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808889 w 1496212"/>
                        <a:gd name="connsiteY67" fmla="*/ 554045 h 758095"/>
                        <a:gd name="connsiteX68" fmla="*/ 788619 w 1496212"/>
                        <a:gd name="connsiteY68" fmla="*/ 558549 h 758095"/>
                        <a:gd name="connsiteX69" fmla="*/ 779611 w 1496212"/>
                        <a:gd name="connsiteY69" fmla="*/ 560802 h 758095"/>
                        <a:gd name="connsiteX70" fmla="*/ 750332 w 1496212"/>
                        <a:gd name="connsiteY70" fmla="*/ 578819 h 758095"/>
                        <a:gd name="connsiteX71" fmla="*/ 732314 w 1496212"/>
                        <a:gd name="connsiteY71" fmla="*/ 594585 h 758095"/>
                        <a:gd name="connsiteX72" fmla="*/ 709792 w 1496212"/>
                        <a:gd name="connsiteY72" fmla="*/ 626116 h 758095"/>
                        <a:gd name="connsiteX73" fmla="*/ 691774 w 1496212"/>
                        <a:gd name="connsiteY73" fmla="*/ 644134 h 758095"/>
                        <a:gd name="connsiteX74" fmla="*/ 647419 w 1496212"/>
                        <a:gd name="connsiteY74" fmla="*/ 668108 h 758095"/>
                        <a:gd name="connsiteX75" fmla="*/ 550648 w 1496212"/>
                        <a:gd name="connsiteY75" fmla="*/ 677007 h 758095"/>
                        <a:gd name="connsiteX76" fmla="*/ 449766 w 1496212"/>
                        <a:gd name="connsiteY76" fmla="*/ 674028 h 758095"/>
                        <a:gd name="connsiteX77" fmla="*/ 385817 w 1496212"/>
                        <a:gd name="connsiteY77" fmla="*/ 637474 h 758095"/>
                        <a:gd name="connsiteX78" fmla="*/ 340428 w 1496212"/>
                        <a:gd name="connsiteY78" fmla="*/ 603594 h 758095"/>
                        <a:gd name="connsiteX79" fmla="*/ 302141 w 1496212"/>
                        <a:gd name="connsiteY79" fmla="*/ 578819 h 758095"/>
                        <a:gd name="connsiteX80" fmla="*/ 266105 w 1496212"/>
                        <a:gd name="connsiteY80" fmla="*/ 556297 h 758095"/>
                        <a:gd name="connsiteX81" fmla="*/ 259349 w 1496212"/>
                        <a:gd name="connsiteY81" fmla="*/ 554045 h 758095"/>
                        <a:gd name="connsiteX82" fmla="*/ 236826 w 1496212"/>
                        <a:gd name="connsiteY82" fmla="*/ 545036 h 758095"/>
                        <a:gd name="connsiteX83" fmla="*/ 180521 w 1496212"/>
                        <a:gd name="connsiteY83" fmla="*/ 536027 h 758095"/>
                        <a:gd name="connsiteX84" fmla="*/ 117459 w 1496212"/>
                        <a:gd name="connsiteY84" fmla="*/ 533775 h 758095"/>
                        <a:gd name="connsiteX85" fmla="*/ 76919 w 1496212"/>
                        <a:gd name="connsiteY85" fmla="*/ 536027 h 758095"/>
                        <a:gd name="connsiteX86" fmla="*/ 61645 w 1496212"/>
                        <a:gd name="connsiteY86" fmla="*/ 536930 h 758095"/>
                        <a:gd name="connsiteX87" fmla="*/ 23483 w 1496212"/>
                        <a:gd name="connsiteY87" fmla="*/ 550729 h 758095"/>
                        <a:gd name="connsiteX88" fmla="*/ 103 w 1496212"/>
                        <a:gd name="connsiteY88" fmla="*/ 573331 h 758095"/>
                        <a:gd name="connsiteX89" fmla="*/ 16207 w 1496212"/>
                        <a:gd name="connsiteY89" fmla="*/ 613525 h 758095"/>
                        <a:gd name="connsiteX90" fmla="*/ 45307 w 1496212"/>
                        <a:gd name="connsiteY90" fmla="*/ 618170 h 758095"/>
                        <a:gd name="connsiteX91" fmla="*/ 125027 w 1496212"/>
                        <a:gd name="connsiteY91" fmla="*/ 629432 h 758095"/>
                        <a:gd name="connsiteX92" fmla="*/ 167008 w 1496212"/>
                        <a:gd name="connsiteY92" fmla="*/ 632873 h 758095"/>
                        <a:gd name="connsiteX93" fmla="*/ 219388 w 1496212"/>
                        <a:gd name="connsiteY93" fmla="*/ 640429 h 758095"/>
                        <a:gd name="connsiteX94" fmla="*/ 271189 w 1496212"/>
                        <a:gd name="connsiteY94" fmla="*/ 659173 h 758095"/>
                        <a:gd name="connsiteX95" fmla="*/ 302141 w 1496212"/>
                        <a:gd name="connsiteY95" fmla="*/ 675665 h 758095"/>
                        <a:gd name="connsiteX96" fmla="*/ 337229 w 1496212"/>
                        <a:gd name="connsiteY96" fmla="*/ 700365 h 758095"/>
                        <a:gd name="connsiteX97" fmla="*/ 378458 w 1496212"/>
                        <a:gd name="connsiteY97" fmla="*/ 749187 h 758095"/>
                        <a:gd name="connsiteX98" fmla="*/ 403490 w 1496212"/>
                        <a:gd name="connsiteY98" fmla="*/ 752240 h 758095"/>
                        <a:gd name="connsiteX99" fmla="*/ 548322 w 1496212"/>
                        <a:gd name="connsiteY99" fmla="*/ 753003 h 758095"/>
                        <a:gd name="connsiteX100" fmla="*/ 650976 w 1496212"/>
                        <a:gd name="connsiteY100" fmla="*/ 747772 h 758095"/>
                        <a:gd name="connsiteX101" fmla="*/ 682765 w 1496212"/>
                        <a:gd name="connsiteY101" fmla="*/ 747736 h 758095"/>
                        <a:gd name="connsiteX102" fmla="*/ 689522 w 1496212"/>
                        <a:gd name="connsiteY102" fmla="*/ 745483 h 758095"/>
                        <a:gd name="connsiteX103" fmla="*/ 698531 w 1496212"/>
                        <a:gd name="connsiteY103" fmla="*/ 743231 h 758095"/>
                        <a:gd name="connsiteX104" fmla="*/ 730062 w 1496212"/>
                        <a:gd name="connsiteY104" fmla="*/ 740979 h 758095"/>
                        <a:gd name="connsiteX105" fmla="*/ 757088 w 1496212"/>
                        <a:gd name="connsiteY105" fmla="*/ 713952 h 758095"/>
                        <a:gd name="connsiteX106" fmla="*/ 768349 w 1496212"/>
                        <a:gd name="connsiteY106" fmla="*/ 702691 h 758095"/>
                        <a:gd name="connsiteX107" fmla="*/ 772854 w 1496212"/>
                        <a:gd name="connsiteY107" fmla="*/ 698187 h 758095"/>
                        <a:gd name="connsiteX108" fmla="*/ 784115 w 1496212"/>
                        <a:gd name="connsiteY108" fmla="*/ 684674 h 758095"/>
                        <a:gd name="connsiteX109" fmla="*/ 795376 w 1496212"/>
                        <a:gd name="connsiteY109" fmla="*/ 673412 h 758095"/>
                        <a:gd name="connsiteX110" fmla="*/ 799881 w 1496212"/>
                        <a:gd name="connsiteY110" fmla="*/ 666656 h 758095"/>
                        <a:gd name="connsiteX111" fmla="*/ 806637 w 1496212"/>
                        <a:gd name="connsiteY111" fmla="*/ 664404 h 758095"/>
                        <a:gd name="connsiteX112" fmla="*/ 808889 w 1496212"/>
                        <a:gd name="connsiteY112" fmla="*/ 657647 h 758095"/>
                        <a:gd name="connsiteX113" fmla="*/ 838168 w 1496212"/>
                        <a:gd name="connsiteY113" fmla="*/ 655395 h 758095"/>
                        <a:gd name="connsiteX114" fmla="*/ 860690 w 1496212"/>
                        <a:gd name="connsiteY114" fmla="*/ 639629 h 758095"/>
                        <a:gd name="connsiteX115" fmla="*/ 878708 w 1496212"/>
                        <a:gd name="connsiteY115" fmla="*/ 635125 h 758095"/>
                        <a:gd name="connsiteX116" fmla="*/ 887717 w 1496212"/>
                        <a:gd name="connsiteY116" fmla="*/ 632873 h 758095"/>
                        <a:gd name="connsiteX117" fmla="*/ 894474 w 1496212"/>
                        <a:gd name="connsiteY117" fmla="*/ 628368 h 758095"/>
                        <a:gd name="connsiteX118" fmla="*/ 914744 w 1496212"/>
                        <a:gd name="connsiteY118" fmla="*/ 619359 h 758095"/>
                        <a:gd name="connsiteX119" fmla="*/ 926005 w 1496212"/>
                        <a:gd name="connsiteY119" fmla="*/ 608098 h 758095"/>
                        <a:gd name="connsiteX120" fmla="*/ 941770 w 1496212"/>
                        <a:gd name="connsiteY120" fmla="*/ 603594 h 758095"/>
                        <a:gd name="connsiteX121" fmla="*/ 980058 w 1496212"/>
                        <a:gd name="connsiteY121" fmla="*/ 605846 h 758095"/>
                        <a:gd name="connsiteX122" fmla="*/ 984562 w 1496212"/>
                        <a:gd name="connsiteY122" fmla="*/ 612603 h 758095"/>
                        <a:gd name="connsiteX123" fmla="*/ 989067 w 1496212"/>
                        <a:gd name="connsiteY123" fmla="*/ 617107 h 758095"/>
                        <a:gd name="connsiteX124" fmla="*/ 1009337 w 1496212"/>
                        <a:gd name="connsiteY124" fmla="*/ 623864 h 758095"/>
                        <a:gd name="connsiteX125" fmla="*/ 1018346 w 1496212"/>
                        <a:gd name="connsiteY125" fmla="*/ 632873 h 758095"/>
                        <a:gd name="connsiteX126" fmla="*/ 1022850 w 1496212"/>
                        <a:gd name="connsiteY126" fmla="*/ 641881 h 758095"/>
                        <a:gd name="connsiteX127" fmla="*/ 1036363 w 1496212"/>
                        <a:gd name="connsiteY127" fmla="*/ 650890 h 758095"/>
                        <a:gd name="connsiteX128" fmla="*/ 1040868 w 1496212"/>
                        <a:gd name="connsiteY128" fmla="*/ 664404 h 758095"/>
                        <a:gd name="connsiteX129" fmla="*/ 1047624 w 1496212"/>
                        <a:gd name="connsiteY129" fmla="*/ 668908 h 758095"/>
                        <a:gd name="connsiteX130" fmla="*/ 1058885 w 1496212"/>
                        <a:gd name="connsiteY130" fmla="*/ 671160 h 758095"/>
                        <a:gd name="connsiteX131" fmla="*/ 1065642 w 1496212"/>
                        <a:gd name="connsiteY131" fmla="*/ 673412 h 758095"/>
                        <a:gd name="connsiteX132" fmla="*/ 1067894 w 1496212"/>
                        <a:gd name="connsiteY132" fmla="*/ 680169 h 758095"/>
                        <a:gd name="connsiteX133" fmla="*/ 1076903 w 1496212"/>
                        <a:gd name="connsiteY133" fmla="*/ 682421 h 758095"/>
                        <a:gd name="connsiteX134" fmla="*/ 1085912 w 1496212"/>
                        <a:gd name="connsiteY134" fmla="*/ 686926 h 758095"/>
                        <a:gd name="connsiteX135" fmla="*/ 1103930 w 1496212"/>
                        <a:gd name="connsiteY135" fmla="*/ 691430 h 758095"/>
                        <a:gd name="connsiteX136" fmla="*/ 1110686 w 1496212"/>
                        <a:gd name="connsiteY136" fmla="*/ 700439 h 758095"/>
                        <a:gd name="connsiteX137" fmla="*/ 1115191 w 1496212"/>
                        <a:gd name="connsiteY137" fmla="*/ 707196 h 758095"/>
                        <a:gd name="connsiteX138" fmla="*/ 1121948 w 1496212"/>
                        <a:gd name="connsiteY138" fmla="*/ 711700 h 758095"/>
                        <a:gd name="connsiteX139" fmla="*/ 1130956 w 1496212"/>
                        <a:gd name="connsiteY139" fmla="*/ 727466 h 758095"/>
                        <a:gd name="connsiteX140" fmla="*/ 1133209 w 1496212"/>
                        <a:gd name="connsiteY140" fmla="*/ 736474 h 758095"/>
                        <a:gd name="connsiteX141" fmla="*/ 1148974 w 1496212"/>
                        <a:gd name="connsiteY141" fmla="*/ 743231 h 758095"/>
                        <a:gd name="connsiteX142" fmla="*/ 1191766 w 1496212"/>
                        <a:gd name="connsiteY142" fmla="*/ 745483 h 758095"/>
                        <a:gd name="connsiteX143" fmla="*/ 1207532 w 1496212"/>
                        <a:gd name="connsiteY143" fmla="*/ 743231 h 758095"/>
                        <a:gd name="connsiteX144" fmla="*/ 1248072 w 1496212"/>
                        <a:gd name="connsiteY144" fmla="*/ 745483 h 758095"/>
                        <a:gd name="connsiteX145" fmla="*/ 1268342 w 1496212"/>
                        <a:gd name="connsiteY145" fmla="*/ 747736 h 758095"/>
                        <a:gd name="connsiteX146" fmla="*/ 1281855 w 1496212"/>
                        <a:gd name="connsiteY146" fmla="*/ 729718 h 758095"/>
                        <a:gd name="connsiteX147" fmla="*/ 1288612 w 1496212"/>
                        <a:gd name="connsiteY147" fmla="*/ 727466 h 758095"/>
                        <a:gd name="connsiteX148" fmla="*/ 1304377 w 1496212"/>
                        <a:gd name="connsiteY148" fmla="*/ 713952 h 758095"/>
                        <a:gd name="connsiteX149" fmla="*/ 1306629 w 1496212"/>
                        <a:gd name="connsiteY149" fmla="*/ 707196 h 758095"/>
                        <a:gd name="connsiteX150" fmla="*/ 1311134 w 1496212"/>
                        <a:gd name="connsiteY150" fmla="*/ 700439 h 758095"/>
                        <a:gd name="connsiteX151" fmla="*/ 1315638 w 1496212"/>
                        <a:gd name="connsiteY151" fmla="*/ 691430 h 758095"/>
                        <a:gd name="connsiteX152" fmla="*/ 1322395 w 1496212"/>
                        <a:gd name="connsiteY152" fmla="*/ 689178 h 758095"/>
                        <a:gd name="connsiteX153" fmla="*/ 1326899 w 1496212"/>
                        <a:gd name="connsiteY153" fmla="*/ 680169 h 758095"/>
                        <a:gd name="connsiteX154" fmla="*/ 1333656 w 1496212"/>
                        <a:gd name="connsiteY154" fmla="*/ 675665 h 758095"/>
                        <a:gd name="connsiteX155" fmla="*/ 1335908 w 1496212"/>
                        <a:gd name="connsiteY155" fmla="*/ 666656 h 758095"/>
                        <a:gd name="connsiteX156" fmla="*/ 1338160 w 1496212"/>
                        <a:gd name="connsiteY156" fmla="*/ 659899 h 758095"/>
                        <a:gd name="connsiteX157" fmla="*/ 1342665 w 1496212"/>
                        <a:gd name="connsiteY157" fmla="*/ 655395 h 758095"/>
                        <a:gd name="connsiteX158" fmla="*/ 1351674 w 1496212"/>
                        <a:gd name="connsiteY158" fmla="*/ 641881 h 758095"/>
                        <a:gd name="connsiteX159" fmla="*/ 1353926 w 1496212"/>
                        <a:gd name="connsiteY159" fmla="*/ 632873 h 758095"/>
                        <a:gd name="connsiteX160" fmla="*/ 1356178 w 1496212"/>
                        <a:gd name="connsiteY160" fmla="*/ 610350 h 758095"/>
                        <a:gd name="connsiteX161" fmla="*/ 1360682 w 1496212"/>
                        <a:gd name="connsiteY161" fmla="*/ 601341 h 758095"/>
                        <a:gd name="connsiteX162" fmla="*/ 1365187 w 1496212"/>
                        <a:gd name="connsiteY162" fmla="*/ 585576 h 758095"/>
                        <a:gd name="connsiteX163" fmla="*/ 1371944 w 1496212"/>
                        <a:gd name="connsiteY163" fmla="*/ 576567 h 758095"/>
                        <a:gd name="connsiteX164" fmla="*/ 1376448 w 1496212"/>
                        <a:gd name="connsiteY164" fmla="*/ 542784 h 758095"/>
                        <a:gd name="connsiteX165" fmla="*/ 1378700 w 1496212"/>
                        <a:gd name="connsiteY165" fmla="*/ 533775 h 758095"/>
                        <a:gd name="connsiteX166" fmla="*/ 1380952 w 1496212"/>
                        <a:gd name="connsiteY166" fmla="*/ 477470 h 758095"/>
                        <a:gd name="connsiteX167" fmla="*/ 1396718 w 1496212"/>
                        <a:gd name="connsiteY167" fmla="*/ 454947 h 758095"/>
                        <a:gd name="connsiteX168" fmla="*/ 1403475 w 1496212"/>
                        <a:gd name="connsiteY168" fmla="*/ 443686 h 758095"/>
                        <a:gd name="connsiteX169" fmla="*/ 1410231 w 1496212"/>
                        <a:gd name="connsiteY169" fmla="*/ 434677 h 758095"/>
                        <a:gd name="connsiteX170" fmla="*/ 1412483 w 1496212"/>
                        <a:gd name="connsiteY170" fmla="*/ 385129 h 758095"/>
                        <a:gd name="connsiteX171" fmla="*/ 1414736 w 1496212"/>
                        <a:gd name="connsiteY171" fmla="*/ 373868 h 758095"/>
                        <a:gd name="connsiteX172" fmla="*/ 1421492 w 1496212"/>
                        <a:gd name="connsiteY172" fmla="*/ 367111 h 758095"/>
                        <a:gd name="connsiteX173" fmla="*/ 1435006 w 1496212"/>
                        <a:gd name="connsiteY173" fmla="*/ 157655 h 758095"/>
                        <a:gd name="connsiteX174" fmla="*/ 1448519 w 1496212"/>
                        <a:gd name="connsiteY174" fmla="*/ 141889 h 758095"/>
                        <a:gd name="connsiteX175" fmla="*/ 1453023 w 1496212"/>
                        <a:gd name="connsiteY175" fmla="*/ 135133 h 758095"/>
                        <a:gd name="connsiteX176" fmla="*/ 1459780 w 1496212"/>
                        <a:gd name="connsiteY176" fmla="*/ 132880 h 758095"/>
                        <a:gd name="connsiteX177" fmla="*/ 1466537 w 1496212"/>
                        <a:gd name="connsiteY177" fmla="*/ 128376 h 758095"/>
                        <a:gd name="connsiteX178" fmla="*/ 1468789 w 1496212"/>
                        <a:gd name="connsiteY178" fmla="*/ 99097 h 758095"/>
                        <a:gd name="connsiteX179" fmla="*/ 1475546 w 1496212"/>
                        <a:gd name="connsiteY179" fmla="*/ 94593 h 758095"/>
                        <a:gd name="connsiteX180" fmla="*/ 1486807 w 1496212"/>
                        <a:gd name="connsiteY180" fmla="*/ 83332 h 758095"/>
                        <a:gd name="connsiteX181" fmla="*/ 1489059 w 1496212"/>
                        <a:gd name="connsiteY181" fmla="*/ 76575 h 758095"/>
                        <a:gd name="connsiteX182" fmla="*/ 1495816 w 1496212"/>
                        <a:gd name="connsiteY182" fmla="*/ 74323 h 758095"/>
                        <a:gd name="connsiteX183" fmla="*/ 1493563 w 1496212"/>
                        <a:gd name="connsiteY183" fmla="*/ 0 h 758095"/>
                        <a:gd name="connsiteX184" fmla="*/ 1482302 w 1496212"/>
                        <a:gd name="connsiteY184" fmla="*/ 9008 h 758095"/>
                        <a:gd name="connsiteX185" fmla="*/ 1480050 w 1496212"/>
                        <a:gd name="connsiteY185" fmla="*/ 18017 h 758095"/>
                        <a:gd name="connsiteX186" fmla="*/ 1473293 w 1496212"/>
                        <a:gd name="connsiteY186" fmla="*/ 20270 h 758095"/>
                        <a:gd name="connsiteX187" fmla="*/ 1482302 w 1496212"/>
                        <a:gd name="connsiteY18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813394 w 1496212"/>
                        <a:gd name="connsiteY66" fmla="*/ 549541 h 758095"/>
                        <a:gd name="connsiteX67" fmla="*/ 788619 w 1496212"/>
                        <a:gd name="connsiteY67" fmla="*/ 558549 h 758095"/>
                        <a:gd name="connsiteX68" fmla="*/ 779611 w 1496212"/>
                        <a:gd name="connsiteY68" fmla="*/ 560802 h 758095"/>
                        <a:gd name="connsiteX69" fmla="*/ 750332 w 1496212"/>
                        <a:gd name="connsiteY69" fmla="*/ 578819 h 758095"/>
                        <a:gd name="connsiteX70" fmla="*/ 732314 w 1496212"/>
                        <a:gd name="connsiteY70" fmla="*/ 594585 h 758095"/>
                        <a:gd name="connsiteX71" fmla="*/ 709792 w 1496212"/>
                        <a:gd name="connsiteY71" fmla="*/ 626116 h 758095"/>
                        <a:gd name="connsiteX72" fmla="*/ 691774 w 1496212"/>
                        <a:gd name="connsiteY72" fmla="*/ 644134 h 758095"/>
                        <a:gd name="connsiteX73" fmla="*/ 647419 w 1496212"/>
                        <a:gd name="connsiteY73" fmla="*/ 668108 h 758095"/>
                        <a:gd name="connsiteX74" fmla="*/ 550648 w 1496212"/>
                        <a:gd name="connsiteY74" fmla="*/ 677007 h 758095"/>
                        <a:gd name="connsiteX75" fmla="*/ 449766 w 1496212"/>
                        <a:gd name="connsiteY75" fmla="*/ 674028 h 758095"/>
                        <a:gd name="connsiteX76" fmla="*/ 385817 w 1496212"/>
                        <a:gd name="connsiteY76" fmla="*/ 637474 h 758095"/>
                        <a:gd name="connsiteX77" fmla="*/ 340428 w 1496212"/>
                        <a:gd name="connsiteY77" fmla="*/ 603594 h 758095"/>
                        <a:gd name="connsiteX78" fmla="*/ 302141 w 1496212"/>
                        <a:gd name="connsiteY78" fmla="*/ 578819 h 758095"/>
                        <a:gd name="connsiteX79" fmla="*/ 266105 w 1496212"/>
                        <a:gd name="connsiteY79" fmla="*/ 556297 h 758095"/>
                        <a:gd name="connsiteX80" fmla="*/ 259349 w 1496212"/>
                        <a:gd name="connsiteY80" fmla="*/ 554045 h 758095"/>
                        <a:gd name="connsiteX81" fmla="*/ 236826 w 1496212"/>
                        <a:gd name="connsiteY81" fmla="*/ 545036 h 758095"/>
                        <a:gd name="connsiteX82" fmla="*/ 180521 w 1496212"/>
                        <a:gd name="connsiteY82" fmla="*/ 536027 h 758095"/>
                        <a:gd name="connsiteX83" fmla="*/ 117459 w 1496212"/>
                        <a:gd name="connsiteY83" fmla="*/ 533775 h 758095"/>
                        <a:gd name="connsiteX84" fmla="*/ 76919 w 1496212"/>
                        <a:gd name="connsiteY84" fmla="*/ 536027 h 758095"/>
                        <a:gd name="connsiteX85" fmla="*/ 61645 w 1496212"/>
                        <a:gd name="connsiteY85" fmla="*/ 536930 h 758095"/>
                        <a:gd name="connsiteX86" fmla="*/ 23483 w 1496212"/>
                        <a:gd name="connsiteY86" fmla="*/ 550729 h 758095"/>
                        <a:gd name="connsiteX87" fmla="*/ 103 w 1496212"/>
                        <a:gd name="connsiteY87" fmla="*/ 573331 h 758095"/>
                        <a:gd name="connsiteX88" fmla="*/ 16207 w 1496212"/>
                        <a:gd name="connsiteY88" fmla="*/ 613525 h 758095"/>
                        <a:gd name="connsiteX89" fmla="*/ 45307 w 1496212"/>
                        <a:gd name="connsiteY89" fmla="*/ 618170 h 758095"/>
                        <a:gd name="connsiteX90" fmla="*/ 125027 w 1496212"/>
                        <a:gd name="connsiteY90" fmla="*/ 629432 h 758095"/>
                        <a:gd name="connsiteX91" fmla="*/ 167008 w 1496212"/>
                        <a:gd name="connsiteY91" fmla="*/ 632873 h 758095"/>
                        <a:gd name="connsiteX92" fmla="*/ 219388 w 1496212"/>
                        <a:gd name="connsiteY92" fmla="*/ 640429 h 758095"/>
                        <a:gd name="connsiteX93" fmla="*/ 271189 w 1496212"/>
                        <a:gd name="connsiteY93" fmla="*/ 659173 h 758095"/>
                        <a:gd name="connsiteX94" fmla="*/ 302141 w 1496212"/>
                        <a:gd name="connsiteY94" fmla="*/ 675665 h 758095"/>
                        <a:gd name="connsiteX95" fmla="*/ 337229 w 1496212"/>
                        <a:gd name="connsiteY95" fmla="*/ 700365 h 758095"/>
                        <a:gd name="connsiteX96" fmla="*/ 378458 w 1496212"/>
                        <a:gd name="connsiteY96" fmla="*/ 749187 h 758095"/>
                        <a:gd name="connsiteX97" fmla="*/ 403490 w 1496212"/>
                        <a:gd name="connsiteY97" fmla="*/ 752240 h 758095"/>
                        <a:gd name="connsiteX98" fmla="*/ 548322 w 1496212"/>
                        <a:gd name="connsiteY98" fmla="*/ 753003 h 758095"/>
                        <a:gd name="connsiteX99" fmla="*/ 650976 w 1496212"/>
                        <a:gd name="connsiteY99" fmla="*/ 747772 h 758095"/>
                        <a:gd name="connsiteX100" fmla="*/ 682765 w 1496212"/>
                        <a:gd name="connsiteY100" fmla="*/ 747736 h 758095"/>
                        <a:gd name="connsiteX101" fmla="*/ 689522 w 1496212"/>
                        <a:gd name="connsiteY101" fmla="*/ 745483 h 758095"/>
                        <a:gd name="connsiteX102" fmla="*/ 698531 w 1496212"/>
                        <a:gd name="connsiteY102" fmla="*/ 743231 h 758095"/>
                        <a:gd name="connsiteX103" fmla="*/ 730062 w 1496212"/>
                        <a:gd name="connsiteY103" fmla="*/ 740979 h 758095"/>
                        <a:gd name="connsiteX104" fmla="*/ 757088 w 1496212"/>
                        <a:gd name="connsiteY104" fmla="*/ 713952 h 758095"/>
                        <a:gd name="connsiteX105" fmla="*/ 768349 w 1496212"/>
                        <a:gd name="connsiteY105" fmla="*/ 702691 h 758095"/>
                        <a:gd name="connsiteX106" fmla="*/ 772854 w 1496212"/>
                        <a:gd name="connsiteY106" fmla="*/ 698187 h 758095"/>
                        <a:gd name="connsiteX107" fmla="*/ 784115 w 1496212"/>
                        <a:gd name="connsiteY107" fmla="*/ 684674 h 758095"/>
                        <a:gd name="connsiteX108" fmla="*/ 795376 w 1496212"/>
                        <a:gd name="connsiteY108" fmla="*/ 673412 h 758095"/>
                        <a:gd name="connsiteX109" fmla="*/ 799881 w 1496212"/>
                        <a:gd name="connsiteY109" fmla="*/ 666656 h 758095"/>
                        <a:gd name="connsiteX110" fmla="*/ 806637 w 1496212"/>
                        <a:gd name="connsiteY110" fmla="*/ 664404 h 758095"/>
                        <a:gd name="connsiteX111" fmla="*/ 808889 w 1496212"/>
                        <a:gd name="connsiteY111" fmla="*/ 657647 h 758095"/>
                        <a:gd name="connsiteX112" fmla="*/ 838168 w 1496212"/>
                        <a:gd name="connsiteY112" fmla="*/ 655395 h 758095"/>
                        <a:gd name="connsiteX113" fmla="*/ 860690 w 1496212"/>
                        <a:gd name="connsiteY113" fmla="*/ 639629 h 758095"/>
                        <a:gd name="connsiteX114" fmla="*/ 878708 w 1496212"/>
                        <a:gd name="connsiteY114" fmla="*/ 635125 h 758095"/>
                        <a:gd name="connsiteX115" fmla="*/ 887717 w 1496212"/>
                        <a:gd name="connsiteY115" fmla="*/ 632873 h 758095"/>
                        <a:gd name="connsiteX116" fmla="*/ 894474 w 1496212"/>
                        <a:gd name="connsiteY116" fmla="*/ 628368 h 758095"/>
                        <a:gd name="connsiteX117" fmla="*/ 914744 w 1496212"/>
                        <a:gd name="connsiteY117" fmla="*/ 619359 h 758095"/>
                        <a:gd name="connsiteX118" fmla="*/ 926005 w 1496212"/>
                        <a:gd name="connsiteY118" fmla="*/ 608098 h 758095"/>
                        <a:gd name="connsiteX119" fmla="*/ 941770 w 1496212"/>
                        <a:gd name="connsiteY119" fmla="*/ 603594 h 758095"/>
                        <a:gd name="connsiteX120" fmla="*/ 980058 w 1496212"/>
                        <a:gd name="connsiteY120" fmla="*/ 605846 h 758095"/>
                        <a:gd name="connsiteX121" fmla="*/ 984562 w 1496212"/>
                        <a:gd name="connsiteY121" fmla="*/ 612603 h 758095"/>
                        <a:gd name="connsiteX122" fmla="*/ 989067 w 1496212"/>
                        <a:gd name="connsiteY122" fmla="*/ 617107 h 758095"/>
                        <a:gd name="connsiteX123" fmla="*/ 1009337 w 1496212"/>
                        <a:gd name="connsiteY123" fmla="*/ 623864 h 758095"/>
                        <a:gd name="connsiteX124" fmla="*/ 1018346 w 1496212"/>
                        <a:gd name="connsiteY124" fmla="*/ 632873 h 758095"/>
                        <a:gd name="connsiteX125" fmla="*/ 1022850 w 1496212"/>
                        <a:gd name="connsiteY125" fmla="*/ 641881 h 758095"/>
                        <a:gd name="connsiteX126" fmla="*/ 1036363 w 1496212"/>
                        <a:gd name="connsiteY126" fmla="*/ 650890 h 758095"/>
                        <a:gd name="connsiteX127" fmla="*/ 1040868 w 1496212"/>
                        <a:gd name="connsiteY127" fmla="*/ 664404 h 758095"/>
                        <a:gd name="connsiteX128" fmla="*/ 1047624 w 1496212"/>
                        <a:gd name="connsiteY128" fmla="*/ 668908 h 758095"/>
                        <a:gd name="connsiteX129" fmla="*/ 1058885 w 1496212"/>
                        <a:gd name="connsiteY129" fmla="*/ 671160 h 758095"/>
                        <a:gd name="connsiteX130" fmla="*/ 1065642 w 1496212"/>
                        <a:gd name="connsiteY130" fmla="*/ 673412 h 758095"/>
                        <a:gd name="connsiteX131" fmla="*/ 1067894 w 1496212"/>
                        <a:gd name="connsiteY131" fmla="*/ 680169 h 758095"/>
                        <a:gd name="connsiteX132" fmla="*/ 1076903 w 1496212"/>
                        <a:gd name="connsiteY132" fmla="*/ 682421 h 758095"/>
                        <a:gd name="connsiteX133" fmla="*/ 1085912 w 1496212"/>
                        <a:gd name="connsiteY133" fmla="*/ 686926 h 758095"/>
                        <a:gd name="connsiteX134" fmla="*/ 1103930 w 1496212"/>
                        <a:gd name="connsiteY134" fmla="*/ 691430 h 758095"/>
                        <a:gd name="connsiteX135" fmla="*/ 1110686 w 1496212"/>
                        <a:gd name="connsiteY135" fmla="*/ 700439 h 758095"/>
                        <a:gd name="connsiteX136" fmla="*/ 1115191 w 1496212"/>
                        <a:gd name="connsiteY136" fmla="*/ 707196 h 758095"/>
                        <a:gd name="connsiteX137" fmla="*/ 1121948 w 1496212"/>
                        <a:gd name="connsiteY137" fmla="*/ 711700 h 758095"/>
                        <a:gd name="connsiteX138" fmla="*/ 1130956 w 1496212"/>
                        <a:gd name="connsiteY138" fmla="*/ 727466 h 758095"/>
                        <a:gd name="connsiteX139" fmla="*/ 1133209 w 1496212"/>
                        <a:gd name="connsiteY139" fmla="*/ 736474 h 758095"/>
                        <a:gd name="connsiteX140" fmla="*/ 1148974 w 1496212"/>
                        <a:gd name="connsiteY140" fmla="*/ 743231 h 758095"/>
                        <a:gd name="connsiteX141" fmla="*/ 1191766 w 1496212"/>
                        <a:gd name="connsiteY141" fmla="*/ 745483 h 758095"/>
                        <a:gd name="connsiteX142" fmla="*/ 1207532 w 1496212"/>
                        <a:gd name="connsiteY142" fmla="*/ 743231 h 758095"/>
                        <a:gd name="connsiteX143" fmla="*/ 1248072 w 1496212"/>
                        <a:gd name="connsiteY143" fmla="*/ 745483 h 758095"/>
                        <a:gd name="connsiteX144" fmla="*/ 1268342 w 1496212"/>
                        <a:gd name="connsiteY144" fmla="*/ 747736 h 758095"/>
                        <a:gd name="connsiteX145" fmla="*/ 1281855 w 1496212"/>
                        <a:gd name="connsiteY145" fmla="*/ 729718 h 758095"/>
                        <a:gd name="connsiteX146" fmla="*/ 1288612 w 1496212"/>
                        <a:gd name="connsiteY146" fmla="*/ 727466 h 758095"/>
                        <a:gd name="connsiteX147" fmla="*/ 1304377 w 1496212"/>
                        <a:gd name="connsiteY147" fmla="*/ 713952 h 758095"/>
                        <a:gd name="connsiteX148" fmla="*/ 1306629 w 1496212"/>
                        <a:gd name="connsiteY148" fmla="*/ 707196 h 758095"/>
                        <a:gd name="connsiteX149" fmla="*/ 1311134 w 1496212"/>
                        <a:gd name="connsiteY149" fmla="*/ 700439 h 758095"/>
                        <a:gd name="connsiteX150" fmla="*/ 1315638 w 1496212"/>
                        <a:gd name="connsiteY150" fmla="*/ 691430 h 758095"/>
                        <a:gd name="connsiteX151" fmla="*/ 1322395 w 1496212"/>
                        <a:gd name="connsiteY151" fmla="*/ 689178 h 758095"/>
                        <a:gd name="connsiteX152" fmla="*/ 1326899 w 1496212"/>
                        <a:gd name="connsiteY152" fmla="*/ 680169 h 758095"/>
                        <a:gd name="connsiteX153" fmla="*/ 1333656 w 1496212"/>
                        <a:gd name="connsiteY153" fmla="*/ 675665 h 758095"/>
                        <a:gd name="connsiteX154" fmla="*/ 1335908 w 1496212"/>
                        <a:gd name="connsiteY154" fmla="*/ 666656 h 758095"/>
                        <a:gd name="connsiteX155" fmla="*/ 1338160 w 1496212"/>
                        <a:gd name="connsiteY155" fmla="*/ 659899 h 758095"/>
                        <a:gd name="connsiteX156" fmla="*/ 1342665 w 1496212"/>
                        <a:gd name="connsiteY156" fmla="*/ 655395 h 758095"/>
                        <a:gd name="connsiteX157" fmla="*/ 1351674 w 1496212"/>
                        <a:gd name="connsiteY157" fmla="*/ 641881 h 758095"/>
                        <a:gd name="connsiteX158" fmla="*/ 1353926 w 1496212"/>
                        <a:gd name="connsiteY158" fmla="*/ 632873 h 758095"/>
                        <a:gd name="connsiteX159" fmla="*/ 1356178 w 1496212"/>
                        <a:gd name="connsiteY159" fmla="*/ 610350 h 758095"/>
                        <a:gd name="connsiteX160" fmla="*/ 1360682 w 1496212"/>
                        <a:gd name="connsiteY160" fmla="*/ 601341 h 758095"/>
                        <a:gd name="connsiteX161" fmla="*/ 1365187 w 1496212"/>
                        <a:gd name="connsiteY161" fmla="*/ 585576 h 758095"/>
                        <a:gd name="connsiteX162" fmla="*/ 1371944 w 1496212"/>
                        <a:gd name="connsiteY162" fmla="*/ 576567 h 758095"/>
                        <a:gd name="connsiteX163" fmla="*/ 1376448 w 1496212"/>
                        <a:gd name="connsiteY163" fmla="*/ 542784 h 758095"/>
                        <a:gd name="connsiteX164" fmla="*/ 1378700 w 1496212"/>
                        <a:gd name="connsiteY164" fmla="*/ 533775 h 758095"/>
                        <a:gd name="connsiteX165" fmla="*/ 1380952 w 1496212"/>
                        <a:gd name="connsiteY165" fmla="*/ 477470 h 758095"/>
                        <a:gd name="connsiteX166" fmla="*/ 1396718 w 1496212"/>
                        <a:gd name="connsiteY166" fmla="*/ 454947 h 758095"/>
                        <a:gd name="connsiteX167" fmla="*/ 1403475 w 1496212"/>
                        <a:gd name="connsiteY167" fmla="*/ 443686 h 758095"/>
                        <a:gd name="connsiteX168" fmla="*/ 1410231 w 1496212"/>
                        <a:gd name="connsiteY168" fmla="*/ 434677 h 758095"/>
                        <a:gd name="connsiteX169" fmla="*/ 1412483 w 1496212"/>
                        <a:gd name="connsiteY169" fmla="*/ 385129 h 758095"/>
                        <a:gd name="connsiteX170" fmla="*/ 1414736 w 1496212"/>
                        <a:gd name="connsiteY170" fmla="*/ 373868 h 758095"/>
                        <a:gd name="connsiteX171" fmla="*/ 1421492 w 1496212"/>
                        <a:gd name="connsiteY171" fmla="*/ 367111 h 758095"/>
                        <a:gd name="connsiteX172" fmla="*/ 1435006 w 1496212"/>
                        <a:gd name="connsiteY172" fmla="*/ 157655 h 758095"/>
                        <a:gd name="connsiteX173" fmla="*/ 1448519 w 1496212"/>
                        <a:gd name="connsiteY173" fmla="*/ 141889 h 758095"/>
                        <a:gd name="connsiteX174" fmla="*/ 1453023 w 1496212"/>
                        <a:gd name="connsiteY174" fmla="*/ 135133 h 758095"/>
                        <a:gd name="connsiteX175" fmla="*/ 1459780 w 1496212"/>
                        <a:gd name="connsiteY175" fmla="*/ 132880 h 758095"/>
                        <a:gd name="connsiteX176" fmla="*/ 1466537 w 1496212"/>
                        <a:gd name="connsiteY176" fmla="*/ 128376 h 758095"/>
                        <a:gd name="connsiteX177" fmla="*/ 1468789 w 1496212"/>
                        <a:gd name="connsiteY177" fmla="*/ 99097 h 758095"/>
                        <a:gd name="connsiteX178" fmla="*/ 1475546 w 1496212"/>
                        <a:gd name="connsiteY178" fmla="*/ 94593 h 758095"/>
                        <a:gd name="connsiteX179" fmla="*/ 1486807 w 1496212"/>
                        <a:gd name="connsiteY179" fmla="*/ 83332 h 758095"/>
                        <a:gd name="connsiteX180" fmla="*/ 1489059 w 1496212"/>
                        <a:gd name="connsiteY180" fmla="*/ 76575 h 758095"/>
                        <a:gd name="connsiteX181" fmla="*/ 1495816 w 1496212"/>
                        <a:gd name="connsiteY181" fmla="*/ 74323 h 758095"/>
                        <a:gd name="connsiteX182" fmla="*/ 1493563 w 1496212"/>
                        <a:gd name="connsiteY182" fmla="*/ 0 h 758095"/>
                        <a:gd name="connsiteX183" fmla="*/ 1482302 w 1496212"/>
                        <a:gd name="connsiteY183" fmla="*/ 9008 h 758095"/>
                        <a:gd name="connsiteX184" fmla="*/ 1480050 w 1496212"/>
                        <a:gd name="connsiteY184" fmla="*/ 18017 h 758095"/>
                        <a:gd name="connsiteX185" fmla="*/ 1473293 w 1496212"/>
                        <a:gd name="connsiteY185" fmla="*/ 20270 h 758095"/>
                        <a:gd name="connsiteX186" fmla="*/ 1482302 w 1496212"/>
                        <a:gd name="connsiteY18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820150 w 1496212"/>
                        <a:gd name="connsiteY65" fmla="*/ 547288 h 758095"/>
                        <a:gd name="connsiteX66" fmla="*/ 788619 w 1496212"/>
                        <a:gd name="connsiteY66" fmla="*/ 558549 h 758095"/>
                        <a:gd name="connsiteX67" fmla="*/ 779611 w 1496212"/>
                        <a:gd name="connsiteY67" fmla="*/ 560802 h 758095"/>
                        <a:gd name="connsiteX68" fmla="*/ 750332 w 1496212"/>
                        <a:gd name="connsiteY68" fmla="*/ 578819 h 758095"/>
                        <a:gd name="connsiteX69" fmla="*/ 732314 w 1496212"/>
                        <a:gd name="connsiteY69" fmla="*/ 594585 h 758095"/>
                        <a:gd name="connsiteX70" fmla="*/ 709792 w 1496212"/>
                        <a:gd name="connsiteY70" fmla="*/ 626116 h 758095"/>
                        <a:gd name="connsiteX71" fmla="*/ 691774 w 1496212"/>
                        <a:gd name="connsiteY71" fmla="*/ 644134 h 758095"/>
                        <a:gd name="connsiteX72" fmla="*/ 647419 w 1496212"/>
                        <a:gd name="connsiteY72" fmla="*/ 668108 h 758095"/>
                        <a:gd name="connsiteX73" fmla="*/ 550648 w 1496212"/>
                        <a:gd name="connsiteY73" fmla="*/ 677007 h 758095"/>
                        <a:gd name="connsiteX74" fmla="*/ 449766 w 1496212"/>
                        <a:gd name="connsiteY74" fmla="*/ 674028 h 758095"/>
                        <a:gd name="connsiteX75" fmla="*/ 385817 w 1496212"/>
                        <a:gd name="connsiteY75" fmla="*/ 637474 h 758095"/>
                        <a:gd name="connsiteX76" fmla="*/ 340428 w 1496212"/>
                        <a:gd name="connsiteY76" fmla="*/ 603594 h 758095"/>
                        <a:gd name="connsiteX77" fmla="*/ 302141 w 1496212"/>
                        <a:gd name="connsiteY77" fmla="*/ 578819 h 758095"/>
                        <a:gd name="connsiteX78" fmla="*/ 266105 w 1496212"/>
                        <a:gd name="connsiteY78" fmla="*/ 556297 h 758095"/>
                        <a:gd name="connsiteX79" fmla="*/ 259349 w 1496212"/>
                        <a:gd name="connsiteY79" fmla="*/ 554045 h 758095"/>
                        <a:gd name="connsiteX80" fmla="*/ 236826 w 1496212"/>
                        <a:gd name="connsiteY80" fmla="*/ 545036 h 758095"/>
                        <a:gd name="connsiteX81" fmla="*/ 180521 w 1496212"/>
                        <a:gd name="connsiteY81" fmla="*/ 536027 h 758095"/>
                        <a:gd name="connsiteX82" fmla="*/ 117459 w 1496212"/>
                        <a:gd name="connsiteY82" fmla="*/ 533775 h 758095"/>
                        <a:gd name="connsiteX83" fmla="*/ 76919 w 1496212"/>
                        <a:gd name="connsiteY83" fmla="*/ 536027 h 758095"/>
                        <a:gd name="connsiteX84" fmla="*/ 61645 w 1496212"/>
                        <a:gd name="connsiteY84" fmla="*/ 536930 h 758095"/>
                        <a:gd name="connsiteX85" fmla="*/ 23483 w 1496212"/>
                        <a:gd name="connsiteY85" fmla="*/ 550729 h 758095"/>
                        <a:gd name="connsiteX86" fmla="*/ 103 w 1496212"/>
                        <a:gd name="connsiteY86" fmla="*/ 573331 h 758095"/>
                        <a:gd name="connsiteX87" fmla="*/ 16207 w 1496212"/>
                        <a:gd name="connsiteY87" fmla="*/ 613525 h 758095"/>
                        <a:gd name="connsiteX88" fmla="*/ 45307 w 1496212"/>
                        <a:gd name="connsiteY88" fmla="*/ 618170 h 758095"/>
                        <a:gd name="connsiteX89" fmla="*/ 125027 w 1496212"/>
                        <a:gd name="connsiteY89" fmla="*/ 629432 h 758095"/>
                        <a:gd name="connsiteX90" fmla="*/ 167008 w 1496212"/>
                        <a:gd name="connsiteY90" fmla="*/ 632873 h 758095"/>
                        <a:gd name="connsiteX91" fmla="*/ 219388 w 1496212"/>
                        <a:gd name="connsiteY91" fmla="*/ 640429 h 758095"/>
                        <a:gd name="connsiteX92" fmla="*/ 271189 w 1496212"/>
                        <a:gd name="connsiteY92" fmla="*/ 659173 h 758095"/>
                        <a:gd name="connsiteX93" fmla="*/ 302141 w 1496212"/>
                        <a:gd name="connsiteY93" fmla="*/ 675665 h 758095"/>
                        <a:gd name="connsiteX94" fmla="*/ 337229 w 1496212"/>
                        <a:gd name="connsiteY94" fmla="*/ 700365 h 758095"/>
                        <a:gd name="connsiteX95" fmla="*/ 378458 w 1496212"/>
                        <a:gd name="connsiteY95" fmla="*/ 749187 h 758095"/>
                        <a:gd name="connsiteX96" fmla="*/ 403490 w 1496212"/>
                        <a:gd name="connsiteY96" fmla="*/ 752240 h 758095"/>
                        <a:gd name="connsiteX97" fmla="*/ 548322 w 1496212"/>
                        <a:gd name="connsiteY97" fmla="*/ 753003 h 758095"/>
                        <a:gd name="connsiteX98" fmla="*/ 650976 w 1496212"/>
                        <a:gd name="connsiteY98" fmla="*/ 747772 h 758095"/>
                        <a:gd name="connsiteX99" fmla="*/ 682765 w 1496212"/>
                        <a:gd name="connsiteY99" fmla="*/ 747736 h 758095"/>
                        <a:gd name="connsiteX100" fmla="*/ 689522 w 1496212"/>
                        <a:gd name="connsiteY100" fmla="*/ 745483 h 758095"/>
                        <a:gd name="connsiteX101" fmla="*/ 698531 w 1496212"/>
                        <a:gd name="connsiteY101" fmla="*/ 743231 h 758095"/>
                        <a:gd name="connsiteX102" fmla="*/ 730062 w 1496212"/>
                        <a:gd name="connsiteY102" fmla="*/ 740979 h 758095"/>
                        <a:gd name="connsiteX103" fmla="*/ 757088 w 1496212"/>
                        <a:gd name="connsiteY103" fmla="*/ 713952 h 758095"/>
                        <a:gd name="connsiteX104" fmla="*/ 768349 w 1496212"/>
                        <a:gd name="connsiteY104" fmla="*/ 702691 h 758095"/>
                        <a:gd name="connsiteX105" fmla="*/ 772854 w 1496212"/>
                        <a:gd name="connsiteY105" fmla="*/ 698187 h 758095"/>
                        <a:gd name="connsiteX106" fmla="*/ 784115 w 1496212"/>
                        <a:gd name="connsiteY106" fmla="*/ 684674 h 758095"/>
                        <a:gd name="connsiteX107" fmla="*/ 795376 w 1496212"/>
                        <a:gd name="connsiteY107" fmla="*/ 673412 h 758095"/>
                        <a:gd name="connsiteX108" fmla="*/ 799881 w 1496212"/>
                        <a:gd name="connsiteY108" fmla="*/ 666656 h 758095"/>
                        <a:gd name="connsiteX109" fmla="*/ 806637 w 1496212"/>
                        <a:gd name="connsiteY109" fmla="*/ 664404 h 758095"/>
                        <a:gd name="connsiteX110" fmla="*/ 808889 w 1496212"/>
                        <a:gd name="connsiteY110" fmla="*/ 657647 h 758095"/>
                        <a:gd name="connsiteX111" fmla="*/ 838168 w 1496212"/>
                        <a:gd name="connsiteY111" fmla="*/ 655395 h 758095"/>
                        <a:gd name="connsiteX112" fmla="*/ 860690 w 1496212"/>
                        <a:gd name="connsiteY112" fmla="*/ 639629 h 758095"/>
                        <a:gd name="connsiteX113" fmla="*/ 878708 w 1496212"/>
                        <a:gd name="connsiteY113" fmla="*/ 635125 h 758095"/>
                        <a:gd name="connsiteX114" fmla="*/ 887717 w 1496212"/>
                        <a:gd name="connsiteY114" fmla="*/ 632873 h 758095"/>
                        <a:gd name="connsiteX115" fmla="*/ 894474 w 1496212"/>
                        <a:gd name="connsiteY115" fmla="*/ 628368 h 758095"/>
                        <a:gd name="connsiteX116" fmla="*/ 914744 w 1496212"/>
                        <a:gd name="connsiteY116" fmla="*/ 619359 h 758095"/>
                        <a:gd name="connsiteX117" fmla="*/ 926005 w 1496212"/>
                        <a:gd name="connsiteY117" fmla="*/ 608098 h 758095"/>
                        <a:gd name="connsiteX118" fmla="*/ 941770 w 1496212"/>
                        <a:gd name="connsiteY118" fmla="*/ 603594 h 758095"/>
                        <a:gd name="connsiteX119" fmla="*/ 980058 w 1496212"/>
                        <a:gd name="connsiteY119" fmla="*/ 605846 h 758095"/>
                        <a:gd name="connsiteX120" fmla="*/ 984562 w 1496212"/>
                        <a:gd name="connsiteY120" fmla="*/ 612603 h 758095"/>
                        <a:gd name="connsiteX121" fmla="*/ 989067 w 1496212"/>
                        <a:gd name="connsiteY121" fmla="*/ 617107 h 758095"/>
                        <a:gd name="connsiteX122" fmla="*/ 1009337 w 1496212"/>
                        <a:gd name="connsiteY122" fmla="*/ 623864 h 758095"/>
                        <a:gd name="connsiteX123" fmla="*/ 1018346 w 1496212"/>
                        <a:gd name="connsiteY123" fmla="*/ 632873 h 758095"/>
                        <a:gd name="connsiteX124" fmla="*/ 1022850 w 1496212"/>
                        <a:gd name="connsiteY124" fmla="*/ 641881 h 758095"/>
                        <a:gd name="connsiteX125" fmla="*/ 1036363 w 1496212"/>
                        <a:gd name="connsiteY125" fmla="*/ 650890 h 758095"/>
                        <a:gd name="connsiteX126" fmla="*/ 1040868 w 1496212"/>
                        <a:gd name="connsiteY126" fmla="*/ 664404 h 758095"/>
                        <a:gd name="connsiteX127" fmla="*/ 1047624 w 1496212"/>
                        <a:gd name="connsiteY127" fmla="*/ 668908 h 758095"/>
                        <a:gd name="connsiteX128" fmla="*/ 1058885 w 1496212"/>
                        <a:gd name="connsiteY128" fmla="*/ 671160 h 758095"/>
                        <a:gd name="connsiteX129" fmla="*/ 1065642 w 1496212"/>
                        <a:gd name="connsiteY129" fmla="*/ 673412 h 758095"/>
                        <a:gd name="connsiteX130" fmla="*/ 1067894 w 1496212"/>
                        <a:gd name="connsiteY130" fmla="*/ 680169 h 758095"/>
                        <a:gd name="connsiteX131" fmla="*/ 1076903 w 1496212"/>
                        <a:gd name="connsiteY131" fmla="*/ 682421 h 758095"/>
                        <a:gd name="connsiteX132" fmla="*/ 1085912 w 1496212"/>
                        <a:gd name="connsiteY132" fmla="*/ 686926 h 758095"/>
                        <a:gd name="connsiteX133" fmla="*/ 1103930 w 1496212"/>
                        <a:gd name="connsiteY133" fmla="*/ 691430 h 758095"/>
                        <a:gd name="connsiteX134" fmla="*/ 1110686 w 1496212"/>
                        <a:gd name="connsiteY134" fmla="*/ 700439 h 758095"/>
                        <a:gd name="connsiteX135" fmla="*/ 1115191 w 1496212"/>
                        <a:gd name="connsiteY135" fmla="*/ 707196 h 758095"/>
                        <a:gd name="connsiteX136" fmla="*/ 1121948 w 1496212"/>
                        <a:gd name="connsiteY136" fmla="*/ 711700 h 758095"/>
                        <a:gd name="connsiteX137" fmla="*/ 1130956 w 1496212"/>
                        <a:gd name="connsiteY137" fmla="*/ 727466 h 758095"/>
                        <a:gd name="connsiteX138" fmla="*/ 1133209 w 1496212"/>
                        <a:gd name="connsiteY138" fmla="*/ 736474 h 758095"/>
                        <a:gd name="connsiteX139" fmla="*/ 1148974 w 1496212"/>
                        <a:gd name="connsiteY139" fmla="*/ 743231 h 758095"/>
                        <a:gd name="connsiteX140" fmla="*/ 1191766 w 1496212"/>
                        <a:gd name="connsiteY140" fmla="*/ 745483 h 758095"/>
                        <a:gd name="connsiteX141" fmla="*/ 1207532 w 1496212"/>
                        <a:gd name="connsiteY141" fmla="*/ 743231 h 758095"/>
                        <a:gd name="connsiteX142" fmla="*/ 1248072 w 1496212"/>
                        <a:gd name="connsiteY142" fmla="*/ 745483 h 758095"/>
                        <a:gd name="connsiteX143" fmla="*/ 1268342 w 1496212"/>
                        <a:gd name="connsiteY143" fmla="*/ 747736 h 758095"/>
                        <a:gd name="connsiteX144" fmla="*/ 1281855 w 1496212"/>
                        <a:gd name="connsiteY144" fmla="*/ 729718 h 758095"/>
                        <a:gd name="connsiteX145" fmla="*/ 1288612 w 1496212"/>
                        <a:gd name="connsiteY145" fmla="*/ 727466 h 758095"/>
                        <a:gd name="connsiteX146" fmla="*/ 1304377 w 1496212"/>
                        <a:gd name="connsiteY146" fmla="*/ 713952 h 758095"/>
                        <a:gd name="connsiteX147" fmla="*/ 1306629 w 1496212"/>
                        <a:gd name="connsiteY147" fmla="*/ 707196 h 758095"/>
                        <a:gd name="connsiteX148" fmla="*/ 1311134 w 1496212"/>
                        <a:gd name="connsiteY148" fmla="*/ 700439 h 758095"/>
                        <a:gd name="connsiteX149" fmla="*/ 1315638 w 1496212"/>
                        <a:gd name="connsiteY149" fmla="*/ 691430 h 758095"/>
                        <a:gd name="connsiteX150" fmla="*/ 1322395 w 1496212"/>
                        <a:gd name="connsiteY150" fmla="*/ 689178 h 758095"/>
                        <a:gd name="connsiteX151" fmla="*/ 1326899 w 1496212"/>
                        <a:gd name="connsiteY151" fmla="*/ 680169 h 758095"/>
                        <a:gd name="connsiteX152" fmla="*/ 1333656 w 1496212"/>
                        <a:gd name="connsiteY152" fmla="*/ 675665 h 758095"/>
                        <a:gd name="connsiteX153" fmla="*/ 1335908 w 1496212"/>
                        <a:gd name="connsiteY153" fmla="*/ 666656 h 758095"/>
                        <a:gd name="connsiteX154" fmla="*/ 1338160 w 1496212"/>
                        <a:gd name="connsiteY154" fmla="*/ 659899 h 758095"/>
                        <a:gd name="connsiteX155" fmla="*/ 1342665 w 1496212"/>
                        <a:gd name="connsiteY155" fmla="*/ 655395 h 758095"/>
                        <a:gd name="connsiteX156" fmla="*/ 1351674 w 1496212"/>
                        <a:gd name="connsiteY156" fmla="*/ 641881 h 758095"/>
                        <a:gd name="connsiteX157" fmla="*/ 1353926 w 1496212"/>
                        <a:gd name="connsiteY157" fmla="*/ 632873 h 758095"/>
                        <a:gd name="connsiteX158" fmla="*/ 1356178 w 1496212"/>
                        <a:gd name="connsiteY158" fmla="*/ 610350 h 758095"/>
                        <a:gd name="connsiteX159" fmla="*/ 1360682 w 1496212"/>
                        <a:gd name="connsiteY159" fmla="*/ 601341 h 758095"/>
                        <a:gd name="connsiteX160" fmla="*/ 1365187 w 1496212"/>
                        <a:gd name="connsiteY160" fmla="*/ 585576 h 758095"/>
                        <a:gd name="connsiteX161" fmla="*/ 1371944 w 1496212"/>
                        <a:gd name="connsiteY161" fmla="*/ 576567 h 758095"/>
                        <a:gd name="connsiteX162" fmla="*/ 1376448 w 1496212"/>
                        <a:gd name="connsiteY162" fmla="*/ 542784 h 758095"/>
                        <a:gd name="connsiteX163" fmla="*/ 1378700 w 1496212"/>
                        <a:gd name="connsiteY163" fmla="*/ 533775 h 758095"/>
                        <a:gd name="connsiteX164" fmla="*/ 1380952 w 1496212"/>
                        <a:gd name="connsiteY164" fmla="*/ 477470 h 758095"/>
                        <a:gd name="connsiteX165" fmla="*/ 1396718 w 1496212"/>
                        <a:gd name="connsiteY165" fmla="*/ 454947 h 758095"/>
                        <a:gd name="connsiteX166" fmla="*/ 1403475 w 1496212"/>
                        <a:gd name="connsiteY166" fmla="*/ 443686 h 758095"/>
                        <a:gd name="connsiteX167" fmla="*/ 1410231 w 1496212"/>
                        <a:gd name="connsiteY167" fmla="*/ 434677 h 758095"/>
                        <a:gd name="connsiteX168" fmla="*/ 1412483 w 1496212"/>
                        <a:gd name="connsiteY168" fmla="*/ 385129 h 758095"/>
                        <a:gd name="connsiteX169" fmla="*/ 1414736 w 1496212"/>
                        <a:gd name="connsiteY169" fmla="*/ 373868 h 758095"/>
                        <a:gd name="connsiteX170" fmla="*/ 1421492 w 1496212"/>
                        <a:gd name="connsiteY170" fmla="*/ 367111 h 758095"/>
                        <a:gd name="connsiteX171" fmla="*/ 1435006 w 1496212"/>
                        <a:gd name="connsiteY171" fmla="*/ 157655 h 758095"/>
                        <a:gd name="connsiteX172" fmla="*/ 1448519 w 1496212"/>
                        <a:gd name="connsiteY172" fmla="*/ 141889 h 758095"/>
                        <a:gd name="connsiteX173" fmla="*/ 1453023 w 1496212"/>
                        <a:gd name="connsiteY173" fmla="*/ 135133 h 758095"/>
                        <a:gd name="connsiteX174" fmla="*/ 1459780 w 1496212"/>
                        <a:gd name="connsiteY174" fmla="*/ 132880 h 758095"/>
                        <a:gd name="connsiteX175" fmla="*/ 1466537 w 1496212"/>
                        <a:gd name="connsiteY175" fmla="*/ 128376 h 758095"/>
                        <a:gd name="connsiteX176" fmla="*/ 1468789 w 1496212"/>
                        <a:gd name="connsiteY176" fmla="*/ 99097 h 758095"/>
                        <a:gd name="connsiteX177" fmla="*/ 1475546 w 1496212"/>
                        <a:gd name="connsiteY177" fmla="*/ 94593 h 758095"/>
                        <a:gd name="connsiteX178" fmla="*/ 1486807 w 1496212"/>
                        <a:gd name="connsiteY178" fmla="*/ 83332 h 758095"/>
                        <a:gd name="connsiteX179" fmla="*/ 1489059 w 1496212"/>
                        <a:gd name="connsiteY179" fmla="*/ 76575 h 758095"/>
                        <a:gd name="connsiteX180" fmla="*/ 1495816 w 1496212"/>
                        <a:gd name="connsiteY180" fmla="*/ 74323 h 758095"/>
                        <a:gd name="connsiteX181" fmla="*/ 1493563 w 1496212"/>
                        <a:gd name="connsiteY181" fmla="*/ 0 h 758095"/>
                        <a:gd name="connsiteX182" fmla="*/ 1482302 w 1496212"/>
                        <a:gd name="connsiteY182" fmla="*/ 9008 h 758095"/>
                        <a:gd name="connsiteX183" fmla="*/ 1480050 w 1496212"/>
                        <a:gd name="connsiteY183" fmla="*/ 18017 h 758095"/>
                        <a:gd name="connsiteX184" fmla="*/ 1473293 w 1496212"/>
                        <a:gd name="connsiteY184" fmla="*/ 20270 h 758095"/>
                        <a:gd name="connsiteX185" fmla="*/ 1482302 w 1496212"/>
                        <a:gd name="connsiteY18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88619 w 1496212"/>
                        <a:gd name="connsiteY65" fmla="*/ 558549 h 758095"/>
                        <a:gd name="connsiteX66" fmla="*/ 779611 w 1496212"/>
                        <a:gd name="connsiteY66" fmla="*/ 560802 h 758095"/>
                        <a:gd name="connsiteX67" fmla="*/ 750332 w 1496212"/>
                        <a:gd name="connsiteY67" fmla="*/ 578819 h 758095"/>
                        <a:gd name="connsiteX68" fmla="*/ 732314 w 1496212"/>
                        <a:gd name="connsiteY68" fmla="*/ 594585 h 758095"/>
                        <a:gd name="connsiteX69" fmla="*/ 709792 w 1496212"/>
                        <a:gd name="connsiteY69" fmla="*/ 626116 h 758095"/>
                        <a:gd name="connsiteX70" fmla="*/ 691774 w 1496212"/>
                        <a:gd name="connsiteY70" fmla="*/ 644134 h 758095"/>
                        <a:gd name="connsiteX71" fmla="*/ 647419 w 1496212"/>
                        <a:gd name="connsiteY71" fmla="*/ 668108 h 758095"/>
                        <a:gd name="connsiteX72" fmla="*/ 550648 w 1496212"/>
                        <a:gd name="connsiteY72" fmla="*/ 677007 h 758095"/>
                        <a:gd name="connsiteX73" fmla="*/ 449766 w 1496212"/>
                        <a:gd name="connsiteY73" fmla="*/ 674028 h 758095"/>
                        <a:gd name="connsiteX74" fmla="*/ 385817 w 1496212"/>
                        <a:gd name="connsiteY74" fmla="*/ 637474 h 758095"/>
                        <a:gd name="connsiteX75" fmla="*/ 340428 w 1496212"/>
                        <a:gd name="connsiteY75" fmla="*/ 603594 h 758095"/>
                        <a:gd name="connsiteX76" fmla="*/ 302141 w 1496212"/>
                        <a:gd name="connsiteY76" fmla="*/ 578819 h 758095"/>
                        <a:gd name="connsiteX77" fmla="*/ 266105 w 1496212"/>
                        <a:gd name="connsiteY77" fmla="*/ 556297 h 758095"/>
                        <a:gd name="connsiteX78" fmla="*/ 259349 w 1496212"/>
                        <a:gd name="connsiteY78" fmla="*/ 554045 h 758095"/>
                        <a:gd name="connsiteX79" fmla="*/ 236826 w 1496212"/>
                        <a:gd name="connsiteY79" fmla="*/ 545036 h 758095"/>
                        <a:gd name="connsiteX80" fmla="*/ 180521 w 1496212"/>
                        <a:gd name="connsiteY80" fmla="*/ 536027 h 758095"/>
                        <a:gd name="connsiteX81" fmla="*/ 117459 w 1496212"/>
                        <a:gd name="connsiteY81" fmla="*/ 533775 h 758095"/>
                        <a:gd name="connsiteX82" fmla="*/ 76919 w 1496212"/>
                        <a:gd name="connsiteY82" fmla="*/ 536027 h 758095"/>
                        <a:gd name="connsiteX83" fmla="*/ 61645 w 1496212"/>
                        <a:gd name="connsiteY83" fmla="*/ 536930 h 758095"/>
                        <a:gd name="connsiteX84" fmla="*/ 23483 w 1496212"/>
                        <a:gd name="connsiteY84" fmla="*/ 550729 h 758095"/>
                        <a:gd name="connsiteX85" fmla="*/ 103 w 1496212"/>
                        <a:gd name="connsiteY85" fmla="*/ 573331 h 758095"/>
                        <a:gd name="connsiteX86" fmla="*/ 16207 w 1496212"/>
                        <a:gd name="connsiteY86" fmla="*/ 613525 h 758095"/>
                        <a:gd name="connsiteX87" fmla="*/ 45307 w 1496212"/>
                        <a:gd name="connsiteY87" fmla="*/ 618170 h 758095"/>
                        <a:gd name="connsiteX88" fmla="*/ 125027 w 1496212"/>
                        <a:gd name="connsiteY88" fmla="*/ 629432 h 758095"/>
                        <a:gd name="connsiteX89" fmla="*/ 167008 w 1496212"/>
                        <a:gd name="connsiteY89" fmla="*/ 632873 h 758095"/>
                        <a:gd name="connsiteX90" fmla="*/ 219388 w 1496212"/>
                        <a:gd name="connsiteY90" fmla="*/ 640429 h 758095"/>
                        <a:gd name="connsiteX91" fmla="*/ 271189 w 1496212"/>
                        <a:gd name="connsiteY91" fmla="*/ 659173 h 758095"/>
                        <a:gd name="connsiteX92" fmla="*/ 302141 w 1496212"/>
                        <a:gd name="connsiteY92" fmla="*/ 675665 h 758095"/>
                        <a:gd name="connsiteX93" fmla="*/ 337229 w 1496212"/>
                        <a:gd name="connsiteY93" fmla="*/ 700365 h 758095"/>
                        <a:gd name="connsiteX94" fmla="*/ 378458 w 1496212"/>
                        <a:gd name="connsiteY94" fmla="*/ 749187 h 758095"/>
                        <a:gd name="connsiteX95" fmla="*/ 403490 w 1496212"/>
                        <a:gd name="connsiteY95" fmla="*/ 752240 h 758095"/>
                        <a:gd name="connsiteX96" fmla="*/ 548322 w 1496212"/>
                        <a:gd name="connsiteY96" fmla="*/ 753003 h 758095"/>
                        <a:gd name="connsiteX97" fmla="*/ 650976 w 1496212"/>
                        <a:gd name="connsiteY97" fmla="*/ 747772 h 758095"/>
                        <a:gd name="connsiteX98" fmla="*/ 682765 w 1496212"/>
                        <a:gd name="connsiteY98" fmla="*/ 747736 h 758095"/>
                        <a:gd name="connsiteX99" fmla="*/ 689522 w 1496212"/>
                        <a:gd name="connsiteY99" fmla="*/ 745483 h 758095"/>
                        <a:gd name="connsiteX100" fmla="*/ 698531 w 1496212"/>
                        <a:gd name="connsiteY100" fmla="*/ 743231 h 758095"/>
                        <a:gd name="connsiteX101" fmla="*/ 730062 w 1496212"/>
                        <a:gd name="connsiteY101" fmla="*/ 740979 h 758095"/>
                        <a:gd name="connsiteX102" fmla="*/ 757088 w 1496212"/>
                        <a:gd name="connsiteY102" fmla="*/ 713952 h 758095"/>
                        <a:gd name="connsiteX103" fmla="*/ 768349 w 1496212"/>
                        <a:gd name="connsiteY103" fmla="*/ 702691 h 758095"/>
                        <a:gd name="connsiteX104" fmla="*/ 772854 w 1496212"/>
                        <a:gd name="connsiteY104" fmla="*/ 698187 h 758095"/>
                        <a:gd name="connsiteX105" fmla="*/ 784115 w 1496212"/>
                        <a:gd name="connsiteY105" fmla="*/ 684674 h 758095"/>
                        <a:gd name="connsiteX106" fmla="*/ 795376 w 1496212"/>
                        <a:gd name="connsiteY106" fmla="*/ 673412 h 758095"/>
                        <a:gd name="connsiteX107" fmla="*/ 799881 w 1496212"/>
                        <a:gd name="connsiteY107" fmla="*/ 666656 h 758095"/>
                        <a:gd name="connsiteX108" fmla="*/ 806637 w 1496212"/>
                        <a:gd name="connsiteY108" fmla="*/ 664404 h 758095"/>
                        <a:gd name="connsiteX109" fmla="*/ 808889 w 1496212"/>
                        <a:gd name="connsiteY109" fmla="*/ 657647 h 758095"/>
                        <a:gd name="connsiteX110" fmla="*/ 838168 w 1496212"/>
                        <a:gd name="connsiteY110" fmla="*/ 655395 h 758095"/>
                        <a:gd name="connsiteX111" fmla="*/ 860690 w 1496212"/>
                        <a:gd name="connsiteY111" fmla="*/ 639629 h 758095"/>
                        <a:gd name="connsiteX112" fmla="*/ 878708 w 1496212"/>
                        <a:gd name="connsiteY112" fmla="*/ 635125 h 758095"/>
                        <a:gd name="connsiteX113" fmla="*/ 887717 w 1496212"/>
                        <a:gd name="connsiteY113" fmla="*/ 632873 h 758095"/>
                        <a:gd name="connsiteX114" fmla="*/ 894474 w 1496212"/>
                        <a:gd name="connsiteY114" fmla="*/ 628368 h 758095"/>
                        <a:gd name="connsiteX115" fmla="*/ 914744 w 1496212"/>
                        <a:gd name="connsiteY115" fmla="*/ 619359 h 758095"/>
                        <a:gd name="connsiteX116" fmla="*/ 926005 w 1496212"/>
                        <a:gd name="connsiteY116" fmla="*/ 608098 h 758095"/>
                        <a:gd name="connsiteX117" fmla="*/ 941770 w 1496212"/>
                        <a:gd name="connsiteY117" fmla="*/ 603594 h 758095"/>
                        <a:gd name="connsiteX118" fmla="*/ 980058 w 1496212"/>
                        <a:gd name="connsiteY118" fmla="*/ 605846 h 758095"/>
                        <a:gd name="connsiteX119" fmla="*/ 984562 w 1496212"/>
                        <a:gd name="connsiteY119" fmla="*/ 612603 h 758095"/>
                        <a:gd name="connsiteX120" fmla="*/ 989067 w 1496212"/>
                        <a:gd name="connsiteY120" fmla="*/ 617107 h 758095"/>
                        <a:gd name="connsiteX121" fmla="*/ 1009337 w 1496212"/>
                        <a:gd name="connsiteY121" fmla="*/ 623864 h 758095"/>
                        <a:gd name="connsiteX122" fmla="*/ 1018346 w 1496212"/>
                        <a:gd name="connsiteY122" fmla="*/ 632873 h 758095"/>
                        <a:gd name="connsiteX123" fmla="*/ 1022850 w 1496212"/>
                        <a:gd name="connsiteY123" fmla="*/ 641881 h 758095"/>
                        <a:gd name="connsiteX124" fmla="*/ 1036363 w 1496212"/>
                        <a:gd name="connsiteY124" fmla="*/ 650890 h 758095"/>
                        <a:gd name="connsiteX125" fmla="*/ 1040868 w 1496212"/>
                        <a:gd name="connsiteY125" fmla="*/ 664404 h 758095"/>
                        <a:gd name="connsiteX126" fmla="*/ 1047624 w 1496212"/>
                        <a:gd name="connsiteY126" fmla="*/ 668908 h 758095"/>
                        <a:gd name="connsiteX127" fmla="*/ 1058885 w 1496212"/>
                        <a:gd name="connsiteY127" fmla="*/ 671160 h 758095"/>
                        <a:gd name="connsiteX128" fmla="*/ 1065642 w 1496212"/>
                        <a:gd name="connsiteY128" fmla="*/ 673412 h 758095"/>
                        <a:gd name="connsiteX129" fmla="*/ 1067894 w 1496212"/>
                        <a:gd name="connsiteY129" fmla="*/ 680169 h 758095"/>
                        <a:gd name="connsiteX130" fmla="*/ 1076903 w 1496212"/>
                        <a:gd name="connsiteY130" fmla="*/ 682421 h 758095"/>
                        <a:gd name="connsiteX131" fmla="*/ 1085912 w 1496212"/>
                        <a:gd name="connsiteY131" fmla="*/ 686926 h 758095"/>
                        <a:gd name="connsiteX132" fmla="*/ 1103930 w 1496212"/>
                        <a:gd name="connsiteY132" fmla="*/ 691430 h 758095"/>
                        <a:gd name="connsiteX133" fmla="*/ 1110686 w 1496212"/>
                        <a:gd name="connsiteY133" fmla="*/ 700439 h 758095"/>
                        <a:gd name="connsiteX134" fmla="*/ 1115191 w 1496212"/>
                        <a:gd name="connsiteY134" fmla="*/ 707196 h 758095"/>
                        <a:gd name="connsiteX135" fmla="*/ 1121948 w 1496212"/>
                        <a:gd name="connsiteY135" fmla="*/ 711700 h 758095"/>
                        <a:gd name="connsiteX136" fmla="*/ 1130956 w 1496212"/>
                        <a:gd name="connsiteY136" fmla="*/ 727466 h 758095"/>
                        <a:gd name="connsiteX137" fmla="*/ 1133209 w 1496212"/>
                        <a:gd name="connsiteY137" fmla="*/ 736474 h 758095"/>
                        <a:gd name="connsiteX138" fmla="*/ 1148974 w 1496212"/>
                        <a:gd name="connsiteY138" fmla="*/ 743231 h 758095"/>
                        <a:gd name="connsiteX139" fmla="*/ 1191766 w 1496212"/>
                        <a:gd name="connsiteY139" fmla="*/ 745483 h 758095"/>
                        <a:gd name="connsiteX140" fmla="*/ 1207532 w 1496212"/>
                        <a:gd name="connsiteY140" fmla="*/ 743231 h 758095"/>
                        <a:gd name="connsiteX141" fmla="*/ 1248072 w 1496212"/>
                        <a:gd name="connsiteY141" fmla="*/ 745483 h 758095"/>
                        <a:gd name="connsiteX142" fmla="*/ 1268342 w 1496212"/>
                        <a:gd name="connsiteY142" fmla="*/ 747736 h 758095"/>
                        <a:gd name="connsiteX143" fmla="*/ 1281855 w 1496212"/>
                        <a:gd name="connsiteY143" fmla="*/ 729718 h 758095"/>
                        <a:gd name="connsiteX144" fmla="*/ 1288612 w 1496212"/>
                        <a:gd name="connsiteY144" fmla="*/ 727466 h 758095"/>
                        <a:gd name="connsiteX145" fmla="*/ 1304377 w 1496212"/>
                        <a:gd name="connsiteY145" fmla="*/ 713952 h 758095"/>
                        <a:gd name="connsiteX146" fmla="*/ 1306629 w 1496212"/>
                        <a:gd name="connsiteY146" fmla="*/ 707196 h 758095"/>
                        <a:gd name="connsiteX147" fmla="*/ 1311134 w 1496212"/>
                        <a:gd name="connsiteY147" fmla="*/ 700439 h 758095"/>
                        <a:gd name="connsiteX148" fmla="*/ 1315638 w 1496212"/>
                        <a:gd name="connsiteY148" fmla="*/ 691430 h 758095"/>
                        <a:gd name="connsiteX149" fmla="*/ 1322395 w 1496212"/>
                        <a:gd name="connsiteY149" fmla="*/ 689178 h 758095"/>
                        <a:gd name="connsiteX150" fmla="*/ 1326899 w 1496212"/>
                        <a:gd name="connsiteY150" fmla="*/ 680169 h 758095"/>
                        <a:gd name="connsiteX151" fmla="*/ 1333656 w 1496212"/>
                        <a:gd name="connsiteY151" fmla="*/ 675665 h 758095"/>
                        <a:gd name="connsiteX152" fmla="*/ 1335908 w 1496212"/>
                        <a:gd name="connsiteY152" fmla="*/ 666656 h 758095"/>
                        <a:gd name="connsiteX153" fmla="*/ 1338160 w 1496212"/>
                        <a:gd name="connsiteY153" fmla="*/ 659899 h 758095"/>
                        <a:gd name="connsiteX154" fmla="*/ 1342665 w 1496212"/>
                        <a:gd name="connsiteY154" fmla="*/ 655395 h 758095"/>
                        <a:gd name="connsiteX155" fmla="*/ 1351674 w 1496212"/>
                        <a:gd name="connsiteY155" fmla="*/ 641881 h 758095"/>
                        <a:gd name="connsiteX156" fmla="*/ 1353926 w 1496212"/>
                        <a:gd name="connsiteY156" fmla="*/ 632873 h 758095"/>
                        <a:gd name="connsiteX157" fmla="*/ 1356178 w 1496212"/>
                        <a:gd name="connsiteY157" fmla="*/ 610350 h 758095"/>
                        <a:gd name="connsiteX158" fmla="*/ 1360682 w 1496212"/>
                        <a:gd name="connsiteY158" fmla="*/ 601341 h 758095"/>
                        <a:gd name="connsiteX159" fmla="*/ 1365187 w 1496212"/>
                        <a:gd name="connsiteY159" fmla="*/ 585576 h 758095"/>
                        <a:gd name="connsiteX160" fmla="*/ 1371944 w 1496212"/>
                        <a:gd name="connsiteY160" fmla="*/ 576567 h 758095"/>
                        <a:gd name="connsiteX161" fmla="*/ 1376448 w 1496212"/>
                        <a:gd name="connsiteY161" fmla="*/ 542784 h 758095"/>
                        <a:gd name="connsiteX162" fmla="*/ 1378700 w 1496212"/>
                        <a:gd name="connsiteY162" fmla="*/ 533775 h 758095"/>
                        <a:gd name="connsiteX163" fmla="*/ 1380952 w 1496212"/>
                        <a:gd name="connsiteY163" fmla="*/ 477470 h 758095"/>
                        <a:gd name="connsiteX164" fmla="*/ 1396718 w 1496212"/>
                        <a:gd name="connsiteY164" fmla="*/ 454947 h 758095"/>
                        <a:gd name="connsiteX165" fmla="*/ 1403475 w 1496212"/>
                        <a:gd name="connsiteY165" fmla="*/ 443686 h 758095"/>
                        <a:gd name="connsiteX166" fmla="*/ 1410231 w 1496212"/>
                        <a:gd name="connsiteY166" fmla="*/ 434677 h 758095"/>
                        <a:gd name="connsiteX167" fmla="*/ 1412483 w 1496212"/>
                        <a:gd name="connsiteY167" fmla="*/ 385129 h 758095"/>
                        <a:gd name="connsiteX168" fmla="*/ 1414736 w 1496212"/>
                        <a:gd name="connsiteY168" fmla="*/ 373868 h 758095"/>
                        <a:gd name="connsiteX169" fmla="*/ 1421492 w 1496212"/>
                        <a:gd name="connsiteY169" fmla="*/ 367111 h 758095"/>
                        <a:gd name="connsiteX170" fmla="*/ 1435006 w 1496212"/>
                        <a:gd name="connsiteY170" fmla="*/ 157655 h 758095"/>
                        <a:gd name="connsiteX171" fmla="*/ 1448519 w 1496212"/>
                        <a:gd name="connsiteY171" fmla="*/ 141889 h 758095"/>
                        <a:gd name="connsiteX172" fmla="*/ 1453023 w 1496212"/>
                        <a:gd name="connsiteY172" fmla="*/ 135133 h 758095"/>
                        <a:gd name="connsiteX173" fmla="*/ 1459780 w 1496212"/>
                        <a:gd name="connsiteY173" fmla="*/ 132880 h 758095"/>
                        <a:gd name="connsiteX174" fmla="*/ 1466537 w 1496212"/>
                        <a:gd name="connsiteY174" fmla="*/ 128376 h 758095"/>
                        <a:gd name="connsiteX175" fmla="*/ 1468789 w 1496212"/>
                        <a:gd name="connsiteY175" fmla="*/ 99097 h 758095"/>
                        <a:gd name="connsiteX176" fmla="*/ 1475546 w 1496212"/>
                        <a:gd name="connsiteY176" fmla="*/ 94593 h 758095"/>
                        <a:gd name="connsiteX177" fmla="*/ 1486807 w 1496212"/>
                        <a:gd name="connsiteY177" fmla="*/ 83332 h 758095"/>
                        <a:gd name="connsiteX178" fmla="*/ 1489059 w 1496212"/>
                        <a:gd name="connsiteY178" fmla="*/ 76575 h 758095"/>
                        <a:gd name="connsiteX179" fmla="*/ 1495816 w 1496212"/>
                        <a:gd name="connsiteY179" fmla="*/ 74323 h 758095"/>
                        <a:gd name="connsiteX180" fmla="*/ 1493563 w 1496212"/>
                        <a:gd name="connsiteY180" fmla="*/ 0 h 758095"/>
                        <a:gd name="connsiteX181" fmla="*/ 1482302 w 1496212"/>
                        <a:gd name="connsiteY181" fmla="*/ 9008 h 758095"/>
                        <a:gd name="connsiteX182" fmla="*/ 1480050 w 1496212"/>
                        <a:gd name="connsiteY182" fmla="*/ 18017 h 758095"/>
                        <a:gd name="connsiteX183" fmla="*/ 1473293 w 1496212"/>
                        <a:gd name="connsiteY183" fmla="*/ 20270 h 758095"/>
                        <a:gd name="connsiteX184" fmla="*/ 1482302 w 1496212"/>
                        <a:gd name="connsiteY18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79611 w 1496212"/>
                        <a:gd name="connsiteY65" fmla="*/ 56080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32314 w 1496212"/>
                        <a:gd name="connsiteY67" fmla="*/ 594585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90651 w 1496212"/>
                        <a:gd name="connsiteY63" fmla="*/ 507915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917457 w 1496212"/>
                        <a:gd name="connsiteY63" fmla="*/ 510893 h 758095"/>
                        <a:gd name="connsiteX64" fmla="*/ 856186 w 1496212"/>
                        <a:gd name="connsiteY64" fmla="*/ 527018 h 758095"/>
                        <a:gd name="connsiteX65" fmla="*/ 826907 w 1496212"/>
                        <a:gd name="connsiteY65" fmla="*/ 529271 h 758095"/>
                        <a:gd name="connsiteX66" fmla="*/ 790036 w 1496212"/>
                        <a:gd name="connsiteY66" fmla="*/ 542932 h 758095"/>
                        <a:gd name="connsiteX67" fmla="*/ 750332 w 1496212"/>
                        <a:gd name="connsiteY67" fmla="*/ 578819 h 758095"/>
                        <a:gd name="connsiteX68" fmla="*/ 709792 w 1496212"/>
                        <a:gd name="connsiteY68" fmla="*/ 626116 h 758095"/>
                        <a:gd name="connsiteX69" fmla="*/ 691774 w 1496212"/>
                        <a:gd name="connsiteY69" fmla="*/ 644134 h 758095"/>
                        <a:gd name="connsiteX70" fmla="*/ 647419 w 1496212"/>
                        <a:gd name="connsiteY70" fmla="*/ 668108 h 758095"/>
                        <a:gd name="connsiteX71" fmla="*/ 550648 w 1496212"/>
                        <a:gd name="connsiteY71" fmla="*/ 677007 h 758095"/>
                        <a:gd name="connsiteX72" fmla="*/ 449766 w 1496212"/>
                        <a:gd name="connsiteY72" fmla="*/ 674028 h 758095"/>
                        <a:gd name="connsiteX73" fmla="*/ 385817 w 1496212"/>
                        <a:gd name="connsiteY73" fmla="*/ 637474 h 758095"/>
                        <a:gd name="connsiteX74" fmla="*/ 340428 w 1496212"/>
                        <a:gd name="connsiteY74" fmla="*/ 603594 h 758095"/>
                        <a:gd name="connsiteX75" fmla="*/ 302141 w 1496212"/>
                        <a:gd name="connsiteY75" fmla="*/ 578819 h 758095"/>
                        <a:gd name="connsiteX76" fmla="*/ 266105 w 1496212"/>
                        <a:gd name="connsiteY76" fmla="*/ 556297 h 758095"/>
                        <a:gd name="connsiteX77" fmla="*/ 259349 w 1496212"/>
                        <a:gd name="connsiteY77" fmla="*/ 554045 h 758095"/>
                        <a:gd name="connsiteX78" fmla="*/ 236826 w 1496212"/>
                        <a:gd name="connsiteY78" fmla="*/ 545036 h 758095"/>
                        <a:gd name="connsiteX79" fmla="*/ 180521 w 1496212"/>
                        <a:gd name="connsiteY79" fmla="*/ 536027 h 758095"/>
                        <a:gd name="connsiteX80" fmla="*/ 117459 w 1496212"/>
                        <a:gd name="connsiteY80" fmla="*/ 533775 h 758095"/>
                        <a:gd name="connsiteX81" fmla="*/ 76919 w 1496212"/>
                        <a:gd name="connsiteY81" fmla="*/ 536027 h 758095"/>
                        <a:gd name="connsiteX82" fmla="*/ 61645 w 1496212"/>
                        <a:gd name="connsiteY82" fmla="*/ 536930 h 758095"/>
                        <a:gd name="connsiteX83" fmla="*/ 23483 w 1496212"/>
                        <a:gd name="connsiteY83" fmla="*/ 550729 h 758095"/>
                        <a:gd name="connsiteX84" fmla="*/ 103 w 1496212"/>
                        <a:gd name="connsiteY84" fmla="*/ 573331 h 758095"/>
                        <a:gd name="connsiteX85" fmla="*/ 16207 w 1496212"/>
                        <a:gd name="connsiteY85" fmla="*/ 613525 h 758095"/>
                        <a:gd name="connsiteX86" fmla="*/ 45307 w 1496212"/>
                        <a:gd name="connsiteY86" fmla="*/ 618170 h 758095"/>
                        <a:gd name="connsiteX87" fmla="*/ 125027 w 1496212"/>
                        <a:gd name="connsiteY87" fmla="*/ 629432 h 758095"/>
                        <a:gd name="connsiteX88" fmla="*/ 167008 w 1496212"/>
                        <a:gd name="connsiteY88" fmla="*/ 632873 h 758095"/>
                        <a:gd name="connsiteX89" fmla="*/ 219388 w 1496212"/>
                        <a:gd name="connsiteY89" fmla="*/ 640429 h 758095"/>
                        <a:gd name="connsiteX90" fmla="*/ 271189 w 1496212"/>
                        <a:gd name="connsiteY90" fmla="*/ 659173 h 758095"/>
                        <a:gd name="connsiteX91" fmla="*/ 302141 w 1496212"/>
                        <a:gd name="connsiteY91" fmla="*/ 675665 h 758095"/>
                        <a:gd name="connsiteX92" fmla="*/ 337229 w 1496212"/>
                        <a:gd name="connsiteY92" fmla="*/ 700365 h 758095"/>
                        <a:gd name="connsiteX93" fmla="*/ 378458 w 1496212"/>
                        <a:gd name="connsiteY93" fmla="*/ 749187 h 758095"/>
                        <a:gd name="connsiteX94" fmla="*/ 403490 w 1496212"/>
                        <a:gd name="connsiteY94" fmla="*/ 752240 h 758095"/>
                        <a:gd name="connsiteX95" fmla="*/ 548322 w 1496212"/>
                        <a:gd name="connsiteY95" fmla="*/ 753003 h 758095"/>
                        <a:gd name="connsiteX96" fmla="*/ 650976 w 1496212"/>
                        <a:gd name="connsiteY96" fmla="*/ 747772 h 758095"/>
                        <a:gd name="connsiteX97" fmla="*/ 682765 w 1496212"/>
                        <a:gd name="connsiteY97" fmla="*/ 747736 h 758095"/>
                        <a:gd name="connsiteX98" fmla="*/ 689522 w 1496212"/>
                        <a:gd name="connsiteY98" fmla="*/ 745483 h 758095"/>
                        <a:gd name="connsiteX99" fmla="*/ 698531 w 1496212"/>
                        <a:gd name="connsiteY99" fmla="*/ 743231 h 758095"/>
                        <a:gd name="connsiteX100" fmla="*/ 730062 w 1496212"/>
                        <a:gd name="connsiteY100" fmla="*/ 740979 h 758095"/>
                        <a:gd name="connsiteX101" fmla="*/ 757088 w 1496212"/>
                        <a:gd name="connsiteY101" fmla="*/ 713952 h 758095"/>
                        <a:gd name="connsiteX102" fmla="*/ 768349 w 1496212"/>
                        <a:gd name="connsiteY102" fmla="*/ 702691 h 758095"/>
                        <a:gd name="connsiteX103" fmla="*/ 772854 w 1496212"/>
                        <a:gd name="connsiteY103" fmla="*/ 698187 h 758095"/>
                        <a:gd name="connsiteX104" fmla="*/ 784115 w 1496212"/>
                        <a:gd name="connsiteY104" fmla="*/ 684674 h 758095"/>
                        <a:gd name="connsiteX105" fmla="*/ 795376 w 1496212"/>
                        <a:gd name="connsiteY105" fmla="*/ 673412 h 758095"/>
                        <a:gd name="connsiteX106" fmla="*/ 799881 w 1496212"/>
                        <a:gd name="connsiteY106" fmla="*/ 666656 h 758095"/>
                        <a:gd name="connsiteX107" fmla="*/ 806637 w 1496212"/>
                        <a:gd name="connsiteY107" fmla="*/ 664404 h 758095"/>
                        <a:gd name="connsiteX108" fmla="*/ 808889 w 1496212"/>
                        <a:gd name="connsiteY108" fmla="*/ 657647 h 758095"/>
                        <a:gd name="connsiteX109" fmla="*/ 838168 w 1496212"/>
                        <a:gd name="connsiteY109" fmla="*/ 655395 h 758095"/>
                        <a:gd name="connsiteX110" fmla="*/ 860690 w 1496212"/>
                        <a:gd name="connsiteY110" fmla="*/ 639629 h 758095"/>
                        <a:gd name="connsiteX111" fmla="*/ 878708 w 1496212"/>
                        <a:gd name="connsiteY111" fmla="*/ 635125 h 758095"/>
                        <a:gd name="connsiteX112" fmla="*/ 887717 w 1496212"/>
                        <a:gd name="connsiteY112" fmla="*/ 632873 h 758095"/>
                        <a:gd name="connsiteX113" fmla="*/ 894474 w 1496212"/>
                        <a:gd name="connsiteY113" fmla="*/ 628368 h 758095"/>
                        <a:gd name="connsiteX114" fmla="*/ 914744 w 1496212"/>
                        <a:gd name="connsiteY114" fmla="*/ 619359 h 758095"/>
                        <a:gd name="connsiteX115" fmla="*/ 926005 w 1496212"/>
                        <a:gd name="connsiteY115" fmla="*/ 608098 h 758095"/>
                        <a:gd name="connsiteX116" fmla="*/ 941770 w 1496212"/>
                        <a:gd name="connsiteY116" fmla="*/ 603594 h 758095"/>
                        <a:gd name="connsiteX117" fmla="*/ 980058 w 1496212"/>
                        <a:gd name="connsiteY117" fmla="*/ 605846 h 758095"/>
                        <a:gd name="connsiteX118" fmla="*/ 984562 w 1496212"/>
                        <a:gd name="connsiteY118" fmla="*/ 612603 h 758095"/>
                        <a:gd name="connsiteX119" fmla="*/ 989067 w 1496212"/>
                        <a:gd name="connsiteY119" fmla="*/ 617107 h 758095"/>
                        <a:gd name="connsiteX120" fmla="*/ 1009337 w 1496212"/>
                        <a:gd name="connsiteY120" fmla="*/ 623864 h 758095"/>
                        <a:gd name="connsiteX121" fmla="*/ 1018346 w 1496212"/>
                        <a:gd name="connsiteY121" fmla="*/ 632873 h 758095"/>
                        <a:gd name="connsiteX122" fmla="*/ 1022850 w 1496212"/>
                        <a:gd name="connsiteY122" fmla="*/ 641881 h 758095"/>
                        <a:gd name="connsiteX123" fmla="*/ 1036363 w 1496212"/>
                        <a:gd name="connsiteY123" fmla="*/ 650890 h 758095"/>
                        <a:gd name="connsiteX124" fmla="*/ 1040868 w 1496212"/>
                        <a:gd name="connsiteY124" fmla="*/ 664404 h 758095"/>
                        <a:gd name="connsiteX125" fmla="*/ 1047624 w 1496212"/>
                        <a:gd name="connsiteY125" fmla="*/ 668908 h 758095"/>
                        <a:gd name="connsiteX126" fmla="*/ 1058885 w 1496212"/>
                        <a:gd name="connsiteY126" fmla="*/ 671160 h 758095"/>
                        <a:gd name="connsiteX127" fmla="*/ 1065642 w 1496212"/>
                        <a:gd name="connsiteY127" fmla="*/ 673412 h 758095"/>
                        <a:gd name="connsiteX128" fmla="*/ 1067894 w 1496212"/>
                        <a:gd name="connsiteY128" fmla="*/ 680169 h 758095"/>
                        <a:gd name="connsiteX129" fmla="*/ 1076903 w 1496212"/>
                        <a:gd name="connsiteY129" fmla="*/ 682421 h 758095"/>
                        <a:gd name="connsiteX130" fmla="*/ 1085912 w 1496212"/>
                        <a:gd name="connsiteY130" fmla="*/ 686926 h 758095"/>
                        <a:gd name="connsiteX131" fmla="*/ 1103930 w 1496212"/>
                        <a:gd name="connsiteY131" fmla="*/ 691430 h 758095"/>
                        <a:gd name="connsiteX132" fmla="*/ 1110686 w 1496212"/>
                        <a:gd name="connsiteY132" fmla="*/ 700439 h 758095"/>
                        <a:gd name="connsiteX133" fmla="*/ 1115191 w 1496212"/>
                        <a:gd name="connsiteY133" fmla="*/ 707196 h 758095"/>
                        <a:gd name="connsiteX134" fmla="*/ 1121948 w 1496212"/>
                        <a:gd name="connsiteY134" fmla="*/ 711700 h 758095"/>
                        <a:gd name="connsiteX135" fmla="*/ 1130956 w 1496212"/>
                        <a:gd name="connsiteY135" fmla="*/ 727466 h 758095"/>
                        <a:gd name="connsiteX136" fmla="*/ 1133209 w 1496212"/>
                        <a:gd name="connsiteY136" fmla="*/ 736474 h 758095"/>
                        <a:gd name="connsiteX137" fmla="*/ 1148974 w 1496212"/>
                        <a:gd name="connsiteY137" fmla="*/ 743231 h 758095"/>
                        <a:gd name="connsiteX138" fmla="*/ 1191766 w 1496212"/>
                        <a:gd name="connsiteY138" fmla="*/ 745483 h 758095"/>
                        <a:gd name="connsiteX139" fmla="*/ 1207532 w 1496212"/>
                        <a:gd name="connsiteY139" fmla="*/ 743231 h 758095"/>
                        <a:gd name="connsiteX140" fmla="*/ 1248072 w 1496212"/>
                        <a:gd name="connsiteY140" fmla="*/ 745483 h 758095"/>
                        <a:gd name="connsiteX141" fmla="*/ 1268342 w 1496212"/>
                        <a:gd name="connsiteY141" fmla="*/ 747736 h 758095"/>
                        <a:gd name="connsiteX142" fmla="*/ 1281855 w 1496212"/>
                        <a:gd name="connsiteY142" fmla="*/ 729718 h 758095"/>
                        <a:gd name="connsiteX143" fmla="*/ 1288612 w 1496212"/>
                        <a:gd name="connsiteY143" fmla="*/ 727466 h 758095"/>
                        <a:gd name="connsiteX144" fmla="*/ 1304377 w 1496212"/>
                        <a:gd name="connsiteY144" fmla="*/ 713952 h 758095"/>
                        <a:gd name="connsiteX145" fmla="*/ 1306629 w 1496212"/>
                        <a:gd name="connsiteY145" fmla="*/ 707196 h 758095"/>
                        <a:gd name="connsiteX146" fmla="*/ 1311134 w 1496212"/>
                        <a:gd name="connsiteY146" fmla="*/ 700439 h 758095"/>
                        <a:gd name="connsiteX147" fmla="*/ 1315638 w 1496212"/>
                        <a:gd name="connsiteY147" fmla="*/ 691430 h 758095"/>
                        <a:gd name="connsiteX148" fmla="*/ 1322395 w 1496212"/>
                        <a:gd name="connsiteY148" fmla="*/ 689178 h 758095"/>
                        <a:gd name="connsiteX149" fmla="*/ 1326899 w 1496212"/>
                        <a:gd name="connsiteY149" fmla="*/ 680169 h 758095"/>
                        <a:gd name="connsiteX150" fmla="*/ 1333656 w 1496212"/>
                        <a:gd name="connsiteY150" fmla="*/ 675665 h 758095"/>
                        <a:gd name="connsiteX151" fmla="*/ 1335908 w 1496212"/>
                        <a:gd name="connsiteY151" fmla="*/ 666656 h 758095"/>
                        <a:gd name="connsiteX152" fmla="*/ 1338160 w 1496212"/>
                        <a:gd name="connsiteY152" fmla="*/ 659899 h 758095"/>
                        <a:gd name="connsiteX153" fmla="*/ 1342665 w 1496212"/>
                        <a:gd name="connsiteY153" fmla="*/ 655395 h 758095"/>
                        <a:gd name="connsiteX154" fmla="*/ 1351674 w 1496212"/>
                        <a:gd name="connsiteY154" fmla="*/ 641881 h 758095"/>
                        <a:gd name="connsiteX155" fmla="*/ 1353926 w 1496212"/>
                        <a:gd name="connsiteY155" fmla="*/ 632873 h 758095"/>
                        <a:gd name="connsiteX156" fmla="*/ 1356178 w 1496212"/>
                        <a:gd name="connsiteY156" fmla="*/ 610350 h 758095"/>
                        <a:gd name="connsiteX157" fmla="*/ 1360682 w 1496212"/>
                        <a:gd name="connsiteY157" fmla="*/ 601341 h 758095"/>
                        <a:gd name="connsiteX158" fmla="*/ 1365187 w 1496212"/>
                        <a:gd name="connsiteY158" fmla="*/ 585576 h 758095"/>
                        <a:gd name="connsiteX159" fmla="*/ 1371944 w 1496212"/>
                        <a:gd name="connsiteY159" fmla="*/ 576567 h 758095"/>
                        <a:gd name="connsiteX160" fmla="*/ 1376448 w 1496212"/>
                        <a:gd name="connsiteY160" fmla="*/ 542784 h 758095"/>
                        <a:gd name="connsiteX161" fmla="*/ 1378700 w 1496212"/>
                        <a:gd name="connsiteY161" fmla="*/ 533775 h 758095"/>
                        <a:gd name="connsiteX162" fmla="*/ 1380952 w 1496212"/>
                        <a:gd name="connsiteY162" fmla="*/ 477470 h 758095"/>
                        <a:gd name="connsiteX163" fmla="*/ 1396718 w 1496212"/>
                        <a:gd name="connsiteY163" fmla="*/ 454947 h 758095"/>
                        <a:gd name="connsiteX164" fmla="*/ 1403475 w 1496212"/>
                        <a:gd name="connsiteY164" fmla="*/ 443686 h 758095"/>
                        <a:gd name="connsiteX165" fmla="*/ 1410231 w 1496212"/>
                        <a:gd name="connsiteY165" fmla="*/ 434677 h 758095"/>
                        <a:gd name="connsiteX166" fmla="*/ 1412483 w 1496212"/>
                        <a:gd name="connsiteY166" fmla="*/ 385129 h 758095"/>
                        <a:gd name="connsiteX167" fmla="*/ 1414736 w 1496212"/>
                        <a:gd name="connsiteY167" fmla="*/ 373868 h 758095"/>
                        <a:gd name="connsiteX168" fmla="*/ 1421492 w 1496212"/>
                        <a:gd name="connsiteY168" fmla="*/ 367111 h 758095"/>
                        <a:gd name="connsiteX169" fmla="*/ 1435006 w 1496212"/>
                        <a:gd name="connsiteY169" fmla="*/ 157655 h 758095"/>
                        <a:gd name="connsiteX170" fmla="*/ 1448519 w 1496212"/>
                        <a:gd name="connsiteY170" fmla="*/ 141889 h 758095"/>
                        <a:gd name="connsiteX171" fmla="*/ 1453023 w 1496212"/>
                        <a:gd name="connsiteY171" fmla="*/ 135133 h 758095"/>
                        <a:gd name="connsiteX172" fmla="*/ 1459780 w 1496212"/>
                        <a:gd name="connsiteY172" fmla="*/ 132880 h 758095"/>
                        <a:gd name="connsiteX173" fmla="*/ 1466537 w 1496212"/>
                        <a:gd name="connsiteY173" fmla="*/ 128376 h 758095"/>
                        <a:gd name="connsiteX174" fmla="*/ 1468789 w 1496212"/>
                        <a:gd name="connsiteY174" fmla="*/ 99097 h 758095"/>
                        <a:gd name="connsiteX175" fmla="*/ 1475546 w 1496212"/>
                        <a:gd name="connsiteY175" fmla="*/ 94593 h 758095"/>
                        <a:gd name="connsiteX176" fmla="*/ 1486807 w 1496212"/>
                        <a:gd name="connsiteY176" fmla="*/ 83332 h 758095"/>
                        <a:gd name="connsiteX177" fmla="*/ 1489059 w 1496212"/>
                        <a:gd name="connsiteY177" fmla="*/ 76575 h 758095"/>
                        <a:gd name="connsiteX178" fmla="*/ 1495816 w 1496212"/>
                        <a:gd name="connsiteY178" fmla="*/ 74323 h 758095"/>
                        <a:gd name="connsiteX179" fmla="*/ 1493563 w 1496212"/>
                        <a:gd name="connsiteY179" fmla="*/ 0 h 758095"/>
                        <a:gd name="connsiteX180" fmla="*/ 1482302 w 1496212"/>
                        <a:gd name="connsiteY180" fmla="*/ 9008 h 758095"/>
                        <a:gd name="connsiteX181" fmla="*/ 1480050 w 1496212"/>
                        <a:gd name="connsiteY181" fmla="*/ 18017 h 758095"/>
                        <a:gd name="connsiteX182" fmla="*/ 1473293 w 1496212"/>
                        <a:gd name="connsiteY182" fmla="*/ 20270 h 758095"/>
                        <a:gd name="connsiteX183" fmla="*/ 1482302 w 1496212"/>
                        <a:gd name="connsiteY18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826907 w 1496212"/>
                        <a:gd name="connsiteY64" fmla="*/ 529271 h 758095"/>
                        <a:gd name="connsiteX65" fmla="*/ 790036 w 1496212"/>
                        <a:gd name="connsiteY65" fmla="*/ 542932 h 758095"/>
                        <a:gd name="connsiteX66" fmla="*/ 750332 w 1496212"/>
                        <a:gd name="connsiteY66" fmla="*/ 578819 h 758095"/>
                        <a:gd name="connsiteX67" fmla="*/ 709792 w 1496212"/>
                        <a:gd name="connsiteY67" fmla="*/ 626116 h 758095"/>
                        <a:gd name="connsiteX68" fmla="*/ 691774 w 1496212"/>
                        <a:gd name="connsiteY68" fmla="*/ 644134 h 758095"/>
                        <a:gd name="connsiteX69" fmla="*/ 647419 w 1496212"/>
                        <a:gd name="connsiteY69" fmla="*/ 668108 h 758095"/>
                        <a:gd name="connsiteX70" fmla="*/ 550648 w 1496212"/>
                        <a:gd name="connsiteY70" fmla="*/ 677007 h 758095"/>
                        <a:gd name="connsiteX71" fmla="*/ 449766 w 1496212"/>
                        <a:gd name="connsiteY71" fmla="*/ 674028 h 758095"/>
                        <a:gd name="connsiteX72" fmla="*/ 385817 w 1496212"/>
                        <a:gd name="connsiteY72" fmla="*/ 637474 h 758095"/>
                        <a:gd name="connsiteX73" fmla="*/ 340428 w 1496212"/>
                        <a:gd name="connsiteY73" fmla="*/ 603594 h 758095"/>
                        <a:gd name="connsiteX74" fmla="*/ 302141 w 1496212"/>
                        <a:gd name="connsiteY74" fmla="*/ 578819 h 758095"/>
                        <a:gd name="connsiteX75" fmla="*/ 266105 w 1496212"/>
                        <a:gd name="connsiteY75" fmla="*/ 556297 h 758095"/>
                        <a:gd name="connsiteX76" fmla="*/ 259349 w 1496212"/>
                        <a:gd name="connsiteY76" fmla="*/ 554045 h 758095"/>
                        <a:gd name="connsiteX77" fmla="*/ 236826 w 1496212"/>
                        <a:gd name="connsiteY77" fmla="*/ 545036 h 758095"/>
                        <a:gd name="connsiteX78" fmla="*/ 180521 w 1496212"/>
                        <a:gd name="connsiteY78" fmla="*/ 536027 h 758095"/>
                        <a:gd name="connsiteX79" fmla="*/ 117459 w 1496212"/>
                        <a:gd name="connsiteY79" fmla="*/ 533775 h 758095"/>
                        <a:gd name="connsiteX80" fmla="*/ 76919 w 1496212"/>
                        <a:gd name="connsiteY80" fmla="*/ 536027 h 758095"/>
                        <a:gd name="connsiteX81" fmla="*/ 61645 w 1496212"/>
                        <a:gd name="connsiteY81" fmla="*/ 536930 h 758095"/>
                        <a:gd name="connsiteX82" fmla="*/ 23483 w 1496212"/>
                        <a:gd name="connsiteY82" fmla="*/ 550729 h 758095"/>
                        <a:gd name="connsiteX83" fmla="*/ 103 w 1496212"/>
                        <a:gd name="connsiteY83" fmla="*/ 573331 h 758095"/>
                        <a:gd name="connsiteX84" fmla="*/ 16207 w 1496212"/>
                        <a:gd name="connsiteY84" fmla="*/ 613525 h 758095"/>
                        <a:gd name="connsiteX85" fmla="*/ 45307 w 1496212"/>
                        <a:gd name="connsiteY85" fmla="*/ 618170 h 758095"/>
                        <a:gd name="connsiteX86" fmla="*/ 125027 w 1496212"/>
                        <a:gd name="connsiteY86" fmla="*/ 629432 h 758095"/>
                        <a:gd name="connsiteX87" fmla="*/ 167008 w 1496212"/>
                        <a:gd name="connsiteY87" fmla="*/ 632873 h 758095"/>
                        <a:gd name="connsiteX88" fmla="*/ 219388 w 1496212"/>
                        <a:gd name="connsiteY88" fmla="*/ 640429 h 758095"/>
                        <a:gd name="connsiteX89" fmla="*/ 271189 w 1496212"/>
                        <a:gd name="connsiteY89" fmla="*/ 659173 h 758095"/>
                        <a:gd name="connsiteX90" fmla="*/ 302141 w 1496212"/>
                        <a:gd name="connsiteY90" fmla="*/ 675665 h 758095"/>
                        <a:gd name="connsiteX91" fmla="*/ 337229 w 1496212"/>
                        <a:gd name="connsiteY91" fmla="*/ 700365 h 758095"/>
                        <a:gd name="connsiteX92" fmla="*/ 378458 w 1496212"/>
                        <a:gd name="connsiteY92" fmla="*/ 749187 h 758095"/>
                        <a:gd name="connsiteX93" fmla="*/ 403490 w 1496212"/>
                        <a:gd name="connsiteY93" fmla="*/ 752240 h 758095"/>
                        <a:gd name="connsiteX94" fmla="*/ 548322 w 1496212"/>
                        <a:gd name="connsiteY94" fmla="*/ 753003 h 758095"/>
                        <a:gd name="connsiteX95" fmla="*/ 650976 w 1496212"/>
                        <a:gd name="connsiteY95" fmla="*/ 747772 h 758095"/>
                        <a:gd name="connsiteX96" fmla="*/ 682765 w 1496212"/>
                        <a:gd name="connsiteY96" fmla="*/ 747736 h 758095"/>
                        <a:gd name="connsiteX97" fmla="*/ 689522 w 1496212"/>
                        <a:gd name="connsiteY97" fmla="*/ 745483 h 758095"/>
                        <a:gd name="connsiteX98" fmla="*/ 698531 w 1496212"/>
                        <a:gd name="connsiteY98" fmla="*/ 743231 h 758095"/>
                        <a:gd name="connsiteX99" fmla="*/ 730062 w 1496212"/>
                        <a:gd name="connsiteY99" fmla="*/ 740979 h 758095"/>
                        <a:gd name="connsiteX100" fmla="*/ 757088 w 1496212"/>
                        <a:gd name="connsiteY100" fmla="*/ 713952 h 758095"/>
                        <a:gd name="connsiteX101" fmla="*/ 768349 w 1496212"/>
                        <a:gd name="connsiteY101" fmla="*/ 702691 h 758095"/>
                        <a:gd name="connsiteX102" fmla="*/ 772854 w 1496212"/>
                        <a:gd name="connsiteY102" fmla="*/ 698187 h 758095"/>
                        <a:gd name="connsiteX103" fmla="*/ 784115 w 1496212"/>
                        <a:gd name="connsiteY103" fmla="*/ 684674 h 758095"/>
                        <a:gd name="connsiteX104" fmla="*/ 795376 w 1496212"/>
                        <a:gd name="connsiteY104" fmla="*/ 673412 h 758095"/>
                        <a:gd name="connsiteX105" fmla="*/ 799881 w 1496212"/>
                        <a:gd name="connsiteY105" fmla="*/ 666656 h 758095"/>
                        <a:gd name="connsiteX106" fmla="*/ 806637 w 1496212"/>
                        <a:gd name="connsiteY106" fmla="*/ 664404 h 758095"/>
                        <a:gd name="connsiteX107" fmla="*/ 808889 w 1496212"/>
                        <a:gd name="connsiteY107" fmla="*/ 657647 h 758095"/>
                        <a:gd name="connsiteX108" fmla="*/ 838168 w 1496212"/>
                        <a:gd name="connsiteY108" fmla="*/ 655395 h 758095"/>
                        <a:gd name="connsiteX109" fmla="*/ 860690 w 1496212"/>
                        <a:gd name="connsiteY109" fmla="*/ 639629 h 758095"/>
                        <a:gd name="connsiteX110" fmla="*/ 878708 w 1496212"/>
                        <a:gd name="connsiteY110" fmla="*/ 635125 h 758095"/>
                        <a:gd name="connsiteX111" fmla="*/ 887717 w 1496212"/>
                        <a:gd name="connsiteY111" fmla="*/ 632873 h 758095"/>
                        <a:gd name="connsiteX112" fmla="*/ 894474 w 1496212"/>
                        <a:gd name="connsiteY112" fmla="*/ 628368 h 758095"/>
                        <a:gd name="connsiteX113" fmla="*/ 914744 w 1496212"/>
                        <a:gd name="connsiteY113" fmla="*/ 619359 h 758095"/>
                        <a:gd name="connsiteX114" fmla="*/ 926005 w 1496212"/>
                        <a:gd name="connsiteY114" fmla="*/ 608098 h 758095"/>
                        <a:gd name="connsiteX115" fmla="*/ 941770 w 1496212"/>
                        <a:gd name="connsiteY115" fmla="*/ 603594 h 758095"/>
                        <a:gd name="connsiteX116" fmla="*/ 980058 w 1496212"/>
                        <a:gd name="connsiteY116" fmla="*/ 605846 h 758095"/>
                        <a:gd name="connsiteX117" fmla="*/ 984562 w 1496212"/>
                        <a:gd name="connsiteY117" fmla="*/ 612603 h 758095"/>
                        <a:gd name="connsiteX118" fmla="*/ 989067 w 1496212"/>
                        <a:gd name="connsiteY118" fmla="*/ 617107 h 758095"/>
                        <a:gd name="connsiteX119" fmla="*/ 1009337 w 1496212"/>
                        <a:gd name="connsiteY119" fmla="*/ 623864 h 758095"/>
                        <a:gd name="connsiteX120" fmla="*/ 1018346 w 1496212"/>
                        <a:gd name="connsiteY120" fmla="*/ 632873 h 758095"/>
                        <a:gd name="connsiteX121" fmla="*/ 1022850 w 1496212"/>
                        <a:gd name="connsiteY121" fmla="*/ 641881 h 758095"/>
                        <a:gd name="connsiteX122" fmla="*/ 1036363 w 1496212"/>
                        <a:gd name="connsiteY122" fmla="*/ 650890 h 758095"/>
                        <a:gd name="connsiteX123" fmla="*/ 1040868 w 1496212"/>
                        <a:gd name="connsiteY123" fmla="*/ 664404 h 758095"/>
                        <a:gd name="connsiteX124" fmla="*/ 1047624 w 1496212"/>
                        <a:gd name="connsiteY124" fmla="*/ 668908 h 758095"/>
                        <a:gd name="connsiteX125" fmla="*/ 1058885 w 1496212"/>
                        <a:gd name="connsiteY125" fmla="*/ 671160 h 758095"/>
                        <a:gd name="connsiteX126" fmla="*/ 1065642 w 1496212"/>
                        <a:gd name="connsiteY126" fmla="*/ 673412 h 758095"/>
                        <a:gd name="connsiteX127" fmla="*/ 1067894 w 1496212"/>
                        <a:gd name="connsiteY127" fmla="*/ 680169 h 758095"/>
                        <a:gd name="connsiteX128" fmla="*/ 1076903 w 1496212"/>
                        <a:gd name="connsiteY128" fmla="*/ 682421 h 758095"/>
                        <a:gd name="connsiteX129" fmla="*/ 1085912 w 1496212"/>
                        <a:gd name="connsiteY129" fmla="*/ 686926 h 758095"/>
                        <a:gd name="connsiteX130" fmla="*/ 1103930 w 1496212"/>
                        <a:gd name="connsiteY130" fmla="*/ 691430 h 758095"/>
                        <a:gd name="connsiteX131" fmla="*/ 1110686 w 1496212"/>
                        <a:gd name="connsiteY131" fmla="*/ 700439 h 758095"/>
                        <a:gd name="connsiteX132" fmla="*/ 1115191 w 1496212"/>
                        <a:gd name="connsiteY132" fmla="*/ 707196 h 758095"/>
                        <a:gd name="connsiteX133" fmla="*/ 1121948 w 1496212"/>
                        <a:gd name="connsiteY133" fmla="*/ 711700 h 758095"/>
                        <a:gd name="connsiteX134" fmla="*/ 1130956 w 1496212"/>
                        <a:gd name="connsiteY134" fmla="*/ 727466 h 758095"/>
                        <a:gd name="connsiteX135" fmla="*/ 1133209 w 1496212"/>
                        <a:gd name="connsiteY135" fmla="*/ 736474 h 758095"/>
                        <a:gd name="connsiteX136" fmla="*/ 1148974 w 1496212"/>
                        <a:gd name="connsiteY136" fmla="*/ 743231 h 758095"/>
                        <a:gd name="connsiteX137" fmla="*/ 1191766 w 1496212"/>
                        <a:gd name="connsiteY137" fmla="*/ 745483 h 758095"/>
                        <a:gd name="connsiteX138" fmla="*/ 1207532 w 1496212"/>
                        <a:gd name="connsiteY138" fmla="*/ 743231 h 758095"/>
                        <a:gd name="connsiteX139" fmla="*/ 1248072 w 1496212"/>
                        <a:gd name="connsiteY139" fmla="*/ 745483 h 758095"/>
                        <a:gd name="connsiteX140" fmla="*/ 1268342 w 1496212"/>
                        <a:gd name="connsiteY140" fmla="*/ 747736 h 758095"/>
                        <a:gd name="connsiteX141" fmla="*/ 1281855 w 1496212"/>
                        <a:gd name="connsiteY141" fmla="*/ 729718 h 758095"/>
                        <a:gd name="connsiteX142" fmla="*/ 1288612 w 1496212"/>
                        <a:gd name="connsiteY142" fmla="*/ 727466 h 758095"/>
                        <a:gd name="connsiteX143" fmla="*/ 1304377 w 1496212"/>
                        <a:gd name="connsiteY143" fmla="*/ 713952 h 758095"/>
                        <a:gd name="connsiteX144" fmla="*/ 1306629 w 1496212"/>
                        <a:gd name="connsiteY144" fmla="*/ 707196 h 758095"/>
                        <a:gd name="connsiteX145" fmla="*/ 1311134 w 1496212"/>
                        <a:gd name="connsiteY145" fmla="*/ 700439 h 758095"/>
                        <a:gd name="connsiteX146" fmla="*/ 1315638 w 1496212"/>
                        <a:gd name="connsiteY146" fmla="*/ 691430 h 758095"/>
                        <a:gd name="connsiteX147" fmla="*/ 1322395 w 1496212"/>
                        <a:gd name="connsiteY147" fmla="*/ 689178 h 758095"/>
                        <a:gd name="connsiteX148" fmla="*/ 1326899 w 1496212"/>
                        <a:gd name="connsiteY148" fmla="*/ 680169 h 758095"/>
                        <a:gd name="connsiteX149" fmla="*/ 1333656 w 1496212"/>
                        <a:gd name="connsiteY149" fmla="*/ 675665 h 758095"/>
                        <a:gd name="connsiteX150" fmla="*/ 1335908 w 1496212"/>
                        <a:gd name="connsiteY150" fmla="*/ 666656 h 758095"/>
                        <a:gd name="connsiteX151" fmla="*/ 1338160 w 1496212"/>
                        <a:gd name="connsiteY151" fmla="*/ 659899 h 758095"/>
                        <a:gd name="connsiteX152" fmla="*/ 1342665 w 1496212"/>
                        <a:gd name="connsiteY152" fmla="*/ 655395 h 758095"/>
                        <a:gd name="connsiteX153" fmla="*/ 1351674 w 1496212"/>
                        <a:gd name="connsiteY153" fmla="*/ 641881 h 758095"/>
                        <a:gd name="connsiteX154" fmla="*/ 1353926 w 1496212"/>
                        <a:gd name="connsiteY154" fmla="*/ 632873 h 758095"/>
                        <a:gd name="connsiteX155" fmla="*/ 1356178 w 1496212"/>
                        <a:gd name="connsiteY155" fmla="*/ 610350 h 758095"/>
                        <a:gd name="connsiteX156" fmla="*/ 1360682 w 1496212"/>
                        <a:gd name="connsiteY156" fmla="*/ 601341 h 758095"/>
                        <a:gd name="connsiteX157" fmla="*/ 1365187 w 1496212"/>
                        <a:gd name="connsiteY157" fmla="*/ 585576 h 758095"/>
                        <a:gd name="connsiteX158" fmla="*/ 1371944 w 1496212"/>
                        <a:gd name="connsiteY158" fmla="*/ 576567 h 758095"/>
                        <a:gd name="connsiteX159" fmla="*/ 1376448 w 1496212"/>
                        <a:gd name="connsiteY159" fmla="*/ 542784 h 758095"/>
                        <a:gd name="connsiteX160" fmla="*/ 1378700 w 1496212"/>
                        <a:gd name="connsiteY160" fmla="*/ 533775 h 758095"/>
                        <a:gd name="connsiteX161" fmla="*/ 1380952 w 1496212"/>
                        <a:gd name="connsiteY161" fmla="*/ 477470 h 758095"/>
                        <a:gd name="connsiteX162" fmla="*/ 1396718 w 1496212"/>
                        <a:gd name="connsiteY162" fmla="*/ 454947 h 758095"/>
                        <a:gd name="connsiteX163" fmla="*/ 1403475 w 1496212"/>
                        <a:gd name="connsiteY163" fmla="*/ 443686 h 758095"/>
                        <a:gd name="connsiteX164" fmla="*/ 1410231 w 1496212"/>
                        <a:gd name="connsiteY164" fmla="*/ 434677 h 758095"/>
                        <a:gd name="connsiteX165" fmla="*/ 1412483 w 1496212"/>
                        <a:gd name="connsiteY165" fmla="*/ 385129 h 758095"/>
                        <a:gd name="connsiteX166" fmla="*/ 1414736 w 1496212"/>
                        <a:gd name="connsiteY166" fmla="*/ 373868 h 758095"/>
                        <a:gd name="connsiteX167" fmla="*/ 1421492 w 1496212"/>
                        <a:gd name="connsiteY167" fmla="*/ 367111 h 758095"/>
                        <a:gd name="connsiteX168" fmla="*/ 1435006 w 1496212"/>
                        <a:gd name="connsiteY168" fmla="*/ 157655 h 758095"/>
                        <a:gd name="connsiteX169" fmla="*/ 1448519 w 1496212"/>
                        <a:gd name="connsiteY169" fmla="*/ 141889 h 758095"/>
                        <a:gd name="connsiteX170" fmla="*/ 1453023 w 1496212"/>
                        <a:gd name="connsiteY170" fmla="*/ 135133 h 758095"/>
                        <a:gd name="connsiteX171" fmla="*/ 1459780 w 1496212"/>
                        <a:gd name="connsiteY171" fmla="*/ 132880 h 758095"/>
                        <a:gd name="connsiteX172" fmla="*/ 1466537 w 1496212"/>
                        <a:gd name="connsiteY172" fmla="*/ 128376 h 758095"/>
                        <a:gd name="connsiteX173" fmla="*/ 1468789 w 1496212"/>
                        <a:gd name="connsiteY173" fmla="*/ 99097 h 758095"/>
                        <a:gd name="connsiteX174" fmla="*/ 1475546 w 1496212"/>
                        <a:gd name="connsiteY174" fmla="*/ 94593 h 758095"/>
                        <a:gd name="connsiteX175" fmla="*/ 1486807 w 1496212"/>
                        <a:gd name="connsiteY175" fmla="*/ 83332 h 758095"/>
                        <a:gd name="connsiteX176" fmla="*/ 1489059 w 1496212"/>
                        <a:gd name="connsiteY176" fmla="*/ 76575 h 758095"/>
                        <a:gd name="connsiteX177" fmla="*/ 1495816 w 1496212"/>
                        <a:gd name="connsiteY177" fmla="*/ 74323 h 758095"/>
                        <a:gd name="connsiteX178" fmla="*/ 1493563 w 1496212"/>
                        <a:gd name="connsiteY178" fmla="*/ 0 h 758095"/>
                        <a:gd name="connsiteX179" fmla="*/ 1482302 w 1496212"/>
                        <a:gd name="connsiteY179" fmla="*/ 9008 h 758095"/>
                        <a:gd name="connsiteX180" fmla="*/ 1480050 w 1496212"/>
                        <a:gd name="connsiteY180" fmla="*/ 18017 h 758095"/>
                        <a:gd name="connsiteX181" fmla="*/ 1473293 w 1496212"/>
                        <a:gd name="connsiteY181" fmla="*/ 20270 h 758095"/>
                        <a:gd name="connsiteX182" fmla="*/ 1482302 w 1496212"/>
                        <a:gd name="connsiteY18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0036 w 1496212"/>
                        <a:gd name="connsiteY64" fmla="*/ 542932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2765 w 1496212"/>
                        <a:gd name="connsiteY95" fmla="*/ 747736 h 758095"/>
                        <a:gd name="connsiteX96" fmla="*/ 689522 w 1496212"/>
                        <a:gd name="connsiteY96" fmla="*/ 745483 h 758095"/>
                        <a:gd name="connsiteX97" fmla="*/ 698531 w 1496212"/>
                        <a:gd name="connsiteY97" fmla="*/ 743231 h 758095"/>
                        <a:gd name="connsiteX98" fmla="*/ 730062 w 1496212"/>
                        <a:gd name="connsiteY98" fmla="*/ 740979 h 758095"/>
                        <a:gd name="connsiteX99" fmla="*/ 757088 w 1496212"/>
                        <a:gd name="connsiteY99" fmla="*/ 713952 h 758095"/>
                        <a:gd name="connsiteX100" fmla="*/ 768349 w 1496212"/>
                        <a:gd name="connsiteY100" fmla="*/ 702691 h 758095"/>
                        <a:gd name="connsiteX101" fmla="*/ 772854 w 1496212"/>
                        <a:gd name="connsiteY101" fmla="*/ 698187 h 758095"/>
                        <a:gd name="connsiteX102" fmla="*/ 784115 w 1496212"/>
                        <a:gd name="connsiteY102" fmla="*/ 684674 h 758095"/>
                        <a:gd name="connsiteX103" fmla="*/ 795376 w 1496212"/>
                        <a:gd name="connsiteY103" fmla="*/ 673412 h 758095"/>
                        <a:gd name="connsiteX104" fmla="*/ 799881 w 1496212"/>
                        <a:gd name="connsiteY104" fmla="*/ 666656 h 758095"/>
                        <a:gd name="connsiteX105" fmla="*/ 806637 w 1496212"/>
                        <a:gd name="connsiteY105" fmla="*/ 664404 h 758095"/>
                        <a:gd name="connsiteX106" fmla="*/ 808889 w 1496212"/>
                        <a:gd name="connsiteY106" fmla="*/ 657647 h 758095"/>
                        <a:gd name="connsiteX107" fmla="*/ 838168 w 1496212"/>
                        <a:gd name="connsiteY107" fmla="*/ 655395 h 758095"/>
                        <a:gd name="connsiteX108" fmla="*/ 860690 w 1496212"/>
                        <a:gd name="connsiteY108" fmla="*/ 639629 h 758095"/>
                        <a:gd name="connsiteX109" fmla="*/ 878708 w 1496212"/>
                        <a:gd name="connsiteY109" fmla="*/ 635125 h 758095"/>
                        <a:gd name="connsiteX110" fmla="*/ 887717 w 1496212"/>
                        <a:gd name="connsiteY110" fmla="*/ 632873 h 758095"/>
                        <a:gd name="connsiteX111" fmla="*/ 894474 w 1496212"/>
                        <a:gd name="connsiteY111" fmla="*/ 628368 h 758095"/>
                        <a:gd name="connsiteX112" fmla="*/ 914744 w 1496212"/>
                        <a:gd name="connsiteY112" fmla="*/ 619359 h 758095"/>
                        <a:gd name="connsiteX113" fmla="*/ 926005 w 1496212"/>
                        <a:gd name="connsiteY113" fmla="*/ 608098 h 758095"/>
                        <a:gd name="connsiteX114" fmla="*/ 941770 w 1496212"/>
                        <a:gd name="connsiteY114" fmla="*/ 603594 h 758095"/>
                        <a:gd name="connsiteX115" fmla="*/ 980058 w 1496212"/>
                        <a:gd name="connsiteY115" fmla="*/ 605846 h 758095"/>
                        <a:gd name="connsiteX116" fmla="*/ 984562 w 1496212"/>
                        <a:gd name="connsiteY116" fmla="*/ 612603 h 758095"/>
                        <a:gd name="connsiteX117" fmla="*/ 989067 w 1496212"/>
                        <a:gd name="connsiteY117" fmla="*/ 617107 h 758095"/>
                        <a:gd name="connsiteX118" fmla="*/ 1009337 w 1496212"/>
                        <a:gd name="connsiteY118" fmla="*/ 623864 h 758095"/>
                        <a:gd name="connsiteX119" fmla="*/ 1018346 w 1496212"/>
                        <a:gd name="connsiteY119" fmla="*/ 632873 h 758095"/>
                        <a:gd name="connsiteX120" fmla="*/ 1022850 w 1496212"/>
                        <a:gd name="connsiteY120" fmla="*/ 641881 h 758095"/>
                        <a:gd name="connsiteX121" fmla="*/ 1036363 w 1496212"/>
                        <a:gd name="connsiteY121" fmla="*/ 650890 h 758095"/>
                        <a:gd name="connsiteX122" fmla="*/ 1040868 w 1496212"/>
                        <a:gd name="connsiteY122" fmla="*/ 664404 h 758095"/>
                        <a:gd name="connsiteX123" fmla="*/ 1047624 w 1496212"/>
                        <a:gd name="connsiteY123" fmla="*/ 668908 h 758095"/>
                        <a:gd name="connsiteX124" fmla="*/ 1058885 w 1496212"/>
                        <a:gd name="connsiteY124" fmla="*/ 671160 h 758095"/>
                        <a:gd name="connsiteX125" fmla="*/ 1065642 w 1496212"/>
                        <a:gd name="connsiteY125" fmla="*/ 673412 h 758095"/>
                        <a:gd name="connsiteX126" fmla="*/ 1067894 w 1496212"/>
                        <a:gd name="connsiteY126" fmla="*/ 680169 h 758095"/>
                        <a:gd name="connsiteX127" fmla="*/ 1076903 w 1496212"/>
                        <a:gd name="connsiteY127" fmla="*/ 682421 h 758095"/>
                        <a:gd name="connsiteX128" fmla="*/ 1085912 w 1496212"/>
                        <a:gd name="connsiteY128" fmla="*/ 686926 h 758095"/>
                        <a:gd name="connsiteX129" fmla="*/ 1103930 w 1496212"/>
                        <a:gd name="connsiteY129" fmla="*/ 691430 h 758095"/>
                        <a:gd name="connsiteX130" fmla="*/ 1110686 w 1496212"/>
                        <a:gd name="connsiteY130" fmla="*/ 700439 h 758095"/>
                        <a:gd name="connsiteX131" fmla="*/ 1115191 w 1496212"/>
                        <a:gd name="connsiteY131" fmla="*/ 707196 h 758095"/>
                        <a:gd name="connsiteX132" fmla="*/ 1121948 w 1496212"/>
                        <a:gd name="connsiteY132" fmla="*/ 711700 h 758095"/>
                        <a:gd name="connsiteX133" fmla="*/ 1130956 w 1496212"/>
                        <a:gd name="connsiteY133" fmla="*/ 727466 h 758095"/>
                        <a:gd name="connsiteX134" fmla="*/ 1133209 w 1496212"/>
                        <a:gd name="connsiteY134" fmla="*/ 736474 h 758095"/>
                        <a:gd name="connsiteX135" fmla="*/ 1148974 w 1496212"/>
                        <a:gd name="connsiteY135" fmla="*/ 743231 h 758095"/>
                        <a:gd name="connsiteX136" fmla="*/ 1191766 w 1496212"/>
                        <a:gd name="connsiteY136" fmla="*/ 745483 h 758095"/>
                        <a:gd name="connsiteX137" fmla="*/ 1207532 w 1496212"/>
                        <a:gd name="connsiteY137" fmla="*/ 743231 h 758095"/>
                        <a:gd name="connsiteX138" fmla="*/ 1248072 w 1496212"/>
                        <a:gd name="connsiteY138" fmla="*/ 745483 h 758095"/>
                        <a:gd name="connsiteX139" fmla="*/ 1268342 w 1496212"/>
                        <a:gd name="connsiteY139" fmla="*/ 747736 h 758095"/>
                        <a:gd name="connsiteX140" fmla="*/ 1281855 w 1496212"/>
                        <a:gd name="connsiteY140" fmla="*/ 729718 h 758095"/>
                        <a:gd name="connsiteX141" fmla="*/ 1288612 w 1496212"/>
                        <a:gd name="connsiteY141" fmla="*/ 727466 h 758095"/>
                        <a:gd name="connsiteX142" fmla="*/ 1304377 w 1496212"/>
                        <a:gd name="connsiteY142" fmla="*/ 713952 h 758095"/>
                        <a:gd name="connsiteX143" fmla="*/ 1306629 w 1496212"/>
                        <a:gd name="connsiteY143" fmla="*/ 707196 h 758095"/>
                        <a:gd name="connsiteX144" fmla="*/ 1311134 w 1496212"/>
                        <a:gd name="connsiteY144" fmla="*/ 700439 h 758095"/>
                        <a:gd name="connsiteX145" fmla="*/ 1315638 w 1496212"/>
                        <a:gd name="connsiteY145" fmla="*/ 691430 h 758095"/>
                        <a:gd name="connsiteX146" fmla="*/ 1322395 w 1496212"/>
                        <a:gd name="connsiteY146" fmla="*/ 689178 h 758095"/>
                        <a:gd name="connsiteX147" fmla="*/ 1326899 w 1496212"/>
                        <a:gd name="connsiteY147" fmla="*/ 680169 h 758095"/>
                        <a:gd name="connsiteX148" fmla="*/ 1333656 w 1496212"/>
                        <a:gd name="connsiteY148" fmla="*/ 675665 h 758095"/>
                        <a:gd name="connsiteX149" fmla="*/ 1335908 w 1496212"/>
                        <a:gd name="connsiteY149" fmla="*/ 666656 h 758095"/>
                        <a:gd name="connsiteX150" fmla="*/ 1338160 w 1496212"/>
                        <a:gd name="connsiteY150" fmla="*/ 659899 h 758095"/>
                        <a:gd name="connsiteX151" fmla="*/ 1342665 w 1496212"/>
                        <a:gd name="connsiteY151" fmla="*/ 655395 h 758095"/>
                        <a:gd name="connsiteX152" fmla="*/ 1351674 w 1496212"/>
                        <a:gd name="connsiteY152" fmla="*/ 641881 h 758095"/>
                        <a:gd name="connsiteX153" fmla="*/ 1353926 w 1496212"/>
                        <a:gd name="connsiteY153" fmla="*/ 632873 h 758095"/>
                        <a:gd name="connsiteX154" fmla="*/ 1356178 w 1496212"/>
                        <a:gd name="connsiteY154" fmla="*/ 610350 h 758095"/>
                        <a:gd name="connsiteX155" fmla="*/ 1360682 w 1496212"/>
                        <a:gd name="connsiteY155" fmla="*/ 601341 h 758095"/>
                        <a:gd name="connsiteX156" fmla="*/ 1365187 w 1496212"/>
                        <a:gd name="connsiteY156" fmla="*/ 585576 h 758095"/>
                        <a:gd name="connsiteX157" fmla="*/ 1371944 w 1496212"/>
                        <a:gd name="connsiteY157" fmla="*/ 576567 h 758095"/>
                        <a:gd name="connsiteX158" fmla="*/ 1376448 w 1496212"/>
                        <a:gd name="connsiteY158" fmla="*/ 542784 h 758095"/>
                        <a:gd name="connsiteX159" fmla="*/ 1378700 w 1496212"/>
                        <a:gd name="connsiteY159" fmla="*/ 533775 h 758095"/>
                        <a:gd name="connsiteX160" fmla="*/ 1380952 w 1496212"/>
                        <a:gd name="connsiteY160" fmla="*/ 477470 h 758095"/>
                        <a:gd name="connsiteX161" fmla="*/ 1396718 w 1496212"/>
                        <a:gd name="connsiteY161" fmla="*/ 454947 h 758095"/>
                        <a:gd name="connsiteX162" fmla="*/ 1403475 w 1496212"/>
                        <a:gd name="connsiteY162" fmla="*/ 443686 h 758095"/>
                        <a:gd name="connsiteX163" fmla="*/ 1410231 w 1496212"/>
                        <a:gd name="connsiteY163" fmla="*/ 434677 h 758095"/>
                        <a:gd name="connsiteX164" fmla="*/ 1412483 w 1496212"/>
                        <a:gd name="connsiteY164" fmla="*/ 385129 h 758095"/>
                        <a:gd name="connsiteX165" fmla="*/ 1414736 w 1496212"/>
                        <a:gd name="connsiteY165" fmla="*/ 373868 h 758095"/>
                        <a:gd name="connsiteX166" fmla="*/ 1421492 w 1496212"/>
                        <a:gd name="connsiteY166" fmla="*/ 367111 h 758095"/>
                        <a:gd name="connsiteX167" fmla="*/ 1435006 w 1496212"/>
                        <a:gd name="connsiteY167" fmla="*/ 157655 h 758095"/>
                        <a:gd name="connsiteX168" fmla="*/ 1448519 w 1496212"/>
                        <a:gd name="connsiteY168" fmla="*/ 141889 h 758095"/>
                        <a:gd name="connsiteX169" fmla="*/ 1453023 w 1496212"/>
                        <a:gd name="connsiteY169" fmla="*/ 135133 h 758095"/>
                        <a:gd name="connsiteX170" fmla="*/ 1459780 w 1496212"/>
                        <a:gd name="connsiteY170" fmla="*/ 132880 h 758095"/>
                        <a:gd name="connsiteX171" fmla="*/ 1466537 w 1496212"/>
                        <a:gd name="connsiteY171" fmla="*/ 128376 h 758095"/>
                        <a:gd name="connsiteX172" fmla="*/ 1468789 w 1496212"/>
                        <a:gd name="connsiteY172" fmla="*/ 99097 h 758095"/>
                        <a:gd name="connsiteX173" fmla="*/ 1475546 w 1496212"/>
                        <a:gd name="connsiteY173" fmla="*/ 94593 h 758095"/>
                        <a:gd name="connsiteX174" fmla="*/ 1486807 w 1496212"/>
                        <a:gd name="connsiteY174" fmla="*/ 83332 h 758095"/>
                        <a:gd name="connsiteX175" fmla="*/ 1489059 w 1496212"/>
                        <a:gd name="connsiteY175" fmla="*/ 76575 h 758095"/>
                        <a:gd name="connsiteX176" fmla="*/ 1495816 w 1496212"/>
                        <a:gd name="connsiteY176" fmla="*/ 74323 h 758095"/>
                        <a:gd name="connsiteX177" fmla="*/ 1493563 w 1496212"/>
                        <a:gd name="connsiteY177" fmla="*/ 0 h 758095"/>
                        <a:gd name="connsiteX178" fmla="*/ 1482302 w 1496212"/>
                        <a:gd name="connsiteY178" fmla="*/ 9008 h 758095"/>
                        <a:gd name="connsiteX179" fmla="*/ 1480050 w 1496212"/>
                        <a:gd name="connsiteY179" fmla="*/ 18017 h 758095"/>
                        <a:gd name="connsiteX180" fmla="*/ 1473293 w 1496212"/>
                        <a:gd name="connsiteY180" fmla="*/ 20270 h 758095"/>
                        <a:gd name="connsiteX181" fmla="*/ 1482302 w 1496212"/>
                        <a:gd name="connsiteY18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698531 w 1496212"/>
                        <a:gd name="connsiteY96" fmla="*/ 743231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30062 w 1496212"/>
                        <a:gd name="connsiteY97" fmla="*/ 740979 h 758095"/>
                        <a:gd name="connsiteX98" fmla="*/ 757088 w 1496212"/>
                        <a:gd name="connsiteY98" fmla="*/ 713952 h 758095"/>
                        <a:gd name="connsiteX99" fmla="*/ 768349 w 1496212"/>
                        <a:gd name="connsiteY99" fmla="*/ 702691 h 758095"/>
                        <a:gd name="connsiteX100" fmla="*/ 772854 w 1496212"/>
                        <a:gd name="connsiteY100" fmla="*/ 698187 h 758095"/>
                        <a:gd name="connsiteX101" fmla="*/ 784115 w 1496212"/>
                        <a:gd name="connsiteY101" fmla="*/ 684674 h 758095"/>
                        <a:gd name="connsiteX102" fmla="*/ 795376 w 1496212"/>
                        <a:gd name="connsiteY102" fmla="*/ 673412 h 758095"/>
                        <a:gd name="connsiteX103" fmla="*/ 799881 w 1496212"/>
                        <a:gd name="connsiteY103" fmla="*/ 666656 h 758095"/>
                        <a:gd name="connsiteX104" fmla="*/ 806637 w 1496212"/>
                        <a:gd name="connsiteY104" fmla="*/ 664404 h 758095"/>
                        <a:gd name="connsiteX105" fmla="*/ 808889 w 1496212"/>
                        <a:gd name="connsiteY105" fmla="*/ 657647 h 758095"/>
                        <a:gd name="connsiteX106" fmla="*/ 838168 w 1496212"/>
                        <a:gd name="connsiteY106" fmla="*/ 655395 h 758095"/>
                        <a:gd name="connsiteX107" fmla="*/ 860690 w 1496212"/>
                        <a:gd name="connsiteY107" fmla="*/ 639629 h 758095"/>
                        <a:gd name="connsiteX108" fmla="*/ 878708 w 1496212"/>
                        <a:gd name="connsiteY108" fmla="*/ 635125 h 758095"/>
                        <a:gd name="connsiteX109" fmla="*/ 887717 w 1496212"/>
                        <a:gd name="connsiteY109" fmla="*/ 632873 h 758095"/>
                        <a:gd name="connsiteX110" fmla="*/ 894474 w 1496212"/>
                        <a:gd name="connsiteY110" fmla="*/ 628368 h 758095"/>
                        <a:gd name="connsiteX111" fmla="*/ 914744 w 1496212"/>
                        <a:gd name="connsiteY111" fmla="*/ 619359 h 758095"/>
                        <a:gd name="connsiteX112" fmla="*/ 926005 w 1496212"/>
                        <a:gd name="connsiteY112" fmla="*/ 608098 h 758095"/>
                        <a:gd name="connsiteX113" fmla="*/ 941770 w 1496212"/>
                        <a:gd name="connsiteY113" fmla="*/ 603594 h 758095"/>
                        <a:gd name="connsiteX114" fmla="*/ 980058 w 1496212"/>
                        <a:gd name="connsiteY114" fmla="*/ 605846 h 758095"/>
                        <a:gd name="connsiteX115" fmla="*/ 984562 w 1496212"/>
                        <a:gd name="connsiteY115" fmla="*/ 612603 h 758095"/>
                        <a:gd name="connsiteX116" fmla="*/ 989067 w 1496212"/>
                        <a:gd name="connsiteY116" fmla="*/ 617107 h 758095"/>
                        <a:gd name="connsiteX117" fmla="*/ 1009337 w 1496212"/>
                        <a:gd name="connsiteY117" fmla="*/ 623864 h 758095"/>
                        <a:gd name="connsiteX118" fmla="*/ 1018346 w 1496212"/>
                        <a:gd name="connsiteY118" fmla="*/ 632873 h 758095"/>
                        <a:gd name="connsiteX119" fmla="*/ 1022850 w 1496212"/>
                        <a:gd name="connsiteY119" fmla="*/ 641881 h 758095"/>
                        <a:gd name="connsiteX120" fmla="*/ 1036363 w 1496212"/>
                        <a:gd name="connsiteY120" fmla="*/ 650890 h 758095"/>
                        <a:gd name="connsiteX121" fmla="*/ 1040868 w 1496212"/>
                        <a:gd name="connsiteY121" fmla="*/ 664404 h 758095"/>
                        <a:gd name="connsiteX122" fmla="*/ 1047624 w 1496212"/>
                        <a:gd name="connsiteY122" fmla="*/ 668908 h 758095"/>
                        <a:gd name="connsiteX123" fmla="*/ 1058885 w 1496212"/>
                        <a:gd name="connsiteY123" fmla="*/ 671160 h 758095"/>
                        <a:gd name="connsiteX124" fmla="*/ 1065642 w 1496212"/>
                        <a:gd name="connsiteY124" fmla="*/ 673412 h 758095"/>
                        <a:gd name="connsiteX125" fmla="*/ 1067894 w 1496212"/>
                        <a:gd name="connsiteY125" fmla="*/ 680169 h 758095"/>
                        <a:gd name="connsiteX126" fmla="*/ 1076903 w 1496212"/>
                        <a:gd name="connsiteY126" fmla="*/ 682421 h 758095"/>
                        <a:gd name="connsiteX127" fmla="*/ 1085912 w 1496212"/>
                        <a:gd name="connsiteY127" fmla="*/ 686926 h 758095"/>
                        <a:gd name="connsiteX128" fmla="*/ 1103930 w 1496212"/>
                        <a:gd name="connsiteY128" fmla="*/ 691430 h 758095"/>
                        <a:gd name="connsiteX129" fmla="*/ 1110686 w 1496212"/>
                        <a:gd name="connsiteY129" fmla="*/ 700439 h 758095"/>
                        <a:gd name="connsiteX130" fmla="*/ 1115191 w 1496212"/>
                        <a:gd name="connsiteY130" fmla="*/ 707196 h 758095"/>
                        <a:gd name="connsiteX131" fmla="*/ 1121948 w 1496212"/>
                        <a:gd name="connsiteY131" fmla="*/ 711700 h 758095"/>
                        <a:gd name="connsiteX132" fmla="*/ 1130956 w 1496212"/>
                        <a:gd name="connsiteY132" fmla="*/ 727466 h 758095"/>
                        <a:gd name="connsiteX133" fmla="*/ 1133209 w 1496212"/>
                        <a:gd name="connsiteY133" fmla="*/ 736474 h 758095"/>
                        <a:gd name="connsiteX134" fmla="*/ 1148974 w 1496212"/>
                        <a:gd name="connsiteY134" fmla="*/ 743231 h 758095"/>
                        <a:gd name="connsiteX135" fmla="*/ 1191766 w 1496212"/>
                        <a:gd name="connsiteY135" fmla="*/ 745483 h 758095"/>
                        <a:gd name="connsiteX136" fmla="*/ 1207532 w 1496212"/>
                        <a:gd name="connsiteY136" fmla="*/ 743231 h 758095"/>
                        <a:gd name="connsiteX137" fmla="*/ 1248072 w 1496212"/>
                        <a:gd name="connsiteY137" fmla="*/ 745483 h 758095"/>
                        <a:gd name="connsiteX138" fmla="*/ 1268342 w 1496212"/>
                        <a:gd name="connsiteY138" fmla="*/ 747736 h 758095"/>
                        <a:gd name="connsiteX139" fmla="*/ 1281855 w 1496212"/>
                        <a:gd name="connsiteY139" fmla="*/ 729718 h 758095"/>
                        <a:gd name="connsiteX140" fmla="*/ 1288612 w 1496212"/>
                        <a:gd name="connsiteY140" fmla="*/ 727466 h 758095"/>
                        <a:gd name="connsiteX141" fmla="*/ 1304377 w 1496212"/>
                        <a:gd name="connsiteY141" fmla="*/ 713952 h 758095"/>
                        <a:gd name="connsiteX142" fmla="*/ 1306629 w 1496212"/>
                        <a:gd name="connsiteY142" fmla="*/ 707196 h 758095"/>
                        <a:gd name="connsiteX143" fmla="*/ 1311134 w 1496212"/>
                        <a:gd name="connsiteY143" fmla="*/ 700439 h 758095"/>
                        <a:gd name="connsiteX144" fmla="*/ 1315638 w 1496212"/>
                        <a:gd name="connsiteY144" fmla="*/ 691430 h 758095"/>
                        <a:gd name="connsiteX145" fmla="*/ 1322395 w 1496212"/>
                        <a:gd name="connsiteY145" fmla="*/ 689178 h 758095"/>
                        <a:gd name="connsiteX146" fmla="*/ 1326899 w 1496212"/>
                        <a:gd name="connsiteY146" fmla="*/ 680169 h 758095"/>
                        <a:gd name="connsiteX147" fmla="*/ 1333656 w 1496212"/>
                        <a:gd name="connsiteY147" fmla="*/ 675665 h 758095"/>
                        <a:gd name="connsiteX148" fmla="*/ 1335908 w 1496212"/>
                        <a:gd name="connsiteY148" fmla="*/ 666656 h 758095"/>
                        <a:gd name="connsiteX149" fmla="*/ 1338160 w 1496212"/>
                        <a:gd name="connsiteY149" fmla="*/ 659899 h 758095"/>
                        <a:gd name="connsiteX150" fmla="*/ 1342665 w 1496212"/>
                        <a:gd name="connsiteY150" fmla="*/ 655395 h 758095"/>
                        <a:gd name="connsiteX151" fmla="*/ 1351674 w 1496212"/>
                        <a:gd name="connsiteY151" fmla="*/ 641881 h 758095"/>
                        <a:gd name="connsiteX152" fmla="*/ 1353926 w 1496212"/>
                        <a:gd name="connsiteY152" fmla="*/ 632873 h 758095"/>
                        <a:gd name="connsiteX153" fmla="*/ 1356178 w 1496212"/>
                        <a:gd name="connsiteY153" fmla="*/ 610350 h 758095"/>
                        <a:gd name="connsiteX154" fmla="*/ 1360682 w 1496212"/>
                        <a:gd name="connsiteY154" fmla="*/ 601341 h 758095"/>
                        <a:gd name="connsiteX155" fmla="*/ 1365187 w 1496212"/>
                        <a:gd name="connsiteY155" fmla="*/ 585576 h 758095"/>
                        <a:gd name="connsiteX156" fmla="*/ 1371944 w 1496212"/>
                        <a:gd name="connsiteY156" fmla="*/ 576567 h 758095"/>
                        <a:gd name="connsiteX157" fmla="*/ 1376448 w 1496212"/>
                        <a:gd name="connsiteY157" fmla="*/ 542784 h 758095"/>
                        <a:gd name="connsiteX158" fmla="*/ 1378700 w 1496212"/>
                        <a:gd name="connsiteY158" fmla="*/ 533775 h 758095"/>
                        <a:gd name="connsiteX159" fmla="*/ 1380952 w 1496212"/>
                        <a:gd name="connsiteY159" fmla="*/ 477470 h 758095"/>
                        <a:gd name="connsiteX160" fmla="*/ 1396718 w 1496212"/>
                        <a:gd name="connsiteY160" fmla="*/ 454947 h 758095"/>
                        <a:gd name="connsiteX161" fmla="*/ 1403475 w 1496212"/>
                        <a:gd name="connsiteY161" fmla="*/ 443686 h 758095"/>
                        <a:gd name="connsiteX162" fmla="*/ 1410231 w 1496212"/>
                        <a:gd name="connsiteY162" fmla="*/ 434677 h 758095"/>
                        <a:gd name="connsiteX163" fmla="*/ 1412483 w 1496212"/>
                        <a:gd name="connsiteY163" fmla="*/ 385129 h 758095"/>
                        <a:gd name="connsiteX164" fmla="*/ 1414736 w 1496212"/>
                        <a:gd name="connsiteY164" fmla="*/ 373868 h 758095"/>
                        <a:gd name="connsiteX165" fmla="*/ 1421492 w 1496212"/>
                        <a:gd name="connsiteY165" fmla="*/ 367111 h 758095"/>
                        <a:gd name="connsiteX166" fmla="*/ 1435006 w 1496212"/>
                        <a:gd name="connsiteY166" fmla="*/ 157655 h 758095"/>
                        <a:gd name="connsiteX167" fmla="*/ 1448519 w 1496212"/>
                        <a:gd name="connsiteY167" fmla="*/ 141889 h 758095"/>
                        <a:gd name="connsiteX168" fmla="*/ 1453023 w 1496212"/>
                        <a:gd name="connsiteY168" fmla="*/ 135133 h 758095"/>
                        <a:gd name="connsiteX169" fmla="*/ 1459780 w 1496212"/>
                        <a:gd name="connsiteY169" fmla="*/ 132880 h 758095"/>
                        <a:gd name="connsiteX170" fmla="*/ 1466537 w 1496212"/>
                        <a:gd name="connsiteY170" fmla="*/ 128376 h 758095"/>
                        <a:gd name="connsiteX171" fmla="*/ 1468789 w 1496212"/>
                        <a:gd name="connsiteY171" fmla="*/ 99097 h 758095"/>
                        <a:gd name="connsiteX172" fmla="*/ 1475546 w 1496212"/>
                        <a:gd name="connsiteY172" fmla="*/ 94593 h 758095"/>
                        <a:gd name="connsiteX173" fmla="*/ 1486807 w 1496212"/>
                        <a:gd name="connsiteY173" fmla="*/ 83332 h 758095"/>
                        <a:gd name="connsiteX174" fmla="*/ 1489059 w 1496212"/>
                        <a:gd name="connsiteY174" fmla="*/ 76575 h 758095"/>
                        <a:gd name="connsiteX175" fmla="*/ 1495816 w 1496212"/>
                        <a:gd name="connsiteY175" fmla="*/ 74323 h 758095"/>
                        <a:gd name="connsiteX176" fmla="*/ 1493563 w 1496212"/>
                        <a:gd name="connsiteY176" fmla="*/ 0 h 758095"/>
                        <a:gd name="connsiteX177" fmla="*/ 1482302 w 1496212"/>
                        <a:gd name="connsiteY177" fmla="*/ 9008 h 758095"/>
                        <a:gd name="connsiteX178" fmla="*/ 1480050 w 1496212"/>
                        <a:gd name="connsiteY178" fmla="*/ 18017 h 758095"/>
                        <a:gd name="connsiteX179" fmla="*/ 1473293 w 1496212"/>
                        <a:gd name="connsiteY179" fmla="*/ 20270 h 758095"/>
                        <a:gd name="connsiteX180" fmla="*/ 1482302 w 1496212"/>
                        <a:gd name="connsiteY18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57088 w 1496212"/>
                        <a:gd name="connsiteY97" fmla="*/ 71395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72854 w 1496212"/>
                        <a:gd name="connsiteY99" fmla="*/ 698187 h 758095"/>
                        <a:gd name="connsiteX100" fmla="*/ 784115 w 1496212"/>
                        <a:gd name="connsiteY100" fmla="*/ 684674 h 758095"/>
                        <a:gd name="connsiteX101" fmla="*/ 795376 w 1496212"/>
                        <a:gd name="connsiteY101" fmla="*/ 673412 h 758095"/>
                        <a:gd name="connsiteX102" fmla="*/ 799881 w 1496212"/>
                        <a:gd name="connsiteY102" fmla="*/ 666656 h 758095"/>
                        <a:gd name="connsiteX103" fmla="*/ 806637 w 1496212"/>
                        <a:gd name="connsiteY103" fmla="*/ 664404 h 758095"/>
                        <a:gd name="connsiteX104" fmla="*/ 808889 w 1496212"/>
                        <a:gd name="connsiteY104" fmla="*/ 657647 h 758095"/>
                        <a:gd name="connsiteX105" fmla="*/ 838168 w 1496212"/>
                        <a:gd name="connsiteY105" fmla="*/ 655395 h 758095"/>
                        <a:gd name="connsiteX106" fmla="*/ 860690 w 1496212"/>
                        <a:gd name="connsiteY106" fmla="*/ 639629 h 758095"/>
                        <a:gd name="connsiteX107" fmla="*/ 878708 w 1496212"/>
                        <a:gd name="connsiteY107" fmla="*/ 635125 h 758095"/>
                        <a:gd name="connsiteX108" fmla="*/ 887717 w 1496212"/>
                        <a:gd name="connsiteY108" fmla="*/ 632873 h 758095"/>
                        <a:gd name="connsiteX109" fmla="*/ 894474 w 1496212"/>
                        <a:gd name="connsiteY109" fmla="*/ 628368 h 758095"/>
                        <a:gd name="connsiteX110" fmla="*/ 914744 w 1496212"/>
                        <a:gd name="connsiteY110" fmla="*/ 619359 h 758095"/>
                        <a:gd name="connsiteX111" fmla="*/ 926005 w 1496212"/>
                        <a:gd name="connsiteY111" fmla="*/ 608098 h 758095"/>
                        <a:gd name="connsiteX112" fmla="*/ 941770 w 1496212"/>
                        <a:gd name="connsiteY112" fmla="*/ 603594 h 758095"/>
                        <a:gd name="connsiteX113" fmla="*/ 980058 w 1496212"/>
                        <a:gd name="connsiteY113" fmla="*/ 605846 h 758095"/>
                        <a:gd name="connsiteX114" fmla="*/ 984562 w 1496212"/>
                        <a:gd name="connsiteY114" fmla="*/ 612603 h 758095"/>
                        <a:gd name="connsiteX115" fmla="*/ 989067 w 1496212"/>
                        <a:gd name="connsiteY115" fmla="*/ 617107 h 758095"/>
                        <a:gd name="connsiteX116" fmla="*/ 1009337 w 1496212"/>
                        <a:gd name="connsiteY116" fmla="*/ 623864 h 758095"/>
                        <a:gd name="connsiteX117" fmla="*/ 1018346 w 1496212"/>
                        <a:gd name="connsiteY117" fmla="*/ 632873 h 758095"/>
                        <a:gd name="connsiteX118" fmla="*/ 1022850 w 1496212"/>
                        <a:gd name="connsiteY118" fmla="*/ 641881 h 758095"/>
                        <a:gd name="connsiteX119" fmla="*/ 1036363 w 1496212"/>
                        <a:gd name="connsiteY119" fmla="*/ 650890 h 758095"/>
                        <a:gd name="connsiteX120" fmla="*/ 1040868 w 1496212"/>
                        <a:gd name="connsiteY120" fmla="*/ 664404 h 758095"/>
                        <a:gd name="connsiteX121" fmla="*/ 1047624 w 1496212"/>
                        <a:gd name="connsiteY121" fmla="*/ 668908 h 758095"/>
                        <a:gd name="connsiteX122" fmla="*/ 1058885 w 1496212"/>
                        <a:gd name="connsiteY122" fmla="*/ 671160 h 758095"/>
                        <a:gd name="connsiteX123" fmla="*/ 1065642 w 1496212"/>
                        <a:gd name="connsiteY123" fmla="*/ 673412 h 758095"/>
                        <a:gd name="connsiteX124" fmla="*/ 1067894 w 1496212"/>
                        <a:gd name="connsiteY124" fmla="*/ 680169 h 758095"/>
                        <a:gd name="connsiteX125" fmla="*/ 1076903 w 1496212"/>
                        <a:gd name="connsiteY125" fmla="*/ 682421 h 758095"/>
                        <a:gd name="connsiteX126" fmla="*/ 1085912 w 1496212"/>
                        <a:gd name="connsiteY126" fmla="*/ 686926 h 758095"/>
                        <a:gd name="connsiteX127" fmla="*/ 1103930 w 1496212"/>
                        <a:gd name="connsiteY127" fmla="*/ 691430 h 758095"/>
                        <a:gd name="connsiteX128" fmla="*/ 1110686 w 1496212"/>
                        <a:gd name="connsiteY128" fmla="*/ 700439 h 758095"/>
                        <a:gd name="connsiteX129" fmla="*/ 1115191 w 1496212"/>
                        <a:gd name="connsiteY129" fmla="*/ 707196 h 758095"/>
                        <a:gd name="connsiteX130" fmla="*/ 1121948 w 1496212"/>
                        <a:gd name="connsiteY130" fmla="*/ 711700 h 758095"/>
                        <a:gd name="connsiteX131" fmla="*/ 1130956 w 1496212"/>
                        <a:gd name="connsiteY131" fmla="*/ 727466 h 758095"/>
                        <a:gd name="connsiteX132" fmla="*/ 1133209 w 1496212"/>
                        <a:gd name="connsiteY132" fmla="*/ 736474 h 758095"/>
                        <a:gd name="connsiteX133" fmla="*/ 1148974 w 1496212"/>
                        <a:gd name="connsiteY133" fmla="*/ 743231 h 758095"/>
                        <a:gd name="connsiteX134" fmla="*/ 1191766 w 1496212"/>
                        <a:gd name="connsiteY134" fmla="*/ 745483 h 758095"/>
                        <a:gd name="connsiteX135" fmla="*/ 1207532 w 1496212"/>
                        <a:gd name="connsiteY135" fmla="*/ 743231 h 758095"/>
                        <a:gd name="connsiteX136" fmla="*/ 1248072 w 1496212"/>
                        <a:gd name="connsiteY136" fmla="*/ 745483 h 758095"/>
                        <a:gd name="connsiteX137" fmla="*/ 1268342 w 1496212"/>
                        <a:gd name="connsiteY137" fmla="*/ 747736 h 758095"/>
                        <a:gd name="connsiteX138" fmla="*/ 1281855 w 1496212"/>
                        <a:gd name="connsiteY138" fmla="*/ 729718 h 758095"/>
                        <a:gd name="connsiteX139" fmla="*/ 1288612 w 1496212"/>
                        <a:gd name="connsiteY139" fmla="*/ 727466 h 758095"/>
                        <a:gd name="connsiteX140" fmla="*/ 1304377 w 1496212"/>
                        <a:gd name="connsiteY140" fmla="*/ 713952 h 758095"/>
                        <a:gd name="connsiteX141" fmla="*/ 1306629 w 1496212"/>
                        <a:gd name="connsiteY141" fmla="*/ 707196 h 758095"/>
                        <a:gd name="connsiteX142" fmla="*/ 1311134 w 1496212"/>
                        <a:gd name="connsiteY142" fmla="*/ 700439 h 758095"/>
                        <a:gd name="connsiteX143" fmla="*/ 1315638 w 1496212"/>
                        <a:gd name="connsiteY143" fmla="*/ 691430 h 758095"/>
                        <a:gd name="connsiteX144" fmla="*/ 1322395 w 1496212"/>
                        <a:gd name="connsiteY144" fmla="*/ 689178 h 758095"/>
                        <a:gd name="connsiteX145" fmla="*/ 1326899 w 1496212"/>
                        <a:gd name="connsiteY145" fmla="*/ 680169 h 758095"/>
                        <a:gd name="connsiteX146" fmla="*/ 1333656 w 1496212"/>
                        <a:gd name="connsiteY146" fmla="*/ 675665 h 758095"/>
                        <a:gd name="connsiteX147" fmla="*/ 1335908 w 1496212"/>
                        <a:gd name="connsiteY147" fmla="*/ 666656 h 758095"/>
                        <a:gd name="connsiteX148" fmla="*/ 1338160 w 1496212"/>
                        <a:gd name="connsiteY148" fmla="*/ 659899 h 758095"/>
                        <a:gd name="connsiteX149" fmla="*/ 1342665 w 1496212"/>
                        <a:gd name="connsiteY149" fmla="*/ 655395 h 758095"/>
                        <a:gd name="connsiteX150" fmla="*/ 1351674 w 1496212"/>
                        <a:gd name="connsiteY150" fmla="*/ 641881 h 758095"/>
                        <a:gd name="connsiteX151" fmla="*/ 1353926 w 1496212"/>
                        <a:gd name="connsiteY151" fmla="*/ 632873 h 758095"/>
                        <a:gd name="connsiteX152" fmla="*/ 1356178 w 1496212"/>
                        <a:gd name="connsiteY152" fmla="*/ 610350 h 758095"/>
                        <a:gd name="connsiteX153" fmla="*/ 1360682 w 1496212"/>
                        <a:gd name="connsiteY153" fmla="*/ 601341 h 758095"/>
                        <a:gd name="connsiteX154" fmla="*/ 1365187 w 1496212"/>
                        <a:gd name="connsiteY154" fmla="*/ 585576 h 758095"/>
                        <a:gd name="connsiteX155" fmla="*/ 1371944 w 1496212"/>
                        <a:gd name="connsiteY155" fmla="*/ 576567 h 758095"/>
                        <a:gd name="connsiteX156" fmla="*/ 1376448 w 1496212"/>
                        <a:gd name="connsiteY156" fmla="*/ 542784 h 758095"/>
                        <a:gd name="connsiteX157" fmla="*/ 1378700 w 1496212"/>
                        <a:gd name="connsiteY157" fmla="*/ 533775 h 758095"/>
                        <a:gd name="connsiteX158" fmla="*/ 1380952 w 1496212"/>
                        <a:gd name="connsiteY158" fmla="*/ 477470 h 758095"/>
                        <a:gd name="connsiteX159" fmla="*/ 1396718 w 1496212"/>
                        <a:gd name="connsiteY159" fmla="*/ 454947 h 758095"/>
                        <a:gd name="connsiteX160" fmla="*/ 1403475 w 1496212"/>
                        <a:gd name="connsiteY160" fmla="*/ 443686 h 758095"/>
                        <a:gd name="connsiteX161" fmla="*/ 1410231 w 1496212"/>
                        <a:gd name="connsiteY161" fmla="*/ 434677 h 758095"/>
                        <a:gd name="connsiteX162" fmla="*/ 1412483 w 1496212"/>
                        <a:gd name="connsiteY162" fmla="*/ 385129 h 758095"/>
                        <a:gd name="connsiteX163" fmla="*/ 1414736 w 1496212"/>
                        <a:gd name="connsiteY163" fmla="*/ 373868 h 758095"/>
                        <a:gd name="connsiteX164" fmla="*/ 1421492 w 1496212"/>
                        <a:gd name="connsiteY164" fmla="*/ 367111 h 758095"/>
                        <a:gd name="connsiteX165" fmla="*/ 1435006 w 1496212"/>
                        <a:gd name="connsiteY165" fmla="*/ 157655 h 758095"/>
                        <a:gd name="connsiteX166" fmla="*/ 1448519 w 1496212"/>
                        <a:gd name="connsiteY166" fmla="*/ 141889 h 758095"/>
                        <a:gd name="connsiteX167" fmla="*/ 1453023 w 1496212"/>
                        <a:gd name="connsiteY167" fmla="*/ 135133 h 758095"/>
                        <a:gd name="connsiteX168" fmla="*/ 1459780 w 1496212"/>
                        <a:gd name="connsiteY168" fmla="*/ 132880 h 758095"/>
                        <a:gd name="connsiteX169" fmla="*/ 1466537 w 1496212"/>
                        <a:gd name="connsiteY169" fmla="*/ 128376 h 758095"/>
                        <a:gd name="connsiteX170" fmla="*/ 1468789 w 1496212"/>
                        <a:gd name="connsiteY170" fmla="*/ 99097 h 758095"/>
                        <a:gd name="connsiteX171" fmla="*/ 1475546 w 1496212"/>
                        <a:gd name="connsiteY171" fmla="*/ 94593 h 758095"/>
                        <a:gd name="connsiteX172" fmla="*/ 1486807 w 1496212"/>
                        <a:gd name="connsiteY172" fmla="*/ 83332 h 758095"/>
                        <a:gd name="connsiteX173" fmla="*/ 1489059 w 1496212"/>
                        <a:gd name="connsiteY173" fmla="*/ 76575 h 758095"/>
                        <a:gd name="connsiteX174" fmla="*/ 1495816 w 1496212"/>
                        <a:gd name="connsiteY174" fmla="*/ 74323 h 758095"/>
                        <a:gd name="connsiteX175" fmla="*/ 1493563 w 1496212"/>
                        <a:gd name="connsiteY175" fmla="*/ 0 h 758095"/>
                        <a:gd name="connsiteX176" fmla="*/ 1482302 w 1496212"/>
                        <a:gd name="connsiteY176" fmla="*/ 9008 h 758095"/>
                        <a:gd name="connsiteX177" fmla="*/ 1480050 w 1496212"/>
                        <a:gd name="connsiteY177" fmla="*/ 18017 h 758095"/>
                        <a:gd name="connsiteX178" fmla="*/ 1473293 w 1496212"/>
                        <a:gd name="connsiteY178" fmla="*/ 20270 h 758095"/>
                        <a:gd name="connsiteX179" fmla="*/ 1482302 w 1496212"/>
                        <a:gd name="connsiteY17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68349 w 1496212"/>
                        <a:gd name="connsiteY98" fmla="*/ 702691 h 758095"/>
                        <a:gd name="connsiteX99" fmla="*/ 784115 w 1496212"/>
                        <a:gd name="connsiteY99" fmla="*/ 684674 h 758095"/>
                        <a:gd name="connsiteX100" fmla="*/ 795376 w 1496212"/>
                        <a:gd name="connsiteY100" fmla="*/ 673412 h 758095"/>
                        <a:gd name="connsiteX101" fmla="*/ 799881 w 1496212"/>
                        <a:gd name="connsiteY101" fmla="*/ 666656 h 758095"/>
                        <a:gd name="connsiteX102" fmla="*/ 806637 w 1496212"/>
                        <a:gd name="connsiteY102" fmla="*/ 664404 h 758095"/>
                        <a:gd name="connsiteX103" fmla="*/ 808889 w 1496212"/>
                        <a:gd name="connsiteY103" fmla="*/ 657647 h 758095"/>
                        <a:gd name="connsiteX104" fmla="*/ 838168 w 1496212"/>
                        <a:gd name="connsiteY104" fmla="*/ 655395 h 758095"/>
                        <a:gd name="connsiteX105" fmla="*/ 860690 w 1496212"/>
                        <a:gd name="connsiteY105" fmla="*/ 639629 h 758095"/>
                        <a:gd name="connsiteX106" fmla="*/ 878708 w 1496212"/>
                        <a:gd name="connsiteY106" fmla="*/ 635125 h 758095"/>
                        <a:gd name="connsiteX107" fmla="*/ 887717 w 1496212"/>
                        <a:gd name="connsiteY107" fmla="*/ 632873 h 758095"/>
                        <a:gd name="connsiteX108" fmla="*/ 894474 w 1496212"/>
                        <a:gd name="connsiteY108" fmla="*/ 628368 h 758095"/>
                        <a:gd name="connsiteX109" fmla="*/ 914744 w 1496212"/>
                        <a:gd name="connsiteY109" fmla="*/ 619359 h 758095"/>
                        <a:gd name="connsiteX110" fmla="*/ 926005 w 1496212"/>
                        <a:gd name="connsiteY110" fmla="*/ 608098 h 758095"/>
                        <a:gd name="connsiteX111" fmla="*/ 941770 w 1496212"/>
                        <a:gd name="connsiteY111" fmla="*/ 603594 h 758095"/>
                        <a:gd name="connsiteX112" fmla="*/ 980058 w 1496212"/>
                        <a:gd name="connsiteY112" fmla="*/ 605846 h 758095"/>
                        <a:gd name="connsiteX113" fmla="*/ 984562 w 1496212"/>
                        <a:gd name="connsiteY113" fmla="*/ 612603 h 758095"/>
                        <a:gd name="connsiteX114" fmla="*/ 989067 w 1496212"/>
                        <a:gd name="connsiteY114" fmla="*/ 617107 h 758095"/>
                        <a:gd name="connsiteX115" fmla="*/ 1009337 w 1496212"/>
                        <a:gd name="connsiteY115" fmla="*/ 623864 h 758095"/>
                        <a:gd name="connsiteX116" fmla="*/ 1018346 w 1496212"/>
                        <a:gd name="connsiteY116" fmla="*/ 632873 h 758095"/>
                        <a:gd name="connsiteX117" fmla="*/ 1022850 w 1496212"/>
                        <a:gd name="connsiteY117" fmla="*/ 641881 h 758095"/>
                        <a:gd name="connsiteX118" fmla="*/ 1036363 w 1496212"/>
                        <a:gd name="connsiteY118" fmla="*/ 650890 h 758095"/>
                        <a:gd name="connsiteX119" fmla="*/ 1040868 w 1496212"/>
                        <a:gd name="connsiteY119" fmla="*/ 664404 h 758095"/>
                        <a:gd name="connsiteX120" fmla="*/ 1047624 w 1496212"/>
                        <a:gd name="connsiteY120" fmla="*/ 668908 h 758095"/>
                        <a:gd name="connsiteX121" fmla="*/ 1058885 w 1496212"/>
                        <a:gd name="connsiteY121" fmla="*/ 671160 h 758095"/>
                        <a:gd name="connsiteX122" fmla="*/ 1065642 w 1496212"/>
                        <a:gd name="connsiteY122" fmla="*/ 673412 h 758095"/>
                        <a:gd name="connsiteX123" fmla="*/ 1067894 w 1496212"/>
                        <a:gd name="connsiteY123" fmla="*/ 680169 h 758095"/>
                        <a:gd name="connsiteX124" fmla="*/ 1076903 w 1496212"/>
                        <a:gd name="connsiteY124" fmla="*/ 682421 h 758095"/>
                        <a:gd name="connsiteX125" fmla="*/ 1085912 w 1496212"/>
                        <a:gd name="connsiteY125" fmla="*/ 686926 h 758095"/>
                        <a:gd name="connsiteX126" fmla="*/ 1103930 w 1496212"/>
                        <a:gd name="connsiteY126" fmla="*/ 691430 h 758095"/>
                        <a:gd name="connsiteX127" fmla="*/ 1110686 w 1496212"/>
                        <a:gd name="connsiteY127" fmla="*/ 700439 h 758095"/>
                        <a:gd name="connsiteX128" fmla="*/ 1115191 w 1496212"/>
                        <a:gd name="connsiteY128" fmla="*/ 707196 h 758095"/>
                        <a:gd name="connsiteX129" fmla="*/ 1121948 w 1496212"/>
                        <a:gd name="connsiteY129" fmla="*/ 711700 h 758095"/>
                        <a:gd name="connsiteX130" fmla="*/ 1130956 w 1496212"/>
                        <a:gd name="connsiteY130" fmla="*/ 727466 h 758095"/>
                        <a:gd name="connsiteX131" fmla="*/ 1133209 w 1496212"/>
                        <a:gd name="connsiteY131" fmla="*/ 736474 h 758095"/>
                        <a:gd name="connsiteX132" fmla="*/ 1148974 w 1496212"/>
                        <a:gd name="connsiteY132" fmla="*/ 743231 h 758095"/>
                        <a:gd name="connsiteX133" fmla="*/ 1191766 w 1496212"/>
                        <a:gd name="connsiteY133" fmla="*/ 745483 h 758095"/>
                        <a:gd name="connsiteX134" fmla="*/ 1207532 w 1496212"/>
                        <a:gd name="connsiteY134" fmla="*/ 743231 h 758095"/>
                        <a:gd name="connsiteX135" fmla="*/ 1248072 w 1496212"/>
                        <a:gd name="connsiteY135" fmla="*/ 745483 h 758095"/>
                        <a:gd name="connsiteX136" fmla="*/ 1268342 w 1496212"/>
                        <a:gd name="connsiteY136" fmla="*/ 747736 h 758095"/>
                        <a:gd name="connsiteX137" fmla="*/ 1281855 w 1496212"/>
                        <a:gd name="connsiteY137" fmla="*/ 729718 h 758095"/>
                        <a:gd name="connsiteX138" fmla="*/ 1288612 w 1496212"/>
                        <a:gd name="connsiteY138" fmla="*/ 727466 h 758095"/>
                        <a:gd name="connsiteX139" fmla="*/ 1304377 w 1496212"/>
                        <a:gd name="connsiteY139" fmla="*/ 713952 h 758095"/>
                        <a:gd name="connsiteX140" fmla="*/ 1306629 w 1496212"/>
                        <a:gd name="connsiteY140" fmla="*/ 707196 h 758095"/>
                        <a:gd name="connsiteX141" fmla="*/ 1311134 w 1496212"/>
                        <a:gd name="connsiteY141" fmla="*/ 700439 h 758095"/>
                        <a:gd name="connsiteX142" fmla="*/ 1315638 w 1496212"/>
                        <a:gd name="connsiteY142" fmla="*/ 691430 h 758095"/>
                        <a:gd name="connsiteX143" fmla="*/ 1322395 w 1496212"/>
                        <a:gd name="connsiteY143" fmla="*/ 689178 h 758095"/>
                        <a:gd name="connsiteX144" fmla="*/ 1326899 w 1496212"/>
                        <a:gd name="connsiteY144" fmla="*/ 680169 h 758095"/>
                        <a:gd name="connsiteX145" fmla="*/ 1333656 w 1496212"/>
                        <a:gd name="connsiteY145" fmla="*/ 675665 h 758095"/>
                        <a:gd name="connsiteX146" fmla="*/ 1335908 w 1496212"/>
                        <a:gd name="connsiteY146" fmla="*/ 666656 h 758095"/>
                        <a:gd name="connsiteX147" fmla="*/ 1338160 w 1496212"/>
                        <a:gd name="connsiteY147" fmla="*/ 659899 h 758095"/>
                        <a:gd name="connsiteX148" fmla="*/ 1342665 w 1496212"/>
                        <a:gd name="connsiteY148" fmla="*/ 655395 h 758095"/>
                        <a:gd name="connsiteX149" fmla="*/ 1351674 w 1496212"/>
                        <a:gd name="connsiteY149" fmla="*/ 641881 h 758095"/>
                        <a:gd name="connsiteX150" fmla="*/ 1353926 w 1496212"/>
                        <a:gd name="connsiteY150" fmla="*/ 632873 h 758095"/>
                        <a:gd name="connsiteX151" fmla="*/ 1356178 w 1496212"/>
                        <a:gd name="connsiteY151" fmla="*/ 610350 h 758095"/>
                        <a:gd name="connsiteX152" fmla="*/ 1360682 w 1496212"/>
                        <a:gd name="connsiteY152" fmla="*/ 601341 h 758095"/>
                        <a:gd name="connsiteX153" fmla="*/ 1365187 w 1496212"/>
                        <a:gd name="connsiteY153" fmla="*/ 585576 h 758095"/>
                        <a:gd name="connsiteX154" fmla="*/ 1371944 w 1496212"/>
                        <a:gd name="connsiteY154" fmla="*/ 576567 h 758095"/>
                        <a:gd name="connsiteX155" fmla="*/ 1376448 w 1496212"/>
                        <a:gd name="connsiteY155" fmla="*/ 542784 h 758095"/>
                        <a:gd name="connsiteX156" fmla="*/ 1378700 w 1496212"/>
                        <a:gd name="connsiteY156" fmla="*/ 533775 h 758095"/>
                        <a:gd name="connsiteX157" fmla="*/ 1380952 w 1496212"/>
                        <a:gd name="connsiteY157" fmla="*/ 477470 h 758095"/>
                        <a:gd name="connsiteX158" fmla="*/ 1396718 w 1496212"/>
                        <a:gd name="connsiteY158" fmla="*/ 454947 h 758095"/>
                        <a:gd name="connsiteX159" fmla="*/ 1403475 w 1496212"/>
                        <a:gd name="connsiteY159" fmla="*/ 443686 h 758095"/>
                        <a:gd name="connsiteX160" fmla="*/ 1410231 w 1496212"/>
                        <a:gd name="connsiteY160" fmla="*/ 434677 h 758095"/>
                        <a:gd name="connsiteX161" fmla="*/ 1412483 w 1496212"/>
                        <a:gd name="connsiteY161" fmla="*/ 385129 h 758095"/>
                        <a:gd name="connsiteX162" fmla="*/ 1414736 w 1496212"/>
                        <a:gd name="connsiteY162" fmla="*/ 373868 h 758095"/>
                        <a:gd name="connsiteX163" fmla="*/ 1421492 w 1496212"/>
                        <a:gd name="connsiteY163" fmla="*/ 367111 h 758095"/>
                        <a:gd name="connsiteX164" fmla="*/ 1435006 w 1496212"/>
                        <a:gd name="connsiteY164" fmla="*/ 157655 h 758095"/>
                        <a:gd name="connsiteX165" fmla="*/ 1448519 w 1496212"/>
                        <a:gd name="connsiteY165" fmla="*/ 141889 h 758095"/>
                        <a:gd name="connsiteX166" fmla="*/ 1453023 w 1496212"/>
                        <a:gd name="connsiteY166" fmla="*/ 135133 h 758095"/>
                        <a:gd name="connsiteX167" fmla="*/ 1459780 w 1496212"/>
                        <a:gd name="connsiteY167" fmla="*/ 132880 h 758095"/>
                        <a:gd name="connsiteX168" fmla="*/ 1466537 w 1496212"/>
                        <a:gd name="connsiteY168" fmla="*/ 128376 h 758095"/>
                        <a:gd name="connsiteX169" fmla="*/ 1468789 w 1496212"/>
                        <a:gd name="connsiteY169" fmla="*/ 99097 h 758095"/>
                        <a:gd name="connsiteX170" fmla="*/ 1475546 w 1496212"/>
                        <a:gd name="connsiteY170" fmla="*/ 94593 h 758095"/>
                        <a:gd name="connsiteX171" fmla="*/ 1486807 w 1496212"/>
                        <a:gd name="connsiteY171" fmla="*/ 83332 h 758095"/>
                        <a:gd name="connsiteX172" fmla="*/ 1489059 w 1496212"/>
                        <a:gd name="connsiteY172" fmla="*/ 76575 h 758095"/>
                        <a:gd name="connsiteX173" fmla="*/ 1495816 w 1496212"/>
                        <a:gd name="connsiteY173" fmla="*/ 74323 h 758095"/>
                        <a:gd name="connsiteX174" fmla="*/ 1493563 w 1496212"/>
                        <a:gd name="connsiteY174" fmla="*/ 0 h 758095"/>
                        <a:gd name="connsiteX175" fmla="*/ 1482302 w 1496212"/>
                        <a:gd name="connsiteY175" fmla="*/ 9008 h 758095"/>
                        <a:gd name="connsiteX176" fmla="*/ 1480050 w 1496212"/>
                        <a:gd name="connsiteY176" fmla="*/ 18017 h 758095"/>
                        <a:gd name="connsiteX177" fmla="*/ 1473293 w 1496212"/>
                        <a:gd name="connsiteY177" fmla="*/ 20270 h 758095"/>
                        <a:gd name="connsiteX178" fmla="*/ 1482302 w 1496212"/>
                        <a:gd name="connsiteY17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84115 w 1496212"/>
                        <a:gd name="connsiteY98" fmla="*/ 684674 h 758095"/>
                        <a:gd name="connsiteX99" fmla="*/ 795376 w 1496212"/>
                        <a:gd name="connsiteY99" fmla="*/ 673412 h 758095"/>
                        <a:gd name="connsiteX100" fmla="*/ 799881 w 1496212"/>
                        <a:gd name="connsiteY100" fmla="*/ 666656 h 758095"/>
                        <a:gd name="connsiteX101" fmla="*/ 806637 w 1496212"/>
                        <a:gd name="connsiteY101" fmla="*/ 664404 h 758095"/>
                        <a:gd name="connsiteX102" fmla="*/ 808889 w 1496212"/>
                        <a:gd name="connsiteY102" fmla="*/ 657647 h 758095"/>
                        <a:gd name="connsiteX103" fmla="*/ 838168 w 1496212"/>
                        <a:gd name="connsiteY103" fmla="*/ 655395 h 758095"/>
                        <a:gd name="connsiteX104" fmla="*/ 860690 w 1496212"/>
                        <a:gd name="connsiteY104" fmla="*/ 639629 h 758095"/>
                        <a:gd name="connsiteX105" fmla="*/ 878708 w 1496212"/>
                        <a:gd name="connsiteY105" fmla="*/ 635125 h 758095"/>
                        <a:gd name="connsiteX106" fmla="*/ 887717 w 1496212"/>
                        <a:gd name="connsiteY106" fmla="*/ 632873 h 758095"/>
                        <a:gd name="connsiteX107" fmla="*/ 894474 w 1496212"/>
                        <a:gd name="connsiteY107" fmla="*/ 628368 h 758095"/>
                        <a:gd name="connsiteX108" fmla="*/ 914744 w 1496212"/>
                        <a:gd name="connsiteY108" fmla="*/ 619359 h 758095"/>
                        <a:gd name="connsiteX109" fmla="*/ 926005 w 1496212"/>
                        <a:gd name="connsiteY109" fmla="*/ 608098 h 758095"/>
                        <a:gd name="connsiteX110" fmla="*/ 941770 w 1496212"/>
                        <a:gd name="connsiteY110" fmla="*/ 603594 h 758095"/>
                        <a:gd name="connsiteX111" fmla="*/ 980058 w 1496212"/>
                        <a:gd name="connsiteY111" fmla="*/ 605846 h 758095"/>
                        <a:gd name="connsiteX112" fmla="*/ 984562 w 1496212"/>
                        <a:gd name="connsiteY112" fmla="*/ 612603 h 758095"/>
                        <a:gd name="connsiteX113" fmla="*/ 989067 w 1496212"/>
                        <a:gd name="connsiteY113" fmla="*/ 617107 h 758095"/>
                        <a:gd name="connsiteX114" fmla="*/ 1009337 w 1496212"/>
                        <a:gd name="connsiteY114" fmla="*/ 623864 h 758095"/>
                        <a:gd name="connsiteX115" fmla="*/ 1018346 w 1496212"/>
                        <a:gd name="connsiteY115" fmla="*/ 632873 h 758095"/>
                        <a:gd name="connsiteX116" fmla="*/ 1022850 w 1496212"/>
                        <a:gd name="connsiteY116" fmla="*/ 641881 h 758095"/>
                        <a:gd name="connsiteX117" fmla="*/ 1036363 w 1496212"/>
                        <a:gd name="connsiteY117" fmla="*/ 650890 h 758095"/>
                        <a:gd name="connsiteX118" fmla="*/ 1040868 w 1496212"/>
                        <a:gd name="connsiteY118" fmla="*/ 664404 h 758095"/>
                        <a:gd name="connsiteX119" fmla="*/ 1047624 w 1496212"/>
                        <a:gd name="connsiteY119" fmla="*/ 668908 h 758095"/>
                        <a:gd name="connsiteX120" fmla="*/ 1058885 w 1496212"/>
                        <a:gd name="connsiteY120" fmla="*/ 671160 h 758095"/>
                        <a:gd name="connsiteX121" fmla="*/ 1065642 w 1496212"/>
                        <a:gd name="connsiteY121" fmla="*/ 673412 h 758095"/>
                        <a:gd name="connsiteX122" fmla="*/ 1067894 w 1496212"/>
                        <a:gd name="connsiteY122" fmla="*/ 680169 h 758095"/>
                        <a:gd name="connsiteX123" fmla="*/ 1076903 w 1496212"/>
                        <a:gd name="connsiteY123" fmla="*/ 682421 h 758095"/>
                        <a:gd name="connsiteX124" fmla="*/ 1085912 w 1496212"/>
                        <a:gd name="connsiteY124" fmla="*/ 686926 h 758095"/>
                        <a:gd name="connsiteX125" fmla="*/ 1103930 w 1496212"/>
                        <a:gd name="connsiteY125" fmla="*/ 691430 h 758095"/>
                        <a:gd name="connsiteX126" fmla="*/ 1110686 w 1496212"/>
                        <a:gd name="connsiteY126" fmla="*/ 700439 h 758095"/>
                        <a:gd name="connsiteX127" fmla="*/ 1115191 w 1496212"/>
                        <a:gd name="connsiteY127" fmla="*/ 707196 h 758095"/>
                        <a:gd name="connsiteX128" fmla="*/ 1121948 w 1496212"/>
                        <a:gd name="connsiteY128" fmla="*/ 711700 h 758095"/>
                        <a:gd name="connsiteX129" fmla="*/ 1130956 w 1496212"/>
                        <a:gd name="connsiteY129" fmla="*/ 727466 h 758095"/>
                        <a:gd name="connsiteX130" fmla="*/ 1133209 w 1496212"/>
                        <a:gd name="connsiteY130" fmla="*/ 736474 h 758095"/>
                        <a:gd name="connsiteX131" fmla="*/ 1148974 w 1496212"/>
                        <a:gd name="connsiteY131" fmla="*/ 743231 h 758095"/>
                        <a:gd name="connsiteX132" fmla="*/ 1191766 w 1496212"/>
                        <a:gd name="connsiteY132" fmla="*/ 745483 h 758095"/>
                        <a:gd name="connsiteX133" fmla="*/ 1207532 w 1496212"/>
                        <a:gd name="connsiteY133" fmla="*/ 743231 h 758095"/>
                        <a:gd name="connsiteX134" fmla="*/ 1248072 w 1496212"/>
                        <a:gd name="connsiteY134" fmla="*/ 745483 h 758095"/>
                        <a:gd name="connsiteX135" fmla="*/ 1268342 w 1496212"/>
                        <a:gd name="connsiteY135" fmla="*/ 747736 h 758095"/>
                        <a:gd name="connsiteX136" fmla="*/ 1281855 w 1496212"/>
                        <a:gd name="connsiteY136" fmla="*/ 729718 h 758095"/>
                        <a:gd name="connsiteX137" fmla="*/ 1288612 w 1496212"/>
                        <a:gd name="connsiteY137" fmla="*/ 727466 h 758095"/>
                        <a:gd name="connsiteX138" fmla="*/ 1304377 w 1496212"/>
                        <a:gd name="connsiteY138" fmla="*/ 713952 h 758095"/>
                        <a:gd name="connsiteX139" fmla="*/ 1306629 w 1496212"/>
                        <a:gd name="connsiteY139" fmla="*/ 707196 h 758095"/>
                        <a:gd name="connsiteX140" fmla="*/ 1311134 w 1496212"/>
                        <a:gd name="connsiteY140" fmla="*/ 700439 h 758095"/>
                        <a:gd name="connsiteX141" fmla="*/ 1315638 w 1496212"/>
                        <a:gd name="connsiteY141" fmla="*/ 691430 h 758095"/>
                        <a:gd name="connsiteX142" fmla="*/ 1322395 w 1496212"/>
                        <a:gd name="connsiteY142" fmla="*/ 689178 h 758095"/>
                        <a:gd name="connsiteX143" fmla="*/ 1326899 w 1496212"/>
                        <a:gd name="connsiteY143" fmla="*/ 680169 h 758095"/>
                        <a:gd name="connsiteX144" fmla="*/ 1333656 w 1496212"/>
                        <a:gd name="connsiteY144" fmla="*/ 675665 h 758095"/>
                        <a:gd name="connsiteX145" fmla="*/ 1335908 w 1496212"/>
                        <a:gd name="connsiteY145" fmla="*/ 666656 h 758095"/>
                        <a:gd name="connsiteX146" fmla="*/ 1338160 w 1496212"/>
                        <a:gd name="connsiteY146" fmla="*/ 659899 h 758095"/>
                        <a:gd name="connsiteX147" fmla="*/ 1342665 w 1496212"/>
                        <a:gd name="connsiteY147" fmla="*/ 655395 h 758095"/>
                        <a:gd name="connsiteX148" fmla="*/ 1351674 w 1496212"/>
                        <a:gd name="connsiteY148" fmla="*/ 641881 h 758095"/>
                        <a:gd name="connsiteX149" fmla="*/ 1353926 w 1496212"/>
                        <a:gd name="connsiteY149" fmla="*/ 632873 h 758095"/>
                        <a:gd name="connsiteX150" fmla="*/ 1356178 w 1496212"/>
                        <a:gd name="connsiteY150" fmla="*/ 610350 h 758095"/>
                        <a:gd name="connsiteX151" fmla="*/ 1360682 w 1496212"/>
                        <a:gd name="connsiteY151" fmla="*/ 601341 h 758095"/>
                        <a:gd name="connsiteX152" fmla="*/ 1365187 w 1496212"/>
                        <a:gd name="connsiteY152" fmla="*/ 585576 h 758095"/>
                        <a:gd name="connsiteX153" fmla="*/ 1371944 w 1496212"/>
                        <a:gd name="connsiteY153" fmla="*/ 576567 h 758095"/>
                        <a:gd name="connsiteX154" fmla="*/ 1376448 w 1496212"/>
                        <a:gd name="connsiteY154" fmla="*/ 542784 h 758095"/>
                        <a:gd name="connsiteX155" fmla="*/ 1378700 w 1496212"/>
                        <a:gd name="connsiteY155" fmla="*/ 533775 h 758095"/>
                        <a:gd name="connsiteX156" fmla="*/ 1380952 w 1496212"/>
                        <a:gd name="connsiteY156" fmla="*/ 477470 h 758095"/>
                        <a:gd name="connsiteX157" fmla="*/ 1396718 w 1496212"/>
                        <a:gd name="connsiteY157" fmla="*/ 454947 h 758095"/>
                        <a:gd name="connsiteX158" fmla="*/ 1403475 w 1496212"/>
                        <a:gd name="connsiteY158" fmla="*/ 443686 h 758095"/>
                        <a:gd name="connsiteX159" fmla="*/ 1410231 w 1496212"/>
                        <a:gd name="connsiteY159" fmla="*/ 434677 h 758095"/>
                        <a:gd name="connsiteX160" fmla="*/ 1412483 w 1496212"/>
                        <a:gd name="connsiteY160" fmla="*/ 385129 h 758095"/>
                        <a:gd name="connsiteX161" fmla="*/ 1414736 w 1496212"/>
                        <a:gd name="connsiteY161" fmla="*/ 373868 h 758095"/>
                        <a:gd name="connsiteX162" fmla="*/ 1421492 w 1496212"/>
                        <a:gd name="connsiteY162" fmla="*/ 367111 h 758095"/>
                        <a:gd name="connsiteX163" fmla="*/ 1435006 w 1496212"/>
                        <a:gd name="connsiteY163" fmla="*/ 157655 h 758095"/>
                        <a:gd name="connsiteX164" fmla="*/ 1448519 w 1496212"/>
                        <a:gd name="connsiteY164" fmla="*/ 141889 h 758095"/>
                        <a:gd name="connsiteX165" fmla="*/ 1453023 w 1496212"/>
                        <a:gd name="connsiteY165" fmla="*/ 135133 h 758095"/>
                        <a:gd name="connsiteX166" fmla="*/ 1459780 w 1496212"/>
                        <a:gd name="connsiteY166" fmla="*/ 132880 h 758095"/>
                        <a:gd name="connsiteX167" fmla="*/ 1466537 w 1496212"/>
                        <a:gd name="connsiteY167" fmla="*/ 128376 h 758095"/>
                        <a:gd name="connsiteX168" fmla="*/ 1468789 w 1496212"/>
                        <a:gd name="connsiteY168" fmla="*/ 99097 h 758095"/>
                        <a:gd name="connsiteX169" fmla="*/ 1475546 w 1496212"/>
                        <a:gd name="connsiteY169" fmla="*/ 94593 h 758095"/>
                        <a:gd name="connsiteX170" fmla="*/ 1486807 w 1496212"/>
                        <a:gd name="connsiteY170" fmla="*/ 83332 h 758095"/>
                        <a:gd name="connsiteX171" fmla="*/ 1489059 w 1496212"/>
                        <a:gd name="connsiteY171" fmla="*/ 76575 h 758095"/>
                        <a:gd name="connsiteX172" fmla="*/ 1495816 w 1496212"/>
                        <a:gd name="connsiteY172" fmla="*/ 74323 h 758095"/>
                        <a:gd name="connsiteX173" fmla="*/ 1493563 w 1496212"/>
                        <a:gd name="connsiteY173" fmla="*/ 0 h 758095"/>
                        <a:gd name="connsiteX174" fmla="*/ 1482302 w 1496212"/>
                        <a:gd name="connsiteY174" fmla="*/ 9008 h 758095"/>
                        <a:gd name="connsiteX175" fmla="*/ 1480050 w 1496212"/>
                        <a:gd name="connsiteY175" fmla="*/ 18017 h 758095"/>
                        <a:gd name="connsiteX176" fmla="*/ 1473293 w 1496212"/>
                        <a:gd name="connsiteY176" fmla="*/ 20270 h 758095"/>
                        <a:gd name="connsiteX177" fmla="*/ 1482302 w 1496212"/>
                        <a:gd name="connsiteY17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5376 w 1496212"/>
                        <a:gd name="connsiteY98" fmla="*/ 673412 h 758095"/>
                        <a:gd name="connsiteX99" fmla="*/ 799881 w 1496212"/>
                        <a:gd name="connsiteY99" fmla="*/ 666656 h 758095"/>
                        <a:gd name="connsiteX100" fmla="*/ 806637 w 1496212"/>
                        <a:gd name="connsiteY100" fmla="*/ 664404 h 758095"/>
                        <a:gd name="connsiteX101" fmla="*/ 808889 w 1496212"/>
                        <a:gd name="connsiteY101" fmla="*/ 657647 h 758095"/>
                        <a:gd name="connsiteX102" fmla="*/ 838168 w 1496212"/>
                        <a:gd name="connsiteY102" fmla="*/ 655395 h 758095"/>
                        <a:gd name="connsiteX103" fmla="*/ 860690 w 1496212"/>
                        <a:gd name="connsiteY103" fmla="*/ 639629 h 758095"/>
                        <a:gd name="connsiteX104" fmla="*/ 878708 w 1496212"/>
                        <a:gd name="connsiteY104" fmla="*/ 635125 h 758095"/>
                        <a:gd name="connsiteX105" fmla="*/ 887717 w 1496212"/>
                        <a:gd name="connsiteY105" fmla="*/ 632873 h 758095"/>
                        <a:gd name="connsiteX106" fmla="*/ 894474 w 1496212"/>
                        <a:gd name="connsiteY106" fmla="*/ 628368 h 758095"/>
                        <a:gd name="connsiteX107" fmla="*/ 914744 w 1496212"/>
                        <a:gd name="connsiteY107" fmla="*/ 619359 h 758095"/>
                        <a:gd name="connsiteX108" fmla="*/ 926005 w 1496212"/>
                        <a:gd name="connsiteY108" fmla="*/ 608098 h 758095"/>
                        <a:gd name="connsiteX109" fmla="*/ 941770 w 1496212"/>
                        <a:gd name="connsiteY109" fmla="*/ 603594 h 758095"/>
                        <a:gd name="connsiteX110" fmla="*/ 980058 w 1496212"/>
                        <a:gd name="connsiteY110" fmla="*/ 605846 h 758095"/>
                        <a:gd name="connsiteX111" fmla="*/ 984562 w 1496212"/>
                        <a:gd name="connsiteY111" fmla="*/ 612603 h 758095"/>
                        <a:gd name="connsiteX112" fmla="*/ 989067 w 1496212"/>
                        <a:gd name="connsiteY112" fmla="*/ 617107 h 758095"/>
                        <a:gd name="connsiteX113" fmla="*/ 1009337 w 1496212"/>
                        <a:gd name="connsiteY113" fmla="*/ 623864 h 758095"/>
                        <a:gd name="connsiteX114" fmla="*/ 1018346 w 1496212"/>
                        <a:gd name="connsiteY114" fmla="*/ 632873 h 758095"/>
                        <a:gd name="connsiteX115" fmla="*/ 1022850 w 1496212"/>
                        <a:gd name="connsiteY115" fmla="*/ 641881 h 758095"/>
                        <a:gd name="connsiteX116" fmla="*/ 1036363 w 1496212"/>
                        <a:gd name="connsiteY116" fmla="*/ 650890 h 758095"/>
                        <a:gd name="connsiteX117" fmla="*/ 1040868 w 1496212"/>
                        <a:gd name="connsiteY117" fmla="*/ 664404 h 758095"/>
                        <a:gd name="connsiteX118" fmla="*/ 1047624 w 1496212"/>
                        <a:gd name="connsiteY118" fmla="*/ 668908 h 758095"/>
                        <a:gd name="connsiteX119" fmla="*/ 1058885 w 1496212"/>
                        <a:gd name="connsiteY119" fmla="*/ 671160 h 758095"/>
                        <a:gd name="connsiteX120" fmla="*/ 1065642 w 1496212"/>
                        <a:gd name="connsiteY120" fmla="*/ 673412 h 758095"/>
                        <a:gd name="connsiteX121" fmla="*/ 1067894 w 1496212"/>
                        <a:gd name="connsiteY121" fmla="*/ 680169 h 758095"/>
                        <a:gd name="connsiteX122" fmla="*/ 1076903 w 1496212"/>
                        <a:gd name="connsiteY122" fmla="*/ 682421 h 758095"/>
                        <a:gd name="connsiteX123" fmla="*/ 1085912 w 1496212"/>
                        <a:gd name="connsiteY123" fmla="*/ 686926 h 758095"/>
                        <a:gd name="connsiteX124" fmla="*/ 1103930 w 1496212"/>
                        <a:gd name="connsiteY124" fmla="*/ 691430 h 758095"/>
                        <a:gd name="connsiteX125" fmla="*/ 1110686 w 1496212"/>
                        <a:gd name="connsiteY125" fmla="*/ 700439 h 758095"/>
                        <a:gd name="connsiteX126" fmla="*/ 1115191 w 1496212"/>
                        <a:gd name="connsiteY126" fmla="*/ 707196 h 758095"/>
                        <a:gd name="connsiteX127" fmla="*/ 1121948 w 1496212"/>
                        <a:gd name="connsiteY127" fmla="*/ 711700 h 758095"/>
                        <a:gd name="connsiteX128" fmla="*/ 1130956 w 1496212"/>
                        <a:gd name="connsiteY128" fmla="*/ 727466 h 758095"/>
                        <a:gd name="connsiteX129" fmla="*/ 1133209 w 1496212"/>
                        <a:gd name="connsiteY129" fmla="*/ 736474 h 758095"/>
                        <a:gd name="connsiteX130" fmla="*/ 1148974 w 1496212"/>
                        <a:gd name="connsiteY130" fmla="*/ 743231 h 758095"/>
                        <a:gd name="connsiteX131" fmla="*/ 1191766 w 1496212"/>
                        <a:gd name="connsiteY131" fmla="*/ 745483 h 758095"/>
                        <a:gd name="connsiteX132" fmla="*/ 1207532 w 1496212"/>
                        <a:gd name="connsiteY132" fmla="*/ 743231 h 758095"/>
                        <a:gd name="connsiteX133" fmla="*/ 1248072 w 1496212"/>
                        <a:gd name="connsiteY133" fmla="*/ 745483 h 758095"/>
                        <a:gd name="connsiteX134" fmla="*/ 1268342 w 1496212"/>
                        <a:gd name="connsiteY134" fmla="*/ 747736 h 758095"/>
                        <a:gd name="connsiteX135" fmla="*/ 1281855 w 1496212"/>
                        <a:gd name="connsiteY135" fmla="*/ 729718 h 758095"/>
                        <a:gd name="connsiteX136" fmla="*/ 1288612 w 1496212"/>
                        <a:gd name="connsiteY136" fmla="*/ 727466 h 758095"/>
                        <a:gd name="connsiteX137" fmla="*/ 1304377 w 1496212"/>
                        <a:gd name="connsiteY137" fmla="*/ 713952 h 758095"/>
                        <a:gd name="connsiteX138" fmla="*/ 1306629 w 1496212"/>
                        <a:gd name="connsiteY138" fmla="*/ 707196 h 758095"/>
                        <a:gd name="connsiteX139" fmla="*/ 1311134 w 1496212"/>
                        <a:gd name="connsiteY139" fmla="*/ 700439 h 758095"/>
                        <a:gd name="connsiteX140" fmla="*/ 1315638 w 1496212"/>
                        <a:gd name="connsiteY140" fmla="*/ 691430 h 758095"/>
                        <a:gd name="connsiteX141" fmla="*/ 1322395 w 1496212"/>
                        <a:gd name="connsiteY141" fmla="*/ 689178 h 758095"/>
                        <a:gd name="connsiteX142" fmla="*/ 1326899 w 1496212"/>
                        <a:gd name="connsiteY142" fmla="*/ 680169 h 758095"/>
                        <a:gd name="connsiteX143" fmla="*/ 1333656 w 1496212"/>
                        <a:gd name="connsiteY143" fmla="*/ 675665 h 758095"/>
                        <a:gd name="connsiteX144" fmla="*/ 1335908 w 1496212"/>
                        <a:gd name="connsiteY144" fmla="*/ 666656 h 758095"/>
                        <a:gd name="connsiteX145" fmla="*/ 1338160 w 1496212"/>
                        <a:gd name="connsiteY145" fmla="*/ 659899 h 758095"/>
                        <a:gd name="connsiteX146" fmla="*/ 1342665 w 1496212"/>
                        <a:gd name="connsiteY146" fmla="*/ 655395 h 758095"/>
                        <a:gd name="connsiteX147" fmla="*/ 1351674 w 1496212"/>
                        <a:gd name="connsiteY147" fmla="*/ 641881 h 758095"/>
                        <a:gd name="connsiteX148" fmla="*/ 1353926 w 1496212"/>
                        <a:gd name="connsiteY148" fmla="*/ 632873 h 758095"/>
                        <a:gd name="connsiteX149" fmla="*/ 1356178 w 1496212"/>
                        <a:gd name="connsiteY149" fmla="*/ 610350 h 758095"/>
                        <a:gd name="connsiteX150" fmla="*/ 1360682 w 1496212"/>
                        <a:gd name="connsiteY150" fmla="*/ 601341 h 758095"/>
                        <a:gd name="connsiteX151" fmla="*/ 1365187 w 1496212"/>
                        <a:gd name="connsiteY151" fmla="*/ 585576 h 758095"/>
                        <a:gd name="connsiteX152" fmla="*/ 1371944 w 1496212"/>
                        <a:gd name="connsiteY152" fmla="*/ 576567 h 758095"/>
                        <a:gd name="connsiteX153" fmla="*/ 1376448 w 1496212"/>
                        <a:gd name="connsiteY153" fmla="*/ 542784 h 758095"/>
                        <a:gd name="connsiteX154" fmla="*/ 1378700 w 1496212"/>
                        <a:gd name="connsiteY154" fmla="*/ 533775 h 758095"/>
                        <a:gd name="connsiteX155" fmla="*/ 1380952 w 1496212"/>
                        <a:gd name="connsiteY155" fmla="*/ 477470 h 758095"/>
                        <a:gd name="connsiteX156" fmla="*/ 1396718 w 1496212"/>
                        <a:gd name="connsiteY156" fmla="*/ 454947 h 758095"/>
                        <a:gd name="connsiteX157" fmla="*/ 1403475 w 1496212"/>
                        <a:gd name="connsiteY157" fmla="*/ 443686 h 758095"/>
                        <a:gd name="connsiteX158" fmla="*/ 1410231 w 1496212"/>
                        <a:gd name="connsiteY158" fmla="*/ 434677 h 758095"/>
                        <a:gd name="connsiteX159" fmla="*/ 1412483 w 1496212"/>
                        <a:gd name="connsiteY159" fmla="*/ 385129 h 758095"/>
                        <a:gd name="connsiteX160" fmla="*/ 1414736 w 1496212"/>
                        <a:gd name="connsiteY160" fmla="*/ 373868 h 758095"/>
                        <a:gd name="connsiteX161" fmla="*/ 1421492 w 1496212"/>
                        <a:gd name="connsiteY161" fmla="*/ 367111 h 758095"/>
                        <a:gd name="connsiteX162" fmla="*/ 1435006 w 1496212"/>
                        <a:gd name="connsiteY162" fmla="*/ 157655 h 758095"/>
                        <a:gd name="connsiteX163" fmla="*/ 1448519 w 1496212"/>
                        <a:gd name="connsiteY163" fmla="*/ 141889 h 758095"/>
                        <a:gd name="connsiteX164" fmla="*/ 1453023 w 1496212"/>
                        <a:gd name="connsiteY164" fmla="*/ 135133 h 758095"/>
                        <a:gd name="connsiteX165" fmla="*/ 1459780 w 1496212"/>
                        <a:gd name="connsiteY165" fmla="*/ 132880 h 758095"/>
                        <a:gd name="connsiteX166" fmla="*/ 1466537 w 1496212"/>
                        <a:gd name="connsiteY166" fmla="*/ 128376 h 758095"/>
                        <a:gd name="connsiteX167" fmla="*/ 1468789 w 1496212"/>
                        <a:gd name="connsiteY167" fmla="*/ 99097 h 758095"/>
                        <a:gd name="connsiteX168" fmla="*/ 1475546 w 1496212"/>
                        <a:gd name="connsiteY168" fmla="*/ 94593 h 758095"/>
                        <a:gd name="connsiteX169" fmla="*/ 1486807 w 1496212"/>
                        <a:gd name="connsiteY169" fmla="*/ 83332 h 758095"/>
                        <a:gd name="connsiteX170" fmla="*/ 1489059 w 1496212"/>
                        <a:gd name="connsiteY170" fmla="*/ 76575 h 758095"/>
                        <a:gd name="connsiteX171" fmla="*/ 1495816 w 1496212"/>
                        <a:gd name="connsiteY171" fmla="*/ 74323 h 758095"/>
                        <a:gd name="connsiteX172" fmla="*/ 1493563 w 1496212"/>
                        <a:gd name="connsiteY172" fmla="*/ 0 h 758095"/>
                        <a:gd name="connsiteX173" fmla="*/ 1482302 w 1496212"/>
                        <a:gd name="connsiteY173" fmla="*/ 9008 h 758095"/>
                        <a:gd name="connsiteX174" fmla="*/ 1480050 w 1496212"/>
                        <a:gd name="connsiteY174" fmla="*/ 18017 h 758095"/>
                        <a:gd name="connsiteX175" fmla="*/ 1473293 w 1496212"/>
                        <a:gd name="connsiteY175" fmla="*/ 20270 h 758095"/>
                        <a:gd name="connsiteX176" fmla="*/ 1482302 w 1496212"/>
                        <a:gd name="connsiteY17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799881 w 1496212"/>
                        <a:gd name="connsiteY98" fmla="*/ 666656 h 758095"/>
                        <a:gd name="connsiteX99" fmla="*/ 806637 w 1496212"/>
                        <a:gd name="connsiteY99" fmla="*/ 664404 h 758095"/>
                        <a:gd name="connsiteX100" fmla="*/ 808889 w 1496212"/>
                        <a:gd name="connsiteY100" fmla="*/ 657647 h 758095"/>
                        <a:gd name="connsiteX101" fmla="*/ 838168 w 1496212"/>
                        <a:gd name="connsiteY101" fmla="*/ 655395 h 758095"/>
                        <a:gd name="connsiteX102" fmla="*/ 860690 w 1496212"/>
                        <a:gd name="connsiteY102" fmla="*/ 639629 h 758095"/>
                        <a:gd name="connsiteX103" fmla="*/ 878708 w 1496212"/>
                        <a:gd name="connsiteY103" fmla="*/ 635125 h 758095"/>
                        <a:gd name="connsiteX104" fmla="*/ 887717 w 1496212"/>
                        <a:gd name="connsiteY104" fmla="*/ 632873 h 758095"/>
                        <a:gd name="connsiteX105" fmla="*/ 894474 w 1496212"/>
                        <a:gd name="connsiteY105" fmla="*/ 628368 h 758095"/>
                        <a:gd name="connsiteX106" fmla="*/ 914744 w 1496212"/>
                        <a:gd name="connsiteY106" fmla="*/ 619359 h 758095"/>
                        <a:gd name="connsiteX107" fmla="*/ 926005 w 1496212"/>
                        <a:gd name="connsiteY107" fmla="*/ 608098 h 758095"/>
                        <a:gd name="connsiteX108" fmla="*/ 941770 w 1496212"/>
                        <a:gd name="connsiteY108" fmla="*/ 603594 h 758095"/>
                        <a:gd name="connsiteX109" fmla="*/ 980058 w 1496212"/>
                        <a:gd name="connsiteY109" fmla="*/ 605846 h 758095"/>
                        <a:gd name="connsiteX110" fmla="*/ 984562 w 1496212"/>
                        <a:gd name="connsiteY110" fmla="*/ 612603 h 758095"/>
                        <a:gd name="connsiteX111" fmla="*/ 989067 w 1496212"/>
                        <a:gd name="connsiteY111" fmla="*/ 617107 h 758095"/>
                        <a:gd name="connsiteX112" fmla="*/ 1009337 w 1496212"/>
                        <a:gd name="connsiteY112" fmla="*/ 623864 h 758095"/>
                        <a:gd name="connsiteX113" fmla="*/ 1018346 w 1496212"/>
                        <a:gd name="connsiteY113" fmla="*/ 632873 h 758095"/>
                        <a:gd name="connsiteX114" fmla="*/ 1022850 w 1496212"/>
                        <a:gd name="connsiteY114" fmla="*/ 641881 h 758095"/>
                        <a:gd name="connsiteX115" fmla="*/ 1036363 w 1496212"/>
                        <a:gd name="connsiteY115" fmla="*/ 650890 h 758095"/>
                        <a:gd name="connsiteX116" fmla="*/ 1040868 w 1496212"/>
                        <a:gd name="connsiteY116" fmla="*/ 664404 h 758095"/>
                        <a:gd name="connsiteX117" fmla="*/ 1047624 w 1496212"/>
                        <a:gd name="connsiteY117" fmla="*/ 668908 h 758095"/>
                        <a:gd name="connsiteX118" fmla="*/ 1058885 w 1496212"/>
                        <a:gd name="connsiteY118" fmla="*/ 671160 h 758095"/>
                        <a:gd name="connsiteX119" fmla="*/ 1065642 w 1496212"/>
                        <a:gd name="connsiteY119" fmla="*/ 673412 h 758095"/>
                        <a:gd name="connsiteX120" fmla="*/ 1067894 w 1496212"/>
                        <a:gd name="connsiteY120" fmla="*/ 680169 h 758095"/>
                        <a:gd name="connsiteX121" fmla="*/ 1076903 w 1496212"/>
                        <a:gd name="connsiteY121" fmla="*/ 682421 h 758095"/>
                        <a:gd name="connsiteX122" fmla="*/ 1085912 w 1496212"/>
                        <a:gd name="connsiteY122" fmla="*/ 686926 h 758095"/>
                        <a:gd name="connsiteX123" fmla="*/ 1103930 w 1496212"/>
                        <a:gd name="connsiteY123" fmla="*/ 691430 h 758095"/>
                        <a:gd name="connsiteX124" fmla="*/ 1110686 w 1496212"/>
                        <a:gd name="connsiteY124" fmla="*/ 700439 h 758095"/>
                        <a:gd name="connsiteX125" fmla="*/ 1115191 w 1496212"/>
                        <a:gd name="connsiteY125" fmla="*/ 707196 h 758095"/>
                        <a:gd name="connsiteX126" fmla="*/ 1121948 w 1496212"/>
                        <a:gd name="connsiteY126" fmla="*/ 711700 h 758095"/>
                        <a:gd name="connsiteX127" fmla="*/ 1130956 w 1496212"/>
                        <a:gd name="connsiteY127" fmla="*/ 727466 h 758095"/>
                        <a:gd name="connsiteX128" fmla="*/ 1133209 w 1496212"/>
                        <a:gd name="connsiteY128" fmla="*/ 736474 h 758095"/>
                        <a:gd name="connsiteX129" fmla="*/ 1148974 w 1496212"/>
                        <a:gd name="connsiteY129" fmla="*/ 743231 h 758095"/>
                        <a:gd name="connsiteX130" fmla="*/ 1191766 w 1496212"/>
                        <a:gd name="connsiteY130" fmla="*/ 745483 h 758095"/>
                        <a:gd name="connsiteX131" fmla="*/ 1207532 w 1496212"/>
                        <a:gd name="connsiteY131" fmla="*/ 743231 h 758095"/>
                        <a:gd name="connsiteX132" fmla="*/ 1248072 w 1496212"/>
                        <a:gd name="connsiteY132" fmla="*/ 745483 h 758095"/>
                        <a:gd name="connsiteX133" fmla="*/ 1268342 w 1496212"/>
                        <a:gd name="connsiteY133" fmla="*/ 747736 h 758095"/>
                        <a:gd name="connsiteX134" fmla="*/ 1281855 w 1496212"/>
                        <a:gd name="connsiteY134" fmla="*/ 729718 h 758095"/>
                        <a:gd name="connsiteX135" fmla="*/ 1288612 w 1496212"/>
                        <a:gd name="connsiteY135" fmla="*/ 727466 h 758095"/>
                        <a:gd name="connsiteX136" fmla="*/ 1304377 w 1496212"/>
                        <a:gd name="connsiteY136" fmla="*/ 713952 h 758095"/>
                        <a:gd name="connsiteX137" fmla="*/ 1306629 w 1496212"/>
                        <a:gd name="connsiteY137" fmla="*/ 707196 h 758095"/>
                        <a:gd name="connsiteX138" fmla="*/ 1311134 w 1496212"/>
                        <a:gd name="connsiteY138" fmla="*/ 700439 h 758095"/>
                        <a:gd name="connsiteX139" fmla="*/ 1315638 w 1496212"/>
                        <a:gd name="connsiteY139" fmla="*/ 691430 h 758095"/>
                        <a:gd name="connsiteX140" fmla="*/ 1322395 w 1496212"/>
                        <a:gd name="connsiteY140" fmla="*/ 689178 h 758095"/>
                        <a:gd name="connsiteX141" fmla="*/ 1326899 w 1496212"/>
                        <a:gd name="connsiteY141" fmla="*/ 680169 h 758095"/>
                        <a:gd name="connsiteX142" fmla="*/ 1333656 w 1496212"/>
                        <a:gd name="connsiteY142" fmla="*/ 675665 h 758095"/>
                        <a:gd name="connsiteX143" fmla="*/ 1335908 w 1496212"/>
                        <a:gd name="connsiteY143" fmla="*/ 666656 h 758095"/>
                        <a:gd name="connsiteX144" fmla="*/ 1338160 w 1496212"/>
                        <a:gd name="connsiteY144" fmla="*/ 659899 h 758095"/>
                        <a:gd name="connsiteX145" fmla="*/ 1342665 w 1496212"/>
                        <a:gd name="connsiteY145" fmla="*/ 655395 h 758095"/>
                        <a:gd name="connsiteX146" fmla="*/ 1351674 w 1496212"/>
                        <a:gd name="connsiteY146" fmla="*/ 641881 h 758095"/>
                        <a:gd name="connsiteX147" fmla="*/ 1353926 w 1496212"/>
                        <a:gd name="connsiteY147" fmla="*/ 632873 h 758095"/>
                        <a:gd name="connsiteX148" fmla="*/ 1356178 w 1496212"/>
                        <a:gd name="connsiteY148" fmla="*/ 610350 h 758095"/>
                        <a:gd name="connsiteX149" fmla="*/ 1360682 w 1496212"/>
                        <a:gd name="connsiteY149" fmla="*/ 601341 h 758095"/>
                        <a:gd name="connsiteX150" fmla="*/ 1365187 w 1496212"/>
                        <a:gd name="connsiteY150" fmla="*/ 585576 h 758095"/>
                        <a:gd name="connsiteX151" fmla="*/ 1371944 w 1496212"/>
                        <a:gd name="connsiteY151" fmla="*/ 576567 h 758095"/>
                        <a:gd name="connsiteX152" fmla="*/ 1376448 w 1496212"/>
                        <a:gd name="connsiteY152" fmla="*/ 542784 h 758095"/>
                        <a:gd name="connsiteX153" fmla="*/ 1378700 w 1496212"/>
                        <a:gd name="connsiteY153" fmla="*/ 533775 h 758095"/>
                        <a:gd name="connsiteX154" fmla="*/ 1380952 w 1496212"/>
                        <a:gd name="connsiteY154" fmla="*/ 477470 h 758095"/>
                        <a:gd name="connsiteX155" fmla="*/ 1396718 w 1496212"/>
                        <a:gd name="connsiteY155" fmla="*/ 454947 h 758095"/>
                        <a:gd name="connsiteX156" fmla="*/ 1403475 w 1496212"/>
                        <a:gd name="connsiteY156" fmla="*/ 443686 h 758095"/>
                        <a:gd name="connsiteX157" fmla="*/ 1410231 w 1496212"/>
                        <a:gd name="connsiteY157" fmla="*/ 434677 h 758095"/>
                        <a:gd name="connsiteX158" fmla="*/ 1412483 w 1496212"/>
                        <a:gd name="connsiteY158" fmla="*/ 385129 h 758095"/>
                        <a:gd name="connsiteX159" fmla="*/ 1414736 w 1496212"/>
                        <a:gd name="connsiteY159" fmla="*/ 373868 h 758095"/>
                        <a:gd name="connsiteX160" fmla="*/ 1421492 w 1496212"/>
                        <a:gd name="connsiteY160" fmla="*/ 367111 h 758095"/>
                        <a:gd name="connsiteX161" fmla="*/ 1435006 w 1496212"/>
                        <a:gd name="connsiteY161" fmla="*/ 157655 h 758095"/>
                        <a:gd name="connsiteX162" fmla="*/ 1448519 w 1496212"/>
                        <a:gd name="connsiteY162" fmla="*/ 141889 h 758095"/>
                        <a:gd name="connsiteX163" fmla="*/ 1453023 w 1496212"/>
                        <a:gd name="connsiteY163" fmla="*/ 135133 h 758095"/>
                        <a:gd name="connsiteX164" fmla="*/ 1459780 w 1496212"/>
                        <a:gd name="connsiteY164" fmla="*/ 132880 h 758095"/>
                        <a:gd name="connsiteX165" fmla="*/ 1466537 w 1496212"/>
                        <a:gd name="connsiteY165" fmla="*/ 128376 h 758095"/>
                        <a:gd name="connsiteX166" fmla="*/ 1468789 w 1496212"/>
                        <a:gd name="connsiteY166" fmla="*/ 99097 h 758095"/>
                        <a:gd name="connsiteX167" fmla="*/ 1475546 w 1496212"/>
                        <a:gd name="connsiteY167" fmla="*/ 94593 h 758095"/>
                        <a:gd name="connsiteX168" fmla="*/ 1486807 w 1496212"/>
                        <a:gd name="connsiteY168" fmla="*/ 83332 h 758095"/>
                        <a:gd name="connsiteX169" fmla="*/ 1489059 w 1496212"/>
                        <a:gd name="connsiteY169" fmla="*/ 76575 h 758095"/>
                        <a:gd name="connsiteX170" fmla="*/ 1495816 w 1496212"/>
                        <a:gd name="connsiteY170" fmla="*/ 74323 h 758095"/>
                        <a:gd name="connsiteX171" fmla="*/ 1493563 w 1496212"/>
                        <a:gd name="connsiteY171" fmla="*/ 0 h 758095"/>
                        <a:gd name="connsiteX172" fmla="*/ 1482302 w 1496212"/>
                        <a:gd name="connsiteY172" fmla="*/ 9008 h 758095"/>
                        <a:gd name="connsiteX173" fmla="*/ 1480050 w 1496212"/>
                        <a:gd name="connsiteY173" fmla="*/ 18017 h 758095"/>
                        <a:gd name="connsiteX174" fmla="*/ 1473293 w 1496212"/>
                        <a:gd name="connsiteY174" fmla="*/ 20270 h 758095"/>
                        <a:gd name="connsiteX175" fmla="*/ 1482302 w 1496212"/>
                        <a:gd name="connsiteY17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08889 w 1496212"/>
                        <a:gd name="connsiteY99" fmla="*/ 657647 h 758095"/>
                        <a:gd name="connsiteX100" fmla="*/ 838168 w 1496212"/>
                        <a:gd name="connsiteY100" fmla="*/ 655395 h 758095"/>
                        <a:gd name="connsiteX101" fmla="*/ 860690 w 1496212"/>
                        <a:gd name="connsiteY101" fmla="*/ 639629 h 758095"/>
                        <a:gd name="connsiteX102" fmla="*/ 878708 w 1496212"/>
                        <a:gd name="connsiteY102" fmla="*/ 635125 h 758095"/>
                        <a:gd name="connsiteX103" fmla="*/ 887717 w 1496212"/>
                        <a:gd name="connsiteY103" fmla="*/ 632873 h 758095"/>
                        <a:gd name="connsiteX104" fmla="*/ 894474 w 1496212"/>
                        <a:gd name="connsiteY104" fmla="*/ 628368 h 758095"/>
                        <a:gd name="connsiteX105" fmla="*/ 914744 w 1496212"/>
                        <a:gd name="connsiteY105" fmla="*/ 619359 h 758095"/>
                        <a:gd name="connsiteX106" fmla="*/ 926005 w 1496212"/>
                        <a:gd name="connsiteY106" fmla="*/ 608098 h 758095"/>
                        <a:gd name="connsiteX107" fmla="*/ 941770 w 1496212"/>
                        <a:gd name="connsiteY107" fmla="*/ 603594 h 758095"/>
                        <a:gd name="connsiteX108" fmla="*/ 980058 w 1496212"/>
                        <a:gd name="connsiteY108" fmla="*/ 605846 h 758095"/>
                        <a:gd name="connsiteX109" fmla="*/ 984562 w 1496212"/>
                        <a:gd name="connsiteY109" fmla="*/ 612603 h 758095"/>
                        <a:gd name="connsiteX110" fmla="*/ 989067 w 1496212"/>
                        <a:gd name="connsiteY110" fmla="*/ 617107 h 758095"/>
                        <a:gd name="connsiteX111" fmla="*/ 1009337 w 1496212"/>
                        <a:gd name="connsiteY111" fmla="*/ 623864 h 758095"/>
                        <a:gd name="connsiteX112" fmla="*/ 1018346 w 1496212"/>
                        <a:gd name="connsiteY112" fmla="*/ 632873 h 758095"/>
                        <a:gd name="connsiteX113" fmla="*/ 1022850 w 1496212"/>
                        <a:gd name="connsiteY113" fmla="*/ 641881 h 758095"/>
                        <a:gd name="connsiteX114" fmla="*/ 1036363 w 1496212"/>
                        <a:gd name="connsiteY114" fmla="*/ 650890 h 758095"/>
                        <a:gd name="connsiteX115" fmla="*/ 1040868 w 1496212"/>
                        <a:gd name="connsiteY115" fmla="*/ 664404 h 758095"/>
                        <a:gd name="connsiteX116" fmla="*/ 1047624 w 1496212"/>
                        <a:gd name="connsiteY116" fmla="*/ 668908 h 758095"/>
                        <a:gd name="connsiteX117" fmla="*/ 1058885 w 1496212"/>
                        <a:gd name="connsiteY117" fmla="*/ 671160 h 758095"/>
                        <a:gd name="connsiteX118" fmla="*/ 1065642 w 1496212"/>
                        <a:gd name="connsiteY118" fmla="*/ 673412 h 758095"/>
                        <a:gd name="connsiteX119" fmla="*/ 1067894 w 1496212"/>
                        <a:gd name="connsiteY119" fmla="*/ 680169 h 758095"/>
                        <a:gd name="connsiteX120" fmla="*/ 1076903 w 1496212"/>
                        <a:gd name="connsiteY120" fmla="*/ 682421 h 758095"/>
                        <a:gd name="connsiteX121" fmla="*/ 1085912 w 1496212"/>
                        <a:gd name="connsiteY121" fmla="*/ 686926 h 758095"/>
                        <a:gd name="connsiteX122" fmla="*/ 1103930 w 1496212"/>
                        <a:gd name="connsiteY122" fmla="*/ 691430 h 758095"/>
                        <a:gd name="connsiteX123" fmla="*/ 1110686 w 1496212"/>
                        <a:gd name="connsiteY123" fmla="*/ 700439 h 758095"/>
                        <a:gd name="connsiteX124" fmla="*/ 1115191 w 1496212"/>
                        <a:gd name="connsiteY124" fmla="*/ 707196 h 758095"/>
                        <a:gd name="connsiteX125" fmla="*/ 1121948 w 1496212"/>
                        <a:gd name="connsiteY125" fmla="*/ 711700 h 758095"/>
                        <a:gd name="connsiteX126" fmla="*/ 1130956 w 1496212"/>
                        <a:gd name="connsiteY126" fmla="*/ 727466 h 758095"/>
                        <a:gd name="connsiteX127" fmla="*/ 1133209 w 1496212"/>
                        <a:gd name="connsiteY127" fmla="*/ 736474 h 758095"/>
                        <a:gd name="connsiteX128" fmla="*/ 1148974 w 1496212"/>
                        <a:gd name="connsiteY128" fmla="*/ 743231 h 758095"/>
                        <a:gd name="connsiteX129" fmla="*/ 1191766 w 1496212"/>
                        <a:gd name="connsiteY129" fmla="*/ 745483 h 758095"/>
                        <a:gd name="connsiteX130" fmla="*/ 1207532 w 1496212"/>
                        <a:gd name="connsiteY130" fmla="*/ 743231 h 758095"/>
                        <a:gd name="connsiteX131" fmla="*/ 1248072 w 1496212"/>
                        <a:gd name="connsiteY131" fmla="*/ 745483 h 758095"/>
                        <a:gd name="connsiteX132" fmla="*/ 1268342 w 1496212"/>
                        <a:gd name="connsiteY132" fmla="*/ 747736 h 758095"/>
                        <a:gd name="connsiteX133" fmla="*/ 1281855 w 1496212"/>
                        <a:gd name="connsiteY133" fmla="*/ 729718 h 758095"/>
                        <a:gd name="connsiteX134" fmla="*/ 1288612 w 1496212"/>
                        <a:gd name="connsiteY134" fmla="*/ 727466 h 758095"/>
                        <a:gd name="connsiteX135" fmla="*/ 1304377 w 1496212"/>
                        <a:gd name="connsiteY135" fmla="*/ 713952 h 758095"/>
                        <a:gd name="connsiteX136" fmla="*/ 1306629 w 1496212"/>
                        <a:gd name="connsiteY136" fmla="*/ 707196 h 758095"/>
                        <a:gd name="connsiteX137" fmla="*/ 1311134 w 1496212"/>
                        <a:gd name="connsiteY137" fmla="*/ 700439 h 758095"/>
                        <a:gd name="connsiteX138" fmla="*/ 1315638 w 1496212"/>
                        <a:gd name="connsiteY138" fmla="*/ 691430 h 758095"/>
                        <a:gd name="connsiteX139" fmla="*/ 1322395 w 1496212"/>
                        <a:gd name="connsiteY139" fmla="*/ 689178 h 758095"/>
                        <a:gd name="connsiteX140" fmla="*/ 1326899 w 1496212"/>
                        <a:gd name="connsiteY140" fmla="*/ 680169 h 758095"/>
                        <a:gd name="connsiteX141" fmla="*/ 1333656 w 1496212"/>
                        <a:gd name="connsiteY141" fmla="*/ 675665 h 758095"/>
                        <a:gd name="connsiteX142" fmla="*/ 1335908 w 1496212"/>
                        <a:gd name="connsiteY142" fmla="*/ 666656 h 758095"/>
                        <a:gd name="connsiteX143" fmla="*/ 1338160 w 1496212"/>
                        <a:gd name="connsiteY143" fmla="*/ 659899 h 758095"/>
                        <a:gd name="connsiteX144" fmla="*/ 1342665 w 1496212"/>
                        <a:gd name="connsiteY144" fmla="*/ 655395 h 758095"/>
                        <a:gd name="connsiteX145" fmla="*/ 1351674 w 1496212"/>
                        <a:gd name="connsiteY145" fmla="*/ 641881 h 758095"/>
                        <a:gd name="connsiteX146" fmla="*/ 1353926 w 1496212"/>
                        <a:gd name="connsiteY146" fmla="*/ 632873 h 758095"/>
                        <a:gd name="connsiteX147" fmla="*/ 1356178 w 1496212"/>
                        <a:gd name="connsiteY147" fmla="*/ 610350 h 758095"/>
                        <a:gd name="connsiteX148" fmla="*/ 1360682 w 1496212"/>
                        <a:gd name="connsiteY148" fmla="*/ 601341 h 758095"/>
                        <a:gd name="connsiteX149" fmla="*/ 1365187 w 1496212"/>
                        <a:gd name="connsiteY149" fmla="*/ 585576 h 758095"/>
                        <a:gd name="connsiteX150" fmla="*/ 1371944 w 1496212"/>
                        <a:gd name="connsiteY150" fmla="*/ 576567 h 758095"/>
                        <a:gd name="connsiteX151" fmla="*/ 1376448 w 1496212"/>
                        <a:gd name="connsiteY151" fmla="*/ 542784 h 758095"/>
                        <a:gd name="connsiteX152" fmla="*/ 1378700 w 1496212"/>
                        <a:gd name="connsiteY152" fmla="*/ 533775 h 758095"/>
                        <a:gd name="connsiteX153" fmla="*/ 1380952 w 1496212"/>
                        <a:gd name="connsiteY153" fmla="*/ 477470 h 758095"/>
                        <a:gd name="connsiteX154" fmla="*/ 1396718 w 1496212"/>
                        <a:gd name="connsiteY154" fmla="*/ 454947 h 758095"/>
                        <a:gd name="connsiteX155" fmla="*/ 1403475 w 1496212"/>
                        <a:gd name="connsiteY155" fmla="*/ 443686 h 758095"/>
                        <a:gd name="connsiteX156" fmla="*/ 1410231 w 1496212"/>
                        <a:gd name="connsiteY156" fmla="*/ 434677 h 758095"/>
                        <a:gd name="connsiteX157" fmla="*/ 1412483 w 1496212"/>
                        <a:gd name="connsiteY157" fmla="*/ 385129 h 758095"/>
                        <a:gd name="connsiteX158" fmla="*/ 1414736 w 1496212"/>
                        <a:gd name="connsiteY158" fmla="*/ 373868 h 758095"/>
                        <a:gd name="connsiteX159" fmla="*/ 1421492 w 1496212"/>
                        <a:gd name="connsiteY159" fmla="*/ 367111 h 758095"/>
                        <a:gd name="connsiteX160" fmla="*/ 1435006 w 1496212"/>
                        <a:gd name="connsiteY160" fmla="*/ 157655 h 758095"/>
                        <a:gd name="connsiteX161" fmla="*/ 1448519 w 1496212"/>
                        <a:gd name="connsiteY161" fmla="*/ 141889 h 758095"/>
                        <a:gd name="connsiteX162" fmla="*/ 1453023 w 1496212"/>
                        <a:gd name="connsiteY162" fmla="*/ 135133 h 758095"/>
                        <a:gd name="connsiteX163" fmla="*/ 1459780 w 1496212"/>
                        <a:gd name="connsiteY163" fmla="*/ 132880 h 758095"/>
                        <a:gd name="connsiteX164" fmla="*/ 1466537 w 1496212"/>
                        <a:gd name="connsiteY164" fmla="*/ 128376 h 758095"/>
                        <a:gd name="connsiteX165" fmla="*/ 1468789 w 1496212"/>
                        <a:gd name="connsiteY165" fmla="*/ 99097 h 758095"/>
                        <a:gd name="connsiteX166" fmla="*/ 1475546 w 1496212"/>
                        <a:gd name="connsiteY166" fmla="*/ 94593 h 758095"/>
                        <a:gd name="connsiteX167" fmla="*/ 1486807 w 1496212"/>
                        <a:gd name="connsiteY167" fmla="*/ 83332 h 758095"/>
                        <a:gd name="connsiteX168" fmla="*/ 1489059 w 1496212"/>
                        <a:gd name="connsiteY168" fmla="*/ 76575 h 758095"/>
                        <a:gd name="connsiteX169" fmla="*/ 1495816 w 1496212"/>
                        <a:gd name="connsiteY169" fmla="*/ 74323 h 758095"/>
                        <a:gd name="connsiteX170" fmla="*/ 1493563 w 1496212"/>
                        <a:gd name="connsiteY170" fmla="*/ 0 h 758095"/>
                        <a:gd name="connsiteX171" fmla="*/ 1482302 w 1496212"/>
                        <a:gd name="connsiteY171" fmla="*/ 9008 h 758095"/>
                        <a:gd name="connsiteX172" fmla="*/ 1480050 w 1496212"/>
                        <a:gd name="connsiteY172" fmla="*/ 18017 h 758095"/>
                        <a:gd name="connsiteX173" fmla="*/ 1473293 w 1496212"/>
                        <a:gd name="connsiteY173" fmla="*/ 20270 h 758095"/>
                        <a:gd name="connsiteX174" fmla="*/ 1482302 w 1496212"/>
                        <a:gd name="connsiteY17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06637 w 1496212"/>
                        <a:gd name="connsiteY98" fmla="*/ 664404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38168 w 1496212"/>
                        <a:gd name="connsiteY99" fmla="*/ 655395 h 758095"/>
                        <a:gd name="connsiteX100" fmla="*/ 860690 w 1496212"/>
                        <a:gd name="connsiteY100" fmla="*/ 639629 h 758095"/>
                        <a:gd name="connsiteX101" fmla="*/ 878708 w 1496212"/>
                        <a:gd name="connsiteY101" fmla="*/ 635125 h 758095"/>
                        <a:gd name="connsiteX102" fmla="*/ 887717 w 1496212"/>
                        <a:gd name="connsiteY102" fmla="*/ 632873 h 758095"/>
                        <a:gd name="connsiteX103" fmla="*/ 894474 w 1496212"/>
                        <a:gd name="connsiteY103" fmla="*/ 628368 h 758095"/>
                        <a:gd name="connsiteX104" fmla="*/ 914744 w 1496212"/>
                        <a:gd name="connsiteY104" fmla="*/ 619359 h 758095"/>
                        <a:gd name="connsiteX105" fmla="*/ 926005 w 1496212"/>
                        <a:gd name="connsiteY105" fmla="*/ 608098 h 758095"/>
                        <a:gd name="connsiteX106" fmla="*/ 941770 w 1496212"/>
                        <a:gd name="connsiteY106" fmla="*/ 603594 h 758095"/>
                        <a:gd name="connsiteX107" fmla="*/ 980058 w 1496212"/>
                        <a:gd name="connsiteY107" fmla="*/ 605846 h 758095"/>
                        <a:gd name="connsiteX108" fmla="*/ 984562 w 1496212"/>
                        <a:gd name="connsiteY108" fmla="*/ 612603 h 758095"/>
                        <a:gd name="connsiteX109" fmla="*/ 989067 w 1496212"/>
                        <a:gd name="connsiteY109" fmla="*/ 617107 h 758095"/>
                        <a:gd name="connsiteX110" fmla="*/ 1009337 w 1496212"/>
                        <a:gd name="connsiteY110" fmla="*/ 623864 h 758095"/>
                        <a:gd name="connsiteX111" fmla="*/ 1018346 w 1496212"/>
                        <a:gd name="connsiteY111" fmla="*/ 632873 h 758095"/>
                        <a:gd name="connsiteX112" fmla="*/ 1022850 w 1496212"/>
                        <a:gd name="connsiteY112" fmla="*/ 641881 h 758095"/>
                        <a:gd name="connsiteX113" fmla="*/ 1036363 w 1496212"/>
                        <a:gd name="connsiteY113" fmla="*/ 650890 h 758095"/>
                        <a:gd name="connsiteX114" fmla="*/ 1040868 w 1496212"/>
                        <a:gd name="connsiteY114" fmla="*/ 664404 h 758095"/>
                        <a:gd name="connsiteX115" fmla="*/ 1047624 w 1496212"/>
                        <a:gd name="connsiteY115" fmla="*/ 668908 h 758095"/>
                        <a:gd name="connsiteX116" fmla="*/ 1058885 w 1496212"/>
                        <a:gd name="connsiteY116" fmla="*/ 671160 h 758095"/>
                        <a:gd name="connsiteX117" fmla="*/ 1065642 w 1496212"/>
                        <a:gd name="connsiteY117" fmla="*/ 673412 h 758095"/>
                        <a:gd name="connsiteX118" fmla="*/ 1067894 w 1496212"/>
                        <a:gd name="connsiteY118" fmla="*/ 680169 h 758095"/>
                        <a:gd name="connsiteX119" fmla="*/ 1076903 w 1496212"/>
                        <a:gd name="connsiteY119" fmla="*/ 682421 h 758095"/>
                        <a:gd name="connsiteX120" fmla="*/ 1085912 w 1496212"/>
                        <a:gd name="connsiteY120" fmla="*/ 686926 h 758095"/>
                        <a:gd name="connsiteX121" fmla="*/ 1103930 w 1496212"/>
                        <a:gd name="connsiteY121" fmla="*/ 691430 h 758095"/>
                        <a:gd name="connsiteX122" fmla="*/ 1110686 w 1496212"/>
                        <a:gd name="connsiteY122" fmla="*/ 700439 h 758095"/>
                        <a:gd name="connsiteX123" fmla="*/ 1115191 w 1496212"/>
                        <a:gd name="connsiteY123" fmla="*/ 707196 h 758095"/>
                        <a:gd name="connsiteX124" fmla="*/ 1121948 w 1496212"/>
                        <a:gd name="connsiteY124" fmla="*/ 711700 h 758095"/>
                        <a:gd name="connsiteX125" fmla="*/ 1130956 w 1496212"/>
                        <a:gd name="connsiteY125" fmla="*/ 727466 h 758095"/>
                        <a:gd name="connsiteX126" fmla="*/ 1133209 w 1496212"/>
                        <a:gd name="connsiteY126" fmla="*/ 736474 h 758095"/>
                        <a:gd name="connsiteX127" fmla="*/ 1148974 w 1496212"/>
                        <a:gd name="connsiteY127" fmla="*/ 743231 h 758095"/>
                        <a:gd name="connsiteX128" fmla="*/ 1191766 w 1496212"/>
                        <a:gd name="connsiteY128" fmla="*/ 745483 h 758095"/>
                        <a:gd name="connsiteX129" fmla="*/ 1207532 w 1496212"/>
                        <a:gd name="connsiteY129" fmla="*/ 743231 h 758095"/>
                        <a:gd name="connsiteX130" fmla="*/ 1248072 w 1496212"/>
                        <a:gd name="connsiteY130" fmla="*/ 745483 h 758095"/>
                        <a:gd name="connsiteX131" fmla="*/ 1268342 w 1496212"/>
                        <a:gd name="connsiteY131" fmla="*/ 747736 h 758095"/>
                        <a:gd name="connsiteX132" fmla="*/ 1281855 w 1496212"/>
                        <a:gd name="connsiteY132" fmla="*/ 729718 h 758095"/>
                        <a:gd name="connsiteX133" fmla="*/ 1288612 w 1496212"/>
                        <a:gd name="connsiteY133" fmla="*/ 727466 h 758095"/>
                        <a:gd name="connsiteX134" fmla="*/ 1304377 w 1496212"/>
                        <a:gd name="connsiteY134" fmla="*/ 713952 h 758095"/>
                        <a:gd name="connsiteX135" fmla="*/ 1306629 w 1496212"/>
                        <a:gd name="connsiteY135" fmla="*/ 707196 h 758095"/>
                        <a:gd name="connsiteX136" fmla="*/ 1311134 w 1496212"/>
                        <a:gd name="connsiteY136" fmla="*/ 700439 h 758095"/>
                        <a:gd name="connsiteX137" fmla="*/ 1315638 w 1496212"/>
                        <a:gd name="connsiteY137" fmla="*/ 691430 h 758095"/>
                        <a:gd name="connsiteX138" fmla="*/ 1322395 w 1496212"/>
                        <a:gd name="connsiteY138" fmla="*/ 689178 h 758095"/>
                        <a:gd name="connsiteX139" fmla="*/ 1326899 w 1496212"/>
                        <a:gd name="connsiteY139" fmla="*/ 680169 h 758095"/>
                        <a:gd name="connsiteX140" fmla="*/ 1333656 w 1496212"/>
                        <a:gd name="connsiteY140" fmla="*/ 675665 h 758095"/>
                        <a:gd name="connsiteX141" fmla="*/ 1335908 w 1496212"/>
                        <a:gd name="connsiteY141" fmla="*/ 666656 h 758095"/>
                        <a:gd name="connsiteX142" fmla="*/ 1338160 w 1496212"/>
                        <a:gd name="connsiteY142" fmla="*/ 659899 h 758095"/>
                        <a:gd name="connsiteX143" fmla="*/ 1342665 w 1496212"/>
                        <a:gd name="connsiteY143" fmla="*/ 655395 h 758095"/>
                        <a:gd name="connsiteX144" fmla="*/ 1351674 w 1496212"/>
                        <a:gd name="connsiteY144" fmla="*/ 641881 h 758095"/>
                        <a:gd name="connsiteX145" fmla="*/ 1353926 w 1496212"/>
                        <a:gd name="connsiteY145" fmla="*/ 632873 h 758095"/>
                        <a:gd name="connsiteX146" fmla="*/ 1356178 w 1496212"/>
                        <a:gd name="connsiteY146" fmla="*/ 610350 h 758095"/>
                        <a:gd name="connsiteX147" fmla="*/ 1360682 w 1496212"/>
                        <a:gd name="connsiteY147" fmla="*/ 601341 h 758095"/>
                        <a:gd name="connsiteX148" fmla="*/ 1365187 w 1496212"/>
                        <a:gd name="connsiteY148" fmla="*/ 585576 h 758095"/>
                        <a:gd name="connsiteX149" fmla="*/ 1371944 w 1496212"/>
                        <a:gd name="connsiteY149" fmla="*/ 576567 h 758095"/>
                        <a:gd name="connsiteX150" fmla="*/ 1376448 w 1496212"/>
                        <a:gd name="connsiteY150" fmla="*/ 542784 h 758095"/>
                        <a:gd name="connsiteX151" fmla="*/ 1378700 w 1496212"/>
                        <a:gd name="connsiteY151" fmla="*/ 533775 h 758095"/>
                        <a:gd name="connsiteX152" fmla="*/ 1380952 w 1496212"/>
                        <a:gd name="connsiteY152" fmla="*/ 477470 h 758095"/>
                        <a:gd name="connsiteX153" fmla="*/ 1396718 w 1496212"/>
                        <a:gd name="connsiteY153" fmla="*/ 454947 h 758095"/>
                        <a:gd name="connsiteX154" fmla="*/ 1403475 w 1496212"/>
                        <a:gd name="connsiteY154" fmla="*/ 443686 h 758095"/>
                        <a:gd name="connsiteX155" fmla="*/ 1410231 w 1496212"/>
                        <a:gd name="connsiteY155" fmla="*/ 434677 h 758095"/>
                        <a:gd name="connsiteX156" fmla="*/ 1412483 w 1496212"/>
                        <a:gd name="connsiteY156" fmla="*/ 385129 h 758095"/>
                        <a:gd name="connsiteX157" fmla="*/ 1414736 w 1496212"/>
                        <a:gd name="connsiteY157" fmla="*/ 373868 h 758095"/>
                        <a:gd name="connsiteX158" fmla="*/ 1421492 w 1496212"/>
                        <a:gd name="connsiteY158" fmla="*/ 367111 h 758095"/>
                        <a:gd name="connsiteX159" fmla="*/ 1435006 w 1496212"/>
                        <a:gd name="connsiteY159" fmla="*/ 157655 h 758095"/>
                        <a:gd name="connsiteX160" fmla="*/ 1448519 w 1496212"/>
                        <a:gd name="connsiteY160" fmla="*/ 141889 h 758095"/>
                        <a:gd name="connsiteX161" fmla="*/ 1453023 w 1496212"/>
                        <a:gd name="connsiteY161" fmla="*/ 135133 h 758095"/>
                        <a:gd name="connsiteX162" fmla="*/ 1459780 w 1496212"/>
                        <a:gd name="connsiteY162" fmla="*/ 132880 h 758095"/>
                        <a:gd name="connsiteX163" fmla="*/ 1466537 w 1496212"/>
                        <a:gd name="connsiteY163" fmla="*/ 128376 h 758095"/>
                        <a:gd name="connsiteX164" fmla="*/ 1468789 w 1496212"/>
                        <a:gd name="connsiteY164" fmla="*/ 99097 h 758095"/>
                        <a:gd name="connsiteX165" fmla="*/ 1475546 w 1496212"/>
                        <a:gd name="connsiteY165" fmla="*/ 94593 h 758095"/>
                        <a:gd name="connsiteX166" fmla="*/ 1486807 w 1496212"/>
                        <a:gd name="connsiteY166" fmla="*/ 83332 h 758095"/>
                        <a:gd name="connsiteX167" fmla="*/ 1489059 w 1496212"/>
                        <a:gd name="connsiteY167" fmla="*/ 76575 h 758095"/>
                        <a:gd name="connsiteX168" fmla="*/ 1495816 w 1496212"/>
                        <a:gd name="connsiteY168" fmla="*/ 74323 h 758095"/>
                        <a:gd name="connsiteX169" fmla="*/ 1493563 w 1496212"/>
                        <a:gd name="connsiteY169" fmla="*/ 0 h 758095"/>
                        <a:gd name="connsiteX170" fmla="*/ 1482302 w 1496212"/>
                        <a:gd name="connsiteY170" fmla="*/ 9008 h 758095"/>
                        <a:gd name="connsiteX171" fmla="*/ 1480050 w 1496212"/>
                        <a:gd name="connsiteY171" fmla="*/ 18017 h 758095"/>
                        <a:gd name="connsiteX172" fmla="*/ 1473293 w 1496212"/>
                        <a:gd name="connsiteY172" fmla="*/ 20270 h 758095"/>
                        <a:gd name="connsiteX173" fmla="*/ 1482302 w 1496212"/>
                        <a:gd name="connsiteY17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0690 w 1496212"/>
                        <a:gd name="connsiteY99" fmla="*/ 639629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87717 w 1496212"/>
                        <a:gd name="connsiteY101" fmla="*/ 632873 h 758095"/>
                        <a:gd name="connsiteX102" fmla="*/ 894474 w 1496212"/>
                        <a:gd name="connsiteY102" fmla="*/ 628368 h 758095"/>
                        <a:gd name="connsiteX103" fmla="*/ 914744 w 1496212"/>
                        <a:gd name="connsiteY103" fmla="*/ 619359 h 758095"/>
                        <a:gd name="connsiteX104" fmla="*/ 926005 w 1496212"/>
                        <a:gd name="connsiteY104" fmla="*/ 608098 h 758095"/>
                        <a:gd name="connsiteX105" fmla="*/ 941770 w 1496212"/>
                        <a:gd name="connsiteY105" fmla="*/ 603594 h 758095"/>
                        <a:gd name="connsiteX106" fmla="*/ 980058 w 1496212"/>
                        <a:gd name="connsiteY106" fmla="*/ 605846 h 758095"/>
                        <a:gd name="connsiteX107" fmla="*/ 984562 w 1496212"/>
                        <a:gd name="connsiteY107" fmla="*/ 612603 h 758095"/>
                        <a:gd name="connsiteX108" fmla="*/ 989067 w 1496212"/>
                        <a:gd name="connsiteY108" fmla="*/ 617107 h 758095"/>
                        <a:gd name="connsiteX109" fmla="*/ 1009337 w 1496212"/>
                        <a:gd name="connsiteY109" fmla="*/ 623864 h 758095"/>
                        <a:gd name="connsiteX110" fmla="*/ 1018346 w 1496212"/>
                        <a:gd name="connsiteY110" fmla="*/ 632873 h 758095"/>
                        <a:gd name="connsiteX111" fmla="*/ 1022850 w 1496212"/>
                        <a:gd name="connsiteY111" fmla="*/ 641881 h 758095"/>
                        <a:gd name="connsiteX112" fmla="*/ 1036363 w 1496212"/>
                        <a:gd name="connsiteY112" fmla="*/ 650890 h 758095"/>
                        <a:gd name="connsiteX113" fmla="*/ 1040868 w 1496212"/>
                        <a:gd name="connsiteY113" fmla="*/ 664404 h 758095"/>
                        <a:gd name="connsiteX114" fmla="*/ 1047624 w 1496212"/>
                        <a:gd name="connsiteY114" fmla="*/ 668908 h 758095"/>
                        <a:gd name="connsiteX115" fmla="*/ 1058885 w 1496212"/>
                        <a:gd name="connsiteY115" fmla="*/ 671160 h 758095"/>
                        <a:gd name="connsiteX116" fmla="*/ 1065642 w 1496212"/>
                        <a:gd name="connsiteY116" fmla="*/ 673412 h 758095"/>
                        <a:gd name="connsiteX117" fmla="*/ 1067894 w 1496212"/>
                        <a:gd name="connsiteY117" fmla="*/ 680169 h 758095"/>
                        <a:gd name="connsiteX118" fmla="*/ 1076903 w 1496212"/>
                        <a:gd name="connsiteY118" fmla="*/ 682421 h 758095"/>
                        <a:gd name="connsiteX119" fmla="*/ 1085912 w 1496212"/>
                        <a:gd name="connsiteY119" fmla="*/ 686926 h 758095"/>
                        <a:gd name="connsiteX120" fmla="*/ 1103930 w 1496212"/>
                        <a:gd name="connsiteY120" fmla="*/ 691430 h 758095"/>
                        <a:gd name="connsiteX121" fmla="*/ 1110686 w 1496212"/>
                        <a:gd name="connsiteY121" fmla="*/ 700439 h 758095"/>
                        <a:gd name="connsiteX122" fmla="*/ 1115191 w 1496212"/>
                        <a:gd name="connsiteY122" fmla="*/ 707196 h 758095"/>
                        <a:gd name="connsiteX123" fmla="*/ 1121948 w 1496212"/>
                        <a:gd name="connsiteY123" fmla="*/ 711700 h 758095"/>
                        <a:gd name="connsiteX124" fmla="*/ 1130956 w 1496212"/>
                        <a:gd name="connsiteY124" fmla="*/ 727466 h 758095"/>
                        <a:gd name="connsiteX125" fmla="*/ 1133209 w 1496212"/>
                        <a:gd name="connsiteY125" fmla="*/ 736474 h 758095"/>
                        <a:gd name="connsiteX126" fmla="*/ 1148974 w 1496212"/>
                        <a:gd name="connsiteY126" fmla="*/ 743231 h 758095"/>
                        <a:gd name="connsiteX127" fmla="*/ 1191766 w 1496212"/>
                        <a:gd name="connsiteY127" fmla="*/ 745483 h 758095"/>
                        <a:gd name="connsiteX128" fmla="*/ 1207532 w 1496212"/>
                        <a:gd name="connsiteY128" fmla="*/ 743231 h 758095"/>
                        <a:gd name="connsiteX129" fmla="*/ 1248072 w 1496212"/>
                        <a:gd name="connsiteY129" fmla="*/ 745483 h 758095"/>
                        <a:gd name="connsiteX130" fmla="*/ 1268342 w 1496212"/>
                        <a:gd name="connsiteY130" fmla="*/ 747736 h 758095"/>
                        <a:gd name="connsiteX131" fmla="*/ 1281855 w 1496212"/>
                        <a:gd name="connsiteY131" fmla="*/ 729718 h 758095"/>
                        <a:gd name="connsiteX132" fmla="*/ 1288612 w 1496212"/>
                        <a:gd name="connsiteY132" fmla="*/ 727466 h 758095"/>
                        <a:gd name="connsiteX133" fmla="*/ 1304377 w 1496212"/>
                        <a:gd name="connsiteY133" fmla="*/ 713952 h 758095"/>
                        <a:gd name="connsiteX134" fmla="*/ 1306629 w 1496212"/>
                        <a:gd name="connsiteY134" fmla="*/ 707196 h 758095"/>
                        <a:gd name="connsiteX135" fmla="*/ 1311134 w 1496212"/>
                        <a:gd name="connsiteY135" fmla="*/ 700439 h 758095"/>
                        <a:gd name="connsiteX136" fmla="*/ 1315638 w 1496212"/>
                        <a:gd name="connsiteY136" fmla="*/ 691430 h 758095"/>
                        <a:gd name="connsiteX137" fmla="*/ 1322395 w 1496212"/>
                        <a:gd name="connsiteY137" fmla="*/ 689178 h 758095"/>
                        <a:gd name="connsiteX138" fmla="*/ 1326899 w 1496212"/>
                        <a:gd name="connsiteY138" fmla="*/ 680169 h 758095"/>
                        <a:gd name="connsiteX139" fmla="*/ 1333656 w 1496212"/>
                        <a:gd name="connsiteY139" fmla="*/ 675665 h 758095"/>
                        <a:gd name="connsiteX140" fmla="*/ 1335908 w 1496212"/>
                        <a:gd name="connsiteY140" fmla="*/ 666656 h 758095"/>
                        <a:gd name="connsiteX141" fmla="*/ 1338160 w 1496212"/>
                        <a:gd name="connsiteY141" fmla="*/ 659899 h 758095"/>
                        <a:gd name="connsiteX142" fmla="*/ 1342665 w 1496212"/>
                        <a:gd name="connsiteY142" fmla="*/ 655395 h 758095"/>
                        <a:gd name="connsiteX143" fmla="*/ 1351674 w 1496212"/>
                        <a:gd name="connsiteY143" fmla="*/ 641881 h 758095"/>
                        <a:gd name="connsiteX144" fmla="*/ 1353926 w 1496212"/>
                        <a:gd name="connsiteY144" fmla="*/ 632873 h 758095"/>
                        <a:gd name="connsiteX145" fmla="*/ 1356178 w 1496212"/>
                        <a:gd name="connsiteY145" fmla="*/ 610350 h 758095"/>
                        <a:gd name="connsiteX146" fmla="*/ 1360682 w 1496212"/>
                        <a:gd name="connsiteY146" fmla="*/ 601341 h 758095"/>
                        <a:gd name="connsiteX147" fmla="*/ 1365187 w 1496212"/>
                        <a:gd name="connsiteY147" fmla="*/ 585576 h 758095"/>
                        <a:gd name="connsiteX148" fmla="*/ 1371944 w 1496212"/>
                        <a:gd name="connsiteY148" fmla="*/ 576567 h 758095"/>
                        <a:gd name="connsiteX149" fmla="*/ 1376448 w 1496212"/>
                        <a:gd name="connsiteY149" fmla="*/ 542784 h 758095"/>
                        <a:gd name="connsiteX150" fmla="*/ 1378700 w 1496212"/>
                        <a:gd name="connsiteY150" fmla="*/ 533775 h 758095"/>
                        <a:gd name="connsiteX151" fmla="*/ 1380952 w 1496212"/>
                        <a:gd name="connsiteY151" fmla="*/ 477470 h 758095"/>
                        <a:gd name="connsiteX152" fmla="*/ 1396718 w 1496212"/>
                        <a:gd name="connsiteY152" fmla="*/ 454947 h 758095"/>
                        <a:gd name="connsiteX153" fmla="*/ 1403475 w 1496212"/>
                        <a:gd name="connsiteY153" fmla="*/ 443686 h 758095"/>
                        <a:gd name="connsiteX154" fmla="*/ 1410231 w 1496212"/>
                        <a:gd name="connsiteY154" fmla="*/ 434677 h 758095"/>
                        <a:gd name="connsiteX155" fmla="*/ 1412483 w 1496212"/>
                        <a:gd name="connsiteY155" fmla="*/ 385129 h 758095"/>
                        <a:gd name="connsiteX156" fmla="*/ 1414736 w 1496212"/>
                        <a:gd name="connsiteY156" fmla="*/ 373868 h 758095"/>
                        <a:gd name="connsiteX157" fmla="*/ 1421492 w 1496212"/>
                        <a:gd name="connsiteY157" fmla="*/ 367111 h 758095"/>
                        <a:gd name="connsiteX158" fmla="*/ 1435006 w 1496212"/>
                        <a:gd name="connsiteY158" fmla="*/ 157655 h 758095"/>
                        <a:gd name="connsiteX159" fmla="*/ 1448519 w 1496212"/>
                        <a:gd name="connsiteY159" fmla="*/ 141889 h 758095"/>
                        <a:gd name="connsiteX160" fmla="*/ 1453023 w 1496212"/>
                        <a:gd name="connsiteY160" fmla="*/ 135133 h 758095"/>
                        <a:gd name="connsiteX161" fmla="*/ 1459780 w 1496212"/>
                        <a:gd name="connsiteY161" fmla="*/ 132880 h 758095"/>
                        <a:gd name="connsiteX162" fmla="*/ 1466537 w 1496212"/>
                        <a:gd name="connsiteY162" fmla="*/ 128376 h 758095"/>
                        <a:gd name="connsiteX163" fmla="*/ 1468789 w 1496212"/>
                        <a:gd name="connsiteY163" fmla="*/ 99097 h 758095"/>
                        <a:gd name="connsiteX164" fmla="*/ 1475546 w 1496212"/>
                        <a:gd name="connsiteY164" fmla="*/ 94593 h 758095"/>
                        <a:gd name="connsiteX165" fmla="*/ 1486807 w 1496212"/>
                        <a:gd name="connsiteY165" fmla="*/ 83332 h 758095"/>
                        <a:gd name="connsiteX166" fmla="*/ 1489059 w 1496212"/>
                        <a:gd name="connsiteY166" fmla="*/ 76575 h 758095"/>
                        <a:gd name="connsiteX167" fmla="*/ 1495816 w 1496212"/>
                        <a:gd name="connsiteY167" fmla="*/ 74323 h 758095"/>
                        <a:gd name="connsiteX168" fmla="*/ 1493563 w 1496212"/>
                        <a:gd name="connsiteY168" fmla="*/ 0 h 758095"/>
                        <a:gd name="connsiteX169" fmla="*/ 1482302 w 1496212"/>
                        <a:gd name="connsiteY169" fmla="*/ 9008 h 758095"/>
                        <a:gd name="connsiteX170" fmla="*/ 1480050 w 1496212"/>
                        <a:gd name="connsiteY170" fmla="*/ 18017 h 758095"/>
                        <a:gd name="connsiteX171" fmla="*/ 1473293 w 1496212"/>
                        <a:gd name="connsiteY171" fmla="*/ 20270 h 758095"/>
                        <a:gd name="connsiteX172" fmla="*/ 1482302 w 1496212"/>
                        <a:gd name="connsiteY172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78708 w 1496212"/>
                        <a:gd name="connsiteY100" fmla="*/ 635125 h 758095"/>
                        <a:gd name="connsiteX101" fmla="*/ 894474 w 1496212"/>
                        <a:gd name="connsiteY101" fmla="*/ 628368 h 758095"/>
                        <a:gd name="connsiteX102" fmla="*/ 914744 w 1496212"/>
                        <a:gd name="connsiteY102" fmla="*/ 619359 h 758095"/>
                        <a:gd name="connsiteX103" fmla="*/ 926005 w 1496212"/>
                        <a:gd name="connsiteY103" fmla="*/ 608098 h 758095"/>
                        <a:gd name="connsiteX104" fmla="*/ 941770 w 1496212"/>
                        <a:gd name="connsiteY104" fmla="*/ 603594 h 758095"/>
                        <a:gd name="connsiteX105" fmla="*/ 980058 w 1496212"/>
                        <a:gd name="connsiteY105" fmla="*/ 605846 h 758095"/>
                        <a:gd name="connsiteX106" fmla="*/ 984562 w 1496212"/>
                        <a:gd name="connsiteY106" fmla="*/ 612603 h 758095"/>
                        <a:gd name="connsiteX107" fmla="*/ 989067 w 1496212"/>
                        <a:gd name="connsiteY107" fmla="*/ 617107 h 758095"/>
                        <a:gd name="connsiteX108" fmla="*/ 1009337 w 1496212"/>
                        <a:gd name="connsiteY108" fmla="*/ 623864 h 758095"/>
                        <a:gd name="connsiteX109" fmla="*/ 1018346 w 1496212"/>
                        <a:gd name="connsiteY109" fmla="*/ 632873 h 758095"/>
                        <a:gd name="connsiteX110" fmla="*/ 1022850 w 1496212"/>
                        <a:gd name="connsiteY110" fmla="*/ 641881 h 758095"/>
                        <a:gd name="connsiteX111" fmla="*/ 1036363 w 1496212"/>
                        <a:gd name="connsiteY111" fmla="*/ 650890 h 758095"/>
                        <a:gd name="connsiteX112" fmla="*/ 1040868 w 1496212"/>
                        <a:gd name="connsiteY112" fmla="*/ 664404 h 758095"/>
                        <a:gd name="connsiteX113" fmla="*/ 1047624 w 1496212"/>
                        <a:gd name="connsiteY113" fmla="*/ 668908 h 758095"/>
                        <a:gd name="connsiteX114" fmla="*/ 1058885 w 1496212"/>
                        <a:gd name="connsiteY114" fmla="*/ 671160 h 758095"/>
                        <a:gd name="connsiteX115" fmla="*/ 1065642 w 1496212"/>
                        <a:gd name="connsiteY115" fmla="*/ 673412 h 758095"/>
                        <a:gd name="connsiteX116" fmla="*/ 1067894 w 1496212"/>
                        <a:gd name="connsiteY116" fmla="*/ 680169 h 758095"/>
                        <a:gd name="connsiteX117" fmla="*/ 1076903 w 1496212"/>
                        <a:gd name="connsiteY117" fmla="*/ 682421 h 758095"/>
                        <a:gd name="connsiteX118" fmla="*/ 1085912 w 1496212"/>
                        <a:gd name="connsiteY118" fmla="*/ 686926 h 758095"/>
                        <a:gd name="connsiteX119" fmla="*/ 1103930 w 1496212"/>
                        <a:gd name="connsiteY119" fmla="*/ 691430 h 758095"/>
                        <a:gd name="connsiteX120" fmla="*/ 1110686 w 1496212"/>
                        <a:gd name="connsiteY120" fmla="*/ 700439 h 758095"/>
                        <a:gd name="connsiteX121" fmla="*/ 1115191 w 1496212"/>
                        <a:gd name="connsiteY121" fmla="*/ 707196 h 758095"/>
                        <a:gd name="connsiteX122" fmla="*/ 1121948 w 1496212"/>
                        <a:gd name="connsiteY122" fmla="*/ 711700 h 758095"/>
                        <a:gd name="connsiteX123" fmla="*/ 1130956 w 1496212"/>
                        <a:gd name="connsiteY123" fmla="*/ 727466 h 758095"/>
                        <a:gd name="connsiteX124" fmla="*/ 1133209 w 1496212"/>
                        <a:gd name="connsiteY124" fmla="*/ 736474 h 758095"/>
                        <a:gd name="connsiteX125" fmla="*/ 1148974 w 1496212"/>
                        <a:gd name="connsiteY125" fmla="*/ 743231 h 758095"/>
                        <a:gd name="connsiteX126" fmla="*/ 1191766 w 1496212"/>
                        <a:gd name="connsiteY126" fmla="*/ 745483 h 758095"/>
                        <a:gd name="connsiteX127" fmla="*/ 1207532 w 1496212"/>
                        <a:gd name="connsiteY127" fmla="*/ 743231 h 758095"/>
                        <a:gd name="connsiteX128" fmla="*/ 1248072 w 1496212"/>
                        <a:gd name="connsiteY128" fmla="*/ 745483 h 758095"/>
                        <a:gd name="connsiteX129" fmla="*/ 1268342 w 1496212"/>
                        <a:gd name="connsiteY129" fmla="*/ 747736 h 758095"/>
                        <a:gd name="connsiteX130" fmla="*/ 1281855 w 1496212"/>
                        <a:gd name="connsiteY130" fmla="*/ 729718 h 758095"/>
                        <a:gd name="connsiteX131" fmla="*/ 1288612 w 1496212"/>
                        <a:gd name="connsiteY131" fmla="*/ 727466 h 758095"/>
                        <a:gd name="connsiteX132" fmla="*/ 1304377 w 1496212"/>
                        <a:gd name="connsiteY132" fmla="*/ 713952 h 758095"/>
                        <a:gd name="connsiteX133" fmla="*/ 1306629 w 1496212"/>
                        <a:gd name="connsiteY133" fmla="*/ 707196 h 758095"/>
                        <a:gd name="connsiteX134" fmla="*/ 1311134 w 1496212"/>
                        <a:gd name="connsiteY134" fmla="*/ 700439 h 758095"/>
                        <a:gd name="connsiteX135" fmla="*/ 1315638 w 1496212"/>
                        <a:gd name="connsiteY135" fmla="*/ 691430 h 758095"/>
                        <a:gd name="connsiteX136" fmla="*/ 1322395 w 1496212"/>
                        <a:gd name="connsiteY136" fmla="*/ 689178 h 758095"/>
                        <a:gd name="connsiteX137" fmla="*/ 1326899 w 1496212"/>
                        <a:gd name="connsiteY137" fmla="*/ 680169 h 758095"/>
                        <a:gd name="connsiteX138" fmla="*/ 1333656 w 1496212"/>
                        <a:gd name="connsiteY138" fmla="*/ 675665 h 758095"/>
                        <a:gd name="connsiteX139" fmla="*/ 1335908 w 1496212"/>
                        <a:gd name="connsiteY139" fmla="*/ 666656 h 758095"/>
                        <a:gd name="connsiteX140" fmla="*/ 1338160 w 1496212"/>
                        <a:gd name="connsiteY140" fmla="*/ 659899 h 758095"/>
                        <a:gd name="connsiteX141" fmla="*/ 1342665 w 1496212"/>
                        <a:gd name="connsiteY141" fmla="*/ 655395 h 758095"/>
                        <a:gd name="connsiteX142" fmla="*/ 1351674 w 1496212"/>
                        <a:gd name="connsiteY142" fmla="*/ 641881 h 758095"/>
                        <a:gd name="connsiteX143" fmla="*/ 1353926 w 1496212"/>
                        <a:gd name="connsiteY143" fmla="*/ 632873 h 758095"/>
                        <a:gd name="connsiteX144" fmla="*/ 1356178 w 1496212"/>
                        <a:gd name="connsiteY144" fmla="*/ 610350 h 758095"/>
                        <a:gd name="connsiteX145" fmla="*/ 1360682 w 1496212"/>
                        <a:gd name="connsiteY145" fmla="*/ 601341 h 758095"/>
                        <a:gd name="connsiteX146" fmla="*/ 1365187 w 1496212"/>
                        <a:gd name="connsiteY146" fmla="*/ 585576 h 758095"/>
                        <a:gd name="connsiteX147" fmla="*/ 1371944 w 1496212"/>
                        <a:gd name="connsiteY147" fmla="*/ 576567 h 758095"/>
                        <a:gd name="connsiteX148" fmla="*/ 1376448 w 1496212"/>
                        <a:gd name="connsiteY148" fmla="*/ 542784 h 758095"/>
                        <a:gd name="connsiteX149" fmla="*/ 1378700 w 1496212"/>
                        <a:gd name="connsiteY149" fmla="*/ 533775 h 758095"/>
                        <a:gd name="connsiteX150" fmla="*/ 1380952 w 1496212"/>
                        <a:gd name="connsiteY150" fmla="*/ 477470 h 758095"/>
                        <a:gd name="connsiteX151" fmla="*/ 1396718 w 1496212"/>
                        <a:gd name="connsiteY151" fmla="*/ 454947 h 758095"/>
                        <a:gd name="connsiteX152" fmla="*/ 1403475 w 1496212"/>
                        <a:gd name="connsiteY152" fmla="*/ 443686 h 758095"/>
                        <a:gd name="connsiteX153" fmla="*/ 1410231 w 1496212"/>
                        <a:gd name="connsiteY153" fmla="*/ 434677 h 758095"/>
                        <a:gd name="connsiteX154" fmla="*/ 1412483 w 1496212"/>
                        <a:gd name="connsiteY154" fmla="*/ 385129 h 758095"/>
                        <a:gd name="connsiteX155" fmla="*/ 1414736 w 1496212"/>
                        <a:gd name="connsiteY155" fmla="*/ 373868 h 758095"/>
                        <a:gd name="connsiteX156" fmla="*/ 1421492 w 1496212"/>
                        <a:gd name="connsiteY156" fmla="*/ 367111 h 758095"/>
                        <a:gd name="connsiteX157" fmla="*/ 1435006 w 1496212"/>
                        <a:gd name="connsiteY157" fmla="*/ 157655 h 758095"/>
                        <a:gd name="connsiteX158" fmla="*/ 1448519 w 1496212"/>
                        <a:gd name="connsiteY158" fmla="*/ 141889 h 758095"/>
                        <a:gd name="connsiteX159" fmla="*/ 1453023 w 1496212"/>
                        <a:gd name="connsiteY159" fmla="*/ 135133 h 758095"/>
                        <a:gd name="connsiteX160" fmla="*/ 1459780 w 1496212"/>
                        <a:gd name="connsiteY160" fmla="*/ 132880 h 758095"/>
                        <a:gd name="connsiteX161" fmla="*/ 1466537 w 1496212"/>
                        <a:gd name="connsiteY161" fmla="*/ 128376 h 758095"/>
                        <a:gd name="connsiteX162" fmla="*/ 1468789 w 1496212"/>
                        <a:gd name="connsiteY162" fmla="*/ 99097 h 758095"/>
                        <a:gd name="connsiteX163" fmla="*/ 1475546 w 1496212"/>
                        <a:gd name="connsiteY163" fmla="*/ 94593 h 758095"/>
                        <a:gd name="connsiteX164" fmla="*/ 1486807 w 1496212"/>
                        <a:gd name="connsiteY164" fmla="*/ 83332 h 758095"/>
                        <a:gd name="connsiteX165" fmla="*/ 1489059 w 1496212"/>
                        <a:gd name="connsiteY165" fmla="*/ 76575 h 758095"/>
                        <a:gd name="connsiteX166" fmla="*/ 1495816 w 1496212"/>
                        <a:gd name="connsiteY166" fmla="*/ 74323 h 758095"/>
                        <a:gd name="connsiteX167" fmla="*/ 1493563 w 1496212"/>
                        <a:gd name="connsiteY167" fmla="*/ 0 h 758095"/>
                        <a:gd name="connsiteX168" fmla="*/ 1482302 w 1496212"/>
                        <a:gd name="connsiteY168" fmla="*/ 9008 h 758095"/>
                        <a:gd name="connsiteX169" fmla="*/ 1480050 w 1496212"/>
                        <a:gd name="connsiteY169" fmla="*/ 18017 h 758095"/>
                        <a:gd name="connsiteX170" fmla="*/ 1473293 w 1496212"/>
                        <a:gd name="connsiteY170" fmla="*/ 20270 h 758095"/>
                        <a:gd name="connsiteX171" fmla="*/ 1482302 w 1496212"/>
                        <a:gd name="connsiteY171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894474 w 1496212"/>
                        <a:gd name="connsiteY100" fmla="*/ 628368 h 758095"/>
                        <a:gd name="connsiteX101" fmla="*/ 914744 w 1496212"/>
                        <a:gd name="connsiteY101" fmla="*/ 619359 h 758095"/>
                        <a:gd name="connsiteX102" fmla="*/ 926005 w 1496212"/>
                        <a:gd name="connsiteY102" fmla="*/ 608098 h 758095"/>
                        <a:gd name="connsiteX103" fmla="*/ 941770 w 1496212"/>
                        <a:gd name="connsiteY103" fmla="*/ 603594 h 758095"/>
                        <a:gd name="connsiteX104" fmla="*/ 980058 w 1496212"/>
                        <a:gd name="connsiteY104" fmla="*/ 605846 h 758095"/>
                        <a:gd name="connsiteX105" fmla="*/ 984562 w 1496212"/>
                        <a:gd name="connsiteY105" fmla="*/ 612603 h 758095"/>
                        <a:gd name="connsiteX106" fmla="*/ 989067 w 1496212"/>
                        <a:gd name="connsiteY106" fmla="*/ 617107 h 758095"/>
                        <a:gd name="connsiteX107" fmla="*/ 1009337 w 1496212"/>
                        <a:gd name="connsiteY107" fmla="*/ 623864 h 758095"/>
                        <a:gd name="connsiteX108" fmla="*/ 1018346 w 1496212"/>
                        <a:gd name="connsiteY108" fmla="*/ 632873 h 758095"/>
                        <a:gd name="connsiteX109" fmla="*/ 1022850 w 1496212"/>
                        <a:gd name="connsiteY109" fmla="*/ 641881 h 758095"/>
                        <a:gd name="connsiteX110" fmla="*/ 1036363 w 1496212"/>
                        <a:gd name="connsiteY110" fmla="*/ 650890 h 758095"/>
                        <a:gd name="connsiteX111" fmla="*/ 1040868 w 1496212"/>
                        <a:gd name="connsiteY111" fmla="*/ 664404 h 758095"/>
                        <a:gd name="connsiteX112" fmla="*/ 1047624 w 1496212"/>
                        <a:gd name="connsiteY112" fmla="*/ 668908 h 758095"/>
                        <a:gd name="connsiteX113" fmla="*/ 1058885 w 1496212"/>
                        <a:gd name="connsiteY113" fmla="*/ 671160 h 758095"/>
                        <a:gd name="connsiteX114" fmla="*/ 1065642 w 1496212"/>
                        <a:gd name="connsiteY114" fmla="*/ 673412 h 758095"/>
                        <a:gd name="connsiteX115" fmla="*/ 1067894 w 1496212"/>
                        <a:gd name="connsiteY115" fmla="*/ 680169 h 758095"/>
                        <a:gd name="connsiteX116" fmla="*/ 1076903 w 1496212"/>
                        <a:gd name="connsiteY116" fmla="*/ 682421 h 758095"/>
                        <a:gd name="connsiteX117" fmla="*/ 1085912 w 1496212"/>
                        <a:gd name="connsiteY117" fmla="*/ 686926 h 758095"/>
                        <a:gd name="connsiteX118" fmla="*/ 1103930 w 1496212"/>
                        <a:gd name="connsiteY118" fmla="*/ 691430 h 758095"/>
                        <a:gd name="connsiteX119" fmla="*/ 1110686 w 1496212"/>
                        <a:gd name="connsiteY119" fmla="*/ 700439 h 758095"/>
                        <a:gd name="connsiteX120" fmla="*/ 1115191 w 1496212"/>
                        <a:gd name="connsiteY120" fmla="*/ 707196 h 758095"/>
                        <a:gd name="connsiteX121" fmla="*/ 1121948 w 1496212"/>
                        <a:gd name="connsiteY121" fmla="*/ 711700 h 758095"/>
                        <a:gd name="connsiteX122" fmla="*/ 1130956 w 1496212"/>
                        <a:gd name="connsiteY122" fmla="*/ 727466 h 758095"/>
                        <a:gd name="connsiteX123" fmla="*/ 1133209 w 1496212"/>
                        <a:gd name="connsiteY123" fmla="*/ 736474 h 758095"/>
                        <a:gd name="connsiteX124" fmla="*/ 1148974 w 1496212"/>
                        <a:gd name="connsiteY124" fmla="*/ 743231 h 758095"/>
                        <a:gd name="connsiteX125" fmla="*/ 1191766 w 1496212"/>
                        <a:gd name="connsiteY125" fmla="*/ 745483 h 758095"/>
                        <a:gd name="connsiteX126" fmla="*/ 1207532 w 1496212"/>
                        <a:gd name="connsiteY126" fmla="*/ 743231 h 758095"/>
                        <a:gd name="connsiteX127" fmla="*/ 1248072 w 1496212"/>
                        <a:gd name="connsiteY127" fmla="*/ 745483 h 758095"/>
                        <a:gd name="connsiteX128" fmla="*/ 1268342 w 1496212"/>
                        <a:gd name="connsiteY128" fmla="*/ 747736 h 758095"/>
                        <a:gd name="connsiteX129" fmla="*/ 1281855 w 1496212"/>
                        <a:gd name="connsiteY129" fmla="*/ 729718 h 758095"/>
                        <a:gd name="connsiteX130" fmla="*/ 1288612 w 1496212"/>
                        <a:gd name="connsiteY130" fmla="*/ 727466 h 758095"/>
                        <a:gd name="connsiteX131" fmla="*/ 1304377 w 1496212"/>
                        <a:gd name="connsiteY131" fmla="*/ 713952 h 758095"/>
                        <a:gd name="connsiteX132" fmla="*/ 1306629 w 1496212"/>
                        <a:gd name="connsiteY132" fmla="*/ 707196 h 758095"/>
                        <a:gd name="connsiteX133" fmla="*/ 1311134 w 1496212"/>
                        <a:gd name="connsiteY133" fmla="*/ 700439 h 758095"/>
                        <a:gd name="connsiteX134" fmla="*/ 1315638 w 1496212"/>
                        <a:gd name="connsiteY134" fmla="*/ 691430 h 758095"/>
                        <a:gd name="connsiteX135" fmla="*/ 1322395 w 1496212"/>
                        <a:gd name="connsiteY135" fmla="*/ 689178 h 758095"/>
                        <a:gd name="connsiteX136" fmla="*/ 1326899 w 1496212"/>
                        <a:gd name="connsiteY136" fmla="*/ 680169 h 758095"/>
                        <a:gd name="connsiteX137" fmla="*/ 1333656 w 1496212"/>
                        <a:gd name="connsiteY137" fmla="*/ 675665 h 758095"/>
                        <a:gd name="connsiteX138" fmla="*/ 1335908 w 1496212"/>
                        <a:gd name="connsiteY138" fmla="*/ 666656 h 758095"/>
                        <a:gd name="connsiteX139" fmla="*/ 1338160 w 1496212"/>
                        <a:gd name="connsiteY139" fmla="*/ 659899 h 758095"/>
                        <a:gd name="connsiteX140" fmla="*/ 1342665 w 1496212"/>
                        <a:gd name="connsiteY140" fmla="*/ 655395 h 758095"/>
                        <a:gd name="connsiteX141" fmla="*/ 1351674 w 1496212"/>
                        <a:gd name="connsiteY141" fmla="*/ 641881 h 758095"/>
                        <a:gd name="connsiteX142" fmla="*/ 1353926 w 1496212"/>
                        <a:gd name="connsiteY142" fmla="*/ 632873 h 758095"/>
                        <a:gd name="connsiteX143" fmla="*/ 1356178 w 1496212"/>
                        <a:gd name="connsiteY143" fmla="*/ 610350 h 758095"/>
                        <a:gd name="connsiteX144" fmla="*/ 1360682 w 1496212"/>
                        <a:gd name="connsiteY144" fmla="*/ 601341 h 758095"/>
                        <a:gd name="connsiteX145" fmla="*/ 1365187 w 1496212"/>
                        <a:gd name="connsiteY145" fmla="*/ 585576 h 758095"/>
                        <a:gd name="connsiteX146" fmla="*/ 1371944 w 1496212"/>
                        <a:gd name="connsiteY146" fmla="*/ 576567 h 758095"/>
                        <a:gd name="connsiteX147" fmla="*/ 1376448 w 1496212"/>
                        <a:gd name="connsiteY147" fmla="*/ 542784 h 758095"/>
                        <a:gd name="connsiteX148" fmla="*/ 1378700 w 1496212"/>
                        <a:gd name="connsiteY148" fmla="*/ 533775 h 758095"/>
                        <a:gd name="connsiteX149" fmla="*/ 1380952 w 1496212"/>
                        <a:gd name="connsiteY149" fmla="*/ 477470 h 758095"/>
                        <a:gd name="connsiteX150" fmla="*/ 1396718 w 1496212"/>
                        <a:gd name="connsiteY150" fmla="*/ 454947 h 758095"/>
                        <a:gd name="connsiteX151" fmla="*/ 1403475 w 1496212"/>
                        <a:gd name="connsiteY151" fmla="*/ 443686 h 758095"/>
                        <a:gd name="connsiteX152" fmla="*/ 1410231 w 1496212"/>
                        <a:gd name="connsiteY152" fmla="*/ 434677 h 758095"/>
                        <a:gd name="connsiteX153" fmla="*/ 1412483 w 1496212"/>
                        <a:gd name="connsiteY153" fmla="*/ 385129 h 758095"/>
                        <a:gd name="connsiteX154" fmla="*/ 1414736 w 1496212"/>
                        <a:gd name="connsiteY154" fmla="*/ 373868 h 758095"/>
                        <a:gd name="connsiteX155" fmla="*/ 1421492 w 1496212"/>
                        <a:gd name="connsiteY155" fmla="*/ 367111 h 758095"/>
                        <a:gd name="connsiteX156" fmla="*/ 1435006 w 1496212"/>
                        <a:gd name="connsiteY156" fmla="*/ 157655 h 758095"/>
                        <a:gd name="connsiteX157" fmla="*/ 1448519 w 1496212"/>
                        <a:gd name="connsiteY157" fmla="*/ 141889 h 758095"/>
                        <a:gd name="connsiteX158" fmla="*/ 1453023 w 1496212"/>
                        <a:gd name="connsiteY158" fmla="*/ 135133 h 758095"/>
                        <a:gd name="connsiteX159" fmla="*/ 1459780 w 1496212"/>
                        <a:gd name="connsiteY159" fmla="*/ 132880 h 758095"/>
                        <a:gd name="connsiteX160" fmla="*/ 1466537 w 1496212"/>
                        <a:gd name="connsiteY160" fmla="*/ 128376 h 758095"/>
                        <a:gd name="connsiteX161" fmla="*/ 1468789 w 1496212"/>
                        <a:gd name="connsiteY161" fmla="*/ 99097 h 758095"/>
                        <a:gd name="connsiteX162" fmla="*/ 1475546 w 1496212"/>
                        <a:gd name="connsiteY162" fmla="*/ 94593 h 758095"/>
                        <a:gd name="connsiteX163" fmla="*/ 1486807 w 1496212"/>
                        <a:gd name="connsiteY163" fmla="*/ 83332 h 758095"/>
                        <a:gd name="connsiteX164" fmla="*/ 1489059 w 1496212"/>
                        <a:gd name="connsiteY164" fmla="*/ 76575 h 758095"/>
                        <a:gd name="connsiteX165" fmla="*/ 1495816 w 1496212"/>
                        <a:gd name="connsiteY165" fmla="*/ 74323 h 758095"/>
                        <a:gd name="connsiteX166" fmla="*/ 1493563 w 1496212"/>
                        <a:gd name="connsiteY166" fmla="*/ 0 h 758095"/>
                        <a:gd name="connsiteX167" fmla="*/ 1482302 w 1496212"/>
                        <a:gd name="connsiteY167" fmla="*/ 9008 h 758095"/>
                        <a:gd name="connsiteX168" fmla="*/ 1480050 w 1496212"/>
                        <a:gd name="connsiteY168" fmla="*/ 18017 h 758095"/>
                        <a:gd name="connsiteX169" fmla="*/ 1473293 w 1496212"/>
                        <a:gd name="connsiteY169" fmla="*/ 20270 h 758095"/>
                        <a:gd name="connsiteX170" fmla="*/ 1482302 w 1496212"/>
                        <a:gd name="connsiteY170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4744 w 1496212"/>
                        <a:gd name="connsiteY100" fmla="*/ 619359 h 758095"/>
                        <a:gd name="connsiteX101" fmla="*/ 926005 w 1496212"/>
                        <a:gd name="connsiteY101" fmla="*/ 608098 h 758095"/>
                        <a:gd name="connsiteX102" fmla="*/ 941770 w 1496212"/>
                        <a:gd name="connsiteY102" fmla="*/ 603594 h 758095"/>
                        <a:gd name="connsiteX103" fmla="*/ 980058 w 1496212"/>
                        <a:gd name="connsiteY103" fmla="*/ 605846 h 758095"/>
                        <a:gd name="connsiteX104" fmla="*/ 984562 w 1496212"/>
                        <a:gd name="connsiteY104" fmla="*/ 612603 h 758095"/>
                        <a:gd name="connsiteX105" fmla="*/ 989067 w 1496212"/>
                        <a:gd name="connsiteY105" fmla="*/ 617107 h 758095"/>
                        <a:gd name="connsiteX106" fmla="*/ 1009337 w 1496212"/>
                        <a:gd name="connsiteY106" fmla="*/ 623864 h 758095"/>
                        <a:gd name="connsiteX107" fmla="*/ 1018346 w 1496212"/>
                        <a:gd name="connsiteY107" fmla="*/ 632873 h 758095"/>
                        <a:gd name="connsiteX108" fmla="*/ 1022850 w 1496212"/>
                        <a:gd name="connsiteY108" fmla="*/ 641881 h 758095"/>
                        <a:gd name="connsiteX109" fmla="*/ 1036363 w 1496212"/>
                        <a:gd name="connsiteY109" fmla="*/ 650890 h 758095"/>
                        <a:gd name="connsiteX110" fmla="*/ 1040868 w 1496212"/>
                        <a:gd name="connsiteY110" fmla="*/ 664404 h 758095"/>
                        <a:gd name="connsiteX111" fmla="*/ 1047624 w 1496212"/>
                        <a:gd name="connsiteY111" fmla="*/ 668908 h 758095"/>
                        <a:gd name="connsiteX112" fmla="*/ 1058885 w 1496212"/>
                        <a:gd name="connsiteY112" fmla="*/ 671160 h 758095"/>
                        <a:gd name="connsiteX113" fmla="*/ 1065642 w 1496212"/>
                        <a:gd name="connsiteY113" fmla="*/ 673412 h 758095"/>
                        <a:gd name="connsiteX114" fmla="*/ 1067894 w 1496212"/>
                        <a:gd name="connsiteY114" fmla="*/ 680169 h 758095"/>
                        <a:gd name="connsiteX115" fmla="*/ 1076903 w 1496212"/>
                        <a:gd name="connsiteY115" fmla="*/ 682421 h 758095"/>
                        <a:gd name="connsiteX116" fmla="*/ 1085912 w 1496212"/>
                        <a:gd name="connsiteY116" fmla="*/ 686926 h 758095"/>
                        <a:gd name="connsiteX117" fmla="*/ 1103930 w 1496212"/>
                        <a:gd name="connsiteY117" fmla="*/ 691430 h 758095"/>
                        <a:gd name="connsiteX118" fmla="*/ 1110686 w 1496212"/>
                        <a:gd name="connsiteY118" fmla="*/ 700439 h 758095"/>
                        <a:gd name="connsiteX119" fmla="*/ 1115191 w 1496212"/>
                        <a:gd name="connsiteY119" fmla="*/ 707196 h 758095"/>
                        <a:gd name="connsiteX120" fmla="*/ 1121948 w 1496212"/>
                        <a:gd name="connsiteY120" fmla="*/ 711700 h 758095"/>
                        <a:gd name="connsiteX121" fmla="*/ 1130956 w 1496212"/>
                        <a:gd name="connsiteY121" fmla="*/ 727466 h 758095"/>
                        <a:gd name="connsiteX122" fmla="*/ 1133209 w 1496212"/>
                        <a:gd name="connsiteY122" fmla="*/ 736474 h 758095"/>
                        <a:gd name="connsiteX123" fmla="*/ 1148974 w 1496212"/>
                        <a:gd name="connsiteY123" fmla="*/ 743231 h 758095"/>
                        <a:gd name="connsiteX124" fmla="*/ 1191766 w 1496212"/>
                        <a:gd name="connsiteY124" fmla="*/ 745483 h 758095"/>
                        <a:gd name="connsiteX125" fmla="*/ 1207532 w 1496212"/>
                        <a:gd name="connsiteY125" fmla="*/ 743231 h 758095"/>
                        <a:gd name="connsiteX126" fmla="*/ 1248072 w 1496212"/>
                        <a:gd name="connsiteY126" fmla="*/ 745483 h 758095"/>
                        <a:gd name="connsiteX127" fmla="*/ 1268342 w 1496212"/>
                        <a:gd name="connsiteY127" fmla="*/ 747736 h 758095"/>
                        <a:gd name="connsiteX128" fmla="*/ 1281855 w 1496212"/>
                        <a:gd name="connsiteY128" fmla="*/ 729718 h 758095"/>
                        <a:gd name="connsiteX129" fmla="*/ 1288612 w 1496212"/>
                        <a:gd name="connsiteY129" fmla="*/ 727466 h 758095"/>
                        <a:gd name="connsiteX130" fmla="*/ 1304377 w 1496212"/>
                        <a:gd name="connsiteY130" fmla="*/ 713952 h 758095"/>
                        <a:gd name="connsiteX131" fmla="*/ 1306629 w 1496212"/>
                        <a:gd name="connsiteY131" fmla="*/ 707196 h 758095"/>
                        <a:gd name="connsiteX132" fmla="*/ 1311134 w 1496212"/>
                        <a:gd name="connsiteY132" fmla="*/ 700439 h 758095"/>
                        <a:gd name="connsiteX133" fmla="*/ 1315638 w 1496212"/>
                        <a:gd name="connsiteY133" fmla="*/ 691430 h 758095"/>
                        <a:gd name="connsiteX134" fmla="*/ 1322395 w 1496212"/>
                        <a:gd name="connsiteY134" fmla="*/ 689178 h 758095"/>
                        <a:gd name="connsiteX135" fmla="*/ 1326899 w 1496212"/>
                        <a:gd name="connsiteY135" fmla="*/ 680169 h 758095"/>
                        <a:gd name="connsiteX136" fmla="*/ 1333656 w 1496212"/>
                        <a:gd name="connsiteY136" fmla="*/ 675665 h 758095"/>
                        <a:gd name="connsiteX137" fmla="*/ 1335908 w 1496212"/>
                        <a:gd name="connsiteY137" fmla="*/ 666656 h 758095"/>
                        <a:gd name="connsiteX138" fmla="*/ 1338160 w 1496212"/>
                        <a:gd name="connsiteY138" fmla="*/ 659899 h 758095"/>
                        <a:gd name="connsiteX139" fmla="*/ 1342665 w 1496212"/>
                        <a:gd name="connsiteY139" fmla="*/ 655395 h 758095"/>
                        <a:gd name="connsiteX140" fmla="*/ 1351674 w 1496212"/>
                        <a:gd name="connsiteY140" fmla="*/ 641881 h 758095"/>
                        <a:gd name="connsiteX141" fmla="*/ 1353926 w 1496212"/>
                        <a:gd name="connsiteY141" fmla="*/ 632873 h 758095"/>
                        <a:gd name="connsiteX142" fmla="*/ 1356178 w 1496212"/>
                        <a:gd name="connsiteY142" fmla="*/ 610350 h 758095"/>
                        <a:gd name="connsiteX143" fmla="*/ 1360682 w 1496212"/>
                        <a:gd name="connsiteY143" fmla="*/ 601341 h 758095"/>
                        <a:gd name="connsiteX144" fmla="*/ 1365187 w 1496212"/>
                        <a:gd name="connsiteY144" fmla="*/ 585576 h 758095"/>
                        <a:gd name="connsiteX145" fmla="*/ 1371944 w 1496212"/>
                        <a:gd name="connsiteY145" fmla="*/ 576567 h 758095"/>
                        <a:gd name="connsiteX146" fmla="*/ 1376448 w 1496212"/>
                        <a:gd name="connsiteY146" fmla="*/ 542784 h 758095"/>
                        <a:gd name="connsiteX147" fmla="*/ 1378700 w 1496212"/>
                        <a:gd name="connsiteY147" fmla="*/ 533775 h 758095"/>
                        <a:gd name="connsiteX148" fmla="*/ 1380952 w 1496212"/>
                        <a:gd name="connsiteY148" fmla="*/ 477470 h 758095"/>
                        <a:gd name="connsiteX149" fmla="*/ 1396718 w 1496212"/>
                        <a:gd name="connsiteY149" fmla="*/ 454947 h 758095"/>
                        <a:gd name="connsiteX150" fmla="*/ 1403475 w 1496212"/>
                        <a:gd name="connsiteY150" fmla="*/ 443686 h 758095"/>
                        <a:gd name="connsiteX151" fmla="*/ 1410231 w 1496212"/>
                        <a:gd name="connsiteY151" fmla="*/ 434677 h 758095"/>
                        <a:gd name="connsiteX152" fmla="*/ 1412483 w 1496212"/>
                        <a:gd name="connsiteY152" fmla="*/ 385129 h 758095"/>
                        <a:gd name="connsiteX153" fmla="*/ 1414736 w 1496212"/>
                        <a:gd name="connsiteY153" fmla="*/ 373868 h 758095"/>
                        <a:gd name="connsiteX154" fmla="*/ 1421492 w 1496212"/>
                        <a:gd name="connsiteY154" fmla="*/ 367111 h 758095"/>
                        <a:gd name="connsiteX155" fmla="*/ 1435006 w 1496212"/>
                        <a:gd name="connsiteY155" fmla="*/ 157655 h 758095"/>
                        <a:gd name="connsiteX156" fmla="*/ 1448519 w 1496212"/>
                        <a:gd name="connsiteY156" fmla="*/ 141889 h 758095"/>
                        <a:gd name="connsiteX157" fmla="*/ 1453023 w 1496212"/>
                        <a:gd name="connsiteY157" fmla="*/ 135133 h 758095"/>
                        <a:gd name="connsiteX158" fmla="*/ 1459780 w 1496212"/>
                        <a:gd name="connsiteY158" fmla="*/ 132880 h 758095"/>
                        <a:gd name="connsiteX159" fmla="*/ 1466537 w 1496212"/>
                        <a:gd name="connsiteY159" fmla="*/ 128376 h 758095"/>
                        <a:gd name="connsiteX160" fmla="*/ 1468789 w 1496212"/>
                        <a:gd name="connsiteY160" fmla="*/ 99097 h 758095"/>
                        <a:gd name="connsiteX161" fmla="*/ 1475546 w 1496212"/>
                        <a:gd name="connsiteY161" fmla="*/ 94593 h 758095"/>
                        <a:gd name="connsiteX162" fmla="*/ 1486807 w 1496212"/>
                        <a:gd name="connsiteY162" fmla="*/ 83332 h 758095"/>
                        <a:gd name="connsiteX163" fmla="*/ 1489059 w 1496212"/>
                        <a:gd name="connsiteY163" fmla="*/ 76575 h 758095"/>
                        <a:gd name="connsiteX164" fmla="*/ 1495816 w 1496212"/>
                        <a:gd name="connsiteY164" fmla="*/ 74323 h 758095"/>
                        <a:gd name="connsiteX165" fmla="*/ 1493563 w 1496212"/>
                        <a:gd name="connsiteY165" fmla="*/ 0 h 758095"/>
                        <a:gd name="connsiteX166" fmla="*/ 1482302 w 1496212"/>
                        <a:gd name="connsiteY166" fmla="*/ 9008 h 758095"/>
                        <a:gd name="connsiteX167" fmla="*/ 1480050 w 1496212"/>
                        <a:gd name="connsiteY167" fmla="*/ 18017 h 758095"/>
                        <a:gd name="connsiteX168" fmla="*/ 1473293 w 1496212"/>
                        <a:gd name="connsiteY168" fmla="*/ 20270 h 758095"/>
                        <a:gd name="connsiteX169" fmla="*/ 1482302 w 1496212"/>
                        <a:gd name="connsiteY169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26005 w 1496212"/>
                        <a:gd name="connsiteY100" fmla="*/ 608098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41770 w 1496212"/>
                        <a:gd name="connsiteY101" fmla="*/ 603594 h 758095"/>
                        <a:gd name="connsiteX102" fmla="*/ 980058 w 1496212"/>
                        <a:gd name="connsiteY102" fmla="*/ 605846 h 758095"/>
                        <a:gd name="connsiteX103" fmla="*/ 984562 w 1496212"/>
                        <a:gd name="connsiteY103" fmla="*/ 612603 h 758095"/>
                        <a:gd name="connsiteX104" fmla="*/ 989067 w 1496212"/>
                        <a:gd name="connsiteY104" fmla="*/ 617107 h 758095"/>
                        <a:gd name="connsiteX105" fmla="*/ 1009337 w 1496212"/>
                        <a:gd name="connsiteY105" fmla="*/ 623864 h 758095"/>
                        <a:gd name="connsiteX106" fmla="*/ 1018346 w 1496212"/>
                        <a:gd name="connsiteY106" fmla="*/ 632873 h 758095"/>
                        <a:gd name="connsiteX107" fmla="*/ 1022850 w 1496212"/>
                        <a:gd name="connsiteY107" fmla="*/ 641881 h 758095"/>
                        <a:gd name="connsiteX108" fmla="*/ 1036363 w 1496212"/>
                        <a:gd name="connsiteY108" fmla="*/ 650890 h 758095"/>
                        <a:gd name="connsiteX109" fmla="*/ 1040868 w 1496212"/>
                        <a:gd name="connsiteY109" fmla="*/ 664404 h 758095"/>
                        <a:gd name="connsiteX110" fmla="*/ 1047624 w 1496212"/>
                        <a:gd name="connsiteY110" fmla="*/ 668908 h 758095"/>
                        <a:gd name="connsiteX111" fmla="*/ 1058885 w 1496212"/>
                        <a:gd name="connsiteY111" fmla="*/ 671160 h 758095"/>
                        <a:gd name="connsiteX112" fmla="*/ 1065642 w 1496212"/>
                        <a:gd name="connsiteY112" fmla="*/ 673412 h 758095"/>
                        <a:gd name="connsiteX113" fmla="*/ 1067894 w 1496212"/>
                        <a:gd name="connsiteY113" fmla="*/ 680169 h 758095"/>
                        <a:gd name="connsiteX114" fmla="*/ 1076903 w 1496212"/>
                        <a:gd name="connsiteY114" fmla="*/ 682421 h 758095"/>
                        <a:gd name="connsiteX115" fmla="*/ 1085912 w 1496212"/>
                        <a:gd name="connsiteY115" fmla="*/ 686926 h 758095"/>
                        <a:gd name="connsiteX116" fmla="*/ 1103930 w 1496212"/>
                        <a:gd name="connsiteY116" fmla="*/ 691430 h 758095"/>
                        <a:gd name="connsiteX117" fmla="*/ 1110686 w 1496212"/>
                        <a:gd name="connsiteY117" fmla="*/ 700439 h 758095"/>
                        <a:gd name="connsiteX118" fmla="*/ 1115191 w 1496212"/>
                        <a:gd name="connsiteY118" fmla="*/ 707196 h 758095"/>
                        <a:gd name="connsiteX119" fmla="*/ 1121948 w 1496212"/>
                        <a:gd name="connsiteY119" fmla="*/ 711700 h 758095"/>
                        <a:gd name="connsiteX120" fmla="*/ 1130956 w 1496212"/>
                        <a:gd name="connsiteY120" fmla="*/ 727466 h 758095"/>
                        <a:gd name="connsiteX121" fmla="*/ 1133209 w 1496212"/>
                        <a:gd name="connsiteY121" fmla="*/ 736474 h 758095"/>
                        <a:gd name="connsiteX122" fmla="*/ 1148974 w 1496212"/>
                        <a:gd name="connsiteY122" fmla="*/ 743231 h 758095"/>
                        <a:gd name="connsiteX123" fmla="*/ 1191766 w 1496212"/>
                        <a:gd name="connsiteY123" fmla="*/ 745483 h 758095"/>
                        <a:gd name="connsiteX124" fmla="*/ 1207532 w 1496212"/>
                        <a:gd name="connsiteY124" fmla="*/ 743231 h 758095"/>
                        <a:gd name="connsiteX125" fmla="*/ 1248072 w 1496212"/>
                        <a:gd name="connsiteY125" fmla="*/ 745483 h 758095"/>
                        <a:gd name="connsiteX126" fmla="*/ 1268342 w 1496212"/>
                        <a:gd name="connsiteY126" fmla="*/ 747736 h 758095"/>
                        <a:gd name="connsiteX127" fmla="*/ 1281855 w 1496212"/>
                        <a:gd name="connsiteY127" fmla="*/ 729718 h 758095"/>
                        <a:gd name="connsiteX128" fmla="*/ 1288612 w 1496212"/>
                        <a:gd name="connsiteY128" fmla="*/ 727466 h 758095"/>
                        <a:gd name="connsiteX129" fmla="*/ 1304377 w 1496212"/>
                        <a:gd name="connsiteY129" fmla="*/ 713952 h 758095"/>
                        <a:gd name="connsiteX130" fmla="*/ 1306629 w 1496212"/>
                        <a:gd name="connsiteY130" fmla="*/ 707196 h 758095"/>
                        <a:gd name="connsiteX131" fmla="*/ 1311134 w 1496212"/>
                        <a:gd name="connsiteY131" fmla="*/ 700439 h 758095"/>
                        <a:gd name="connsiteX132" fmla="*/ 1315638 w 1496212"/>
                        <a:gd name="connsiteY132" fmla="*/ 691430 h 758095"/>
                        <a:gd name="connsiteX133" fmla="*/ 1322395 w 1496212"/>
                        <a:gd name="connsiteY133" fmla="*/ 689178 h 758095"/>
                        <a:gd name="connsiteX134" fmla="*/ 1326899 w 1496212"/>
                        <a:gd name="connsiteY134" fmla="*/ 680169 h 758095"/>
                        <a:gd name="connsiteX135" fmla="*/ 1333656 w 1496212"/>
                        <a:gd name="connsiteY135" fmla="*/ 675665 h 758095"/>
                        <a:gd name="connsiteX136" fmla="*/ 1335908 w 1496212"/>
                        <a:gd name="connsiteY136" fmla="*/ 666656 h 758095"/>
                        <a:gd name="connsiteX137" fmla="*/ 1338160 w 1496212"/>
                        <a:gd name="connsiteY137" fmla="*/ 659899 h 758095"/>
                        <a:gd name="connsiteX138" fmla="*/ 1342665 w 1496212"/>
                        <a:gd name="connsiteY138" fmla="*/ 655395 h 758095"/>
                        <a:gd name="connsiteX139" fmla="*/ 1351674 w 1496212"/>
                        <a:gd name="connsiteY139" fmla="*/ 641881 h 758095"/>
                        <a:gd name="connsiteX140" fmla="*/ 1353926 w 1496212"/>
                        <a:gd name="connsiteY140" fmla="*/ 632873 h 758095"/>
                        <a:gd name="connsiteX141" fmla="*/ 1356178 w 1496212"/>
                        <a:gd name="connsiteY141" fmla="*/ 610350 h 758095"/>
                        <a:gd name="connsiteX142" fmla="*/ 1360682 w 1496212"/>
                        <a:gd name="connsiteY142" fmla="*/ 601341 h 758095"/>
                        <a:gd name="connsiteX143" fmla="*/ 1365187 w 1496212"/>
                        <a:gd name="connsiteY143" fmla="*/ 585576 h 758095"/>
                        <a:gd name="connsiteX144" fmla="*/ 1371944 w 1496212"/>
                        <a:gd name="connsiteY144" fmla="*/ 576567 h 758095"/>
                        <a:gd name="connsiteX145" fmla="*/ 1376448 w 1496212"/>
                        <a:gd name="connsiteY145" fmla="*/ 542784 h 758095"/>
                        <a:gd name="connsiteX146" fmla="*/ 1378700 w 1496212"/>
                        <a:gd name="connsiteY146" fmla="*/ 533775 h 758095"/>
                        <a:gd name="connsiteX147" fmla="*/ 1380952 w 1496212"/>
                        <a:gd name="connsiteY147" fmla="*/ 477470 h 758095"/>
                        <a:gd name="connsiteX148" fmla="*/ 1396718 w 1496212"/>
                        <a:gd name="connsiteY148" fmla="*/ 454947 h 758095"/>
                        <a:gd name="connsiteX149" fmla="*/ 1403475 w 1496212"/>
                        <a:gd name="connsiteY149" fmla="*/ 443686 h 758095"/>
                        <a:gd name="connsiteX150" fmla="*/ 1410231 w 1496212"/>
                        <a:gd name="connsiteY150" fmla="*/ 434677 h 758095"/>
                        <a:gd name="connsiteX151" fmla="*/ 1412483 w 1496212"/>
                        <a:gd name="connsiteY151" fmla="*/ 385129 h 758095"/>
                        <a:gd name="connsiteX152" fmla="*/ 1414736 w 1496212"/>
                        <a:gd name="connsiteY152" fmla="*/ 373868 h 758095"/>
                        <a:gd name="connsiteX153" fmla="*/ 1421492 w 1496212"/>
                        <a:gd name="connsiteY153" fmla="*/ 367111 h 758095"/>
                        <a:gd name="connsiteX154" fmla="*/ 1435006 w 1496212"/>
                        <a:gd name="connsiteY154" fmla="*/ 157655 h 758095"/>
                        <a:gd name="connsiteX155" fmla="*/ 1448519 w 1496212"/>
                        <a:gd name="connsiteY155" fmla="*/ 141889 h 758095"/>
                        <a:gd name="connsiteX156" fmla="*/ 1453023 w 1496212"/>
                        <a:gd name="connsiteY156" fmla="*/ 135133 h 758095"/>
                        <a:gd name="connsiteX157" fmla="*/ 1459780 w 1496212"/>
                        <a:gd name="connsiteY157" fmla="*/ 132880 h 758095"/>
                        <a:gd name="connsiteX158" fmla="*/ 1466537 w 1496212"/>
                        <a:gd name="connsiteY158" fmla="*/ 128376 h 758095"/>
                        <a:gd name="connsiteX159" fmla="*/ 1468789 w 1496212"/>
                        <a:gd name="connsiteY159" fmla="*/ 99097 h 758095"/>
                        <a:gd name="connsiteX160" fmla="*/ 1475546 w 1496212"/>
                        <a:gd name="connsiteY160" fmla="*/ 94593 h 758095"/>
                        <a:gd name="connsiteX161" fmla="*/ 1486807 w 1496212"/>
                        <a:gd name="connsiteY161" fmla="*/ 83332 h 758095"/>
                        <a:gd name="connsiteX162" fmla="*/ 1489059 w 1496212"/>
                        <a:gd name="connsiteY162" fmla="*/ 76575 h 758095"/>
                        <a:gd name="connsiteX163" fmla="*/ 1495816 w 1496212"/>
                        <a:gd name="connsiteY163" fmla="*/ 74323 h 758095"/>
                        <a:gd name="connsiteX164" fmla="*/ 1493563 w 1496212"/>
                        <a:gd name="connsiteY164" fmla="*/ 0 h 758095"/>
                        <a:gd name="connsiteX165" fmla="*/ 1482302 w 1496212"/>
                        <a:gd name="connsiteY165" fmla="*/ 9008 h 758095"/>
                        <a:gd name="connsiteX166" fmla="*/ 1480050 w 1496212"/>
                        <a:gd name="connsiteY166" fmla="*/ 18017 h 758095"/>
                        <a:gd name="connsiteX167" fmla="*/ 1473293 w 1496212"/>
                        <a:gd name="connsiteY167" fmla="*/ 20270 h 758095"/>
                        <a:gd name="connsiteX168" fmla="*/ 1482302 w 1496212"/>
                        <a:gd name="connsiteY168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95823 w 1496212"/>
                        <a:gd name="connsiteY59" fmla="*/ 531523 h 758095"/>
                        <a:gd name="connsiteX60" fmla="*/ 989067 w 1496212"/>
                        <a:gd name="connsiteY60" fmla="*/ 529271 h 758095"/>
                        <a:gd name="connsiteX61" fmla="*/ 980058 w 1496212"/>
                        <a:gd name="connsiteY61" fmla="*/ 524766 h 758095"/>
                        <a:gd name="connsiteX62" fmla="*/ 905735 w 1496212"/>
                        <a:gd name="connsiteY62" fmla="*/ 522514 h 758095"/>
                        <a:gd name="connsiteX63" fmla="*/ 856186 w 1496212"/>
                        <a:gd name="connsiteY63" fmla="*/ 527018 h 758095"/>
                        <a:gd name="connsiteX64" fmla="*/ 795992 w 1496212"/>
                        <a:gd name="connsiteY64" fmla="*/ 547399 h 758095"/>
                        <a:gd name="connsiteX65" fmla="*/ 750332 w 1496212"/>
                        <a:gd name="connsiteY65" fmla="*/ 578819 h 758095"/>
                        <a:gd name="connsiteX66" fmla="*/ 709792 w 1496212"/>
                        <a:gd name="connsiteY66" fmla="*/ 626116 h 758095"/>
                        <a:gd name="connsiteX67" fmla="*/ 691774 w 1496212"/>
                        <a:gd name="connsiteY67" fmla="*/ 644134 h 758095"/>
                        <a:gd name="connsiteX68" fmla="*/ 647419 w 1496212"/>
                        <a:gd name="connsiteY68" fmla="*/ 668108 h 758095"/>
                        <a:gd name="connsiteX69" fmla="*/ 550648 w 1496212"/>
                        <a:gd name="connsiteY69" fmla="*/ 677007 h 758095"/>
                        <a:gd name="connsiteX70" fmla="*/ 449766 w 1496212"/>
                        <a:gd name="connsiteY70" fmla="*/ 674028 h 758095"/>
                        <a:gd name="connsiteX71" fmla="*/ 385817 w 1496212"/>
                        <a:gd name="connsiteY71" fmla="*/ 637474 h 758095"/>
                        <a:gd name="connsiteX72" fmla="*/ 340428 w 1496212"/>
                        <a:gd name="connsiteY72" fmla="*/ 603594 h 758095"/>
                        <a:gd name="connsiteX73" fmla="*/ 302141 w 1496212"/>
                        <a:gd name="connsiteY73" fmla="*/ 578819 h 758095"/>
                        <a:gd name="connsiteX74" fmla="*/ 266105 w 1496212"/>
                        <a:gd name="connsiteY74" fmla="*/ 556297 h 758095"/>
                        <a:gd name="connsiteX75" fmla="*/ 259349 w 1496212"/>
                        <a:gd name="connsiteY75" fmla="*/ 554045 h 758095"/>
                        <a:gd name="connsiteX76" fmla="*/ 236826 w 1496212"/>
                        <a:gd name="connsiteY76" fmla="*/ 545036 h 758095"/>
                        <a:gd name="connsiteX77" fmla="*/ 180521 w 1496212"/>
                        <a:gd name="connsiteY77" fmla="*/ 536027 h 758095"/>
                        <a:gd name="connsiteX78" fmla="*/ 117459 w 1496212"/>
                        <a:gd name="connsiteY78" fmla="*/ 533775 h 758095"/>
                        <a:gd name="connsiteX79" fmla="*/ 76919 w 1496212"/>
                        <a:gd name="connsiteY79" fmla="*/ 536027 h 758095"/>
                        <a:gd name="connsiteX80" fmla="*/ 61645 w 1496212"/>
                        <a:gd name="connsiteY80" fmla="*/ 536930 h 758095"/>
                        <a:gd name="connsiteX81" fmla="*/ 23483 w 1496212"/>
                        <a:gd name="connsiteY81" fmla="*/ 550729 h 758095"/>
                        <a:gd name="connsiteX82" fmla="*/ 103 w 1496212"/>
                        <a:gd name="connsiteY82" fmla="*/ 573331 h 758095"/>
                        <a:gd name="connsiteX83" fmla="*/ 16207 w 1496212"/>
                        <a:gd name="connsiteY83" fmla="*/ 613525 h 758095"/>
                        <a:gd name="connsiteX84" fmla="*/ 45307 w 1496212"/>
                        <a:gd name="connsiteY84" fmla="*/ 618170 h 758095"/>
                        <a:gd name="connsiteX85" fmla="*/ 125027 w 1496212"/>
                        <a:gd name="connsiteY85" fmla="*/ 629432 h 758095"/>
                        <a:gd name="connsiteX86" fmla="*/ 167008 w 1496212"/>
                        <a:gd name="connsiteY86" fmla="*/ 632873 h 758095"/>
                        <a:gd name="connsiteX87" fmla="*/ 219388 w 1496212"/>
                        <a:gd name="connsiteY87" fmla="*/ 640429 h 758095"/>
                        <a:gd name="connsiteX88" fmla="*/ 271189 w 1496212"/>
                        <a:gd name="connsiteY88" fmla="*/ 659173 h 758095"/>
                        <a:gd name="connsiteX89" fmla="*/ 302141 w 1496212"/>
                        <a:gd name="connsiteY89" fmla="*/ 675665 h 758095"/>
                        <a:gd name="connsiteX90" fmla="*/ 337229 w 1496212"/>
                        <a:gd name="connsiteY90" fmla="*/ 700365 h 758095"/>
                        <a:gd name="connsiteX91" fmla="*/ 378458 w 1496212"/>
                        <a:gd name="connsiteY91" fmla="*/ 749187 h 758095"/>
                        <a:gd name="connsiteX92" fmla="*/ 403490 w 1496212"/>
                        <a:gd name="connsiteY92" fmla="*/ 752240 h 758095"/>
                        <a:gd name="connsiteX93" fmla="*/ 548322 w 1496212"/>
                        <a:gd name="connsiteY93" fmla="*/ 753003 h 758095"/>
                        <a:gd name="connsiteX94" fmla="*/ 650976 w 1496212"/>
                        <a:gd name="connsiteY94" fmla="*/ 747772 h 758095"/>
                        <a:gd name="connsiteX95" fmla="*/ 689522 w 1496212"/>
                        <a:gd name="connsiteY95" fmla="*/ 745483 h 758095"/>
                        <a:gd name="connsiteX96" fmla="*/ 719380 w 1496212"/>
                        <a:gd name="connsiteY96" fmla="*/ 726850 h 758095"/>
                        <a:gd name="connsiteX97" fmla="*/ 766023 w 1496212"/>
                        <a:gd name="connsiteY97" fmla="*/ 676722 h 758095"/>
                        <a:gd name="connsiteX98" fmla="*/ 818551 w 1496212"/>
                        <a:gd name="connsiteY98" fmla="*/ 631642 h 758095"/>
                        <a:gd name="connsiteX99" fmla="*/ 869625 w 1496212"/>
                        <a:gd name="connsiteY99" fmla="*/ 611335 h 758095"/>
                        <a:gd name="connsiteX100" fmla="*/ 917070 w 1496212"/>
                        <a:gd name="connsiteY100" fmla="*/ 603630 h 758095"/>
                        <a:gd name="connsiteX101" fmla="*/ 980058 w 1496212"/>
                        <a:gd name="connsiteY101" fmla="*/ 605846 h 758095"/>
                        <a:gd name="connsiteX102" fmla="*/ 984562 w 1496212"/>
                        <a:gd name="connsiteY102" fmla="*/ 612603 h 758095"/>
                        <a:gd name="connsiteX103" fmla="*/ 989067 w 1496212"/>
                        <a:gd name="connsiteY103" fmla="*/ 617107 h 758095"/>
                        <a:gd name="connsiteX104" fmla="*/ 1009337 w 1496212"/>
                        <a:gd name="connsiteY104" fmla="*/ 623864 h 758095"/>
                        <a:gd name="connsiteX105" fmla="*/ 1018346 w 1496212"/>
                        <a:gd name="connsiteY105" fmla="*/ 632873 h 758095"/>
                        <a:gd name="connsiteX106" fmla="*/ 1022850 w 1496212"/>
                        <a:gd name="connsiteY106" fmla="*/ 641881 h 758095"/>
                        <a:gd name="connsiteX107" fmla="*/ 1036363 w 1496212"/>
                        <a:gd name="connsiteY107" fmla="*/ 650890 h 758095"/>
                        <a:gd name="connsiteX108" fmla="*/ 1040868 w 1496212"/>
                        <a:gd name="connsiteY108" fmla="*/ 664404 h 758095"/>
                        <a:gd name="connsiteX109" fmla="*/ 1047624 w 1496212"/>
                        <a:gd name="connsiteY109" fmla="*/ 668908 h 758095"/>
                        <a:gd name="connsiteX110" fmla="*/ 1058885 w 1496212"/>
                        <a:gd name="connsiteY110" fmla="*/ 671160 h 758095"/>
                        <a:gd name="connsiteX111" fmla="*/ 1065642 w 1496212"/>
                        <a:gd name="connsiteY111" fmla="*/ 673412 h 758095"/>
                        <a:gd name="connsiteX112" fmla="*/ 1067894 w 1496212"/>
                        <a:gd name="connsiteY112" fmla="*/ 680169 h 758095"/>
                        <a:gd name="connsiteX113" fmla="*/ 1076903 w 1496212"/>
                        <a:gd name="connsiteY113" fmla="*/ 682421 h 758095"/>
                        <a:gd name="connsiteX114" fmla="*/ 1085912 w 1496212"/>
                        <a:gd name="connsiteY114" fmla="*/ 686926 h 758095"/>
                        <a:gd name="connsiteX115" fmla="*/ 1103930 w 1496212"/>
                        <a:gd name="connsiteY115" fmla="*/ 691430 h 758095"/>
                        <a:gd name="connsiteX116" fmla="*/ 1110686 w 1496212"/>
                        <a:gd name="connsiteY116" fmla="*/ 700439 h 758095"/>
                        <a:gd name="connsiteX117" fmla="*/ 1115191 w 1496212"/>
                        <a:gd name="connsiteY117" fmla="*/ 707196 h 758095"/>
                        <a:gd name="connsiteX118" fmla="*/ 1121948 w 1496212"/>
                        <a:gd name="connsiteY118" fmla="*/ 711700 h 758095"/>
                        <a:gd name="connsiteX119" fmla="*/ 1130956 w 1496212"/>
                        <a:gd name="connsiteY119" fmla="*/ 727466 h 758095"/>
                        <a:gd name="connsiteX120" fmla="*/ 1133209 w 1496212"/>
                        <a:gd name="connsiteY120" fmla="*/ 736474 h 758095"/>
                        <a:gd name="connsiteX121" fmla="*/ 1148974 w 1496212"/>
                        <a:gd name="connsiteY121" fmla="*/ 743231 h 758095"/>
                        <a:gd name="connsiteX122" fmla="*/ 1191766 w 1496212"/>
                        <a:gd name="connsiteY122" fmla="*/ 745483 h 758095"/>
                        <a:gd name="connsiteX123" fmla="*/ 1207532 w 1496212"/>
                        <a:gd name="connsiteY123" fmla="*/ 743231 h 758095"/>
                        <a:gd name="connsiteX124" fmla="*/ 1248072 w 1496212"/>
                        <a:gd name="connsiteY124" fmla="*/ 745483 h 758095"/>
                        <a:gd name="connsiteX125" fmla="*/ 1268342 w 1496212"/>
                        <a:gd name="connsiteY125" fmla="*/ 747736 h 758095"/>
                        <a:gd name="connsiteX126" fmla="*/ 1281855 w 1496212"/>
                        <a:gd name="connsiteY126" fmla="*/ 729718 h 758095"/>
                        <a:gd name="connsiteX127" fmla="*/ 1288612 w 1496212"/>
                        <a:gd name="connsiteY127" fmla="*/ 727466 h 758095"/>
                        <a:gd name="connsiteX128" fmla="*/ 1304377 w 1496212"/>
                        <a:gd name="connsiteY128" fmla="*/ 713952 h 758095"/>
                        <a:gd name="connsiteX129" fmla="*/ 1306629 w 1496212"/>
                        <a:gd name="connsiteY129" fmla="*/ 707196 h 758095"/>
                        <a:gd name="connsiteX130" fmla="*/ 1311134 w 1496212"/>
                        <a:gd name="connsiteY130" fmla="*/ 700439 h 758095"/>
                        <a:gd name="connsiteX131" fmla="*/ 1315638 w 1496212"/>
                        <a:gd name="connsiteY131" fmla="*/ 691430 h 758095"/>
                        <a:gd name="connsiteX132" fmla="*/ 1322395 w 1496212"/>
                        <a:gd name="connsiteY132" fmla="*/ 689178 h 758095"/>
                        <a:gd name="connsiteX133" fmla="*/ 1326899 w 1496212"/>
                        <a:gd name="connsiteY133" fmla="*/ 680169 h 758095"/>
                        <a:gd name="connsiteX134" fmla="*/ 1333656 w 1496212"/>
                        <a:gd name="connsiteY134" fmla="*/ 675665 h 758095"/>
                        <a:gd name="connsiteX135" fmla="*/ 1335908 w 1496212"/>
                        <a:gd name="connsiteY135" fmla="*/ 666656 h 758095"/>
                        <a:gd name="connsiteX136" fmla="*/ 1338160 w 1496212"/>
                        <a:gd name="connsiteY136" fmla="*/ 659899 h 758095"/>
                        <a:gd name="connsiteX137" fmla="*/ 1342665 w 1496212"/>
                        <a:gd name="connsiteY137" fmla="*/ 655395 h 758095"/>
                        <a:gd name="connsiteX138" fmla="*/ 1351674 w 1496212"/>
                        <a:gd name="connsiteY138" fmla="*/ 641881 h 758095"/>
                        <a:gd name="connsiteX139" fmla="*/ 1353926 w 1496212"/>
                        <a:gd name="connsiteY139" fmla="*/ 632873 h 758095"/>
                        <a:gd name="connsiteX140" fmla="*/ 1356178 w 1496212"/>
                        <a:gd name="connsiteY140" fmla="*/ 610350 h 758095"/>
                        <a:gd name="connsiteX141" fmla="*/ 1360682 w 1496212"/>
                        <a:gd name="connsiteY141" fmla="*/ 601341 h 758095"/>
                        <a:gd name="connsiteX142" fmla="*/ 1365187 w 1496212"/>
                        <a:gd name="connsiteY142" fmla="*/ 585576 h 758095"/>
                        <a:gd name="connsiteX143" fmla="*/ 1371944 w 1496212"/>
                        <a:gd name="connsiteY143" fmla="*/ 576567 h 758095"/>
                        <a:gd name="connsiteX144" fmla="*/ 1376448 w 1496212"/>
                        <a:gd name="connsiteY144" fmla="*/ 542784 h 758095"/>
                        <a:gd name="connsiteX145" fmla="*/ 1378700 w 1496212"/>
                        <a:gd name="connsiteY145" fmla="*/ 533775 h 758095"/>
                        <a:gd name="connsiteX146" fmla="*/ 1380952 w 1496212"/>
                        <a:gd name="connsiteY146" fmla="*/ 477470 h 758095"/>
                        <a:gd name="connsiteX147" fmla="*/ 1396718 w 1496212"/>
                        <a:gd name="connsiteY147" fmla="*/ 454947 h 758095"/>
                        <a:gd name="connsiteX148" fmla="*/ 1403475 w 1496212"/>
                        <a:gd name="connsiteY148" fmla="*/ 443686 h 758095"/>
                        <a:gd name="connsiteX149" fmla="*/ 1410231 w 1496212"/>
                        <a:gd name="connsiteY149" fmla="*/ 434677 h 758095"/>
                        <a:gd name="connsiteX150" fmla="*/ 1412483 w 1496212"/>
                        <a:gd name="connsiteY150" fmla="*/ 385129 h 758095"/>
                        <a:gd name="connsiteX151" fmla="*/ 1414736 w 1496212"/>
                        <a:gd name="connsiteY151" fmla="*/ 373868 h 758095"/>
                        <a:gd name="connsiteX152" fmla="*/ 1421492 w 1496212"/>
                        <a:gd name="connsiteY152" fmla="*/ 367111 h 758095"/>
                        <a:gd name="connsiteX153" fmla="*/ 1435006 w 1496212"/>
                        <a:gd name="connsiteY153" fmla="*/ 157655 h 758095"/>
                        <a:gd name="connsiteX154" fmla="*/ 1448519 w 1496212"/>
                        <a:gd name="connsiteY154" fmla="*/ 141889 h 758095"/>
                        <a:gd name="connsiteX155" fmla="*/ 1453023 w 1496212"/>
                        <a:gd name="connsiteY155" fmla="*/ 135133 h 758095"/>
                        <a:gd name="connsiteX156" fmla="*/ 1459780 w 1496212"/>
                        <a:gd name="connsiteY156" fmla="*/ 132880 h 758095"/>
                        <a:gd name="connsiteX157" fmla="*/ 1466537 w 1496212"/>
                        <a:gd name="connsiteY157" fmla="*/ 128376 h 758095"/>
                        <a:gd name="connsiteX158" fmla="*/ 1468789 w 1496212"/>
                        <a:gd name="connsiteY158" fmla="*/ 99097 h 758095"/>
                        <a:gd name="connsiteX159" fmla="*/ 1475546 w 1496212"/>
                        <a:gd name="connsiteY159" fmla="*/ 94593 h 758095"/>
                        <a:gd name="connsiteX160" fmla="*/ 1486807 w 1496212"/>
                        <a:gd name="connsiteY160" fmla="*/ 83332 h 758095"/>
                        <a:gd name="connsiteX161" fmla="*/ 1489059 w 1496212"/>
                        <a:gd name="connsiteY161" fmla="*/ 76575 h 758095"/>
                        <a:gd name="connsiteX162" fmla="*/ 1495816 w 1496212"/>
                        <a:gd name="connsiteY162" fmla="*/ 74323 h 758095"/>
                        <a:gd name="connsiteX163" fmla="*/ 1493563 w 1496212"/>
                        <a:gd name="connsiteY163" fmla="*/ 0 h 758095"/>
                        <a:gd name="connsiteX164" fmla="*/ 1482302 w 1496212"/>
                        <a:gd name="connsiteY164" fmla="*/ 9008 h 758095"/>
                        <a:gd name="connsiteX165" fmla="*/ 1480050 w 1496212"/>
                        <a:gd name="connsiteY165" fmla="*/ 18017 h 758095"/>
                        <a:gd name="connsiteX166" fmla="*/ 1473293 w 1496212"/>
                        <a:gd name="connsiteY166" fmla="*/ 20270 h 758095"/>
                        <a:gd name="connsiteX167" fmla="*/ 1482302 w 1496212"/>
                        <a:gd name="connsiteY167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9067 w 1496212"/>
                        <a:gd name="connsiteY59" fmla="*/ 529271 h 758095"/>
                        <a:gd name="connsiteX60" fmla="*/ 980058 w 1496212"/>
                        <a:gd name="connsiteY60" fmla="*/ 524766 h 758095"/>
                        <a:gd name="connsiteX61" fmla="*/ 905735 w 1496212"/>
                        <a:gd name="connsiteY61" fmla="*/ 522514 h 758095"/>
                        <a:gd name="connsiteX62" fmla="*/ 856186 w 1496212"/>
                        <a:gd name="connsiteY62" fmla="*/ 527018 h 758095"/>
                        <a:gd name="connsiteX63" fmla="*/ 795992 w 1496212"/>
                        <a:gd name="connsiteY63" fmla="*/ 547399 h 758095"/>
                        <a:gd name="connsiteX64" fmla="*/ 750332 w 1496212"/>
                        <a:gd name="connsiteY64" fmla="*/ 578819 h 758095"/>
                        <a:gd name="connsiteX65" fmla="*/ 709792 w 1496212"/>
                        <a:gd name="connsiteY65" fmla="*/ 626116 h 758095"/>
                        <a:gd name="connsiteX66" fmla="*/ 691774 w 1496212"/>
                        <a:gd name="connsiteY66" fmla="*/ 644134 h 758095"/>
                        <a:gd name="connsiteX67" fmla="*/ 647419 w 1496212"/>
                        <a:gd name="connsiteY67" fmla="*/ 668108 h 758095"/>
                        <a:gd name="connsiteX68" fmla="*/ 550648 w 1496212"/>
                        <a:gd name="connsiteY68" fmla="*/ 677007 h 758095"/>
                        <a:gd name="connsiteX69" fmla="*/ 449766 w 1496212"/>
                        <a:gd name="connsiteY69" fmla="*/ 674028 h 758095"/>
                        <a:gd name="connsiteX70" fmla="*/ 385817 w 1496212"/>
                        <a:gd name="connsiteY70" fmla="*/ 637474 h 758095"/>
                        <a:gd name="connsiteX71" fmla="*/ 340428 w 1496212"/>
                        <a:gd name="connsiteY71" fmla="*/ 603594 h 758095"/>
                        <a:gd name="connsiteX72" fmla="*/ 302141 w 1496212"/>
                        <a:gd name="connsiteY72" fmla="*/ 578819 h 758095"/>
                        <a:gd name="connsiteX73" fmla="*/ 266105 w 1496212"/>
                        <a:gd name="connsiteY73" fmla="*/ 556297 h 758095"/>
                        <a:gd name="connsiteX74" fmla="*/ 259349 w 1496212"/>
                        <a:gd name="connsiteY74" fmla="*/ 554045 h 758095"/>
                        <a:gd name="connsiteX75" fmla="*/ 236826 w 1496212"/>
                        <a:gd name="connsiteY75" fmla="*/ 545036 h 758095"/>
                        <a:gd name="connsiteX76" fmla="*/ 180521 w 1496212"/>
                        <a:gd name="connsiteY76" fmla="*/ 536027 h 758095"/>
                        <a:gd name="connsiteX77" fmla="*/ 117459 w 1496212"/>
                        <a:gd name="connsiteY77" fmla="*/ 533775 h 758095"/>
                        <a:gd name="connsiteX78" fmla="*/ 76919 w 1496212"/>
                        <a:gd name="connsiteY78" fmla="*/ 536027 h 758095"/>
                        <a:gd name="connsiteX79" fmla="*/ 61645 w 1496212"/>
                        <a:gd name="connsiteY79" fmla="*/ 536930 h 758095"/>
                        <a:gd name="connsiteX80" fmla="*/ 23483 w 1496212"/>
                        <a:gd name="connsiteY80" fmla="*/ 550729 h 758095"/>
                        <a:gd name="connsiteX81" fmla="*/ 103 w 1496212"/>
                        <a:gd name="connsiteY81" fmla="*/ 573331 h 758095"/>
                        <a:gd name="connsiteX82" fmla="*/ 16207 w 1496212"/>
                        <a:gd name="connsiteY82" fmla="*/ 613525 h 758095"/>
                        <a:gd name="connsiteX83" fmla="*/ 45307 w 1496212"/>
                        <a:gd name="connsiteY83" fmla="*/ 618170 h 758095"/>
                        <a:gd name="connsiteX84" fmla="*/ 125027 w 1496212"/>
                        <a:gd name="connsiteY84" fmla="*/ 629432 h 758095"/>
                        <a:gd name="connsiteX85" fmla="*/ 167008 w 1496212"/>
                        <a:gd name="connsiteY85" fmla="*/ 632873 h 758095"/>
                        <a:gd name="connsiteX86" fmla="*/ 219388 w 1496212"/>
                        <a:gd name="connsiteY86" fmla="*/ 640429 h 758095"/>
                        <a:gd name="connsiteX87" fmla="*/ 271189 w 1496212"/>
                        <a:gd name="connsiteY87" fmla="*/ 659173 h 758095"/>
                        <a:gd name="connsiteX88" fmla="*/ 302141 w 1496212"/>
                        <a:gd name="connsiteY88" fmla="*/ 675665 h 758095"/>
                        <a:gd name="connsiteX89" fmla="*/ 337229 w 1496212"/>
                        <a:gd name="connsiteY89" fmla="*/ 700365 h 758095"/>
                        <a:gd name="connsiteX90" fmla="*/ 378458 w 1496212"/>
                        <a:gd name="connsiteY90" fmla="*/ 749187 h 758095"/>
                        <a:gd name="connsiteX91" fmla="*/ 403490 w 1496212"/>
                        <a:gd name="connsiteY91" fmla="*/ 752240 h 758095"/>
                        <a:gd name="connsiteX92" fmla="*/ 548322 w 1496212"/>
                        <a:gd name="connsiteY92" fmla="*/ 753003 h 758095"/>
                        <a:gd name="connsiteX93" fmla="*/ 650976 w 1496212"/>
                        <a:gd name="connsiteY93" fmla="*/ 747772 h 758095"/>
                        <a:gd name="connsiteX94" fmla="*/ 689522 w 1496212"/>
                        <a:gd name="connsiteY94" fmla="*/ 745483 h 758095"/>
                        <a:gd name="connsiteX95" fmla="*/ 719380 w 1496212"/>
                        <a:gd name="connsiteY95" fmla="*/ 726850 h 758095"/>
                        <a:gd name="connsiteX96" fmla="*/ 766023 w 1496212"/>
                        <a:gd name="connsiteY96" fmla="*/ 676722 h 758095"/>
                        <a:gd name="connsiteX97" fmla="*/ 818551 w 1496212"/>
                        <a:gd name="connsiteY97" fmla="*/ 631642 h 758095"/>
                        <a:gd name="connsiteX98" fmla="*/ 869625 w 1496212"/>
                        <a:gd name="connsiteY98" fmla="*/ 611335 h 758095"/>
                        <a:gd name="connsiteX99" fmla="*/ 917070 w 1496212"/>
                        <a:gd name="connsiteY99" fmla="*/ 603630 h 758095"/>
                        <a:gd name="connsiteX100" fmla="*/ 980058 w 1496212"/>
                        <a:gd name="connsiteY100" fmla="*/ 605846 h 758095"/>
                        <a:gd name="connsiteX101" fmla="*/ 984562 w 1496212"/>
                        <a:gd name="connsiteY101" fmla="*/ 612603 h 758095"/>
                        <a:gd name="connsiteX102" fmla="*/ 989067 w 1496212"/>
                        <a:gd name="connsiteY102" fmla="*/ 617107 h 758095"/>
                        <a:gd name="connsiteX103" fmla="*/ 1009337 w 1496212"/>
                        <a:gd name="connsiteY103" fmla="*/ 623864 h 758095"/>
                        <a:gd name="connsiteX104" fmla="*/ 1018346 w 1496212"/>
                        <a:gd name="connsiteY104" fmla="*/ 632873 h 758095"/>
                        <a:gd name="connsiteX105" fmla="*/ 1022850 w 1496212"/>
                        <a:gd name="connsiteY105" fmla="*/ 641881 h 758095"/>
                        <a:gd name="connsiteX106" fmla="*/ 1036363 w 1496212"/>
                        <a:gd name="connsiteY106" fmla="*/ 650890 h 758095"/>
                        <a:gd name="connsiteX107" fmla="*/ 1040868 w 1496212"/>
                        <a:gd name="connsiteY107" fmla="*/ 664404 h 758095"/>
                        <a:gd name="connsiteX108" fmla="*/ 1047624 w 1496212"/>
                        <a:gd name="connsiteY108" fmla="*/ 668908 h 758095"/>
                        <a:gd name="connsiteX109" fmla="*/ 1058885 w 1496212"/>
                        <a:gd name="connsiteY109" fmla="*/ 671160 h 758095"/>
                        <a:gd name="connsiteX110" fmla="*/ 1065642 w 1496212"/>
                        <a:gd name="connsiteY110" fmla="*/ 673412 h 758095"/>
                        <a:gd name="connsiteX111" fmla="*/ 1067894 w 1496212"/>
                        <a:gd name="connsiteY111" fmla="*/ 680169 h 758095"/>
                        <a:gd name="connsiteX112" fmla="*/ 1076903 w 1496212"/>
                        <a:gd name="connsiteY112" fmla="*/ 682421 h 758095"/>
                        <a:gd name="connsiteX113" fmla="*/ 1085912 w 1496212"/>
                        <a:gd name="connsiteY113" fmla="*/ 686926 h 758095"/>
                        <a:gd name="connsiteX114" fmla="*/ 1103930 w 1496212"/>
                        <a:gd name="connsiteY114" fmla="*/ 691430 h 758095"/>
                        <a:gd name="connsiteX115" fmla="*/ 1110686 w 1496212"/>
                        <a:gd name="connsiteY115" fmla="*/ 700439 h 758095"/>
                        <a:gd name="connsiteX116" fmla="*/ 1115191 w 1496212"/>
                        <a:gd name="connsiteY116" fmla="*/ 707196 h 758095"/>
                        <a:gd name="connsiteX117" fmla="*/ 1121948 w 1496212"/>
                        <a:gd name="connsiteY117" fmla="*/ 711700 h 758095"/>
                        <a:gd name="connsiteX118" fmla="*/ 1130956 w 1496212"/>
                        <a:gd name="connsiteY118" fmla="*/ 727466 h 758095"/>
                        <a:gd name="connsiteX119" fmla="*/ 1133209 w 1496212"/>
                        <a:gd name="connsiteY119" fmla="*/ 736474 h 758095"/>
                        <a:gd name="connsiteX120" fmla="*/ 1148974 w 1496212"/>
                        <a:gd name="connsiteY120" fmla="*/ 743231 h 758095"/>
                        <a:gd name="connsiteX121" fmla="*/ 1191766 w 1496212"/>
                        <a:gd name="connsiteY121" fmla="*/ 745483 h 758095"/>
                        <a:gd name="connsiteX122" fmla="*/ 1207532 w 1496212"/>
                        <a:gd name="connsiteY122" fmla="*/ 743231 h 758095"/>
                        <a:gd name="connsiteX123" fmla="*/ 1248072 w 1496212"/>
                        <a:gd name="connsiteY123" fmla="*/ 745483 h 758095"/>
                        <a:gd name="connsiteX124" fmla="*/ 1268342 w 1496212"/>
                        <a:gd name="connsiteY124" fmla="*/ 747736 h 758095"/>
                        <a:gd name="connsiteX125" fmla="*/ 1281855 w 1496212"/>
                        <a:gd name="connsiteY125" fmla="*/ 729718 h 758095"/>
                        <a:gd name="connsiteX126" fmla="*/ 1288612 w 1496212"/>
                        <a:gd name="connsiteY126" fmla="*/ 727466 h 758095"/>
                        <a:gd name="connsiteX127" fmla="*/ 1304377 w 1496212"/>
                        <a:gd name="connsiteY127" fmla="*/ 713952 h 758095"/>
                        <a:gd name="connsiteX128" fmla="*/ 1306629 w 1496212"/>
                        <a:gd name="connsiteY128" fmla="*/ 707196 h 758095"/>
                        <a:gd name="connsiteX129" fmla="*/ 1311134 w 1496212"/>
                        <a:gd name="connsiteY129" fmla="*/ 700439 h 758095"/>
                        <a:gd name="connsiteX130" fmla="*/ 1315638 w 1496212"/>
                        <a:gd name="connsiteY130" fmla="*/ 691430 h 758095"/>
                        <a:gd name="connsiteX131" fmla="*/ 1322395 w 1496212"/>
                        <a:gd name="connsiteY131" fmla="*/ 689178 h 758095"/>
                        <a:gd name="connsiteX132" fmla="*/ 1326899 w 1496212"/>
                        <a:gd name="connsiteY132" fmla="*/ 680169 h 758095"/>
                        <a:gd name="connsiteX133" fmla="*/ 1333656 w 1496212"/>
                        <a:gd name="connsiteY133" fmla="*/ 675665 h 758095"/>
                        <a:gd name="connsiteX134" fmla="*/ 1335908 w 1496212"/>
                        <a:gd name="connsiteY134" fmla="*/ 666656 h 758095"/>
                        <a:gd name="connsiteX135" fmla="*/ 1338160 w 1496212"/>
                        <a:gd name="connsiteY135" fmla="*/ 659899 h 758095"/>
                        <a:gd name="connsiteX136" fmla="*/ 1342665 w 1496212"/>
                        <a:gd name="connsiteY136" fmla="*/ 655395 h 758095"/>
                        <a:gd name="connsiteX137" fmla="*/ 1351674 w 1496212"/>
                        <a:gd name="connsiteY137" fmla="*/ 641881 h 758095"/>
                        <a:gd name="connsiteX138" fmla="*/ 1353926 w 1496212"/>
                        <a:gd name="connsiteY138" fmla="*/ 632873 h 758095"/>
                        <a:gd name="connsiteX139" fmla="*/ 1356178 w 1496212"/>
                        <a:gd name="connsiteY139" fmla="*/ 610350 h 758095"/>
                        <a:gd name="connsiteX140" fmla="*/ 1360682 w 1496212"/>
                        <a:gd name="connsiteY140" fmla="*/ 601341 h 758095"/>
                        <a:gd name="connsiteX141" fmla="*/ 1365187 w 1496212"/>
                        <a:gd name="connsiteY141" fmla="*/ 585576 h 758095"/>
                        <a:gd name="connsiteX142" fmla="*/ 1371944 w 1496212"/>
                        <a:gd name="connsiteY142" fmla="*/ 576567 h 758095"/>
                        <a:gd name="connsiteX143" fmla="*/ 1376448 w 1496212"/>
                        <a:gd name="connsiteY143" fmla="*/ 542784 h 758095"/>
                        <a:gd name="connsiteX144" fmla="*/ 1378700 w 1496212"/>
                        <a:gd name="connsiteY144" fmla="*/ 533775 h 758095"/>
                        <a:gd name="connsiteX145" fmla="*/ 1380952 w 1496212"/>
                        <a:gd name="connsiteY145" fmla="*/ 477470 h 758095"/>
                        <a:gd name="connsiteX146" fmla="*/ 1396718 w 1496212"/>
                        <a:gd name="connsiteY146" fmla="*/ 454947 h 758095"/>
                        <a:gd name="connsiteX147" fmla="*/ 1403475 w 1496212"/>
                        <a:gd name="connsiteY147" fmla="*/ 443686 h 758095"/>
                        <a:gd name="connsiteX148" fmla="*/ 1410231 w 1496212"/>
                        <a:gd name="connsiteY148" fmla="*/ 434677 h 758095"/>
                        <a:gd name="connsiteX149" fmla="*/ 1412483 w 1496212"/>
                        <a:gd name="connsiteY149" fmla="*/ 385129 h 758095"/>
                        <a:gd name="connsiteX150" fmla="*/ 1414736 w 1496212"/>
                        <a:gd name="connsiteY150" fmla="*/ 373868 h 758095"/>
                        <a:gd name="connsiteX151" fmla="*/ 1421492 w 1496212"/>
                        <a:gd name="connsiteY151" fmla="*/ 367111 h 758095"/>
                        <a:gd name="connsiteX152" fmla="*/ 1435006 w 1496212"/>
                        <a:gd name="connsiteY152" fmla="*/ 157655 h 758095"/>
                        <a:gd name="connsiteX153" fmla="*/ 1448519 w 1496212"/>
                        <a:gd name="connsiteY153" fmla="*/ 141889 h 758095"/>
                        <a:gd name="connsiteX154" fmla="*/ 1453023 w 1496212"/>
                        <a:gd name="connsiteY154" fmla="*/ 135133 h 758095"/>
                        <a:gd name="connsiteX155" fmla="*/ 1459780 w 1496212"/>
                        <a:gd name="connsiteY155" fmla="*/ 132880 h 758095"/>
                        <a:gd name="connsiteX156" fmla="*/ 1466537 w 1496212"/>
                        <a:gd name="connsiteY156" fmla="*/ 128376 h 758095"/>
                        <a:gd name="connsiteX157" fmla="*/ 1468789 w 1496212"/>
                        <a:gd name="connsiteY157" fmla="*/ 99097 h 758095"/>
                        <a:gd name="connsiteX158" fmla="*/ 1475546 w 1496212"/>
                        <a:gd name="connsiteY158" fmla="*/ 94593 h 758095"/>
                        <a:gd name="connsiteX159" fmla="*/ 1486807 w 1496212"/>
                        <a:gd name="connsiteY159" fmla="*/ 83332 h 758095"/>
                        <a:gd name="connsiteX160" fmla="*/ 1489059 w 1496212"/>
                        <a:gd name="connsiteY160" fmla="*/ 76575 h 758095"/>
                        <a:gd name="connsiteX161" fmla="*/ 1495816 w 1496212"/>
                        <a:gd name="connsiteY161" fmla="*/ 74323 h 758095"/>
                        <a:gd name="connsiteX162" fmla="*/ 1493563 w 1496212"/>
                        <a:gd name="connsiteY162" fmla="*/ 0 h 758095"/>
                        <a:gd name="connsiteX163" fmla="*/ 1482302 w 1496212"/>
                        <a:gd name="connsiteY163" fmla="*/ 9008 h 758095"/>
                        <a:gd name="connsiteX164" fmla="*/ 1480050 w 1496212"/>
                        <a:gd name="connsiteY164" fmla="*/ 18017 h 758095"/>
                        <a:gd name="connsiteX165" fmla="*/ 1473293 w 1496212"/>
                        <a:gd name="connsiteY165" fmla="*/ 20270 h 758095"/>
                        <a:gd name="connsiteX166" fmla="*/ 1482302 w 1496212"/>
                        <a:gd name="connsiteY166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1004832 w 1496212"/>
                        <a:gd name="connsiteY58" fmla="*/ 536027 h 758095"/>
                        <a:gd name="connsiteX59" fmla="*/ 980058 w 1496212"/>
                        <a:gd name="connsiteY59" fmla="*/ 524766 h 758095"/>
                        <a:gd name="connsiteX60" fmla="*/ 905735 w 1496212"/>
                        <a:gd name="connsiteY60" fmla="*/ 522514 h 758095"/>
                        <a:gd name="connsiteX61" fmla="*/ 856186 w 1496212"/>
                        <a:gd name="connsiteY61" fmla="*/ 527018 h 758095"/>
                        <a:gd name="connsiteX62" fmla="*/ 795992 w 1496212"/>
                        <a:gd name="connsiteY62" fmla="*/ 547399 h 758095"/>
                        <a:gd name="connsiteX63" fmla="*/ 750332 w 1496212"/>
                        <a:gd name="connsiteY63" fmla="*/ 578819 h 758095"/>
                        <a:gd name="connsiteX64" fmla="*/ 709792 w 1496212"/>
                        <a:gd name="connsiteY64" fmla="*/ 626116 h 758095"/>
                        <a:gd name="connsiteX65" fmla="*/ 691774 w 1496212"/>
                        <a:gd name="connsiteY65" fmla="*/ 644134 h 758095"/>
                        <a:gd name="connsiteX66" fmla="*/ 647419 w 1496212"/>
                        <a:gd name="connsiteY66" fmla="*/ 668108 h 758095"/>
                        <a:gd name="connsiteX67" fmla="*/ 550648 w 1496212"/>
                        <a:gd name="connsiteY67" fmla="*/ 677007 h 758095"/>
                        <a:gd name="connsiteX68" fmla="*/ 449766 w 1496212"/>
                        <a:gd name="connsiteY68" fmla="*/ 674028 h 758095"/>
                        <a:gd name="connsiteX69" fmla="*/ 385817 w 1496212"/>
                        <a:gd name="connsiteY69" fmla="*/ 637474 h 758095"/>
                        <a:gd name="connsiteX70" fmla="*/ 340428 w 1496212"/>
                        <a:gd name="connsiteY70" fmla="*/ 603594 h 758095"/>
                        <a:gd name="connsiteX71" fmla="*/ 302141 w 1496212"/>
                        <a:gd name="connsiteY71" fmla="*/ 578819 h 758095"/>
                        <a:gd name="connsiteX72" fmla="*/ 266105 w 1496212"/>
                        <a:gd name="connsiteY72" fmla="*/ 556297 h 758095"/>
                        <a:gd name="connsiteX73" fmla="*/ 259349 w 1496212"/>
                        <a:gd name="connsiteY73" fmla="*/ 554045 h 758095"/>
                        <a:gd name="connsiteX74" fmla="*/ 236826 w 1496212"/>
                        <a:gd name="connsiteY74" fmla="*/ 545036 h 758095"/>
                        <a:gd name="connsiteX75" fmla="*/ 180521 w 1496212"/>
                        <a:gd name="connsiteY75" fmla="*/ 536027 h 758095"/>
                        <a:gd name="connsiteX76" fmla="*/ 117459 w 1496212"/>
                        <a:gd name="connsiteY76" fmla="*/ 533775 h 758095"/>
                        <a:gd name="connsiteX77" fmla="*/ 76919 w 1496212"/>
                        <a:gd name="connsiteY77" fmla="*/ 536027 h 758095"/>
                        <a:gd name="connsiteX78" fmla="*/ 61645 w 1496212"/>
                        <a:gd name="connsiteY78" fmla="*/ 536930 h 758095"/>
                        <a:gd name="connsiteX79" fmla="*/ 23483 w 1496212"/>
                        <a:gd name="connsiteY79" fmla="*/ 550729 h 758095"/>
                        <a:gd name="connsiteX80" fmla="*/ 103 w 1496212"/>
                        <a:gd name="connsiteY80" fmla="*/ 573331 h 758095"/>
                        <a:gd name="connsiteX81" fmla="*/ 16207 w 1496212"/>
                        <a:gd name="connsiteY81" fmla="*/ 613525 h 758095"/>
                        <a:gd name="connsiteX82" fmla="*/ 45307 w 1496212"/>
                        <a:gd name="connsiteY82" fmla="*/ 618170 h 758095"/>
                        <a:gd name="connsiteX83" fmla="*/ 125027 w 1496212"/>
                        <a:gd name="connsiteY83" fmla="*/ 629432 h 758095"/>
                        <a:gd name="connsiteX84" fmla="*/ 167008 w 1496212"/>
                        <a:gd name="connsiteY84" fmla="*/ 632873 h 758095"/>
                        <a:gd name="connsiteX85" fmla="*/ 219388 w 1496212"/>
                        <a:gd name="connsiteY85" fmla="*/ 640429 h 758095"/>
                        <a:gd name="connsiteX86" fmla="*/ 271189 w 1496212"/>
                        <a:gd name="connsiteY86" fmla="*/ 659173 h 758095"/>
                        <a:gd name="connsiteX87" fmla="*/ 302141 w 1496212"/>
                        <a:gd name="connsiteY87" fmla="*/ 675665 h 758095"/>
                        <a:gd name="connsiteX88" fmla="*/ 337229 w 1496212"/>
                        <a:gd name="connsiteY88" fmla="*/ 700365 h 758095"/>
                        <a:gd name="connsiteX89" fmla="*/ 378458 w 1496212"/>
                        <a:gd name="connsiteY89" fmla="*/ 749187 h 758095"/>
                        <a:gd name="connsiteX90" fmla="*/ 403490 w 1496212"/>
                        <a:gd name="connsiteY90" fmla="*/ 752240 h 758095"/>
                        <a:gd name="connsiteX91" fmla="*/ 548322 w 1496212"/>
                        <a:gd name="connsiteY91" fmla="*/ 753003 h 758095"/>
                        <a:gd name="connsiteX92" fmla="*/ 650976 w 1496212"/>
                        <a:gd name="connsiteY92" fmla="*/ 747772 h 758095"/>
                        <a:gd name="connsiteX93" fmla="*/ 689522 w 1496212"/>
                        <a:gd name="connsiteY93" fmla="*/ 745483 h 758095"/>
                        <a:gd name="connsiteX94" fmla="*/ 719380 w 1496212"/>
                        <a:gd name="connsiteY94" fmla="*/ 726850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19380 w 1496212"/>
                        <a:gd name="connsiteY93" fmla="*/ 726850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8740 w 1496212"/>
                        <a:gd name="connsiteY93" fmla="*/ 716426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38740 w 1496212"/>
                        <a:gd name="connsiteY94" fmla="*/ 716426 h 758095"/>
                        <a:gd name="connsiteX95" fmla="*/ 766023 w 1496212"/>
                        <a:gd name="connsiteY95" fmla="*/ 676722 h 758095"/>
                        <a:gd name="connsiteX96" fmla="*/ 818551 w 1496212"/>
                        <a:gd name="connsiteY96" fmla="*/ 631642 h 758095"/>
                        <a:gd name="connsiteX97" fmla="*/ 869625 w 1496212"/>
                        <a:gd name="connsiteY97" fmla="*/ 611335 h 758095"/>
                        <a:gd name="connsiteX98" fmla="*/ 917070 w 1496212"/>
                        <a:gd name="connsiteY98" fmla="*/ 603630 h 758095"/>
                        <a:gd name="connsiteX99" fmla="*/ 980058 w 1496212"/>
                        <a:gd name="connsiteY99" fmla="*/ 605846 h 758095"/>
                        <a:gd name="connsiteX100" fmla="*/ 984562 w 1496212"/>
                        <a:gd name="connsiteY100" fmla="*/ 612603 h 758095"/>
                        <a:gd name="connsiteX101" fmla="*/ 989067 w 1496212"/>
                        <a:gd name="connsiteY101" fmla="*/ 617107 h 758095"/>
                        <a:gd name="connsiteX102" fmla="*/ 1009337 w 1496212"/>
                        <a:gd name="connsiteY102" fmla="*/ 623864 h 758095"/>
                        <a:gd name="connsiteX103" fmla="*/ 1018346 w 1496212"/>
                        <a:gd name="connsiteY103" fmla="*/ 632873 h 758095"/>
                        <a:gd name="connsiteX104" fmla="*/ 1022850 w 1496212"/>
                        <a:gd name="connsiteY104" fmla="*/ 641881 h 758095"/>
                        <a:gd name="connsiteX105" fmla="*/ 1036363 w 1496212"/>
                        <a:gd name="connsiteY105" fmla="*/ 650890 h 758095"/>
                        <a:gd name="connsiteX106" fmla="*/ 1040868 w 1496212"/>
                        <a:gd name="connsiteY106" fmla="*/ 664404 h 758095"/>
                        <a:gd name="connsiteX107" fmla="*/ 1047624 w 1496212"/>
                        <a:gd name="connsiteY107" fmla="*/ 668908 h 758095"/>
                        <a:gd name="connsiteX108" fmla="*/ 1058885 w 1496212"/>
                        <a:gd name="connsiteY108" fmla="*/ 671160 h 758095"/>
                        <a:gd name="connsiteX109" fmla="*/ 1065642 w 1496212"/>
                        <a:gd name="connsiteY109" fmla="*/ 673412 h 758095"/>
                        <a:gd name="connsiteX110" fmla="*/ 1067894 w 1496212"/>
                        <a:gd name="connsiteY110" fmla="*/ 680169 h 758095"/>
                        <a:gd name="connsiteX111" fmla="*/ 1076903 w 1496212"/>
                        <a:gd name="connsiteY111" fmla="*/ 682421 h 758095"/>
                        <a:gd name="connsiteX112" fmla="*/ 1085912 w 1496212"/>
                        <a:gd name="connsiteY112" fmla="*/ 686926 h 758095"/>
                        <a:gd name="connsiteX113" fmla="*/ 1103930 w 1496212"/>
                        <a:gd name="connsiteY113" fmla="*/ 691430 h 758095"/>
                        <a:gd name="connsiteX114" fmla="*/ 1110686 w 1496212"/>
                        <a:gd name="connsiteY114" fmla="*/ 700439 h 758095"/>
                        <a:gd name="connsiteX115" fmla="*/ 1115191 w 1496212"/>
                        <a:gd name="connsiteY115" fmla="*/ 707196 h 758095"/>
                        <a:gd name="connsiteX116" fmla="*/ 1121948 w 1496212"/>
                        <a:gd name="connsiteY116" fmla="*/ 711700 h 758095"/>
                        <a:gd name="connsiteX117" fmla="*/ 1130956 w 1496212"/>
                        <a:gd name="connsiteY117" fmla="*/ 727466 h 758095"/>
                        <a:gd name="connsiteX118" fmla="*/ 1133209 w 1496212"/>
                        <a:gd name="connsiteY118" fmla="*/ 736474 h 758095"/>
                        <a:gd name="connsiteX119" fmla="*/ 1148974 w 1496212"/>
                        <a:gd name="connsiteY119" fmla="*/ 743231 h 758095"/>
                        <a:gd name="connsiteX120" fmla="*/ 1191766 w 1496212"/>
                        <a:gd name="connsiteY120" fmla="*/ 745483 h 758095"/>
                        <a:gd name="connsiteX121" fmla="*/ 1207532 w 1496212"/>
                        <a:gd name="connsiteY121" fmla="*/ 743231 h 758095"/>
                        <a:gd name="connsiteX122" fmla="*/ 1248072 w 1496212"/>
                        <a:gd name="connsiteY122" fmla="*/ 745483 h 758095"/>
                        <a:gd name="connsiteX123" fmla="*/ 1268342 w 1496212"/>
                        <a:gd name="connsiteY123" fmla="*/ 747736 h 758095"/>
                        <a:gd name="connsiteX124" fmla="*/ 1281855 w 1496212"/>
                        <a:gd name="connsiteY124" fmla="*/ 729718 h 758095"/>
                        <a:gd name="connsiteX125" fmla="*/ 1288612 w 1496212"/>
                        <a:gd name="connsiteY125" fmla="*/ 727466 h 758095"/>
                        <a:gd name="connsiteX126" fmla="*/ 1304377 w 1496212"/>
                        <a:gd name="connsiteY126" fmla="*/ 713952 h 758095"/>
                        <a:gd name="connsiteX127" fmla="*/ 1306629 w 1496212"/>
                        <a:gd name="connsiteY127" fmla="*/ 707196 h 758095"/>
                        <a:gd name="connsiteX128" fmla="*/ 1311134 w 1496212"/>
                        <a:gd name="connsiteY128" fmla="*/ 700439 h 758095"/>
                        <a:gd name="connsiteX129" fmla="*/ 1315638 w 1496212"/>
                        <a:gd name="connsiteY129" fmla="*/ 691430 h 758095"/>
                        <a:gd name="connsiteX130" fmla="*/ 1322395 w 1496212"/>
                        <a:gd name="connsiteY130" fmla="*/ 689178 h 758095"/>
                        <a:gd name="connsiteX131" fmla="*/ 1326899 w 1496212"/>
                        <a:gd name="connsiteY131" fmla="*/ 680169 h 758095"/>
                        <a:gd name="connsiteX132" fmla="*/ 1333656 w 1496212"/>
                        <a:gd name="connsiteY132" fmla="*/ 675665 h 758095"/>
                        <a:gd name="connsiteX133" fmla="*/ 1335908 w 1496212"/>
                        <a:gd name="connsiteY133" fmla="*/ 666656 h 758095"/>
                        <a:gd name="connsiteX134" fmla="*/ 1338160 w 1496212"/>
                        <a:gd name="connsiteY134" fmla="*/ 659899 h 758095"/>
                        <a:gd name="connsiteX135" fmla="*/ 1342665 w 1496212"/>
                        <a:gd name="connsiteY135" fmla="*/ 655395 h 758095"/>
                        <a:gd name="connsiteX136" fmla="*/ 1351674 w 1496212"/>
                        <a:gd name="connsiteY136" fmla="*/ 641881 h 758095"/>
                        <a:gd name="connsiteX137" fmla="*/ 1353926 w 1496212"/>
                        <a:gd name="connsiteY137" fmla="*/ 632873 h 758095"/>
                        <a:gd name="connsiteX138" fmla="*/ 1356178 w 1496212"/>
                        <a:gd name="connsiteY138" fmla="*/ 610350 h 758095"/>
                        <a:gd name="connsiteX139" fmla="*/ 1360682 w 1496212"/>
                        <a:gd name="connsiteY139" fmla="*/ 601341 h 758095"/>
                        <a:gd name="connsiteX140" fmla="*/ 1365187 w 1496212"/>
                        <a:gd name="connsiteY140" fmla="*/ 585576 h 758095"/>
                        <a:gd name="connsiteX141" fmla="*/ 1371944 w 1496212"/>
                        <a:gd name="connsiteY141" fmla="*/ 576567 h 758095"/>
                        <a:gd name="connsiteX142" fmla="*/ 1376448 w 1496212"/>
                        <a:gd name="connsiteY142" fmla="*/ 542784 h 758095"/>
                        <a:gd name="connsiteX143" fmla="*/ 1378700 w 1496212"/>
                        <a:gd name="connsiteY143" fmla="*/ 533775 h 758095"/>
                        <a:gd name="connsiteX144" fmla="*/ 1380952 w 1496212"/>
                        <a:gd name="connsiteY144" fmla="*/ 477470 h 758095"/>
                        <a:gd name="connsiteX145" fmla="*/ 1396718 w 1496212"/>
                        <a:gd name="connsiteY145" fmla="*/ 454947 h 758095"/>
                        <a:gd name="connsiteX146" fmla="*/ 1403475 w 1496212"/>
                        <a:gd name="connsiteY146" fmla="*/ 443686 h 758095"/>
                        <a:gd name="connsiteX147" fmla="*/ 1410231 w 1496212"/>
                        <a:gd name="connsiteY147" fmla="*/ 434677 h 758095"/>
                        <a:gd name="connsiteX148" fmla="*/ 1412483 w 1496212"/>
                        <a:gd name="connsiteY148" fmla="*/ 385129 h 758095"/>
                        <a:gd name="connsiteX149" fmla="*/ 1414736 w 1496212"/>
                        <a:gd name="connsiteY149" fmla="*/ 373868 h 758095"/>
                        <a:gd name="connsiteX150" fmla="*/ 1421492 w 1496212"/>
                        <a:gd name="connsiteY150" fmla="*/ 367111 h 758095"/>
                        <a:gd name="connsiteX151" fmla="*/ 1435006 w 1496212"/>
                        <a:gd name="connsiteY151" fmla="*/ 157655 h 758095"/>
                        <a:gd name="connsiteX152" fmla="*/ 1448519 w 1496212"/>
                        <a:gd name="connsiteY152" fmla="*/ 141889 h 758095"/>
                        <a:gd name="connsiteX153" fmla="*/ 1453023 w 1496212"/>
                        <a:gd name="connsiteY153" fmla="*/ 135133 h 758095"/>
                        <a:gd name="connsiteX154" fmla="*/ 1459780 w 1496212"/>
                        <a:gd name="connsiteY154" fmla="*/ 132880 h 758095"/>
                        <a:gd name="connsiteX155" fmla="*/ 1466537 w 1496212"/>
                        <a:gd name="connsiteY155" fmla="*/ 128376 h 758095"/>
                        <a:gd name="connsiteX156" fmla="*/ 1468789 w 1496212"/>
                        <a:gd name="connsiteY156" fmla="*/ 99097 h 758095"/>
                        <a:gd name="connsiteX157" fmla="*/ 1475546 w 1496212"/>
                        <a:gd name="connsiteY157" fmla="*/ 94593 h 758095"/>
                        <a:gd name="connsiteX158" fmla="*/ 1486807 w 1496212"/>
                        <a:gd name="connsiteY158" fmla="*/ 83332 h 758095"/>
                        <a:gd name="connsiteX159" fmla="*/ 1489059 w 1496212"/>
                        <a:gd name="connsiteY159" fmla="*/ 76575 h 758095"/>
                        <a:gd name="connsiteX160" fmla="*/ 1495816 w 1496212"/>
                        <a:gd name="connsiteY160" fmla="*/ 74323 h 758095"/>
                        <a:gd name="connsiteX161" fmla="*/ 1493563 w 1496212"/>
                        <a:gd name="connsiteY161" fmla="*/ 0 h 758095"/>
                        <a:gd name="connsiteX162" fmla="*/ 1482302 w 1496212"/>
                        <a:gd name="connsiteY162" fmla="*/ 9008 h 758095"/>
                        <a:gd name="connsiteX163" fmla="*/ 1480050 w 1496212"/>
                        <a:gd name="connsiteY163" fmla="*/ 18017 h 758095"/>
                        <a:gd name="connsiteX164" fmla="*/ 1473293 w 1496212"/>
                        <a:gd name="connsiteY164" fmla="*/ 20270 h 758095"/>
                        <a:gd name="connsiteX165" fmla="*/ 1482302 w 1496212"/>
                        <a:gd name="connsiteY165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989067 w 1496212"/>
                        <a:gd name="connsiteY100" fmla="*/ 617107 h 758095"/>
                        <a:gd name="connsiteX101" fmla="*/ 1009337 w 1496212"/>
                        <a:gd name="connsiteY101" fmla="*/ 623864 h 758095"/>
                        <a:gd name="connsiteX102" fmla="*/ 1018346 w 1496212"/>
                        <a:gd name="connsiteY102" fmla="*/ 632873 h 758095"/>
                        <a:gd name="connsiteX103" fmla="*/ 1022850 w 1496212"/>
                        <a:gd name="connsiteY103" fmla="*/ 641881 h 758095"/>
                        <a:gd name="connsiteX104" fmla="*/ 1036363 w 1496212"/>
                        <a:gd name="connsiteY104" fmla="*/ 650890 h 758095"/>
                        <a:gd name="connsiteX105" fmla="*/ 1040868 w 1496212"/>
                        <a:gd name="connsiteY105" fmla="*/ 664404 h 758095"/>
                        <a:gd name="connsiteX106" fmla="*/ 1047624 w 1496212"/>
                        <a:gd name="connsiteY106" fmla="*/ 668908 h 758095"/>
                        <a:gd name="connsiteX107" fmla="*/ 1058885 w 1496212"/>
                        <a:gd name="connsiteY107" fmla="*/ 671160 h 758095"/>
                        <a:gd name="connsiteX108" fmla="*/ 1065642 w 1496212"/>
                        <a:gd name="connsiteY108" fmla="*/ 673412 h 758095"/>
                        <a:gd name="connsiteX109" fmla="*/ 1067894 w 1496212"/>
                        <a:gd name="connsiteY109" fmla="*/ 680169 h 758095"/>
                        <a:gd name="connsiteX110" fmla="*/ 1076903 w 1496212"/>
                        <a:gd name="connsiteY110" fmla="*/ 682421 h 758095"/>
                        <a:gd name="connsiteX111" fmla="*/ 1085912 w 1496212"/>
                        <a:gd name="connsiteY111" fmla="*/ 686926 h 758095"/>
                        <a:gd name="connsiteX112" fmla="*/ 1103930 w 1496212"/>
                        <a:gd name="connsiteY112" fmla="*/ 691430 h 758095"/>
                        <a:gd name="connsiteX113" fmla="*/ 1110686 w 1496212"/>
                        <a:gd name="connsiteY113" fmla="*/ 700439 h 758095"/>
                        <a:gd name="connsiteX114" fmla="*/ 1115191 w 1496212"/>
                        <a:gd name="connsiteY114" fmla="*/ 707196 h 758095"/>
                        <a:gd name="connsiteX115" fmla="*/ 1121948 w 1496212"/>
                        <a:gd name="connsiteY115" fmla="*/ 711700 h 758095"/>
                        <a:gd name="connsiteX116" fmla="*/ 1130956 w 1496212"/>
                        <a:gd name="connsiteY116" fmla="*/ 727466 h 758095"/>
                        <a:gd name="connsiteX117" fmla="*/ 1133209 w 1496212"/>
                        <a:gd name="connsiteY117" fmla="*/ 736474 h 758095"/>
                        <a:gd name="connsiteX118" fmla="*/ 1148974 w 1496212"/>
                        <a:gd name="connsiteY118" fmla="*/ 743231 h 758095"/>
                        <a:gd name="connsiteX119" fmla="*/ 1191766 w 1496212"/>
                        <a:gd name="connsiteY119" fmla="*/ 745483 h 758095"/>
                        <a:gd name="connsiteX120" fmla="*/ 1207532 w 1496212"/>
                        <a:gd name="connsiteY120" fmla="*/ 743231 h 758095"/>
                        <a:gd name="connsiteX121" fmla="*/ 1248072 w 1496212"/>
                        <a:gd name="connsiteY121" fmla="*/ 745483 h 758095"/>
                        <a:gd name="connsiteX122" fmla="*/ 1268342 w 1496212"/>
                        <a:gd name="connsiteY122" fmla="*/ 747736 h 758095"/>
                        <a:gd name="connsiteX123" fmla="*/ 1281855 w 1496212"/>
                        <a:gd name="connsiteY123" fmla="*/ 729718 h 758095"/>
                        <a:gd name="connsiteX124" fmla="*/ 1288612 w 1496212"/>
                        <a:gd name="connsiteY124" fmla="*/ 727466 h 758095"/>
                        <a:gd name="connsiteX125" fmla="*/ 1304377 w 1496212"/>
                        <a:gd name="connsiteY125" fmla="*/ 713952 h 758095"/>
                        <a:gd name="connsiteX126" fmla="*/ 1306629 w 1496212"/>
                        <a:gd name="connsiteY126" fmla="*/ 707196 h 758095"/>
                        <a:gd name="connsiteX127" fmla="*/ 1311134 w 1496212"/>
                        <a:gd name="connsiteY127" fmla="*/ 700439 h 758095"/>
                        <a:gd name="connsiteX128" fmla="*/ 1315638 w 1496212"/>
                        <a:gd name="connsiteY128" fmla="*/ 691430 h 758095"/>
                        <a:gd name="connsiteX129" fmla="*/ 1322395 w 1496212"/>
                        <a:gd name="connsiteY129" fmla="*/ 689178 h 758095"/>
                        <a:gd name="connsiteX130" fmla="*/ 1326899 w 1496212"/>
                        <a:gd name="connsiteY130" fmla="*/ 680169 h 758095"/>
                        <a:gd name="connsiteX131" fmla="*/ 1333656 w 1496212"/>
                        <a:gd name="connsiteY131" fmla="*/ 675665 h 758095"/>
                        <a:gd name="connsiteX132" fmla="*/ 1335908 w 1496212"/>
                        <a:gd name="connsiteY132" fmla="*/ 666656 h 758095"/>
                        <a:gd name="connsiteX133" fmla="*/ 1338160 w 1496212"/>
                        <a:gd name="connsiteY133" fmla="*/ 659899 h 758095"/>
                        <a:gd name="connsiteX134" fmla="*/ 1342665 w 1496212"/>
                        <a:gd name="connsiteY134" fmla="*/ 655395 h 758095"/>
                        <a:gd name="connsiteX135" fmla="*/ 1351674 w 1496212"/>
                        <a:gd name="connsiteY135" fmla="*/ 641881 h 758095"/>
                        <a:gd name="connsiteX136" fmla="*/ 1353926 w 1496212"/>
                        <a:gd name="connsiteY136" fmla="*/ 632873 h 758095"/>
                        <a:gd name="connsiteX137" fmla="*/ 1356178 w 1496212"/>
                        <a:gd name="connsiteY137" fmla="*/ 610350 h 758095"/>
                        <a:gd name="connsiteX138" fmla="*/ 1360682 w 1496212"/>
                        <a:gd name="connsiteY138" fmla="*/ 601341 h 758095"/>
                        <a:gd name="connsiteX139" fmla="*/ 1365187 w 1496212"/>
                        <a:gd name="connsiteY139" fmla="*/ 585576 h 758095"/>
                        <a:gd name="connsiteX140" fmla="*/ 1371944 w 1496212"/>
                        <a:gd name="connsiteY140" fmla="*/ 576567 h 758095"/>
                        <a:gd name="connsiteX141" fmla="*/ 1376448 w 1496212"/>
                        <a:gd name="connsiteY141" fmla="*/ 542784 h 758095"/>
                        <a:gd name="connsiteX142" fmla="*/ 1378700 w 1496212"/>
                        <a:gd name="connsiteY142" fmla="*/ 533775 h 758095"/>
                        <a:gd name="connsiteX143" fmla="*/ 1380952 w 1496212"/>
                        <a:gd name="connsiteY143" fmla="*/ 477470 h 758095"/>
                        <a:gd name="connsiteX144" fmla="*/ 1396718 w 1496212"/>
                        <a:gd name="connsiteY144" fmla="*/ 454947 h 758095"/>
                        <a:gd name="connsiteX145" fmla="*/ 1403475 w 1496212"/>
                        <a:gd name="connsiteY145" fmla="*/ 443686 h 758095"/>
                        <a:gd name="connsiteX146" fmla="*/ 1410231 w 1496212"/>
                        <a:gd name="connsiteY146" fmla="*/ 434677 h 758095"/>
                        <a:gd name="connsiteX147" fmla="*/ 1412483 w 1496212"/>
                        <a:gd name="connsiteY147" fmla="*/ 385129 h 758095"/>
                        <a:gd name="connsiteX148" fmla="*/ 1414736 w 1496212"/>
                        <a:gd name="connsiteY148" fmla="*/ 373868 h 758095"/>
                        <a:gd name="connsiteX149" fmla="*/ 1421492 w 1496212"/>
                        <a:gd name="connsiteY149" fmla="*/ 367111 h 758095"/>
                        <a:gd name="connsiteX150" fmla="*/ 1435006 w 1496212"/>
                        <a:gd name="connsiteY150" fmla="*/ 157655 h 758095"/>
                        <a:gd name="connsiteX151" fmla="*/ 1448519 w 1496212"/>
                        <a:gd name="connsiteY151" fmla="*/ 141889 h 758095"/>
                        <a:gd name="connsiteX152" fmla="*/ 1453023 w 1496212"/>
                        <a:gd name="connsiteY152" fmla="*/ 135133 h 758095"/>
                        <a:gd name="connsiteX153" fmla="*/ 1459780 w 1496212"/>
                        <a:gd name="connsiteY153" fmla="*/ 132880 h 758095"/>
                        <a:gd name="connsiteX154" fmla="*/ 1466537 w 1496212"/>
                        <a:gd name="connsiteY154" fmla="*/ 128376 h 758095"/>
                        <a:gd name="connsiteX155" fmla="*/ 1468789 w 1496212"/>
                        <a:gd name="connsiteY155" fmla="*/ 99097 h 758095"/>
                        <a:gd name="connsiteX156" fmla="*/ 1475546 w 1496212"/>
                        <a:gd name="connsiteY156" fmla="*/ 94593 h 758095"/>
                        <a:gd name="connsiteX157" fmla="*/ 1486807 w 1496212"/>
                        <a:gd name="connsiteY157" fmla="*/ 83332 h 758095"/>
                        <a:gd name="connsiteX158" fmla="*/ 1489059 w 1496212"/>
                        <a:gd name="connsiteY158" fmla="*/ 76575 h 758095"/>
                        <a:gd name="connsiteX159" fmla="*/ 1495816 w 1496212"/>
                        <a:gd name="connsiteY159" fmla="*/ 74323 h 758095"/>
                        <a:gd name="connsiteX160" fmla="*/ 1493563 w 1496212"/>
                        <a:gd name="connsiteY160" fmla="*/ 0 h 758095"/>
                        <a:gd name="connsiteX161" fmla="*/ 1482302 w 1496212"/>
                        <a:gd name="connsiteY161" fmla="*/ 9008 h 758095"/>
                        <a:gd name="connsiteX162" fmla="*/ 1480050 w 1496212"/>
                        <a:gd name="connsiteY162" fmla="*/ 18017 h 758095"/>
                        <a:gd name="connsiteX163" fmla="*/ 1473293 w 1496212"/>
                        <a:gd name="connsiteY163" fmla="*/ 20270 h 758095"/>
                        <a:gd name="connsiteX164" fmla="*/ 1482302 w 1496212"/>
                        <a:gd name="connsiteY164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78458 w 1496212"/>
                        <a:gd name="connsiteY88" fmla="*/ 749187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02 w 1496212"/>
                        <a:gd name="connsiteY0" fmla="*/ 18017 h 758095"/>
                        <a:gd name="connsiteX1" fmla="*/ 1482302 w 1496212"/>
                        <a:gd name="connsiteY1" fmla="*/ 18017 h 758095"/>
                        <a:gd name="connsiteX2" fmla="*/ 1455276 w 1496212"/>
                        <a:gd name="connsiteY2" fmla="*/ 38287 h 758095"/>
                        <a:gd name="connsiteX3" fmla="*/ 1432753 w 1496212"/>
                        <a:gd name="connsiteY3" fmla="*/ 49548 h 758095"/>
                        <a:gd name="connsiteX4" fmla="*/ 1425997 w 1496212"/>
                        <a:gd name="connsiteY4" fmla="*/ 54053 h 758095"/>
                        <a:gd name="connsiteX5" fmla="*/ 1414736 w 1496212"/>
                        <a:gd name="connsiteY5" fmla="*/ 60809 h 758095"/>
                        <a:gd name="connsiteX6" fmla="*/ 1401222 w 1496212"/>
                        <a:gd name="connsiteY6" fmla="*/ 67566 h 758095"/>
                        <a:gd name="connsiteX7" fmla="*/ 1392214 w 1496212"/>
                        <a:gd name="connsiteY7" fmla="*/ 76575 h 758095"/>
                        <a:gd name="connsiteX8" fmla="*/ 1383205 w 1496212"/>
                        <a:gd name="connsiteY8" fmla="*/ 83332 h 758095"/>
                        <a:gd name="connsiteX9" fmla="*/ 1371944 w 1496212"/>
                        <a:gd name="connsiteY9" fmla="*/ 94593 h 758095"/>
                        <a:gd name="connsiteX10" fmla="*/ 1362935 w 1496212"/>
                        <a:gd name="connsiteY10" fmla="*/ 112610 h 758095"/>
                        <a:gd name="connsiteX11" fmla="*/ 1360682 w 1496212"/>
                        <a:gd name="connsiteY11" fmla="*/ 119367 h 758095"/>
                        <a:gd name="connsiteX12" fmla="*/ 1356178 w 1496212"/>
                        <a:gd name="connsiteY12" fmla="*/ 128376 h 758095"/>
                        <a:gd name="connsiteX13" fmla="*/ 1351674 w 1496212"/>
                        <a:gd name="connsiteY13" fmla="*/ 155403 h 758095"/>
                        <a:gd name="connsiteX14" fmla="*/ 1347169 w 1496212"/>
                        <a:gd name="connsiteY14" fmla="*/ 164411 h 758095"/>
                        <a:gd name="connsiteX15" fmla="*/ 1344917 w 1496212"/>
                        <a:gd name="connsiteY15" fmla="*/ 175673 h 758095"/>
                        <a:gd name="connsiteX16" fmla="*/ 1340413 w 1496212"/>
                        <a:gd name="connsiteY16" fmla="*/ 182429 h 758095"/>
                        <a:gd name="connsiteX17" fmla="*/ 1335908 w 1496212"/>
                        <a:gd name="connsiteY17" fmla="*/ 191438 h 758095"/>
                        <a:gd name="connsiteX18" fmla="*/ 1331404 w 1496212"/>
                        <a:gd name="connsiteY18" fmla="*/ 225221 h 758095"/>
                        <a:gd name="connsiteX19" fmla="*/ 1320143 w 1496212"/>
                        <a:gd name="connsiteY19" fmla="*/ 245491 h 758095"/>
                        <a:gd name="connsiteX20" fmla="*/ 1308882 w 1496212"/>
                        <a:gd name="connsiteY20" fmla="*/ 259005 h 758095"/>
                        <a:gd name="connsiteX21" fmla="*/ 1306629 w 1496212"/>
                        <a:gd name="connsiteY21" fmla="*/ 265761 h 758095"/>
                        <a:gd name="connsiteX22" fmla="*/ 1302125 w 1496212"/>
                        <a:gd name="connsiteY22" fmla="*/ 270266 h 758095"/>
                        <a:gd name="connsiteX23" fmla="*/ 1293116 w 1496212"/>
                        <a:gd name="connsiteY23" fmla="*/ 288283 h 758095"/>
                        <a:gd name="connsiteX24" fmla="*/ 1290864 w 1496212"/>
                        <a:gd name="connsiteY24" fmla="*/ 297292 h 758095"/>
                        <a:gd name="connsiteX25" fmla="*/ 1288612 w 1496212"/>
                        <a:gd name="connsiteY25" fmla="*/ 304049 h 758095"/>
                        <a:gd name="connsiteX26" fmla="*/ 1275098 w 1496212"/>
                        <a:gd name="connsiteY26" fmla="*/ 335580 h 758095"/>
                        <a:gd name="connsiteX27" fmla="*/ 1270594 w 1496212"/>
                        <a:gd name="connsiteY27" fmla="*/ 382876 h 758095"/>
                        <a:gd name="connsiteX28" fmla="*/ 1263837 w 1496212"/>
                        <a:gd name="connsiteY28" fmla="*/ 409903 h 758095"/>
                        <a:gd name="connsiteX29" fmla="*/ 1254828 w 1496212"/>
                        <a:gd name="connsiteY29" fmla="*/ 432425 h 758095"/>
                        <a:gd name="connsiteX30" fmla="*/ 1248072 w 1496212"/>
                        <a:gd name="connsiteY30" fmla="*/ 481974 h 758095"/>
                        <a:gd name="connsiteX31" fmla="*/ 1243567 w 1496212"/>
                        <a:gd name="connsiteY31" fmla="*/ 488731 h 758095"/>
                        <a:gd name="connsiteX32" fmla="*/ 1239063 w 1496212"/>
                        <a:gd name="connsiteY32" fmla="*/ 509001 h 758095"/>
                        <a:gd name="connsiteX33" fmla="*/ 1234558 w 1496212"/>
                        <a:gd name="connsiteY33" fmla="*/ 518009 h 758095"/>
                        <a:gd name="connsiteX34" fmla="*/ 1230054 w 1496212"/>
                        <a:gd name="connsiteY34" fmla="*/ 540532 h 758095"/>
                        <a:gd name="connsiteX35" fmla="*/ 1225549 w 1496212"/>
                        <a:gd name="connsiteY35" fmla="*/ 545036 h 758095"/>
                        <a:gd name="connsiteX36" fmla="*/ 1221045 w 1496212"/>
                        <a:gd name="connsiteY36" fmla="*/ 551793 h 758095"/>
                        <a:gd name="connsiteX37" fmla="*/ 1218793 w 1496212"/>
                        <a:gd name="connsiteY37" fmla="*/ 560802 h 758095"/>
                        <a:gd name="connsiteX38" fmla="*/ 1214288 w 1496212"/>
                        <a:gd name="connsiteY38" fmla="*/ 567558 h 758095"/>
                        <a:gd name="connsiteX39" fmla="*/ 1212036 w 1496212"/>
                        <a:gd name="connsiteY39" fmla="*/ 583324 h 758095"/>
                        <a:gd name="connsiteX40" fmla="*/ 1203027 w 1496212"/>
                        <a:gd name="connsiteY40" fmla="*/ 662151 h 758095"/>
                        <a:gd name="connsiteX41" fmla="*/ 1194018 w 1496212"/>
                        <a:gd name="connsiteY41" fmla="*/ 668908 h 758095"/>
                        <a:gd name="connsiteX42" fmla="*/ 1173749 w 1496212"/>
                        <a:gd name="connsiteY42" fmla="*/ 671160 h 758095"/>
                        <a:gd name="connsiteX43" fmla="*/ 1151226 w 1496212"/>
                        <a:gd name="connsiteY43" fmla="*/ 666656 h 758095"/>
                        <a:gd name="connsiteX44" fmla="*/ 1135461 w 1496212"/>
                        <a:gd name="connsiteY44" fmla="*/ 646386 h 758095"/>
                        <a:gd name="connsiteX45" fmla="*/ 1121948 w 1496212"/>
                        <a:gd name="connsiteY45" fmla="*/ 635125 h 758095"/>
                        <a:gd name="connsiteX46" fmla="*/ 1115191 w 1496212"/>
                        <a:gd name="connsiteY46" fmla="*/ 621611 h 758095"/>
                        <a:gd name="connsiteX47" fmla="*/ 1112939 w 1496212"/>
                        <a:gd name="connsiteY47" fmla="*/ 614855 h 758095"/>
                        <a:gd name="connsiteX48" fmla="*/ 1099425 w 1496212"/>
                        <a:gd name="connsiteY48" fmla="*/ 605846 h 758095"/>
                        <a:gd name="connsiteX49" fmla="*/ 1088164 w 1496212"/>
                        <a:gd name="connsiteY49" fmla="*/ 596837 h 758095"/>
                        <a:gd name="connsiteX50" fmla="*/ 1081408 w 1496212"/>
                        <a:gd name="connsiteY50" fmla="*/ 592333 h 758095"/>
                        <a:gd name="connsiteX51" fmla="*/ 1063390 w 1496212"/>
                        <a:gd name="connsiteY51" fmla="*/ 587828 h 758095"/>
                        <a:gd name="connsiteX52" fmla="*/ 1061138 w 1496212"/>
                        <a:gd name="connsiteY52" fmla="*/ 581072 h 758095"/>
                        <a:gd name="connsiteX53" fmla="*/ 1049877 w 1496212"/>
                        <a:gd name="connsiteY53" fmla="*/ 569810 h 758095"/>
                        <a:gd name="connsiteX54" fmla="*/ 1047624 w 1496212"/>
                        <a:gd name="connsiteY54" fmla="*/ 563054 h 758095"/>
                        <a:gd name="connsiteX55" fmla="*/ 1034111 w 1496212"/>
                        <a:gd name="connsiteY55" fmla="*/ 551793 h 758095"/>
                        <a:gd name="connsiteX56" fmla="*/ 1022850 w 1496212"/>
                        <a:gd name="connsiteY56" fmla="*/ 542784 h 758095"/>
                        <a:gd name="connsiteX57" fmla="*/ 1016093 w 1496212"/>
                        <a:gd name="connsiteY57" fmla="*/ 540532 h 758095"/>
                        <a:gd name="connsiteX58" fmla="*/ 980058 w 1496212"/>
                        <a:gd name="connsiteY58" fmla="*/ 524766 h 758095"/>
                        <a:gd name="connsiteX59" fmla="*/ 905735 w 1496212"/>
                        <a:gd name="connsiteY59" fmla="*/ 522514 h 758095"/>
                        <a:gd name="connsiteX60" fmla="*/ 856186 w 1496212"/>
                        <a:gd name="connsiteY60" fmla="*/ 527018 h 758095"/>
                        <a:gd name="connsiteX61" fmla="*/ 795992 w 1496212"/>
                        <a:gd name="connsiteY61" fmla="*/ 547399 h 758095"/>
                        <a:gd name="connsiteX62" fmla="*/ 750332 w 1496212"/>
                        <a:gd name="connsiteY62" fmla="*/ 578819 h 758095"/>
                        <a:gd name="connsiteX63" fmla="*/ 709792 w 1496212"/>
                        <a:gd name="connsiteY63" fmla="*/ 626116 h 758095"/>
                        <a:gd name="connsiteX64" fmla="*/ 691774 w 1496212"/>
                        <a:gd name="connsiteY64" fmla="*/ 644134 h 758095"/>
                        <a:gd name="connsiteX65" fmla="*/ 647419 w 1496212"/>
                        <a:gd name="connsiteY65" fmla="*/ 668108 h 758095"/>
                        <a:gd name="connsiteX66" fmla="*/ 550648 w 1496212"/>
                        <a:gd name="connsiteY66" fmla="*/ 677007 h 758095"/>
                        <a:gd name="connsiteX67" fmla="*/ 449766 w 1496212"/>
                        <a:gd name="connsiteY67" fmla="*/ 674028 h 758095"/>
                        <a:gd name="connsiteX68" fmla="*/ 385817 w 1496212"/>
                        <a:gd name="connsiteY68" fmla="*/ 637474 h 758095"/>
                        <a:gd name="connsiteX69" fmla="*/ 340428 w 1496212"/>
                        <a:gd name="connsiteY69" fmla="*/ 603594 h 758095"/>
                        <a:gd name="connsiteX70" fmla="*/ 302141 w 1496212"/>
                        <a:gd name="connsiteY70" fmla="*/ 578819 h 758095"/>
                        <a:gd name="connsiteX71" fmla="*/ 266105 w 1496212"/>
                        <a:gd name="connsiteY71" fmla="*/ 556297 h 758095"/>
                        <a:gd name="connsiteX72" fmla="*/ 259349 w 1496212"/>
                        <a:gd name="connsiteY72" fmla="*/ 554045 h 758095"/>
                        <a:gd name="connsiteX73" fmla="*/ 236826 w 1496212"/>
                        <a:gd name="connsiteY73" fmla="*/ 545036 h 758095"/>
                        <a:gd name="connsiteX74" fmla="*/ 180521 w 1496212"/>
                        <a:gd name="connsiteY74" fmla="*/ 536027 h 758095"/>
                        <a:gd name="connsiteX75" fmla="*/ 117459 w 1496212"/>
                        <a:gd name="connsiteY75" fmla="*/ 533775 h 758095"/>
                        <a:gd name="connsiteX76" fmla="*/ 76919 w 1496212"/>
                        <a:gd name="connsiteY76" fmla="*/ 536027 h 758095"/>
                        <a:gd name="connsiteX77" fmla="*/ 61645 w 1496212"/>
                        <a:gd name="connsiteY77" fmla="*/ 536930 h 758095"/>
                        <a:gd name="connsiteX78" fmla="*/ 23483 w 1496212"/>
                        <a:gd name="connsiteY78" fmla="*/ 550729 h 758095"/>
                        <a:gd name="connsiteX79" fmla="*/ 103 w 1496212"/>
                        <a:gd name="connsiteY79" fmla="*/ 573331 h 758095"/>
                        <a:gd name="connsiteX80" fmla="*/ 16207 w 1496212"/>
                        <a:gd name="connsiteY80" fmla="*/ 613525 h 758095"/>
                        <a:gd name="connsiteX81" fmla="*/ 45307 w 1496212"/>
                        <a:gd name="connsiteY81" fmla="*/ 618170 h 758095"/>
                        <a:gd name="connsiteX82" fmla="*/ 125027 w 1496212"/>
                        <a:gd name="connsiteY82" fmla="*/ 629432 h 758095"/>
                        <a:gd name="connsiteX83" fmla="*/ 167008 w 1496212"/>
                        <a:gd name="connsiteY83" fmla="*/ 632873 h 758095"/>
                        <a:gd name="connsiteX84" fmla="*/ 219388 w 1496212"/>
                        <a:gd name="connsiteY84" fmla="*/ 640429 h 758095"/>
                        <a:gd name="connsiteX85" fmla="*/ 271189 w 1496212"/>
                        <a:gd name="connsiteY85" fmla="*/ 659173 h 758095"/>
                        <a:gd name="connsiteX86" fmla="*/ 302141 w 1496212"/>
                        <a:gd name="connsiteY86" fmla="*/ 675665 h 758095"/>
                        <a:gd name="connsiteX87" fmla="*/ 337229 w 1496212"/>
                        <a:gd name="connsiteY87" fmla="*/ 700365 h 758095"/>
                        <a:gd name="connsiteX88" fmla="*/ 363566 w 1496212"/>
                        <a:gd name="connsiteY88" fmla="*/ 738763 h 758095"/>
                        <a:gd name="connsiteX89" fmla="*/ 403490 w 1496212"/>
                        <a:gd name="connsiteY89" fmla="*/ 752240 h 758095"/>
                        <a:gd name="connsiteX90" fmla="*/ 548322 w 1496212"/>
                        <a:gd name="connsiteY90" fmla="*/ 753003 h 758095"/>
                        <a:gd name="connsiteX91" fmla="*/ 650976 w 1496212"/>
                        <a:gd name="connsiteY91" fmla="*/ 747772 h 758095"/>
                        <a:gd name="connsiteX92" fmla="*/ 689522 w 1496212"/>
                        <a:gd name="connsiteY92" fmla="*/ 745483 h 758095"/>
                        <a:gd name="connsiteX93" fmla="*/ 735775 w 1496212"/>
                        <a:gd name="connsiteY93" fmla="*/ 708955 h 758095"/>
                        <a:gd name="connsiteX94" fmla="*/ 766023 w 1496212"/>
                        <a:gd name="connsiteY94" fmla="*/ 676722 h 758095"/>
                        <a:gd name="connsiteX95" fmla="*/ 818551 w 1496212"/>
                        <a:gd name="connsiteY95" fmla="*/ 631642 h 758095"/>
                        <a:gd name="connsiteX96" fmla="*/ 869625 w 1496212"/>
                        <a:gd name="connsiteY96" fmla="*/ 611335 h 758095"/>
                        <a:gd name="connsiteX97" fmla="*/ 917070 w 1496212"/>
                        <a:gd name="connsiteY97" fmla="*/ 603630 h 758095"/>
                        <a:gd name="connsiteX98" fmla="*/ 980058 w 1496212"/>
                        <a:gd name="connsiteY98" fmla="*/ 605846 h 758095"/>
                        <a:gd name="connsiteX99" fmla="*/ 984562 w 1496212"/>
                        <a:gd name="connsiteY99" fmla="*/ 612603 h 758095"/>
                        <a:gd name="connsiteX100" fmla="*/ 1009337 w 1496212"/>
                        <a:gd name="connsiteY100" fmla="*/ 623864 h 758095"/>
                        <a:gd name="connsiteX101" fmla="*/ 1018346 w 1496212"/>
                        <a:gd name="connsiteY101" fmla="*/ 632873 h 758095"/>
                        <a:gd name="connsiteX102" fmla="*/ 1022850 w 1496212"/>
                        <a:gd name="connsiteY102" fmla="*/ 641881 h 758095"/>
                        <a:gd name="connsiteX103" fmla="*/ 1036363 w 1496212"/>
                        <a:gd name="connsiteY103" fmla="*/ 650890 h 758095"/>
                        <a:gd name="connsiteX104" fmla="*/ 1040868 w 1496212"/>
                        <a:gd name="connsiteY104" fmla="*/ 664404 h 758095"/>
                        <a:gd name="connsiteX105" fmla="*/ 1047624 w 1496212"/>
                        <a:gd name="connsiteY105" fmla="*/ 668908 h 758095"/>
                        <a:gd name="connsiteX106" fmla="*/ 1058885 w 1496212"/>
                        <a:gd name="connsiteY106" fmla="*/ 671160 h 758095"/>
                        <a:gd name="connsiteX107" fmla="*/ 1065642 w 1496212"/>
                        <a:gd name="connsiteY107" fmla="*/ 673412 h 758095"/>
                        <a:gd name="connsiteX108" fmla="*/ 1067894 w 1496212"/>
                        <a:gd name="connsiteY108" fmla="*/ 680169 h 758095"/>
                        <a:gd name="connsiteX109" fmla="*/ 1076903 w 1496212"/>
                        <a:gd name="connsiteY109" fmla="*/ 682421 h 758095"/>
                        <a:gd name="connsiteX110" fmla="*/ 1085912 w 1496212"/>
                        <a:gd name="connsiteY110" fmla="*/ 686926 h 758095"/>
                        <a:gd name="connsiteX111" fmla="*/ 1103930 w 1496212"/>
                        <a:gd name="connsiteY111" fmla="*/ 691430 h 758095"/>
                        <a:gd name="connsiteX112" fmla="*/ 1110686 w 1496212"/>
                        <a:gd name="connsiteY112" fmla="*/ 700439 h 758095"/>
                        <a:gd name="connsiteX113" fmla="*/ 1115191 w 1496212"/>
                        <a:gd name="connsiteY113" fmla="*/ 707196 h 758095"/>
                        <a:gd name="connsiteX114" fmla="*/ 1121948 w 1496212"/>
                        <a:gd name="connsiteY114" fmla="*/ 711700 h 758095"/>
                        <a:gd name="connsiteX115" fmla="*/ 1130956 w 1496212"/>
                        <a:gd name="connsiteY115" fmla="*/ 727466 h 758095"/>
                        <a:gd name="connsiteX116" fmla="*/ 1133209 w 1496212"/>
                        <a:gd name="connsiteY116" fmla="*/ 736474 h 758095"/>
                        <a:gd name="connsiteX117" fmla="*/ 1148974 w 1496212"/>
                        <a:gd name="connsiteY117" fmla="*/ 743231 h 758095"/>
                        <a:gd name="connsiteX118" fmla="*/ 1191766 w 1496212"/>
                        <a:gd name="connsiteY118" fmla="*/ 745483 h 758095"/>
                        <a:gd name="connsiteX119" fmla="*/ 1207532 w 1496212"/>
                        <a:gd name="connsiteY119" fmla="*/ 743231 h 758095"/>
                        <a:gd name="connsiteX120" fmla="*/ 1248072 w 1496212"/>
                        <a:gd name="connsiteY120" fmla="*/ 745483 h 758095"/>
                        <a:gd name="connsiteX121" fmla="*/ 1268342 w 1496212"/>
                        <a:gd name="connsiteY121" fmla="*/ 747736 h 758095"/>
                        <a:gd name="connsiteX122" fmla="*/ 1281855 w 1496212"/>
                        <a:gd name="connsiteY122" fmla="*/ 729718 h 758095"/>
                        <a:gd name="connsiteX123" fmla="*/ 1288612 w 1496212"/>
                        <a:gd name="connsiteY123" fmla="*/ 727466 h 758095"/>
                        <a:gd name="connsiteX124" fmla="*/ 1304377 w 1496212"/>
                        <a:gd name="connsiteY124" fmla="*/ 713952 h 758095"/>
                        <a:gd name="connsiteX125" fmla="*/ 1306629 w 1496212"/>
                        <a:gd name="connsiteY125" fmla="*/ 707196 h 758095"/>
                        <a:gd name="connsiteX126" fmla="*/ 1311134 w 1496212"/>
                        <a:gd name="connsiteY126" fmla="*/ 700439 h 758095"/>
                        <a:gd name="connsiteX127" fmla="*/ 1315638 w 1496212"/>
                        <a:gd name="connsiteY127" fmla="*/ 691430 h 758095"/>
                        <a:gd name="connsiteX128" fmla="*/ 1322395 w 1496212"/>
                        <a:gd name="connsiteY128" fmla="*/ 689178 h 758095"/>
                        <a:gd name="connsiteX129" fmla="*/ 1326899 w 1496212"/>
                        <a:gd name="connsiteY129" fmla="*/ 680169 h 758095"/>
                        <a:gd name="connsiteX130" fmla="*/ 1333656 w 1496212"/>
                        <a:gd name="connsiteY130" fmla="*/ 675665 h 758095"/>
                        <a:gd name="connsiteX131" fmla="*/ 1335908 w 1496212"/>
                        <a:gd name="connsiteY131" fmla="*/ 666656 h 758095"/>
                        <a:gd name="connsiteX132" fmla="*/ 1338160 w 1496212"/>
                        <a:gd name="connsiteY132" fmla="*/ 659899 h 758095"/>
                        <a:gd name="connsiteX133" fmla="*/ 1342665 w 1496212"/>
                        <a:gd name="connsiteY133" fmla="*/ 655395 h 758095"/>
                        <a:gd name="connsiteX134" fmla="*/ 1351674 w 1496212"/>
                        <a:gd name="connsiteY134" fmla="*/ 641881 h 758095"/>
                        <a:gd name="connsiteX135" fmla="*/ 1353926 w 1496212"/>
                        <a:gd name="connsiteY135" fmla="*/ 632873 h 758095"/>
                        <a:gd name="connsiteX136" fmla="*/ 1356178 w 1496212"/>
                        <a:gd name="connsiteY136" fmla="*/ 610350 h 758095"/>
                        <a:gd name="connsiteX137" fmla="*/ 1360682 w 1496212"/>
                        <a:gd name="connsiteY137" fmla="*/ 601341 h 758095"/>
                        <a:gd name="connsiteX138" fmla="*/ 1365187 w 1496212"/>
                        <a:gd name="connsiteY138" fmla="*/ 585576 h 758095"/>
                        <a:gd name="connsiteX139" fmla="*/ 1371944 w 1496212"/>
                        <a:gd name="connsiteY139" fmla="*/ 576567 h 758095"/>
                        <a:gd name="connsiteX140" fmla="*/ 1376448 w 1496212"/>
                        <a:gd name="connsiteY140" fmla="*/ 542784 h 758095"/>
                        <a:gd name="connsiteX141" fmla="*/ 1378700 w 1496212"/>
                        <a:gd name="connsiteY141" fmla="*/ 533775 h 758095"/>
                        <a:gd name="connsiteX142" fmla="*/ 1380952 w 1496212"/>
                        <a:gd name="connsiteY142" fmla="*/ 477470 h 758095"/>
                        <a:gd name="connsiteX143" fmla="*/ 1396718 w 1496212"/>
                        <a:gd name="connsiteY143" fmla="*/ 454947 h 758095"/>
                        <a:gd name="connsiteX144" fmla="*/ 1403475 w 1496212"/>
                        <a:gd name="connsiteY144" fmla="*/ 443686 h 758095"/>
                        <a:gd name="connsiteX145" fmla="*/ 1410231 w 1496212"/>
                        <a:gd name="connsiteY145" fmla="*/ 434677 h 758095"/>
                        <a:gd name="connsiteX146" fmla="*/ 1412483 w 1496212"/>
                        <a:gd name="connsiteY146" fmla="*/ 385129 h 758095"/>
                        <a:gd name="connsiteX147" fmla="*/ 1414736 w 1496212"/>
                        <a:gd name="connsiteY147" fmla="*/ 373868 h 758095"/>
                        <a:gd name="connsiteX148" fmla="*/ 1421492 w 1496212"/>
                        <a:gd name="connsiteY148" fmla="*/ 367111 h 758095"/>
                        <a:gd name="connsiteX149" fmla="*/ 1435006 w 1496212"/>
                        <a:gd name="connsiteY149" fmla="*/ 157655 h 758095"/>
                        <a:gd name="connsiteX150" fmla="*/ 1448519 w 1496212"/>
                        <a:gd name="connsiteY150" fmla="*/ 141889 h 758095"/>
                        <a:gd name="connsiteX151" fmla="*/ 1453023 w 1496212"/>
                        <a:gd name="connsiteY151" fmla="*/ 135133 h 758095"/>
                        <a:gd name="connsiteX152" fmla="*/ 1459780 w 1496212"/>
                        <a:gd name="connsiteY152" fmla="*/ 132880 h 758095"/>
                        <a:gd name="connsiteX153" fmla="*/ 1466537 w 1496212"/>
                        <a:gd name="connsiteY153" fmla="*/ 128376 h 758095"/>
                        <a:gd name="connsiteX154" fmla="*/ 1468789 w 1496212"/>
                        <a:gd name="connsiteY154" fmla="*/ 99097 h 758095"/>
                        <a:gd name="connsiteX155" fmla="*/ 1475546 w 1496212"/>
                        <a:gd name="connsiteY155" fmla="*/ 94593 h 758095"/>
                        <a:gd name="connsiteX156" fmla="*/ 1486807 w 1496212"/>
                        <a:gd name="connsiteY156" fmla="*/ 83332 h 758095"/>
                        <a:gd name="connsiteX157" fmla="*/ 1489059 w 1496212"/>
                        <a:gd name="connsiteY157" fmla="*/ 76575 h 758095"/>
                        <a:gd name="connsiteX158" fmla="*/ 1495816 w 1496212"/>
                        <a:gd name="connsiteY158" fmla="*/ 74323 h 758095"/>
                        <a:gd name="connsiteX159" fmla="*/ 1493563 w 1496212"/>
                        <a:gd name="connsiteY159" fmla="*/ 0 h 758095"/>
                        <a:gd name="connsiteX160" fmla="*/ 1482302 w 1496212"/>
                        <a:gd name="connsiteY160" fmla="*/ 9008 h 758095"/>
                        <a:gd name="connsiteX161" fmla="*/ 1480050 w 1496212"/>
                        <a:gd name="connsiteY161" fmla="*/ 18017 h 758095"/>
                        <a:gd name="connsiteX162" fmla="*/ 1473293 w 1496212"/>
                        <a:gd name="connsiteY162" fmla="*/ 20270 h 758095"/>
                        <a:gd name="connsiteX163" fmla="*/ 1482302 w 1496212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22921 w 1496283"/>
                        <a:gd name="connsiteY56" fmla="*/ 542784 h 758095"/>
                        <a:gd name="connsiteX57" fmla="*/ 1016164 w 1496283"/>
                        <a:gd name="connsiteY57" fmla="*/ 540532 h 758095"/>
                        <a:gd name="connsiteX58" fmla="*/ 980129 w 1496283"/>
                        <a:gd name="connsiteY58" fmla="*/ 524766 h 758095"/>
                        <a:gd name="connsiteX59" fmla="*/ 905806 w 1496283"/>
                        <a:gd name="connsiteY59" fmla="*/ 522514 h 758095"/>
                        <a:gd name="connsiteX60" fmla="*/ 856257 w 1496283"/>
                        <a:gd name="connsiteY60" fmla="*/ 527018 h 758095"/>
                        <a:gd name="connsiteX61" fmla="*/ 796063 w 1496283"/>
                        <a:gd name="connsiteY61" fmla="*/ 547399 h 758095"/>
                        <a:gd name="connsiteX62" fmla="*/ 750403 w 1496283"/>
                        <a:gd name="connsiteY62" fmla="*/ 578819 h 758095"/>
                        <a:gd name="connsiteX63" fmla="*/ 709863 w 1496283"/>
                        <a:gd name="connsiteY63" fmla="*/ 626116 h 758095"/>
                        <a:gd name="connsiteX64" fmla="*/ 691845 w 1496283"/>
                        <a:gd name="connsiteY64" fmla="*/ 644134 h 758095"/>
                        <a:gd name="connsiteX65" fmla="*/ 647490 w 1496283"/>
                        <a:gd name="connsiteY65" fmla="*/ 668108 h 758095"/>
                        <a:gd name="connsiteX66" fmla="*/ 550719 w 1496283"/>
                        <a:gd name="connsiteY66" fmla="*/ 677007 h 758095"/>
                        <a:gd name="connsiteX67" fmla="*/ 449837 w 1496283"/>
                        <a:gd name="connsiteY67" fmla="*/ 674028 h 758095"/>
                        <a:gd name="connsiteX68" fmla="*/ 385888 w 1496283"/>
                        <a:gd name="connsiteY68" fmla="*/ 637474 h 758095"/>
                        <a:gd name="connsiteX69" fmla="*/ 340499 w 1496283"/>
                        <a:gd name="connsiteY69" fmla="*/ 603594 h 758095"/>
                        <a:gd name="connsiteX70" fmla="*/ 302212 w 1496283"/>
                        <a:gd name="connsiteY70" fmla="*/ 578819 h 758095"/>
                        <a:gd name="connsiteX71" fmla="*/ 266176 w 1496283"/>
                        <a:gd name="connsiteY71" fmla="*/ 556297 h 758095"/>
                        <a:gd name="connsiteX72" fmla="*/ 259420 w 1496283"/>
                        <a:gd name="connsiteY72" fmla="*/ 554045 h 758095"/>
                        <a:gd name="connsiteX73" fmla="*/ 236897 w 1496283"/>
                        <a:gd name="connsiteY73" fmla="*/ 545036 h 758095"/>
                        <a:gd name="connsiteX74" fmla="*/ 180592 w 1496283"/>
                        <a:gd name="connsiteY74" fmla="*/ 536027 h 758095"/>
                        <a:gd name="connsiteX75" fmla="*/ 117530 w 1496283"/>
                        <a:gd name="connsiteY75" fmla="*/ 533775 h 758095"/>
                        <a:gd name="connsiteX76" fmla="*/ 76990 w 1496283"/>
                        <a:gd name="connsiteY76" fmla="*/ 536027 h 758095"/>
                        <a:gd name="connsiteX77" fmla="*/ 61716 w 1496283"/>
                        <a:gd name="connsiteY77" fmla="*/ 536930 h 758095"/>
                        <a:gd name="connsiteX78" fmla="*/ 23554 w 1496283"/>
                        <a:gd name="connsiteY78" fmla="*/ 550729 h 758095"/>
                        <a:gd name="connsiteX79" fmla="*/ 174 w 1496283"/>
                        <a:gd name="connsiteY79" fmla="*/ 573331 h 758095"/>
                        <a:gd name="connsiteX80" fmla="*/ 16278 w 1496283"/>
                        <a:gd name="connsiteY80" fmla="*/ 613525 h 758095"/>
                        <a:gd name="connsiteX81" fmla="*/ 73673 w 1496283"/>
                        <a:gd name="connsiteY81" fmla="*/ 624127 h 758095"/>
                        <a:gd name="connsiteX82" fmla="*/ 125098 w 1496283"/>
                        <a:gd name="connsiteY82" fmla="*/ 629432 h 758095"/>
                        <a:gd name="connsiteX83" fmla="*/ 167079 w 1496283"/>
                        <a:gd name="connsiteY83" fmla="*/ 632873 h 758095"/>
                        <a:gd name="connsiteX84" fmla="*/ 219459 w 1496283"/>
                        <a:gd name="connsiteY84" fmla="*/ 640429 h 758095"/>
                        <a:gd name="connsiteX85" fmla="*/ 271260 w 1496283"/>
                        <a:gd name="connsiteY85" fmla="*/ 659173 h 758095"/>
                        <a:gd name="connsiteX86" fmla="*/ 302212 w 1496283"/>
                        <a:gd name="connsiteY86" fmla="*/ 675665 h 758095"/>
                        <a:gd name="connsiteX87" fmla="*/ 337300 w 1496283"/>
                        <a:gd name="connsiteY87" fmla="*/ 700365 h 758095"/>
                        <a:gd name="connsiteX88" fmla="*/ 363637 w 1496283"/>
                        <a:gd name="connsiteY88" fmla="*/ 738763 h 758095"/>
                        <a:gd name="connsiteX89" fmla="*/ 403561 w 1496283"/>
                        <a:gd name="connsiteY89" fmla="*/ 752240 h 758095"/>
                        <a:gd name="connsiteX90" fmla="*/ 548393 w 1496283"/>
                        <a:gd name="connsiteY90" fmla="*/ 753003 h 758095"/>
                        <a:gd name="connsiteX91" fmla="*/ 651047 w 1496283"/>
                        <a:gd name="connsiteY91" fmla="*/ 747772 h 758095"/>
                        <a:gd name="connsiteX92" fmla="*/ 689593 w 1496283"/>
                        <a:gd name="connsiteY92" fmla="*/ 745483 h 758095"/>
                        <a:gd name="connsiteX93" fmla="*/ 735846 w 1496283"/>
                        <a:gd name="connsiteY93" fmla="*/ 708955 h 758095"/>
                        <a:gd name="connsiteX94" fmla="*/ 766094 w 1496283"/>
                        <a:gd name="connsiteY94" fmla="*/ 676722 h 758095"/>
                        <a:gd name="connsiteX95" fmla="*/ 818622 w 1496283"/>
                        <a:gd name="connsiteY95" fmla="*/ 631642 h 758095"/>
                        <a:gd name="connsiteX96" fmla="*/ 869696 w 1496283"/>
                        <a:gd name="connsiteY96" fmla="*/ 611335 h 758095"/>
                        <a:gd name="connsiteX97" fmla="*/ 917141 w 1496283"/>
                        <a:gd name="connsiteY97" fmla="*/ 603630 h 758095"/>
                        <a:gd name="connsiteX98" fmla="*/ 980129 w 1496283"/>
                        <a:gd name="connsiteY98" fmla="*/ 605846 h 758095"/>
                        <a:gd name="connsiteX99" fmla="*/ 984633 w 1496283"/>
                        <a:gd name="connsiteY99" fmla="*/ 612603 h 758095"/>
                        <a:gd name="connsiteX100" fmla="*/ 1009408 w 1496283"/>
                        <a:gd name="connsiteY100" fmla="*/ 623864 h 758095"/>
                        <a:gd name="connsiteX101" fmla="*/ 1018417 w 1496283"/>
                        <a:gd name="connsiteY101" fmla="*/ 632873 h 758095"/>
                        <a:gd name="connsiteX102" fmla="*/ 1022921 w 1496283"/>
                        <a:gd name="connsiteY102" fmla="*/ 641881 h 758095"/>
                        <a:gd name="connsiteX103" fmla="*/ 1036434 w 1496283"/>
                        <a:gd name="connsiteY103" fmla="*/ 650890 h 758095"/>
                        <a:gd name="connsiteX104" fmla="*/ 1040939 w 1496283"/>
                        <a:gd name="connsiteY104" fmla="*/ 664404 h 758095"/>
                        <a:gd name="connsiteX105" fmla="*/ 1047695 w 1496283"/>
                        <a:gd name="connsiteY105" fmla="*/ 668908 h 758095"/>
                        <a:gd name="connsiteX106" fmla="*/ 1058956 w 1496283"/>
                        <a:gd name="connsiteY106" fmla="*/ 671160 h 758095"/>
                        <a:gd name="connsiteX107" fmla="*/ 1065713 w 1496283"/>
                        <a:gd name="connsiteY107" fmla="*/ 673412 h 758095"/>
                        <a:gd name="connsiteX108" fmla="*/ 1067965 w 1496283"/>
                        <a:gd name="connsiteY108" fmla="*/ 680169 h 758095"/>
                        <a:gd name="connsiteX109" fmla="*/ 1076974 w 1496283"/>
                        <a:gd name="connsiteY109" fmla="*/ 682421 h 758095"/>
                        <a:gd name="connsiteX110" fmla="*/ 1085983 w 1496283"/>
                        <a:gd name="connsiteY110" fmla="*/ 686926 h 758095"/>
                        <a:gd name="connsiteX111" fmla="*/ 1104001 w 1496283"/>
                        <a:gd name="connsiteY111" fmla="*/ 691430 h 758095"/>
                        <a:gd name="connsiteX112" fmla="*/ 1110757 w 1496283"/>
                        <a:gd name="connsiteY112" fmla="*/ 700439 h 758095"/>
                        <a:gd name="connsiteX113" fmla="*/ 1115262 w 1496283"/>
                        <a:gd name="connsiteY113" fmla="*/ 707196 h 758095"/>
                        <a:gd name="connsiteX114" fmla="*/ 1122019 w 1496283"/>
                        <a:gd name="connsiteY114" fmla="*/ 711700 h 758095"/>
                        <a:gd name="connsiteX115" fmla="*/ 1131027 w 1496283"/>
                        <a:gd name="connsiteY115" fmla="*/ 727466 h 758095"/>
                        <a:gd name="connsiteX116" fmla="*/ 1133280 w 1496283"/>
                        <a:gd name="connsiteY116" fmla="*/ 736474 h 758095"/>
                        <a:gd name="connsiteX117" fmla="*/ 1149045 w 1496283"/>
                        <a:gd name="connsiteY117" fmla="*/ 743231 h 758095"/>
                        <a:gd name="connsiteX118" fmla="*/ 1191837 w 1496283"/>
                        <a:gd name="connsiteY118" fmla="*/ 745483 h 758095"/>
                        <a:gd name="connsiteX119" fmla="*/ 1207603 w 1496283"/>
                        <a:gd name="connsiteY119" fmla="*/ 743231 h 758095"/>
                        <a:gd name="connsiteX120" fmla="*/ 1248143 w 1496283"/>
                        <a:gd name="connsiteY120" fmla="*/ 745483 h 758095"/>
                        <a:gd name="connsiteX121" fmla="*/ 1268413 w 1496283"/>
                        <a:gd name="connsiteY121" fmla="*/ 747736 h 758095"/>
                        <a:gd name="connsiteX122" fmla="*/ 1281926 w 1496283"/>
                        <a:gd name="connsiteY122" fmla="*/ 729718 h 758095"/>
                        <a:gd name="connsiteX123" fmla="*/ 1288683 w 1496283"/>
                        <a:gd name="connsiteY123" fmla="*/ 727466 h 758095"/>
                        <a:gd name="connsiteX124" fmla="*/ 1304448 w 1496283"/>
                        <a:gd name="connsiteY124" fmla="*/ 713952 h 758095"/>
                        <a:gd name="connsiteX125" fmla="*/ 1306700 w 1496283"/>
                        <a:gd name="connsiteY125" fmla="*/ 707196 h 758095"/>
                        <a:gd name="connsiteX126" fmla="*/ 1311205 w 1496283"/>
                        <a:gd name="connsiteY126" fmla="*/ 700439 h 758095"/>
                        <a:gd name="connsiteX127" fmla="*/ 1315709 w 1496283"/>
                        <a:gd name="connsiteY127" fmla="*/ 691430 h 758095"/>
                        <a:gd name="connsiteX128" fmla="*/ 1322466 w 1496283"/>
                        <a:gd name="connsiteY128" fmla="*/ 689178 h 758095"/>
                        <a:gd name="connsiteX129" fmla="*/ 1326970 w 1496283"/>
                        <a:gd name="connsiteY129" fmla="*/ 680169 h 758095"/>
                        <a:gd name="connsiteX130" fmla="*/ 1333727 w 1496283"/>
                        <a:gd name="connsiteY130" fmla="*/ 675665 h 758095"/>
                        <a:gd name="connsiteX131" fmla="*/ 1335979 w 1496283"/>
                        <a:gd name="connsiteY131" fmla="*/ 666656 h 758095"/>
                        <a:gd name="connsiteX132" fmla="*/ 1338231 w 1496283"/>
                        <a:gd name="connsiteY132" fmla="*/ 659899 h 758095"/>
                        <a:gd name="connsiteX133" fmla="*/ 1342736 w 1496283"/>
                        <a:gd name="connsiteY133" fmla="*/ 655395 h 758095"/>
                        <a:gd name="connsiteX134" fmla="*/ 1351745 w 1496283"/>
                        <a:gd name="connsiteY134" fmla="*/ 641881 h 758095"/>
                        <a:gd name="connsiteX135" fmla="*/ 1353997 w 1496283"/>
                        <a:gd name="connsiteY135" fmla="*/ 632873 h 758095"/>
                        <a:gd name="connsiteX136" fmla="*/ 1356249 w 1496283"/>
                        <a:gd name="connsiteY136" fmla="*/ 610350 h 758095"/>
                        <a:gd name="connsiteX137" fmla="*/ 1360753 w 1496283"/>
                        <a:gd name="connsiteY137" fmla="*/ 601341 h 758095"/>
                        <a:gd name="connsiteX138" fmla="*/ 1365258 w 1496283"/>
                        <a:gd name="connsiteY138" fmla="*/ 585576 h 758095"/>
                        <a:gd name="connsiteX139" fmla="*/ 1372015 w 1496283"/>
                        <a:gd name="connsiteY139" fmla="*/ 576567 h 758095"/>
                        <a:gd name="connsiteX140" fmla="*/ 1376519 w 1496283"/>
                        <a:gd name="connsiteY140" fmla="*/ 542784 h 758095"/>
                        <a:gd name="connsiteX141" fmla="*/ 1378771 w 1496283"/>
                        <a:gd name="connsiteY141" fmla="*/ 533775 h 758095"/>
                        <a:gd name="connsiteX142" fmla="*/ 1381023 w 1496283"/>
                        <a:gd name="connsiteY142" fmla="*/ 477470 h 758095"/>
                        <a:gd name="connsiteX143" fmla="*/ 1396789 w 1496283"/>
                        <a:gd name="connsiteY143" fmla="*/ 454947 h 758095"/>
                        <a:gd name="connsiteX144" fmla="*/ 1403546 w 1496283"/>
                        <a:gd name="connsiteY144" fmla="*/ 443686 h 758095"/>
                        <a:gd name="connsiteX145" fmla="*/ 1410302 w 1496283"/>
                        <a:gd name="connsiteY145" fmla="*/ 434677 h 758095"/>
                        <a:gd name="connsiteX146" fmla="*/ 1412554 w 1496283"/>
                        <a:gd name="connsiteY146" fmla="*/ 385129 h 758095"/>
                        <a:gd name="connsiteX147" fmla="*/ 1414807 w 1496283"/>
                        <a:gd name="connsiteY147" fmla="*/ 373868 h 758095"/>
                        <a:gd name="connsiteX148" fmla="*/ 1421563 w 1496283"/>
                        <a:gd name="connsiteY148" fmla="*/ 367111 h 758095"/>
                        <a:gd name="connsiteX149" fmla="*/ 1435077 w 1496283"/>
                        <a:gd name="connsiteY149" fmla="*/ 157655 h 758095"/>
                        <a:gd name="connsiteX150" fmla="*/ 1448590 w 1496283"/>
                        <a:gd name="connsiteY150" fmla="*/ 141889 h 758095"/>
                        <a:gd name="connsiteX151" fmla="*/ 1453094 w 1496283"/>
                        <a:gd name="connsiteY151" fmla="*/ 135133 h 758095"/>
                        <a:gd name="connsiteX152" fmla="*/ 1459851 w 1496283"/>
                        <a:gd name="connsiteY152" fmla="*/ 132880 h 758095"/>
                        <a:gd name="connsiteX153" fmla="*/ 1466608 w 1496283"/>
                        <a:gd name="connsiteY153" fmla="*/ 128376 h 758095"/>
                        <a:gd name="connsiteX154" fmla="*/ 1468860 w 1496283"/>
                        <a:gd name="connsiteY154" fmla="*/ 99097 h 758095"/>
                        <a:gd name="connsiteX155" fmla="*/ 1475617 w 1496283"/>
                        <a:gd name="connsiteY155" fmla="*/ 94593 h 758095"/>
                        <a:gd name="connsiteX156" fmla="*/ 1486878 w 1496283"/>
                        <a:gd name="connsiteY156" fmla="*/ 83332 h 758095"/>
                        <a:gd name="connsiteX157" fmla="*/ 1489130 w 1496283"/>
                        <a:gd name="connsiteY157" fmla="*/ 76575 h 758095"/>
                        <a:gd name="connsiteX158" fmla="*/ 1495887 w 1496283"/>
                        <a:gd name="connsiteY158" fmla="*/ 74323 h 758095"/>
                        <a:gd name="connsiteX159" fmla="*/ 1493634 w 1496283"/>
                        <a:gd name="connsiteY159" fmla="*/ 0 h 758095"/>
                        <a:gd name="connsiteX160" fmla="*/ 1482373 w 1496283"/>
                        <a:gd name="connsiteY160" fmla="*/ 9008 h 758095"/>
                        <a:gd name="connsiteX161" fmla="*/ 1480121 w 1496283"/>
                        <a:gd name="connsiteY161" fmla="*/ 18017 h 758095"/>
                        <a:gd name="connsiteX162" fmla="*/ 1473364 w 1496283"/>
                        <a:gd name="connsiteY162" fmla="*/ 20270 h 758095"/>
                        <a:gd name="connsiteX163" fmla="*/ 1482373 w 1496283"/>
                        <a:gd name="connsiteY16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984633 w 1496283"/>
                        <a:gd name="connsiteY98" fmla="*/ 612603 h 758095"/>
                        <a:gd name="connsiteX99" fmla="*/ 1009408 w 1496283"/>
                        <a:gd name="connsiteY99" fmla="*/ 623864 h 758095"/>
                        <a:gd name="connsiteX100" fmla="*/ 1018417 w 1496283"/>
                        <a:gd name="connsiteY100" fmla="*/ 632873 h 758095"/>
                        <a:gd name="connsiteX101" fmla="*/ 1022921 w 1496283"/>
                        <a:gd name="connsiteY101" fmla="*/ 641881 h 758095"/>
                        <a:gd name="connsiteX102" fmla="*/ 1036434 w 1496283"/>
                        <a:gd name="connsiteY102" fmla="*/ 650890 h 758095"/>
                        <a:gd name="connsiteX103" fmla="*/ 1040939 w 1496283"/>
                        <a:gd name="connsiteY103" fmla="*/ 664404 h 758095"/>
                        <a:gd name="connsiteX104" fmla="*/ 1047695 w 1496283"/>
                        <a:gd name="connsiteY104" fmla="*/ 668908 h 758095"/>
                        <a:gd name="connsiteX105" fmla="*/ 1058956 w 1496283"/>
                        <a:gd name="connsiteY105" fmla="*/ 671160 h 758095"/>
                        <a:gd name="connsiteX106" fmla="*/ 1065713 w 1496283"/>
                        <a:gd name="connsiteY106" fmla="*/ 673412 h 758095"/>
                        <a:gd name="connsiteX107" fmla="*/ 1067965 w 1496283"/>
                        <a:gd name="connsiteY107" fmla="*/ 680169 h 758095"/>
                        <a:gd name="connsiteX108" fmla="*/ 1076974 w 1496283"/>
                        <a:gd name="connsiteY108" fmla="*/ 682421 h 758095"/>
                        <a:gd name="connsiteX109" fmla="*/ 1085983 w 1496283"/>
                        <a:gd name="connsiteY109" fmla="*/ 686926 h 758095"/>
                        <a:gd name="connsiteX110" fmla="*/ 1104001 w 1496283"/>
                        <a:gd name="connsiteY110" fmla="*/ 691430 h 758095"/>
                        <a:gd name="connsiteX111" fmla="*/ 1110757 w 1496283"/>
                        <a:gd name="connsiteY111" fmla="*/ 700439 h 758095"/>
                        <a:gd name="connsiteX112" fmla="*/ 1115262 w 1496283"/>
                        <a:gd name="connsiteY112" fmla="*/ 707196 h 758095"/>
                        <a:gd name="connsiteX113" fmla="*/ 1122019 w 1496283"/>
                        <a:gd name="connsiteY113" fmla="*/ 711700 h 758095"/>
                        <a:gd name="connsiteX114" fmla="*/ 1131027 w 1496283"/>
                        <a:gd name="connsiteY114" fmla="*/ 727466 h 758095"/>
                        <a:gd name="connsiteX115" fmla="*/ 1133280 w 1496283"/>
                        <a:gd name="connsiteY115" fmla="*/ 736474 h 758095"/>
                        <a:gd name="connsiteX116" fmla="*/ 1149045 w 1496283"/>
                        <a:gd name="connsiteY116" fmla="*/ 743231 h 758095"/>
                        <a:gd name="connsiteX117" fmla="*/ 1191837 w 1496283"/>
                        <a:gd name="connsiteY117" fmla="*/ 745483 h 758095"/>
                        <a:gd name="connsiteX118" fmla="*/ 1207603 w 1496283"/>
                        <a:gd name="connsiteY118" fmla="*/ 743231 h 758095"/>
                        <a:gd name="connsiteX119" fmla="*/ 1248143 w 1496283"/>
                        <a:gd name="connsiteY119" fmla="*/ 745483 h 758095"/>
                        <a:gd name="connsiteX120" fmla="*/ 1268413 w 1496283"/>
                        <a:gd name="connsiteY120" fmla="*/ 747736 h 758095"/>
                        <a:gd name="connsiteX121" fmla="*/ 1281926 w 1496283"/>
                        <a:gd name="connsiteY121" fmla="*/ 729718 h 758095"/>
                        <a:gd name="connsiteX122" fmla="*/ 1288683 w 1496283"/>
                        <a:gd name="connsiteY122" fmla="*/ 727466 h 758095"/>
                        <a:gd name="connsiteX123" fmla="*/ 1304448 w 1496283"/>
                        <a:gd name="connsiteY123" fmla="*/ 713952 h 758095"/>
                        <a:gd name="connsiteX124" fmla="*/ 1306700 w 1496283"/>
                        <a:gd name="connsiteY124" fmla="*/ 707196 h 758095"/>
                        <a:gd name="connsiteX125" fmla="*/ 1311205 w 1496283"/>
                        <a:gd name="connsiteY125" fmla="*/ 700439 h 758095"/>
                        <a:gd name="connsiteX126" fmla="*/ 1315709 w 1496283"/>
                        <a:gd name="connsiteY126" fmla="*/ 691430 h 758095"/>
                        <a:gd name="connsiteX127" fmla="*/ 1322466 w 1496283"/>
                        <a:gd name="connsiteY127" fmla="*/ 689178 h 758095"/>
                        <a:gd name="connsiteX128" fmla="*/ 1326970 w 1496283"/>
                        <a:gd name="connsiteY128" fmla="*/ 680169 h 758095"/>
                        <a:gd name="connsiteX129" fmla="*/ 1333727 w 1496283"/>
                        <a:gd name="connsiteY129" fmla="*/ 675665 h 758095"/>
                        <a:gd name="connsiteX130" fmla="*/ 1335979 w 1496283"/>
                        <a:gd name="connsiteY130" fmla="*/ 666656 h 758095"/>
                        <a:gd name="connsiteX131" fmla="*/ 1338231 w 1496283"/>
                        <a:gd name="connsiteY131" fmla="*/ 659899 h 758095"/>
                        <a:gd name="connsiteX132" fmla="*/ 1342736 w 1496283"/>
                        <a:gd name="connsiteY132" fmla="*/ 655395 h 758095"/>
                        <a:gd name="connsiteX133" fmla="*/ 1351745 w 1496283"/>
                        <a:gd name="connsiteY133" fmla="*/ 641881 h 758095"/>
                        <a:gd name="connsiteX134" fmla="*/ 1353997 w 1496283"/>
                        <a:gd name="connsiteY134" fmla="*/ 632873 h 758095"/>
                        <a:gd name="connsiteX135" fmla="*/ 1356249 w 1496283"/>
                        <a:gd name="connsiteY135" fmla="*/ 610350 h 758095"/>
                        <a:gd name="connsiteX136" fmla="*/ 1360753 w 1496283"/>
                        <a:gd name="connsiteY136" fmla="*/ 601341 h 758095"/>
                        <a:gd name="connsiteX137" fmla="*/ 1365258 w 1496283"/>
                        <a:gd name="connsiteY137" fmla="*/ 585576 h 758095"/>
                        <a:gd name="connsiteX138" fmla="*/ 1372015 w 1496283"/>
                        <a:gd name="connsiteY138" fmla="*/ 576567 h 758095"/>
                        <a:gd name="connsiteX139" fmla="*/ 1376519 w 1496283"/>
                        <a:gd name="connsiteY139" fmla="*/ 542784 h 758095"/>
                        <a:gd name="connsiteX140" fmla="*/ 1378771 w 1496283"/>
                        <a:gd name="connsiteY140" fmla="*/ 533775 h 758095"/>
                        <a:gd name="connsiteX141" fmla="*/ 1381023 w 1496283"/>
                        <a:gd name="connsiteY141" fmla="*/ 477470 h 758095"/>
                        <a:gd name="connsiteX142" fmla="*/ 1396789 w 1496283"/>
                        <a:gd name="connsiteY142" fmla="*/ 454947 h 758095"/>
                        <a:gd name="connsiteX143" fmla="*/ 1403546 w 1496283"/>
                        <a:gd name="connsiteY143" fmla="*/ 443686 h 758095"/>
                        <a:gd name="connsiteX144" fmla="*/ 1410302 w 1496283"/>
                        <a:gd name="connsiteY144" fmla="*/ 434677 h 758095"/>
                        <a:gd name="connsiteX145" fmla="*/ 1412554 w 1496283"/>
                        <a:gd name="connsiteY145" fmla="*/ 385129 h 758095"/>
                        <a:gd name="connsiteX146" fmla="*/ 1414807 w 1496283"/>
                        <a:gd name="connsiteY146" fmla="*/ 373868 h 758095"/>
                        <a:gd name="connsiteX147" fmla="*/ 1421563 w 1496283"/>
                        <a:gd name="connsiteY147" fmla="*/ 367111 h 758095"/>
                        <a:gd name="connsiteX148" fmla="*/ 1435077 w 1496283"/>
                        <a:gd name="connsiteY148" fmla="*/ 157655 h 758095"/>
                        <a:gd name="connsiteX149" fmla="*/ 1448590 w 1496283"/>
                        <a:gd name="connsiteY149" fmla="*/ 141889 h 758095"/>
                        <a:gd name="connsiteX150" fmla="*/ 1453094 w 1496283"/>
                        <a:gd name="connsiteY150" fmla="*/ 135133 h 758095"/>
                        <a:gd name="connsiteX151" fmla="*/ 1459851 w 1496283"/>
                        <a:gd name="connsiteY151" fmla="*/ 132880 h 758095"/>
                        <a:gd name="connsiteX152" fmla="*/ 1466608 w 1496283"/>
                        <a:gd name="connsiteY152" fmla="*/ 128376 h 758095"/>
                        <a:gd name="connsiteX153" fmla="*/ 1468860 w 1496283"/>
                        <a:gd name="connsiteY153" fmla="*/ 99097 h 758095"/>
                        <a:gd name="connsiteX154" fmla="*/ 1475617 w 1496283"/>
                        <a:gd name="connsiteY154" fmla="*/ 94593 h 758095"/>
                        <a:gd name="connsiteX155" fmla="*/ 1486878 w 1496283"/>
                        <a:gd name="connsiteY155" fmla="*/ 83332 h 758095"/>
                        <a:gd name="connsiteX156" fmla="*/ 1489130 w 1496283"/>
                        <a:gd name="connsiteY156" fmla="*/ 76575 h 758095"/>
                        <a:gd name="connsiteX157" fmla="*/ 1495887 w 1496283"/>
                        <a:gd name="connsiteY157" fmla="*/ 74323 h 758095"/>
                        <a:gd name="connsiteX158" fmla="*/ 1493634 w 1496283"/>
                        <a:gd name="connsiteY158" fmla="*/ 0 h 758095"/>
                        <a:gd name="connsiteX159" fmla="*/ 1482373 w 1496283"/>
                        <a:gd name="connsiteY159" fmla="*/ 9008 h 758095"/>
                        <a:gd name="connsiteX160" fmla="*/ 1480121 w 1496283"/>
                        <a:gd name="connsiteY160" fmla="*/ 18017 h 758095"/>
                        <a:gd name="connsiteX161" fmla="*/ 1473364 w 1496283"/>
                        <a:gd name="connsiteY161" fmla="*/ 20270 h 758095"/>
                        <a:gd name="connsiteX162" fmla="*/ 1482373 w 1496283"/>
                        <a:gd name="connsiteY16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34182 w 1496283"/>
                        <a:gd name="connsiteY55" fmla="*/ 551793 h 758095"/>
                        <a:gd name="connsiteX56" fmla="*/ 1016164 w 1496283"/>
                        <a:gd name="connsiteY56" fmla="*/ 540532 h 758095"/>
                        <a:gd name="connsiteX57" fmla="*/ 980129 w 1496283"/>
                        <a:gd name="connsiteY57" fmla="*/ 524766 h 758095"/>
                        <a:gd name="connsiteX58" fmla="*/ 905806 w 1496283"/>
                        <a:gd name="connsiteY58" fmla="*/ 522514 h 758095"/>
                        <a:gd name="connsiteX59" fmla="*/ 856257 w 1496283"/>
                        <a:gd name="connsiteY59" fmla="*/ 527018 h 758095"/>
                        <a:gd name="connsiteX60" fmla="*/ 796063 w 1496283"/>
                        <a:gd name="connsiteY60" fmla="*/ 547399 h 758095"/>
                        <a:gd name="connsiteX61" fmla="*/ 750403 w 1496283"/>
                        <a:gd name="connsiteY61" fmla="*/ 578819 h 758095"/>
                        <a:gd name="connsiteX62" fmla="*/ 709863 w 1496283"/>
                        <a:gd name="connsiteY62" fmla="*/ 626116 h 758095"/>
                        <a:gd name="connsiteX63" fmla="*/ 691845 w 1496283"/>
                        <a:gd name="connsiteY63" fmla="*/ 644134 h 758095"/>
                        <a:gd name="connsiteX64" fmla="*/ 647490 w 1496283"/>
                        <a:gd name="connsiteY64" fmla="*/ 668108 h 758095"/>
                        <a:gd name="connsiteX65" fmla="*/ 550719 w 1496283"/>
                        <a:gd name="connsiteY65" fmla="*/ 677007 h 758095"/>
                        <a:gd name="connsiteX66" fmla="*/ 449837 w 1496283"/>
                        <a:gd name="connsiteY66" fmla="*/ 674028 h 758095"/>
                        <a:gd name="connsiteX67" fmla="*/ 385888 w 1496283"/>
                        <a:gd name="connsiteY67" fmla="*/ 637474 h 758095"/>
                        <a:gd name="connsiteX68" fmla="*/ 340499 w 1496283"/>
                        <a:gd name="connsiteY68" fmla="*/ 603594 h 758095"/>
                        <a:gd name="connsiteX69" fmla="*/ 302212 w 1496283"/>
                        <a:gd name="connsiteY69" fmla="*/ 578819 h 758095"/>
                        <a:gd name="connsiteX70" fmla="*/ 266176 w 1496283"/>
                        <a:gd name="connsiteY70" fmla="*/ 556297 h 758095"/>
                        <a:gd name="connsiteX71" fmla="*/ 259420 w 1496283"/>
                        <a:gd name="connsiteY71" fmla="*/ 554045 h 758095"/>
                        <a:gd name="connsiteX72" fmla="*/ 236897 w 1496283"/>
                        <a:gd name="connsiteY72" fmla="*/ 545036 h 758095"/>
                        <a:gd name="connsiteX73" fmla="*/ 180592 w 1496283"/>
                        <a:gd name="connsiteY73" fmla="*/ 536027 h 758095"/>
                        <a:gd name="connsiteX74" fmla="*/ 117530 w 1496283"/>
                        <a:gd name="connsiteY74" fmla="*/ 533775 h 758095"/>
                        <a:gd name="connsiteX75" fmla="*/ 76990 w 1496283"/>
                        <a:gd name="connsiteY75" fmla="*/ 536027 h 758095"/>
                        <a:gd name="connsiteX76" fmla="*/ 61716 w 1496283"/>
                        <a:gd name="connsiteY76" fmla="*/ 536930 h 758095"/>
                        <a:gd name="connsiteX77" fmla="*/ 23554 w 1496283"/>
                        <a:gd name="connsiteY77" fmla="*/ 550729 h 758095"/>
                        <a:gd name="connsiteX78" fmla="*/ 174 w 1496283"/>
                        <a:gd name="connsiteY78" fmla="*/ 573331 h 758095"/>
                        <a:gd name="connsiteX79" fmla="*/ 16278 w 1496283"/>
                        <a:gd name="connsiteY79" fmla="*/ 613525 h 758095"/>
                        <a:gd name="connsiteX80" fmla="*/ 73673 w 1496283"/>
                        <a:gd name="connsiteY80" fmla="*/ 624127 h 758095"/>
                        <a:gd name="connsiteX81" fmla="*/ 125098 w 1496283"/>
                        <a:gd name="connsiteY81" fmla="*/ 629432 h 758095"/>
                        <a:gd name="connsiteX82" fmla="*/ 167079 w 1496283"/>
                        <a:gd name="connsiteY82" fmla="*/ 632873 h 758095"/>
                        <a:gd name="connsiteX83" fmla="*/ 219459 w 1496283"/>
                        <a:gd name="connsiteY83" fmla="*/ 640429 h 758095"/>
                        <a:gd name="connsiteX84" fmla="*/ 271260 w 1496283"/>
                        <a:gd name="connsiteY84" fmla="*/ 659173 h 758095"/>
                        <a:gd name="connsiteX85" fmla="*/ 302212 w 1496283"/>
                        <a:gd name="connsiteY85" fmla="*/ 675665 h 758095"/>
                        <a:gd name="connsiteX86" fmla="*/ 337300 w 1496283"/>
                        <a:gd name="connsiteY86" fmla="*/ 700365 h 758095"/>
                        <a:gd name="connsiteX87" fmla="*/ 363637 w 1496283"/>
                        <a:gd name="connsiteY87" fmla="*/ 738763 h 758095"/>
                        <a:gd name="connsiteX88" fmla="*/ 403561 w 1496283"/>
                        <a:gd name="connsiteY88" fmla="*/ 752240 h 758095"/>
                        <a:gd name="connsiteX89" fmla="*/ 548393 w 1496283"/>
                        <a:gd name="connsiteY89" fmla="*/ 753003 h 758095"/>
                        <a:gd name="connsiteX90" fmla="*/ 651047 w 1496283"/>
                        <a:gd name="connsiteY90" fmla="*/ 747772 h 758095"/>
                        <a:gd name="connsiteX91" fmla="*/ 689593 w 1496283"/>
                        <a:gd name="connsiteY91" fmla="*/ 745483 h 758095"/>
                        <a:gd name="connsiteX92" fmla="*/ 735846 w 1496283"/>
                        <a:gd name="connsiteY92" fmla="*/ 708955 h 758095"/>
                        <a:gd name="connsiteX93" fmla="*/ 766094 w 1496283"/>
                        <a:gd name="connsiteY93" fmla="*/ 676722 h 758095"/>
                        <a:gd name="connsiteX94" fmla="*/ 818622 w 1496283"/>
                        <a:gd name="connsiteY94" fmla="*/ 631642 h 758095"/>
                        <a:gd name="connsiteX95" fmla="*/ 869696 w 1496283"/>
                        <a:gd name="connsiteY95" fmla="*/ 611335 h 758095"/>
                        <a:gd name="connsiteX96" fmla="*/ 917141 w 1496283"/>
                        <a:gd name="connsiteY96" fmla="*/ 603630 h 758095"/>
                        <a:gd name="connsiteX97" fmla="*/ 980129 w 1496283"/>
                        <a:gd name="connsiteY97" fmla="*/ 605846 h 758095"/>
                        <a:gd name="connsiteX98" fmla="*/ 1009408 w 1496283"/>
                        <a:gd name="connsiteY98" fmla="*/ 623864 h 758095"/>
                        <a:gd name="connsiteX99" fmla="*/ 1018417 w 1496283"/>
                        <a:gd name="connsiteY99" fmla="*/ 632873 h 758095"/>
                        <a:gd name="connsiteX100" fmla="*/ 1022921 w 1496283"/>
                        <a:gd name="connsiteY100" fmla="*/ 641881 h 758095"/>
                        <a:gd name="connsiteX101" fmla="*/ 1036434 w 1496283"/>
                        <a:gd name="connsiteY101" fmla="*/ 650890 h 758095"/>
                        <a:gd name="connsiteX102" fmla="*/ 1040939 w 1496283"/>
                        <a:gd name="connsiteY102" fmla="*/ 664404 h 758095"/>
                        <a:gd name="connsiteX103" fmla="*/ 1047695 w 1496283"/>
                        <a:gd name="connsiteY103" fmla="*/ 668908 h 758095"/>
                        <a:gd name="connsiteX104" fmla="*/ 1058956 w 1496283"/>
                        <a:gd name="connsiteY104" fmla="*/ 671160 h 758095"/>
                        <a:gd name="connsiteX105" fmla="*/ 1065713 w 1496283"/>
                        <a:gd name="connsiteY105" fmla="*/ 673412 h 758095"/>
                        <a:gd name="connsiteX106" fmla="*/ 1067965 w 1496283"/>
                        <a:gd name="connsiteY106" fmla="*/ 680169 h 758095"/>
                        <a:gd name="connsiteX107" fmla="*/ 1076974 w 1496283"/>
                        <a:gd name="connsiteY107" fmla="*/ 682421 h 758095"/>
                        <a:gd name="connsiteX108" fmla="*/ 1085983 w 1496283"/>
                        <a:gd name="connsiteY108" fmla="*/ 686926 h 758095"/>
                        <a:gd name="connsiteX109" fmla="*/ 1104001 w 1496283"/>
                        <a:gd name="connsiteY109" fmla="*/ 691430 h 758095"/>
                        <a:gd name="connsiteX110" fmla="*/ 1110757 w 1496283"/>
                        <a:gd name="connsiteY110" fmla="*/ 700439 h 758095"/>
                        <a:gd name="connsiteX111" fmla="*/ 1115262 w 1496283"/>
                        <a:gd name="connsiteY111" fmla="*/ 707196 h 758095"/>
                        <a:gd name="connsiteX112" fmla="*/ 1122019 w 1496283"/>
                        <a:gd name="connsiteY112" fmla="*/ 711700 h 758095"/>
                        <a:gd name="connsiteX113" fmla="*/ 1131027 w 1496283"/>
                        <a:gd name="connsiteY113" fmla="*/ 727466 h 758095"/>
                        <a:gd name="connsiteX114" fmla="*/ 1133280 w 1496283"/>
                        <a:gd name="connsiteY114" fmla="*/ 736474 h 758095"/>
                        <a:gd name="connsiteX115" fmla="*/ 1149045 w 1496283"/>
                        <a:gd name="connsiteY115" fmla="*/ 743231 h 758095"/>
                        <a:gd name="connsiteX116" fmla="*/ 1191837 w 1496283"/>
                        <a:gd name="connsiteY116" fmla="*/ 745483 h 758095"/>
                        <a:gd name="connsiteX117" fmla="*/ 1207603 w 1496283"/>
                        <a:gd name="connsiteY117" fmla="*/ 743231 h 758095"/>
                        <a:gd name="connsiteX118" fmla="*/ 1248143 w 1496283"/>
                        <a:gd name="connsiteY118" fmla="*/ 745483 h 758095"/>
                        <a:gd name="connsiteX119" fmla="*/ 1268413 w 1496283"/>
                        <a:gd name="connsiteY119" fmla="*/ 747736 h 758095"/>
                        <a:gd name="connsiteX120" fmla="*/ 1281926 w 1496283"/>
                        <a:gd name="connsiteY120" fmla="*/ 729718 h 758095"/>
                        <a:gd name="connsiteX121" fmla="*/ 1288683 w 1496283"/>
                        <a:gd name="connsiteY121" fmla="*/ 727466 h 758095"/>
                        <a:gd name="connsiteX122" fmla="*/ 1304448 w 1496283"/>
                        <a:gd name="connsiteY122" fmla="*/ 713952 h 758095"/>
                        <a:gd name="connsiteX123" fmla="*/ 1306700 w 1496283"/>
                        <a:gd name="connsiteY123" fmla="*/ 707196 h 758095"/>
                        <a:gd name="connsiteX124" fmla="*/ 1311205 w 1496283"/>
                        <a:gd name="connsiteY124" fmla="*/ 700439 h 758095"/>
                        <a:gd name="connsiteX125" fmla="*/ 1315709 w 1496283"/>
                        <a:gd name="connsiteY125" fmla="*/ 691430 h 758095"/>
                        <a:gd name="connsiteX126" fmla="*/ 1322466 w 1496283"/>
                        <a:gd name="connsiteY126" fmla="*/ 689178 h 758095"/>
                        <a:gd name="connsiteX127" fmla="*/ 1326970 w 1496283"/>
                        <a:gd name="connsiteY127" fmla="*/ 680169 h 758095"/>
                        <a:gd name="connsiteX128" fmla="*/ 1333727 w 1496283"/>
                        <a:gd name="connsiteY128" fmla="*/ 675665 h 758095"/>
                        <a:gd name="connsiteX129" fmla="*/ 1335979 w 1496283"/>
                        <a:gd name="connsiteY129" fmla="*/ 666656 h 758095"/>
                        <a:gd name="connsiteX130" fmla="*/ 1338231 w 1496283"/>
                        <a:gd name="connsiteY130" fmla="*/ 659899 h 758095"/>
                        <a:gd name="connsiteX131" fmla="*/ 1342736 w 1496283"/>
                        <a:gd name="connsiteY131" fmla="*/ 655395 h 758095"/>
                        <a:gd name="connsiteX132" fmla="*/ 1351745 w 1496283"/>
                        <a:gd name="connsiteY132" fmla="*/ 641881 h 758095"/>
                        <a:gd name="connsiteX133" fmla="*/ 1353997 w 1496283"/>
                        <a:gd name="connsiteY133" fmla="*/ 632873 h 758095"/>
                        <a:gd name="connsiteX134" fmla="*/ 1356249 w 1496283"/>
                        <a:gd name="connsiteY134" fmla="*/ 610350 h 758095"/>
                        <a:gd name="connsiteX135" fmla="*/ 1360753 w 1496283"/>
                        <a:gd name="connsiteY135" fmla="*/ 601341 h 758095"/>
                        <a:gd name="connsiteX136" fmla="*/ 1365258 w 1496283"/>
                        <a:gd name="connsiteY136" fmla="*/ 585576 h 758095"/>
                        <a:gd name="connsiteX137" fmla="*/ 1372015 w 1496283"/>
                        <a:gd name="connsiteY137" fmla="*/ 576567 h 758095"/>
                        <a:gd name="connsiteX138" fmla="*/ 1376519 w 1496283"/>
                        <a:gd name="connsiteY138" fmla="*/ 542784 h 758095"/>
                        <a:gd name="connsiteX139" fmla="*/ 1378771 w 1496283"/>
                        <a:gd name="connsiteY139" fmla="*/ 533775 h 758095"/>
                        <a:gd name="connsiteX140" fmla="*/ 1381023 w 1496283"/>
                        <a:gd name="connsiteY140" fmla="*/ 477470 h 758095"/>
                        <a:gd name="connsiteX141" fmla="*/ 1396789 w 1496283"/>
                        <a:gd name="connsiteY141" fmla="*/ 454947 h 758095"/>
                        <a:gd name="connsiteX142" fmla="*/ 1403546 w 1496283"/>
                        <a:gd name="connsiteY142" fmla="*/ 443686 h 758095"/>
                        <a:gd name="connsiteX143" fmla="*/ 1410302 w 1496283"/>
                        <a:gd name="connsiteY143" fmla="*/ 434677 h 758095"/>
                        <a:gd name="connsiteX144" fmla="*/ 1412554 w 1496283"/>
                        <a:gd name="connsiteY144" fmla="*/ 385129 h 758095"/>
                        <a:gd name="connsiteX145" fmla="*/ 1414807 w 1496283"/>
                        <a:gd name="connsiteY145" fmla="*/ 373868 h 758095"/>
                        <a:gd name="connsiteX146" fmla="*/ 1421563 w 1496283"/>
                        <a:gd name="connsiteY146" fmla="*/ 367111 h 758095"/>
                        <a:gd name="connsiteX147" fmla="*/ 1435077 w 1496283"/>
                        <a:gd name="connsiteY147" fmla="*/ 157655 h 758095"/>
                        <a:gd name="connsiteX148" fmla="*/ 1448590 w 1496283"/>
                        <a:gd name="connsiteY148" fmla="*/ 141889 h 758095"/>
                        <a:gd name="connsiteX149" fmla="*/ 1453094 w 1496283"/>
                        <a:gd name="connsiteY149" fmla="*/ 135133 h 758095"/>
                        <a:gd name="connsiteX150" fmla="*/ 1459851 w 1496283"/>
                        <a:gd name="connsiteY150" fmla="*/ 132880 h 758095"/>
                        <a:gd name="connsiteX151" fmla="*/ 1466608 w 1496283"/>
                        <a:gd name="connsiteY151" fmla="*/ 128376 h 758095"/>
                        <a:gd name="connsiteX152" fmla="*/ 1468860 w 1496283"/>
                        <a:gd name="connsiteY152" fmla="*/ 99097 h 758095"/>
                        <a:gd name="connsiteX153" fmla="*/ 1475617 w 1496283"/>
                        <a:gd name="connsiteY153" fmla="*/ 94593 h 758095"/>
                        <a:gd name="connsiteX154" fmla="*/ 1486878 w 1496283"/>
                        <a:gd name="connsiteY154" fmla="*/ 83332 h 758095"/>
                        <a:gd name="connsiteX155" fmla="*/ 1489130 w 1496283"/>
                        <a:gd name="connsiteY155" fmla="*/ 76575 h 758095"/>
                        <a:gd name="connsiteX156" fmla="*/ 1495887 w 1496283"/>
                        <a:gd name="connsiteY156" fmla="*/ 74323 h 758095"/>
                        <a:gd name="connsiteX157" fmla="*/ 1493634 w 1496283"/>
                        <a:gd name="connsiteY157" fmla="*/ 0 h 758095"/>
                        <a:gd name="connsiteX158" fmla="*/ 1482373 w 1496283"/>
                        <a:gd name="connsiteY158" fmla="*/ 9008 h 758095"/>
                        <a:gd name="connsiteX159" fmla="*/ 1480121 w 1496283"/>
                        <a:gd name="connsiteY159" fmla="*/ 18017 h 758095"/>
                        <a:gd name="connsiteX160" fmla="*/ 1473364 w 1496283"/>
                        <a:gd name="connsiteY160" fmla="*/ 20270 h 758095"/>
                        <a:gd name="connsiteX161" fmla="*/ 1482373 w 1496283"/>
                        <a:gd name="connsiteY16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09408 w 1496283"/>
                        <a:gd name="connsiteY97" fmla="*/ 623864 h 758095"/>
                        <a:gd name="connsiteX98" fmla="*/ 1018417 w 1496283"/>
                        <a:gd name="connsiteY98" fmla="*/ 632873 h 758095"/>
                        <a:gd name="connsiteX99" fmla="*/ 1022921 w 1496283"/>
                        <a:gd name="connsiteY99" fmla="*/ 641881 h 758095"/>
                        <a:gd name="connsiteX100" fmla="*/ 1036434 w 1496283"/>
                        <a:gd name="connsiteY100" fmla="*/ 650890 h 758095"/>
                        <a:gd name="connsiteX101" fmla="*/ 1040939 w 1496283"/>
                        <a:gd name="connsiteY101" fmla="*/ 664404 h 758095"/>
                        <a:gd name="connsiteX102" fmla="*/ 1047695 w 1496283"/>
                        <a:gd name="connsiteY102" fmla="*/ 668908 h 758095"/>
                        <a:gd name="connsiteX103" fmla="*/ 1058956 w 1496283"/>
                        <a:gd name="connsiteY103" fmla="*/ 671160 h 758095"/>
                        <a:gd name="connsiteX104" fmla="*/ 1065713 w 1496283"/>
                        <a:gd name="connsiteY104" fmla="*/ 673412 h 758095"/>
                        <a:gd name="connsiteX105" fmla="*/ 1067965 w 1496283"/>
                        <a:gd name="connsiteY105" fmla="*/ 680169 h 758095"/>
                        <a:gd name="connsiteX106" fmla="*/ 1076974 w 1496283"/>
                        <a:gd name="connsiteY106" fmla="*/ 682421 h 758095"/>
                        <a:gd name="connsiteX107" fmla="*/ 1085983 w 1496283"/>
                        <a:gd name="connsiteY107" fmla="*/ 686926 h 758095"/>
                        <a:gd name="connsiteX108" fmla="*/ 1104001 w 1496283"/>
                        <a:gd name="connsiteY108" fmla="*/ 691430 h 758095"/>
                        <a:gd name="connsiteX109" fmla="*/ 1110757 w 1496283"/>
                        <a:gd name="connsiteY109" fmla="*/ 700439 h 758095"/>
                        <a:gd name="connsiteX110" fmla="*/ 1115262 w 1496283"/>
                        <a:gd name="connsiteY110" fmla="*/ 707196 h 758095"/>
                        <a:gd name="connsiteX111" fmla="*/ 1122019 w 1496283"/>
                        <a:gd name="connsiteY111" fmla="*/ 711700 h 758095"/>
                        <a:gd name="connsiteX112" fmla="*/ 1131027 w 1496283"/>
                        <a:gd name="connsiteY112" fmla="*/ 727466 h 758095"/>
                        <a:gd name="connsiteX113" fmla="*/ 1133280 w 1496283"/>
                        <a:gd name="connsiteY113" fmla="*/ 736474 h 758095"/>
                        <a:gd name="connsiteX114" fmla="*/ 1149045 w 1496283"/>
                        <a:gd name="connsiteY114" fmla="*/ 743231 h 758095"/>
                        <a:gd name="connsiteX115" fmla="*/ 1191837 w 1496283"/>
                        <a:gd name="connsiteY115" fmla="*/ 745483 h 758095"/>
                        <a:gd name="connsiteX116" fmla="*/ 1207603 w 1496283"/>
                        <a:gd name="connsiteY116" fmla="*/ 743231 h 758095"/>
                        <a:gd name="connsiteX117" fmla="*/ 1248143 w 1496283"/>
                        <a:gd name="connsiteY117" fmla="*/ 745483 h 758095"/>
                        <a:gd name="connsiteX118" fmla="*/ 1268413 w 1496283"/>
                        <a:gd name="connsiteY118" fmla="*/ 747736 h 758095"/>
                        <a:gd name="connsiteX119" fmla="*/ 1281926 w 1496283"/>
                        <a:gd name="connsiteY119" fmla="*/ 729718 h 758095"/>
                        <a:gd name="connsiteX120" fmla="*/ 1288683 w 1496283"/>
                        <a:gd name="connsiteY120" fmla="*/ 727466 h 758095"/>
                        <a:gd name="connsiteX121" fmla="*/ 1304448 w 1496283"/>
                        <a:gd name="connsiteY121" fmla="*/ 713952 h 758095"/>
                        <a:gd name="connsiteX122" fmla="*/ 1306700 w 1496283"/>
                        <a:gd name="connsiteY122" fmla="*/ 707196 h 758095"/>
                        <a:gd name="connsiteX123" fmla="*/ 1311205 w 1496283"/>
                        <a:gd name="connsiteY123" fmla="*/ 700439 h 758095"/>
                        <a:gd name="connsiteX124" fmla="*/ 1315709 w 1496283"/>
                        <a:gd name="connsiteY124" fmla="*/ 691430 h 758095"/>
                        <a:gd name="connsiteX125" fmla="*/ 1322466 w 1496283"/>
                        <a:gd name="connsiteY125" fmla="*/ 689178 h 758095"/>
                        <a:gd name="connsiteX126" fmla="*/ 1326970 w 1496283"/>
                        <a:gd name="connsiteY126" fmla="*/ 680169 h 758095"/>
                        <a:gd name="connsiteX127" fmla="*/ 1333727 w 1496283"/>
                        <a:gd name="connsiteY127" fmla="*/ 675665 h 758095"/>
                        <a:gd name="connsiteX128" fmla="*/ 1335979 w 1496283"/>
                        <a:gd name="connsiteY128" fmla="*/ 666656 h 758095"/>
                        <a:gd name="connsiteX129" fmla="*/ 1338231 w 1496283"/>
                        <a:gd name="connsiteY129" fmla="*/ 659899 h 758095"/>
                        <a:gd name="connsiteX130" fmla="*/ 1342736 w 1496283"/>
                        <a:gd name="connsiteY130" fmla="*/ 655395 h 758095"/>
                        <a:gd name="connsiteX131" fmla="*/ 1351745 w 1496283"/>
                        <a:gd name="connsiteY131" fmla="*/ 641881 h 758095"/>
                        <a:gd name="connsiteX132" fmla="*/ 1353997 w 1496283"/>
                        <a:gd name="connsiteY132" fmla="*/ 632873 h 758095"/>
                        <a:gd name="connsiteX133" fmla="*/ 1356249 w 1496283"/>
                        <a:gd name="connsiteY133" fmla="*/ 610350 h 758095"/>
                        <a:gd name="connsiteX134" fmla="*/ 1360753 w 1496283"/>
                        <a:gd name="connsiteY134" fmla="*/ 601341 h 758095"/>
                        <a:gd name="connsiteX135" fmla="*/ 1365258 w 1496283"/>
                        <a:gd name="connsiteY135" fmla="*/ 585576 h 758095"/>
                        <a:gd name="connsiteX136" fmla="*/ 1372015 w 1496283"/>
                        <a:gd name="connsiteY136" fmla="*/ 576567 h 758095"/>
                        <a:gd name="connsiteX137" fmla="*/ 1376519 w 1496283"/>
                        <a:gd name="connsiteY137" fmla="*/ 542784 h 758095"/>
                        <a:gd name="connsiteX138" fmla="*/ 1378771 w 1496283"/>
                        <a:gd name="connsiteY138" fmla="*/ 533775 h 758095"/>
                        <a:gd name="connsiteX139" fmla="*/ 1381023 w 1496283"/>
                        <a:gd name="connsiteY139" fmla="*/ 477470 h 758095"/>
                        <a:gd name="connsiteX140" fmla="*/ 1396789 w 1496283"/>
                        <a:gd name="connsiteY140" fmla="*/ 454947 h 758095"/>
                        <a:gd name="connsiteX141" fmla="*/ 1403546 w 1496283"/>
                        <a:gd name="connsiteY141" fmla="*/ 443686 h 758095"/>
                        <a:gd name="connsiteX142" fmla="*/ 1410302 w 1496283"/>
                        <a:gd name="connsiteY142" fmla="*/ 434677 h 758095"/>
                        <a:gd name="connsiteX143" fmla="*/ 1412554 w 1496283"/>
                        <a:gd name="connsiteY143" fmla="*/ 385129 h 758095"/>
                        <a:gd name="connsiteX144" fmla="*/ 1414807 w 1496283"/>
                        <a:gd name="connsiteY144" fmla="*/ 373868 h 758095"/>
                        <a:gd name="connsiteX145" fmla="*/ 1421563 w 1496283"/>
                        <a:gd name="connsiteY145" fmla="*/ 367111 h 758095"/>
                        <a:gd name="connsiteX146" fmla="*/ 1435077 w 1496283"/>
                        <a:gd name="connsiteY146" fmla="*/ 157655 h 758095"/>
                        <a:gd name="connsiteX147" fmla="*/ 1448590 w 1496283"/>
                        <a:gd name="connsiteY147" fmla="*/ 141889 h 758095"/>
                        <a:gd name="connsiteX148" fmla="*/ 1453094 w 1496283"/>
                        <a:gd name="connsiteY148" fmla="*/ 135133 h 758095"/>
                        <a:gd name="connsiteX149" fmla="*/ 1459851 w 1496283"/>
                        <a:gd name="connsiteY149" fmla="*/ 132880 h 758095"/>
                        <a:gd name="connsiteX150" fmla="*/ 1466608 w 1496283"/>
                        <a:gd name="connsiteY150" fmla="*/ 128376 h 758095"/>
                        <a:gd name="connsiteX151" fmla="*/ 1468860 w 1496283"/>
                        <a:gd name="connsiteY151" fmla="*/ 99097 h 758095"/>
                        <a:gd name="connsiteX152" fmla="*/ 1475617 w 1496283"/>
                        <a:gd name="connsiteY152" fmla="*/ 94593 h 758095"/>
                        <a:gd name="connsiteX153" fmla="*/ 1486878 w 1496283"/>
                        <a:gd name="connsiteY153" fmla="*/ 83332 h 758095"/>
                        <a:gd name="connsiteX154" fmla="*/ 1489130 w 1496283"/>
                        <a:gd name="connsiteY154" fmla="*/ 76575 h 758095"/>
                        <a:gd name="connsiteX155" fmla="*/ 1495887 w 1496283"/>
                        <a:gd name="connsiteY155" fmla="*/ 74323 h 758095"/>
                        <a:gd name="connsiteX156" fmla="*/ 1493634 w 1496283"/>
                        <a:gd name="connsiteY156" fmla="*/ 0 h 758095"/>
                        <a:gd name="connsiteX157" fmla="*/ 1482373 w 1496283"/>
                        <a:gd name="connsiteY157" fmla="*/ 9008 h 758095"/>
                        <a:gd name="connsiteX158" fmla="*/ 1480121 w 1496283"/>
                        <a:gd name="connsiteY158" fmla="*/ 18017 h 758095"/>
                        <a:gd name="connsiteX159" fmla="*/ 1473364 w 1496283"/>
                        <a:gd name="connsiteY159" fmla="*/ 20270 h 758095"/>
                        <a:gd name="connsiteX160" fmla="*/ 1482373 w 1496283"/>
                        <a:gd name="connsiteY16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22921 w 1496283"/>
                        <a:gd name="connsiteY98" fmla="*/ 641881 h 758095"/>
                        <a:gd name="connsiteX99" fmla="*/ 1036434 w 1496283"/>
                        <a:gd name="connsiteY99" fmla="*/ 650890 h 758095"/>
                        <a:gd name="connsiteX100" fmla="*/ 1040939 w 1496283"/>
                        <a:gd name="connsiteY100" fmla="*/ 664404 h 758095"/>
                        <a:gd name="connsiteX101" fmla="*/ 1047695 w 1496283"/>
                        <a:gd name="connsiteY101" fmla="*/ 668908 h 758095"/>
                        <a:gd name="connsiteX102" fmla="*/ 1058956 w 1496283"/>
                        <a:gd name="connsiteY102" fmla="*/ 671160 h 758095"/>
                        <a:gd name="connsiteX103" fmla="*/ 1065713 w 1496283"/>
                        <a:gd name="connsiteY103" fmla="*/ 673412 h 758095"/>
                        <a:gd name="connsiteX104" fmla="*/ 1067965 w 1496283"/>
                        <a:gd name="connsiteY104" fmla="*/ 680169 h 758095"/>
                        <a:gd name="connsiteX105" fmla="*/ 1076974 w 1496283"/>
                        <a:gd name="connsiteY105" fmla="*/ 682421 h 758095"/>
                        <a:gd name="connsiteX106" fmla="*/ 1085983 w 1496283"/>
                        <a:gd name="connsiteY106" fmla="*/ 686926 h 758095"/>
                        <a:gd name="connsiteX107" fmla="*/ 1104001 w 1496283"/>
                        <a:gd name="connsiteY107" fmla="*/ 691430 h 758095"/>
                        <a:gd name="connsiteX108" fmla="*/ 1110757 w 1496283"/>
                        <a:gd name="connsiteY108" fmla="*/ 700439 h 758095"/>
                        <a:gd name="connsiteX109" fmla="*/ 1115262 w 1496283"/>
                        <a:gd name="connsiteY109" fmla="*/ 707196 h 758095"/>
                        <a:gd name="connsiteX110" fmla="*/ 1122019 w 1496283"/>
                        <a:gd name="connsiteY110" fmla="*/ 711700 h 758095"/>
                        <a:gd name="connsiteX111" fmla="*/ 1131027 w 1496283"/>
                        <a:gd name="connsiteY111" fmla="*/ 727466 h 758095"/>
                        <a:gd name="connsiteX112" fmla="*/ 1133280 w 1496283"/>
                        <a:gd name="connsiteY112" fmla="*/ 736474 h 758095"/>
                        <a:gd name="connsiteX113" fmla="*/ 1149045 w 1496283"/>
                        <a:gd name="connsiteY113" fmla="*/ 743231 h 758095"/>
                        <a:gd name="connsiteX114" fmla="*/ 1191837 w 1496283"/>
                        <a:gd name="connsiteY114" fmla="*/ 745483 h 758095"/>
                        <a:gd name="connsiteX115" fmla="*/ 1207603 w 1496283"/>
                        <a:gd name="connsiteY115" fmla="*/ 743231 h 758095"/>
                        <a:gd name="connsiteX116" fmla="*/ 1248143 w 1496283"/>
                        <a:gd name="connsiteY116" fmla="*/ 745483 h 758095"/>
                        <a:gd name="connsiteX117" fmla="*/ 1268413 w 1496283"/>
                        <a:gd name="connsiteY117" fmla="*/ 747736 h 758095"/>
                        <a:gd name="connsiteX118" fmla="*/ 1281926 w 1496283"/>
                        <a:gd name="connsiteY118" fmla="*/ 729718 h 758095"/>
                        <a:gd name="connsiteX119" fmla="*/ 1288683 w 1496283"/>
                        <a:gd name="connsiteY119" fmla="*/ 727466 h 758095"/>
                        <a:gd name="connsiteX120" fmla="*/ 1304448 w 1496283"/>
                        <a:gd name="connsiteY120" fmla="*/ 713952 h 758095"/>
                        <a:gd name="connsiteX121" fmla="*/ 1306700 w 1496283"/>
                        <a:gd name="connsiteY121" fmla="*/ 707196 h 758095"/>
                        <a:gd name="connsiteX122" fmla="*/ 1311205 w 1496283"/>
                        <a:gd name="connsiteY122" fmla="*/ 700439 h 758095"/>
                        <a:gd name="connsiteX123" fmla="*/ 1315709 w 1496283"/>
                        <a:gd name="connsiteY123" fmla="*/ 691430 h 758095"/>
                        <a:gd name="connsiteX124" fmla="*/ 1322466 w 1496283"/>
                        <a:gd name="connsiteY124" fmla="*/ 689178 h 758095"/>
                        <a:gd name="connsiteX125" fmla="*/ 1326970 w 1496283"/>
                        <a:gd name="connsiteY125" fmla="*/ 680169 h 758095"/>
                        <a:gd name="connsiteX126" fmla="*/ 1333727 w 1496283"/>
                        <a:gd name="connsiteY126" fmla="*/ 675665 h 758095"/>
                        <a:gd name="connsiteX127" fmla="*/ 1335979 w 1496283"/>
                        <a:gd name="connsiteY127" fmla="*/ 666656 h 758095"/>
                        <a:gd name="connsiteX128" fmla="*/ 1338231 w 1496283"/>
                        <a:gd name="connsiteY128" fmla="*/ 659899 h 758095"/>
                        <a:gd name="connsiteX129" fmla="*/ 1342736 w 1496283"/>
                        <a:gd name="connsiteY129" fmla="*/ 655395 h 758095"/>
                        <a:gd name="connsiteX130" fmla="*/ 1351745 w 1496283"/>
                        <a:gd name="connsiteY130" fmla="*/ 641881 h 758095"/>
                        <a:gd name="connsiteX131" fmla="*/ 1353997 w 1496283"/>
                        <a:gd name="connsiteY131" fmla="*/ 632873 h 758095"/>
                        <a:gd name="connsiteX132" fmla="*/ 1356249 w 1496283"/>
                        <a:gd name="connsiteY132" fmla="*/ 610350 h 758095"/>
                        <a:gd name="connsiteX133" fmla="*/ 1360753 w 1496283"/>
                        <a:gd name="connsiteY133" fmla="*/ 601341 h 758095"/>
                        <a:gd name="connsiteX134" fmla="*/ 1365258 w 1496283"/>
                        <a:gd name="connsiteY134" fmla="*/ 585576 h 758095"/>
                        <a:gd name="connsiteX135" fmla="*/ 1372015 w 1496283"/>
                        <a:gd name="connsiteY135" fmla="*/ 576567 h 758095"/>
                        <a:gd name="connsiteX136" fmla="*/ 1376519 w 1496283"/>
                        <a:gd name="connsiteY136" fmla="*/ 542784 h 758095"/>
                        <a:gd name="connsiteX137" fmla="*/ 1378771 w 1496283"/>
                        <a:gd name="connsiteY137" fmla="*/ 533775 h 758095"/>
                        <a:gd name="connsiteX138" fmla="*/ 1381023 w 1496283"/>
                        <a:gd name="connsiteY138" fmla="*/ 477470 h 758095"/>
                        <a:gd name="connsiteX139" fmla="*/ 1396789 w 1496283"/>
                        <a:gd name="connsiteY139" fmla="*/ 454947 h 758095"/>
                        <a:gd name="connsiteX140" fmla="*/ 1403546 w 1496283"/>
                        <a:gd name="connsiteY140" fmla="*/ 443686 h 758095"/>
                        <a:gd name="connsiteX141" fmla="*/ 1410302 w 1496283"/>
                        <a:gd name="connsiteY141" fmla="*/ 434677 h 758095"/>
                        <a:gd name="connsiteX142" fmla="*/ 1412554 w 1496283"/>
                        <a:gd name="connsiteY142" fmla="*/ 385129 h 758095"/>
                        <a:gd name="connsiteX143" fmla="*/ 1414807 w 1496283"/>
                        <a:gd name="connsiteY143" fmla="*/ 373868 h 758095"/>
                        <a:gd name="connsiteX144" fmla="*/ 1421563 w 1496283"/>
                        <a:gd name="connsiteY144" fmla="*/ 367111 h 758095"/>
                        <a:gd name="connsiteX145" fmla="*/ 1435077 w 1496283"/>
                        <a:gd name="connsiteY145" fmla="*/ 157655 h 758095"/>
                        <a:gd name="connsiteX146" fmla="*/ 1448590 w 1496283"/>
                        <a:gd name="connsiteY146" fmla="*/ 141889 h 758095"/>
                        <a:gd name="connsiteX147" fmla="*/ 1453094 w 1496283"/>
                        <a:gd name="connsiteY147" fmla="*/ 135133 h 758095"/>
                        <a:gd name="connsiteX148" fmla="*/ 1459851 w 1496283"/>
                        <a:gd name="connsiteY148" fmla="*/ 132880 h 758095"/>
                        <a:gd name="connsiteX149" fmla="*/ 1466608 w 1496283"/>
                        <a:gd name="connsiteY149" fmla="*/ 128376 h 758095"/>
                        <a:gd name="connsiteX150" fmla="*/ 1468860 w 1496283"/>
                        <a:gd name="connsiteY150" fmla="*/ 99097 h 758095"/>
                        <a:gd name="connsiteX151" fmla="*/ 1475617 w 1496283"/>
                        <a:gd name="connsiteY151" fmla="*/ 94593 h 758095"/>
                        <a:gd name="connsiteX152" fmla="*/ 1486878 w 1496283"/>
                        <a:gd name="connsiteY152" fmla="*/ 83332 h 758095"/>
                        <a:gd name="connsiteX153" fmla="*/ 1489130 w 1496283"/>
                        <a:gd name="connsiteY153" fmla="*/ 76575 h 758095"/>
                        <a:gd name="connsiteX154" fmla="*/ 1495887 w 1496283"/>
                        <a:gd name="connsiteY154" fmla="*/ 74323 h 758095"/>
                        <a:gd name="connsiteX155" fmla="*/ 1493634 w 1496283"/>
                        <a:gd name="connsiteY155" fmla="*/ 0 h 758095"/>
                        <a:gd name="connsiteX156" fmla="*/ 1482373 w 1496283"/>
                        <a:gd name="connsiteY156" fmla="*/ 9008 h 758095"/>
                        <a:gd name="connsiteX157" fmla="*/ 1480121 w 1496283"/>
                        <a:gd name="connsiteY157" fmla="*/ 18017 h 758095"/>
                        <a:gd name="connsiteX158" fmla="*/ 1473364 w 1496283"/>
                        <a:gd name="connsiteY158" fmla="*/ 20270 h 758095"/>
                        <a:gd name="connsiteX159" fmla="*/ 1482373 w 1496283"/>
                        <a:gd name="connsiteY15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9948 w 1496283"/>
                        <a:gd name="connsiteY53" fmla="*/ 569810 h 758095"/>
                        <a:gd name="connsiteX54" fmla="*/ 1047695 w 1496283"/>
                        <a:gd name="connsiteY54" fmla="*/ 563054 h 758095"/>
                        <a:gd name="connsiteX55" fmla="*/ 1016164 w 1496283"/>
                        <a:gd name="connsiteY55" fmla="*/ 540532 h 758095"/>
                        <a:gd name="connsiteX56" fmla="*/ 980129 w 1496283"/>
                        <a:gd name="connsiteY56" fmla="*/ 524766 h 758095"/>
                        <a:gd name="connsiteX57" fmla="*/ 905806 w 1496283"/>
                        <a:gd name="connsiteY57" fmla="*/ 522514 h 758095"/>
                        <a:gd name="connsiteX58" fmla="*/ 856257 w 1496283"/>
                        <a:gd name="connsiteY58" fmla="*/ 527018 h 758095"/>
                        <a:gd name="connsiteX59" fmla="*/ 796063 w 1496283"/>
                        <a:gd name="connsiteY59" fmla="*/ 547399 h 758095"/>
                        <a:gd name="connsiteX60" fmla="*/ 750403 w 1496283"/>
                        <a:gd name="connsiteY60" fmla="*/ 578819 h 758095"/>
                        <a:gd name="connsiteX61" fmla="*/ 709863 w 1496283"/>
                        <a:gd name="connsiteY61" fmla="*/ 626116 h 758095"/>
                        <a:gd name="connsiteX62" fmla="*/ 691845 w 1496283"/>
                        <a:gd name="connsiteY62" fmla="*/ 644134 h 758095"/>
                        <a:gd name="connsiteX63" fmla="*/ 647490 w 1496283"/>
                        <a:gd name="connsiteY63" fmla="*/ 668108 h 758095"/>
                        <a:gd name="connsiteX64" fmla="*/ 550719 w 1496283"/>
                        <a:gd name="connsiteY64" fmla="*/ 677007 h 758095"/>
                        <a:gd name="connsiteX65" fmla="*/ 449837 w 1496283"/>
                        <a:gd name="connsiteY65" fmla="*/ 674028 h 758095"/>
                        <a:gd name="connsiteX66" fmla="*/ 385888 w 1496283"/>
                        <a:gd name="connsiteY66" fmla="*/ 637474 h 758095"/>
                        <a:gd name="connsiteX67" fmla="*/ 340499 w 1496283"/>
                        <a:gd name="connsiteY67" fmla="*/ 603594 h 758095"/>
                        <a:gd name="connsiteX68" fmla="*/ 302212 w 1496283"/>
                        <a:gd name="connsiteY68" fmla="*/ 578819 h 758095"/>
                        <a:gd name="connsiteX69" fmla="*/ 266176 w 1496283"/>
                        <a:gd name="connsiteY69" fmla="*/ 556297 h 758095"/>
                        <a:gd name="connsiteX70" fmla="*/ 259420 w 1496283"/>
                        <a:gd name="connsiteY70" fmla="*/ 554045 h 758095"/>
                        <a:gd name="connsiteX71" fmla="*/ 236897 w 1496283"/>
                        <a:gd name="connsiteY71" fmla="*/ 545036 h 758095"/>
                        <a:gd name="connsiteX72" fmla="*/ 180592 w 1496283"/>
                        <a:gd name="connsiteY72" fmla="*/ 536027 h 758095"/>
                        <a:gd name="connsiteX73" fmla="*/ 117530 w 1496283"/>
                        <a:gd name="connsiteY73" fmla="*/ 533775 h 758095"/>
                        <a:gd name="connsiteX74" fmla="*/ 76990 w 1496283"/>
                        <a:gd name="connsiteY74" fmla="*/ 536027 h 758095"/>
                        <a:gd name="connsiteX75" fmla="*/ 61716 w 1496283"/>
                        <a:gd name="connsiteY75" fmla="*/ 536930 h 758095"/>
                        <a:gd name="connsiteX76" fmla="*/ 23554 w 1496283"/>
                        <a:gd name="connsiteY76" fmla="*/ 550729 h 758095"/>
                        <a:gd name="connsiteX77" fmla="*/ 174 w 1496283"/>
                        <a:gd name="connsiteY77" fmla="*/ 573331 h 758095"/>
                        <a:gd name="connsiteX78" fmla="*/ 16278 w 1496283"/>
                        <a:gd name="connsiteY78" fmla="*/ 613525 h 758095"/>
                        <a:gd name="connsiteX79" fmla="*/ 73673 w 1496283"/>
                        <a:gd name="connsiteY79" fmla="*/ 624127 h 758095"/>
                        <a:gd name="connsiteX80" fmla="*/ 125098 w 1496283"/>
                        <a:gd name="connsiteY80" fmla="*/ 629432 h 758095"/>
                        <a:gd name="connsiteX81" fmla="*/ 167079 w 1496283"/>
                        <a:gd name="connsiteY81" fmla="*/ 632873 h 758095"/>
                        <a:gd name="connsiteX82" fmla="*/ 219459 w 1496283"/>
                        <a:gd name="connsiteY82" fmla="*/ 640429 h 758095"/>
                        <a:gd name="connsiteX83" fmla="*/ 271260 w 1496283"/>
                        <a:gd name="connsiteY83" fmla="*/ 659173 h 758095"/>
                        <a:gd name="connsiteX84" fmla="*/ 302212 w 1496283"/>
                        <a:gd name="connsiteY84" fmla="*/ 675665 h 758095"/>
                        <a:gd name="connsiteX85" fmla="*/ 337300 w 1496283"/>
                        <a:gd name="connsiteY85" fmla="*/ 700365 h 758095"/>
                        <a:gd name="connsiteX86" fmla="*/ 363637 w 1496283"/>
                        <a:gd name="connsiteY86" fmla="*/ 738763 h 758095"/>
                        <a:gd name="connsiteX87" fmla="*/ 403561 w 1496283"/>
                        <a:gd name="connsiteY87" fmla="*/ 752240 h 758095"/>
                        <a:gd name="connsiteX88" fmla="*/ 548393 w 1496283"/>
                        <a:gd name="connsiteY88" fmla="*/ 753003 h 758095"/>
                        <a:gd name="connsiteX89" fmla="*/ 651047 w 1496283"/>
                        <a:gd name="connsiteY89" fmla="*/ 747772 h 758095"/>
                        <a:gd name="connsiteX90" fmla="*/ 689593 w 1496283"/>
                        <a:gd name="connsiteY90" fmla="*/ 745483 h 758095"/>
                        <a:gd name="connsiteX91" fmla="*/ 735846 w 1496283"/>
                        <a:gd name="connsiteY91" fmla="*/ 708955 h 758095"/>
                        <a:gd name="connsiteX92" fmla="*/ 766094 w 1496283"/>
                        <a:gd name="connsiteY92" fmla="*/ 676722 h 758095"/>
                        <a:gd name="connsiteX93" fmla="*/ 818622 w 1496283"/>
                        <a:gd name="connsiteY93" fmla="*/ 631642 h 758095"/>
                        <a:gd name="connsiteX94" fmla="*/ 869696 w 1496283"/>
                        <a:gd name="connsiteY94" fmla="*/ 611335 h 758095"/>
                        <a:gd name="connsiteX95" fmla="*/ 917141 w 1496283"/>
                        <a:gd name="connsiteY95" fmla="*/ 603630 h 758095"/>
                        <a:gd name="connsiteX96" fmla="*/ 980129 w 1496283"/>
                        <a:gd name="connsiteY96" fmla="*/ 605846 h 758095"/>
                        <a:gd name="connsiteX97" fmla="*/ 1018417 w 1496283"/>
                        <a:gd name="connsiteY97" fmla="*/ 632873 h 758095"/>
                        <a:gd name="connsiteX98" fmla="*/ 1036434 w 1496283"/>
                        <a:gd name="connsiteY98" fmla="*/ 650890 h 758095"/>
                        <a:gd name="connsiteX99" fmla="*/ 1040939 w 1496283"/>
                        <a:gd name="connsiteY99" fmla="*/ 664404 h 758095"/>
                        <a:gd name="connsiteX100" fmla="*/ 1047695 w 1496283"/>
                        <a:gd name="connsiteY100" fmla="*/ 668908 h 758095"/>
                        <a:gd name="connsiteX101" fmla="*/ 1058956 w 1496283"/>
                        <a:gd name="connsiteY101" fmla="*/ 671160 h 758095"/>
                        <a:gd name="connsiteX102" fmla="*/ 1065713 w 1496283"/>
                        <a:gd name="connsiteY102" fmla="*/ 673412 h 758095"/>
                        <a:gd name="connsiteX103" fmla="*/ 1067965 w 1496283"/>
                        <a:gd name="connsiteY103" fmla="*/ 680169 h 758095"/>
                        <a:gd name="connsiteX104" fmla="*/ 1076974 w 1496283"/>
                        <a:gd name="connsiteY104" fmla="*/ 682421 h 758095"/>
                        <a:gd name="connsiteX105" fmla="*/ 1085983 w 1496283"/>
                        <a:gd name="connsiteY105" fmla="*/ 686926 h 758095"/>
                        <a:gd name="connsiteX106" fmla="*/ 1104001 w 1496283"/>
                        <a:gd name="connsiteY106" fmla="*/ 691430 h 758095"/>
                        <a:gd name="connsiteX107" fmla="*/ 1110757 w 1496283"/>
                        <a:gd name="connsiteY107" fmla="*/ 700439 h 758095"/>
                        <a:gd name="connsiteX108" fmla="*/ 1115262 w 1496283"/>
                        <a:gd name="connsiteY108" fmla="*/ 707196 h 758095"/>
                        <a:gd name="connsiteX109" fmla="*/ 1122019 w 1496283"/>
                        <a:gd name="connsiteY109" fmla="*/ 711700 h 758095"/>
                        <a:gd name="connsiteX110" fmla="*/ 1131027 w 1496283"/>
                        <a:gd name="connsiteY110" fmla="*/ 727466 h 758095"/>
                        <a:gd name="connsiteX111" fmla="*/ 1133280 w 1496283"/>
                        <a:gd name="connsiteY111" fmla="*/ 736474 h 758095"/>
                        <a:gd name="connsiteX112" fmla="*/ 1149045 w 1496283"/>
                        <a:gd name="connsiteY112" fmla="*/ 743231 h 758095"/>
                        <a:gd name="connsiteX113" fmla="*/ 1191837 w 1496283"/>
                        <a:gd name="connsiteY113" fmla="*/ 745483 h 758095"/>
                        <a:gd name="connsiteX114" fmla="*/ 1207603 w 1496283"/>
                        <a:gd name="connsiteY114" fmla="*/ 743231 h 758095"/>
                        <a:gd name="connsiteX115" fmla="*/ 1248143 w 1496283"/>
                        <a:gd name="connsiteY115" fmla="*/ 745483 h 758095"/>
                        <a:gd name="connsiteX116" fmla="*/ 1268413 w 1496283"/>
                        <a:gd name="connsiteY116" fmla="*/ 747736 h 758095"/>
                        <a:gd name="connsiteX117" fmla="*/ 1281926 w 1496283"/>
                        <a:gd name="connsiteY117" fmla="*/ 729718 h 758095"/>
                        <a:gd name="connsiteX118" fmla="*/ 1288683 w 1496283"/>
                        <a:gd name="connsiteY118" fmla="*/ 727466 h 758095"/>
                        <a:gd name="connsiteX119" fmla="*/ 1304448 w 1496283"/>
                        <a:gd name="connsiteY119" fmla="*/ 713952 h 758095"/>
                        <a:gd name="connsiteX120" fmla="*/ 1306700 w 1496283"/>
                        <a:gd name="connsiteY120" fmla="*/ 707196 h 758095"/>
                        <a:gd name="connsiteX121" fmla="*/ 1311205 w 1496283"/>
                        <a:gd name="connsiteY121" fmla="*/ 700439 h 758095"/>
                        <a:gd name="connsiteX122" fmla="*/ 1315709 w 1496283"/>
                        <a:gd name="connsiteY122" fmla="*/ 691430 h 758095"/>
                        <a:gd name="connsiteX123" fmla="*/ 1322466 w 1496283"/>
                        <a:gd name="connsiteY123" fmla="*/ 689178 h 758095"/>
                        <a:gd name="connsiteX124" fmla="*/ 1326970 w 1496283"/>
                        <a:gd name="connsiteY124" fmla="*/ 680169 h 758095"/>
                        <a:gd name="connsiteX125" fmla="*/ 1333727 w 1496283"/>
                        <a:gd name="connsiteY125" fmla="*/ 675665 h 758095"/>
                        <a:gd name="connsiteX126" fmla="*/ 1335979 w 1496283"/>
                        <a:gd name="connsiteY126" fmla="*/ 666656 h 758095"/>
                        <a:gd name="connsiteX127" fmla="*/ 1338231 w 1496283"/>
                        <a:gd name="connsiteY127" fmla="*/ 659899 h 758095"/>
                        <a:gd name="connsiteX128" fmla="*/ 1342736 w 1496283"/>
                        <a:gd name="connsiteY128" fmla="*/ 655395 h 758095"/>
                        <a:gd name="connsiteX129" fmla="*/ 1351745 w 1496283"/>
                        <a:gd name="connsiteY129" fmla="*/ 641881 h 758095"/>
                        <a:gd name="connsiteX130" fmla="*/ 1353997 w 1496283"/>
                        <a:gd name="connsiteY130" fmla="*/ 632873 h 758095"/>
                        <a:gd name="connsiteX131" fmla="*/ 1356249 w 1496283"/>
                        <a:gd name="connsiteY131" fmla="*/ 610350 h 758095"/>
                        <a:gd name="connsiteX132" fmla="*/ 1360753 w 1496283"/>
                        <a:gd name="connsiteY132" fmla="*/ 601341 h 758095"/>
                        <a:gd name="connsiteX133" fmla="*/ 1365258 w 1496283"/>
                        <a:gd name="connsiteY133" fmla="*/ 585576 h 758095"/>
                        <a:gd name="connsiteX134" fmla="*/ 1372015 w 1496283"/>
                        <a:gd name="connsiteY134" fmla="*/ 576567 h 758095"/>
                        <a:gd name="connsiteX135" fmla="*/ 1376519 w 1496283"/>
                        <a:gd name="connsiteY135" fmla="*/ 542784 h 758095"/>
                        <a:gd name="connsiteX136" fmla="*/ 1378771 w 1496283"/>
                        <a:gd name="connsiteY136" fmla="*/ 533775 h 758095"/>
                        <a:gd name="connsiteX137" fmla="*/ 1381023 w 1496283"/>
                        <a:gd name="connsiteY137" fmla="*/ 477470 h 758095"/>
                        <a:gd name="connsiteX138" fmla="*/ 1396789 w 1496283"/>
                        <a:gd name="connsiteY138" fmla="*/ 454947 h 758095"/>
                        <a:gd name="connsiteX139" fmla="*/ 1403546 w 1496283"/>
                        <a:gd name="connsiteY139" fmla="*/ 443686 h 758095"/>
                        <a:gd name="connsiteX140" fmla="*/ 1410302 w 1496283"/>
                        <a:gd name="connsiteY140" fmla="*/ 434677 h 758095"/>
                        <a:gd name="connsiteX141" fmla="*/ 1412554 w 1496283"/>
                        <a:gd name="connsiteY141" fmla="*/ 385129 h 758095"/>
                        <a:gd name="connsiteX142" fmla="*/ 1414807 w 1496283"/>
                        <a:gd name="connsiteY142" fmla="*/ 373868 h 758095"/>
                        <a:gd name="connsiteX143" fmla="*/ 1421563 w 1496283"/>
                        <a:gd name="connsiteY143" fmla="*/ 367111 h 758095"/>
                        <a:gd name="connsiteX144" fmla="*/ 1435077 w 1496283"/>
                        <a:gd name="connsiteY144" fmla="*/ 157655 h 758095"/>
                        <a:gd name="connsiteX145" fmla="*/ 1448590 w 1496283"/>
                        <a:gd name="connsiteY145" fmla="*/ 141889 h 758095"/>
                        <a:gd name="connsiteX146" fmla="*/ 1453094 w 1496283"/>
                        <a:gd name="connsiteY146" fmla="*/ 135133 h 758095"/>
                        <a:gd name="connsiteX147" fmla="*/ 1459851 w 1496283"/>
                        <a:gd name="connsiteY147" fmla="*/ 132880 h 758095"/>
                        <a:gd name="connsiteX148" fmla="*/ 1466608 w 1496283"/>
                        <a:gd name="connsiteY148" fmla="*/ 128376 h 758095"/>
                        <a:gd name="connsiteX149" fmla="*/ 1468860 w 1496283"/>
                        <a:gd name="connsiteY149" fmla="*/ 99097 h 758095"/>
                        <a:gd name="connsiteX150" fmla="*/ 1475617 w 1496283"/>
                        <a:gd name="connsiteY150" fmla="*/ 94593 h 758095"/>
                        <a:gd name="connsiteX151" fmla="*/ 1486878 w 1496283"/>
                        <a:gd name="connsiteY151" fmla="*/ 83332 h 758095"/>
                        <a:gd name="connsiteX152" fmla="*/ 1489130 w 1496283"/>
                        <a:gd name="connsiteY152" fmla="*/ 76575 h 758095"/>
                        <a:gd name="connsiteX153" fmla="*/ 1495887 w 1496283"/>
                        <a:gd name="connsiteY153" fmla="*/ 74323 h 758095"/>
                        <a:gd name="connsiteX154" fmla="*/ 1493634 w 1496283"/>
                        <a:gd name="connsiteY154" fmla="*/ 0 h 758095"/>
                        <a:gd name="connsiteX155" fmla="*/ 1482373 w 1496283"/>
                        <a:gd name="connsiteY155" fmla="*/ 9008 h 758095"/>
                        <a:gd name="connsiteX156" fmla="*/ 1480121 w 1496283"/>
                        <a:gd name="connsiteY156" fmla="*/ 18017 h 758095"/>
                        <a:gd name="connsiteX157" fmla="*/ 1473364 w 1496283"/>
                        <a:gd name="connsiteY157" fmla="*/ 20270 h 758095"/>
                        <a:gd name="connsiteX158" fmla="*/ 1482373 w 1496283"/>
                        <a:gd name="connsiteY15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80129 w 1496283"/>
                        <a:gd name="connsiteY95" fmla="*/ 605846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17141 w 1496283"/>
                        <a:gd name="connsiteY94" fmla="*/ 603630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51047 w 1496283"/>
                        <a:gd name="connsiteY88" fmla="*/ 747772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0939 w 1496283"/>
                        <a:gd name="connsiteY98" fmla="*/ 664404 h 758095"/>
                        <a:gd name="connsiteX99" fmla="*/ 1047695 w 1496283"/>
                        <a:gd name="connsiteY99" fmla="*/ 668908 h 758095"/>
                        <a:gd name="connsiteX100" fmla="*/ 1058956 w 1496283"/>
                        <a:gd name="connsiteY100" fmla="*/ 671160 h 758095"/>
                        <a:gd name="connsiteX101" fmla="*/ 1065713 w 1496283"/>
                        <a:gd name="connsiteY101" fmla="*/ 673412 h 758095"/>
                        <a:gd name="connsiteX102" fmla="*/ 1067965 w 1496283"/>
                        <a:gd name="connsiteY102" fmla="*/ 680169 h 758095"/>
                        <a:gd name="connsiteX103" fmla="*/ 1076974 w 1496283"/>
                        <a:gd name="connsiteY103" fmla="*/ 682421 h 758095"/>
                        <a:gd name="connsiteX104" fmla="*/ 1085983 w 1496283"/>
                        <a:gd name="connsiteY104" fmla="*/ 686926 h 758095"/>
                        <a:gd name="connsiteX105" fmla="*/ 1104001 w 1496283"/>
                        <a:gd name="connsiteY105" fmla="*/ 691430 h 758095"/>
                        <a:gd name="connsiteX106" fmla="*/ 1110757 w 1496283"/>
                        <a:gd name="connsiteY106" fmla="*/ 700439 h 758095"/>
                        <a:gd name="connsiteX107" fmla="*/ 1115262 w 1496283"/>
                        <a:gd name="connsiteY107" fmla="*/ 707196 h 758095"/>
                        <a:gd name="connsiteX108" fmla="*/ 1122019 w 1496283"/>
                        <a:gd name="connsiteY108" fmla="*/ 711700 h 758095"/>
                        <a:gd name="connsiteX109" fmla="*/ 1131027 w 1496283"/>
                        <a:gd name="connsiteY109" fmla="*/ 727466 h 758095"/>
                        <a:gd name="connsiteX110" fmla="*/ 1133280 w 1496283"/>
                        <a:gd name="connsiteY110" fmla="*/ 736474 h 758095"/>
                        <a:gd name="connsiteX111" fmla="*/ 1149045 w 1496283"/>
                        <a:gd name="connsiteY111" fmla="*/ 743231 h 758095"/>
                        <a:gd name="connsiteX112" fmla="*/ 1191837 w 1496283"/>
                        <a:gd name="connsiteY112" fmla="*/ 745483 h 758095"/>
                        <a:gd name="connsiteX113" fmla="*/ 1207603 w 1496283"/>
                        <a:gd name="connsiteY113" fmla="*/ 743231 h 758095"/>
                        <a:gd name="connsiteX114" fmla="*/ 1248143 w 1496283"/>
                        <a:gd name="connsiteY114" fmla="*/ 745483 h 758095"/>
                        <a:gd name="connsiteX115" fmla="*/ 1268413 w 1496283"/>
                        <a:gd name="connsiteY115" fmla="*/ 747736 h 758095"/>
                        <a:gd name="connsiteX116" fmla="*/ 1281926 w 1496283"/>
                        <a:gd name="connsiteY116" fmla="*/ 729718 h 758095"/>
                        <a:gd name="connsiteX117" fmla="*/ 1288683 w 1496283"/>
                        <a:gd name="connsiteY117" fmla="*/ 727466 h 758095"/>
                        <a:gd name="connsiteX118" fmla="*/ 1304448 w 1496283"/>
                        <a:gd name="connsiteY118" fmla="*/ 713952 h 758095"/>
                        <a:gd name="connsiteX119" fmla="*/ 1306700 w 1496283"/>
                        <a:gd name="connsiteY119" fmla="*/ 707196 h 758095"/>
                        <a:gd name="connsiteX120" fmla="*/ 1311205 w 1496283"/>
                        <a:gd name="connsiteY120" fmla="*/ 700439 h 758095"/>
                        <a:gd name="connsiteX121" fmla="*/ 1315709 w 1496283"/>
                        <a:gd name="connsiteY121" fmla="*/ 691430 h 758095"/>
                        <a:gd name="connsiteX122" fmla="*/ 1322466 w 1496283"/>
                        <a:gd name="connsiteY122" fmla="*/ 689178 h 758095"/>
                        <a:gd name="connsiteX123" fmla="*/ 1326970 w 1496283"/>
                        <a:gd name="connsiteY123" fmla="*/ 680169 h 758095"/>
                        <a:gd name="connsiteX124" fmla="*/ 1333727 w 1496283"/>
                        <a:gd name="connsiteY124" fmla="*/ 675665 h 758095"/>
                        <a:gd name="connsiteX125" fmla="*/ 1335979 w 1496283"/>
                        <a:gd name="connsiteY125" fmla="*/ 666656 h 758095"/>
                        <a:gd name="connsiteX126" fmla="*/ 1338231 w 1496283"/>
                        <a:gd name="connsiteY126" fmla="*/ 659899 h 758095"/>
                        <a:gd name="connsiteX127" fmla="*/ 1342736 w 1496283"/>
                        <a:gd name="connsiteY127" fmla="*/ 655395 h 758095"/>
                        <a:gd name="connsiteX128" fmla="*/ 1351745 w 1496283"/>
                        <a:gd name="connsiteY128" fmla="*/ 641881 h 758095"/>
                        <a:gd name="connsiteX129" fmla="*/ 1353997 w 1496283"/>
                        <a:gd name="connsiteY129" fmla="*/ 632873 h 758095"/>
                        <a:gd name="connsiteX130" fmla="*/ 1356249 w 1496283"/>
                        <a:gd name="connsiteY130" fmla="*/ 610350 h 758095"/>
                        <a:gd name="connsiteX131" fmla="*/ 1360753 w 1496283"/>
                        <a:gd name="connsiteY131" fmla="*/ 601341 h 758095"/>
                        <a:gd name="connsiteX132" fmla="*/ 1365258 w 1496283"/>
                        <a:gd name="connsiteY132" fmla="*/ 585576 h 758095"/>
                        <a:gd name="connsiteX133" fmla="*/ 1372015 w 1496283"/>
                        <a:gd name="connsiteY133" fmla="*/ 576567 h 758095"/>
                        <a:gd name="connsiteX134" fmla="*/ 1376519 w 1496283"/>
                        <a:gd name="connsiteY134" fmla="*/ 542784 h 758095"/>
                        <a:gd name="connsiteX135" fmla="*/ 1378771 w 1496283"/>
                        <a:gd name="connsiteY135" fmla="*/ 533775 h 758095"/>
                        <a:gd name="connsiteX136" fmla="*/ 1381023 w 1496283"/>
                        <a:gd name="connsiteY136" fmla="*/ 477470 h 758095"/>
                        <a:gd name="connsiteX137" fmla="*/ 1396789 w 1496283"/>
                        <a:gd name="connsiteY137" fmla="*/ 454947 h 758095"/>
                        <a:gd name="connsiteX138" fmla="*/ 1403546 w 1496283"/>
                        <a:gd name="connsiteY138" fmla="*/ 443686 h 758095"/>
                        <a:gd name="connsiteX139" fmla="*/ 1410302 w 1496283"/>
                        <a:gd name="connsiteY139" fmla="*/ 434677 h 758095"/>
                        <a:gd name="connsiteX140" fmla="*/ 1412554 w 1496283"/>
                        <a:gd name="connsiteY140" fmla="*/ 385129 h 758095"/>
                        <a:gd name="connsiteX141" fmla="*/ 1414807 w 1496283"/>
                        <a:gd name="connsiteY141" fmla="*/ 373868 h 758095"/>
                        <a:gd name="connsiteX142" fmla="*/ 1421563 w 1496283"/>
                        <a:gd name="connsiteY142" fmla="*/ 367111 h 758095"/>
                        <a:gd name="connsiteX143" fmla="*/ 1435077 w 1496283"/>
                        <a:gd name="connsiteY143" fmla="*/ 157655 h 758095"/>
                        <a:gd name="connsiteX144" fmla="*/ 1448590 w 1496283"/>
                        <a:gd name="connsiteY144" fmla="*/ 141889 h 758095"/>
                        <a:gd name="connsiteX145" fmla="*/ 1453094 w 1496283"/>
                        <a:gd name="connsiteY145" fmla="*/ 135133 h 758095"/>
                        <a:gd name="connsiteX146" fmla="*/ 1459851 w 1496283"/>
                        <a:gd name="connsiteY146" fmla="*/ 132880 h 758095"/>
                        <a:gd name="connsiteX147" fmla="*/ 1466608 w 1496283"/>
                        <a:gd name="connsiteY147" fmla="*/ 128376 h 758095"/>
                        <a:gd name="connsiteX148" fmla="*/ 1468860 w 1496283"/>
                        <a:gd name="connsiteY148" fmla="*/ 99097 h 758095"/>
                        <a:gd name="connsiteX149" fmla="*/ 1475617 w 1496283"/>
                        <a:gd name="connsiteY149" fmla="*/ 94593 h 758095"/>
                        <a:gd name="connsiteX150" fmla="*/ 1486878 w 1496283"/>
                        <a:gd name="connsiteY150" fmla="*/ 83332 h 758095"/>
                        <a:gd name="connsiteX151" fmla="*/ 1489130 w 1496283"/>
                        <a:gd name="connsiteY151" fmla="*/ 76575 h 758095"/>
                        <a:gd name="connsiteX152" fmla="*/ 1495887 w 1496283"/>
                        <a:gd name="connsiteY152" fmla="*/ 74323 h 758095"/>
                        <a:gd name="connsiteX153" fmla="*/ 1493634 w 1496283"/>
                        <a:gd name="connsiteY153" fmla="*/ 0 h 758095"/>
                        <a:gd name="connsiteX154" fmla="*/ 1482373 w 1496283"/>
                        <a:gd name="connsiteY154" fmla="*/ 9008 h 758095"/>
                        <a:gd name="connsiteX155" fmla="*/ 1480121 w 1496283"/>
                        <a:gd name="connsiteY155" fmla="*/ 18017 h 758095"/>
                        <a:gd name="connsiteX156" fmla="*/ 1473364 w 1496283"/>
                        <a:gd name="connsiteY156" fmla="*/ 20270 h 758095"/>
                        <a:gd name="connsiteX157" fmla="*/ 1482373 w 1496283"/>
                        <a:gd name="connsiteY15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3461 w 1496283"/>
                        <a:gd name="connsiteY51" fmla="*/ 587828 h 758095"/>
                        <a:gd name="connsiteX52" fmla="*/ 1061209 w 1496283"/>
                        <a:gd name="connsiteY52" fmla="*/ 581072 h 758095"/>
                        <a:gd name="connsiteX53" fmla="*/ 1047695 w 1496283"/>
                        <a:gd name="connsiteY53" fmla="*/ 563054 h 758095"/>
                        <a:gd name="connsiteX54" fmla="*/ 1016164 w 1496283"/>
                        <a:gd name="connsiteY54" fmla="*/ 540532 h 758095"/>
                        <a:gd name="connsiteX55" fmla="*/ 980129 w 1496283"/>
                        <a:gd name="connsiteY55" fmla="*/ 524766 h 758095"/>
                        <a:gd name="connsiteX56" fmla="*/ 905806 w 1496283"/>
                        <a:gd name="connsiteY56" fmla="*/ 522514 h 758095"/>
                        <a:gd name="connsiteX57" fmla="*/ 856257 w 1496283"/>
                        <a:gd name="connsiteY57" fmla="*/ 527018 h 758095"/>
                        <a:gd name="connsiteX58" fmla="*/ 796063 w 1496283"/>
                        <a:gd name="connsiteY58" fmla="*/ 547399 h 758095"/>
                        <a:gd name="connsiteX59" fmla="*/ 750403 w 1496283"/>
                        <a:gd name="connsiteY59" fmla="*/ 578819 h 758095"/>
                        <a:gd name="connsiteX60" fmla="*/ 709863 w 1496283"/>
                        <a:gd name="connsiteY60" fmla="*/ 626116 h 758095"/>
                        <a:gd name="connsiteX61" fmla="*/ 691845 w 1496283"/>
                        <a:gd name="connsiteY61" fmla="*/ 644134 h 758095"/>
                        <a:gd name="connsiteX62" fmla="*/ 647490 w 1496283"/>
                        <a:gd name="connsiteY62" fmla="*/ 668108 h 758095"/>
                        <a:gd name="connsiteX63" fmla="*/ 550719 w 1496283"/>
                        <a:gd name="connsiteY63" fmla="*/ 677007 h 758095"/>
                        <a:gd name="connsiteX64" fmla="*/ 449837 w 1496283"/>
                        <a:gd name="connsiteY64" fmla="*/ 674028 h 758095"/>
                        <a:gd name="connsiteX65" fmla="*/ 385888 w 1496283"/>
                        <a:gd name="connsiteY65" fmla="*/ 637474 h 758095"/>
                        <a:gd name="connsiteX66" fmla="*/ 340499 w 1496283"/>
                        <a:gd name="connsiteY66" fmla="*/ 603594 h 758095"/>
                        <a:gd name="connsiteX67" fmla="*/ 302212 w 1496283"/>
                        <a:gd name="connsiteY67" fmla="*/ 578819 h 758095"/>
                        <a:gd name="connsiteX68" fmla="*/ 266176 w 1496283"/>
                        <a:gd name="connsiteY68" fmla="*/ 556297 h 758095"/>
                        <a:gd name="connsiteX69" fmla="*/ 259420 w 1496283"/>
                        <a:gd name="connsiteY69" fmla="*/ 554045 h 758095"/>
                        <a:gd name="connsiteX70" fmla="*/ 236897 w 1496283"/>
                        <a:gd name="connsiteY70" fmla="*/ 545036 h 758095"/>
                        <a:gd name="connsiteX71" fmla="*/ 180592 w 1496283"/>
                        <a:gd name="connsiteY71" fmla="*/ 536027 h 758095"/>
                        <a:gd name="connsiteX72" fmla="*/ 117530 w 1496283"/>
                        <a:gd name="connsiteY72" fmla="*/ 533775 h 758095"/>
                        <a:gd name="connsiteX73" fmla="*/ 76990 w 1496283"/>
                        <a:gd name="connsiteY73" fmla="*/ 536027 h 758095"/>
                        <a:gd name="connsiteX74" fmla="*/ 61716 w 1496283"/>
                        <a:gd name="connsiteY74" fmla="*/ 536930 h 758095"/>
                        <a:gd name="connsiteX75" fmla="*/ 23554 w 1496283"/>
                        <a:gd name="connsiteY75" fmla="*/ 550729 h 758095"/>
                        <a:gd name="connsiteX76" fmla="*/ 174 w 1496283"/>
                        <a:gd name="connsiteY76" fmla="*/ 573331 h 758095"/>
                        <a:gd name="connsiteX77" fmla="*/ 16278 w 1496283"/>
                        <a:gd name="connsiteY77" fmla="*/ 613525 h 758095"/>
                        <a:gd name="connsiteX78" fmla="*/ 73673 w 1496283"/>
                        <a:gd name="connsiteY78" fmla="*/ 624127 h 758095"/>
                        <a:gd name="connsiteX79" fmla="*/ 125098 w 1496283"/>
                        <a:gd name="connsiteY79" fmla="*/ 629432 h 758095"/>
                        <a:gd name="connsiteX80" fmla="*/ 167079 w 1496283"/>
                        <a:gd name="connsiteY80" fmla="*/ 632873 h 758095"/>
                        <a:gd name="connsiteX81" fmla="*/ 219459 w 1496283"/>
                        <a:gd name="connsiteY81" fmla="*/ 640429 h 758095"/>
                        <a:gd name="connsiteX82" fmla="*/ 271260 w 1496283"/>
                        <a:gd name="connsiteY82" fmla="*/ 659173 h 758095"/>
                        <a:gd name="connsiteX83" fmla="*/ 302212 w 1496283"/>
                        <a:gd name="connsiteY83" fmla="*/ 675665 h 758095"/>
                        <a:gd name="connsiteX84" fmla="*/ 337300 w 1496283"/>
                        <a:gd name="connsiteY84" fmla="*/ 700365 h 758095"/>
                        <a:gd name="connsiteX85" fmla="*/ 363637 w 1496283"/>
                        <a:gd name="connsiteY85" fmla="*/ 738763 h 758095"/>
                        <a:gd name="connsiteX86" fmla="*/ 403561 w 1496283"/>
                        <a:gd name="connsiteY86" fmla="*/ 752240 h 758095"/>
                        <a:gd name="connsiteX87" fmla="*/ 548393 w 1496283"/>
                        <a:gd name="connsiteY87" fmla="*/ 753003 h 758095"/>
                        <a:gd name="connsiteX88" fmla="*/ 630198 w 1496283"/>
                        <a:gd name="connsiteY88" fmla="*/ 750751 h 758095"/>
                        <a:gd name="connsiteX89" fmla="*/ 689593 w 1496283"/>
                        <a:gd name="connsiteY89" fmla="*/ 745483 h 758095"/>
                        <a:gd name="connsiteX90" fmla="*/ 735846 w 1496283"/>
                        <a:gd name="connsiteY90" fmla="*/ 708955 h 758095"/>
                        <a:gd name="connsiteX91" fmla="*/ 766094 w 1496283"/>
                        <a:gd name="connsiteY91" fmla="*/ 676722 h 758095"/>
                        <a:gd name="connsiteX92" fmla="*/ 818622 w 1496283"/>
                        <a:gd name="connsiteY92" fmla="*/ 631642 h 758095"/>
                        <a:gd name="connsiteX93" fmla="*/ 869696 w 1496283"/>
                        <a:gd name="connsiteY93" fmla="*/ 611335 h 758095"/>
                        <a:gd name="connsiteX94" fmla="*/ 932033 w 1496283"/>
                        <a:gd name="connsiteY94" fmla="*/ 606609 h 758095"/>
                        <a:gd name="connsiteX95" fmla="*/ 990553 w 1496283"/>
                        <a:gd name="connsiteY95" fmla="*/ 619249 h 758095"/>
                        <a:gd name="connsiteX96" fmla="*/ 1018417 w 1496283"/>
                        <a:gd name="connsiteY96" fmla="*/ 632873 h 758095"/>
                        <a:gd name="connsiteX97" fmla="*/ 1036434 w 1496283"/>
                        <a:gd name="connsiteY97" fmla="*/ 650890 h 758095"/>
                        <a:gd name="connsiteX98" fmla="*/ 1047695 w 1496283"/>
                        <a:gd name="connsiteY98" fmla="*/ 668908 h 758095"/>
                        <a:gd name="connsiteX99" fmla="*/ 1058956 w 1496283"/>
                        <a:gd name="connsiteY99" fmla="*/ 671160 h 758095"/>
                        <a:gd name="connsiteX100" fmla="*/ 1065713 w 1496283"/>
                        <a:gd name="connsiteY100" fmla="*/ 673412 h 758095"/>
                        <a:gd name="connsiteX101" fmla="*/ 1067965 w 1496283"/>
                        <a:gd name="connsiteY101" fmla="*/ 680169 h 758095"/>
                        <a:gd name="connsiteX102" fmla="*/ 1076974 w 1496283"/>
                        <a:gd name="connsiteY102" fmla="*/ 682421 h 758095"/>
                        <a:gd name="connsiteX103" fmla="*/ 1085983 w 1496283"/>
                        <a:gd name="connsiteY103" fmla="*/ 686926 h 758095"/>
                        <a:gd name="connsiteX104" fmla="*/ 1104001 w 1496283"/>
                        <a:gd name="connsiteY104" fmla="*/ 691430 h 758095"/>
                        <a:gd name="connsiteX105" fmla="*/ 1110757 w 1496283"/>
                        <a:gd name="connsiteY105" fmla="*/ 700439 h 758095"/>
                        <a:gd name="connsiteX106" fmla="*/ 1115262 w 1496283"/>
                        <a:gd name="connsiteY106" fmla="*/ 707196 h 758095"/>
                        <a:gd name="connsiteX107" fmla="*/ 1122019 w 1496283"/>
                        <a:gd name="connsiteY107" fmla="*/ 711700 h 758095"/>
                        <a:gd name="connsiteX108" fmla="*/ 1131027 w 1496283"/>
                        <a:gd name="connsiteY108" fmla="*/ 727466 h 758095"/>
                        <a:gd name="connsiteX109" fmla="*/ 1133280 w 1496283"/>
                        <a:gd name="connsiteY109" fmla="*/ 736474 h 758095"/>
                        <a:gd name="connsiteX110" fmla="*/ 1149045 w 1496283"/>
                        <a:gd name="connsiteY110" fmla="*/ 743231 h 758095"/>
                        <a:gd name="connsiteX111" fmla="*/ 1191837 w 1496283"/>
                        <a:gd name="connsiteY111" fmla="*/ 745483 h 758095"/>
                        <a:gd name="connsiteX112" fmla="*/ 1207603 w 1496283"/>
                        <a:gd name="connsiteY112" fmla="*/ 743231 h 758095"/>
                        <a:gd name="connsiteX113" fmla="*/ 1248143 w 1496283"/>
                        <a:gd name="connsiteY113" fmla="*/ 745483 h 758095"/>
                        <a:gd name="connsiteX114" fmla="*/ 1268413 w 1496283"/>
                        <a:gd name="connsiteY114" fmla="*/ 747736 h 758095"/>
                        <a:gd name="connsiteX115" fmla="*/ 1281926 w 1496283"/>
                        <a:gd name="connsiteY115" fmla="*/ 729718 h 758095"/>
                        <a:gd name="connsiteX116" fmla="*/ 1288683 w 1496283"/>
                        <a:gd name="connsiteY116" fmla="*/ 727466 h 758095"/>
                        <a:gd name="connsiteX117" fmla="*/ 1304448 w 1496283"/>
                        <a:gd name="connsiteY117" fmla="*/ 713952 h 758095"/>
                        <a:gd name="connsiteX118" fmla="*/ 1306700 w 1496283"/>
                        <a:gd name="connsiteY118" fmla="*/ 707196 h 758095"/>
                        <a:gd name="connsiteX119" fmla="*/ 1311205 w 1496283"/>
                        <a:gd name="connsiteY119" fmla="*/ 700439 h 758095"/>
                        <a:gd name="connsiteX120" fmla="*/ 1315709 w 1496283"/>
                        <a:gd name="connsiteY120" fmla="*/ 691430 h 758095"/>
                        <a:gd name="connsiteX121" fmla="*/ 1322466 w 1496283"/>
                        <a:gd name="connsiteY121" fmla="*/ 689178 h 758095"/>
                        <a:gd name="connsiteX122" fmla="*/ 1326970 w 1496283"/>
                        <a:gd name="connsiteY122" fmla="*/ 680169 h 758095"/>
                        <a:gd name="connsiteX123" fmla="*/ 1333727 w 1496283"/>
                        <a:gd name="connsiteY123" fmla="*/ 675665 h 758095"/>
                        <a:gd name="connsiteX124" fmla="*/ 1335979 w 1496283"/>
                        <a:gd name="connsiteY124" fmla="*/ 666656 h 758095"/>
                        <a:gd name="connsiteX125" fmla="*/ 1338231 w 1496283"/>
                        <a:gd name="connsiteY125" fmla="*/ 659899 h 758095"/>
                        <a:gd name="connsiteX126" fmla="*/ 1342736 w 1496283"/>
                        <a:gd name="connsiteY126" fmla="*/ 655395 h 758095"/>
                        <a:gd name="connsiteX127" fmla="*/ 1351745 w 1496283"/>
                        <a:gd name="connsiteY127" fmla="*/ 641881 h 758095"/>
                        <a:gd name="connsiteX128" fmla="*/ 1353997 w 1496283"/>
                        <a:gd name="connsiteY128" fmla="*/ 632873 h 758095"/>
                        <a:gd name="connsiteX129" fmla="*/ 1356249 w 1496283"/>
                        <a:gd name="connsiteY129" fmla="*/ 610350 h 758095"/>
                        <a:gd name="connsiteX130" fmla="*/ 1360753 w 1496283"/>
                        <a:gd name="connsiteY130" fmla="*/ 601341 h 758095"/>
                        <a:gd name="connsiteX131" fmla="*/ 1365258 w 1496283"/>
                        <a:gd name="connsiteY131" fmla="*/ 585576 h 758095"/>
                        <a:gd name="connsiteX132" fmla="*/ 1372015 w 1496283"/>
                        <a:gd name="connsiteY132" fmla="*/ 576567 h 758095"/>
                        <a:gd name="connsiteX133" fmla="*/ 1376519 w 1496283"/>
                        <a:gd name="connsiteY133" fmla="*/ 542784 h 758095"/>
                        <a:gd name="connsiteX134" fmla="*/ 1378771 w 1496283"/>
                        <a:gd name="connsiteY134" fmla="*/ 533775 h 758095"/>
                        <a:gd name="connsiteX135" fmla="*/ 1381023 w 1496283"/>
                        <a:gd name="connsiteY135" fmla="*/ 477470 h 758095"/>
                        <a:gd name="connsiteX136" fmla="*/ 1396789 w 1496283"/>
                        <a:gd name="connsiteY136" fmla="*/ 454947 h 758095"/>
                        <a:gd name="connsiteX137" fmla="*/ 1403546 w 1496283"/>
                        <a:gd name="connsiteY137" fmla="*/ 443686 h 758095"/>
                        <a:gd name="connsiteX138" fmla="*/ 1410302 w 1496283"/>
                        <a:gd name="connsiteY138" fmla="*/ 434677 h 758095"/>
                        <a:gd name="connsiteX139" fmla="*/ 1412554 w 1496283"/>
                        <a:gd name="connsiteY139" fmla="*/ 385129 h 758095"/>
                        <a:gd name="connsiteX140" fmla="*/ 1414807 w 1496283"/>
                        <a:gd name="connsiteY140" fmla="*/ 373868 h 758095"/>
                        <a:gd name="connsiteX141" fmla="*/ 1421563 w 1496283"/>
                        <a:gd name="connsiteY141" fmla="*/ 367111 h 758095"/>
                        <a:gd name="connsiteX142" fmla="*/ 1435077 w 1496283"/>
                        <a:gd name="connsiteY142" fmla="*/ 157655 h 758095"/>
                        <a:gd name="connsiteX143" fmla="*/ 1448590 w 1496283"/>
                        <a:gd name="connsiteY143" fmla="*/ 141889 h 758095"/>
                        <a:gd name="connsiteX144" fmla="*/ 1453094 w 1496283"/>
                        <a:gd name="connsiteY144" fmla="*/ 135133 h 758095"/>
                        <a:gd name="connsiteX145" fmla="*/ 1459851 w 1496283"/>
                        <a:gd name="connsiteY145" fmla="*/ 132880 h 758095"/>
                        <a:gd name="connsiteX146" fmla="*/ 1466608 w 1496283"/>
                        <a:gd name="connsiteY146" fmla="*/ 128376 h 758095"/>
                        <a:gd name="connsiteX147" fmla="*/ 1468860 w 1496283"/>
                        <a:gd name="connsiteY147" fmla="*/ 99097 h 758095"/>
                        <a:gd name="connsiteX148" fmla="*/ 1475617 w 1496283"/>
                        <a:gd name="connsiteY148" fmla="*/ 94593 h 758095"/>
                        <a:gd name="connsiteX149" fmla="*/ 1486878 w 1496283"/>
                        <a:gd name="connsiteY149" fmla="*/ 83332 h 758095"/>
                        <a:gd name="connsiteX150" fmla="*/ 1489130 w 1496283"/>
                        <a:gd name="connsiteY150" fmla="*/ 76575 h 758095"/>
                        <a:gd name="connsiteX151" fmla="*/ 1495887 w 1496283"/>
                        <a:gd name="connsiteY151" fmla="*/ 74323 h 758095"/>
                        <a:gd name="connsiteX152" fmla="*/ 1493634 w 1496283"/>
                        <a:gd name="connsiteY152" fmla="*/ 0 h 758095"/>
                        <a:gd name="connsiteX153" fmla="*/ 1482373 w 1496283"/>
                        <a:gd name="connsiteY153" fmla="*/ 9008 h 758095"/>
                        <a:gd name="connsiteX154" fmla="*/ 1480121 w 1496283"/>
                        <a:gd name="connsiteY154" fmla="*/ 18017 h 758095"/>
                        <a:gd name="connsiteX155" fmla="*/ 1473364 w 1496283"/>
                        <a:gd name="connsiteY155" fmla="*/ 20270 h 758095"/>
                        <a:gd name="connsiteX156" fmla="*/ 1482373 w 1496283"/>
                        <a:gd name="connsiteY15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81479 w 1496283"/>
                        <a:gd name="connsiteY50" fmla="*/ 592333 h 758095"/>
                        <a:gd name="connsiteX51" fmla="*/ 1061209 w 1496283"/>
                        <a:gd name="connsiteY51" fmla="*/ 581072 h 758095"/>
                        <a:gd name="connsiteX52" fmla="*/ 1047695 w 1496283"/>
                        <a:gd name="connsiteY52" fmla="*/ 563054 h 758095"/>
                        <a:gd name="connsiteX53" fmla="*/ 1016164 w 1496283"/>
                        <a:gd name="connsiteY53" fmla="*/ 540532 h 758095"/>
                        <a:gd name="connsiteX54" fmla="*/ 980129 w 1496283"/>
                        <a:gd name="connsiteY54" fmla="*/ 524766 h 758095"/>
                        <a:gd name="connsiteX55" fmla="*/ 905806 w 1496283"/>
                        <a:gd name="connsiteY55" fmla="*/ 522514 h 758095"/>
                        <a:gd name="connsiteX56" fmla="*/ 856257 w 1496283"/>
                        <a:gd name="connsiteY56" fmla="*/ 527018 h 758095"/>
                        <a:gd name="connsiteX57" fmla="*/ 796063 w 1496283"/>
                        <a:gd name="connsiteY57" fmla="*/ 547399 h 758095"/>
                        <a:gd name="connsiteX58" fmla="*/ 750403 w 1496283"/>
                        <a:gd name="connsiteY58" fmla="*/ 578819 h 758095"/>
                        <a:gd name="connsiteX59" fmla="*/ 709863 w 1496283"/>
                        <a:gd name="connsiteY59" fmla="*/ 626116 h 758095"/>
                        <a:gd name="connsiteX60" fmla="*/ 691845 w 1496283"/>
                        <a:gd name="connsiteY60" fmla="*/ 644134 h 758095"/>
                        <a:gd name="connsiteX61" fmla="*/ 647490 w 1496283"/>
                        <a:gd name="connsiteY61" fmla="*/ 668108 h 758095"/>
                        <a:gd name="connsiteX62" fmla="*/ 550719 w 1496283"/>
                        <a:gd name="connsiteY62" fmla="*/ 677007 h 758095"/>
                        <a:gd name="connsiteX63" fmla="*/ 449837 w 1496283"/>
                        <a:gd name="connsiteY63" fmla="*/ 674028 h 758095"/>
                        <a:gd name="connsiteX64" fmla="*/ 385888 w 1496283"/>
                        <a:gd name="connsiteY64" fmla="*/ 637474 h 758095"/>
                        <a:gd name="connsiteX65" fmla="*/ 340499 w 1496283"/>
                        <a:gd name="connsiteY65" fmla="*/ 603594 h 758095"/>
                        <a:gd name="connsiteX66" fmla="*/ 302212 w 1496283"/>
                        <a:gd name="connsiteY66" fmla="*/ 578819 h 758095"/>
                        <a:gd name="connsiteX67" fmla="*/ 266176 w 1496283"/>
                        <a:gd name="connsiteY67" fmla="*/ 556297 h 758095"/>
                        <a:gd name="connsiteX68" fmla="*/ 259420 w 1496283"/>
                        <a:gd name="connsiteY68" fmla="*/ 554045 h 758095"/>
                        <a:gd name="connsiteX69" fmla="*/ 236897 w 1496283"/>
                        <a:gd name="connsiteY69" fmla="*/ 545036 h 758095"/>
                        <a:gd name="connsiteX70" fmla="*/ 180592 w 1496283"/>
                        <a:gd name="connsiteY70" fmla="*/ 536027 h 758095"/>
                        <a:gd name="connsiteX71" fmla="*/ 117530 w 1496283"/>
                        <a:gd name="connsiteY71" fmla="*/ 533775 h 758095"/>
                        <a:gd name="connsiteX72" fmla="*/ 76990 w 1496283"/>
                        <a:gd name="connsiteY72" fmla="*/ 536027 h 758095"/>
                        <a:gd name="connsiteX73" fmla="*/ 61716 w 1496283"/>
                        <a:gd name="connsiteY73" fmla="*/ 536930 h 758095"/>
                        <a:gd name="connsiteX74" fmla="*/ 23554 w 1496283"/>
                        <a:gd name="connsiteY74" fmla="*/ 550729 h 758095"/>
                        <a:gd name="connsiteX75" fmla="*/ 174 w 1496283"/>
                        <a:gd name="connsiteY75" fmla="*/ 573331 h 758095"/>
                        <a:gd name="connsiteX76" fmla="*/ 16278 w 1496283"/>
                        <a:gd name="connsiteY76" fmla="*/ 613525 h 758095"/>
                        <a:gd name="connsiteX77" fmla="*/ 73673 w 1496283"/>
                        <a:gd name="connsiteY77" fmla="*/ 624127 h 758095"/>
                        <a:gd name="connsiteX78" fmla="*/ 125098 w 1496283"/>
                        <a:gd name="connsiteY78" fmla="*/ 629432 h 758095"/>
                        <a:gd name="connsiteX79" fmla="*/ 167079 w 1496283"/>
                        <a:gd name="connsiteY79" fmla="*/ 632873 h 758095"/>
                        <a:gd name="connsiteX80" fmla="*/ 219459 w 1496283"/>
                        <a:gd name="connsiteY80" fmla="*/ 640429 h 758095"/>
                        <a:gd name="connsiteX81" fmla="*/ 271260 w 1496283"/>
                        <a:gd name="connsiteY81" fmla="*/ 659173 h 758095"/>
                        <a:gd name="connsiteX82" fmla="*/ 302212 w 1496283"/>
                        <a:gd name="connsiteY82" fmla="*/ 675665 h 758095"/>
                        <a:gd name="connsiteX83" fmla="*/ 337300 w 1496283"/>
                        <a:gd name="connsiteY83" fmla="*/ 700365 h 758095"/>
                        <a:gd name="connsiteX84" fmla="*/ 363637 w 1496283"/>
                        <a:gd name="connsiteY84" fmla="*/ 738763 h 758095"/>
                        <a:gd name="connsiteX85" fmla="*/ 403561 w 1496283"/>
                        <a:gd name="connsiteY85" fmla="*/ 752240 h 758095"/>
                        <a:gd name="connsiteX86" fmla="*/ 548393 w 1496283"/>
                        <a:gd name="connsiteY86" fmla="*/ 753003 h 758095"/>
                        <a:gd name="connsiteX87" fmla="*/ 630198 w 1496283"/>
                        <a:gd name="connsiteY87" fmla="*/ 750751 h 758095"/>
                        <a:gd name="connsiteX88" fmla="*/ 689593 w 1496283"/>
                        <a:gd name="connsiteY88" fmla="*/ 745483 h 758095"/>
                        <a:gd name="connsiteX89" fmla="*/ 735846 w 1496283"/>
                        <a:gd name="connsiteY89" fmla="*/ 708955 h 758095"/>
                        <a:gd name="connsiteX90" fmla="*/ 766094 w 1496283"/>
                        <a:gd name="connsiteY90" fmla="*/ 676722 h 758095"/>
                        <a:gd name="connsiteX91" fmla="*/ 818622 w 1496283"/>
                        <a:gd name="connsiteY91" fmla="*/ 631642 h 758095"/>
                        <a:gd name="connsiteX92" fmla="*/ 869696 w 1496283"/>
                        <a:gd name="connsiteY92" fmla="*/ 611335 h 758095"/>
                        <a:gd name="connsiteX93" fmla="*/ 932033 w 1496283"/>
                        <a:gd name="connsiteY93" fmla="*/ 606609 h 758095"/>
                        <a:gd name="connsiteX94" fmla="*/ 990553 w 1496283"/>
                        <a:gd name="connsiteY94" fmla="*/ 619249 h 758095"/>
                        <a:gd name="connsiteX95" fmla="*/ 1018417 w 1496283"/>
                        <a:gd name="connsiteY95" fmla="*/ 632873 h 758095"/>
                        <a:gd name="connsiteX96" fmla="*/ 1036434 w 1496283"/>
                        <a:gd name="connsiteY96" fmla="*/ 650890 h 758095"/>
                        <a:gd name="connsiteX97" fmla="*/ 1047695 w 1496283"/>
                        <a:gd name="connsiteY97" fmla="*/ 668908 h 758095"/>
                        <a:gd name="connsiteX98" fmla="*/ 1058956 w 1496283"/>
                        <a:gd name="connsiteY98" fmla="*/ 671160 h 758095"/>
                        <a:gd name="connsiteX99" fmla="*/ 1065713 w 1496283"/>
                        <a:gd name="connsiteY99" fmla="*/ 673412 h 758095"/>
                        <a:gd name="connsiteX100" fmla="*/ 1067965 w 1496283"/>
                        <a:gd name="connsiteY100" fmla="*/ 680169 h 758095"/>
                        <a:gd name="connsiteX101" fmla="*/ 1076974 w 1496283"/>
                        <a:gd name="connsiteY101" fmla="*/ 682421 h 758095"/>
                        <a:gd name="connsiteX102" fmla="*/ 1085983 w 1496283"/>
                        <a:gd name="connsiteY102" fmla="*/ 686926 h 758095"/>
                        <a:gd name="connsiteX103" fmla="*/ 1104001 w 1496283"/>
                        <a:gd name="connsiteY103" fmla="*/ 691430 h 758095"/>
                        <a:gd name="connsiteX104" fmla="*/ 1110757 w 1496283"/>
                        <a:gd name="connsiteY104" fmla="*/ 700439 h 758095"/>
                        <a:gd name="connsiteX105" fmla="*/ 1115262 w 1496283"/>
                        <a:gd name="connsiteY105" fmla="*/ 707196 h 758095"/>
                        <a:gd name="connsiteX106" fmla="*/ 1122019 w 1496283"/>
                        <a:gd name="connsiteY106" fmla="*/ 711700 h 758095"/>
                        <a:gd name="connsiteX107" fmla="*/ 1131027 w 1496283"/>
                        <a:gd name="connsiteY107" fmla="*/ 727466 h 758095"/>
                        <a:gd name="connsiteX108" fmla="*/ 1133280 w 1496283"/>
                        <a:gd name="connsiteY108" fmla="*/ 736474 h 758095"/>
                        <a:gd name="connsiteX109" fmla="*/ 1149045 w 1496283"/>
                        <a:gd name="connsiteY109" fmla="*/ 743231 h 758095"/>
                        <a:gd name="connsiteX110" fmla="*/ 1191837 w 1496283"/>
                        <a:gd name="connsiteY110" fmla="*/ 745483 h 758095"/>
                        <a:gd name="connsiteX111" fmla="*/ 1207603 w 1496283"/>
                        <a:gd name="connsiteY111" fmla="*/ 743231 h 758095"/>
                        <a:gd name="connsiteX112" fmla="*/ 1248143 w 1496283"/>
                        <a:gd name="connsiteY112" fmla="*/ 745483 h 758095"/>
                        <a:gd name="connsiteX113" fmla="*/ 1268413 w 1496283"/>
                        <a:gd name="connsiteY113" fmla="*/ 747736 h 758095"/>
                        <a:gd name="connsiteX114" fmla="*/ 1281926 w 1496283"/>
                        <a:gd name="connsiteY114" fmla="*/ 729718 h 758095"/>
                        <a:gd name="connsiteX115" fmla="*/ 1288683 w 1496283"/>
                        <a:gd name="connsiteY115" fmla="*/ 727466 h 758095"/>
                        <a:gd name="connsiteX116" fmla="*/ 1304448 w 1496283"/>
                        <a:gd name="connsiteY116" fmla="*/ 713952 h 758095"/>
                        <a:gd name="connsiteX117" fmla="*/ 1306700 w 1496283"/>
                        <a:gd name="connsiteY117" fmla="*/ 707196 h 758095"/>
                        <a:gd name="connsiteX118" fmla="*/ 1311205 w 1496283"/>
                        <a:gd name="connsiteY118" fmla="*/ 700439 h 758095"/>
                        <a:gd name="connsiteX119" fmla="*/ 1315709 w 1496283"/>
                        <a:gd name="connsiteY119" fmla="*/ 691430 h 758095"/>
                        <a:gd name="connsiteX120" fmla="*/ 1322466 w 1496283"/>
                        <a:gd name="connsiteY120" fmla="*/ 689178 h 758095"/>
                        <a:gd name="connsiteX121" fmla="*/ 1326970 w 1496283"/>
                        <a:gd name="connsiteY121" fmla="*/ 680169 h 758095"/>
                        <a:gd name="connsiteX122" fmla="*/ 1333727 w 1496283"/>
                        <a:gd name="connsiteY122" fmla="*/ 675665 h 758095"/>
                        <a:gd name="connsiteX123" fmla="*/ 1335979 w 1496283"/>
                        <a:gd name="connsiteY123" fmla="*/ 666656 h 758095"/>
                        <a:gd name="connsiteX124" fmla="*/ 1338231 w 1496283"/>
                        <a:gd name="connsiteY124" fmla="*/ 659899 h 758095"/>
                        <a:gd name="connsiteX125" fmla="*/ 1342736 w 1496283"/>
                        <a:gd name="connsiteY125" fmla="*/ 655395 h 758095"/>
                        <a:gd name="connsiteX126" fmla="*/ 1351745 w 1496283"/>
                        <a:gd name="connsiteY126" fmla="*/ 641881 h 758095"/>
                        <a:gd name="connsiteX127" fmla="*/ 1353997 w 1496283"/>
                        <a:gd name="connsiteY127" fmla="*/ 632873 h 758095"/>
                        <a:gd name="connsiteX128" fmla="*/ 1356249 w 1496283"/>
                        <a:gd name="connsiteY128" fmla="*/ 610350 h 758095"/>
                        <a:gd name="connsiteX129" fmla="*/ 1360753 w 1496283"/>
                        <a:gd name="connsiteY129" fmla="*/ 601341 h 758095"/>
                        <a:gd name="connsiteX130" fmla="*/ 1365258 w 1496283"/>
                        <a:gd name="connsiteY130" fmla="*/ 585576 h 758095"/>
                        <a:gd name="connsiteX131" fmla="*/ 1372015 w 1496283"/>
                        <a:gd name="connsiteY131" fmla="*/ 576567 h 758095"/>
                        <a:gd name="connsiteX132" fmla="*/ 1376519 w 1496283"/>
                        <a:gd name="connsiteY132" fmla="*/ 542784 h 758095"/>
                        <a:gd name="connsiteX133" fmla="*/ 1378771 w 1496283"/>
                        <a:gd name="connsiteY133" fmla="*/ 533775 h 758095"/>
                        <a:gd name="connsiteX134" fmla="*/ 1381023 w 1496283"/>
                        <a:gd name="connsiteY134" fmla="*/ 477470 h 758095"/>
                        <a:gd name="connsiteX135" fmla="*/ 1396789 w 1496283"/>
                        <a:gd name="connsiteY135" fmla="*/ 454947 h 758095"/>
                        <a:gd name="connsiteX136" fmla="*/ 1403546 w 1496283"/>
                        <a:gd name="connsiteY136" fmla="*/ 443686 h 758095"/>
                        <a:gd name="connsiteX137" fmla="*/ 1410302 w 1496283"/>
                        <a:gd name="connsiteY137" fmla="*/ 434677 h 758095"/>
                        <a:gd name="connsiteX138" fmla="*/ 1412554 w 1496283"/>
                        <a:gd name="connsiteY138" fmla="*/ 385129 h 758095"/>
                        <a:gd name="connsiteX139" fmla="*/ 1414807 w 1496283"/>
                        <a:gd name="connsiteY139" fmla="*/ 373868 h 758095"/>
                        <a:gd name="connsiteX140" fmla="*/ 1421563 w 1496283"/>
                        <a:gd name="connsiteY140" fmla="*/ 367111 h 758095"/>
                        <a:gd name="connsiteX141" fmla="*/ 1435077 w 1496283"/>
                        <a:gd name="connsiteY141" fmla="*/ 157655 h 758095"/>
                        <a:gd name="connsiteX142" fmla="*/ 1448590 w 1496283"/>
                        <a:gd name="connsiteY142" fmla="*/ 141889 h 758095"/>
                        <a:gd name="connsiteX143" fmla="*/ 1453094 w 1496283"/>
                        <a:gd name="connsiteY143" fmla="*/ 135133 h 758095"/>
                        <a:gd name="connsiteX144" fmla="*/ 1459851 w 1496283"/>
                        <a:gd name="connsiteY144" fmla="*/ 132880 h 758095"/>
                        <a:gd name="connsiteX145" fmla="*/ 1466608 w 1496283"/>
                        <a:gd name="connsiteY145" fmla="*/ 128376 h 758095"/>
                        <a:gd name="connsiteX146" fmla="*/ 1468860 w 1496283"/>
                        <a:gd name="connsiteY146" fmla="*/ 99097 h 758095"/>
                        <a:gd name="connsiteX147" fmla="*/ 1475617 w 1496283"/>
                        <a:gd name="connsiteY147" fmla="*/ 94593 h 758095"/>
                        <a:gd name="connsiteX148" fmla="*/ 1486878 w 1496283"/>
                        <a:gd name="connsiteY148" fmla="*/ 83332 h 758095"/>
                        <a:gd name="connsiteX149" fmla="*/ 1489130 w 1496283"/>
                        <a:gd name="connsiteY149" fmla="*/ 76575 h 758095"/>
                        <a:gd name="connsiteX150" fmla="*/ 1495887 w 1496283"/>
                        <a:gd name="connsiteY150" fmla="*/ 74323 h 758095"/>
                        <a:gd name="connsiteX151" fmla="*/ 1493634 w 1496283"/>
                        <a:gd name="connsiteY151" fmla="*/ 0 h 758095"/>
                        <a:gd name="connsiteX152" fmla="*/ 1482373 w 1496283"/>
                        <a:gd name="connsiteY152" fmla="*/ 9008 h 758095"/>
                        <a:gd name="connsiteX153" fmla="*/ 1480121 w 1496283"/>
                        <a:gd name="connsiteY153" fmla="*/ 18017 h 758095"/>
                        <a:gd name="connsiteX154" fmla="*/ 1473364 w 1496283"/>
                        <a:gd name="connsiteY154" fmla="*/ 20270 h 758095"/>
                        <a:gd name="connsiteX155" fmla="*/ 1482373 w 1496283"/>
                        <a:gd name="connsiteY15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8235 w 1496283"/>
                        <a:gd name="connsiteY49" fmla="*/ 596837 h 758095"/>
                        <a:gd name="connsiteX50" fmla="*/ 1061209 w 1496283"/>
                        <a:gd name="connsiteY50" fmla="*/ 581072 h 758095"/>
                        <a:gd name="connsiteX51" fmla="*/ 1047695 w 1496283"/>
                        <a:gd name="connsiteY51" fmla="*/ 563054 h 758095"/>
                        <a:gd name="connsiteX52" fmla="*/ 1016164 w 1496283"/>
                        <a:gd name="connsiteY52" fmla="*/ 540532 h 758095"/>
                        <a:gd name="connsiteX53" fmla="*/ 980129 w 1496283"/>
                        <a:gd name="connsiteY53" fmla="*/ 524766 h 758095"/>
                        <a:gd name="connsiteX54" fmla="*/ 905806 w 1496283"/>
                        <a:gd name="connsiteY54" fmla="*/ 522514 h 758095"/>
                        <a:gd name="connsiteX55" fmla="*/ 856257 w 1496283"/>
                        <a:gd name="connsiteY55" fmla="*/ 527018 h 758095"/>
                        <a:gd name="connsiteX56" fmla="*/ 796063 w 1496283"/>
                        <a:gd name="connsiteY56" fmla="*/ 547399 h 758095"/>
                        <a:gd name="connsiteX57" fmla="*/ 750403 w 1496283"/>
                        <a:gd name="connsiteY57" fmla="*/ 578819 h 758095"/>
                        <a:gd name="connsiteX58" fmla="*/ 709863 w 1496283"/>
                        <a:gd name="connsiteY58" fmla="*/ 626116 h 758095"/>
                        <a:gd name="connsiteX59" fmla="*/ 691845 w 1496283"/>
                        <a:gd name="connsiteY59" fmla="*/ 644134 h 758095"/>
                        <a:gd name="connsiteX60" fmla="*/ 647490 w 1496283"/>
                        <a:gd name="connsiteY60" fmla="*/ 668108 h 758095"/>
                        <a:gd name="connsiteX61" fmla="*/ 550719 w 1496283"/>
                        <a:gd name="connsiteY61" fmla="*/ 677007 h 758095"/>
                        <a:gd name="connsiteX62" fmla="*/ 449837 w 1496283"/>
                        <a:gd name="connsiteY62" fmla="*/ 674028 h 758095"/>
                        <a:gd name="connsiteX63" fmla="*/ 385888 w 1496283"/>
                        <a:gd name="connsiteY63" fmla="*/ 637474 h 758095"/>
                        <a:gd name="connsiteX64" fmla="*/ 340499 w 1496283"/>
                        <a:gd name="connsiteY64" fmla="*/ 603594 h 758095"/>
                        <a:gd name="connsiteX65" fmla="*/ 302212 w 1496283"/>
                        <a:gd name="connsiteY65" fmla="*/ 578819 h 758095"/>
                        <a:gd name="connsiteX66" fmla="*/ 266176 w 1496283"/>
                        <a:gd name="connsiteY66" fmla="*/ 556297 h 758095"/>
                        <a:gd name="connsiteX67" fmla="*/ 259420 w 1496283"/>
                        <a:gd name="connsiteY67" fmla="*/ 554045 h 758095"/>
                        <a:gd name="connsiteX68" fmla="*/ 236897 w 1496283"/>
                        <a:gd name="connsiteY68" fmla="*/ 545036 h 758095"/>
                        <a:gd name="connsiteX69" fmla="*/ 180592 w 1496283"/>
                        <a:gd name="connsiteY69" fmla="*/ 536027 h 758095"/>
                        <a:gd name="connsiteX70" fmla="*/ 117530 w 1496283"/>
                        <a:gd name="connsiteY70" fmla="*/ 533775 h 758095"/>
                        <a:gd name="connsiteX71" fmla="*/ 76990 w 1496283"/>
                        <a:gd name="connsiteY71" fmla="*/ 536027 h 758095"/>
                        <a:gd name="connsiteX72" fmla="*/ 61716 w 1496283"/>
                        <a:gd name="connsiteY72" fmla="*/ 536930 h 758095"/>
                        <a:gd name="connsiteX73" fmla="*/ 23554 w 1496283"/>
                        <a:gd name="connsiteY73" fmla="*/ 550729 h 758095"/>
                        <a:gd name="connsiteX74" fmla="*/ 174 w 1496283"/>
                        <a:gd name="connsiteY74" fmla="*/ 573331 h 758095"/>
                        <a:gd name="connsiteX75" fmla="*/ 16278 w 1496283"/>
                        <a:gd name="connsiteY75" fmla="*/ 613525 h 758095"/>
                        <a:gd name="connsiteX76" fmla="*/ 73673 w 1496283"/>
                        <a:gd name="connsiteY76" fmla="*/ 624127 h 758095"/>
                        <a:gd name="connsiteX77" fmla="*/ 125098 w 1496283"/>
                        <a:gd name="connsiteY77" fmla="*/ 629432 h 758095"/>
                        <a:gd name="connsiteX78" fmla="*/ 167079 w 1496283"/>
                        <a:gd name="connsiteY78" fmla="*/ 632873 h 758095"/>
                        <a:gd name="connsiteX79" fmla="*/ 219459 w 1496283"/>
                        <a:gd name="connsiteY79" fmla="*/ 640429 h 758095"/>
                        <a:gd name="connsiteX80" fmla="*/ 271260 w 1496283"/>
                        <a:gd name="connsiteY80" fmla="*/ 659173 h 758095"/>
                        <a:gd name="connsiteX81" fmla="*/ 302212 w 1496283"/>
                        <a:gd name="connsiteY81" fmla="*/ 675665 h 758095"/>
                        <a:gd name="connsiteX82" fmla="*/ 337300 w 1496283"/>
                        <a:gd name="connsiteY82" fmla="*/ 700365 h 758095"/>
                        <a:gd name="connsiteX83" fmla="*/ 363637 w 1496283"/>
                        <a:gd name="connsiteY83" fmla="*/ 738763 h 758095"/>
                        <a:gd name="connsiteX84" fmla="*/ 403561 w 1496283"/>
                        <a:gd name="connsiteY84" fmla="*/ 752240 h 758095"/>
                        <a:gd name="connsiteX85" fmla="*/ 548393 w 1496283"/>
                        <a:gd name="connsiteY85" fmla="*/ 753003 h 758095"/>
                        <a:gd name="connsiteX86" fmla="*/ 630198 w 1496283"/>
                        <a:gd name="connsiteY86" fmla="*/ 750751 h 758095"/>
                        <a:gd name="connsiteX87" fmla="*/ 689593 w 1496283"/>
                        <a:gd name="connsiteY87" fmla="*/ 745483 h 758095"/>
                        <a:gd name="connsiteX88" fmla="*/ 735846 w 1496283"/>
                        <a:gd name="connsiteY88" fmla="*/ 708955 h 758095"/>
                        <a:gd name="connsiteX89" fmla="*/ 766094 w 1496283"/>
                        <a:gd name="connsiteY89" fmla="*/ 676722 h 758095"/>
                        <a:gd name="connsiteX90" fmla="*/ 818622 w 1496283"/>
                        <a:gd name="connsiteY90" fmla="*/ 631642 h 758095"/>
                        <a:gd name="connsiteX91" fmla="*/ 869696 w 1496283"/>
                        <a:gd name="connsiteY91" fmla="*/ 611335 h 758095"/>
                        <a:gd name="connsiteX92" fmla="*/ 932033 w 1496283"/>
                        <a:gd name="connsiteY92" fmla="*/ 606609 h 758095"/>
                        <a:gd name="connsiteX93" fmla="*/ 990553 w 1496283"/>
                        <a:gd name="connsiteY93" fmla="*/ 619249 h 758095"/>
                        <a:gd name="connsiteX94" fmla="*/ 1018417 w 1496283"/>
                        <a:gd name="connsiteY94" fmla="*/ 632873 h 758095"/>
                        <a:gd name="connsiteX95" fmla="*/ 1036434 w 1496283"/>
                        <a:gd name="connsiteY95" fmla="*/ 650890 h 758095"/>
                        <a:gd name="connsiteX96" fmla="*/ 1047695 w 1496283"/>
                        <a:gd name="connsiteY96" fmla="*/ 668908 h 758095"/>
                        <a:gd name="connsiteX97" fmla="*/ 1058956 w 1496283"/>
                        <a:gd name="connsiteY97" fmla="*/ 671160 h 758095"/>
                        <a:gd name="connsiteX98" fmla="*/ 1065713 w 1496283"/>
                        <a:gd name="connsiteY98" fmla="*/ 673412 h 758095"/>
                        <a:gd name="connsiteX99" fmla="*/ 1067965 w 1496283"/>
                        <a:gd name="connsiteY99" fmla="*/ 680169 h 758095"/>
                        <a:gd name="connsiteX100" fmla="*/ 1076974 w 1496283"/>
                        <a:gd name="connsiteY100" fmla="*/ 682421 h 758095"/>
                        <a:gd name="connsiteX101" fmla="*/ 1085983 w 1496283"/>
                        <a:gd name="connsiteY101" fmla="*/ 686926 h 758095"/>
                        <a:gd name="connsiteX102" fmla="*/ 1104001 w 1496283"/>
                        <a:gd name="connsiteY102" fmla="*/ 691430 h 758095"/>
                        <a:gd name="connsiteX103" fmla="*/ 1110757 w 1496283"/>
                        <a:gd name="connsiteY103" fmla="*/ 700439 h 758095"/>
                        <a:gd name="connsiteX104" fmla="*/ 1115262 w 1496283"/>
                        <a:gd name="connsiteY104" fmla="*/ 707196 h 758095"/>
                        <a:gd name="connsiteX105" fmla="*/ 1122019 w 1496283"/>
                        <a:gd name="connsiteY105" fmla="*/ 711700 h 758095"/>
                        <a:gd name="connsiteX106" fmla="*/ 1131027 w 1496283"/>
                        <a:gd name="connsiteY106" fmla="*/ 727466 h 758095"/>
                        <a:gd name="connsiteX107" fmla="*/ 1133280 w 1496283"/>
                        <a:gd name="connsiteY107" fmla="*/ 736474 h 758095"/>
                        <a:gd name="connsiteX108" fmla="*/ 1149045 w 1496283"/>
                        <a:gd name="connsiteY108" fmla="*/ 743231 h 758095"/>
                        <a:gd name="connsiteX109" fmla="*/ 1191837 w 1496283"/>
                        <a:gd name="connsiteY109" fmla="*/ 745483 h 758095"/>
                        <a:gd name="connsiteX110" fmla="*/ 1207603 w 1496283"/>
                        <a:gd name="connsiteY110" fmla="*/ 743231 h 758095"/>
                        <a:gd name="connsiteX111" fmla="*/ 1248143 w 1496283"/>
                        <a:gd name="connsiteY111" fmla="*/ 745483 h 758095"/>
                        <a:gd name="connsiteX112" fmla="*/ 1268413 w 1496283"/>
                        <a:gd name="connsiteY112" fmla="*/ 747736 h 758095"/>
                        <a:gd name="connsiteX113" fmla="*/ 1281926 w 1496283"/>
                        <a:gd name="connsiteY113" fmla="*/ 729718 h 758095"/>
                        <a:gd name="connsiteX114" fmla="*/ 1288683 w 1496283"/>
                        <a:gd name="connsiteY114" fmla="*/ 727466 h 758095"/>
                        <a:gd name="connsiteX115" fmla="*/ 1304448 w 1496283"/>
                        <a:gd name="connsiteY115" fmla="*/ 713952 h 758095"/>
                        <a:gd name="connsiteX116" fmla="*/ 1306700 w 1496283"/>
                        <a:gd name="connsiteY116" fmla="*/ 707196 h 758095"/>
                        <a:gd name="connsiteX117" fmla="*/ 1311205 w 1496283"/>
                        <a:gd name="connsiteY117" fmla="*/ 700439 h 758095"/>
                        <a:gd name="connsiteX118" fmla="*/ 1315709 w 1496283"/>
                        <a:gd name="connsiteY118" fmla="*/ 691430 h 758095"/>
                        <a:gd name="connsiteX119" fmla="*/ 1322466 w 1496283"/>
                        <a:gd name="connsiteY119" fmla="*/ 689178 h 758095"/>
                        <a:gd name="connsiteX120" fmla="*/ 1326970 w 1496283"/>
                        <a:gd name="connsiteY120" fmla="*/ 680169 h 758095"/>
                        <a:gd name="connsiteX121" fmla="*/ 1333727 w 1496283"/>
                        <a:gd name="connsiteY121" fmla="*/ 675665 h 758095"/>
                        <a:gd name="connsiteX122" fmla="*/ 1335979 w 1496283"/>
                        <a:gd name="connsiteY122" fmla="*/ 666656 h 758095"/>
                        <a:gd name="connsiteX123" fmla="*/ 1338231 w 1496283"/>
                        <a:gd name="connsiteY123" fmla="*/ 659899 h 758095"/>
                        <a:gd name="connsiteX124" fmla="*/ 1342736 w 1496283"/>
                        <a:gd name="connsiteY124" fmla="*/ 655395 h 758095"/>
                        <a:gd name="connsiteX125" fmla="*/ 1351745 w 1496283"/>
                        <a:gd name="connsiteY125" fmla="*/ 641881 h 758095"/>
                        <a:gd name="connsiteX126" fmla="*/ 1353997 w 1496283"/>
                        <a:gd name="connsiteY126" fmla="*/ 632873 h 758095"/>
                        <a:gd name="connsiteX127" fmla="*/ 1356249 w 1496283"/>
                        <a:gd name="connsiteY127" fmla="*/ 610350 h 758095"/>
                        <a:gd name="connsiteX128" fmla="*/ 1360753 w 1496283"/>
                        <a:gd name="connsiteY128" fmla="*/ 601341 h 758095"/>
                        <a:gd name="connsiteX129" fmla="*/ 1365258 w 1496283"/>
                        <a:gd name="connsiteY129" fmla="*/ 585576 h 758095"/>
                        <a:gd name="connsiteX130" fmla="*/ 1372015 w 1496283"/>
                        <a:gd name="connsiteY130" fmla="*/ 576567 h 758095"/>
                        <a:gd name="connsiteX131" fmla="*/ 1376519 w 1496283"/>
                        <a:gd name="connsiteY131" fmla="*/ 542784 h 758095"/>
                        <a:gd name="connsiteX132" fmla="*/ 1378771 w 1496283"/>
                        <a:gd name="connsiteY132" fmla="*/ 533775 h 758095"/>
                        <a:gd name="connsiteX133" fmla="*/ 1381023 w 1496283"/>
                        <a:gd name="connsiteY133" fmla="*/ 477470 h 758095"/>
                        <a:gd name="connsiteX134" fmla="*/ 1396789 w 1496283"/>
                        <a:gd name="connsiteY134" fmla="*/ 454947 h 758095"/>
                        <a:gd name="connsiteX135" fmla="*/ 1403546 w 1496283"/>
                        <a:gd name="connsiteY135" fmla="*/ 443686 h 758095"/>
                        <a:gd name="connsiteX136" fmla="*/ 1410302 w 1496283"/>
                        <a:gd name="connsiteY136" fmla="*/ 434677 h 758095"/>
                        <a:gd name="connsiteX137" fmla="*/ 1412554 w 1496283"/>
                        <a:gd name="connsiteY137" fmla="*/ 385129 h 758095"/>
                        <a:gd name="connsiteX138" fmla="*/ 1414807 w 1496283"/>
                        <a:gd name="connsiteY138" fmla="*/ 373868 h 758095"/>
                        <a:gd name="connsiteX139" fmla="*/ 1421563 w 1496283"/>
                        <a:gd name="connsiteY139" fmla="*/ 367111 h 758095"/>
                        <a:gd name="connsiteX140" fmla="*/ 1435077 w 1496283"/>
                        <a:gd name="connsiteY140" fmla="*/ 157655 h 758095"/>
                        <a:gd name="connsiteX141" fmla="*/ 1448590 w 1496283"/>
                        <a:gd name="connsiteY141" fmla="*/ 141889 h 758095"/>
                        <a:gd name="connsiteX142" fmla="*/ 1453094 w 1496283"/>
                        <a:gd name="connsiteY142" fmla="*/ 135133 h 758095"/>
                        <a:gd name="connsiteX143" fmla="*/ 1459851 w 1496283"/>
                        <a:gd name="connsiteY143" fmla="*/ 132880 h 758095"/>
                        <a:gd name="connsiteX144" fmla="*/ 1466608 w 1496283"/>
                        <a:gd name="connsiteY144" fmla="*/ 128376 h 758095"/>
                        <a:gd name="connsiteX145" fmla="*/ 1468860 w 1496283"/>
                        <a:gd name="connsiteY145" fmla="*/ 99097 h 758095"/>
                        <a:gd name="connsiteX146" fmla="*/ 1475617 w 1496283"/>
                        <a:gd name="connsiteY146" fmla="*/ 94593 h 758095"/>
                        <a:gd name="connsiteX147" fmla="*/ 1486878 w 1496283"/>
                        <a:gd name="connsiteY147" fmla="*/ 83332 h 758095"/>
                        <a:gd name="connsiteX148" fmla="*/ 1489130 w 1496283"/>
                        <a:gd name="connsiteY148" fmla="*/ 76575 h 758095"/>
                        <a:gd name="connsiteX149" fmla="*/ 1495887 w 1496283"/>
                        <a:gd name="connsiteY149" fmla="*/ 74323 h 758095"/>
                        <a:gd name="connsiteX150" fmla="*/ 1493634 w 1496283"/>
                        <a:gd name="connsiteY150" fmla="*/ 0 h 758095"/>
                        <a:gd name="connsiteX151" fmla="*/ 1482373 w 1496283"/>
                        <a:gd name="connsiteY151" fmla="*/ 9008 h 758095"/>
                        <a:gd name="connsiteX152" fmla="*/ 1480121 w 1496283"/>
                        <a:gd name="connsiteY152" fmla="*/ 18017 h 758095"/>
                        <a:gd name="connsiteX153" fmla="*/ 1473364 w 1496283"/>
                        <a:gd name="connsiteY153" fmla="*/ 20270 h 758095"/>
                        <a:gd name="connsiteX154" fmla="*/ 1482373 w 1496283"/>
                        <a:gd name="connsiteY15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47695 w 1496283"/>
                        <a:gd name="connsiteY95" fmla="*/ 668908 h 758095"/>
                        <a:gd name="connsiteX96" fmla="*/ 1058956 w 1496283"/>
                        <a:gd name="connsiteY96" fmla="*/ 671160 h 758095"/>
                        <a:gd name="connsiteX97" fmla="*/ 1065713 w 1496283"/>
                        <a:gd name="connsiteY97" fmla="*/ 673412 h 758095"/>
                        <a:gd name="connsiteX98" fmla="*/ 1067965 w 1496283"/>
                        <a:gd name="connsiteY98" fmla="*/ 680169 h 758095"/>
                        <a:gd name="connsiteX99" fmla="*/ 1076974 w 1496283"/>
                        <a:gd name="connsiteY99" fmla="*/ 682421 h 758095"/>
                        <a:gd name="connsiteX100" fmla="*/ 1085983 w 1496283"/>
                        <a:gd name="connsiteY100" fmla="*/ 686926 h 758095"/>
                        <a:gd name="connsiteX101" fmla="*/ 1104001 w 1496283"/>
                        <a:gd name="connsiteY101" fmla="*/ 691430 h 758095"/>
                        <a:gd name="connsiteX102" fmla="*/ 1110757 w 1496283"/>
                        <a:gd name="connsiteY102" fmla="*/ 700439 h 758095"/>
                        <a:gd name="connsiteX103" fmla="*/ 1115262 w 1496283"/>
                        <a:gd name="connsiteY103" fmla="*/ 707196 h 758095"/>
                        <a:gd name="connsiteX104" fmla="*/ 1122019 w 1496283"/>
                        <a:gd name="connsiteY104" fmla="*/ 711700 h 758095"/>
                        <a:gd name="connsiteX105" fmla="*/ 1131027 w 1496283"/>
                        <a:gd name="connsiteY105" fmla="*/ 727466 h 758095"/>
                        <a:gd name="connsiteX106" fmla="*/ 1133280 w 1496283"/>
                        <a:gd name="connsiteY106" fmla="*/ 736474 h 758095"/>
                        <a:gd name="connsiteX107" fmla="*/ 1149045 w 1496283"/>
                        <a:gd name="connsiteY107" fmla="*/ 743231 h 758095"/>
                        <a:gd name="connsiteX108" fmla="*/ 1191837 w 1496283"/>
                        <a:gd name="connsiteY108" fmla="*/ 745483 h 758095"/>
                        <a:gd name="connsiteX109" fmla="*/ 1207603 w 1496283"/>
                        <a:gd name="connsiteY109" fmla="*/ 743231 h 758095"/>
                        <a:gd name="connsiteX110" fmla="*/ 1248143 w 1496283"/>
                        <a:gd name="connsiteY110" fmla="*/ 745483 h 758095"/>
                        <a:gd name="connsiteX111" fmla="*/ 1268413 w 1496283"/>
                        <a:gd name="connsiteY111" fmla="*/ 747736 h 758095"/>
                        <a:gd name="connsiteX112" fmla="*/ 1281926 w 1496283"/>
                        <a:gd name="connsiteY112" fmla="*/ 729718 h 758095"/>
                        <a:gd name="connsiteX113" fmla="*/ 1288683 w 1496283"/>
                        <a:gd name="connsiteY113" fmla="*/ 727466 h 758095"/>
                        <a:gd name="connsiteX114" fmla="*/ 1304448 w 1496283"/>
                        <a:gd name="connsiteY114" fmla="*/ 713952 h 758095"/>
                        <a:gd name="connsiteX115" fmla="*/ 1306700 w 1496283"/>
                        <a:gd name="connsiteY115" fmla="*/ 707196 h 758095"/>
                        <a:gd name="connsiteX116" fmla="*/ 1311205 w 1496283"/>
                        <a:gd name="connsiteY116" fmla="*/ 700439 h 758095"/>
                        <a:gd name="connsiteX117" fmla="*/ 1315709 w 1496283"/>
                        <a:gd name="connsiteY117" fmla="*/ 691430 h 758095"/>
                        <a:gd name="connsiteX118" fmla="*/ 1322466 w 1496283"/>
                        <a:gd name="connsiteY118" fmla="*/ 689178 h 758095"/>
                        <a:gd name="connsiteX119" fmla="*/ 1326970 w 1496283"/>
                        <a:gd name="connsiteY119" fmla="*/ 680169 h 758095"/>
                        <a:gd name="connsiteX120" fmla="*/ 1333727 w 1496283"/>
                        <a:gd name="connsiteY120" fmla="*/ 675665 h 758095"/>
                        <a:gd name="connsiteX121" fmla="*/ 1335979 w 1496283"/>
                        <a:gd name="connsiteY121" fmla="*/ 666656 h 758095"/>
                        <a:gd name="connsiteX122" fmla="*/ 1338231 w 1496283"/>
                        <a:gd name="connsiteY122" fmla="*/ 659899 h 758095"/>
                        <a:gd name="connsiteX123" fmla="*/ 1342736 w 1496283"/>
                        <a:gd name="connsiteY123" fmla="*/ 655395 h 758095"/>
                        <a:gd name="connsiteX124" fmla="*/ 1351745 w 1496283"/>
                        <a:gd name="connsiteY124" fmla="*/ 641881 h 758095"/>
                        <a:gd name="connsiteX125" fmla="*/ 1353997 w 1496283"/>
                        <a:gd name="connsiteY125" fmla="*/ 632873 h 758095"/>
                        <a:gd name="connsiteX126" fmla="*/ 1356249 w 1496283"/>
                        <a:gd name="connsiteY126" fmla="*/ 610350 h 758095"/>
                        <a:gd name="connsiteX127" fmla="*/ 1360753 w 1496283"/>
                        <a:gd name="connsiteY127" fmla="*/ 601341 h 758095"/>
                        <a:gd name="connsiteX128" fmla="*/ 1365258 w 1496283"/>
                        <a:gd name="connsiteY128" fmla="*/ 585576 h 758095"/>
                        <a:gd name="connsiteX129" fmla="*/ 1372015 w 1496283"/>
                        <a:gd name="connsiteY129" fmla="*/ 576567 h 758095"/>
                        <a:gd name="connsiteX130" fmla="*/ 1376519 w 1496283"/>
                        <a:gd name="connsiteY130" fmla="*/ 542784 h 758095"/>
                        <a:gd name="connsiteX131" fmla="*/ 1378771 w 1496283"/>
                        <a:gd name="connsiteY131" fmla="*/ 533775 h 758095"/>
                        <a:gd name="connsiteX132" fmla="*/ 1381023 w 1496283"/>
                        <a:gd name="connsiteY132" fmla="*/ 477470 h 758095"/>
                        <a:gd name="connsiteX133" fmla="*/ 1396789 w 1496283"/>
                        <a:gd name="connsiteY133" fmla="*/ 454947 h 758095"/>
                        <a:gd name="connsiteX134" fmla="*/ 1403546 w 1496283"/>
                        <a:gd name="connsiteY134" fmla="*/ 443686 h 758095"/>
                        <a:gd name="connsiteX135" fmla="*/ 1410302 w 1496283"/>
                        <a:gd name="connsiteY135" fmla="*/ 434677 h 758095"/>
                        <a:gd name="connsiteX136" fmla="*/ 1412554 w 1496283"/>
                        <a:gd name="connsiteY136" fmla="*/ 385129 h 758095"/>
                        <a:gd name="connsiteX137" fmla="*/ 1414807 w 1496283"/>
                        <a:gd name="connsiteY137" fmla="*/ 373868 h 758095"/>
                        <a:gd name="connsiteX138" fmla="*/ 1421563 w 1496283"/>
                        <a:gd name="connsiteY138" fmla="*/ 367111 h 758095"/>
                        <a:gd name="connsiteX139" fmla="*/ 1435077 w 1496283"/>
                        <a:gd name="connsiteY139" fmla="*/ 157655 h 758095"/>
                        <a:gd name="connsiteX140" fmla="*/ 1448590 w 1496283"/>
                        <a:gd name="connsiteY140" fmla="*/ 141889 h 758095"/>
                        <a:gd name="connsiteX141" fmla="*/ 1453094 w 1496283"/>
                        <a:gd name="connsiteY141" fmla="*/ 135133 h 758095"/>
                        <a:gd name="connsiteX142" fmla="*/ 1459851 w 1496283"/>
                        <a:gd name="connsiteY142" fmla="*/ 132880 h 758095"/>
                        <a:gd name="connsiteX143" fmla="*/ 1466608 w 1496283"/>
                        <a:gd name="connsiteY143" fmla="*/ 128376 h 758095"/>
                        <a:gd name="connsiteX144" fmla="*/ 1468860 w 1496283"/>
                        <a:gd name="connsiteY144" fmla="*/ 99097 h 758095"/>
                        <a:gd name="connsiteX145" fmla="*/ 1475617 w 1496283"/>
                        <a:gd name="connsiteY145" fmla="*/ 94593 h 758095"/>
                        <a:gd name="connsiteX146" fmla="*/ 1486878 w 1496283"/>
                        <a:gd name="connsiteY146" fmla="*/ 83332 h 758095"/>
                        <a:gd name="connsiteX147" fmla="*/ 1489130 w 1496283"/>
                        <a:gd name="connsiteY147" fmla="*/ 76575 h 758095"/>
                        <a:gd name="connsiteX148" fmla="*/ 1495887 w 1496283"/>
                        <a:gd name="connsiteY148" fmla="*/ 74323 h 758095"/>
                        <a:gd name="connsiteX149" fmla="*/ 1493634 w 1496283"/>
                        <a:gd name="connsiteY149" fmla="*/ 0 h 758095"/>
                        <a:gd name="connsiteX150" fmla="*/ 1482373 w 1496283"/>
                        <a:gd name="connsiteY150" fmla="*/ 9008 h 758095"/>
                        <a:gd name="connsiteX151" fmla="*/ 1480121 w 1496283"/>
                        <a:gd name="connsiteY151" fmla="*/ 18017 h 758095"/>
                        <a:gd name="connsiteX152" fmla="*/ 1473364 w 1496283"/>
                        <a:gd name="connsiteY152" fmla="*/ 20270 h 758095"/>
                        <a:gd name="connsiteX153" fmla="*/ 1482373 w 1496283"/>
                        <a:gd name="connsiteY15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36434 w 1496283"/>
                        <a:gd name="connsiteY94" fmla="*/ 650890 h 758095"/>
                        <a:gd name="connsiteX95" fmla="*/ 1058956 w 1496283"/>
                        <a:gd name="connsiteY95" fmla="*/ 671160 h 758095"/>
                        <a:gd name="connsiteX96" fmla="*/ 1065713 w 1496283"/>
                        <a:gd name="connsiteY96" fmla="*/ 673412 h 758095"/>
                        <a:gd name="connsiteX97" fmla="*/ 1067965 w 1496283"/>
                        <a:gd name="connsiteY97" fmla="*/ 680169 h 758095"/>
                        <a:gd name="connsiteX98" fmla="*/ 1076974 w 1496283"/>
                        <a:gd name="connsiteY98" fmla="*/ 682421 h 758095"/>
                        <a:gd name="connsiteX99" fmla="*/ 1085983 w 1496283"/>
                        <a:gd name="connsiteY99" fmla="*/ 686926 h 758095"/>
                        <a:gd name="connsiteX100" fmla="*/ 1104001 w 1496283"/>
                        <a:gd name="connsiteY100" fmla="*/ 691430 h 758095"/>
                        <a:gd name="connsiteX101" fmla="*/ 1110757 w 1496283"/>
                        <a:gd name="connsiteY101" fmla="*/ 700439 h 758095"/>
                        <a:gd name="connsiteX102" fmla="*/ 1115262 w 1496283"/>
                        <a:gd name="connsiteY102" fmla="*/ 707196 h 758095"/>
                        <a:gd name="connsiteX103" fmla="*/ 1122019 w 1496283"/>
                        <a:gd name="connsiteY103" fmla="*/ 711700 h 758095"/>
                        <a:gd name="connsiteX104" fmla="*/ 1131027 w 1496283"/>
                        <a:gd name="connsiteY104" fmla="*/ 727466 h 758095"/>
                        <a:gd name="connsiteX105" fmla="*/ 1133280 w 1496283"/>
                        <a:gd name="connsiteY105" fmla="*/ 736474 h 758095"/>
                        <a:gd name="connsiteX106" fmla="*/ 1149045 w 1496283"/>
                        <a:gd name="connsiteY106" fmla="*/ 743231 h 758095"/>
                        <a:gd name="connsiteX107" fmla="*/ 1191837 w 1496283"/>
                        <a:gd name="connsiteY107" fmla="*/ 745483 h 758095"/>
                        <a:gd name="connsiteX108" fmla="*/ 1207603 w 1496283"/>
                        <a:gd name="connsiteY108" fmla="*/ 743231 h 758095"/>
                        <a:gd name="connsiteX109" fmla="*/ 1248143 w 1496283"/>
                        <a:gd name="connsiteY109" fmla="*/ 745483 h 758095"/>
                        <a:gd name="connsiteX110" fmla="*/ 1268413 w 1496283"/>
                        <a:gd name="connsiteY110" fmla="*/ 747736 h 758095"/>
                        <a:gd name="connsiteX111" fmla="*/ 1281926 w 1496283"/>
                        <a:gd name="connsiteY111" fmla="*/ 729718 h 758095"/>
                        <a:gd name="connsiteX112" fmla="*/ 1288683 w 1496283"/>
                        <a:gd name="connsiteY112" fmla="*/ 727466 h 758095"/>
                        <a:gd name="connsiteX113" fmla="*/ 1304448 w 1496283"/>
                        <a:gd name="connsiteY113" fmla="*/ 713952 h 758095"/>
                        <a:gd name="connsiteX114" fmla="*/ 1306700 w 1496283"/>
                        <a:gd name="connsiteY114" fmla="*/ 707196 h 758095"/>
                        <a:gd name="connsiteX115" fmla="*/ 1311205 w 1496283"/>
                        <a:gd name="connsiteY115" fmla="*/ 700439 h 758095"/>
                        <a:gd name="connsiteX116" fmla="*/ 1315709 w 1496283"/>
                        <a:gd name="connsiteY116" fmla="*/ 691430 h 758095"/>
                        <a:gd name="connsiteX117" fmla="*/ 1322466 w 1496283"/>
                        <a:gd name="connsiteY117" fmla="*/ 689178 h 758095"/>
                        <a:gd name="connsiteX118" fmla="*/ 1326970 w 1496283"/>
                        <a:gd name="connsiteY118" fmla="*/ 680169 h 758095"/>
                        <a:gd name="connsiteX119" fmla="*/ 1333727 w 1496283"/>
                        <a:gd name="connsiteY119" fmla="*/ 675665 h 758095"/>
                        <a:gd name="connsiteX120" fmla="*/ 1335979 w 1496283"/>
                        <a:gd name="connsiteY120" fmla="*/ 666656 h 758095"/>
                        <a:gd name="connsiteX121" fmla="*/ 1338231 w 1496283"/>
                        <a:gd name="connsiteY121" fmla="*/ 659899 h 758095"/>
                        <a:gd name="connsiteX122" fmla="*/ 1342736 w 1496283"/>
                        <a:gd name="connsiteY122" fmla="*/ 655395 h 758095"/>
                        <a:gd name="connsiteX123" fmla="*/ 1351745 w 1496283"/>
                        <a:gd name="connsiteY123" fmla="*/ 641881 h 758095"/>
                        <a:gd name="connsiteX124" fmla="*/ 1353997 w 1496283"/>
                        <a:gd name="connsiteY124" fmla="*/ 632873 h 758095"/>
                        <a:gd name="connsiteX125" fmla="*/ 1356249 w 1496283"/>
                        <a:gd name="connsiteY125" fmla="*/ 610350 h 758095"/>
                        <a:gd name="connsiteX126" fmla="*/ 1360753 w 1496283"/>
                        <a:gd name="connsiteY126" fmla="*/ 601341 h 758095"/>
                        <a:gd name="connsiteX127" fmla="*/ 1365258 w 1496283"/>
                        <a:gd name="connsiteY127" fmla="*/ 585576 h 758095"/>
                        <a:gd name="connsiteX128" fmla="*/ 1372015 w 1496283"/>
                        <a:gd name="connsiteY128" fmla="*/ 576567 h 758095"/>
                        <a:gd name="connsiteX129" fmla="*/ 1376519 w 1496283"/>
                        <a:gd name="connsiteY129" fmla="*/ 542784 h 758095"/>
                        <a:gd name="connsiteX130" fmla="*/ 1378771 w 1496283"/>
                        <a:gd name="connsiteY130" fmla="*/ 533775 h 758095"/>
                        <a:gd name="connsiteX131" fmla="*/ 1381023 w 1496283"/>
                        <a:gd name="connsiteY131" fmla="*/ 477470 h 758095"/>
                        <a:gd name="connsiteX132" fmla="*/ 1396789 w 1496283"/>
                        <a:gd name="connsiteY132" fmla="*/ 454947 h 758095"/>
                        <a:gd name="connsiteX133" fmla="*/ 1403546 w 1496283"/>
                        <a:gd name="connsiteY133" fmla="*/ 443686 h 758095"/>
                        <a:gd name="connsiteX134" fmla="*/ 1410302 w 1496283"/>
                        <a:gd name="connsiteY134" fmla="*/ 434677 h 758095"/>
                        <a:gd name="connsiteX135" fmla="*/ 1412554 w 1496283"/>
                        <a:gd name="connsiteY135" fmla="*/ 385129 h 758095"/>
                        <a:gd name="connsiteX136" fmla="*/ 1414807 w 1496283"/>
                        <a:gd name="connsiteY136" fmla="*/ 373868 h 758095"/>
                        <a:gd name="connsiteX137" fmla="*/ 1421563 w 1496283"/>
                        <a:gd name="connsiteY137" fmla="*/ 367111 h 758095"/>
                        <a:gd name="connsiteX138" fmla="*/ 1435077 w 1496283"/>
                        <a:gd name="connsiteY138" fmla="*/ 157655 h 758095"/>
                        <a:gd name="connsiteX139" fmla="*/ 1448590 w 1496283"/>
                        <a:gd name="connsiteY139" fmla="*/ 141889 h 758095"/>
                        <a:gd name="connsiteX140" fmla="*/ 1453094 w 1496283"/>
                        <a:gd name="connsiteY140" fmla="*/ 135133 h 758095"/>
                        <a:gd name="connsiteX141" fmla="*/ 1459851 w 1496283"/>
                        <a:gd name="connsiteY141" fmla="*/ 132880 h 758095"/>
                        <a:gd name="connsiteX142" fmla="*/ 1466608 w 1496283"/>
                        <a:gd name="connsiteY142" fmla="*/ 128376 h 758095"/>
                        <a:gd name="connsiteX143" fmla="*/ 1468860 w 1496283"/>
                        <a:gd name="connsiteY143" fmla="*/ 99097 h 758095"/>
                        <a:gd name="connsiteX144" fmla="*/ 1475617 w 1496283"/>
                        <a:gd name="connsiteY144" fmla="*/ 94593 h 758095"/>
                        <a:gd name="connsiteX145" fmla="*/ 1486878 w 1496283"/>
                        <a:gd name="connsiteY145" fmla="*/ 83332 h 758095"/>
                        <a:gd name="connsiteX146" fmla="*/ 1489130 w 1496283"/>
                        <a:gd name="connsiteY146" fmla="*/ 76575 h 758095"/>
                        <a:gd name="connsiteX147" fmla="*/ 1495887 w 1496283"/>
                        <a:gd name="connsiteY147" fmla="*/ 74323 h 758095"/>
                        <a:gd name="connsiteX148" fmla="*/ 1493634 w 1496283"/>
                        <a:gd name="connsiteY148" fmla="*/ 0 h 758095"/>
                        <a:gd name="connsiteX149" fmla="*/ 1482373 w 1496283"/>
                        <a:gd name="connsiteY149" fmla="*/ 9008 h 758095"/>
                        <a:gd name="connsiteX150" fmla="*/ 1480121 w 1496283"/>
                        <a:gd name="connsiteY150" fmla="*/ 18017 h 758095"/>
                        <a:gd name="connsiteX151" fmla="*/ 1473364 w 1496283"/>
                        <a:gd name="connsiteY151" fmla="*/ 20270 h 758095"/>
                        <a:gd name="connsiteX152" fmla="*/ 1482373 w 1496283"/>
                        <a:gd name="connsiteY15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58956 w 1496283"/>
                        <a:gd name="connsiteY94" fmla="*/ 671160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1209 w 1496283"/>
                        <a:gd name="connsiteY49" fmla="*/ 581072 h 758095"/>
                        <a:gd name="connsiteX50" fmla="*/ 1047695 w 1496283"/>
                        <a:gd name="connsiteY50" fmla="*/ 563054 h 758095"/>
                        <a:gd name="connsiteX51" fmla="*/ 1016164 w 1496283"/>
                        <a:gd name="connsiteY51" fmla="*/ 540532 h 758095"/>
                        <a:gd name="connsiteX52" fmla="*/ 980129 w 1496283"/>
                        <a:gd name="connsiteY52" fmla="*/ 524766 h 758095"/>
                        <a:gd name="connsiteX53" fmla="*/ 905806 w 1496283"/>
                        <a:gd name="connsiteY53" fmla="*/ 522514 h 758095"/>
                        <a:gd name="connsiteX54" fmla="*/ 856257 w 1496283"/>
                        <a:gd name="connsiteY54" fmla="*/ 527018 h 758095"/>
                        <a:gd name="connsiteX55" fmla="*/ 796063 w 1496283"/>
                        <a:gd name="connsiteY55" fmla="*/ 547399 h 758095"/>
                        <a:gd name="connsiteX56" fmla="*/ 750403 w 1496283"/>
                        <a:gd name="connsiteY56" fmla="*/ 578819 h 758095"/>
                        <a:gd name="connsiteX57" fmla="*/ 709863 w 1496283"/>
                        <a:gd name="connsiteY57" fmla="*/ 626116 h 758095"/>
                        <a:gd name="connsiteX58" fmla="*/ 691845 w 1496283"/>
                        <a:gd name="connsiteY58" fmla="*/ 644134 h 758095"/>
                        <a:gd name="connsiteX59" fmla="*/ 647490 w 1496283"/>
                        <a:gd name="connsiteY59" fmla="*/ 668108 h 758095"/>
                        <a:gd name="connsiteX60" fmla="*/ 550719 w 1496283"/>
                        <a:gd name="connsiteY60" fmla="*/ 677007 h 758095"/>
                        <a:gd name="connsiteX61" fmla="*/ 449837 w 1496283"/>
                        <a:gd name="connsiteY61" fmla="*/ 674028 h 758095"/>
                        <a:gd name="connsiteX62" fmla="*/ 385888 w 1496283"/>
                        <a:gd name="connsiteY62" fmla="*/ 637474 h 758095"/>
                        <a:gd name="connsiteX63" fmla="*/ 340499 w 1496283"/>
                        <a:gd name="connsiteY63" fmla="*/ 603594 h 758095"/>
                        <a:gd name="connsiteX64" fmla="*/ 302212 w 1496283"/>
                        <a:gd name="connsiteY64" fmla="*/ 578819 h 758095"/>
                        <a:gd name="connsiteX65" fmla="*/ 266176 w 1496283"/>
                        <a:gd name="connsiteY65" fmla="*/ 556297 h 758095"/>
                        <a:gd name="connsiteX66" fmla="*/ 259420 w 1496283"/>
                        <a:gd name="connsiteY66" fmla="*/ 554045 h 758095"/>
                        <a:gd name="connsiteX67" fmla="*/ 236897 w 1496283"/>
                        <a:gd name="connsiteY67" fmla="*/ 545036 h 758095"/>
                        <a:gd name="connsiteX68" fmla="*/ 180592 w 1496283"/>
                        <a:gd name="connsiteY68" fmla="*/ 536027 h 758095"/>
                        <a:gd name="connsiteX69" fmla="*/ 117530 w 1496283"/>
                        <a:gd name="connsiteY69" fmla="*/ 533775 h 758095"/>
                        <a:gd name="connsiteX70" fmla="*/ 76990 w 1496283"/>
                        <a:gd name="connsiteY70" fmla="*/ 536027 h 758095"/>
                        <a:gd name="connsiteX71" fmla="*/ 61716 w 1496283"/>
                        <a:gd name="connsiteY71" fmla="*/ 536930 h 758095"/>
                        <a:gd name="connsiteX72" fmla="*/ 23554 w 1496283"/>
                        <a:gd name="connsiteY72" fmla="*/ 550729 h 758095"/>
                        <a:gd name="connsiteX73" fmla="*/ 174 w 1496283"/>
                        <a:gd name="connsiteY73" fmla="*/ 573331 h 758095"/>
                        <a:gd name="connsiteX74" fmla="*/ 16278 w 1496283"/>
                        <a:gd name="connsiteY74" fmla="*/ 613525 h 758095"/>
                        <a:gd name="connsiteX75" fmla="*/ 73673 w 1496283"/>
                        <a:gd name="connsiteY75" fmla="*/ 624127 h 758095"/>
                        <a:gd name="connsiteX76" fmla="*/ 125098 w 1496283"/>
                        <a:gd name="connsiteY76" fmla="*/ 629432 h 758095"/>
                        <a:gd name="connsiteX77" fmla="*/ 167079 w 1496283"/>
                        <a:gd name="connsiteY77" fmla="*/ 632873 h 758095"/>
                        <a:gd name="connsiteX78" fmla="*/ 219459 w 1496283"/>
                        <a:gd name="connsiteY78" fmla="*/ 640429 h 758095"/>
                        <a:gd name="connsiteX79" fmla="*/ 271260 w 1496283"/>
                        <a:gd name="connsiteY79" fmla="*/ 659173 h 758095"/>
                        <a:gd name="connsiteX80" fmla="*/ 302212 w 1496283"/>
                        <a:gd name="connsiteY80" fmla="*/ 675665 h 758095"/>
                        <a:gd name="connsiteX81" fmla="*/ 337300 w 1496283"/>
                        <a:gd name="connsiteY81" fmla="*/ 700365 h 758095"/>
                        <a:gd name="connsiteX82" fmla="*/ 363637 w 1496283"/>
                        <a:gd name="connsiteY82" fmla="*/ 738763 h 758095"/>
                        <a:gd name="connsiteX83" fmla="*/ 403561 w 1496283"/>
                        <a:gd name="connsiteY83" fmla="*/ 752240 h 758095"/>
                        <a:gd name="connsiteX84" fmla="*/ 548393 w 1496283"/>
                        <a:gd name="connsiteY84" fmla="*/ 753003 h 758095"/>
                        <a:gd name="connsiteX85" fmla="*/ 630198 w 1496283"/>
                        <a:gd name="connsiteY85" fmla="*/ 750751 h 758095"/>
                        <a:gd name="connsiteX86" fmla="*/ 689593 w 1496283"/>
                        <a:gd name="connsiteY86" fmla="*/ 745483 h 758095"/>
                        <a:gd name="connsiteX87" fmla="*/ 735846 w 1496283"/>
                        <a:gd name="connsiteY87" fmla="*/ 708955 h 758095"/>
                        <a:gd name="connsiteX88" fmla="*/ 766094 w 1496283"/>
                        <a:gd name="connsiteY88" fmla="*/ 676722 h 758095"/>
                        <a:gd name="connsiteX89" fmla="*/ 818622 w 1496283"/>
                        <a:gd name="connsiteY89" fmla="*/ 631642 h 758095"/>
                        <a:gd name="connsiteX90" fmla="*/ 869696 w 1496283"/>
                        <a:gd name="connsiteY90" fmla="*/ 611335 h 758095"/>
                        <a:gd name="connsiteX91" fmla="*/ 932033 w 1496283"/>
                        <a:gd name="connsiteY91" fmla="*/ 606609 h 758095"/>
                        <a:gd name="connsiteX92" fmla="*/ 990553 w 1496283"/>
                        <a:gd name="connsiteY92" fmla="*/ 619249 h 758095"/>
                        <a:gd name="connsiteX93" fmla="*/ 1018417 w 1496283"/>
                        <a:gd name="connsiteY93" fmla="*/ 632873 h 758095"/>
                        <a:gd name="connsiteX94" fmla="*/ 1072359 w 1496283"/>
                        <a:gd name="connsiteY94" fmla="*/ 677117 h 758095"/>
                        <a:gd name="connsiteX95" fmla="*/ 1065713 w 1496283"/>
                        <a:gd name="connsiteY95" fmla="*/ 673412 h 758095"/>
                        <a:gd name="connsiteX96" fmla="*/ 1067965 w 1496283"/>
                        <a:gd name="connsiteY96" fmla="*/ 680169 h 758095"/>
                        <a:gd name="connsiteX97" fmla="*/ 1076974 w 1496283"/>
                        <a:gd name="connsiteY97" fmla="*/ 682421 h 758095"/>
                        <a:gd name="connsiteX98" fmla="*/ 1085983 w 1496283"/>
                        <a:gd name="connsiteY98" fmla="*/ 686926 h 758095"/>
                        <a:gd name="connsiteX99" fmla="*/ 1104001 w 1496283"/>
                        <a:gd name="connsiteY99" fmla="*/ 691430 h 758095"/>
                        <a:gd name="connsiteX100" fmla="*/ 1110757 w 1496283"/>
                        <a:gd name="connsiteY100" fmla="*/ 700439 h 758095"/>
                        <a:gd name="connsiteX101" fmla="*/ 1115262 w 1496283"/>
                        <a:gd name="connsiteY101" fmla="*/ 707196 h 758095"/>
                        <a:gd name="connsiteX102" fmla="*/ 1122019 w 1496283"/>
                        <a:gd name="connsiteY102" fmla="*/ 711700 h 758095"/>
                        <a:gd name="connsiteX103" fmla="*/ 1131027 w 1496283"/>
                        <a:gd name="connsiteY103" fmla="*/ 727466 h 758095"/>
                        <a:gd name="connsiteX104" fmla="*/ 1133280 w 1496283"/>
                        <a:gd name="connsiteY104" fmla="*/ 736474 h 758095"/>
                        <a:gd name="connsiteX105" fmla="*/ 1149045 w 1496283"/>
                        <a:gd name="connsiteY105" fmla="*/ 743231 h 758095"/>
                        <a:gd name="connsiteX106" fmla="*/ 1191837 w 1496283"/>
                        <a:gd name="connsiteY106" fmla="*/ 745483 h 758095"/>
                        <a:gd name="connsiteX107" fmla="*/ 1207603 w 1496283"/>
                        <a:gd name="connsiteY107" fmla="*/ 743231 h 758095"/>
                        <a:gd name="connsiteX108" fmla="*/ 1248143 w 1496283"/>
                        <a:gd name="connsiteY108" fmla="*/ 745483 h 758095"/>
                        <a:gd name="connsiteX109" fmla="*/ 1268413 w 1496283"/>
                        <a:gd name="connsiteY109" fmla="*/ 747736 h 758095"/>
                        <a:gd name="connsiteX110" fmla="*/ 1281926 w 1496283"/>
                        <a:gd name="connsiteY110" fmla="*/ 729718 h 758095"/>
                        <a:gd name="connsiteX111" fmla="*/ 1288683 w 1496283"/>
                        <a:gd name="connsiteY111" fmla="*/ 727466 h 758095"/>
                        <a:gd name="connsiteX112" fmla="*/ 1304448 w 1496283"/>
                        <a:gd name="connsiteY112" fmla="*/ 713952 h 758095"/>
                        <a:gd name="connsiteX113" fmla="*/ 1306700 w 1496283"/>
                        <a:gd name="connsiteY113" fmla="*/ 707196 h 758095"/>
                        <a:gd name="connsiteX114" fmla="*/ 1311205 w 1496283"/>
                        <a:gd name="connsiteY114" fmla="*/ 700439 h 758095"/>
                        <a:gd name="connsiteX115" fmla="*/ 1315709 w 1496283"/>
                        <a:gd name="connsiteY115" fmla="*/ 691430 h 758095"/>
                        <a:gd name="connsiteX116" fmla="*/ 1322466 w 1496283"/>
                        <a:gd name="connsiteY116" fmla="*/ 689178 h 758095"/>
                        <a:gd name="connsiteX117" fmla="*/ 1326970 w 1496283"/>
                        <a:gd name="connsiteY117" fmla="*/ 680169 h 758095"/>
                        <a:gd name="connsiteX118" fmla="*/ 1333727 w 1496283"/>
                        <a:gd name="connsiteY118" fmla="*/ 675665 h 758095"/>
                        <a:gd name="connsiteX119" fmla="*/ 1335979 w 1496283"/>
                        <a:gd name="connsiteY119" fmla="*/ 666656 h 758095"/>
                        <a:gd name="connsiteX120" fmla="*/ 1338231 w 1496283"/>
                        <a:gd name="connsiteY120" fmla="*/ 659899 h 758095"/>
                        <a:gd name="connsiteX121" fmla="*/ 1342736 w 1496283"/>
                        <a:gd name="connsiteY121" fmla="*/ 655395 h 758095"/>
                        <a:gd name="connsiteX122" fmla="*/ 1351745 w 1496283"/>
                        <a:gd name="connsiteY122" fmla="*/ 641881 h 758095"/>
                        <a:gd name="connsiteX123" fmla="*/ 1353997 w 1496283"/>
                        <a:gd name="connsiteY123" fmla="*/ 632873 h 758095"/>
                        <a:gd name="connsiteX124" fmla="*/ 1356249 w 1496283"/>
                        <a:gd name="connsiteY124" fmla="*/ 610350 h 758095"/>
                        <a:gd name="connsiteX125" fmla="*/ 1360753 w 1496283"/>
                        <a:gd name="connsiteY125" fmla="*/ 601341 h 758095"/>
                        <a:gd name="connsiteX126" fmla="*/ 1365258 w 1496283"/>
                        <a:gd name="connsiteY126" fmla="*/ 585576 h 758095"/>
                        <a:gd name="connsiteX127" fmla="*/ 1372015 w 1496283"/>
                        <a:gd name="connsiteY127" fmla="*/ 576567 h 758095"/>
                        <a:gd name="connsiteX128" fmla="*/ 1376519 w 1496283"/>
                        <a:gd name="connsiteY128" fmla="*/ 542784 h 758095"/>
                        <a:gd name="connsiteX129" fmla="*/ 1378771 w 1496283"/>
                        <a:gd name="connsiteY129" fmla="*/ 533775 h 758095"/>
                        <a:gd name="connsiteX130" fmla="*/ 1381023 w 1496283"/>
                        <a:gd name="connsiteY130" fmla="*/ 477470 h 758095"/>
                        <a:gd name="connsiteX131" fmla="*/ 1396789 w 1496283"/>
                        <a:gd name="connsiteY131" fmla="*/ 454947 h 758095"/>
                        <a:gd name="connsiteX132" fmla="*/ 1403546 w 1496283"/>
                        <a:gd name="connsiteY132" fmla="*/ 443686 h 758095"/>
                        <a:gd name="connsiteX133" fmla="*/ 1410302 w 1496283"/>
                        <a:gd name="connsiteY133" fmla="*/ 434677 h 758095"/>
                        <a:gd name="connsiteX134" fmla="*/ 1412554 w 1496283"/>
                        <a:gd name="connsiteY134" fmla="*/ 385129 h 758095"/>
                        <a:gd name="connsiteX135" fmla="*/ 1414807 w 1496283"/>
                        <a:gd name="connsiteY135" fmla="*/ 373868 h 758095"/>
                        <a:gd name="connsiteX136" fmla="*/ 1421563 w 1496283"/>
                        <a:gd name="connsiteY136" fmla="*/ 367111 h 758095"/>
                        <a:gd name="connsiteX137" fmla="*/ 1435077 w 1496283"/>
                        <a:gd name="connsiteY137" fmla="*/ 157655 h 758095"/>
                        <a:gd name="connsiteX138" fmla="*/ 1448590 w 1496283"/>
                        <a:gd name="connsiteY138" fmla="*/ 141889 h 758095"/>
                        <a:gd name="connsiteX139" fmla="*/ 1453094 w 1496283"/>
                        <a:gd name="connsiteY139" fmla="*/ 135133 h 758095"/>
                        <a:gd name="connsiteX140" fmla="*/ 1459851 w 1496283"/>
                        <a:gd name="connsiteY140" fmla="*/ 132880 h 758095"/>
                        <a:gd name="connsiteX141" fmla="*/ 1466608 w 1496283"/>
                        <a:gd name="connsiteY141" fmla="*/ 128376 h 758095"/>
                        <a:gd name="connsiteX142" fmla="*/ 1468860 w 1496283"/>
                        <a:gd name="connsiteY142" fmla="*/ 99097 h 758095"/>
                        <a:gd name="connsiteX143" fmla="*/ 1475617 w 1496283"/>
                        <a:gd name="connsiteY143" fmla="*/ 94593 h 758095"/>
                        <a:gd name="connsiteX144" fmla="*/ 1486878 w 1496283"/>
                        <a:gd name="connsiteY144" fmla="*/ 83332 h 758095"/>
                        <a:gd name="connsiteX145" fmla="*/ 1489130 w 1496283"/>
                        <a:gd name="connsiteY145" fmla="*/ 76575 h 758095"/>
                        <a:gd name="connsiteX146" fmla="*/ 1495887 w 1496283"/>
                        <a:gd name="connsiteY146" fmla="*/ 74323 h 758095"/>
                        <a:gd name="connsiteX147" fmla="*/ 1493634 w 1496283"/>
                        <a:gd name="connsiteY147" fmla="*/ 0 h 758095"/>
                        <a:gd name="connsiteX148" fmla="*/ 1482373 w 1496283"/>
                        <a:gd name="connsiteY148" fmla="*/ 9008 h 758095"/>
                        <a:gd name="connsiteX149" fmla="*/ 1480121 w 1496283"/>
                        <a:gd name="connsiteY149" fmla="*/ 18017 h 758095"/>
                        <a:gd name="connsiteX150" fmla="*/ 1473364 w 1496283"/>
                        <a:gd name="connsiteY150" fmla="*/ 20270 h 758095"/>
                        <a:gd name="connsiteX151" fmla="*/ 1482373 w 1496283"/>
                        <a:gd name="connsiteY15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47695 w 1496283"/>
                        <a:gd name="connsiteY49" fmla="*/ 563054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980129 w 1496283"/>
                        <a:gd name="connsiteY51" fmla="*/ 524766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16164 w 1496283"/>
                        <a:gd name="connsiteY50" fmla="*/ 54053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18417 w 1496283"/>
                        <a:gd name="connsiteY92" fmla="*/ 632873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80457 w 1496283"/>
                        <a:gd name="connsiteY49" fmla="*/ 583903 h 758095"/>
                        <a:gd name="connsiteX50" fmla="*/ 1060840 w 1496283"/>
                        <a:gd name="connsiteY50" fmla="*/ 576272 h 758095"/>
                        <a:gd name="connsiteX51" fmla="*/ 1002467 w 1496283"/>
                        <a:gd name="connsiteY51" fmla="*/ 535190 h 758095"/>
                        <a:gd name="connsiteX52" fmla="*/ 905806 w 1496283"/>
                        <a:gd name="connsiteY52" fmla="*/ 522514 h 758095"/>
                        <a:gd name="connsiteX53" fmla="*/ 856257 w 1496283"/>
                        <a:gd name="connsiteY53" fmla="*/ 527018 h 758095"/>
                        <a:gd name="connsiteX54" fmla="*/ 796063 w 1496283"/>
                        <a:gd name="connsiteY54" fmla="*/ 547399 h 758095"/>
                        <a:gd name="connsiteX55" fmla="*/ 750403 w 1496283"/>
                        <a:gd name="connsiteY55" fmla="*/ 578819 h 758095"/>
                        <a:gd name="connsiteX56" fmla="*/ 709863 w 1496283"/>
                        <a:gd name="connsiteY56" fmla="*/ 626116 h 758095"/>
                        <a:gd name="connsiteX57" fmla="*/ 691845 w 1496283"/>
                        <a:gd name="connsiteY57" fmla="*/ 644134 h 758095"/>
                        <a:gd name="connsiteX58" fmla="*/ 647490 w 1496283"/>
                        <a:gd name="connsiteY58" fmla="*/ 668108 h 758095"/>
                        <a:gd name="connsiteX59" fmla="*/ 550719 w 1496283"/>
                        <a:gd name="connsiteY59" fmla="*/ 677007 h 758095"/>
                        <a:gd name="connsiteX60" fmla="*/ 449837 w 1496283"/>
                        <a:gd name="connsiteY60" fmla="*/ 674028 h 758095"/>
                        <a:gd name="connsiteX61" fmla="*/ 385888 w 1496283"/>
                        <a:gd name="connsiteY61" fmla="*/ 637474 h 758095"/>
                        <a:gd name="connsiteX62" fmla="*/ 340499 w 1496283"/>
                        <a:gd name="connsiteY62" fmla="*/ 603594 h 758095"/>
                        <a:gd name="connsiteX63" fmla="*/ 302212 w 1496283"/>
                        <a:gd name="connsiteY63" fmla="*/ 578819 h 758095"/>
                        <a:gd name="connsiteX64" fmla="*/ 266176 w 1496283"/>
                        <a:gd name="connsiteY64" fmla="*/ 556297 h 758095"/>
                        <a:gd name="connsiteX65" fmla="*/ 259420 w 1496283"/>
                        <a:gd name="connsiteY65" fmla="*/ 554045 h 758095"/>
                        <a:gd name="connsiteX66" fmla="*/ 236897 w 1496283"/>
                        <a:gd name="connsiteY66" fmla="*/ 545036 h 758095"/>
                        <a:gd name="connsiteX67" fmla="*/ 180592 w 1496283"/>
                        <a:gd name="connsiteY67" fmla="*/ 536027 h 758095"/>
                        <a:gd name="connsiteX68" fmla="*/ 117530 w 1496283"/>
                        <a:gd name="connsiteY68" fmla="*/ 533775 h 758095"/>
                        <a:gd name="connsiteX69" fmla="*/ 76990 w 1496283"/>
                        <a:gd name="connsiteY69" fmla="*/ 536027 h 758095"/>
                        <a:gd name="connsiteX70" fmla="*/ 61716 w 1496283"/>
                        <a:gd name="connsiteY70" fmla="*/ 536930 h 758095"/>
                        <a:gd name="connsiteX71" fmla="*/ 23554 w 1496283"/>
                        <a:gd name="connsiteY71" fmla="*/ 550729 h 758095"/>
                        <a:gd name="connsiteX72" fmla="*/ 174 w 1496283"/>
                        <a:gd name="connsiteY72" fmla="*/ 573331 h 758095"/>
                        <a:gd name="connsiteX73" fmla="*/ 16278 w 1496283"/>
                        <a:gd name="connsiteY73" fmla="*/ 613525 h 758095"/>
                        <a:gd name="connsiteX74" fmla="*/ 73673 w 1496283"/>
                        <a:gd name="connsiteY74" fmla="*/ 624127 h 758095"/>
                        <a:gd name="connsiteX75" fmla="*/ 125098 w 1496283"/>
                        <a:gd name="connsiteY75" fmla="*/ 629432 h 758095"/>
                        <a:gd name="connsiteX76" fmla="*/ 167079 w 1496283"/>
                        <a:gd name="connsiteY76" fmla="*/ 632873 h 758095"/>
                        <a:gd name="connsiteX77" fmla="*/ 219459 w 1496283"/>
                        <a:gd name="connsiteY77" fmla="*/ 640429 h 758095"/>
                        <a:gd name="connsiteX78" fmla="*/ 271260 w 1496283"/>
                        <a:gd name="connsiteY78" fmla="*/ 659173 h 758095"/>
                        <a:gd name="connsiteX79" fmla="*/ 302212 w 1496283"/>
                        <a:gd name="connsiteY79" fmla="*/ 675665 h 758095"/>
                        <a:gd name="connsiteX80" fmla="*/ 337300 w 1496283"/>
                        <a:gd name="connsiteY80" fmla="*/ 700365 h 758095"/>
                        <a:gd name="connsiteX81" fmla="*/ 363637 w 1496283"/>
                        <a:gd name="connsiteY81" fmla="*/ 738763 h 758095"/>
                        <a:gd name="connsiteX82" fmla="*/ 403561 w 1496283"/>
                        <a:gd name="connsiteY82" fmla="*/ 752240 h 758095"/>
                        <a:gd name="connsiteX83" fmla="*/ 548393 w 1496283"/>
                        <a:gd name="connsiteY83" fmla="*/ 753003 h 758095"/>
                        <a:gd name="connsiteX84" fmla="*/ 630198 w 1496283"/>
                        <a:gd name="connsiteY84" fmla="*/ 750751 h 758095"/>
                        <a:gd name="connsiteX85" fmla="*/ 689593 w 1496283"/>
                        <a:gd name="connsiteY85" fmla="*/ 745483 h 758095"/>
                        <a:gd name="connsiteX86" fmla="*/ 735846 w 1496283"/>
                        <a:gd name="connsiteY86" fmla="*/ 708955 h 758095"/>
                        <a:gd name="connsiteX87" fmla="*/ 766094 w 1496283"/>
                        <a:gd name="connsiteY87" fmla="*/ 676722 h 758095"/>
                        <a:gd name="connsiteX88" fmla="*/ 818622 w 1496283"/>
                        <a:gd name="connsiteY88" fmla="*/ 631642 h 758095"/>
                        <a:gd name="connsiteX89" fmla="*/ 869696 w 1496283"/>
                        <a:gd name="connsiteY89" fmla="*/ 611335 h 758095"/>
                        <a:gd name="connsiteX90" fmla="*/ 932033 w 1496283"/>
                        <a:gd name="connsiteY90" fmla="*/ 606609 h 758095"/>
                        <a:gd name="connsiteX91" fmla="*/ 990553 w 1496283"/>
                        <a:gd name="connsiteY91" fmla="*/ 619249 h 758095"/>
                        <a:gd name="connsiteX92" fmla="*/ 1043733 w 1496283"/>
                        <a:gd name="connsiteY92" fmla="*/ 661167 h 758095"/>
                        <a:gd name="connsiteX93" fmla="*/ 1072359 w 1496283"/>
                        <a:gd name="connsiteY93" fmla="*/ 677117 h 758095"/>
                        <a:gd name="connsiteX94" fmla="*/ 1065713 w 1496283"/>
                        <a:gd name="connsiteY94" fmla="*/ 673412 h 758095"/>
                        <a:gd name="connsiteX95" fmla="*/ 1067965 w 1496283"/>
                        <a:gd name="connsiteY95" fmla="*/ 680169 h 758095"/>
                        <a:gd name="connsiteX96" fmla="*/ 1076974 w 1496283"/>
                        <a:gd name="connsiteY96" fmla="*/ 682421 h 758095"/>
                        <a:gd name="connsiteX97" fmla="*/ 1085983 w 1496283"/>
                        <a:gd name="connsiteY97" fmla="*/ 686926 h 758095"/>
                        <a:gd name="connsiteX98" fmla="*/ 1104001 w 1496283"/>
                        <a:gd name="connsiteY98" fmla="*/ 691430 h 758095"/>
                        <a:gd name="connsiteX99" fmla="*/ 1110757 w 1496283"/>
                        <a:gd name="connsiteY99" fmla="*/ 700439 h 758095"/>
                        <a:gd name="connsiteX100" fmla="*/ 1115262 w 1496283"/>
                        <a:gd name="connsiteY100" fmla="*/ 707196 h 758095"/>
                        <a:gd name="connsiteX101" fmla="*/ 1122019 w 1496283"/>
                        <a:gd name="connsiteY101" fmla="*/ 711700 h 758095"/>
                        <a:gd name="connsiteX102" fmla="*/ 1131027 w 1496283"/>
                        <a:gd name="connsiteY102" fmla="*/ 727466 h 758095"/>
                        <a:gd name="connsiteX103" fmla="*/ 1133280 w 1496283"/>
                        <a:gd name="connsiteY103" fmla="*/ 736474 h 758095"/>
                        <a:gd name="connsiteX104" fmla="*/ 1149045 w 1496283"/>
                        <a:gd name="connsiteY104" fmla="*/ 743231 h 758095"/>
                        <a:gd name="connsiteX105" fmla="*/ 1191837 w 1496283"/>
                        <a:gd name="connsiteY105" fmla="*/ 745483 h 758095"/>
                        <a:gd name="connsiteX106" fmla="*/ 1207603 w 1496283"/>
                        <a:gd name="connsiteY106" fmla="*/ 743231 h 758095"/>
                        <a:gd name="connsiteX107" fmla="*/ 1248143 w 1496283"/>
                        <a:gd name="connsiteY107" fmla="*/ 745483 h 758095"/>
                        <a:gd name="connsiteX108" fmla="*/ 1268413 w 1496283"/>
                        <a:gd name="connsiteY108" fmla="*/ 747736 h 758095"/>
                        <a:gd name="connsiteX109" fmla="*/ 1281926 w 1496283"/>
                        <a:gd name="connsiteY109" fmla="*/ 729718 h 758095"/>
                        <a:gd name="connsiteX110" fmla="*/ 1288683 w 1496283"/>
                        <a:gd name="connsiteY110" fmla="*/ 727466 h 758095"/>
                        <a:gd name="connsiteX111" fmla="*/ 1304448 w 1496283"/>
                        <a:gd name="connsiteY111" fmla="*/ 713952 h 758095"/>
                        <a:gd name="connsiteX112" fmla="*/ 1306700 w 1496283"/>
                        <a:gd name="connsiteY112" fmla="*/ 707196 h 758095"/>
                        <a:gd name="connsiteX113" fmla="*/ 1311205 w 1496283"/>
                        <a:gd name="connsiteY113" fmla="*/ 700439 h 758095"/>
                        <a:gd name="connsiteX114" fmla="*/ 1315709 w 1496283"/>
                        <a:gd name="connsiteY114" fmla="*/ 691430 h 758095"/>
                        <a:gd name="connsiteX115" fmla="*/ 1322466 w 1496283"/>
                        <a:gd name="connsiteY115" fmla="*/ 689178 h 758095"/>
                        <a:gd name="connsiteX116" fmla="*/ 1326970 w 1496283"/>
                        <a:gd name="connsiteY116" fmla="*/ 680169 h 758095"/>
                        <a:gd name="connsiteX117" fmla="*/ 1333727 w 1496283"/>
                        <a:gd name="connsiteY117" fmla="*/ 675665 h 758095"/>
                        <a:gd name="connsiteX118" fmla="*/ 1335979 w 1496283"/>
                        <a:gd name="connsiteY118" fmla="*/ 666656 h 758095"/>
                        <a:gd name="connsiteX119" fmla="*/ 1338231 w 1496283"/>
                        <a:gd name="connsiteY119" fmla="*/ 659899 h 758095"/>
                        <a:gd name="connsiteX120" fmla="*/ 1342736 w 1496283"/>
                        <a:gd name="connsiteY120" fmla="*/ 655395 h 758095"/>
                        <a:gd name="connsiteX121" fmla="*/ 1351745 w 1496283"/>
                        <a:gd name="connsiteY121" fmla="*/ 641881 h 758095"/>
                        <a:gd name="connsiteX122" fmla="*/ 1353997 w 1496283"/>
                        <a:gd name="connsiteY122" fmla="*/ 632873 h 758095"/>
                        <a:gd name="connsiteX123" fmla="*/ 1356249 w 1496283"/>
                        <a:gd name="connsiteY123" fmla="*/ 610350 h 758095"/>
                        <a:gd name="connsiteX124" fmla="*/ 1360753 w 1496283"/>
                        <a:gd name="connsiteY124" fmla="*/ 601341 h 758095"/>
                        <a:gd name="connsiteX125" fmla="*/ 1365258 w 1496283"/>
                        <a:gd name="connsiteY125" fmla="*/ 585576 h 758095"/>
                        <a:gd name="connsiteX126" fmla="*/ 1372015 w 1496283"/>
                        <a:gd name="connsiteY126" fmla="*/ 576567 h 758095"/>
                        <a:gd name="connsiteX127" fmla="*/ 1376519 w 1496283"/>
                        <a:gd name="connsiteY127" fmla="*/ 542784 h 758095"/>
                        <a:gd name="connsiteX128" fmla="*/ 1378771 w 1496283"/>
                        <a:gd name="connsiteY128" fmla="*/ 533775 h 758095"/>
                        <a:gd name="connsiteX129" fmla="*/ 1381023 w 1496283"/>
                        <a:gd name="connsiteY129" fmla="*/ 477470 h 758095"/>
                        <a:gd name="connsiteX130" fmla="*/ 1396789 w 1496283"/>
                        <a:gd name="connsiteY130" fmla="*/ 454947 h 758095"/>
                        <a:gd name="connsiteX131" fmla="*/ 1403546 w 1496283"/>
                        <a:gd name="connsiteY131" fmla="*/ 443686 h 758095"/>
                        <a:gd name="connsiteX132" fmla="*/ 1410302 w 1496283"/>
                        <a:gd name="connsiteY132" fmla="*/ 434677 h 758095"/>
                        <a:gd name="connsiteX133" fmla="*/ 1412554 w 1496283"/>
                        <a:gd name="connsiteY133" fmla="*/ 385129 h 758095"/>
                        <a:gd name="connsiteX134" fmla="*/ 1414807 w 1496283"/>
                        <a:gd name="connsiteY134" fmla="*/ 373868 h 758095"/>
                        <a:gd name="connsiteX135" fmla="*/ 1421563 w 1496283"/>
                        <a:gd name="connsiteY135" fmla="*/ 367111 h 758095"/>
                        <a:gd name="connsiteX136" fmla="*/ 1435077 w 1496283"/>
                        <a:gd name="connsiteY136" fmla="*/ 157655 h 758095"/>
                        <a:gd name="connsiteX137" fmla="*/ 1448590 w 1496283"/>
                        <a:gd name="connsiteY137" fmla="*/ 141889 h 758095"/>
                        <a:gd name="connsiteX138" fmla="*/ 1453094 w 1496283"/>
                        <a:gd name="connsiteY138" fmla="*/ 135133 h 758095"/>
                        <a:gd name="connsiteX139" fmla="*/ 1459851 w 1496283"/>
                        <a:gd name="connsiteY139" fmla="*/ 132880 h 758095"/>
                        <a:gd name="connsiteX140" fmla="*/ 1466608 w 1496283"/>
                        <a:gd name="connsiteY140" fmla="*/ 128376 h 758095"/>
                        <a:gd name="connsiteX141" fmla="*/ 1468860 w 1496283"/>
                        <a:gd name="connsiteY141" fmla="*/ 99097 h 758095"/>
                        <a:gd name="connsiteX142" fmla="*/ 1475617 w 1496283"/>
                        <a:gd name="connsiteY142" fmla="*/ 94593 h 758095"/>
                        <a:gd name="connsiteX143" fmla="*/ 1486878 w 1496283"/>
                        <a:gd name="connsiteY143" fmla="*/ 83332 h 758095"/>
                        <a:gd name="connsiteX144" fmla="*/ 1489130 w 1496283"/>
                        <a:gd name="connsiteY144" fmla="*/ 76575 h 758095"/>
                        <a:gd name="connsiteX145" fmla="*/ 1495887 w 1496283"/>
                        <a:gd name="connsiteY145" fmla="*/ 74323 h 758095"/>
                        <a:gd name="connsiteX146" fmla="*/ 1493634 w 1496283"/>
                        <a:gd name="connsiteY146" fmla="*/ 0 h 758095"/>
                        <a:gd name="connsiteX147" fmla="*/ 1482373 w 1496283"/>
                        <a:gd name="connsiteY147" fmla="*/ 9008 h 758095"/>
                        <a:gd name="connsiteX148" fmla="*/ 1480121 w 1496283"/>
                        <a:gd name="connsiteY148" fmla="*/ 18017 h 758095"/>
                        <a:gd name="connsiteX149" fmla="*/ 1473364 w 1496283"/>
                        <a:gd name="connsiteY149" fmla="*/ 20270 h 758095"/>
                        <a:gd name="connsiteX150" fmla="*/ 1482373 w 1496283"/>
                        <a:gd name="connsiteY15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99496 w 1496283"/>
                        <a:gd name="connsiteY48" fmla="*/ 605846 h 758095"/>
                        <a:gd name="connsiteX49" fmla="*/ 1060840 w 1496283"/>
                        <a:gd name="connsiteY49" fmla="*/ 576272 h 758095"/>
                        <a:gd name="connsiteX50" fmla="*/ 1002467 w 1496283"/>
                        <a:gd name="connsiteY50" fmla="*/ 535190 h 758095"/>
                        <a:gd name="connsiteX51" fmla="*/ 905806 w 1496283"/>
                        <a:gd name="connsiteY51" fmla="*/ 522514 h 758095"/>
                        <a:gd name="connsiteX52" fmla="*/ 856257 w 1496283"/>
                        <a:gd name="connsiteY52" fmla="*/ 527018 h 758095"/>
                        <a:gd name="connsiteX53" fmla="*/ 796063 w 1496283"/>
                        <a:gd name="connsiteY53" fmla="*/ 547399 h 758095"/>
                        <a:gd name="connsiteX54" fmla="*/ 750403 w 1496283"/>
                        <a:gd name="connsiteY54" fmla="*/ 578819 h 758095"/>
                        <a:gd name="connsiteX55" fmla="*/ 709863 w 1496283"/>
                        <a:gd name="connsiteY55" fmla="*/ 626116 h 758095"/>
                        <a:gd name="connsiteX56" fmla="*/ 691845 w 1496283"/>
                        <a:gd name="connsiteY56" fmla="*/ 644134 h 758095"/>
                        <a:gd name="connsiteX57" fmla="*/ 647490 w 1496283"/>
                        <a:gd name="connsiteY57" fmla="*/ 668108 h 758095"/>
                        <a:gd name="connsiteX58" fmla="*/ 550719 w 1496283"/>
                        <a:gd name="connsiteY58" fmla="*/ 677007 h 758095"/>
                        <a:gd name="connsiteX59" fmla="*/ 449837 w 1496283"/>
                        <a:gd name="connsiteY59" fmla="*/ 674028 h 758095"/>
                        <a:gd name="connsiteX60" fmla="*/ 385888 w 1496283"/>
                        <a:gd name="connsiteY60" fmla="*/ 637474 h 758095"/>
                        <a:gd name="connsiteX61" fmla="*/ 340499 w 1496283"/>
                        <a:gd name="connsiteY61" fmla="*/ 603594 h 758095"/>
                        <a:gd name="connsiteX62" fmla="*/ 302212 w 1496283"/>
                        <a:gd name="connsiteY62" fmla="*/ 578819 h 758095"/>
                        <a:gd name="connsiteX63" fmla="*/ 266176 w 1496283"/>
                        <a:gd name="connsiteY63" fmla="*/ 556297 h 758095"/>
                        <a:gd name="connsiteX64" fmla="*/ 259420 w 1496283"/>
                        <a:gd name="connsiteY64" fmla="*/ 554045 h 758095"/>
                        <a:gd name="connsiteX65" fmla="*/ 236897 w 1496283"/>
                        <a:gd name="connsiteY65" fmla="*/ 545036 h 758095"/>
                        <a:gd name="connsiteX66" fmla="*/ 180592 w 1496283"/>
                        <a:gd name="connsiteY66" fmla="*/ 536027 h 758095"/>
                        <a:gd name="connsiteX67" fmla="*/ 117530 w 1496283"/>
                        <a:gd name="connsiteY67" fmla="*/ 533775 h 758095"/>
                        <a:gd name="connsiteX68" fmla="*/ 76990 w 1496283"/>
                        <a:gd name="connsiteY68" fmla="*/ 536027 h 758095"/>
                        <a:gd name="connsiteX69" fmla="*/ 61716 w 1496283"/>
                        <a:gd name="connsiteY69" fmla="*/ 536930 h 758095"/>
                        <a:gd name="connsiteX70" fmla="*/ 23554 w 1496283"/>
                        <a:gd name="connsiteY70" fmla="*/ 550729 h 758095"/>
                        <a:gd name="connsiteX71" fmla="*/ 174 w 1496283"/>
                        <a:gd name="connsiteY71" fmla="*/ 573331 h 758095"/>
                        <a:gd name="connsiteX72" fmla="*/ 16278 w 1496283"/>
                        <a:gd name="connsiteY72" fmla="*/ 613525 h 758095"/>
                        <a:gd name="connsiteX73" fmla="*/ 73673 w 1496283"/>
                        <a:gd name="connsiteY73" fmla="*/ 624127 h 758095"/>
                        <a:gd name="connsiteX74" fmla="*/ 125098 w 1496283"/>
                        <a:gd name="connsiteY74" fmla="*/ 629432 h 758095"/>
                        <a:gd name="connsiteX75" fmla="*/ 167079 w 1496283"/>
                        <a:gd name="connsiteY75" fmla="*/ 632873 h 758095"/>
                        <a:gd name="connsiteX76" fmla="*/ 219459 w 1496283"/>
                        <a:gd name="connsiteY76" fmla="*/ 640429 h 758095"/>
                        <a:gd name="connsiteX77" fmla="*/ 271260 w 1496283"/>
                        <a:gd name="connsiteY77" fmla="*/ 659173 h 758095"/>
                        <a:gd name="connsiteX78" fmla="*/ 302212 w 1496283"/>
                        <a:gd name="connsiteY78" fmla="*/ 675665 h 758095"/>
                        <a:gd name="connsiteX79" fmla="*/ 337300 w 1496283"/>
                        <a:gd name="connsiteY79" fmla="*/ 700365 h 758095"/>
                        <a:gd name="connsiteX80" fmla="*/ 363637 w 1496283"/>
                        <a:gd name="connsiteY80" fmla="*/ 738763 h 758095"/>
                        <a:gd name="connsiteX81" fmla="*/ 403561 w 1496283"/>
                        <a:gd name="connsiteY81" fmla="*/ 752240 h 758095"/>
                        <a:gd name="connsiteX82" fmla="*/ 548393 w 1496283"/>
                        <a:gd name="connsiteY82" fmla="*/ 753003 h 758095"/>
                        <a:gd name="connsiteX83" fmla="*/ 630198 w 1496283"/>
                        <a:gd name="connsiteY83" fmla="*/ 750751 h 758095"/>
                        <a:gd name="connsiteX84" fmla="*/ 689593 w 1496283"/>
                        <a:gd name="connsiteY84" fmla="*/ 745483 h 758095"/>
                        <a:gd name="connsiteX85" fmla="*/ 735846 w 1496283"/>
                        <a:gd name="connsiteY85" fmla="*/ 708955 h 758095"/>
                        <a:gd name="connsiteX86" fmla="*/ 766094 w 1496283"/>
                        <a:gd name="connsiteY86" fmla="*/ 676722 h 758095"/>
                        <a:gd name="connsiteX87" fmla="*/ 818622 w 1496283"/>
                        <a:gd name="connsiteY87" fmla="*/ 631642 h 758095"/>
                        <a:gd name="connsiteX88" fmla="*/ 869696 w 1496283"/>
                        <a:gd name="connsiteY88" fmla="*/ 611335 h 758095"/>
                        <a:gd name="connsiteX89" fmla="*/ 932033 w 1496283"/>
                        <a:gd name="connsiteY89" fmla="*/ 606609 h 758095"/>
                        <a:gd name="connsiteX90" fmla="*/ 990553 w 1496283"/>
                        <a:gd name="connsiteY90" fmla="*/ 619249 h 758095"/>
                        <a:gd name="connsiteX91" fmla="*/ 1043733 w 1496283"/>
                        <a:gd name="connsiteY91" fmla="*/ 661167 h 758095"/>
                        <a:gd name="connsiteX92" fmla="*/ 1072359 w 1496283"/>
                        <a:gd name="connsiteY92" fmla="*/ 677117 h 758095"/>
                        <a:gd name="connsiteX93" fmla="*/ 1065713 w 1496283"/>
                        <a:gd name="connsiteY93" fmla="*/ 673412 h 758095"/>
                        <a:gd name="connsiteX94" fmla="*/ 1067965 w 1496283"/>
                        <a:gd name="connsiteY94" fmla="*/ 680169 h 758095"/>
                        <a:gd name="connsiteX95" fmla="*/ 1076974 w 1496283"/>
                        <a:gd name="connsiteY95" fmla="*/ 682421 h 758095"/>
                        <a:gd name="connsiteX96" fmla="*/ 1085983 w 1496283"/>
                        <a:gd name="connsiteY96" fmla="*/ 686926 h 758095"/>
                        <a:gd name="connsiteX97" fmla="*/ 1104001 w 1496283"/>
                        <a:gd name="connsiteY97" fmla="*/ 691430 h 758095"/>
                        <a:gd name="connsiteX98" fmla="*/ 1110757 w 1496283"/>
                        <a:gd name="connsiteY98" fmla="*/ 700439 h 758095"/>
                        <a:gd name="connsiteX99" fmla="*/ 1115262 w 1496283"/>
                        <a:gd name="connsiteY99" fmla="*/ 707196 h 758095"/>
                        <a:gd name="connsiteX100" fmla="*/ 1122019 w 1496283"/>
                        <a:gd name="connsiteY100" fmla="*/ 711700 h 758095"/>
                        <a:gd name="connsiteX101" fmla="*/ 1131027 w 1496283"/>
                        <a:gd name="connsiteY101" fmla="*/ 727466 h 758095"/>
                        <a:gd name="connsiteX102" fmla="*/ 1133280 w 1496283"/>
                        <a:gd name="connsiteY102" fmla="*/ 736474 h 758095"/>
                        <a:gd name="connsiteX103" fmla="*/ 1149045 w 1496283"/>
                        <a:gd name="connsiteY103" fmla="*/ 743231 h 758095"/>
                        <a:gd name="connsiteX104" fmla="*/ 1191837 w 1496283"/>
                        <a:gd name="connsiteY104" fmla="*/ 745483 h 758095"/>
                        <a:gd name="connsiteX105" fmla="*/ 1207603 w 1496283"/>
                        <a:gd name="connsiteY105" fmla="*/ 743231 h 758095"/>
                        <a:gd name="connsiteX106" fmla="*/ 1248143 w 1496283"/>
                        <a:gd name="connsiteY106" fmla="*/ 745483 h 758095"/>
                        <a:gd name="connsiteX107" fmla="*/ 1268413 w 1496283"/>
                        <a:gd name="connsiteY107" fmla="*/ 747736 h 758095"/>
                        <a:gd name="connsiteX108" fmla="*/ 1281926 w 1496283"/>
                        <a:gd name="connsiteY108" fmla="*/ 729718 h 758095"/>
                        <a:gd name="connsiteX109" fmla="*/ 1288683 w 1496283"/>
                        <a:gd name="connsiteY109" fmla="*/ 727466 h 758095"/>
                        <a:gd name="connsiteX110" fmla="*/ 1304448 w 1496283"/>
                        <a:gd name="connsiteY110" fmla="*/ 713952 h 758095"/>
                        <a:gd name="connsiteX111" fmla="*/ 1306700 w 1496283"/>
                        <a:gd name="connsiteY111" fmla="*/ 707196 h 758095"/>
                        <a:gd name="connsiteX112" fmla="*/ 1311205 w 1496283"/>
                        <a:gd name="connsiteY112" fmla="*/ 700439 h 758095"/>
                        <a:gd name="connsiteX113" fmla="*/ 1315709 w 1496283"/>
                        <a:gd name="connsiteY113" fmla="*/ 691430 h 758095"/>
                        <a:gd name="connsiteX114" fmla="*/ 1322466 w 1496283"/>
                        <a:gd name="connsiteY114" fmla="*/ 689178 h 758095"/>
                        <a:gd name="connsiteX115" fmla="*/ 1326970 w 1496283"/>
                        <a:gd name="connsiteY115" fmla="*/ 680169 h 758095"/>
                        <a:gd name="connsiteX116" fmla="*/ 1333727 w 1496283"/>
                        <a:gd name="connsiteY116" fmla="*/ 675665 h 758095"/>
                        <a:gd name="connsiteX117" fmla="*/ 1335979 w 1496283"/>
                        <a:gd name="connsiteY117" fmla="*/ 666656 h 758095"/>
                        <a:gd name="connsiteX118" fmla="*/ 1338231 w 1496283"/>
                        <a:gd name="connsiteY118" fmla="*/ 659899 h 758095"/>
                        <a:gd name="connsiteX119" fmla="*/ 1342736 w 1496283"/>
                        <a:gd name="connsiteY119" fmla="*/ 655395 h 758095"/>
                        <a:gd name="connsiteX120" fmla="*/ 1351745 w 1496283"/>
                        <a:gd name="connsiteY120" fmla="*/ 641881 h 758095"/>
                        <a:gd name="connsiteX121" fmla="*/ 1353997 w 1496283"/>
                        <a:gd name="connsiteY121" fmla="*/ 632873 h 758095"/>
                        <a:gd name="connsiteX122" fmla="*/ 1356249 w 1496283"/>
                        <a:gd name="connsiteY122" fmla="*/ 610350 h 758095"/>
                        <a:gd name="connsiteX123" fmla="*/ 1360753 w 1496283"/>
                        <a:gd name="connsiteY123" fmla="*/ 601341 h 758095"/>
                        <a:gd name="connsiteX124" fmla="*/ 1365258 w 1496283"/>
                        <a:gd name="connsiteY124" fmla="*/ 585576 h 758095"/>
                        <a:gd name="connsiteX125" fmla="*/ 1372015 w 1496283"/>
                        <a:gd name="connsiteY125" fmla="*/ 576567 h 758095"/>
                        <a:gd name="connsiteX126" fmla="*/ 1376519 w 1496283"/>
                        <a:gd name="connsiteY126" fmla="*/ 542784 h 758095"/>
                        <a:gd name="connsiteX127" fmla="*/ 1378771 w 1496283"/>
                        <a:gd name="connsiteY127" fmla="*/ 533775 h 758095"/>
                        <a:gd name="connsiteX128" fmla="*/ 1381023 w 1496283"/>
                        <a:gd name="connsiteY128" fmla="*/ 477470 h 758095"/>
                        <a:gd name="connsiteX129" fmla="*/ 1396789 w 1496283"/>
                        <a:gd name="connsiteY129" fmla="*/ 454947 h 758095"/>
                        <a:gd name="connsiteX130" fmla="*/ 1403546 w 1496283"/>
                        <a:gd name="connsiteY130" fmla="*/ 443686 h 758095"/>
                        <a:gd name="connsiteX131" fmla="*/ 1410302 w 1496283"/>
                        <a:gd name="connsiteY131" fmla="*/ 434677 h 758095"/>
                        <a:gd name="connsiteX132" fmla="*/ 1412554 w 1496283"/>
                        <a:gd name="connsiteY132" fmla="*/ 385129 h 758095"/>
                        <a:gd name="connsiteX133" fmla="*/ 1414807 w 1496283"/>
                        <a:gd name="connsiteY133" fmla="*/ 373868 h 758095"/>
                        <a:gd name="connsiteX134" fmla="*/ 1421563 w 1496283"/>
                        <a:gd name="connsiteY134" fmla="*/ 367111 h 758095"/>
                        <a:gd name="connsiteX135" fmla="*/ 1435077 w 1496283"/>
                        <a:gd name="connsiteY135" fmla="*/ 157655 h 758095"/>
                        <a:gd name="connsiteX136" fmla="*/ 1448590 w 1496283"/>
                        <a:gd name="connsiteY136" fmla="*/ 141889 h 758095"/>
                        <a:gd name="connsiteX137" fmla="*/ 1453094 w 1496283"/>
                        <a:gd name="connsiteY137" fmla="*/ 135133 h 758095"/>
                        <a:gd name="connsiteX138" fmla="*/ 1459851 w 1496283"/>
                        <a:gd name="connsiteY138" fmla="*/ 132880 h 758095"/>
                        <a:gd name="connsiteX139" fmla="*/ 1466608 w 1496283"/>
                        <a:gd name="connsiteY139" fmla="*/ 128376 h 758095"/>
                        <a:gd name="connsiteX140" fmla="*/ 1468860 w 1496283"/>
                        <a:gd name="connsiteY140" fmla="*/ 99097 h 758095"/>
                        <a:gd name="connsiteX141" fmla="*/ 1475617 w 1496283"/>
                        <a:gd name="connsiteY141" fmla="*/ 94593 h 758095"/>
                        <a:gd name="connsiteX142" fmla="*/ 1486878 w 1496283"/>
                        <a:gd name="connsiteY142" fmla="*/ 83332 h 758095"/>
                        <a:gd name="connsiteX143" fmla="*/ 1489130 w 1496283"/>
                        <a:gd name="connsiteY143" fmla="*/ 76575 h 758095"/>
                        <a:gd name="connsiteX144" fmla="*/ 1495887 w 1496283"/>
                        <a:gd name="connsiteY144" fmla="*/ 74323 h 758095"/>
                        <a:gd name="connsiteX145" fmla="*/ 1493634 w 1496283"/>
                        <a:gd name="connsiteY145" fmla="*/ 0 h 758095"/>
                        <a:gd name="connsiteX146" fmla="*/ 1482373 w 1496283"/>
                        <a:gd name="connsiteY146" fmla="*/ 9008 h 758095"/>
                        <a:gd name="connsiteX147" fmla="*/ 1480121 w 1496283"/>
                        <a:gd name="connsiteY147" fmla="*/ 18017 h 758095"/>
                        <a:gd name="connsiteX148" fmla="*/ 1473364 w 1496283"/>
                        <a:gd name="connsiteY148" fmla="*/ 20270 h 758095"/>
                        <a:gd name="connsiteX149" fmla="*/ 1482373 w 1496283"/>
                        <a:gd name="connsiteY14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113010 w 1496283"/>
                        <a:gd name="connsiteY47" fmla="*/ 614855 h 758095"/>
                        <a:gd name="connsiteX48" fmla="*/ 1060840 w 1496283"/>
                        <a:gd name="connsiteY48" fmla="*/ 576272 h 758095"/>
                        <a:gd name="connsiteX49" fmla="*/ 1002467 w 1496283"/>
                        <a:gd name="connsiteY49" fmla="*/ 535190 h 758095"/>
                        <a:gd name="connsiteX50" fmla="*/ 905806 w 1496283"/>
                        <a:gd name="connsiteY50" fmla="*/ 522514 h 758095"/>
                        <a:gd name="connsiteX51" fmla="*/ 856257 w 1496283"/>
                        <a:gd name="connsiteY51" fmla="*/ 527018 h 758095"/>
                        <a:gd name="connsiteX52" fmla="*/ 796063 w 1496283"/>
                        <a:gd name="connsiteY52" fmla="*/ 547399 h 758095"/>
                        <a:gd name="connsiteX53" fmla="*/ 750403 w 1496283"/>
                        <a:gd name="connsiteY53" fmla="*/ 578819 h 758095"/>
                        <a:gd name="connsiteX54" fmla="*/ 709863 w 1496283"/>
                        <a:gd name="connsiteY54" fmla="*/ 626116 h 758095"/>
                        <a:gd name="connsiteX55" fmla="*/ 691845 w 1496283"/>
                        <a:gd name="connsiteY55" fmla="*/ 644134 h 758095"/>
                        <a:gd name="connsiteX56" fmla="*/ 647490 w 1496283"/>
                        <a:gd name="connsiteY56" fmla="*/ 668108 h 758095"/>
                        <a:gd name="connsiteX57" fmla="*/ 550719 w 1496283"/>
                        <a:gd name="connsiteY57" fmla="*/ 677007 h 758095"/>
                        <a:gd name="connsiteX58" fmla="*/ 449837 w 1496283"/>
                        <a:gd name="connsiteY58" fmla="*/ 674028 h 758095"/>
                        <a:gd name="connsiteX59" fmla="*/ 385888 w 1496283"/>
                        <a:gd name="connsiteY59" fmla="*/ 637474 h 758095"/>
                        <a:gd name="connsiteX60" fmla="*/ 340499 w 1496283"/>
                        <a:gd name="connsiteY60" fmla="*/ 603594 h 758095"/>
                        <a:gd name="connsiteX61" fmla="*/ 302212 w 1496283"/>
                        <a:gd name="connsiteY61" fmla="*/ 578819 h 758095"/>
                        <a:gd name="connsiteX62" fmla="*/ 266176 w 1496283"/>
                        <a:gd name="connsiteY62" fmla="*/ 556297 h 758095"/>
                        <a:gd name="connsiteX63" fmla="*/ 259420 w 1496283"/>
                        <a:gd name="connsiteY63" fmla="*/ 554045 h 758095"/>
                        <a:gd name="connsiteX64" fmla="*/ 236897 w 1496283"/>
                        <a:gd name="connsiteY64" fmla="*/ 545036 h 758095"/>
                        <a:gd name="connsiteX65" fmla="*/ 180592 w 1496283"/>
                        <a:gd name="connsiteY65" fmla="*/ 536027 h 758095"/>
                        <a:gd name="connsiteX66" fmla="*/ 117530 w 1496283"/>
                        <a:gd name="connsiteY66" fmla="*/ 533775 h 758095"/>
                        <a:gd name="connsiteX67" fmla="*/ 76990 w 1496283"/>
                        <a:gd name="connsiteY67" fmla="*/ 536027 h 758095"/>
                        <a:gd name="connsiteX68" fmla="*/ 61716 w 1496283"/>
                        <a:gd name="connsiteY68" fmla="*/ 536930 h 758095"/>
                        <a:gd name="connsiteX69" fmla="*/ 23554 w 1496283"/>
                        <a:gd name="connsiteY69" fmla="*/ 550729 h 758095"/>
                        <a:gd name="connsiteX70" fmla="*/ 174 w 1496283"/>
                        <a:gd name="connsiteY70" fmla="*/ 573331 h 758095"/>
                        <a:gd name="connsiteX71" fmla="*/ 16278 w 1496283"/>
                        <a:gd name="connsiteY71" fmla="*/ 613525 h 758095"/>
                        <a:gd name="connsiteX72" fmla="*/ 73673 w 1496283"/>
                        <a:gd name="connsiteY72" fmla="*/ 624127 h 758095"/>
                        <a:gd name="connsiteX73" fmla="*/ 125098 w 1496283"/>
                        <a:gd name="connsiteY73" fmla="*/ 629432 h 758095"/>
                        <a:gd name="connsiteX74" fmla="*/ 167079 w 1496283"/>
                        <a:gd name="connsiteY74" fmla="*/ 632873 h 758095"/>
                        <a:gd name="connsiteX75" fmla="*/ 219459 w 1496283"/>
                        <a:gd name="connsiteY75" fmla="*/ 640429 h 758095"/>
                        <a:gd name="connsiteX76" fmla="*/ 271260 w 1496283"/>
                        <a:gd name="connsiteY76" fmla="*/ 659173 h 758095"/>
                        <a:gd name="connsiteX77" fmla="*/ 302212 w 1496283"/>
                        <a:gd name="connsiteY77" fmla="*/ 675665 h 758095"/>
                        <a:gd name="connsiteX78" fmla="*/ 337300 w 1496283"/>
                        <a:gd name="connsiteY78" fmla="*/ 700365 h 758095"/>
                        <a:gd name="connsiteX79" fmla="*/ 363637 w 1496283"/>
                        <a:gd name="connsiteY79" fmla="*/ 738763 h 758095"/>
                        <a:gd name="connsiteX80" fmla="*/ 403561 w 1496283"/>
                        <a:gd name="connsiteY80" fmla="*/ 752240 h 758095"/>
                        <a:gd name="connsiteX81" fmla="*/ 548393 w 1496283"/>
                        <a:gd name="connsiteY81" fmla="*/ 753003 h 758095"/>
                        <a:gd name="connsiteX82" fmla="*/ 630198 w 1496283"/>
                        <a:gd name="connsiteY82" fmla="*/ 750751 h 758095"/>
                        <a:gd name="connsiteX83" fmla="*/ 689593 w 1496283"/>
                        <a:gd name="connsiteY83" fmla="*/ 745483 h 758095"/>
                        <a:gd name="connsiteX84" fmla="*/ 735846 w 1496283"/>
                        <a:gd name="connsiteY84" fmla="*/ 708955 h 758095"/>
                        <a:gd name="connsiteX85" fmla="*/ 766094 w 1496283"/>
                        <a:gd name="connsiteY85" fmla="*/ 676722 h 758095"/>
                        <a:gd name="connsiteX86" fmla="*/ 818622 w 1496283"/>
                        <a:gd name="connsiteY86" fmla="*/ 631642 h 758095"/>
                        <a:gd name="connsiteX87" fmla="*/ 869696 w 1496283"/>
                        <a:gd name="connsiteY87" fmla="*/ 611335 h 758095"/>
                        <a:gd name="connsiteX88" fmla="*/ 932033 w 1496283"/>
                        <a:gd name="connsiteY88" fmla="*/ 606609 h 758095"/>
                        <a:gd name="connsiteX89" fmla="*/ 990553 w 1496283"/>
                        <a:gd name="connsiteY89" fmla="*/ 619249 h 758095"/>
                        <a:gd name="connsiteX90" fmla="*/ 1043733 w 1496283"/>
                        <a:gd name="connsiteY90" fmla="*/ 661167 h 758095"/>
                        <a:gd name="connsiteX91" fmla="*/ 1072359 w 1496283"/>
                        <a:gd name="connsiteY91" fmla="*/ 677117 h 758095"/>
                        <a:gd name="connsiteX92" fmla="*/ 1065713 w 1496283"/>
                        <a:gd name="connsiteY92" fmla="*/ 673412 h 758095"/>
                        <a:gd name="connsiteX93" fmla="*/ 1067965 w 1496283"/>
                        <a:gd name="connsiteY93" fmla="*/ 680169 h 758095"/>
                        <a:gd name="connsiteX94" fmla="*/ 1076974 w 1496283"/>
                        <a:gd name="connsiteY94" fmla="*/ 682421 h 758095"/>
                        <a:gd name="connsiteX95" fmla="*/ 1085983 w 1496283"/>
                        <a:gd name="connsiteY95" fmla="*/ 686926 h 758095"/>
                        <a:gd name="connsiteX96" fmla="*/ 1104001 w 1496283"/>
                        <a:gd name="connsiteY96" fmla="*/ 691430 h 758095"/>
                        <a:gd name="connsiteX97" fmla="*/ 1110757 w 1496283"/>
                        <a:gd name="connsiteY97" fmla="*/ 700439 h 758095"/>
                        <a:gd name="connsiteX98" fmla="*/ 1115262 w 1496283"/>
                        <a:gd name="connsiteY98" fmla="*/ 707196 h 758095"/>
                        <a:gd name="connsiteX99" fmla="*/ 1122019 w 1496283"/>
                        <a:gd name="connsiteY99" fmla="*/ 711700 h 758095"/>
                        <a:gd name="connsiteX100" fmla="*/ 1131027 w 1496283"/>
                        <a:gd name="connsiteY100" fmla="*/ 727466 h 758095"/>
                        <a:gd name="connsiteX101" fmla="*/ 1133280 w 1496283"/>
                        <a:gd name="connsiteY101" fmla="*/ 736474 h 758095"/>
                        <a:gd name="connsiteX102" fmla="*/ 1149045 w 1496283"/>
                        <a:gd name="connsiteY102" fmla="*/ 743231 h 758095"/>
                        <a:gd name="connsiteX103" fmla="*/ 1191837 w 1496283"/>
                        <a:gd name="connsiteY103" fmla="*/ 745483 h 758095"/>
                        <a:gd name="connsiteX104" fmla="*/ 1207603 w 1496283"/>
                        <a:gd name="connsiteY104" fmla="*/ 743231 h 758095"/>
                        <a:gd name="connsiteX105" fmla="*/ 1248143 w 1496283"/>
                        <a:gd name="connsiteY105" fmla="*/ 745483 h 758095"/>
                        <a:gd name="connsiteX106" fmla="*/ 1268413 w 1496283"/>
                        <a:gd name="connsiteY106" fmla="*/ 747736 h 758095"/>
                        <a:gd name="connsiteX107" fmla="*/ 1281926 w 1496283"/>
                        <a:gd name="connsiteY107" fmla="*/ 729718 h 758095"/>
                        <a:gd name="connsiteX108" fmla="*/ 1288683 w 1496283"/>
                        <a:gd name="connsiteY108" fmla="*/ 727466 h 758095"/>
                        <a:gd name="connsiteX109" fmla="*/ 1304448 w 1496283"/>
                        <a:gd name="connsiteY109" fmla="*/ 713952 h 758095"/>
                        <a:gd name="connsiteX110" fmla="*/ 1306700 w 1496283"/>
                        <a:gd name="connsiteY110" fmla="*/ 707196 h 758095"/>
                        <a:gd name="connsiteX111" fmla="*/ 1311205 w 1496283"/>
                        <a:gd name="connsiteY111" fmla="*/ 700439 h 758095"/>
                        <a:gd name="connsiteX112" fmla="*/ 1315709 w 1496283"/>
                        <a:gd name="connsiteY112" fmla="*/ 691430 h 758095"/>
                        <a:gd name="connsiteX113" fmla="*/ 1322466 w 1496283"/>
                        <a:gd name="connsiteY113" fmla="*/ 689178 h 758095"/>
                        <a:gd name="connsiteX114" fmla="*/ 1326970 w 1496283"/>
                        <a:gd name="connsiteY114" fmla="*/ 680169 h 758095"/>
                        <a:gd name="connsiteX115" fmla="*/ 1333727 w 1496283"/>
                        <a:gd name="connsiteY115" fmla="*/ 675665 h 758095"/>
                        <a:gd name="connsiteX116" fmla="*/ 1335979 w 1496283"/>
                        <a:gd name="connsiteY116" fmla="*/ 666656 h 758095"/>
                        <a:gd name="connsiteX117" fmla="*/ 1338231 w 1496283"/>
                        <a:gd name="connsiteY117" fmla="*/ 659899 h 758095"/>
                        <a:gd name="connsiteX118" fmla="*/ 1342736 w 1496283"/>
                        <a:gd name="connsiteY118" fmla="*/ 655395 h 758095"/>
                        <a:gd name="connsiteX119" fmla="*/ 1351745 w 1496283"/>
                        <a:gd name="connsiteY119" fmla="*/ 641881 h 758095"/>
                        <a:gd name="connsiteX120" fmla="*/ 1353997 w 1496283"/>
                        <a:gd name="connsiteY120" fmla="*/ 632873 h 758095"/>
                        <a:gd name="connsiteX121" fmla="*/ 1356249 w 1496283"/>
                        <a:gd name="connsiteY121" fmla="*/ 610350 h 758095"/>
                        <a:gd name="connsiteX122" fmla="*/ 1360753 w 1496283"/>
                        <a:gd name="connsiteY122" fmla="*/ 601341 h 758095"/>
                        <a:gd name="connsiteX123" fmla="*/ 1365258 w 1496283"/>
                        <a:gd name="connsiteY123" fmla="*/ 585576 h 758095"/>
                        <a:gd name="connsiteX124" fmla="*/ 1372015 w 1496283"/>
                        <a:gd name="connsiteY124" fmla="*/ 576567 h 758095"/>
                        <a:gd name="connsiteX125" fmla="*/ 1376519 w 1496283"/>
                        <a:gd name="connsiteY125" fmla="*/ 542784 h 758095"/>
                        <a:gd name="connsiteX126" fmla="*/ 1378771 w 1496283"/>
                        <a:gd name="connsiteY126" fmla="*/ 533775 h 758095"/>
                        <a:gd name="connsiteX127" fmla="*/ 1381023 w 1496283"/>
                        <a:gd name="connsiteY127" fmla="*/ 477470 h 758095"/>
                        <a:gd name="connsiteX128" fmla="*/ 1396789 w 1496283"/>
                        <a:gd name="connsiteY128" fmla="*/ 454947 h 758095"/>
                        <a:gd name="connsiteX129" fmla="*/ 1403546 w 1496283"/>
                        <a:gd name="connsiteY129" fmla="*/ 443686 h 758095"/>
                        <a:gd name="connsiteX130" fmla="*/ 1410302 w 1496283"/>
                        <a:gd name="connsiteY130" fmla="*/ 434677 h 758095"/>
                        <a:gd name="connsiteX131" fmla="*/ 1412554 w 1496283"/>
                        <a:gd name="connsiteY131" fmla="*/ 385129 h 758095"/>
                        <a:gd name="connsiteX132" fmla="*/ 1414807 w 1496283"/>
                        <a:gd name="connsiteY132" fmla="*/ 373868 h 758095"/>
                        <a:gd name="connsiteX133" fmla="*/ 1421563 w 1496283"/>
                        <a:gd name="connsiteY133" fmla="*/ 367111 h 758095"/>
                        <a:gd name="connsiteX134" fmla="*/ 1435077 w 1496283"/>
                        <a:gd name="connsiteY134" fmla="*/ 157655 h 758095"/>
                        <a:gd name="connsiteX135" fmla="*/ 1448590 w 1496283"/>
                        <a:gd name="connsiteY135" fmla="*/ 141889 h 758095"/>
                        <a:gd name="connsiteX136" fmla="*/ 1453094 w 1496283"/>
                        <a:gd name="connsiteY136" fmla="*/ 135133 h 758095"/>
                        <a:gd name="connsiteX137" fmla="*/ 1459851 w 1496283"/>
                        <a:gd name="connsiteY137" fmla="*/ 132880 h 758095"/>
                        <a:gd name="connsiteX138" fmla="*/ 1466608 w 1496283"/>
                        <a:gd name="connsiteY138" fmla="*/ 128376 h 758095"/>
                        <a:gd name="connsiteX139" fmla="*/ 1468860 w 1496283"/>
                        <a:gd name="connsiteY139" fmla="*/ 99097 h 758095"/>
                        <a:gd name="connsiteX140" fmla="*/ 1475617 w 1496283"/>
                        <a:gd name="connsiteY140" fmla="*/ 94593 h 758095"/>
                        <a:gd name="connsiteX141" fmla="*/ 1486878 w 1496283"/>
                        <a:gd name="connsiteY141" fmla="*/ 83332 h 758095"/>
                        <a:gd name="connsiteX142" fmla="*/ 1489130 w 1496283"/>
                        <a:gd name="connsiteY142" fmla="*/ 76575 h 758095"/>
                        <a:gd name="connsiteX143" fmla="*/ 1495887 w 1496283"/>
                        <a:gd name="connsiteY143" fmla="*/ 74323 h 758095"/>
                        <a:gd name="connsiteX144" fmla="*/ 1493634 w 1496283"/>
                        <a:gd name="connsiteY144" fmla="*/ 0 h 758095"/>
                        <a:gd name="connsiteX145" fmla="*/ 1482373 w 1496283"/>
                        <a:gd name="connsiteY145" fmla="*/ 9008 h 758095"/>
                        <a:gd name="connsiteX146" fmla="*/ 1480121 w 1496283"/>
                        <a:gd name="connsiteY146" fmla="*/ 18017 h 758095"/>
                        <a:gd name="connsiteX147" fmla="*/ 1473364 w 1496283"/>
                        <a:gd name="connsiteY147" fmla="*/ 20270 h 758095"/>
                        <a:gd name="connsiteX148" fmla="*/ 1482373 w 1496283"/>
                        <a:gd name="connsiteY14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67965 w 1496283"/>
                        <a:gd name="connsiteY92" fmla="*/ 680169 h 758095"/>
                        <a:gd name="connsiteX93" fmla="*/ 1076974 w 1496283"/>
                        <a:gd name="connsiteY93" fmla="*/ 682421 h 758095"/>
                        <a:gd name="connsiteX94" fmla="*/ 1085983 w 1496283"/>
                        <a:gd name="connsiteY94" fmla="*/ 686926 h 758095"/>
                        <a:gd name="connsiteX95" fmla="*/ 1104001 w 1496283"/>
                        <a:gd name="connsiteY95" fmla="*/ 691430 h 758095"/>
                        <a:gd name="connsiteX96" fmla="*/ 1110757 w 1496283"/>
                        <a:gd name="connsiteY96" fmla="*/ 700439 h 758095"/>
                        <a:gd name="connsiteX97" fmla="*/ 1115262 w 1496283"/>
                        <a:gd name="connsiteY97" fmla="*/ 707196 h 758095"/>
                        <a:gd name="connsiteX98" fmla="*/ 1122019 w 1496283"/>
                        <a:gd name="connsiteY98" fmla="*/ 711700 h 758095"/>
                        <a:gd name="connsiteX99" fmla="*/ 1131027 w 1496283"/>
                        <a:gd name="connsiteY99" fmla="*/ 727466 h 758095"/>
                        <a:gd name="connsiteX100" fmla="*/ 1133280 w 1496283"/>
                        <a:gd name="connsiteY100" fmla="*/ 736474 h 758095"/>
                        <a:gd name="connsiteX101" fmla="*/ 1149045 w 1496283"/>
                        <a:gd name="connsiteY101" fmla="*/ 743231 h 758095"/>
                        <a:gd name="connsiteX102" fmla="*/ 1191837 w 1496283"/>
                        <a:gd name="connsiteY102" fmla="*/ 745483 h 758095"/>
                        <a:gd name="connsiteX103" fmla="*/ 1207603 w 1496283"/>
                        <a:gd name="connsiteY103" fmla="*/ 743231 h 758095"/>
                        <a:gd name="connsiteX104" fmla="*/ 1248143 w 1496283"/>
                        <a:gd name="connsiteY104" fmla="*/ 745483 h 758095"/>
                        <a:gd name="connsiteX105" fmla="*/ 1268413 w 1496283"/>
                        <a:gd name="connsiteY105" fmla="*/ 747736 h 758095"/>
                        <a:gd name="connsiteX106" fmla="*/ 1281926 w 1496283"/>
                        <a:gd name="connsiteY106" fmla="*/ 729718 h 758095"/>
                        <a:gd name="connsiteX107" fmla="*/ 1288683 w 1496283"/>
                        <a:gd name="connsiteY107" fmla="*/ 727466 h 758095"/>
                        <a:gd name="connsiteX108" fmla="*/ 1304448 w 1496283"/>
                        <a:gd name="connsiteY108" fmla="*/ 713952 h 758095"/>
                        <a:gd name="connsiteX109" fmla="*/ 1306700 w 1496283"/>
                        <a:gd name="connsiteY109" fmla="*/ 707196 h 758095"/>
                        <a:gd name="connsiteX110" fmla="*/ 1311205 w 1496283"/>
                        <a:gd name="connsiteY110" fmla="*/ 700439 h 758095"/>
                        <a:gd name="connsiteX111" fmla="*/ 1315709 w 1496283"/>
                        <a:gd name="connsiteY111" fmla="*/ 691430 h 758095"/>
                        <a:gd name="connsiteX112" fmla="*/ 1322466 w 1496283"/>
                        <a:gd name="connsiteY112" fmla="*/ 689178 h 758095"/>
                        <a:gd name="connsiteX113" fmla="*/ 1326970 w 1496283"/>
                        <a:gd name="connsiteY113" fmla="*/ 680169 h 758095"/>
                        <a:gd name="connsiteX114" fmla="*/ 1333727 w 1496283"/>
                        <a:gd name="connsiteY114" fmla="*/ 675665 h 758095"/>
                        <a:gd name="connsiteX115" fmla="*/ 1335979 w 1496283"/>
                        <a:gd name="connsiteY115" fmla="*/ 666656 h 758095"/>
                        <a:gd name="connsiteX116" fmla="*/ 1338231 w 1496283"/>
                        <a:gd name="connsiteY116" fmla="*/ 659899 h 758095"/>
                        <a:gd name="connsiteX117" fmla="*/ 1342736 w 1496283"/>
                        <a:gd name="connsiteY117" fmla="*/ 655395 h 758095"/>
                        <a:gd name="connsiteX118" fmla="*/ 1351745 w 1496283"/>
                        <a:gd name="connsiteY118" fmla="*/ 641881 h 758095"/>
                        <a:gd name="connsiteX119" fmla="*/ 1353997 w 1496283"/>
                        <a:gd name="connsiteY119" fmla="*/ 632873 h 758095"/>
                        <a:gd name="connsiteX120" fmla="*/ 1356249 w 1496283"/>
                        <a:gd name="connsiteY120" fmla="*/ 610350 h 758095"/>
                        <a:gd name="connsiteX121" fmla="*/ 1360753 w 1496283"/>
                        <a:gd name="connsiteY121" fmla="*/ 601341 h 758095"/>
                        <a:gd name="connsiteX122" fmla="*/ 1365258 w 1496283"/>
                        <a:gd name="connsiteY122" fmla="*/ 585576 h 758095"/>
                        <a:gd name="connsiteX123" fmla="*/ 1372015 w 1496283"/>
                        <a:gd name="connsiteY123" fmla="*/ 576567 h 758095"/>
                        <a:gd name="connsiteX124" fmla="*/ 1376519 w 1496283"/>
                        <a:gd name="connsiteY124" fmla="*/ 542784 h 758095"/>
                        <a:gd name="connsiteX125" fmla="*/ 1378771 w 1496283"/>
                        <a:gd name="connsiteY125" fmla="*/ 533775 h 758095"/>
                        <a:gd name="connsiteX126" fmla="*/ 1381023 w 1496283"/>
                        <a:gd name="connsiteY126" fmla="*/ 477470 h 758095"/>
                        <a:gd name="connsiteX127" fmla="*/ 1396789 w 1496283"/>
                        <a:gd name="connsiteY127" fmla="*/ 454947 h 758095"/>
                        <a:gd name="connsiteX128" fmla="*/ 1403546 w 1496283"/>
                        <a:gd name="connsiteY128" fmla="*/ 443686 h 758095"/>
                        <a:gd name="connsiteX129" fmla="*/ 1410302 w 1496283"/>
                        <a:gd name="connsiteY129" fmla="*/ 434677 h 758095"/>
                        <a:gd name="connsiteX130" fmla="*/ 1412554 w 1496283"/>
                        <a:gd name="connsiteY130" fmla="*/ 385129 h 758095"/>
                        <a:gd name="connsiteX131" fmla="*/ 1414807 w 1496283"/>
                        <a:gd name="connsiteY131" fmla="*/ 373868 h 758095"/>
                        <a:gd name="connsiteX132" fmla="*/ 1421563 w 1496283"/>
                        <a:gd name="connsiteY132" fmla="*/ 367111 h 758095"/>
                        <a:gd name="connsiteX133" fmla="*/ 1435077 w 1496283"/>
                        <a:gd name="connsiteY133" fmla="*/ 157655 h 758095"/>
                        <a:gd name="connsiteX134" fmla="*/ 1448590 w 1496283"/>
                        <a:gd name="connsiteY134" fmla="*/ 141889 h 758095"/>
                        <a:gd name="connsiteX135" fmla="*/ 1453094 w 1496283"/>
                        <a:gd name="connsiteY135" fmla="*/ 135133 h 758095"/>
                        <a:gd name="connsiteX136" fmla="*/ 1459851 w 1496283"/>
                        <a:gd name="connsiteY136" fmla="*/ 132880 h 758095"/>
                        <a:gd name="connsiteX137" fmla="*/ 1466608 w 1496283"/>
                        <a:gd name="connsiteY137" fmla="*/ 128376 h 758095"/>
                        <a:gd name="connsiteX138" fmla="*/ 1468860 w 1496283"/>
                        <a:gd name="connsiteY138" fmla="*/ 99097 h 758095"/>
                        <a:gd name="connsiteX139" fmla="*/ 1475617 w 1496283"/>
                        <a:gd name="connsiteY139" fmla="*/ 94593 h 758095"/>
                        <a:gd name="connsiteX140" fmla="*/ 1486878 w 1496283"/>
                        <a:gd name="connsiteY140" fmla="*/ 83332 h 758095"/>
                        <a:gd name="connsiteX141" fmla="*/ 1489130 w 1496283"/>
                        <a:gd name="connsiteY141" fmla="*/ 76575 h 758095"/>
                        <a:gd name="connsiteX142" fmla="*/ 1495887 w 1496283"/>
                        <a:gd name="connsiteY142" fmla="*/ 74323 h 758095"/>
                        <a:gd name="connsiteX143" fmla="*/ 1493634 w 1496283"/>
                        <a:gd name="connsiteY143" fmla="*/ 0 h 758095"/>
                        <a:gd name="connsiteX144" fmla="*/ 1482373 w 1496283"/>
                        <a:gd name="connsiteY144" fmla="*/ 9008 h 758095"/>
                        <a:gd name="connsiteX145" fmla="*/ 1480121 w 1496283"/>
                        <a:gd name="connsiteY145" fmla="*/ 18017 h 758095"/>
                        <a:gd name="connsiteX146" fmla="*/ 1473364 w 1496283"/>
                        <a:gd name="connsiteY146" fmla="*/ 20270 h 758095"/>
                        <a:gd name="connsiteX147" fmla="*/ 1482373 w 1496283"/>
                        <a:gd name="connsiteY14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76974 w 1496283"/>
                        <a:gd name="connsiteY92" fmla="*/ 682421 h 758095"/>
                        <a:gd name="connsiteX93" fmla="*/ 1085983 w 1496283"/>
                        <a:gd name="connsiteY93" fmla="*/ 686926 h 758095"/>
                        <a:gd name="connsiteX94" fmla="*/ 1104001 w 1496283"/>
                        <a:gd name="connsiteY94" fmla="*/ 691430 h 758095"/>
                        <a:gd name="connsiteX95" fmla="*/ 1110757 w 1496283"/>
                        <a:gd name="connsiteY95" fmla="*/ 700439 h 758095"/>
                        <a:gd name="connsiteX96" fmla="*/ 1115262 w 1496283"/>
                        <a:gd name="connsiteY96" fmla="*/ 707196 h 758095"/>
                        <a:gd name="connsiteX97" fmla="*/ 1122019 w 1496283"/>
                        <a:gd name="connsiteY97" fmla="*/ 711700 h 758095"/>
                        <a:gd name="connsiteX98" fmla="*/ 1131027 w 1496283"/>
                        <a:gd name="connsiteY98" fmla="*/ 727466 h 758095"/>
                        <a:gd name="connsiteX99" fmla="*/ 1133280 w 1496283"/>
                        <a:gd name="connsiteY99" fmla="*/ 736474 h 758095"/>
                        <a:gd name="connsiteX100" fmla="*/ 1149045 w 1496283"/>
                        <a:gd name="connsiteY100" fmla="*/ 743231 h 758095"/>
                        <a:gd name="connsiteX101" fmla="*/ 1191837 w 1496283"/>
                        <a:gd name="connsiteY101" fmla="*/ 745483 h 758095"/>
                        <a:gd name="connsiteX102" fmla="*/ 1207603 w 1496283"/>
                        <a:gd name="connsiteY102" fmla="*/ 743231 h 758095"/>
                        <a:gd name="connsiteX103" fmla="*/ 1248143 w 1496283"/>
                        <a:gd name="connsiteY103" fmla="*/ 745483 h 758095"/>
                        <a:gd name="connsiteX104" fmla="*/ 1268413 w 1496283"/>
                        <a:gd name="connsiteY104" fmla="*/ 747736 h 758095"/>
                        <a:gd name="connsiteX105" fmla="*/ 1281926 w 1496283"/>
                        <a:gd name="connsiteY105" fmla="*/ 729718 h 758095"/>
                        <a:gd name="connsiteX106" fmla="*/ 1288683 w 1496283"/>
                        <a:gd name="connsiteY106" fmla="*/ 727466 h 758095"/>
                        <a:gd name="connsiteX107" fmla="*/ 1304448 w 1496283"/>
                        <a:gd name="connsiteY107" fmla="*/ 713952 h 758095"/>
                        <a:gd name="connsiteX108" fmla="*/ 1306700 w 1496283"/>
                        <a:gd name="connsiteY108" fmla="*/ 707196 h 758095"/>
                        <a:gd name="connsiteX109" fmla="*/ 1311205 w 1496283"/>
                        <a:gd name="connsiteY109" fmla="*/ 700439 h 758095"/>
                        <a:gd name="connsiteX110" fmla="*/ 1315709 w 1496283"/>
                        <a:gd name="connsiteY110" fmla="*/ 691430 h 758095"/>
                        <a:gd name="connsiteX111" fmla="*/ 1322466 w 1496283"/>
                        <a:gd name="connsiteY111" fmla="*/ 689178 h 758095"/>
                        <a:gd name="connsiteX112" fmla="*/ 1326970 w 1496283"/>
                        <a:gd name="connsiteY112" fmla="*/ 680169 h 758095"/>
                        <a:gd name="connsiteX113" fmla="*/ 1333727 w 1496283"/>
                        <a:gd name="connsiteY113" fmla="*/ 675665 h 758095"/>
                        <a:gd name="connsiteX114" fmla="*/ 1335979 w 1496283"/>
                        <a:gd name="connsiteY114" fmla="*/ 666656 h 758095"/>
                        <a:gd name="connsiteX115" fmla="*/ 1338231 w 1496283"/>
                        <a:gd name="connsiteY115" fmla="*/ 659899 h 758095"/>
                        <a:gd name="connsiteX116" fmla="*/ 1342736 w 1496283"/>
                        <a:gd name="connsiteY116" fmla="*/ 655395 h 758095"/>
                        <a:gd name="connsiteX117" fmla="*/ 1351745 w 1496283"/>
                        <a:gd name="connsiteY117" fmla="*/ 641881 h 758095"/>
                        <a:gd name="connsiteX118" fmla="*/ 1353997 w 1496283"/>
                        <a:gd name="connsiteY118" fmla="*/ 632873 h 758095"/>
                        <a:gd name="connsiteX119" fmla="*/ 1356249 w 1496283"/>
                        <a:gd name="connsiteY119" fmla="*/ 610350 h 758095"/>
                        <a:gd name="connsiteX120" fmla="*/ 1360753 w 1496283"/>
                        <a:gd name="connsiteY120" fmla="*/ 601341 h 758095"/>
                        <a:gd name="connsiteX121" fmla="*/ 1365258 w 1496283"/>
                        <a:gd name="connsiteY121" fmla="*/ 585576 h 758095"/>
                        <a:gd name="connsiteX122" fmla="*/ 1372015 w 1496283"/>
                        <a:gd name="connsiteY122" fmla="*/ 576567 h 758095"/>
                        <a:gd name="connsiteX123" fmla="*/ 1376519 w 1496283"/>
                        <a:gd name="connsiteY123" fmla="*/ 542784 h 758095"/>
                        <a:gd name="connsiteX124" fmla="*/ 1378771 w 1496283"/>
                        <a:gd name="connsiteY124" fmla="*/ 533775 h 758095"/>
                        <a:gd name="connsiteX125" fmla="*/ 1381023 w 1496283"/>
                        <a:gd name="connsiteY125" fmla="*/ 477470 h 758095"/>
                        <a:gd name="connsiteX126" fmla="*/ 1396789 w 1496283"/>
                        <a:gd name="connsiteY126" fmla="*/ 454947 h 758095"/>
                        <a:gd name="connsiteX127" fmla="*/ 1403546 w 1496283"/>
                        <a:gd name="connsiteY127" fmla="*/ 443686 h 758095"/>
                        <a:gd name="connsiteX128" fmla="*/ 1410302 w 1496283"/>
                        <a:gd name="connsiteY128" fmla="*/ 434677 h 758095"/>
                        <a:gd name="connsiteX129" fmla="*/ 1412554 w 1496283"/>
                        <a:gd name="connsiteY129" fmla="*/ 385129 h 758095"/>
                        <a:gd name="connsiteX130" fmla="*/ 1414807 w 1496283"/>
                        <a:gd name="connsiteY130" fmla="*/ 373868 h 758095"/>
                        <a:gd name="connsiteX131" fmla="*/ 1421563 w 1496283"/>
                        <a:gd name="connsiteY131" fmla="*/ 367111 h 758095"/>
                        <a:gd name="connsiteX132" fmla="*/ 1435077 w 1496283"/>
                        <a:gd name="connsiteY132" fmla="*/ 157655 h 758095"/>
                        <a:gd name="connsiteX133" fmla="*/ 1448590 w 1496283"/>
                        <a:gd name="connsiteY133" fmla="*/ 141889 h 758095"/>
                        <a:gd name="connsiteX134" fmla="*/ 1453094 w 1496283"/>
                        <a:gd name="connsiteY134" fmla="*/ 135133 h 758095"/>
                        <a:gd name="connsiteX135" fmla="*/ 1459851 w 1496283"/>
                        <a:gd name="connsiteY135" fmla="*/ 132880 h 758095"/>
                        <a:gd name="connsiteX136" fmla="*/ 1466608 w 1496283"/>
                        <a:gd name="connsiteY136" fmla="*/ 128376 h 758095"/>
                        <a:gd name="connsiteX137" fmla="*/ 1468860 w 1496283"/>
                        <a:gd name="connsiteY137" fmla="*/ 99097 h 758095"/>
                        <a:gd name="connsiteX138" fmla="*/ 1475617 w 1496283"/>
                        <a:gd name="connsiteY138" fmla="*/ 94593 h 758095"/>
                        <a:gd name="connsiteX139" fmla="*/ 1486878 w 1496283"/>
                        <a:gd name="connsiteY139" fmla="*/ 83332 h 758095"/>
                        <a:gd name="connsiteX140" fmla="*/ 1489130 w 1496283"/>
                        <a:gd name="connsiteY140" fmla="*/ 76575 h 758095"/>
                        <a:gd name="connsiteX141" fmla="*/ 1495887 w 1496283"/>
                        <a:gd name="connsiteY141" fmla="*/ 74323 h 758095"/>
                        <a:gd name="connsiteX142" fmla="*/ 1493634 w 1496283"/>
                        <a:gd name="connsiteY142" fmla="*/ 0 h 758095"/>
                        <a:gd name="connsiteX143" fmla="*/ 1482373 w 1496283"/>
                        <a:gd name="connsiteY143" fmla="*/ 9008 h 758095"/>
                        <a:gd name="connsiteX144" fmla="*/ 1480121 w 1496283"/>
                        <a:gd name="connsiteY144" fmla="*/ 18017 h 758095"/>
                        <a:gd name="connsiteX145" fmla="*/ 1473364 w 1496283"/>
                        <a:gd name="connsiteY145" fmla="*/ 20270 h 758095"/>
                        <a:gd name="connsiteX146" fmla="*/ 1482373 w 1496283"/>
                        <a:gd name="connsiteY14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22019 w 1496283"/>
                        <a:gd name="connsiteY96" fmla="*/ 711700 h 758095"/>
                        <a:gd name="connsiteX97" fmla="*/ 1131027 w 1496283"/>
                        <a:gd name="connsiteY97" fmla="*/ 727466 h 758095"/>
                        <a:gd name="connsiteX98" fmla="*/ 1133280 w 1496283"/>
                        <a:gd name="connsiteY98" fmla="*/ 736474 h 758095"/>
                        <a:gd name="connsiteX99" fmla="*/ 1149045 w 1496283"/>
                        <a:gd name="connsiteY99" fmla="*/ 743231 h 758095"/>
                        <a:gd name="connsiteX100" fmla="*/ 1191837 w 1496283"/>
                        <a:gd name="connsiteY100" fmla="*/ 745483 h 758095"/>
                        <a:gd name="connsiteX101" fmla="*/ 1207603 w 1496283"/>
                        <a:gd name="connsiteY101" fmla="*/ 743231 h 758095"/>
                        <a:gd name="connsiteX102" fmla="*/ 1248143 w 1496283"/>
                        <a:gd name="connsiteY102" fmla="*/ 745483 h 758095"/>
                        <a:gd name="connsiteX103" fmla="*/ 1268413 w 1496283"/>
                        <a:gd name="connsiteY103" fmla="*/ 747736 h 758095"/>
                        <a:gd name="connsiteX104" fmla="*/ 1281926 w 1496283"/>
                        <a:gd name="connsiteY104" fmla="*/ 729718 h 758095"/>
                        <a:gd name="connsiteX105" fmla="*/ 1288683 w 1496283"/>
                        <a:gd name="connsiteY105" fmla="*/ 727466 h 758095"/>
                        <a:gd name="connsiteX106" fmla="*/ 1304448 w 1496283"/>
                        <a:gd name="connsiteY106" fmla="*/ 713952 h 758095"/>
                        <a:gd name="connsiteX107" fmla="*/ 1306700 w 1496283"/>
                        <a:gd name="connsiteY107" fmla="*/ 707196 h 758095"/>
                        <a:gd name="connsiteX108" fmla="*/ 1311205 w 1496283"/>
                        <a:gd name="connsiteY108" fmla="*/ 700439 h 758095"/>
                        <a:gd name="connsiteX109" fmla="*/ 1315709 w 1496283"/>
                        <a:gd name="connsiteY109" fmla="*/ 691430 h 758095"/>
                        <a:gd name="connsiteX110" fmla="*/ 1322466 w 1496283"/>
                        <a:gd name="connsiteY110" fmla="*/ 689178 h 758095"/>
                        <a:gd name="connsiteX111" fmla="*/ 1326970 w 1496283"/>
                        <a:gd name="connsiteY111" fmla="*/ 680169 h 758095"/>
                        <a:gd name="connsiteX112" fmla="*/ 1333727 w 1496283"/>
                        <a:gd name="connsiteY112" fmla="*/ 675665 h 758095"/>
                        <a:gd name="connsiteX113" fmla="*/ 1335979 w 1496283"/>
                        <a:gd name="connsiteY113" fmla="*/ 666656 h 758095"/>
                        <a:gd name="connsiteX114" fmla="*/ 1338231 w 1496283"/>
                        <a:gd name="connsiteY114" fmla="*/ 659899 h 758095"/>
                        <a:gd name="connsiteX115" fmla="*/ 1342736 w 1496283"/>
                        <a:gd name="connsiteY115" fmla="*/ 655395 h 758095"/>
                        <a:gd name="connsiteX116" fmla="*/ 1351745 w 1496283"/>
                        <a:gd name="connsiteY116" fmla="*/ 641881 h 758095"/>
                        <a:gd name="connsiteX117" fmla="*/ 1353997 w 1496283"/>
                        <a:gd name="connsiteY117" fmla="*/ 632873 h 758095"/>
                        <a:gd name="connsiteX118" fmla="*/ 1356249 w 1496283"/>
                        <a:gd name="connsiteY118" fmla="*/ 610350 h 758095"/>
                        <a:gd name="connsiteX119" fmla="*/ 1360753 w 1496283"/>
                        <a:gd name="connsiteY119" fmla="*/ 601341 h 758095"/>
                        <a:gd name="connsiteX120" fmla="*/ 1365258 w 1496283"/>
                        <a:gd name="connsiteY120" fmla="*/ 585576 h 758095"/>
                        <a:gd name="connsiteX121" fmla="*/ 1372015 w 1496283"/>
                        <a:gd name="connsiteY121" fmla="*/ 576567 h 758095"/>
                        <a:gd name="connsiteX122" fmla="*/ 1376519 w 1496283"/>
                        <a:gd name="connsiteY122" fmla="*/ 542784 h 758095"/>
                        <a:gd name="connsiteX123" fmla="*/ 1378771 w 1496283"/>
                        <a:gd name="connsiteY123" fmla="*/ 533775 h 758095"/>
                        <a:gd name="connsiteX124" fmla="*/ 1381023 w 1496283"/>
                        <a:gd name="connsiteY124" fmla="*/ 477470 h 758095"/>
                        <a:gd name="connsiteX125" fmla="*/ 1396789 w 1496283"/>
                        <a:gd name="connsiteY125" fmla="*/ 454947 h 758095"/>
                        <a:gd name="connsiteX126" fmla="*/ 1403546 w 1496283"/>
                        <a:gd name="connsiteY126" fmla="*/ 443686 h 758095"/>
                        <a:gd name="connsiteX127" fmla="*/ 1410302 w 1496283"/>
                        <a:gd name="connsiteY127" fmla="*/ 434677 h 758095"/>
                        <a:gd name="connsiteX128" fmla="*/ 1412554 w 1496283"/>
                        <a:gd name="connsiteY128" fmla="*/ 385129 h 758095"/>
                        <a:gd name="connsiteX129" fmla="*/ 1414807 w 1496283"/>
                        <a:gd name="connsiteY129" fmla="*/ 373868 h 758095"/>
                        <a:gd name="connsiteX130" fmla="*/ 1421563 w 1496283"/>
                        <a:gd name="connsiteY130" fmla="*/ 367111 h 758095"/>
                        <a:gd name="connsiteX131" fmla="*/ 1435077 w 1496283"/>
                        <a:gd name="connsiteY131" fmla="*/ 157655 h 758095"/>
                        <a:gd name="connsiteX132" fmla="*/ 1448590 w 1496283"/>
                        <a:gd name="connsiteY132" fmla="*/ 141889 h 758095"/>
                        <a:gd name="connsiteX133" fmla="*/ 1453094 w 1496283"/>
                        <a:gd name="connsiteY133" fmla="*/ 135133 h 758095"/>
                        <a:gd name="connsiteX134" fmla="*/ 1459851 w 1496283"/>
                        <a:gd name="connsiteY134" fmla="*/ 132880 h 758095"/>
                        <a:gd name="connsiteX135" fmla="*/ 1466608 w 1496283"/>
                        <a:gd name="connsiteY135" fmla="*/ 128376 h 758095"/>
                        <a:gd name="connsiteX136" fmla="*/ 1468860 w 1496283"/>
                        <a:gd name="connsiteY136" fmla="*/ 99097 h 758095"/>
                        <a:gd name="connsiteX137" fmla="*/ 1475617 w 1496283"/>
                        <a:gd name="connsiteY137" fmla="*/ 94593 h 758095"/>
                        <a:gd name="connsiteX138" fmla="*/ 1486878 w 1496283"/>
                        <a:gd name="connsiteY138" fmla="*/ 83332 h 758095"/>
                        <a:gd name="connsiteX139" fmla="*/ 1489130 w 1496283"/>
                        <a:gd name="connsiteY139" fmla="*/ 76575 h 758095"/>
                        <a:gd name="connsiteX140" fmla="*/ 1495887 w 1496283"/>
                        <a:gd name="connsiteY140" fmla="*/ 74323 h 758095"/>
                        <a:gd name="connsiteX141" fmla="*/ 1493634 w 1496283"/>
                        <a:gd name="connsiteY141" fmla="*/ 0 h 758095"/>
                        <a:gd name="connsiteX142" fmla="*/ 1482373 w 1496283"/>
                        <a:gd name="connsiteY142" fmla="*/ 9008 h 758095"/>
                        <a:gd name="connsiteX143" fmla="*/ 1480121 w 1496283"/>
                        <a:gd name="connsiteY143" fmla="*/ 18017 h 758095"/>
                        <a:gd name="connsiteX144" fmla="*/ 1473364 w 1496283"/>
                        <a:gd name="connsiteY144" fmla="*/ 20270 h 758095"/>
                        <a:gd name="connsiteX145" fmla="*/ 1482373 w 1496283"/>
                        <a:gd name="connsiteY14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72359 w 1496283"/>
                        <a:gd name="connsiteY90" fmla="*/ 677117 h 758095"/>
                        <a:gd name="connsiteX91" fmla="*/ 1065713 w 1496283"/>
                        <a:gd name="connsiteY91" fmla="*/ 673412 h 758095"/>
                        <a:gd name="connsiteX92" fmla="*/ 1085983 w 1496283"/>
                        <a:gd name="connsiteY92" fmla="*/ 686926 h 758095"/>
                        <a:gd name="connsiteX93" fmla="*/ 1104001 w 1496283"/>
                        <a:gd name="connsiteY93" fmla="*/ 691430 h 758095"/>
                        <a:gd name="connsiteX94" fmla="*/ 1110757 w 1496283"/>
                        <a:gd name="connsiteY94" fmla="*/ 700439 h 758095"/>
                        <a:gd name="connsiteX95" fmla="*/ 1115262 w 1496283"/>
                        <a:gd name="connsiteY95" fmla="*/ 707196 h 758095"/>
                        <a:gd name="connsiteX96" fmla="*/ 1131027 w 1496283"/>
                        <a:gd name="connsiteY96" fmla="*/ 727466 h 758095"/>
                        <a:gd name="connsiteX97" fmla="*/ 1133280 w 1496283"/>
                        <a:gd name="connsiteY97" fmla="*/ 736474 h 758095"/>
                        <a:gd name="connsiteX98" fmla="*/ 1149045 w 1496283"/>
                        <a:gd name="connsiteY98" fmla="*/ 743231 h 758095"/>
                        <a:gd name="connsiteX99" fmla="*/ 1191837 w 1496283"/>
                        <a:gd name="connsiteY99" fmla="*/ 745483 h 758095"/>
                        <a:gd name="connsiteX100" fmla="*/ 1207603 w 1496283"/>
                        <a:gd name="connsiteY100" fmla="*/ 743231 h 758095"/>
                        <a:gd name="connsiteX101" fmla="*/ 1248143 w 1496283"/>
                        <a:gd name="connsiteY101" fmla="*/ 745483 h 758095"/>
                        <a:gd name="connsiteX102" fmla="*/ 1268413 w 1496283"/>
                        <a:gd name="connsiteY102" fmla="*/ 747736 h 758095"/>
                        <a:gd name="connsiteX103" fmla="*/ 1281926 w 1496283"/>
                        <a:gd name="connsiteY103" fmla="*/ 729718 h 758095"/>
                        <a:gd name="connsiteX104" fmla="*/ 1288683 w 1496283"/>
                        <a:gd name="connsiteY104" fmla="*/ 727466 h 758095"/>
                        <a:gd name="connsiteX105" fmla="*/ 1304448 w 1496283"/>
                        <a:gd name="connsiteY105" fmla="*/ 713952 h 758095"/>
                        <a:gd name="connsiteX106" fmla="*/ 1306700 w 1496283"/>
                        <a:gd name="connsiteY106" fmla="*/ 707196 h 758095"/>
                        <a:gd name="connsiteX107" fmla="*/ 1311205 w 1496283"/>
                        <a:gd name="connsiteY107" fmla="*/ 700439 h 758095"/>
                        <a:gd name="connsiteX108" fmla="*/ 1315709 w 1496283"/>
                        <a:gd name="connsiteY108" fmla="*/ 691430 h 758095"/>
                        <a:gd name="connsiteX109" fmla="*/ 1322466 w 1496283"/>
                        <a:gd name="connsiteY109" fmla="*/ 689178 h 758095"/>
                        <a:gd name="connsiteX110" fmla="*/ 1326970 w 1496283"/>
                        <a:gd name="connsiteY110" fmla="*/ 680169 h 758095"/>
                        <a:gd name="connsiteX111" fmla="*/ 1333727 w 1496283"/>
                        <a:gd name="connsiteY111" fmla="*/ 675665 h 758095"/>
                        <a:gd name="connsiteX112" fmla="*/ 1335979 w 1496283"/>
                        <a:gd name="connsiteY112" fmla="*/ 666656 h 758095"/>
                        <a:gd name="connsiteX113" fmla="*/ 1338231 w 1496283"/>
                        <a:gd name="connsiteY113" fmla="*/ 659899 h 758095"/>
                        <a:gd name="connsiteX114" fmla="*/ 1342736 w 1496283"/>
                        <a:gd name="connsiteY114" fmla="*/ 655395 h 758095"/>
                        <a:gd name="connsiteX115" fmla="*/ 1351745 w 1496283"/>
                        <a:gd name="connsiteY115" fmla="*/ 641881 h 758095"/>
                        <a:gd name="connsiteX116" fmla="*/ 1353997 w 1496283"/>
                        <a:gd name="connsiteY116" fmla="*/ 632873 h 758095"/>
                        <a:gd name="connsiteX117" fmla="*/ 1356249 w 1496283"/>
                        <a:gd name="connsiteY117" fmla="*/ 610350 h 758095"/>
                        <a:gd name="connsiteX118" fmla="*/ 1360753 w 1496283"/>
                        <a:gd name="connsiteY118" fmla="*/ 601341 h 758095"/>
                        <a:gd name="connsiteX119" fmla="*/ 1365258 w 1496283"/>
                        <a:gd name="connsiteY119" fmla="*/ 585576 h 758095"/>
                        <a:gd name="connsiteX120" fmla="*/ 1372015 w 1496283"/>
                        <a:gd name="connsiteY120" fmla="*/ 576567 h 758095"/>
                        <a:gd name="connsiteX121" fmla="*/ 1376519 w 1496283"/>
                        <a:gd name="connsiteY121" fmla="*/ 542784 h 758095"/>
                        <a:gd name="connsiteX122" fmla="*/ 1378771 w 1496283"/>
                        <a:gd name="connsiteY122" fmla="*/ 533775 h 758095"/>
                        <a:gd name="connsiteX123" fmla="*/ 1381023 w 1496283"/>
                        <a:gd name="connsiteY123" fmla="*/ 477470 h 758095"/>
                        <a:gd name="connsiteX124" fmla="*/ 1396789 w 1496283"/>
                        <a:gd name="connsiteY124" fmla="*/ 454947 h 758095"/>
                        <a:gd name="connsiteX125" fmla="*/ 1403546 w 1496283"/>
                        <a:gd name="connsiteY125" fmla="*/ 443686 h 758095"/>
                        <a:gd name="connsiteX126" fmla="*/ 1410302 w 1496283"/>
                        <a:gd name="connsiteY126" fmla="*/ 434677 h 758095"/>
                        <a:gd name="connsiteX127" fmla="*/ 1412554 w 1496283"/>
                        <a:gd name="connsiteY127" fmla="*/ 385129 h 758095"/>
                        <a:gd name="connsiteX128" fmla="*/ 1414807 w 1496283"/>
                        <a:gd name="connsiteY128" fmla="*/ 373868 h 758095"/>
                        <a:gd name="connsiteX129" fmla="*/ 1421563 w 1496283"/>
                        <a:gd name="connsiteY129" fmla="*/ 367111 h 758095"/>
                        <a:gd name="connsiteX130" fmla="*/ 1435077 w 1496283"/>
                        <a:gd name="connsiteY130" fmla="*/ 157655 h 758095"/>
                        <a:gd name="connsiteX131" fmla="*/ 1448590 w 1496283"/>
                        <a:gd name="connsiteY131" fmla="*/ 141889 h 758095"/>
                        <a:gd name="connsiteX132" fmla="*/ 1453094 w 1496283"/>
                        <a:gd name="connsiteY132" fmla="*/ 135133 h 758095"/>
                        <a:gd name="connsiteX133" fmla="*/ 1459851 w 1496283"/>
                        <a:gd name="connsiteY133" fmla="*/ 132880 h 758095"/>
                        <a:gd name="connsiteX134" fmla="*/ 1466608 w 1496283"/>
                        <a:gd name="connsiteY134" fmla="*/ 128376 h 758095"/>
                        <a:gd name="connsiteX135" fmla="*/ 1468860 w 1496283"/>
                        <a:gd name="connsiteY135" fmla="*/ 99097 h 758095"/>
                        <a:gd name="connsiteX136" fmla="*/ 1475617 w 1496283"/>
                        <a:gd name="connsiteY136" fmla="*/ 94593 h 758095"/>
                        <a:gd name="connsiteX137" fmla="*/ 1486878 w 1496283"/>
                        <a:gd name="connsiteY137" fmla="*/ 83332 h 758095"/>
                        <a:gd name="connsiteX138" fmla="*/ 1489130 w 1496283"/>
                        <a:gd name="connsiteY138" fmla="*/ 76575 h 758095"/>
                        <a:gd name="connsiteX139" fmla="*/ 1495887 w 1496283"/>
                        <a:gd name="connsiteY139" fmla="*/ 74323 h 758095"/>
                        <a:gd name="connsiteX140" fmla="*/ 1493634 w 1496283"/>
                        <a:gd name="connsiteY140" fmla="*/ 0 h 758095"/>
                        <a:gd name="connsiteX141" fmla="*/ 1482373 w 1496283"/>
                        <a:gd name="connsiteY141" fmla="*/ 9008 h 758095"/>
                        <a:gd name="connsiteX142" fmla="*/ 1480121 w 1496283"/>
                        <a:gd name="connsiteY142" fmla="*/ 18017 h 758095"/>
                        <a:gd name="connsiteX143" fmla="*/ 1473364 w 1496283"/>
                        <a:gd name="connsiteY143" fmla="*/ 20270 h 758095"/>
                        <a:gd name="connsiteX144" fmla="*/ 1482373 w 1496283"/>
                        <a:gd name="connsiteY14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0757 w 1496283"/>
                        <a:gd name="connsiteY93" fmla="*/ 700439 h 758095"/>
                        <a:gd name="connsiteX94" fmla="*/ 1115262 w 1496283"/>
                        <a:gd name="connsiteY94" fmla="*/ 707196 h 758095"/>
                        <a:gd name="connsiteX95" fmla="*/ 1131027 w 1496283"/>
                        <a:gd name="connsiteY95" fmla="*/ 727466 h 758095"/>
                        <a:gd name="connsiteX96" fmla="*/ 1133280 w 1496283"/>
                        <a:gd name="connsiteY96" fmla="*/ 736474 h 758095"/>
                        <a:gd name="connsiteX97" fmla="*/ 1149045 w 1496283"/>
                        <a:gd name="connsiteY97" fmla="*/ 743231 h 758095"/>
                        <a:gd name="connsiteX98" fmla="*/ 1191837 w 1496283"/>
                        <a:gd name="connsiteY98" fmla="*/ 745483 h 758095"/>
                        <a:gd name="connsiteX99" fmla="*/ 1207603 w 1496283"/>
                        <a:gd name="connsiteY99" fmla="*/ 743231 h 758095"/>
                        <a:gd name="connsiteX100" fmla="*/ 1248143 w 1496283"/>
                        <a:gd name="connsiteY100" fmla="*/ 745483 h 758095"/>
                        <a:gd name="connsiteX101" fmla="*/ 1268413 w 1496283"/>
                        <a:gd name="connsiteY101" fmla="*/ 747736 h 758095"/>
                        <a:gd name="connsiteX102" fmla="*/ 1281926 w 1496283"/>
                        <a:gd name="connsiteY102" fmla="*/ 729718 h 758095"/>
                        <a:gd name="connsiteX103" fmla="*/ 1288683 w 1496283"/>
                        <a:gd name="connsiteY103" fmla="*/ 727466 h 758095"/>
                        <a:gd name="connsiteX104" fmla="*/ 1304448 w 1496283"/>
                        <a:gd name="connsiteY104" fmla="*/ 713952 h 758095"/>
                        <a:gd name="connsiteX105" fmla="*/ 1306700 w 1496283"/>
                        <a:gd name="connsiteY105" fmla="*/ 707196 h 758095"/>
                        <a:gd name="connsiteX106" fmla="*/ 1311205 w 1496283"/>
                        <a:gd name="connsiteY106" fmla="*/ 700439 h 758095"/>
                        <a:gd name="connsiteX107" fmla="*/ 1315709 w 1496283"/>
                        <a:gd name="connsiteY107" fmla="*/ 691430 h 758095"/>
                        <a:gd name="connsiteX108" fmla="*/ 1322466 w 1496283"/>
                        <a:gd name="connsiteY108" fmla="*/ 689178 h 758095"/>
                        <a:gd name="connsiteX109" fmla="*/ 1326970 w 1496283"/>
                        <a:gd name="connsiteY109" fmla="*/ 680169 h 758095"/>
                        <a:gd name="connsiteX110" fmla="*/ 1333727 w 1496283"/>
                        <a:gd name="connsiteY110" fmla="*/ 675665 h 758095"/>
                        <a:gd name="connsiteX111" fmla="*/ 1335979 w 1496283"/>
                        <a:gd name="connsiteY111" fmla="*/ 666656 h 758095"/>
                        <a:gd name="connsiteX112" fmla="*/ 1338231 w 1496283"/>
                        <a:gd name="connsiteY112" fmla="*/ 659899 h 758095"/>
                        <a:gd name="connsiteX113" fmla="*/ 1342736 w 1496283"/>
                        <a:gd name="connsiteY113" fmla="*/ 655395 h 758095"/>
                        <a:gd name="connsiteX114" fmla="*/ 1351745 w 1496283"/>
                        <a:gd name="connsiteY114" fmla="*/ 641881 h 758095"/>
                        <a:gd name="connsiteX115" fmla="*/ 1353997 w 1496283"/>
                        <a:gd name="connsiteY115" fmla="*/ 632873 h 758095"/>
                        <a:gd name="connsiteX116" fmla="*/ 1356249 w 1496283"/>
                        <a:gd name="connsiteY116" fmla="*/ 610350 h 758095"/>
                        <a:gd name="connsiteX117" fmla="*/ 1360753 w 1496283"/>
                        <a:gd name="connsiteY117" fmla="*/ 601341 h 758095"/>
                        <a:gd name="connsiteX118" fmla="*/ 1365258 w 1496283"/>
                        <a:gd name="connsiteY118" fmla="*/ 585576 h 758095"/>
                        <a:gd name="connsiteX119" fmla="*/ 1372015 w 1496283"/>
                        <a:gd name="connsiteY119" fmla="*/ 576567 h 758095"/>
                        <a:gd name="connsiteX120" fmla="*/ 1376519 w 1496283"/>
                        <a:gd name="connsiteY120" fmla="*/ 542784 h 758095"/>
                        <a:gd name="connsiteX121" fmla="*/ 1378771 w 1496283"/>
                        <a:gd name="connsiteY121" fmla="*/ 533775 h 758095"/>
                        <a:gd name="connsiteX122" fmla="*/ 1381023 w 1496283"/>
                        <a:gd name="connsiteY122" fmla="*/ 477470 h 758095"/>
                        <a:gd name="connsiteX123" fmla="*/ 1396789 w 1496283"/>
                        <a:gd name="connsiteY123" fmla="*/ 454947 h 758095"/>
                        <a:gd name="connsiteX124" fmla="*/ 1403546 w 1496283"/>
                        <a:gd name="connsiteY124" fmla="*/ 443686 h 758095"/>
                        <a:gd name="connsiteX125" fmla="*/ 1410302 w 1496283"/>
                        <a:gd name="connsiteY125" fmla="*/ 434677 h 758095"/>
                        <a:gd name="connsiteX126" fmla="*/ 1412554 w 1496283"/>
                        <a:gd name="connsiteY126" fmla="*/ 385129 h 758095"/>
                        <a:gd name="connsiteX127" fmla="*/ 1414807 w 1496283"/>
                        <a:gd name="connsiteY127" fmla="*/ 373868 h 758095"/>
                        <a:gd name="connsiteX128" fmla="*/ 1421563 w 1496283"/>
                        <a:gd name="connsiteY128" fmla="*/ 367111 h 758095"/>
                        <a:gd name="connsiteX129" fmla="*/ 1435077 w 1496283"/>
                        <a:gd name="connsiteY129" fmla="*/ 157655 h 758095"/>
                        <a:gd name="connsiteX130" fmla="*/ 1448590 w 1496283"/>
                        <a:gd name="connsiteY130" fmla="*/ 141889 h 758095"/>
                        <a:gd name="connsiteX131" fmla="*/ 1453094 w 1496283"/>
                        <a:gd name="connsiteY131" fmla="*/ 135133 h 758095"/>
                        <a:gd name="connsiteX132" fmla="*/ 1459851 w 1496283"/>
                        <a:gd name="connsiteY132" fmla="*/ 132880 h 758095"/>
                        <a:gd name="connsiteX133" fmla="*/ 1466608 w 1496283"/>
                        <a:gd name="connsiteY133" fmla="*/ 128376 h 758095"/>
                        <a:gd name="connsiteX134" fmla="*/ 1468860 w 1496283"/>
                        <a:gd name="connsiteY134" fmla="*/ 99097 h 758095"/>
                        <a:gd name="connsiteX135" fmla="*/ 1475617 w 1496283"/>
                        <a:gd name="connsiteY135" fmla="*/ 94593 h 758095"/>
                        <a:gd name="connsiteX136" fmla="*/ 1486878 w 1496283"/>
                        <a:gd name="connsiteY136" fmla="*/ 83332 h 758095"/>
                        <a:gd name="connsiteX137" fmla="*/ 1489130 w 1496283"/>
                        <a:gd name="connsiteY137" fmla="*/ 76575 h 758095"/>
                        <a:gd name="connsiteX138" fmla="*/ 1495887 w 1496283"/>
                        <a:gd name="connsiteY138" fmla="*/ 74323 h 758095"/>
                        <a:gd name="connsiteX139" fmla="*/ 1493634 w 1496283"/>
                        <a:gd name="connsiteY139" fmla="*/ 0 h 758095"/>
                        <a:gd name="connsiteX140" fmla="*/ 1482373 w 1496283"/>
                        <a:gd name="connsiteY140" fmla="*/ 9008 h 758095"/>
                        <a:gd name="connsiteX141" fmla="*/ 1480121 w 1496283"/>
                        <a:gd name="connsiteY141" fmla="*/ 18017 h 758095"/>
                        <a:gd name="connsiteX142" fmla="*/ 1473364 w 1496283"/>
                        <a:gd name="connsiteY142" fmla="*/ 20270 h 758095"/>
                        <a:gd name="connsiteX143" fmla="*/ 1482373 w 1496283"/>
                        <a:gd name="connsiteY14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15262 w 1496283"/>
                        <a:gd name="connsiteY93" fmla="*/ 707196 h 758095"/>
                        <a:gd name="connsiteX94" fmla="*/ 1131027 w 1496283"/>
                        <a:gd name="connsiteY94" fmla="*/ 727466 h 758095"/>
                        <a:gd name="connsiteX95" fmla="*/ 1133280 w 1496283"/>
                        <a:gd name="connsiteY95" fmla="*/ 736474 h 758095"/>
                        <a:gd name="connsiteX96" fmla="*/ 1149045 w 1496283"/>
                        <a:gd name="connsiteY96" fmla="*/ 743231 h 758095"/>
                        <a:gd name="connsiteX97" fmla="*/ 1191837 w 1496283"/>
                        <a:gd name="connsiteY97" fmla="*/ 745483 h 758095"/>
                        <a:gd name="connsiteX98" fmla="*/ 1207603 w 1496283"/>
                        <a:gd name="connsiteY98" fmla="*/ 743231 h 758095"/>
                        <a:gd name="connsiteX99" fmla="*/ 1248143 w 1496283"/>
                        <a:gd name="connsiteY99" fmla="*/ 745483 h 758095"/>
                        <a:gd name="connsiteX100" fmla="*/ 1268413 w 1496283"/>
                        <a:gd name="connsiteY100" fmla="*/ 747736 h 758095"/>
                        <a:gd name="connsiteX101" fmla="*/ 1281926 w 1496283"/>
                        <a:gd name="connsiteY101" fmla="*/ 729718 h 758095"/>
                        <a:gd name="connsiteX102" fmla="*/ 1288683 w 1496283"/>
                        <a:gd name="connsiteY102" fmla="*/ 727466 h 758095"/>
                        <a:gd name="connsiteX103" fmla="*/ 1304448 w 1496283"/>
                        <a:gd name="connsiteY103" fmla="*/ 713952 h 758095"/>
                        <a:gd name="connsiteX104" fmla="*/ 1306700 w 1496283"/>
                        <a:gd name="connsiteY104" fmla="*/ 707196 h 758095"/>
                        <a:gd name="connsiteX105" fmla="*/ 1311205 w 1496283"/>
                        <a:gd name="connsiteY105" fmla="*/ 700439 h 758095"/>
                        <a:gd name="connsiteX106" fmla="*/ 1315709 w 1496283"/>
                        <a:gd name="connsiteY106" fmla="*/ 691430 h 758095"/>
                        <a:gd name="connsiteX107" fmla="*/ 1322466 w 1496283"/>
                        <a:gd name="connsiteY107" fmla="*/ 689178 h 758095"/>
                        <a:gd name="connsiteX108" fmla="*/ 1326970 w 1496283"/>
                        <a:gd name="connsiteY108" fmla="*/ 680169 h 758095"/>
                        <a:gd name="connsiteX109" fmla="*/ 1333727 w 1496283"/>
                        <a:gd name="connsiteY109" fmla="*/ 675665 h 758095"/>
                        <a:gd name="connsiteX110" fmla="*/ 1335979 w 1496283"/>
                        <a:gd name="connsiteY110" fmla="*/ 666656 h 758095"/>
                        <a:gd name="connsiteX111" fmla="*/ 1338231 w 1496283"/>
                        <a:gd name="connsiteY111" fmla="*/ 659899 h 758095"/>
                        <a:gd name="connsiteX112" fmla="*/ 1342736 w 1496283"/>
                        <a:gd name="connsiteY112" fmla="*/ 655395 h 758095"/>
                        <a:gd name="connsiteX113" fmla="*/ 1351745 w 1496283"/>
                        <a:gd name="connsiteY113" fmla="*/ 641881 h 758095"/>
                        <a:gd name="connsiteX114" fmla="*/ 1353997 w 1496283"/>
                        <a:gd name="connsiteY114" fmla="*/ 632873 h 758095"/>
                        <a:gd name="connsiteX115" fmla="*/ 1356249 w 1496283"/>
                        <a:gd name="connsiteY115" fmla="*/ 610350 h 758095"/>
                        <a:gd name="connsiteX116" fmla="*/ 1360753 w 1496283"/>
                        <a:gd name="connsiteY116" fmla="*/ 601341 h 758095"/>
                        <a:gd name="connsiteX117" fmla="*/ 1365258 w 1496283"/>
                        <a:gd name="connsiteY117" fmla="*/ 585576 h 758095"/>
                        <a:gd name="connsiteX118" fmla="*/ 1372015 w 1496283"/>
                        <a:gd name="connsiteY118" fmla="*/ 576567 h 758095"/>
                        <a:gd name="connsiteX119" fmla="*/ 1376519 w 1496283"/>
                        <a:gd name="connsiteY119" fmla="*/ 542784 h 758095"/>
                        <a:gd name="connsiteX120" fmla="*/ 1378771 w 1496283"/>
                        <a:gd name="connsiteY120" fmla="*/ 533775 h 758095"/>
                        <a:gd name="connsiteX121" fmla="*/ 1381023 w 1496283"/>
                        <a:gd name="connsiteY121" fmla="*/ 477470 h 758095"/>
                        <a:gd name="connsiteX122" fmla="*/ 1396789 w 1496283"/>
                        <a:gd name="connsiteY122" fmla="*/ 454947 h 758095"/>
                        <a:gd name="connsiteX123" fmla="*/ 1403546 w 1496283"/>
                        <a:gd name="connsiteY123" fmla="*/ 443686 h 758095"/>
                        <a:gd name="connsiteX124" fmla="*/ 1410302 w 1496283"/>
                        <a:gd name="connsiteY124" fmla="*/ 434677 h 758095"/>
                        <a:gd name="connsiteX125" fmla="*/ 1412554 w 1496283"/>
                        <a:gd name="connsiteY125" fmla="*/ 385129 h 758095"/>
                        <a:gd name="connsiteX126" fmla="*/ 1414807 w 1496283"/>
                        <a:gd name="connsiteY126" fmla="*/ 373868 h 758095"/>
                        <a:gd name="connsiteX127" fmla="*/ 1421563 w 1496283"/>
                        <a:gd name="connsiteY127" fmla="*/ 367111 h 758095"/>
                        <a:gd name="connsiteX128" fmla="*/ 1435077 w 1496283"/>
                        <a:gd name="connsiteY128" fmla="*/ 157655 h 758095"/>
                        <a:gd name="connsiteX129" fmla="*/ 1448590 w 1496283"/>
                        <a:gd name="connsiteY129" fmla="*/ 141889 h 758095"/>
                        <a:gd name="connsiteX130" fmla="*/ 1453094 w 1496283"/>
                        <a:gd name="connsiteY130" fmla="*/ 135133 h 758095"/>
                        <a:gd name="connsiteX131" fmla="*/ 1459851 w 1496283"/>
                        <a:gd name="connsiteY131" fmla="*/ 132880 h 758095"/>
                        <a:gd name="connsiteX132" fmla="*/ 1466608 w 1496283"/>
                        <a:gd name="connsiteY132" fmla="*/ 128376 h 758095"/>
                        <a:gd name="connsiteX133" fmla="*/ 1468860 w 1496283"/>
                        <a:gd name="connsiteY133" fmla="*/ 99097 h 758095"/>
                        <a:gd name="connsiteX134" fmla="*/ 1475617 w 1496283"/>
                        <a:gd name="connsiteY134" fmla="*/ 94593 h 758095"/>
                        <a:gd name="connsiteX135" fmla="*/ 1486878 w 1496283"/>
                        <a:gd name="connsiteY135" fmla="*/ 83332 h 758095"/>
                        <a:gd name="connsiteX136" fmla="*/ 1489130 w 1496283"/>
                        <a:gd name="connsiteY136" fmla="*/ 76575 h 758095"/>
                        <a:gd name="connsiteX137" fmla="*/ 1495887 w 1496283"/>
                        <a:gd name="connsiteY137" fmla="*/ 74323 h 758095"/>
                        <a:gd name="connsiteX138" fmla="*/ 1493634 w 1496283"/>
                        <a:gd name="connsiteY138" fmla="*/ 0 h 758095"/>
                        <a:gd name="connsiteX139" fmla="*/ 1482373 w 1496283"/>
                        <a:gd name="connsiteY139" fmla="*/ 9008 h 758095"/>
                        <a:gd name="connsiteX140" fmla="*/ 1480121 w 1496283"/>
                        <a:gd name="connsiteY140" fmla="*/ 18017 h 758095"/>
                        <a:gd name="connsiteX141" fmla="*/ 1473364 w 1496283"/>
                        <a:gd name="connsiteY141" fmla="*/ 20270 h 758095"/>
                        <a:gd name="connsiteX142" fmla="*/ 1482373 w 1496283"/>
                        <a:gd name="connsiteY142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04001 w 1496283"/>
                        <a:gd name="connsiteY92" fmla="*/ 691430 h 758095"/>
                        <a:gd name="connsiteX93" fmla="*/ 1131027 w 1496283"/>
                        <a:gd name="connsiteY93" fmla="*/ 727466 h 758095"/>
                        <a:gd name="connsiteX94" fmla="*/ 1133280 w 1496283"/>
                        <a:gd name="connsiteY94" fmla="*/ 736474 h 758095"/>
                        <a:gd name="connsiteX95" fmla="*/ 1149045 w 1496283"/>
                        <a:gd name="connsiteY95" fmla="*/ 743231 h 758095"/>
                        <a:gd name="connsiteX96" fmla="*/ 1191837 w 1496283"/>
                        <a:gd name="connsiteY96" fmla="*/ 745483 h 758095"/>
                        <a:gd name="connsiteX97" fmla="*/ 1207603 w 1496283"/>
                        <a:gd name="connsiteY97" fmla="*/ 743231 h 758095"/>
                        <a:gd name="connsiteX98" fmla="*/ 1248143 w 1496283"/>
                        <a:gd name="connsiteY98" fmla="*/ 745483 h 758095"/>
                        <a:gd name="connsiteX99" fmla="*/ 1268413 w 1496283"/>
                        <a:gd name="connsiteY99" fmla="*/ 747736 h 758095"/>
                        <a:gd name="connsiteX100" fmla="*/ 1281926 w 1496283"/>
                        <a:gd name="connsiteY100" fmla="*/ 729718 h 758095"/>
                        <a:gd name="connsiteX101" fmla="*/ 1288683 w 1496283"/>
                        <a:gd name="connsiteY101" fmla="*/ 727466 h 758095"/>
                        <a:gd name="connsiteX102" fmla="*/ 1304448 w 1496283"/>
                        <a:gd name="connsiteY102" fmla="*/ 713952 h 758095"/>
                        <a:gd name="connsiteX103" fmla="*/ 1306700 w 1496283"/>
                        <a:gd name="connsiteY103" fmla="*/ 707196 h 758095"/>
                        <a:gd name="connsiteX104" fmla="*/ 1311205 w 1496283"/>
                        <a:gd name="connsiteY104" fmla="*/ 700439 h 758095"/>
                        <a:gd name="connsiteX105" fmla="*/ 1315709 w 1496283"/>
                        <a:gd name="connsiteY105" fmla="*/ 691430 h 758095"/>
                        <a:gd name="connsiteX106" fmla="*/ 1322466 w 1496283"/>
                        <a:gd name="connsiteY106" fmla="*/ 689178 h 758095"/>
                        <a:gd name="connsiteX107" fmla="*/ 1326970 w 1496283"/>
                        <a:gd name="connsiteY107" fmla="*/ 680169 h 758095"/>
                        <a:gd name="connsiteX108" fmla="*/ 1333727 w 1496283"/>
                        <a:gd name="connsiteY108" fmla="*/ 675665 h 758095"/>
                        <a:gd name="connsiteX109" fmla="*/ 1335979 w 1496283"/>
                        <a:gd name="connsiteY109" fmla="*/ 666656 h 758095"/>
                        <a:gd name="connsiteX110" fmla="*/ 1338231 w 1496283"/>
                        <a:gd name="connsiteY110" fmla="*/ 659899 h 758095"/>
                        <a:gd name="connsiteX111" fmla="*/ 1342736 w 1496283"/>
                        <a:gd name="connsiteY111" fmla="*/ 655395 h 758095"/>
                        <a:gd name="connsiteX112" fmla="*/ 1351745 w 1496283"/>
                        <a:gd name="connsiteY112" fmla="*/ 641881 h 758095"/>
                        <a:gd name="connsiteX113" fmla="*/ 1353997 w 1496283"/>
                        <a:gd name="connsiteY113" fmla="*/ 632873 h 758095"/>
                        <a:gd name="connsiteX114" fmla="*/ 1356249 w 1496283"/>
                        <a:gd name="connsiteY114" fmla="*/ 610350 h 758095"/>
                        <a:gd name="connsiteX115" fmla="*/ 1360753 w 1496283"/>
                        <a:gd name="connsiteY115" fmla="*/ 601341 h 758095"/>
                        <a:gd name="connsiteX116" fmla="*/ 1365258 w 1496283"/>
                        <a:gd name="connsiteY116" fmla="*/ 585576 h 758095"/>
                        <a:gd name="connsiteX117" fmla="*/ 1372015 w 1496283"/>
                        <a:gd name="connsiteY117" fmla="*/ 576567 h 758095"/>
                        <a:gd name="connsiteX118" fmla="*/ 1376519 w 1496283"/>
                        <a:gd name="connsiteY118" fmla="*/ 542784 h 758095"/>
                        <a:gd name="connsiteX119" fmla="*/ 1378771 w 1496283"/>
                        <a:gd name="connsiteY119" fmla="*/ 533775 h 758095"/>
                        <a:gd name="connsiteX120" fmla="*/ 1381023 w 1496283"/>
                        <a:gd name="connsiteY120" fmla="*/ 477470 h 758095"/>
                        <a:gd name="connsiteX121" fmla="*/ 1396789 w 1496283"/>
                        <a:gd name="connsiteY121" fmla="*/ 454947 h 758095"/>
                        <a:gd name="connsiteX122" fmla="*/ 1403546 w 1496283"/>
                        <a:gd name="connsiteY122" fmla="*/ 443686 h 758095"/>
                        <a:gd name="connsiteX123" fmla="*/ 1410302 w 1496283"/>
                        <a:gd name="connsiteY123" fmla="*/ 434677 h 758095"/>
                        <a:gd name="connsiteX124" fmla="*/ 1412554 w 1496283"/>
                        <a:gd name="connsiteY124" fmla="*/ 385129 h 758095"/>
                        <a:gd name="connsiteX125" fmla="*/ 1414807 w 1496283"/>
                        <a:gd name="connsiteY125" fmla="*/ 373868 h 758095"/>
                        <a:gd name="connsiteX126" fmla="*/ 1421563 w 1496283"/>
                        <a:gd name="connsiteY126" fmla="*/ 367111 h 758095"/>
                        <a:gd name="connsiteX127" fmla="*/ 1435077 w 1496283"/>
                        <a:gd name="connsiteY127" fmla="*/ 157655 h 758095"/>
                        <a:gd name="connsiteX128" fmla="*/ 1448590 w 1496283"/>
                        <a:gd name="connsiteY128" fmla="*/ 141889 h 758095"/>
                        <a:gd name="connsiteX129" fmla="*/ 1453094 w 1496283"/>
                        <a:gd name="connsiteY129" fmla="*/ 135133 h 758095"/>
                        <a:gd name="connsiteX130" fmla="*/ 1459851 w 1496283"/>
                        <a:gd name="connsiteY130" fmla="*/ 132880 h 758095"/>
                        <a:gd name="connsiteX131" fmla="*/ 1466608 w 1496283"/>
                        <a:gd name="connsiteY131" fmla="*/ 128376 h 758095"/>
                        <a:gd name="connsiteX132" fmla="*/ 1468860 w 1496283"/>
                        <a:gd name="connsiteY132" fmla="*/ 99097 h 758095"/>
                        <a:gd name="connsiteX133" fmla="*/ 1475617 w 1496283"/>
                        <a:gd name="connsiteY133" fmla="*/ 94593 h 758095"/>
                        <a:gd name="connsiteX134" fmla="*/ 1486878 w 1496283"/>
                        <a:gd name="connsiteY134" fmla="*/ 83332 h 758095"/>
                        <a:gd name="connsiteX135" fmla="*/ 1489130 w 1496283"/>
                        <a:gd name="connsiteY135" fmla="*/ 76575 h 758095"/>
                        <a:gd name="connsiteX136" fmla="*/ 1495887 w 1496283"/>
                        <a:gd name="connsiteY136" fmla="*/ 74323 h 758095"/>
                        <a:gd name="connsiteX137" fmla="*/ 1493634 w 1496283"/>
                        <a:gd name="connsiteY137" fmla="*/ 0 h 758095"/>
                        <a:gd name="connsiteX138" fmla="*/ 1482373 w 1496283"/>
                        <a:gd name="connsiteY138" fmla="*/ 9008 h 758095"/>
                        <a:gd name="connsiteX139" fmla="*/ 1480121 w 1496283"/>
                        <a:gd name="connsiteY139" fmla="*/ 18017 h 758095"/>
                        <a:gd name="connsiteX140" fmla="*/ 1473364 w 1496283"/>
                        <a:gd name="connsiteY140" fmla="*/ 20270 h 758095"/>
                        <a:gd name="connsiteX141" fmla="*/ 1482373 w 1496283"/>
                        <a:gd name="connsiteY141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65713 w 1496283"/>
                        <a:gd name="connsiteY90" fmla="*/ 673412 h 758095"/>
                        <a:gd name="connsiteX91" fmla="*/ 1085983 w 1496283"/>
                        <a:gd name="connsiteY91" fmla="*/ 686926 h 758095"/>
                        <a:gd name="connsiteX92" fmla="*/ 1131027 w 1496283"/>
                        <a:gd name="connsiteY92" fmla="*/ 727466 h 758095"/>
                        <a:gd name="connsiteX93" fmla="*/ 1133280 w 1496283"/>
                        <a:gd name="connsiteY93" fmla="*/ 736474 h 758095"/>
                        <a:gd name="connsiteX94" fmla="*/ 1149045 w 1496283"/>
                        <a:gd name="connsiteY94" fmla="*/ 743231 h 758095"/>
                        <a:gd name="connsiteX95" fmla="*/ 1191837 w 1496283"/>
                        <a:gd name="connsiteY95" fmla="*/ 745483 h 758095"/>
                        <a:gd name="connsiteX96" fmla="*/ 1207603 w 1496283"/>
                        <a:gd name="connsiteY96" fmla="*/ 743231 h 758095"/>
                        <a:gd name="connsiteX97" fmla="*/ 1248143 w 1496283"/>
                        <a:gd name="connsiteY97" fmla="*/ 745483 h 758095"/>
                        <a:gd name="connsiteX98" fmla="*/ 1268413 w 1496283"/>
                        <a:gd name="connsiteY98" fmla="*/ 747736 h 758095"/>
                        <a:gd name="connsiteX99" fmla="*/ 1281926 w 1496283"/>
                        <a:gd name="connsiteY99" fmla="*/ 729718 h 758095"/>
                        <a:gd name="connsiteX100" fmla="*/ 1288683 w 1496283"/>
                        <a:gd name="connsiteY100" fmla="*/ 727466 h 758095"/>
                        <a:gd name="connsiteX101" fmla="*/ 1304448 w 1496283"/>
                        <a:gd name="connsiteY101" fmla="*/ 713952 h 758095"/>
                        <a:gd name="connsiteX102" fmla="*/ 1306700 w 1496283"/>
                        <a:gd name="connsiteY102" fmla="*/ 707196 h 758095"/>
                        <a:gd name="connsiteX103" fmla="*/ 1311205 w 1496283"/>
                        <a:gd name="connsiteY103" fmla="*/ 700439 h 758095"/>
                        <a:gd name="connsiteX104" fmla="*/ 1315709 w 1496283"/>
                        <a:gd name="connsiteY104" fmla="*/ 691430 h 758095"/>
                        <a:gd name="connsiteX105" fmla="*/ 1322466 w 1496283"/>
                        <a:gd name="connsiteY105" fmla="*/ 689178 h 758095"/>
                        <a:gd name="connsiteX106" fmla="*/ 1326970 w 1496283"/>
                        <a:gd name="connsiteY106" fmla="*/ 680169 h 758095"/>
                        <a:gd name="connsiteX107" fmla="*/ 1333727 w 1496283"/>
                        <a:gd name="connsiteY107" fmla="*/ 675665 h 758095"/>
                        <a:gd name="connsiteX108" fmla="*/ 1335979 w 1496283"/>
                        <a:gd name="connsiteY108" fmla="*/ 666656 h 758095"/>
                        <a:gd name="connsiteX109" fmla="*/ 1338231 w 1496283"/>
                        <a:gd name="connsiteY109" fmla="*/ 659899 h 758095"/>
                        <a:gd name="connsiteX110" fmla="*/ 1342736 w 1496283"/>
                        <a:gd name="connsiteY110" fmla="*/ 655395 h 758095"/>
                        <a:gd name="connsiteX111" fmla="*/ 1351745 w 1496283"/>
                        <a:gd name="connsiteY111" fmla="*/ 641881 h 758095"/>
                        <a:gd name="connsiteX112" fmla="*/ 1353997 w 1496283"/>
                        <a:gd name="connsiteY112" fmla="*/ 632873 h 758095"/>
                        <a:gd name="connsiteX113" fmla="*/ 1356249 w 1496283"/>
                        <a:gd name="connsiteY113" fmla="*/ 610350 h 758095"/>
                        <a:gd name="connsiteX114" fmla="*/ 1360753 w 1496283"/>
                        <a:gd name="connsiteY114" fmla="*/ 601341 h 758095"/>
                        <a:gd name="connsiteX115" fmla="*/ 1365258 w 1496283"/>
                        <a:gd name="connsiteY115" fmla="*/ 585576 h 758095"/>
                        <a:gd name="connsiteX116" fmla="*/ 1372015 w 1496283"/>
                        <a:gd name="connsiteY116" fmla="*/ 576567 h 758095"/>
                        <a:gd name="connsiteX117" fmla="*/ 1376519 w 1496283"/>
                        <a:gd name="connsiteY117" fmla="*/ 542784 h 758095"/>
                        <a:gd name="connsiteX118" fmla="*/ 1378771 w 1496283"/>
                        <a:gd name="connsiteY118" fmla="*/ 533775 h 758095"/>
                        <a:gd name="connsiteX119" fmla="*/ 1381023 w 1496283"/>
                        <a:gd name="connsiteY119" fmla="*/ 477470 h 758095"/>
                        <a:gd name="connsiteX120" fmla="*/ 1396789 w 1496283"/>
                        <a:gd name="connsiteY120" fmla="*/ 454947 h 758095"/>
                        <a:gd name="connsiteX121" fmla="*/ 1403546 w 1496283"/>
                        <a:gd name="connsiteY121" fmla="*/ 443686 h 758095"/>
                        <a:gd name="connsiteX122" fmla="*/ 1410302 w 1496283"/>
                        <a:gd name="connsiteY122" fmla="*/ 434677 h 758095"/>
                        <a:gd name="connsiteX123" fmla="*/ 1412554 w 1496283"/>
                        <a:gd name="connsiteY123" fmla="*/ 385129 h 758095"/>
                        <a:gd name="connsiteX124" fmla="*/ 1414807 w 1496283"/>
                        <a:gd name="connsiteY124" fmla="*/ 373868 h 758095"/>
                        <a:gd name="connsiteX125" fmla="*/ 1421563 w 1496283"/>
                        <a:gd name="connsiteY125" fmla="*/ 367111 h 758095"/>
                        <a:gd name="connsiteX126" fmla="*/ 1435077 w 1496283"/>
                        <a:gd name="connsiteY126" fmla="*/ 157655 h 758095"/>
                        <a:gd name="connsiteX127" fmla="*/ 1448590 w 1496283"/>
                        <a:gd name="connsiteY127" fmla="*/ 141889 h 758095"/>
                        <a:gd name="connsiteX128" fmla="*/ 1453094 w 1496283"/>
                        <a:gd name="connsiteY128" fmla="*/ 135133 h 758095"/>
                        <a:gd name="connsiteX129" fmla="*/ 1459851 w 1496283"/>
                        <a:gd name="connsiteY129" fmla="*/ 132880 h 758095"/>
                        <a:gd name="connsiteX130" fmla="*/ 1466608 w 1496283"/>
                        <a:gd name="connsiteY130" fmla="*/ 128376 h 758095"/>
                        <a:gd name="connsiteX131" fmla="*/ 1468860 w 1496283"/>
                        <a:gd name="connsiteY131" fmla="*/ 99097 h 758095"/>
                        <a:gd name="connsiteX132" fmla="*/ 1475617 w 1496283"/>
                        <a:gd name="connsiteY132" fmla="*/ 94593 h 758095"/>
                        <a:gd name="connsiteX133" fmla="*/ 1486878 w 1496283"/>
                        <a:gd name="connsiteY133" fmla="*/ 83332 h 758095"/>
                        <a:gd name="connsiteX134" fmla="*/ 1489130 w 1496283"/>
                        <a:gd name="connsiteY134" fmla="*/ 76575 h 758095"/>
                        <a:gd name="connsiteX135" fmla="*/ 1495887 w 1496283"/>
                        <a:gd name="connsiteY135" fmla="*/ 74323 h 758095"/>
                        <a:gd name="connsiteX136" fmla="*/ 1493634 w 1496283"/>
                        <a:gd name="connsiteY136" fmla="*/ 0 h 758095"/>
                        <a:gd name="connsiteX137" fmla="*/ 1482373 w 1496283"/>
                        <a:gd name="connsiteY137" fmla="*/ 9008 h 758095"/>
                        <a:gd name="connsiteX138" fmla="*/ 1480121 w 1496283"/>
                        <a:gd name="connsiteY138" fmla="*/ 18017 h 758095"/>
                        <a:gd name="connsiteX139" fmla="*/ 1473364 w 1496283"/>
                        <a:gd name="connsiteY139" fmla="*/ 20270 h 758095"/>
                        <a:gd name="connsiteX140" fmla="*/ 1482373 w 1496283"/>
                        <a:gd name="connsiteY140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43733 w 1496283"/>
                        <a:gd name="connsiteY89" fmla="*/ 661167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60840 w 1496283"/>
                        <a:gd name="connsiteY47" fmla="*/ 576272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115262 w 1496283"/>
                        <a:gd name="connsiteY46" fmla="*/ 621611 h 758095"/>
                        <a:gd name="connsiteX47" fmla="*/ 1093602 w 1496283"/>
                        <a:gd name="connsiteY47" fmla="*/ 589675 h 758095"/>
                        <a:gd name="connsiteX48" fmla="*/ 1002467 w 1496283"/>
                        <a:gd name="connsiteY48" fmla="*/ 535190 h 758095"/>
                        <a:gd name="connsiteX49" fmla="*/ 905806 w 1496283"/>
                        <a:gd name="connsiteY49" fmla="*/ 522514 h 758095"/>
                        <a:gd name="connsiteX50" fmla="*/ 856257 w 1496283"/>
                        <a:gd name="connsiteY50" fmla="*/ 527018 h 758095"/>
                        <a:gd name="connsiteX51" fmla="*/ 796063 w 1496283"/>
                        <a:gd name="connsiteY51" fmla="*/ 547399 h 758095"/>
                        <a:gd name="connsiteX52" fmla="*/ 750403 w 1496283"/>
                        <a:gd name="connsiteY52" fmla="*/ 578819 h 758095"/>
                        <a:gd name="connsiteX53" fmla="*/ 709863 w 1496283"/>
                        <a:gd name="connsiteY53" fmla="*/ 626116 h 758095"/>
                        <a:gd name="connsiteX54" fmla="*/ 691845 w 1496283"/>
                        <a:gd name="connsiteY54" fmla="*/ 644134 h 758095"/>
                        <a:gd name="connsiteX55" fmla="*/ 647490 w 1496283"/>
                        <a:gd name="connsiteY55" fmla="*/ 668108 h 758095"/>
                        <a:gd name="connsiteX56" fmla="*/ 550719 w 1496283"/>
                        <a:gd name="connsiteY56" fmla="*/ 677007 h 758095"/>
                        <a:gd name="connsiteX57" fmla="*/ 449837 w 1496283"/>
                        <a:gd name="connsiteY57" fmla="*/ 674028 h 758095"/>
                        <a:gd name="connsiteX58" fmla="*/ 385888 w 1496283"/>
                        <a:gd name="connsiteY58" fmla="*/ 637474 h 758095"/>
                        <a:gd name="connsiteX59" fmla="*/ 340499 w 1496283"/>
                        <a:gd name="connsiteY59" fmla="*/ 603594 h 758095"/>
                        <a:gd name="connsiteX60" fmla="*/ 302212 w 1496283"/>
                        <a:gd name="connsiteY60" fmla="*/ 578819 h 758095"/>
                        <a:gd name="connsiteX61" fmla="*/ 266176 w 1496283"/>
                        <a:gd name="connsiteY61" fmla="*/ 556297 h 758095"/>
                        <a:gd name="connsiteX62" fmla="*/ 259420 w 1496283"/>
                        <a:gd name="connsiteY62" fmla="*/ 554045 h 758095"/>
                        <a:gd name="connsiteX63" fmla="*/ 236897 w 1496283"/>
                        <a:gd name="connsiteY63" fmla="*/ 545036 h 758095"/>
                        <a:gd name="connsiteX64" fmla="*/ 180592 w 1496283"/>
                        <a:gd name="connsiteY64" fmla="*/ 536027 h 758095"/>
                        <a:gd name="connsiteX65" fmla="*/ 117530 w 1496283"/>
                        <a:gd name="connsiteY65" fmla="*/ 533775 h 758095"/>
                        <a:gd name="connsiteX66" fmla="*/ 76990 w 1496283"/>
                        <a:gd name="connsiteY66" fmla="*/ 536027 h 758095"/>
                        <a:gd name="connsiteX67" fmla="*/ 61716 w 1496283"/>
                        <a:gd name="connsiteY67" fmla="*/ 536930 h 758095"/>
                        <a:gd name="connsiteX68" fmla="*/ 23554 w 1496283"/>
                        <a:gd name="connsiteY68" fmla="*/ 550729 h 758095"/>
                        <a:gd name="connsiteX69" fmla="*/ 174 w 1496283"/>
                        <a:gd name="connsiteY69" fmla="*/ 573331 h 758095"/>
                        <a:gd name="connsiteX70" fmla="*/ 16278 w 1496283"/>
                        <a:gd name="connsiteY70" fmla="*/ 613525 h 758095"/>
                        <a:gd name="connsiteX71" fmla="*/ 73673 w 1496283"/>
                        <a:gd name="connsiteY71" fmla="*/ 624127 h 758095"/>
                        <a:gd name="connsiteX72" fmla="*/ 125098 w 1496283"/>
                        <a:gd name="connsiteY72" fmla="*/ 629432 h 758095"/>
                        <a:gd name="connsiteX73" fmla="*/ 167079 w 1496283"/>
                        <a:gd name="connsiteY73" fmla="*/ 632873 h 758095"/>
                        <a:gd name="connsiteX74" fmla="*/ 219459 w 1496283"/>
                        <a:gd name="connsiteY74" fmla="*/ 640429 h 758095"/>
                        <a:gd name="connsiteX75" fmla="*/ 271260 w 1496283"/>
                        <a:gd name="connsiteY75" fmla="*/ 659173 h 758095"/>
                        <a:gd name="connsiteX76" fmla="*/ 302212 w 1496283"/>
                        <a:gd name="connsiteY76" fmla="*/ 675665 h 758095"/>
                        <a:gd name="connsiteX77" fmla="*/ 337300 w 1496283"/>
                        <a:gd name="connsiteY77" fmla="*/ 700365 h 758095"/>
                        <a:gd name="connsiteX78" fmla="*/ 363637 w 1496283"/>
                        <a:gd name="connsiteY78" fmla="*/ 738763 h 758095"/>
                        <a:gd name="connsiteX79" fmla="*/ 403561 w 1496283"/>
                        <a:gd name="connsiteY79" fmla="*/ 752240 h 758095"/>
                        <a:gd name="connsiteX80" fmla="*/ 548393 w 1496283"/>
                        <a:gd name="connsiteY80" fmla="*/ 753003 h 758095"/>
                        <a:gd name="connsiteX81" fmla="*/ 630198 w 1496283"/>
                        <a:gd name="connsiteY81" fmla="*/ 750751 h 758095"/>
                        <a:gd name="connsiteX82" fmla="*/ 689593 w 1496283"/>
                        <a:gd name="connsiteY82" fmla="*/ 745483 h 758095"/>
                        <a:gd name="connsiteX83" fmla="*/ 735846 w 1496283"/>
                        <a:gd name="connsiteY83" fmla="*/ 708955 h 758095"/>
                        <a:gd name="connsiteX84" fmla="*/ 766094 w 1496283"/>
                        <a:gd name="connsiteY84" fmla="*/ 676722 h 758095"/>
                        <a:gd name="connsiteX85" fmla="*/ 818622 w 1496283"/>
                        <a:gd name="connsiteY85" fmla="*/ 631642 h 758095"/>
                        <a:gd name="connsiteX86" fmla="*/ 869696 w 1496283"/>
                        <a:gd name="connsiteY86" fmla="*/ 611335 h 758095"/>
                        <a:gd name="connsiteX87" fmla="*/ 932033 w 1496283"/>
                        <a:gd name="connsiteY87" fmla="*/ 606609 h 758095"/>
                        <a:gd name="connsiteX88" fmla="*/ 990553 w 1496283"/>
                        <a:gd name="connsiteY88" fmla="*/ 619249 h 758095"/>
                        <a:gd name="connsiteX89" fmla="*/ 1055647 w 1496283"/>
                        <a:gd name="connsiteY89" fmla="*/ 656699 h 758095"/>
                        <a:gd name="connsiteX90" fmla="*/ 1085983 w 1496283"/>
                        <a:gd name="connsiteY90" fmla="*/ 686926 h 758095"/>
                        <a:gd name="connsiteX91" fmla="*/ 1131027 w 1496283"/>
                        <a:gd name="connsiteY91" fmla="*/ 727466 h 758095"/>
                        <a:gd name="connsiteX92" fmla="*/ 1133280 w 1496283"/>
                        <a:gd name="connsiteY92" fmla="*/ 736474 h 758095"/>
                        <a:gd name="connsiteX93" fmla="*/ 1149045 w 1496283"/>
                        <a:gd name="connsiteY93" fmla="*/ 743231 h 758095"/>
                        <a:gd name="connsiteX94" fmla="*/ 1191837 w 1496283"/>
                        <a:gd name="connsiteY94" fmla="*/ 745483 h 758095"/>
                        <a:gd name="connsiteX95" fmla="*/ 1207603 w 1496283"/>
                        <a:gd name="connsiteY95" fmla="*/ 743231 h 758095"/>
                        <a:gd name="connsiteX96" fmla="*/ 1248143 w 1496283"/>
                        <a:gd name="connsiteY96" fmla="*/ 745483 h 758095"/>
                        <a:gd name="connsiteX97" fmla="*/ 1268413 w 1496283"/>
                        <a:gd name="connsiteY97" fmla="*/ 747736 h 758095"/>
                        <a:gd name="connsiteX98" fmla="*/ 1281926 w 1496283"/>
                        <a:gd name="connsiteY98" fmla="*/ 729718 h 758095"/>
                        <a:gd name="connsiteX99" fmla="*/ 1288683 w 1496283"/>
                        <a:gd name="connsiteY99" fmla="*/ 727466 h 758095"/>
                        <a:gd name="connsiteX100" fmla="*/ 1304448 w 1496283"/>
                        <a:gd name="connsiteY100" fmla="*/ 713952 h 758095"/>
                        <a:gd name="connsiteX101" fmla="*/ 1306700 w 1496283"/>
                        <a:gd name="connsiteY101" fmla="*/ 707196 h 758095"/>
                        <a:gd name="connsiteX102" fmla="*/ 1311205 w 1496283"/>
                        <a:gd name="connsiteY102" fmla="*/ 700439 h 758095"/>
                        <a:gd name="connsiteX103" fmla="*/ 1315709 w 1496283"/>
                        <a:gd name="connsiteY103" fmla="*/ 691430 h 758095"/>
                        <a:gd name="connsiteX104" fmla="*/ 1322466 w 1496283"/>
                        <a:gd name="connsiteY104" fmla="*/ 689178 h 758095"/>
                        <a:gd name="connsiteX105" fmla="*/ 1326970 w 1496283"/>
                        <a:gd name="connsiteY105" fmla="*/ 680169 h 758095"/>
                        <a:gd name="connsiteX106" fmla="*/ 1333727 w 1496283"/>
                        <a:gd name="connsiteY106" fmla="*/ 675665 h 758095"/>
                        <a:gd name="connsiteX107" fmla="*/ 1335979 w 1496283"/>
                        <a:gd name="connsiteY107" fmla="*/ 666656 h 758095"/>
                        <a:gd name="connsiteX108" fmla="*/ 1338231 w 1496283"/>
                        <a:gd name="connsiteY108" fmla="*/ 659899 h 758095"/>
                        <a:gd name="connsiteX109" fmla="*/ 1342736 w 1496283"/>
                        <a:gd name="connsiteY109" fmla="*/ 655395 h 758095"/>
                        <a:gd name="connsiteX110" fmla="*/ 1351745 w 1496283"/>
                        <a:gd name="connsiteY110" fmla="*/ 641881 h 758095"/>
                        <a:gd name="connsiteX111" fmla="*/ 1353997 w 1496283"/>
                        <a:gd name="connsiteY111" fmla="*/ 632873 h 758095"/>
                        <a:gd name="connsiteX112" fmla="*/ 1356249 w 1496283"/>
                        <a:gd name="connsiteY112" fmla="*/ 610350 h 758095"/>
                        <a:gd name="connsiteX113" fmla="*/ 1360753 w 1496283"/>
                        <a:gd name="connsiteY113" fmla="*/ 601341 h 758095"/>
                        <a:gd name="connsiteX114" fmla="*/ 1365258 w 1496283"/>
                        <a:gd name="connsiteY114" fmla="*/ 585576 h 758095"/>
                        <a:gd name="connsiteX115" fmla="*/ 1372015 w 1496283"/>
                        <a:gd name="connsiteY115" fmla="*/ 576567 h 758095"/>
                        <a:gd name="connsiteX116" fmla="*/ 1376519 w 1496283"/>
                        <a:gd name="connsiteY116" fmla="*/ 542784 h 758095"/>
                        <a:gd name="connsiteX117" fmla="*/ 1378771 w 1496283"/>
                        <a:gd name="connsiteY117" fmla="*/ 533775 h 758095"/>
                        <a:gd name="connsiteX118" fmla="*/ 1381023 w 1496283"/>
                        <a:gd name="connsiteY118" fmla="*/ 477470 h 758095"/>
                        <a:gd name="connsiteX119" fmla="*/ 1396789 w 1496283"/>
                        <a:gd name="connsiteY119" fmla="*/ 454947 h 758095"/>
                        <a:gd name="connsiteX120" fmla="*/ 1403546 w 1496283"/>
                        <a:gd name="connsiteY120" fmla="*/ 443686 h 758095"/>
                        <a:gd name="connsiteX121" fmla="*/ 1410302 w 1496283"/>
                        <a:gd name="connsiteY121" fmla="*/ 434677 h 758095"/>
                        <a:gd name="connsiteX122" fmla="*/ 1412554 w 1496283"/>
                        <a:gd name="connsiteY122" fmla="*/ 385129 h 758095"/>
                        <a:gd name="connsiteX123" fmla="*/ 1414807 w 1496283"/>
                        <a:gd name="connsiteY123" fmla="*/ 373868 h 758095"/>
                        <a:gd name="connsiteX124" fmla="*/ 1421563 w 1496283"/>
                        <a:gd name="connsiteY124" fmla="*/ 367111 h 758095"/>
                        <a:gd name="connsiteX125" fmla="*/ 1435077 w 1496283"/>
                        <a:gd name="connsiteY125" fmla="*/ 157655 h 758095"/>
                        <a:gd name="connsiteX126" fmla="*/ 1448590 w 1496283"/>
                        <a:gd name="connsiteY126" fmla="*/ 141889 h 758095"/>
                        <a:gd name="connsiteX127" fmla="*/ 1453094 w 1496283"/>
                        <a:gd name="connsiteY127" fmla="*/ 135133 h 758095"/>
                        <a:gd name="connsiteX128" fmla="*/ 1459851 w 1496283"/>
                        <a:gd name="connsiteY128" fmla="*/ 132880 h 758095"/>
                        <a:gd name="connsiteX129" fmla="*/ 1466608 w 1496283"/>
                        <a:gd name="connsiteY129" fmla="*/ 128376 h 758095"/>
                        <a:gd name="connsiteX130" fmla="*/ 1468860 w 1496283"/>
                        <a:gd name="connsiteY130" fmla="*/ 99097 h 758095"/>
                        <a:gd name="connsiteX131" fmla="*/ 1475617 w 1496283"/>
                        <a:gd name="connsiteY131" fmla="*/ 94593 h 758095"/>
                        <a:gd name="connsiteX132" fmla="*/ 1486878 w 1496283"/>
                        <a:gd name="connsiteY132" fmla="*/ 83332 h 758095"/>
                        <a:gd name="connsiteX133" fmla="*/ 1489130 w 1496283"/>
                        <a:gd name="connsiteY133" fmla="*/ 76575 h 758095"/>
                        <a:gd name="connsiteX134" fmla="*/ 1495887 w 1496283"/>
                        <a:gd name="connsiteY134" fmla="*/ 74323 h 758095"/>
                        <a:gd name="connsiteX135" fmla="*/ 1493634 w 1496283"/>
                        <a:gd name="connsiteY135" fmla="*/ 0 h 758095"/>
                        <a:gd name="connsiteX136" fmla="*/ 1482373 w 1496283"/>
                        <a:gd name="connsiteY136" fmla="*/ 9008 h 758095"/>
                        <a:gd name="connsiteX137" fmla="*/ 1480121 w 1496283"/>
                        <a:gd name="connsiteY137" fmla="*/ 18017 h 758095"/>
                        <a:gd name="connsiteX138" fmla="*/ 1473364 w 1496283"/>
                        <a:gd name="connsiteY138" fmla="*/ 20270 h 758095"/>
                        <a:gd name="connsiteX139" fmla="*/ 1482373 w 1496283"/>
                        <a:gd name="connsiteY139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122019 w 1496283"/>
                        <a:gd name="connsiteY45" fmla="*/ 635125 h 758095"/>
                        <a:gd name="connsiteX46" fmla="*/ 1093602 w 1496283"/>
                        <a:gd name="connsiteY46" fmla="*/ 589675 h 758095"/>
                        <a:gd name="connsiteX47" fmla="*/ 1002467 w 1496283"/>
                        <a:gd name="connsiteY47" fmla="*/ 535190 h 758095"/>
                        <a:gd name="connsiteX48" fmla="*/ 905806 w 1496283"/>
                        <a:gd name="connsiteY48" fmla="*/ 522514 h 758095"/>
                        <a:gd name="connsiteX49" fmla="*/ 856257 w 1496283"/>
                        <a:gd name="connsiteY49" fmla="*/ 527018 h 758095"/>
                        <a:gd name="connsiteX50" fmla="*/ 796063 w 1496283"/>
                        <a:gd name="connsiteY50" fmla="*/ 547399 h 758095"/>
                        <a:gd name="connsiteX51" fmla="*/ 750403 w 1496283"/>
                        <a:gd name="connsiteY51" fmla="*/ 578819 h 758095"/>
                        <a:gd name="connsiteX52" fmla="*/ 709863 w 1496283"/>
                        <a:gd name="connsiteY52" fmla="*/ 626116 h 758095"/>
                        <a:gd name="connsiteX53" fmla="*/ 691845 w 1496283"/>
                        <a:gd name="connsiteY53" fmla="*/ 644134 h 758095"/>
                        <a:gd name="connsiteX54" fmla="*/ 647490 w 1496283"/>
                        <a:gd name="connsiteY54" fmla="*/ 668108 h 758095"/>
                        <a:gd name="connsiteX55" fmla="*/ 550719 w 1496283"/>
                        <a:gd name="connsiteY55" fmla="*/ 677007 h 758095"/>
                        <a:gd name="connsiteX56" fmla="*/ 449837 w 1496283"/>
                        <a:gd name="connsiteY56" fmla="*/ 674028 h 758095"/>
                        <a:gd name="connsiteX57" fmla="*/ 385888 w 1496283"/>
                        <a:gd name="connsiteY57" fmla="*/ 637474 h 758095"/>
                        <a:gd name="connsiteX58" fmla="*/ 340499 w 1496283"/>
                        <a:gd name="connsiteY58" fmla="*/ 603594 h 758095"/>
                        <a:gd name="connsiteX59" fmla="*/ 302212 w 1496283"/>
                        <a:gd name="connsiteY59" fmla="*/ 578819 h 758095"/>
                        <a:gd name="connsiteX60" fmla="*/ 266176 w 1496283"/>
                        <a:gd name="connsiteY60" fmla="*/ 556297 h 758095"/>
                        <a:gd name="connsiteX61" fmla="*/ 259420 w 1496283"/>
                        <a:gd name="connsiteY61" fmla="*/ 554045 h 758095"/>
                        <a:gd name="connsiteX62" fmla="*/ 236897 w 1496283"/>
                        <a:gd name="connsiteY62" fmla="*/ 545036 h 758095"/>
                        <a:gd name="connsiteX63" fmla="*/ 180592 w 1496283"/>
                        <a:gd name="connsiteY63" fmla="*/ 536027 h 758095"/>
                        <a:gd name="connsiteX64" fmla="*/ 117530 w 1496283"/>
                        <a:gd name="connsiteY64" fmla="*/ 533775 h 758095"/>
                        <a:gd name="connsiteX65" fmla="*/ 76990 w 1496283"/>
                        <a:gd name="connsiteY65" fmla="*/ 536027 h 758095"/>
                        <a:gd name="connsiteX66" fmla="*/ 61716 w 1496283"/>
                        <a:gd name="connsiteY66" fmla="*/ 536930 h 758095"/>
                        <a:gd name="connsiteX67" fmla="*/ 23554 w 1496283"/>
                        <a:gd name="connsiteY67" fmla="*/ 550729 h 758095"/>
                        <a:gd name="connsiteX68" fmla="*/ 174 w 1496283"/>
                        <a:gd name="connsiteY68" fmla="*/ 573331 h 758095"/>
                        <a:gd name="connsiteX69" fmla="*/ 16278 w 1496283"/>
                        <a:gd name="connsiteY69" fmla="*/ 613525 h 758095"/>
                        <a:gd name="connsiteX70" fmla="*/ 73673 w 1496283"/>
                        <a:gd name="connsiteY70" fmla="*/ 624127 h 758095"/>
                        <a:gd name="connsiteX71" fmla="*/ 125098 w 1496283"/>
                        <a:gd name="connsiteY71" fmla="*/ 629432 h 758095"/>
                        <a:gd name="connsiteX72" fmla="*/ 167079 w 1496283"/>
                        <a:gd name="connsiteY72" fmla="*/ 632873 h 758095"/>
                        <a:gd name="connsiteX73" fmla="*/ 219459 w 1496283"/>
                        <a:gd name="connsiteY73" fmla="*/ 640429 h 758095"/>
                        <a:gd name="connsiteX74" fmla="*/ 271260 w 1496283"/>
                        <a:gd name="connsiteY74" fmla="*/ 659173 h 758095"/>
                        <a:gd name="connsiteX75" fmla="*/ 302212 w 1496283"/>
                        <a:gd name="connsiteY75" fmla="*/ 675665 h 758095"/>
                        <a:gd name="connsiteX76" fmla="*/ 337300 w 1496283"/>
                        <a:gd name="connsiteY76" fmla="*/ 700365 h 758095"/>
                        <a:gd name="connsiteX77" fmla="*/ 363637 w 1496283"/>
                        <a:gd name="connsiteY77" fmla="*/ 738763 h 758095"/>
                        <a:gd name="connsiteX78" fmla="*/ 403561 w 1496283"/>
                        <a:gd name="connsiteY78" fmla="*/ 752240 h 758095"/>
                        <a:gd name="connsiteX79" fmla="*/ 548393 w 1496283"/>
                        <a:gd name="connsiteY79" fmla="*/ 753003 h 758095"/>
                        <a:gd name="connsiteX80" fmla="*/ 630198 w 1496283"/>
                        <a:gd name="connsiteY80" fmla="*/ 750751 h 758095"/>
                        <a:gd name="connsiteX81" fmla="*/ 689593 w 1496283"/>
                        <a:gd name="connsiteY81" fmla="*/ 745483 h 758095"/>
                        <a:gd name="connsiteX82" fmla="*/ 735846 w 1496283"/>
                        <a:gd name="connsiteY82" fmla="*/ 708955 h 758095"/>
                        <a:gd name="connsiteX83" fmla="*/ 766094 w 1496283"/>
                        <a:gd name="connsiteY83" fmla="*/ 676722 h 758095"/>
                        <a:gd name="connsiteX84" fmla="*/ 818622 w 1496283"/>
                        <a:gd name="connsiteY84" fmla="*/ 631642 h 758095"/>
                        <a:gd name="connsiteX85" fmla="*/ 869696 w 1496283"/>
                        <a:gd name="connsiteY85" fmla="*/ 611335 h 758095"/>
                        <a:gd name="connsiteX86" fmla="*/ 932033 w 1496283"/>
                        <a:gd name="connsiteY86" fmla="*/ 606609 h 758095"/>
                        <a:gd name="connsiteX87" fmla="*/ 990553 w 1496283"/>
                        <a:gd name="connsiteY87" fmla="*/ 619249 h 758095"/>
                        <a:gd name="connsiteX88" fmla="*/ 1055647 w 1496283"/>
                        <a:gd name="connsiteY88" fmla="*/ 656699 h 758095"/>
                        <a:gd name="connsiteX89" fmla="*/ 1085983 w 1496283"/>
                        <a:gd name="connsiteY89" fmla="*/ 686926 h 758095"/>
                        <a:gd name="connsiteX90" fmla="*/ 1131027 w 1496283"/>
                        <a:gd name="connsiteY90" fmla="*/ 727466 h 758095"/>
                        <a:gd name="connsiteX91" fmla="*/ 1133280 w 1496283"/>
                        <a:gd name="connsiteY91" fmla="*/ 736474 h 758095"/>
                        <a:gd name="connsiteX92" fmla="*/ 1149045 w 1496283"/>
                        <a:gd name="connsiteY92" fmla="*/ 743231 h 758095"/>
                        <a:gd name="connsiteX93" fmla="*/ 1191837 w 1496283"/>
                        <a:gd name="connsiteY93" fmla="*/ 745483 h 758095"/>
                        <a:gd name="connsiteX94" fmla="*/ 1207603 w 1496283"/>
                        <a:gd name="connsiteY94" fmla="*/ 743231 h 758095"/>
                        <a:gd name="connsiteX95" fmla="*/ 1248143 w 1496283"/>
                        <a:gd name="connsiteY95" fmla="*/ 745483 h 758095"/>
                        <a:gd name="connsiteX96" fmla="*/ 1268413 w 1496283"/>
                        <a:gd name="connsiteY96" fmla="*/ 747736 h 758095"/>
                        <a:gd name="connsiteX97" fmla="*/ 1281926 w 1496283"/>
                        <a:gd name="connsiteY97" fmla="*/ 729718 h 758095"/>
                        <a:gd name="connsiteX98" fmla="*/ 1288683 w 1496283"/>
                        <a:gd name="connsiteY98" fmla="*/ 727466 h 758095"/>
                        <a:gd name="connsiteX99" fmla="*/ 1304448 w 1496283"/>
                        <a:gd name="connsiteY99" fmla="*/ 713952 h 758095"/>
                        <a:gd name="connsiteX100" fmla="*/ 1306700 w 1496283"/>
                        <a:gd name="connsiteY100" fmla="*/ 707196 h 758095"/>
                        <a:gd name="connsiteX101" fmla="*/ 1311205 w 1496283"/>
                        <a:gd name="connsiteY101" fmla="*/ 700439 h 758095"/>
                        <a:gd name="connsiteX102" fmla="*/ 1315709 w 1496283"/>
                        <a:gd name="connsiteY102" fmla="*/ 691430 h 758095"/>
                        <a:gd name="connsiteX103" fmla="*/ 1322466 w 1496283"/>
                        <a:gd name="connsiteY103" fmla="*/ 689178 h 758095"/>
                        <a:gd name="connsiteX104" fmla="*/ 1326970 w 1496283"/>
                        <a:gd name="connsiteY104" fmla="*/ 680169 h 758095"/>
                        <a:gd name="connsiteX105" fmla="*/ 1333727 w 1496283"/>
                        <a:gd name="connsiteY105" fmla="*/ 675665 h 758095"/>
                        <a:gd name="connsiteX106" fmla="*/ 1335979 w 1496283"/>
                        <a:gd name="connsiteY106" fmla="*/ 666656 h 758095"/>
                        <a:gd name="connsiteX107" fmla="*/ 1338231 w 1496283"/>
                        <a:gd name="connsiteY107" fmla="*/ 659899 h 758095"/>
                        <a:gd name="connsiteX108" fmla="*/ 1342736 w 1496283"/>
                        <a:gd name="connsiteY108" fmla="*/ 655395 h 758095"/>
                        <a:gd name="connsiteX109" fmla="*/ 1351745 w 1496283"/>
                        <a:gd name="connsiteY109" fmla="*/ 641881 h 758095"/>
                        <a:gd name="connsiteX110" fmla="*/ 1353997 w 1496283"/>
                        <a:gd name="connsiteY110" fmla="*/ 632873 h 758095"/>
                        <a:gd name="connsiteX111" fmla="*/ 1356249 w 1496283"/>
                        <a:gd name="connsiteY111" fmla="*/ 610350 h 758095"/>
                        <a:gd name="connsiteX112" fmla="*/ 1360753 w 1496283"/>
                        <a:gd name="connsiteY112" fmla="*/ 601341 h 758095"/>
                        <a:gd name="connsiteX113" fmla="*/ 1365258 w 1496283"/>
                        <a:gd name="connsiteY113" fmla="*/ 585576 h 758095"/>
                        <a:gd name="connsiteX114" fmla="*/ 1372015 w 1496283"/>
                        <a:gd name="connsiteY114" fmla="*/ 576567 h 758095"/>
                        <a:gd name="connsiteX115" fmla="*/ 1376519 w 1496283"/>
                        <a:gd name="connsiteY115" fmla="*/ 542784 h 758095"/>
                        <a:gd name="connsiteX116" fmla="*/ 1378771 w 1496283"/>
                        <a:gd name="connsiteY116" fmla="*/ 533775 h 758095"/>
                        <a:gd name="connsiteX117" fmla="*/ 1381023 w 1496283"/>
                        <a:gd name="connsiteY117" fmla="*/ 477470 h 758095"/>
                        <a:gd name="connsiteX118" fmla="*/ 1396789 w 1496283"/>
                        <a:gd name="connsiteY118" fmla="*/ 454947 h 758095"/>
                        <a:gd name="connsiteX119" fmla="*/ 1403546 w 1496283"/>
                        <a:gd name="connsiteY119" fmla="*/ 443686 h 758095"/>
                        <a:gd name="connsiteX120" fmla="*/ 1410302 w 1496283"/>
                        <a:gd name="connsiteY120" fmla="*/ 434677 h 758095"/>
                        <a:gd name="connsiteX121" fmla="*/ 1412554 w 1496283"/>
                        <a:gd name="connsiteY121" fmla="*/ 385129 h 758095"/>
                        <a:gd name="connsiteX122" fmla="*/ 1414807 w 1496283"/>
                        <a:gd name="connsiteY122" fmla="*/ 373868 h 758095"/>
                        <a:gd name="connsiteX123" fmla="*/ 1421563 w 1496283"/>
                        <a:gd name="connsiteY123" fmla="*/ 367111 h 758095"/>
                        <a:gd name="connsiteX124" fmla="*/ 1435077 w 1496283"/>
                        <a:gd name="connsiteY124" fmla="*/ 157655 h 758095"/>
                        <a:gd name="connsiteX125" fmla="*/ 1448590 w 1496283"/>
                        <a:gd name="connsiteY125" fmla="*/ 141889 h 758095"/>
                        <a:gd name="connsiteX126" fmla="*/ 1453094 w 1496283"/>
                        <a:gd name="connsiteY126" fmla="*/ 135133 h 758095"/>
                        <a:gd name="connsiteX127" fmla="*/ 1459851 w 1496283"/>
                        <a:gd name="connsiteY127" fmla="*/ 132880 h 758095"/>
                        <a:gd name="connsiteX128" fmla="*/ 1466608 w 1496283"/>
                        <a:gd name="connsiteY128" fmla="*/ 128376 h 758095"/>
                        <a:gd name="connsiteX129" fmla="*/ 1468860 w 1496283"/>
                        <a:gd name="connsiteY129" fmla="*/ 99097 h 758095"/>
                        <a:gd name="connsiteX130" fmla="*/ 1475617 w 1496283"/>
                        <a:gd name="connsiteY130" fmla="*/ 94593 h 758095"/>
                        <a:gd name="connsiteX131" fmla="*/ 1486878 w 1496283"/>
                        <a:gd name="connsiteY131" fmla="*/ 83332 h 758095"/>
                        <a:gd name="connsiteX132" fmla="*/ 1489130 w 1496283"/>
                        <a:gd name="connsiteY132" fmla="*/ 76575 h 758095"/>
                        <a:gd name="connsiteX133" fmla="*/ 1495887 w 1496283"/>
                        <a:gd name="connsiteY133" fmla="*/ 74323 h 758095"/>
                        <a:gd name="connsiteX134" fmla="*/ 1493634 w 1496283"/>
                        <a:gd name="connsiteY134" fmla="*/ 0 h 758095"/>
                        <a:gd name="connsiteX135" fmla="*/ 1482373 w 1496283"/>
                        <a:gd name="connsiteY135" fmla="*/ 9008 h 758095"/>
                        <a:gd name="connsiteX136" fmla="*/ 1480121 w 1496283"/>
                        <a:gd name="connsiteY136" fmla="*/ 18017 h 758095"/>
                        <a:gd name="connsiteX137" fmla="*/ 1473364 w 1496283"/>
                        <a:gd name="connsiteY137" fmla="*/ 20270 h 758095"/>
                        <a:gd name="connsiteX138" fmla="*/ 1482373 w 1496283"/>
                        <a:gd name="connsiteY138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51297 w 1496283"/>
                        <a:gd name="connsiteY43" fmla="*/ 666656 h 758095"/>
                        <a:gd name="connsiteX44" fmla="*/ 1135532 w 1496283"/>
                        <a:gd name="connsiteY44" fmla="*/ 646386 h 758095"/>
                        <a:gd name="connsiteX45" fmla="*/ 1093602 w 1496283"/>
                        <a:gd name="connsiteY45" fmla="*/ 589675 h 758095"/>
                        <a:gd name="connsiteX46" fmla="*/ 1002467 w 1496283"/>
                        <a:gd name="connsiteY46" fmla="*/ 535190 h 758095"/>
                        <a:gd name="connsiteX47" fmla="*/ 905806 w 1496283"/>
                        <a:gd name="connsiteY47" fmla="*/ 522514 h 758095"/>
                        <a:gd name="connsiteX48" fmla="*/ 856257 w 1496283"/>
                        <a:gd name="connsiteY48" fmla="*/ 527018 h 758095"/>
                        <a:gd name="connsiteX49" fmla="*/ 796063 w 1496283"/>
                        <a:gd name="connsiteY49" fmla="*/ 547399 h 758095"/>
                        <a:gd name="connsiteX50" fmla="*/ 750403 w 1496283"/>
                        <a:gd name="connsiteY50" fmla="*/ 578819 h 758095"/>
                        <a:gd name="connsiteX51" fmla="*/ 709863 w 1496283"/>
                        <a:gd name="connsiteY51" fmla="*/ 626116 h 758095"/>
                        <a:gd name="connsiteX52" fmla="*/ 691845 w 1496283"/>
                        <a:gd name="connsiteY52" fmla="*/ 644134 h 758095"/>
                        <a:gd name="connsiteX53" fmla="*/ 647490 w 1496283"/>
                        <a:gd name="connsiteY53" fmla="*/ 668108 h 758095"/>
                        <a:gd name="connsiteX54" fmla="*/ 550719 w 1496283"/>
                        <a:gd name="connsiteY54" fmla="*/ 677007 h 758095"/>
                        <a:gd name="connsiteX55" fmla="*/ 449837 w 1496283"/>
                        <a:gd name="connsiteY55" fmla="*/ 674028 h 758095"/>
                        <a:gd name="connsiteX56" fmla="*/ 385888 w 1496283"/>
                        <a:gd name="connsiteY56" fmla="*/ 637474 h 758095"/>
                        <a:gd name="connsiteX57" fmla="*/ 340499 w 1496283"/>
                        <a:gd name="connsiteY57" fmla="*/ 603594 h 758095"/>
                        <a:gd name="connsiteX58" fmla="*/ 302212 w 1496283"/>
                        <a:gd name="connsiteY58" fmla="*/ 578819 h 758095"/>
                        <a:gd name="connsiteX59" fmla="*/ 266176 w 1496283"/>
                        <a:gd name="connsiteY59" fmla="*/ 556297 h 758095"/>
                        <a:gd name="connsiteX60" fmla="*/ 259420 w 1496283"/>
                        <a:gd name="connsiteY60" fmla="*/ 554045 h 758095"/>
                        <a:gd name="connsiteX61" fmla="*/ 236897 w 1496283"/>
                        <a:gd name="connsiteY61" fmla="*/ 545036 h 758095"/>
                        <a:gd name="connsiteX62" fmla="*/ 180592 w 1496283"/>
                        <a:gd name="connsiteY62" fmla="*/ 536027 h 758095"/>
                        <a:gd name="connsiteX63" fmla="*/ 117530 w 1496283"/>
                        <a:gd name="connsiteY63" fmla="*/ 533775 h 758095"/>
                        <a:gd name="connsiteX64" fmla="*/ 76990 w 1496283"/>
                        <a:gd name="connsiteY64" fmla="*/ 536027 h 758095"/>
                        <a:gd name="connsiteX65" fmla="*/ 61716 w 1496283"/>
                        <a:gd name="connsiteY65" fmla="*/ 536930 h 758095"/>
                        <a:gd name="connsiteX66" fmla="*/ 23554 w 1496283"/>
                        <a:gd name="connsiteY66" fmla="*/ 550729 h 758095"/>
                        <a:gd name="connsiteX67" fmla="*/ 174 w 1496283"/>
                        <a:gd name="connsiteY67" fmla="*/ 573331 h 758095"/>
                        <a:gd name="connsiteX68" fmla="*/ 16278 w 1496283"/>
                        <a:gd name="connsiteY68" fmla="*/ 613525 h 758095"/>
                        <a:gd name="connsiteX69" fmla="*/ 73673 w 1496283"/>
                        <a:gd name="connsiteY69" fmla="*/ 624127 h 758095"/>
                        <a:gd name="connsiteX70" fmla="*/ 125098 w 1496283"/>
                        <a:gd name="connsiteY70" fmla="*/ 629432 h 758095"/>
                        <a:gd name="connsiteX71" fmla="*/ 167079 w 1496283"/>
                        <a:gd name="connsiteY71" fmla="*/ 632873 h 758095"/>
                        <a:gd name="connsiteX72" fmla="*/ 219459 w 1496283"/>
                        <a:gd name="connsiteY72" fmla="*/ 640429 h 758095"/>
                        <a:gd name="connsiteX73" fmla="*/ 271260 w 1496283"/>
                        <a:gd name="connsiteY73" fmla="*/ 659173 h 758095"/>
                        <a:gd name="connsiteX74" fmla="*/ 302212 w 1496283"/>
                        <a:gd name="connsiteY74" fmla="*/ 675665 h 758095"/>
                        <a:gd name="connsiteX75" fmla="*/ 337300 w 1496283"/>
                        <a:gd name="connsiteY75" fmla="*/ 700365 h 758095"/>
                        <a:gd name="connsiteX76" fmla="*/ 363637 w 1496283"/>
                        <a:gd name="connsiteY76" fmla="*/ 738763 h 758095"/>
                        <a:gd name="connsiteX77" fmla="*/ 403561 w 1496283"/>
                        <a:gd name="connsiteY77" fmla="*/ 752240 h 758095"/>
                        <a:gd name="connsiteX78" fmla="*/ 548393 w 1496283"/>
                        <a:gd name="connsiteY78" fmla="*/ 753003 h 758095"/>
                        <a:gd name="connsiteX79" fmla="*/ 630198 w 1496283"/>
                        <a:gd name="connsiteY79" fmla="*/ 750751 h 758095"/>
                        <a:gd name="connsiteX80" fmla="*/ 689593 w 1496283"/>
                        <a:gd name="connsiteY80" fmla="*/ 745483 h 758095"/>
                        <a:gd name="connsiteX81" fmla="*/ 735846 w 1496283"/>
                        <a:gd name="connsiteY81" fmla="*/ 708955 h 758095"/>
                        <a:gd name="connsiteX82" fmla="*/ 766094 w 1496283"/>
                        <a:gd name="connsiteY82" fmla="*/ 676722 h 758095"/>
                        <a:gd name="connsiteX83" fmla="*/ 818622 w 1496283"/>
                        <a:gd name="connsiteY83" fmla="*/ 631642 h 758095"/>
                        <a:gd name="connsiteX84" fmla="*/ 869696 w 1496283"/>
                        <a:gd name="connsiteY84" fmla="*/ 611335 h 758095"/>
                        <a:gd name="connsiteX85" fmla="*/ 932033 w 1496283"/>
                        <a:gd name="connsiteY85" fmla="*/ 606609 h 758095"/>
                        <a:gd name="connsiteX86" fmla="*/ 990553 w 1496283"/>
                        <a:gd name="connsiteY86" fmla="*/ 619249 h 758095"/>
                        <a:gd name="connsiteX87" fmla="*/ 1055647 w 1496283"/>
                        <a:gd name="connsiteY87" fmla="*/ 656699 h 758095"/>
                        <a:gd name="connsiteX88" fmla="*/ 1085983 w 1496283"/>
                        <a:gd name="connsiteY88" fmla="*/ 686926 h 758095"/>
                        <a:gd name="connsiteX89" fmla="*/ 1131027 w 1496283"/>
                        <a:gd name="connsiteY89" fmla="*/ 727466 h 758095"/>
                        <a:gd name="connsiteX90" fmla="*/ 1133280 w 1496283"/>
                        <a:gd name="connsiteY90" fmla="*/ 736474 h 758095"/>
                        <a:gd name="connsiteX91" fmla="*/ 1149045 w 1496283"/>
                        <a:gd name="connsiteY91" fmla="*/ 743231 h 758095"/>
                        <a:gd name="connsiteX92" fmla="*/ 1191837 w 1496283"/>
                        <a:gd name="connsiteY92" fmla="*/ 745483 h 758095"/>
                        <a:gd name="connsiteX93" fmla="*/ 1207603 w 1496283"/>
                        <a:gd name="connsiteY93" fmla="*/ 743231 h 758095"/>
                        <a:gd name="connsiteX94" fmla="*/ 1248143 w 1496283"/>
                        <a:gd name="connsiteY94" fmla="*/ 745483 h 758095"/>
                        <a:gd name="connsiteX95" fmla="*/ 1268413 w 1496283"/>
                        <a:gd name="connsiteY95" fmla="*/ 747736 h 758095"/>
                        <a:gd name="connsiteX96" fmla="*/ 1281926 w 1496283"/>
                        <a:gd name="connsiteY96" fmla="*/ 729718 h 758095"/>
                        <a:gd name="connsiteX97" fmla="*/ 1288683 w 1496283"/>
                        <a:gd name="connsiteY97" fmla="*/ 727466 h 758095"/>
                        <a:gd name="connsiteX98" fmla="*/ 1304448 w 1496283"/>
                        <a:gd name="connsiteY98" fmla="*/ 713952 h 758095"/>
                        <a:gd name="connsiteX99" fmla="*/ 1306700 w 1496283"/>
                        <a:gd name="connsiteY99" fmla="*/ 707196 h 758095"/>
                        <a:gd name="connsiteX100" fmla="*/ 1311205 w 1496283"/>
                        <a:gd name="connsiteY100" fmla="*/ 700439 h 758095"/>
                        <a:gd name="connsiteX101" fmla="*/ 1315709 w 1496283"/>
                        <a:gd name="connsiteY101" fmla="*/ 691430 h 758095"/>
                        <a:gd name="connsiteX102" fmla="*/ 1322466 w 1496283"/>
                        <a:gd name="connsiteY102" fmla="*/ 689178 h 758095"/>
                        <a:gd name="connsiteX103" fmla="*/ 1326970 w 1496283"/>
                        <a:gd name="connsiteY103" fmla="*/ 680169 h 758095"/>
                        <a:gd name="connsiteX104" fmla="*/ 1333727 w 1496283"/>
                        <a:gd name="connsiteY104" fmla="*/ 675665 h 758095"/>
                        <a:gd name="connsiteX105" fmla="*/ 1335979 w 1496283"/>
                        <a:gd name="connsiteY105" fmla="*/ 666656 h 758095"/>
                        <a:gd name="connsiteX106" fmla="*/ 1338231 w 1496283"/>
                        <a:gd name="connsiteY106" fmla="*/ 659899 h 758095"/>
                        <a:gd name="connsiteX107" fmla="*/ 1342736 w 1496283"/>
                        <a:gd name="connsiteY107" fmla="*/ 655395 h 758095"/>
                        <a:gd name="connsiteX108" fmla="*/ 1351745 w 1496283"/>
                        <a:gd name="connsiteY108" fmla="*/ 641881 h 758095"/>
                        <a:gd name="connsiteX109" fmla="*/ 1353997 w 1496283"/>
                        <a:gd name="connsiteY109" fmla="*/ 632873 h 758095"/>
                        <a:gd name="connsiteX110" fmla="*/ 1356249 w 1496283"/>
                        <a:gd name="connsiteY110" fmla="*/ 610350 h 758095"/>
                        <a:gd name="connsiteX111" fmla="*/ 1360753 w 1496283"/>
                        <a:gd name="connsiteY111" fmla="*/ 601341 h 758095"/>
                        <a:gd name="connsiteX112" fmla="*/ 1365258 w 1496283"/>
                        <a:gd name="connsiteY112" fmla="*/ 585576 h 758095"/>
                        <a:gd name="connsiteX113" fmla="*/ 1372015 w 1496283"/>
                        <a:gd name="connsiteY113" fmla="*/ 576567 h 758095"/>
                        <a:gd name="connsiteX114" fmla="*/ 1376519 w 1496283"/>
                        <a:gd name="connsiteY114" fmla="*/ 542784 h 758095"/>
                        <a:gd name="connsiteX115" fmla="*/ 1378771 w 1496283"/>
                        <a:gd name="connsiteY115" fmla="*/ 533775 h 758095"/>
                        <a:gd name="connsiteX116" fmla="*/ 1381023 w 1496283"/>
                        <a:gd name="connsiteY116" fmla="*/ 477470 h 758095"/>
                        <a:gd name="connsiteX117" fmla="*/ 1396789 w 1496283"/>
                        <a:gd name="connsiteY117" fmla="*/ 454947 h 758095"/>
                        <a:gd name="connsiteX118" fmla="*/ 1403546 w 1496283"/>
                        <a:gd name="connsiteY118" fmla="*/ 443686 h 758095"/>
                        <a:gd name="connsiteX119" fmla="*/ 1410302 w 1496283"/>
                        <a:gd name="connsiteY119" fmla="*/ 434677 h 758095"/>
                        <a:gd name="connsiteX120" fmla="*/ 1412554 w 1496283"/>
                        <a:gd name="connsiteY120" fmla="*/ 385129 h 758095"/>
                        <a:gd name="connsiteX121" fmla="*/ 1414807 w 1496283"/>
                        <a:gd name="connsiteY121" fmla="*/ 373868 h 758095"/>
                        <a:gd name="connsiteX122" fmla="*/ 1421563 w 1496283"/>
                        <a:gd name="connsiteY122" fmla="*/ 367111 h 758095"/>
                        <a:gd name="connsiteX123" fmla="*/ 1435077 w 1496283"/>
                        <a:gd name="connsiteY123" fmla="*/ 157655 h 758095"/>
                        <a:gd name="connsiteX124" fmla="*/ 1448590 w 1496283"/>
                        <a:gd name="connsiteY124" fmla="*/ 141889 h 758095"/>
                        <a:gd name="connsiteX125" fmla="*/ 1453094 w 1496283"/>
                        <a:gd name="connsiteY125" fmla="*/ 135133 h 758095"/>
                        <a:gd name="connsiteX126" fmla="*/ 1459851 w 1496283"/>
                        <a:gd name="connsiteY126" fmla="*/ 132880 h 758095"/>
                        <a:gd name="connsiteX127" fmla="*/ 1466608 w 1496283"/>
                        <a:gd name="connsiteY127" fmla="*/ 128376 h 758095"/>
                        <a:gd name="connsiteX128" fmla="*/ 1468860 w 1496283"/>
                        <a:gd name="connsiteY128" fmla="*/ 99097 h 758095"/>
                        <a:gd name="connsiteX129" fmla="*/ 1475617 w 1496283"/>
                        <a:gd name="connsiteY129" fmla="*/ 94593 h 758095"/>
                        <a:gd name="connsiteX130" fmla="*/ 1486878 w 1496283"/>
                        <a:gd name="connsiteY130" fmla="*/ 83332 h 758095"/>
                        <a:gd name="connsiteX131" fmla="*/ 1489130 w 1496283"/>
                        <a:gd name="connsiteY131" fmla="*/ 76575 h 758095"/>
                        <a:gd name="connsiteX132" fmla="*/ 1495887 w 1496283"/>
                        <a:gd name="connsiteY132" fmla="*/ 74323 h 758095"/>
                        <a:gd name="connsiteX133" fmla="*/ 1493634 w 1496283"/>
                        <a:gd name="connsiteY133" fmla="*/ 0 h 758095"/>
                        <a:gd name="connsiteX134" fmla="*/ 1482373 w 1496283"/>
                        <a:gd name="connsiteY134" fmla="*/ 9008 h 758095"/>
                        <a:gd name="connsiteX135" fmla="*/ 1480121 w 1496283"/>
                        <a:gd name="connsiteY135" fmla="*/ 18017 h 758095"/>
                        <a:gd name="connsiteX136" fmla="*/ 1473364 w 1496283"/>
                        <a:gd name="connsiteY136" fmla="*/ 20270 h 758095"/>
                        <a:gd name="connsiteX137" fmla="*/ 1482373 w 1496283"/>
                        <a:gd name="connsiteY137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33280 w 1496283"/>
                        <a:gd name="connsiteY89" fmla="*/ 736474 h 758095"/>
                        <a:gd name="connsiteX90" fmla="*/ 1149045 w 1496283"/>
                        <a:gd name="connsiteY90" fmla="*/ 743231 h 758095"/>
                        <a:gd name="connsiteX91" fmla="*/ 1191837 w 1496283"/>
                        <a:gd name="connsiteY91" fmla="*/ 745483 h 758095"/>
                        <a:gd name="connsiteX92" fmla="*/ 1207603 w 1496283"/>
                        <a:gd name="connsiteY92" fmla="*/ 743231 h 758095"/>
                        <a:gd name="connsiteX93" fmla="*/ 1248143 w 1496283"/>
                        <a:gd name="connsiteY93" fmla="*/ 745483 h 758095"/>
                        <a:gd name="connsiteX94" fmla="*/ 1268413 w 1496283"/>
                        <a:gd name="connsiteY94" fmla="*/ 747736 h 758095"/>
                        <a:gd name="connsiteX95" fmla="*/ 1281926 w 1496283"/>
                        <a:gd name="connsiteY95" fmla="*/ 729718 h 758095"/>
                        <a:gd name="connsiteX96" fmla="*/ 1288683 w 1496283"/>
                        <a:gd name="connsiteY96" fmla="*/ 727466 h 758095"/>
                        <a:gd name="connsiteX97" fmla="*/ 1304448 w 1496283"/>
                        <a:gd name="connsiteY97" fmla="*/ 713952 h 758095"/>
                        <a:gd name="connsiteX98" fmla="*/ 1306700 w 1496283"/>
                        <a:gd name="connsiteY98" fmla="*/ 707196 h 758095"/>
                        <a:gd name="connsiteX99" fmla="*/ 1311205 w 1496283"/>
                        <a:gd name="connsiteY99" fmla="*/ 700439 h 758095"/>
                        <a:gd name="connsiteX100" fmla="*/ 1315709 w 1496283"/>
                        <a:gd name="connsiteY100" fmla="*/ 691430 h 758095"/>
                        <a:gd name="connsiteX101" fmla="*/ 1322466 w 1496283"/>
                        <a:gd name="connsiteY101" fmla="*/ 689178 h 758095"/>
                        <a:gd name="connsiteX102" fmla="*/ 1326970 w 1496283"/>
                        <a:gd name="connsiteY102" fmla="*/ 680169 h 758095"/>
                        <a:gd name="connsiteX103" fmla="*/ 1333727 w 1496283"/>
                        <a:gd name="connsiteY103" fmla="*/ 675665 h 758095"/>
                        <a:gd name="connsiteX104" fmla="*/ 1335979 w 1496283"/>
                        <a:gd name="connsiteY104" fmla="*/ 666656 h 758095"/>
                        <a:gd name="connsiteX105" fmla="*/ 1338231 w 1496283"/>
                        <a:gd name="connsiteY105" fmla="*/ 659899 h 758095"/>
                        <a:gd name="connsiteX106" fmla="*/ 1342736 w 1496283"/>
                        <a:gd name="connsiteY106" fmla="*/ 655395 h 758095"/>
                        <a:gd name="connsiteX107" fmla="*/ 1351745 w 1496283"/>
                        <a:gd name="connsiteY107" fmla="*/ 641881 h 758095"/>
                        <a:gd name="connsiteX108" fmla="*/ 1353997 w 1496283"/>
                        <a:gd name="connsiteY108" fmla="*/ 632873 h 758095"/>
                        <a:gd name="connsiteX109" fmla="*/ 1356249 w 1496283"/>
                        <a:gd name="connsiteY109" fmla="*/ 610350 h 758095"/>
                        <a:gd name="connsiteX110" fmla="*/ 1360753 w 1496283"/>
                        <a:gd name="connsiteY110" fmla="*/ 601341 h 758095"/>
                        <a:gd name="connsiteX111" fmla="*/ 1365258 w 1496283"/>
                        <a:gd name="connsiteY111" fmla="*/ 585576 h 758095"/>
                        <a:gd name="connsiteX112" fmla="*/ 1372015 w 1496283"/>
                        <a:gd name="connsiteY112" fmla="*/ 576567 h 758095"/>
                        <a:gd name="connsiteX113" fmla="*/ 1376519 w 1496283"/>
                        <a:gd name="connsiteY113" fmla="*/ 542784 h 758095"/>
                        <a:gd name="connsiteX114" fmla="*/ 1378771 w 1496283"/>
                        <a:gd name="connsiteY114" fmla="*/ 533775 h 758095"/>
                        <a:gd name="connsiteX115" fmla="*/ 1381023 w 1496283"/>
                        <a:gd name="connsiteY115" fmla="*/ 477470 h 758095"/>
                        <a:gd name="connsiteX116" fmla="*/ 1396789 w 1496283"/>
                        <a:gd name="connsiteY116" fmla="*/ 454947 h 758095"/>
                        <a:gd name="connsiteX117" fmla="*/ 1403546 w 1496283"/>
                        <a:gd name="connsiteY117" fmla="*/ 443686 h 758095"/>
                        <a:gd name="connsiteX118" fmla="*/ 1410302 w 1496283"/>
                        <a:gd name="connsiteY118" fmla="*/ 434677 h 758095"/>
                        <a:gd name="connsiteX119" fmla="*/ 1412554 w 1496283"/>
                        <a:gd name="connsiteY119" fmla="*/ 385129 h 758095"/>
                        <a:gd name="connsiteX120" fmla="*/ 1414807 w 1496283"/>
                        <a:gd name="connsiteY120" fmla="*/ 373868 h 758095"/>
                        <a:gd name="connsiteX121" fmla="*/ 1421563 w 1496283"/>
                        <a:gd name="connsiteY121" fmla="*/ 367111 h 758095"/>
                        <a:gd name="connsiteX122" fmla="*/ 1435077 w 1496283"/>
                        <a:gd name="connsiteY122" fmla="*/ 157655 h 758095"/>
                        <a:gd name="connsiteX123" fmla="*/ 1448590 w 1496283"/>
                        <a:gd name="connsiteY123" fmla="*/ 141889 h 758095"/>
                        <a:gd name="connsiteX124" fmla="*/ 1453094 w 1496283"/>
                        <a:gd name="connsiteY124" fmla="*/ 135133 h 758095"/>
                        <a:gd name="connsiteX125" fmla="*/ 1459851 w 1496283"/>
                        <a:gd name="connsiteY125" fmla="*/ 132880 h 758095"/>
                        <a:gd name="connsiteX126" fmla="*/ 1466608 w 1496283"/>
                        <a:gd name="connsiteY126" fmla="*/ 128376 h 758095"/>
                        <a:gd name="connsiteX127" fmla="*/ 1468860 w 1496283"/>
                        <a:gd name="connsiteY127" fmla="*/ 99097 h 758095"/>
                        <a:gd name="connsiteX128" fmla="*/ 1475617 w 1496283"/>
                        <a:gd name="connsiteY128" fmla="*/ 94593 h 758095"/>
                        <a:gd name="connsiteX129" fmla="*/ 1486878 w 1496283"/>
                        <a:gd name="connsiteY129" fmla="*/ 83332 h 758095"/>
                        <a:gd name="connsiteX130" fmla="*/ 1489130 w 1496283"/>
                        <a:gd name="connsiteY130" fmla="*/ 76575 h 758095"/>
                        <a:gd name="connsiteX131" fmla="*/ 1495887 w 1496283"/>
                        <a:gd name="connsiteY131" fmla="*/ 74323 h 758095"/>
                        <a:gd name="connsiteX132" fmla="*/ 1493634 w 1496283"/>
                        <a:gd name="connsiteY132" fmla="*/ 0 h 758095"/>
                        <a:gd name="connsiteX133" fmla="*/ 1482373 w 1496283"/>
                        <a:gd name="connsiteY133" fmla="*/ 9008 h 758095"/>
                        <a:gd name="connsiteX134" fmla="*/ 1480121 w 1496283"/>
                        <a:gd name="connsiteY134" fmla="*/ 18017 h 758095"/>
                        <a:gd name="connsiteX135" fmla="*/ 1473364 w 1496283"/>
                        <a:gd name="connsiteY135" fmla="*/ 20270 h 758095"/>
                        <a:gd name="connsiteX136" fmla="*/ 1482373 w 1496283"/>
                        <a:gd name="connsiteY136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49045 w 1496283"/>
                        <a:gd name="connsiteY89" fmla="*/ 743231 h 758095"/>
                        <a:gd name="connsiteX90" fmla="*/ 1191837 w 1496283"/>
                        <a:gd name="connsiteY90" fmla="*/ 745483 h 758095"/>
                        <a:gd name="connsiteX91" fmla="*/ 1207603 w 1496283"/>
                        <a:gd name="connsiteY91" fmla="*/ 743231 h 758095"/>
                        <a:gd name="connsiteX92" fmla="*/ 1248143 w 1496283"/>
                        <a:gd name="connsiteY92" fmla="*/ 745483 h 758095"/>
                        <a:gd name="connsiteX93" fmla="*/ 1268413 w 1496283"/>
                        <a:gd name="connsiteY93" fmla="*/ 747736 h 758095"/>
                        <a:gd name="connsiteX94" fmla="*/ 1281926 w 1496283"/>
                        <a:gd name="connsiteY94" fmla="*/ 729718 h 758095"/>
                        <a:gd name="connsiteX95" fmla="*/ 1288683 w 1496283"/>
                        <a:gd name="connsiteY95" fmla="*/ 727466 h 758095"/>
                        <a:gd name="connsiteX96" fmla="*/ 1304448 w 1496283"/>
                        <a:gd name="connsiteY96" fmla="*/ 713952 h 758095"/>
                        <a:gd name="connsiteX97" fmla="*/ 1306700 w 1496283"/>
                        <a:gd name="connsiteY97" fmla="*/ 707196 h 758095"/>
                        <a:gd name="connsiteX98" fmla="*/ 1311205 w 1496283"/>
                        <a:gd name="connsiteY98" fmla="*/ 700439 h 758095"/>
                        <a:gd name="connsiteX99" fmla="*/ 1315709 w 1496283"/>
                        <a:gd name="connsiteY99" fmla="*/ 691430 h 758095"/>
                        <a:gd name="connsiteX100" fmla="*/ 1322466 w 1496283"/>
                        <a:gd name="connsiteY100" fmla="*/ 689178 h 758095"/>
                        <a:gd name="connsiteX101" fmla="*/ 1326970 w 1496283"/>
                        <a:gd name="connsiteY101" fmla="*/ 680169 h 758095"/>
                        <a:gd name="connsiteX102" fmla="*/ 1333727 w 1496283"/>
                        <a:gd name="connsiteY102" fmla="*/ 675665 h 758095"/>
                        <a:gd name="connsiteX103" fmla="*/ 1335979 w 1496283"/>
                        <a:gd name="connsiteY103" fmla="*/ 666656 h 758095"/>
                        <a:gd name="connsiteX104" fmla="*/ 1338231 w 1496283"/>
                        <a:gd name="connsiteY104" fmla="*/ 659899 h 758095"/>
                        <a:gd name="connsiteX105" fmla="*/ 1342736 w 1496283"/>
                        <a:gd name="connsiteY105" fmla="*/ 655395 h 758095"/>
                        <a:gd name="connsiteX106" fmla="*/ 1351745 w 1496283"/>
                        <a:gd name="connsiteY106" fmla="*/ 641881 h 758095"/>
                        <a:gd name="connsiteX107" fmla="*/ 1353997 w 1496283"/>
                        <a:gd name="connsiteY107" fmla="*/ 632873 h 758095"/>
                        <a:gd name="connsiteX108" fmla="*/ 1356249 w 1496283"/>
                        <a:gd name="connsiteY108" fmla="*/ 610350 h 758095"/>
                        <a:gd name="connsiteX109" fmla="*/ 1360753 w 1496283"/>
                        <a:gd name="connsiteY109" fmla="*/ 601341 h 758095"/>
                        <a:gd name="connsiteX110" fmla="*/ 1365258 w 1496283"/>
                        <a:gd name="connsiteY110" fmla="*/ 585576 h 758095"/>
                        <a:gd name="connsiteX111" fmla="*/ 1372015 w 1496283"/>
                        <a:gd name="connsiteY111" fmla="*/ 576567 h 758095"/>
                        <a:gd name="connsiteX112" fmla="*/ 1376519 w 1496283"/>
                        <a:gd name="connsiteY112" fmla="*/ 542784 h 758095"/>
                        <a:gd name="connsiteX113" fmla="*/ 1378771 w 1496283"/>
                        <a:gd name="connsiteY113" fmla="*/ 533775 h 758095"/>
                        <a:gd name="connsiteX114" fmla="*/ 1381023 w 1496283"/>
                        <a:gd name="connsiteY114" fmla="*/ 477470 h 758095"/>
                        <a:gd name="connsiteX115" fmla="*/ 1396789 w 1496283"/>
                        <a:gd name="connsiteY115" fmla="*/ 454947 h 758095"/>
                        <a:gd name="connsiteX116" fmla="*/ 1403546 w 1496283"/>
                        <a:gd name="connsiteY116" fmla="*/ 443686 h 758095"/>
                        <a:gd name="connsiteX117" fmla="*/ 1410302 w 1496283"/>
                        <a:gd name="connsiteY117" fmla="*/ 434677 h 758095"/>
                        <a:gd name="connsiteX118" fmla="*/ 1412554 w 1496283"/>
                        <a:gd name="connsiteY118" fmla="*/ 385129 h 758095"/>
                        <a:gd name="connsiteX119" fmla="*/ 1414807 w 1496283"/>
                        <a:gd name="connsiteY119" fmla="*/ 373868 h 758095"/>
                        <a:gd name="connsiteX120" fmla="*/ 1421563 w 1496283"/>
                        <a:gd name="connsiteY120" fmla="*/ 367111 h 758095"/>
                        <a:gd name="connsiteX121" fmla="*/ 1435077 w 1496283"/>
                        <a:gd name="connsiteY121" fmla="*/ 157655 h 758095"/>
                        <a:gd name="connsiteX122" fmla="*/ 1448590 w 1496283"/>
                        <a:gd name="connsiteY122" fmla="*/ 141889 h 758095"/>
                        <a:gd name="connsiteX123" fmla="*/ 1453094 w 1496283"/>
                        <a:gd name="connsiteY123" fmla="*/ 135133 h 758095"/>
                        <a:gd name="connsiteX124" fmla="*/ 1459851 w 1496283"/>
                        <a:gd name="connsiteY124" fmla="*/ 132880 h 758095"/>
                        <a:gd name="connsiteX125" fmla="*/ 1466608 w 1496283"/>
                        <a:gd name="connsiteY125" fmla="*/ 128376 h 758095"/>
                        <a:gd name="connsiteX126" fmla="*/ 1468860 w 1496283"/>
                        <a:gd name="connsiteY126" fmla="*/ 99097 h 758095"/>
                        <a:gd name="connsiteX127" fmla="*/ 1475617 w 1496283"/>
                        <a:gd name="connsiteY127" fmla="*/ 94593 h 758095"/>
                        <a:gd name="connsiteX128" fmla="*/ 1486878 w 1496283"/>
                        <a:gd name="connsiteY128" fmla="*/ 83332 h 758095"/>
                        <a:gd name="connsiteX129" fmla="*/ 1489130 w 1496283"/>
                        <a:gd name="connsiteY129" fmla="*/ 76575 h 758095"/>
                        <a:gd name="connsiteX130" fmla="*/ 1495887 w 1496283"/>
                        <a:gd name="connsiteY130" fmla="*/ 74323 h 758095"/>
                        <a:gd name="connsiteX131" fmla="*/ 1493634 w 1496283"/>
                        <a:gd name="connsiteY131" fmla="*/ 0 h 758095"/>
                        <a:gd name="connsiteX132" fmla="*/ 1482373 w 1496283"/>
                        <a:gd name="connsiteY132" fmla="*/ 9008 h 758095"/>
                        <a:gd name="connsiteX133" fmla="*/ 1480121 w 1496283"/>
                        <a:gd name="connsiteY133" fmla="*/ 18017 h 758095"/>
                        <a:gd name="connsiteX134" fmla="*/ 1473364 w 1496283"/>
                        <a:gd name="connsiteY134" fmla="*/ 20270 h 758095"/>
                        <a:gd name="connsiteX135" fmla="*/ 1482373 w 1496283"/>
                        <a:gd name="connsiteY135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03098 w 1496283"/>
                        <a:gd name="connsiteY40" fmla="*/ 662151 h 758095"/>
                        <a:gd name="connsiteX41" fmla="*/ 1194089 w 1496283"/>
                        <a:gd name="connsiteY41" fmla="*/ 668908 h 758095"/>
                        <a:gd name="connsiteX42" fmla="*/ 1173820 w 1496283"/>
                        <a:gd name="connsiteY42" fmla="*/ 671160 h 758095"/>
                        <a:gd name="connsiteX43" fmla="*/ 1135532 w 1496283"/>
                        <a:gd name="connsiteY43" fmla="*/ 646386 h 758095"/>
                        <a:gd name="connsiteX44" fmla="*/ 1093602 w 1496283"/>
                        <a:gd name="connsiteY44" fmla="*/ 589675 h 758095"/>
                        <a:gd name="connsiteX45" fmla="*/ 1002467 w 1496283"/>
                        <a:gd name="connsiteY45" fmla="*/ 535190 h 758095"/>
                        <a:gd name="connsiteX46" fmla="*/ 905806 w 1496283"/>
                        <a:gd name="connsiteY46" fmla="*/ 522514 h 758095"/>
                        <a:gd name="connsiteX47" fmla="*/ 856257 w 1496283"/>
                        <a:gd name="connsiteY47" fmla="*/ 527018 h 758095"/>
                        <a:gd name="connsiteX48" fmla="*/ 796063 w 1496283"/>
                        <a:gd name="connsiteY48" fmla="*/ 547399 h 758095"/>
                        <a:gd name="connsiteX49" fmla="*/ 750403 w 1496283"/>
                        <a:gd name="connsiteY49" fmla="*/ 578819 h 758095"/>
                        <a:gd name="connsiteX50" fmla="*/ 709863 w 1496283"/>
                        <a:gd name="connsiteY50" fmla="*/ 626116 h 758095"/>
                        <a:gd name="connsiteX51" fmla="*/ 691845 w 1496283"/>
                        <a:gd name="connsiteY51" fmla="*/ 644134 h 758095"/>
                        <a:gd name="connsiteX52" fmla="*/ 647490 w 1496283"/>
                        <a:gd name="connsiteY52" fmla="*/ 668108 h 758095"/>
                        <a:gd name="connsiteX53" fmla="*/ 550719 w 1496283"/>
                        <a:gd name="connsiteY53" fmla="*/ 677007 h 758095"/>
                        <a:gd name="connsiteX54" fmla="*/ 449837 w 1496283"/>
                        <a:gd name="connsiteY54" fmla="*/ 674028 h 758095"/>
                        <a:gd name="connsiteX55" fmla="*/ 385888 w 1496283"/>
                        <a:gd name="connsiteY55" fmla="*/ 637474 h 758095"/>
                        <a:gd name="connsiteX56" fmla="*/ 340499 w 1496283"/>
                        <a:gd name="connsiteY56" fmla="*/ 603594 h 758095"/>
                        <a:gd name="connsiteX57" fmla="*/ 302212 w 1496283"/>
                        <a:gd name="connsiteY57" fmla="*/ 578819 h 758095"/>
                        <a:gd name="connsiteX58" fmla="*/ 266176 w 1496283"/>
                        <a:gd name="connsiteY58" fmla="*/ 556297 h 758095"/>
                        <a:gd name="connsiteX59" fmla="*/ 259420 w 1496283"/>
                        <a:gd name="connsiteY59" fmla="*/ 554045 h 758095"/>
                        <a:gd name="connsiteX60" fmla="*/ 236897 w 1496283"/>
                        <a:gd name="connsiteY60" fmla="*/ 545036 h 758095"/>
                        <a:gd name="connsiteX61" fmla="*/ 180592 w 1496283"/>
                        <a:gd name="connsiteY61" fmla="*/ 536027 h 758095"/>
                        <a:gd name="connsiteX62" fmla="*/ 117530 w 1496283"/>
                        <a:gd name="connsiteY62" fmla="*/ 533775 h 758095"/>
                        <a:gd name="connsiteX63" fmla="*/ 76990 w 1496283"/>
                        <a:gd name="connsiteY63" fmla="*/ 536027 h 758095"/>
                        <a:gd name="connsiteX64" fmla="*/ 61716 w 1496283"/>
                        <a:gd name="connsiteY64" fmla="*/ 536930 h 758095"/>
                        <a:gd name="connsiteX65" fmla="*/ 23554 w 1496283"/>
                        <a:gd name="connsiteY65" fmla="*/ 550729 h 758095"/>
                        <a:gd name="connsiteX66" fmla="*/ 174 w 1496283"/>
                        <a:gd name="connsiteY66" fmla="*/ 573331 h 758095"/>
                        <a:gd name="connsiteX67" fmla="*/ 16278 w 1496283"/>
                        <a:gd name="connsiteY67" fmla="*/ 613525 h 758095"/>
                        <a:gd name="connsiteX68" fmla="*/ 73673 w 1496283"/>
                        <a:gd name="connsiteY68" fmla="*/ 624127 h 758095"/>
                        <a:gd name="connsiteX69" fmla="*/ 125098 w 1496283"/>
                        <a:gd name="connsiteY69" fmla="*/ 629432 h 758095"/>
                        <a:gd name="connsiteX70" fmla="*/ 167079 w 1496283"/>
                        <a:gd name="connsiteY70" fmla="*/ 632873 h 758095"/>
                        <a:gd name="connsiteX71" fmla="*/ 219459 w 1496283"/>
                        <a:gd name="connsiteY71" fmla="*/ 640429 h 758095"/>
                        <a:gd name="connsiteX72" fmla="*/ 271260 w 1496283"/>
                        <a:gd name="connsiteY72" fmla="*/ 659173 h 758095"/>
                        <a:gd name="connsiteX73" fmla="*/ 302212 w 1496283"/>
                        <a:gd name="connsiteY73" fmla="*/ 675665 h 758095"/>
                        <a:gd name="connsiteX74" fmla="*/ 337300 w 1496283"/>
                        <a:gd name="connsiteY74" fmla="*/ 700365 h 758095"/>
                        <a:gd name="connsiteX75" fmla="*/ 363637 w 1496283"/>
                        <a:gd name="connsiteY75" fmla="*/ 738763 h 758095"/>
                        <a:gd name="connsiteX76" fmla="*/ 403561 w 1496283"/>
                        <a:gd name="connsiteY76" fmla="*/ 752240 h 758095"/>
                        <a:gd name="connsiteX77" fmla="*/ 548393 w 1496283"/>
                        <a:gd name="connsiteY77" fmla="*/ 753003 h 758095"/>
                        <a:gd name="connsiteX78" fmla="*/ 630198 w 1496283"/>
                        <a:gd name="connsiteY78" fmla="*/ 750751 h 758095"/>
                        <a:gd name="connsiteX79" fmla="*/ 689593 w 1496283"/>
                        <a:gd name="connsiteY79" fmla="*/ 745483 h 758095"/>
                        <a:gd name="connsiteX80" fmla="*/ 735846 w 1496283"/>
                        <a:gd name="connsiteY80" fmla="*/ 708955 h 758095"/>
                        <a:gd name="connsiteX81" fmla="*/ 766094 w 1496283"/>
                        <a:gd name="connsiteY81" fmla="*/ 676722 h 758095"/>
                        <a:gd name="connsiteX82" fmla="*/ 818622 w 1496283"/>
                        <a:gd name="connsiteY82" fmla="*/ 631642 h 758095"/>
                        <a:gd name="connsiteX83" fmla="*/ 869696 w 1496283"/>
                        <a:gd name="connsiteY83" fmla="*/ 611335 h 758095"/>
                        <a:gd name="connsiteX84" fmla="*/ 932033 w 1496283"/>
                        <a:gd name="connsiteY84" fmla="*/ 606609 h 758095"/>
                        <a:gd name="connsiteX85" fmla="*/ 990553 w 1496283"/>
                        <a:gd name="connsiteY85" fmla="*/ 619249 h 758095"/>
                        <a:gd name="connsiteX86" fmla="*/ 1055647 w 1496283"/>
                        <a:gd name="connsiteY86" fmla="*/ 656699 h 758095"/>
                        <a:gd name="connsiteX87" fmla="*/ 1085983 w 1496283"/>
                        <a:gd name="connsiteY87" fmla="*/ 686926 h 758095"/>
                        <a:gd name="connsiteX88" fmla="*/ 1131027 w 1496283"/>
                        <a:gd name="connsiteY88" fmla="*/ 727466 h 758095"/>
                        <a:gd name="connsiteX89" fmla="*/ 1191837 w 1496283"/>
                        <a:gd name="connsiteY89" fmla="*/ 745483 h 758095"/>
                        <a:gd name="connsiteX90" fmla="*/ 1207603 w 1496283"/>
                        <a:gd name="connsiteY90" fmla="*/ 743231 h 758095"/>
                        <a:gd name="connsiteX91" fmla="*/ 1248143 w 1496283"/>
                        <a:gd name="connsiteY91" fmla="*/ 745483 h 758095"/>
                        <a:gd name="connsiteX92" fmla="*/ 1268413 w 1496283"/>
                        <a:gd name="connsiteY92" fmla="*/ 747736 h 758095"/>
                        <a:gd name="connsiteX93" fmla="*/ 1281926 w 1496283"/>
                        <a:gd name="connsiteY93" fmla="*/ 729718 h 758095"/>
                        <a:gd name="connsiteX94" fmla="*/ 1288683 w 1496283"/>
                        <a:gd name="connsiteY94" fmla="*/ 727466 h 758095"/>
                        <a:gd name="connsiteX95" fmla="*/ 1304448 w 1496283"/>
                        <a:gd name="connsiteY95" fmla="*/ 713952 h 758095"/>
                        <a:gd name="connsiteX96" fmla="*/ 1306700 w 1496283"/>
                        <a:gd name="connsiteY96" fmla="*/ 707196 h 758095"/>
                        <a:gd name="connsiteX97" fmla="*/ 1311205 w 1496283"/>
                        <a:gd name="connsiteY97" fmla="*/ 700439 h 758095"/>
                        <a:gd name="connsiteX98" fmla="*/ 1315709 w 1496283"/>
                        <a:gd name="connsiteY98" fmla="*/ 691430 h 758095"/>
                        <a:gd name="connsiteX99" fmla="*/ 1322466 w 1496283"/>
                        <a:gd name="connsiteY99" fmla="*/ 689178 h 758095"/>
                        <a:gd name="connsiteX100" fmla="*/ 1326970 w 1496283"/>
                        <a:gd name="connsiteY100" fmla="*/ 680169 h 758095"/>
                        <a:gd name="connsiteX101" fmla="*/ 1333727 w 1496283"/>
                        <a:gd name="connsiteY101" fmla="*/ 675665 h 758095"/>
                        <a:gd name="connsiteX102" fmla="*/ 1335979 w 1496283"/>
                        <a:gd name="connsiteY102" fmla="*/ 666656 h 758095"/>
                        <a:gd name="connsiteX103" fmla="*/ 1338231 w 1496283"/>
                        <a:gd name="connsiteY103" fmla="*/ 659899 h 758095"/>
                        <a:gd name="connsiteX104" fmla="*/ 1342736 w 1496283"/>
                        <a:gd name="connsiteY104" fmla="*/ 655395 h 758095"/>
                        <a:gd name="connsiteX105" fmla="*/ 1351745 w 1496283"/>
                        <a:gd name="connsiteY105" fmla="*/ 641881 h 758095"/>
                        <a:gd name="connsiteX106" fmla="*/ 1353997 w 1496283"/>
                        <a:gd name="connsiteY106" fmla="*/ 632873 h 758095"/>
                        <a:gd name="connsiteX107" fmla="*/ 1356249 w 1496283"/>
                        <a:gd name="connsiteY107" fmla="*/ 610350 h 758095"/>
                        <a:gd name="connsiteX108" fmla="*/ 1360753 w 1496283"/>
                        <a:gd name="connsiteY108" fmla="*/ 601341 h 758095"/>
                        <a:gd name="connsiteX109" fmla="*/ 1365258 w 1496283"/>
                        <a:gd name="connsiteY109" fmla="*/ 585576 h 758095"/>
                        <a:gd name="connsiteX110" fmla="*/ 1372015 w 1496283"/>
                        <a:gd name="connsiteY110" fmla="*/ 576567 h 758095"/>
                        <a:gd name="connsiteX111" fmla="*/ 1376519 w 1496283"/>
                        <a:gd name="connsiteY111" fmla="*/ 542784 h 758095"/>
                        <a:gd name="connsiteX112" fmla="*/ 1378771 w 1496283"/>
                        <a:gd name="connsiteY112" fmla="*/ 533775 h 758095"/>
                        <a:gd name="connsiteX113" fmla="*/ 1381023 w 1496283"/>
                        <a:gd name="connsiteY113" fmla="*/ 477470 h 758095"/>
                        <a:gd name="connsiteX114" fmla="*/ 1396789 w 1496283"/>
                        <a:gd name="connsiteY114" fmla="*/ 454947 h 758095"/>
                        <a:gd name="connsiteX115" fmla="*/ 1403546 w 1496283"/>
                        <a:gd name="connsiteY115" fmla="*/ 443686 h 758095"/>
                        <a:gd name="connsiteX116" fmla="*/ 1410302 w 1496283"/>
                        <a:gd name="connsiteY116" fmla="*/ 434677 h 758095"/>
                        <a:gd name="connsiteX117" fmla="*/ 1412554 w 1496283"/>
                        <a:gd name="connsiteY117" fmla="*/ 385129 h 758095"/>
                        <a:gd name="connsiteX118" fmla="*/ 1414807 w 1496283"/>
                        <a:gd name="connsiteY118" fmla="*/ 373868 h 758095"/>
                        <a:gd name="connsiteX119" fmla="*/ 1421563 w 1496283"/>
                        <a:gd name="connsiteY119" fmla="*/ 367111 h 758095"/>
                        <a:gd name="connsiteX120" fmla="*/ 1435077 w 1496283"/>
                        <a:gd name="connsiteY120" fmla="*/ 157655 h 758095"/>
                        <a:gd name="connsiteX121" fmla="*/ 1448590 w 1496283"/>
                        <a:gd name="connsiteY121" fmla="*/ 141889 h 758095"/>
                        <a:gd name="connsiteX122" fmla="*/ 1453094 w 1496283"/>
                        <a:gd name="connsiteY122" fmla="*/ 135133 h 758095"/>
                        <a:gd name="connsiteX123" fmla="*/ 1459851 w 1496283"/>
                        <a:gd name="connsiteY123" fmla="*/ 132880 h 758095"/>
                        <a:gd name="connsiteX124" fmla="*/ 1466608 w 1496283"/>
                        <a:gd name="connsiteY124" fmla="*/ 128376 h 758095"/>
                        <a:gd name="connsiteX125" fmla="*/ 1468860 w 1496283"/>
                        <a:gd name="connsiteY125" fmla="*/ 99097 h 758095"/>
                        <a:gd name="connsiteX126" fmla="*/ 1475617 w 1496283"/>
                        <a:gd name="connsiteY126" fmla="*/ 94593 h 758095"/>
                        <a:gd name="connsiteX127" fmla="*/ 1486878 w 1496283"/>
                        <a:gd name="connsiteY127" fmla="*/ 83332 h 758095"/>
                        <a:gd name="connsiteX128" fmla="*/ 1489130 w 1496283"/>
                        <a:gd name="connsiteY128" fmla="*/ 76575 h 758095"/>
                        <a:gd name="connsiteX129" fmla="*/ 1495887 w 1496283"/>
                        <a:gd name="connsiteY129" fmla="*/ 74323 h 758095"/>
                        <a:gd name="connsiteX130" fmla="*/ 1493634 w 1496283"/>
                        <a:gd name="connsiteY130" fmla="*/ 0 h 758095"/>
                        <a:gd name="connsiteX131" fmla="*/ 1482373 w 1496283"/>
                        <a:gd name="connsiteY131" fmla="*/ 9008 h 758095"/>
                        <a:gd name="connsiteX132" fmla="*/ 1480121 w 1496283"/>
                        <a:gd name="connsiteY132" fmla="*/ 18017 h 758095"/>
                        <a:gd name="connsiteX133" fmla="*/ 1473364 w 1496283"/>
                        <a:gd name="connsiteY133" fmla="*/ 20270 h 758095"/>
                        <a:gd name="connsiteX134" fmla="*/ 1482373 w 1496283"/>
                        <a:gd name="connsiteY134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194089 w 1496283"/>
                        <a:gd name="connsiteY40" fmla="*/ 668908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8095"/>
                        <a:gd name="connsiteX1" fmla="*/ 1482373 w 1496283"/>
                        <a:gd name="connsiteY1" fmla="*/ 18017 h 758095"/>
                        <a:gd name="connsiteX2" fmla="*/ 1455347 w 1496283"/>
                        <a:gd name="connsiteY2" fmla="*/ 38287 h 758095"/>
                        <a:gd name="connsiteX3" fmla="*/ 1432824 w 1496283"/>
                        <a:gd name="connsiteY3" fmla="*/ 49548 h 758095"/>
                        <a:gd name="connsiteX4" fmla="*/ 1426068 w 1496283"/>
                        <a:gd name="connsiteY4" fmla="*/ 54053 h 758095"/>
                        <a:gd name="connsiteX5" fmla="*/ 1414807 w 1496283"/>
                        <a:gd name="connsiteY5" fmla="*/ 60809 h 758095"/>
                        <a:gd name="connsiteX6" fmla="*/ 1401293 w 1496283"/>
                        <a:gd name="connsiteY6" fmla="*/ 67566 h 758095"/>
                        <a:gd name="connsiteX7" fmla="*/ 1392285 w 1496283"/>
                        <a:gd name="connsiteY7" fmla="*/ 76575 h 758095"/>
                        <a:gd name="connsiteX8" fmla="*/ 1383276 w 1496283"/>
                        <a:gd name="connsiteY8" fmla="*/ 83332 h 758095"/>
                        <a:gd name="connsiteX9" fmla="*/ 1372015 w 1496283"/>
                        <a:gd name="connsiteY9" fmla="*/ 94593 h 758095"/>
                        <a:gd name="connsiteX10" fmla="*/ 1363006 w 1496283"/>
                        <a:gd name="connsiteY10" fmla="*/ 112610 h 758095"/>
                        <a:gd name="connsiteX11" fmla="*/ 1360753 w 1496283"/>
                        <a:gd name="connsiteY11" fmla="*/ 119367 h 758095"/>
                        <a:gd name="connsiteX12" fmla="*/ 1356249 w 1496283"/>
                        <a:gd name="connsiteY12" fmla="*/ 128376 h 758095"/>
                        <a:gd name="connsiteX13" fmla="*/ 1351745 w 1496283"/>
                        <a:gd name="connsiteY13" fmla="*/ 155403 h 758095"/>
                        <a:gd name="connsiteX14" fmla="*/ 1347240 w 1496283"/>
                        <a:gd name="connsiteY14" fmla="*/ 164411 h 758095"/>
                        <a:gd name="connsiteX15" fmla="*/ 1344988 w 1496283"/>
                        <a:gd name="connsiteY15" fmla="*/ 175673 h 758095"/>
                        <a:gd name="connsiteX16" fmla="*/ 1340484 w 1496283"/>
                        <a:gd name="connsiteY16" fmla="*/ 182429 h 758095"/>
                        <a:gd name="connsiteX17" fmla="*/ 1335979 w 1496283"/>
                        <a:gd name="connsiteY17" fmla="*/ 191438 h 758095"/>
                        <a:gd name="connsiteX18" fmla="*/ 1331475 w 1496283"/>
                        <a:gd name="connsiteY18" fmla="*/ 225221 h 758095"/>
                        <a:gd name="connsiteX19" fmla="*/ 1320214 w 1496283"/>
                        <a:gd name="connsiteY19" fmla="*/ 245491 h 758095"/>
                        <a:gd name="connsiteX20" fmla="*/ 1308953 w 1496283"/>
                        <a:gd name="connsiteY20" fmla="*/ 259005 h 758095"/>
                        <a:gd name="connsiteX21" fmla="*/ 1306700 w 1496283"/>
                        <a:gd name="connsiteY21" fmla="*/ 265761 h 758095"/>
                        <a:gd name="connsiteX22" fmla="*/ 1302196 w 1496283"/>
                        <a:gd name="connsiteY22" fmla="*/ 270266 h 758095"/>
                        <a:gd name="connsiteX23" fmla="*/ 1293187 w 1496283"/>
                        <a:gd name="connsiteY23" fmla="*/ 288283 h 758095"/>
                        <a:gd name="connsiteX24" fmla="*/ 1290935 w 1496283"/>
                        <a:gd name="connsiteY24" fmla="*/ 297292 h 758095"/>
                        <a:gd name="connsiteX25" fmla="*/ 1288683 w 1496283"/>
                        <a:gd name="connsiteY25" fmla="*/ 304049 h 758095"/>
                        <a:gd name="connsiteX26" fmla="*/ 1275169 w 1496283"/>
                        <a:gd name="connsiteY26" fmla="*/ 335580 h 758095"/>
                        <a:gd name="connsiteX27" fmla="*/ 1270665 w 1496283"/>
                        <a:gd name="connsiteY27" fmla="*/ 382876 h 758095"/>
                        <a:gd name="connsiteX28" fmla="*/ 1263908 w 1496283"/>
                        <a:gd name="connsiteY28" fmla="*/ 409903 h 758095"/>
                        <a:gd name="connsiteX29" fmla="*/ 1254899 w 1496283"/>
                        <a:gd name="connsiteY29" fmla="*/ 432425 h 758095"/>
                        <a:gd name="connsiteX30" fmla="*/ 1248143 w 1496283"/>
                        <a:gd name="connsiteY30" fmla="*/ 481974 h 758095"/>
                        <a:gd name="connsiteX31" fmla="*/ 1243638 w 1496283"/>
                        <a:gd name="connsiteY31" fmla="*/ 488731 h 758095"/>
                        <a:gd name="connsiteX32" fmla="*/ 1239134 w 1496283"/>
                        <a:gd name="connsiteY32" fmla="*/ 509001 h 758095"/>
                        <a:gd name="connsiteX33" fmla="*/ 1234629 w 1496283"/>
                        <a:gd name="connsiteY33" fmla="*/ 518009 h 758095"/>
                        <a:gd name="connsiteX34" fmla="*/ 1230125 w 1496283"/>
                        <a:gd name="connsiteY34" fmla="*/ 540532 h 758095"/>
                        <a:gd name="connsiteX35" fmla="*/ 1225620 w 1496283"/>
                        <a:gd name="connsiteY35" fmla="*/ 545036 h 758095"/>
                        <a:gd name="connsiteX36" fmla="*/ 1221116 w 1496283"/>
                        <a:gd name="connsiteY36" fmla="*/ 551793 h 758095"/>
                        <a:gd name="connsiteX37" fmla="*/ 1218864 w 1496283"/>
                        <a:gd name="connsiteY37" fmla="*/ 560802 h 758095"/>
                        <a:gd name="connsiteX38" fmla="*/ 1214359 w 1496283"/>
                        <a:gd name="connsiteY38" fmla="*/ 567558 h 758095"/>
                        <a:gd name="connsiteX39" fmla="*/ 1212107 w 1496283"/>
                        <a:gd name="connsiteY39" fmla="*/ 583324 h 758095"/>
                        <a:gd name="connsiteX40" fmla="*/ 1223873 w 1496283"/>
                        <a:gd name="connsiteY40" fmla="*/ 664441 h 758095"/>
                        <a:gd name="connsiteX41" fmla="*/ 1173820 w 1496283"/>
                        <a:gd name="connsiteY41" fmla="*/ 671160 h 758095"/>
                        <a:gd name="connsiteX42" fmla="*/ 1135532 w 1496283"/>
                        <a:gd name="connsiteY42" fmla="*/ 646386 h 758095"/>
                        <a:gd name="connsiteX43" fmla="*/ 1093602 w 1496283"/>
                        <a:gd name="connsiteY43" fmla="*/ 589675 h 758095"/>
                        <a:gd name="connsiteX44" fmla="*/ 1002467 w 1496283"/>
                        <a:gd name="connsiteY44" fmla="*/ 535190 h 758095"/>
                        <a:gd name="connsiteX45" fmla="*/ 905806 w 1496283"/>
                        <a:gd name="connsiteY45" fmla="*/ 522514 h 758095"/>
                        <a:gd name="connsiteX46" fmla="*/ 856257 w 1496283"/>
                        <a:gd name="connsiteY46" fmla="*/ 527018 h 758095"/>
                        <a:gd name="connsiteX47" fmla="*/ 796063 w 1496283"/>
                        <a:gd name="connsiteY47" fmla="*/ 547399 h 758095"/>
                        <a:gd name="connsiteX48" fmla="*/ 750403 w 1496283"/>
                        <a:gd name="connsiteY48" fmla="*/ 578819 h 758095"/>
                        <a:gd name="connsiteX49" fmla="*/ 709863 w 1496283"/>
                        <a:gd name="connsiteY49" fmla="*/ 626116 h 758095"/>
                        <a:gd name="connsiteX50" fmla="*/ 691845 w 1496283"/>
                        <a:gd name="connsiteY50" fmla="*/ 644134 h 758095"/>
                        <a:gd name="connsiteX51" fmla="*/ 647490 w 1496283"/>
                        <a:gd name="connsiteY51" fmla="*/ 668108 h 758095"/>
                        <a:gd name="connsiteX52" fmla="*/ 550719 w 1496283"/>
                        <a:gd name="connsiteY52" fmla="*/ 677007 h 758095"/>
                        <a:gd name="connsiteX53" fmla="*/ 449837 w 1496283"/>
                        <a:gd name="connsiteY53" fmla="*/ 674028 h 758095"/>
                        <a:gd name="connsiteX54" fmla="*/ 385888 w 1496283"/>
                        <a:gd name="connsiteY54" fmla="*/ 637474 h 758095"/>
                        <a:gd name="connsiteX55" fmla="*/ 340499 w 1496283"/>
                        <a:gd name="connsiteY55" fmla="*/ 603594 h 758095"/>
                        <a:gd name="connsiteX56" fmla="*/ 302212 w 1496283"/>
                        <a:gd name="connsiteY56" fmla="*/ 578819 h 758095"/>
                        <a:gd name="connsiteX57" fmla="*/ 266176 w 1496283"/>
                        <a:gd name="connsiteY57" fmla="*/ 556297 h 758095"/>
                        <a:gd name="connsiteX58" fmla="*/ 259420 w 1496283"/>
                        <a:gd name="connsiteY58" fmla="*/ 554045 h 758095"/>
                        <a:gd name="connsiteX59" fmla="*/ 236897 w 1496283"/>
                        <a:gd name="connsiteY59" fmla="*/ 545036 h 758095"/>
                        <a:gd name="connsiteX60" fmla="*/ 180592 w 1496283"/>
                        <a:gd name="connsiteY60" fmla="*/ 536027 h 758095"/>
                        <a:gd name="connsiteX61" fmla="*/ 117530 w 1496283"/>
                        <a:gd name="connsiteY61" fmla="*/ 533775 h 758095"/>
                        <a:gd name="connsiteX62" fmla="*/ 76990 w 1496283"/>
                        <a:gd name="connsiteY62" fmla="*/ 536027 h 758095"/>
                        <a:gd name="connsiteX63" fmla="*/ 61716 w 1496283"/>
                        <a:gd name="connsiteY63" fmla="*/ 536930 h 758095"/>
                        <a:gd name="connsiteX64" fmla="*/ 23554 w 1496283"/>
                        <a:gd name="connsiteY64" fmla="*/ 550729 h 758095"/>
                        <a:gd name="connsiteX65" fmla="*/ 174 w 1496283"/>
                        <a:gd name="connsiteY65" fmla="*/ 573331 h 758095"/>
                        <a:gd name="connsiteX66" fmla="*/ 16278 w 1496283"/>
                        <a:gd name="connsiteY66" fmla="*/ 613525 h 758095"/>
                        <a:gd name="connsiteX67" fmla="*/ 73673 w 1496283"/>
                        <a:gd name="connsiteY67" fmla="*/ 624127 h 758095"/>
                        <a:gd name="connsiteX68" fmla="*/ 125098 w 1496283"/>
                        <a:gd name="connsiteY68" fmla="*/ 629432 h 758095"/>
                        <a:gd name="connsiteX69" fmla="*/ 167079 w 1496283"/>
                        <a:gd name="connsiteY69" fmla="*/ 632873 h 758095"/>
                        <a:gd name="connsiteX70" fmla="*/ 219459 w 1496283"/>
                        <a:gd name="connsiteY70" fmla="*/ 640429 h 758095"/>
                        <a:gd name="connsiteX71" fmla="*/ 271260 w 1496283"/>
                        <a:gd name="connsiteY71" fmla="*/ 659173 h 758095"/>
                        <a:gd name="connsiteX72" fmla="*/ 302212 w 1496283"/>
                        <a:gd name="connsiteY72" fmla="*/ 675665 h 758095"/>
                        <a:gd name="connsiteX73" fmla="*/ 337300 w 1496283"/>
                        <a:gd name="connsiteY73" fmla="*/ 700365 h 758095"/>
                        <a:gd name="connsiteX74" fmla="*/ 363637 w 1496283"/>
                        <a:gd name="connsiteY74" fmla="*/ 738763 h 758095"/>
                        <a:gd name="connsiteX75" fmla="*/ 403561 w 1496283"/>
                        <a:gd name="connsiteY75" fmla="*/ 752240 h 758095"/>
                        <a:gd name="connsiteX76" fmla="*/ 548393 w 1496283"/>
                        <a:gd name="connsiteY76" fmla="*/ 753003 h 758095"/>
                        <a:gd name="connsiteX77" fmla="*/ 630198 w 1496283"/>
                        <a:gd name="connsiteY77" fmla="*/ 750751 h 758095"/>
                        <a:gd name="connsiteX78" fmla="*/ 689593 w 1496283"/>
                        <a:gd name="connsiteY78" fmla="*/ 745483 h 758095"/>
                        <a:gd name="connsiteX79" fmla="*/ 735846 w 1496283"/>
                        <a:gd name="connsiteY79" fmla="*/ 708955 h 758095"/>
                        <a:gd name="connsiteX80" fmla="*/ 766094 w 1496283"/>
                        <a:gd name="connsiteY80" fmla="*/ 676722 h 758095"/>
                        <a:gd name="connsiteX81" fmla="*/ 818622 w 1496283"/>
                        <a:gd name="connsiteY81" fmla="*/ 631642 h 758095"/>
                        <a:gd name="connsiteX82" fmla="*/ 869696 w 1496283"/>
                        <a:gd name="connsiteY82" fmla="*/ 611335 h 758095"/>
                        <a:gd name="connsiteX83" fmla="*/ 932033 w 1496283"/>
                        <a:gd name="connsiteY83" fmla="*/ 606609 h 758095"/>
                        <a:gd name="connsiteX84" fmla="*/ 990553 w 1496283"/>
                        <a:gd name="connsiteY84" fmla="*/ 619249 h 758095"/>
                        <a:gd name="connsiteX85" fmla="*/ 1055647 w 1496283"/>
                        <a:gd name="connsiteY85" fmla="*/ 656699 h 758095"/>
                        <a:gd name="connsiteX86" fmla="*/ 1085983 w 1496283"/>
                        <a:gd name="connsiteY86" fmla="*/ 686926 h 758095"/>
                        <a:gd name="connsiteX87" fmla="*/ 1131027 w 1496283"/>
                        <a:gd name="connsiteY87" fmla="*/ 727466 h 758095"/>
                        <a:gd name="connsiteX88" fmla="*/ 1191837 w 1496283"/>
                        <a:gd name="connsiteY88" fmla="*/ 745483 h 758095"/>
                        <a:gd name="connsiteX89" fmla="*/ 1207603 w 1496283"/>
                        <a:gd name="connsiteY89" fmla="*/ 743231 h 758095"/>
                        <a:gd name="connsiteX90" fmla="*/ 1248143 w 1496283"/>
                        <a:gd name="connsiteY90" fmla="*/ 745483 h 758095"/>
                        <a:gd name="connsiteX91" fmla="*/ 1268413 w 1496283"/>
                        <a:gd name="connsiteY91" fmla="*/ 747736 h 758095"/>
                        <a:gd name="connsiteX92" fmla="*/ 1281926 w 1496283"/>
                        <a:gd name="connsiteY92" fmla="*/ 729718 h 758095"/>
                        <a:gd name="connsiteX93" fmla="*/ 1288683 w 1496283"/>
                        <a:gd name="connsiteY93" fmla="*/ 727466 h 758095"/>
                        <a:gd name="connsiteX94" fmla="*/ 1304448 w 1496283"/>
                        <a:gd name="connsiteY94" fmla="*/ 713952 h 758095"/>
                        <a:gd name="connsiteX95" fmla="*/ 1306700 w 1496283"/>
                        <a:gd name="connsiteY95" fmla="*/ 707196 h 758095"/>
                        <a:gd name="connsiteX96" fmla="*/ 1311205 w 1496283"/>
                        <a:gd name="connsiteY96" fmla="*/ 700439 h 758095"/>
                        <a:gd name="connsiteX97" fmla="*/ 1315709 w 1496283"/>
                        <a:gd name="connsiteY97" fmla="*/ 691430 h 758095"/>
                        <a:gd name="connsiteX98" fmla="*/ 1322466 w 1496283"/>
                        <a:gd name="connsiteY98" fmla="*/ 689178 h 758095"/>
                        <a:gd name="connsiteX99" fmla="*/ 1326970 w 1496283"/>
                        <a:gd name="connsiteY99" fmla="*/ 680169 h 758095"/>
                        <a:gd name="connsiteX100" fmla="*/ 1333727 w 1496283"/>
                        <a:gd name="connsiteY100" fmla="*/ 675665 h 758095"/>
                        <a:gd name="connsiteX101" fmla="*/ 1335979 w 1496283"/>
                        <a:gd name="connsiteY101" fmla="*/ 666656 h 758095"/>
                        <a:gd name="connsiteX102" fmla="*/ 1338231 w 1496283"/>
                        <a:gd name="connsiteY102" fmla="*/ 659899 h 758095"/>
                        <a:gd name="connsiteX103" fmla="*/ 1342736 w 1496283"/>
                        <a:gd name="connsiteY103" fmla="*/ 655395 h 758095"/>
                        <a:gd name="connsiteX104" fmla="*/ 1351745 w 1496283"/>
                        <a:gd name="connsiteY104" fmla="*/ 641881 h 758095"/>
                        <a:gd name="connsiteX105" fmla="*/ 1353997 w 1496283"/>
                        <a:gd name="connsiteY105" fmla="*/ 632873 h 758095"/>
                        <a:gd name="connsiteX106" fmla="*/ 1356249 w 1496283"/>
                        <a:gd name="connsiteY106" fmla="*/ 610350 h 758095"/>
                        <a:gd name="connsiteX107" fmla="*/ 1360753 w 1496283"/>
                        <a:gd name="connsiteY107" fmla="*/ 601341 h 758095"/>
                        <a:gd name="connsiteX108" fmla="*/ 1365258 w 1496283"/>
                        <a:gd name="connsiteY108" fmla="*/ 585576 h 758095"/>
                        <a:gd name="connsiteX109" fmla="*/ 1372015 w 1496283"/>
                        <a:gd name="connsiteY109" fmla="*/ 576567 h 758095"/>
                        <a:gd name="connsiteX110" fmla="*/ 1376519 w 1496283"/>
                        <a:gd name="connsiteY110" fmla="*/ 542784 h 758095"/>
                        <a:gd name="connsiteX111" fmla="*/ 1378771 w 1496283"/>
                        <a:gd name="connsiteY111" fmla="*/ 533775 h 758095"/>
                        <a:gd name="connsiteX112" fmla="*/ 1381023 w 1496283"/>
                        <a:gd name="connsiteY112" fmla="*/ 477470 h 758095"/>
                        <a:gd name="connsiteX113" fmla="*/ 1396789 w 1496283"/>
                        <a:gd name="connsiteY113" fmla="*/ 454947 h 758095"/>
                        <a:gd name="connsiteX114" fmla="*/ 1403546 w 1496283"/>
                        <a:gd name="connsiteY114" fmla="*/ 443686 h 758095"/>
                        <a:gd name="connsiteX115" fmla="*/ 1410302 w 1496283"/>
                        <a:gd name="connsiteY115" fmla="*/ 434677 h 758095"/>
                        <a:gd name="connsiteX116" fmla="*/ 1412554 w 1496283"/>
                        <a:gd name="connsiteY116" fmla="*/ 385129 h 758095"/>
                        <a:gd name="connsiteX117" fmla="*/ 1414807 w 1496283"/>
                        <a:gd name="connsiteY117" fmla="*/ 373868 h 758095"/>
                        <a:gd name="connsiteX118" fmla="*/ 1421563 w 1496283"/>
                        <a:gd name="connsiteY118" fmla="*/ 367111 h 758095"/>
                        <a:gd name="connsiteX119" fmla="*/ 1435077 w 1496283"/>
                        <a:gd name="connsiteY119" fmla="*/ 157655 h 758095"/>
                        <a:gd name="connsiteX120" fmla="*/ 1448590 w 1496283"/>
                        <a:gd name="connsiteY120" fmla="*/ 141889 h 758095"/>
                        <a:gd name="connsiteX121" fmla="*/ 1453094 w 1496283"/>
                        <a:gd name="connsiteY121" fmla="*/ 135133 h 758095"/>
                        <a:gd name="connsiteX122" fmla="*/ 1459851 w 1496283"/>
                        <a:gd name="connsiteY122" fmla="*/ 132880 h 758095"/>
                        <a:gd name="connsiteX123" fmla="*/ 1466608 w 1496283"/>
                        <a:gd name="connsiteY123" fmla="*/ 128376 h 758095"/>
                        <a:gd name="connsiteX124" fmla="*/ 1468860 w 1496283"/>
                        <a:gd name="connsiteY124" fmla="*/ 99097 h 758095"/>
                        <a:gd name="connsiteX125" fmla="*/ 1475617 w 1496283"/>
                        <a:gd name="connsiteY125" fmla="*/ 94593 h 758095"/>
                        <a:gd name="connsiteX126" fmla="*/ 1486878 w 1496283"/>
                        <a:gd name="connsiteY126" fmla="*/ 83332 h 758095"/>
                        <a:gd name="connsiteX127" fmla="*/ 1489130 w 1496283"/>
                        <a:gd name="connsiteY127" fmla="*/ 76575 h 758095"/>
                        <a:gd name="connsiteX128" fmla="*/ 1495887 w 1496283"/>
                        <a:gd name="connsiteY128" fmla="*/ 74323 h 758095"/>
                        <a:gd name="connsiteX129" fmla="*/ 1493634 w 1496283"/>
                        <a:gd name="connsiteY129" fmla="*/ 0 h 758095"/>
                        <a:gd name="connsiteX130" fmla="*/ 1482373 w 1496283"/>
                        <a:gd name="connsiteY130" fmla="*/ 9008 h 758095"/>
                        <a:gd name="connsiteX131" fmla="*/ 1480121 w 1496283"/>
                        <a:gd name="connsiteY131" fmla="*/ 18017 h 758095"/>
                        <a:gd name="connsiteX132" fmla="*/ 1473364 w 1496283"/>
                        <a:gd name="connsiteY132" fmla="*/ 20270 h 758095"/>
                        <a:gd name="connsiteX133" fmla="*/ 1482373 w 1496283"/>
                        <a:gd name="connsiteY133" fmla="*/ 18017 h 758095"/>
                        <a:gd name="connsiteX0" fmla="*/ 1482373 w 1496283"/>
                        <a:gd name="connsiteY0" fmla="*/ 18017 h 756758"/>
                        <a:gd name="connsiteX1" fmla="*/ 1482373 w 1496283"/>
                        <a:gd name="connsiteY1" fmla="*/ 18017 h 756758"/>
                        <a:gd name="connsiteX2" fmla="*/ 1455347 w 1496283"/>
                        <a:gd name="connsiteY2" fmla="*/ 38287 h 756758"/>
                        <a:gd name="connsiteX3" fmla="*/ 1432824 w 1496283"/>
                        <a:gd name="connsiteY3" fmla="*/ 49548 h 756758"/>
                        <a:gd name="connsiteX4" fmla="*/ 1426068 w 1496283"/>
                        <a:gd name="connsiteY4" fmla="*/ 54053 h 756758"/>
                        <a:gd name="connsiteX5" fmla="*/ 1414807 w 1496283"/>
                        <a:gd name="connsiteY5" fmla="*/ 60809 h 756758"/>
                        <a:gd name="connsiteX6" fmla="*/ 1401293 w 1496283"/>
                        <a:gd name="connsiteY6" fmla="*/ 67566 h 756758"/>
                        <a:gd name="connsiteX7" fmla="*/ 1392285 w 1496283"/>
                        <a:gd name="connsiteY7" fmla="*/ 76575 h 756758"/>
                        <a:gd name="connsiteX8" fmla="*/ 1383276 w 1496283"/>
                        <a:gd name="connsiteY8" fmla="*/ 83332 h 756758"/>
                        <a:gd name="connsiteX9" fmla="*/ 1372015 w 1496283"/>
                        <a:gd name="connsiteY9" fmla="*/ 94593 h 756758"/>
                        <a:gd name="connsiteX10" fmla="*/ 1363006 w 1496283"/>
                        <a:gd name="connsiteY10" fmla="*/ 112610 h 756758"/>
                        <a:gd name="connsiteX11" fmla="*/ 1360753 w 1496283"/>
                        <a:gd name="connsiteY11" fmla="*/ 119367 h 756758"/>
                        <a:gd name="connsiteX12" fmla="*/ 1356249 w 1496283"/>
                        <a:gd name="connsiteY12" fmla="*/ 128376 h 756758"/>
                        <a:gd name="connsiteX13" fmla="*/ 1351745 w 1496283"/>
                        <a:gd name="connsiteY13" fmla="*/ 155403 h 756758"/>
                        <a:gd name="connsiteX14" fmla="*/ 1347240 w 1496283"/>
                        <a:gd name="connsiteY14" fmla="*/ 164411 h 756758"/>
                        <a:gd name="connsiteX15" fmla="*/ 1344988 w 1496283"/>
                        <a:gd name="connsiteY15" fmla="*/ 175673 h 756758"/>
                        <a:gd name="connsiteX16" fmla="*/ 1340484 w 1496283"/>
                        <a:gd name="connsiteY16" fmla="*/ 182429 h 756758"/>
                        <a:gd name="connsiteX17" fmla="*/ 1335979 w 1496283"/>
                        <a:gd name="connsiteY17" fmla="*/ 191438 h 756758"/>
                        <a:gd name="connsiteX18" fmla="*/ 1331475 w 1496283"/>
                        <a:gd name="connsiteY18" fmla="*/ 225221 h 756758"/>
                        <a:gd name="connsiteX19" fmla="*/ 1320214 w 1496283"/>
                        <a:gd name="connsiteY19" fmla="*/ 245491 h 756758"/>
                        <a:gd name="connsiteX20" fmla="*/ 1308953 w 1496283"/>
                        <a:gd name="connsiteY20" fmla="*/ 259005 h 756758"/>
                        <a:gd name="connsiteX21" fmla="*/ 1306700 w 1496283"/>
                        <a:gd name="connsiteY21" fmla="*/ 265761 h 756758"/>
                        <a:gd name="connsiteX22" fmla="*/ 1302196 w 1496283"/>
                        <a:gd name="connsiteY22" fmla="*/ 270266 h 756758"/>
                        <a:gd name="connsiteX23" fmla="*/ 1293187 w 1496283"/>
                        <a:gd name="connsiteY23" fmla="*/ 288283 h 756758"/>
                        <a:gd name="connsiteX24" fmla="*/ 1290935 w 1496283"/>
                        <a:gd name="connsiteY24" fmla="*/ 297292 h 756758"/>
                        <a:gd name="connsiteX25" fmla="*/ 1288683 w 1496283"/>
                        <a:gd name="connsiteY25" fmla="*/ 304049 h 756758"/>
                        <a:gd name="connsiteX26" fmla="*/ 1275169 w 1496283"/>
                        <a:gd name="connsiteY26" fmla="*/ 335580 h 756758"/>
                        <a:gd name="connsiteX27" fmla="*/ 1270665 w 1496283"/>
                        <a:gd name="connsiteY27" fmla="*/ 382876 h 756758"/>
                        <a:gd name="connsiteX28" fmla="*/ 1263908 w 1496283"/>
                        <a:gd name="connsiteY28" fmla="*/ 409903 h 756758"/>
                        <a:gd name="connsiteX29" fmla="*/ 1254899 w 1496283"/>
                        <a:gd name="connsiteY29" fmla="*/ 432425 h 756758"/>
                        <a:gd name="connsiteX30" fmla="*/ 1248143 w 1496283"/>
                        <a:gd name="connsiteY30" fmla="*/ 481974 h 756758"/>
                        <a:gd name="connsiteX31" fmla="*/ 1243638 w 1496283"/>
                        <a:gd name="connsiteY31" fmla="*/ 488731 h 756758"/>
                        <a:gd name="connsiteX32" fmla="*/ 1239134 w 1496283"/>
                        <a:gd name="connsiteY32" fmla="*/ 509001 h 756758"/>
                        <a:gd name="connsiteX33" fmla="*/ 1234629 w 1496283"/>
                        <a:gd name="connsiteY33" fmla="*/ 518009 h 756758"/>
                        <a:gd name="connsiteX34" fmla="*/ 1230125 w 1496283"/>
                        <a:gd name="connsiteY34" fmla="*/ 540532 h 756758"/>
                        <a:gd name="connsiteX35" fmla="*/ 1225620 w 1496283"/>
                        <a:gd name="connsiteY35" fmla="*/ 545036 h 756758"/>
                        <a:gd name="connsiteX36" fmla="*/ 1221116 w 1496283"/>
                        <a:gd name="connsiteY36" fmla="*/ 551793 h 756758"/>
                        <a:gd name="connsiteX37" fmla="*/ 1218864 w 1496283"/>
                        <a:gd name="connsiteY37" fmla="*/ 560802 h 756758"/>
                        <a:gd name="connsiteX38" fmla="*/ 1214359 w 1496283"/>
                        <a:gd name="connsiteY38" fmla="*/ 567558 h 756758"/>
                        <a:gd name="connsiteX39" fmla="*/ 1212107 w 1496283"/>
                        <a:gd name="connsiteY39" fmla="*/ 583324 h 756758"/>
                        <a:gd name="connsiteX40" fmla="*/ 1223873 w 1496283"/>
                        <a:gd name="connsiteY40" fmla="*/ 664441 h 756758"/>
                        <a:gd name="connsiteX41" fmla="*/ 1173820 w 1496283"/>
                        <a:gd name="connsiteY41" fmla="*/ 671160 h 756758"/>
                        <a:gd name="connsiteX42" fmla="*/ 1135532 w 1496283"/>
                        <a:gd name="connsiteY42" fmla="*/ 646386 h 756758"/>
                        <a:gd name="connsiteX43" fmla="*/ 1093602 w 1496283"/>
                        <a:gd name="connsiteY43" fmla="*/ 589675 h 756758"/>
                        <a:gd name="connsiteX44" fmla="*/ 1002467 w 1496283"/>
                        <a:gd name="connsiteY44" fmla="*/ 535190 h 756758"/>
                        <a:gd name="connsiteX45" fmla="*/ 905806 w 1496283"/>
                        <a:gd name="connsiteY45" fmla="*/ 522514 h 756758"/>
                        <a:gd name="connsiteX46" fmla="*/ 856257 w 1496283"/>
                        <a:gd name="connsiteY46" fmla="*/ 527018 h 756758"/>
                        <a:gd name="connsiteX47" fmla="*/ 796063 w 1496283"/>
                        <a:gd name="connsiteY47" fmla="*/ 547399 h 756758"/>
                        <a:gd name="connsiteX48" fmla="*/ 750403 w 1496283"/>
                        <a:gd name="connsiteY48" fmla="*/ 578819 h 756758"/>
                        <a:gd name="connsiteX49" fmla="*/ 709863 w 1496283"/>
                        <a:gd name="connsiteY49" fmla="*/ 626116 h 756758"/>
                        <a:gd name="connsiteX50" fmla="*/ 691845 w 1496283"/>
                        <a:gd name="connsiteY50" fmla="*/ 644134 h 756758"/>
                        <a:gd name="connsiteX51" fmla="*/ 647490 w 1496283"/>
                        <a:gd name="connsiteY51" fmla="*/ 668108 h 756758"/>
                        <a:gd name="connsiteX52" fmla="*/ 550719 w 1496283"/>
                        <a:gd name="connsiteY52" fmla="*/ 677007 h 756758"/>
                        <a:gd name="connsiteX53" fmla="*/ 449837 w 1496283"/>
                        <a:gd name="connsiteY53" fmla="*/ 674028 h 756758"/>
                        <a:gd name="connsiteX54" fmla="*/ 385888 w 1496283"/>
                        <a:gd name="connsiteY54" fmla="*/ 637474 h 756758"/>
                        <a:gd name="connsiteX55" fmla="*/ 340499 w 1496283"/>
                        <a:gd name="connsiteY55" fmla="*/ 603594 h 756758"/>
                        <a:gd name="connsiteX56" fmla="*/ 302212 w 1496283"/>
                        <a:gd name="connsiteY56" fmla="*/ 578819 h 756758"/>
                        <a:gd name="connsiteX57" fmla="*/ 266176 w 1496283"/>
                        <a:gd name="connsiteY57" fmla="*/ 556297 h 756758"/>
                        <a:gd name="connsiteX58" fmla="*/ 259420 w 1496283"/>
                        <a:gd name="connsiteY58" fmla="*/ 554045 h 756758"/>
                        <a:gd name="connsiteX59" fmla="*/ 236897 w 1496283"/>
                        <a:gd name="connsiteY59" fmla="*/ 545036 h 756758"/>
                        <a:gd name="connsiteX60" fmla="*/ 180592 w 1496283"/>
                        <a:gd name="connsiteY60" fmla="*/ 536027 h 756758"/>
                        <a:gd name="connsiteX61" fmla="*/ 117530 w 1496283"/>
                        <a:gd name="connsiteY61" fmla="*/ 533775 h 756758"/>
                        <a:gd name="connsiteX62" fmla="*/ 76990 w 1496283"/>
                        <a:gd name="connsiteY62" fmla="*/ 536027 h 756758"/>
                        <a:gd name="connsiteX63" fmla="*/ 61716 w 1496283"/>
                        <a:gd name="connsiteY63" fmla="*/ 536930 h 756758"/>
                        <a:gd name="connsiteX64" fmla="*/ 23554 w 1496283"/>
                        <a:gd name="connsiteY64" fmla="*/ 550729 h 756758"/>
                        <a:gd name="connsiteX65" fmla="*/ 174 w 1496283"/>
                        <a:gd name="connsiteY65" fmla="*/ 573331 h 756758"/>
                        <a:gd name="connsiteX66" fmla="*/ 16278 w 1496283"/>
                        <a:gd name="connsiteY66" fmla="*/ 613525 h 756758"/>
                        <a:gd name="connsiteX67" fmla="*/ 73673 w 1496283"/>
                        <a:gd name="connsiteY67" fmla="*/ 624127 h 756758"/>
                        <a:gd name="connsiteX68" fmla="*/ 125098 w 1496283"/>
                        <a:gd name="connsiteY68" fmla="*/ 629432 h 756758"/>
                        <a:gd name="connsiteX69" fmla="*/ 167079 w 1496283"/>
                        <a:gd name="connsiteY69" fmla="*/ 632873 h 756758"/>
                        <a:gd name="connsiteX70" fmla="*/ 219459 w 1496283"/>
                        <a:gd name="connsiteY70" fmla="*/ 640429 h 756758"/>
                        <a:gd name="connsiteX71" fmla="*/ 271260 w 1496283"/>
                        <a:gd name="connsiteY71" fmla="*/ 659173 h 756758"/>
                        <a:gd name="connsiteX72" fmla="*/ 302212 w 1496283"/>
                        <a:gd name="connsiteY72" fmla="*/ 675665 h 756758"/>
                        <a:gd name="connsiteX73" fmla="*/ 337300 w 1496283"/>
                        <a:gd name="connsiteY73" fmla="*/ 700365 h 756758"/>
                        <a:gd name="connsiteX74" fmla="*/ 363637 w 1496283"/>
                        <a:gd name="connsiteY74" fmla="*/ 738763 h 756758"/>
                        <a:gd name="connsiteX75" fmla="*/ 403561 w 1496283"/>
                        <a:gd name="connsiteY75" fmla="*/ 752240 h 756758"/>
                        <a:gd name="connsiteX76" fmla="*/ 548393 w 1496283"/>
                        <a:gd name="connsiteY76" fmla="*/ 753003 h 756758"/>
                        <a:gd name="connsiteX77" fmla="*/ 630198 w 1496283"/>
                        <a:gd name="connsiteY77" fmla="*/ 750751 h 756758"/>
                        <a:gd name="connsiteX78" fmla="*/ 689593 w 1496283"/>
                        <a:gd name="connsiteY78" fmla="*/ 745483 h 756758"/>
                        <a:gd name="connsiteX79" fmla="*/ 735846 w 1496283"/>
                        <a:gd name="connsiteY79" fmla="*/ 708955 h 756758"/>
                        <a:gd name="connsiteX80" fmla="*/ 766094 w 1496283"/>
                        <a:gd name="connsiteY80" fmla="*/ 676722 h 756758"/>
                        <a:gd name="connsiteX81" fmla="*/ 818622 w 1496283"/>
                        <a:gd name="connsiteY81" fmla="*/ 631642 h 756758"/>
                        <a:gd name="connsiteX82" fmla="*/ 869696 w 1496283"/>
                        <a:gd name="connsiteY82" fmla="*/ 611335 h 756758"/>
                        <a:gd name="connsiteX83" fmla="*/ 932033 w 1496283"/>
                        <a:gd name="connsiteY83" fmla="*/ 606609 h 756758"/>
                        <a:gd name="connsiteX84" fmla="*/ 990553 w 1496283"/>
                        <a:gd name="connsiteY84" fmla="*/ 619249 h 756758"/>
                        <a:gd name="connsiteX85" fmla="*/ 1055647 w 1496283"/>
                        <a:gd name="connsiteY85" fmla="*/ 656699 h 756758"/>
                        <a:gd name="connsiteX86" fmla="*/ 1085983 w 1496283"/>
                        <a:gd name="connsiteY86" fmla="*/ 686926 h 756758"/>
                        <a:gd name="connsiteX87" fmla="*/ 1131027 w 1496283"/>
                        <a:gd name="connsiteY87" fmla="*/ 727466 h 756758"/>
                        <a:gd name="connsiteX88" fmla="*/ 1191837 w 1496283"/>
                        <a:gd name="connsiteY88" fmla="*/ 745483 h 756758"/>
                        <a:gd name="connsiteX89" fmla="*/ 1248143 w 1496283"/>
                        <a:gd name="connsiteY89" fmla="*/ 745483 h 756758"/>
                        <a:gd name="connsiteX90" fmla="*/ 1268413 w 1496283"/>
                        <a:gd name="connsiteY90" fmla="*/ 747736 h 756758"/>
                        <a:gd name="connsiteX91" fmla="*/ 1281926 w 1496283"/>
                        <a:gd name="connsiteY91" fmla="*/ 729718 h 756758"/>
                        <a:gd name="connsiteX92" fmla="*/ 1288683 w 1496283"/>
                        <a:gd name="connsiteY92" fmla="*/ 727466 h 756758"/>
                        <a:gd name="connsiteX93" fmla="*/ 1304448 w 1496283"/>
                        <a:gd name="connsiteY93" fmla="*/ 713952 h 756758"/>
                        <a:gd name="connsiteX94" fmla="*/ 1306700 w 1496283"/>
                        <a:gd name="connsiteY94" fmla="*/ 707196 h 756758"/>
                        <a:gd name="connsiteX95" fmla="*/ 1311205 w 1496283"/>
                        <a:gd name="connsiteY95" fmla="*/ 700439 h 756758"/>
                        <a:gd name="connsiteX96" fmla="*/ 1315709 w 1496283"/>
                        <a:gd name="connsiteY96" fmla="*/ 691430 h 756758"/>
                        <a:gd name="connsiteX97" fmla="*/ 1322466 w 1496283"/>
                        <a:gd name="connsiteY97" fmla="*/ 689178 h 756758"/>
                        <a:gd name="connsiteX98" fmla="*/ 1326970 w 1496283"/>
                        <a:gd name="connsiteY98" fmla="*/ 680169 h 756758"/>
                        <a:gd name="connsiteX99" fmla="*/ 1333727 w 1496283"/>
                        <a:gd name="connsiteY99" fmla="*/ 675665 h 756758"/>
                        <a:gd name="connsiteX100" fmla="*/ 1335979 w 1496283"/>
                        <a:gd name="connsiteY100" fmla="*/ 666656 h 756758"/>
                        <a:gd name="connsiteX101" fmla="*/ 1338231 w 1496283"/>
                        <a:gd name="connsiteY101" fmla="*/ 659899 h 756758"/>
                        <a:gd name="connsiteX102" fmla="*/ 1342736 w 1496283"/>
                        <a:gd name="connsiteY102" fmla="*/ 655395 h 756758"/>
                        <a:gd name="connsiteX103" fmla="*/ 1351745 w 1496283"/>
                        <a:gd name="connsiteY103" fmla="*/ 641881 h 756758"/>
                        <a:gd name="connsiteX104" fmla="*/ 1353997 w 1496283"/>
                        <a:gd name="connsiteY104" fmla="*/ 632873 h 756758"/>
                        <a:gd name="connsiteX105" fmla="*/ 1356249 w 1496283"/>
                        <a:gd name="connsiteY105" fmla="*/ 610350 h 756758"/>
                        <a:gd name="connsiteX106" fmla="*/ 1360753 w 1496283"/>
                        <a:gd name="connsiteY106" fmla="*/ 601341 h 756758"/>
                        <a:gd name="connsiteX107" fmla="*/ 1365258 w 1496283"/>
                        <a:gd name="connsiteY107" fmla="*/ 585576 h 756758"/>
                        <a:gd name="connsiteX108" fmla="*/ 1372015 w 1496283"/>
                        <a:gd name="connsiteY108" fmla="*/ 576567 h 756758"/>
                        <a:gd name="connsiteX109" fmla="*/ 1376519 w 1496283"/>
                        <a:gd name="connsiteY109" fmla="*/ 542784 h 756758"/>
                        <a:gd name="connsiteX110" fmla="*/ 1378771 w 1496283"/>
                        <a:gd name="connsiteY110" fmla="*/ 533775 h 756758"/>
                        <a:gd name="connsiteX111" fmla="*/ 1381023 w 1496283"/>
                        <a:gd name="connsiteY111" fmla="*/ 477470 h 756758"/>
                        <a:gd name="connsiteX112" fmla="*/ 1396789 w 1496283"/>
                        <a:gd name="connsiteY112" fmla="*/ 454947 h 756758"/>
                        <a:gd name="connsiteX113" fmla="*/ 1403546 w 1496283"/>
                        <a:gd name="connsiteY113" fmla="*/ 443686 h 756758"/>
                        <a:gd name="connsiteX114" fmla="*/ 1410302 w 1496283"/>
                        <a:gd name="connsiteY114" fmla="*/ 434677 h 756758"/>
                        <a:gd name="connsiteX115" fmla="*/ 1412554 w 1496283"/>
                        <a:gd name="connsiteY115" fmla="*/ 385129 h 756758"/>
                        <a:gd name="connsiteX116" fmla="*/ 1414807 w 1496283"/>
                        <a:gd name="connsiteY116" fmla="*/ 373868 h 756758"/>
                        <a:gd name="connsiteX117" fmla="*/ 1421563 w 1496283"/>
                        <a:gd name="connsiteY117" fmla="*/ 367111 h 756758"/>
                        <a:gd name="connsiteX118" fmla="*/ 1435077 w 1496283"/>
                        <a:gd name="connsiteY118" fmla="*/ 157655 h 756758"/>
                        <a:gd name="connsiteX119" fmla="*/ 1448590 w 1496283"/>
                        <a:gd name="connsiteY119" fmla="*/ 141889 h 756758"/>
                        <a:gd name="connsiteX120" fmla="*/ 1453094 w 1496283"/>
                        <a:gd name="connsiteY120" fmla="*/ 135133 h 756758"/>
                        <a:gd name="connsiteX121" fmla="*/ 1459851 w 1496283"/>
                        <a:gd name="connsiteY121" fmla="*/ 132880 h 756758"/>
                        <a:gd name="connsiteX122" fmla="*/ 1466608 w 1496283"/>
                        <a:gd name="connsiteY122" fmla="*/ 128376 h 756758"/>
                        <a:gd name="connsiteX123" fmla="*/ 1468860 w 1496283"/>
                        <a:gd name="connsiteY123" fmla="*/ 99097 h 756758"/>
                        <a:gd name="connsiteX124" fmla="*/ 1475617 w 1496283"/>
                        <a:gd name="connsiteY124" fmla="*/ 94593 h 756758"/>
                        <a:gd name="connsiteX125" fmla="*/ 1486878 w 1496283"/>
                        <a:gd name="connsiteY125" fmla="*/ 83332 h 756758"/>
                        <a:gd name="connsiteX126" fmla="*/ 1489130 w 1496283"/>
                        <a:gd name="connsiteY126" fmla="*/ 76575 h 756758"/>
                        <a:gd name="connsiteX127" fmla="*/ 1495887 w 1496283"/>
                        <a:gd name="connsiteY127" fmla="*/ 74323 h 756758"/>
                        <a:gd name="connsiteX128" fmla="*/ 1493634 w 1496283"/>
                        <a:gd name="connsiteY128" fmla="*/ 0 h 756758"/>
                        <a:gd name="connsiteX129" fmla="*/ 1482373 w 1496283"/>
                        <a:gd name="connsiteY129" fmla="*/ 9008 h 756758"/>
                        <a:gd name="connsiteX130" fmla="*/ 1480121 w 1496283"/>
                        <a:gd name="connsiteY130" fmla="*/ 18017 h 756758"/>
                        <a:gd name="connsiteX131" fmla="*/ 1473364 w 1496283"/>
                        <a:gd name="connsiteY131" fmla="*/ 20270 h 756758"/>
                        <a:gd name="connsiteX132" fmla="*/ 1482373 w 1496283"/>
                        <a:gd name="connsiteY132" fmla="*/ 18017 h 756758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3873 w 1496283"/>
                        <a:gd name="connsiteY40" fmla="*/ 664441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73820 w 1496283"/>
                        <a:gd name="connsiteY41" fmla="*/ 671160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35532 w 1496283"/>
                        <a:gd name="connsiteY42" fmla="*/ 646386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193180 w 1496283"/>
                        <a:gd name="connsiteY41" fmla="*/ 680095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5169 w 1496283"/>
                        <a:gd name="connsiteY26" fmla="*/ 335580 h 753616"/>
                        <a:gd name="connsiteX27" fmla="*/ 1270665 w 1496283"/>
                        <a:gd name="connsiteY27" fmla="*/ 382876 h 753616"/>
                        <a:gd name="connsiteX28" fmla="*/ 1263908 w 1496283"/>
                        <a:gd name="connsiteY28" fmla="*/ 409903 h 753616"/>
                        <a:gd name="connsiteX29" fmla="*/ 1254899 w 1496283"/>
                        <a:gd name="connsiteY29" fmla="*/ 432425 h 753616"/>
                        <a:gd name="connsiteX30" fmla="*/ 1248143 w 1496283"/>
                        <a:gd name="connsiteY30" fmla="*/ 481974 h 753616"/>
                        <a:gd name="connsiteX31" fmla="*/ 1243638 w 1496283"/>
                        <a:gd name="connsiteY31" fmla="*/ 488731 h 753616"/>
                        <a:gd name="connsiteX32" fmla="*/ 1239134 w 1496283"/>
                        <a:gd name="connsiteY32" fmla="*/ 509001 h 753616"/>
                        <a:gd name="connsiteX33" fmla="*/ 1234629 w 1496283"/>
                        <a:gd name="connsiteY33" fmla="*/ 518009 h 753616"/>
                        <a:gd name="connsiteX34" fmla="*/ 1230125 w 1496283"/>
                        <a:gd name="connsiteY34" fmla="*/ 540532 h 753616"/>
                        <a:gd name="connsiteX35" fmla="*/ 1225620 w 1496283"/>
                        <a:gd name="connsiteY35" fmla="*/ 545036 h 753616"/>
                        <a:gd name="connsiteX36" fmla="*/ 1221116 w 1496283"/>
                        <a:gd name="connsiteY36" fmla="*/ 551793 h 753616"/>
                        <a:gd name="connsiteX37" fmla="*/ 1218864 w 1496283"/>
                        <a:gd name="connsiteY37" fmla="*/ 560802 h 753616"/>
                        <a:gd name="connsiteX38" fmla="*/ 1214359 w 1496283"/>
                        <a:gd name="connsiteY38" fmla="*/ 567558 h 753616"/>
                        <a:gd name="connsiteX39" fmla="*/ 1212107 w 1496283"/>
                        <a:gd name="connsiteY39" fmla="*/ 583324 h 753616"/>
                        <a:gd name="connsiteX40" fmla="*/ 1220895 w 1496283"/>
                        <a:gd name="connsiteY40" fmla="*/ 651038 h 753616"/>
                        <a:gd name="connsiteX41" fmla="*/ 1208072 w 1496283"/>
                        <a:gd name="connsiteY41" fmla="*/ 671160 h 753616"/>
                        <a:gd name="connsiteX42" fmla="*/ 1156381 w 1496283"/>
                        <a:gd name="connsiteY42" fmla="*/ 643408 h 753616"/>
                        <a:gd name="connsiteX43" fmla="*/ 1093602 w 1496283"/>
                        <a:gd name="connsiteY43" fmla="*/ 589675 h 753616"/>
                        <a:gd name="connsiteX44" fmla="*/ 1002467 w 1496283"/>
                        <a:gd name="connsiteY44" fmla="*/ 535190 h 753616"/>
                        <a:gd name="connsiteX45" fmla="*/ 905806 w 1496283"/>
                        <a:gd name="connsiteY45" fmla="*/ 522514 h 753616"/>
                        <a:gd name="connsiteX46" fmla="*/ 856257 w 1496283"/>
                        <a:gd name="connsiteY46" fmla="*/ 527018 h 753616"/>
                        <a:gd name="connsiteX47" fmla="*/ 796063 w 1496283"/>
                        <a:gd name="connsiteY47" fmla="*/ 547399 h 753616"/>
                        <a:gd name="connsiteX48" fmla="*/ 750403 w 1496283"/>
                        <a:gd name="connsiteY48" fmla="*/ 578819 h 753616"/>
                        <a:gd name="connsiteX49" fmla="*/ 709863 w 1496283"/>
                        <a:gd name="connsiteY49" fmla="*/ 626116 h 753616"/>
                        <a:gd name="connsiteX50" fmla="*/ 691845 w 1496283"/>
                        <a:gd name="connsiteY50" fmla="*/ 644134 h 753616"/>
                        <a:gd name="connsiteX51" fmla="*/ 647490 w 1496283"/>
                        <a:gd name="connsiteY51" fmla="*/ 668108 h 753616"/>
                        <a:gd name="connsiteX52" fmla="*/ 550719 w 1496283"/>
                        <a:gd name="connsiteY52" fmla="*/ 677007 h 753616"/>
                        <a:gd name="connsiteX53" fmla="*/ 449837 w 1496283"/>
                        <a:gd name="connsiteY53" fmla="*/ 674028 h 753616"/>
                        <a:gd name="connsiteX54" fmla="*/ 385888 w 1496283"/>
                        <a:gd name="connsiteY54" fmla="*/ 637474 h 753616"/>
                        <a:gd name="connsiteX55" fmla="*/ 340499 w 1496283"/>
                        <a:gd name="connsiteY55" fmla="*/ 603594 h 753616"/>
                        <a:gd name="connsiteX56" fmla="*/ 302212 w 1496283"/>
                        <a:gd name="connsiteY56" fmla="*/ 578819 h 753616"/>
                        <a:gd name="connsiteX57" fmla="*/ 266176 w 1496283"/>
                        <a:gd name="connsiteY57" fmla="*/ 556297 h 753616"/>
                        <a:gd name="connsiteX58" fmla="*/ 259420 w 1496283"/>
                        <a:gd name="connsiteY58" fmla="*/ 554045 h 753616"/>
                        <a:gd name="connsiteX59" fmla="*/ 236897 w 1496283"/>
                        <a:gd name="connsiteY59" fmla="*/ 545036 h 753616"/>
                        <a:gd name="connsiteX60" fmla="*/ 180592 w 1496283"/>
                        <a:gd name="connsiteY60" fmla="*/ 536027 h 753616"/>
                        <a:gd name="connsiteX61" fmla="*/ 117530 w 1496283"/>
                        <a:gd name="connsiteY61" fmla="*/ 533775 h 753616"/>
                        <a:gd name="connsiteX62" fmla="*/ 76990 w 1496283"/>
                        <a:gd name="connsiteY62" fmla="*/ 536027 h 753616"/>
                        <a:gd name="connsiteX63" fmla="*/ 61716 w 1496283"/>
                        <a:gd name="connsiteY63" fmla="*/ 536930 h 753616"/>
                        <a:gd name="connsiteX64" fmla="*/ 23554 w 1496283"/>
                        <a:gd name="connsiteY64" fmla="*/ 550729 h 753616"/>
                        <a:gd name="connsiteX65" fmla="*/ 174 w 1496283"/>
                        <a:gd name="connsiteY65" fmla="*/ 573331 h 753616"/>
                        <a:gd name="connsiteX66" fmla="*/ 16278 w 1496283"/>
                        <a:gd name="connsiteY66" fmla="*/ 613525 h 753616"/>
                        <a:gd name="connsiteX67" fmla="*/ 73673 w 1496283"/>
                        <a:gd name="connsiteY67" fmla="*/ 624127 h 753616"/>
                        <a:gd name="connsiteX68" fmla="*/ 125098 w 1496283"/>
                        <a:gd name="connsiteY68" fmla="*/ 629432 h 753616"/>
                        <a:gd name="connsiteX69" fmla="*/ 167079 w 1496283"/>
                        <a:gd name="connsiteY69" fmla="*/ 632873 h 753616"/>
                        <a:gd name="connsiteX70" fmla="*/ 219459 w 1496283"/>
                        <a:gd name="connsiteY70" fmla="*/ 640429 h 753616"/>
                        <a:gd name="connsiteX71" fmla="*/ 271260 w 1496283"/>
                        <a:gd name="connsiteY71" fmla="*/ 659173 h 753616"/>
                        <a:gd name="connsiteX72" fmla="*/ 302212 w 1496283"/>
                        <a:gd name="connsiteY72" fmla="*/ 675665 h 753616"/>
                        <a:gd name="connsiteX73" fmla="*/ 337300 w 1496283"/>
                        <a:gd name="connsiteY73" fmla="*/ 700365 h 753616"/>
                        <a:gd name="connsiteX74" fmla="*/ 363637 w 1496283"/>
                        <a:gd name="connsiteY74" fmla="*/ 738763 h 753616"/>
                        <a:gd name="connsiteX75" fmla="*/ 403561 w 1496283"/>
                        <a:gd name="connsiteY75" fmla="*/ 752240 h 753616"/>
                        <a:gd name="connsiteX76" fmla="*/ 548393 w 1496283"/>
                        <a:gd name="connsiteY76" fmla="*/ 753003 h 753616"/>
                        <a:gd name="connsiteX77" fmla="*/ 630198 w 1496283"/>
                        <a:gd name="connsiteY77" fmla="*/ 750751 h 753616"/>
                        <a:gd name="connsiteX78" fmla="*/ 689593 w 1496283"/>
                        <a:gd name="connsiteY78" fmla="*/ 745483 h 753616"/>
                        <a:gd name="connsiteX79" fmla="*/ 735846 w 1496283"/>
                        <a:gd name="connsiteY79" fmla="*/ 708955 h 753616"/>
                        <a:gd name="connsiteX80" fmla="*/ 766094 w 1496283"/>
                        <a:gd name="connsiteY80" fmla="*/ 676722 h 753616"/>
                        <a:gd name="connsiteX81" fmla="*/ 818622 w 1496283"/>
                        <a:gd name="connsiteY81" fmla="*/ 631642 h 753616"/>
                        <a:gd name="connsiteX82" fmla="*/ 869696 w 1496283"/>
                        <a:gd name="connsiteY82" fmla="*/ 611335 h 753616"/>
                        <a:gd name="connsiteX83" fmla="*/ 932033 w 1496283"/>
                        <a:gd name="connsiteY83" fmla="*/ 606609 h 753616"/>
                        <a:gd name="connsiteX84" fmla="*/ 990553 w 1496283"/>
                        <a:gd name="connsiteY84" fmla="*/ 619249 h 753616"/>
                        <a:gd name="connsiteX85" fmla="*/ 1055647 w 1496283"/>
                        <a:gd name="connsiteY85" fmla="*/ 656699 h 753616"/>
                        <a:gd name="connsiteX86" fmla="*/ 1085983 w 1496283"/>
                        <a:gd name="connsiteY86" fmla="*/ 686926 h 753616"/>
                        <a:gd name="connsiteX87" fmla="*/ 1131027 w 1496283"/>
                        <a:gd name="connsiteY87" fmla="*/ 727466 h 753616"/>
                        <a:gd name="connsiteX88" fmla="*/ 1191837 w 1496283"/>
                        <a:gd name="connsiteY88" fmla="*/ 745483 h 753616"/>
                        <a:gd name="connsiteX89" fmla="*/ 1268413 w 1496283"/>
                        <a:gd name="connsiteY89" fmla="*/ 747736 h 753616"/>
                        <a:gd name="connsiteX90" fmla="*/ 1281926 w 1496283"/>
                        <a:gd name="connsiteY90" fmla="*/ 729718 h 753616"/>
                        <a:gd name="connsiteX91" fmla="*/ 1288683 w 1496283"/>
                        <a:gd name="connsiteY91" fmla="*/ 727466 h 753616"/>
                        <a:gd name="connsiteX92" fmla="*/ 1304448 w 1496283"/>
                        <a:gd name="connsiteY92" fmla="*/ 713952 h 753616"/>
                        <a:gd name="connsiteX93" fmla="*/ 1306700 w 1496283"/>
                        <a:gd name="connsiteY93" fmla="*/ 707196 h 753616"/>
                        <a:gd name="connsiteX94" fmla="*/ 1311205 w 1496283"/>
                        <a:gd name="connsiteY94" fmla="*/ 700439 h 753616"/>
                        <a:gd name="connsiteX95" fmla="*/ 1315709 w 1496283"/>
                        <a:gd name="connsiteY95" fmla="*/ 691430 h 753616"/>
                        <a:gd name="connsiteX96" fmla="*/ 1322466 w 1496283"/>
                        <a:gd name="connsiteY96" fmla="*/ 689178 h 753616"/>
                        <a:gd name="connsiteX97" fmla="*/ 1326970 w 1496283"/>
                        <a:gd name="connsiteY97" fmla="*/ 680169 h 753616"/>
                        <a:gd name="connsiteX98" fmla="*/ 1333727 w 1496283"/>
                        <a:gd name="connsiteY98" fmla="*/ 675665 h 753616"/>
                        <a:gd name="connsiteX99" fmla="*/ 1335979 w 1496283"/>
                        <a:gd name="connsiteY99" fmla="*/ 666656 h 753616"/>
                        <a:gd name="connsiteX100" fmla="*/ 1338231 w 1496283"/>
                        <a:gd name="connsiteY100" fmla="*/ 659899 h 753616"/>
                        <a:gd name="connsiteX101" fmla="*/ 1342736 w 1496283"/>
                        <a:gd name="connsiteY101" fmla="*/ 655395 h 753616"/>
                        <a:gd name="connsiteX102" fmla="*/ 1351745 w 1496283"/>
                        <a:gd name="connsiteY102" fmla="*/ 641881 h 753616"/>
                        <a:gd name="connsiteX103" fmla="*/ 1353997 w 1496283"/>
                        <a:gd name="connsiteY103" fmla="*/ 632873 h 753616"/>
                        <a:gd name="connsiteX104" fmla="*/ 1356249 w 1496283"/>
                        <a:gd name="connsiteY104" fmla="*/ 610350 h 753616"/>
                        <a:gd name="connsiteX105" fmla="*/ 1360753 w 1496283"/>
                        <a:gd name="connsiteY105" fmla="*/ 601341 h 753616"/>
                        <a:gd name="connsiteX106" fmla="*/ 1365258 w 1496283"/>
                        <a:gd name="connsiteY106" fmla="*/ 585576 h 753616"/>
                        <a:gd name="connsiteX107" fmla="*/ 1372015 w 1496283"/>
                        <a:gd name="connsiteY107" fmla="*/ 576567 h 753616"/>
                        <a:gd name="connsiteX108" fmla="*/ 1376519 w 1496283"/>
                        <a:gd name="connsiteY108" fmla="*/ 542784 h 753616"/>
                        <a:gd name="connsiteX109" fmla="*/ 1378771 w 1496283"/>
                        <a:gd name="connsiteY109" fmla="*/ 533775 h 753616"/>
                        <a:gd name="connsiteX110" fmla="*/ 1381023 w 1496283"/>
                        <a:gd name="connsiteY110" fmla="*/ 477470 h 753616"/>
                        <a:gd name="connsiteX111" fmla="*/ 1396789 w 1496283"/>
                        <a:gd name="connsiteY111" fmla="*/ 454947 h 753616"/>
                        <a:gd name="connsiteX112" fmla="*/ 1403546 w 1496283"/>
                        <a:gd name="connsiteY112" fmla="*/ 443686 h 753616"/>
                        <a:gd name="connsiteX113" fmla="*/ 1410302 w 1496283"/>
                        <a:gd name="connsiteY113" fmla="*/ 434677 h 753616"/>
                        <a:gd name="connsiteX114" fmla="*/ 1412554 w 1496283"/>
                        <a:gd name="connsiteY114" fmla="*/ 385129 h 753616"/>
                        <a:gd name="connsiteX115" fmla="*/ 1414807 w 1496283"/>
                        <a:gd name="connsiteY115" fmla="*/ 373868 h 753616"/>
                        <a:gd name="connsiteX116" fmla="*/ 1421563 w 1496283"/>
                        <a:gd name="connsiteY116" fmla="*/ 367111 h 753616"/>
                        <a:gd name="connsiteX117" fmla="*/ 1435077 w 1496283"/>
                        <a:gd name="connsiteY117" fmla="*/ 157655 h 753616"/>
                        <a:gd name="connsiteX118" fmla="*/ 1448590 w 1496283"/>
                        <a:gd name="connsiteY118" fmla="*/ 141889 h 753616"/>
                        <a:gd name="connsiteX119" fmla="*/ 1453094 w 1496283"/>
                        <a:gd name="connsiteY119" fmla="*/ 135133 h 753616"/>
                        <a:gd name="connsiteX120" fmla="*/ 1459851 w 1496283"/>
                        <a:gd name="connsiteY120" fmla="*/ 132880 h 753616"/>
                        <a:gd name="connsiteX121" fmla="*/ 1466608 w 1496283"/>
                        <a:gd name="connsiteY121" fmla="*/ 128376 h 753616"/>
                        <a:gd name="connsiteX122" fmla="*/ 1468860 w 1496283"/>
                        <a:gd name="connsiteY122" fmla="*/ 99097 h 753616"/>
                        <a:gd name="connsiteX123" fmla="*/ 1475617 w 1496283"/>
                        <a:gd name="connsiteY123" fmla="*/ 94593 h 753616"/>
                        <a:gd name="connsiteX124" fmla="*/ 1486878 w 1496283"/>
                        <a:gd name="connsiteY124" fmla="*/ 83332 h 753616"/>
                        <a:gd name="connsiteX125" fmla="*/ 1489130 w 1496283"/>
                        <a:gd name="connsiteY125" fmla="*/ 76575 h 753616"/>
                        <a:gd name="connsiteX126" fmla="*/ 1495887 w 1496283"/>
                        <a:gd name="connsiteY126" fmla="*/ 74323 h 753616"/>
                        <a:gd name="connsiteX127" fmla="*/ 1493634 w 1496283"/>
                        <a:gd name="connsiteY127" fmla="*/ 0 h 753616"/>
                        <a:gd name="connsiteX128" fmla="*/ 1482373 w 1496283"/>
                        <a:gd name="connsiteY128" fmla="*/ 9008 h 753616"/>
                        <a:gd name="connsiteX129" fmla="*/ 1480121 w 1496283"/>
                        <a:gd name="connsiteY129" fmla="*/ 18017 h 753616"/>
                        <a:gd name="connsiteX130" fmla="*/ 1473364 w 1496283"/>
                        <a:gd name="connsiteY130" fmla="*/ 20270 h 753616"/>
                        <a:gd name="connsiteX131" fmla="*/ 1482373 w 1496283"/>
                        <a:gd name="connsiteY13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68860 w 1496283"/>
                        <a:gd name="connsiteY121" fmla="*/ 99097 h 753616"/>
                        <a:gd name="connsiteX122" fmla="*/ 1475617 w 1496283"/>
                        <a:gd name="connsiteY122" fmla="*/ 94593 h 753616"/>
                        <a:gd name="connsiteX123" fmla="*/ 1486878 w 1496283"/>
                        <a:gd name="connsiteY123" fmla="*/ 83332 h 753616"/>
                        <a:gd name="connsiteX124" fmla="*/ 1489130 w 1496283"/>
                        <a:gd name="connsiteY124" fmla="*/ 76575 h 753616"/>
                        <a:gd name="connsiteX125" fmla="*/ 1495887 w 1496283"/>
                        <a:gd name="connsiteY125" fmla="*/ 74323 h 753616"/>
                        <a:gd name="connsiteX126" fmla="*/ 1493634 w 1496283"/>
                        <a:gd name="connsiteY126" fmla="*/ 0 h 753616"/>
                        <a:gd name="connsiteX127" fmla="*/ 1482373 w 1496283"/>
                        <a:gd name="connsiteY127" fmla="*/ 9008 h 753616"/>
                        <a:gd name="connsiteX128" fmla="*/ 1480121 w 1496283"/>
                        <a:gd name="connsiteY128" fmla="*/ 18017 h 753616"/>
                        <a:gd name="connsiteX129" fmla="*/ 1473364 w 1496283"/>
                        <a:gd name="connsiteY129" fmla="*/ 20270 h 753616"/>
                        <a:gd name="connsiteX130" fmla="*/ 1482373 w 1496283"/>
                        <a:gd name="connsiteY13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48590 w 1496283"/>
                        <a:gd name="connsiteY117" fmla="*/ 141889 h 753616"/>
                        <a:gd name="connsiteX118" fmla="*/ 1453094 w 1496283"/>
                        <a:gd name="connsiteY118" fmla="*/ 135133 h 753616"/>
                        <a:gd name="connsiteX119" fmla="*/ 1459851 w 1496283"/>
                        <a:gd name="connsiteY119" fmla="*/ 132880 h 753616"/>
                        <a:gd name="connsiteX120" fmla="*/ 1466608 w 1496283"/>
                        <a:gd name="connsiteY120" fmla="*/ 128376 h 753616"/>
                        <a:gd name="connsiteX121" fmla="*/ 1475617 w 1496283"/>
                        <a:gd name="connsiteY121" fmla="*/ 94593 h 753616"/>
                        <a:gd name="connsiteX122" fmla="*/ 1486878 w 1496283"/>
                        <a:gd name="connsiteY122" fmla="*/ 83332 h 753616"/>
                        <a:gd name="connsiteX123" fmla="*/ 1489130 w 1496283"/>
                        <a:gd name="connsiteY123" fmla="*/ 76575 h 753616"/>
                        <a:gd name="connsiteX124" fmla="*/ 1495887 w 1496283"/>
                        <a:gd name="connsiteY124" fmla="*/ 74323 h 753616"/>
                        <a:gd name="connsiteX125" fmla="*/ 1493634 w 1496283"/>
                        <a:gd name="connsiteY125" fmla="*/ 0 h 753616"/>
                        <a:gd name="connsiteX126" fmla="*/ 1482373 w 1496283"/>
                        <a:gd name="connsiteY126" fmla="*/ 9008 h 753616"/>
                        <a:gd name="connsiteX127" fmla="*/ 1480121 w 1496283"/>
                        <a:gd name="connsiteY127" fmla="*/ 18017 h 753616"/>
                        <a:gd name="connsiteX128" fmla="*/ 1473364 w 1496283"/>
                        <a:gd name="connsiteY128" fmla="*/ 20270 h 753616"/>
                        <a:gd name="connsiteX129" fmla="*/ 1482373 w 1496283"/>
                        <a:gd name="connsiteY12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421563 w 1496283"/>
                        <a:gd name="connsiteY115" fmla="*/ 367111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59851 w 1496283"/>
                        <a:gd name="connsiteY118" fmla="*/ 132880 h 753616"/>
                        <a:gd name="connsiteX119" fmla="*/ 1466608 w 1496283"/>
                        <a:gd name="connsiteY119" fmla="*/ 128376 h 753616"/>
                        <a:gd name="connsiteX120" fmla="*/ 1475617 w 1496283"/>
                        <a:gd name="connsiteY120" fmla="*/ 94593 h 753616"/>
                        <a:gd name="connsiteX121" fmla="*/ 1486878 w 1496283"/>
                        <a:gd name="connsiteY121" fmla="*/ 83332 h 753616"/>
                        <a:gd name="connsiteX122" fmla="*/ 1489130 w 1496283"/>
                        <a:gd name="connsiteY122" fmla="*/ 76575 h 753616"/>
                        <a:gd name="connsiteX123" fmla="*/ 1495887 w 1496283"/>
                        <a:gd name="connsiteY123" fmla="*/ 74323 h 753616"/>
                        <a:gd name="connsiteX124" fmla="*/ 1493634 w 1496283"/>
                        <a:gd name="connsiteY124" fmla="*/ 0 h 753616"/>
                        <a:gd name="connsiteX125" fmla="*/ 1482373 w 1496283"/>
                        <a:gd name="connsiteY125" fmla="*/ 9008 h 753616"/>
                        <a:gd name="connsiteX126" fmla="*/ 1480121 w 1496283"/>
                        <a:gd name="connsiteY126" fmla="*/ 18017 h 753616"/>
                        <a:gd name="connsiteX127" fmla="*/ 1473364 w 1496283"/>
                        <a:gd name="connsiteY127" fmla="*/ 20270 h 753616"/>
                        <a:gd name="connsiteX128" fmla="*/ 1482373 w 1496283"/>
                        <a:gd name="connsiteY12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66608 w 1496283"/>
                        <a:gd name="connsiteY118" fmla="*/ 128376 h 753616"/>
                        <a:gd name="connsiteX119" fmla="*/ 1475617 w 1496283"/>
                        <a:gd name="connsiteY119" fmla="*/ 94593 h 753616"/>
                        <a:gd name="connsiteX120" fmla="*/ 1486878 w 1496283"/>
                        <a:gd name="connsiteY120" fmla="*/ 83332 h 753616"/>
                        <a:gd name="connsiteX121" fmla="*/ 1489130 w 1496283"/>
                        <a:gd name="connsiteY121" fmla="*/ 76575 h 753616"/>
                        <a:gd name="connsiteX122" fmla="*/ 1495887 w 1496283"/>
                        <a:gd name="connsiteY122" fmla="*/ 74323 h 753616"/>
                        <a:gd name="connsiteX123" fmla="*/ 1493634 w 1496283"/>
                        <a:gd name="connsiteY123" fmla="*/ 0 h 753616"/>
                        <a:gd name="connsiteX124" fmla="*/ 1482373 w 1496283"/>
                        <a:gd name="connsiteY124" fmla="*/ 9008 h 753616"/>
                        <a:gd name="connsiteX125" fmla="*/ 1480121 w 1496283"/>
                        <a:gd name="connsiteY125" fmla="*/ 18017 h 753616"/>
                        <a:gd name="connsiteX126" fmla="*/ 1473364 w 1496283"/>
                        <a:gd name="connsiteY126" fmla="*/ 20270 h 753616"/>
                        <a:gd name="connsiteX127" fmla="*/ 1482373 w 1496283"/>
                        <a:gd name="connsiteY12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83276 w 1496283"/>
                        <a:gd name="connsiteY8" fmla="*/ 83332 h 753616"/>
                        <a:gd name="connsiteX9" fmla="*/ 1372015 w 1496283"/>
                        <a:gd name="connsiteY9" fmla="*/ 94593 h 753616"/>
                        <a:gd name="connsiteX10" fmla="*/ 1363006 w 1496283"/>
                        <a:gd name="connsiteY10" fmla="*/ 112610 h 753616"/>
                        <a:gd name="connsiteX11" fmla="*/ 1360753 w 1496283"/>
                        <a:gd name="connsiteY11" fmla="*/ 119367 h 753616"/>
                        <a:gd name="connsiteX12" fmla="*/ 1356249 w 1496283"/>
                        <a:gd name="connsiteY12" fmla="*/ 128376 h 753616"/>
                        <a:gd name="connsiteX13" fmla="*/ 1351745 w 1496283"/>
                        <a:gd name="connsiteY13" fmla="*/ 155403 h 753616"/>
                        <a:gd name="connsiteX14" fmla="*/ 1347240 w 1496283"/>
                        <a:gd name="connsiteY14" fmla="*/ 164411 h 753616"/>
                        <a:gd name="connsiteX15" fmla="*/ 1344988 w 1496283"/>
                        <a:gd name="connsiteY15" fmla="*/ 175673 h 753616"/>
                        <a:gd name="connsiteX16" fmla="*/ 1340484 w 1496283"/>
                        <a:gd name="connsiteY16" fmla="*/ 182429 h 753616"/>
                        <a:gd name="connsiteX17" fmla="*/ 1335979 w 1496283"/>
                        <a:gd name="connsiteY17" fmla="*/ 191438 h 753616"/>
                        <a:gd name="connsiteX18" fmla="*/ 1331475 w 1496283"/>
                        <a:gd name="connsiteY18" fmla="*/ 225221 h 753616"/>
                        <a:gd name="connsiteX19" fmla="*/ 1320214 w 1496283"/>
                        <a:gd name="connsiteY19" fmla="*/ 245491 h 753616"/>
                        <a:gd name="connsiteX20" fmla="*/ 1308953 w 1496283"/>
                        <a:gd name="connsiteY20" fmla="*/ 259005 h 753616"/>
                        <a:gd name="connsiteX21" fmla="*/ 1306700 w 1496283"/>
                        <a:gd name="connsiteY21" fmla="*/ 265761 h 753616"/>
                        <a:gd name="connsiteX22" fmla="*/ 1302196 w 1496283"/>
                        <a:gd name="connsiteY22" fmla="*/ 270266 h 753616"/>
                        <a:gd name="connsiteX23" fmla="*/ 1293187 w 1496283"/>
                        <a:gd name="connsiteY23" fmla="*/ 288283 h 753616"/>
                        <a:gd name="connsiteX24" fmla="*/ 1290935 w 1496283"/>
                        <a:gd name="connsiteY24" fmla="*/ 297292 h 753616"/>
                        <a:gd name="connsiteX25" fmla="*/ 1288683 w 1496283"/>
                        <a:gd name="connsiteY25" fmla="*/ 304049 h 753616"/>
                        <a:gd name="connsiteX26" fmla="*/ 1270665 w 1496283"/>
                        <a:gd name="connsiteY26" fmla="*/ 382876 h 753616"/>
                        <a:gd name="connsiteX27" fmla="*/ 1263908 w 1496283"/>
                        <a:gd name="connsiteY27" fmla="*/ 409903 h 753616"/>
                        <a:gd name="connsiteX28" fmla="*/ 1254899 w 1496283"/>
                        <a:gd name="connsiteY28" fmla="*/ 432425 h 753616"/>
                        <a:gd name="connsiteX29" fmla="*/ 1248143 w 1496283"/>
                        <a:gd name="connsiteY29" fmla="*/ 481974 h 753616"/>
                        <a:gd name="connsiteX30" fmla="*/ 1243638 w 1496283"/>
                        <a:gd name="connsiteY30" fmla="*/ 488731 h 753616"/>
                        <a:gd name="connsiteX31" fmla="*/ 1239134 w 1496283"/>
                        <a:gd name="connsiteY31" fmla="*/ 509001 h 753616"/>
                        <a:gd name="connsiteX32" fmla="*/ 1234629 w 1496283"/>
                        <a:gd name="connsiteY32" fmla="*/ 518009 h 753616"/>
                        <a:gd name="connsiteX33" fmla="*/ 1230125 w 1496283"/>
                        <a:gd name="connsiteY33" fmla="*/ 540532 h 753616"/>
                        <a:gd name="connsiteX34" fmla="*/ 1225620 w 1496283"/>
                        <a:gd name="connsiteY34" fmla="*/ 545036 h 753616"/>
                        <a:gd name="connsiteX35" fmla="*/ 1221116 w 1496283"/>
                        <a:gd name="connsiteY35" fmla="*/ 551793 h 753616"/>
                        <a:gd name="connsiteX36" fmla="*/ 1218864 w 1496283"/>
                        <a:gd name="connsiteY36" fmla="*/ 560802 h 753616"/>
                        <a:gd name="connsiteX37" fmla="*/ 1214359 w 1496283"/>
                        <a:gd name="connsiteY37" fmla="*/ 567558 h 753616"/>
                        <a:gd name="connsiteX38" fmla="*/ 1212107 w 1496283"/>
                        <a:gd name="connsiteY38" fmla="*/ 583324 h 753616"/>
                        <a:gd name="connsiteX39" fmla="*/ 1220895 w 1496283"/>
                        <a:gd name="connsiteY39" fmla="*/ 651038 h 753616"/>
                        <a:gd name="connsiteX40" fmla="*/ 1208072 w 1496283"/>
                        <a:gd name="connsiteY40" fmla="*/ 671160 h 753616"/>
                        <a:gd name="connsiteX41" fmla="*/ 1156381 w 1496283"/>
                        <a:gd name="connsiteY41" fmla="*/ 643408 h 753616"/>
                        <a:gd name="connsiteX42" fmla="*/ 1093602 w 1496283"/>
                        <a:gd name="connsiteY42" fmla="*/ 589675 h 753616"/>
                        <a:gd name="connsiteX43" fmla="*/ 1002467 w 1496283"/>
                        <a:gd name="connsiteY43" fmla="*/ 535190 h 753616"/>
                        <a:gd name="connsiteX44" fmla="*/ 905806 w 1496283"/>
                        <a:gd name="connsiteY44" fmla="*/ 522514 h 753616"/>
                        <a:gd name="connsiteX45" fmla="*/ 856257 w 1496283"/>
                        <a:gd name="connsiteY45" fmla="*/ 527018 h 753616"/>
                        <a:gd name="connsiteX46" fmla="*/ 796063 w 1496283"/>
                        <a:gd name="connsiteY46" fmla="*/ 547399 h 753616"/>
                        <a:gd name="connsiteX47" fmla="*/ 750403 w 1496283"/>
                        <a:gd name="connsiteY47" fmla="*/ 578819 h 753616"/>
                        <a:gd name="connsiteX48" fmla="*/ 709863 w 1496283"/>
                        <a:gd name="connsiteY48" fmla="*/ 626116 h 753616"/>
                        <a:gd name="connsiteX49" fmla="*/ 691845 w 1496283"/>
                        <a:gd name="connsiteY49" fmla="*/ 644134 h 753616"/>
                        <a:gd name="connsiteX50" fmla="*/ 647490 w 1496283"/>
                        <a:gd name="connsiteY50" fmla="*/ 668108 h 753616"/>
                        <a:gd name="connsiteX51" fmla="*/ 550719 w 1496283"/>
                        <a:gd name="connsiteY51" fmla="*/ 677007 h 753616"/>
                        <a:gd name="connsiteX52" fmla="*/ 449837 w 1496283"/>
                        <a:gd name="connsiteY52" fmla="*/ 674028 h 753616"/>
                        <a:gd name="connsiteX53" fmla="*/ 385888 w 1496283"/>
                        <a:gd name="connsiteY53" fmla="*/ 637474 h 753616"/>
                        <a:gd name="connsiteX54" fmla="*/ 340499 w 1496283"/>
                        <a:gd name="connsiteY54" fmla="*/ 603594 h 753616"/>
                        <a:gd name="connsiteX55" fmla="*/ 302212 w 1496283"/>
                        <a:gd name="connsiteY55" fmla="*/ 578819 h 753616"/>
                        <a:gd name="connsiteX56" fmla="*/ 266176 w 1496283"/>
                        <a:gd name="connsiteY56" fmla="*/ 556297 h 753616"/>
                        <a:gd name="connsiteX57" fmla="*/ 259420 w 1496283"/>
                        <a:gd name="connsiteY57" fmla="*/ 554045 h 753616"/>
                        <a:gd name="connsiteX58" fmla="*/ 236897 w 1496283"/>
                        <a:gd name="connsiteY58" fmla="*/ 545036 h 753616"/>
                        <a:gd name="connsiteX59" fmla="*/ 180592 w 1496283"/>
                        <a:gd name="connsiteY59" fmla="*/ 536027 h 753616"/>
                        <a:gd name="connsiteX60" fmla="*/ 117530 w 1496283"/>
                        <a:gd name="connsiteY60" fmla="*/ 533775 h 753616"/>
                        <a:gd name="connsiteX61" fmla="*/ 76990 w 1496283"/>
                        <a:gd name="connsiteY61" fmla="*/ 536027 h 753616"/>
                        <a:gd name="connsiteX62" fmla="*/ 61716 w 1496283"/>
                        <a:gd name="connsiteY62" fmla="*/ 536930 h 753616"/>
                        <a:gd name="connsiteX63" fmla="*/ 23554 w 1496283"/>
                        <a:gd name="connsiteY63" fmla="*/ 550729 h 753616"/>
                        <a:gd name="connsiteX64" fmla="*/ 174 w 1496283"/>
                        <a:gd name="connsiteY64" fmla="*/ 573331 h 753616"/>
                        <a:gd name="connsiteX65" fmla="*/ 16278 w 1496283"/>
                        <a:gd name="connsiteY65" fmla="*/ 613525 h 753616"/>
                        <a:gd name="connsiteX66" fmla="*/ 73673 w 1496283"/>
                        <a:gd name="connsiteY66" fmla="*/ 624127 h 753616"/>
                        <a:gd name="connsiteX67" fmla="*/ 125098 w 1496283"/>
                        <a:gd name="connsiteY67" fmla="*/ 629432 h 753616"/>
                        <a:gd name="connsiteX68" fmla="*/ 167079 w 1496283"/>
                        <a:gd name="connsiteY68" fmla="*/ 632873 h 753616"/>
                        <a:gd name="connsiteX69" fmla="*/ 219459 w 1496283"/>
                        <a:gd name="connsiteY69" fmla="*/ 640429 h 753616"/>
                        <a:gd name="connsiteX70" fmla="*/ 271260 w 1496283"/>
                        <a:gd name="connsiteY70" fmla="*/ 659173 h 753616"/>
                        <a:gd name="connsiteX71" fmla="*/ 302212 w 1496283"/>
                        <a:gd name="connsiteY71" fmla="*/ 675665 h 753616"/>
                        <a:gd name="connsiteX72" fmla="*/ 337300 w 1496283"/>
                        <a:gd name="connsiteY72" fmla="*/ 700365 h 753616"/>
                        <a:gd name="connsiteX73" fmla="*/ 363637 w 1496283"/>
                        <a:gd name="connsiteY73" fmla="*/ 738763 h 753616"/>
                        <a:gd name="connsiteX74" fmla="*/ 403561 w 1496283"/>
                        <a:gd name="connsiteY74" fmla="*/ 752240 h 753616"/>
                        <a:gd name="connsiteX75" fmla="*/ 548393 w 1496283"/>
                        <a:gd name="connsiteY75" fmla="*/ 753003 h 753616"/>
                        <a:gd name="connsiteX76" fmla="*/ 630198 w 1496283"/>
                        <a:gd name="connsiteY76" fmla="*/ 750751 h 753616"/>
                        <a:gd name="connsiteX77" fmla="*/ 689593 w 1496283"/>
                        <a:gd name="connsiteY77" fmla="*/ 745483 h 753616"/>
                        <a:gd name="connsiteX78" fmla="*/ 735846 w 1496283"/>
                        <a:gd name="connsiteY78" fmla="*/ 708955 h 753616"/>
                        <a:gd name="connsiteX79" fmla="*/ 766094 w 1496283"/>
                        <a:gd name="connsiteY79" fmla="*/ 676722 h 753616"/>
                        <a:gd name="connsiteX80" fmla="*/ 818622 w 1496283"/>
                        <a:gd name="connsiteY80" fmla="*/ 631642 h 753616"/>
                        <a:gd name="connsiteX81" fmla="*/ 869696 w 1496283"/>
                        <a:gd name="connsiteY81" fmla="*/ 611335 h 753616"/>
                        <a:gd name="connsiteX82" fmla="*/ 932033 w 1496283"/>
                        <a:gd name="connsiteY82" fmla="*/ 606609 h 753616"/>
                        <a:gd name="connsiteX83" fmla="*/ 990553 w 1496283"/>
                        <a:gd name="connsiteY83" fmla="*/ 619249 h 753616"/>
                        <a:gd name="connsiteX84" fmla="*/ 1055647 w 1496283"/>
                        <a:gd name="connsiteY84" fmla="*/ 656699 h 753616"/>
                        <a:gd name="connsiteX85" fmla="*/ 1085983 w 1496283"/>
                        <a:gd name="connsiteY85" fmla="*/ 686926 h 753616"/>
                        <a:gd name="connsiteX86" fmla="*/ 1131027 w 1496283"/>
                        <a:gd name="connsiteY86" fmla="*/ 727466 h 753616"/>
                        <a:gd name="connsiteX87" fmla="*/ 1191837 w 1496283"/>
                        <a:gd name="connsiteY87" fmla="*/ 745483 h 753616"/>
                        <a:gd name="connsiteX88" fmla="*/ 1268413 w 1496283"/>
                        <a:gd name="connsiteY88" fmla="*/ 747736 h 753616"/>
                        <a:gd name="connsiteX89" fmla="*/ 1281926 w 1496283"/>
                        <a:gd name="connsiteY89" fmla="*/ 729718 h 753616"/>
                        <a:gd name="connsiteX90" fmla="*/ 1288683 w 1496283"/>
                        <a:gd name="connsiteY90" fmla="*/ 727466 h 753616"/>
                        <a:gd name="connsiteX91" fmla="*/ 1304448 w 1496283"/>
                        <a:gd name="connsiteY91" fmla="*/ 713952 h 753616"/>
                        <a:gd name="connsiteX92" fmla="*/ 1306700 w 1496283"/>
                        <a:gd name="connsiteY92" fmla="*/ 707196 h 753616"/>
                        <a:gd name="connsiteX93" fmla="*/ 1311205 w 1496283"/>
                        <a:gd name="connsiteY93" fmla="*/ 700439 h 753616"/>
                        <a:gd name="connsiteX94" fmla="*/ 1315709 w 1496283"/>
                        <a:gd name="connsiteY94" fmla="*/ 691430 h 753616"/>
                        <a:gd name="connsiteX95" fmla="*/ 1322466 w 1496283"/>
                        <a:gd name="connsiteY95" fmla="*/ 689178 h 753616"/>
                        <a:gd name="connsiteX96" fmla="*/ 1326970 w 1496283"/>
                        <a:gd name="connsiteY96" fmla="*/ 680169 h 753616"/>
                        <a:gd name="connsiteX97" fmla="*/ 1333727 w 1496283"/>
                        <a:gd name="connsiteY97" fmla="*/ 675665 h 753616"/>
                        <a:gd name="connsiteX98" fmla="*/ 1335979 w 1496283"/>
                        <a:gd name="connsiteY98" fmla="*/ 666656 h 753616"/>
                        <a:gd name="connsiteX99" fmla="*/ 1338231 w 1496283"/>
                        <a:gd name="connsiteY99" fmla="*/ 659899 h 753616"/>
                        <a:gd name="connsiteX100" fmla="*/ 1342736 w 1496283"/>
                        <a:gd name="connsiteY100" fmla="*/ 655395 h 753616"/>
                        <a:gd name="connsiteX101" fmla="*/ 1351745 w 1496283"/>
                        <a:gd name="connsiteY101" fmla="*/ 641881 h 753616"/>
                        <a:gd name="connsiteX102" fmla="*/ 1353997 w 1496283"/>
                        <a:gd name="connsiteY102" fmla="*/ 632873 h 753616"/>
                        <a:gd name="connsiteX103" fmla="*/ 1356249 w 1496283"/>
                        <a:gd name="connsiteY103" fmla="*/ 610350 h 753616"/>
                        <a:gd name="connsiteX104" fmla="*/ 1360753 w 1496283"/>
                        <a:gd name="connsiteY104" fmla="*/ 601341 h 753616"/>
                        <a:gd name="connsiteX105" fmla="*/ 1365258 w 1496283"/>
                        <a:gd name="connsiteY105" fmla="*/ 585576 h 753616"/>
                        <a:gd name="connsiteX106" fmla="*/ 1372015 w 1496283"/>
                        <a:gd name="connsiteY106" fmla="*/ 576567 h 753616"/>
                        <a:gd name="connsiteX107" fmla="*/ 1376519 w 1496283"/>
                        <a:gd name="connsiteY107" fmla="*/ 542784 h 753616"/>
                        <a:gd name="connsiteX108" fmla="*/ 1378771 w 1496283"/>
                        <a:gd name="connsiteY108" fmla="*/ 533775 h 753616"/>
                        <a:gd name="connsiteX109" fmla="*/ 1381023 w 1496283"/>
                        <a:gd name="connsiteY109" fmla="*/ 477470 h 753616"/>
                        <a:gd name="connsiteX110" fmla="*/ 1396789 w 1496283"/>
                        <a:gd name="connsiteY110" fmla="*/ 454947 h 753616"/>
                        <a:gd name="connsiteX111" fmla="*/ 1403546 w 1496283"/>
                        <a:gd name="connsiteY111" fmla="*/ 443686 h 753616"/>
                        <a:gd name="connsiteX112" fmla="*/ 1410302 w 1496283"/>
                        <a:gd name="connsiteY112" fmla="*/ 434677 h 753616"/>
                        <a:gd name="connsiteX113" fmla="*/ 1412554 w 1496283"/>
                        <a:gd name="connsiteY113" fmla="*/ 385129 h 753616"/>
                        <a:gd name="connsiteX114" fmla="*/ 1414807 w 1496283"/>
                        <a:gd name="connsiteY114" fmla="*/ 373868 h 753616"/>
                        <a:gd name="connsiteX115" fmla="*/ 1397736 w 1496283"/>
                        <a:gd name="connsiteY115" fmla="*/ 331370 h 753616"/>
                        <a:gd name="connsiteX116" fmla="*/ 1435077 w 1496283"/>
                        <a:gd name="connsiteY116" fmla="*/ 157655 h 753616"/>
                        <a:gd name="connsiteX117" fmla="*/ 1453094 w 1496283"/>
                        <a:gd name="connsiteY117" fmla="*/ 135133 h 753616"/>
                        <a:gd name="connsiteX118" fmla="*/ 1475617 w 1496283"/>
                        <a:gd name="connsiteY118" fmla="*/ 94593 h 753616"/>
                        <a:gd name="connsiteX119" fmla="*/ 1486878 w 1496283"/>
                        <a:gd name="connsiteY119" fmla="*/ 83332 h 753616"/>
                        <a:gd name="connsiteX120" fmla="*/ 1489130 w 1496283"/>
                        <a:gd name="connsiteY120" fmla="*/ 76575 h 753616"/>
                        <a:gd name="connsiteX121" fmla="*/ 1495887 w 1496283"/>
                        <a:gd name="connsiteY121" fmla="*/ 74323 h 753616"/>
                        <a:gd name="connsiteX122" fmla="*/ 1493634 w 1496283"/>
                        <a:gd name="connsiteY122" fmla="*/ 0 h 753616"/>
                        <a:gd name="connsiteX123" fmla="*/ 1482373 w 1496283"/>
                        <a:gd name="connsiteY123" fmla="*/ 9008 h 753616"/>
                        <a:gd name="connsiteX124" fmla="*/ 1480121 w 1496283"/>
                        <a:gd name="connsiteY124" fmla="*/ 18017 h 753616"/>
                        <a:gd name="connsiteX125" fmla="*/ 1473364 w 1496283"/>
                        <a:gd name="connsiteY125" fmla="*/ 20270 h 753616"/>
                        <a:gd name="connsiteX126" fmla="*/ 1482373 w 1496283"/>
                        <a:gd name="connsiteY12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03546 w 1496283"/>
                        <a:gd name="connsiteY110" fmla="*/ 443686 h 753616"/>
                        <a:gd name="connsiteX111" fmla="*/ 1410302 w 1496283"/>
                        <a:gd name="connsiteY111" fmla="*/ 434677 h 753616"/>
                        <a:gd name="connsiteX112" fmla="*/ 1412554 w 1496283"/>
                        <a:gd name="connsiteY112" fmla="*/ 385129 h 753616"/>
                        <a:gd name="connsiteX113" fmla="*/ 1414807 w 1496283"/>
                        <a:gd name="connsiteY113" fmla="*/ 373868 h 753616"/>
                        <a:gd name="connsiteX114" fmla="*/ 1397736 w 1496283"/>
                        <a:gd name="connsiteY114" fmla="*/ 331370 h 753616"/>
                        <a:gd name="connsiteX115" fmla="*/ 1435077 w 1496283"/>
                        <a:gd name="connsiteY115" fmla="*/ 157655 h 753616"/>
                        <a:gd name="connsiteX116" fmla="*/ 1453094 w 1496283"/>
                        <a:gd name="connsiteY116" fmla="*/ 135133 h 753616"/>
                        <a:gd name="connsiteX117" fmla="*/ 1475617 w 1496283"/>
                        <a:gd name="connsiteY117" fmla="*/ 94593 h 753616"/>
                        <a:gd name="connsiteX118" fmla="*/ 1486878 w 1496283"/>
                        <a:gd name="connsiteY118" fmla="*/ 83332 h 753616"/>
                        <a:gd name="connsiteX119" fmla="*/ 1489130 w 1496283"/>
                        <a:gd name="connsiteY119" fmla="*/ 76575 h 753616"/>
                        <a:gd name="connsiteX120" fmla="*/ 1495887 w 1496283"/>
                        <a:gd name="connsiteY120" fmla="*/ 74323 h 753616"/>
                        <a:gd name="connsiteX121" fmla="*/ 1493634 w 1496283"/>
                        <a:gd name="connsiteY121" fmla="*/ 0 h 753616"/>
                        <a:gd name="connsiteX122" fmla="*/ 1482373 w 1496283"/>
                        <a:gd name="connsiteY122" fmla="*/ 9008 h 753616"/>
                        <a:gd name="connsiteX123" fmla="*/ 1480121 w 1496283"/>
                        <a:gd name="connsiteY123" fmla="*/ 18017 h 753616"/>
                        <a:gd name="connsiteX124" fmla="*/ 1473364 w 1496283"/>
                        <a:gd name="connsiteY124" fmla="*/ 20270 h 753616"/>
                        <a:gd name="connsiteX125" fmla="*/ 1482373 w 1496283"/>
                        <a:gd name="connsiteY12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2554 w 1496283"/>
                        <a:gd name="connsiteY111" fmla="*/ 385129 h 753616"/>
                        <a:gd name="connsiteX112" fmla="*/ 1414807 w 1496283"/>
                        <a:gd name="connsiteY112" fmla="*/ 373868 h 753616"/>
                        <a:gd name="connsiteX113" fmla="*/ 1397736 w 1496283"/>
                        <a:gd name="connsiteY113" fmla="*/ 331370 h 753616"/>
                        <a:gd name="connsiteX114" fmla="*/ 1435077 w 1496283"/>
                        <a:gd name="connsiteY114" fmla="*/ 157655 h 753616"/>
                        <a:gd name="connsiteX115" fmla="*/ 1453094 w 1496283"/>
                        <a:gd name="connsiteY115" fmla="*/ 135133 h 753616"/>
                        <a:gd name="connsiteX116" fmla="*/ 1475617 w 1496283"/>
                        <a:gd name="connsiteY116" fmla="*/ 94593 h 753616"/>
                        <a:gd name="connsiteX117" fmla="*/ 1486878 w 1496283"/>
                        <a:gd name="connsiteY117" fmla="*/ 83332 h 753616"/>
                        <a:gd name="connsiteX118" fmla="*/ 1489130 w 1496283"/>
                        <a:gd name="connsiteY118" fmla="*/ 76575 h 753616"/>
                        <a:gd name="connsiteX119" fmla="*/ 1495887 w 1496283"/>
                        <a:gd name="connsiteY119" fmla="*/ 74323 h 753616"/>
                        <a:gd name="connsiteX120" fmla="*/ 1493634 w 1496283"/>
                        <a:gd name="connsiteY120" fmla="*/ 0 h 753616"/>
                        <a:gd name="connsiteX121" fmla="*/ 1482373 w 1496283"/>
                        <a:gd name="connsiteY121" fmla="*/ 9008 h 753616"/>
                        <a:gd name="connsiteX122" fmla="*/ 1480121 w 1496283"/>
                        <a:gd name="connsiteY122" fmla="*/ 18017 h 753616"/>
                        <a:gd name="connsiteX123" fmla="*/ 1473364 w 1496283"/>
                        <a:gd name="connsiteY123" fmla="*/ 20270 h 753616"/>
                        <a:gd name="connsiteX124" fmla="*/ 1482373 w 1496283"/>
                        <a:gd name="connsiteY12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414807 w 1496283"/>
                        <a:gd name="connsiteY111" fmla="*/ 373868 h 753616"/>
                        <a:gd name="connsiteX112" fmla="*/ 1397736 w 1496283"/>
                        <a:gd name="connsiteY112" fmla="*/ 331370 h 753616"/>
                        <a:gd name="connsiteX113" fmla="*/ 1435077 w 1496283"/>
                        <a:gd name="connsiteY113" fmla="*/ 157655 h 753616"/>
                        <a:gd name="connsiteX114" fmla="*/ 1453094 w 1496283"/>
                        <a:gd name="connsiteY114" fmla="*/ 135133 h 753616"/>
                        <a:gd name="connsiteX115" fmla="*/ 1475617 w 1496283"/>
                        <a:gd name="connsiteY115" fmla="*/ 94593 h 753616"/>
                        <a:gd name="connsiteX116" fmla="*/ 1486878 w 1496283"/>
                        <a:gd name="connsiteY116" fmla="*/ 83332 h 753616"/>
                        <a:gd name="connsiteX117" fmla="*/ 1489130 w 1496283"/>
                        <a:gd name="connsiteY117" fmla="*/ 76575 h 753616"/>
                        <a:gd name="connsiteX118" fmla="*/ 1495887 w 1496283"/>
                        <a:gd name="connsiteY118" fmla="*/ 74323 h 753616"/>
                        <a:gd name="connsiteX119" fmla="*/ 1493634 w 1496283"/>
                        <a:gd name="connsiteY119" fmla="*/ 0 h 753616"/>
                        <a:gd name="connsiteX120" fmla="*/ 1482373 w 1496283"/>
                        <a:gd name="connsiteY120" fmla="*/ 9008 h 753616"/>
                        <a:gd name="connsiteX121" fmla="*/ 1480121 w 1496283"/>
                        <a:gd name="connsiteY121" fmla="*/ 18017 h 753616"/>
                        <a:gd name="connsiteX122" fmla="*/ 1473364 w 1496283"/>
                        <a:gd name="connsiteY122" fmla="*/ 20270 h 753616"/>
                        <a:gd name="connsiteX123" fmla="*/ 1482373 w 1496283"/>
                        <a:gd name="connsiteY12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410302 w 1496283"/>
                        <a:gd name="connsiteY110" fmla="*/ 434677 h 753616"/>
                        <a:gd name="connsiteX111" fmla="*/ 1397736 w 1496283"/>
                        <a:gd name="connsiteY111" fmla="*/ 331370 h 753616"/>
                        <a:gd name="connsiteX112" fmla="*/ 1435077 w 1496283"/>
                        <a:gd name="connsiteY112" fmla="*/ 157655 h 753616"/>
                        <a:gd name="connsiteX113" fmla="*/ 1453094 w 1496283"/>
                        <a:gd name="connsiteY113" fmla="*/ 135133 h 753616"/>
                        <a:gd name="connsiteX114" fmla="*/ 1475617 w 1496283"/>
                        <a:gd name="connsiteY114" fmla="*/ 94593 h 753616"/>
                        <a:gd name="connsiteX115" fmla="*/ 1486878 w 1496283"/>
                        <a:gd name="connsiteY115" fmla="*/ 83332 h 753616"/>
                        <a:gd name="connsiteX116" fmla="*/ 1489130 w 1496283"/>
                        <a:gd name="connsiteY116" fmla="*/ 76575 h 753616"/>
                        <a:gd name="connsiteX117" fmla="*/ 1495887 w 1496283"/>
                        <a:gd name="connsiteY117" fmla="*/ 74323 h 753616"/>
                        <a:gd name="connsiteX118" fmla="*/ 1493634 w 1496283"/>
                        <a:gd name="connsiteY118" fmla="*/ 0 h 753616"/>
                        <a:gd name="connsiteX119" fmla="*/ 1482373 w 1496283"/>
                        <a:gd name="connsiteY119" fmla="*/ 9008 h 753616"/>
                        <a:gd name="connsiteX120" fmla="*/ 1480121 w 1496283"/>
                        <a:gd name="connsiteY120" fmla="*/ 18017 h 753616"/>
                        <a:gd name="connsiteX121" fmla="*/ 1473364 w 1496283"/>
                        <a:gd name="connsiteY121" fmla="*/ 20270 h 753616"/>
                        <a:gd name="connsiteX122" fmla="*/ 1482373 w 1496283"/>
                        <a:gd name="connsiteY12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6789 w 1496283"/>
                        <a:gd name="connsiteY109" fmla="*/ 454947 h 753616"/>
                        <a:gd name="connsiteX110" fmla="*/ 1397736 w 1496283"/>
                        <a:gd name="connsiteY110" fmla="*/ 331370 h 753616"/>
                        <a:gd name="connsiteX111" fmla="*/ 1435077 w 1496283"/>
                        <a:gd name="connsiteY111" fmla="*/ 157655 h 753616"/>
                        <a:gd name="connsiteX112" fmla="*/ 1453094 w 1496283"/>
                        <a:gd name="connsiteY112" fmla="*/ 135133 h 753616"/>
                        <a:gd name="connsiteX113" fmla="*/ 1475617 w 1496283"/>
                        <a:gd name="connsiteY113" fmla="*/ 94593 h 753616"/>
                        <a:gd name="connsiteX114" fmla="*/ 1486878 w 1496283"/>
                        <a:gd name="connsiteY114" fmla="*/ 83332 h 753616"/>
                        <a:gd name="connsiteX115" fmla="*/ 1489130 w 1496283"/>
                        <a:gd name="connsiteY115" fmla="*/ 76575 h 753616"/>
                        <a:gd name="connsiteX116" fmla="*/ 1495887 w 1496283"/>
                        <a:gd name="connsiteY116" fmla="*/ 74323 h 753616"/>
                        <a:gd name="connsiteX117" fmla="*/ 1493634 w 1496283"/>
                        <a:gd name="connsiteY117" fmla="*/ 0 h 753616"/>
                        <a:gd name="connsiteX118" fmla="*/ 1482373 w 1496283"/>
                        <a:gd name="connsiteY118" fmla="*/ 9008 h 753616"/>
                        <a:gd name="connsiteX119" fmla="*/ 1480121 w 1496283"/>
                        <a:gd name="connsiteY119" fmla="*/ 18017 h 753616"/>
                        <a:gd name="connsiteX120" fmla="*/ 1473364 w 1496283"/>
                        <a:gd name="connsiteY120" fmla="*/ 20270 h 753616"/>
                        <a:gd name="connsiteX121" fmla="*/ 1482373 w 1496283"/>
                        <a:gd name="connsiteY12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1745 w 1496283"/>
                        <a:gd name="connsiteY100" fmla="*/ 641881 h 753616"/>
                        <a:gd name="connsiteX101" fmla="*/ 1353997 w 1496283"/>
                        <a:gd name="connsiteY101" fmla="*/ 632873 h 753616"/>
                        <a:gd name="connsiteX102" fmla="*/ 1356249 w 1496283"/>
                        <a:gd name="connsiteY102" fmla="*/ 610350 h 753616"/>
                        <a:gd name="connsiteX103" fmla="*/ 1360753 w 1496283"/>
                        <a:gd name="connsiteY103" fmla="*/ 601341 h 753616"/>
                        <a:gd name="connsiteX104" fmla="*/ 1365258 w 1496283"/>
                        <a:gd name="connsiteY104" fmla="*/ 585576 h 753616"/>
                        <a:gd name="connsiteX105" fmla="*/ 1372015 w 1496283"/>
                        <a:gd name="connsiteY105" fmla="*/ 576567 h 753616"/>
                        <a:gd name="connsiteX106" fmla="*/ 1376519 w 1496283"/>
                        <a:gd name="connsiteY106" fmla="*/ 542784 h 753616"/>
                        <a:gd name="connsiteX107" fmla="*/ 1378771 w 1496283"/>
                        <a:gd name="connsiteY107" fmla="*/ 533775 h 753616"/>
                        <a:gd name="connsiteX108" fmla="*/ 1381023 w 1496283"/>
                        <a:gd name="connsiteY108" fmla="*/ 477470 h 753616"/>
                        <a:gd name="connsiteX109" fmla="*/ 1397736 w 1496283"/>
                        <a:gd name="connsiteY109" fmla="*/ 331370 h 753616"/>
                        <a:gd name="connsiteX110" fmla="*/ 1435077 w 1496283"/>
                        <a:gd name="connsiteY110" fmla="*/ 157655 h 753616"/>
                        <a:gd name="connsiteX111" fmla="*/ 1453094 w 1496283"/>
                        <a:gd name="connsiteY111" fmla="*/ 135133 h 753616"/>
                        <a:gd name="connsiteX112" fmla="*/ 1475617 w 1496283"/>
                        <a:gd name="connsiteY112" fmla="*/ 94593 h 753616"/>
                        <a:gd name="connsiteX113" fmla="*/ 1486878 w 1496283"/>
                        <a:gd name="connsiteY113" fmla="*/ 83332 h 753616"/>
                        <a:gd name="connsiteX114" fmla="*/ 1489130 w 1496283"/>
                        <a:gd name="connsiteY114" fmla="*/ 76575 h 753616"/>
                        <a:gd name="connsiteX115" fmla="*/ 1495887 w 1496283"/>
                        <a:gd name="connsiteY115" fmla="*/ 74323 h 753616"/>
                        <a:gd name="connsiteX116" fmla="*/ 1493634 w 1496283"/>
                        <a:gd name="connsiteY116" fmla="*/ 0 h 753616"/>
                        <a:gd name="connsiteX117" fmla="*/ 1482373 w 1496283"/>
                        <a:gd name="connsiteY117" fmla="*/ 9008 h 753616"/>
                        <a:gd name="connsiteX118" fmla="*/ 1480121 w 1496283"/>
                        <a:gd name="connsiteY118" fmla="*/ 18017 h 753616"/>
                        <a:gd name="connsiteX119" fmla="*/ 1473364 w 1496283"/>
                        <a:gd name="connsiteY119" fmla="*/ 20270 h 753616"/>
                        <a:gd name="connsiteX120" fmla="*/ 1482373 w 1496283"/>
                        <a:gd name="connsiteY120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26970 w 1496283"/>
                        <a:gd name="connsiteY95" fmla="*/ 680169 h 753616"/>
                        <a:gd name="connsiteX96" fmla="*/ 1333727 w 1496283"/>
                        <a:gd name="connsiteY96" fmla="*/ 675665 h 753616"/>
                        <a:gd name="connsiteX97" fmla="*/ 1335979 w 1496283"/>
                        <a:gd name="connsiteY97" fmla="*/ 666656 h 753616"/>
                        <a:gd name="connsiteX98" fmla="*/ 1338231 w 1496283"/>
                        <a:gd name="connsiteY98" fmla="*/ 659899 h 753616"/>
                        <a:gd name="connsiteX99" fmla="*/ 1342736 w 1496283"/>
                        <a:gd name="connsiteY99" fmla="*/ 655395 h 753616"/>
                        <a:gd name="connsiteX100" fmla="*/ 1353997 w 1496283"/>
                        <a:gd name="connsiteY100" fmla="*/ 632873 h 753616"/>
                        <a:gd name="connsiteX101" fmla="*/ 1356249 w 1496283"/>
                        <a:gd name="connsiteY101" fmla="*/ 610350 h 753616"/>
                        <a:gd name="connsiteX102" fmla="*/ 1360753 w 1496283"/>
                        <a:gd name="connsiteY102" fmla="*/ 601341 h 753616"/>
                        <a:gd name="connsiteX103" fmla="*/ 1365258 w 1496283"/>
                        <a:gd name="connsiteY103" fmla="*/ 585576 h 753616"/>
                        <a:gd name="connsiteX104" fmla="*/ 1372015 w 1496283"/>
                        <a:gd name="connsiteY104" fmla="*/ 576567 h 753616"/>
                        <a:gd name="connsiteX105" fmla="*/ 1376519 w 1496283"/>
                        <a:gd name="connsiteY105" fmla="*/ 542784 h 753616"/>
                        <a:gd name="connsiteX106" fmla="*/ 1378771 w 1496283"/>
                        <a:gd name="connsiteY106" fmla="*/ 533775 h 753616"/>
                        <a:gd name="connsiteX107" fmla="*/ 1381023 w 1496283"/>
                        <a:gd name="connsiteY107" fmla="*/ 477470 h 753616"/>
                        <a:gd name="connsiteX108" fmla="*/ 1397736 w 1496283"/>
                        <a:gd name="connsiteY108" fmla="*/ 331370 h 753616"/>
                        <a:gd name="connsiteX109" fmla="*/ 1435077 w 1496283"/>
                        <a:gd name="connsiteY109" fmla="*/ 157655 h 753616"/>
                        <a:gd name="connsiteX110" fmla="*/ 1453094 w 1496283"/>
                        <a:gd name="connsiteY110" fmla="*/ 135133 h 753616"/>
                        <a:gd name="connsiteX111" fmla="*/ 1475617 w 1496283"/>
                        <a:gd name="connsiteY111" fmla="*/ 94593 h 753616"/>
                        <a:gd name="connsiteX112" fmla="*/ 1486878 w 1496283"/>
                        <a:gd name="connsiteY112" fmla="*/ 83332 h 753616"/>
                        <a:gd name="connsiteX113" fmla="*/ 1489130 w 1496283"/>
                        <a:gd name="connsiteY113" fmla="*/ 76575 h 753616"/>
                        <a:gd name="connsiteX114" fmla="*/ 1495887 w 1496283"/>
                        <a:gd name="connsiteY114" fmla="*/ 74323 h 753616"/>
                        <a:gd name="connsiteX115" fmla="*/ 1493634 w 1496283"/>
                        <a:gd name="connsiteY115" fmla="*/ 0 h 753616"/>
                        <a:gd name="connsiteX116" fmla="*/ 1482373 w 1496283"/>
                        <a:gd name="connsiteY116" fmla="*/ 9008 h 753616"/>
                        <a:gd name="connsiteX117" fmla="*/ 1480121 w 1496283"/>
                        <a:gd name="connsiteY117" fmla="*/ 18017 h 753616"/>
                        <a:gd name="connsiteX118" fmla="*/ 1473364 w 1496283"/>
                        <a:gd name="connsiteY118" fmla="*/ 20270 h 753616"/>
                        <a:gd name="connsiteX119" fmla="*/ 1482373 w 1496283"/>
                        <a:gd name="connsiteY119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288683 w 1496283"/>
                        <a:gd name="connsiteY89" fmla="*/ 727466 h 753616"/>
                        <a:gd name="connsiteX90" fmla="*/ 1304448 w 1496283"/>
                        <a:gd name="connsiteY90" fmla="*/ 713952 h 753616"/>
                        <a:gd name="connsiteX91" fmla="*/ 1306700 w 1496283"/>
                        <a:gd name="connsiteY91" fmla="*/ 707196 h 753616"/>
                        <a:gd name="connsiteX92" fmla="*/ 1311205 w 1496283"/>
                        <a:gd name="connsiteY92" fmla="*/ 700439 h 753616"/>
                        <a:gd name="connsiteX93" fmla="*/ 1315709 w 1496283"/>
                        <a:gd name="connsiteY93" fmla="*/ 691430 h 753616"/>
                        <a:gd name="connsiteX94" fmla="*/ 1322466 w 1496283"/>
                        <a:gd name="connsiteY94" fmla="*/ 689178 h 753616"/>
                        <a:gd name="connsiteX95" fmla="*/ 1333727 w 1496283"/>
                        <a:gd name="connsiteY95" fmla="*/ 675665 h 753616"/>
                        <a:gd name="connsiteX96" fmla="*/ 1335979 w 1496283"/>
                        <a:gd name="connsiteY96" fmla="*/ 666656 h 753616"/>
                        <a:gd name="connsiteX97" fmla="*/ 1338231 w 1496283"/>
                        <a:gd name="connsiteY97" fmla="*/ 659899 h 753616"/>
                        <a:gd name="connsiteX98" fmla="*/ 1342736 w 1496283"/>
                        <a:gd name="connsiteY98" fmla="*/ 655395 h 753616"/>
                        <a:gd name="connsiteX99" fmla="*/ 1353997 w 1496283"/>
                        <a:gd name="connsiteY99" fmla="*/ 632873 h 753616"/>
                        <a:gd name="connsiteX100" fmla="*/ 1356249 w 1496283"/>
                        <a:gd name="connsiteY100" fmla="*/ 610350 h 753616"/>
                        <a:gd name="connsiteX101" fmla="*/ 1360753 w 1496283"/>
                        <a:gd name="connsiteY101" fmla="*/ 601341 h 753616"/>
                        <a:gd name="connsiteX102" fmla="*/ 1365258 w 1496283"/>
                        <a:gd name="connsiteY102" fmla="*/ 585576 h 753616"/>
                        <a:gd name="connsiteX103" fmla="*/ 1372015 w 1496283"/>
                        <a:gd name="connsiteY103" fmla="*/ 576567 h 753616"/>
                        <a:gd name="connsiteX104" fmla="*/ 1376519 w 1496283"/>
                        <a:gd name="connsiteY104" fmla="*/ 542784 h 753616"/>
                        <a:gd name="connsiteX105" fmla="*/ 1378771 w 1496283"/>
                        <a:gd name="connsiteY105" fmla="*/ 533775 h 753616"/>
                        <a:gd name="connsiteX106" fmla="*/ 1381023 w 1496283"/>
                        <a:gd name="connsiteY106" fmla="*/ 477470 h 753616"/>
                        <a:gd name="connsiteX107" fmla="*/ 1397736 w 1496283"/>
                        <a:gd name="connsiteY107" fmla="*/ 331370 h 753616"/>
                        <a:gd name="connsiteX108" fmla="*/ 1435077 w 1496283"/>
                        <a:gd name="connsiteY108" fmla="*/ 157655 h 753616"/>
                        <a:gd name="connsiteX109" fmla="*/ 1453094 w 1496283"/>
                        <a:gd name="connsiteY109" fmla="*/ 135133 h 753616"/>
                        <a:gd name="connsiteX110" fmla="*/ 1475617 w 1496283"/>
                        <a:gd name="connsiteY110" fmla="*/ 94593 h 753616"/>
                        <a:gd name="connsiteX111" fmla="*/ 1486878 w 1496283"/>
                        <a:gd name="connsiteY111" fmla="*/ 83332 h 753616"/>
                        <a:gd name="connsiteX112" fmla="*/ 1489130 w 1496283"/>
                        <a:gd name="connsiteY112" fmla="*/ 76575 h 753616"/>
                        <a:gd name="connsiteX113" fmla="*/ 1495887 w 1496283"/>
                        <a:gd name="connsiteY113" fmla="*/ 74323 h 753616"/>
                        <a:gd name="connsiteX114" fmla="*/ 1493634 w 1496283"/>
                        <a:gd name="connsiteY114" fmla="*/ 0 h 753616"/>
                        <a:gd name="connsiteX115" fmla="*/ 1482373 w 1496283"/>
                        <a:gd name="connsiteY115" fmla="*/ 9008 h 753616"/>
                        <a:gd name="connsiteX116" fmla="*/ 1480121 w 1496283"/>
                        <a:gd name="connsiteY116" fmla="*/ 18017 h 753616"/>
                        <a:gd name="connsiteX117" fmla="*/ 1473364 w 1496283"/>
                        <a:gd name="connsiteY117" fmla="*/ 20270 h 753616"/>
                        <a:gd name="connsiteX118" fmla="*/ 1482373 w 1496283"/>
                        <a:gd name="connsiteY118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281926 w 1496283"/>
                        <a:gd name="connsiteY88" fmla="*/ 729718 h 753616"/>
                        <a:gd name="connsiteX89" fmla="*/ 1304448 w 1496283"/>
                        <a:gd name="connsiteY89" fmla="*/ 713952 h 753616"/>
                        <a:gd name="connsiteX90" fmla="*/ 1306700 w 1496283"/>
                        <a:gd name="connsiteY90" fmla="*/ 707196 h 753616"/>
                        <a:gd name="connsiteX91" fmla="*/ 1311205 w 1496283"/>
                        <a:gd name="connsiteY91" fmla="*/ 700439 h 753616"/>
                        <a:gd name="connsiteX92" fmla="*/ 1315709 w 1496283"/>
                        <a:gd name="connsiteY92" fmla="*/ 691430 h 753616"/>
                        <a:gd name="connsiteX93" fmla="*/ 1322466 w 1496283"/>
                        <a:gd name="connsiteY93" fmla="*/ 689178 h 753616"/>
                        <a:gd name="connsiteX94" fmla="*/ 1333727 w 1496283"/>
                        <a:gd name="connsiteY94" fmla="*/ 675665 h 753616"/>
                        <a:gd name="connsiteX95" fmla="*/ 1335979 w 1496283"/>
                        <a:gd name="connsiteY95" fmla="*/ 666656 h 753616"/>
                        <a:gd name="connsiteX96" fmla="*/ 1338231 w 1496283"/>
                        <a:gd name="connsiteY96" fmla="*/ 659899 h 753616"/>
                        <a:gd name="connsiteX97" fmla="*/ 1342736 w 1496283"/>
                        <a:gd name="connsiteY97" fmla="*/ 655395 h 753616"/>
                        <a:gd name="connsiteX98" fmla="*/ 1353997 w 1496283"/>
                        <a:gd name="connsiteY98" fmla="*/ 632873 h 753616"/>
                        <a:gd name="connsiteX99" fmla="*/ 1356249 w 1496283"/>
                        <a:gd name="connsiteY99" fmla="*/ 610350 h 753616"/>
                        <a:gd name="connsiteX100" fmla="*/ 1360753 w 1496283"/>
                        <a:gd name="connsiteY100" fmla="*/ 601341 h 753616"/>
                        <a:gd name="connsiteX101" fmla="*/ 1365258 w 1496283"/>
                        <a:gd name="connsiteY101" fmla="*/ 585576 h 753616"/>
                        <a:gd name="connsiteX102" fmla="*/ 1372015 w 1496283"/>
                        <a:gd name="connsiteY102" fmla="*/ 576567 h 753616"/>
                        <a:gd name="connsiteX103" fmla="*/ 1376519 w 1496283"/>
                        <a:gd name="connsiteY103" fmla="*/ 542784 h 753616"/>
                        <a:gd name="connsiteX104" fmla="*/ 1378771 w 1496283"/>
                        <a:gd name="connsiteY104" fmla="*/ 533775 h 753616"/>
                        <a:gd name="connsiteX105" fmla="*/ 1381023 w 1496283"/>
                        <a:gd name="connsiteY105" fmla="*/ 477470 h 753616"/>
                        <a:gd name="connsiteX106" fmla="*/ 1397736 w 1496283"/>
                        <a:gd name="connsiteY106" fmla="*/ 331370 h 753616"/>
                        <a:gd name="connsiteX107" fmla="*/ 1435077 w 1496283"/>
                        <a:gd name="connsiteY107" fmla="*/ 157655 h 753616"/>
                        <a:gd name="connsiteX108" fmla="*/ 1453094 w 1496283"/>
                        <a:gd name="connsiteY108" fmla="*/ 135133 h 753616"/>
                        <a:gd name="connsiteX109" fmla="*/ 1475617 w 1496283"/>
                        <a:gd name="connsiteY109" fmla="*/ 94593 h 753616"/>
                        <a:gd name="connsiteX110" fmla="*/ 1486878 w 1496283"/>
                        <a:gd name="connsiteY110" fmla="*/ 83332 h 753616"/>
                        <a:gd name="connsiteX111" fmla="*/ 1489130 w 1496283"/>
                        <a:gd name="connsiteY111" fmla="*/ 76575 h 753616"/>
                        <a:gd name="connsiteX112" fmla="*/ 1495887 w 1496283"/>
                        <a:gd name="connsiteY112" fmla="*/ 74323 h 753616"/>
                        <a:gd name="connsiteX113" fmla="*/ 1493634 w 1496283"/>
                        <a:gd name="connsiteY113" fmla="*/ 0 h 753616"/>
                        <a:gd name="connsiteX114" fmla="*/ 1482373 w 1496283"/>
                        <a:gd name="connsiteY114" fmla="*/ 9008 h 753616"/>
                        <a:gd name="connsiteX115" fmla="*/ 1480121 w 1496283"/>
                        <a:gd name="connsiteY115" fmla="*/ 18017 h 753616"/>
                        <a:gd name="connsiteX116" fmla="*/ 1473364 w 1496283"/>
                        <a:gd name="connsiteY116" fmla="*/ 20270 h 753616"/>
                        <a:gd name="connsiteX117" fmla="*/ 1482373 w 1496283"/>
                        <a:gd name="connsiteY117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1205 w 1496283"/>
                        <a:gd name="connsiteY90" fmla="*/ 700439 h 753616"/>
                        <a:gd name="connsiteX91" fmla="*/ 1315709 w 1496283"/>
                        <a:gd name="connsiteY91" fmla="*/ 691430 h 753616"/>
                        <a:gd name="connsiteX92" fmla="*/ 1322466 w 1496283"/>
                        <a:gd name="connsiteY92" fmla="*/ 689178 h 753616"/>
                        <a:gd name="connsiteX93" fmla="*/ 1333727 w 1496283"/>
                        <a:gd name="connsiteY93" fmla="*/ 675665 h 753616"/>
                        <a:gd name="connsiteX94" fmla="*/ 1335979 w 1496283"/>
                        <a:gd name="connsiteY94" fmla="*/ 666656 h 753616"/>
                        <a:gd name="connsiteX95" fmla="*/ 1338231 w 1496283"/>
                        <a:gd name="connsiteY95" fmla="*/ 659899 h 753616"/>
                        <a:gd name="connsiteX96" fmla="*/ 1342736 w 1496283"/>
                        <a:gd name="connsiteY96" fmla="*/ 655395 h 753616"/>
                        <a:gd name="connsiteX97" fmla="*/ 1353997 w 1496283"/>
                        <a:gd name="connsiteY97" fmla="*/ 632873 h 753616"/>
                        <a:gd name="connsiteX98" fmla="*/ 1356249 w 1496283"/>
                        <a:gd name="connsiteY98" fmla="*/ 610350 h 753616"/>
                        <a:gd name="connsiteX99" fmla="*/ 1360753 w 1496283"/>
                        <a:gd name="connsiteY99" fmla="*/ 601341 h 753616"/>
                        <a:gd name="connsiteX100" fmla="*/ 1365258 w 1496283"/>
                        <a:gd name="connsiteY100" fmla="*/ 585576 h 753616"/>
                        <a:gd name="connsiteX101" fmla="*/ 1372015 w 1496283"/>
                        <a:gd name="connsiteY101" fmla="*/ 576567 h 753616"/>
                        <a:gd name="connsiteX102" fmla="*/ 1376519 w 1496283"/>
                        <a:gd name="connsiteY102" fmla="*/ 542784 h 753616"/>
                        <a:gd name="connsiteX103" fmla="*/ 1378771 w 1496283"/>
                        <a:gd name="connsiteY103" fmla="*/ 533775 h 753616"/>
                        <a:gd name="connsiteX104" fmla="*/ 1381023 w 1496283"/>
                        <a:gd name="connsiteY104" fmla="*/ 477470 h 753616"/>
                        <a:gd name="connsiteX105" fmla="*/ 1397736 w 1496283"/>
                        <a:gd name="connsiteY105" fmla="*/ 331370 h 753616"/>
                        <a:gd name="connsiteX106" fmla="*/ 1435077 w 1496283"/>
                        <a:gd name="connsiteY106" fmla="*/ 157655 h 753616"/>
                        <a:gd name="connsiteX107" fmla="*/ 1453094 w 1496283"/>
                        <a:gd name="connsiteY107" fmla="*/ 135133 h 753616"/>
                        <a:gd name="connsiteX108" fmla="*/ 1475617 w 1496283"/>
                        <a:gd name="connsiteY108" fmla="*/ 94593 h 753616"/>
                        <a:gd name="connsiteX109" fmla="*/ 1486878 w 1496283"/>
                        <a:gd name="connsiteY109" fmla="*/ 83332 h 753616"/>
                        <a:gd name="connsiteX110" fmla="*/ 1489130 w 1496283"/>
                        <a:gd name="connsiteY110" fmla="*/ 76575 h 753616"/>
                        <a:gd name="connsiteX111" fmla="*/ 1495887 w 1496283"/>
                        <a:gd name="connsiteY111" fmla="*/ 74323 h 753616"/>
                        <a:gd name="connsiteX112" fmla="*/ 1493634 w 1496283"/>
                        <a:gd name="connsiteY112" fmla="*/ 0 h 753616"/>
                        <a:gd name="connsiteX113" fmla="*/ 1482373 w 1496283"/>
                        <a:gd name="connsiteY113" fmla="*/ 9008 h 753616"/>
                        <a:gd name="connsiteX114" fmla="*/ 1480121 w 1496283"/>
                        <a:gd name="connsiteY114" fmla="*/ 18017 h 753616"/>
                        <a:gd name="connsiteX115" fmla="*/ 1473364 w 1496283"/>
                        <a:gd name="connsiteY115" fmla="*/ 20270 h 753616"/>
                        <a:gd name="connsiteX116" fmla="*/ 1482373 w 1496283"/>
                        <a:gd name="connsiteY116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38231 w 1496283"/>
                        <a:gd name="connsiteY94" fmla="*/ 659899 h 753616"/>
                        <a:gd name="connsiteX95" fmla="*/ 1342736 w 1496283"/>
                        <a:gd name="connsiteY95" fmla="*/ 655395 h 753616"/>
                        <a:gd name="connsiteX96" fmla="*/ 1353997 w 1496283"/>
                        <a:gd name="connsiteY96" fmla="*/ 632873 h 753616"/>
                        <a:gd name="connsiteX97" fmla="*/ 1356249 w 1496283"/>
                        <a:gd name="connsiteY97" fmla="*/ 610350 h 753616"/>
                        <a:gd name="connsiteX98" fmla="*/ 1360753 w 1496283"/>
                        <a:gd name="connsiteY98" fmla="*/ 601341 h 753616"/>
                        <a:gd name="connsiteX99" fmla="*/ 1365258 w 1496283"/>
                        <a:gd name="connsiteY99" fmla="*/ 585576 h 753616"/>
                        <a:gd name="connsiteX100" fmla="*/ 1372015 w 1496283"/>
                        <a:gd name="connsiteY100" fmla="*/ 576567 h 753616"/>
                        <a:gd name="connsiteX101" fmla="*/ 1376519 w 1496283"/>
                        <a:gd name="connsiteY101" fmla="*/ 542784 h 753616"/>
                        <a:gd name="connsiteX102" fmla="*/ 1378771 w 1496283"/>
                        <a:gd name="connsiteY102" fmla="*/ 533775 h 753616"/>
                        <a:gd name="connsiteX103" fmla="*/ 1381023 w 1496283"/>
                        <a:gd name="connsiteY103" fmla="*/ 477470 h 753616"/>
                        <a:gd name="connsiteX104" fmla="*/ 1397736 w 1496283"/>
                        <a:gd name="connsiteY104" fmla="*/ 331370 h 753616"/>
                        <a:gd name="connsiteX105" fmla="*/ 1435077 w 1496283"/>
                        <a:gd name="connsiteY105" fmla="*/ 157655 h 753616"/>
                        <a:gd name="connsiteX106" fmla="*/ 1453094 w 1496283"/>
                        <a:gd name="connsiteY106" fmla="*/ 135133 h 753616"/>
                        <a:gd name="connsiteX107" fmla="*/ 1475617 w 1496283"/>
                        <a:gd name="connsiteY107" fmla="*/ 94593 h 753616"/>
                        <a:gd name="connsiteX108" fmla="*/ 1486878 w 1496283"/>
                        <a:gd name="connsiteY108" fmla="*/ 83332 h 753616"/>
                        <a:gd name="connsiteX109" fmla="*/ 1489130 w 1496283"/>
                        <a:gd name="connsiteY109" fmla="*/ 76575 h 753616"/>
                        <a:gd name="connsiteX110" fmla="*/ 1495887 w 1496283"/>
                        <a:gd name="connsiteY110" fmla="*/ 74323 h 753616"/>
                        <a:gd name="connsiteX111" fmla="*/ 1493634 w 1496283"/>
                        <a:gd name="connsiteY111" fmla="*/ 0 h 753616"/>
                        <a:gd name="connsiteX112" fmla="*/ 1482373 w 1496283"/>
                        <a:gd name="connsiteY112" fmla="*/ 9008 h 753616"/>
                        <a:gd name="connsiteX113" fmla="*/ 1480121 w 1496283"/>
                        <a:gd name="connsiteY113" fmla="*/ 18017 h 753616"/>
                        <a:gd name="connsiteX114" fmla="*/ 1473364 w 1496283"/>
                        <a:gd name="connsiteY114" fmla="*/ 20270 h 753616"/>
                        <a:gd name="connsiteX115" fmla="*/ 1482373 w 1496283"/>
                        <a:gd name="connsiteY115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22466 w 1496283"/>
                        <a:gd name="connsiteY91" fmla="*/ 689178 h 753616"/>
                        <a:gd name="connsiteX92" fmla="*/ 1333727 w 1496283"/>
                        <a:gd name="connsiteY92" fmla="*/ 675665 h 753616"/>
                        <a:gd name="connsiteX93" fmla="*/ 1335979 w 1496283"/>
                        <a:gd name="connsiteY93" fmla="*/ 666656 h 753616"/>
                        <a:gd name="connsiteX94" fmla="*/ 1342736 w 1496283"/>
                        <a:gd name="connsiteY94" fmla="*/ 655395 h 753616"/>
                        <a:gd name="connsiteX95" fmla="*/ 1353997 w 1496283"/>
                        <a:gd name="connsiteY95" fmla="*/ 632873 h 753616"/>
                        <a:gd name="connsiteX96" fmla="*/ 1356249 w 1496283"/>
                        <a:gd name="connsiteY96" fmla="*/ 610350 h 753616"/>
                        <a:gd name="connsiteX97" fmla="*/ 1360753 w 1496283"/>
                        <a:gd name="connsiteY97" fmla="*/ 601341 h 753616"/>
                        <a:gd name="connsiteX98" fmla="*/ 1365258 w 1496283"/>
                        <a:gd name="connsiteY98" fmla="*/ 585576 h 753616"/>
                        <a:gd name="connsiteX99" fmla="*/ 1372015 w 1496283"/>
                        <a:gd name="connsiteY99" fmla="*/ 576567 h 753616"/>
                        <a:gd name="connsiteX100" fmla="*/ 1376519 w 1496283"/>
                        <a:gd name="connsiteY100" fmla="*/ 542784 h 753616"/>
                        <a:gd name="connsiteX101" fmla="*/ 1378771 w 1496283"/>
                        <a:gd name="connsiteY101" fmla="*/ 533775 h 753616"/>
                        <a:gd name="connsiteX102" fmla="*/ 1381023 w 1496283"/>
                        <a:gd name="connsiteY102" fmla="*/ 477470 h 753616"/>
                        <a:gd name="connsiteX103" fmla="*/ 1397736 w 1496283"/>
                        <a:gd name="connsiteY103" fmla="*/ 331370 h 753616"/>
                        <a:gd name="connsiteX104" fmla="*/ 1435077 w 1496283"/>
                        <a:gd name="connsiteY104" fmla="*/ 157655 h 753616"/>
                        <a:gd name="connsiteX105" fmla="*/ 1453094 w 1496283"/>
                        <a:gd name="connsiteY105" fmla="*/ 135133 h 753616"/>
                        <a:gd name="connsiteX106" fmla="*/ 1475617 w 1496283"/>
                        <a:gd name="connsiteY106" fmla="*/ 94593 h 753616"/>
                        <a:gd name="connsiteX107" fmla="*/ 1486878 w 1496283"/>
                        <a:gd name="connsiteY107" fmla="*/ 83332 h 753616"/>
                        <a:gd name="connsiteX108" fmla="*/ 1489130 w 1496283"/>
                        <a:gd name="connsiteY108" fmla="*/ 76575 h 753616"/>
                        <a:gd name="connsiteX109" fmla="*/ 1495887 w 1496283"/>
                        <a:gd name="connsiteY109" fmla="*/ 74323 h 753616"/>
                        <a:gd name="connsiteX110" fmla="*/ 1493634 w 1496283"/>
                        <a:gd name="connsiteY110" fmla="*/ 0 h 753616"/>
                        <a:gd name="connsiteX111" fmla="*/ 1482373 w 1496283"/>
                        <a:gd name="connsiteY111" fmla="*/ 9008 h 753616"/>
                        <a:gd name="connsiteX112" fmla="*/ 1480121 w 1496283"/>
                        <a:gd name="connsiteY112" fmla="*/ 18017 h 753616"/>
                        <a:gd name="connsiteX113" fmla="*/ 1473364 w 1496283"/>
                        <a:gd name="connsiteY113" fmla="*/ 20270 h 753616"/>
                        <a:gd name="connsiteX114" fmla="*/ 1482373 w 1496283"/>
                        <a:gd name="connsiteY114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4448 w 1496283"/>
                        <a:gd name="connsiteY88" fmla="*/ 713952 h 753616"/>
                        <a:gd name="connsiteX89" fmla="*/ 1306700 w 1496283"/>
                        <a:gd name="connsiteY89" fmla="*/ 707196 h 753616"/>
                        <a:gd name="connsiteX90" fmla="*/ 1315709 w 1496283"/>
                        <a:gd name="connsiteY90" fmla="*/ 691430 h 753616"/>
                        <a:gd name="connsiteX91" fmla="*/ 1333727 w 1496283"/>
                        <a:gd name="connsiteY91" fmla="*/ 675665 h 753616"/>
                        <a:gd name="connsiteX92" fmla="*/ 1335979 w 1496283"/>
                        <a:gd name="connsiteY92" fmla="*/ 666656 h 753616"/>
                        <a:gd name="connsiteX93" fmla="*/ 1342736 w 1496283"/>
                        <a:gd name="connsiteY93" fmla="*/ 655395 h 753616"/>
                        <a:gd name="connsiteX94" fmla="*/ 1353997 w 1496283"/>
                        <a:gd name="connsiteY94" fmla="*/ 632873 h 753616"/>
                        <a:gd name="connsiteX95" fmla="*/ 1356249 w 1496283"/>
                        <a:gd name="connsiteY95" fmla="*/ 610350 h 753616"/>
                        <a:gd name="connsiteX96" fmla="*/ 1360753 w 1496283"/>
                        <a:gd name="connsiteY96" fmla="*/ 601341 h 753616"/>
                        <a:gd name="connsiteX97" fmla="*/ 1365258 w 1496283"/>
                        <a:gd name="connsiteY97" fmla="*/ 585576 h 753616"/>
                        <a:gd name="connsiteX98" fmla="*/ 1372015 w 1496283"/>
                        <a:gd name="connsiteY98" fmla="*/ 576567 h 753616"/>
                        <a:gd name="connsiteX99" fmla="*/ 1376519 w 1496283"/>
                        <a:gd name="connsiteY99" fmla="*/ 542784 h 753616"/>
                        <a:gd name="connsiteX100" fmla="*/ 1378771 w 1496283"/>
                        <a:gd name="connsiteY100" fmla="*/ 533775 h 753616"/>
                        <a:gd name="connsiteX101" fmla="*/ 1381023 w 1496283"/>
                        <a:gd name="connsiteY101" fmla="*/ 477470 h 753616"/>
                        <a:gd name="connsiteX102" fmla="*/ 1397736 w 1496283"/>
                        <a:gd name="connsiteY102" fmla="*/ 331370 h 753616"/>
                        <a:gd name="connsiteX103" fmla="*/ 1435077 w 1496283"/>
                        <a:gd name="connsiteY103" fmla="*/ 157655 h 753616"/>
                        <a:gd name="connsiteX104" fmla="*/ 1453094 w 1496283"/>
                        <a:gd name="connsiteY104" fmla="*/ 135133 h 753616"/>
                        <a:gd name="connsiteX105" fmla="*/ 1475617 w 1496283"/>
                        <a:gd name="connsiteY105" fmla="*/ 94593 h 753616"/>
                        <a:gd name="connsiteX106" fmla="*/ 1486878 w 1496283"/>
                        <a:gd name="connsiteY106" fmla="*/ 83332 h 753616"/>
                        <a:gd name="connsiteX107" fmla="*/ 1489130 w 1496283"/>
                        <a:gd name="connsiteY107" fmla="*/ 76575 h 753616"/>
                        <a:gd name="connsiteX108" fmla="*/ 1495887 w 1496283"/>
                        <a:gd name="connsiteY108" fmla="*/ 74323 h 753616"/>
                        <a:gd name="connsiteX109" fmla="*/ 1493634 w 1496283"/>
                        <a:gd name="connsiteY109" fmla="*/ 0 h 753616"/>
                        <a:gd name="connsiteX110" fmla="*/ 1482373 w 1496283"/>
                        <a:gd name="connsiteY110" fmla="*/ 9008 h 753616"/>
                        <a:gd name="connsiteX111" fmla="*/ 1480121 w 1496283"/>
                        <a:gd name="connsiteY111" fmla="*/ 18017 h 753616"/>
                        <a:gd name="connsiteX112" fmla="*/ 1473364 w 1496283"/>
                        <a:gd name="connsiteY112" fmla="*/ 20270 h 753616"/>
                        <a:gd name="connsiteX113" fmla="*/ 1482373 w 1496283"/>
                        <a:gd name="connsiteY113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3997 w 1496283"/>
                        <a:gd name="connsiteY93" fmla="*/ 632873 h 753616"/>
                        <a:gd name="connsiteX94" fmla="*/ 1356249 w 1496283"/>
                        <a:gd name="connsiteY94" fmla="*/ 610350 h 753616"/>
                        <a:gd name="connsiteX95" fmla="*/ 1360753 w 1496283"/>
                        <a:gd name="connsiteY95" fmla="*/ 601341 h 753616"/>
                        <a:gd name="connsiteX96" fmla="*/ 1365258 w 1496283"/>
                        <a:gd name="connsiteY96" fmla="*/ 585576 h 753616"/>
                        <a:gd name="connsiteX97" fmla="*/ 1372015 w 1496283"/>
                        <a:gd name="connsiteY97" fmla="*/ 576567 h 753616"/>
                        <a:gd name="connsiteX98" fmla="*/ 1376519 w 1496283"/>
                        <a:gd name="connsiteY98" fmla="*/ 542784 h 753616"/>
                        <a:gd name="connsiteX99" fmla="*/ 1378771 w 1496283"/>
                        <a:gd name="connsiteY99" fmla="*/ 533775 h 753616"/>
                        <a:gd name="connsiteX100" fmla="*/ 1381023 w 1496283"/>
                        <a:gd name="connsiteY100" fmla="*/ 477470 h 753616"/>
                        <a:gd name="connsiteX101" fmla="*/ 1397736 w 1496283"/>
                        <a:gd name="connsiteY101" fmla="*/ 331370 h 753616"/>
                        <a:gd name="connsiteX102" fmla="*/ 1435077 w 1496283"/>
                        <a:gd name="connsiteY102" fmla="*/ 157655 h 753616"/>
                        <a:gd name="connsiteX103" fmla="*/ 1453094 w 1496283"/>
                        <a:gd name="connsiteY103" fmla="*/ 135133 h 753616"/>
                        <a:gd name="connsiteX104" fmla="*/ 1475617 w 1496283"/>
                        <a:gd name="connsiteY104" fmla="*/ 94593 h 753616"/>
                        <a:gd name="connsiteX105" fmla="*/ 1486878 w 1496283"/>
                        <a:gd name="connsiteY105" fmla="*/ 83332 h 753616"/>
                        <a:gd name="connsiteX106" fmla="*/ 1489130 w 1496283"/>
                        <a:gd name="connsiteY106" fmla="*/ 76575 h 753616"/>
                        <a:gd name="connsiteX107" fmla="*/ 1495887 w 1496283"/>
                        <a:gd name="connsiteY107" fmla="*/ 74323 h 753616"/>
                        <a:gd name="connsiteX108" fmla="*/ 1493634 w 1496283"/>
                        <a:gd name="connsiteY108" fmla="*/ 0 h 753616"/>
                        <a:gd name="connsiteX109" fmla="*/ 1482373 w 1496283"/>
                        <a:gd name="connsiteY109" fmla="*/ 9008 h 753616"/>
                        <a:gd name="connsiteX110" fmla="*/ 1480121 w 1496283"/>
                        <a:gd name="connsiteY110" fmla="*/ 18017 h 753616"/>
                        <a:gd name="connsiteX111" fmla="*/ 1473364 w 1496283"/>
                        <a:gd name="connsiteY111" fmla="*/ 20270 h 753616"/>
                        <a:gd name="connsiteX112" fmla="*/ 1482373 w 1496283"/>
                        <a:gd name="connsiteY112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81023 w 1496283"/>
                        <a:gd name="connsiteY99" fmla="*/ 477470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7736 w 1496283"/>
                        <a:gd name="connsiteY100" fmla="*/ 331370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53094 w 1496283"/>
                        <a:gd name="connsiteY102" fmla="*/ 135133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6283"/>
                        <a:gd name="connsiteY0" fmla="*/ 18017 h 753616"/>
                        <a:gd name="connsiteX1" fmla="*/ 1482373 w 1496283"/>
                        <a:gd name="connsiteY1" fmla="*/ 18017 h 753616"/>
                        <a:gd name="connsiteX2" fmla="*/ 1455347 w 1496283"/>
                        <a:gd name="connsiteY2" fmla="*/ 38287 h 753616"/>
                        <a:gd name="connsiteX3" fmla="*/ 1432824 w 1496283"/>
                        <a:gd name="connsiteY3" fmla="*/ 49548 h 753616"/>
                        <a:gd name="connsiteX4" fmla="*/ 1426068 w 1496283"/>
                        <a:gd name="connsiteY4" fmla="*/ 54053 h 753616"/>
                        <a:gd name="connsiteX5" fmla="*/ 1414807 w 1496283"/>
                        <a:gd name="connsiteY5" fmla="*/ 60809 h 753616"/>
                        <a:gd name="connsiteX6" fmla="*/ 1401293 w 1496283"/>
                        <a:gd name="connsiteY6" fmla="*/ 67566 h 753616"/>
                        <a:gd name="connsiteX7" fmla="*/ 1392285 w 1496283"/>
                        <a:gd name="connsiteY7" fmla="*/ 76575 h 753616"/>
                        <a:gd name="connsiteX8" fmla="*/ 1372015 w 1496283"/>
                        <a:gd name="connsiteY8" fmla="*/ 94593 h 753616"/>
                        <a:gd name="connsiteX9" fmla="*/ 1363006 w 1496283"/>
                        <a:gd name="connsiteY9" fmla="*/ 112610 h 753616"/>
                        <a:gd name="connsiteX10" fmla="*/ 1360753 w 1496283"/>
                        <a:gd name="connsiteY10" fmla="*/ 119367 h 753616"/>
                        <a:gd name="connsiteX11" fmla="*/ 1356249 w 1496283"/>
                        <a:gd name="connsiteY11" fmla="*/ 128376 h 753616"/>
                        <a:gd name="connsiteX12" fmla="*/ 1351745 w 1496283"/>
                        <a:gd name="connsiteY12" fmla="*/ 155403 h 753616"/>
                        <a:gd name="connsiteX13" fmla="*/ 1347240 w 1496283"/>
                        <a:gd name="connsiteY13" fmla="*/ 164411 h 753616"/>
                        <a:gd name="connsiteX14" fmla="*/ 1344988 w 1496283"/>
                        <a:gd name="connsiteY14" fmla="*/ 175673 h 753616"/>
                        <a:gd name="connsiteX15" fmla="*/ 1340484 w 1496283"/>
                        <a:gd name="connsiteY15" fmla="*/ 182429 h 753616"/>
                        <a:gd name="connsiteX16" fmla="*/ 1335979 w 1496283"/>
                        <a:gd name="connsiteY16" fmla="*/ 191438 h 753616"/>
                        <a:gd name="connsiteX17" fmla="*/ 1331475 w 1496283"/>
                        <a:gd name="connsiteY17" fmla="*/ 225221 h 753616"/>
                        <a:gd name="connsiteX18" fmla="*/ 1320214 w 1496283"/>
                        <a:gd name="connsiteY18" fmla="*/ 245491 h 753616"/>
                        <a:gd name="connsiteX19" fmla="*/ 1308953 w 1496283"/>
                        <a:gd name="connsiteY19" fmla="*/ 259005 h 753616"/>
                        <a:gd name="connsiteX20" fmla="*/ 1306700 w 1496283"/>
                        <a:gd name="connsiteY20" fmla="*/ 265761 h 753616"/>
                        <a:gd name="connsiteX21" fmla="*/ 1302196 w 1496283"/>
                        <a:gd name="connsiteY21" fmla="*/ 270266 h 753616"/>
                        <a:gd name="connsiteX22" fmla="*/ 1293187 w 1496283"/>
                        <a:gd name="connsiteY22" fmla="*/ 288283 h 753616"/>
                        <a:gd name="connsiteX23" fmla="*/ 1290935 w 1496283"/>
                        <a:gd name="connsiteY23" fmla="*/ 297292 h 753616"/>
                        <a:gd name="connsiteX24" fmla="*/ 1288683 w 1496283"/>
                        <a:gd name="connsiteY24" fmla="*/ 304049 h 753616"/>
                        <a:gd name="connsiteX25" fmla="*/ 1270665 w 1496283"/>
                        <a:gd name="connsiteY25" fmla="*/ 382876 h 753616"/>
                        <a:gd name="connsiteX26" fmla="*/ 1263908 w 1496283"/>
                        <a:gd name="connsiteY26" fmla="*/ 409903 h 753616"/>
                        <a:gd name="connsiteX27" fmla="*/ 1254899 w 1496283"/>
                        <a:gd name="connsiteY27" fmla="*/ 432425 h 753616"/>
                        <a:gd name="connsiteX28" fmla="*/ 1248143 w 1496283"/>
                        <a:gd name="connsiteY28" fmla="*/ 481974 h 753616"/>
                        <a:gd name="connsiteX29" fmla="*/ 1243638 w 1496283"/>
                        <a:gd name="connsiteY29" fmla="*/ 488731 h 753616"/>
                        <a:gd name="connsiteX30" fmla="*/ 1239134 w 1496283"/>
                        <a:gd name="connsiteY30" fmla="*/ 509001 h 753616"/>
                        <a:gd name="connsiteX31" fmla="*/ 1234629 w 1496283"/>
                        <a:gd name="connsiteY31" fmla="*/ 518009 h 753616"/>
                        <a:gd name="connsiteX32" fmla="*/ 1230125 w 1496283"/>
                        <a:gd name="connsiteY32" fmla="*/ 540532 h 753616"/>
                        <a:gd name="connsiteX33" fmla="*/ 1225620 w 1496283"/>
                        <a:gd name="connsiteY33" fmla="*/ 545036 h 753616"/>
                        <a:gd name="connsiteX34" fmla="*/ 1221116 w 1496283"/>
                        <a:gd name="connsiteY34" fmla="*/ 551793 h 753616"/>
                        <a:gd name="connsiteX35" fmla="*/ 1218864 w 1496283"/>
                        <a:gd name="connsiteY35" fmla="*/ 560802 h 753616"/>
                        <a:gd name="connsiteX36" fmla="*/ 1214359 w 1496283"/>
                        <a:gd name="connsiteY36" fmla="*/ 567558 h 753616"/>
                        <a:gd name="connsiteX37" fmla="*/ 1212107 w 1496283"/>
                        <a:gd name="connsiteY37" fmla="*/ 583324 h 753616"/>
                        <a:gd name="connsiteX38" fmla="*/ 1220895 w 1496283"/>
                        <a:gd name="connsiteY38" fmla="*/ 651038 h 753616"/>
                        <a:gd name="connsiteX39" fmla="*/ 1208072 w 1496283"/>
                        <a:gd name="connsiteY39" fmla="*/ 671160 h 753616"/>
                        <a:gd name="connsiteX40" fmla="*/ 1156381 w 1496283"/>
                        <a:gd name="connsiteY40" fmla="*/ 643408 h 753616"/>
                        <a:gd name="connsiteX41" fmla="*/ 1093602 w 1496283"/>
                        <a:gd name="connsiteY41" fmla="*/ 589675 h 753616"/>
                        <a:gd name="connsiteX42" fmla="*/ 1002467 w 1496283"/>
                        <a:gd name="connsiteY42" fmla="*/ 535190 h 753616"/>
                        <a:gd name="connsiteX43" fmla="*/ 905806 w 1496283"/>
                        <a:gd name="connsiteY43" fmla="*/ 522514 h 753616"/>
                        <a:gd name="connsiteX44" fmla="*/ 856257 w 1496283"/>
                        <a:gd name="connsiteY44" fmla="*/ 527018 h 753616"/>
                        <a:gd name="connsiteX45" fmla="*/ 796063 w 1496283"/>
                        <a:gd name="connsiteY45" fmla="*/ 547399 h 753616"/>
                        <a:gd name="connsiteX46" fmla="*/ 750403 w 1496283"/>
                        <a:gd name="connsiteY46" fmla="*/ 578819 h 753616"/>
                        <a:gd name="connsiteX47" fmla="*/ 709863 w 1496283"/>
                        <a:gd name="connsiteY47" fmla="*/ 626116 h 753616"/>
                        <a:gd name="connsiteX48" fmla="*/ 691845 w 1496283"/>
                        <a:gd name="connsiteY48" fmla="*/ 644134 h 753616"/>
                        <a:gd name="connsiteX49" fmla="*/ 647490 w 1496283"/>
                        <a:gd name="connsiteY49" fmla="*/ 668108 h 753616"/>
                        <a:gd name="connsiteX50" fmla="*/ 550719 w 1496283"/>
                        <a:gd name="connsiteY50" fmla="*/ 677007 h 753616"/>
                        <a:gd name="connsiteX51" fmla="*/ 449837 w 1496283"/>
                        <a:gd name="connsiteY51" fmla="*/ 674028 h 753616"/>
                        <a:gd name="connsiteX52" fmla="*/ 385888 w 1496283"/>
                        <a:gd name="connsiteY52" fmla="*/ 637474 h 753616"/>
                        <a:gd name="connsiteX53" fmla="*/ 340499 w 1496283"/>
                        <a:gd name="connsiteY53" fmla="*/ 603594 h 753616"/>
                        <a:gd name="connsiteX54" fmla="*/ 302212 w 1496283"/>
                        <a:gd name="connsiteY54" fmla="*/ 578819 h 753616"/>
                        <a:gd name="connsiteX55" fmla="*/ 266176 w 1496283"/>
                        <a:gd name="connsiteY55" fmla="*/ 556297 h 753616"/>
                        <a:gd name="connsiteX56" fmla="*/ 259420 w 1496283"/>
                        <a:gd name="connsiteY56" fmla="*/ 554045 h 753616"/>
                        <a:gd name="connsiteX57" fmla="*/ 236897 w 1496283"/>
                        <a:gd name="connsiteY57" fmla="*/ 545036 h 753616"/>
                        <a:gd name="connsiteX58" fmla="*/ 180592 w 1496283"/>
                        <a:gd name="connsiteY58" fmla="*/ 536027 h 753616"/>
                        <a:gd name="connsiteX59" fmla="*/ 117530 w 1496283"/>
                        <a:gd name="connsiteY59" fmla="*/ 533775 h 753616"/>
                        <a:gd name="connsiteX60" fmla="*/ 76990 w 1496283"/>
                        <a:gd name="connsiteY60" fmla="*/ 536027 h 753616"/>
                        <a:gd name="connsiteX61" fmla="*/ 61716 w 1496283"/>
                        <a:gd name="connsiteY61" fmla="*/ 536930 h 753616"/>
                        <a:gd name="connsiteX62" fmla="*/ 23554 w 1496283"/>
                        <a:gd name="connsiteY62" fmla="*/ 550729 h 753616"/>
                        <a:gd name="connsiteX63" fmla="*/ 174 w 1496283"/>
                        <a:gd name="connsiteY63" fmla="*/ 573331 h 753616"/>
                        <a:gd name="connsiteX64" fmla="*/ 16278 w 1496283"/>
                        <a:gd name="connsiteY64" fmla="*/ 613525 h 753616"/>
                        <a:gd name="connsiteX65" fmla="*/ 73673 w 1496283"/>
                        <a:gd name="connsiteY65" fmla="*/ 624127 h 753616"/>
                        <a:gd name="connsiteX66" fmla="*/ 125098 w 1496283"/>
                        <a:gd name="connsiteY66" fmla="*/ 629432 h 753616"/>
                        <a:gd name="connsiteX67" fmla="*/ 167079 w 1496283"/>
                        <a:gd name="connsiteY67" fmla="*/ 632873 h 753616"/>
                        <a:gd name="connsiteX68" fmla="*/ 219459 w 1496283"/>
                        <a:gd name="connsiteY68" fmla="*/ 640429 h 753616"/>
                        <a:gd name="connsiteX69" fmla="*/ 271260 w 1496283"/>
                        <a:gd name="connsiteY69" fmla="*/ 659173 h 753616"/>
                        <a:gd name="connsiteX70" fmla="*/ 302212 w 1496283"/>
                        <a:gd name="connsiteY70" fmla="*/ 675665 h 753616"/>
                        <a:gd name="connsiteX71" fmla="*/ 337300 w 1496283"/>
                        <a:gd name="connsiteY71" fmla="*/ 700365 h 753616"/>
                        <a:gd name="connsiteX72" fmla="*/ 363637 w 1496283"/>
                        <a:gd name="connsiteY72" fmla="*/ 738763 h 753616"/>
                        <a:gd name="connsiteX73" fmla="*/ 403561 w 1496283"/>
                        <a:gd name="connsiteY73" fmla="*/ 752240 h 753616"/>
                        <a:gd name="connsiteX74" fmla="*/ 548393 w 1496283"/>
                        <a:gd name="connsiteY74" fmla="*/ 753003 h 753616"/>
                        <a:gd name="connsiteX75" fmla="*/ 630198 w 1496283"/>
                        <a:gd name="connsiteY75" fmla="*/ 750751 h 753616"/>
                        <a:gd name="connsiteX76" fmla="*/ 689593 w 1496283"/>
                        <a:gd name="connsiteY76" fmla="*/ 745483 h 753616"/>
                        <a:gd name="connsiteX77" fmla="*/ 735846 w 1496283"/>
                        <a:gd name="connsiteY77" fmla="*/ 708955 h 753616"/>
                        <a:gd name="connsiteX78" fmla="*/ 766094 w 1496283"/>
                        <a:gd name="connsiteY78" fmla="*/ 676722 h 753616"/>
                        <a:gd name="connsiteX79" fmla="*/ 818622 w 1496283"/>
                        <a:gd name="connsiteY79" fmla="*/ 631642 h 753616"/>
                        <a:gd name="connsiteX80" fmla="*/ 869696 w 1496283"/>
                        <a:gd name="connsiteY80" fmla="*/ 611335 h 753616"/>
                        <a:gd name="connsiteX81" fmla="*/ 932033 w 1496283"/>
                        <a:gd name="connsiteY81" fmla="*/ 606609 h 753616"/>
                        <a:gd name="connsiteX82" fmla="*/ 990553 w 1496283"/>
                        <a:gd name="connsiteY82" fmla="*/ 619249 h 753616"/>
                        <a:gd name="connsiteX83" fmla="*/ 1055647 w 1496283"/>
                        <a:gd name="connsiteY83" fmla="*/ 656699 h 753616"/>
                        <a:gd name="connsiteX84" fmla="*/ 1085983 w 1496283"/>
                        <a:gd name="connsiteY84" fmla="*/ 686926 h 753616"/>
                        <a:gd name="connsiteX85" fmla="*/ 1131027 w 1496283"/>
                        <a:gd name="connsiteY85" fmla="*/ 727466 h 753616"/>
                        <a:gd name="connsiteX86" fmla="*/ 1191837 w 1496283"/>
                        <a:gd name="connsiteY86" fmla="*/ 745483 h 753616"/>
                        <a:gd name="connsiteX87" fmla="*/ 1268413 w 1496283"/>
                        <a:gd name="connsiteY87" fmla="*/ 747736 h 753616"/>
                        <a:gd name="connsiteX88" fmla="*/ 1306700 w 1496283"/>
                        <a:gd name="connsiteY88" fmla="*/ 707196 h 753616"/>
                        <a:gd name="connsiteX89" fmla="*/ 1315709 w 1496283"/>
                        <a:gd name="connsiteY89" fmla="*/ 691430 h 753616"/>
                        <a:gd name="connsiteX90" fmla="*/ 1333727 w 1496283"/>
                        <a:gd name="connsiteY90" fmla="*/ 675665 h 753616"/>
                        <a:gd name="connsiteX91" fmla="*/ 1335979 w 1496283"/>
                        <a:gd name="connsiteY91" fmla="*/ 666656 h 753616"/>
                        <a:gd name="connsiteX92" fmla="*/ 1342736 w 1496283"/>
                        <a:gd name="connsiteY92" fmla="*/ 655395 h 753616"/>
                        <a:gd name="connsiteX93" fmla="*/ 1356249 w 1496283"/>
                        <a:gd name="connsiteY93" fmla="*/ 610350 h 753616"/>
                        <a:gd name="connsiteX94" fmla="*/ 1360753 w 1496283"/>
                        <a:gd name="connsiteY94" fmla="*/ 601341 h 753616"/>
                        <a:gd name="connsiteX95" fmla="*/ 1365258 w 1496283"/>
                        <a:gd name="connsiteY95" fmla="*/ 585576 h 753616"/>
                        <a:gd name="connsiteX96" fmla="*/ 1372015 w 1496283"/>
                        <a:gd name="connsiteY96" fmla="*/ 576567 h 753616"/>
                        <a:gd name="connsiteX97" fmla="*/ 1376519 w 1496283"/>
                        <a:gd name="connsiteY97" fmla="*/ 542784 h 753616"/>
                        <a:gd name="connsiteX98" fmla="*/ 1378771 w 1496283"/>
                        <a:gd name="connsiteY98" fmla="*/ 533775 h 753616"/>
                        <a:gd name="connsiteX99" fmla="*/ 1379534 w 1496283"/>
                        <a:gd name="connsiteY99" fmla="*/ 397054 h 753616"/>
                        <a:gd name="connsiteX100" fmla="*/ 1394757 w 1496283"/>
                        <a:gd name="connsiteY100" fmla="*/ 270314 h 753616"/>
                        <a:gd name="connsiteX101" fmla="*/ 1435077 w 1496283"/>
                        <a:gd name="connsiteY101" fmla="*/ 157655 h 753616"/>
                        <a:gd name="connsiteX102" fmla="*/ 1494791 w 1496283"/>
                        <a:gd name="connsiteY102" fmla="*/ 100881 h 753616"/>
                        <a:gd name="connsiteX103" fmla="*/ 1475617 w 1496283"/>
                        <a:gd name="connsiteY103" fmla="*/ 94593 h 753616"/>
                        <a:gd name="connsiteX104" fmla="*/ 1486878 w 1496283"/>
                        <a:gd name="connsiteY104" fmla="*/ 83332 h 753616"/>
                        <a:gd name="connsiteX105" fmla="*/ 1489130 w 1496283"/>
                        <a:gd name="connsiteY105" fmla="*/ 76575 h 753616"/>
                        <a:gd name="connsiteX106" fmla="*/ 1495887 w 1496283"/>
                        <a:gd name="connsiteY106" fmla="*/ 74323 h 753616"/>
                        <a:gd name="connsiteX107" fmla="*/ 1493634 w 1496283"/>
                        <a:gd name="connsiteY107" fmla="*/ 0 h 753616"/>
                        <a:gd name="connsiteX108" fmla="*/ 1482373 w 1496283"/>
                        <a:gd name="connsiteY108" fmla="*/ 9008 h 753616"/>
                        <a:gd name="connsiteX109" fmla="*/ 1480121 w 1496283"/>
                        <a:gd name="connsiteY109" fmla="*/ 18017 h 753616"/>
                        <a:gd name="connsiteX110" fmla="*/ 1473364 w 1496283"/>
                        <a:gd name="connsiteY110" fmla="*/ 20270 h 753616"/>
                        <a:gd name="connsiteX111" fmla="*/ 1482373 w 1496283"/>
                        <a:gd name="connsiteY111" fmla="*/ 18017 h 753616"/>
                        <a:gd name="connsiteX0" fmla="*/ 1482373 w 1497385"/>
                        <a:gd name="connsiteY0" fmla="*/ 18017 h 753616"/>
                        <a:gd name="connsiteX1" fmla="*/ 1482373 w 1497385"/>
                        <a:gd name="connsiteY1" fmla="*/ 18017 h 753616"/>
                        <a:gd name="connsiteX2" fmla="*/ 1455347 w 1497385"/>
                        <a:gd name="connsiteY2" fmla="*/ 38287 h 753616"/>
                        <a:gd name="connsiteX3" fmla="*/ 1432824 w 1497385"/>
                        <a:gd name="connsiteY3" fmla="*/ 49548 h 753616"/>
                        <a:gd name="connsiteX4" fmla="*/ 1426068 w 1497385"/>
                        <a:gd name="connsiteY4" fmla="*/ 54053 h 753616"/>
                        <a:gd name="connsiteX5" fmla="*/ 1414807 w 1497385"/>
                        <a:gd name="connsiteY5" fmla="*/ 60809 h 753616"/>
                        <a:gd name="connsiteX6" fmla="*/ 1401293 w 1497385"/>
                        <a:gd name="connsiteY6" fmla="*/ 67566 h 753616"/>
                        <a:gd name="connsiteX7" fmla="*/ 1392285 w 1497385"/>
                        <a:gd name="connsiteY7" fmla="*/ 76575 h 753616"/>
                        <a:gd name="connsiteX8" fmla="*/ 1372015 w 1497385"/>
                        <a:gd name="connsiteY8" fmla="*/ 94593 h 753616"/>
                        <a:gd name="connsiteX9" fmla="*/ 1363006 w 1497385"/>
                        <a:gd name="connsiteY9" fmla="*/ 112610 h 753616"/>
                        <a:gd name="connsiteX10" fmla="*/ 1360753 w 1497385"/>
                        <a:gd name="connsiteY10" fmla="*/ 119367 h 753616"/>
                        <a:gd name="connsiteX11" fmla="*/ 1356249 w 1497385"/>
                        <a:gd name="connsiteY11" fmla="*/ 128376 h 753616"/>
                        <a:gd name="connsiteX12" fmla="*/ 1351745 w 1497385"/>
                        <a:gd name="connsiteY12" fmla="*/ 155403 h 753616"/>
                        <a:gd name="connsiteX13" fmla="*/ 1347240 w 1497385"/>
                        <a:gd name="connsiteY13" fmla="*/ 164411 h 753616"/>
                        <a:gd name="connsiteX14" fmla="*/ 1344988 w 1497385"/>
                        <a:gd name="connsiteY14" fmla="*/ 175673 h 753616"/>
                        <a:gd name="connsiteX15" fmla="*/ 1340484 w 1497385"/>
                        <a:gd name="connsiteY15" fmla="*/ 182429 h 753616"/>
                        <a:gd name="connsiteX16" fmla="*/ 1335979 w 1497385"/>
                        <a:gd name="connsiteY16" fmla="*/ 191438 h 753616"/>
                        <a:gd name="connsiteX17" fmla="*/ 1331475 w 1497385"/>
                        <a:gd name="connsiteY17" fmla="*/ 225221 h 753616"/>
                        <a:gd name="connsiteX18" fmla="*/ 1320214 w 1497385"/>
                        <a:gd name="connsiteY18" fmla="*/ 245491 h 753616"/>
                        <a:gd name="connsiteX19" fmla="*/ 1308953 w 1497385"/>
                        <a:gd name="connsiteY19" fmla="*/ 259005 h 753616"/>
                        <a:gd name="connsiteX20" fmla="*/ 1306700 w 1497385"/>
                        <a:gd name="connsiteY20" fmla="*/ 265761 h 753616"/>
                        <a:gd name="connsiteX21" fmla="*/ 1302196 w 1497385"/>
                        <a:gd name="connsiteY21" fmla="*/ 270266 h 753616"/>
                        <a:gd name="connsiteX22" fmla="*/ 1293187 w 1497385"/>
                        <a:gd name="connsiteY22" fmla="*/ 288283 h 753616"/>
                        <a:gd name="connsiteX23" fmla="*/ 1290935 w 1497385"/>
                        <a:gd name="connsiteY23" fmla="*/ 297292 h 753616"/>
                        <a:gd name="connsiteX24" fmla="*/ 1288683 w 1497385"/>
                        <a:gd name="connsiteY24" fmla="*/ 304049 h 753616"/>
                        <a:gd name="connsiteX25" fmla="*/ 1270665 w 1497385"/>
                        <a:gd name="connsiteY25" fmla="*/ 382876 h 753616"/>
                        <a:gd name="connsiteX26" fmla="*/ 1263908 w 1497385"/>
                        <a:gd name="connsiteY26" fmla="*/ 409903 h 753616"/>
                        <a:gd name="connsiteX27" fmla="*/ 1254899 w 1497385"/>
                        <a:gd name="connsiteY27" fmla="*/ 432425 h 753616"/>
                        <a:gd name="connsiteX28" fmla="*/ 1248143 w 1497385"/>
                        <a:gd name="connsiteY28" fmla="*/ 481974 h 753616"/>
                        <a:gd name="connsiteX29" fmla="*/ 1243638 w 1497385"/>
                        <a:gd name="connsiteY29" fmla="*/ 488731 h 753616"/>
                        <a:gd name="connsiteX30" fmla="*/ 1239134 w 1497385"/>
                        <a:gd name="connsiteY30" fmla="*/ 509001 h 753616"/>
                        <a:gd name="connsiteX31" fmla="*/ 1234629 w 1497385"/>
                        <a:gd name="connsiteY31" fmla="*/ 518009 h 753616"/>
                        <a:gd name="connsiteX32" fmla="*/ 1230125 w 1497385"/>
                        <a:gd name="connsiteY32" fmla="*/ 540532 h 753616"/>
                        <a:gd name="connsiteX33" fmla="*/ 1225620 w 1497385"/>
                        <a:gd name="connsiteY33" fmla="*/ 545036 h 753616"/>
                        <a:gd name="connsiteX34" fmla="*/ 1221116 w 1497385"/>
                        <a:gd name="connsiteY34" fmla="*/ 551793 h 753616"/>
                        <a:gd name="connsiteX35" fmla="*/ 1218864 w 1497385"/>
                        <a:gd name="connsiteY35" fmla="*/ 560802 h 753616"/>
                        <a:gd name="connsiteX36" fmla="*/ 1214359 w 1497385"/>
                        <a:gd name="connsiteY36" fmla="*/ 567558 h 753616"/>
                        <a:gd name="connsiteX37" fmla="*/ 1212107 w 1497385"/>
                        <a:gd name="connsiteY37" fmla="*/ 583324 h 753616"/>
                        <a:gd name="connsiteX38" fmla="*/ 1220895 w 1497385"/>
                        <a:gd name="connsiteY38" fmla="*/ 651038 h 753616"/>
                        <a:gd name="connsiteX39" fmla="*/ 1208072 w 1497385"/>
                        <a:gd name="connsiteY39" fmla="*/ 671160 h 753616"/>
                        <a:gd name="connsiteX40" fmla="*/ 1156381 w 1497385"/>
                        <a:gd name="connsiteY40" fmla="*/ 643408 h 753616"/>
                        <a:gd name="connsiteX41" fmla="*/ 1093602 w 1497385"/>
                        <a:gd name="connsiteY41" fmla="*/ 589675 h 753616"/>
                        <a:gd name="connsiteX42" fmla="*/ 1002467 w 1497385"/>
                        <a:gd name="connsiteY42" fmla="*/ 535190 h 753616"/>
                        <a:gd name="connsiteX43" fmla="*/ 905806 w 1497385"/>
                        <a:gd name="connsiteY43" fmla="*/ 522514 h 753616"/>
                        <a:gd name="connsiteX44" fmla="*/ 856257 w 1497385"/>
                        <a:gd name="connsiteY44" fmla="*/ 527018 h 753616"/>
                        <a:gd name="connsiteX45" fmla="*/ 796063 w 1497385"/>
                        <a:gd name="connsiteY45" fmla="*/ 547399 h 753616"/>
                        <a:gd name="connsiteX46" fmla="*/ 750403 w 1497385"/>
                        <a:gd name="connsiteY46" fmla="*/ 578819 h 753616"/>
                        <a:gd name="connsiteX47" fmla="*/ 709863 w 1497385"/>
                        <a:gd name="connsiteY47" fmla="*/ 626116 h 753616"/>
                        <a:gd name="connsiteX48" fmla="*/ 691845 w 1497385"/>
                        <a:gd name="connsiteY48" fmla="*/ 644134 h 753616"/>
                        <a:gd name="connsiteX49" fmla="*/ 647490 w 1497385"/>
                        <a:gd name="connsiteY49" fmla="*/ 668108 h 753616"/>
                        <a:gd name="connsiteX50" fmla="*/ 550719 w 1497385"/>
                        <a:gd name="connsiteY50" fmla="*/ 677007 h 753616"/>
                        <a:gd name="connsiteX51" fmla="*/ 449837 w 1497385"/>
                        <a:gd name="connsiteY51" fmla="*/ 674028 h 753616"/>
                        <a:gd name="connsiteX52" fmla="*/ 385888 w 1497385"/>
                        <a:gd name="connsiteY52" fmla="*/ 637474 h 753616"/>
                        <a:gd name="connsiteX53" fmla="*/ 340499 w 1497385"/>
                        <a:gd name="connsiteY53" fmla="*/ 603594 h 753616"/>
                        <a:gd name="connsiteX54" fmla="*/ 302212 w 1497385"/>
                        <a:gd name="connsiteY54" fmla="*/ 578819 h 753616"/>
                        <a:gd name="connsiteX55" fmla="*/ 266176 w 1497385"/>
                        <a:gd name="connsiteY55" fmla="*/ 556297 h 753616"/>
                        <a:gd name="connsiteX56" fmla="*/ 259420 w 1497385"/>
                        <a:gd name="connsiteY56" fmla="*/ 554045 h 753616"/>
                        <a:gd name="connsiteX57" fmla="*/ 236897 w 1497385"/>
                        <a:gd name="connsiteY57" fmla="*/ 545036 h 753616"/>
                        <a:gd name="connsiteX58" fmla="*/ 180592 w 1497385"/>
                        <a:gd name="connsiteY58" fmla="*/ 536027 h 753616"/>
                        <a:gd name="connsiteX59" fmla="*/ 117530 w 1497385"/>
                        <a:gd name="connsiteY59" fmla="*/ 533775 h 753616"/>
                        <a:gd name="connsiteX60" fmla="*/ 76990 w 1497385"/>
                        <a:gd name="connsiteY60" fmla="*/ 536027 h 753616"/>
                        <a:gd name="connsiteX61" fmla="*/ 61716 w 1497385"/>
                        <a:gd name="connsiteY61" fmla="*/ 536930 h 753616"/>
                        <a:gd name="connsiteX62" fmla="*/ 23554 w 1497385"/>
                        <a:gd name="connsiteY62" fmla="*/ 550729 h 753616"/>
                        <a:gd name="connsiteX63" fmla="*/ 174 w 1497385"/>
                        <a:gd name="connsiteY63" fmla="*/ 573331 h 753616"/>
                        <a:gd name="connsiteX64" fmla="*/ 16278 w 1497385"/>
                        <a:gd name="connsiteY64" fmla="*/ 613525 h 753616"/>
                        <a:gd name="connsiteX65" fmla="*/ 73673 w 1497385"/>
                        <a:gd name="connsiteY65" fmla="*/ 624127 h 753616"/>
                        <a:gd name="connsiteX66" fmla="*/ 125098 w 1497385"/>
                        <a:gd name="connsiteY66" fmla="*/ 629432 h 753616"/>
                        <a:gd name="connsiteX67" fmla="*/ 167079 w 1497385"/>
                        <a:gd name="connsiteY67" fmla="*/ 632873 h 753616"/>
                        <a:gd name="connsiteX68" fmla="*/ 219459 w 1497385"/>
                        <a:gd name="connsiteY68" fmla="*/ 640429 h 753616"/>
                        <a:gd name="connsiteX69" fmla="*/ 271260 w 1497385"/>
                        <a:gd name="connsiteY69" fmla="*/ 659173 h 753616"/>
                        <a:gd name="connsiteX70" fmla="*/ 302212 w 1497385"/>
                        <a:gd name="connsiteY70" fmla="*/ 675665 h 753616"/>
                        <a:gd name="connsiteX71" fmla="*/ 337300 w 1497385"/>
                        <a:gd name="connsiteY71" fmla="*/ 700365 h 753616"/>
                        <a:gd name="connsiteX72" fmla="*/ 363637 w 1497385"/>
                        <a:gd name="connsiteY72" fmla="*/ 738763 h 753616"/>
                        <a:gd name="connsiteX73" fmla="*/ 403561 w 1497385"/>
                        <a:gd name="connsiteY73" fmla="*/ 752240 h 753616"/>
                        <a:gd name="connsiteX74" fmla="*/ 548393 w 1497385"/>
                        <a:gd name="connsiteY74" fmla="*/ 753003 h 753616"/>
                        <a:gd name="connsiteX75" fmla="*/ 630198 w 1497385"/>
                        <a:gd name="connsiteY75" fmla="*/ 750751 h 753616"/>
                        <a:gd name="connsiteX76" fmla="*/ 689593 w 1497385"/>
                        <a:gd name="connsiteY76" fmla="*/ 745483 h 753616"/>
                        <a:gd name="connsiteX77" fmla="*/ 735846 w 1497385"/>
                        <a:gd name="connsiteY77" fmla="*/ 708955 h 753616"/>
                        <a:gd name="connsiteX78" fmla="*/ 766094 w 1497385"/>
                        <a:gd name="connsiteY78" fmla="*/ 676722 h 753616"/>
                        <a:gd name="connsiteX79" fmla="*/ 818622 w 1497385"/>
                        <a:gd name="connsiteY79" fmla="*/ 631642 h 753616"/>
                        <a:gd name="connsiteX80" fmla="*/ 869696 w 1497385"/>
                        <a:gd name="connsiteY80" fmla="*/ 611335 h 753616"/>
                        <a:gd name="connsiteX81" fmla="*/ 932033 w 1497385"/>
                        <a:gd name="connsiteY81" fmla="*/ 606609 h 753616"/>
                        <a:gd name="connsiteX82" fmla="*/ 990553 w 1497385"/>
                        <a:gd name="connsiteY82" fmla="*/ 619249 h 753616"/>
                        <a:gd name="connsiteX83" fmla="*/ 1055647 w 1497385"/>
                        <a:gd name="connsiteY83" fmla="*/ 656699 h 753616"/>
                        <a:gd name="connsiteX84" fmla="*/ 1085983 w 1497385"/>
                        <a:gd name="connsiteY84" fmla="*/ 686926 h 753616"/>
                        <a:gd name="connsiteX85" fmla="*/ 1131027 w 1497385"/>
                        <a:gd name="connsiteY85" fmla="*/ 727466 h 753616"/>
                        <a:gd name="connsiteX86" fmla="*/ 1191837 w 1497385"/>
                        <a:gd name="connsiteY86" fmla="*/ 745483 h 753616"/>
                        <a:gd name="connsiteX87" fmla="*/ 1268413 w 1497385"/>
                        <a:gd name="connsiteY87" fmla="*/ 747736 h 753616"/>
                        <a:gd name="connsiteX88" fmla="*/ 1306700 w 1497385"/>
                        <a:gd name="connsiteY88" fmla="*/ 707196 h 753616"/>
                        <a:gd name="connsiteX89" fmla="*/ 1315709 w 1497385"/>
                        <a:gd name="connsiteY89" fmla="*/ 691430 h 753616"/>
                        <a:gd name="connsiteX90" fmla="*/ 1333727 w 1497385"/>
                        <a:gd name="connsiteY90" fmla="*/ 675665 h 753616"/>
                        <a:gd name="connsiteX91" fmla="*/ 1335979 w 1497385"/>
                        <a:gd name="connsiteY91" fmla="*/ 666656 h 753616"/>
                        <a:gd name="connsiteX92" fmla="*/ 1342736 w 1497385"/>
                        <a:gd name="connsiteY92" fmla="*/ 655395 h 753616"/>
                        <a:gd name="connsiteX93" fmla="*/ 1356249 w 1497385"/>
                        <a:gd name="connsiteY93" fmla="*/ 610350 h 753616"/>
                        <a:gd name="connsiteX94" fmla="*/ 1360753 w 1497385"/>
                        <a:gd name="connsiteY94" fmla="*/ 601341 h 753616"/>
                        <a:gd name="connsiteX95" fmla="*/ 1365258 w 1497385"/>
                        <a:gd name="connsiteY95" fmla="*/ 585576 h 753616"/>
                        <a:gd name="connsiteX96" fmla="*/ 1372015 w 1497385"/>
                        <a:gd name="connsiteY96" fmla="*/ 576567 h 753616"/>
                        <a:gd name="connsiteX97" fmla="*/ 1376519 w 1497385"/>
                        <a:gd name="connsiteY97" fmla="*/ 542784 h 753616"/>
                        <a:gd name="connsiteX98" fmla="*/ 1378771 w 1497385"/>
                        <a:gd name="connsiteY98" fmla="*/ 533775 h 753616"/>
                        <a:gd name="connsiteX99" fmla="*/ 1379534 w 1497385"/>
                        <a:gd name="connsiteY99" fmla="*/ 397054 h 753616"/>
                        <a:gd name="connsiteX100" fmla="*/ 1394757 w 1497385"/>
                        <a:gd name="connsiteY100" fmla="*/ 270314 h 753616"/>
                        <a:gd name="connsiteX101" fmla="*/ 1435077 w 1497385"/>
                        <a:gd name="connsiteY101" fmla="*/ 157655 h 753616"/>
                        <a:gd name="connsiteX102" fmla="*/ 1494791 w 1497385"/>
                        <a:gd name="connsiteY102" fmla="*/ 100881 h 753616"/>
                        <a:gd name="connsiteX103" fmla="*/ 1486878 w 1497385"/>
                        <a:gd name="connsiteY103" fmla="*/ 83332 h 753616"/>
                        <a:gd name="connsiteX104" fmla="*/ 1489130 w 1497385"/>
                        <a:gd name="connsiteY104" fmla="*/ 76575 h 753616"/>
                        <a:gd name="connsiteX105" fmla="*/ 1495887 w 1497385"/>
                        <a:gd name="connsiteY105" fmla="*/ 74323 h 753616"/>
                        <a:gd name="connsiteX106" fmla="*/ 1493634 w 1497385"/>
                        <a:gd name="connsiteY106" fmla="*/ 0 h 753616"/>
                        <a:gd name="connsiteX107" fmla="*/ 1482373 w 1497385"/>
                        <a:gd name="connsiteY107" fmla="*/ 9008 h 753616"/>
                        <a:gd name="connsiteX108" fmla="*/ 1480121 w 1497385"/>
                        <a:gd name="connsiteY108" fmla="*/ 18017 h 753616"/>
                        <a:gd name="connsiteX109" fmla="*/ 1473364 w 1497385"/>
                        <a:gd name="connsiteY109" fmla="*/ 20270 h 753616"/>
                        <a:gd name="connsiteX110" fmla="*/ 1482373 w 1497385"/>
                        <a:gd name="connsiteY110" fmla="*/ 18017 h 753616"/>
                        <a:gd name="connsiteX0" fmla="*/ 1482373 w 1497266"/>
                        <a:gd name="connsiteY0" fmla="*/ 18017 h 753616"/>
                        <a:gd name="connsiteX1" fmla="*/ 1482373 w 1497266"/>
                        <a:gd name="connsiteY1" fmla="*/ 18017 h 753616"/>
                        <a:gd name="connsiteX2" fmla="*/ 1455347 w 1497266"/>
                        <a:gd name="connsiteY2" fmla="*/ 38287 h 753616"/>
                        <a:gd name="connsiteX3" fmla="*/ 1432824 w 1497266"/>
                        <a:gd name="connsiteY3" fmla="*/ 49548 h 753616"/>
                        <a:gd name="connsiteX4" fmla="*/ 1426068 w 1497266"/>
                        <a:gd name="connsiteY4" fmla="*/ 54053 h 753616"/>
                        <a:gd name="connsiteX5" fmla="*/ 1414807 w 1497266"/>
                        <a:gd name="connsiteY5" fmla="*/ 60809 h 753616"/>
                        <a:gd name="connsiteX6" fmla="*/ 1401293 w 1497266"/>
                        <a:gd name="connsiteY6" fmla="*/ 67566 h 753616"/>
                        <a:gd name="connsiteX7" fmla="*/ 1392285 w 1497266"/>
                        <a:gd name="connsiteY7" fmla="*/ 76575 h 753616"/>
                        <a:gd name="connsiteX8" fmla="*/ 1372015 w 1497266"/>
                        <a:gd name="connsiteY8" fmla="*/ 94593 h 753616"/>
                        <a:gd name="connsiteX9" fmla="*/ 1363006 w 1497266"/>
                        <a:gd name="connsiteY9" fmla="*/ 112610 h 753616"/>
                        <a:gd name="connsiteX10" fmla="*/ 1360753 w 1497266"/>
                        <a:gd name="connsiteY10" fmla="*/ 119367 h 753616"/>
                        <a:gd name="connsiteX11" fmla="*/ 1356249 w 1497266"/>
                        <a:gd name="connsiteY11" fmla="*/ 128376 h 753616"/>
                        <a:gd name="connsiteX12" fmla="*/ 1351745 w 1497266"/>
                        <a:gd name="connsiteY12" fmla="*/ 155403 h 753616"/>
                        <a:gd name="connsiteX13" fmla="*/ 1347240 w 1497266"/>
                        <a:gd name="connsiteY13" fmla="*/ 164411 h 753616"/>
                        <a:gd name="connsiteX14" fmla="*/ 1344988 w 1497266"/>
                        <a:gd name="connsiteY14" fmla="*/ 175673 h 753616"/>
                        <a:gd name="connsiteX15" fmla="*/ 1340484 w 1497266"/>
                        <a:gd name="connsiteY15" fmla="*/ 182429 h 753616"/>
                        <a:gd name="connsiteX16" fmla="*/ 1335979 w 1497266"/>
                        <a:gd name="connsiteY16" fmla="*/ 191438 h 753616"/>
                        <a:gd name="connsiteX17" fmla="*/ 1331475 w 1497266"/>
                        <a:gd name="connsiteY17" fmla="*/ 225221 h 753616"/>
                        <a:gd name="connsiteX18" fmla="*/ 1320214 w 1497266"/>
                        <a:gd name="connsiteY18" fmla="*/ 245491 h 753616"/>
                        <a:gd name="connsiteX19" fmla="*/ 1308953 w 1497266"/>
                        <a:gd name="connsiteY19" fmla="*/ 259005 h 753616"/>
                        <a:gd name="connsiteX20" fmla="*/ 1306700 w 1497266"/>
                        <a:gd name="connsiteY20" fmla="*/ 265761 h 753616"/>
                        <a:gd name="connsiteX21" fmla="*/ 1302196 w 1497266"/>
                        <a:gd name="connsiteY21" fmla="*/ 270266 h 753616"/>
                        <a:gd name="connsiteX22" fmla="*/ 1293187 w 1497266"/>
                        <a:gd name="connsiteY22" fmla="*/ 288283 h 753616"/>
                        <a:gd name="connsiteX23" fmla="*/ 1290935 w 1497266"/>
                        <a:gd name="connsiteY23" fmla="*/ 297292 h 753616"/>
                        <a:gd name="connsiteX24" fmla="*/ 1288683 w 1497266"/>
                        <a:gd name="connsiteY24" fmla="*/ 304049 h 753616"/>
                        <a:gd name="connsiteX25" fmla="*/ 1270665 w 1497266"/>
                        <a:gd name="connsiteY25" fmla="*/ 382876 h 753616"/>
                        <a:gd name="connsiteX26" fmla="*/ 1263908 w 1497266"/>
                        <a:gd name="connsiteY26" fmla="*/ 409903 h 753616"/>
                        <a:gd name="connsiteX27" fmla="*/ 1254899 w 1497266"/>
                        <a:gd name="connsiteY27" fmla="*/ 432425 h 753616"/>
                        <a:gd name="connsiteX28" fmla="*/ 1248143 w 1497266"/>
                        <a:gd name="connsiteY28" fmla="*/ 481974 h 753616"/>
                        <a:gd name="connsiteX29" fmla="*/ 1243638 w 1497266"/>
                        <a:gd name="connsiteY29" fmla="*/ 488731 h 753616"/>
                        <a:gd name="connsiteX30" fmla="*/ 1239134 w 1497266"/>
                        <a:gd name="connsiteY30" fmla="*/ 509001 h 753616"/>
                        <a:gd name="connsiteX31" fmla="*/ 1234629 w 1497266"/>
                        <a:gd name="connsiteY31" fmla="*/ 518009 h 753616"/>
                        <a:gd name="connsiteX32" fmla="*/ 1230125 w 1497266"/>
                        <a:gd name="connsiteY32" fmla="*/ 540532 h 753616"/>
                        <a:gd name="connsiteX33" fmla="*/ 1225620 w 1497266"/>
                        <a:gd name="connsiteY33" fmla="*/ 545036 h 753616"/>
                        <a:gd name="connsiteX34" fmla="*/ 1221116 w 1497266"/>
                        <a:gd name="connsiteY34" fmla="*/ 551793 h 753616"/>
                        <a:gd name="connsiteX35" fmla="*/ 1218864 w 1497266"/>
                        <a:gd name="connsiteY35" fmla="*/ 560802 h 753616"/>
                        <a:gd name="connsiteX36" fmla="*/ 1214359 w 1497266"/>
                        <a:gd name="connsiteY36" fmla="*/ 567558 h 753616"/>
                        <a:gd name="connsiteX37" fmla="*/ 1212107 w 1497266"/>
                        <a:gd name="connsiteY37" fmla="*/ 583324 h 753616"/>
                        <a:gd name="connsiteX38" fmla="*/ 1220895 w 1497266"/>
                        <a:gd name="connsiteY38" fmla="*/ 651038 h 753616"/>
                        <a:gd name="connsiteX39" fmla="*/ 1208072 w 1497266"/>
                        <a:gd name="connsiteY39" fmla="*/ 671160 h 753616"/>
                        <a:gd name="connsiteX40" fmla="*/ 1156381 w 1497266"/>
                        <a:gd name="connsiteY40" fmla="*/ 643408 h 753616"/>
                        <a:gd name="connsiteX41" fmla="*/ 1093602 w 1497266"/>
                        <a:gd name="connsiteY41" fmla="*/ 589675 h 753616"/>
                        <a:gd name="connsiteX42" fmla="*/ 1002467 w 1497266"/>
                        <a:gd name="connsiteY42" fmla="*/ 535190 h 753616"/>
                        <a:gd name="connsiteX43" fmla="*/ 905806 w 1497266"/>
                        <a:gd name="connsiteY43" fmla="*/ 522514 h 753616"/>
                        <a:gd name="connsiteX44" fmla="*/ 856257 w 1497266"/>
                        <a:gd name="connsiteY44" fmla="*/ 527018 h 753616"/>
                        <a:gd name="connsiteX45" fmla="*/ 796063 w 1497266"/>
                        <a:gd name="connsiteY45" fmla="*/ 547399 h 753616"/>
                        <a:gd name="connsiteX46" fmla="*/ 750403 w 1497266"/>
                        <a:gd name="connsiteY46" fmla="*/ 578819 h 753616"/>
                        <a:gd name="connsiteX47" fmla="*/ 709863 w 1497266"/>
                        <a:gd name="connsiteY47" fmla="*/ 626116 h 753616"/>
                        <a:gd name="connsiteX48" fmla="*/ 691845 w 1497266"/>
                        <a:gd name="connsiteY48" fmla="*/ 644134 h 753616"/>
                        <a:gd name="connsiteX49" fmla="*/ 647490 w 1497266"/>
                        <a:gd name="connsiteY49" fmla="*/ 668108 h 753616"/>
                        <a:gd name="connsiteX50" fmla="*/ 550719 w 1497266"/>
                        <a:gd name="connsiteY50" fmla="*/ 677007 h 753616"/>
                        <a:gd name="connsiteX51" fmla="*/ 449837 w 1497266"/>
                        <a:gd name="connsiteY51" fmla="*/ 674028 h 753616"/>
                        <a:gd name="connsiteX52" fmla="*/ 385888 w 1497266"/>
                        <a:gd name="connsiteY52" fmla="*/ 637474 h 753616"/>
                        <a:gd name="connsiteX53" fmla="*/ 340499 w 1497266"/>
                        <a:gd name="connsiteY53" fmla="*/ 603594 h 753616"/>
                        <a:gd name="connsiteX54" fmla="*/ 302212 w 1497266"/>
                        <a:gd name="connsiteY54" fmla="*/ 578819 h 753616"/>
                        <a:gd name="connsiteX55" fmla="*/ 266176 w 1497266"/>
                        <a:gd name="connsiteY55" fmla="*/ 556297 h 753616"/>
                        <a:gd name="connsiteX56" fmla="*/ 259420 w 1497266"/>
                        <a:gd name="connsiteY56" fmla="*/ 554045 h 753616"/>
                        <a:gd name="connsiteX57" fmla="*/ 236897 w 1497266"/>
                        <a:gd name="connsiteY57" fmla="*/ 545036 h 753616"/>
                        <a:gd name="connsiteX58" fmla="*/ 180592 w 1497266"/>
                        <a:gd name="connsiteY58" fmla="*/ 536027 h 753616"/>
                        <a:gd name="connsiteX59" fmla="*/ 117530 w 1497266"/>
                        <a:gd name="connsiteY59" fmla="*/ 533775 h 753616"/>
                        <a:gd name="connsiteX60" fmla="*/ 76990 w 1497266"/>
                        <a:gd name="connsiteY60" fmla="*/ 536027 h 753616"/>
                        <a:gd name="connsiteX61" fmla="*/ 61716 w 1497266"/>
                        <a:gd name="connsiteY61" fmla="*/ 536930 h 753616"/>
                        <a:gd name="connsiteX62" fmla="*/ 23554 w 1497266"/>
                        <a:gd name="connsiteY62" fmla="*/ 550729 h 753616"/>
                        <a:gd name="connsiteX63" fmla="*/ 174 w 1497266"/>
                        <a:gd name="connsiteY63" fmla="*/ 573331 h 753616"/>
                        <a:gd name="connsiteX64" fmla="*/ 16278 w 1497266"/>
                        <a:gd name="connsiteY64" fmla="*/ 613525 h 753616"/>
                        <a:gd name="connsiteX65" fmla="*/ 73673 w 1497266"/>
                        <a:gd name="connsiteY65" fmla="*/ 624127 h 753616"/>
                        <a:gd name="connsiteX66" fmla="*/ 125098 w 1497266"/>
                        <a:gd name="connsiteY66" fmla="*/ 629432 h 753616"/>
                        <a:gd name="connsiteX67" fmla="*/ 167079 w 1497266"/>
                        <a:gd name="connsiteY67" fmla="*/ 632873 h 753616"/>
                        <a:gd name="connsiteX68" fmla="*/ 219459 w 1497266"/>
                        <a:gd name="connsiteY68" fmla="*/ 640429 h 753616"/>
                        <a:gd name="connsiteX69" fmla="*/ 271260 w 1497266"/>
                        <a:gd name="connsiteY69" fmla="*/ 659173 h 753616"/>
                        <a:gd name="connsiteX70" fmla="*/ 302212 w 1497266"/>
                        <a:gd name="connsiteY70" fmla="*/ 675665 h 753616"/>
                        <a:gd name="connsiteX71" fmla="*/ 337300 w 1497266"/>
                        <a:gd name="connsiteY71" fmla="*/ 700365 h 753616"/>
                        <a:gd name="connsiteX72" fmla="*/ 363637 w 1497266"/>
                        <a:gd name="connsiteY72" fmla="*/ 738763 h 753616"/>
                        <a:gd name="connsiteX73" fmla="*/ 403561 w 1497266"/>
                        <a:gd name="connsiteY73" fmla="*/ 752240 h 753616"/>
                        <a:gd name="connsiteX74" fmla="*/ 548393 w 1497266"/>
                        <a:gd name="connsiteY74" fmla="*/ 753003 h 753616"/>
                        <a:gd name="connsiteX75" fmla="*/ 630198 w 1497266"/>
                        <a:gd name="connsiteY75" fmla="*/ 750751 h 753616"/>
                        <a:gd name="connsiteX76" fmla="*/ 689593 w 1497266"/>
                        <a:gd name="connsiteY76" fmla="*/ 745483 h 753616"/>
                        <a:gd name="connsiteX77" fmla="*/ 735846 w 1497266"/>
                        <a:gd name="connsiteY77" fmla="*/ 708955 h 753616"/>
                        <a:gd name="connsiteX78" fmla="*/ 766094 w 1497266"/>
                        <a:gd name="connsiteY78" fmla="*/ 676722 h 753616"/>
                        <a:gd name="connsiteX79" fmla="*/ 818622 w 1497266"/>
                        <a:gd name="connsiteY79" fmla="*/ 631642 h 753616"/>
                        <a:gd name="connsiteX80" fmla="*/ 869696 w 1497266"/>
                        <a:gd name="connsiteY80" fmla="*/ 611335 h 753616"/>
                        <a:gd name="connsiteX81" fmla="*/ 932033 w 1497266"/>
                        <a:gd name="connsiteY81" fmla="*/ 606609 h 753616"/>
                        <a:gd name="connsiteX82" fmla="*/ 990553 w 1497266"/>
                        <a:gd name="connsiteY82" fmla="*/ 619249 h 753616"/>
                        <a:gd name="connsiteX83" fmla="*/ 1055647 w 1497266"/>
                        <a:gd name="connsiteY83" fmla="*/ 656699 h 753616"/>
                        <a:gd name="connsiteX84" fmla="*/ 1085983 w 1497266"/>
                        <a:gd name="connsiteY84" fmla="*/ 686926 h 753616"/>
                        <a:gd name="connsiteX85" fmla="*/ 1131027 w 1497266"/>
                        <a:gd name="connsiteY85" fmla="*/ 727466 h 753616"/>
                        <a:gd name="connsiteX86" fmla="*/ 1191837 w 1497266"/>
                        <a:gd name="connsiteY86" fmla="*/ 745483 h 753616"/>
                        <a:gd name="connsiteX87" fmla="*/ 1268413 w 1497266"/>
                        <a:gd name="connsiteY87" fmla="*/ 747736 h 753616"/>
                        <a:gd name="connsiteX88" fmla="*/ 1306700 w 1497266"/>
                        <a:gd name="connsiteY88" fmla="*/ 707196 h 753616"/>
                        <a:gd name="connsiteX89" fmla="*/ 1315709 w 1497266"/>
                        <a:gd name="connsiteY89" fmla="*/ 691430 h 753616"/>
                        <a:gd name="connsiteX90" fmla="*/ 1333727 w 1497266"/>
                        <a:gd name="connsiteY90" fmla="*/ 675665 h 753616"/>
                        <a:gd name="connsiteX91" fmla="*/ 1335979 w 1497266"/>
                        <a:gd name="connsiteY91" fmla="*/ 666656 h 753616"/>
                        <a:gd name="connsiteX92" fmla="*/ 1342736 w 1497266"/>
                        <a:gd name="connsiteY92" fmla="*/ 655395 h 753616"/>
                        <a:gd name="connsiteX93" fmla="*/ 1356249 w 1497266"/>
                        <a:gd name="connsiteY93" fmla="*/ 610350 h 753616"/>
                        <a:gd name="connsiteX94" fmla="*/ 1360753 w 1497266"/>
                        <a:gd name="connsiteY94" fmla="*/ 601341 h 753616"/>
                        <a:gd name="connsiteX95" fmla="*/ 1365258 w 1497266"/>
                        <a:gd name="connsiteY95" fmla="*/ 585576 h 753616"/>
                        <a:gd name="connsiteX96" fmla="*/ 1372015 w 1497266"/>
                        <a:gd name="connsiteY96" fmla="*/ 576567 h 753616"/>
                        <a:gd name="connsiteX97" fmla="*/ 1376519 w 1497266"/>
                        <a:gd name="connsiteY97" fmla="*/ 542784 h 753616"/>
                        <a:gd name="connsiteX98" fmla="*/ 1378771 w 1497266"/>
                        <a:gd name="connsiteY98" fmla="*/ 533775 h 753616"/>
                        <a:gd name="connsiteX99" fmla="*/ 1379534 w 1497266"/>
                        <a:gd name="connsiteY99" fmla="*/ 397054 h 753616"/>
                        <a:gd name="connsiteX100" fmla="*/ 1394757 w 1497266"/>
                        <a:gd name="connsiteY100" fmla="*/ 270314 h 753616"/>
                        <a:gd name="connsiteX101" fmla="*/ 1435077 w 1497266"/>
                        <a:gd name="connsiteY101" fmla="*/ 157655 h 753616"/>
                        <a:gd name="connsiteX102" fmla="*/ 1494791 w 1497266"/>
                        <a:gd name="connsiteY102" fmla="*/ 100881 h 753616"/>
                        <a:gd name="connsiteX103" fmla="*/ 1486878 w 1497266"/>
                        <a:gd name="connsiteY103" fmla="*/ 83332 h 753616"/>
                        <a:gd name="connsiteX104" fmla="*/ 1495887 w 1497266"/>
                        <a:gd name="connsiteY104" fmla="*/ 74323 h 753616"/>
                        <a:gd name="connsiteX105" fmla="*/ 1493634 w 1497266"/>
                        <a:gd name="connsiteY105" fmla="*/ 0 h 753616"/>
                        <a:gd name="connsiteX106" fmla="*/ 1482373 w 1497266"/>
                        <a:gd name="connsiteY106" fmla="*/ 9008 h 753616"/>
                        <a:gd name="connsiteX107" fmla="*/ 1480121 w 1497266"/>
                        <a:gd name="connsiteY107" fmla="*/ 18017 h 753616"/>
                        <a:gd name="connsiteX108" fmla="*/ 1473364 w 1497266"/>
                        <a:gd name="connsiteY108" fmla="*/ 20270 h 753616"/>
                        <a:gd name="connsiteX109" fmla="*/ 1482373 w 1497266"/>
                        <a:gd name="connsiteY109" fmla="*/ 18017 h 753616"/>
                        <a:gd name="connsiteX0" fmla="*/ 1482373 w 1499646"/>
                        <a:gd name="connsiteY0" fmla="*/ 18017 h 753616"/>
                        <a:gd name="connsiteX1" fmla="*/ 1482373 w 1499646"/>
                        <a:gd name="connsiteY1" fmla="*/ 18017 h 753616"/>
                        <a:gd name="connsiteX2" fmla="*/ 1455347 w 1499646"/>
                        <a:gd name="connsiteY2" fmla="*/ 38287 h 753616"/>
                        <a:gd name="connsiteX3" fmla="*/ 1432824 w 1499646"/>
                        <a:gd name="connsiteY3" fmla="*/ 49548 h 753616"/>
                        <a:gd name="connsiteX4" fmla="*/ 1426068 w 1499646"/>
                        <a:gd name="connsiteY4" fmla="*/ 54053 h 753616"/>
                        <a:gd name="connsiteX5" fmla="*/ 1414807 w 1499646"/>
                        <a:gd name="connsiteY5" fmla="*/ 60809 h 753616"/>
                        <a:gd name="connsiteX6" fmla="*/ 1401293 w 1499646"/>
                        <a:gd name="connsiteY6" fmla="*/ 67566 h 753616"/>
                        <a:gd name="connsiteX7" fmla="*/ 1392285 w 1499646"/>
                        <a:gd name="connsiteY7" fmla="*/ 76575 h 753616"/>
                        <a:gd name="connsiteX8" fmla="*/ 1372015 w 1499646"/>
                        <a:gd name="connsiteY8" fmla="*/ 94593 h 753616"/>
                        <a:gd name="connsiteX9" fmla="*/ 1363006 w 1499646"/>
                        <a:gd name="connsiteY9" fmla="*/ 112610 h 753616"/>
                        <a:gd name="connsiteX10" fmla="*/ 1360753 w 1499646"/>
                        <a:gd name="connsiteY10" fmla="*/ 119367 h 753616"/>
                        <a:gd name="connsiteX11" fmla="*/ 1356249 w 1499646"/>
                        <a:gd name="connsiteY11" fmla="*/ 128376 h 753616"/>
                        <a:gd name="connsiteX12" fmla="*/ 1351745 w 1499646"/>
                        <a:gd name="connsiteY12" fmla="*/ 155403 h 753616"/>
                        <a:gd name="connsiteX13" fmla="*/ 1347240 w 1499646"/>
                        <a:gd name="connsiteY13" fmla="*/ 164411 h 753616"/>
                        <a:gd name="connsiteX14" fmla="*/ 1344988 w 1499646"/>
                        <a:gd name="connsiteY14" fmla="*/ 175673 h 753616"/>
                        <a:gd name="connsiteX15" fmla="*/ 1340484 w 1499646"/>
                        <a:gd name="connsiteY15" fmla="*/ 182429 h 753616"/>
                        <a:gd name="connsiteX16" fmla="*/ 1335979 w 1499646"/>
                        <a:gd name="connsiteY16" fmla="*/ 191438 h 753616"/>
                        <a:gd name="connsiteX17" fmla="*/ 1331475 w 1499646"/>
                        <a:gd name="connsiteY17" fmla="*/ 225221 h 753616"/>
                        <a:gd name="connsiteX18" fmla="*/ 1320214 w 1499646"/>
                        <a:gd name="connsiteY18" fmla="*/ 245491 h 753616"/>
                        <a:gd name="connsiteX19" fmla="*/ 1308953 w 1499646"/>
                        <a:gd name="connsiteY19" fmla="*/ 259005 h 753616"/>
                        <a:gd name="connsiteX20" fmla="*/ 1306700 w 1499646"/>
                        <a:gd name="connsiteY20" fmla="*/ 265761 h 753616"/>
                        <a:gd name="connsiteX21" fmla="*/ 1302196 w 1499646"/>
                        <a:gd name="connsiteY21" fmla="*/ 270266 h 753616"/>
                        <a:gd name="connsiteX22" fmla="*/ 1293187 w 1499646"/>
                        <a:gd name="connsiteY22" fmla="*/ 288283 h 753616"/>
                        <a:gd name="connsiteX23" fmla="*/ 1290935 w 1499646"/>
                        <a:gd name="connsiteY23" fmla="*/ 297292 h 753616"/>
                        <a:gd name="connsiteX24" fmla="*/ 1288683 w 1499646"/>
                        <a:gd name="connsiteY24" fmla="*/ 304049 h 753616"/>
                        <a:gd name="connsiteX25" fmla="*/ 1270665 w 1499646"/>
                        <a:gd name="connsiteY25" fmla="*/ 382876 h 753616"/>
                        <a:gd name="connsiteX26" fmla="*/ 1263908 w 1499646"/>
                        <a:gd name="connsiteY26" fmla="*/ 409903 h 753616"/>
                        <a:gd name="connsiteX27" fmla="*/ 1254899 w 1499646"/>
                        <a:gd name="connsiteY27" fmla="*/ 432425 h 753616"/>
                        <a:gd name="connsiteX28" fmla="*/ 1248143 w 1499646"/>
                        <a:gd name="connsiteY28" fmla="*/ 481974 h 753616"/>
                        <a:gd name="connsiteX29" fmla="*/ 1243638 w 1499646"/>
                        <a:gd name="connsiteY29" fmla="*/ 488731 h 753616"/>
                        <a:gd name="connsiteX30" fmla="*/ 1239134 w 1499646"/>
                        <a:gd name="connsiteY30" fmla="*/ 509001 h 753616"/>
                        <a:gd name="connsiteX31" fmla="*/ 1234629 w 1499646"/>
                        <a:gd name="connsiteY31" fmla="*/ 518009 h 753616"/>
                        <a:gd name="connsiteX32" fmla="*/ 1230125 w 1499646"/>
                        <a:gd name="connsiteY32" fmla="*/ 540532 h 753616"/>
                        <a:gd name="connsiteX33" fmla="*/ 1225620 w 1499646"/>
                        <a:gd name="connsiteY33" fmla="*/ 545036 h 753616"/>
                        <a:gd name="connsiteX34" fmla="*/ 1221116 w 1499646"/>
                        <a:gd name="connsiteY34" fmla="*/ 551793 h 753616"/>
                        <a:gd name="connsiteX35" fmla="*/ 1218864 w 1499646"/>
                        <a:gd name="connsiteY35" fmla="*/ 560802 h 753616"/>
                        <a:gd name="connsiteX36" fmla="*/ 1214359 w 1499646"/>
                        <a:gd name="connsiteY36" fmla="*/ 567558 h 753616"/>
                        <a:gd name="connsiteX37" fmla="*/ 1212107 w 1499646"/>
                        <a:gd name="connsiteY37" fmla="*/ 583324 h 753616"/>
                        <a:gd name="connsiteX38" fmla="*/ 1220895 w 1499646"/>
                        <a:gd name="connsiteY38" fmla="*/ 651038 h 753616"/>
                        <a:gd name="connsiteX39" fmla="*/ 1208072 w 1499646"/>
                        <a:gd name="connsiteY39" fmla="*/ 671160 h 753616"/>
                        <a:gd name="connsiteX40" fmla="*/ 1156381 w 1499646"/>
                        <a:gd name="connsiteY40" fmla="*/ 643408 h 753616"/>
                        <a:gd name="connsiteX41" fmla="*/ 1093602 w 1499646"/>
                        <a:gd name="connsiteY41" fmla="*/ 589675 h 753616"/>
                        <a:gd name="connsiteX42" fmla="*/ 1002467 w 1499646"/>
                        <a:gd name="connsiteY42" fmla="*/ 535190 h 753616"/>
                        <a:gd name="connsiteX43" fmla="*/ 905806 w 1499646"/>
                        <a:gd name="connsiteY43" fmla="*/ 522514 h 753616"/>
                        <a:gd name="connsiteX44" fmla="*/ 856257 w 1499646"/>
                        <a:gd name="connsiteY44" fmla="*/ 527018 h 753616"/>
                        <a:gd name="connsiteX45" fmla="*/ 796063 w 1499646"/>
                        <a:gd name="connsiteY45" fmla="*/ 547399 h 753616"/>
                        <a:gd name="connsiteX46" fmla="*/ 750403 w 1499646"/>
                        <a:gd name="connsiteY46" fmla="*/ 578819 h 753616"/>
                        <a:gd name="connsiteX47" fmla="*/ 709863 w 1499646"/>
                        <a:gd name="connsiteY47" fmla="*/ 626116 h 753616"/>
                        <a:gd name="connsiteX48" fmla="*/ 691845 w 1499646"/>
                        <a:gd name="connsiteY48" fmla="*/ 644134 h 753616"/>
                        <a:gd name="connsiteX49" fmla="*/ 647490 w 1499646"/>
                        <a:gd name="connsiteY49" fmla="*/ 668108 h 753616"/>
                        <a:gd name="connsiteX50" fmla="*/ 550719 w 1499646"/>
                        <a:gd name="connsiteY50" fmla="*/ 677007 h 753616"/>
                        <a:gd name="connsiteX51" fmla="*/ 449837 w 1499646"/>
                        <a:gd name="connsiteY51" fmla="*/ 674028 h 753616"/>
                        <a:gd name="connsiteX52" fmla="*/ 385888 w 1499646"/>
                        <a:gd name="connsiteY52" fmla="*/ 637474 h 753616"/>
                        <a:gd name="connsiteX53" fmla="*/ 340499 w 1499646"/>
                        <a:gd name="connsiteY53" fmla="*/ 603594 h 753616"/>
                        <a:gd name="connsiteX54" fmla="*/ 302212 w 1499646"/>
                        <a:gd name="connsiteY54" fmla="*/ 578819 h 753616"/>
                        <a:gd name="connsiteX55" fmla="*/ 266176 w 1499646"/>
                        <a:gd name="connsiteY55" fmla="*/ 556297 h 753616"/>
                        <a:gd name="connsiteX56" fmla="*/ 259420 w 1499646"/>
                        <a:gd name="connsiteY56" fmla="*/ 554045 h 753616"/>
                        <a:gd name="connsiteX57" fmla="*/ 236897 w 1499646"/>
                        <a:gd name="connsiteY57" fmla="*/ 545036 h 753616"/>
                        <a:gd name="connsiteX58" fmla="*/ 180592 w 1499646"/>
                        <a:gd name="connsiteY58" fmla="*/ 536027 h 753616"/>
                        <a:gd name="connsiteX59" fmla="*/ 117530 w 1499646"/>
                        <a:gd name="connsiteY59" fmla="*/ 533775 h 753616"/>
                        <a:gd name="connsiteX60" fmla="*/ 76990 w 1499646"/>
                        <a:gd name="connsiteY60" fmla="*/ 536027 h 753616"/>
                        <a:gd name="connsiteX61" fmla="*/ 61716 w 1499646"/>
                        <a:gd name="connsiteY61" fmla="*/ 536930 h 753616"/>
                        <a:gd name="connsiteX62" fmla="*/ 23554 w 1499646"/>
                        <a:gd name="connsiteY62" fmla="*/ 550729 h 753616"/>
                        <a:gd name="connsiteX63" fmla="*/ 174 w 1499646"/>
                        <a:gd name="connsiteY63" fmla="*/ 573331 h 753616"/>
                        <a:gd name="connsiteX64" fmla="*/ 16278 w 1499646"/>
                        <a:gd name="connsiteY64" fmla="*/ 613525 h 753616"/>
                        <a:gd name="connsiteX65" fmla="*/ 73673 w 1499646"/>
                        <a:gd name="connsiteY65" fmla="*/ 624127 h 753616"/>
                        <a:gd name="connsiteX66" fmla="*/ 125098 w 1499646"/>
                        <a:gd name="connsiteY66" fmla="*/ 629432 h 753616"/>
                        <a:gd name="connsiteX67" fmla="*/ 167079 w 1499646"/>
                        <a:gd name="connsiteY67" fmla="*/ 632873 h 753616"/>
                        <a:gd name="connsiteX68" fmla="*/ 219459 w 1499646"/>
                        <a:gd name="connsiteY68" fmla="*/ 640429 h 753616"/>
                        <a:gd name="connsiteX69" fmla="*/ 271260 w 1499646"/>
                        <a:gd name="connsiteY69" fmla="*/ 659173 h 753616"/>
                        <a:gd name="connsiteX70" fmla="*/ 302212 w 1499646"/>
                        <a:gd name="connsiteY70" fmla="*/ 675665 h 753616"/>
                        <a:gd name="connsiteX71" fmla="*/ 337300 w 1499646"/>
                        <a:gd name="connsiteY71" fmla="*/ 700365 h 753616"/>
                        <a:gd name="connsiteX72" fmla="*/ 363637 w 1499646"/>
                        <a:gd name="connsiteY72" fmla="*/ 738763 h 753616"/>
                        <a:gd name="connsiteX73" fmla="*/ 403561 w 1499646"/>
                        <a:gd name="connsiteY73" fmla="*/ 752240 h 753616"/>
                        <a:gd name="connsiteX74" fmla="*/ 548393 w 1499646"/>
                        <a:gd name="connsiteY74" fmla="*/ 753003 h 753616"/>
                        <a:gd name="connsiteX75" fmla="*/ 630198 w 1499646"/>
                        <a:gd name="connsiteY75" fmla="*/ 750751 h 753616"/>
                        <a:gd name="connsiteX76" fmla="*/ 689593 w 1499646"/>
                        <a:gd name="connsiteY76" fmla="*/ 745483 h 753616"/>
                        <a:gd name="connsiteX77" fmla="*/ 735846 w 1499646"/>
                        <a:gd name="connsiteY77" fmla="*/ 708955 h 753616"/>
                        <a:gd name="connsiteX78" fmla="*/ 766094 w 1499646"/>
                        <a:gd name="connsiteY78" fmla="*/ 676722 h 753616"/>
                        <a:gd name="connsiteX79" fmla="*/ 818622 w 1499646"/>
                        <a:gd name="connsiteY79" fmla="*/ 631642 h 753616"/>
                        <a:gd name="connsiteX80" fmla="*/ 869696 w 1499646"/>
                        <a:gd name="connsiteY80" fmla="*/ 611335 h 753616"/>
                        <a:gd name="connsiteX81" fmla="*/ 932033 w 1499646"/>
                        <a:gd name="connsiteY81" fmla="*/ 606609 h 753616"/>
                        <a:gd name="connsiteX82" fmla="*/ 990553 w 1499646"/>
                        <a:gd name="connsiteY82" fmla="*/ 619249 h 753616"/>
                        <a:gd name="connsiteX83" fmla="*/ 1055647 w 1499646"/>
                        <a:gd name="connsiteY83" fmla="*/ 656699 h 753616"/>
                        <a:gd name="connsiteX84" fmla="*/ 1085983 w 1499646"/>
                        <a:gd name="connsiteY84" fmla="*/ 686926 h 753616"/>
                        <a:gd name="connsiteX85" fmla="*/ 1131027 w 1499646"/>
                        <a:gd name="connsiteY85" fmla="*/ 727466 h 753616"/>
                        <a:gd name="connsiteX86" fmla="*/ 1191837 w 1499646"/>
                        <a:gd name="connsiteY86" fmla="*/ 745483 h 753616"/>
                        <a:gd name="connsiteX87" fmla="*/ 1268413 w 1499646"/>
                        <a:gd name="connsiteY87" fmla="*/ 747736 h 753616"/>
                        <a:gd name="connsiteX88" fmla="*/ 1306700 w 1499646"/>
                        <a:gd name="connsiteY88" fmla="*/ 707196 h 753616"/>
                        <a:gd name="connsiteX89" fmla="*/ 1315709 w 1499646"/>
                        <a:gd name="connsiteY89" fmla="*/ 691430 h 753616"/>
                        <a:gd name="connsiteX90" fmla="*/ 1333727 w 1499646"/>
                        <a:gd name="connsiteY90" fmla="*/ 675665 h 753616"/>
                        <a:gd name="connsiteX91" fmla="*/ 1335979 w 1499646"/>
                        <a:gd name="connsiteY91" fmla="*/ 666656 h 753616"/>
                        <a:gd name="connsiteX92" fmla="*/ 1342736 w 1499646"/>
                        <a:gd name="connsiteY92" fmla="*/ 655395 h 753616"/>
                        <a:gd name="connsiteX93" fmla="*/ 1356249 w 1499646"/>
                        <a:gd name="connsiteY93" fmla="*/ 610350 h 753616"/>
                        <a:gd name="connsiteX94" fmla="*/ 1360753 w 1499646"/>
                        <a:gd name="connsiteY94" fmla="*/ 601341 h 753616"/>
                        <a:gd name="connsiteX95" fmla="*/ 1365258 w 1499646"/>
                        <a:gd name="connsiteY95" fmla="*/ 585576 h 753616"/>
                        <a:gd name="connsiteX96" fmla="*/ 1372015 w 1499646"/>
                        <a:gd name="connsiteY96" fmla="*/ 576567 h 753616"/>
                        <a:gd name="connsiteX97" fmla="*/ 1376519 w 1499646"/>
                        <a:gd name="connsiteY97" fmla="*/ 542784 h 753616"/>
                        <a:gd name="connsiteX98" fmla="*/ 1378771 w 1499646"/>
                        <a:gd name="connsiteY98" fmla="*/ 533775 h 753616"/>
                        <a:gd name="connsiteX99" fmla="*/ 1379534 w 1499646"/>
                        <a:gd name="connsiteY99" fmla="*/ 397054 h 753616"/>
                        <a:gd name="connsiteX100" fmla="*/ 1394757 w 1499646"/>
                        <a:gd name="connsiteY100" fmla="*/ 270314 h 753616"/>
                        <a:gd name="connsiteX101" fmla="*/ 1435077 w 1499646"/>
                        <a:gd name="connsiteY101" fmla="*/ 157655 h 753616"/>
                        <a:gd name="connsiteX102" fmla="*/ 1494791 w 1499646"/>
                        <a:gd name="connsiteY102" fmla="*/ 100881 h 753616"/>
                        <a:gd name="connsiteX103" fmla="*/ 1495887 w 1499646"/>
                        <a:gd name="connsiteY103" fmla="*/ 74323 h 753616"/>
                        <a:gd name="connsiteX104" fmla="*/ 1493634 w 1499646"/>
                        <a:gd name="connsiteY104" fmla="*/ 0 h 753616"/>
                        <a:gd name="connsiteX105" fmla="*/ 1482373 w 1499646"/>
                        <a:gd name="connsiteY105" fmla="*/ 9008 h 753616"/>
                        <a:gd name="connsiteX106" fmla="*/ 1480121 w 1499646"/>
                        <a:gd name="connsiteY106" fmla="*/ 18017 h 753616"/>
                        <a:gd name="connsiteX107" fmla="*/ 1473364 w 1499646"/>
                        <a:gd name="connsiteY107" fmla="*/ 20270 h 753616"/>
                        <a:gd name="connsiteX108" fmla="*/ 1482373 w 1499646"/>
                        <a:gd name="connsiteY10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5979 w 1499290"/>
                        <a:gd name="connsiteY16" fmla="*/ 191438 h 753616"/>
                        <a:gd name="connsiteX17" fmla="*/ 1331475 w 1499290"/>
                        <a:gd name="connsiteY17" fmla="*/ 225221 h 753616"/>
                        <a:gd name="connsiteX18" fmla="*/ 1320214 w 1499290"/>
                        <a:gd name="connsiteY18" fmla="*/ 245491 h 753616"/>
                        <a:gd name="connsiteX19" fmla="*/ 1308953 w 1499290"/>
                        <a:gd name="connsiteY19" fmla="*/ 259005 h 753616"/>
                        <a:gd name="connsiteX20" fmla="*/ 1306700 w 1499290"/>
                        <a:gd name="connsiteY20" fmla="*/ 265761 h 753616"/>
                        <a:gd name="connsiteX21" fmla="*/ 1302196 w 1499290"/>
                        <a:gd name="connsiteY21" fmla="*/ 270266 h 753616"/>
                        <a:gd name="connsiteX22" fmla="*/ 1293187 w 1499290"/>
                        <a:gd name="connsiteY22" fmla="*/ 288283 h 753616"/>
                        <a:gd name="connsiteX23" fmla="*/ 1290935 w 1499290"/>
                        <a:gd name="connsiteY23" fmla="*/ 297292 h 753616"/>
                        <a:gd name="connsiteX24" fmla="*/ 1288683 w 1499290"/>
                        <a:gd name="connsiteY24" fmla="*/ 304049 h 753616"/>
                        <a:gd name="connsiteX25" fmla="*/ 1270665 w 1499290"/>
                        <a:gd name="connsiteY25" fmla="*/ 382876 h 753616"/>
                        <a:gd name="connsiteX26" fmla="*/ 1263908 w 1499290"/>
                        <a:gd name="connsiteY26" fmla="*/ 409903 h 753616"/>
                        <a:gd name="connsiteX27" fmla="*/ 1254899 w 1499290"/>
                        <a:gd name="connsiteY27" fmla="*/ 432425 h 753616"/>
                        <a:gd name="connsiteX28" fmla="*/ 1248143 w 1499290"/>
                        <a:gd name="connsiteY28" fmla="*/ 481974 h 753616"/>
                        <a:gd name="connsiteX29" fmla="*/ 1243638 w 1499290"/>
                        <a:gd name="connsiteY29" fmla="*/ 488731 h 753616"/>
                        <a:gd name="connsiteX30" fmla="*/ 1239134 w 1499290"/>
                        <a:gd name="connsiteY30" fmla="*/ 509001 h 753616"/>
                        <a:gd name="connsiteX31" fmla="*/ 1234629 w 1499290"/>
                        <a:gd name="connsiteY31" fmla="*/ 518009 h 753616"/>
                        <a:gd name="connsiteX32" fmla="*/ 1230125 w 1499290"/>
                        <a:gd name="connsiteY32" fmla="*/ 540532 h 753616"/>
                        <a:gd name="connsiteX33" fmla="*/ 1225620 w 1499290"/>
                        <a:gd name="connsiteY33" fmla="*/ 545036 h 753616"/>
                        <a:gd name="connsiteX34" fmla="*/ 1221116 w 1499290"/>
                        <a:gd name="connsiteY34" fmla="*/ 551793 h 753616"/>
                        <a:gd name="connsiteX35" fmla="*/ 1218864 w 1499290"/>
                        <a:gd name="connsiteY35" fmla="*/ 560802 h 753616"/>
                        <a:gd name="connsiteX36" fmla="*/ 1214359 w 1499290"/>
                        <a:gd name="connsiteY36" fmla="*/ 567558 h 753616"/>
                        <a:gd name="connsiteX37" fmla="*/ 1212107 w 1499290"/>
                        <a:gd name="connsiteY37" fmla="*/ 583324 h 753616"/>
                        <a:gd name="connsiteX38" fmla="*/ 1220895 w 1499290"/>
                        <a:gd name="connsiteY38" fmla="*/ 651038 h 753616"/>
                        <a:gd name="connsiteX39" fmla="*/ 1208072 w 1499290"/>
                        <a:gd name="connsiteY39" fmla="*/ 671160 h 753616"/>
                        <a:gd name="connsiteX40" fmla="*/ 1156381 w 1499290"/>
                        <a:gd name="connsiteY40" fmla="*/ 643408 h 753616"/>
                        <a:gd name="connsiteX41" fmla="*/ 1093602 w 1499290"/>
                        <a:gd name="connsiteY41" fmla="*/ 589675 h 753616"/>
                        <a:gd name="connsiteX42" fmla="*/ 1002467 w 1499290"/>
                        <a:gd name="connsiteY42" fmla="*/ 535190 h 753616"/>
                        <a:gd name="connsiteX43" fmla="*/ 905806 w 1499290"/>
                        <a:gd name="connsiteY43" fmla="*/ 522514 h 753616"/>
                        <a:gd name="connsiteX44" fmla="*/ 856257 w 1499290"/>
                        <a:gd name="connsiteY44" fmla="*/ 527018 h 753616"/>
                        <a:gd name="connsiteX45" fmla="*/ 796063 w 1499290"/>
                        <a:gd name="connsiteY45" fmla="*/ 547399 h 753616"/>
                        <a:gd name="connsiteX46" fmla="*/ 750403 w 1499290"/>
                        <a:gd name="connsiteY46" fmla="*/ 578819 h 753616"/>
                        <a:gd name="connsiteX47" fmla="*/ 709863 w 1499290"/>
                        <a:gd name="connsiteY47" fmla="*/ 626116 h 753616"/>
                        <a:gd name="connsiteX48" fmla="*/ 691845 w 1499290"/>
                        <a:gd name="connsiteY48" fmla="*/ 644134 h 753616"/>
                        <a:gd name="connsiteX49" fmla="*/ 647490 w 1499290"/>
                        <a:gd name="connsiteY49" fmla="*/ 668108 h 753616"/>
                        <a:gd name="connsiteX50" fmla="*/ 550719 w 1499290"/>
                        <a:gd name="connsiteY50" fmla="*/ 677007 h 753616"/>
                        <a:gd name="connsiteX51" fmla="*/ 449837 w 1499290"/>
                        <a:gd name="connsiteY51" fmla="*/ 674028 h 753616"/>
                        <a:gd name="connsiteX52" fmla="*/ 385888 w 1499290"/>
                        <a:gd name="connsiteY52" fmla="*/ 637474 h 753616"/>
                        <a:gd name="connsiteX53" fmla="*/ 340499 w 1499290"/>
                        <a:gd name="connsiteY53" fmla="*/ 603594 h 753616"/>
                        <a:gd name="connsiteX54" fmla="*/ 302212 w 1499290"/>
                        <a:gd name="connsiteY54" fmla="*/ 578819 h 753616"/>
                        <a:gd name="connsiteX55" fmla="*/ 266176 w 1499290"/>
                        <a:gd name="connsiteY55" fmla="*/ 556297 h 753616"/>
                        <a:gd name="connsiteX56" fmla="*/ 259420 w 1499290"/>
                        <a:gd name="connsiteY56" fmla="*/ 554045 h 753616"/>
                        <a:gd name="connsiteX57" fmla="*/ 236897 w 1499290"/>
                        <a:gd name="connsiteY57" fmla="*/ 545036 h 753616"/>
                        <a:gd name="connsiteX58" fmla="*/ 180592 w 1499290"/>
                        <a:gd name="connsiteY58" fmla="*/ 536027 h 753616"/>
                        <a:gd name="connsiteX59" fmla="*/ 117530 w 1499290"/>
                        <a:gd name="connsiteY59" fmla="*/ 533775 h 753616"/>
                        <a:gd name="connsiteX60" fmla="*/ 76990 w 1499290"/>
                        <a:gd name="connsiteY60" fmla="*/ 536027 h 753616"/>
                        <a:gd name="connsiteX61" fmla="*/ 61716 w 1499290"/>
                        <a:gd name="connsiteY61" fmla="*/ 536930 h 753616"/>
                        <a:gd name="connsiteX62" fmla="*/ 23554 w 1499290"/>
                        <a:gd name="connsiteY62" fmla="*/ 550729 h 753616"/>
                        <a:gd name="connsiteX63" fmla="*/ 174 w 1499290"/>
                        <a:gd name="connsiteY63" fmla="*/ 573331 h 753616"/>
                        <a:gd name="connsiteX64" fmla="*/ 16278 w 1499290"/>
                        <a:gd name="connsiteY64" fmla="*/ 613525 h 753616"/>
                        <a:gd name="connsiteX65" fmla="*/ 73673 w 1499290"/>
                        <a:gd name="connsiteY65" fmla="*/ 624127 h 753616"/>
                        <a:gd name="connsiteX66" fmla="*/ 125098 w 1499290"/>
                        <a:gd name="connsiteY66" fmla="*/ 629432 h 753616"/>
                        <a:gd name="connsiteX67" fmla="*/ 167079 w 1499290"/>
                        <a:gd name="connsiteY67" fmla="*/ 632873 h 753616"/>
                        <a:gd name="connsiteX68" fmla="*/ 219459 w 1499290"/>
                        <a:gd name="connsiteY68" fmla="*/ 640429 h 753616"/>
                        <a:gd name="connsiteX69" fmla="*/ 271260 w 1499290"/>
                        <a:gd name="connsiteY69" fmla="*/ 659173 h 753616"/>
                        <a:gd name="connsiteX70" fmla="*/ 302212 w 1499290"/>
                        <a:gd name="connsiteY70" fmla="*/ 675665 h 753616"/>
                        <a:gd name="connsiteX71" fmla="*/ 337300 w 1499290"/>
                        <a:gd name="connsiteY71" fmla="*/ 700365 h 753616"/>
                        <a:gd name="connsiteX72" fmla="*/ 363637 w 1499290"/>
                        <a:gd name="connsiteY72" fmla="*/ 738763 h 753616"/>
                        <a:gd name="connsiteX73" fmla="*/ 403561 w 1499290"/>
                        <a:gd name="connsiteY73" fmla="*/ 752240 h 753616"/>
                        <a:gd name="connsiteX74" fmla="*/ 548393 w 1499290"/>
                        <a:gd name="connsiteY74" fmla="*/ 753003 h 753616"/>
                        <a:gd name="connsiteX75" fmla="*/ 630198 w 1499290"/>
                        <a:gd name="connsiteY75" fmla="*/ 750751 h 753616"/>
                        <a:gd name="connsiteX76" fmla="*/ 689593 w 1499290"/>
                        <a:gd name="connsiteY76" fmla="*/ 745483 h 753616"/>
                        <a:gd name="connsiteX77" fmla="*/ 735846 w 1499290"/>
                        <a:gd name="connsiteY77" fmla="*/ 708955 h 753616"/>
                        <a:gd name="connsiteX78" fmla="*/ 766094 w 1499290"/>
                        <a:gd name="connsiteY78" fmla="*/ 676722 h 753616"/>
                        <a:gd name="connsiteX79" fmla="*/ 818622 w 1499290"/>
                        <a:gd name="connsiteY79" fmla="*/ 631642 h 753616"/>
                        <a:gd name="connsiteX80" fmla="*/ 869696 w 1499290"/>
                        <a:gd name="connsiteY80" fmla="*/ 611335 h 753616"/>
                        <a:gd name="connsiteX81" fmla="*/ 932033 w 1499290"/>
                        <a:gd name="connsiteY81" fmla="*/ 606609 h 753616"/>
                        <a:gd name="connsiteX82" fmla="*/ 990553 w 1499290"/>
                        <a:gd name="connsiteY82" fmla="*/ 619249 h 753616"/>
                        <a:gd name="connsiteX83" fmla="*/ 1055647 w 1499290"/>
                        <a:gd name="connsiteY83" fmla="*/ 656699 h 753616"/>
                        <a:gd name="connsiteX84" fmla="*/ 1085983 w 1499290"/>
                        <a:gd name="connsiteY84" fmla="*/ 686926 h 753616"/>
                        <a:gd name="connsiteX85" fmla="*/ 1131027 w 1499290"/>
                        <a:gd name="connsiteY85" fmla="*/ 727466 h 753616"/>
                        <a:gd name="connsiteX86" fmla="*/ 1191837 w 1499290"/>
                        <a:gd name="connsiteY86" fmla="*/ 745483 h 753616"/>
                        <a:gd name="connsiteX87" fmla="*/ 1268413 w 1499290"/>
                        <a:gd name="connsiteY87" fmla="*/ 747736 h 753616"/>
                        <a:gd name="connsiteX88" fmla="*/ 1306700 w 1499290"/>
                        <a:gd name="connsiteY88" fmla="*/ 707196 h 753616"/>
                        <a:gd name="connsiteX89" fmla="*/ 1315709 w 1499290"/>
                        <a:gd name="connsiteY89" fmla="*/ 691430 h 753616"/>
                        <a:gd name="connsiteX90" fmla="*/ 1333727 w 1499290"/>
                        <a:gd name="connsiteY90" fmla="*/ 675665 h 753616"/>
                        <a:gd name="connsiteX91" fmla="*/ 1335979 w 1499290"/>
                        <a:gd name="connsiteY91" fmla="*/ 666656 h 753616"/>
                        <a:gd name="connsiteX92" fmla="*/ 1342736 w 1499290"/>
                        <a:gd name="connsiteY92" fmla="*/ 655395 h 753616"/>
                        <a:gd name="connsiteX93" fmla="*/ 1356249 w 1499290"/>
                        <a:gd name="connsiteY93" fmla="*/ 610350 h 753616"/>
                        <a:gd name="connsiteX94" fmla="*/ 1360753 w 1499290"/>
                        <a:gd name="connsiteY94" fmla="*/ 601341 h 753616"/>
                        <a:gd name="connsiteX95" fmla="*/ 1365258 w 1499290"/>
                        <a:gd name="connsiteY95" fmla="*/ 585576 h 753616"/>
                        <a:gd name="connsiteX96" fmla="*/ 1372015 w 1499290"/>
                        <a:gd name="connsiteY96" fmla="*/ 576567 h 753616"/>
                        <a:gd name="connsiteX97" fmla="*/ 1376519 w 1499290"/>
                        <a:gd name="connsiteY97" fmla="*/ 542784 h 753616"/>
                        <a:gd name="connsiteX98" fmla="*/ 1378771 w 1499290"/>
                        <a:gd name="connsiteY98" fmla="*/ 533775 h 753616"/>
                        <a:gd name="connsiteX99" fmla="*/ 1379534 w 1499290"/>
                        <a:gd name="connsiteY99" fmla="*/ 397054 h 753616"/>
                        <a:gd name="connsiteX100" fmla="*/ 1394757 w 1499290"/>
                        <a:gd name="connsiteY100" fmla="*/ 270314 h 753616"/>
                        <a:gd name="connsiteX101" fmla="*/ 1435077 w 1499290"/>
                        <a:gd name="connsiteY101" fmla="*/ 157655 h 753616"/>
                        <a:gd name="connsiteX102" fmla="*/ 1494791 w 1499290"/>
                        <a:gd name="connsiteY102" fmla="*/ 100881 h 753616"/>
                        <a:gd name="connsiteX103" fmla="*/ 1493634 w 1499290"/>
                        <a:gd name="connsiteY103" fmla="*/ 0 h 753616"/>
                        <a:gd name="connsiteX104" fmla="*/ 1482373 w 1499290"/>
                        <a:gd name="connsiteY104" fmla="*/ 9008 h 753616"/>
                        <a:gd name="connsiteX105" fmla="*/ 1480121 w 1499290"/>
                        <a:gd name="connsiteY105" fmla="*/ 18017 h 753616"/>
                        <a:gd name="connsiteX106" fmla="*/ 1473364 w 1499290"/>
                        <a:gd name="connsiteY106" fmla="*/ 20270 h 753616"/>
                        <a:gd name="connsiteX107" fmla="*/ 1482373 w 1499290"/>
                        <a:gd name="connsiteY10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4988 w 1499290"/>
                        <a:gd name="connsiteY14" fmla="*/ 175673 h 753616"/>
                        <a:gd name="connsiteX15" fmla="*/ 1340484 w 1499290"/>
                        <a:gd name="connsiteY15" fmla="*/ 182429 h 753616"/>
                        <a:gd name="connsiteX16" fmla="*/ 1331475 w 1499290"/>
                        <a:gd name="connsiteY16" fmla="*/ 225221 h 753616"/>
                        <a:gd name="connsiteX17" fmla="*/ 1320214 w 1499290"/>
                        <a:gd name="connsiteY17" fmla="*/ 245491 h 753616"/>
                        <a:gd name="connsiteX18" fmla="*/ 1308953 w 1499290"/>
                        <a:gd name="connsiteY18" fmla="*/ 259005 h 753616"/>
                        <a:gd name="connsiteX19" fmla="*/ 1306700 w 1499290"/>
                        <a:gd name="connsiteY19" fmla="*/ 265761 h 753616"/>
                        <a:gd name="connsiteX20" fmla="*/ 1302196 w 1499290"/>
                        <a:gd name="connsiteY20" fmla="*/ 270266 h 753616"/>
                        <a:gd name="connsiteX21" fmla="*/ 1293187 w 1499290"/>
                        <a:gd name="connsiteY21" fmla="*/ 288283 h 753616"/>
                        <a:gd name="connsiteX22" fmla="*/ 1290935 w 1499290"/>
                        <a:gd name="connsiteY22" fmla="*/ 297292 h 753616"/>
                        <a:gd name="connsiteX23" fmla="*/ 1288683 w 1499290"/>
                        <a:gd name="connsiteY23" fmla="*/ 304049 h 753616"/>
                        <a:gd name="connsiteX24" fmla="*/ 1270665 w 1499290"/>
                        <a:gd name="connsiteY24" fmla="*/ 382876 h 753616"/>
                        <a:gd name="connsiteX25" fmla="*/ 1263908 w 1499290"/>
                        <a:gd name="connsiteY25" fmla="*/ 409903 h 753616"/>
                        <a:gd name="connsiteX26" fmla="*/ 1254899 w 1499290"/>
                        <a:gd name="connsiteY26" fmla="*/ 432425 h 753616"/>
                        <a:gd name="connsiteX27" fmla="*/ 1248143 w 1499290"/>
                        <a:gd name="connsiteY27" fmla="*/ 481974 h 753616"/>
                        <a:gd name="connsiteX28" fmla="*/ 1243638 w 1499290"/>
                        <a:gd name="connsiteY28" fmla="*/ 488731 h 753616"/>
                        <a:gd name="connsiteX29" fmla="*/ 1239134 w 1499290"/>
                        <a:gd name="connsiteY29" fmla="*/ 509001 h 753616"/>
                        <a:gd name="connsiteX30" fmla="*/ 1234629 w 1499290"/>
                        <a:gd name="connsiteY30" fmla="*/ 518009 h 753616"/>
                        <a:gd name="connsiteX31" fmla="*/ 1230125 w 1499290"/>
                        <a:gd name="connsiteY31" fmla="*/ 540532 h 753616"/>
                        <a:gd name="connsiteX32" fmla="*/ 1225620 w 1499290"/>
                        <a:gd name="connsiteY32" fmla="*/ 545036 h 753616"/>
                        <a:gd name="connsiteX33" fmla="*/ 1221116 w 1499290"/>
                        <a:gd name="connsiteY33" fmla="*/ 551793 h 753616"/>
                        <a:gd name="connsiteX34" fmla="*/ 1218864 w 1499290"/>
                        <a:gd name="connsiteY34" fmla="*/ 560802 h 753616"/>
                        <a:gd name="connsiteX35" fmla="*/ 1214359 w 1499290"/>
                        <a:gd name="connsiteY35" fmla="*/ 567558 h 753616"/>
                        <a:gd name="connsiteX36" fmla="*/ 1212107 w 1499290"/>
                        <a:gd name="connsiteY36" fmla="*/ 583324 h 753616"/>
                        <a:gd name="connsiteX37" fmla="*/ 1220895 w 1499290"/>
                        <a:gd name="connsiteY37" fmla="*/ 651038 h 753616"/>
                        <a:gd name="connsiteX38" fmla="*/ 1208072 w 1499290"/>
                        <a:gd name="connsiteY38" fmla="*/ 671160 h 753616"/>
                        <a:gd name="connsiteX39" fmla="*/ 1156381 w 1499290"/>
                        <a:gd name="connsiteY39" fmla="*/ 643408 h 753616"/>
                        <a:gd name="connsiteX40" fmla="*/ 1093602 w 1499290"/>
                        <a:gd name="connsiteY40" fmla="*/ 589675 h 753616"/>
                        <a:gd name="connsiteX41" fmla="*/ 1002467 w 1499290"/>
                        <a:gd name="connsiteY41" fmla="*/ 535190 h 753616"/>
                        <a:gd name="connsiteX42" fmla="*/ 905806 w 1499290"/>
                        <a:gd name="connsiteY42" fmla="*/ 522514 h 753616"/>
                        <a:gd name="connsiteX43" fmla="*/ 856257 w 1499290"/>
                        <a:gd name="connsiteY43" fmla="*/ 527018 h 753616"/>
                        <a:gd name="connsiteX44" fmla="*/ 796063 w 1499290"/>
                        <a:gd name="connsiteY44" fmla="*/ 547399 h 753616"/>
                        <a:gd name="connsiteX45" fmla="*/ 750403 w 1499290"/>
                        <a:gd name="connsiteY45" fmla="*/ 578819 h 753616"/>
                        <a:gd name="connsiteX46" fmla="*/ 709863 w 1499290"/>
                        <a:gd name="connsiteY46" fmla="*/ 626116 h 753616"/>
                        <a:gd name="connsiteX47" fmla="*/ 691845 w 1499290"/>
                        <a:gd name="connsiteY47" fmla="*/ 644134 h 753616"/>
                        <a:gd name="connsiteX48" fmla="*/ 647490 w 1499290"/>
                        <a:gd name="connsiteY48" fmla="*/ 668108 h 753616"/>
                        <a:gd name="connsiteX49" fmla="*/ 550719 w 1499290"/>
                        <a:gd name="connsiteY49" fmla="*/ 677007 h 753616"/>
                        <a:gd name="connsiteX50" fmla="*/ 449837 w 1499290"/>
                        <a:gd name="connsiteY50" fmla="*/ 674028 h 753616"/>
                        <a:gd name="connsiteX51" fmla="*/ 385888 w 1499290"/>
                        <a:gd name="connsiteY51" fmla="*/ 637474 h 753616"/>
                        <a:gd name="connsiteX52" fmla="*/ 340499 w 1499290"/>
                        <a:gd name="connsiteY52" fmla="*/ 603594 h 753616"/>
                        <a:gd name="connsiteX53" fmla="*/ 302212 w 1499290"/>
                        <a:gd name="connsiteY53" fmla="*/ 578819 h 753616"/>
                        <a:gd name="connsiteX54" fmla="*/ 266176 w 1499290"/>
                        <a:gd name="connsiteY54" fmla="*/ 556297 h 753616"/>
                        <a:gd name="connsiteX55" fmla="*/ 259420 w 1499290"/>
                        <a:gd name="connsiteY55" fmla="*/ 554045 h 753616"/>
                        <a:gd name="connsiteX56" fmla="*/ 236897 w 1499290"/>
                        <a:gd name="connsiteY56" fmla="*/ 545036 h 753616"/>
                        <a:gd name="connsiteX57" fmla="*/ 180592 w 1499290"/>
                        <a:gd name="connsiteY57" fmla="*/ 536027 h 753616"/>
                        <a:gd name="connsiteX58" fmla="*/ 117530 w 1499290"/>
                        <a:gd name="connsiteY58" fmla="*/ 533775 h 753616"/>
                        <a:gd name="connsiteX59" fmla="*/ 76990 w 1499290"/>
                        <a:gd name="connsiteY59" fmla="*/ 536027 h 753616"/>
                        <a:gd name="connsiteX60" fmla="*/ 61716 w 1499290"/>
                        <a:gd name="connsiteY60" fmla="*/ 536930 h 753616"/>
                        <a:gd name="connsiteX61" fmla="*/ 23554 w 1499290"/>
                        <a:gd name="connsiteY61" fmla="*/ 550729 h 753616"/>
                        <a:gd name="connsiteX62" fmla="*/ 174 w 1499290"/>
                        <a:gd name="connsiteY62" fmla="*/ 573331 h 753616"/>
                        <a:gd name="connsiteX63" fmla="*/ 16278 w 1499290"/>
                        <a:gd name="connsiteY63" fmla="*/ 613525 h 753616"/>
                        <a:gd name="connsiteX64" fmla="*/ 73673 w 1499290"/>
                        <a:gd name="connsiteY64" fmla="*/ 624127 h 753616"/>
                        <a:gd name="connsiteX65" fmla="*/ 125098 w 1499290"/>
                        <a:gd name="connsiteY65" fmla="*/ 629432 h 753616"/>
                        <a:gd name="connsiteX66" fmla="*/ 167079 w 1499290"/>
                        <a:gd name="connsiteY66" fmla="*/ 632873 h 753616"/>
                        <a:gd name="connsiteX67" fmla="*/ 219459 w 1499290"/>
                        <a:gd name="connsiteY67" fmla="*/ 640429 h 753616"/>
                        <a:gd name="connsiteX68" fmla="*/ 271260 w 1499290"/>
                        <a:gd name="connsiteY68" fmla="*/ 659173 h 753616"/>
                        <a:gd name="connsiteX69" fmla="*/ 302212 w 1499290"/>
                        <a:gd name="connsiteY69" fmla="*/ 675665 h 753616"/>
                        <a:gd name="connsiteX70" fmla="*/ 337300 w 1499290"/>
                        <a:gd name="connsiteY70" fmla="*/ 700365 h 753616"/>
                        <a:gd name="connsiteX71" fmla="*/ 363637 w 1499290"/>
                        <a:gd name="connsiteY71" fmla="*/ 738763 h 753616"/>
                        <a:gd name="connsiteX72" fmla="*/ 403561 w 1499290"/>
                        <a:gd name="connsiteY72" fmla="*/ 752240 h 753616"/>
                        <a:gd name="connsiteX73" fmla="*/ 548393 w 1499290"/>
                        <a:gd name="connsiteY73" fmla="*/ 753003 h 753616"/>
                        <a:gd name="connsiteX74" fmla="*/ 630198 w 1499290"/>
                        <a:gd name="connsiteY74" fmla="*/ 750751 h 753616"/>
                        <a:gd name="connsiteX75" fmla="*/ 689593 w 1499290"/>
                        <a:gd name="connsiteY75" fmla="*/ 745483 h 753616"/>
                        <a:gd name="connsiteX76" fmla="*/ 735846 w 1499290"/>
                        <a:gd name="connsiteY76" fmla="*/ 708955 h 753616"/>
                        <a:gd name="connsiteX77" fmla="*/ 766094 w 1499290"/>
                        <a:gd name="connsiteY77" fmla="*/ 676722 h 753616"/>
                        <a:gd name="connsiteX78" fmla="*/ 818622 w 1499290"/>
                        <a:gd name="connsiteY78" fmla="*/ 631642 h 753616"/>
                        <a:gd name="connsiteX79" fmla="*/ 869696 w 1499290"/>
                        <a:gd name="connsiteY79" fmla="*/ 611335 h 753616"/>
                        <a:gd name="connsiteX80" fmla="*/ 932033 w 1499290"/>
                        <a:gd name="connsiteY80" fmla="*/ 606609 h 753616"/>
                        <a:gd name="connsiteX81" fmla="*/ 990553 w 1499290"/>
                        <a:gd name="connsiteY81" fmla="*/ 619249 h 753616"/>
                        <a:gd name="connsiteX82" fmla="*/ 1055647 w 1499290"/>
                        <a:gd name="connsiteY82" fmla="*/ 656699 h 753616"/>
                        <a:gd name="connsiteX83" fmla="*/ 1085983 w 1499290"/>
                        <a:gd name="connsiteY83" fmla="*/ 686926 h 753616"/>
                        <a:gd name="connsiteX84" fmla="*/ 1131027 w 1499290"/>
                        <a:gd name="connsiteY84" fmla="*/ 727466 h 753616"/>
                        <a:gd name="connsiteX85" fmla="*/ 1191837 w 1499290"/>
                        <a:gd name="connsiteY85" fmla="*/ 745483 h 753616"/>
                        <a:gd name="connsiteX86" fmla="*/ 1268413 w 1499290"/>
                        <a:gd name="connsiteY86" fmla="*/ 747736 h 753616"/>
                        <a:gd name="connsiteX87" fmla="*/ 1306700 w 1499290"/>
                        <a:gd name="connsiteY87" fmla="*/ 707196 h 753616"/>
                        <a:gd name="connsiteX88" fmla="*/ 1315709 w 1499290"/>
                        <a:gd name="connsiteY88" fmla="*/ 691430 h 753616"/>
                        <a:gd name="connsiteX89" fmla="*/ 1333727 w 1499290"/>
                        <a:gd name="connsiteY89" fmla="*/ 675665 h 753616"/>
                        <a:gd name="connsiteX90" fmla="*/ 1335979 w 1499290"/>
                        <a:gd name="connsiteY90" fmla="*/ 666656 h 753616"/>
                        <a:gd name="connsiteX91" fmla="*/ 1342736 w 1499290"/>
                        <a:gd name="connsiteY91" fmla="*/ 655395 h 753616"/>
                        <a:gd name="connsiteX92" fmla="*/ 1356249 w 1499290"/>
                        <a:gd name="connsiteY92" fmla="*/ 610350 h 753616"/>
                        <a:gd name="connsiteX93" fmla="*/ 1360753 w 1499290"/>
                        <a:gd name="connsiteY93" fmla="*/ 601341 h 753616"/>
                        <a:gd name="connsiteX94" fmla="*/ 1365258 w 1499290"/>
                        <a:gd name="connsiteY94" fmla="*/ 585576 h 753616"/>
                        <a:gd name="connsiteX95" fmla="*/ 1372015 w 1499290"/>
                        <a:gd name="connsiteY95" fmla="*/ 576567 h 753616"/>
                        <a:gd name="connsiteX96" fmla="*/ 1376519 w 1499290"/>
                        <a:gd name="connsiteY96" fmla="*/ 542784 h 753616"/>
                        <a:gd name="connsiteX97" fmla="*/ 1378771 w 1499290"/>
                        <a:gd name="connsiteY97" fmla="*/ 533775 h 753616"/>
                        <a:gd name="connsiteX98" fmla="*/ 1379534 w 1499290"/>
                        <a:gd name="connsiteY98" fmla="*/ 397054 h 753616"/>
                        <a:gd name="connsiteX99" fmla="*/ 1394757 w 1499290"/>
                        <a:gd name="connsiteY99" fmla="*/ 270314 h 753616"/>
                        <a:gd name="connsiteX100" fmla="*/ 1435077 w 1499290"/>
                        <a:gd name="connsiteY100" fmla="*/ 157655 h 753616"/>
                        <a:gd name="connsiteX101" fmla="*/ 1494791 w 1499290"/>
                        <a:gd name="connsiteY101" fmla="*/ 100881 h 753616"/>
                        <a:gd name="connsiteX102" fmla="*/ 1493634 w 1499290"/>
                        <a:gd name="connsiteY102" fmla="*/ 0 h 753616"/>
                        <a:gd name="connsiteX103" fmla="*/ 1482373 w 1499290"/>
                        <a:gd name="connsiteY103" fmla="*/ 9008 h 753616"/>
                        <a:gd name="connsiteX104" fmla="*/ 1480121 w 1499290"/>
                        <a:gd name="connsiteY104" fmla="*/ 18017 h 753616"/>
                        <a:gd name="connsiteX105" fmla="*/ 1473364 w 1499290"/>
                        <a:gd name="connsiteY105" fmla="*/ 20270 h 753616"/>
                        <a:gd name="connsiteX106" fmla="*/ 1482373 w 1499290"/>
                        <a:gd name="connsiteY10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76519 w 1499290"/>
                        <a:gd name="connsiteY95" fmla="*/ 542784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8771 w 1499290"/>
                        <a:gd name="connsiteY96" fmla="*/ 533775 h 753616"/>
                        <a:gd name="connsiteX97" fmla="*/ 1379534 w 1499290"/>
                        <a:gd name="connsiteY97" fmla="*/ 397054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79534 w 1499290"/>
                        <a:gd name="connsiteY96" fmla="*/ 397054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3153 w 1499290"/>
                        <a:gd name="connsiteY96" fmla="*/ 411946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61664 w 1499290"/>
                        <a:gd name="connsiteY96" fmla="*/ 385140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72015 w 1499290"/>
                        <a:gd name="connsiteY94" fmla="*/ 576567 h 753616"/>
                        <a:gd name="connsiteX95" fmla="*/ 1333333 w 1499290"/>
                        <a:gd name="connsiteY95" fmla="*/ 560655 h 753616"/>
                        <a:gd name="connsiteX96" fmla="*/ 1331880 w 1499290"/>
                        <a:gd name="connsiteY96" fmla="*/ 514699 h 753616"/>
                        <a:gd name="connsiteX97" fmla="*/ 1364281 w 1499290"/>
                        <a:gd name="connsiteY97" fmla="*/ 394737 h 753616"/>
                        <a:gd name="connsiteX98" fmla="*/ 1394757 w 1499290"/>
                        <a:gd name="connsiteY98" fmla="*/ 270314 h 753616"/>
                        <a:gd name="connsiteX99" fmla="*/ 1435077 w 1499290"/>
                        <a:gd name="connsiteY99" fmla="*/ 157655 h 753616"/>
                        <a:gd name="connsiteX100" fmla="*/ 1494791 w 1499290"/>
                        <a:gd name="connsiteY100" fmla="*/ 100881 h 753616"/>
                        <a:gd name="connsiteX101" fmla="*/ 1493634 w 1499290"/>
                        <a:gd name="connsiteY101" fmla="*/ 0 h 753616"/>
                        <a:gd name="connsiteX102" fmla="*/ 1482373 w 1499290"/>
                        <a:gd name="connsiteY102" fmla="*/ 9008 h 753616"/>
                        <a:gd name="connsiteX103" fmla="*/ 1480121 w 1499290"/>
                        <a:gd name="connsiteY103" fmla="*/ 18017 h 753616"/>
                        <a:gd name="connsiteX104" fmla="*/ 1473364 w 1499290"/>
                        <a:gd name="connsiteY104" fmla="*/ 20270 h 753616"/>
                        <a:gd name="connsiteX105" fmla="*/ 1482373 w 1499290"/>
                        <a:gd name="connsiteY10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65258 w 1499290"/>
                        <a:gd name="connsiteY93" fmla="*/ 585576 h 753616"/>
                        <a:gd name="connsiteX94" fmla="*/ 1333333 w 1499290"/>
                        <a:gd name="connsiteY94" fmla="*/ 560655 h 753616"/>
                        <a:gd name="connsiteX95" fmla="*/ 1331880 w 1499290"/>
                        <a:gd name="connsiteY95" fmla="*/ 514699 h 753616"/>
                        <a:gd name="connsiteX96" fmla="*/ 1364281 w 1499290"/>
                        <a:gd name="connsiteY96" fmla="*/ 394737 h 753616"/>
                        <a:gd name="connsiteX97" fmla="*/ 1394757 w 1499290"/>
                        <a:gd name="connsiteY97" fmla="*/ 270314 h 753616"/>
                        <a:gd name="connsiteX98" fmla="*/ 1435077 w 1499290"/>
                        <a:gd name="connsiteY98" fmla="*/ 157655 h 753616"/>
                        <a:gd name="connsiteX99" fmla="*/ 1494791 w 1499290"/>
                        <a:gd name="connsiteY99" fmla="*/ 100881 h 753616"/>
                        <a:gd name="connsiteX100" fmla="*/ 1493634 w 1499290"/>
                        <a:gd name="connsiteY100" fmla="*/ 0 h 753616"/>
                        <a:gd name="connsiteX101" fmla="*/ 1482373 w 1499290"/>
                        <a:gd name="connsiteY101" fmla="*/ 9008 h 753616"/>
                        <a:gd name="connsiteX102" fmla="*/ 1480121 w 1499290"/>
                        <a:gd name="connsiteY102" fmla="*/ 18017 h 753616"/>
                        <a:gd name="connsiteX103" fmla="*/ 1473364 w 1499290"/>
                        <a:gd name="connsiteY103" fmla="*/ 20270 h 753616"/>
                        <a:gd name="connsiteX104" fmla="*/ 1482373 w 1499290"/>
                        <a:gd name="connsiteY10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60753 w 1499290"/>
                        <a:gd name="connsiteY92" fmla="*/ 601341 h 753616"/>
                        <a:gd name="connsiteX93" fmla="*/ 1333333 w 1499290"/>
                        <a:gd name="connsiteY93" fmla="*/ 560655 h 753616"/>
                        <a:gd name="connsiteX94" fmla="*/ 1331880 w 1499290"/>
                        <a:gd name="connsiteY94" fmla="*/ 514699 h 753616"/>
                        <a:gd name="connsiteX95" fmla="*/ 1364281 w 1499290"/>
                        <a:gd name="connsiteY95" fmla="*/ 394737 h 753616"/>
                        <a:gd name="connsiteX96" fmla="*/ 1394757 w 1499290"/>
                        <a:gd name="connsiteY96" fmla="*/ 270314 h 753616"/>
                        <a:gd name="connsiteX97" fmla="*/ 1435077 w 1499290"/>
                        <a:gd name="connsiteY97" fmla="*/ 157655 h 753616"/>
                        <a:gd name="connsiteX98" fmla="*/ 1494791 w 1499290"/>
                        <a:gd name="connsiteY98" fmla="*/ 100881 h 753616"/>
                        <a:gd name="connsiteX99" fmla="*/ 1493634 w 1499290"/>
                        <a:gd name="connsiteY99" fmla="*/ 0 h 753616"/>
                        <a:gd name="connsiteX100" fmla="*/ 1482373 w 1499290"/>
                        <a:gd name="connsiteY100" fmla="*/ 9008 h 753616"/>
                        <a:gd name="connsiteX101" fmla="*/ 1480121 w 1499290"/>
                        <a:gd name="connsiteY101" fmla="*/ 18017 h 753616"/>
                        <a:gd name="connsiteX102" fmla="*/ 1473364 w 1499290"/>
                        <a:gd name="connsiteY102" fmla="*/ 20270 h 753616"/>
                        <a:gd name="connsiteX103" fmla="*/ 1482373 w 1499290"/>
                        <a:gd name="connsiteY10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56249 w 1499290"/>
                        <a:gd name="connsiteY91" fmla="*/ 610350 h 753616"/>
                        <a:gd name="connsiteX92" fmla="*/ 1333333 w 1499290"/>
                        <a:gd name="connsiteY92" fmla="*/ 560655 h 753616"/>
                        <a:gd name="connsiteX93" fmla="*/ 1331880 w 1499290"/>
                        <a:gd name="connsiteY93" fmla="*/ 514699 h 753616"/>
                        <a:gd name="connsiteX94" fmla="*/ 1364281 w 1499290"/>
                        <a:gd name="connsiteY94" fmla="*/ 394737 h 753616"/>
                        <a:gd name="connsiteX95" fmla="*/ 1394757 w 1499290"/>
                        <a:gd name="connsiteY95" fmla="*/ 270314 h 753616"/>
                        <a:gd name="connsiteX96" fmla="*/ 1435077 w 1499290"/>
                        <a:gd name="connsiteY96" fmla="*/ 157655 h 753616"/>
                        <a:gd name="connsiteX97" fmla="*/ 1494791 w 1499290"/>
                        <a:gd name="connsiteY97" fmla="*/ 100881 h 753616"/>
                        <a:gd name="connsiteX98" fmla="*/ 1493634 w 1499290"/>
                        <a:gd name="connsiteY98" fmla="*/ 0 h 753616"/>
                        <a:gd name="connsiteX99" fmla="*/ 1482373 w 1499290"/>
                        <a:gd name="connsiteY99" fmla="*/ 9008 h 753616"/>
                        <a:gd name="connsiteX100" fmla="*/ 1480121 w 1499290"/>
                        <a:gd name="connsiteY100" fmla="*/ 18017 h 753616"/>
                        <a:gd name="connsiteX101" fmla="*/ 1473364 w 1499290"/>
                        <a:gd name="connsiteY101" fmla="*/ 20270 h 753616"/>
                        <a:gd name="connsiteX102" fmla="*/ 1482373 w 1499290"/>
                        <a:gd name="connsiteY10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42736 w 1499290"/>
                        <a:gd name="connsiteY90" fmla="*/ 655395 h 753616"/>
                        <a:gd name="connsiteX91" fmla="*/ 1333333 w 1499290"/>
                        <a:gd name="connsiteY91" fmla="*/ 560655 h 753616"/>
                        <a:gd name="connsiteX92" fmla="*/ 1331880 w 1499290"/>
                        <a:gd name="connsiteY92" fmla="*/ 514699 h 753616"/>
                        <a:gd name="connsiteX93" fmla="*/ 1364281 w 1499290"/>
                        <a:gd name="connsiteY93" fmla="*/ 394737 h 753616"/>
                        <a:gd name="connsiteX94" fmla="*/ 1394757 w 1499290"/>
                        <a:gd name="connsiteY94" fmla="*/ 270314 h 753616"/>
                        <a:gd name="connsiteX95" fmla="*/ 1435077 w 1499290"/>
                        <a:gd name="connsiteY95" fmla="*/ 157655 h 753616"/>
                        <a:gd name="connsiteX96" fmla="*/ 1494791 w 1499290"/>
                        <a:gd name="connsiteY96" fmla="*/ 100881 h 753616"/>
                        <a:gd name="connsiteX97" fmla="*/ 1493634 w 1499290"/>
                        <a:gd name="connsiteY97" fmla="*/ 0 h 753616"/>
                        <a:gd name="connsiteX98" fmla="*/ 1482373 w 1499290"/>
                        <a:gd name="connsiteY98" fmla="*/ 9008 h 753616"/>
                        <a:gd name="connsiteX99" fmla="*/ 1480121 w 1499290"/>
                        <a:gd name="connsiteY99" fmla="*/ 18017 h 753616"/>
                        <a:gd name="connsiteX100" fmla="*/ 1473364 w 1499290"/>
                        <a:gd name="connsiteY100" fmla="*/ 20270 h 753616"/>
                        <a:gd name="connsiteX101" fmla="*/ 1482373 w 1499290"/>
                        <a:gd name="connsiteY10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5979 w 1499290"/>
                        <a:gd name="connsiteY89" fmla="*/ 666656 h 753616"/>
                        <a:gd name="connsiteX90" fmla="*/ 1333333 w 1499290"/>
                        <a:gd name="connsiteY90" fmla="*/ 560655 h 753616"/>
                        <a:gd name="connsiteX91" fmla="*/ 1331880 w 1499290"/>
                        <a:gd name="connsiteY91" fmla="*/ 514699 h 753616"/>
                        <a:gd name="connsiteX92" fmla="*/ 1364281 w 1499290"/>
                        <a:gd name="connsiteY92" fmla="*/ 394737 h 753616"/>
                        <a:gd name="connsiteX93" fmla="*/ 1394757 w 1499290"/>
                        <a:gd name="connsiteY93" fmla="*/ 270314 h 753616"/>
                        <a:gd name="connsiteX94" fmla="*/ 1435077 w 1499290"/>
                        <a:gd name="connsiteY94" fmla="*/ 157655 h 753616"/>
                        <a:gd name="connsiteX95" fmla="*/ 1494791 w 1499290"/>
                        <a:gd name="connsiteY95" fmla="*/ 100881 h 753616"/>
                        <a:gd name="connsiteX96" fmla="*/ 1493634 w 1499290"/>
                        <a:gd name="connsiteY96" fmla="*/ 0 h 753616"/>
                        <a:gd name="connsiteX97" fmla="*/ 1482373 w 1499290"/>
                        <a:gd name="connsiteY97" fmla="*/ 9008 h 753616"/>
                        <a:gd name="connsiteX98" fmla="*/ 1480121 w 1499290"/>
                        <a:gd name="connsiteY98" fmla="*/ 18017 h 753616"/>
                        <a:gd name="connsiteX99" fmla="*/ 1473364 w 1499290"/>
                        <a:gd name="connsiteY99" fmla="*/ 20270 h 753616"/>
                        <a:gd name="connsiteX100" fmla="*/ 1482373 w 1499290"/>
                        <a:gd name="connsiteY10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727 w 1499290"/>
                        <a:gd name="connsiteY88" fmla="*/ 675665 h 753616"/>
                        <a:gd name="connsiteX89" fmla="*/ 1333333 w 1499290"/>
                        <a:gd name="connsiteY89" fmla="*/ 560655 h 753616"/>
                        <a:gd name="connsiteX90" fmla="*/ 1331880 w 1499290"/>
                        <a:gd name="connsiteY90" fmla="*/ 514699 h 753616"/>
                        <a:gd name="connsiteX91" fmla="*/ 1364281 w 1499290"/>
                        <a:gd name="connsiteY91" fmla="*/ 394737 h 753616"/>
                        <a:gd name="connsiteX92" fmla="*/ 1394757 w 1499290"/>
                        <a:gd name="connsiteY92" fmla="*/ 270314 h 753616"/>
                        <a:gd name="connsiteX93" fmla="*/ 1435077 w 1499290"/>
                        <a:gd name="connsiteY93" fmla="*/ 157655 h 753616"/>
                        <a:gd name="connsiteX94" fmla="*/ 1494791 w 1499290"/>
                        <a:gd name="connsiteY94" fmla="*/ 100881 h 753616"/>
                        <a:gd name="connsiteX95" fmla="*/ 1493634 w 1499290"/>
                        <a:gd name="connsiteY95" fmla="*/ 0 h 753616"/>
                        <a:gd name="connsiteX96" fmla="*/ 1482373 w 1499290"/>
                        <a:gd name="connsiteY96" fmla="*/ 9008 h 753616"/>
                        <a:gd name="connsiteX97" fmla="*/ 1480121 w 1499290"/>
                        <a:gd name="connsiteY97" fmla="*/ 18017 h 753616"/>
                        <a:gd name="connsiteX98" fmla="*/ 1473364 w 1499290"/>
                        <a:gd name="connsiteY98" fmla="*/ 20270 h 753616"/>
                        <a:gd name="connsiteX99" fmla="*/ 1482373 w 1499290"/>
                        <a:gd name="connsiteY99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33333 w 1499290"/>
                        <a:gd name="connsiteY88" fmla="*/ 560655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6700 w 1499290"/>
                        <a:gd name="connsiteY86" fmla="*/ 707196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08072 w 1499290"/>
                        <a:gd name="connsiteY37" fmla="*/ 671160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0895 w 1499290"/>
                        <a:gd name="connsiteY36" fmla="*/ 651038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4359 w 1499290"/>
                        <a:gd name="connsiteY34" fmla="*/ 567558 h 753616"/>
                        <a:gd name="connsiteX35" fmla="*/ 1212107 w 1499290"/>
                        <a:gd name="connsiteY35" fmla="*/ 583324 h 753616"/>
                        <a:gd name="connsiteX36" fmla="*/ 1223873 w 1499290"/>
                        <a:gd name="connsiteY36" fmla="*/ 600406 h 753616"/>
                        <a:gd name="connsiteX37" fmla="*/ 1222964 w 1499290"/>
                        <a:gd name="connsiteY37" fmla="*/ 663714 h 753616"/>
                        <a:gd name="connsiteX38" fmla="*/ 1156381 w 1499290"/>
                        <a:gd name="connsiteY38" fmla="*/ 643408 h 753616"/>
                        <a:gd name="connsiteX39" fmla="*/ 1093602 w 1499290"/>
                        <a:gd name="connsiteY39" fmla="*/ 589675 h 753616"/>
                        <a:gd name="connsiteX40" fmla="*/ 1002467 w 1499290"/>
                        <a:gd name="connsiteY40" fmla="*/ 535190 h 753616"/>
                        <a:gd name="connsiteX41" fmla="*/ 905806 w 1499290"/>
                        <a:gd name="connsiteY41" fmla="*/ 522514 h 753616"/>
                        <a:gd name="connsiteX42" fmla="*/ 856257 w 1499290"/>
                        <a:gd name="connsiteY42" fmla="*/ 527018 h 753616"/>
                        <a:gd name="connsiteX43" fmla="*/ 796063 w 1499290"/>
                        <a:gd name="connsiteY43" fmla="*/ 547399 h 753616"/>
                        <a:gd name="connsiteX44" fmla="*/ 750403 w 1499290"/>
                        <a:gd name="connsiteY44" fmla="*/ 578819 h 753616"/>
                        <a:gd name="connsiteX45" fmla="*/ 709863 w 1499290"/>
                        <a:gd name="connsiteY45" fmla="*/ 626116 h 753616"/>
                        <a:gd name="connsiteX46" fmla="*/ 691845 w 1499290"/>
                        <a:gd name="connsiteY46" fmla="*/ 644134 h 753616"/>
                        <a:gd name="connsiteX47" fmla="*/ 647490 w 1499290"/>
                        <a:gd name="connsiteY47" fmla="*/ 668108 h 753616"/>
                        <a:gd name="connsiteX48" fmla="*/ 550719 w 1499290"/>
                        <a:gd name="connsiteY48" fmla="*/ 677007 h 753616"/>
                        <a:gd name="connsiteX49" fmla="*/ 449837 w 1499290"/>
                        <a:gd name="connsiteY49" fmla="*/ 674028 h 753616"/>
                        <a:gd name="connsiteX50" fmla="*/ 385888 w 1499290"/>
                        <a:gd name="connsiteY50" fmla="*/ 637474 h 753616"/>
                        <a:gd name="connsiteX51" fmla="*/ 340499 w 1499290"/>
                        <a:gd name="connsiteY51" fmla="*/ 603594 h 753616"/>
                        <a:gd name="connsiteX52" fmla="*/ 302212 w 1499290"/>
                        <a:gd name="connsiteY52" fmla="*/ 578819 h 753616"/>
                        <a:gd name="connsiteX53" fmla="*/ 266176 w 1499290"/>
                        <a:gd name="connsiteY53" fmla="*/ 556297 h 753616"/>
                        <a:gd name="connsiteX54" fmla="*/ 259420 w 1499290"/>
                        <a:gd name="connsiteY54" fmla="*/ 554045 h 753616"/>
                        <a:gd name="connsiteX55" fmla="*/ 236897 w 1499290"/>
                        <a:gd name="connsiteY55" fmla="*/ 545036 h 753616"/>
                        <a:gd name="connsiteX56" fmla="*/ 180592 w 1499290"/>
                        <a:gd name="connsiteY56" fmla="*/ 536027 h 753616"/>
                        <a:gd name="connsiteX57" fmla="*/ 117530 w 1499290"/>
                        <a:gd name="connsiteY57" fmla="*/ 533775 h 753616"/>
                        <a:gd name="connsiteX58" fmla="*/ 76990 w 1499290"/>
                        <a:gd name="connsiteY58" fmla="*/ 536027 h 753616"/>
                        <a:gd name="connsiteX59" fmla="*/ 61716 w 1499290"/>
                        <a:gd name="connsiteY59" fmla="*/ 536930 h 753616"/>
                        <a:gd name="connsiteX60" fmla="*/ 23554 w 1499290"/>
                        <a:gd name="connsiteY60" fmla="*/ 550729 h 753616"/>
                        <a:gd name="connsiteX61" fmla="*/ 174 w 1499290"/>
                        <a:gd name="connsiteY61" fmla="*/ 573331 h 753616"/>
                        <a:gd name="connsiteX62" fmla="*/ 16278 w 1499290"/>
                        <a:gd name="connsiteY62" fmla="*/ 613525 h 753616"/>
                        <a:gd name="connsiteX63" fmla="*/ 73673 w 1499290"/>
                        <a:gd name="connsiteY63" fmla="*/ 624127 h 753616"/>
                        <a:gd name="connsiteX64" fmla="*/ 125098 w 1499290"/>
                        <a:gd name="connsiteY64" fmla="*/ 629432 h 753616"/>
                        <a:gd name="connsiteX65" fmla="*/ 167079 w 1499290"/>
                        <a:gd name="connsiteY65" fmla="*/ 632873 h 753616"/>
                        <a:gd name="connsiteX66" fmla="*/ 219459 w 1499290"/>
                        <a:gd name="connsiteY66" fmla="*/ 640429 h 753616"/>
                        <a:gd name="connsiteX67" fmla="*/ 271260 w 1499290"/>
                        <a:gd name="connsiteY67" fmla="*/ 659173 h 753616"/>
                        <a:gd name="connsiteX68" fmla="*/ 302212 w 1499290"/>
                        <a:gd name="connsiteY68" fmla="*/ 675665 h 753616"/>
                        <a:gd name="connsiteX69" fmla="*/ 337300 w 1499290"/>
                        <a:gd name="connsiteY69" fmla="*/ 700365 h 753616"/>
                        <a:gd name="connsiteX70" fmla="*/ 363637 w 1499290"/>
                        <a:gd name="connsiteY70" fmla="*/ 738763 h 753616"/>
                        <a:gd name="connsiteX71" fmla="*/ 403561 w 1499290"/>
                        <a:gd name="connsiteY71" fmla="*/ 752240 h 753616"/>
                        <a:gd name="connsiteX72" fmla="*/ 548393 w 1499290"/>
                        <a:gd name="connsiteY72" fmla="*/ 753003 h 753616"/>
                        <a:gd name="connsiteX73" fmla="*/ 630198 w 1499290"/>
                        <a:gd name="connsiteY73" fmla="*/ 750751 h 753616"/>
                        <a:gd name="connsiteX74" fmla="*/ 689593 w 1499290"/>
                        <a:gd name="connsiteY74" fmla="*/ 745483 h 753616"/>
                        <a:gd name="connsiteX75" fmla="*/ 735846 w 1499290"/>
                        <a:gd name="connsiteY75" fmla="*/ 708955 h 753616"/>
                        <a:gd name="connsiteX76" fmla="*/ 766094 w 1499290"/>
                        <a:gd name="connsiteY76" fmla="*/ 676722 h 753616"/>
                        <a:gd name="connsiteX77" fmla="*/ 818622 w 1499290"/>
                        <a:gd name="connsiteY77" fmla="*/ 631642 h 753616"/>
                        <a:gd name="connsiteX78" fmla="*/ 869696 w 1499290"/>
                        <a:gd name="connsiteY78" fmla="*/ 611335 h 753616"/>
                        <a:gd name="connsiteX79" fmla="*/ 932033 w 1499290"/>
                        <a:gd name="connsiteY79" fmla="*/ 606609 h 753616"/>
                        <a:gd name="connsiteX80" fmla="*/ 990553 w 1499290"/>
                        <a:gd name="connsiteY80" fmla="*/ 619249 h 753616"/>
                        <a:gd name="connsiteX81" fmla="*/ 1055647 w 1499290"/>
                        <a:gd name="connsiteY81" fmla="*/ 656699 h 753616"/>
                        <a:gd name="connsiteX82" fmla="*/ 1085983 w 1499290"/>
                        <a:gd name="connsiteY82" fmla="*/ 686926 h 753616"/>
                        <a:gd name="connsiteX83" fmla="*/ 1131027 w 1499290"/>
                        <a:gd name="connsiteY83" fmla="*/ 727466 h 753616"/>
                        <a:gd name="connsiteX84" fmla="*/ 1191837 w 1499290"/>
                        <a:gd name="connsiteY84" fmla="*/ 745483 h 753616"/>
                        <a:gd name="connsiteX85" fmla="*/ 1268413 w 1499290"/>
                        <a:gd name="connsiteY85" fmla="*/ 747736 h 753616"/>
                        <a:gd name="connsiteX86" fmla="*/ 1309678 w 1499290"/>
                        <a:gd name="connsiteY86" fmla="*/ 732512 h 753616"/>
                        <a:gd name="connsiteX87" fmla="*/ 1315709 w 1499290"/>
                        <a:gd name="connsiteY87" fmla="*/ 691430 h 753616"/>
                        <a:gd name="connsiteX88" fmla="*/ 1309506 w 1499290"/>
                        <a:gd name="connsiteY88" fmla="*/ 638093 h 753616"/>
                        <a:gd name="connsiteX89" fmla="*/ 1331880 w 1499290"/>
                        <a:gd name="connsiteY89" fmla="*/ 514699 h 753616"/>
                        <a:gd name="connsiteX90" fmla="*/ 1364281 w 1499290"/>
                        <a:gd name="connsiteY90" fmla="*/ 394737 h 753616"/>
                        <a:gd name="connsiteX91" fmla="*/ 1394757 w 1499290"/>
                        <a:gd name="connsiteY91" fmla="*/ 270314 h 753616"/>
                        <a:gd name="connsiteX92" fmla="*/ 1435077 w 1499290"/>
                        <a:gd name="connsiteY92" fmla="*/ 157655 h 753616"/>
                        <a:gd name="connsiteX93" fmla="*/ 1494791 w 1499290"/>
                        <a:gd name="connsiteY93" fmla="*/ 100881 h 753616"/>
                        <a:gd name="connsiteX94" fmla="*/ 1493634 w 1499290"/>
                        <a:gd name="connsiteY94" fmla="*/ 0 h 753616"/>
                        <a:gd name="connsiteX95" fmla="*/ 1482373 w 1499290"/>
                        <a:gd name="connsiteY95" fmla="*/ 9008 h 753616"/>
                        <a:gd name="connsiteX96" fmla="*/ 1480121 w 1499290"/>
                        <a:gd name="connsiteY96" fmla="*/ 18017 h 753616"/>
                        <a:gd name="connsiteX97" fmla="*/ 1473364 w 1499290"/>
                        <a:gd name="connsiteY97" fmla="*/ 20270 h 753616"/>
                        <a:gd name="connsiteX98" fmla="*/ 1482373 w 1499290"/>
                        <a:gd name="connsiteY98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12107 w 1499290"/>
                        <a:gd name="connsiteY34" fmla="*/ 583324 h 753616"/>
                        <a:gd name="connsiteX35" fmla="*/ 1223873 w 1499290"/>
                        <a:gd name="connsiteY35" fmla="*/ 600406 h 753616"/>
                        <a:gd name="connsiteX36" fmla="*/ 1222964 w 1499290"/>
                        <a:gd name="connsiteY36" fmla="*/ 663714 h 753616"/>
                        <a:gd name="connsiteX37" fmla="*/ 1156381 w 1499290"/>
                        <a:gd name="connsiteY37" fmla="*/ 643408 h 753616"/>
                        <a:gd name="connsiteX38" fmla="*/ 1093602 w 1499290"/>
                        <a:gd name="connsiteY38" fmla="*/ 589675 h 753616"/>
                        <a:gd name="connsiteX39" fmla="*/ 1002467 w 1499290"/>
                        <a:gd name="connsiteY39" fmla="*/ 535190 h 753616"/>
                        <a:gd name="connsiteX40" fmla="*/ 905806 w 1499290"/>
                        <a:gd name="connsiteY40" fmla="*/ 522514 h 753616"/>
                        <a:gd name="connsiteX41" fmla="*/ 856257 w 1499290"/>
                        <a:gd name="connsiteY41" fmla="*/ 527018 h 753616"/>
                        <a:gd name="connsiteX42" fmla="*/ 796063 w 1499290"/>
                        <a:gd name="connsiteY42" fmla="*/ 547399 h 753616"/>
                        <a:gd name="connsiteX43" fmla="*/ 750403 w 1499290"/>
                        <a:gd name="connsiteY43" fmla="*/ 578819 h 753616"/>
                        <a:gd name="connsiteX44" fmla="*/ 709863 w 1499290"/>
                        <a:gd name="connsiteY44" fmla="*/ 626116 h 753616"/>
                        <a:gd name="connsiteX45" fmla="*/ 691845 w 1499290"/>
                        <a:gd name="connsiteY45" fmla="*/ 644134 h 753616"/>
                        <a:gd name="connsiteX46" fmla="*/ 647490 w 1499290"/>
                        <a:gd name="connsiteY46" fmla="*/ 668108 h 753616"/>
                        <a:gd name="connsiteX47" fmla="*/ 550719 w 1499290"/>
                        <a:gd name="connsiteY47" fmla="*/ 677007 h 753616"/>
                        <a:gd name="connsiteX48" fmla="*/ 449837 w 1499290"/>
                        <a:gd name="connsiteY48" fmla="*/ 674028 h 753616"/>
                        <a:gd name="connsiteX49" fmla="*/ 385888 w 1499290"/>
                        <a:gd name="connsiteY49" fmla="*/ 637474 h 753616"/>
                        <a:gd name="connsiteX50" fmla="*/ 340499 w 1499290"/>
                        <a:gd name="connsiteY50" fmla="*/ 603594 h 753616"/>
                        <a:gd name="connsiteX51" fmla="*/ 302212 w 1499290"/>
                        <a:gd name="connsiteY51" fmla="*/ 578819 h 753616"/>
                        <a:gd name="connsiteX52" fmla="*/ 266176 w 1499290"/>
                        <a:gd name="connsiteY52" fmla="*/ 556297 h 753616"/>
                        <a:gd name="connsiteX53" fmla="*/ 259420 w 1499290"/>
                        <a:gd name="connsiteY53" fmla="*/ 554045 h 753616"/>
                        <a:gd name="connsiteX54" fmla="*/ 236897 w 1499290"/>
                        <a:gd name="connsiteY54" fmla="*/ 545036 h 753616"/>
                        <a:gd name="connsiteX55" fmla="*/ 180592 w 1499290"/>
                        <a:gd name="connsiteY55" fmla="*/ 536027 h 753616"/>
                        <a:gd name="connsiteX56" fmla="*/ 117530 w 1499290"/>
                        <a:gd name="connsiteY56" fmla="*/ 533775 h 753616"/>
                        <a:gd name="connsiteX57" fmla="*/ 76990 w 1499290"/>
                        <a:gd name="connsiteY57" fmla="*/ 536027 h 753616"/>
                        <a:gd name="connsiteX58" fmla="*/ 61716 w 1499290"/>
                        <a:gd name="connsiteY58" fmla="*/ 536930 h 753616"/>
                        <a:gd name="connsiteX59" fmla="*/ 23554 w 1499290"/>
                        <a:gd name="connsiteY59" fmla="*/ 550729 h 753616"/>
                        <a:gd name="connsiteX60" fmla="*/ 174 w 1499290"/>
                        <a:gd name="connsiteY60" fmla="*/ 573331 h 753616"/>
                        <a:gd name="connsiteX61" fmla="*/ 16278 w 1499290"/>
                        <a:gd name="connsiteY61" fmla="*/ 613525 h 753616"/>
                        <a:gd name="connsiteX62" fmla="*/ 73673 w 1499290"/>
                        <a:gd name="connsiteY62" fmla="*/ 624127 h 753616"/>
                        <a:gd name="connsiteX63" fmla="*/ 125098 w 1499290"/>
                        <a:gd name="connsiteY63" fmla="*/ 629432 h 753616"/>
                        <a:gd name="connsiteX64" fmla="*/ 167079 w 1499290"/>
                        <a:gd name="connsiteY64" fmla="*/ 632873 h 753616"/>
                        <a:gd name="connsiteX65" fmla="*/ 219459 w 1499290"/>
                        <a:gd name="connsiteY65" fmla="*/ 640429 h 753616"/>
                        <a:gd name="connsiteX66" fmla="*/ 271260 w 1499290"/>
                        <a:gd name="connsiteY66" fmla="*/ 659173 h 753616"/>
                        <a:gd name="connsiteX67" fmla="*/ 302212 w 1499290"/>
                        <a:gd name="connsiteY67" fmla="*/ 675665 h 753616"/>
                        <a:gd name="connsiteX68" fmla="*/ 337300 w 1499290"/>
                        <a:gd name="connsiteY68" fmla="*/ 700365 h 753616"/>
                        <a:gd name="connsiteX69" fmla="*/ 363637 w 1499290"/>
                        <a:gd name="connsiteY69" fmla="*/ 738763 h 753616"/>
                        <a:gd name="connsiteX70" fmla="*/ 403561 w 1499290"/>
                        <a:gd name="connsiteY70" fmla="*/ 752240 h 753616"/>
                        <a:gd name="connsiteX71" fmla="*/ 548393 w 1499290"/>
                        <a:gd name="connsiteY71" fmla="*/ 753003 h 753616"/>
                        <a:gd name="connsiteX72" fmla="*/ 630198 w 1499290"/>
                        <a:gd name="connsiteY72" fmla="*/ 750751 h 753616"/>
                        <a:gd name="connsiteX73" fmla="*/ 689593 w 1499290"/>
                        <a:gd name="connsiteY73" fmla="*/ 745483 h 753616"/>
                        <a:gd name="connsiteX74" fmla="*/ 735846 w 1499290"/>
                        <a:gd name="connsiteY74" fmla="*/ 708955 h 753616"/>
                        <a:gd name="connsiteX75" fmla="*/ 766094 w 1499290"/>
                        <a:gd name="connsiteY75" fmla="*/ 676722 h 753616"/>
                        <a:gd name="connsiteX76" fmla="*/ 818622 w 1499290"/>
                        <a:gd name="connsiteY76" fmla="*/ 631642 h 753616"/>
                        <a:gd name="connsiteX77" fmla="*/ 869696 w 1499290"/>
                        <a:gd name="connsiteY77" fmla="*/ 611335 h 753616"/>
                        <a:gd name="connsiteX78" fmla="*/ 932033 w 1499290"/>
                        <a:gd name="connsiteY78" fmla="*/ 606609 h 753616"/>
                        <a:gd name="connsiteX79" fmla="*/ 990553 w 1499290"/>
                        <a:gd name="connsiteY79" fmla="*/ 619249 h 753616"/>
                        <a:gd name="connsiteX80" fmla="*/ 1055647 w 1499290"/>
                        <a:gd name="connsiteY80" fmla="*/ 656699 h 753616"/>
                        <a:gd name="connsiteX81" fmla="*/ 1085983 w 1499290"/>
                        <a:gd name="connsiteY81" fmla="*/ 686926 h 753616"/>
                        <a:gd name="connsiteX82" fmla="*/ 1131027 w 1499290"/>
                        <a:gd name="connsiteY82" fmla="*/ 727466 h 753616"/>
                        <a:gd name="connsiteX83" fmla="*/ 1191837 w 1499290"/>
                        <a:gd name="connsiteY83" fmla="*/ 745483 h 753616"/>
                        <a:gd name="connsiteX84" fmla="*/ 1268413 w 1499290"/>
                        <a:gd name="connsiteY84" fmla="*/ 747736 h 753616"/>
                        <a:gd name="connsiteX85" fmla="*/ 1309678 w 1499290"/>
                        <a:gd name="connsiteY85" fmla="*/ 732512 h 753616"/>
                        <a:gd name="connsiteX86" fmla="*/ 1315709 w 1499290"/>
                        <a:gd name="connsiteY86" fmla="*/ 691430 h 753616"/>
                        <a:gd name="connsiteX87" fmla="*/ 1309506 w 1499290"/>
                        <a:gd name="connsiteY87" fmla="*/ 638093 h 753616"/>
                        <a:gd name="connsiteX88" fmla="*/ 1331880 w 1499290"/>
                        <a:gd name="connsiteY88" fmla="*/ 514699 h 753616"/>
                        <a:gd name="connsiteX89" fmla="*/ 1364281 w 1499290"/>
                        <a:gd name="connsiteY89" fmla="*/ 394737 h 753616"/>
                        <a:gd name="connsiteX90" fmla="*/ 1394757 w 1499290"/>
                        <a:gd name="connsiteY90" fmla="*/ 270314 h 753616"/>
                        <a:gd name="connsiteX91" fmla="*/ 1435077 w 1499290"/>
                        <a:gd name="connsiteY91" fmla="*/ 157655 h 753616"/>
                        <a:gd name="connsiteX92" fmla="*/ 1494791 w 1499290"/>
                        <a:gd name="connsiteY92" fmla="*/ 100881 h 753616"/>
                        <a:gd name="connsiteX93" fmla="*/ 1493634 w 1499290"/>
                        <a:gd name="connsiteY93" fmla="*/ 0 h 753616"/>
                        <a:gd name="connsiteX94" fmla="*/ 1482373 w 1499290"/>
                        <a:gd name="connsiteY94" fmla="*/ 9008 h 753616"/>
                        <a:gd name="connsiteX95" fmla="*/ 1480121 w 1499290"/>
                        <a:gd name="connsiteY95" fmla="*/ 18017 h 753616"/>
                        <a:gd name="connsiteX96" fmla="*/ 1473364 w 1499290"/>
                        <a:gd name="connsiteY96" fmla="*/ 20270 h 753616"/>
                        <a:gd name="connsiteX97" fmla="*/ 1482373 w 1499290"/>
                        <a:gd name="connsiteY97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1116 w 1499290"/>
                        <a:gd name="connsiteY32" fmla="*/ 551793 h 753616"/>
                        <a:gd name="connsiteX33" fmla="*/ 1218864 w 1499290"/>
                        <a:gd name="connsiteY33" fmla="*/ 560802 h 753616"/>
                        <a:gd name="connsiteX34" fmla="*/ 1223873 w 1499290"/>
                        <a:gd name="connsiteY34" fmla="*/ 600406 h 753616"/>
                        <a:gd name="connsiteX35" fmla="*/ 1222964 w 1499290"/>
                        <a:gd name="connsiteY35" fmla="*/ 663714 h 753616"/>
                        <a:gd name="connsiteX36" fmla="*/ 1156381 w 1499290"/>
                        <a:gd name="connsiteY36" fmla="*/ 643408 h 753616"/>
                        <a:gd name="connsiteX37" fmla="*/ 1093602 w 1499290"/>
                        <a:gd name="connsiteY37" fmla="*/ 589675 h 753616"/>
                        <a:gd name="connsiteX38" fmla="*/ 1002467 w 1499290"/>
                        <a:gd name="connsiteY38" fmla="*/ 535190 h 753616"/>
                        <a:gd name="connsiteX39" fmla="*/ 905806 w 1499290"/>
                        <a:gd name="connsiteY39" fmla="*/ 522514 h 753616"/>
                        <a:gd name="connsiteX40" fmla="*/ 856257 w 1499290"/>
                        <a:gd name="connsiteY40" fmla="*/ 527018 h 753616"/>
                        <a:gd name="connsiteX41" fmla="*/ 796063 w 1499290"/>
                        <a:gd name="connsiteY41" fmla="*/ 547399 h 753616"/>
                        <a:gd name="connsiteX42" fmla="*/ 750403 w 1499290"/>
                        <a:gd name="connsiteY42" fmla="*/ 578819 h 753616"/>
                        <a:gd name="connsiteX43" fmla="*/ 709863 w 1499290"/>
                        <a:gd name="connsiteY43" fmla="*/ 626116 h 753616"/>
                        <a:gd name="connsiteX44" fmla="*/ 691845 w 1499290"/>
                        <a:gd name="connsiteY44" fmla="*/ 644134 h 753616"/>
                        <a:gd name="connsiteX45" fmla="*/ 647490 w 1499290"/>
                        <a:gd name="connsiteY45" fmla="*/ 668108 h 753616"/>
                        <a:gd name="connsiteX46" fmla="*/ 550719 w 1499290"/>
                        <a:gd name="connsiteY46" fmla="*/ 677007 h 753616"/>
                        <a:gd name="connsiteX47" fmla="*/ 449837 w 1499290"/>
                        <a:gd name="connsiteY47" fmla="*/ 674028 h 753616"/>
                        <a:gd name="connsiteX48" fmla="*/ 385888 w 1499290"/>
                        <a:gd name="connsiteY48" fmla="*/ 637474 h 753616"/>
                        <a:gd name="connsiteX49" fmla="*/ 340499 w 1499290"/>
                        <a:gd name="connsiteY49" fmla="*/ 603594 h 753616"/>
                        <a:gd name="connsiteX50" fmla="*/ 302212 w 1499290"/>
                        <a:gd name="connsiteY50" fmla="*/ 578819 h 753616"/>
                        <a:gd name="connsiteX51" fmla="*/ 266176 w 1499290"/>
                        <a:gd name="connsiteY51" fmla="*/ 556297 h 753616"/>
                        <a:gd name="connsiteX52" fmla="*/ 259420 w 1499290"/>
                        <a:gd name="connsiteY52" fmla="*/ 554045 h 753616"/>
                        <a:gd name="connsiteX53" fmla="*/ 236897 w 1499290"/>
                        <a:gd name="connsiteY53" fmla="*/ 545036 h 753616"/>
                        <a:gd name="connsiteX54" fmla="*/ 180592 w 1499290"/>
                        <a:gd name="connsiteY54" fmla="*/ 536027 h 753616"/>
                        <a:gd name="connsiteX55" fmla="*/ 117530 w 1499290"/>
                        <a:gd name="connsiteY55" fmla="*/ 533775 h 753616"/>
                        <a:gd name="connsiteX56" fmla="*/ 76990 w 1499290"/>
                        <a:gd name="connsiteY56" fmla="*/ 536027 h 753616"/>
                        <a:gd name="connsiteX57" fmla="*/ 61716 w 1499290"/>
                        <a:gd name="connsiteY57" fmla="*/ 536930 h 753616"/>
                        <a:gd name="connsiteX58" fmla="*/ 23554 w 1499290"/>
                        <a:gd name="connsiteY58" fmla="*/ 550729 h 753616"/>
                        <a:gd name="connsiteX59" fmla="*/ 174 w 1499290"/>
                        <a:gd name="connsiteY59" fmla="*/ 573331 h 753616"/>
                        <a:gd name="connsiteX60" fmla="*/ 16278 w 1499290"/>
                        <a:gd name="connsiteY60" fmla="*/ 613525 h 753616"/>
                        <a:gd name="connsiteX61" fmla="*/ 73673 w 1499290"/>
                        <a:gd name="connsiteY61" fmla="*/ 624127 h 753616"/>
                        <a:gd name="connsiteX62" fmla="*/ 125098 w 1499290"/>
                        <a:gd name="connsiteY62" fmla="*/ 629432 h 753616"/>
                        <a:gd name="connsiteX63" fmla="*/ 167079 w 1499290"/>
                        <a:gd name="connsiteY63" fmla="*/ 632873 h 753616"/>
                        <a:gd name="connsiteX64" fmla="*/ 219459 w 1499290"/>
                        <a:gd name="connsiteY64" fmla="*/ 640429 h 753616"/>
                        <a:gd name="connsiteX65" fmla="*/ 271260 w 1499290"/>
                        <a:gd name="connsiteY65" fmla="*/ 659173 h 753616"/>
                        <a:gd name="connsiteX66" fmla="*/ 302212 w 1499290"/>
                        <a:gd name="connsiteY66" fmla="*/ 675665 h 753616"/>
                        <a:gd name="connsiteX67" fmla="*/ 337300 w 1499290"/>
                        <a:gd name="connsiteY67" fmla="*/ 700365 h 753616"/>
                        <a:gd name="connsiteX68" fmla="*/ 363637 w 1499290"/>
                        <a:gd name="connsiteY68" fmla="*/ 738763 h 753616"/>
                        <a:gd name="connsiteX69" fmla="*/ 403561 w 1499290"/>
                        <a:gd name="connsiteY69" fmla="*/ 752240 h 753616"/>
                        <a:gd name="connsiteX70" fmla="*/ 548393 w 1499290"/>
                        <a:gd name="connsiteY70" fmla="*/ 753003 h 753616"/>
                        <a:gd name="connsiteX71" fmla="*/ 630198 w 1499290"/>
                        <a:gd name="connsiteY71" fmla="*/ 750751 h 753616"/>
                        <a:gd name="connsiteX72" fmla="*/ 689593 w 1499290"/>
                        <a:gd name="connsiteY72" fmla="*/ 745483 h 753616"/>
                        <a:gd name="connsiteX73" fmla="*/ 735846 w 1499290"/>
                        <a:gd name="connsiteY73" fmla="*/ 708955 h 753616"/>
                        <a:gd name="connsiteX74" fmla="*/ 766094 w 1499290"/>
                        <a:gd name="connsiteY74" fmla="*/ 676722 h 753616"/>
                        <a:gd name="connsiteX75" fmla="*/ 818622 w 1499290"/>
                        <a:gd name="connsiteY75" fmla="*/ 631642 h 753616"/>
                        <a:gd name="connsiteX76" fmla="*/ 869696 w 1499290"/>
                        <a:gd name="connsiteY76" fmla="*/ 611335 h 753616"/>
                        <a:gd name="connsiteX77" fmla="*/ 932033 w 1499290"/>
                        <a:gd name="connsiteY77" fmla="*/ 606609 h 753616"/>
                        <a:gd name="connsiteX78" fmla="*/ 990553 w 1499290"/>
                        <a:gd name="connsiteY78" fmla="*/ 619249 h 753616"/>
                        <a:gd name="connsiteX79" fmla="*/ 1055647 w 1499290"/>
                        <a:gd name="connsiteY79" fmla="*/ 656699 h 753616"/>
                        <a:gd name="connsiteX80" fmla="*/ 1085983 w 1499290"/>
                        <a:gd name="connsiteY80" fmla="*/ 686926 h 753616"/>
                        <a:gd name="connsiteX81" fmla="*/ 1131027 w 1499290"/>
                        <a:gd name="connsiteY81" fmla="*/ 727466 h 753616"/>
                        <a:gd name="connsiteX82" fmla="*/ 1191837 w 1499290"/>
                        <a:gd name="connsiteY82" fmla="*/ 745483 h 753616"/>
                        <a:gd name="connsiteX83" fmla="*/ 1268413 w 1499290"/>
                        <a:gd name="connsiteY83" fmla="*/ 747736 h 753616"/>
                        <a:gd name="connsiteX84" fmla="*/ 1309678 w 1499290"/>
                        <a:gd name="connsiteY84" fmla="*/ 732512 h 753616"/>
                        <a:gd name="connsiteX85" fmla="*/ 1315709 w 1499290"/>
                        <a:gd name="connsiteY85" fmla="*/ 691430 h 753616"/>
                        <a:gd name="connsiteX86" fmla="*/ 1309506 w 1499290"/>
                        <a:gd name="connsiteY86" fmla="*/ 638093 h 753616"/>
                        <a:gd name="connsiteX87" fmla="*/ 1331880 w 1499290"/>
                        <a:gd name="connsiteY87" fmla="*/ 514699 h 753616"/>
                        <a:gd name="connsiteX88" fmla="*/ 1364281 w 1499290"/>
                        <a:gd name="connsiteY88" fmla="*/ 394737 h 753616"/>
                        <a:gd name="connsiteX89" fmla="*/ 1394757 w 1499290"/>
                        <a:gd name="connsiteY89" fmla="*/ 270314 h 753616"/>
                        <a:gd name="connsiteX90" fmla="*/ 1435077 w 1499290"/>
                        <a:gd name="connsiteY90" fmla="*/ 157655 h 753616"/>
                        <a:gd name="connsiteX91" fmla="*/ 1494791 w 1499290"/>
                        <a:gd name="connsiteY91" fmla="*/ 100881 h 753616"/>
                        <a:gd name="connsiteX92" fmla="*/ 1493634 w 1499290"/>
                        <a:gd name="connsiteY92" fmla="*/ 0 h 753616"/>
                        <a:gd name="connsiteX93" fmla="*/ 1482373 w 1499290"/>
                        <a:gd name="connsiteY93" fmla="*/ 9008 h 753616"/>
                        <a:gd name="connsiteX94" fmla="*/ 1480121 w 1499290"/>
                        <a:gd name="connsiteY94" fmla="*/ 18017 h 753616"/>
                        <a:gd name="connsiteX95" fmla="*/ 1473364 w 1499290"/>
                        <a:gd name="connsiteY95" fmla="*/ 20270 h 753616"/>
                        <a:gd name="connsiteX96" fmla="*/ 1482373 w 1499290"/>
                        <a:gd name="connsiteY96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18864 w 1499290"/>
                        <a:gd name="connsiteY32" fmla="*/ 560802 h 753616"/>
                        <a:gd name="connsiteX33" fmla="*/ 1223873 w 1499290"/>
                        <a:gd name="connsiteY33" fmla="*/ 600406 h 753616"/>
                        <a:gd name="connsiteX34" fmla="*/ 1222964 w 1499290"/>
                        <a:gd name="connsiteY34" fmla="*/ 663714 h 753616"/>
                        <a:gd name="connsiteX35" fmla="*/ 1156381 w 1499290"/>
                        <a:gd name="connsiteY35" fmla="*/ 643408 h 753616"/>
                        <a:gd name="connsiteX36" fmla="*/ 1093602 w 1499290"/>
                        <a:gd name="connsiteY36" fmla="*/ 589675 h 753616"/>
                        <a:gd name="connsiteX37" fmla="*/ 1002467 w 1499290"/>
                        <a:gd name="connsiteY37" fmla="*/ 535190 h 753616"/>
                        <a:gd name="connsiteX38" fmla="*/ 905806 w 1499290"/>
                        <a:gd name="connsiteY38" fmla="*/ 522514 h 753616"/>
                        <a:gd name="connsiteX39" fmla="*/ 856257 w 1499290"/>
                        <a:gd name="connsiteY39" fmla="*/ 527018 h 753616"/>
                        <a:gd name="connsiteX40" fmla="*/ 796063 w 1499290"/>
                        <a:gd name="connsiteY40" fmla="*/ 547399 h 753616"/>
                        <a:gd name="connsiteX41" fmla="*/ 750403 w 1499290"/>
                        <a:gd name="connsiteY41" fmla="*/ 578819 h 753616"/>
                        <a:gd name="connsiteX42" fmla="*/ 709863 w 1499290"/>
                        <a:gd name="connsiteY42" fmla="*/ 626116 h 753616"/>
                        <a:gd name="connsiteX43" fmla="*/ 691845 w 1499290"/>
                        <a:gd name="connsiteY43" fmla="*/ 644134 h 753616"/>
                        <a:gd name="connsiteX44" fmla="*/ 647490 w 1499290"/>
                        <a:gd name="connsiteY44" fmla="*/ 668108 h 753616"/>
                        <a:gd name="connsiteX45" fmla="*/ 550719 w 1499290"/>
                        <a:gd name="connsiteY45" fmla="*/ 677007 h 753616"/>
                        <a:gd name="connsiteX46" fmla="*/ 449837 w 1499290"/>
                        <a:gd name="connsiteY46" fmla="*/ 674028 h 753616"/>
                        <a:gd name="connsiteX47" fmla="*/ 385888 w 1499290"/>
                        <a:gd name="connsiteY47" fmla="*/ 637474 h 753616"/>
                        <a:gd name="connsiteX48" fmla="*/ 340499 w 1499290"/>
                        <a:gd name="connsiteY48" fmla="*/ 603594 h 753616"/>
                        <a:gd name="connsiteX49" fmla="*/ 302212 w 1499290"/>
                        <a:gd name="connsiteY49" fmla="*/ 578819 h 753616"/>
                        <a:gd name="connsiteX50" fmla="*/ 266176 w 1499290"/>
                        <a:gd name="connsiteY50" fmla="*/ 556297 h 753616"/>
                        <a:gd name="connsiteX51" fmla="*/ 259420 w 1499290"/>
                        <a:gd name="connsiteY51" fmla="*/ 554045 h 753616"/>
                        <a:gd name="connsiteX52" fmla="*/ 236897 w 1499290"/>
                        <a:gd name="connsiteY52" fmla="*/ 545036 h 753616"/>
                        <a:gd name="connsiteX53" fmla="*/ 180592 w 1499290"/>
                        <a:gd name="connsiteY53" fmla="*/ 536027 h 753616"/>
                        <a:gd name="connsiteX54" fmla="*/ 117530 w 1499290"/>
                        <a:gd name="connsiteY54" fmla="*/ 533775 h 753616"/>
                        <a:gd name="connsiteX55" fmla="*/ 76990 w 1499290"/>
                        <a:gd name="connsiteY55" fmla="*/ 536027 h 753616"/>
                        <a:gd name="connsiteX56" fmla="*/ 61716 w 1499290"/>
                        <a:gd name="connsiteY56" fmla="*/ 536930 h 753616"/>
                        <a:gd name="connsiteX57" fmla="*/ 23554 w 1499290"/>
                        <a:gd name="connsiteY57" fmla="*/ 550729 h 753616"/>
                        <a:gd name="connsiteX58" fmla="*/ 174 w 1499290"/>
                        <a:gd name="connsiteY58" fmla="*/ 573331 h 753616"/>
                        <a:gd name="connsiteX59" fmla="*/ 16278 w 1499290"/>
                        <a:gd name="connsiteY59" fmla="*/ 613525 h 753616"/>
                        <a:gd name="connsiteX60" fmla="*/ 73673 w 1499290"/>
                        <a:gd name="connsiteY60" fmla="*/ 624127 h 753616"/>
                        <a:gd name="connsiteX61" fmla="*/ 125098 w 1499290"/>
                        <a:gd name="connsiteY61" fmla="*/ 629432 h 753616"/>
                        <a:gd name="connsiteX62" fmla="*/ 167079 w 1499290"/>
                        <a:gd name="connsiteY62" fmla="*/ 632873 h 753616"/>
                        <a:gd name="connsiteX63" fmla="*/ 219459 w 1499290"/>
                        <a:gd name="connsiteY63" fmla="*/ 640429 h 753616"/>
                        <a:gd name="connsiteX64" fmla="*/ 271260 w 1499290"/>
                        <a:gd name="connsiteY64" fmla="*/ 659173 h 753616"/>
                        <a:gd name="connsiteX65" fmla="*/ 302212 w 1499290"/>
                        <a:gd name="connsiteY65" fmla="*/ 675665 h 753616"/>
                        <a:gd name="connsiteX66" fmla="*/ 337300 w 1499290"/>
                        <a:gd name="connsiteY66" fmla="*/ 700365 h 753616"/>
                        <a:gd name="connsiteX67" fmla="*/ 363637 w 1499290"/>
                        <a:gd name="connsiteY67" fmla="*/ 738763 h 753616"/>
                        <a:gd name="connsiteX68" fmla="*/ 403561 w 1499290"/>
                        <a:gd name="connsiteY68" fmla="*/ 752240 h 753616"/>
                        <a:gd name="connsiteX69" fmla="*/ 548393 w 1499290"/>
                        <a:gd name="connsiteY69" fmla="*/ 753003 h 753616"/>
                        <a:gd name="connsiteX70" fmla="*/ 630198 w 1499290"/>
                        <a:gd name="connsiteY70" fmla="*/ 750751 h 753616"/>
                        <a:gd name="connsiteX71" fmla="*/ 689593 w 1499290"/>
                        <a:gd name="connsiteY71" fmla="*/ 745483 h 753616"/>
                        <a:gd name="connsiteX72" fmla="*/ 735846 w 1499290"/>
                        <a:gd name="connsiteY72" fmla="*/ 708955 h 753616"/>
                        <a:gd name="connsiteX73" fmla="*/ 766094 w 1499290"/>
                        <a:gd name="connsiteY73" fmla="*/ 676722 h 753616"/>
                        <a:gd name="connsiteX74" fmla="*/ 818622 w 1499290"/>
                        <a:gd name="connsiteY74" fmla="*/ 631642 h 753616"/>
                        <a:gd name="connsiteX75" fmla="*/ 869696 w 1499290"/>
                        <a:gd name="connsiteY75" fmla="*/ 611335 h 753616"/>
                        <a:gd name="connsiteX76" fmla="*/ 932033 w 1499290"/>
                        <a:gd name="connsiteY76" fmla="*/ 606609 h 753616"/>
                        <a:gd name="connsiteX77" fmla="*/ 990553 w 1499290"/>
                        <a:gd name="connsiteY77" fmla="*/ 619249 h 753616"/>
                        <a:gd name="connsiteX78" fmla="*/ 1055647 w 1499290"/>
                        <a:gd name="connsiteY78" fmla="*/ 656699 h 753616"/>
                        <a:gd name="connsiteX79" fmla="*/ 1085983 w 1499290"/>
                        <a:gd name="connsiteY79" fmla="*/ 686926 h 753616"/>
                        <a:gd name="connsiteX80" fmla="*/ 1131027 w 1499290"/>
                        <a:gd name="connsiteY80" fmla="*/ 727466 h 753616"/>
                        <a:gd name="connsiteX81" fmla="*/ 1191837 w 1499290"/>
                        <a:gd name="connsiteY81" fmla="*/ 745483 h 753616"/>
                        <a:gd name="connsiteX82" fmla="*/ 1268413 w 1499290"/>
                        <a:gd name="connsiteY82" fmla="*/ 747736 h 753616"/>
                        <a:gd name="connsiteX83" fmla="*/ 1309678 w 1499290"/>
                        <a:gd name="connsiteY83" fmla="*/ 732512 h 753616"/>
                        <a:gd name="connsiteX84" fmla="*/ 1315709 w 1499290"/>
                        <a:gd name="connsiteY84" fmla="*/ 691430 h 753616"/>
                        <a:gd name="connsiteX85" fmla="*/ 1309506 w 1499290"/>
                        <a:gd name="connsiteY85" fmla="*/ 638093 h 753616"/>
                        <a:gd name="connsiteX86" fmla="*/ 1331880 w 1499290"/>
                        <a:gd name="connsiteY86" fmla="*/ 514699 h 753616"/>
                        <a:gd name="connsiteX87" fmla="*/ 1364281 w 1499290"/>
                        <a:gd name="connsiteY87" fmla="*/ 394737 h 753616"/>
                        <a:gd name="connsiteX88" fmla="*/ 1394757 w 1499290"/>
                        <a:gd name="connsiteY88" fmla="*/ 270314 h 753616"/>
                        <a:gd name="connsiteX89" fmla="*/ 1435077 w 1499290"/>
                        <a:gd name="connsiteY89" fmla="*/ 157655 h 753616"/>
                        <a:gd name="connsiteX90" fmla="*/ 1494791 w 1499290"/>
                        <a:gd name="connsiteY90" fmla="*/ 100881 h 753616"/>
                        <a:gd name="connsiteX91" fmla="*/ 1493634 w 1499290"/>
                        <a:gd name="connsiteY91" fmla="*/ 0 h 753616"/>
                        <a:gd name="connsiteX92" fmla="*/ 1482373 w 1499290"/>
                        <a:gd name="connsiteY92" fmla="*/ 9008 h 753616"/>
                        <a:gd name="connsiteX93" fmla="*/ 1480121 w 1499290"/>
                        <a:gd name="connsiteY93" fmla="*/ 18017 h 753616"/>
                        <a:gd name="connsiteX94" fmla="*/ 1473364 w 1499290"/>
                        <a:gd name="connsiteY94" fmla="*/ 20270 h 753616"/>
                        <a:gd name="connsiteX95" fmla="*/ 1482373 w 1499290"/>
                        <a:gd name="connsiteY95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30125 w 1499290"/>
                        <a:gd name="connsiteY30" fmla="*/ 540532 h 753616"/>
                        <a:gd name="connsiteX31" fmla="*/ 1225620 w 1499290"/>
                        <a:gd name="connsiteY31" fmla="*/ 545036 h 753616"/>
                        <a:gd name="connsiteX32" fmla="*/ 1223873 w 1499290"/>
                        <a:gd name="connsiteY32" fmla="*/ 600406 h 753616"/>
                        <a:gd name="connsiteX33" fmla="*/ 1222964 w 1499290"/>
                        <a:gd name="connsiteY33" fmla="*/ 663714 h 753616"/>
                        <a:gd name="connsiteX34" fmla="*/ 1156381 w 1499290"/>
                        <a:gd name="connsiteY34" fmla="*/ 643408 h 753616"/>
                        <a:gd name="connsiteX35" fmla="*/ 1093602 w 1499290"/>
                        <a:gd name="connsiteY35" fmla="*/ 589675 h 753616"/>
                        <a:gd name="connsiteX36" fmla="*/ 1002467 w 1499290"/>
                        <a:gd name="connsiteY36" fmla="*/ 535190 h 753616"/>
                        <a:gd name="connsiteX37" fmla="*/ 905806 w 1499290"/>
                        <a:gd name="connsiteY37" fmla="*/ 522514 h 753616"/>
                        <a:gd name="connsiteX38" fmla="*/ 856257 w 1499290"/>
                        <a:gd name="connsiteY38" fmla="*/ 527018 h 753616"/>
                        <a:gd name="connsiteX39" fmla="*/ 796063 w 1499290"/>
                        <a:gd name="connsiteY39" fmla="*/ 547399 h 753616"/>
                        <a:gd name="connsiteX40" fmla="*/ 750403 w 1499290"/>
                        <a:gd name="connsiteY40" fmla="*/ 578819 h 753616"/>
                        <a:gd name="connsiteX41" fmla="*/ 709863 w 1499290"/>
                        <a:gd name="connsiteY41" fmla="*/ 626116 h 753616"/>
                        <a:gd name="connsiteX42" fmla="*/ 691845 w 1499290"/>
                        <a:gd name="connsiteY42" fmla="*/ 644134 h 753616"/>
                        <a:gd name="connsiteX43" fmla="*/ 647490 w 1499290"/>
                        <a:gd name="connsiteY43" fmla="*/ 668108 h 753616"/>
                        <a:gd name="connsiteX44" fmla="*/ 550719 w 1499290"/>
                        <a:gd name="connsiteY44" fmla="*/ 677007 h 753616"/>
                        <a:gd name="connsiteX45" fmla="*/ 449837 w 1499290"/>
                        <a:gd name="connsiteY45" fmla="*/ 674028 h 753616"/>
                        <a:gd name="connsiteX46" fmla="*/ 385888 w 1499290"/>
                        <a:gd name="connsiteY46" fmla="*/ 637474 h 753616"/>
                        <a:gd name="connsiteX47" fmla="*/ 340499 w 1499290"/>
                        <a:gd name="connsiteY47" fmla="*/ 603594 h 753616"/>
                        <a:gd name="connsiteX48" fmla="*/ 302212 w 1499290"/>
                        <a:gd name="connsiteY48" fmla="*/ 578819 h 753616"/>
                        <a:gd name="connsiteX49" fmla="*/ 266176 w 1499290"/>
                        <a:gd name="connsiteY49" fmla="*/ 556297 h 753616"/>
                        <a:gd name="connsiteX50" fmla="*/ 259420 w 1499290"/>
                        <a:gd name="connsiteY50" fmla="*/ 554045 h 753616"/>
                        <a:gd name="connsiteX51" fmla="*/ 236897 w 1499290"/>
                        <a:gd name="connsiteY51" fmla="*/ 545036 h 753616"/>
                        <a:gd name="connsiteX52" fmla="*/ 180592 w 1499290"/>
                        <a:gd name="connsiteY52" fmla="*/ 536027 h 753616"/>
                        <a:gd name="connsiteX53" fmla="*/ 117530 w 1499290"/>
                        <a:gd name="connsiteY53" fmla="*/ 533775 h 753616"/>
                        <a:gd name="connsiteX54" fmla="*/ 76990 w 1499290"/>
                        <a:gd name="connsiteY54" fmla="*/ 536027 h 753616"/>
                        <a:gd name="connsiteX55" fmla="*/ 61716 w 1499290"/>
                        <a:gd name="connsiteY55" fmla="*/ 536930 h 753616"/>
                        <a:gd name="connsiteX56" fmla="*/ 23554 w 1499290"/>
                        <a:gd name="connsiteY56" fmla="*/ 550729 h 753616"/>
                        <a:gd name="connsiteX57" fmla="*/ 174 w 1499290"/>
                        <a:gd name="connsiteY57" fmla="*/ 573331 h 753616"/>
                        <a:gd name="connsiteX58" fmla="*/ 16278 w 1499290"/>
                        <a:gd name="connsiteY58" fmla="*/ 613525 h 753616"/>
                        <a:gd name="connsiteX59" fmla="*/ 73673 w 1499290"/>
                        <a:gd name="connsiteY59" fmla="*/ 624127 h 753616"/>
                        <a:gd name="connsiteX60" fmla="*/ 125098 w 1499290"/>
                        <a:gd name="connsiteY60" fmla="*/ 629432 h 753616"/>
                        <a:gd name="connsiteX61" fmla="*/ 167079 w 1499290"/>
                        <a:gd name="connsiteY61" fmla="*/ 632873 h 753616"/>
                        <a:gd name="connsiteX62" fmla="*/ 219459 w 1499290"/>
                        <a:gd name="connsiteY62" fmla="*/ 640429 h 753616"/>
                        <a:gd name="connsiteX63" fmla="*/ 271260 w 1499290"/>
                        <a:gd name="connsiteY63" fmla="*/ 659173 h 753616"/>
                        <a:gd name="connsiteX64" fmla="*/ 302212 w 1499290"/>
                        <a:gd name="connsiteY64" fmla="*/ 675665 h 753616"/>
                        <a:gd name="connsiteX65" fmla="*/ 337300 w 1499290"/>
                        <a:gd name="connsiteY65" fmla="*/ 700365 h 753616"/>
                        <a:gd name="connsiteX66" fmla="*/ 363637 w 1499290"/>
                        <a:gd name="connsiteY66" fmla="*/ 738763 h 753616"/>
                        <a:gd name="connsiteX67" fmla="*/ 403561 w 1499290"/>
                        <a:gd name="connsiteY67" fmla="*/ 752240 h 753616"/>
                        <a:gd name="connsiteX68" fmla="*/ 548393 w 1499290"/>
                        <a:gd name="connsiteY68" fmla="*/ 753003 h 753616"/>
                        <a:gd name="connsiteX69" fmla="*/ 630198 w 1499290"/>
                        <a:gd name="connsiteY69" fmla="*/ 750751 h 753616"/>
                        <a:gd name="connsiteX70" fmla="*/ 689593 w 1499290"/>
                        <a:gd name="connsiteY70" fmla="*/ 745483 h 753616"/>
                        <a:gd name="connsiteX71" fmla="*/ 735846 w 1499290"/>
                        <a:gd name="connsiteY71" fmla="*/ 708955 h 753616"/>
                        <a:gd name="connsiteX72" fmla="*/ 766094 w 1499290"/>
                        <a:gd name="connsiteY72" fmla="*/ 676722 h 753616"/>
                        <a:gd name="connsiteX73" fmla="*/ 818622 w 1499290"/>
                        <a:gd name="connsiteY73" fmla="*/ 631642 h 753616"/>
                        <a:gd name="connsiteX74" fmla="*/ 869696 w 1499290"/>
                        <a:gd name="connsiteY74" fmla="*/ 611335 h 753616"/>
                        <a:gd name="connsiteX75" fmla="*/ 932033 w 1499290"/>
                        <a:gd name="connsiteY75" fmla="*/ 606609 h 753616"/>
                        <a:gd name="connsiteX76" fmla="*/ 990553 w 1499290"/>
                        <a:gd name="connsiteY76" fmla="*/ 619249 h 753616"/>
                        <a:gd name="connsiteX77" fmla="*/ 1055647 w 1499290"/>
                        <a:gd name="connsiteY77" fmla="*/ 656699 h 753616"/>
                        <a:gd name="connsiteX78" fmla="*/ 1085983 w 1499290"/>
                        <a:gd name="connsiteY78" fmla="*/ 686926 h 753616"/>
                        <a:gd name="connsiteX79" fmla="*/ 1131027 w 1499290"/>
                        <a:gd name="connsiteY79" fmla="*/ 727466 h 753616"/>
                        <a:gd name="connsiteX80" fmla="*/ 1191837 w 1499290"/>
                        <a:gd name="connsiteY80" fmla="*/ 745483 h 753616"/>
                        <a:gd name="connsiteX81" fmla="*/ 1268413 w 1499290"/>
                        <a:gd name="connsiteY81" fmla="*/ 747736 h 753616"/>
                        <a:gd name="connsiteX82" fmla="*/ 1309678 w 1499290"/>
                        <a:gd name="connsiteY82" fmla="*/ 732512 h 753616"/>
                        <a:gd name="connsiteX83" fmla="*/ 1315709 w 1499290"/>
                        <a:gd name="connsiteY83" fmla="*/ 691430 h 753616"/>
                        <a:gd name="connsiteX84" fmla="*/ 1309506 w 1499290"/>
                        <a:gd name="connsiteY84" fmla="*/ 638093 h 753616"/>
                        <a:gd name="connsiteX85" fmla="*/ 1331880 w 1499290"/>
                        <a:gd name="connsiteY85" fmla="*/ 514699 h 753616"/>
                        <a:gd name="connsiteX86" fmla="*/ 1364281 w 1499290"/>
                        <a:gd name="connsiteY86" fmla="*/ 394737 h 753616"/>
                        <a:gd name="connsiteX87" fmla="*/ 1394757 w 1499290"/>
                        <a:gd name="connsiteY87" fmla="*/ 270314 h 753616"/>
                        <a:gd name="connsiteX88" fmla="*/ 1435077 w 1499290"/>
                        <a:gd name="connsiteY88" fmla="*/ 157655 h 753616"/>
                        <a:gd name="connsiteX89" fmla="*/ 1494791 w 1499290"/>
                        <a:gd name="connsiteY89" fmla="*/ 100881 h 753616"/>
                        <a:gd name="connsiteX90" fmla="*/ 1493634 w 1499290"/>
                        <a:gd name="connsiteY90" fmla="*/ 0 h 753616"/>
                        <a:gd name="connsiteX91" fmla="*/ 1482373 w 1499290"/>
                        <a:gd name="connsiteY91" fmla="*/ 9008 h 753616"/>
                        <a:gd name="connsiteX92" fmla="*/ 1480121 w 1499290"/>
                        <a:gd name="connsiteY92" fmla="*/ 18017 h 753616"/>
                        <a:gd name="connsiteX93" fmla="*/ 1473364 w 1499290"/>
                        <a:gd name="connsiteY93" fmla="*/ 20270 h 753616"/>
                        <a:gd name="connsiteX94" fmla="*/ 1482373 w 1499290"/>
                        <a:gd name="connsiteY94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34629 w 1499290"/>
                        <a:gd name="connsiteY29" fmla="*/ 518009 h 753616"/>
                        <a:gd name="connsiteX30" fmla="*/ 1225620 w 1499290"/>
                        <a:gd name="connsiteY30" fmla="*/ 545036 h 753616"/>
                        <a:gd name="connsiteX31" fmla="*/ 1223873 w 1499290"/>
                        <a:gd name="connsiteY31" fmla="*/ 600406 h 753616"/>
                        <a:gd name="connsiteX32" fmla="*/ 1222964 w 1499290"/>
                        <a:gd name="connsiteY32" fmla="*/ 663714 h 753616"/>
                        <a:gd name="connsiteX33" fmla="*/ 1156381 w 1499290"/>
                        <a:gd name="connsiteY33" fmla="*/ 643408 h 753616"/>
                        <a:gd name="connsiteX34" fmla="*/ 1093602 w 1499290"/>
                        <a:gd name="connsiteY34" fmla="*/ 589675 h 753616"/>
                        <a:gd name="connsiteX35" fmla="*/ 1002467 w 1499290"/>
                        <a:gd name="connsiteY35" fmla="*/ 535190 h 753616"/>
                        <a:gd name="connsiteX36" fmla="*/ 905806 w 1499290"/>
                        <a:gd name="connsiteY36" fmla="*/ 522514 h 753616"/>
                        <a:gd name="connsiteX37" fmla="*/ 856257 w 1499290"/>
                        <a:gd name="connsiteY37" fmla="*/ 527018 h 753616"/>
                        <a:gd name="connsiteX38" fmla="*/ 796063 w 1499290"/>
                        <a:gd name="connsiteY38" fmla="*/ 547399 h 753616"/>
                        <a:gd name="connsiteX39" fmla="*/ 750403 w 1499290"/>
                        <a:gd name="connsiteY39" fmla="*/ 578819 h 753616"/>
                        <a:gd name="connsiteX40" fmla="*/ 709863 w 1499290"/>
                        <a:gd name="connsiteY40" fmla="*/ 626116 h 753616"/>
                        <a:gd name="connsiteX41" fmla="*/ 691845 w 1499290"/>
                        <a:gd name="connsiteY41" fmla="*/ 644134 h 753616"/>
                        <a:gd name="connsiteX42" fmla="*/ 647490 w 1499290"/>
                        <a:gd name="connsiteY42" fmla="*/ 668108 h 753616"/>
                        <a:gd name="connsiteX43" fmla="*/ 550719 w 1499290"/>
                        <a:gd name="connsiteY43" fmla="*/ 677007 h 753616"/>
                        <a:gd name="connsiteX44" fmla="*/ 449837 w 1499290"/>
                        <a:gd name="connsiteY44" fmla="*/ 674028 h 753616"/>
                        <a:gd name="connsiteX45" fmla="*/ 385888 w 1499290"/>
                        <a:gd name="connsiteY45" fmla="*/ 637474 h 753616"/>
                        <a:gd name="connsiteX46" fmla="*/ 340499 w 1499290"/>
                        <a:gd name="connsiteY46" fmla="*/ 603594 h 753616"/>
                        <a:gd name="connsiteX47" fmla="*/ 302212 w 1499290"/>
                        <a:gd name="connsiteY47" fmla="*/ 578819 h 753616"/>
                        <a:gd name="connsiteX48" fmla="*/ 266176 w 1499290"/>
                        <a:gd name="connsiteY48" fmla="*/ 556297 h 753616"/>
                        <a:gd name="connsiteX49" fmla="*/ 259420 w 1499290"/>
                        <a:gd name="connsiteY49" fmla="*/ 554045 h 753616"/>
                        <a:gd name="connsiteX50" fmla="*/ 236897 w 1499290"/>
                        <a:gd name="connsiteY50" fmla="*/ 545036 h 753616"/>
                        <a:gd name="connsiteX51" fmla="*/ 180592 w 1499290"/>
                        <a:gd name="connsiteY51" fmla="*/ 536027 h 753616"/>
                        <a:gd name="connsiteX52" fmla="*/ 117530 w 1499290"/>
                        <a:gd name="connsiteY52" fmla="*/ 533775 h 753616"/>
                        <a:gd name="connsiteX53" fmla="*/ 76990 w 1499290"/>
                        <a:gd name="connsiteY53" fmla="*/ 536027 h 753616"/>
                        <a:gd name="connsiteX54" fmla="*/ 61716 w 1499290"/>
                        <a:gd name="connsiteY54" fmla="*/ 536930 h 753616"/>
                        <a:gd name="connsiteX55" fmla="*/ 23554 w 1499290"/>
                        <a:gd name="connsiteY55" fmla="*/ 550729 h 753616"/>
                        <a:gd name="connsiteX56" fmla="*/ 174 w 1499290"/>
                        <a:gd name="connsiteY56" fmla="*/ 573331 h 753616"/>
                        <a:gd name="connsiteX57" fmla="*/ 16278 w 1499290"/>
                        <a:gd name="connsiteY57" fmla="*/ 613525 h 753616"/>
                        <a:gd name="connsiteX58" fmla="*/ 73673 w 1499290"/>
                        <a:gd name="connsiteY58" fmla="*/ 624127 h 753616"/>
                        <a:gd name="connsiteX59" fmla="*/ 125098 w 1499290"/>
                        <a:gd name="connsiteY59" fmla="*/ 629432 h 753616"/>
                        <a:gd name="connsiteX60" fmla="*/ 167079 w 1499290"/>
                        <a:gd name="connsiteY60" fmla="*/ 632873 h 753616"/>
                        <a:gd name="connsiteX61" fmla="*/ 219459 w 1499290"/>
                        <a:gd name="connsiteY61" fmla="*/ 640429 h 753616"/>
                        <a:gd name="connsiteX62" fmla="*/ 271260 w 1499290"/>
                        <a:gd name="connsiteY62" fmla="*/ 659173 h 753616"/>
                        <a:gd name="connsiteX63" fmla="*/ 302212 w 1499290"/>
                        <a:gd name="connsiteY63" fmla="*/ 675665 h 753616"/>
                        <a:gd name="connsiteX64" fmla="*/ 337300 w 1499290"/>
                        <a:gd name="connsiteY64" fmla="*/ 700365 h 753616"/>
                        <a:gd name="connsiteX65" fmla="*/ 363637 w 1499290"/>
                        <a:gd name="connsiteY65" fmla="*/ 738763 h 753616"/>
                        <a:gd name="connsiteX66" fmla="*/ 403561 w 1499290"/>
                        <a:gd name="connsiteY66" fmla="*/ 752240 h 753616"/>
                        <a:gd name="connsiteX67" fmla="*/ 548393 w 1499290"/>
                        <a:gd name="connsiteY67" fmla="*/ 753003 h 753616"/>
                        <a:gd name="connsiteX68" fmla="*/ 630198 w 1499290"/>
                        <a:gd name="connsiteY68" fmla="*/ 750751 h 753616"/>
                        <a:gd name="connsiteX69" fmla="*/ 689593 w 1499290"/>
                        <a:gd name="connsiteY69" fmla="*/ 745483 h 753616"/>
                        <a:gd name="connsiteX70" fmla="*/ 735846 w 1499290"/>
                        <a:gd name="connsiteY70" fmla="*/ 708955 h 753616"/>
                        <a:gd name="connsiteX71" fmla="*/ 766094 w 1499290"/>
                        <a:gd name="connsiteY71" fmla="*/ 676722 h 753616"/>
                        <a:gd name="connsiteX72" fmla="*/ 818622 w 1499290"/>
                        <a:gd name="connsiteY72" fmla="*/ 631642 h 753616"/>
                        <a:gd name="connsiteX73" fmla="*/ 869696 w 1499290"/>
                        <a:gd name="connsiteY73" fmla="*/ 611335 h 753616"/>
                        <a:gd name="connsiteX74" fmla="*/ 932033 w 1499290"/>
                        <a:gd name="connsiteY74" fmla="*/ 606609 h 753616"/>
                        <a:gd name="connsiteX75" fmla="*/ 990553 w 1499290"/>
                        <a:gd name="connsiteY75" fmla="*/ 619249 h 753616"/>
                        <a:gd name="connsiteX76" fmla="*/ 1055647 w 1499290"/>
                        <a:gd name="connsiteY76" fmla="*/ 656699 h 753616"/>
                        <a:gd name="connsiteX77" fmla="*/ 1085983 w 1499290"/>
                        <a:gd name="connsiteY77" fmla="*/ 686926 h 753616"/>
                        <a:gd name="connsiteX78" fmla="*/ 1131027 w 1499290"/>
                        <a:gd name="connsiteY78" fmla="*/ 727466 h 753616"/>
                        <a:gd name="connsiteX79" fmla="*/ 1191837 w 1499290"/>
                        <a:gd name="connsiteY79" fmla="*/ 745483 h 753616"/>
                        <a:gd name="connsiteX80" fmla="*/ 1268413 w 1499290"/>
                        <a:gd name="connsiteY80" fmla="*/ 747736 h 753616"/>
                        <a:gd name="connsiteX81" fmla="*/ 1309678 w 1499290"/>
                        <a:gd name="connsiteY81" fmla="*/ 732512 h 753616"/>
                        <a:gd name="connsiteX82" fmla="*/ 1315709 w 1499290"/>
                        <a:gd name="connsiteY82" fmla="*/ 691430 h 753616"/>
                        <a:gd name="connsiteX83" fmla="*/ 1309506 w 1499290"/>
                        <a:gd name="connsiteY83" fmla="*/ 638093 h 753616"/>
                        <a:gd name="connsiteX84" fmla="*/ 1331880 w 1499290"/>
                        <a:gd name="connsiteY84" fmla="*/ 514699 h 753616"/>
                        <a:gd name="connsiteX85" fmla="*/ 1364281 w 1499290"/>
                        <a:gd name="connsiteY85" fmla="*/ 394737 h 753616"/>
                        <a:gd name="connsiteX86" fmla="*/ 1394757 w 1499290"/>
                        <a:gd name="connsiteY86" fmla="*/ 270314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31475 w 1499290"/>
                        <a:gd name="connsiteY15" fmla="*/ 225221 h 753616"/>
                        <a:gd name="connsiteX16" fmla="*/ 1320214 w 1499290"/>
                        <a:gd name="connsiteY16" fmla="*/ 245491 h 753616"/>
                        <a:gd name="connsiteX17" fmla="*/ 1308953 w 1499290"/>
                        <a:gd name="connsiteY17" fmla="*/ 259005 h 753616"/>
                        <a:gd name="connsiteX18" fmla="*/ 1306700 w 1499290"/>
                        <a:gd name="connsiteY18" fmla="*/ 265761 h 753616"/>
                        <a:gd name="connsiteX19" fmla="*/ 1302196 w 1499290"/>
                        <a:gd name="connsiteY19" fmla="*/ 270266 h 753616"/>
                        <a:gd name="connsiteX20" fmla="*/ 1293187 w 1499290"/>
                        <a:gd name="connsiteY20" fmla="*/ 288283 h 753616"/>
                        <a:gd name="connsiteX21" fmla="*/ 1290935 w 1499290"/>
                        <a:gd name="connsiteY21" fmla="*/ 297292 h 753616"/>
                        <a:gd name="connsiteX22" fmla="*/ 1288683 w 1499290"/>
                        <a:gd name="connsiteY22" fmla="*/ 304049 h 753616"/>
                        <a:gd name="connsiteX23" fmla="*/ 1270665 w 1499290"/>
                        <a:gd name="connsiteY23" fmla="*/ 382876 h 753616"/>
                        <a:gd name="connsiteX24" fmla="*/ 1263908 w 1499290"/>
                        <a:gd name="connsiteY24" fmla="*/ 409903 h 753616"/>
                        <a:gd name="connsiteX25" fmla="*/ 1254899 w 1499290"/>
                        <a:gd name="connsiteY25" fmla="*/ 432425 h 753616"/>
                        <a:gd name="connsiteX26" fmla="*/ 1248143 w 1499290"/>
                        <a:gd name="connsiteY26" fmla="*/ 481974 h 753616"/>
                        <a:gd name="connsiteX27" fmla="*/ 1243638 w 1499290"/>
                        <a:gd name="connsiteY27" fmla="*/ 488731 h 753616"/>
                        <a:gd name="connsiteX28" fmla="*/ 1239134 w 1499290"/>
                        <a:gd name="connsiteY28" fmla="*/ 509001 h 753616"/>
                        <a:gd name="connsiteX29" fmla="*/ 1225620 w 1499290"/>
                        <a:gd name="connsiteY29" fmla="*/ 545036 h 753616"/>
                        <a:gd name="connsiteX30" fmla="*/ 1223873 w 1499290"/>
                        <a:gd name="connsiteY30" fmla="*/ 600406 h 753616"/>
                        <a:gd name="connsiteX31" fmla="*/ 1222964 w 1499290"/>
                        <a:gd name="connsiteY31" fmla="*/ 663714 h 753616"/>
                        <a:gd name="connsiteX32" fmla="*/ 1156381 w 1499290"/>
                        <a:gd name="connsiteY32" fmla="*/ 643408 h 753616"/>
                        <a:gd name="connsiteX33" fmla="*/ 1093602 w 1499290"/>
                        <a:gd name="connsiteY33" fmla="*/ 589675 h 753616"/>
                        <a:gd name="connsiteX34" fmla="*/ 1002467 w 1499290"/>
                        <a:gd name="connsiteY34" fmla="*/ 535190 h 753616"/>
                        <a:gd name="connsiteX35" fmla="*/ 905806 w 1499290"/>
                        <a:gd name="connsiteY35" fmla="*/ 522514 h 753616"/>
                        <a:gd name="connsiteX36" fmla="*/ 856257 w 1499290"/>
                        <a:gd name="connsiteY36" fmla="*/ 527018 h 753616"/>
                        <a:gd name="connsiteX37" fmla="*/ 796063 w 1499290"/>
                        <a:gd name="connsiteY37" fmla="*/ 547399 h 753616"/>
                        <a:gd name="connsiteX38" fmla="*/ 750403 w 1499290"/>
                        <a:gd name="connsiteY38" fmla="*/ 578819 h 753616"/>
                        <a:gd name="connsiteX39" fmla="*/ 709863 w 1499290"/>
                        <a:gd name="connsiteY39" fmla="*/ 626116 h 753616"/>
                        <a:gd name="connsiteX40" fmla="*/ 691845 w 1499290"/>
                        <a:gd name="connsiteY40" fmla="*/ 644134 h 753616"/>
                        <a:gd name="connsiteX41" fmla="*/ 647490 w 1499290"/>
                        <a:gd name="connsiteY41" fmla="*/ 668108 h 753616"/>
                        <a:gd name="connsiteX42" fmla="*/ 550719 w 1499290"/>
                        <a:gd name="connsiteY42" fmla="*/ 677007 h 753616"/>
                        <a:gd name="connsiteX43" fmla="*/ 449837 w 1499290"/>
                        <a:gd name="connsiteY43" fmla="*/ 674028 h 753616"/>
                        <a:gd name="connsiteX44" fmla="*/ 385888 w 1499290"/>
                        <a:gd name="connsiteY44" fmla="*/ 637474 h 753616"/>
                        <a:gd name="connsiteX45" fmla="*/ 340499 w 1499290"/>
                        <a:gd name="connsiteY45" fmla="*/ 603594 h 753616"/>
                        <a:gd name="connsiteX46" fmla="*/ 302212 w 1499290"/>
                        <a:gd name="connsiteY46" fmla="*/ 578819 h 753616"/>
                        <a:gd name="connsiteX47" fmla="*/ 266176 w 1499290"/>
                        <a:gd name="connsiteY47" fmla="*/ 556297 h 753616"/>
                        <a:gd name="connsiteX48" fmla="*/ 259420 w 1499290"/>
                        <a:gd name="connsiteY48" fmla="*/ 554045 h 753616"/>
                        <a:gd name="connsiteX49" fmla="*/ 236897 w 1499290"/>
                        <a:gd name="connsiteY49" fmla="*/ 545036 h 753616"/>
                        <a:gd name="connsiteX50" fmla="*/ 180592 w 1499290"/>
                        <a:gd name="connsiteY50" fmla="*/ 536027 h 753616"/>
                        <a:gd name="connsiteX51" fmla="*/ 117530 w 1499290"/>
                        <a:gd name="connsiteY51" fmla="*/ 533775 h 753616"/>
                        <a:gd name="connsiteX52" fmla="*/ 76990 w 1499290"/>
                        <a:gd name="connsiteY52" fmla="*/ 536027 h 753616"/>
                        <a:gd name="connsiteX53" fmla="*/ 61716 w 1499290"/>
                        <a:gd name="connsiteY53" fmla="*/ 536930 h 753616"/>
                        <a:gd name="connsiteX54" fmla="*/ 23554 w 1499290"/>
                        <a:gd name="connsiteY54" fmla="*/ 550729 h 753616"/>
                        <a:gd name="connsiteX55" fmla="*/ 174 w 1499290"/>
                        <a:gd name="connsiteY55" fmla="*/ 573331 h 753616"/>
                        <a:gd name="connsiteX56" fmla="*/ 16278 w 1499290"/>
                        <a:gd name="connsiteY56" fmla="*/ 613525 h 753616"/>
                        <a:gd name="connsiteX57" fmla="*/ 73673 w 1499290"/>
                        <a:gd name="connsiteY57" fmla="*/ 624127 h 753616"/>
                        <a:gd name="connsiteX58" fmla="*/ 125098 w 1499290"/>
                        <a:gd name="connsiteY58" fmla="*/ 629432 h 753616"/>
                        <a:gd name="connsiteX59" fmla="*/ 167079 w 1499290"/>
                        <a:gd name="connsiteY59" fmla="*/ 632873 h 753616"/>
                        <a:gd name="connsiteX60" fmla="*/ 219459 w 1499290"/>
                        <a:gd name="connsiteY60" fmla="*/ 640429 h 753616"/>
                        <a:gd name="connsiteX61" fmla="*/ 271260 w 1499290"/>
                        <a:gd name="connsiteY61" fmla="*/ 659173 h 753616"/>
                        <a:gd name="connsiteX62" fmla="*/ 302212 w 1499290"/>
                        <a:gd name="connsiteY62" fmla="*/ 675665 h 753616"/>
                        <a:gd name="connsiteX63" fmla="*/ 337300 w 1499290"/>
                        <a:gd name="connsiteY63" fmla="*/ 700365 h 753616"/>
                        <a:gd name="connsiteX64" fmla="*/ 363637 w 1499290"/>
                        <a:gd name="connsiteY64" fmla="*/ 738763 h 753616"/>
                        <a:gd name="connsiteX65" fmla="*/ 403561 w 1499290"/>
                        <a:gd name="connsiteY65" fmla="*/ 752240 h 753616"/>
                        <a:gd name="connsiteX66" fmla="*/ 548393 w 1499290"/>
                        <a:gd name="connsiteY66" fmla="*/ 753003 h 753616"/>
                        <a:gd name="connsiteX67" fmla="*/ 630198 w 1499290"/>
                        <a:gd name="connsiteY67" fmla="*/ 750751 h 753616"/>
                        <a:gd name="connsiteX68" fmla="*/ 689593 w 1499290"/>
                        <a:gd name="connsiteY68" fmla="*/ 745483 h 753616"/>
                        <a:gd name="connsiteX69" fmla="*/ 735846 w 1499290"/>
                        <a:gd name="connsiteY69" fmla="*/ 708955 h 753616"/>
                        <a:gd name="connsiteX70" fmla="*/ 766094 w 1499290"/>
                        <a:gd name="connsiteY70" fmla="*/ 676722 h 753616"/>
                        <a:gd name="connsiteX71" fmla="*/ 818622 w 1499290"/>
                        <a:gd name="connsiteY71" fmla="*/ 631642 h 753616"/>
                        <a:gd name="connsiteX72" fmla="*/ 869696 w 1499290"/>
                        <a:gd name="connsiteY72" fmla="*/ 611335 h 753616"/>
                        <a:gd name="connsiteX73" fmla="*/ 932033 w 1499290"/>
                        <a:gd name="connsiteY73" fmla="*/ 606609 h 753616"/>
                        <a:gd name="connsiteX74" fmla="*/ 990553 w 1499290"/>
                        <a:gd name="connsiteY74" fmla="*/ 619249 h 753616"/>
                        <a:gd name="connsiteX75" fmla="*/ 1055647 w 1499290"/>
                        <a:gd name="connsiteY75" fmla="*/ 656699 h 753616"/>
                        <a:gd name="connsiteX76" fmla="*/ 1085983 w 1499290"/>
                        <a:gd name="connsiteY76" fmla="*/ 686926 h 753616"/>
                        <a:gd name="connsiteX77" fmla="*/ 1131027 w 1499290"/>
                        <a:gd name="connsiteY77" fmla="*/ 727466 h 753616"/>
                        <a:gd name="connsiteX78" fmla="*/ 1191837 w 1499290"/>
                        <a:gd name="connsiteY78" fmla="*/ 745483 h 753616"/>
                        <a:gd name="connsiteX79" fmla="*/ 1268413 w 1499290"/>
                        <a:gd name="connsiteY79" fmla="*/ 747736 h 753616"/>
                        <a:gd name="connsiteX80" fmla="*/ 1309678 w 1499290"/>
                        <a:gd name="connsiteY80" fmla="*/ 732512 h 753616"/>
                        <a:gd name="connsiteX81" fmla="*/ 1315709 w 1499290"/>
                        <a:gd name="connsiteY81" fmla="*/ 691430 h 753616"/>
                        <a:gd name="connsiteX82" fmla="*/ 1309506 w 1499290"/>
                        <a:gd name="connsiteY82" fmla="*/ 638093 h 753616"/>
                        <a:gd name="connsiteX83" fmla="*/ 1331880 w 1499290"/>
                        <a:gd name="connsiteY83" fmla="*/ 514699 h 753616"/>
                        <a:gd name="connsiteX84" fmla="*/ 1364281 w 1499290"/>
                        <a:gd name="connsiteY84" fmla="*/ 394737 h 753616"/>
                        <a:gd name="connsiteX85" fmla="*/ 1394757 w 1499290"/>
                        <a:gd name="connsiteY85" fmla="*/ 270314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302196 w 1499290"/>
                        <a:gd name="connsiteY18" fmla="*/ 270266 h 753616"/>
                        <a:gd name="connsiteX19" fmla="*/ 1293187 w 1499290"/>
                        <a:gd name="connsiteY19" fmla="*/ 288283 h 753616"/>
                        <a:gd name="connsiteX20" fmla="*/ 1290935 w 1499290"/>
                        <a:gd name="connsiteY20" fmla="*/ 297292 h 753616"/>
                        <a:gd name="connsiteX21" fmla="*/ 1288683 w 1499290"/>
                        <a:gd name="connsiteY21" fmla="*/ 304049 h 753616"/>
                        <a:gd name="connsiteX22" fmla="*/ 1270665 w 1499290"/>
                        <a:gd name="connsiteY22" fmla="*/ 382876 h 753616"/>
                        <a:gd name="connsiteX23" fmla="*/ 1263908 w 1499290"/>
                        <a:gd name="connsiteY23" fmla="*/ 409903 h 753616"/>
                        <a:gd name="connsiteX24" fmla="*/ 1254899 w 1499290"/>
                        <a:gd name="connsiteY24" fmla="*/ 432425 h 753616"/>
                        <a:gd name="connsiteX25" fmla="*/ 1248143 w 1499290"/>
                        <a:gd name="connsiteY25" fmla="*/ 481974 h 753616"/>
                        <a:gd name="connsiteX26" fmla="*/ 1243638 w 1499290"/>
                        <a:gd name="connsiteY26" fmla="*/ 488731 h 753616"/>
                        <a:gd name="connsiteX27" fmla="*/ 1239134 w 1499290"/>
                        <a:gd name="connsiteY27" fmla="*/ 509001 h 753616"/>
                        <a:gd name="connsiteX28" fmla="*/ 1225620 w 1499290"/>
                        <a:gd name="connsiteY28" fmla="*/ 545036 h 753616"/>
                        <a:gd name="connsiteX29" fmla="*/ 1223873 w 1499290"/>
                        <a:gd name="connsiteY29" fmla="*/ 600406 h 753616"/>
                        <a:gd name="connsiteX30" fmla="*/ 1222964 w 1499290"/>
                        <a:gd name="connsiteY30" fmla="*/ 663714 h 753616"/>
                        <a:gd name="connsiteX31" fmla="*/ 1156381 w 1499290"/>
                        <a:gd name="connsiteY31" fmla="*/ 643408 h 753616"/>
                        <a:gd name="connsiteX32" fmla="*/ 1093602 w 1499290"/>
                        <a:gd name="connsiteY32" fmla="*/ 589675 h 753616"/>
                        <a:gd name="connsiteX33" fmla="*/ 1002467 w 1499290"/>
                        <a:gd name="connsiteY33" fmla="*/ 535190 h 753616"/>
                        <a:gd name="connsiteX34" fmla="*/ 905806 w 1499290"/>
                        <a:gd name="connsiteY34" fmla="*/ 522514 h 753616"/>
                        <a:gd name="connsiteX35" fmla="*/ 856257 w 1499290"/>
                        <a:gd name="connsiteY35" fmla="*/ 527018 h 753616"/>
                        <a:gd name="connsiteX36" fmla="*/ 796063 w 1499290"/>
                        <a:gd name="connsiteY36" fmla="*/ 547399 h 753616"/>
                        <a:gd name="connsiteX37" fmla="*/ 750403 w 1499290"/>
                        <a:gd name="connsiteY37" fmla="*/ 578819 h 753616"/>
                        <a:gd name="connsiteX38" fmla="*/ 709863 w 1499290"/>
                        <a:gd name="connsiteY38" fmla="*/ 626116 h 753616"/>
                        <a:gd name="connsiteX39" fmla="*/ 691845 w 1499290"/>
                        <a:gd name="connsiteY39" fmla="*/ 644134 h 753616"/>
                        <a:gd name="connsiteX40" fmla="*/ 647490 w 1499290"/>
                        <a:gd name="connsiteY40" fmla="*/ 668108 h 753616"/>
                        <a:gd name="connsiteX41" fmla="*/ 550719 w 1499290"/>
                        <a:gd name="connsiteY41" fmla="*/ 677007 h 753616"/>
                        <a:gd name="connsiteX42" fmla="*/ 449837 w 1499290"/>
                        <a:gd name="connsiteY42" fmla="*/ 674028 h 753616"/>
                        <a:gd name="connsiteX43" fmla="*/ 385888 w 1499290"/>
                        <a:gd name="connsiteY43" fmla="*/ 637474 h 753616"/>
                        <a:gd name="connsiteX44" fmla="*/ 340499 w 1499290"/>
                        <a:gd name="connsiteY44" fmla="*/ 603594 h 753616"/>
                        <a:gd name="connsiteX45" fmla="*/ 302212 w 1499290"/>
                        <a:gd name="connsiteY45" fmla="*/ 578819 h 753616"/>
                        <a:gd name="connsiteX46" fmla="*/ 266176 w 1499290"/>
                        <a:gd name="connsiteY46" fmla="*/ 556297 h 753616"/>
                        <a:gd name="connsiteX47" fmla="*/ 259420 w 1499290"/>
                        <a:gd name="connsiteY47" fmla="*/ 554045 h 753616"/>
                        <a:gd name="connsiteX48" fmla="*/ 236897 w 1499290"/>
                        <a:gd name="connsiteY48" fmla="*/ 545036 h 753616"/>
                        <a:gd name="connsiteX49" fmla="*/ 180592 w 1499290"/>
                        <a:gd name="connsiteY49" fmla="*/ 536027 h 753616"/>
                        <a:gd name="connsiteX50" fmla="*/ 117530 w 1499290"/>
                        <a:gd name="connsiteY50" fmla="*/ 533775 h 753616"/>
                        <a:gd name="connsiteX51" fmla="*/ 76990 w 1499290"/>
                        <a:gd name="connsiteY51" fmla="*/ 536027 h 753616"/>
                        <a:gd name="connsiteX52" fmla="*/ 61716 w 1499290"/>
                        <a:gd name="connsiteY52" fmla="*/ 536930 h 753616"/>
                        <a:gd name="connsiteX53" fmla="*/ 23554 w 1499290"/>
                        <a:gd name="connsiteY53" fmla="*/ 550729 h 753616"/>
                        <a:gd name="connsiteX54" fmla="*/ 174 w 1499290"/>
                        <a:gd name="connsiteY54" fmla="*/ 573331 h 753616"/>
                        <a:gd name="connsiteX55" fmla="*/ 16278 w 1499290"/>
                        <a:gd name="connsiteY55" fmla="*/ 613525 h 753616"/>
                        <a:gd name="connsiteX56" fmla="*/ 73673 w 1499290"/>
                        <a:gd name="connsiteY56" fmla="*/ 624127 h 753616"/>
                        <a:gd name="connsiteX57" fmla="*/ 125098 w 1499290"/>
                        <a:gd name="connsiteY57" fmla="*/ 629432 h 753616"/>
                        <a:gd name="connsiteX58" fmla="*/ 167079 w 1499290"/>
                        <a:gd name="connsiteY58" fmla="*/ 632873 h 753616"/>
                        <a:gd name="connsiteX59" fmla="*/ 219459 w 1499290"/>
                        <a:gd name="connsiteY59" fmla="*/ 640429 h 753616"/>
                        <a:gd name="connsiteX60" fmla="*/ 271260 w 1499290"/>
                        <a:gd name="connsiteY60" fmla="*/ 659173 h 753616"/>
                        <a:gd name="connsiteX61" fmla="*/ 302212 w 1499290"/>
                        <a:gd name="connsiteY61" fmla="*/ 675665 h 753616"/>
                        <a:gd name="connsiteX62" fmla="*/ 337300 w 1499290"/>
                        <a:gd name="connsiteY62" fmla="*/ 700365 h 753616"/>
                        <a:gd name="connsiteX63" fmla="*/ 363637 w 1499290"/>
                        <a:gd name="connsiteY63" fmla="*/ 738763 h 753616"/>
                        <a:gd name="connsiteX64" fmla="*/ 403561 w 1499290"/>
                        <a:gd name="connsiteY64" fmla="*/ 752240 h 753616"/>
                        <a:gd name="connsiteX65" fmla="*/ 548393 w 1499290"/>
                        <a:gd name="connsiteY65" fmla="*/ 753003 h 753616"/>
                        <a:gd name="connsiteX66" fmla="*/ 630198 w 1499290"/>
                        <a:gd name="connsiteY66" fmla="*/ 750751 h 753616"/>
                        <a:gd name="connsiteX67" fmla="*/ 689593 w 1499290"/>
                        <a:gd name="connsiteY67" fmla="*/ 745483 h 753616"/>
                        <a:gd name="connsiteX68" fmla="*/ 735846 w 1499290"/>
                        <a:gd name="connsiteY68" fmla="*/ 708955 h 753616"/>
                        <a:gd name="connsiteX69" fmla="*/ 766094 w 1499290"/>
                        <a:gd name="connsiteY69" fmla="*/ 676722 h 753616"/>
                        <a:gd name="connsiteX70" fmla="*/ 818622 w 1499290"/>
                        <a:gd name="connsiteY70" fmla="*/ 631642 h 753616"/>
                        <a:gd name="connsiteX71" fmla="*/ 869696 w 1499290"/>
                        <a:gd name="connsiteY71" fmla="*/ 611335 h 753616"/>
                        <a:gd name="connsiteX72" fmla="*/ 932033 w 1499290"/>
                        <a:gd name="connsiteY72" fmla="*/ 606609 h 753616"/>
                        <a:gd name="connsiteX73" fmla="*/ 990553 w 1499290"/>
                        <a:gd name="connsiteY73" fmla="*/ 619249 h 753616"/>
                        <a:gd name="connsiteX74" fmla="*/ 1055647 w 1499290"/>
                        <a:gd name="connsiteY74" fmla="*/ 656699 h 753616"/>
                        <a:gd name="connsiteX75" fmla="*/ 1085983 w 1499290"/>
                        <a:gd name="connsiteY75" fmla="*/ 686926 h 753616"/>
                        <a:gd name="connsiteX76" fmla="*/ 1131027 w 1499290"/>
                        <a:gd name="connsiteY76" fmla="*/ 727466 h 753616"/>
                        <a:gd name="connsiteX77" fmla="*/ 1191837 w 1499290"/>
                        <a:gd name="connsiteY77" fmla="*/ 745483 h 753616"/>
                        <a:gd name="connsiteX78" fmla="*/ 1268413 w 1499290"/>
                        <a:gd name="connsiteY78" fmla="*/ 747736 h 753616"/>
                        <a:gd name="connsiteX79" fmla="*/ 1309678 w 1499290"/>
                        <a:gd name="connsiteY79" fmla="*/ 732512 h 753616"/>
                        <a:gd name="connsiteX80" fmla="*/ 1315709 w 1499290"/>
                        <a:gd name="connsiteY80" fmla="*/ 691430 h 753616"/>
                        <a:gd name="connsiteX81" fmla="*/ 1309506 w 1499290"/>
                        <a:gd name="connsiteY81" fmla="*/ 638093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09506 w 1499290"/>
                        <a:gd name="connsiteY80" fmla="*/ 638093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31880 w 1499290"/>
                        <a:gd name="connsiteY81" fmla="*/ 514699 h 753616"/>
                        <a:gd name="connsiteX82" fmla="*/ 1364281 w 1499290"/>
                        <a:gd name="connsiteY82" fmla="*/ 394737 h 753616"/>
                        <a:gd name="connsiteX83" fmla="*/ 1394757 w 1499290"/>
                        <a:gd name="connsiteY83" fmla="*/ 270314 h 753616"/>
                        <a:gd name="connsiteX84" fmla="*/ 1435077 w 1499290"/>
                        <a:gd name="connsiteY84" fmla="*/ 157655 h 753616"/>
                        <a:gd name="connsiteX85" fmla="*/ 1494791 w 1499290"/>
                        <a:gd name="connsiteY85" fmla="*/ 100881 h 753616"/>
                        <a:gd name="connsiteX86" fmla="*/ 1493634 w 1499290"/>
                        <a:gd name="connsiteY86" fmla="*/ 0 h 753616"/>
                        <a:gd name="connsiteX87" fmla="*/ 1482373 w 1499290"/>
                        <a:gd name="connsiteY87" fmla="*/ 9008 h 753616"/>
                        <a:gd name="connsiteX88" fmla="*/ 1480121 w 1499290"/>
                        <a:gd name="connsiteY88" fmla="*/ 18017 h 753616"/>
                        <a:gd name="connsiteX89" fmla="*/ 1473364 w 1499290"/>
                        <a:gd name="connsiteY89" fmla="*/ 20270 h 753616"/>
                        <a:gd name="connsiteX90" fmla="*/ 1482373 w 1499290"/>
                        <a:gd name="connsiteY90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24397 w 1499290"/>
                        <a:gd name="connsiteY80" fmla="*/ 614266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25562 w 1499290"/>
                        <a:gd name="connsiteY81" fmla="*/ 56450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514699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4281 w 1499290"/>
                        <a:gd name="connsiteY83" fmla="*/ 394737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394757 w 1499290"/>
                        <a:gd name="connsiteY84" fmla="*/ 270314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68749 w 1499290"/>
                        <a:gd name="connsiteY83" fmla="*/ 345594 h 753616"/>
                        <a:gd name="connsiteX84" fmla="*/ 1402203 w 1499290"/>
                        <a:gd name="connsiteY84" fmla="*/ 225638 h 753616"/>
                        <a:gd name="connsiteX85" fmla="*/ 1435077 w 1499290"/>
                        <a:gd name="connsiteY85" fmla="*/ 157655 h 753616"/>
                        <a:gd name="connsiteX86" fmla="*/ 1494791 w 1499290"/>
                        <a:gd name="connsiteY86" fmla="*/ 100881 h 753616"/>
                        <a:gd name="connsiteX87" fmla="*/ 1493634 w 1499290"/>
                        <a:gd name="connsiteY87" fmla="*/ 0 h 753616"/>
                        <a:gd name="connsiteX88" fmla="*/ 1482373 w 1499290"/>
                        <a:gd name="connsiteY88" fmla="*/ 9008 h 753616"/>
                        <a:gd name="connsiteX89" fmla="*/ 1480121 w 1499290"/>
                        <a:gd name="connsiteY89" fmla="*/ 18017 h 753616"/>
                        <a:gd name="connsiteX90" fmla="*/ 1473364 w 1499290"/>
                        <a:gd name="connsiteY90" fmla="*/ 20270 h 753616"/>
                        <a:gd name="connsiteX91" fmla="*/ 1482373 w 1499290"/>
                        <a:gd name="connsiteY91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7900 w 1499290"/>
                        <a:gd name="connsiteY83" fmla="*/ 414096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1943 w 1499290"/>
                        <a:gd name="connsiteY83" fmla="*/ 403672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45594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56836 w 1499290"/>
                        <a:gd name="connsiteY84" fmla="*/ 344105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7837 w 1499290"/>
                        <a:gd name="connsiteY82" fmla="*/ 467045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402203 w 1499290"/>
                        <a:gd name="connsiteY85" fmla="*/ 225638 h 753616"/>
                        <a:gd name="connsiteX86" fmla="*/ 1435077 w 1499290"/>
                        <a:gd name="connsiteY86" fmla="*/ 157655 h 753616"/>
                        <a:gd name="connsiteX87" fmla="*/ 1494791 w 1499290"/>
                        <a:gd name="connsiteY87" fmla="*/ 100881 h 753616"/>
                        <a:gd name="connsiteX88" fmla="*/ 1493634 w 1499290"/>
                        <a:gd name="connsiteY88" fmla="*/ 0 h 753616"/>
                        <a:gd name="connsiteX89" fmla="*/ 1482373 w 1499290"/>
                        <a:gd name="connsiteY89" fmla="*/ 9008 h 753616"/>
                        <a:gd name="connsiteX90" fmla="*/ 1480121 w 1499290"/>
                        <a:gd name="connsiteY90" fmla="*/ 18017 h 753616"/>
                        <a:gd name="connsiteX91" fmla="*/ 1473364 w 1499290"/>
                        <a:gd name="connsiteY91" fmla="*/ 20270 h 753616"/>
                        <a:gd name="connsiteX92" fmla="*/ 1482373 w 1499290"/>
                        <a:gd name="connsiteY92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6619 w 1499290"/>
                        <a:gd name="connsiteY85" fmla="*/ 283048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8749 w 1499290"/>
                        <a:gd name="connsiteY84" fmla="*/ 336659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9389 w 1499290"/>
                        <a:gd name="connsiteY83" fmla="*/ 408139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  <a:gd name="connsiteX0" fmla="*/ 1482373 w 1499290"/>
                        <a:gd name="connsiteY0" fmla="*/ 18017 h 753616"/>
                        <a:gd name="connsiteX1" fmla="*/ 1482373 w 1499290"/>
                        <a:gd name="connsiteY1" fmla="*/ 18017 h 753616"/>
                        <a:gd name="connsiteX2" fmla="*/ 1455347 w 1499290"/>
                        <a:gd name="connsiteY2" fmla="*/ 38287 h 753616"/>
                        <a:gd name="connsiteX3" fmla="*/ 1432824 w 1499290"/>
                        <a:gd name="connsiteY3" fmla="*/ 49548 h 753616"/>
                        <a:gd name="connsiteX4" fmla="*/ 1426068 w 1499290"/>
                        <a:gd name="connsiteY4" fmla="*/ 54053 h 753616"/>
                        <a:gd name="connsiteX5" fmla="*/ 1414807 w 1499290"/>
                        <a:gd name="connsiteY5" fmla="*/ 60809 h 753616"/>
                        <a:gd name="connsiteX6" fmla="*/ 1401293 w 1499290"/>
                        <a:gd name="connsiteY6" fmla="*/ 67566 h 753616"/>
                        <a:gd name="connsiteX7" fmla="*/ 1392285 w 1499290"/>
                        <a:gd name="connsiteY7" fmla="*/ 76575 h 753616"/>
                        <a:gd name="connsiteX8" fmla="*/ 1372015 w 1499290"/>
                        <a:gd name="connsiteY8" fmla="*/ 94593 h 753616"/>
                        <a:gd name="connsiteX9" fmla="*/ 1363006 w 1499290"/>
                        <a:gd name="connsiteY9" fmla="*/ 112610 h 753616"/>
                        <a:gd name="connsiteX10" fmla="*/ 1360753 w 1499290"/>
                        <a:gd name="connsiteY10" fmla="*/ 119367 h 753616"/>
                        <a:gd name="connsiteX11" fmla="*/ 1356249 w 1499290"/>
                        <a:gd name="connsiteY11" fmla="*/ 128376 h 753616"/>
                        <a:gd name="connsiteX12" fmla="*/ 1351745 w 1499290"/>
                        <a:gd name="connsiteY12" fmla="*/ 155403 h 753616"/>
                        <a:gd name="connsiteX13" fmla="*/ 1347240 w 1499290"/>
                        <a:gd name="connsiteY13" fmla="*/ 164411 h 753616"/>
                        <a:gd name="connsiteX14" fmla="*/ 1340484 w 1499290"/>
                        <a:gd name="connsiteY14" fmla="*/ 182429 h 753616"/>
                        <a:gd name="connsiteX15" fmla="*/ 1320214 w 1499290"/>
                        <a:gd name="connsiteY15" fmla="*/ 245491 h 753616"/>
                        <a:gd name="connsiteX16" fmla="*/ 1308953 w 1499290"/>
                        <a:gd name="connsiteY16" fmla="*/ 259005 h 753616"/>
                        <a:gd name="connsiteX17" fmla="*/ 1306700 w 1499290"/>
                        <a:gd name="connsiteY17" fmla="*/ 265761 h 753616"/>
                        <a:gd name="connsiteX18" fmla="*/ 1293187 w 1499290"/>
                        <a:gd name="connsiteY18" fmla="*/ 288283 h 753616"/>
                        <a:gd name="connsiteX19" fmla="*/ 1290935 w 1499290"/>
                        <a:gd name="connsiteY19" fmla="*/ 297292 h 753616"/>
                        <a:gd name="connsiteX20" fmla="*/ 1288683 w 1499290"/>
                        <a:gd name="connsiteY20" fmla="*/ 304049 h 753616"/>
                        <a:gd name="connsiteX21" fmla="*/ 1270665 w 1499290"/>
                        <a:gd name="connsiteY21" fmla="*/ 382876 h 753616"/>
                        <a:gd name="connsiteX22" fmla="*/ 1263908 w 1499290"/>
                        <a:gd name="connsiteY22" fmla="*/ 409903 h 753616"/>
                        <a:gd name="connsiteX23" fmla="*/ 1254899 w 1499290"/>
                        <a:gd name="connsiteY23" fmla="*/ 432425 h 753616"/>
                        <a:gd name="connsiteX24" fmla="*/ 1248143 w 1499290"/>
                        <a:gd name="connsiteY24" fmla="*/ 481974 h 753616"/>
                        <a:gd name="connsiteX25" fmla="*/ 1243638 w 1499290"/>
                        <a:gd name="connsiteY25" fmla="*/ 488731 h 753616"/>
                        <a:gd name="connsiteX26" fmla="*/ 1239134 w 1499290"/>
                        <a:gd name="connsiteY26" fmla="*/ 509001 h 753616"/>
                        <a:gd name="connsiteX27" fmla="*/ 1225620 w 1499290"/>
                        <a:gd name="connsiteY27" fmla="*/ 545036 h 753616"/>
                        <a:gd name="connsiteX28" fmla="*/ 1223873 w 1499290"/>
                        <a:gd name="connsiteY28" fmla="*/ 600406 h 753616"/>
                        <a:gd name="connsiteX29" fmla="*/ 1222964 w 1499290"/>
                        <a:gd name="connsiteY29" fmla="*/ 663714 h 753616"/>
                        <a:gd name="connsiteX30" fmla="*/ 1156381 w 1499290"/>
                        <a:gd name="connsiteY30" fmla="*/ 643408 h 753616"/>
                        <a:gd name="connsiteX31" fmla="*/ 1093602 w 1499290"/>
                        <a:gd name="connsiteY31" fmla="*/ 589675 h 753616"/>
                        <a:gd name="connsiteX32" fmla="*/ 1002467 w 1499290"/>
                        <a:gd name="connsiteY32" fmla="*/ 535190 h 753616"/>
                        <a:gd name="connsiteX33" fmla="*/ 905806 w 1499290"/>
                        <a:gd name="connsiteY33" fmla="*/ 522514 h 753616"/>
                        <a:gd name="connsiteX34" fmla="*/ 856257 w 1499290"/>
                        <a:gd name="connsiteY34" fmla="*/ 527018 h 753616"/>
                        <a:gd name="connsiteX35" fmla="*/ 796063 w 1499290"/>
                        <a:gd name="connsiteY35" fmla="*/ 547399 h 753616"/>
                        <a:gd name="connsiteX36" fmla="*/ 750403 w 1499290"/>
                        <a:gd name="connsiteY36" fmla="*/ 578819 h 753616"/>
                        <a:gd name="connsiteX37" fmla="*/ 709863 w 1499290"/>
                        <a:gd name="connsiteY37" fmla="*/ 626116 h 753616"/>
                        <a:gd name="connsiteX38" fmla="*/ 691845 w 1499290"/>
                        <a:gd name="connsiteY38" fmla="*/ 644134 h 753616"/>
                        <a:gd name="connsiteX39" fmla="*/ 647490 w 1499290"/>
                        <a:gd name="connsiteY39" fmla="*/ 668108 h 753616"/>
                        <a:gd name="connsiteX40" fmla="*/ 550719 w 1499290"/>
                        <a:gd name="connsiteY40" fmla="*/ 677007 h 753616"/>
                        <a:gd name="connsiteX41" fmla="*/ 449837 w 1499290"/>
                        <a:gd name="connsiteY41" fmla="*/ 674028 h 753616"/>
                        <a:gd name="connsiteX42" fmla="*/ 385888 w 1499290"/>
                        <a:gd name="connsiteY42" fmla="*/ 637474 h 753616"/>
                        <a:gd name="connsiteX43" fmla="*/ 340499 w 1499290"/>
                        <a:gd name="connsiteY43" fmla="*/ 603594 h 753616"/>
                        <a:gd name="connsiteX44" fmla="*/ 302212 w 1499290"/>
                        <a:gd name="connsiteY44" fmla="*/ 578819 h 753616"/>
                        <a:gd name="connsiteX45" fmla="*/ 266176 w 1499290"/>
                        <a:gd name="connsiteY45" fmla="*/ 556297 h 753616"/>
                        <a:gd name="connsiteX46" fmla="*/ 259420 w 1499290"/>
                        <a:gd name="connsiteY46" fmla="*/ 554045 h 753616"/>
                        <a:gd name="connsiteX47" fmla="*/ 236897 w 1499290"/>
                        <a:gd name="connsiteY47" fmla="*/ 545036 h 753616"/>
                        <a:gd name="connsiteX48" fmla="*/ 180592 w 1499290"/>
                        <a:gd name="connsiteY48" fmla="*/ 536027 h 753616"/>
                        <a:gd name="connsiteX49" fmla="*/ 117530 w 1499290"/>
                        <a:gd name="connsiteY49" fmla="*/ 533775 h 753616"/>
                        <a:gd name="connsiteX50" fmla="*/ 76990 w 1499290"/>
                        <a:gd name="connsiteY50" fmla="*/ 536027 h 753616"/>
                        <a:gd name="connsiteX51" fmla="*/ 61716 w 1499290"/>
                        <a:gd name="connsiteY51" fmla="*/ 536930 h 753616"/>
                        <a:gd name="connsiteX52" fmla="*/ 23554 w 1499290"/>
                        <a:gd name="connsiteY52" fmla="*/ 550729 h 753616"/>
                        <a:gd name="connsiteX53" fmla="*/ 174 w 1499290"/>
                        <a:gd name="connsiteY53" fmla="*/ 573331 h 753616"/>
                        <a:gd name="connsiteX54" fmla="*/ 16278 w 1499290"/>
                        <a:gd name="connsiteY54" fmla="*/ 613525 h 753616"/>
                        <a:gd name="connsiteX55" fmla="*/ 73673 w 1499290"/>
                        <a:gd name="connsiteY55" fmla="*/ 624127 h 753616"/>
                        <a:gd name="connsiteX56" fmla="*/ 125098 w 1499290"/>
                        <a:gd name="connsiteY56" fmla="*/ 629432 h 753616"/>
                        <a:gd name="connsiteX57" fmla="*/ 167079 w 1499290"/>
                        <a:gd name="connsiteY57" fmla="*/ 632873 h 753616"/>
                        <a:gd name="connsiteX58" fmla="*/ 219459 w 1499290"/>
                        <a:gd name="connsiteY58" fmla="*/ 640429 h 753616"/>
                        <a:gd name="connsiteX59" fmla="*/ 271260 w 1499290"/>
                        <a:gd name="connsiteY59" fmla="*/ 659173 h 753616"/>
                        <a:gd name="connsiteX60" fmla="*/ 302212 w 1499290"/>
                        <a:gd name="connsiteY60" fmla="*/ 675665 h 753616"/>
                        <a:gd name="connsiteX61" fmla="*/ 337300 w 1499290"/>
                        <a:gd name="connsiteY61" fmla="*/ 700365 h 753616"/>
                        <a:gd name="connsiteX62" fmla="*/ 363637 w 1499290"/>
                        <a:gd name="connsiteY62" fmla="*/ 738763 h 753616"/>
                        <a:gd name="connsiteX63" fmla="*/ 403561 w 1499290"/>
                        <a:gd name="connsiteY63" fmla="*/ 752240 h 753616"/>
                        <a:gd name="connsiteX64" fmla="*/ 548393 w 1499290"/>
                        <a:gd name="connsiteY64" fmla="*/ 753003 h 753616"/>
                        <a:gd name="connsiteX65" fmla="*/ 630198 w 1499290"/>
                        <a:gd name="connsiteY65" fmla="*/ 750751 h 753616"/>
                        <a:gd name="connsiteX66" fmla="*/ 689593 w 1499290"/>
                        <a:gd name="connsiteY66" fmla="*/ 745483 h 753616"/>
                        <a:gd name="connsiteX67" fmla="*/ 735846 w 1499290"/>
                        <a:gd name="connsiteY67" fmla="*/ 708955 h 753616"/>
                        <a:gd name="connsiteX68" fmla="*/ 766094 w 1499290"/>
                        <a:gd name="connsiteY68" fmla="*/ 676722 h 753616"/>
                        <a:gd name="connsiteX69" fmla="*/ 818622 w 1499290"/>
                        <a:gd name="connsiteY69" fmla="*/ 631642 h 753616"/>
                        <a:gd name="connsiteX70" fmla="*/ 869696 w 1499290"/>
                        <a:gd name="connsiteY70" fmla="*/ 611335 h 753616"/>
                        <a:gd name="connsiteX71" fmla="*/ 932033 w 1499290"/>
                        <a:gd name="connsiteY71" fmla="*/ 606609 h 753616"/>
                        <a:gd name="connsiteX72" fmla="*/ 990553 w 1499290"/>
                        <a:gd name="connsiteY72" fmla="*/ 619249 h 753616"/>
                        <a:gd name="connsiteX73" fmla="*/ 1055647 w 1499290"/>
                        <a:gd name="connsiteY73" fmla="*/ 656699 h 753616"/>
                        <a:gd name="connsiteX74" fmla="*/ 1085983 w 1499290"/>
                        <a:gd name="connsiteY74" fmla="*/ 686926 h 753616"/>
                        <a:gd name="connsiteX75" fmla="*/ 1131027 w 1499290"/>
                        <a:gd name="connsiteY75" fmla="*/ 727466 h 753616"/>
                        <a:gd name="connsiteX76" fmla="*/ 1191837 w 1499290"/>
                        <a:gd name="connsiteY76" fmla="*/ 745483 h 753616"/>
                        <a:gd name="connsiteX77" fmla="*/ 1268413 w 1499290"/>
                        <a:gd name="connsiteY77" fmla="*/ 747736 h 753616"/>
                        <a:gd name="connsiteX78" fmla="*/ 1309678 w 1499290"/>
                        <a:gd name="connsiteY78" fmla="*/ 732512 h 753616"/>
                        <a:gd name="connsiteX79" fmla="*/ 1315709 w 1499290"/>
                        <a:gd name="connsiteY79" fmla="*/ 691430 h 753616"/>
                        <a:gd name="connsiteX80" fmla="*/ 1313972 w 1499290"/>
                        <a:gd name="connsiteY80" fmla="*/ 600863 h 753616"/>
                        <a:gd name="connsiteX81" fmla="*/ 1318116 w 1499290"/>
                        <a:gd name="connsiteY81" fmla="*/ 546634 h 753616"/>
                        <a:gd name="connsiteX82" fmla="*/ 1331880 w 1499290"/>
                        <a:gd name="connsiteY82" fmla="*/ 471512 h 753616"/>
                        <a:gd name="connsiteX83" fmla="*/ 1344922 w 1499290"/>
                        <a:gd name="connsiteY83" fmla="*/ 412606 h 753616"/>
                        <a:gd name="connsiteX84" fmla="*/ 1365771 w 1499290"/>
                        <a:gd name="connsiteY84" fmla="*/ 341126 h 753616"/>
                        <a:gd name="connsiteX85" fmla="*/ 1385130 w 1499290"/>
                        <a:gd name="connsiteY85" fmla="*/ 271135 h 753616"/>
                        <a:gd name="connsiteX86" fmla="*/ 1402203 w 1499290"/>
                        <a:gd name="connsiteY86" fmla="*/ 225638 h 753616"/>
                        <a:gd name="connsiteX87" fmla="*/ 1435077 w 1499290"/>
                        <a:gd name="connsiteY87" fmla="*/ 157655 h 753616"/>
                        <a:gd name="connsiteX88" fmla="*/ 1494791 w 1499290"/>
                        <a:gd name="connsiteY88" fmla="*/ 100881 h 753616"/>
                        <a:gd name="connsiteX89" fmla="*/ 1493634 w 1499290"/>
                        <a:gd name="connsiteY89" fmla="*/ 0 h 753616"/>
                        <a:gd name="connsiteX90" fmla="*/ 1482373 w 1499290"/>
                        <a:gd name="connsiteY90" fmla="*/ 9008 h 753616"/>
                        <a:gd name="connsiteX91" fmla="*/ 1480121 w 1499290"/>
                        <a:gd name="connsiteY91" fmla="*/ 18017 h 753616"/>
                        <a:gd name="connsiteX92" fmla="*/ 1473364 w 1499290"/>
                        <a:gd name="connsiteY92" fmla="*/ 20270 h 753616"/>
                        <a:gd name="connsiteX93" fmla="*/ 1482373 w 1499290"/>
                        <a:gd name="connsiteY93" fmla="*/ 18017 h 753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</a:cxnLst>
                      <a:rect l="l" t="t" r="r" b="b"/>
                      <a:pathLst>
                        <a:path w="1499290" h="753616">
                          <a:moveTo>
                            <a:pt x="1482373" y="18017"/>
                          </a:moveTo>
                          <a:lnTo>
                            <a:pt x="1482373" y="18017"/>
                          </a:lnTo>
                          <a:cubicBezTo>
                            <a:pt x="1473364" y="24774"/>
                            <a:pt x="1464847" y="32241"/>
                            <a:pt x="1455347" y="38287"/>
                          </a:cubicBezTo>
                          <a:cubicBezTo>
                            <a:pt x="1448266" y="42793"/>
                            <a:pt x="1440214" y="45568"/>
                            <a:pt x="1432824" y="49548"/>
                          </a:cubicBezTo>
                          <a:cubicBezTo>
                            <a:pt x="1430441" y="50831"/>
                            <a:pt x="1428363" y="52618"/>
                            <a:pt x="1426068" y="54053"/>
                          </a:cubicBezTo>
                          <a:cubicBezTo>
                            <a:pt x="1422356" y="56373"/>
                            <a:pt x="1418650" y="58713"/>
                            <a:pt x="1414807" y="60809"/>
                          </a:cubicBezTo>
                          <a:cubicBezTo>
                            <a:pt x="1410386" y="63221"/>
                            <a:pt x="1405798" y="65314"/>
                            <a:pt x="1401293" y="67566"/>
                          </a:cubicBezTo>
                          <a:cubicBezTo>
                            <a:pt x="1398290" y="70569"/>
                            <a:pt x="1397165" y="72071"/>
                            <a:pt x="1392285" y="76575"/>
                          </a:cubicBezTo>
                          <a:cubicBezTo>
                            <a:pt x="1387405" y="81079"/>
                            <a:pt x="1376895" y="88587"/>
                            <a:pt x="1372015" y="94593"/>
                          </a:cubicBezTo>
                          <a:cubicBezTo>
                            <a:pt x="1367535" y="112505"/>
                            <a:pt x="1373215" y="94745"/>
                            <a:pt x="1363006" y="112610"/>
                          </a:cubicBezTo>
                          <a:cubicBezTo>
                            <a:pt x="1361828" y="114671"/>
                            <a:pt x="1361688" y="117185"/>
                            <a:pt x="1360753" y="119367"/>
                          </a:cubicBezTo>
                          <a:cubicBezTo>
                            <a:pt x="1359430" y="122453"/>
                            <a:pt x="1357428" y="125232"/>
                            <a:pt x="1356249" y="128376"/>
                          </a:cubicBezTo>
                          <a:cubicBezTo>
                            <a:pt x="1352204" y="139164"/>
                            <a:pt x="1355017" y="142317"/>
                            <a:pt x="1351745" y="155403"/>
                          </a:cubicBezTo>
                          <a:cubicBezTo>
                            <a:pt x="1350931" y="158660"/>
                            <a:pt x="1348742" y="161408"/>
                            <a:pt x="1347240" y="164411"/>
                          </a:cubicBezTo>
                          <a:cubicBezTo>
                            <a:pt x="1345363" y="168915"/>
                            <a:pt x="1344988" y="168916"/>
                            <a:pt x="1340484" y="182429"/>
                          </a:cubicBezTo>
                          <a:cubicBezTo>
                            <a:pt x="1335980" y="195942"/>
                            <a:pt x="1325469" y="232728"/>
                            <a:pt x="1320214" y="245491"/>
                          </a:cubicBezTo>
                          <a:cubicBezTo>
                            <a:pt x="1314959" y="258254"/>
                            <a:pt x="1312707" y="254500"/>
                            <a:pt x="1308953" y="259005"/>
                          </a:cubicBezTo>
                          <a:cubicBezTo>
                            <a:pt x="1308202" y="261257"/>
                            <a:pt x="1309328" y="260881"/>
                            <a:pt x="1306700" y="265761"/>
                          </a:cubicBezTo>
                          <a:cubicBezTo>
                            <a:pt x="1304072" y="270641"/>
                            <a:pt x="1295814" y="283028"/>
                            <a:pt x="1293187" y="288283"/>
                          </a:cubicBezTo>
                          <a:cubicBezTo>
                            <a:pt x="1292436" y="291286"/>
                            <a:pt x="1291785" y="294316"/>
                            <a:pt x="1290935" y="297292"/>
                          </a:cubicBezTo>
                          <a:cubicBezTo>
                            <a:pt x="1290283" y="299575"/>
                            <a:pt x="1292061" y="289785"/>
                            <a:pt x="1288683" y="304049"/>
                          </a:cubicBezTo>
                          <a:cubicBezTo>
                            <a:pt x="1285305" y="318313"/>
                            <a:pt x="1274794" y="365234"/>
                            <a:pt x="1270665" y="382876"/>
                          </a:cubicBezTo>
                          <a:cubicBezTo>
                            <a:pt x="1266536" y="400518"/>
                            <a:pt x="1266844" y="401093"/>
                            <a:pt x="1263908" y="409903"/>
                          </a:cubicBezTo>
                          <a:cubicBezTo>
                            <a:pt x="1258342" y="426601"/>
                            <a:pt x="1261528" y="419169"/>
                            <a:pt x="1254899" y="432425"/>
                          </a:cubicBezTo>
                          <a:cubicBezTo>
                            <a:pt x="1254609" y="436481"/>
                            <a:pt x="1253790" y="473504"/>
                            <a:pt x="1248143" y="481974"/>
                          </a:cubicBezTo>
                          <a:lnTo>
                            <a:pt x="1243638" y="488731"/>
                          </a:lnTo>
                          <a:cubicBezTo>
                            <a:pt x="1243027" y="491787"/>
                            <a:pt x="1242137" y="499617"/>
                            <a:pt x="1239134" y="509001"/>
                          </a:cubicBezTo>
                          <a:cubicBezTo>
                            <a:pt x="1236131" y="518385"/>
                            <a:pt x="1228163" y="529802"/>
                            <a:pt x="1225620" y="545036"/>
                          </a:cubicBezTo>
                          <a:cubicBezTo>
                            <a:pt x="1223077" y="560270"/>
                            <a:pt x="1224316" y="580626"/>
                            <a:pt x="1223873" y="600406"/>
                          </a:cubicBezTo>
                          <a:cubicBezTo>
                            <a:pt x="1223430" y="620186"/>
                            <a:pt x="1229720" y="662963"/>
                            <a:pt x="1222964" y="663714"/>
                          </a:cubicBezTo>
                          <a:cubicBezTo>
                            <a:pt x="1213205" y="659960"/>
                            <a:pt x="1177941" y="655748"/>
                            <a:pt x="1156381" y="643408"/>
                          </a:cubicBezTo>
                          <a:cubicBezTo>
                            <a:pt x="1134821" y="631068"/>
                            <a:pt x="1119254" y="607711"/>
                            <a:pt x="1093602" y="589675"/>
                          </a:cubicBezTo>
                          <a:cubicBezTo>
                            <a:pt x="1067950" y="571639"/>
                            <a:pt x="1033766" y="546383"/>
                            <a:pt x="1002467" y="535190"/>
                          </a:cubicBezTo>
                          <a:cubicBezTo>
                            <a:pt x="971168" y="523997"/>
                            <a:pt x="930580" y="523265"/>
                            <a:pt x="905806" y="522514"/>
                          </a:cubicBezTo>
                          <a:cubicBezTo>
                            <a:pt x="885161" y="522889"/>
                            <a:pt x="874547" y="522871"/>
                            <a:pt x="856257" y="527018"/>
                          </a:cubicBezTo>
                          <a:cubicBezTo>
                            <a:pt x="837967" y="531165"/>
                            <a:pt x="813705" y="538766"/>
                            <a:pt x="796063" y="547399"/>
                          </a:cubicBezTo>
                          <a:cubicBezTo>
                            <a:pt x="778421" y="556032"/>
                            <a:pt x="764770" y="565700"/>
                            <a:pt x="750403" y="578819"/>
                          </a:cubicBezTo>
                          <a:cubicBezTo>
                            <a:pt x="736036" y="591939"/>
                            <a:pt x="719623" y="615230"/>
                            <a:pt x="709863" y="626116"/>
                          </a:cubicBezTo>
                          <a:cubicBezTo>
                            <a:pt x="700103" y="637002"/>
                            <a:pt x="702241" y="637135"/>
                            <a:pt x="691845" y="644134"/>
                          </a:cubicBezTo>
                          <a:cubicBezTo>
                            <a:pt x="681450" y="651133"/>
                            <a:pt x="671011" y="662629"/>
                            <a:pt x="647490" y="668108"/>
                          </a:cubicBezTo>
                          <a:cubicBezTo>
                            <a:pt x="623969" y="673587"/>
                            <a:pt x="582420" y="675028"/>
                            <a:pt x="550719" y="677007"/>
                          </a:cubicBezTo>
                          <a:cubicBezTo>
                            <a:pt x="519018" y="678987"/>
                            <a:pt x="477309" y="680617"/>
                            <a:pt x="449837" y="674028"/>
                          </a:cubicBezTo>
                          <a:cubicBezTo>
                            <a:pt x="422365" y="667439"/>
                            <a:pt x="398651" y="646483"/>
                            <a:pt x="385888" y="637474"/>
                          </a:cubicBezTo>
                          <a:cubicBezTo>
                            <a:pt x="373125" y="628465"/>
                            <a:pt x="354445" y="613370"/>
                            <a:pt x="340499" y="603594"/>
                          </a:cubicBezTo>
                          <a:cubicBezTo>
                            <a:pt x="326553" y="593818"/>
                            <a:pt x="314599" y="586702"/>
                            <a:pt x="302212" y="578819"/>
                          </a:cubicBezTo>
                          <a:cubicBezTo>
                            <a:pt x="289825" y="570936"/>
                            <a:pt x="273308" y="560426"/>
                            <a:pt x="266176" y="556297"/>
                          </a:cubicBezTo>
                          <a:cubicBezTo>
                            <a:pt x="259044" y="552168"/>
                            <a:pt x="261672" y="554796"/>
                            <a:pt x="259420" y="554045"/>
                          </a:cubicBezTo>
                          <a:cubicBezTo>
                            <a:pt x="254540" y="552168"/>
                            <a:pt x="250035" y="548039"/>
                            <a:pt x="236897" y="545036"/>
                          </a:cubicBezTo>
                          <a:cubicBezTo>
                            <a:pt x="223759" y="542033"/>
                            <a:pt x="200486" y="537904"/>
                            <a:pt x="180592" y="536027"/>
                          </a:cubicBezTo>
                          <a:cubicBezTo>
                            <a:pt x="160698" y="534150"/>
                            <a:pt x="134797" y="533775"/>
                            <a:pt x="117530" y="533775"/>
                          </a:cubicBezTo>
                          <a:cubicBezTo>
                            <a:pt x="100263" y="533775"/>
                            <a:pt x="90503" y="535276"/>
                            <a:pt x="76990" y="536027"/>
                          </a:cubicBezTo>
                          <a:cubicBezTo>
                            <a:pt x="67688" y="536553"/>
                            <a:pt x="70622" y="534480"/>
                            <a:pt x="61716" y="536930"/>
                          </a:cubicBezTo>
                          <a:cubicBezTo>
                            <a:pt x="52810" y="539380"/>
                            <a:pt x="33811" y="544662"/>
                            <a:pt x="23554" y="550729"/>
                          </a:cubicBezTo>
                          <a:cubicBezTo>
                            <a:pt x="13297" y="556796"/>
                            <a:pt x="1387" y="562865"/>
                            <a:pt x="174" y="573331"/>
                          </a:cubicBezTo>
                          <a:cubicBezTo>
                            <a:pt x="-1039" y="583797"/>
                            <a:pt x="4028" y="605059"/>
                            <a:pt x="16278" y="613525"/>
                          </a:cubicBezTo>
                          <a:cubicBezTo>
                            <a:pt x="28528" y="621991"/>
                            <a:pt x="71421" y="622625"/>
                            <a:pt x="73673" y="624127"/>
                          </a:cubicBezTo>
                          <a:cubicBezTo>
                            <a:pt x="74424" y="627881"/>
                            <a:pt x="109530" y="627974"/>
                            <a:pt x="125098" y="629432"/>
                          </a:cubicBezTo>
                          <a:cubicBezTo>
                            <a:pt x="140666" y="630890"/>
                            <a:pt x="151352" y="631040"/>
                            <a:pt x="167079" y="632873"/>
                          </a:cubicBezTo>
                          <a:cubicBezTo>
                            <a:pt x="182806" y="634706"/>
                            <a:pt x="202096" y="636046"/>
                            <a:pt x="219459" y="640429"/>
                          </a:cubicBezTo>
                          <a:cubicBezTo>
                            <a:pt x="236822" y="644812"/>
                            <a:pt x="257468" y="653300"/>
                            <a:pt x="271260" y="659173"/>
                          </a:cubicBezTo>
                          <a:cubicBezTo>
                            <a:pt x="285052" y="665046"/>
                            <a:pt x="291205" y="668800"/>
                            <a:pt x="302212" y="675665"/>
                          </a:cubicBezTo>
                          <a:cubicBezTo>
                            <a:pt x="313219" y="682530"/>
                            <a:pt x="333546" y="695861"/>
                            <a:pt x="337300" y="700365"/>
                          </a:cubicBezTo>
                          <a:cubicBezTo>
                            <a:pt x="350020" y="712619"/>
                            <a:pt x="352594" y="730117"/>
                            <a:pt x="363637" y="738763"/>
                          </a:cubicBezTo>
                          <a:cubicBezTo>
                            <a:pt x="374680" y="747409"/>
                            <a:pt x="372768" y="749867"/>
                            <a:pt x="403561" y="752240"/>
                          </a:cubicBezTo>
                          <a:cubicBezTo>
                            <a:pt x="434354" y="754613"/>
                            <a:pt x="510620" y="753251"/>
                            <a:pt x="548393" y="753003"/>
                          </a:cubicBezTo>
                          <a:cubicBezTo>
                            <a:pt x="586166" y="752755"/>
                            <a:pt x="606404" y="751005"/>
                            <a:pt x="630198" y="750751"/>
                          </a:cubicBezTo>
                          <a:cubicBezTo>
                            <a:pt x="643047" y="749988"/>
                            <a:pt x="671985" y="752449"/>
                            <a:pt x="689593" y="745483"/>
                          </a:cubicBezTo>
                          <a:cubicBezTo>
                            <a:pt x="707201" y="738517"/>
                            <a:pt x="723096" y="720415"/>
                            <a:pt x="735846" y="708955"/>
                          </a:cubicBezTo>
                          <a:cubicBezTo>
                            <a:pt x="748596" y="697495"/>
                            <a:pt x="752298" y="689608"/>
                            <a:pt x="766094" y="676722"/>
                          </a:cubicBezTo>
                          <a:cubicBezTo>
                            <a:pt x="779890" y="663837"/>
                            <a:pt x="801355" y="642540"/>
                            <a:pt x="818622" y="631642"/>
                          </a:cubicBezTo>
                          <a:cubicBezTo>
                            <a:pt x="835889" y="620744"/>
                            <a:pt x="850794" y="615507"/>
                            <a:pt x="869696" y="611335"/>
                          </a:cubicBezTo>
                          <a:cubicBezTo>
                            <a:pt x="888598" y="607163"/>
                            <a:pt x="911890" y="605290"/>
                            <a:pt x="932033" y="606609"/>
                          </a:cubicBezTo>
                          <a:cubicBezTo>
                            <a:pt x="952176" y="607928"/>
                            <a:pt x="969951" y="610901"/>
                            <a:pt x="990553" y="619249"/>
                          </a:cubicBezTo>
                          <a:cubicBezTo>
                            <a:pt x="1011155" y="627597"/>
                            <a:pt x="1039742" y="645420"/>
                            <a:pt x="1055647" y="656699"/>
                          </a:cubicBezTo>
                          <a:cubicBezTo>
                            <a:pt x="1071552" y="667978"/>
                            <a:pt x="1073420" y="675132"/>
                            <a:pt x="1085983" y="686926"/>
                          </a:cubicBezTo>
                          <a:cubicBezTo>
                            <a:pt x="1098546" y="698721"/>
                            <a:pt x="1113385" y="717707"/>
                            <a:pt x="1131027" y="727466"/>
                          </a:cubicBezTo>
                          <a:cubicBezTo>
                            <a:pt x="1148669" y="737225"/>
                            <a:pt x="1168939" y="742105"/>
                            <a:pt x="1191837" y="745483"/>
                          </a:cubicBezTo>
                          <a:cubicBezTo>
                            <a:pt x="1214735" y="748861"/>
                            <a:pt x="1253398" y="750363"/>
                            <a:pt x="1268413" y="747736"/>
                          </a:cubicBezTo>
                          <a:cubicBezTo>
                            <a:pt x="1287557" y="741355"/>
                            <a:pt x="1301795" y="741896"/>
                            <a:pt x="1309678" y="732512"/>
                          </a:cubicBezTo>
                          <a:cubicBezTo>
                            <a:pt x="1317561" y="723128"/>
                            <a:pt x="1314993" y="713371"/>
                            <a:pt x="1315709" y="691430"/>
                          </a:cubicBezTo>
                          <a:cubicBezTo>
                            <a:pt x="1316425" y="669489"/>
                            <a:pt x="1313571" y="624996"/>
                            <a:pt x="1313972" y="600863"/>
                          </a:cubicBezTo>
                          <a:cubicBezTo>
                            <a:pt x="1314373" y="576730"/>
                            <a:pt x="1316869" y="563228"/>
                            <a:pt x="1318116" y="546634"/>
                          </a:cubicBezTo>
                          <a:cubicBezTo>
                            <a:pt x="1319363" y="530040"/>
                            <a:pt x="1327412" y="493850"/>
                            <a:pt x="1331880" y="471512"/>
                          </a:cubicBezTo>
                          <a:cubicBezTo>
                            <a:pt x="1336348" y="449174"/>
                            <a:pt x="1339770" y="432848"/>
                            <a:pt x="1344922" y="412606"/>
                          </a:cubicBezTo>
                          <a:cubicBezTo>
                            <a:pt x="1350074" y="392364"/>
                            <a:pt x="1359566" y="361974"/>
                            <a:pt x="1365771" y="341126"/>
                          </a:cubicBezTo>
                          <a:cubicBezTo>
                            <a:pt x="1371976" y="320278"/>
                            <a:pt x="1379554" y="289638"/>
                            <a:pt x="1385130" y="271135"/>
                          </a:cubicBezTo>
                          <a:cubicBezTo>
                            <a:pt x="1390706" y="252632"/>
                            <a:pt x="1394127" y="246537"/>
                            <a:pt x="1402203" y="225638"/>
                          </a:cubicBezTo>
                          <a:cubicBezTo>
                            <a:pt x="1410279" y="204739"/>
                            <a:pt x="1419646" y="178448"/>
                            <a:pt x="1435077" y="157655"/>
                          </a:cubicBezTo>
                          <a:cubicBezTo>
                            <a:pt x="1450508" y="136862"/>
                            <a:pt x="1485032" y="127157"/>
                            <a:pt x="1494791" y="100881"/>
                          </a:cubicBezTo>
                          <a:cubicBezTo>
                            <a:pt x="1504550" y="74605"/>
                            <a:pt x="1495704" y="15312"/>
                            <a:pt x="1493634" y="0"/>
                          </a:cubicBezTo>
                          <a:cubicBezTo>
                            <a:pt x="1491249" y="1590"/>
                            <a:pt x="1483977" y="5800"/>
                            <a:pt x="1482373" y="9008"/>
                          </a:cubicBezTo>
                          <a:cubicBezTo>
                            <a:pt x="1480989" y="11777"/>
                            <a:pt x="1482055" y="15600"/>
                            <a:pt x="1480121" y="18017"/>
                          </a:cubicBezTo>
                          <a:cubicBezTo>
                            <a:pt x="1478638" y="19871"/>
                            <a:pt x="1475263" y="18845"/>
                            <a:pt x="1473364" y="20270"/>
                          </a:cubicBezTo>
                          <a:cubicBezTo>
                            <a:pt x="1472021" y="21277"/>
                            <a:pt x="1480872" y="18392"/>
                            <a:pt x="1482373" y="18017"/>
                          </a:cubicBezTo>
                          <a:close/>
                        </a:path>
                      </a:pathLst>
                    </a:custGeom>
                    <a:solidFill>
                      <a:srgbClr val="FF0000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</p:grpSp>
              <p:sp>
                <p:nvSpPr>
                  <p:cNvPr id="22" name="Freeform 21"/>
                  <p:cNvSpPr/>
                  <p:nvPr/>
                </p:nvSpPr>
                <p:spPr>
                  <a:xfrm>
                    <a:off x="5166921" y="1066071"/>
                    <a:ext cx="386199" cy="171762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86199" h="171762">
                        <a:moveTo>
                          <a:pt x="384997" y="125730"/>
                        </a:moveTo>
                        <a:cubicBezTo>
                          <a:pt x="386267" y="117793"/>
                          <a:pt x="386902" y="107950"/>
                          <a:pt x="384997" y="102870"/>
                        </a:cubicBezTo>
                        <a:cubicBezTo>
                          <a:pt x="383092" y="97790"/>
                          <a:pt x="378964" y="98742"/>
                          <a:pt x="373567" y="95250"/>
                        </a:cubicBezTo>
                        <a:cubicBezTo>
                          <a:pt x="368170" y="91758"/>
                          <a:pt x="357374" y="84137"/>
                          <a:pt x="352612" y="81915"/>
                        </a:cubicBezTo>
                        <a:cubicBezTo>
                          <a:pt x="346262" y="78423"/>
                          <a:pt x="339277" y="75565"/>
                          <a:pt x="335467" y="74295"/>
                        </a:cubicBezTo>
                        <a:cubicBezTo>
                          <a:pt x="327847" y="68898"/>
                          <a:pt x="321180" y="57785"/>
                          <a:pt x="306892" y="49530"/>
                        </a:cubicBezTo>
                        <a:cubicBezTo>
                          <a:pt x="292605" y="41275"/>
                          <a:pt x="263394" y="32385"/>
                          <a:pt x="249742" y="24765"/>
                        </a:cubicBezTo>
                        <a:cubicBezTo>
                          <a:pt x="236090" y="17145"/>
                          <a:pt x="234185" y="18098"/>
                          <a:pt x="223072" y="15240"/>
                        </a:cubicBezTo>
                        <a:cubicBezTo>
                          <a:pt x="211959" y="12382"/>
                          <a:pt x="197672" y="10160"/>
                          <a:pt x="183067" y="7620"/>
                        </a:cubicBezTo>
                        <a:cubicBezTo>
                          <a:pt x="168462" y="5080"/>
                          <a:pt x="143200" y="189"/>
                          <a:pt x="135442" y="0"/>
                        </a:cubicBezTo>
                        <a:cubicBezTo>
                          <a:pt x="116392" y="635"/>
                          <a:pt x="74799" y="1905"/>
                          <a:pt x="55432" y="3810"/>
                        </a:cubicBezTo>
                        <a:cubicBezTo>
                          <a:pt x="36065" y="5715"/>
                          <a:pt x="28445" y="6985"/>
                          <a:pt x="19237" y="11430"/>
                        </a:cubicBezTo>
                        <a:cubicBezTo>
                          <a:pt x="10030" y="15875"/>
                          <a:pt x="2628" y="29870"/>
                          <a:pt x="187" y="30480"/>
                        </a:cubicBezTo>
                        <a:cubicBezTo>
                          <a:pt x="-1083" y="37465"/>
                          <a:pt x="4315" y="52388"/>
                          <a:pt x="9712" y="59055"/>
                        </a:cubicBezTo>
                        <a:cubicBezTo>
                          <a:pt x="15109" y="65722"/>
                          <a:pt x="24000" y="67628"/>
                          <a:pt x="32572" y="70485"/>
                        </a:cubicBezTo>
                        <a:cubicBezTo>
                          <a:pt x="41144" y="73342"/>
                          <a:pt x="46542" y="74930"/>
                          <a:pt x="61147" y="76200"/>
                        </a:cubicBezTo>
                        <a:cubicBezTo>
                          <a:pt x="75752" y="77470"/>
                          <a:pt x="104327" y="77153"/>
                          <a:pt x="120202" y="78105"/>
                        </a:cubicBezTo>
                        <a:cubicBezTo>
                          <a:pt x="136077" y="79057"/>
                          <a:pt x="141781" y="80143"/>
                          <a:pt x="156397" y="81915"/>
                        </a:cubicBezTo>
                        <a:cubicBezTo>
                          <a:pt x="171013" y="83687"/>
                          <a:pt x="192023" y="85244"/>
                          <a:pt x="207898" y="88736"/>
                        </a:cubicBezTo>
                        <a:cubicBezTo>
                          <a:pt x="223773" y="92228"/>
                          <a:pt x="232608" y="94164"/>
                          <a:pt x="251647" y="102870"/>
                        </a:cubicBezTo>
                        <a:cubicBezTo>
                          <a:pt x="270686" y="111576"/>
                          <a:pt x="305305" y="129540"/>
                          <a:pt x="322132" y="140970"/>
                        </a:cubicBezTo>
                        <a:cubicBezTo>
                          <a:pt x="338959" y="152400"/>
                          <a:pt x="328165" y="158433"/>
                          <a:pt x="352612" y="171450"/>
                        </a:cubicBezTo>
                        <a:cubicBezTo>
                          <a:pt x="357122" y="172953"/>
                          <a:pt x="358962" y="168592"/>
                          <a:pt x="362137" y="167640"/>
                        </a:cubicBezTo>
                        <a:cubicBezTo>
                          <a:pt x="365312" y="166688"/>
                          <a:pt x="368487" y="166370"/>
                          <a:pt x="371662" y="165735"/>
                        </a:cubicBezTo>
                        <a:cubicBezTo>
                          <a:pt x="374202" y="162878"/>
                          <a:pt x="375155" y="157162"/>
                          <a:pt x="377377" y="150495"/>
                        </a:cubicBezTo>
                        <a:cubicBezTo>
                          <a:pt x="379599" y="143828"/>
                          <a:pt x="383410" y="131445"/>
                          <a:pt x="384997" y="12573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3" name="Freeform 22"/>
                  <p:cNvSpPr/>
                  <p:nvPr/>
                </p:nvSpPr>
                <p:spPr>
                  <a:xfrm>
                    <a:off x="5159273" y="1127833"/>
                    <a:ext cx="386199" cy="171762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86199" h="171762">
                        <a:moveTo>
                          <a:pt x="384997" y="125730"/>
                        </a:moveTo>
                        <a:cubicBezTo>
                          <a:pt x="386267" y="117793"/>
                          <a:pt x="386902" y="107950"/>
                          <a:pt x="384997" y="102870"/>
                        </a:cubicBezTo>
                        <a:cubicBezTo>
                          <a:pt x="383092" y="97790"/>
                          <a:pt x="378964" y="98742"/>
                          <a:pt x="373567" y="95250"/>
                        </a:cubicBezTo>
                        <a:cubicBezTo>
                          <a:pt x="368170" y="91758"/>
                          <a:pt x="357374" y="84137"/>
                          <a:pt x="352612" y="81915"/>
                        </a:cubicBezTo>
                        <a:cubicBezTo>
                          <a:pt x="346262" y="78423"/>
                          <a:pt x="339277" y="75565"/>
                          <a:pt x="335467" y="74295"/>
                        </a:cubicBezTo>
                        <a:cubicBezTo>
                          <a:pt x="327847" y="68898"/>
                          <a:pt x="321180" y="57785"/>
                          <a:pt x="306892" y="49530"/>
                        </a:cubicBezTo>
                        <a:cubicBezTo>
                          <a:pt x="292605" y="41275"/>
                          <a:pt x="263394" y="32385"/>
                          <a:pt x="249742" y="24765"/>
                        </a:cubicBezTo>
                        <a:cubicBezTo>
                          <a:pt x="236090" y="17145"/>
                          <a:pt x="234185" y="18098"/>
                          <a:pt x="223072" y="15240"/>
                        </a:cubicBezTo>
                        <a:cubicBezTo>
                          <a:pt x="211959" y="12382"/>
                          <a:pt x="197672" y="10160"/>
                          <a:pt x="183067" y="7620"/>
                        </a:cubicBezTo>
                        <a:cubicBezTo>
                          <a:pt x="168462" y="5080"/>
                          <a:pt x="143200" y="189"/>
                          <a:pt x="135442" y="0"/>
                        </a:cubicBezTo>
                        <a:cubicBezTo>
                          <a:pt x="116392" y="635"/>
                          <a:pt x="74799" y="1905"/>
                          <a:pt x="55432" y="3810"/>
                        </a:cubicBezTo>
                        <a:cubicBezTo>
                          <a:pt x="36065" y="5715"/>
                          <a:pt x="28445" y="6985"/>
                          <a:pt x="19237" y="11430"/>
                        </a:cubicBezTo>
                        <a:cubicBezTo>
                          <a:pt x="10030" y="15875"/>
                          <a:pt x="2628" y="29870"/>
                          <a:pt x="187" y="30480"/>
                        </a:cubicBezTo>
                        <a:cubicBezTo>
                          <a:pt x="-1083" y="37465"/>
                          <a:pt x="4315" y="52388"/>
                          <a:pt x="9712" y="59055"/>
                        </a:cubicBezTo>
                        <a:cubicBezTo>
                          <a:pt x="15109" y="65722"/>
                          <a:pt x="24000" y="67628"/>
                          <a:pt x="32572" y="70485"/>
                        </a:cubicBezTo>
                        <a:cubicBezTo>
                          <a:pt x="41144" y="73342"/>
                          <a:pt x="46542" y="74930"/>
                          <a:pt x="61147" y="76200"/>
                        </a:cubicBezTo>
                        <a:cubicBezTo>
                          <a:pt x="75752" y="77470"/>
                          <a:pt x="104327" y="77153"/>
                          <a:pt x="120202" y="78105"/>
                        </a:cubicBezTo>
                        <a:cubicBezTo>
                          <a:pt x="136077" y="79057"/>
                          <a:pt x="141781" y="80143"/>
                          <a:pt x="156397" y="81915"/>
                        </a:cubicBezTo>
                        <a:cubicBezTo>
                          <a:pt x="171013" y="83687"/>
                          <a:pt x="192023" y="85244"/>
                          <a:pt x="207898" y="88736"/>
                        </a:cubicBezTo>
                        <a:cubicBezTo>
                          <a:pt x="223773" y="92228"/>
                          <a:pt x="232608" y="94164"/>
                          <a:pt x="251647" y="102870"/>
                        </a:cubicBezTo>
                        <a:cubicBezTo>
                          <a:pt x="270686" y="111576"/>
                          <a:pt x="305305" y="129540"/>
                          <a:pt x="322132" y="140970"/>
                        </a:cubicBezTo>
                        <a:cubicBezTo>
                          <a:pt x="338959" y="152400"/>
                          <a:pt x="328165" y="158433"/>
                          <a:pt x="352612" y="171450"/>
                        </a:cubicBezTo>
                        <a:cubicBezTo>
                          <a:pt x="357122" y="172953"/>
                          <a:pt x="358962" y="168592"/>
                          <a:pt x="362137" y="167640"/>
                        </a:cubicBezTo>
                        <a:cubicBezTo>
                          <a:pt x="365312" y="166688"/>
                          <a:pt x="368487" y="166370"/>
                          <a:pt x="371662" y="165735"/>
                        </a:cubicBezTo>
                        <a:cubicBezTo>
                          <a:pt x="374202" y="162878"/>
                          <a:pt x="375155" y="157162"/>
                          <a:pt x="377377" y="150495"/>
                        </a:cubicBezTo>
                        <a:cubicBezTo>
                          <a:pt x="379599" y="143828"/>
                          <a:pt x="383410" y="131445"/>
                          <a:pt x="384997" y="12573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4" name="Freeform 23"/>
                  <p:cNvSpPr/>
                  <p:nvPr/>
                </p:nvSpPr>
                <p:spPr>
                  <a:xfrm flipV="1">
                    <a:off x="5155491" y="1297106"/>
                    <a:ext cx="386199" cy="171762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86199" h="171762">
                        <a:moveTo>
                          <a:pt x="384997" y="125730"/>
                        </a:moveTo>
                        <a:cubicBezTo>
                          <a:pt x="386267" y="117793"/>
                          <a:pt x="386902" y="107950"/>
                          <a:pt x="384997" y="102870"/>
                        </a:cubicBezTo>
                        <a:cubicBezTo>
                          <a:pt x="383092" y="97790"/>
                          <a:pt x="378964" y="98742"/>
                          <a:pt x="373567" y="95250"/>
                        </a:cubicBezTo>
                        <a:cubicBezTo>
                          <a:pt x="368170" y="91758"/>
                          <a:pt x="357374" y="84137"/>
                          <a:pt x="352612" y="81915"/>
                        </a:cubicBezTo>
                        <a:cubicBezTo>
                          <a:pt x="346262" y="78423"/>
                          <a:pt x="339277" y="75565"/>
                          <a:pt x="335467" y="74295"/>
                        </a:cubicBezTo>
                        <a:cubicBezTo>
                          <a:pt x="327847" y="68898"/>
                          <a:pt x="321180" y="57785"/>
                          <a:pt x="306892" y="49530"/>
                        </a:cubicBezTo>
                        <a:cubicBezTo>
                          <a:pt x="292605" y="41275"/>
                          <a:pt x="263394" y="32385"/>
                          <a:pt x="249742" y="24765"/>
                        </a:cubicBezTo>
                        <a:cubicBezTo>
                          <a:pt x="236090" y="17145"/>
                          <a:pt x="234185" y="18098"/>
                          <a:pt x="223072" y="15240"/>
                        </a:cubicBezTo>
                        <a:cubicBezTo>
                          <a:pt x="211959" y="12382"/>
                          <a:pt x="197672" y="10160"/>
                          <a:pt x="183067" y="7620"/>
                        </a:cubicBezTo>
                        <a:cubicBezTo>
                          <a:pt x="168462" y="5080"/>
                          <a:pt x="143200" y="189"/>
                          <a:pt x="135442" y="0"/>
                        </a:cubicBezTo>
                        <a:cubicBezTo>
                          <a:pt x="116392" y="635"/>
                          <a:pt x="74799" y="1905"/>
                          <a:pt x="55432" y="3810"/>
                        </a:cubicBezTo>
                        <a:cubicBezTo>
                          <a:pt x="36065" y="5715"/>
                          <a:pt x="28445" y="6985"/>
                          <a:pt x="19237" y="11430"/>
                        </a:cubicBezTo>
                        <a:cubicBezTo>
                          <a:pt x="10030" y="15875"/>
                          <a:pt x="2628" y="29870"/>
                          <a:pt x="187" y="30480"/>
                        </a:cubicBezTo>
                        <a:cubicBezTo>
                          <a:pt x="-1083" y="37465"/>
                          <a:pt x="4315" y="52388"/>
                          <a:pt x="9712" y="59055"/>
                        </a:cubicBezTo>
                        <a:cubicBezTo>
                          <a:pt x="15109" y="65722"/>
                          <a:pt x="24000" y="67628"/>
                          <a:pt x="32572" y="70485"/>
                        </a:cubicBezTo>
                        <a:cubicBezTo>
                          <a:pt x="41144" y="73342"/>
                          <a:pt x="46542" y="74930"/>
                          <a:pt x="61147" y="76200"/>
                        </a:cubicBezTo>
                        <a:cubicBezTo>
                          <a:pt x="75752" y="77470"/>
                          <a:pt x="104327" y="77153"/>
                          <a:pt x="120202" y="78105"/>
                        </a:cubicBezTo>
                        <a:cubicBezTo>
                          <a:pt x="136077" y="79057"/>
                          <a:pt x="141781" y="80143"/>
                          <a:pt x="156397" y="81915"/>
                        </a:cubicBezTo>
                        <a:cubicBezTo>
                          <a:pt x="171013" y="83687"/>
                          <a:pt x="192023" y="85244"/>
                          <a:pt x="207898" y="88736"/>
                        </a:cubicBezTo>
                        <a:cubicBezTo>
                          <a:pt x="223773" y="92228"/>
                          <a:pt x="232608" y="94164"/>
                          <a:pt x="251647" y="102870"/>
                        </a:cubicBezTo>
                        <a:cubicBezTo>
                          <a:pt x="270686" y="111576"/>
                          <a:pt x="305305" y="129540"/>
                          <a:pt x="322132" y="140970"/>
                        </a:cubicBezTo>
                        <a:cubicBezTo>
                          <a:pt x="338959" y="152400"/>
                          <a:pt x="328165" y="158433"/>
                          <a:pt x="352612" y="171450"/>
                        </a:cubicBezTo>
                        <a:cubicBezTo>
                          <a:pt x="357122" y="172953"/>
                          <a:pt x="358962" y="168592"/>
                          <a:pt x="362137" y="167640"/>
                        </a:cubicBezTo>
                        <a:cubicBezTo>
                          <a:pt x="365312" y="166688"/>
                          <a:pt x="368487" y="166370"/>
                          <a:pt x="371662" y="165735"/>
                        </a:cubicBezTo>
                        <a:cubicBezTo>
                          <a:pt x="374202" y="162878"/>
                          <a:pt x="375155" y="157162"/>
                          <a:pt x="377377" y="150495"/>
                        </a:cubicBezTo>
                        <a:cubicBezTo>
                          <a:pt x="379599" y="143828"/>
                          <a:pt x="383410" y="131445"/>
                          <a:pt x="384997" y="125730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5" name="Freeform 24"/>
                  <p:cNvSpPr/>
                  <p:nvPr/>
                </p:nvSpPr>
                <p:spPr>
                  <a:xfrm rot="199840" flipV="1">
                    <a:off x="5161745" y="1357910"/>
                    <a:ext cx="386199" cy="171762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86199" h="171762">
                        <a:moveTo>
                          <a:pt x="384997" y="125730"/>
                        </a:moveTo>
                        <a:cubicBezTo>
                          <a:pt x="386267" y="117793"/>
                          <a:pt x="386902" y="107950"/>
                          <a:pt x="384997" y="102870"/>
                        </a:cubicBezTo>
                        <a:cubicBezTo>
                          <a:pt x="383092" y="97790"/>
                          <a:pt x="378964" y="98742"/>
                          <a:pt x="373567" y="95250"/>
                        </a:cubicBezTo>
                        <a:cubicBezTo>
                          <a:pt x="368170" y="91758"/>
                          <a:pt x="357374" y="84137"/>
                          <a:pt x="352612" y="81915"/>
                        </a:cubicBezTo>
                        <a:cubicBezTo>
                          <a:pt x="346262" y="78423"/>
                          <a:pt x="339277" y="75565"/>
                          <a:pt x="335467" y="74295"/>
                        </a:cubicBezTo>
                        <a:cubicBezTo>
                          <a:pt x="327847" y="68898"/>
                          <a:pt x="321180" y="57785"/>
                          <a:pt x="306892" y="49530"/>
                        </a:cubicBezTo>
                        <a:cubicBezTo>
                          <a:pt x="292605" y="41275"/>
                          <a:pt x="263394" y="32385"/>
                          <a:pt x="249742" y="24765"/>
                        </a:cubicBezTo>
                        <a:cubicBezTo>
                          <a:pt x="236090" y="17145"/>
                          <a:pt x="234185" y="18098"/>
                          <a:pt x="223072" y="15240"/>
                        </a:cubicBezTo>
                        <a:cubicBezTo>
                          <a:pt x="211959" y="12382"/>
                          <a:pt x="197672" y="10160"/>
                          <a:pt x="183067" y="7620"/>
                        </a:cubicBezTo>
                        <a:cubicBezTo>
                          <a:pt x="168462" y="5080"/>
                          <a:pt x="143200" y="189"/>
                          <a:pt x="135442" y="0"/>
                        </a:cubicBezTo>
                        <a:cubicBezTo>
                          <a:pt x="116392" y="635"/>
                          <a:pt x="74799" y="1905"/>
                          <a:pt x="55432" y="3810"/>
                        </a:cubicBezTo>
                        <a:cubicBezTo>
                          <a:pt x="36065" y="5715"/>
                          <a:pt x="28445" y="6985"/>
                          <a:pt x="19237" y="11430"/>
                        </a:cubicBezTo>
                        <a:cubicBezTo>
                          <a:pt x="10030" y="15875"/>
                          <a:pt x="2628" y="29870"/>
                          <a:pt x="187" y="30480"/>
                        </a:cubicBezTo>
                        <a:cubicBezTo>
                          <a:pt x="-1083" y="37465"/>
                          <a:pt x="4315" y="52388"/>
                          <a:pt x="9712" y="59055"/>
                        </a:cubicBezTo>
                        <a:cubicBezTo>
                          <a:pt x="15109" y="65722"/>
                          <a:pt x="24000" y="67628"/>
                          <a:pt x="32572" y="70485"/>
                        </a:cubicBezTo>
                        <a:cubicBezTo>
                          <a:pt x="41144" y="73342"/>
                          <a:pt x="46542" y="74930"/>
                          <a:pt x="61147" y="76200"/>
                        </a:cubicBezTo>
                        <a:cubicBezTo>
                          <a:pt x="75752" y="77470"/>
                          <a:pt x="104327" y="77153"/>
                          <a:pt x="120202" y="78105"/>
                        </a:cubicBezTo>
                        <a:cubicBezTo>
                          <a:pt x="136077" y="79057"/>
                          <a:pt x="141781" y="80143"/>
                          <a:pt x="156397" y="81915"/>
                        </a:cubicBezTo>
                        <a:cubicBezTo>
                          <a:pt x="171013" y="83687"/>
                          <a:pt x="192023" y="85244"/>
                          <a:pt x="207898" y="88736"/>
                        </a:cubicBezTo>
                        <a:cubicBezTo>
                          <a:pt x="223773" y="92228"/>
                          <a:pt x="232608" y="94164"/>
                          <a:pt x="251647" y="102870"/>
                        </a:cubicBezTo>
                        <a:cubicBezTo>
                          <a:pt x="270686" y="111576"/>
                          <a:pt x="305305" y="129540"/>
                          <a:pt x="322132" y="140970"/>
                        </a:cubicBezTo>
                        <a:cubicBezTo>
                          <a:pt x="338959" y="152400"/>
                          <a:pt x="328165" y="158433"/>
                          <a:pt x="352612" y="171450"/>
                        </a:cubicBezTo>
                        <a:cubicBezTo>
                          <a:pt x="357122" y="172953"/>
                          <a:pt x="358962" y="168592"/>
                          <a:pt x="362137" y="167640"/>
                        </a:cubicBezTo>
                        <a:cubicBezTo>
                          <a:pt x="365312" y="166688"/>
                          <a:pt x="368487" y="166370"/>
                          <a:pt x="371662" y="165735"/>
                        </a:cubicBezTo>
                        <a:cubicBezTo>
                          <a:pt x="374202" y="162878"/>
                          <a:pt x="375155" y="157162"/>
                          <a:pt x="377377" y="150495"/>
                        </a:cubicBezTo>
                        <a:cubicBezTo>
                          <a:pt x="379599" y="143828"/>
                          <a:pt x="383410" y="131445"/>
                          <a:pt x="384997" y="125730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" name="Freeform 25"/>
                  <p:cNvSpPr/>
                  <p:nvPr/>
                </p:nvSpPr>
                <p:spPr>
                  <a:xfrm>
                    <a:off x="5790845" y="1056545"/>
                    <a:ext cx="525709" cy="241949"/>
                  </a:xfrm>
                  <a:custGeom>
                    <a:avLst/>
                    <a:gdLst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28329 w 487268"/>
                      <a:gd name="connsiteY37" fmla="*/ 4953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68334 w 487268"/>
                      <a:gd name="connsiteY39" fmla="*/ 4953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68334 w 487268"/>
                      <a:gd name="connsiteY38" fmla="*/ 49530 h 196215"/>
                      <a:gd name="connsiteX39" fmla="*/ 385479 w 487268"/>
                      <a:gd name="connsiteY39" fmla="*/ 66675 h 196215"/>
                      <a:gd name="connsiteX40" fmla="*/ 391194 w 487268"/>
                      <a:gd name="connsiteY40" fmla="*/ 68580 h 196215"/>
                      <a:gd name="connsiteX41" fmla="*/ 396909 w 487268"/>
                      <a:gd name="connsiteY41" fmla="*/ 72390 h 196215"/>
                      <a:gd name="connsiteX42" fmla="*/ 412149 w 487268"/>
                      <a:gd name="connsiteY42" fmla="*/ 76200 h 196215"/>
                      <a:gd name="connsiteX43" fmla="*/ 425484 w 487268"/>
                      <a:gd name="connsiteY43" fmla="*/ 80010 h 196215"/>
                      <a:gd name="connsiteX44" fmla="*/ 436914 w 487268"/>
                      <a:gd name="connsiteY44" fmla="*/ 83820 h 196215"/>
                      <a:gd name="connsiteX45" fmla="*/ 440724 w 487268"/>
                      <a:gd name="connsiteY45" fmla="*/ 89535 h 196215"/>
                      <a:gd name="connsiteX46" fmla="*/ 446439 w 487268"/>
                      <a:gd name="connsiteY46" fmla="*/ 93345 h 196215"/>
                      <a:gd name="connsiteX47" fmla="*/ 454059 w 487268"/>
                      <a:gd name="connsiteY47" fmla="*/ 100965 h 196215"/>
                      <a:gd name="connsiteX48" fmla="*/ 461679 w 487268"/>
                      <a:gd name="connsiteY48" fmla="*/ 108585 h 196215"/>
                      <a:gd name="connsiteX49" fmla="*/ 463584 w 487268"/>
                      <a:gd name="connsiteY49" fmla="*/ 114300 h 196215"/>
                      <a:gd name="connsiteX50" fmla="*/ 476919 w 487268"/>
                      <a:gd name="connsiteY50" fmla="*/ 118110 h 196215"/>
                      <a:gd name="connsiteX51" fmla="*/ 482634 w 487268"/>
                      <a:gd name="connsiteY51" fmla="*/ 121920 h 196215"/>
                      <a:gd name="connsiteX52" fmla="*/ 484539 w 487268"/>
                      <a:gd name="connsiteY52" fmla="*/ 165735 h 196215"/>
                      <a:gd name="connsiteX53" fmla="*/ 480729 w 487268"/>
                      <a:gd name="connsiteY53" fmla="*/ 173355 h 196215"/>
                      <a:gd name="connsiteX54" fmla="*/ 475014 w 487268"/>
                      <a:gd name="connsiteY54" fmla="*/ 175260 h 196215"/>
                      <a:gd name="connsiteX55" fmla="*/ 457869 w 487268"/>
                      <a:gd name="connsiteY55" fmla="*/ 180975 h 196215"/>
                      <a:gd name="connsiteX56" fmla="*/ 446439 w 487268"/>
                      <a:gd name="connsiteY56" fmla="*/ 179070 h 196215"/>
                      <a:gd name="connsiteX57" fmla="*/ 429294 w 487268"/>
                      <a:gd name="connsiteY57" fmla="*/ 169545 h 196215"/>
                      <a:gd name="connsiteX58" fmla="*/ 417864 w 487268"/>
                      <a:gd name="connsiteY58" fmla="*/ 161925 h 196215"/>
                      <a:gd name="connsiteX59" fmla="*/ 414054 w 487268"/>
                      <a:gd name="connsiteY59" fmla="*/ 156210 h 196215"/>
                      <a:gd name="connsiteX60" fmla="*/ 408339 w 487268"/>
                      <a:gd name="connsiteY60" fmla="*/ 154305 h 196215"/>
                      <a:gd name="connsiteX61" fmla="*/ 406434 w 487268"/>
                      <a:gd name="connsiteY61" fmla="*/ 148590 h 196215"/>
                      <a:gd name="connsiteX62" fmla="*/ 395004 w 487268"/>
                      <a:gd name="connsiteY62" fmla="*/ 140970 h 196215"/>
                      <a:gd name="connsiteX63" fmla="*/ 391194 w 487268"/>
                      <a:gd name="connsiteY63" fmla="*/ 135255 h 196215"/>
                      <a:gd name="connsiteX64" fmla="*/ 383574 w 487268"/>
                      <a:gd name="connsiteY64" fmla="*/ 131445 h 196215"/>
                      <a:gd name="connsiteX65" fmla="*/ 374049 w 487268"/>
                      <a:gd name="connsiteY65" fmla="*/ 125730 h 196215"/>
                      <a:gd name="connsiteX66" fmla="*/ 366429 w 487268"/>
                      <a:gd name="connsiteY66" fmla="*/ 120015 h 196215"/>
                      <a:gd name="connsiteX67" fmla="*/ 353094 w 487268"/>
                      <a:gd name="connsiteY67" fmla="*/ 116205 h 196215"/>
                      <a:gd name="connsiteX68" fmla="*/ 318804 w 487268"/>
                      <a:gd name="connsiteY68" fmla="*/ 110490 h 196215"/>
                      <a:gd name="connsiteX69" fmla="*/ 313089 w 487268"/>
                      <a:gd name="connsiteY69" fmla="*/ 106680 h 196215"/>
                      <a:gd name="connsiteX70" fmla="*/ 299754 w 487268"/>
                      <a:gd name="connsiteY70" fmla="*/ 102870 h 196215"/>
                      <a:gd name="connsiteX71" fmla="*/ 294039 w 487268"/>
                      <a:gd name="connsiteY71" fmla="*/ 100965 h 196215"/>
                      <a:gd name="connsiteX72" fmla="*/ 290229 w 487268"/>
                      <a:gd name="connsiteY72" fmla="*/ 95250 h 196215"/>
                      <a:gd name="connsiteX73" fmla="*/ 284514 w 487268"/>
                      <a:gd name="connsiteY73" fmla="*/ 93345 h 196215"/>
                      <a:gd name="connsiteX74" fmla="*/ 276894 w 487268"/>
                      <a:gd name="connsiteY74" fmla="*/ 89535 h 196215"/>
                      <a:gd name="connsiteX75" fmla="*/ 269274 w 487268"/>
                      <a:gd name="connsiteY75" fmla="*/ 87630 h 196215"/>
                      <a:gd name="connsiteX76" fmla="*/ 240699 w 487268"/>
                      <a:gd name="connsiteY76" fmla="*/ 81915 h 196215"/>
                      <a:gd name="connsiteX77" fmla="*/ 179739 w 487268"/>
                      <a:gd name="connsiteY77" fmla="*/ 85725 h 196215"/>
                      <a:gd name="connsiteX78" fmla="*/ 174024 w 487268"/>
                      <a:gd name="connsiteY78" fmla="*/ 87630 h 196215"/>
                      <a:gd name="connsiteX79" fmla="*/ 151164 w 487268"/>
                      <a:gd name="connsiteY79" fmla="*/ 93345 h 196215"/>
                      <a:gd name="connsiteX80" fmla="*/ 143544 w 487268"/>
                      <a:gd name="connsiteY80" fmla="*/ 95250 h 196215"/>
                      <a:gd name="connsiteX81" fmla="*/ 139734 w 487268"/>
                      <a:gd name="connsiteY81" fmla="*/ 100965 h 196215"/>
                      <a:gd name="connsiteX82" fmla="*/ 134019 w 487268"/>
                      <a:gd name="connsiteY82" fmla="*/ 102870 h 196215"/>
                      <a:gd name="connsiteX83" fmla="*/ 132114 w 487268"/>
                      <a:gd name="connsiteY83" fmla="*/ 108585 h 196215"/>
                      <a:gd name="connsiteX84" fmla="*/ 126399 w 487268"/>
                      <a:gd name="connsiteY84" fmla="*/ 110490 h 196215"/>
                      <a:gd name="connsiteX85" fmla="*/ 114969 w 487268"/>
                      <a:gd name="connsiteY85" fmla="*/ 112395 h 196215"/>
                      <a:gd name="connsiteX86" fmla="*/ 109254 w 487268"/>
                      <a:gd name="connsiteY86" fmla="*/ 116205 h 196215"/>
                      <a:gd name="connsiteX87" fmla="*/ 101634 w 487268"/>
                      <a:gd name="connsiteY87" fmla="*/ 120015 h 196215"/>
                      <a:gd name="connsiteX88" fmla="*/ 99729 w 487268"/>
                      <a:gd name="connsiteY88" fmla="*/ 125730 h 196215"/>
                      <a:gd name="connsiteX89" fmla="*/ 94014 w 487268"/>
                      <a:gd name="connsiteY89" fmla="*/ 131445 h 196215"/>
                      <a:gd name="connsiteX90" fmla="*/ 82584 w 487268"/>
                      <a:gd name="connsiteY90" fmla="*/ 139065 h 196215"/>
                      <a:gd name="connsiteX91" fmla="*/ 76869 w 487268"/>
                      <a:gd name="connsiteY91" fmla="*/ 150495 h 196215"/>
                      <a:gd name="connsiteX92" fmla="*/ 74964 w 487268"/>
                      <a:gd name="connsiteY92" fmla="*/ 156210 h 196215"/>
                      <a:gd name="connsiteX93" fmla="*/ 61629 w 487268"/>
                      <a:gd name="connsiteY93" fmla="*/ 169545 h 196215"/>
                      <a:gd name="connsiteX94" fmla="*/ 50199 w 487268"/>
                      <a:gd name="connsiteY94" fmla="*/ 175260 h 196215"/>
                      <a:gd name="connsiteX95" fmla="*/ 27339 w 487268"/>
                      <a:gd name="connsiteY95" fmla="*/ 177165 h 196215"/>
                      <a:gd name="connsiteX96" fmla="*/ 23529 w 487268"/>
                      <a:gd name="connsiteY9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37854 w 487268"/>
                      <a:gd name="connsiteY36" fmla="*/ 30480 h 196215"/>
                      <a:gd name="connsiteX37" fmla="*/ 368334 w 487268"/>
                      <a:gd name="connsiteY37" fmla="*/ 49530 h 196215"/>
                      <a:gd name="connsiteX38" fmla="*/ 385479 w 487268"/>
                      <a:gd name="connsiteY38" fmla="*/ 66675 h 196215"/>
                      <a:gd name="connsiteX39" fmla="*/ 391194 w 487268"/>
                      <a:gd name="connsiteY39" fmla="*/ 68580 h 196215"/>
                      <a:gd name="connsiteX40" fmla="*/ 396909 w 487268"/>
                      <a:gd name="connsiteY40" fmla="*/ 72390 h 196215"/>
                      <a:gd name="connsiteX41" fmla="*/ 412149 w 487268"/>
                      <a:gd name="connsiteY41" fmla="*/ 76200 h 196215"/>
                      <a:gd name="connsiteX42" fmla="*/ 425484 w 487268"/>
                      <a:gd name="connsiteY42" fmla="*/ 80010 h 196215"/>
                      <a:gd name="connsiteX43" fmla="*/ 436914 w 487268"/>
                      <a:gd name="connsiteY43" fmla="*/ 83820 h 196215"/>
                      <a:gd name="connsiteX44" fmla="*/ 440724 w 487268"/>
                      <a:gd name="connsiteY44" fmla="*/ 89535 h 196215"/>
                      <a:gd name="connsiteX45" fmla="*/ 446439 w 487268"/>
                      <a:gd name="connsiteY45" fmla="*/ 93345 h 196215"/>
                      <a:gd name="connsiteX46" fmla="*/ 454059 w 487268"/>
                      <a:gd name="connsiteY46" fmla="*/ 100965 h 196215"/>
                      <a:gd name="connsiteX47" fmla="*/ 461679 w 487268"/>
                      <a:gd name="connsiteY47" fmla="*/ 108585 h 196215"/>
                      <a:gd name="connsiteX48" fmla="*/ 463584 w 487268"/>
                      <a:gd name="connsiteY48" fmla="*/ 114300 h 196215"/>
                      <a:gd name="connsiteX49" fmla="*/ 476919 w 487268"/>
                      <a:gd name="connsiteY49" fmla="*/ 118110 h 196215"/>
                      <a:gd name="connsiteX50" fmla="*/ 482634 w 487268"/>
                      <a:gd name="connsiteY50" fmla="*/ 121920 h 196215"/>
                      <a:gd name="connsiteX51" fmla="*/ 484539 w 487268"/>
                      <a:gd name="connsiteY51" fmla="*/ 165735 h 196215"/>
                      <a:gd name="connsiteX52" fmla="*/ 480729 w 487268"/>
                      <a:gd name="connsiteY52" fmla="*/ 173355 h 196215"/>
                      <a:gd name="connsiteX53" fmla="*/ 475014 w 487268"/>
                      <a:gd name="connsiteY53" fmla="*/ 175260 h 196215"/>
                      <a:gd name="connsiteX54" fmla="*/ 457869 w 487268"/>
                      <a:gd name="connsiteY54" fmla="*/ 180975 h 196215"/>
                      <a:gd name="connsiteX55" fmla="*/ 446439 w 487268"/>
                      <a:gd name="connsiteY55" fmla="*/ 179070 h 196215"/>
                      <a:gd name="connsiteX56" fmla="*/ 429294 w 487268"/>
                      <a:gd name="connsiteY56" fmla="*/ 169545 h 196215"/>
                      <a:gd name="connsiteX57" fmla="*/ 417864 w 487268"/>
                      <a:gd name="connsiteY57" fmla="*/ 161925 h 196215"/>
                      <a:gd name="connsiteX58" fmla="*/ 414054 w 487268"/>
                      <a:gd name="connsiteY58" fmla="*/ 156210 h 196215"/>
                      <a:gd name="connsiteX59" fmla="*/ 408339 w 487268"/>
                      <a:gd name="connsiteY59" fmla="*/ 154305 h 196215"/>
                      <a:gd name="connsiteX60" fmla="*/ 406434 w 487268"/>
                      <a:gd name="connsiteY60" fmla="*/ 148590 h 196215"/>
                      <a:gd name="connsiteX61" fmla="*/ 395004 w 487268"/>
                      <a:gd name="connsiteY61" fmla="*/ 140970 h 196215"/>
                      <a:gd name="connsiteX62" fmla="*/ 391194 w 487268"/>
                      <a:gd name="connsiteY62" fmla="*/ 135255 h 196215"/>
                      <a:gd name="connsiteX63" fmla="*/ 383574 w 487268"/>
                      <a:gd name="connsiteY63" fmla="*/ 131445 h 196215"/>
                      <a:gd name="connsiteX64" fmla="*/ 374049 w 487268"/>
                      <a:gd name="connsiteY64" fmla="*/ 125730 h 196215"/>
                      <a:gd name="connsiteX65" fmla="*/ 366429 w 487268"/>
                      <a:gd name="connsiteY65" fmla="*/ 120015 h 196215"/>
                      <a:gd name="connsiteX66" fmla="*/ 353094 w 487268"/>
                      <a:gd name="connsiteY66" fmla="*/ 116205 h 196215"/>
                      <a:gd name="connsiteX67" fmla="*/ 318804 w 487268"/>
                      <a:gd name="connsiteY67" fmla="*/ 110490 h 196215"/>
                      <a:gd name="connsiteX68" fmla="*/ 313089 w 487268"/>
                      <a:gd name="connsiteY68" fmla="*/ 106680 h 196215"/>
                      <a:gd name="connsiteX69" fmla="*/ 299754 w 487268"/>
                      <a:gd name="connsiteY69" fmla="*/ 102870 h 196215"/>
                      <a:gd name="connsiteX70" fmla="*/ 294039 w 487268"/>
                      <a:gd name="connsiteY70" fmla="*/ 100965 h 196215"/>
                      <a:gd name="connsiteX71" fmla="*/ 290229 w 487268"/>
                      <a:gd name="connsiteY71" fmla="*/ 95250 h 196215"/>
                      <a:gd name="connsiteX72" fmla="*/ 284514 w 487268"/>
                      <a:gd name="connsiteY72" fmla="*/ 93345 h 196215"/>
                      <a:gd name="connsiteX73" fmla="*/ 276894 w 487268"/>
                      <a:gd name="connsiteY73" fmla="*/ 89535 h 196215"/>
                      <a:gd name="connsiteX74" fmla="*/ 269274 w 487268"/>
                      <a:gd name="connsiteY74" fmla="*/ 87630 h 196215"/>
                      <a:gd name="connsiteX75" fmla="*/ 240699 w 487268"/>
                      <a:gd name="connsiteY75" fmla="*/ 81915 h 196215"/>
                      <a:gd name="connsiteX76" fmla="*/ 179739 w 487268"/>
                      <a:gd name="connsiteY76" fmla="*/ 85725 h 196215"/>
                      <a:gd name="connsiteX77" fmla="*/ 174024 w 487268"/>
                      <a:gd name="connsiteY77" fmla="*/ 87630 h 196215"/>
                      <a:gd name="connsiteX78" fmla="*/ 151164 w 487268"/>
                      <a:gd name="connsiteY78" fmla="*/ 93345 h 196215"/>
                      <a:gd name="connsiteX79" fmla="*/ 143544 w 487268"/>
                      <a:gd name="connsiteY79" fmla="*/ 95250 h 196215"/>
                      <a:gd name="connsiteX80" fmla="*/ 139734 w 487268"/>
                      <a:gd name="connsiteY80" fmla="*/ 100965 h 196215"/>
                      <a:gd name="connsiteX81" fmla="*/ 134019 w 487268"/>
                      <a:gd name="connsiteY81" fmla="*/ 102870 h 196215"/>
                      <a:gd name="connsiteX82" fmla="*/ 132114 w 487268"/>
                      <a:gd name="connsiteY82" fmla="*/ 108585 h 196215"/>
                      <a:gd name="connsiteX83" fmla="*/ 126399 w 487268"/>
                      <a:gd name="connsiteY83" fmla="*/ 110490 h 196215"/>
                      <a:gd name="connsiteX84" fmla="*/ 114969 w 487268"/>
                      <a:gd name="connsiteY84" fmla="*/ 112395 h 196215"/>
                      <a:gd name="connsiteX85" fmla="*/ 109254 w 487268"/>
                      <a:gd name="connsiteY85" fmla="*/ 116205 h 196215"/>
                      <a:gd name="connsiteX86" fmla="*/ 101634 w 487268"/>
                      <a:gd name="connsiteY86" fmla="*/ 120015 h 196215"/>
                      <a:gd name="connsiteX87" fmla="*/ 99729 w 487268"/>
                      <a:gd name="connsiteY87" fmla="*/ 125730 h 196215"/>
                      <a:gd name="connsiteX88" fmla="*/ 94014 w 487268"/>
                      <a:gd name="connsiteY88" fmla="*/ 131445 h 196215"/>
                      <a:gd name="connsiteX89" fmla="*/ 82584 w 487268"/>
                      <a:gd name="connsiteY89" fmla="*/ 139065 h 196215"/>
                      <a:gd name="connsiteX90" fmla="*/ 76869 w 487268"/>
                      <a:gd name="connsiteY90" fmla="*/ 150495 h 196215"/>
                      <a:gd name="connsiteX91" fmla="*/ 74964 w 487268"/>
                      <a:gd name="connsiteY91" fmla="*/ 156210 h 196215"/>
                      <a:gd name="connsiteX92" fmla="*/ 61629 w 487268"/>
                      <a:gd name="connsiteY92" fmla="*/ 169545 h 196215"/>
                      <a:gd name="connsiteX93" fmla="*/ 50199 w 487268"/>
                      <a:gd name="connsiteY93" fmla="*/ 175260 h 196215"/>
                      <a:gd name="connsiteX94" fmla="*/ 27339 w 487268"/>
                      <a:gd name="connsiteY94" fmla="*/ 177165 h 196215"/>
                      <a:gd name="connsiteX95" fmla="*/ 23529 w 487268"/>
                      <a:gd name="connsiteY9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4989 w 487268"/>
                      <a:gd name="connsiteY32" fmla="*/ 24765 h 196215"/>
                      <a:gd name="connsiteX33" fmla="*/ 286419 w 487268"/>
                      <a:gd name="connsiteY33" fmla="*/ 26670 h 196215"/>
                      <a:gd name="connsiteX34" fmla="*/ 295944 w 487268"/>
                      <a:gd name="connsiteY34" fmla="*/ 30480 h 196215"/>
                      <a:gd name="connsiteX35" fmla="*/ 337854 w 487268"/>
                      <a:gd name="connsiteY35" fmla="*/ 30480 h 196215"/>
                      <a:gd name="connsiteX36" fmla="*/ 368334 w 487268"/>
                      <a:gd name="connsiteY36" fmla="*/ 49530 h 196215"/>
                      <a:gd name="connsiteX37" fmla="*/ 385479 w 487268"/>
                      <a:gd name="connsiteY37" fmla="*/ 66675 h 196215"/>
                      <a:gd name="connsiteX38" fmla="*/ 391194 w 487268"/>
                      <a:gd name="connsiteY38" fmla="*/ 68580 h 196215"/>
                      <a:gd name="connsiteX39" fmla="*/ 396909 w 487268"/>
                      <a:gd name="connsiteY39" fmla="*/ 72390 h 196215"/>
                      <a:gd name="connsiteX40" fmla="*/ 412149 w 487268"/>
                      <a:gd name="connsiteY40" fmla="*/ 76200 h 196215"/>
                      <a:gd name="connsiteX41" fmla="*/ 425484 w 487268"/>
                      <a:gd name="connsiteY41" fmla="*/ 80010 h 196215"/>
                      <a:gd name="connsiteX42" fmla="*/ 436914 w 487268"/>
                      <a:gd name="connsiteY42" fmla="*/ 83820 h 196215"/>
                      <a:gd name="connsiteX43" fmla="*/ 440724 w 487268"/>
                      <a:gd name="connsiteY43" fmla="*/ 89535 h 196215"/>
                      <a:gd name="connsiteX44" fmla="*/ 446439 w 487268"/>
                      <a:gd name="connsiteY44" fmla="*/ 93345 h 196215"/>
                      <a:gd name="connsiteX45" fmla="*/ 454059 w 487268"/>
                      <a:gd name="connsiteY45" fmla="*/ 100965 h 196215"/>
                      <a:gd name="connsiteX46" fmla="*/ 461679 w 487268"/>
                      <a:gd name="connsiteY46" fmla="*/ 108585 h 196215"/>
                      <a:gd name="connsiteX47" fmla="*/ 463584 w 487268"/>
                      <a:gd name="connsiteY47" fmla="*/ 114300 h 196215"/>
                      <a:gd name="connsiteX48" fmla="*/ 476919 w 487268"/>
                      <a:gd name="connsiteY48" fmla="*/ 118110 h 196215"/>
                      <a:gd name="connsiteX49" fmla="*/ 482634 w 487268"/>
                      <a:gd name="connsiteY49" fmla="*/ 121920 h 196215"/>
                      <a:gd name="connsiteX50" fmla="*/ 484539 w 487268"/>
                      <a:gd name="connsiteY50" fmla="*/ 165735 h 196215"/>
                      <a:gd name="connsiteX51" fmla="*/ 480729 w 487268"/>
                      <a:gd name="connsiteY51" fmla="*/ 173355 h 196215"/>
                      <a:gd name="connsiteX52" fmla="*/ 475014 w 487268"/>
                      <a:gd name="connsiteY52" fmla="*/ 175260 h 196215"/>
                      <a:gd name="connsiteX53" fmla="*/ 457869 w 487268"/>
                      <a:gd name="connsiteY53" fmla="*/ 180975 h 196215"/>
                      <a:gd name="connsiteX54" fmla="*/ 446439 w 487268"/>
                      <a:gd name="connsiteY54" fmla="*/ 179070 h 196215"/>
                      <a:gd name="connsiteX55" fmla="*/ 429294 w 487268"/>
                      <a:gd name="connsiteY55" fmla="*/ 169545 h 196215"/>
                      <a:gd name="connsiteX56" fmla="*/ 417864 w 487268"/>
                      <a:gd name="connsiteY56" fmla="*/ 161925 h 196215"/>
                      <a:gd name="connsiteX57" fmla="*/ 414054 w 487268"/>
                      <a:gd name="connsiteY57" fmla="*/ 156210 h 196215"/>
                      <a:gd name="connsiteX58" fmla="*/ 408339 w 487268"/>
                      <a:gd name="connsiteY58" fmla="*/ 154305 h 196215"/>
                      <a:gd name="connsiteX59" fmla="*/ 406434 w 487268"/>
                      <a:gd name="connsiteY59" fmla="*/ 148590 h 196215"/>
                      <a:gd name="connsiteX60" fmla="*/ 395004 w 487268"/>
                      <a:gd name="connsiteY60" fmla="*/ 140970 h 196215"/>
                      <a:gd name="connsiteX61" fmla="*/ 391194 w 487268"/>
                      <a:gd name="connsiteY61" fmla="*/ 135255 h 196215"/>
                      <a:gd name="connsiteX62" fmla="*/ 383574 w 487268"/>
                      <a:gd name="connsiteY62" fmla="*/ 131445 h 196215"/>
                      <a:gd name="connsiteX63" fmla="*/ 374049 w 487268"/>
                      <a:gd name="connsiteY63" fmla="*/ 125730 h 196215"/>
                      <a:gd name="connsiteX64" fmla="*/ 366429 w 487268"/>
                      <a:gd name="connsiteY64" fmla="*/ 120015 h 196215"/>
                      <a:gd name="connsiteX65" fmla="*/ 353094 w 487268"/>
                      <a:gd name="connsiteY65" fmla="*/ 116205 h 196215"/>
                      <a:gd name="connsiteX66" fmla="*/ 318804 w 487268"/>
                      <a:gd name="connsiteY66" fmla="*/ 110490 h 196215"/>
                      <a:gd name="connsiteX67" fmla="*/ 313089 w 487268"/>
                      <a:gd name="connsiteY67" fmla="*/ 106680 h 196215"/>
                      <a:gd name="connsiteX68" fmla="*/ 299754 w 487268"/>
                      <a:gd name="connsiteY68" fmla="*/ 102870 h 196215"/>
                      <a:gd name="connsiteX69" fmla="*/ 294039 w 487268"/>
                      <a:gd name="connsiteY69" fmla="*/ 100965 h 196215"/>
                      <a:gd name="connsiteX70" fmla="*/ 290229 w 487268"/>
                      <a:gd name="connsiteY70" fmla="*/ 95250 h 196215"/>
                      <a:gd name="connsiteX71" fmla="*/ 284514 w 487268"/>
                      <a:gd name="connsiteY71" fmla="*/ 93345 h 196215"/>
                      <a:gd name="connsiteX72" fmla="*/ 276894 w 487268"/>
                      <a:gd name="connsiteY72" fmla="*/ 89535 h 196215"/>
                      <a:gd name="connsiteX73" fmla="*/ 269274 w 487268"/>
                      <a:gd name="connsiteY73" fmla="*/ 87630 h 196215"/>
                      <a:gd name="connsiteX74" fmla="*/ 240699 w 487268"/>
                      <a:gd name="connsiteY74" fmla="*/ 81915 h 196215"/>
                      <a:gd name="connsiteX75" fmla="*/ 179739 w 487268"/>
                      <a:gd name="connsiteY75" fmla="*/ 85725 h 196215"/>
                      <a:gd name="connsiteX76" fmla="*/ 174024 w 487268"/>
                      <a:gd name="connsiteY76" fmla="*/ 87630 h 196215"/>
                      <a:gd name="connsiteX77" fmla="*/ 151164 w 487268"/>
                      <a:gd name="connsiteY77" fmla="*/ 93345 h 196215"/>
                      <a:gd name="connsiteX78" fmla="*/ 143544 w 487268"/>
                      <a:gd name="connsiteY78" fmla="*/ 95250 h 196215"/>
                      <a:gd name="connsiteX79" fmla="*/ 139734 w 487268"/>
                      <a:gd name="connsiteY79" fmla="*/ 100965 h 196215"/>
                      <a:gd name="connsiteX80" fmla="*/ 134019 w 487268"/>
                      <a:gd name="connsiteY80" fmla="*/ 102870 h 196215"/>
                      <a:gd name="connsiteX81" fmla="*/ 132114 w 487268"/>
                      <a:gd name="connsiteY81" fmla="*/ 108585 h 196215"/>
                      <a:gd name="connsiteX82" fmla="*/ 126399 w 487268"/>
                      <a:gd name="connsiteY82" fmla="*/ 110490 h 196215"/>
                      <a:gd name="connsiteX83" fmla="*/ 114969 w 487268"/>
                      <a:gd name="connsiteY83" fmla="*/ 112395 h 196215"/>
                      <a:gd name="connsiteX84" fmla="*/ 109254 w 487268"/>
                      <a:gd name="connsiteY84" fmla="*/ 116205 h 196215"/>
                      <a:gd name="connsiteX85" fmla="*/ 101634 w 487268"/>
                      <a:gd name="connsiteY85" fmla="*/ 120015 h 196215"/>
                      <a:gd name="connsiteX86" fmla="*/ 99729 w 487268"/>
                      <a:gd name="connsiteY86" fmla="*/ 125730 h 196215"/>
                      <a:gd name="connsiteX87" fmla="*/ 94014 w 487268"/>
                      <a:gd name="connsiteY87" fmla="*/ 131445 h 196215"/>
                      <a:gd name="connsiteX88" fmla="*/ 82584 w 487268"/>
                      <a:gd name="connsiteY88" fmla="*/ 139065 h 196215"/>
                      <a:gd name="connsiteX89" fmla="*/ 76869 w 487268"/>
                      <a:gd name="connsiteY89" fmla="*/ 150495 h 196215"/>
                      <a:gd name="connsiteX90" fmla="*/ 74964 w 487268"/>
                      <a:gd name="connsiteY90" fmla="*/ 156210 h 196215"/>
                      <a:gd name="connsiteX91" fmla="*/ 61629 w 487268"/>
                      <a:gd name="connsiteY91" fmla="*/ 169545 h 196215"/>
                      <a:gd name="connsiteX92" fmla="*/ 50199 w 487268"/>
                      <a:gd name="connsiteY92" fmla="*/ 175260 h 196215"/>
                      <a:gd name="connsiteX93" fmla="*/ 27339 w 487268"/>
                      <a:gd name="connsiteY93" fmla="*/ 177165 h 196215"/>
                      <a:gd name="connsiteX94" fmla="*/ 23529 w 487268"/>
                      <a:gd name="connsiteY9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86419 w 487268"/>
                      <a:gd name="connsiteY32" fmla="*/ 26670 h 196215"/>
                      <a:gd name="connsiteX33" fmla="*/ 295944 w 487268"/>
                      <a:gd name="connsiteY33" fmla="*/ 30480 h 196215"/>
                      <a:gd name="connsiteX34" fmla="*/ 337854 w 487268"/>
                      <a:gd name="connsiteY34" fmla="*/ 30480 h 196215"/>
                      <a:gd name="connsiteX35" fmla="*/ 368334 w 487268"/>
                      <a:gd name="connsiteY35" fmla="*/ 49530 h 196215"/>
                      <a:gd name="connsiteX36" fmla="*/ 385479 w 487268"/>
                      <a:gd name="connsiteY36" fmla="*/ 66675 h 196215"/>
                      <a:gd name="connsiteX37" fmla="*/ 391194 w 487268"/>
                      <a:gd name="connsiteY37" fmla="*/ 68580 h 196215"/>
                      <a:gd name="connsiteX38" fmla="*/ 396909 w 487268"/>
                      <a:gd name="connsiteY38" fmla="*/ 72390 h 196215"/>
                      <a:gd name="connsiteX39" fmla="*/ 412149 w 487268"/>
                      <a:gd name="connsiteY39" fmla="*/ 76200 h 196215"/>
                      <a:gd name="connsiteX40" fmla="*/ 425484 w 487268"/>
                      <a:gd name="connsiteY40" fmla="*/ 80010 h 196215"/>
                      <a:gd name="connsiteX41" fmla="*/ 436914 w 487268"/>
                      <a:gd name="connsiteY41" fmla="*/ 83820 h 196215"/>
                      <a:gd name="connsiteX42" fmla="*/ 440724 w 487268"/>
                      <a:gd name="connsiteY42" fmla="*/ 89535 h 196215"/>
                      <a:gd name="connsiteX43" fmla="*/ 446439 w 487268"/>
                      <a:gd name="connsiteY43" fmla="*/ 93345 h 196215"/>
                      <a:gd name="connsiteX44" fmla="*/ 454059 w 487268"/>
                      <a:gd name="connsiteY44" fmla="*/ 100965 h 196215"/>
                      <a:gd name="connsiteX45" fmla="*/ 461679 w 487268"/>
                      <a:gd name="connsiteY45" fmla="*/ 108585 h 196215"/>
                      <a:gd name="connsiteX46" fmla="*/ 463584 w 487268"/>
                      <a:gd name="connsiteY46" fmla="*/ 114300 h 196215"/>
                      <a:gd name="connsiteX47" fmla="*/ 476919 w 487268"/>
                      <a:gd name="connsiteY47" fmla="*/ 118110 h 196215"/>
                      <a:gd name="connsiteX48" fmla="*/ 482634 w 487268"/>
                      <a:gd name="connsiteY48" fmla="*/ 121920 h 196215"/>
                      <a:gd name="connsiteX49" fmla="*/ 484539 w 487268"/>
                      <a:gd name="connsiteY49" fmla="*/ 165735 h 196215"/>
                      <a:gd name="connsiteX50" fmla="*/ 480729 w 487268"/>
                      <a:gd name="connsiteY50" fmla="*/ 173355 h 196215"/>
                      <a:gd name="connsiteX51" fmla="*/ 475014 w 487268"/>
                      <a:gd name="connsiteY51" fmla="*/ 175260 h 196215"/>
                      <a:gd name="connsiteX52" fmla="*/ 457869 w 487268"/>
                      <a:gd name="connsiteY52" fmla="*/ 180975 h 196215"/>
                      <a:gd name="connsiteX53" fmla="*/ 446439 w 487268"/>
                      <a:gd name="connsiteY53" fmla="*/ 179070 h 196215"/>
                      <a:gd name="connsiteX54" fmla="*/ 429294 w 487268"/>
                      <a:gd name="connsiteY54" fmla="*/ 169545 h 196215"/>
                      <a:gd name="connsiteX55" fmla="*/ 417864 w 487268"/>
                      <a:gd name="connsiteY55" fmla="*/ 161925 h 196215"/>
                      <a:gd name="connsiteX56" fmla="*/ 414054 w 487268"/>
                      <a:gd name="connsiteY56" fmla="*/ 156210 h 196215"/>
                      <a:gd name="connsiteX57" fmla="*/ 408339 w 487268"/>
                      <a:gd name="connsiteY57" fmla="*/ 154305 h 196215"/>
                      <a:gd name="connsiteX58" fmla="*/ 406434 w 487268"/>
                      <a:gd name="connsiteY58" fmla="*/ 148590 h 196215"/>
                      <a:gd name="connsiteX59" fmla="*/ 395004 w 487268"/>
                      <a:gd name="connsiteY59" fmla="*/ 140970 h 196215"/>
                      <a:gd name="connsiteX60" fmla="*/ 391194 w 487268"/>
                      <a:gd name="connsiteY60" fmla="*/ 135255 h 196215"/>
                      <a:gd name="connsiteX61" fmla="*/ 383574 w 487268"/>
                      <a:gd name="connsiteY61" fmla="*/ 131445 h 196215"/>
                      <a:gd name="connsiteX62" fmla="*/ 374049 w 487268"/>
                      <a:gd name="connsiteY62" fmla="*/ 125730 h 196215"/>
                      <a:gd name="connsiteX63" fmla="*/ 366429 w 487268"/>
                      <a:gd name="connsiteY63" fmla="*/ 120015 h 196215"/>
                      <a:gd name="connsiteX64" fmla="*/ 353094 w 487268"/>
                      <a:gd name="connsiteY64" fmla="*/ 116205 h 196215"/>
                      <a:gd name="connsiteX65" fmla="*/ 318804 w 487268"/>
                      <a:gd name="connsiteY65" fmla="*/ 110490 h 196215"/>
                      <a:gd name="connsiteX66" fmla="*/ 313089 w 487268"/>
                      <a:gd name="connsiteY66" fmla="*/ 106680 h 196215"/>
                      <a:gd name="connsiteX67" fmla="*/ 299754 w 487268"/>
                      <a:gd name="connsiteY67" fmla="*/ 102870 h 196215"/>
                      <a:gd name="connsiteX68" fmla="*/ 294039 w 487268"/>
                      <a:gd name="connsiteY68" fmla="*/ 100965 h 196215"/>
                      <a:gd name="connsiteX69" fmla="*/ 290229 w 487268"/>
                      <a:gd name="connsiteY69" fmla="*/ 95250 h 196215"/>
                      <a:gd name="connsiteX70" fmla="*/ 284514 w 487268"/>
                      <a:gd name="connsiteY70" fmla="*/ 93345 h 196215"/>
                      <a:gd name="connsiteX71" fmla="*/ 276894 w 487268"/>
                      <a:gd name="connsiteY71" fmla="*/ 89535 h 196215"/>
                      <a:gd name="connsiteX72" fmla="*/ 269274 w 487268"/>
                      <a:gd name="connsiteY72" fmla="*/ 87630 h 196215"/>
                      <a:gd name="connsiteX73" fmla="*/ 240699 w 487268"/>
                      <a:gd name="connsiteY73" fmla="*/ 81915 h 196215"/>
                      <a:gd name="connsiteX74" fmla="*/ 179739 w 487268"/>
                      <a:gd name="connsiteY74" fmla="*/ 85725 h 196215"/>
                      <a:gd name="connsiteX75" fmla="*/ 174024 w 487268"/>
                      <a:gd name="connsiteY75" fmla="*/ 87630 h 196215"/>
                      <a:gd name="connsiteX76" fmla="*/ 151164 w 487268"/>
                      <a:gd name="connsiteY76" fmla="*/ 93345 h 196215"/>
                      <a:gd name="connsiteX77" fmla="*/ 143544 w 487268"/>
                      <a:gd name="connsiteY77" fmla="*/ 95250 h 196215"/>
                      <a:gd name="connsiteX78" fmla="*/ 139734 w 487268"/>
                      <a:gd name="connsiteY78" fmla="*/ 100965 h 196215"/>
                      <a:gd name="connsiteX79" fmla="*/ 134019 w 487268"/>
                      <a:gd name="connsiteY79" fmla="*/ 102870 h 196215"/>
                      <a:gd name="connsiteX80" fmla="*/ 132114 w 487268"/>
                      <a:gd name="connsiteY80" fmla="*/ 108585 h 196215"/>
                      <a:gd name="connsiteX81" fmla="*/ 126399 w 487268"/>
                      <a:gd name="connsiteY81" fmla="*/ 110490 h 196215"/>
                      <a:gd name="connsiteX82" fmla="*/ 114969 w 487268"/>
                      <a:gd name="connsiteY82" fmla="*/ 112395 h 196215"/>
                      <a:gd name="connsiteX83" fmla="*/ 109254 w 487268"/>
                      <a:gd name="connsiteY83" fmla="*/ 116205 h 196215"/>
                      <a:gd name="connsiteX84" fmla="*/ 101634 w 487268"/>
                      <a:gd name="connsiteY84" fmla="*/ 120015 h 196215"/>
                      <a:gd name="connsiteX85" fmla="*/ 99729 w 487268"/>
                      <a:gd name="connsiteY85" fmla="*/ 125730 h 196215"/>
                      <a:gd name="connsiteX86" fmla="*/ 94014 w 487268"/>
                      <a:gd name="connsiteY86" fmla="*/ 131445 h 196215"/>
                      <a:gd name="connsiteX87" fmla="*/ 82584 w 487268"/>
                      <a:gd name="connsiteY87" fmla="*/ 139065 h 196215"/>
                      <a:gd name="connsiteX88" fmla="*/ 76869 w 487268"/>
                      <a:gd name="connsiteY88" fmla="*/ 150495 h 196215"/>
                      <a:gd name="connsiteX89" fmla="*/ 74964 w 487268"/>
                      <a:gd name="connsiteY89" fmla="*/ 156210 h 196215"/>
                      <a:gd name="connsiteX90" fmla="*/ 61629 w 487268"/>
                      <a:gd name="connsiteY90" fmla="*/ 169545 h 196215"/>
                      <a:gd name="connsiteX91" fmla="*/ 50199 w 487268"/>
                      <a:gd name="connsiteY91" fmla="*/ 175260 h 196215"/>
                      <a:gd name="connsiteX92" fmla="*/ 27339 w 487268"/>
                      <a:gd name="connsiteY92" fmla="*/ 177165 h 196215"/>
                      <a:gd name="connsiteX93" fmla="*/ 23529 w 487268"/>
                      <a:gd name="connsiteY9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95944 w 487268"/>
                      <a:gd name="connsiteY32" fmla="*/ 30480 h 196215"/>
                      <a:gd name="connsiteX33" fmla="*/ 337854 w 487268"/>
                      <a:gd name="connsiteY33" fmla="*/ 30480 h 196215"/>
                      <a:gd name="connsiteX34" fmla="*/ 368334 w 487268"/>
                      <a:gd name="connsiteY34" fmla="*/ 49530 h 196215"/>
                      <a:gd name="connsiteX35" fmla="*/ 385479 w 487268"/>
                      <a:gd name="connsiteY35" fmla="*/ 66675 h 196215"/>
                      <a:gd name="connsiteX36" fmla="*/ 391194 w 487268"/>
                      <a:gd name="connsiteY36" fmla="*/ 68580 h 196215"/>
                      <a:gd name="connsiteX37" fmla="*/ 396909 w 487268"/>
                      <a:gd name="connsiteY37" fmla="*/ 72390 h 196215"/>
                      <a:gd name="connsiteX38" fmla="*/ 412149 w 487268"/>
                      <a:gd name="connsiteY38" fmla="*/ 76200 h 196215"/>
                      <a:gd name="connsiteX39" fmla="*/ 425484 w 487268"/>
                      <a:gd name="connsiteY39" fmla="*/ 80010 h 196215"/>
                      <a:gd name="connsiteX40" fmla="*/ 436914 w 487268"/>
                      <a:gd name="connsiteY40" fmla="*/ 83820 h 196215"/>
                      <a:gd name="connsiteX41" fmla="*/ 440724 w 487268"/>
                      <a:gd name="connsiteY41" fmla="*/ 89535 h 196215"/>
                      <a:gd name="connsiteX42" fmla="*/ 446439 w 487268"/>
                      <a:gd name="connsiteY42" fmla="*/ 93345 h 196215"/>
                      <a:gd name="connsiteX43" fmla="*/ 454059 w 487268"/>
                      <a:gd name="connsiteY43" fmla="*/ 100965 h 196215"/>
                      <a:gd name="connsiteX44" fmla="*/ 461679 w 487268"/>
                      <a:gd name="connsiteY44" fmla="*/ 108585 h 196215"/>
                      <a:gd name="connsiteX45" fmla="*/ 463584 w 487268"/>
                      <a:gd name="connsiteY45" fmla="*/ 114300 h 196215"/>
                      <a:gd name="connsiteX46" fmla="*/ 476919 w 487268"/>
                      <a:gd name="connsiteY46" fmla="*/ 118110 h 196215"/>
                      <a:gd name="connsiteX47" fmla="*/ 482634 w 487268"/>
                      <a:gd name="connsiteY47" fmla="*/ 121920 h 196215"/>
                      <a:gd name="connsiteX48" fmla="*/ 484539 w 487268"/>
                      <a:gd name="connsiteY48" fmla="*/ 165735 h 196215"/>
                      <a:gd name="connsiteX49" fmla="*/ 480729 w 487268"/>
                      <a:gd name="connsiteY49" fmla="*/ 173355 h 196215"/>
                      <a:gd name="connsiteX50" fmla="*/ 475014 w 487268"/>
                      <a:gd name="connsiteY50" fmla="*/ 175260 h 196215"/>
                      <a:gd name="connsiteX51" fmla="*/ 457869 w 487268"/>
                      <a:gd name="connsiteY51" fmla="*/ 180975 h 196215"/>
                      <a:gd name="connsiteX52" fmla="*/ 446439 w 487268"/>
                      <a:gd name="connsiteY52" fmla="*/ 179070 h 196215"/>
                      <a:gd name="connsiteX53" fmla="*/ 429294 w 487268"/>
                      <a:gd name="connsiteY53" fmla="*/ 169545 h 196215"/>
                      <a:gd name="connsiteX54" fmla="*/ 417864 w 487268"/>
                      <a:gd name="connsiteY54" fmla="*/ 161925 h 196215"/>
                      <a:gd name="connsiteX55" fmla="*/ 414054 w 487268"/>
                      <a:gd name="connsiteY55" fmla="*/ 156210 h 196215"/>
                      <a:gd name="connsiteX56" fmla="*/ 408339 w 487268"/>
                      <a:gd name="connsiteY56" fmla="*/ 154305 h 196215"/>
                      <a:gd name="connsiteX57" fmla="*/ 406434 w 487268"/>
                      <a:gd name="connsiteY57" fmla="*/ 148590 h 196215"/>
                      <a:gd name="connsiteX58" fmla="*/ 395004 w 487268"/>
                      <a:gd name="connsiteY58" fmla="*/ 140970 h 196215"/>
                      <a:gd name="connsiteX59" fmla="*/ 391194 w 487268"/>
                      <a:gd name="connsiteY59" fmla="*/ 135255 h 196215"/>
                      <a:gd name="connsiteX60" fmla="*/ 383574 w 487268"/>
                      <a:gd name="connsiteY60" fmla="*/ 131445 h 196215"/>
                      <a:gd name="connsiteX61" fmla="*/ 374049 w 487268"/>
                      <a:gd name="connsiteY61" fmla="*/ 125730 h 196215"/>
                      <a:gd name="connsiteX62" fmla="*/ 366429 w 487268"/>
                      <a:gd name="connsiteY62" fmla="*/ 120015 h 196215"/>
                      <a:gd name="connsiteX63" fmla="*/ 353094 w 487268"/>
                      <a:gd name="connsiteY63" fmla="*/ 116205 h 196215"/>
                      <a:gd name="connsiteX64" fmla="*/ 318804 w 487268"/>
                      <a:gd name="connsiteY64" fmla="*/ 110490 h 196215"/>
                      <a:gd name="connsiteX65" fmla="*/ 313089 w 487268"/>
                      <a:gd name="connsiteY65" fmla="*/ 106680 h 196215"/>
                      <a:gd name="connsiteX66" fmla="*/ 299754 w 487268"/>
                      <a:gd name="connsiteY66" fmla="*/ 102870 h 196215"/>
                      <a:gd name="connsiteX67" fmla="*/ 294039 w 487268"/>
                      <a:gd name="connsiteY67" fmla="*/ 100965 h 196215"/>
                      <a:gd name="connsiteX68" fmla="*/ 290229 w 487268"/>
                      <a:gd name="connsiteY68" fmla="*/ 95250 h 196215"/>
                      <a:gd name="connsiteX69" fmla="*/ 284514 w 487268"/>
                      <a:gd name="connsiteY69" fmla="*/ 93345 h 196215"/>
                      <a:gd name="connsiteX70" fmla="*/ 276894 w 487268"/>
                      <a:gd name="connsiteY70" fmla="*/ 89535 h 196215"/>
                      <a:gd name="connsiteX71" fmla="*/ 269274 w 487268"/>
                      <a:gd name="connsiteY71" fmla="*/ 87630 h 196215"/>
                      <a:gd name="connsiteX72" fmla="*/ 240699 w 487268"/>
                      <a:gd name="connsiteY72" fmla="*/ 81915 h 196215"/>
                      <a:gd name="connsiteX73" fmla="*/ 179739 w 487268"/>
                      <a:gd name="connsiteY73" fmla="*/ 85725 h 196215"/>
                      <a:gd name="connsiteX74" fmla="*/ 174024 w 487268"/>
                      <a:gd name="connsiteY74" fmla="*/ 87630 h 196215"/>
                      <a:gd name="connsiteX75" fmla="*/ 151164 w 487268"/>
                      <a:gd name="connsiteY75" fmla="*/ 93345 h 196215"/>
                      <a:gd name="connsiteX76" fmla="*/ 143544 w 487268"/>
                      <a:gd name="connsiteY76" fmla="*/ 95250 h 196215"/>
                      <a:gd name="connsiteX77" fmla="*/ 139734 w 487268"/>
                      <a:gd name="connsiteY77" fmla="*/ 100965 h 196215"/>
                      <a:gd name="connsiteX78" fmla="*/ 134019 w 487268"/>
                      <a:gd name="connsiteY78" fmla="*/ 102870 h 196215"/>
                      <a:gd name="connsiteX79" fmla="*/ 132114 w 487268"/>
                      <a:gd name="connsiteY79" fmla="*/ 108585 h 196215"/>
                      <a:gd name="connsiteX80" fmla="*/ 126399 w 487268"/>
                      <a:gd name="connsiteY80" fmla="*/ 110490 h 196215"/>
                      <a:gd name="connsiteX81" fmla="*/ 114969 w 487268"/>
                      <a:gd name="connsiteY81" fmla="*/ 112395 h 196215"/>
                      <a:gd name="connsiteX82" fmla="*/ 109254 w 487268"/>
                      <a:gd name="connsiteY82" fmla="*/ 116205 h 196215"/>
                      <a:gd name="connsiteX83" fmla="*/ 101634 w 487268"/>
                      <a:gd name="connsiteY83" fmla="*/ 120015 h 196215"/>
                      <a:gd name="connsiteX84" fmla="*/ 99729 w 487268"/>
                      <a:gd name="connsiteY84" fmla="*/ 125730 h 196215"/>
                      <a:gd name="connsiteX85" fmla="*/ 94014 w 487268"/>
                      <a:gd name="connsiteY85" fmla="*/ 131445 h 196215"/>
                      <a:gd name="connsiteX86" fmla="*/ 82584 w 487268"/>
                      <a:gd name="connsiteY86" fmla="*/ 139065 h 196215"/>
                      <a:gd name="connsiteX87" fmla="*/ 76869 w 487268"/>
                      <a:gd name="connsiteY87" fmla="*/ 150495 h 196215"/>
                      <a:gd name="connsiteX88" fmla="*/ 74964 w 487268"/>
                      <a:gd name="connsiteY88" fmla="*/ 156210 h 196215"/>
                      <a:gd name="connsiteX89" fmla="*/ 61629 w 487268"/>
                      <a:gd name="connsiteY89" fmla="*/ 169545 h 196215"/>
                      <a:gd name="connsiteX90" fmla="*/ 50199 w 487268"/>
                      <a:gd name="connsiteY90" fmla="*/ 175260 h 196215"/>
                      <a:gd name="connsiteX91" fmla="*/ 27339 w 487268"/>
                      <a:gd name="connsiteY91" fmla="*/ 177165 h 196215"/>
                      <a:gd name="connsiteX92" fmla="*/ 23529 w 487268"/>
                      <a:gd name="connsiteY9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36864 w 487268"/>
                      <a:gd name="connsiteY90" fmla="*/ 19240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36864 w 487268"/>
                      <a:gd name="connsiteY89" fmla="*/ 192405 h 196215"/>
                      <a:gd name="connsiteX90" fmla="*/ 23529 w 487268"/>
                      <a:gd name="connsiteY9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36864 w 487268"/>
                      <a:gd name="connsiteY88" fmla="*/ 192405 h 196215"/>
                      <a:gd name="connsiteX89" fmla="*/ 23529 w 487268"/>
                      <a:gd name="connsiteY8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82584 w 487268"/>
                      <a:gd name="connsiteY84" fmla="*/ 139065 h 196215"/>
                      <a:gd name="connsiteX85" fmla="*/ 76869 w 487268"/>
                      <a:gd name="connsiteY85" fmla="*/ 150495 h 196215"/>
                      <a:gd name="connsiteX86" fmla="*/ 74964 w 487268"/>
                      <a:gd name="connsiteY86" fmla="*/ 156210 h 196215"/>
                      <a:gd name="connsiteX87" fmla="*/ 36864 w 487268"/>
                      <a:gd name="connsiteY87" fmla="*/ 192405 h 196215"/>
                      <a:gd name="connsiteX88" fmla="*/ 23529 w 487268"/>
                      <a:gd name="connsiteY8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82584 w 487268"/>
                      <a:gd name="connsiteY83" fmla="*/ 139065 h 196215"/>
                      <a:gd name="connsiteX84" fmla="*/ 76869 w 487268"/>
                      <a:gd name="connsiteY84" fmla="*/ 150495 h 196215"/>
                      <a:gd name="connsiteX85" fmla="*/ 74964 w 487268"/>
                      <a:gd name="connsiteY85" fmla="*/ 156210 h 196215"/>
                      <a:gd name="connsiteX86" fmla="*/ 36864 w 487268"/>
                      <a:gd name="connsiteY86" fmla="*/ 192405 h 196215"/>
                      <a:gd name="connsiteX87" fmla="*/ 23529 w 487268"/>
                      <a:gd name="connsiteY8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09254 w 487268"/>
                      <a:gd name="connsiteY80" fmla="*/ 116205 h 196215"/>
                      <a:gd name="connsiteX81" fmla="*/ 101634 w 487268"/>
                      <a:gd name="connsiteY81" fmla="*/ 120015 h 196215"/>
                      <a:gd name="connsiteX82" fmla="*/ 82584 w 487268"/>
                      <a:gd name="connsiteY82" fmla="*/ 139065 h 196215"/>
                      <a:gd name="connsiteX83" fmla="*/ 76869 w 487268"/>
                      <a:gd name="connsiteY83" fmla="*/ 150495 h 196215"/>
                      <a:gd name="connsiteX84" fmla="*/ 74964 w 487268"/>
                      <a:gd name="connsiteY84" fmla="*/ 156210 h 196215"/>
                      <a:gd name="connsiteX85" fmla="*/ 36864 w 487268"/>
                      <a:gd name="connsiteY85" fmla="*/ 192405 h 196215"/>
                      <a:gd name="connsiteX86" fmla="*/ 23529 w 487268"/>
                      <a:gd name="connsiteY8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26399 w 487268"/>
                      <a:gd name="connsiteY78" fmla="*/ 110490 h 196215"/>
                      <a:gd name="connsiteX79" fmla="*/ 109254 w 487268"/>
                      <a:gd name="connsiteY79" fmla="*/ 116205 h 196215"/>
                      <a:gd name="connsiteX80" fmla="*/ 101634 w 487268"/>
                      <a:gd name="connsiteY80" fmla="*/ 120015 h 196215"/>
                      <a:gd name="connsiteX81" fmla="*/ 82584 w 487268"/>
                      <a:gd name="connsiteY81" fmla="*/ 139065 h 196215"/>
                      <a:gd name="connsiteX82" fmla="*/ 76869 w 487268"/>
                      <a:gd name="connsiteY82" fmla="*/ 150495 h 196215"/>
                      <a:gd name="connsiteX83" fmla="*/ 74964 w 487268"/>
                      <a:gd name="connsiteY83" fmla="*/ 156210 h 196215"/>
                      <a:gd name="connsiteX84" fmla="*/ 36864 w 487268"/>
                      <a:gd name="connsiteY84" fmla="*/ 192405 h 196215"/>
                      <a:gd name="connsiteX85" fmla="*/ 23529 w 487268"/>
                      <a:gd name="connsiteY8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09254 w 487268"/>
                      <a:gd name="connsiteY78" fmla="*/ 116205 h 196215"/>
                      <a:gd name="connsiteX79" fmla="*/ 101634 w 487268"/>
                      <a:gd name="connsiteY79" fmla="*/ 120015 h 196215"/>
                      <a:gd name="connsiteX80" fmla="*/ 82584 w 487268"/>
                      <a:gd name="connsiteY80" fmla="*/ 139065 h 196215"/>
                      <a:gd name="connsiteX81" fmla="*/ 76869 w 487268"/>
                      <a:gd name="connsiteY81" fmla="*/ 150495 h 196215"/>
                      <a:gd name="connsiteX82" fmla="*/ 74964 w 487268"/>
                      <a:gd name="connsiteY82" fmla="*/ 156210 h 196215"/>
                      <a:gd name="connsiteX83" fmla="*/ 36864 w 487268"/>
                      <a:gd name="connsiteY83" fmla="*/ 192405 h 196215"/>
                      <a:gd name="connsiteX84" fmla="*/ 23529 w 487268"/>
                      <a:gd name="connsiteY8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34019 w 487268"/>
                      <a:gd name="connsiteY75" fmla="*/ 102870 h 196215"/>
                      <a:gd name="connsiteX76" fmla="*/ 132114 w 487268"/>
                      <a:gd name="connsiteY76" fmla="*/ 108585 h 196215"/>
                      <a:gd name="connsiteX77" fmla="*/ 109254 w 487268"/>
                      <a:gd name="connsiteY77" fmla="*/ 116205 h 196215"/>
                      <a:gd name="connsiteX78" fmla="*/ 101634 w 487268"/>
                      <a:gd name="connsiteY78" fmla="*/ 120015 h 196215"/>
                      <a:gd name="connsiteX79" fmla="*/ 82584 w 487268"/>
                      <a:gd name="connsiteY79" fmla="*/ 139065 h 196215"/>
                      <a:gd name="connsiteX80" fmla="*/ 76869 w 487268"/>
                      <a:gd name="connsiteY80" fmla="*/ 150495 h 196215"/>
                      <a:gd name="connsiteX81" fmla="*/ 74964 w 487268"/>
                      <a:gd name="connsiteY81" fmla="*/ 156210 h 196215"/>
                      <a:gd name="connsiteX82" fmla="*/ 36864 w 487268"/>
                      <a:gd name="connsiteY82" fmla="*/ 192405 h 196215"/>
                      <a:gd name="connsiteX83" fmla="*/ 23529 w 487268"/>
                      <a:gd name="connsiteY8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55914 w 487268"/>
                      <a:gd name="connsiteY12" fmla="*/ 70485 h 196215"/>
                      <a:gd name="connsiteX13" fmla="*/ 63534 w 487268"/>
                      <a:gd name="connsiteY13" fmla="*/ 62865 h 196215"/>
                      <a:gd name="connsiteX14" fmla="*/ 82584 w 487268"/>
                      <a:gd name="connsiteY14" fmla="*/ 47625 h 196215"/>
                      <a:gd name="connsiteX15" fmla="*/ 95919 w 487268"/>
                      <a:gd name="connsiteY15" fmla="*/ 41910 h 196215"/>
                      <a:gd name="connsiteX16" fmla="*/ 101634 w 487268"/>
                      <a:gd name="connsiteY16" fmla="*/ 38100 h 196215"/>
                      <a:gd name="connsiteX17" fmla="*/ 113064 w 487268"/>
                      <a:gd name="connsiteY17" fmla="*/ 34290 h 196215"/>
                      <a:gd name="connsiteX18" fmla="*/ 128304 w 487268"/>
                      <a:gd name="connsiteY18" fmla="*/ 24765 h 196215"/>
                      <a:gd name="connsiteX19" fmla="*/ 139734 w 487268"/>
                      <a:gd name="connsiteY19" fmla="*/ 17145 h 196215"/>
                      <a:gd name="connsiteX20" fmla="*/ 145449 w 487268"/>
                      <a:gd name="connsiteY20" fmla="*/ 15240 h 196215"/>
                      <a:gd name="connsiteX21" fmla="*/ 156879 w 487268"/>
                      <a:gd name="connsiteY21" fmla="*/ 9525 h 196215"/>
                      <a:gd name="connsiteX22" fmla="*/ 172119 w 487268"/>
                      <a:gd name="connsiteY22" fmla="*/ 7620 h 196215"/>
                      <a:gd name="connsiteX23" fmla="*/ 196884 w 487268"/>
                      <a:gd name="connsiteY23" fmla="*/ 5715 h 196215"/>
                      <a:gd name="connsiteX24" fmla="*/ 212124 w 487268"/>
                      <a:gd name="connsiteY24" fmla="*/ 1905 h 196215"/>
                      <a:gd name="connsiteX25" fmla="*/ 219744 w 487268"/>
                      <a:gd name="connsiteY25" fmla="*/ 0 h 196215"/>
                      <a:gd name="connsiteX26" fmla="*/ 231174 w 487268"/>
                      <a:gd name="connsiteY26" fmla="*/ 1905 h 196215"/>
                      <a:gd name="connsiteX27" fmla="*/ 238794 w 487268"/>
                      <a:gd name="connsiteY27" fmla="*/ 5715 h 196215"/>
                      <a:gd name="connsiteX28" fmla="*/ 246414 w 487268"/>
                      <a:gd name="connsiteY28" fmla="*/ 3810 h 196215"/>
                      <a:gd name="connsiteX29" fmla="*/ 301659 w 487268"/>
                      <a:gd name="connsiteY29" fmla="*/ 15240 h 196215"/>
                      <a:gd name="connsiteX30" fmla="*/ 263559 w 487268"/>
                      <a:gd name="connsiteY30" fmla="*/ 7620 h 196215"/>
                      <a:gd name="connsiteX31" fmla="*/ 337854 w 487268"/>
                      <a:gd name="connsiteY31" fmla="*/ 30480 h 196215"/>
                      <a:gd name="connsiteX32" fmla="*/ 368334 w 487268"/>
                      <a:gd name="connsiteY32" fmla="*/ 49530 h 196215"/>
                      <a:gd name="connsiteX33" fmla="*/ 385479 w 487268"/>
                      <a:gd name="connsiteY33" fmla="*/ 66675 h 196215"/>
                      <a:gd name="connsiteX34" fmla="*/ 391194 w 487268"/>
                      <a:gd name="connsiteY34" fmla="*/ 68580 h 196215"/>
                      <a:gd name="connsiteX35" fmla="*/ 396909 w 487268"/>
                      <a:gd name="connsiteY35" fmla="*/ 72390 h 196215"/>
                      <a:gd name="connsiteX36" fmla="*/ 412149 w 487268"/>
                      <a:gd name="connsiteY36" fmla="*/ 76200 h 196215"/>
                      <a:gd name="connsiteX37" fmla="*/ 425484 w 487268"/>
                      <a:gd name="connsiteY37" fmla="*/ 80010 h 196215"/>
                      <a:gd name="connsiteX38" fmla="*/ 436914 w 487268"/>
                      <a:gd name="connsiteY38" fmla="*/ 83820 h 196215"/>
                      <a:gd name="connsiteX39" fmla="*/ 440724 w 487268"/>
                      <a:gd name="connsiteY39" fmla="*/ 89535 h 196215"/>
                      <a:gd name="connsiteX40" fmla="*/ 446439 w 487268"/>
                      <a:gd name="connsiteY40" fmla="*/ 93345 h 196215"/>
                      <a:gd name="connsiteX41" fmla="*/ 454059 w 487268"/>
                      <a:gd name="connsiteY41" fmla="*/ 100965 h 196215"/>
                      <a:gd name="connsiteX42" fmla="*/ 461679 w 487268"/>
                      <a:gd name="connsiteY42" fmla="*/ 108585 h 196215"/>
                      <a:gd name="connsiteX43" fmla="*/ 463584 w 487268"/>
                      <a:gd name="connsiteY43" fmla="*/ 114300 h 196215"/>
                      <a:gd name="connsiteX44" fmla="*/ 476919 w 487268"/>
                      <a:gd name="connsiteY44" fmla="*/ 118110 h 196215"/>
                      <a:gd name="connsiteX45" fmla="*/ 482634 w 487268"/>
                      <a:gd name="connsiteY45" fmla="*/ 121920 h 196215"/>
                      <a:gd name="connsiteX46" fmla="*/ 484539 w 487268"/>
                      <a:gd name="connsiteY46" fmla="*/ 165735 h 196215"/>
                      <a:gd name="connsiteX47" fmla="*/ 480729 w 487268"/>
                      <a:gd name="connsiteY47" fmla="*/ 173355 h 196215"/>
                      <a:gd name="connsiteX48" fmla="*/ 475014 w 487268"/>
                      <a:gd name="connsiteY48" fmla="*/ 175260 h 196215"/>
                      <a:gd name="connsiteX49" fmla="*/ 457869 w 487268"/>
                      <a:gd name="connsiteY49" fmla="*/ 180975 h 196215"/>
                      <a:gd name="connsiteX50" fmla="*/ 446439 w 487268"/>
                      <a:gd name="connsiteY50" fmla="*/ 179070 h 196215"/>
                      <a:gd name="connsiteX51" fmla="*/ 429294 w 487268"/>
                      <a:gd name="connsiteY51" fmla="*/ 169545 h 196215"/>
                      <a:gd name="connsiteX52" fmla="*/ 417864 w 487268"/>
                      <a:gd name="connsiteY52" fmla="*/ 161925 h 196215"/>
                      <a:gd name="connsiteX53" fmla="*/ 414054 w 487268"/>
                      <a:gd name="connsiteY53" fmla="*/ 156210 h 196215"/>
                      <a:gd name="connsiteX54" fmla="*/ 408339 w 487268"/>
                      <a:gd name="connsiteY54" fmla="*/ 154305 h 196215"/>
                      <a:gd name="connsiteX55" fmla="*/ 406434 w 487268"/>
                      <a:gd name="connsiteY55" fmla="*/ 148590 h 196215"/>
                      <a:gd name="connsiteX56" fmla="*/ 395004 w 487268"/>
                      <a:gd name="connsiteY56" fmla="*/ 140970 h 196215"/>
                      <a:gd name="connsiteX57" fmla="*/ 391194 w 487268"/>
                      <a:gd name="connsiteY57" fmla="*/ 135255 h 196215"/>
                      <a:gd name="connsiteX58" fmla="*/ 383574 w 487268"/>
                      <a:gd name="connsiteY58" fmla="*/ 131445 h 196215"/>
                      <a:gd name="connsiteX59" fmla="*/ 374049 w 487268"/>
                      <a:gd name="connsiteY59" fmla="*/ 125730 h 196215"/>
                      <a:gd name="connsiteX60" fmla="*/ 366429 w 487268"/>
                      <a:gd name="connsiteY60" fmla="*/ 120015 h 196215"/>
                      <a:gd name="connsiteX61" fmla="*/ 353094 w 487268"/>
                      <a:gd name="connsiteY61" fmla="*/ 116205 h 196215"/>
                      <a:gd name="connsiteX62" fmla="*/ 318804 w 487268"/>
                      <a:gd name="connsiteY62" fmla="*/ 110490 h 196215"/>
                      <a:gd name="connsiteX63" fmla="*/ 313089 w 487268"/>
                      <a:gd name="connsiteY63" fmla="*/ 106680 h 196215"/>
                      <a:gd name="connsiteX64" fmla="*/ 299754 w 487268"/>
                      <a:gd name="connsiteY64" fmla="*/ 102870 h 196215"/>
                      <a:gd name="connsiteX65" fmla="*/ 294039 w 487268"/>
                      <a:gd name="connsiteY65" fmla="*/ 100965 h 196215"/>
                      <a:gd name="connsiteX66" fmla="*/ 290229 w 487268"/>
                      <a:gd name="connsiteY66" fmla="*/ 95250 h 196215"/>
                      <a:gd name="connsiteX67" fmla="*/ 284514 w 487268"/>
                      <a:gd name="connsiteY67" fmla="*/ 93345 h 196215"/>
                      <a:gd name="connsiteX68" fmla="*/ 276894 w 487268"/>
                      <a:gd name="connsiteY68" fmla="*/ 89535 h 196215"/>
                      <a:gd name="connsiteX69" fmla="*/ 269274 w 487268"/>
                      <a:gd name="connsiteY69" fmla="*/ 87630 h 196215"/>
                      <a:gd name="connsiteX70" fmla="*/ 240699 w 487268"/>
                      <a:gd name="connsiteY70" fmla="*/ 81915 h 196215"/>
                      <a:gd name="connsiteX71" fmla="*/ 179739 w 487268"/>
                      <a:gd name="connsiteY71" fmla="*/ 85725 h 196215"/>
                      <a:gd name="connsiteX72" fmla="*/ 174024 w 487268"/>
                      <a:gd name="connsiteY72" fmla="*/ 87630 h 196215"/>
                      <a:gd name="connsiteX73" fmla="*/ 151164 w 487268"/>
                      <a:gd name="connsiteY73" fmla="*/ 93345 h 196215"/>
                      <a:gd name="connsiteX74" fmla="*/ 134019 w 487268"/>
                      <a:gd name="connsiteY74" fmla="*/ 102870 h 196215"/>
                      <a:gd name="connsiteX75" fmla="*/ 132114 w 487268"/>
                      <a:gd name="connsiteY75" fmla="*/ 108585 h 196215"/>
                      <a:gd name="connsiteX76" fmla="*/ 109254 w 487268"/>
                      <a:gd name="connsiteY76" fmla="*/ 116205 h 196215"/>
                      <a:gd name="connsiteX77" fmla="*/ 101634 w 487268"/>
                      <a:gd name="connsiteY77" fmla="*/ 120015 h 196215"/>
                      <a:gd name="connsiteX78" fmla="*/ 82584 w 487268"/>
                      <a:gd name="connsiteY78" fmla="*/ 139065 h 196215"/>
                      <a:gd name="connsiteX79" fmla="*/ 76869 w 487268"/>
                      <a:gd name="connsiteY79" fmla="*/ 150495 h 196215"/>
                      <a:gd name="connsiteX80" fmla="*/ 74964 w 487268"/>
                      <a:gd name="connsiteY80" fmla="*/ 156210 h 196215"/>
                      <a:gd name="connsiteX81" fmla="*/ 36864 w 487268"/>
                      <a:gd name="connsiteY81" fmla="*/ 192405 h 196215"/>
                      <a:gd name="connsiteX82" fmla="*/ 23529 w 487268"/>
                      <a:gd name="connsiteY8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5434 w 487268"/>
                      <a:gd name="connsiteY7" fmla="*/ 97155 h 196215"/>
                      <a:gd name="connsiteX8" fmla="*/ 31149 w 487268"/>
                      <a:gd name="connsiteY8" fmla="*/ 95250 h 196215"/>
                      <a:gd name="connsiteX9" fmla="*/ 33054 w 487268"/>
                      <a:gd name="connsiteY9" fmla="*/ 87630 h 196215"/>
                      <a:gd name="connsiteX10" fmla="*/ 38769 w 487268"/>
                      <a:gd name="connsiteY10" fmla="*/ 85725 h 196215"/>
                      <a:gd name="connsiteX11" fmla="*/ 55914 w 487268"/>
                      <a:gd name="connsiteY11" fmla="*/ 70485 h 196215"/>
                      <a:gd name="connsiteX12" fmla="*/ 63534 w 487268"/>
                      <a:gd name="connsiteY12" fmla="*/ 62865 h 196215"/>
                      <a:gd name="connsiteX13" fmla="*/ 82584 w 487268"/>
                      <a:gd name="connsiteY13" fmla="*/ 47625 h 196215"/>
                      <a:gd name="connsiteX14" fmla="*/ 95919 w 487268"/>
                      <a:gd name="connsiteY14" fmla="*/ 41910 h 196215"/>
                      <a:gd name="connsiteX15" fmla="*/ 101634 w 487268"/>
                      <a:gd name="connsiteY15" fmla="*/ 38100 h 196215"/>
                      <a:gd name="connsiteX16" fmla="*/ 113064 w 487268"/>
                      <a:gd name="connsiteY16" fmla="*/ 34290 h 196215"/>
                      <a:gd name="connsiteX17" fmla="*/ 128304 w 487268"/>
                      <a:gd name="connsiteY17" fmla="*/ 24765 h 196215"/>
                      <a:gd name="connsiteX18" fmla="*/ 139734 w 487268"/>
                      <a:gd name="connsiteY18" fmla="*/ 17145 h 196215"/>
                      <a:gd name="connsiteX19" fmla="*/ 145449 w 487268"/>
                      <a:gd name="connsiteY19" fmla="*/ 15240 h 196215"/>
                      <a:gd name="connsiteX20" fmla="*/ 156879 w 487268"/>
                      <a:gd name="connsiteY20" fmla="*/ 9525 h 196215"/>
                      <a:gd name="connsiteX21" fmla="*/ 172119 w 487268"/>
                      <a:gd name="connsiteY21" fmla="*/ 7620 h 196215"/>
                      <a:gd name="connsiteX22" fmla="*/ 196884 w 487268"/>
                      <a:gd name="connsiteY22" fmla="*/ 5715 h 196215"/>
                      <a:gd name="connsiteX23" fmla="*/ 212124 w 487268"/>
                      <a:gd name="connsiteY23" fmla="*/ 1905 h 196215"/>
                      <a:gd name="connsiteX24" fmla="*/ 219744 w 487268"/>
                      <a:gd name="connsiteY24" fmla="*/ 0 h 196215"/>
                      <a:gd name="connsiteX25" fmla="*/ 231174 w 487268"/>
                      <a:gd name="connsiteY25" fmla="*/ 1905 h 196215"/>
                      <a:gd name="connsiteX26" fmla="*/ 238794 w 487268"/>
                      <a:gd name="connsiteY26" fmla="*/ 5715 h 196215"/>
                      <a:gd name="connsiteX27" fmla="*/ 246414 w 487268"/>
                      <a:gd name="connsiteY27" fmla="*/ 3810 h 196215"/>
                      <a:gd name="connsiteX28" fmla="*/ 301659 w 487268"/>
                      <a:gd name="connsiteY28" fmla="*/ 15240 h 196215"/>
                      <a:gd name="connsiteX29" fmla="*/ 263559 w 487268"/>
                      <a:gd name="connsiteY29" fmla="*/ 7620 h 196215"/>
                      <a:gd name="connsiteX30" fmla="*/ 337854 w 487268"/>
                      <a:gd name="connsiteY30" fmla="*/ 30480 h 196215"/>
                      <a:gd name="connsiteX31" fmla="*/ 368334 w 487268"/>
                      <a:gd name="connsiteY31" fmla="*/ 49530 h 196215"/>
                      <a:gd name="connsiteX32" fmla="*/ 385479 w 487268"/>
                      <a:gd name="connsiteY32" fmla="*/ 66675 h 196215"/>
                      <a:gd name="connsiteX33" fmla="*/ 391194 w 487268"/>
                      <a:gd name="connsiteY33" fmla="*/ 68580 h 196215"/>
                      <a:gd name="connsiteX34" fmla="*/ 396909 w 487268"/>
                      <a:gd name="connsiteY34" fmla="*/ 72390 h 196215"/>
                      <a:gd name="connsiteX35" fmla="*/ 412149 w 487268"/>
                      <a:gd name="connsiteY35" fmla="*/ 76200 h 196215"/>
                      <a:gd name="connsiteX36" fmla="*/ 425484 w 487268"/>
                      <a:gd name="connsiteY36" fmla="*/ 80010 h 196215"/>
                      <a:gd name="connsiteX37" fmla="*/ 436914 w 487268"/>
                      <a:gd name="connsiteY37" fmla="*/ 83820 h 196215"/>
                      <a:gd name="connsiteX38" fmla="*/ 440724 w 487268"/>
                      <a:gd name="connsiteY38" fmla="*/ 89535 h 196215"/>
                      <a:gd name="connsiteX39" fmla="*/ 446439 w 487268"/>
                      <a:gd name="connsiteY39" fmla="*/ 93345 h 196215"/>
                      <a:gd name="connsiteX40" fmla="*/ 454059 w 487268"/>
                      <a:gd name="connsiteY40" fmla="*/ 100965 h 196215"/>
                      <a:gd name="connsiteX41" fmla="*/ 461679 w 487268"/>
                      <a:gd name="connsiteY41" fmla="*/ 108585 h 196215"/>
                      <a:gd name="connsiteX42" fmla="*/ 463584 w 487268"/>
                      <a:gd name="connsiteY42" fmla="*/ 114300 h 196215"/>
                      <a:gd name="connsiteX43" fmla="*/ 476919 w 487268"/>
                      <a:gd name="connsiteY43" fmla="*/ 118110 h 196215"/>
                      <a:gd name="connsiteX44" fmla="*/ 482634 w 487268"/>
                      <a:gd name="connsiteY44" fmla="*/ 121920 h 196215"/>
                      <a:gd name="connsiteX45" fmla="*/ 484539 w 487268"/>
                      <a:gd name="connsiteY45" fmla="*/ 165735 h 196215"/>
                      <a:gd name="connsiteX46" fmla="*/ 480729 w 487268"/>
                      <a:gd name="connsiteY46" fmla="*/ 173355 h 196215"/>
                      <a:gd name="connsiteX47" fmla="*/ 475014 w 487268"/>
                      <a:gd name="connsiteY47" fmla="*/ 175260 h 196215"/>
                      <a:gd name="connsiteX48" fmla="*/ 457869 w 487268"/>
                      <a:gd name="connsiteY48" fmla="*/ 180975 h 196215"/>
                      <a:gd name="connsiteX49" fmla="*/ 446439 w 487268"/>
                      <a:gd name="connsiteY49" fmla="*/ 179070 h 196215"/>
                      <a:gd name="connsiteX50" fmla="*/ 429294 w 487268"/>
                      <a:gd name="connsiteY50" fmla="*/ 169545 h 196215"/>
                      <a:gd name="connsiteX51" fmla="*/ 417864 w 487268"/>
                      <a:gd name="connsiteY51" fmla="*/ 161925 h 196215"/>
                      <a:gd name="connsiteX52" fmla="*/ 414054 w 487268"/>
                      <a:gd name="connsiteY52" fmla="*/ 156210 h 196215"/>
                      <a:gd name="connsiteX53" fmla="*/ 408339 w 487268"/>
                      <a:gd name="connsiteY53" fmla="*/ 154305 h 196215"/>
                      <a:gd name="connsiteX54" fmla="*/ 406434 w 487268"/>
                      <a:gd name="connsiteY54" fmla="*/ 148590 h 196215"/>
                      <a:gd name="connsiteX55" fmla="*/ 395004 w 487268"/>
                      <a:gd name="connsiteY55" fmla="*/ 140970 h 196215"/>
                      <a:gd name="connsiteX56" fmla="*/ 391194 w 487268"/>
                      <a:gd name="connsiteY56" fmla="*/ 135255 h 196215"/>
                      <a:gd name="connsiteX57" fmla="*/ 383574 w 487268"/>
                      <a:gd name="connsiteY57" fmla="*/ 131445 h 196215"/>
                      <a:gd name="connsiteX58" fmla="*/ 374049 w 487268"/>
                      <a:gd name="connsiteY58" fmla="*/ 125730 h 196215"/>
                      <a:gd name="connsiteX59" fmla="*/ 366429 w 487268"/>
                      <a:gd name="connsiteY59" fmla="*/ 120015 h 196215"/>
                      <a:gd name="connsiteX60" fmla="*/ 353094 w 487268"/>
                      <a:gd name="connsiteY60" fmla="*/ 116205 h 196215"/>
                      <a:gd name="connsiteX61" fmla="*/ 318804 w 487268"/>
                      <a:gd name="connsiteY61" fmla="*/ 110490 h 196215"/>
                      <a:gd name="connsiteX62" fmla="*/ 313089 w 487268"/>
                      <a:gd name="connsiteY62" fmla="*/ 106680 h 196215"/>
                      <a:gd name="connsiteX63" fmla="*/ 299754 w 487268"/>
                      <a:gd name="connsiteY63" fmla="*/ 102870 h 196215"/>
                      <a:gd name="connsiteX64" fmla="*/ 294039 w 487268"/>
                      <a:gd name="connsiteY64" fmla="*/ 100965 h 196215"/>
                      <a:gd name="connsiteX65" fmla="*/ 290229 w 487268"/>
                      <a:gd name="connsiteY65" fmla="*/ 95250 h 196215"/>
                      <a:gd name="connsiteX66" fmla="*/ 284514 w 487268"/>
                      <a:gd name="connsiteY66" fmla="*/ 93345 h 196215"/>
                      <a:gd name="connsiteX67" fmla="*/ 276894 w 487268"/>
                      <a:gd name="connsiteY67" fmla="*/ 89535 h 196215"/>
                      <a:gd name="connsiteX68" fmla="*/ 269274 w 487268"/>
                      <a:gd name="connsiteY68" fmla="*/ 87630 h 196215"/>
                      <a:gd name="connsiteX69" fmla="*/ 240699 w 487268"/>
                      <a:gd name="connsiteY69" fmla="*/ 81915 h 196215"/>
                      <a:gd name="connsiteX70" fmla="*/ 179739 w 487268"/>
                      <a:gd name="connsiteY70" fmla="*/ 85725 h 196215"/>
                      <a:gd name="connsiteX71" fmla="*/ 174024 w 487268"/>
                      <a:gd name="connsiteY71" fmla="*/ 87630 h 196215"/>
                      <a:gd name="connsiteX72" fmla="*/ 151164 w 487268"/>
                      <a:gd name="connsiteY72" fmla="*/ 93345 h 196215"/>
                      <a:gd name="connsiteX73" fmla="*/ 134019 w 487268"/>
                      <a:gd name="connsiteY73" fmla="*/ 102870 h 196215"/>
                      <a:gd name="connsiteX74" fmla="*/ 132114 w 487268"/>
                      <a:gd name="connsiteY74" fmla="*/ 108585 h 196215"/>
                      <a:gd name="connsiteX75" fmla="*/ 109254 w 487268"/>
                      <a:gd name="connsiteY75" fmla="*/ 116205 h 196215"/>
                      <a:gd name="connsiteX76" fmla="*/ 101634 w 487268"/>
                      <a:gd name="connsiteY76" fmla="*/ 120015 h 196215"/>
                      <a:gd name="connsiteX77" fmla="*/ 82584 w 487268"/>
                      <a:gd name="connsiteY77" fmla="*/ 139065 h 196215"/>
                      <a:gd name="connsiteX78" fmla="*/ 76869 w 487268"/>
                      <a:gd name="connsiteY78" fmla="*/ 150495 h 196215"/>
                      <a:gd name="connsiteX79" fmla="*/ 74964 w 487268"/>
                      <a:gd name="connsiteY79" fmla="*/ 156210 h 196215"/>
                      <a:gd name="connsiteX80" fmla="*/ 36864 w 487268"/>
                      <a:gd name="connsiteY80" fmla="*/ 192405 h 196215"/>
                      <a:gd name="connsiteX81" fmla="*/ 23529 w 487268"/>
                      <a:gd name="connsiteY8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85479 w 487268"/>
                      <a:gd name="connsiteY31" fmla="*/ 66675 h 196215"/>
                      <a:gd name="connsiteX32" fmla="*/ 391194 w 487268"/>
                      <a:gd name="connsiteY32" fmla="*/ 68580 h 196215"/>
                      <a:gd name="connsiteX33" fmla="*/ 396909 w 487268"/>
                      <a:gd name="connsiteY33" fmla="*/ 72390 h 196215"/>
                      <a:gd name="connsiteX34" fmla="*/ 412149 w 487268"/>
                      <a:gd name="connsiteY34" fmla="*/ 76200 h 196215"/>
                      <a:gd name="connsiteX35" fmla="*/ 425484 w 487268"/>
                      <a:gd name="connsiteY35" fmla="*/ 80010 h 196215"/>
                      <a:gd name="connsiteX36" fmla="*/ 436914 w 487268"/>
                      <a:gd name="connsiteY36" fmla="*/ 83820 h 196215"/>
                      <a:gd name="connsiteX37" fmla="*/ 440724 w 487268"/>
                      <a:gd name="connsiteY37" fmla="*/ 89535 h 196215"/>
                      <a:gd name="connsiteX38" fmla="*/ 446439 w 487268"/>
                      <a:gd name="connsiteY38" fmla="*/ 93345 h 196215"/>
                      <a:gd name="connsiteX39" fmla="*/ 454059 w 487268"/>
                      <a:gd name="connsiteY39" fmla="*/ 100965 h 196215"/>
                      <a:gd name="connsiteX40" fmla="*/ 461679 w 487268"/>
                      <a:gd name="connsiteY40" fmla="*/ 108585 h 196215"/>
                      <a:gd name="connsiteX41" fmla="*/ 463584 w 487268"/>
                      <a:gd name="connsiteY41" fmla="*/ 114300 h 196215"/>
                      <a:gd name="connsiteX42" fmla="*/ 476919 w 487268"/>
                      <a:gd name="connsiteY42" fmla="*/ 118110 h 196215"/>
                      <a:gd name="connsiteX43" fmla="*/ 482634 w 487268"/>
                      <a:gd name="connsiteY43" fmla="*/ 121920 h 196215"/>
                      <a:gd name="connsiteX44" fmla="*/ 484539 w 487268"/>
                      <a:gd name="connsiteY44" fmla="*/ 165735 h 196215"/>
                      <a:gd name="connsiteX45" fmla="*/ 480729 w 487268"/>
                      <a:gd name="connsiteY45" fmla="*/ 173355 h 196215"/>
                      <a:gd name="connsiteX46" fmla="*/ 475014 w 487268"/>
                      <a:gd name="connsiteY46" fmla="*/ 175260 h 196215"/>
                      <a:gd name="connsiteX47" fmla="*/ 457869 w 487268"/>
                      <a:gd name="connsiteY47" fmla="*/ 180975 h 196215"/>
                      <a:gd name="connsiteX48" fmla="*/ 446439 w 487268"/>
                      <a:gd name="connsiteY48" fmla="*/ 179070 h 196215"/>
                      <a:gd name="connsiteX49" fmla="*/ 429294 w 487268"/>
                      <a:gd name="connsiteY49" fmla="*/ 169545 h 196215"/>
                      <a:gd name="connsiteX50" fmla="*/ 417864 w 487268"/>
                      <a:gd name="connsiteY50" fmla="*/ 161925 h 196215"/>
                      <a:gd name="connsiteX51" fmla="*/ 414054 w 487268"/>
                      <a:gd name="connsiteY51" fmla="*/ 156210 h 196215"/>
                      <a:gd name="connsiteX52" fmla="*/ 408339 w 487268"/>
                      <a:gd name="connsiteY52" fmla="*/ 154305 h 196215"/>
                      <a:gd name="connsiteX53" fmla="*/ 406434 w 487268"/>
                      <a:gd name="connsiteY53" fmla="*/ 148590 h 196215"/>
                      <a:gd name="connsiteX54" fmla="*/ 395004 w 487268"/>
                      <a:gd name="connsiteY54" fmla="*/ 140970 h 196215"/>
                      <a:gd name="connsiteX55" fmla="*/ 391194 w 487268"/>
                      <a:gd name="connsiteY55" fmla="*/ 135255 h 196215"/>
                      <a:gd name="connsiteX56" fmla="*/ 383574 w 487268"/>
                      <a:gd name="connsiteY56" fmla="*/ 131445 h 196215"/>
                      <a:gd name="connsiteX57" fmla="*/ 374049 w 487268"/>
                      <a:gd name="connsiteY57" fmla="*/ 125730 h 196215"/>
                      <a:gd name="connsiteX58" fmla="*/ 366429 w 487268"/>
                      <a:gd name="connsiteY58" fmla="*/ 120015 h 196215"/>
                      <a:gd name="connsiteX59" fmla="*/ 353094 w 487268"/>
                      <a:gd name="connsiteY59" fmla="*/ 116205 h 196215"/>
                      <a:gd name="connsiteX60" fmla="*/ 318804 w 487268"/>
                      <a:gd name="connsiteY60" fmla="*/ 110490 h 196215"/>
                      <a:gd name="connsiteX61" fmla="*/ 313089 w 487268"/>
                      <a:gd name="connsiteY61" fmla="*/ 106680 h 196215"/>
                      <a:gd name="connsiteX62" fmla="*/ 299754 w 487268"/>
                      <a:gd name="connsiteY62" fmla="*/ 102870 h 196215"/>
                      <a:gd name="connsiteX63" fmla="*/ 294039 w 487268"/>
                      <a:gd name="connsiteY63" fmla="*/ 100965 h 196215"/>
                      <a:gd name="connsiteX64" fmla="*/ 290229 w 487268"/>
                      <a:gd name="connsiteY64" fmla="*/ 95250 h 196215"/>
                      <a:gd name="connsiteX65" fmla="*/ 284514 w 487268"/>
                      <a:gd name="connsiteY65" fmla="*/ 93345 h 196215"/>
                      <a:gd name="connsiteX66" fmla="*/ 276894 w 487268"/>
                      <a:gd name="connsiteY66" fmla="*/ 89535 h 196215"/>
                      <a:gd name="connsiteX67" fmla="*/ 269274 w 487268"/>
                      <a:gd name="connsiteY67" fmla="*/ 87630 h 196215"/>
                      <a:gd name="connsiteX68" fmla="*/ 240699 w 487268"/>
                      <a:gd name="connsiteY68" fmla="*/ 81915 h 196215"/>
                      <a:gd name="connsiteX69" fmla="*/ 179739 w 487268"/>
                      <a:gd name="connsiteY69" fmla="*/ 85725 h 196215"/>
                      <a:gd name="connsiteX70" fmla="*/ 174024 w 487268"/>
                      <a:gd name="connsiteY70" fmla="*/ 87630 h 196215"/>
                      <a:gd name="connsiteX71" fmla="*/ 151164 w 487268"/>
                      <a:gd name="connsiteY71" fmla="*/ 93345 h 196215"/>
                      <a:gd name="connsiteX72" fmla="*/ 134019 w 487268"/>
                      <a:gd name="connsiteY72" fmla="*/ 102870 h 196215"/>
                      <a:gd name="connsiteX73" fmla="*/ 132114 w 487268"/>
                      <a:gd name="connsiteY73" fmla="*/ 108585 h 196215"/>
                      <a:gd name="connsiteX74" fmla="*/ 109254 w 487268"/>
                      <a:gd name="connsiteY74" fmla="*/ 116205 h 196215"/>
                      <a:gd name="connsiteX75" fmla="*/ 101634 w 487268"/>
                      <a:gd name="connsiteY75" fmla="*/ 120015 h 196215"/>
                      <a:gd name="connsiteX76" fmla="*/ 82584 w 487268"/>
                      <a:gd name="connsiteY76" fmla="*/ 139065 h 196215"/>
                      <a:gd name="connsiteX77" fmla="*/ 76869 w 487268"/>
                      <a:gd name="connsiteY77" fmla="*/ 150495 h 196215"/>
                      <a:gd name="connsiteX78" fmla="*/ 74964 w 487268"/>
                      <a:gd name="connsiteY78" fmla="*/ 156210 h 196215"/>
                      <a:gd name="connsiteX79" fmla="*/ 36864 w 487268"/>
                      <a:gd name="connsiteY79" fmla="*/ 192405 h 196215"/>
                      <a:gd name="connsiteX80" fmla="*/ 23529 w 487268"/>
                      <a:gd name="connsiteY8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12149 w 487268"/>
                      <a:gd name="connsiteY33" fmla="*/ 76200 h 196215"/>
                      <a:gd name="connsiteX34" fmla="*/ 425484 w 487268"/>
                      <a:gd name="connsiteY34" fmla="*/ 80010 h 196215"/>
                      <a:gd name="connsiteX35" fmla="*/ 436914 w 487268"/>
                      <a:gd name="connsiteY35" fmla="*/ 83820 h 196215"/>
                      <a:gd name="connsiteX36" fmla="*/ 440724 w 487268"/>
                      <a:gd name="connsiteY36" fmla="*/ 89535 h 196215"/>
                      <a:gd name="connsiteX37" fmla="*/ 446439 w 487268"/>
                      <a:gd name="connsiteY37" fmla="*/ 93345 h 196215"/>
                      <a:gd name="connsiteX38" fmla="*/ 454059 w 487268"/>
                      <a:gd name="connsiteY38" fmla="*/ 100965 h 196215"/>
                      <a:gd name="connsiteX39" fmla="*/ 461679 w 487268"/>
                      <a:gd name="connsiteY39" fmla="*/ 108585 h 196215"/>
                      <a:gd name="connsiteX40" fmla="*/ 463584 w 487268"/>
                      <a:gd name="connsiteY40" fmla="*/ 114300 h 196215"/>
                      <a:gd name="connsiteX41" fmla="*/ 476919 w 487268"/>
                      <a:gd name="connsiteY41" fmla="*/ 118110 h 196215"/>
                      <a:gd name="connsiteX42" fmla="*/ 482634 w 487268"/>
                      <a:gd name="connsiteY42" fmla="*/ 121920 h 196215"/>
                      <a:gd name="connsiteX43" fmla="*/ 484539 w 487268"/>
                      <a:gd name="connsiteY43" fmla="*/ 165735 h 196215"/>
                      <a:gd name="connsiteX44" fmla="*/ 480729 w 487268"/>
                      <a:gd name="connsiteY44" fmla="*/ 173355 h 196215"/>
                      <a:gd name="connsiteX45" fmla="*/ 475014 w 487268"/>
                      <a:gd name="connsiteY45" fmla="*/ 175260 h 196215"/>
                      <a:gd name="connsiteX46" fmla="*/ 457869 w 487268"/>
                      <a:gd name="connsiteY46" fmla="*/ 180975 h 196215"/>
                      <a:gd name="connsiteX47" fmla="*/ 446439 w 487268"/>
                      <a:gd name="connsiteY47" fmla="*/ 179070 h 196215"/>
                      <a:gd name="connsiteX48" fmla="*/ 429294 w 487268"/>
                      <a:gd name="connsiteY48" fmla="*/ 169545 h 196215"/>
                      <a:gd name="connsiteX49" fmla="*/ 417864 w 487268"/>
                      <a:gd name="connsiteY49" fmla="*/ 161925 h 196215"/>
                      <a:gd name="connsiteX50" fmla="*/ 414054 w 487268"/>
                      <a:gd name="connsiteY50" fmla="*/ 156210 h 196215"/>
                      <a:gd name="connsiteX51" fmla="*/ 408339 w 487268"/>
                      <a:gd name="connsiteY51" fmla="*/ 154305 h 196215"/>
                      <a:gd name="connsiteX52" fmla="*/ 406434 w 487268"/>
                      <a:gd name="connsiteY52" fmla="*/ 148590 h 196215"/>
                      <a:gd name="connsiteX53" fmla="*/ 395004 w 487268"/>
                      <a:gd name="connsiteY53" fmla="*/ 140970 h 196215"/>
                      <a:gd name="connsiteX54" fmla="*/ 391194 w 487268"/>
                      <a:gd name="connsiteY54" fmla="*/ 135255 h 196215"/>
                      <a:gd name="connsiteX55" fmla="*/ 383574 w 487268"/>
                      <a:gd name="connsiteY55" fmla="*/ 131445 h 196215"/>
                      <a:gd name="connsiteX56" fmla="*/ 374049 w 487268"/>
                      <a:gd name="connsiteY56" fmla="*/ 125730 h 196215"/>
                      <a:gd name="connsiteX57" fmla="*/ 366429 w 487268"/>
                      <a:gd name="connsiteY57" fmla="*/ 120015 h 196215"/>
                      <a:gd name="connsiteX58" fmla="*/ 353094 w 487268"/>
                      <a:gd name="connsiteY58" fmla="*/ 116205 h 196215"/>
                      <a:gd name="connsiteX59" fmla="*/ 318804 w 487268"/>
                      <a:gd name="connsiteY59" fmla="*/ 110490 h 196215"/>
                      <a:gd name="connsiteX60" fmla="*/ 313089 w 487268"/>
                      <a:gd name="connsiteY60" fmla="*/ 106680 h 196215"/>
                      <a:gd name="connsiteX61" fmla="*/ 299754 w 487268"/>
                      <a:gd name="connsiteY61" fmla="*/ 102870 h 196215"/>
                      <a:gd name="connsiteX62" fmla="*/ 294039 w 487268"/>
                      <a:gd name="connsiteY62" fmla="*/ 100965 h 196215"/>
                      <a:gd name="connsiteX63" fmla="*/ 290229 w 487268"/>
                      <a:gd name="connsiteY63" fmla="*/ 95250 h 196215"/>
                      <a:gd name="connsiteX64" fmla="*/ 284514 w 487268"/>
                      <a:gd name="connsiteY64" fmla="*/ 93345 h 196215"/>
                      <a:gd name="connsiteX65" fmla="*/ 276894 w 487268"/>
                      <a:gd name="connsiteY65" fmla="*/ 89535 h 196215"/>
                      <a:gd name="connsiteX66" fmla="*/ 269274 w 487268"/>
                      <a:gd name="connsiteY66" fmla="*/ 87630 h 196215"/>
                      <a:gd name="connsiteX67" fmla="*/ 240699 w 487268"/>
                      <a:gd name="connsiteY67" fmla="*/ 81915 h 196215"/>
                      <a:gd name="connsiteX68" fmla="*/ 179739 w 487268"/>
                      <a:gd name="connsiteY68" fmla="*/ 85725 h 196215"/>
                      <a:gd name="connsiteX69" fmla="*/ 174024 w 487268"/>
                      <a:gd name="connsiteY69" fmla="*/ 87630 h 196215"/>
                      <a:gd name="connsiteX70" fmla="*/ 151164 w 487268"/>
                      <a:gd name="connsiteY70" fmla="*/ 93345 h 196215"/>
                      <a:gd name="connsiteX71" fmla="*/ 134019 w 487268"/>
                      <a:gd name="connsiteY71" fmla="*/ 102870 h 196215"/>
                      <a:gd name="connsiteX72" fmla="*/ 132114 w 487268"/>
                      <a:gd name="connsiteY72" fmla="*/ 108585 h 196215"/>
                      <a:gd name="connsiteX73" fmla="*/ 109254 w 487268"/>
                      <a:gd name="connsiteY73" fmla="*/ 116205 h 196215"/>
                      <a:gd name="connsiteX74" fmla="*/ 101634 w 487268"/>
                      <a:gd name="connsiteY74" fmla="*/ 120015 h 196215"/>
                      <a:gd name="connsiteX75" fmla="*/ 82584 w 487268"/>
                      <a:gd name="connsiteY75" fmla="*/ 139065 h 196215"/>
                      <a:gd name="connsiteX76" fmla="*/ 76869 w 487268"/>
                      <a:gd name="connsiteY76" fmla="*/ 150495 h 196215"/>
                      <a:gd name="connsiteX77" fmla="*/ 74964 w 487268"/>
                      <a:gd name="connsiteY77" fmla="*/ 156210 h 196215"/>
                      <a:gd name="connsiteX78" fmla="*/ 36864 w 487268"/>
                      <a:gd name="connsiteY78" fmla="*/ 192405 h 196215"/>
                      <a:gd name="connsiteX79" fmla="*/ 23529 w 487268"/>
                      <a:gd name="connsiteY7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25484 w 487268"/>
                      <a:gd name="connsiteY33" fmla="*/ 80010 h 196215"/>
                      <a:gd name="connsiteX34" fmla="*/ 436914 w 487268"/>
                      <a:gd name="connsiteY34" fmla="*/ 83820 h 196215"/>
                      <a:gd name="connsiteX35" fmla="*/ 440724 w 487268"/>
                      <a:gd name="connsiteY35" fmla="*/ 89535 h 196215"/>
                      <a:gd name="connsiteX36" fmla="*/ 446439 w 487268"/>
                      <a:gd name="connsiteY36" fmla="*/ 93345 h 196215"/>
                      <a:gd name="connsiteX37" fmla="*/ 454059 w 487268"/>
                      <a:gd name="connsiteY37" fmla="*/ 100965 h 196215"/>
                      <a:gd name="connsiteX38" fmla="*/ 461679 w 487268"/>
                      <a:gd name="connsiteY38" fmla="*/ 108585 h 196215"/>
                      <a:gd name="connsiteX39" fmla="*/ 463584 w 487268"/>
                      <a:gd name="connsiteY39" fmla="*/ 114300 h 196215"/>
                      <a:gd name="connsiteX40" fmla="*/ 476919 w 487268"/>
                      <a:gd name="connsiteY40" fmla="*/ 118110 h 196215"/>
                      <a:gd name="connsiteX41" fmla="*/ 482634 w 487268"/>
                      <a:gd name="connsiteY41" fmla="*/ 121920 h 196215"/>
                      <a:gd name="connsiteX42" fmla="*/ 484539 w 487268"/>
                      <a:gd name="connsiteY42" fmla="*/ 165735 h 196215"/>
                      <a:gd name="connsiteX43" fmla="*/ 480729 w 487268"/>
                      <a:gd name="connsiteY43" fmla="*/ 173355 h 196215"/>
                      <a:gd name="connsiteX44" fmla="*/ 475014 w 487268"/>
                      <a:gd name="connsiteY44" fmla="*/ 175260 h 196215"/>
                      <a:gd name="connsiteX45" fmla="*/ 457869 w 487268"/>
                      <a:gd name="connsiteY45" fmla="*/ 180975 h 196215"/>
                      <a:gd name="connsiteX46" fmla="*/ 446439 w 487268"/>
                      <a:gd name="connsiteY46" fmla="*/ 179070 h 196215"/>
                      <a:gd name="connsiteX47" fmla="*/ 429294 w 487268"/>
                      <a:gd name="connsiteY47" fmla="*/ 169545 h 196215"/>
                      <a:gd name="connsiteX48" fmla="*/ 417864 w 487268"/>
                      <a:gd name="connsiteY48" fmla="*/ 161925 h 196215"/>
                      <a:gd name="connsiteX49" fmla="*/ 414054 w 487268"/>
                      <a:gd name="connsiteY49" fmla="*/ 156210 h 196215"/>
                      <a:gd name="connsiteX50" fmla="*/ 408339 w 487268"/>
                      <a:gd name="connsiteY50" fmla="*/ 154305 h 196215"/>
                      <a:gd name="connsiteX51" fmla="*/ 406434 w 487268"/>
                      <a:gd name="connsiteY51" fmla="*/ 148590 h 196215"/>
                      <a:gd name="connsiteX52" fmla="*/ 395004 w 487268"/>
                      <a:gd name="connsiteY52" fmla="*/ 140970 h 196215"/>
                      <a:gd name="connsiteX53" fmla="*/ 391194 w 487268"/>
                      <a:gd name="connsiteY53" fmla="*/ 135255 h 196215"/>
                      <a:gd name="connsiteX54" fmla="*/ 383574 w 487268"/>
                      <a:gd name="connsiteY54" fmla="*/ 131445 h 196215"/>
                      <a:gd name="connsiteX55" fmla="*/ 374049 w 487268"/>
                      <a:gd name="connsiteY55" fmla="*/ 125730 h 196215"/>
                      <a:gd name="connsiteX56" fmla="*/ 366429 w 487268"/>
                      <a:gd name="connsiteY56" fmla="*/ 120015 h 196215"/>
                      <a:gd name="connsiteX57" fmla="*/ 353094 w 487268"/>
                      <a:gd name="connsiteY57" fmla="*/ 116205 h 196215"/>
                      <a:gd name="connsiteX58" fmla="*/ 318804 w 487268"/>
                      <a:gd name="connsiteY58" fmla="*/ 110490 h 196215"/>
                      <a:gd name="connsiteX59" fmla="*/ 313089 w 487268"/>
                      <a:gd name="connsiteY59" fmla="*/ 106680 h 196215"/>
                      <a:gd name="connsiteX60" fmla="*/ 299754 w 487268"/>
                      <a:gd name="connsiteY60" fmla="*/ 102870 h 196215"/>
                      <a:gd name="connsiteX61" fmla="*/ 294039 w 487268"/>
                      <a:gd name="connsiteY61" fmla="*/ 100965 h 196215"/>
                      <a:gd name="connsiteX62" fmla="*/ 290229 w 487268"/>
                      <a:gd name="connsiteY62" fmla="*/ 95250 h 196215"/>
                      <a:gd name="connsiteX63" fmla="*/ 284514 w 487268"/>
                      <a:gd name="connsiteY63" fmla="*/ 93345 h 196215"/>
                      <a:gd name="connsiteX64" fmla="*/ 276894 w 487268"/>
                      <a:gd name="connsiteY64" fmla="*/ 89535 h 196215"/>
                      <a:gd name="connsiteX65" fmla="*/ 269274 w 487268"/>
                      <a:gd name="connsiteY65" fmla="*/ 87630 h 196215"/>
                      <a:gd name="connsiteX66" fmla="*/ 240699 w 487268"/>
                      <a:gd name="connsiteY66" fmla="*/ 81915 h 196215"/>
                      <a:gd name="connsiteX67" fmla="*/ 179739 w 487268"/>
                      <a:gd name="connsiteY67" fmla="*/ 85725 h 196215"/>
                      <a:gd name="connsiteX68" fmla="*/ 174024 w 487268"/>
                      <a:gd name="connsiteY68" fmla="*/ 87630 h 196215"/>
                      <a:gd name="connsiteX69" fmla="*/ 151164 w 487268"/>
                      <a:gd name="connsiteY69" fmla="*/ 93345 h 196215"/>
                      <a:gd name="connsiteX70" fmla="*/ 134019 w 487268"/>
                      <a:gd name="connsiteY70" fmla="*/ 102870 h 196215"/>
                      <a:gd name="connsiteX71" fmla="*/ 132114 w 487268"/>
                      <a:gd name="connsiteY71" fmla="*/ 108585 h 196215"/>
                      <a:gd name="connsiteX72" fmla="*/ 109254 w 487268"/>
                      <a:gd name="connsiteY72" fmla="*/ 116205 h 196215"/>
                      <a:gd name="connsiteX73" fmla="*/ 101634 w 487268"/>
                      <a:gd name="connsiteY73" fmla="*/ 120015 h 196215"/>
                      <a:gd name="connsiteX74" fmla="*/ 82584 w 487268"/>
                      <a:gd name="connsiteY74" fmla="*/ 139065 h 196215"/>
                      <a:gd name="connsiteX75" fmla="*/ 76869 w 487268"/>
                      <a:gd name="connsiteY75" fmla="*/ 150495 h 196215"/>
                      <a:gd name="connsiteX76" fmla="*/ 74964 w 487268"/>
                      <a:gd name="connsiteY76" fmla="*/ 156210 h 196215"/>
                      <a:gd name="connsiteX77" fmla="*/ 36864 w 487268"/>
                      <a:gd name="connsiteY77" fmla="*/ 192405 h 196215"/>
                      <a:gd name="connsiteX78" fmla="*/ 23529 w 487268"/>
                      <a:gd name="connsiteY7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425484 w 487268"/>
                      <a:gd name="connsiteY32" fmla="*/ 80010 h 196215"/>
                      <a:gd name="connsiteX33" fmla="*/ 436914 w 487268"/>
                      <a:gd name="connsiteY33" fmla="*/ 83820 h 196215"/>
                      <a:gd name="connsiteX34" fmla="*/ 440724 w 487268"/>
                      <a:gd name="connsiteY34" fmla="*/ 89535 h 196215"/>
                      <a:gd name="connsiteX35" fmla="*/ 446439 w 487268"/>
                      <a:gd name="connsiteY35" fmla="*/ 93345 h 196215"/>
                      <a:gd name="connsiteX36" fmla="*/ 454059 w 487268"/>
                      <a:gd name="connsiteY36" fmla="*/ 100965 h 196215"/>
                      <a:gd name="connsiteX37" fmla="*/ 461679 w 487268"/>
                      <a:gd name="connsiteY37" fmla="*/ 108585 h 196215"/>
                      <a:gd name="connsiteX38" fmla="*/ 463584 w 487268"/>
                      <a:gd name="connsiteY38" fmla="*/ 114300 h 196215"/>
                      <a:gd name="connsiteX39" fmla="*/ 476919 w 487268"/>
                      <a:gd name="connsiteY39" fmla="*/ 118110 h 196215"/>
                      <a:gd name="connsiteX40" fmla="*/ 482634 w 487268"/>
                      <a:gd name="connsiteY40" fmla="*/ 121920 h 196215"/>
                      <a:gd name="connsiteX41" fmla="*/ 484539 w 487268"/>
                      <a:gd name="connsiteY41" fmla="*/ 165735 h 196215"/>
                      <a:gd name="connsiteX42" fmla="*/ 480729 w 487268"/>
                      <a:gd name="connsiteY42" fmla="*/ 173355 h 196215"/>
                      <a:gd name="connsiteX43" fmla="*/ 475014 w 487268"/>
                      <a:gd name="connsiteY43" fmla="*/ 175260 h 196215"/>
                      <a:gd name="connsiteX44" fmla="*/ 457869 w 487268"/>
                      <a:gd name="connsiteY44" fmla="*/ 180975 h 196215"/>
                      <a:gd name="connsiteX45" fmla="*/ 446439 w 487268"/>
                      <a:gd name="connsiteY45" fmla="*/ 179070 h 196215"/>
                      <a:gd name="connsiteX46" fmla="*/ 429294 w 487268"/>
                      <a:gd name="connsiteY46" fmla="*/ 169545 h 196215"/>
                      <a:gd name="connsiteX47" fmla="*/ 417864 w 487268"/>
                      <a:gd name="connsiteY47" fmla="*/ 161925 h 196215"/>
                      <a:gd name="connsiteX48" fmla="*/ 414054 w 487268"/>
                      <a:gd name="connsiteY48" fmla="*/ 156210 h 196215"/>
                      <a:gd name="connsiteX49" fmla="*/ 408339 w 487268"/>
                      <a:gd name="connsiteY49" fmla="*/ 154305 h 196215"/>
                      <a:gd name="connsiteX50" fmla="*/ 406434 w 487268"/>
                      <a:gd name="connsiteY50" fmla="*/ 148590 h 196215"/>
                      <a:gd name="connsiteX51" fmla="*/ 395004 w 487268"/>
                      <a:gd name="connsiteY51" fmla="*/ 140970 h 196215"/>
                      <a:gd name="connsiteX52" fmla="*/ 391194 w 487268"/>
                      <a:gd name="connsiteY52" fmla="*/ 135255 h 196215"/>
                      <a:gd name="connsiteX53" fmla="*/ 383574 w 487268"/>
                      <a:gd name="connsiteY53" fmla="*/ 131445 h 196215"/>
                      <a:gd name="connsiteX54" fmla="*/ 374049 w 487268"/>
                      <a:gd name="connsiteY54" fmla="*/ 125730 h 196215"/>
                      <a:gd name="connsiteX55" fmla="*/ 366429 w 487268"/>
                      <a:gd name="connsiteY55" fmla="*/ 120015 h 196215"/>
                      <a:gd name="connsiteX56" fmla="*/ 353094 w 487268"/>
                      <a:gd name="connsiteY56" fmla="*/ 116205 h 196215"/>
                      <a:gd name="connsiteX57" fmla="*/ 318804 w 487268"/>
                      <a:gd name="connsiteY57" fmla="*/ 110490 h 196215"/>
                      <a:gd name="connsiteX58" fmla="*/ 313089 w 487268"/>
                      <a:gd name="connsiteY58" fmla="*/ 106680 h 196215"/>
                      <a:gd name="connsiteX59" fmla="*/ 299754 w 487268"/>
                      <a:gd name="connsiteY59" fmla="*/ 102870 h 196215"/>
                      <a:gd name="connsiteX60" fmla="*/ 294039 w 487268"/>
                      <a:gd name="connsiteY60" fmla="*/ 100965 h 196215"/>
                      <a:gd name="connsiteX61" fmla="*/ 290229 w 487268"/>
                      <a:gd name="connsiteY61" fmla="*/ 95250 h 196215"/>
                      <a:gd name="connsiteX62" fmla="*/ 284514 w 487268"/>
                      <a:gd name="connsiteY62" fmla="*/ 93345 h 196215"/>
                      <a:gd name="connsiteX63" fmla="*/ 276894 w 487268"/>
                      <a:gd name="connsiteY63" fmla="*/ 89535 h 196215"/>
                      <a:gd name="connsiteX64" fmla="*/ 269274 w 487268"/>
                      <a:gd name="connsiteY64" fmla="*/ 87630 h 196215"/>
                      <a:gd name="connsiteX65" fmla="*/ 240699 w 487268"/>
                      <a:gd name="connsiteY65" fmla="*/ 81915 h 196215"/>
                      <a:gd name="connsiteX66" fmla="*/ 179739 w 487268"/>
                      <a:gd name="connsiteY66" fmla="*/ 85725 h 196215"/>
                      <a:gd name="connsiteX67" fmla="*/ 174024 w 487268"/>
                      <a:gd name="connsiteY67" fmla="*/ 87630 h 196215"/>
                      <a:gd name="connsiteX68" fmla="*/ 151164 w 487268"/>
                      <a:gd name="connsiteY68" fmla="*/ 93345 h 196215"/>
                      <a:gd name="connsiteX69" fmla="*/ 134019 w 487268"/>
                      <a:gd name="connsiteY69" fmla="*/ 102870 h 196215"/>
                      <a:gd name="connsiteX70" fmla="*/ 132114 w 487268"/>
                      <a:gd name="connsiteY70" fmla="*/ 108585 h 196215"/>
                      <a:gd name="connsiteX71" fmla="*/ 109254 w 487268"/>
                      <a:gd name="connsiteY71" fmla="*/ 116205 h 196215"/>
                      <a:gd name="connsiteX72" fmla="*/ 101634 w 487268"/>
                      <a:gd name="connsiteY72" fmla="*/ 120015 h 196215"/>
                      <a:gd name="connsiteX73" fmla="*/ 82584 w 487268"/>
                      <a:gd name="connsiteY73" fmla="*/ 139065 h 196215"/>
                      <a:gd name="connsiteX74" fmla="*/ 76869 w 487268"/>
                      <a:gd name="connsiteY74" fmla="*/ 150495 h 196215"/>
                      <a:gd name="connsiteX75" fmla="*/ 74964 w 487268"/>
                      <a:gd name="connsiteY75" fmla="*/ 156210 h 196215"/>
                      <a:gd name="connsiteX76" fmla="*/ 36864 w 487268"/>
                      <a:gd name="connsiteY76" fmla="*/ 192405 h 196215"/>
                      <a:gd name="connsiteX77" fmla="*/ 23529 w 487268"/>
                      <a:gd name="connsiteY7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313089 w 487268"/>
                      <a:gd name="connsiteY57" fmla="*/ 106680 h 196215"/>
                      <a:gd name="connsiteX58" fmla="*/ 299754 w 487268"/>
                      <a:gd name="connsiteY58" fmla="*/ 102870 h 196215"/>
                      <a:gd name="connsiteX59" fmla="*/ 294039 w 487268"/>
                      <a:gd name="connsiteY59" fmla="*/ 100965 h 196215"/>
                      <a:gd name="connsiteX60" fmla="*/ 290229 w 487268"/>
                      <a:gd name="connsiteY60" fmla="*/ 95250 h 196215"/>
                      <a:gd name="connsiteX61" fmla="*/ 284514 w 487268"/>
                      <a:gd name="connsiteY61" fmla="*/ 93345 h 196215"/>
                      <a:gd name="connsiteX62" fmla="*/ 276894 w 487268"/>
                      <a:gd name="connsiteY62" fmla="*/ 89535 h 196215"/>
                      <a:gd name="connsiteX63" fmla="*/ 269274 w 487268"/>
                      <a:gd name="connsiteY63" fmla="*/ 87630 h 196215"/>
                      <a:gd name="connsiteX64" fmla="*/ 240699 w 487268"/>
                      <a:gd name="connsiteY64" fmla="*/ 81915 h 196215"/>
                      <a:gd name="connsiteX65" fmla="*/ 179739 w 487268"/>
                      <a:gd name="connsiteY65" fmla="*/ 85725 h 196215"/>
                      <a:gd name="connsiteX66" fmla="*/ 174024 w 487268"/>
                      <a:gd name="connsiteY66" fmla="*/ 87630 h 196215"/>
                      <a:gd name="connsiteX67" fmla="*/ 151164 w 487268"/>
                      <a:gd name="connsiteY67" fmla="*/ 93345 h 196215"/>
                      <a:gd name="connsiteX68" fmla="*/ 134019 w 487268"/>
                      <a:gd name="connsiteY68" fmla="*/ 102870 h 196215"/>
                      <a:gd name="connsiteX69" fmla="*/ 132114 w 487268"/>
                      <a:gd name="connsiteY69" fmla="*/ 108585 h 196215"/>
                      <a:gd name="connsiteX70" fmla="*/ 109254 w 487268"/>
                      <a:gd name="connsiteY70" fmla="*/ 116205 h 196215"/>
                      <a:gd name="connsiteX71" fmla="*/ 101634 w 487268"/>
                      <a:gd name="connsiteY71" fmla="*/ 120015 h 196215"/>
                      <a:gd name="connsiteX72" fmla="*/ 82584 w 487268"/>
                      <a:gd name="connsiteY72" fmla="*/ 139065 h 196215"/>
                      <a:gd name="connsiteX73" fmla="*/ 76869 w 487268"/>
                      <a:gd name="connsiteY73" fmla="*/ 150495 h 196215"/>
                      <a:gd name="connsiteX74" fmla="*/ 74964 w 487268"/>
                      <a:gd name="connsiteY74" fmla="*/ 156210 h 196215"/>
                      <a:gd name="connsiteX75" fmla="*/ 36864 w 487268"/>
                      <a:gd name="connsiteY75" fmla="*/ 192405 h 196215"/>
                      <a:gd name="connsiteX76" fmla="*/ 23529 w 487268"/>
                      <a:gd name="connsiteY7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299754 w 487268"/>
                      <a:gd name="connsiteY57" fmla="*/ 102870 h 196215"/>
                      <a:gd name="connsiteX58" fmla="*/ 294039 w 487268"/>
                      <a:gd name="connsiteY58" fmla="*/ 100965 h 196215"/>
                      <a:gd name="connsiteX59" fmla="*/ 290229 w 487268"/>
                      <a:gd name="connsiteY59" fmla="*/ 95250 h 196215"/>
                      <a:gd name="connsiteX60" fmla="*/ 284514 w 487268"/>
                      <a:gd name="connsiteY60" fmla="*/ 93345 h 196215"/>
                      <a:gd name="connsiteX61" fmla="*/ 276894 w 487268"/>
                      <a:gd name="connsiteY61" fmla="*/ 89535 h 196215"/>
                      <a:gd name="connsiteX62" fmla="*/ 269274 w 487268"/>
                      <a:gd name="connsiteY62" fmla="*/ 87630 h 196215"/>
                      <a:gd name="connsiteX63" fmla="*/ 240699 w 487268"/>
                      <a:gd name="connsiteY63" fmla="*/ 81915 h 196215"/>
                      <a:gd name="connsiteX64" fmla="*/ 179739 w 487268"/>
                      <a:gd name="connsiteY64" fmla="*/ 85725 h 196215"/>
                      <a:gd name="connsiteX65" fmla="*/ 174024 w 487268"/>
                      <a:gd name="connsiteY65" fmla="*/ 87630 h 196215"/>
                      <a:gd name="connsiteX66" fmla="*/ 151164 w 487268"/>
                      <a:gd name="connsiteY66" fmla="*/ 93345 h 196215"/>
                      <a:gd name="connsiteX67" fmla="*/ 134019 w 487268"/>
                      <a:gd name="connsiteY67" fmla="*/ 102870 h 196215"/>
                      <a:gd name="connsiteX68" fmla="*/ 132114 w 487268"/>
                      <a:gd name="connsiteY68" fmla="*/ 108585 h 196215"/>
                      <a:gd name="connsiteX69" fmla="*/ 109254 w 487268"/>
                      <a:gd name="connsiteY69" fmla="*/ 116205 h 196215"/>
                      <a:gd name="connsiteX70" fmla="*/ 101634 w 487268"/>
                      <a:gd name="connsiteY70" fmla="*/ 120015 h 196215"/>
                      <a:gd name="connsiteX71" fmla="*/ 82584 w 487268"/>
                      <a:gd name="connsiteY71" fmla="*/ 139065 h 196215"/>
                      <a:gd name="connsiteX72" fmla="*/ 76869 w 487268"/>
                      <a:gd name="connsiteY72" fmla="*/ 150495 h 196215"/>
                      <a:gd name="connsiteX73" fmla="*/ 74964 w 487268"/>
                      <a:gd name="connsiteY73" fmla="*/ 156210 h 196215"/>
                      <a:gd name="connsiteX74" fmla="*/ 36864 w 487268"/>
                      <a:gd name="connsiteY74" fmla="*/ 192405 h 196215"/>
                      <a:gd name="connsiteX75" fmla="*/ 23529 w 487268"/>
                      <a:gd name="connsiteY7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299754 w 487268"/>
                      <a:gd name="connsiteY56" fmla="*/ 102870 h 196215"/>
                      <a:gd name="connsiteX57" fmla="*/ 294039 w 487268"/>
                      <a:gd name="connsiteY57" fmla="*/ 100965 h 196215"/>
                      <a:gd name="connsiteX58" fmla="*/ 290229 w 487268"/>
                      <a:gd name="connsiteY58" fmla="*/ 95250 h 196215"/>
                      <a:gd name="connsiteX59" fmla="*/ 284514 w 487268"/>
                      <a:gd name="connsiteY59" fmla="*/ 93345 h 196215"/>
                      <a:gd name="connsiteX60" fmla="*/ 276894 w 487268"/>
                      <a:gd name="connsiteY60" fmla="*/ 89535 h 196215"/>
                      <a:gd name="connsiteX61" fmla="*/ 269274 w 487268"/>
                      <a:gd name="connsiteY61" fmla="*/ 87630 h 196215"/>
                      <a:gd name="connsiteX62" fmla="*/ 240699 w 487268"/>
                      <a:gd name="connsiteY62" fmla="*/ 81915 h 196215"/>
                      <a:gd name="connsiteX63" fmla="*/ 179739 w 487268"/>
                      <a:gd name="connsiteY63" fmla="*/ 85725 h 196215"/>
                      <a:gd name="connsiteX64" fmla="*/ 174024 w 487268"/>
                      <a:gd name="connsiteY64" fmla="*/ 87630 h 196215"/>
                      <a:gd name="connsiteX65" fmla="*/ 151164 w 487268"/>
                      <a:gd name="connsiteY65" fmla="*/ 93345 h 196215"/>
                      <a:gd name="connsiteX66" fmla="*/ 134019 w 487268"/>
                      <a:gd name="connsiteY66" fmla="*/ 102870 h 196215"/>
                      <a:gd name="connsiteX67" fmla="*/ 132114 w 487268"/>
                      <a:gd name="connsiteY67" fmla="*/ 108585 h 196215"/>
                      <a:gd name="connsiteX68" fmla="*/ 109254 w 487268"/>
                      <a:gd name="connsiteY68" fmla="*/ 116205 h 196215"/>
                      <a:gd name="connsiteX69" fmla="*/ 101634 w 487268"/>
                      <a:gd name="connsiteY69" fmla="*/ 120015 h 196215"/>
                      <a:gd name="connsiteX70" fmla="*/ 82584 w 487268"/>
                      <a:gd name="connsiteY70" fmla="*/ 139065 h 196215"/>
                      <a:gd name="connsiteX71" fmla="*/ 76869 w 487268"/>
                      <a:gd name="connsiteY71" fmla="*/ 150495 h 196215"/>
                      <a:gd name="connsiteX72" fmla="*/ 74964 w 487268"/>
                      <a:gd name="connsiteY72" fmla="*/ 156210 h 196215"/>
                      <a:gd name="connsiteX73" fmla="*/ 36864 w 487268"/>
                      <a:gd name="connsiteY73" fmla="*/ 192405 h 196215"/>
                      <a:gd name="connsiteX74" fmla="*/ 23529 w 487268"/>
                      <a:gd name="connsiteY7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353094 w 487268"/>
                      <a:gd name="connsiteY54" fmla="*/ 116205 h 196215"/>
                      <a:gd name="connsiteX55" fmla="*/ 299754 w 487268"/>
                      <a:gd name="connsiteY55" fmla="*/ 102870 h 196215"/>
                      <a:gd name="connsiteX56" fmla="*/ 294039 w 487268"/>
                      <a:gd name="connsiteY56" fmla="*/ 100965 h 196215"/>
                      <a:gd name="connsiteX57" fmla="*/ 290229 w 487268"/>
                      <a:gd name="connsiteY57" fmla="*/ 95250 h 196215"/>
                      <a:gd name="connsiteX58" fmla="*/ 284514 w 487268"/>
                      <a:gd name="connsiteY58" fmla="*/ 93345 h 196215"/>
                      <a:gd name="connsiteX59" fmla="*/ 276894 w 487268"/>
                      <a:gd name="connsiteY59" fmla="*/ 89535 h 196215"/>
                      <a:gd name="connsiteX60" fmla="*/ 269274 w 487268"/>
                      <a:gd name="connsiteY60" fmla="*/ 87630 h 196215"/>
                      <a:gd name="connsiteX61" fmla="*/ 240699 w 487268"/>
                      <a:gd name="connsiteY61" fmla="*/ 81915 h 196215"/>
                      <a:gd name="connsiteX62" fmla="*/ 179739 w 487268"/>
                      <a:gd name="connsiteY62" fmla="*/ 85725 h 196215"/>
                      <a:gd name="connsiteX63" fmla="*/ 174024 w 487268"/>
                      <a:gd name="connsiteY63" fmla="*/ 87630 h 196215"/>
                      <a:gd name="connsiteX64" fmla="*/ 151164 w 487268"/>
                      <a:gd name="connsiteY64" fmla="*/ 93345 h 196215"/>
                      <a:gd name="connsiteX65" fmla="*/ 134019 w 487268"/>
                      <a:gd name="connsiteY65" fmla="*/ 102870 h 196215"/>
                      <a:gd name="connsiteX66" fmla="*/ 132114 w 487268"/>
                      <a:gd name="connsiteY66" fmla="*/ 108585 h 196215"/>
                      <a:gd name="connsiteX67" fmla="*/ 109254 w 487268"/>
                      <a:gd name="connsiteY67" fmla="*/ 116205 h 196215"/>
                      <a:gd name="connsiteX68" fmla="*/ 101634 w 487268"/>
                      <a:gd name="connsiteY68" fmla="*/ 120015 h 196215"/>
                      <a:gd name="connsiteX69" fmla="*/ 82584 w 487268"/>
                      <a:gd name="connsiteY69" fmla="*/ 139065 h 196215"/>
                      <a:gd name="connsiteX70" fmla="*/ 76869 w 487268"/>
                      <a:gd name="connsiteY70" fmla="*/ 150495 h 196215"/>
                      <a:gd name="connsiteX71" fmla="*/ 74964 w 487268"/>
                      <a:gd name="connsiteY71" fmla="*/ 156210 h 196215"/>
                      <a:gd name="connsiteX72" fmla="*/ 36864 w 487268"/>
                      <a:gd name="connsiteY72" fmla="*/ 192405 h 196215"/>
                      <a:gd name="connsiteX73" fmla="*/ 23529 w 487268"/>
                      <a:gd name="connsiteY7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4964 w 487268"/>
                      <a:gd name="connsiteY69" fmla="*/ 156210 h 196215"/>
                      <a:gd name="connsiteX70" fmla="*/ 36864 w 487268"/>
                      <a:gd name="connsiteY70" fmla="*/ 192405 h 196215"/>
                      <a:gd name="connsiteX71" fmla="*/ 23529 w 487268"/>
                      <a:gd name="connsiteY7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82584 w 487268"/>
                      <a:gd name="connsiteY67" fmla="*/ 139065 h 196215"/>
                      <a:gd name="connsiteX68" fmla="*/ 74964 w 487268"/>
                      <a:gd name="connsiteY68" fmla="*/ 156210 h 196215"/>
                      <a:gd name="connsiteX69" fmla="*/ 36864 w 487268"/>
                      <a:gd name="connsiteY69" fmla="*/ 192405 h 196215"/>
                      <a:gd name="connsiteX70" fmla="*/ 23529 w 487268"/>
                      <a:gd name="connsiteY7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74964 w 487268"/>
                      <a:gd name="connsiteY67" fmla="*/ 156210 h 196215"/>
                      <a:gd name="connsiteX68" fmla="*/ 36864 w 487268"/>
                      <a:gd name="connsiteY68" fmla="*/ 192405 h 196215"/>
                      <a:gd name="connsiteX69" fmla="*/ 23529 w 487268"/>
                      <a:gd name="connsiteY6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1634 w 487268"/>
                      <a:gd name="connsiteY66" fmla="*/ 14287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32114 w 487268"/>
                      <a:gd name="connsiteY64" fmla="*/ 108585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41639 w 487268"/>
                      <a:gd name="connsiteY64" fmla="*/ 102870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36864 w 487268"/>
                      <a:gd name="connsiteY65" fmla="*/ 19240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954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14969 w 487268"/>
                      <a:gd name="connsiteY64" fmla="*/ 12763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99754 w 487268"/>
                      <a:gd name="connsiteY55" fmla="*/ 102870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84514 w 487268"/>
                      <a:gd name="connsiteY54" fmla="*/ 93345 h 196215"/>
                      <a:gd name="connsiteX55" fmla="*/ 276894 w 487268"/>
                      <a:gd name="connsiteY55" fmla="*/ 89535 h 196215"/>
                      <a:gd name="connsiteX56" fmla="*/ 269274 w 487268"/>
                      <a:gd name="connsiteY56" fmla="*/ 87630 h 196215"/>
                      <a:gd name="connsiteX57" fmla="*/ 240699 w 487268"/>
                      <a:gd name="connsiteY57" fmla="*/ 81915 h 196215"/>
                      <a:gd name="connsiteX58" fmla="*/ 179739 w 487268"/>
                      <a:gd name="connsiteY58" fmla="*/ 85725 h 196215"/>
                      <a:gd name="connsiteX59" fmla="*/ 174024 w 487268"/>
                      <a:gd name="connsiteY59" fmla="*/ 87630 h 196215"/>
                      <a:gd name="connsiteX60" fmla="*/ 141639 w 487268"/>
                      <a:gd name="connsiteY60" fmla="*/ 102870 h 196215"/>
                      <a:gd name="connsiteX61" fmla="*/ 114969 w 487268"/>
                      <a:gd name="connsiteY61" fmla="*/ 127635 h 196215"/>
                      <a:gd name="connsiteX62" fmla="*/ 73059 w 487268"/>
                      <a:gd name="connsiteY62" fmla="*/ 167640 h 196215"/>
                      <a:gd name="connsiteX63" fmla="*/ 23529 w 487268"/>
                      <a:gd name="connsiteY63" fmla="*/ 196215 h 196215"/>
                      <a:gd name="connsiteX0" fmla="*/ 73059 w 487268"/>
                      <a:gd name="connsiteY0" fmla="*/ 167640 h 196290"/>
                      <a:gd name="connsiteX1" fmla="*/ 23529 w 487268"/>
                      <a:gd name="connsiteY1" fmla="*/ 196215 h 196290"/>
                      <a:gd name="connsiteX2" fmla="*/ 4479 w 487268"/>
                      <a:gd name="connsiteY2" fmla="*/ 175260 h 196290"/>
                      <a:gd name="connsiteX3" fmla="*/ 669 w 487268"/>
                      <a:gd name="connsiteY3" fmla="*/ 169545 h 196290"/>
                      <a:gd name="connsiteX4" fmla="*/ 4479 w 487268"/>
                      <a:gd name="connsiteY4" fmla="*/ 137160 h 196290"/>
                      <a:gd name="connsiteX5" fmla="*/ 12099 w 487268"/>
                      <a:gd name="connsiteY5" fmla="*/ 114300 h 196290"/>
                      <a:gd name="connsiteX6" fmla="*/ 25434 w 487268"/>
                      <a:gd name="connsiteY6" fmla="*/ 97155 h 196290"/>
                      <a:gd name="connsiteX7" fmla="*/ 31149 w 487268"/>
                      <a:gd name="connsiteY7" fmla="*/ 95250 h 196290"/>
                      <a:gd name="connsiteX8" fmla="*/ 33054 w 487268"/>
                      <a:gd name="connsiteY8" fmla="*/ 87630 h 196290"/>
                      <a:gd name="connsiteX9" fmla="*/ 38769 w 487268"/>
                      <a:gd name="connsiteY9" fmla="*/ 85725 h 196290"/>
                      <a:gd name="connsiteX10" fmla="*/ 55914 w 487268"/>
                      <a:gd name="connsiteY10" fmla="*/ 70485 h 196290"/>
                      <a:gd name="connsiteX11" fmla="*/ 63534 w 487268"/>
                      <a:gd name="connsiteY11" fmla="*/ 62865 h 196290"/>
                      <a:gd name="connsiteX12" fmla="*/ 82584 w 487268"/>
                      <a:gd name="connsiteY12" fmla="*/ 47625 h 196290"/>
                      <a:gd name="connsiteX13" fmla="*/ 95919 w 487268"/>
                      <a:gd name="connsiteY13" fmla="*/ 41910 h 196290"/>
                      <a:gd name="connsiteX14" fmla="*/ 101634 w 487268"/>
                      <a:gd name="connsiteY14" fmla="*/ 38100 h 196290"/>
                      <a:gd name="connsiteX15" fmla="*/ 113064 w 487268"/>
                      <a:gd name="connsiteY15" fmla="*/ 34290 h 196290"/>
                      <a:gd name="connsiteX16" fmla="*/ 128304 w 487268"/>
                      <a:gd name="connsiteY16" fmla="*/ 24765 h 196290"/>
                      <a:gd name="connsiteX17" fmla="*/ 139734 w 487268"/>
                      <a:gd name="connsiteY17" fmla="*/ 17145 h 196290"/>
                      <a:gd name="connsiteX18" fmla="*/ 145449 w 487268"/>
                      <a:gd name="connsiteY18" fmla="*/ 15240 h 196290"/>
                      <a:gd name="connsiteX19" fmla="*/ 156879 w 487268"/>
                      <a:gd name="connsiteY19" fmla="*/ 9525 h 196290"/>
                      <a:gd name="connsiteX20" fmla="*/ 172119 w 487268"/>
                      <a:gd name="connsiteY20" fmla="*/ 7620 h 196290"/>
                      <a:gd name="connsiteX21" fmla="*/ 196884 w 487268"/>
                      <a:gd name="connsiteY21" fmla="*/ 5715 h 196290"/>
                      <a:gd name="connsiteX22" fmla="*/ 212124 w 487268"/>
                      <a:gd name="connsiteY22" fmla="*/ 1905 h 196290"/>
                      <a:gd name="connsiteX23" fmla="*/ 219744 w 487268"/>
                      <a:gd name="connsiteY23" fmla="*/ 0 h 196290"/>
                      <a:gd name="connsiteX24" fmla="*/ 231174 w 487268"/>
                      <a:gd name="connsiteY24" fmla="*/ 1905 h 196290"/>
                      <a:gd name="connsiteX25" fmla="*/ 238794 w 487268"/>
                      <a:gd name="connsiteY25" fmla="*/ 5715 h 196290"/>
                      <a:gd name="connsiteX26" fmla="*/ 246414 w 487268"/>
                      <a:gd name="connsiteY26" fmla="*/ 3810 h 196290"/>
                      <a:gd name="connsiteX27" fmla="*/ 301659 w 487268"/>
                      <a:gd name="connsiteY27" fmla="*/ 15240 h 196290"/>
                      <a:gd name="connsiteX28" fmla="*/ 263559 w 487268"/>
                      <a:gd name="connsiteY28" fmla="*/ 7620 h 196290"/>
                      <a:gd name="connsiteX29" fmla="*/ 337854 w 487268"/>
                      <a:gd name="connsiteY29" fmla="*/ 30480 h 196290"/>
                      <a:gd name="connsiteX30" fmla="*/ 368334 w 487268"/>
                      <a:gd name="connsiteY30" fmla="*/ 49530 h 196290"/>
                      <a:gd name="connsiteX31" fmla="*/ 425484 w 487268"/>
                      <a:gd name="connsiteY31" fmla="*/ 80010 h 196290"/>
                      <a:gd name="connsiteX32" fmla="*/ 436914 w 487268"/>
                      <a:gd name="connsiteY32" fmla="*/ 83820 h 196290"/>
                      <a:gd name="connsiteX33" fmla="*/ 440724 w 487268"/>
                      <a:gd name="connsiteY33" fmla="*/ 89535 h 196290"/>
                      <a:gd name="connsiteX34" fmla="*/ 446439 w 487268"/>
                      <a:gd name="connsiteY34" fmla="*/ 93345 h 196290"/>
                      <a:gd name="connsiteX35" fmla="*/ 454059 w 487268"/>
                      <a:gd name="connsiteY35" fmla="*/ 100965 h 196290"/>
                      <a:gd name="connsiteX36" fmla="*/ 461679 w 487268"/>
                      <a:gd name="connsiteY36" fmla="*/ 108585 h 196290"/>
                      <a:gd name="connsiteX37" fmla="*/ 463584 w 487268"/>
                      <a:gd name="connsiteY37" fmla="*/ 114300 h 196290"/>
                      <a:gd name="connsiteX38" fmla="*/ 476919 w 487268"/>
                      <a:gd name="connsiteY38" fmla="*/ 118110 h 196290"/>
                      <a:gd name="connsiteX39" fmla="*/ 482634 w 487268"/>
                      <a:gd name="connsiteY39" fmla="*/ 121920 h 196290"/>
                      <a:gd name="connsiteX40" fmla="*/ 484539 w 487268"/>
                      <a:gd name="connsiteY40" fmla="*/ 165735 h 196290"/>
                      <a:gd name="connsiteX41" fmla="*/ 480729 w 487268"/>
                      <a:gd name="connsiteY41" fmla="*/ 173355 h 196290"/>
                      <a:gd name="connsiteX42" fmla="*/ 475014 w 487268"/>
                      <a:gd name="connsiteY42" fmla="*/ 175260 h 196290"/>
                      <a:gd name="connsiteX43" fmla="*/ 457869 w 487268"/>
                      <a:gd name="connsiteY43" fmla="*/ 180975 h 196290"/>
                      <a:gd name="connsiteX44" fmla="*/ 446439 w 487268"/>
                      <a:gd name="connsiteY44" fmla="*/ 179070 h 196290"/>
                      <a:gd name="connsiteX45" fmla="*/ 429294 w 487268"/>
                      <a:gd name="connsiteY45" fmla="*/ 169545 h 196290"/>
                      <a:gd name="connsiteX46" fmla="*/ 417864 w 487268"/>
                      <a:gd name="connsiteY46" fmla="*/ 161925 h 196290"/>
                      <a:gd name="connsiteX47" fmla="*/ 414054 w 487268"/>
                      <a:gd name="connsiteY47" fmla="*/ 156210 h 196290"/>
                      <a:gd name="connsiteX48" fmla="*/ 408339 w 487268"/>
                      <a:gd name="connsiteY48" fmla="*/ 154305 h 196290"/>
                      <a:gd name="connsiteX49" fmla="*/ 406434 w 487268"/>
                      <a:gd name="connsiteY49" fmla="*/ 148590 h 196290"/>
                      <a:gd name="connsiteX50" fmla="*/ 395004 w 487268"/>
                      <a:gd name="connsiteY50" fmla="*/ 140970 h 196290"/>
                      <a:gd name="connsiteX51" fmla="*/ 391194 w 487268"/>
                      <a:gd name="connsiteY51" fmla="*/ 135255 h 196290"/>
                      <a:gd name="connsiteX52" fmla="*/ 383574 w 487268"/>
                      <a:gd name="connsiteY52" fmla="*/ 131445 h 196290"/>
                      <a:gd name="connsiteX53" fmla="*/ 335949 w 487268"/>
                      <a:gd name="connsiteY53" fmla="*/ 110490 h 196290"/>
                      <a:gd name="connsiteX54" fmla="*/ 284514 w 487268"/>
                      <a:gd name="connsiteY54" fmla="*/ 93345 h 196290"/>
                      <a:gd name="connsiteX55" fmla="*/ 276894 w 487268"/>
                      <a:gd name="connsiteY55" fmla="*/ 89535 h 196290"/>
                      <a:gd name="connsiteX56" fmla="*/ 269274 w 487268"/>
                      <a:gd name="connsiteY56" fmla="*/ 87630 h 196290"/>
                      <a:gd name="connsiteX57" fmla="*/ 240699 w 487268"/>
                      <a:gd name="connsiteY57" fmla="*/ 81915 h 196290"/>
                      <a:gd name="connsiteX58" fmla="*/ 179739 w 487268"/>
                      <a:gd name="connsiteY58" fmla="*/ 85725 h 196290"/>
                      <a:gd name="connsiteX59" fmla="*/ 174024 w 487268"/>
                      <a:gd name="connsiteY59" fmla="*/ 87630 h 196290"/>
                      <a:gd name="connsiteX60" fmla="*/ 141639 w 487268"/>
                      <a:gd name="connsiteY60" fmla="*/ 102870 h 196290"/>
                      <a:gd name="connsiteX61" fmla="*/ 114969 w 487268"/>
                      <a:gd name="connsiteY61" fmla="*/ 127635 h 196290"/>
                      <a:gd name="connsiteX62" fmla="*/ 73059 w 487268"/>
                      <a:gd name="connsiteY62" fmla="*/ 167640 h 196290"/>
                      <a:gd name="connsiteX0" fmla="*/ 75104 w 489313"/>
                      <a:gd name="connsiteY0" fmla="*/ 167640 h 180975"/>
                      <a:gd name="connsiteX1" fmla="*/ 6524 w 489313"/>
                      <a:gd name="connsiteY1" fmla="*/ 175260 h 180975"/>
                      <a:gd name="connsiteX2" fmla="*/ 2714 w 489313"/>
                      <a:gd name="connsiteY2" fmla="*/ 169545 h 180975"/>
                      <a:gd name="connsiteX3" fmla="*/ 6524 w 489313"/>
                      <a:gd name="connsiteY3" fmla="*/ 137160 h 180975"/>
                      <a:gd name="connsiteX4" fmla="*/ 14144 w 489313"/>
                      <a:gd name="connsiteY4" fmla="*/ 114300 h 180975"/>
                      <a:gd name="connsiteX5" fmla="*/ 27479 w 489313"/>
                      <a:gd name="connsiteY5" fmla="*/ 97155 h 180975"/>
                      <a:gd name="connsiteX6" fmla="*/ 33194 w 489313"/>
                      <a:gd name="connsiteY6" fmla="*/ 95250 h 180975"/>
                      <a:gd name="connsiteX7" fmla="*/ 35099 w 489313"/>
                      <a:gd name="connsiteY7" fmla="*/ 87630 h 180975"/>
                      <a:gd name="connsiteX8" fmla="*/ 40814 w 489313"/>
                      <a:gd name="connsiteY8" fmla="*/ 85725 h 180975"/>
                      <a:gd name="connsiteX9" fmla="*/ 57959 w 489313"/>
                      <a:gd name="connsiteY9" fmla="*/ 70485 h 180975"/>
                      <a:gd name="connsiteX10" fmla="*/ 65579 w 489313"/>
                      <a:gd name="connsiteY10" fmla="*/ 62865 h 180975"/>
                      <a:gd name="connsiteX11" fmla="*/ 84629 w 489313"/>
                      <a:gd name="connsiteY11" fmla="*/ 47625 h 180975"/>
                      <a:gd name="connsiteX12" fmla="*/ 97964 w 489313"/>
                      <a:gd name="connsiteY12" fmla="*/ 41910 h 180975"/>
                      <a:gd name="connsiteX13" fmla="*/ 103679 w 489313"/>
                      <a:gd name="connsiteY13" fmla="*/ 38100 h 180975"/>
                      <a:gd name="connsiteX14" fmla="*/ 115109 w 489313"/>
                      <a:gd name="connsiteY14" fmla="*/ 34290 h 180975"/>
                      <a:gd name="connsiteX15" fmla="*/ 130349 w 489313"/>
                      <a:gd name="connsiteY15" fmla="*/ 24765 h 180975"/>
                      <a:gd name="connsiteX16" fmla="*/ 141779 w 489313"/>
                      <a:gd name="connsiteY16" fmla="*/ 17145 h 180975"/>
                      <a:gd name="connsiteX17" fmla="*/ 147494 w 489313"/>
                      <a:gd name="connsiteY17" fmla="*/ 15240 h 180975"/>
                      <a:gd name="connsiteX18" fmla="*/ 158924 w 489313"/>
                      <a:gd name="connsiteY18" fmla="*/ 9525 h 180975"/>
                      <a:gd name="connsiteX19" fmla="*/ 174164 w 489313"/>
                      <a:gd name="connsiteY19" fmla="*/ 7620 h 180975"/>
                      <a:gd name="connsiteX20" fmla="*/ 198929 w 489313"/>
                      <a:gd name="connsiteY20" fmla="*/ 5715 h 180975"/>
                      <a:gd name="connsiteX21" fmla="*/ 214169 w 489313"/>
                      <a:gd name="connsiteY21" fmla="*/ 1905 h 180975"/>
                      <a:gd name="connsiteX22" fmla="*/ 221789 w 489313"/>
                      <a:gd name="connsiteY22" fmla="*/ 0 h 180975"/>
                      <a:gd name="connsiteX23" fmla="*/ 233219 w 489313"/>
                      <a:gd name="connsiteY23" fmla="*/ 1905 h 180975"/>
                      <a:gd name="connsiteX24" fmla="*/ 240839 w 489313"/>
                      <a:gd name="connsiteY24" fmla="*/ 5715 h 180975"/>
                      <a:gd name="connsiteX25" fmla="*/ 248459 w 489313"/>
                      <a:gd name="connsiteY25" fmla="*/ 3810 h 180975"/>
                      <a:gd name="connsiteX26" fmla="*/ 303704 w 489313"/>
                      <a:gd name="connsiteY26" fmla="*/ 15240 h 180975"/>
                      <a:gd name="connsiteX27" fmla="*/ 265604 w 489313"/>
                      <a:gd name="connsiteY27" fmla="*/ 7620 h 180975"/>
                      <a:gd name="connsiteX28" fmla="*/ 339899 w 489313"/>
                      <a:gd name="connsiteY28" fmla="*/ 30480 h 180975"/>
                      <a:gd name="connsiteX29" fmla="*/ 370379 w 489313"/>
                      <a:gd name="connsiteY29" fmla="*/ 49530 h 180975"/>
                      <a:gd name="connsiteX30" fmla="*/ 427529 w 489313"/>
                      <a:gd name="connsiteY30" fmla="*/ 80010 h 180975"/>
                      <a:gd name="connsiteX31" fmla="*/ 438959 w 489313"/>
                      <a:gd name="connsiteY31" fmla="*/ 83820 h 180975"/>
                      <a:gd name="connsiteX32" fmla="*/ 442769 w 489313"/>
                      <a:gd name="connsiteY32" fmla="*/ 89535 h 180975"/>
                      <a:gd name="connsiteX33" fmla="*/ 448484 w 489313"/>
                      <a:gd name="connsiteY33" fmla="*/ 93345 h 180975"/>
                      <a:gd name="connsiteX34" fmla="*/ 456104 w 489313"/>
                      <a:gd name="connsiteY34" fmla="*/ 100965 h 180975"/>
                      <a:gd name="connsiteX35" fmla="*/ 463724 w 489313"/>
                      <a:gd name="connsiteY35" fmla="*/ 108585 h 180975"/>
                      <a:gd name="connsiteX36" fmla="*/ 465629 w 489313"/>
                      <a:gd name="connsiteY36" fmla="*/ 114300 h 180975"/>
                      <a:gd name="connsiteX37" fmla="*/ 478964 w 489313"/>
                      <a:gd name="connsiteY37" fmla="*/ 118110 h 180975"/>
                      <a:gd name="connsiteX38" fmla="*/ 484679 w 489313"/>
                      <a:gd name="connsiteY38" fmla="*/ 121920 h 180975"/>
                      <a:gd name="connsiteX39" fmla="*/ 486584 w 489313"/>
                      <a:gd name="connsiteY39" fmla="*/ 165735 h 180975"/>
                      <a:gd name="connsiteX40" fmla="*/ 482774 w 489313"/>
                      <a:gd name="connsiteY40" fmla="*/ 173355 h 180975"/>
                      <a:gd name="connsiteX41" fmla="*/ 477059 w 489313"/>
                      <a:gd name="connsiteY41" fmla="*/ 175260 h 180975"/>
                      <a:gd name="connsiteX42" fmla="*/ 459914 w 489313"/>
                      <a:gd name="connsiteY42" fmla="*/ 180975 h 180975"/>
                      <a:gd name="connsiteX43" fmla="*/ 448484 w 489313"/>
                      <a:gd name="connsiteY43" fmla="*/ 179070 h 180975"/>
                      <a:gd name="connsiteX44" fmla="*/ 431339 w 489313"/>
                      <a:gd name="connsiteY44" fmla="*/ 169545 h 180975"/>
                      <a:gd name="connsiteX45" fmla="*/ 419909 w 489313"/>
                      <a:gd name="connsiteY45" fmla="*/ 161925 h 180975"/>
                      <a:gd name="connsiteX46" fmla="*/ 416099 w 489313"/>
                      <a:gd name="connsiteY46" fmla="*/ 156210 h 180975"/>
                      <a:gd name="connsiteX47" fmla="*/ 410384 w 489313"/>
                      <a:gd name="connsiteY47" fmla="*/ 154305 h 180975"/>
                      <a:gd name="connsiteX48" fmla="*/ 408479 w 489313"/>
                      <a:gd name="connsiteY48" fmla="*/ 148590 h 180975"/>
                      <a:gd name="connsiteX49" fmla="*/ 397049 w 489313"/>
                      <a:gd name="connsiteY49" fmla="*/ 140970 h 180975"/>
                      <a:gd name="connsiteX50" fmla="*/ 393239 w 489313"/>
                      <a:gd name="connsiteY50" fmla="*/ 135255 h 180975"/>
                      <a:gd name="connsiteX51" fmla="*/ 385619 w 489313"/>
                      <a:gd name="connsiteY51" fmla="*/ 131445 h 180975"/>
                      <a:gd name="connsiteX52" fmla="*/ 337994 w 489313"/>
                      <a:gd name="connsiteY52" fmla="*/ 110490 h 180975"/>
                      <a:gd name="connsiteX53" fmla="*/ 286559 w 489313"/>
                      <a:gd name="connsiteY53" fmla="*/ 93345 h 180975"/>
                      <a:gd name="connsiteX54" fmla="*/ 278939 w 489313"/>
                      <a:gd name="connsiteY54" fmla="*/ 89535 h 180975"/>
                      <a:gd name="connsiteX55" fmla="*/ 271319 w 489313"/>
                      <a:gd name="connsiteY55" fmla="*/ 87630 h 180975"/>
                      <a:gd name="connsiteX56" fmla="*/ 242744 w 489313"/>
                      <a:gd name="connsiteY56" fmla="*/ 81915 h 180975"/>
                      <a:gd name="connsiteX57" fmla="*/ 181784 w 489313"/>
                      <a:gd name="connsiteY57" fmla="*/ 85725 h 180975"/>
                      <a:gd name="connsiteX58" fmla="*/ 176069 w 489313"/>
                      <a:gd name="connsiteY58" fmla="*/ 87630 h 180975"/>
                      <a:gd name="connsiteX59" fmla="*/ 143684 w 489313"/>
                      <a:gd name="connsiteY59" fmla="*/ 102870 h 180975"/>
                      <a:gd name="connsiteX60" fmla="*/ 117014 w 489313"/>
                      <a:gd name="connsiteY60" fmla="*/ 127635 h 180975"/>
                      <a:gd name="connsiteX61" fmla="*/ 75104 w 489313"/>
                      <a:gd name="connsiteY61" fmla="*/ 167640 h 180975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114970 w 487269"/>
                      <a:gd name="connsiteY60" fmla="*/ 127635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67345 w 487269"/>
                      <a:gd name="connsiteY60" fmla="*/ 15621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2573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43545 w 487269"/>
                      <a:gd name="connsiteY58" fmla="*/ 97155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0338 w 485507"/>
                      <a:gd name="connsiteY0" fmla="*/ 194310 h 196322"/>
                      <a:gd name="connsiteX1" fmla="*/ 2718 w 485507"/>
                      <a:gd name="connsiteY1" fmla="*/ 175260 h 196322"/>
                      <a:gd name="connsiteX2" fmla="*/ 2718 w 485507"/>
                      <a:gd name="connsiteY2" fmla="*/ 137160 h 196322"/>
                      <a:gd name="connsiteX3" fmla="*/ 10338 w 485507"/>
                      <a:gd name="connsiteY3" fmla="*/ 114300 h 196322"/>
                      <a:gd name="connsiteX4" fmla="*/ 23673 w 485507"/>
                      <a:gd name="connsiteY4" fmla="*/ 97155 h 196322"/>
                      <a:gd name="connsiteX5" fmla="*/ 29388 w 485507"/>
                      <a:gd name="connsiteY5" fmla="*/ 95250 h 196322"/>
                      <a:gd name="connsiteX6" fmla="*/ 31293 w 485507"/>
                      <a:gd name="connsiteY6" fmla="*/ 87630 h 196322"/>
                      <a:gd name="connsiteX7" fmla="*/ 37008 w 485507"/>
                      <a:gd name="connsiteY7" fmla="*/ 85725 h 196322"/>
                      <a:gd name="connsiteX8" fmla="*/ 54153 w 485507"/>
                      <a:gd name="connsiteY8" fmla="*/ 70485 h 196322"/>
                      <a:gd name="connsiteX9" fmla="*/ 61773 w 485507"/>
                      <a:gd name="connsiteY9" fmla="*/ 62865 h 196322"/>
                      <a:gd name="connsiteX10" fmla="*/ 80823 w 485507"/>
                      <a:gd name="connsiteY10" fmla="*/ 47625 h 196322"/>
                      <a:gd name="connsiteX11" fmla="*/ 94158 w 485507"/>
                      <a:gd name="connsiteY11" fmla="*/ 41910 h 196322"/>
                      <a:gd name="connsiteX12" fmla="*/ 99873 w 485507"/>
                      <a:gd name="connsiteY12" fmla="*/ 38100 h 196322"/>
                      <a:gd name="connsiteX13" fmla="*/ 111303 w 485507"/>
                      <a:gd name="connsiteY13" fmla="*/ 34290 h 196322"/>
                      <a:gd name="connsiteX14" fmla="*/ 126543 w 485507"/>
                      <a:gd name="connsiteY14" fmla="*/ 24765 h 196322"/>
                      <a:gd name="connsiteX15" fmla="*/ 137973 w 485507"/>
                      <a:gd name="connsiteY15" fmla="*/ 17145 h 196322"/>
                      <a:gd name="connsiteX16" fmla="*/ 143688 w 485507"/>
                      <a:gd name="connsiteY16" fmla="*/ 15240 h 196322"/>
                      <a:gd name="connsiteX17" fmla="*/ 155118 w 485507"/>
                      <a:gd name="connsiteY17" fmla="*/ 9525 h 196322"/>
                      <a:gd name="connsiteX18" fmla="*/ 170358 w 485507"/>
                      <a:gd name="connsiteY18" fmla="*/ 7620 h 196322"/>
                      <a:gd name="connsiteX19" fmla="*/ 195123 w 485507"/>
                      <a:gd name="connsiteY19" fmla="*/ 5715 h 196322"/>
                      <a:gd name="connsiteX20" fmla="*/ 210363 w 485507"/>
                      <a:gd name="connsiteY20" fmla="*/ 1905 h 196322"/>
                      <a:gd name="connsiteX21" fmla="*/ 217983 w 485507"/>
                      <a:gd name="connsiteY21" fmla="*/ 0 h 196322"/>
                      <a:gd name="connsiteX22" fmla="*/ 229413 w 485507"/>
                      <a:gd name="connsiteY22" fmla="*/ 1905 h 196322"/>
                      <a:gd name="connsiteX23" fmla="*/ 237033 w 485507"/>
                      <a:gd name="connsiteY23" fmla="*/ 5715 h 196322"/>
                      <a:gd name="connsiteX24" fmla="*/ 244653 w 485507"/>
                      <a:gd name="connsiteY24" fmla="*/ 3810 h 196322"/>
                      <a:gd name="connsiteX25" fmla="*/ 299898 w 485507"/>
                      <a:gd name="connsiteY25" fmla="*/ 15240 h 196322"/>
                      <a:gd name="connsiteX26" fmla="*/ 261798 w 485507"/>
                      <a:gd name="connsiteY26" fmla="*/ 7620 h 196322"/>
                      <a:gd name="connsiteX27" fmla="*/ 336093 w 485507"/>
                      <a:gd name="connsiteY27" fmla="*/ 30480 h 196322"/>
                      <a:gd name="connsiteX28" fmla="*/ 366573 w 485507"/>
                      <a:gd name="connsiteY28" fmla="*/ 49530 h 196322"/>
                      <a:gd name="connsiteX29" fmla="*/ 423723 w 485507"/>
                      <a:gd name="connsiteY29" fmla="*/ 80010 h 196322"/>
                      <a:gd name="connsiteX30" fmla="*/ 435153 w 485507"/>
                      <a:gd name="connsiteY30" fmla="*/ 83820 h 196322"/>
                      <a:gd name="connsiteX31" fmla="*/ 438963 w 485507"/>
                      <a:gd name="connsiteY31" fmla="*/ 89535 h 196322"/>
                      <a:gd name="connsiteX32" fmla="*/ 444678 w 485507"/>
                      <a:gd name="connsiteY32" fmla="*/ 93345 h 196322"/>
                      <a:gd name="connsiteX33" fmla="*/ 452298 w 485507"/>
                      <a:gd name="connsiteY33" fmla="*/ 100965 h 196322"/>
                      <a:gd name="connsiteX34" fmla="*/ 459918 w 485507"/>
                      <a:gd name="connsiteY34" fmla="*/ 108585 h 196322"/>
                      <a:gd name="connsiteX35" fmla="*/ 461823 w 485507"/>
                      <a:gd name="connsiteY35" fmla="*/ 114300 h 196322"/>
                      <a:gd name="connsiteX36" fmla="*/ 475158 w 485507"/>
                      <a:gd name="connsiteY36" fmla="*/ 118110 h 196322"/>
                      <a:gd name="connsiteX37" fmla="*/ 480873 w 485507"/>
                      <a:gd name="connsiteY37" fmla="*/ 121920 h 196322"/>
                      <a:gd name="connsiteX38" fmla="*/ 482778 w 485507"/>
                      <a:gd name="connsiteY38" fmla="*/ 165735 h 196322"/>
                      <a:gd name="connsiteX39" fmla="*/ 478968 w 485507"/>
                      <a:gd name="connsiteY39" fmla="*/ 173355 h 196322"/>
                      <a:gd name="connsiteX40" fmla="*/ 473253 w 485507"/>
                      <a:gd name="connsiteY40" fmla="*/ 175260 h 196322"/>
                      <a:gd name="connsiteX41" fmla="*/ 456108 w 485507"/>
                      <a:gd name="connsiteY41" fmla="*/ 180975 h 196322"/>
                      <a:gd name="connsiteX42" fmla="*/ 444678 w 485507"/>
                      <a:gd name="connsiteY42" fmla="*/ 179070 h 196322"/>
                      <a:gd name="connsiteX43" fmla="*/ 427533 w 485507"/>
                      <a:gd name="connsiteY43" fmla="*/ 169545 h 196322"/>
                      <a:gd name="connsiteX44" fmla="*/ 416103 w 485507"/>
                      <a:gd name="connsiteY44" fmla="*/ 161925 h 196322"/>
                      <a:gd name="connsiteX45" fmla="*/ 412293 w 485507"/>
                      <a:gd name="connsiteY45" fmla="*/ 156210 h 196322"/>
                      <a:gd name="connsiteX46" fmla="*/ 406578 w 485507"/>
                      <a:gd name="connsiteY46" fmla="*/ 154305 h 196322"/>
                      <a:gd name="connsiteX47" fmla="*/ 404673 w 485507"/>
                      <a:gd name="connsiteY47" fmla="*/ 148590 h 196322"/>
                      <a:gd name="connsiteX48" fmla="*/ 393243 w 485507"/>
                      <a:gd name="connsiteY48" fmla="*/ 140970 h 196322"/>
                      <a:gd name="connsiteX49" fmla="*/ 389433 w 485507"/>
                      <a:gd name="connsiteY49" fmla="*/ 135255 h 196322"/>
                      <a:gd name="connsiteX50" fmla="*/ 381813 w 485507"/>
                      <a:gd name="connsiteY50" fmla="*/ 131445 h 196322"/>
                      <a:gd name="connsiteX51" fmla="*/ 334188 w 485507"/>
                      <a:gd name="connsiteY51" fmla="*/ 110490 h 196322"/>
                      <a:gd name="connsiteX52" fmla="*/ 282753 w 485507"/>
                      <a:gd name="connsiteY52" fmla="*/ 93345 h 196322"/>
                      <a:gd name="connsiteX53" fmla="*/ 275133 w 485507"/>
                      <a:gd name="connsiteY53" fmla="*/ 89535 h 196322"/>
                      <a:gd name="connsiteX54" fmla="*/ 267513 w 485507"/>
                      <a:gd name="connsiteY54" fmla="*/ 87630 h 196322"/>
                      <a:gd name="connsiteX55" fmla="*/ 238938 w 485507"/>
                      <a:gd name="connsiteY55" fmla="*/ 81915 h 196322"/>
                      <a:gd name="connsiteX56" fmla="*/ 177978 w 485507"/>
                      <a:gd name="connsiteY56" fmla="*/ 85725 h 196322"/>
                      <a:gd name="connsiteX57" fmla="*/ 141783 w 485507"/>
                      <a:gd name="connsiteY57" fmla="*/ 97155 h 196322"/>
                      <a:gd name="connsiteX58" fmla="*/ 92253 w 485507"/>
                      <a:gd name="connsiteY58" fmla="*/ 133350 h 196322"/>
                      <a:gd name="connsiteX59" fmla="*/ 44628 w 485507"/>
                      <a:gd name="connsiteY59" fmla="*/ 179070 h 196322"/>
                      <a:gd name="connsiteX60" fmla="*/ 10338 w 485507"/>
                      <a:gd name="connsiteY60" fmla="*/ 194310 h 196322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37696 w 486195"/>
                      <a:gd name="connsiteY7" fmla="*/ 85725 h 182775"/>
                      <a:gd name="connsiteX8" fmla="*/ 54841 w 486195"/>
                      <a:gd name="connsiteY8" fmla="*/ 70485 h 182775"/>
                      <a:gd name="connsiteX9" fmla="*/ 62461 w 486195"/>
                      <a:gd name="connsiteY9" fmla="*/ 62865 h 182775"/>
                      <a:gd name="connsiteX10" fmla="*/ 81511 w 486195"/>
                      <a:gd name="connsiteY10" fmla="*/ 47625 h 182775"/>
                      <a:gd name="connsiteX11" fmla="*/ 94846 w 486195"/>
                      <a:gd name="connsiteY11" fmla="*/ 41910 h 182775"/>
                      <a:gd name="connsiteX12" fmla="*/ 100561 w 486195"/>
                      <a:gd name="connsiteY12" fmla="*/ 38100 h 182775"/>
                      <a:gd name="connsiteX13" fmla="*/ 111991 w 486195"/>
                      <a:gd name="connsiteY13" fmla="*/ 34290 h 182775"/>
                      <a:gd name="connsiteX14" fmla="*/ 127231 w 486195"/>
                      <a:gd name="connsiteY14" fmla="*/ 24765 h 182775"/>
                      <a:gd name="connsiteX15" fmla="*/ 138661 w 486195"/>
                      <a:gd name="connsiteY15" fmla="*/ 17145 h 182775"/>
                      <a:gd name="connsiteX16" fmla="*/ 144376 w 486195"/>
                      <a:gd name="connsiteY16" fmla="*/ 15240 h 182775"/>
                      <a:gd name="connsiteX17" fmla="*/ 155806 w 486195"/>
                      <a:gd name="connsiteY17" fmla="*/ 9525 h 182775"/>
                      <a:gd name="connsiteX18" fmla="*/ 171046 w 486195"/>
                      <a:gd name="connsiteY18" fmla="*/ 7620 h 182775"/>
                      <a:gd name="connsiteX19" fmla="*/ 195811 w 486195"/>
                      <a:gd name="connsiteY19" fmla="*/ 5715 h 182775"/>
                      <a:gd name="connsiteX20" fmla="*/ 211051 w 486195"/>
                      <a:gd name="connsiteY20" fmla="*/ 1905 h 182775"/>
                      <a:gd name="connsiteX21" fmla="*/ 218671 w 486195"/>
                      <a:gd name="connsiteY21" fmla="*/ 0 h 182775"/>
                      <a:gd name="connsiteX22" fmla="*/ 230101 w 486195"/>
                      <a:gd name="connsiteY22" fmla="*/ 1905 h 182775"/>
                      <a:gd name="connsiteX23" fmla="*/ 237721 w 486195"/>
                      <a:gd name="connsiteY23" fmla="*/ 5715 h 182775"/>
                      <a:gd name="connsiteX24" fmla="*/ 245341 w 486195"/>
                      <a:gd name="connsiteY24" fmla="*/ 3810 h 182775"/>
                      <a:gd name="connsiteX25" fmla="*/ 300586 w 486195"/>
                      <a:gd name="connsiteY25" fmla="*/ 15240 h 182775"/>
                      <a:gd name="connsiteX26" fmla="*/ 262486 w 486195"/>
                      <a:gd name="connsiteY26" fmla="*/ 7620 h 182775"/>
                      <a:gd name="connsiteX27" fmla="*/ 336781 w 486195"/>
                      <a:gd name="connsiteY27" fmla="*/ 30480 h 182775"/>
                      <a:gd name="connsiteX28" fmla="*/ 367261 w 486195"/>
                      <a:gd name="connsiteY28" fmla="*/ 49530 h 182775"/>
                      <a:gd name="connsiteX29" fmla="*/ 424411 w 486195"/>
                      <a:gd name="connsiteY29" fmla="*/ 80010 h 182775"/>
                      <a:gd name="connsiteX30" fmla="*/ 435841 w 486195"/>
                      <a:gd name="connsiteY30" fmla="*/ 83820 h 182775"/>
                      <a:gd name="connsiteX31" fmla="*/ 439651 w 486195"/>
                      <a:gd name="connsiteY31" fmla="*/ 89535 h 182775"/>
                      <a:gd name="connsiteX32" fmla="*/ 445366 w 486195"/>
                      <a:gd name="connsiteY32" fmla="*/ 93345 h 182775"/>
                      <a:gd name="connsiteX33" fmla="*/ 452986 w 486195"/>
                      <a:gd name="connsiteY33" fmla="*/ 100965 h 182775"/>
                      <a:gd name="connsiteX34" fmla="*/ 460606 w 486195"/>
                      <a:gd name="connsiteY34" fmla="*/ 108585 h 182775"/>
                      <a:gd name="connsiteX35" fmla="*/ 462511 w 486195"/>
                      <a:gd name="connsiteY35" fmla="*/ 114300 h 182775"/>
                      <a:gd name="connsiteX36" fmla="*/ 475846 w 486195"/>
                      <a:gd name="connsiteY36" fmla="*/ 118110 h 182775"/>
                      <a:gd name="connsiteX37" fmla="*/ 481561 w 486195"/>
                      <a:gd name="connsiteY37" fmla="*/ 121920 h 182775"/>
                      <a:gd name="connsiteX38" fmla="*/ 483466 w 486195"/>
                      <a:gd name="connsiteY38" fmla="*/ 165735 h 182775"/>
                      <a:gd name="connsiteX39" fmla="*/ 479656 w 486195"/>
                      <a:gd name="connsiteY39" fmla="*/ 173355 h 182775"/>
                      <a:gd name="connsiteX40" fmla="*/ 473941 w 486195"/>
                      <a:gd name="connsiteY40" fmla="*/ 175260 h 182775"/>
                      <a:gd name="connsiteX41" fmla="*/ 456796 w 486195"/>
                      <a:gd name="connsiteY41" fmla="*/ 180975 h 182775"/>
                      <a:gd name="connsiteX42" fmla="*/ 445366 w 486195"/>
                      <a:gd name="connsiteY42" fmla="*/ 179070 h 182775"/>
                      <a:gd name="connsiteX43" fmla="*/ 428221 w 486195"/>
                      <a:gd name="connsiteY43" fmla="*/ 169545 h 182775"/>
                      <a:gd name="connsiteX44" fmla="*/ 416791 w 486195"/>
                      <a:gd name="connsiteY44" fmla="*/ 161925 h 182775"/>
                      <a:gd name="connsiteX45" fmla="*/ 412981 w 486195"/>
                      <a:gd name="connsiteY45" fmla="*/ 156210 h 182775"/>
                      <a:gd name="connsiteX46" fmla="*/ 407266 w 486195"/>
                      <a:gd name="connsiteY46" fmla="*/ 154305 h 182775"/>
                      <a:gd name="connsiteX47" fmla="*/ 405361 w 486195"/>
                      <a:gd name="connsiteY47" fmla="*/ 148590 h 182775"/>
                      <a:gd name="connsiteX48" fmla="*/ 393931 w 486195"/>
                      <a:gd name="connsiteY48" fmla="*/ 140970 h 182775"/>
                      <a:gd name="connsiteX49" fmla="*/ 390121 w 486195"/>
                      <a:gd name="connsiteY49" fmla="*/ 135255 h 182775"/>
                      <a:gd name="connsiteX50" fmla="*/ 382501 w 486195"/>
                      <a:gd name="connsiteY50" fmla="*/ 131445 h 182775"/>
                      <a:gd name="connsiteX51" fmla="*/ 334876 w 486195"/>
                      <a:gd name="connsiteY51" fmla="*/ 110490 h 182775"/>
                      <a:gd name="connsiteX52" fmla="*/ 283441 w 486195"/>
                      <a:gd name="connsiteY52" fmla="*/ 93345 h 182775"/>
                      <a:gd name="connsiteX53" fmla="*/ 275821 w 486195"/>
                      <a:gd name="connsiteY53" fmla="*/ 89535 h 182775"/>
                      <a:gd name="connsiteX54" fmla="*/ 268201 w 486195"/>
                      <a:gd name="connsiteY54" fmla="*/ 87630 h 182775"/>
                      <a:gd name="connsiteX55" fmla="*/ 239626 w 486195"/>
                      <a:gd name="connsiteY55" fmla="*/ 81915 h 182775"/>
                      <a:gd name="connsiteX56" fmla="*/ 178666 w 486195"/>
                      <a:gd name="connsiteY56" fmla="*/ 85725 h 182775"/>
                      <a:gd name="connsiteX57" fmla="*/ 142471 w 486195"/>
                      <a:gd name="connsiteY57" fmla="*/ 97155 h 182775"/>
                      <a:gd name="connsiteX58" fmla="*/ 92941 w 486195"/>
                      <a:gd name="connsiteY58" fmla="*/ 133350 h 182775"/>
                      <a:gd name="connsiteX59" fmla="*/ 45316 w 486195"/>
                      <a:gd name="connsiteY59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54841 w 486195"/>
                      <a:gd name="connsiteY7" fmla="*/ 70485 h 182775"/>
                      <a:gd name="connsiteX8" fmla="*/ 62461 w 486195"/>
                      <a:gd name="connsiteY8" fmla="*/ 62865 h 182775"/>
                      <a:gd name="connsiteX9" fmla="*/ 81511 w 486195"/>
                      <a:gd name="connsiteY9" fmla="*/ 47625 h 182775"/>
                      <a:gd name="connsiteX10" fmla="*/ 94846 w 486195"/>
                      <a:gd name="connsiteY10" fmla="*/ 41910 h 182775"/>
                      <a:gd name="connsiteX11" fmla="*/ 100561 w 486195"/>
                      <a:gd name="connsiteY11" fmla="*/ 38100 h 182775"/>
                      <a:gd name="connsiteX12" fmla="*/ 111991 w 486195"/>
                      <a:gd name="connsiteY12" fmla="*/ 34290 h 182775"/>
                      <a:gd name="connsiteX13" fmla="*/ 127231 w 486195"/>
                      <a:gd name="connsiteY13" fmla="*/ 24765 h 182775"/>
                      <a:gd name="connsiteX14" fmla="*/ 138661 w 486195"/>
                      <a:gd name="connsiteY14" fmla="*/ 17145 h 182775"/>
                      <a:gd name="connsiteX15" fmla="*/ 144376 w 486195"/>
                      <a:gd name="connsiteY15" fmla="*/ 15240 h 182775"/>
                      <a:gd name="connsiteX16" fmla="*/ 155806 w 486195"/>
                      <a:gd name="connsiteY16" fmla="*/ 9525 h 182775"/>
                      <a:gd name="connsiteX17" fmla="*/ 171046 w 486195"/>
                      <a:gd name="connsiteY17" fmla="*/ 7620 h 182775"/>
                      <a:gd name="connsiteX18" fmla="*/ 195811 w 486195"/>
                      <a:gd name="connsiteY18" fmla="*/ 5715 h 182775"/>
                      <a:gd name="connsiteX19" fmla="*/ 211051 w 486195"/>
                      <a:gd name="connsiteY19" fmla="*/ 1905 h 182775"/>
                      <a:gd name="connsiteX20" fmla="*/ 218671 w 486195"/>
                      <a:gd name="connsiteY20" fmla="*/ 0 h 182775"/>
                      <a:gd name="connsiteX21" fmla="*/ 230101 w 486195"/>
                      <a:gd name="connsiteY21" fmla="*/ 1905 h 182775"/>
                      <a:gd name="connsiteX22" fmla="*/ 237721 w 486195"/>
                      <a:gd name="connsiteY22" fmla="*/ 5715 h 182775"/>
                      <a:gd name="connsiteX23" fmla="*/ 245341 w 486195"/>
                      <a:gd name="connsiteY23" fmla="*/ 3810 h 182775"/>
                      <a:gd name="connsiteX24" fmla="*/ 300586 w 486195"/>
                      <a:gd name="connsiteY24" fmla="*/ 15240 h 182775"/>
                      <a:gd name="connsiteX25" fmla="*/ 262486 w 486195"/>
                      <a:gd name="connsiteY25" fmla="*/ 7620 h 182775"/>
                      <a:gd name="connsiteX26" fmla="*/ 336781 w 486195"/>
                      <a:gd name="connsiteY26" fmla="*/ 30480 h 182775"/>
                      <a:gd name="connsiteX27" fmla="*/ 367261 w 486195"/>
                      <a:gd name="connsiteY27" fmla="*/ 49530 h 182775"/>
                      <a:gd name="connsiteX28" fmla="*/ 424411 w 486195"/>
                      <a:gd name="connsiteY28" fmla="*/ 80010 h 182775"/>
                      <a:gd name="connsiteX29" fmla="*/ 435841 w 486195"/>
                      <a:gd name="connsiteY29" fmla="*/ 83820 h 182775"/>
                      <a:gd name="connsiteX30" fmla="*/ 439651 w 486195"/>
                      <a:gd name="connsiteY30" fmla="*/ 89535 h 182775"/>
                      <a:gd name="connsiteX31" fmla="*/ 445366 w 486195"/>
                      <a:gd name="connsiteY31" fmla="*/ 93345 h 182775"/>
                      <a:gd name="connsiteX32" fmla="*/ 452986 w 486195"/>
                      <a:gd name="connsiteY32" fmla="*/ 100965 h 182775"/>
                      <a:gd name="connsiteX33" fmla="*/ 460606 w 486195"/>
                      <a:gd name="connsiteY33" fmla="*/ 108585 h 182775"/>
                      <a:gd name="connsiteX34" fmla="*/ 462511 w 486195"/>
                      <a:gd name="connsiteY34" fmla="*/ 114300 h 182775"/>
                      <a:gd name="connsiteX35" fmla="*/ 475846 w 486195"/>
                      <a:gd name="connsiteY35" fmla="*/ 118110 h 182775"/>
                      <a:gd name="connsiteX36" fmla="*/ 481561 w 486195"/>
                      <a:gd name="connsiteY36" fmla="*/ 121920 h 182775"/>
                      <a:gd name="connsiteX37" fmla="*/ 483466 w 486195"/>
                      <a:gd name="connsiteY37" fmla="*/ 165735 h 182775"/>
                      <a:gd name="connsiteX38" fmla="*/ 479656 w 486195"/>
                      <a:gd name="connsiteY38" fmla="*/ 173355 h 182775"/>
                      <a:gd name="connsiteX39" fmla="*/ 473941 w 486195"/>
                      <a:gd name="connsiteY39" fmla="*/ 175260 h 182775"/>
                      <a:gd name="connsiteX40" fmla="*/ 456796 w 486195"/>
                      <a:gd name="connsiteY40" fmla="*/ 180975 h 182775"/>
                      <a:gd name="connsiteX41" fmla="*/ 445366 w 486195"/>
                      <a:gd name="connsiteY41" fmla="*/ 179070 h 182775"/>
                      <a:gd name="connsiteX42" fmla="*/ 428221 w 486195"/>
                      <a:gd name="connsiteY42" fmla="*/ 169545 h 182775"/>
                      <a:gd name="connsiteX43" fmla="*/ 416791 w 486195"/>
                      <a:gd name="connsiteY43" fmla="*/ 161925 h 182775"/>
                      <a:gd name="connsiteX44" fmla="*/ 412981 w 486195"/>
                      <a:gd name="connsiteY44" fmla="*/ 156210 h 182775"/>
                      <a:gd name="connsiteX45" fmla="*/ 407266 w 486195"/>
                      <a:gd name="connsiteY45" fmla="*/ 154305 h 182775"/>
                      <a:gd name="connsiteX46" fmla="*/ 405361 w 486195"/>
                      <a:gd name="connsiteY46" fmla="*/ 148590 h 182775"/>
                      <a:gd name="connsiteX47" fmla="*/ 393931 w 486195"/>
                      <a:gd name="connsiteY47" fmla="*/ 140970 h 182775"/>
                      <a:gd name="connsiteX48" fmla="*/ 390121 w 486195"/>
                      <a:gd name="connsiteY48" fmla="*/ 135255 h 182775"/>
                      <a:gd name="connsiteX49" fmla="*/ 382501 w 486195"/>
                      <a:gd name="connsiteY49" fmla="*/ 131445 h 182775"/>
                      <a:gd name="connsiteX50" fmla="*/ 334876 w 486195"/>
                      <a:gd name="connsiteY50" fmla="*/ 110490 h 182775"/>
                      <a:gd name="connsiteX51" fmla="*/ 283441 w 486195"/>
                      <a:gd name="connsiteY51" fmla="*/ 93345 h 182775"/>
                      <a:gd name="connsiteX52" fmla="*/ 275821 w 486195"/>
                      <a:gd name="connsiteY52" fmla="*/ 89535 h 182775"/>
                      <a:gd name="connsiteX53" fmla="*/ 268201 w 486195"/>
                      <a:gd name="connsiteY53" fmla="*/ 87630 h 182775"/>
                      <a:gd name="connsiteX54" fmla="*/ 239626 w 486195"/>
                      <a:gd name="connsiteY54" fmla="*/ 81915 h 182775"/>
                      <a:gd name="connsiteX55" fmla="*/ 178666 w 486195"/>
                      <a:gd name="connsiteY55" fmla="*/ 85725 h 182775"/>
                      <a:gd name="connsiteX56" fmla="*/ 142471 w 486195"/>
                      <a:gd name="connsiteY56" fmla="*/ 97155 h 182775"/>
                      <a:gd name="connsiteX57" fmla="*/ 92941 w 486195"/>
                      <a:gd name="connsiteY57" fmla="*/ 133350 h 182775"/>
                      <a:gd name="connsiteX58" fmla="*/ 45316 w 486195"/>
                      <a:gd name="connsiteY58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81511 w 486195"/>
                      <a:gd name="connsiteY8" fmla="*/ 47625 h 182775"/>
                      <a:gd name="connsiteX9" fmla="*/ 94846 w 486195"/>
                      <a:gd name="connsiteY9" fmla="*/ 41910 h 182775"/>
                      <a:gd name="connsiteX10" fmla="*/ 100561 w 486195"/>
                      <a:gd name="connsiteY10" fmla="*/ 38100 h 182775"/>
                      <a:gd name="connsiteX11" fmla="*/ 111991 w 486195"/>
                      <a:gd name="connsiteY11" fmla="*/ 34290 h 182775"/>
                      <a:gd name="connsiteX12" fmla="*/ 127231 w 486195"/>
                      <a:gd name="connsiteY12" fmla="*/ 24765 h 182775"/>
                      <a:gd name="connsiteX13" fmla="*/ 138661 w 486195"/>
                      <a:gd name="connsiteY13" fmla="*/ 17145 h 182775"/>
                      <a:gd name="connsiteX14" fmla="*/ 144376 w 486195"/>
                      <a:gd name="connsiteY14" fmla="*/ 15240 h 182775"/>
                      <a:gd name="connsiteX15" fmla="*/ 155806 w 486195"/>
                      <a:gd name="connsiteY15" fmla="*/ 9525 h 182775"/>
                      <a:gd name="connsiteX16" fmla="*/ 171046 w 486195"/>
                      <a:gd name="connsiteY16" fmla="*/ 7620 h 182775"/>
                      <a:gd name="connsiteX17" fmla="*/ 195811 w 486195"/>
                      <a:gd name="connsiteY17" fmla="*/ 5715 h 182775"/>
                      <a:gd name="connsiteX18" fmla="*/ 211051 w 486195"/>
                      <a:gd name="connsiteY18" fmla="*/ 1905 h 182775"/>
                      <a:gd name="connsiteX19" fmla="*/ 218671 w 486195"/>
                      <a:gd name="connsiteY19" fmla="*/ 0 h 182775"/>
                      <a:gd name="connsiteX20" fmla="*/ 230101 w 486195"/>
                      <a:gd name="connsiteY20" fmla="*/ 1905 h 182775"/>
                      <a:gd name="connsiteX21" fmla="*/ 237721 w 486195"/>
                      <a:gd name="connsiteY21" fmla="*/ 5715 h 182775"/>
                      <a:gd name="connsiteX22" fmla="*/ 245341 w 486195"/>
                      <a:gd name="connsiteY22" fmla="*/ 3810 h 182775"/>
                      <a:gd name="connsiteX23" fmla="*/ 300586 w 486195"/>
                      <a:gd name="connsiteY23" fmla="*/ 15240 h 182775"/>
                      <a:gd name="connsiteX24" fmla="*/ 262486 w 486195"/>
                      <a:gd name="connsiteY24" fmla="*/ 7620 h 182775"/>
                      <a:gd name="connsiteX25" fmla="*/ 336781 w 486195"/>
                      <a:gd name="connsiteY25" fmla="*/ 30480 h 182775"/>
                      <a:gd name="connsiteX26" fmla="*/ 367261 w 486195"/>
                      <a:gd name="connsiteY26" fmla="*/ 49530 h 182775"/>
                      <a:gd name="connsiteX27" fmla="*/ 424411 w 486195"/>
                      <a:gd name="connsiteY27" fmla="*/ 80010 h 182775"/>
                      <a:gd name="connsiteX28" fmla="*/ 435841 w 486195"/>
                      <a:gd name="connsiteY28" fmla="*/ 83820 h 182775"/>
                      <a:gd name="connsiteX29" fmla="*/ 439651 w 486195"/>
                      <a:gd name="connsiteY29" fmla="*/ 89535 h 182775"/>
                      <a:gd name="connsiteX30" fmla="*/ 445366 w 486195"/>
                      <a:gd name="connsiteY30" fmla="*/ 93345 h 182775"/>
                      <a:gd name="connsiteX31" fmla="*/ 452986 w 486195"/>
                      <a:gd name="connsiteY31" fmla="*/ 100965 h 182775"/>
                      <a:gd name="connsiteX32" fmla="*/ 460606 w 486195"/>
                      <a:gd name="connsiteY32" fmla="*/ 108585 h 182775"/>
                      <a:gd name="connsiteX33" fmla="*/ 462511 w 486195"/>
                      <a:gd name="connsiteY33" fmla="*/ 114300 h 182775"/>
                      <a:gd name="connsiteX34" fmla="*/ 475846 w 486195"/>
                      <a:gd name="connsiteY34" fmla="*/ 118110 h 182775"/>
                      <a:gd name="connsiteX35" fmla="*/ 481561 w 486195"/>
                      <a:gd name="connsiteY35" fmla="*/ 121920 h 182775"/>
                      <a:gd name="connsiteX36" fmla="*/ 483466 w 486195"/>
                      <a:gd name="connsiteY36" fmla="*/ 165735 h 182775"/>
                      <a:gd name="connsiteX37" fmla="*/ 479656 w 486195"/>
                      <a:gd name="connsiteY37" fmla="*/ 173355 h 182775"/>
                      <a:gd name="connsiteX38" fmla="*/ 473941 w 486195"/>
                      <a:gd name="connsiteY38" fmla="*/ 175260 h 182775"/>
                      <a:gd name="connsiteX39" fmla="*/ 456796 w 486195"/>
                      <a:gd name="connsiteY39" fmla="*/ 180975 h 182775"/>
                      <a:gd name="connsiteX40" fmla="*/ 445366 w 486195"/>
                      <a:gd name="connsiteY40" fmla="*/ 179070 h 182775"/>
                      <a:gd name="connsiteX41" fmla="*/ 428221 w 486195"/>
                      <a:gd name="connsiteY41" fmla="*/ 169545 h 182775"/>
                      <a:gd name="connsiteX42" fmla="*/ 416791 w 486195"/>
                      <a:gd name="connsiteY42" fmla="*/ 161925 h 182775"/>
                      <a:gd name="connsiteX43" fmla="*/ 412981 w 486195"/>
                      <a:gd name="connsiteY43" fmla="*/ 156210 h 182775"/>
                      <a:gd name="connsiteX44" fmla="*/ 407266 w 486195"/>
                      <a:gd name="connsiteY44" fmla="*/ 154305 h 182775"/>
                      <a:gd name="connsiteX45" fmla="*/ 405361 w 486195"/>
                      <a:gd name="connsiteY45" fmla="*/ 148590 h 182775"/>
                      <a:gd name="connsiteX46" fmla="*/ 393931 w 486195"/>
                      <a:gd name="connsiteY46" fmla="*/ 140970 h 182775"/>
                      <a:gd name="connsiteX47" fmla="*/ 390121 w 486195"/>
                      <a:gd name="connsiteY47" fmla="*/ 135255 h 182775"/>
                      <a:gd name="connsiteX48" fmla="*/ 382501 w 486195"/>
                      <a:gd name="connsiteY48" fmla="*/ 131445 h 182775"/>
                      <a:gd name="connsiteX49" fmla="*/ 334876 w 486195"/>
                      <a:gd name="connsiteY49" fmla="*/ 110490 h 182775"/>
                      <a:gd name="connsiteX50" fmla="*/ 283441 w 486195"/>
                      <a:gd name="connsiteY50" fmla="*/ 93345 h 182775"/>
                      <a:gd name="connsiteX51" fmla="*/ 275821 w 486195"/>
                      <a:gd name="connsiteY51" fmla="*/ 89535 h 182775"/>
                      <a:gd name="connsiteX52" fmla="*/ 268201 w 486195"/>
                      <a:gd name="connsiteY52" fmla="*/ 87630 h 182775"/>
                      <a:gd name="connsiteX53" fmla="*/ 239626 w 486195"/>
                      <a:gd name="connsiteY53" fmla="*/ 81915 h 182775"/>
                      <a:gd name="connsiteX54" fmla="*/ 178666 w 486195"/>
                      <a:gd name="connsiteY54" fmla="*/ 85725 h 182775"/>
                      <a:gd name="connsiteX55" fmla="*/ 142471 w 486195"/>
                      <a:gd name="connsiteY55" fmla="*/ 97155 h 182775"/>
                      <a:gd name="connsiteX56" fmla="*/ 92941 w 486195"/>
                      <a:gd name="connsiteY56" fmla="*/ 133350 h 182775"/>
                      <a:gd name="connsiteX57" fmla="*/ 45316 w 486195"/>
                      <a:gd name="connsiteY57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94846 w 486195"/>
                      <a:gd name="connsiteY8" fmla="*/ 41910 h 182775"/>
                      <a:gd name="connsiteX9" fmla="*/ 100561 w 486195"/>
                      <a:gd name="connsiteY9" fmla="*/ 38100 h 182775"/>
                      <a:gd name="connsiteX10" fmla="*/ 111991 w 486195"/>
                      <a:gd name="connsiteY10" fmla="*/ 34290 h 182775"/>
                      <a:gd name="connsiteX11" fmla="*/ 127231 w 486195"/>
                      <a:gd name="connsiteY11" fmla="*/ 24765 h 182775"/>
                      <a:gd name="connsiteX12" fmla="*/ 138661 w 486195"/>
                      <a:gd name="connsiteY12" fmla="*/ 17145 h 182775"/>
                      <a:gd name="connsiteX13" fmla="*/ 144376 w 486195"/>
                      <a:gd name="connsiteY13" fmla="*/ 15240 h 182775"/>
                      <a:gd name="connsiteX14" fmla="*/ 155806 w 486195"/>
                      <a:gd name="connsiteY14" fmla="*/ 9525 h 182775"/>
                      <a:gd name="connsiteX15" fmla="*/ 171046 w 486195"/>
                      <a:gd name="connsiteY15" fmla="*/ 7620 h 182775"/>
                      <a:gd name="connsiteX16" fmla="*/ 195811 w 486195"/>
                      <a:gd name="connsiteY16" fmla="*/ 5715 h 182775"/>
                      <a:gd name="connsiteX17" fmla="*/ 211051 w 486195"/>
                      <a:gd name="connsiteY17" fmla="*/ 1905 h 182775"/>
                      <a:gd name="connsiteX18" fmla="*/ 218671 w 486195"/>
                      <a:gd name="connsiteY18" fmla="*/ 0 h 182775"/>
                      <a:gd name="connsiteX19" fmla="*/ 230101 w 486195"/>
                      <a:gd name="connsiteY19" fmla="*/ 1905 h 182775"/>
                      <a:gd name="connsiteX20" fmla="*/ 237721 w 486195"/>
                      <a:gd name="connsiteY20" fmla="*/ 5715 h 182775"/>
                      <a:gd name="connsiteX21" fmla="*/ 245341 w 486195"/>
                      <a:gd name="connsiteY21" fmla="*/ 3810 h 182775"/>
                      <a:gd name="connsiteX22" fmla="*/ 300586 w 486195"/>
                      <a:gd name="connsiteY22" fmla="*/ 15240 h 182775"/>
                      <a:gd name="connsiteX23" fmla="*/ 262486 w 486195"/>
                      <a:gd name="connsiteY23" fmla="*/ 7620 h 182775"/>
                      <a:gd name="connsiteX24" fmla="*/ 336781 w 486195"/>
                      <a:gd name="connsiteY24" fmla="*/ 30480 h 182775"/>
                      <a:gd name="connsiteX25" fmla="*/ 367261 w 486195"/>
                      <a:gd name="connsiteY25" fmla="*/ 49530 h 182775"/>
                      <a:gd name="connsiteX26" fmla="*/ 424411 w 486195"/>
                      <a:gd name="connsiteY26" fmla="*/ 80010 h 182775"/>
                      <a:gd name="connsiteX27" fmla="*/ 435841 w 486195"/>
                      <a:gd name="connsiteY27" fmla="*/ 83820 h 182775"/>
                      <a:gd name="connsiteX28" fmla="*/ 439651 w 486195"/>
                      <a:gd name="connsiteY28" fmla="*/ 89535 h 182775"/>
                      <a:gd name="connsiteX29" fmla="*/ 445366 w 486195"/>
                      <a:gd name="connsiteY29" fmla="*/ 93345 h 182775"/>
                      <a:gd name="connsiteX30" fmla="*/ 452986 w 486195"/>
                      <a:gd name="connsiteY30" fmla="*/ 100965 h 182775"/>
                      <a:gd name="connsiteX31" fmla="*/ 460606 w 486195"/>
                      <a:gd name="connsiteY31" fmla="*/ 108585 h 182775"/>
                      <a:gd name="connsiteX32" fmla="*/ 462511 w 486195"/>
                      <a:gd name="connsiteY32" fmla="*/ 114300 h 182775"/>
                      <a:gd name="connsiteX33" fmla="*/ 475846 w 486195"/>
                      <a:gd name="connsiteY33" fmla="*/ 118110 h 182775"/>
                      <a:gd name="connsiteX34" fmla="*/ 481561 w 486195"/>
                      <a:gd name="connsiteY34" fmla="*/ 121920 h 182775"/>
                      <a:gd name="connsiteX35" fmla="*/ 483466 w 486195"/>
                      <a:gd name="connsiteY35" fmla="*/ 165735 h 182775"/>
                      <a:gd name="connsiteX36" fmla="*/ 479656 w 486195"/>
                      <a:gd name="connsiteY36" fmla="*/ 173355 h 182775"/>
                      <a:gd name="connsiteX37" fmla="*/ 473941 w 486195"/>
                      <a:gd name="connsiteY37" fmla="*/ 175260 h 182775"/>
                      <a:gd name="connsiteX38" fmla="*/ 456796 w 486195"/>
                      <a:gd name="connsiteY38" fmla="*/ 180975 h 182775"/>
                      <a:gd name="connsiteX39" fmla="*/ 445366 w 486195"/>
                      <a:gd name="connsiteY39" fmla="*/ 179070 h 182775"/>
                      <a:gd name="connsiteX40" fmla="*/ 428221 w 486195"/>
                      <a:gd name="connsiteY40" fmla="*/ 169545 h 182775"/>
                      <a:gd name="connsiteX41" fmla="*/ 416791 w 486195"/>
                      <a:gd name="connsiteY41" fmla="*/ 161925 h 182775"/>
                      <a:gd name="connsiteX42" fmla="*/ 412981 w 486195"/>
                      <a:gd name="connsiteY42" fmla="*/ 156210 h 182775"/>
                      <a:gd name="connsiteX43" fmla="*/ 407266 w 486195"/>
                      <a:gd name="connsiteY43" fmla="*/ 154305 h 182775"/>
                      <a:gd name="connsiteX44" fmla="*/ 405361 w 486195"/>
                      <a:gd name="connsiteY44" fmla="*/ 148590 h 182775"/>
                      <a:gd name="connsiteX45" fmla="*/ 393931 w 486195"/>
                      <a:gd name="connsiteY45" fmla="*/ 140970 h 182775"/>
                      <a:gd name="connsiteX46" fmla="*/ 390121 w 486195"/>
                      <a:gd name="connsiteY46" fmla="*/ 135255 h 182775"/>
                      <a:gd name="connsiteX47" fmla="*/ 382501 w 486195"/>
                      <a:gd name="connsiteY47" fmla="*/ 131445 h 182775"/>
                      <a:gd name="connsiteX48" fmla="*/ 334876 w 486195"/>
                      <a:gd name="connsiteY48" fmla="*/ 110490 h 182775"/>
                      <a:gd name="connsiteX49" fmla="*/ 283441 w 486195"/>
                      <a:gd name="connsiteY49" fmla="*/ 93345 h 182775"/>
                      <a:gd name="connsiteX50" fmla="*/ 275821 w 486195"/>
                      <a:gd name="connsiteY50" fmla="*/ 89535 h 182775"/>
                      <a:gd name="connsiteX51" fmla="*/ 268201 w 486195"/>
                      <a:gd name="connsiteY51" fmla="*/ 87630 h 182775"/>
                      <a:gd name="connsiteX52" fmla="*/ 239626 w 486195"/>
                      <a:gd name="connsiteY52" fmla="*/ 81915 h 182775"/>
                      <a:gd name="connsiteX53" fmla="*/ 178666 w 486195"/>
                      <a:gd name="connsiteY53" fmla="*/ 85725 h 182775"/>
                      <a:gd name="connsiteX54" fmla="*/ 142471 w 486195"/>
                      <a:gd name="connsiteY54" fmla="*/ 97155 h 182775"/>
                      <a:gd name="connsiteX55" fmla="*/ 92941 w 486195"/>
                      <a:gd name="connsiteY55" fmla="*/ 133350 h 182775"/>
                      <a:gd name="connsiteX56" fmla="*/ 45316 w 486195"/>
                      <a:gd name="connsiteY56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00561 w 486195"/>
                      <a:gd name="connsiteY8" fmla="*/ 38100 h 182775"/>
                      <a:gd name="connsiteX9" fmla="*/ 111991 w 486195"/>
                      <a:gd name="connsiteY9" fmla="*/ 34290 h 182775"/>
                      <a:gd name="connsiteX10" fmla="*/ 127231 w 486195"/>
                      <a:gd name="connsiteY10" fmla="*/ 24765 h 182775"/>
                      <a:gd name="connsiteX11" fmla="*/ 138661 w 486195"/>
                      <a:gd name="connsiteY11" fmla="*/ 17145 h 182775"/>
                      <a:gd name="connsiteX12" fmla="*/ 144376 w 486195"/>
                      <a:gd name="connsiteY12" fmla="*/ 15240 h 182775"/>
                      <a:gd name="connsiteX13" fmla="*/ 155806 w 486195"/>
                      <a:gd name="connsiteY13" fmla="*/ 9525 h 182775"/>
                      <a:gd name="connsiteX14" fmla="*/ 171046 w 486195"/>
                      <a:gd name="connsiteY14" fmla="*/ 7620 h 182775"/>
                      <a:gd name="connsiteX15" fmla="*/ 195811 w 486195"/>
                      <a:gd name="connsiteY15" fmla="*/ 5715 h 182775"/>
                      <a:gd name="connsiteX16" fmla="*/ 211051 w 486195"/>
                      <a:gd name="connsiteY16" fmla="*/ 1905 h 182775"/>
                      <a:gd name="connsiteX17" fmla="*/ 218671 w 486195"/>
                      <a:gd name="connsiteY17" fmla="*/ 0 h 182775"/>
                      <a:gd name="connsiteX18" fmla="*/ 230101 w 486195"/>
                      <a:gd name="connsiteY18" fmla="*/ 1905 h 182775"/>
                      <a:gd name="connsiteX19" fmla="*/ 237721 w 486195"/>
                      <a:gd name="connsiteY19" fmla="*/ 5715 h 182775"/>
                      <a:gd name="connsiteX20" fmla="*/ 245341 w 486195"/>
                      <a:gd name="connsiteY20" fmla="*/ 3810 h 182775"/>
                      <a:gd name="connsiteX21" fmla="*/ 300586 w 486195"/>
                      <a:gd name="connsiteY21" fmla="*/ 15240 h 182775"/>
                      <a:gd name="connsiteX22" fmla="*/ 262486 w 486195"/>
                      <a:gd name="connsiteY22" fmla="*/ 7620 h 182775"/>
                      <a:gd name="connsiteX23" fmla="*/ 336781 w 486195"/>
                      <a:gd name="connsiteY23" fmla="*/ 30480 h 182775"/>
                      <a:gd name="connsiteX24" fmla="*/ 367261 w 486195"/>
                      <a:gd name="connsiteY24" fmla="*/ 49530 h 182775"/>
                      <a:gd name="connsiteX25" fmla="*/ 424411 w 486195"/>
                      <a:gd name="connsiteY25" fmla="*/ 80010 h 182775"/>
                      <a:gd name="connsiteX26" fmla="*/ 435841 w 486195"/>
                      <a:gd name="connsiteY26" fmla="*/ 83820 h 182775"/>
                      <a:gd name="connsiteX27" fmla="*/ 439651 w 486195"/>
                      <a:gd name="connsiteY27" fmla="*/ 89535 h 182775"/>
                      <a:gd name="connsiteX28" fmla="*/ 445366 w 486195"/>
                      <a:gd name="connsiteY28" fmla="*/ 93345 h 182775"/>
                      <a:gd name="connsiteX29" fmla="*/ 452986 w 486195"/>
                      <a:gd name="connsiteY29" fmla="*/ 100965 h 182775"/>
                      <a:gd name="connsiteX30" fmla="*/ 460606 w 486195"/>
                      <a:gd name="connsiteY30" fmla="*/ 108585 h 182775"/>
                      <a:gd name="connsiteX31" fmla="*/ 462511 w 486195"/>
                      <a:gd name="connsiteY31" fmla="*/ 114300 h 182775"/>
                      <a:gd name="connsiteX32" fmla="*/ 475846 w 486195"/>
                      <a:gd name="connsiteY32" fmla="*/ 118110 h 182775"/>
                      <a:gd name="connsiteX33" fmla="*/ 481561 w 486195"/>
                      <a:gd name="connsiteY33" fmla="*/ 121920 h 182775"/>
                      <a:gd name="connsiteX34" fmla="*/ 483466 w 486195"/>
                      <a:gd name="connsiteY34" fmla="*/ 165735 h 182775"/>
                      <a:gd name="connsiteX35" fmla="*/ 479656 w 486195"/>
                      <a:gd name="connsiteY35" fmla="*/ 173355 h 182775"/>
                      <a:gd name="connsiteX36" fmla="*/ 473941 w 486195"/>
                      <a:gd name="connsiteY36" fmla="*/ 175260 h 182775"/>
                      <a:gd name="connsiteX37" fmla="*/ 456796 w 486195"/>
                      <a:gd name="connsiteY37" fmla="*/ 180975 h 182775"/>
                      <a:gd name="connsiteX38" fmla="*/ 445366 w 486195"/>
                      <a:gd name="connsiteY38" fmla="*/ 179070 h 182775"/>
                      <a:gd name="connsiteX39" fmla="*/ 428221 w 486195"/>
                      <a:gd name="connsiteY39" fmla="*/ 169545 h 182775"/>
                      <a:gd name="connsiteX40" fmla="*/ 416791 w 486195"/>
                      <a:gd name="connsiteY40" fmla="*/ 161925 h 182775"/>
                      <a:gd name="connsiteX41" fmla="*/ 412981 w 486195"/>
                      <a:gd name="connsiteY41" fmla="*/ 156210 h 182775"/>
                      <a:gd name="connsiteX42" fmla="*/ 407266 w 486195"/>
                      <a:gd name="connsiteY42" fmla="*/ 154305 h 182775"/>
                      <a:gd name="connsiteX43" fmla="*/ 405361 w 486195"/>
                      <a:gd name="connsiteY43" fmla="*/ 148590 h 182775"/>
                      <a:gd name="connsiteX44" fmla="*/ 393931 w 486195"/>
                      <a:gd name="connsiteY44" fmla="*/ 140970 h 182775"/>
                      <a:gd name="connsiteX45" fmla="*/ 390121 w 486195"/>
                      <a:gd name="connsiteY45" fmla="*/ 135255 h 182775"/>
                      <a:gd name="connsiteX46" fmla="*/ 382501 w 486195"/>
                      <a:gd name="connsiteY46" fmla="*/ 131445 h 182775"/>
                      <a:gd name="connsiteX47" fmla="*/ 334876 w 486195"/>
                      <a:gd name="connsiteY47" fmla="*/ 110490 h 182775"/>
                      <a:gd name="connsiteX48" fmla="*/ 283441 w 486195"/>
                      <a:gd name="connsiteY48" fmla="*/ 93345 h 182775"/>
                      <a:gd name="connsiteX49" fmla="*/ 275821 w 486195"/>
                      <a:gd name="connsiteY49" fmla="*/ 89535 h 182775"/>
                      <a:gd name="connsiteX50" fmla="*/ 268201 w 486195"/>
                      <a:gd name="connsiteY50" fmla="*/ 87630 h 182775"/>
                      <a:gd name="connsiteX51" fmla="*/ 239626 w 486195"/>
                      <a:gd name="connsiteY51" fmla="*/ 81915 h 182775"/>
                      <a:gd name="connsiteX52" fmla="*/ 178666 w 486195"/>
                      <a:gd name="connsiteY52" fmla="*/ 85725 h 182775"/>
                      <a:gd name="connsiteX53" fmla="*/ 142471 w 486195"/>
                      <a:gd name="connsiteY53" fmla="*/ 97155 h 182775"/>
                      <a:gd name="connsiteX54" fmla="*/ 92941 w 486195"/>
                      <a:gd name="connsiteY54" fmla="*/ 133350 h 182775"/>
                      <a:gd name="connsiteX55" fmla="*/ 45316 w 486195"/>
                      <a:gd name="connsiteY55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44376 w 486195"/>
                      <a:gd name="connsiteY11" fmla="*/ 15240 h 182775"/>
                      <a:gd name="connsiteX12" fmla="*/ 155806 w 486195"/>
                      <a:gd name="connsiteY12" fmla="*/ 9525 h 182775"/>
                      <a:gd name="connsiteX13" fmla="*/ 171046 w 486195"/>
                      <a:gd name="connsiteY13" fmla="*/ 7620 h 182775"/>
                      <a:gd name="connsiteX14" fmla="*/ 195811 w 486195"/>
                      <a:gd name="connsiteY14" fmla="*/ 5715 h 182775"/>
                      <a:gd name="connsiteX15" fmla="*/ 211051 w 486195"/>
                      <a:gd name="connsiteY15" fmla="*/ 1905 h 182775"/>
                      <a:gd name="connsiteX16" fmla="*/ 218671 w 486195"/>
                      <a:gd name="connsiteY16" fmla="*/ 0 h 182775"/>
                      <a:gd name="connsiteX17" fmla="*/ 230101 w 486195"/>
                      <a:gd name="connsiteY17" fmla="*/ 1905 h 182775"/>
                      <a:gd name="connsiteX18" fmla="*/ 237721 w 486195"/>
                      <a:gd name="connsiteY18" fmla="*/ 5715 h 182775"/>
                      <a:gd name="connsiteX19" fmla="*/ 245341 w 486195"/>
                      <a:gd name="connsiteY19" fmla="*/ 3810 h 182775"/>
                      <a:gd name="connsiteX20" fmla="*/ 300586 w 486195"/>
                      <a:gd name="connsiteY20" fmla="*/ 15240 h 182775"/>
                      <a:gd name="connsiteX21" fmla="*/ 262486 w 486195"/>
                      <a:gd name="connsiteY21" fmla="*/ 7620 h 182775"/>
                      <a:gd name="connsiteX22" fmla="*/ 336781 w 486195"/>
                      <a:gd name="connsiteY22" fmla="*/ 30480 h 182775"/>
                      <a:gd name="connsiteX23" fmla="*/ 367261 w 486195"/>
                      <a:gd name="connsiteY23" fmla="*/ 49530 h 182775"/>
                      <a:gd name="connsiteX24" fmla="*/ 424411 w 486195"/>
                      <a:gd name="connsiteY24" fmla="*/ 80010 h 182775"/>
                      <a:gd name="connsiteX25" fmla="*/ 435841 w 486195"/>
                      <a:gd name="connsiteY25" fmla="*/ 83820 h 182775"/>
                      <a:gd name="connsiteX26" fmla="*/ 439651 w 486195"/>
                      <a:gd name="connsiteY26" fmla="*/ 89535 h 182775"/>
                      <a:gd name="connsiteX27" fmla="*/ 445366 w 486195"/>
                      <a:gd name="connsiteY27" fmla="*/ 93345 h 182775"/>
                      <a:gd name="connsiteX28" fmla="*/ 452986 w 486195"/>
                      <a:gd name="connsiteY28" fmla="*/ 100965 h 182775"/>
                      <a:gd name="connsiteX29" fmla="*/ 460606 w 486195"/>
                      <a:gd name="connsiteY29" fmla="*/ 108585 h 182775"/>
                      <a:gd name="connsiteX30" fmla="*/ 462511 w 486195"/>
                      <a:gd name="connsiteY30" fmla="*/ 114300 h 182775"/>
                      <a:gd name="connsiteX31" fmla="*/ 475846 w 486195"/>
                      <a:gd name="connsiteY31" fmla="*/ 118110 h 182775"/>
                      <a:gd name="connsiteX32" fmla="*/ 481561 w 486195"/>
                      <a:gd name="connsiteY32" fmla="*/ 121920 h 182775"/>
                      <a:gd name="connsiteX33" fmla="*/ 483466 w 486195"/>
                      <a:gd name="connsiteY33" fmla="*/ 165735 h 182775"/>
                      <a:gd name="connsiteX34" fmla="*/ 479656 w 486195"/>
                      <a:gd name="connsiteY34" fmla="*/ 173355 h 182775"/>
                      <a:gd name="connsiteX35" fmla="*/ 473941 w 486195"/>
                      <a:gd name="connsiteY35" fmla="*/ 175260 h 182775"/>
                      <a:gd name="connsiteX36" fmla="*/ 456796 w 486195"/>
                      <a:gd name="connsiteY36" fmla="*/ 180975 h 182775"/>
                      <a:gd name="connsiteX37" fmla="*/ 445366 w 486195"/>
                      <a:gd name="connsiteY37" fmla="*/ 179070 h 182775"/>
                      <a:gd name="connsiteX38" fmla="*/ 428221 w 486195"/>
                      <a:gd name="connsiteY38" fmla="*/ 169545 h 182775"/>
                      <a:gd name="connsiteX39" fmla="*/ 416791 w 486195"/>
                      <a:gd name="connsiteY39" fmla="*/ 161925 h 182775"/>
                      <a:gd name="connsiteX40" fmla="*/ 412981 w 486195"/>
                      <a:gd name="connsiteY40" fmla="*/ 156210 h 182775"/>
                      <a:gd name="connsiteX41" fmla="*/ 407266 w 486195"/>
                      <a:gd name="connsiteY41" fmla="*/ 154305 h 182775"/>
                      <a:gd name="connsiteX42" fmla="*/ 405361 w 486195"/>
                      <a:gd name="connsiteY42" fmla="*/ 148590 h 182775"/>
                      <a:gd name="connsiteX43" fmla="*/ 393931 w 486195"/>
                      <a:gd name="connsiteY43" fmla="*/ 140970 h 182775"/>
                      <a:gd name="connsiteX44" fmla="*/ 390121 w 486195"/>
                      <a:gd name="connsiteY44" fmla="*/ 135255 h 182775"/>
                      <a:gd name="connsiteX45" fmla="*/ 382501 w 486195"/>
                      <a:gd name="connsiteY45" fmla="*/ 131445 h 182775"/>
                      <a:gd name="connsiteX46" fmla="*/ 334876 w 486195"/>
                      <a:gd name="connsiteY46" fmla="*/ 110490 h 182775"/>
                      <a:gd name="connsiteX47" fmla="*/ 283441 w 486195"/>
                      <a:gd name="connsiteY47" fmla="*/ 93345 h 182775"/>
                      <a:gd name="connsiteX48" fmla="*/ 275821 w 486195"/>
                      <a:gd name="connsiteY48" fmla="*/ 89535 h 182775"/>
                      <a:gd name="connsiteX49" fmla="*/ 268201 w 486195"/>
                      <a:gd name="connsiteY49" fmla="*/ 87630 h 182775"/>
                      <a:gd name="connsiteX50" fmla="*/ 239626 w 486195"/>
                      <a:gd name="connsiteY50" fmla="*/ 81915 h 182775"/>
                      <a:gd name="connsiteX51" fmla="*/ 178666 w 486195"/>
                      <a:gd name="connsiteY51" fmla="*/ 85725 h 182775"/>
                      <a:gd name="connsiteX52" fmla="*/ 142471 w 486195"/>
                      <a:gd name="connsiteY52" fmla="*/ 97155 h 182775"/>
                      <a:gd name="connsiteX53" fmla="*/ 92941 w 486195"/>
                      <a:gd name="connsiteY53" fmla="*/ 133350 h 182775"/>
                      <a:gd name="connsiteX54" fmla="*/ 45316 w 486195"/>
                      <a:gd name="connsiteY54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67261 w 486195"/>
                      <a:gd name="connsiteY22" fmla="*/ 49530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80596 w 486195"/>
                      <a:gd name="connsiteY22" fmla="*/ 51435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211051 w 486195"/>
                      <a:gd name="connsiteY13" fmla="*/ 1905 h 182775"/>
                      <a:gd name="connsiteX14" fmla="*/ 218671 w 486195"/>
                      <a:gd name="connsiteY14" fmla="*/ 0 h 182775"/>
                      <a:gd name="connsiteX15" fmla="*/ 230101 w 486195"/>
                      <a:gd name="connsiteY15" fmla="*/ 1905 h 182775"/>
                      <a:gd name="connsiteX16" fmla="*/ 237721 w 486195"/>
                      <a:gd name="connsiteY16" fmla="*/ 5715 h 182775"/>
                      <a:gd name="connsiteX17" fmla="*/ 245341 w 486195"/>
                      <a:gd name="connsiteY17" fmla="*/ 3810 h 182775"/>
                      <a:gd name="connsiteX18" fmla="*/ 300586 w 486195"/>
                      <a:gd name="connsiteY18" fmla="*/ 15240 h 182775"/>
                      <a:gd name="connsiteX19" fmla="*/ 262486 w 486195"/>
                      <a:gd name="connsiteY19" fmla="*/ 7620 h 182775"/>
                      <a:gd name="connsiteX20" fmla="*/ 336781 w 486195"/>
                      <a:gd name="connsiteY20" fmla="*/ 30480 h 182775"/>
                      <a:gd name="connsiteX21" fmla="*/ 380596 w 486195"/>
                      <a:gd name="connsiteY21" fmla="*/ 51435 h 182775"/>
                      <a:gd name="connsiteX22" fmla="*/ 424411 w 486195"/>
                      <a:gd name="connsiteY22" fmla="*/ 80010 h 182775"/>
                      <a:gd name="connsiteX23" fmla="*/ 435841 w 486195"/>
                      <a:gd name="connsiteY23" fmla="*/ 83820 h 182775"/>
                      <a:gd name="connsiteX24" fmla="*/ 439651 w 486195"/>
                      <a:gd name="connsiteY24" fmla="*/ 89535 h 182775"/>
                      <a:gd name="connsiteX25" fmla="*/ 445366 w 486195"/>
                      <a:gd name="connsiteY25" fmla="*/ 93345 h 182775"/>
                      <a:gd name="connsiteX26" fmla="*/ 452986 w 486195"/>
                      <a:gd name="connsiteY26" fmla="*/ 100965 h 182775"/>
                      <a:gd name="connsiteX27" fmla="*/ 460606 w 486195"/>
                      <a:gd name="connsiteY27" fmla="*/ 108585 h 182775"/>
                      <a:gd name="connsiteX28" fmla="*/ 462511 w 486195"/>
                      <a:gd name="connsiteY28" fmla="*/ 114300 h 182775"/>
                      <a:gd name="connsiteX29" fmla="*/ 475846 w 486195"/>
                      <a:gd name="connsiteY29" fmla="*/ 118110 h 182775"/>
                      <a:gd name="connsiteX30" fmla="*/ 481561 w 486195"/>
                      <a:gd name="connsiteY30" fmla="*/ 121920 h 182775"/>
                      <a:gd name="connsiteX31" fmla="*/ 483466 w 486195"/>
                      <a:gd name="connsiteY31" fmla="*/ 165735 h 182775"/>
                      <a:gd name="connsiteX32" fmla="*/ 479656 w 486195"/>
                      <a:gd name="connsiteY32" fmla="*/ 173355 h 182775"/>
                      <a:gd name="connsiteX33" fmla="*/ 473941 w 486195"/>
                      <a:gd name="connsiteY33" fmla="*/ 175260 h 182775"/>
                      <a:gd name="connsiteX34" fmla="*/ 456796 w 486195"/>
                      <a:gd name="connsiteY34" fmla="*/ 180975 h 182775"/>
                      <a:gd name="connsiteX35" fmla="*/ 445366 w 486195"/>
                      <a:gd name="connsiteY35" fmla="*/ 179070 h 182775"/>
                      <a:gd name="connsiteX36" fmla="*/ 428221 w 486195"/>
                      <a:gd name="connsiteY36" fmla="*/ 169545 h 182775"/>
                      <a:gd name="connsiteX37" fmla="*/ 416791 w 486195"/>
                      <a:gd name="connsiteY37" fmla="*/ 161925 h 182775"/>
                      <a:gd name="connsiteX38" fmla="*/ 412981 w 486195"/>
                      <a:gd name="connsiteY38" fmla="*/ 156210 h 182775"/>
                      <a:gd name="connsiteX39" fmla="*/ 407266 w 486195"/>
                      <a:gd name="connsiteY39" fmla="*/ 154305 h 182775"/>
                      <a:gd name="connsiteX40" fmla="*/ 405361 w 486195"/>
                      <a:gd name="connsiteY40" fmla="*/ 148590 h 182775"/>
                      <a:gd name="connsiteX41" fmla="*/ 393931 w 486195"/>
                      <a:gd name="connsiteY41" fmla="*/ 140970 h 182775"/>
                      <a:gd name="connsiteX42" fmla="*/ 390121 w 486195"/>
                      <a:gd name="connsiteY42" fmla="*/ 135255 h 182775"/>
                      <a:gd name="connsiteX43" fmla="*/ 382501 w 486195"/>
                      <a:gd name="connsiteY43" fmla="*/ 131445 h 182775"/>
                      <a:gd name="connsiteX44" fmla="*/ 334876 w 486195"/>
                      <a:gd name="connsiteY44" fmla="*/ 110490 h 182775"/>
                      <a:gd name="connsiteX45" fmla="*/ 283441 w 486195"/>
                      <a:gd name="connsiteY45" fmla="*/ 93345 h 182775"/>
                      <a:gd name="connsiteX46" fmla="*/ 275821 w 486195"/>
                      <a:gd name="connsiteY46" fmla="*/ 89535 h 182775"/>
                      <a:gd name="connsiteX47" fmla="*/ 268201 w 486195"/>
                      <a:gd name="connsiteY47" fmla="*/ 87630 h 182775"/>
                      <a:gd name="connsiteX48" fmla="*/ 239626 w 486195"/>
                      <a:gd name="connsiteY48" fmla="*/ 81915 h 182775"/>
                      <a:gd name="connsiteX49" fmla="*/ 178666 w 486195"/>
                      <a:gd name="connsiteY49" fmla="*/ 85725 h 182775"/>
                      <a:gd name="connsiteX50" fmla="*/ 142471 w 486195"/>
                      <a:gd name="connsiteY50" fmla="*/ 97155 h 182775"/>
                      <a:gd name="connsiteX51" fmla="*/ 92941 w 486195"/>
                      <a:gd name="connsiteY51" fmla="*/ 133350 h 182775"/>
                      <a:gd name="connsiteX52" fmla="*/ 45316 w 486195"/>
                      <a:gd name="connsiteY52" fmla="*/ 179070 h 182775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245341 w 486195"/>
                      <a:gd name="connsiteY16" fmla="*/ 3978 h 182943"/>
                      <a:gd name="connsiteX17" fmla="*/ 300586 w 486195"/>
                      <a:gd name="connsiteY17" fmla="*/ 15408 h 182943"/>
                      <a:gd name="connsiteX18" fmla="*/ 262486 w 486195"/>
                      <a:gd name="connsiteY18" fmla="*/ 7788 h 182943"/>
                      <a:gd name="connsiteX19" fmla="*/ 336781 w 486195"/>
                      <a:gd name="connsiteY19" fmla="*/ 30648 h 182943"/>
                      <a:gd name="connsiteX20" fmla="*/ 380596 w 486195"/>
                      <a:gd name="connsiteY20" fmla="*/ 51603 h 182943"/>
                      <a:gd name="connsiteX21" fmla="*/ 424411 w 486195"/>
                      <a:gd name="connsiteY21" fmla="*/ 80178 h 182943"/>
                      <a:gd name="connsiteX22" fmla="*/ 435841 w 486195"/>
                      <a:gd name="connsiteY22" fmla="*/ 83988 h 182943"/>
                      <a:gd name="connsiteX23" fmla="*/ 439651 w 486195"/>
                      <a:gd name="connsiteY23" fmla="*/ 89703 h 182943"/>
                      <a:gd name="connsiteX24" fmla="*/ 445366 w 486195"/>
                      <a:gd name="connsiteY24" fmla="*/ 93513 h 182943"/>
                      <a:gd name="connsiteX25" fmla="*/ 452986 w 486195"/>
                      <a:gd name="connsiteY25" fmla="*/ 101133 h 182943"/>
                      <a:gd name="connsiteX26" fmla="*/ 460606 w 486195"/>
                      <a:gd name="connsiteY26" fmla="*/ 108753 h 182943"/>
                      <a:gd name="connsiteX27" fmla="*/ 462511 w 486195"/>
                      <a:gd name="connsiteY27" fmla="*/ 114468 h 182943"/>
                      <a:gd name="connsiteX28" fmla="*/ 475846 w 486195"/>
                      <a:gd name="connsiteY28" fmla="*/ 118278 h 182943"/>
                      <a:gd name="connsiteX29" fmla="*/ 481561 w 486195"/>
                      <a:gd name="connsiteY29" fmla="*/ 122088 h 182943"/>
                      <a:gd name="connsiteX30" fmla="*/ 483466 w 486195"/>
                      <a:gd name="connsiteY30" fmla="*/ 165903 h 182943"/>
                      <a:gd name="connsiteX31" fmla="*/ 479656 w 486195"/>
                      <a:gd name="connsiteY31" fmla="*/ 173523 h 182943"/>
                      <a:gd name="connsiteX32" fmla="*/ 473941 w 486195"/>
                      <a:gd name="connsiteY32" fmla="*/ 175428 h 182943"/>
                      <a:gd name="connsiteX33" fmla="*/ 456796 w 486195"/>
                      <a:gd name="connsiteY33" fmla="*/ 181143 h 182943"/>
                      <a:gd name="connsiteX34" fmla="*/ 445366 w 486195"/>
                      <a:gd name="connsiteY34" fmla="*/ 179238 h 182943"/>
                      <a:gd name="connsiteX35" fmla="*/ 428221 w 486195"/>
                      <a:gd name="connsiteY35" fmla="*/ 169713 h 182943"/>
                      <a:gd name="connsiteX36" fmla="*/ 416791 w 486195"/>
                      <a:gd name="connsiteY36" fmla="*/ 162093 h 182943"/>
                      <a:gd name="connsiteX37" fmla="*/ 412981 w 486195"/>
                      <a:gd name="connsiteY37" fmla="*/ 156378 h 182943"/>
                      <a:gd name="connsiteX38" fmla="*/ 407266 w 486195"/>
                      <a:gd name="connsiteY38" fmla="*/ 154473 h 182943"/>
                      <a:gd name="connsiteX39" fmla="*/ 405361 w 486195"/>
                      <a:gd name="connsiteY39" fmla="*/ 148758 h 182943"/>
                      <a:gd name="connsiteX40" fmla="*/ 393931 w 486195"/>
                      <a:gd name="connsiteY40" fmla="*/ 141138 h 182943"/>
                      <a:gd name="connsiteX41" fmla="*/ 390121 w 486195"/>
                      <a:gd name="connsiteY41" fmla="*/ 135423 h 182943"/>
                      <a:gd name="connsiteX42" fmla="*/ 382501 w 486195"/>
                      <a:gd name="connsiteY42" fmla="*/ 131613 h 182943"/>
                      <a:gd name="connsiteX43" fmla="*/ 334876 w 486195"/>
                      <a:gd name="connsiteY43" fmla="*/ 110658 h 182943"/>
                      <a:gd name="connsiteX44" fmla="*/ 283441 w 486195"/>
                      <a:gd name="connsiteY44" fmla="*/ 93513 h 182943"/>
                      <a:gd name="connsiteX45" fmla="*/ 275821 w 486195"/>
                      <a:gd name="connsiteY45" fmla="*/ 89703 h 182943"/>
                      <a:gd name="connsiteX46" fmla="*/ 268201 w 486195"/>
                      <a:gd name="connsiteY46" fmla="*/ 87798 h 182943"/>
                      <a:gd name="connsiteX47" fmla="*/ 239626 w 486195"/>
                      <a:gd name="connsiteY47" fmla="*/ 82083 h 182943"/>
                      <a:gd name="connsiteX48" fmla="*/ 178666 w 486195"/>
                      <a:gd name="connsiteY48" fmla="*/ 85893 h 182943"/>
                      <a:gd name="connsiteX49" fmla="*/ 142471 w 486195"/>
                      <a:gd name="connsiteY49" fmla="*/ 97323 h 182943"/>
                      <a:gd name="connsiteX50" fmla="*/ 92941 w 486195"/>
                      <a:gd name="connsiteY50" fmla="*/ 133518 h 182943"/>
                      <a:gd name="connsiteX51" fmla="*/ 45316 w 486195"/>
                      <a:gd name="connsiteY51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300586 w 486195"/>
                      <a:gd name="connsiteY16" fmla="*/ 15408 h 182943"/>
                      <a:gd name="connsiteX17" fmla="*/ 262486 w 486195"/>
                      <a:gd name="connsiteY17" fmla="*/ 7788 h 182943"/>
                      <a:gd name="connsiteX18" fmla="*/ 336781 w 486195"/>
                      <a:gd name="connsiteY18" fmla="*/ 30648 h 182943"/>
                      <a:gd name="connsiteX19" fmla="*/ 380596 w 486195"/>
                      <a:gd name="connsiteY19" fmla="*/ 51603 h 182943"/>
                      <a:gd name="connsiteX20" fmla="*/ 424411 w 486195"/>
                      <a:gd name="connsiteY20" fmla="*/ 80178 h 182943"/>
                      <a:gd name="connsiteX21" fmla="*/ 435841 w 486195"/>
                      <a:gd name="connsiteY21" fmla="*/ 83988 h 182943"/>
                      <a:gd name="connsiteX22" fmla="*/ 439651 w 486195"/>
                      <a:gd name="connsiteY22" fmla="*/ 89703 h 182943"/>
                      <a:gd name="connsiteX23" fmla="*/ 445366 w 486195"/>
                      <a:gd name="connsiteY23" fmla="*/ 93513 h 182943"/>
                      <a:gd name="connsiteX24" fmla="*/ 452986 w 486195"/>
                      <a:gd name="connsiteY24" fmla="*/ 101133 h 182943"/>
                      <a:gd name="connsiteX25" fmla="*/ 460606 w 486195"/>
                      <a:gd name="connsiteY25" fmla="*/ 108753 h 182943"/>
                      <a:gd name="connsiteX26" fmla="*/ 462511 w 486195"/>
                      <a:gd name="connsiteY26" fmla="*/ 114468 h 182943"/>
                      <a:gd name="connsiteX27" fmla="*/ 475846 w 486195"/>
                      <a:gd name="connsiteY27" fmla="*/ 118278 h 182943"/>
                      <a:gd name="connsiteX28" fmla="*/ 481561 w 486195"/>
                      <a:gd name="connsiteY28" fmla="*/ 122088 h 182943"/>
                      <a:gd name="connsiteX29" fmla="*/ 483466 w 486195"/>
                      <a:gd name="connsiteY29" fmla="*/ 165903 h 182943"/>
                      <a:gd name="connsiteX30" fmla="*/ 479656 w 486195"/>
                      <a:gd name="connsiteY30" fmla="*/ 173523 h 182943"/>
                      <a:gd name="connsiteX31" fmla="*/ 473941 w 486195"/>
                      <a:gd name="connsiteY31" fmla="*/ 175428 h 182943"/>
                      <a:gd name="connsiteX32" fmla="*/ 456796 w 486195"/>
                      <a:gd name="connsiteY32" fmla="*/ 181143 h 182943"/>
                      <a:gd name="connsiteX33" fmla="*/ 445366 w 486195"/>
                      <a:gd name="connsiteY33" fmla="*/ 179238 h 182943"/>
                      <a:gd name="connsiteX34" fmla="*/ 428221 w 486195"/>
                      <a:gd name="connsiteY34" fmla="*/ 169713 h 182943"/>
                      <a:gd name="connsiteX35" fmla="*/ 416791 w 486195"/>
                      <a:gd name="connsiteY35" fmla="*/ 162093 h 182943"/>
                      <a:gd name="connsiteX36" fmla="*/ 412981 w 486195"/>
                      <a:gd name="connsiteY36" fmla="*/ 156378 h 182943"/>
                      <a:gd name="connsiteX37" fmla="*/ 407266 w 486195"/>
                      <a:gd name="connsiteY37" fmla="*/ 154473 h 182943"/>
                      <a:gd name="connsiteX38" fmla="*/ 405361 w 486195"/>
                      <a:gd name="connsiteY38" fmla="*/ 148758 h 182943"/>
                      <a:gd name="connsiteX39" fmla="*/ 393931 w 486195"/>
                      <a:gd name="connsiteY39" fmla="*/ 141138 h 182943"/>
                      <a:gd name="connsiteX40" fmla="*/ 390121 w 486195"/>
                      <a:gd name="connsiteY40" fmla="*/ 135423 h 182943"/>
                      <a:gd name="connsiteX41" fmla="*/ 382501 w 486195"/>
                      <a:gd name="connsiteY41" fmla="*/ 131613 h 182943"/>
                      <a:gd name="connsiteX42" fmla="*/ 334876 w 486195"/>
                      <a:gd name="connsiteY42" fmla="*/ 110658 h 182943"/>
                      <a:gd name="connsiteX43" fmla="*/ 283441 w 486195"/>
                      <a:gd name="connsiteY43" fmla="*/ 93513 h 182943"/>
                      <a:gd name="connsiteX44" fmla="*/ 275821 w 486195"/>
                      <a:gd name="connsiteY44" fmla="*/ 89703 h 182943"/>
                      <a:gd name="connsiteX45" fmla="*/ 268201 w 486195"/>
                      <a:gd name="connsiteY45" fmla="*/ 87798 h 182943"/>
                      <a:gd name="connsiteX46" fmla="*/ 239626 w 486195"/>
                      <a:gd name="connsiteY46" fmla="*/ 82083 h 182943"/>
                      <a:gd name="connsiteX47" fmla="*/ 178666 w 486195"/>
                      <a:gd name="connsiteY47" fmla="*/ 85893 h 182943"/>
                      <a:gd name="connsiteX48" fmla="*/ 142471 w 486195"/>
                      <a:gd name="connsiteY48" fmla="*/ 97323 h 182943"/>
                      <a:gd name="connsiteX49" fmla="*/ 92941 w 486195"/>
                      <a:gd name="connsiteY49" fmla="*/ 133518 h 182943"/>
                      <a:gd name="connsiteX50" fmla="*/ 45316 w 486195"/>
                      <a:gd name="connsiteY50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52986 w 486195"/>
                      <a:gd name="connsiteY23" fmla="*/ 101133 h 182943"/>
                      <a:gd name="connsiteX24" fmla="*/ 460606 w 486195"/>
                      <a:gd name="connsiteY24" fmla="*/ 108753 h 182943"/>
                      <a:gd name="connsiteX25" fmla="*/ 462511 w 486195"/>
                      <a:gd name="connsiteY25" fmla="*/ 114468 h 182943"/>
                      <a:gd name="connsiteX26" fmla="*/ 475846 w 486195"/>
                      <a:gd name="connsiteY26" fmla="*/ 118278 h 182943"/>
                      <a:gd name="connsiteX27" fmla="*/ 481561 w 486195"/>
                      <a:gd name="connsiteY27" fmla="*/ 122088 h 182943"/>
                      <a:gd name="connsiteX28" fmla="*/ 483466 w 486195"/>
                      <a:gd name="connsiteY28" fmla="*/ 165903 h 182943"/>
                      <a:gd name="connsiteX29" fmla="*/ 479656 w 486195"/>
                      <a:gd name="connsiteY29" fmla="*/ 173523 h 182943"/>
                      <a:gd name="connsiteX30" fmla="*/ 473941 w 486195"/>
                      <a:gd name="connsiteY30" fmla="*/ 175428 h 182943"/>
                      <a:gd name="connsiteX31" fmla="*/ 456796 w 486195"/>
                      <a:gd name="connsiteY31" fmla="*/ 181143 h 182943"/>
                      <a:gd name="connsiteX32" fmla="*/ 445366 w 486195"/>
                      <a:gd name="connsiteY32" fmla="*/ 179238 h 182943"/>
                      <a:gd name="connsiteX33" fmla="*/ 428221 w 486195"/>
                      <a:gd name="connsiteY33" fmla="*/ 169713 h 182943"/>
                      <a:gd name="connsiteX34" fmla="*/ 416791 w 486195"/>
                      <a:gd name="connsiteY34" fmla="*/ 162093 h 182943"/>
                      <a:gd name="connsiteX35" fmla="*/ 412981 w 486195"/>
                      <a:gd name="connsiteY35" fmla="*/ 156378 h 182943"/>
                      <a:gd name="connsiteX36" fmla="*/ 407266 w 486195"/>
                      <a:gd name="connsiteY36" fmla="*/ 154473 h 182943"/>
                      <a:gd name="connsiteX37" fmla="*/ 405361 w 486195"/>
                      <a:gd name="connsiteY37" fmla="*/ 148758 h 182943"/>
                      <a:gd name="connsiteX38" fmla="*/ 393931 w 486195"/>
                      <a:gd name="connsiteY38" fmla="*/ 141138 h 182943"/>
                      <a:gd name="connsiteX39" fmla="*/ 390121 w 486195"/>
                      <a:gd name="connsiteY39" fmla="*/ 135423 h 182943"/>
                      <a:gd name="connsiteX40" fmla="*/ 382501 w 486195"/>
                      <a:gd name="connsiteY40" fmla="*/ 131613 h 182943"/>
                      <a:gd name="connsiteX41" fmla="*/ 334876 w 486195"/>
                      <a:gd name="connsiteY41" fmla="*/ 110658 h 182943"/>
                      <a:gd name="connsiteX42" fmla="*/ 283441 w 486195"/>
                      <a:gd name="connsiteY42" fmla="*/ 93513 h 182943"/>
                      <a:gd name="connsiteX43" fmla="*/ 275821 w 486195"/>
                      <a:gd name="connsiteY43" fmla="*/ 89703 h 182943"/>
                      <a:gd name="connsiteX44" fmla="*/ 268201 w 486195"/>
                      <a:gd name="connsiteY44" fmla="*/ 87798 h 182943"/>
                      <a:gd name="connsiteX45" fmla="*/ 239626 w 486195"/>
                      <a:gd name="connsiteY45" fmla="*/ 82083 h 182943"/>
                      <a:gd name="connsiteX46" fmla="*/ 178666 w 486195"/>
                      <a:gd name="connsiteY46" fmla="*/ 85893 h 182943"/>
                      <a:gd name="connsiteX47" fmla="*/ 142471 w 486195"/>
                      <a:gd name="connsiteY47" fmla="*/ 97323 h 182943"/>
                      <a:gd name="connsiteX48" fmla="*/ 92941 w 486195"/>
                      <a:gd name="connsiteY48" fmla="*/ 133518 h 182943"/>
                      <a:gd name="connsiteX49" fmla="*/ 45316 w 486195"/>
                      <a:gd name="connsiteY49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62511 w 486195"/>
                      <a:gd name="connsiteY24" fmla="*/ 114468 h 182943"/>
                      <a:gd name="connsiteX25" fmla="*/ 475846 w 486195"/>
                      <a:gd name="connsiteY25" fmla="*/ 118278 h 182943"/>
                      <a:gd name="connsiteX26" fmla="*/ 481561 w 486195"/>
                      <a:gd name="connsiteY26" fmla="*/ 122088 h 182943"/>
                      <a:gd name="connsiteX27" fmla="*/ 483466 w 486195"/>
                      <a:gd name="connsiteY27" fmla="*/ 165903 h 182943"/>
                      <a:gd name="connsiteX28" fmla="*/ 479656 w 486195"/>
                      <a:gd name="connsiteY28" fmla="*/ 173523 h 182943"/>
                      <a:gd name="connsiteX29" fmla="*/ 473941 w 486195"/>
                      <a:gd name="connsiteY29" fmla="*/ 175428 h 182943"/>
                      <a:gd name="connsiteX30" fmla="*/ 456796 w 486195"/>
                      <a:gd name="connsiteY30" fmla="*/ 181143 h 182943"/>
                      <a:gd name="connsiteX31" fmla="*/ 445366 w 486195"/>
                      <a:gd name="connsiteY31" fmla="*/ 179238 h 182943"/>
                      <a:gd name="connsiteX32" fmla="*/ 428221 w 486195"/>
                      <a:gd name="connsiteY32" fmla="*/ 169713 h 182943"/>
                      <a:gd name="connsiteX33" fmla="*/ 416791 w 486195"/>
                      <a:gd name="connsiteY33" fmla="*/ 162093 h 182943"/>
                      <a:gd name="connsiteX34" fmla="*/ 412981 w 486195"/>
                      <a:gd name="connsiteY34" fmla="*/ 156378 h 182943"/>
                      <a:gd name="connsiteX35" fmla="*/ 407266 w 486195"/>
                      <a:gd name="connsiteY35" fmla="*/ 154473 h 182943"/>
                      <a:gd name="connsiteX36" fmla="*/ 405361 w 486195"/>
                      <a:gd name="connsiteY36" fmla="*/ 148758 h 182943"/>
                      <a:gd name="connsiteX37" fmla="*/ 393931 w 486195"/>
                      <a:gd name="connsiteY37" fmla="*/ 141138 h 182943"/>
                      <a:gd name="connsiteX38" fmla="*/ 390121 w 486195"/>
                      <a:gd name="connsiteY38" fmla="*/ 135423 h 182943"/>
                      <a:gd name="connsiteX39" fmla="*/ 382501 w 486195"/>
                      <a:gd name="connsiteY39" fmla="*/ 131613 h 182943"/>
                      <a:gd name="connsiteX40" fmla="*/ 334876 w 486195"/>
                      <a:gd name="connsiteY40" fmla="*/ 110658 h 182943"/>
                      <a:gd name="connsiteX41" fmla="*/ 283441 w 486195"/>
                      <a:gd name="connsiteY41" fmla="*/ 93513 h 182943"/>
                      <a:gd name="connsiteX42" fmla="*/ 275821 w 486195"/>
                      <a:gd name="connsiteY42" fmla="*/ 89703 h 182943"/>
                      <a:gd name="connsiteX43" fmla="*/ 268201 w 486195"/>
                      <a:gd name="connsiteY43" fmla="*/ 87798 h 182943"/>
                      <a:gd name="connsiteX44" fmla="*/ 239626 w 486195"/>
                      <a:gd name="connsiteY44" fmla="*/ 82083 h 182943"/>
                      <a:gd name="connsiteX45" fmla="*/ 178666 w 486195"/>
                      <a:gd name="connsiteY45" fmla="*/ 85893 h 182943"/>
                      <a:gd name="connsiteX46" fmla="*/ 142471 w 486195"/>
                      <a:gd name="connsiteY46" fmla="*/ 97323 h 182943"/>
                      <a:gd name="connsiteX47" fmla="*/ 92941 w 486195"/>
                      <a:gd name="connsiteY47" fmla="*/ 133518 h 182943"/>
                      <a:gd name="connsiteX48" fmla="*/ 45316 w 486195"/>
                      <a:gd name="connsiteY48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73941 w 486195"/>
                      <a:gd name="connsiteY28" fmla="*/ 175428 h 182943"/>
                      <a:gd name="connsiteX29" fmla="*/ 456796 w 486195"/>
                      <a:gd name="connsiteY29" fmla="*/ 181143 h 182943"/>
                      <a:gd name="connsiteX30" fmla="*/ 445366 w 486195"/>
                      <a:gd name="connsiteY30" fmla="*/ 179238 h 182943"/>
                      <a:gd name="connsiteX31" fmla="*/ 428221 w 486195"/>
                      <a:gd name="connsiteY31" fmla="*/ 169713 h 182943"/>
                      <a:gd name="connsiteX32" fmla="*/ 416791 w 486195"/>
                      <a:gd name="connsiteY32" fmla="*/ 162093 h 182943"/>
                      <a:gd name="connsiteX33" fmla="*/ 412981 w 486195"/>
                      <a:gd name="connsiteY33" fmla="*/ 156378 h 182943"/>
                      <a:gd name="connsiteX34" fmla="*/ 407266 w 486195"/>
                      <a:gd name="connsiteY34" fmla="*/ 154473 h 182943"/>
                      <a:gd name="connsiteX35" fmla="*/ 405361 w 486195"/>
                      <a:gd name="connsiteY35" fmla="*/ 148758 h 182943"/>
                      <a:gd name="connsiteX36" fmla="*/ 393931 w 486195"/>
                      <a:gd name="connsiteY36" fmla="*/ 141138 h 182943"/>
                      <a:gd name="connsiteX37" fmla="*/ 390121 w 486195"/>
                      <a:gd name="connsiteY37" fmla="*/ 135423 h 182943"/>
                      <a:gd name="connsiteX38" fmla="*/ 382501 w 486195"/>
                      <a:gd name="connsiteY38" fmla="*/ 131613 h 182943"/>
                      <a:gd name="connsiteX39" fmla="*/ 334876 w 486195"/>
                      <a:gd name="connsiteY39" fmla="*/ 110658 h 182943"/>
                      <a:gd name="connsiteX40" fmla="*/ 283441 w 486195"/>
                      <a:gd name="connsiteY40" fmla="*/ 93513 h 182943"/>
                      <a:gd name="connsiteX41" fmla="*/ 275821 w 486195"/>
                      <a:gd name="connsiteY41" fmla="*/ 89703 h 182943"/>
                      <a:gd name="connsiteX42" fmla="*/ 268201 w 486195"/>
                      <a:gd name="connsiteY42" fmla="*/ 87798 h 182943"/>
                      <a:gd name="connsiteX43" fmla="*/ 239626 w 486195"/>
                      <a:gd name="connsiteY43" fmla="*/ 82083 h 182943"/>
                      <a:gd name="connsiteX44" fmla="*/ 178666 w 486195"/>
                      <a:gd name="connsiteY44" fmla="*/ 85893 h 182943"/>
                      <a:gd name="connsiteX45" fmla="*/ 142471 w 486195"/>
                      <a:gd name="connsiteY45" fmla="*/ 97323 h 182943"/>
                      <a:gd name="connsiteX46" fmla="*/ 92941 w 486195"/>
                      <a:gd name="connsiteY46" fmla="*/ 133518 h 182943"/>
                      <a:gd name="connsiteX47" fmla="*/ 45316 w 486195"/>
                      <a:gd name="connsiteY47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56796 w 486195"/>
                      <a:gd name="connsiteY28" fmla="*/ 181143 h 182943"/>
                      <a:gd name="connsiteX29" fmla="*/ 445366 w 486195"/>
                      <a:gd name="connsiteY29" fmla="*/ 179238 h 182943"/>
                      <a:gd name="connsiteX30" fmla="*/ 428221 w 486195"/>
                      <a:gd name="connsiteY30" fmla="*/ 169713 h 182943"/>
                      <a:gd name="connsiteX31" fmla="*/ 416791 w 486195"/>
                      <a:gd name="connsiteY31" fmla="*/ 162093 h 182943"/>
                      <a:gd name="connsiteX32" fmla="*/ 412981 w 486195"/>
                      <a:gd name="connsiteY32" fmla="*/ 156378 h 182943"/>
                      <a:gd name="connsiteX33" fmla="*/ 407266 w 486195"/>
                      <a:gd name="connsiteY33" fmla="*/ 154473 h 182943"/>
                      <a:gd name="connsiteX34" fmla="*/ 405361 w 486195"/>
                      <a:gd name="connsiteY34" fmla="*/ 148758 h 182943"/>
                      <a:gd name="connsiteX35" fmla="*/ 393931 w 486195"/>
                      <a:gd name="connsiteY35" fmla="*/ 141138 h 182943"/>
                      <a:gd name="connsiteX36" fmla="*/ 390121 w 486195"/>
                      <a:gd name="connsiteY36" fmla="*/ 135423 h 182943"/>
                      <a:gd name="connsiteX37" fmla="*/ 382501 w 486195"/>
                      <a:gd name="connsiteY37" fmla="*/ 131613 h 182943"/>
                      <a:gd name="connsiteX38" fmla="*/ 334876 w 486195"/>
                      <a:gd name="connsiteY38" fmla="*/ 110658 h 182943"/>
                      <a:gd name="connsiteX39" fmla="*/ 283441 w 486195"/>
                      <a:gd name="connsiteY39" fmla="*/ 93513 h 182943"/>
                      <a:gd name="connsiteX40" fmla="*/ 275821 w 486195"/>
                      <a:gd name="connsiteY40" fmla="*/ 89703 h 182943"/>
                      <a:gd name="connsiteX41" fmla="*/ 268201 w 486195"/>
                      <a:gd name="connsiteY41" fmla="*/ 87798 h 182943"/>
                      <a:gd name="connsiteX42" fmla="*/ 239626 w 486195"/>
                      <a:gd name="connsiteY42" fmla="*/ 82083 h 182943"/>
                      <a:gd name="connsiteX43" fmla="*/ 178666 w 486195"/>
                      <a:gd name="connsiteY43" fmla="*/ 85893 h 182943"/>
                      <a:gd name="connsiteX44" fmla="*/ 142471 w 486195"/>
                      <a:gd name="connsiteY44" fmla="*/ 97323 h 182943"/>
                      <a:gd name="connsiteX45" fmla="*/ 92941 w 486195"/>
                      <a:gd name="connsiteY45" fmla="*/ 133518 h 182943"/>
                      <a:gd name="connsiteX46" fmla="*/ 45316 w 486195"/>
                      <a:gd name="connsiteY46" fmla="*/ 179238 h 182943"/>
                      <a:gd name="connsiteX0" fmla="*/ 45316 w 482396"/>
                      <a:gd name="connsiteY0" fmla="*/ 179238 h 182943"/>
                      <a:gd name="connsiteX1" fmla="*/ 3406 w 482396"/>
                      <a:gd name="connsiteY1" fmla="*/ 175428 h 182943"/>
                      <a:gd name="connsiteX2" fmla="*/ 3406 w 482396"/>
                      <a:gd name="connsiteY2" fmla="*/ 137328 h 182943"/>
                      <a:gd name="connsiteX3" fmla="*/ 11026 w 482396"/>
                      <a:gd name="connsiteY3" fmla="*/ 114468 h 182943"/>
                      <a:gd name="connsiteX4" fmla="*/ 24361 w 482396"/>
                      <a:gd name="connsiteY4" fmla="*/ 97323 h 182943"/>
                      <a:gd name="connsiteX5" fmla="*/ 31981 w 482396"/>
                      <a:gd name="connsiteY5" fmla="*/ 87798 h 182943"/>
                      <a:gd name="connsiteX6" fmla="*/ 54841 w 482396"/>
                      <a:gd name="connsiteY6" fmla="*/ 70653 h 182943"/>
                      <a:gd name="connsiteX7" fmla="*/ 94846 w 482396"/>
                      <a:gd name="connsiteY7" fmla="*/ 42078 h 182943"/>
                      <a:gd name="connsiteX8" fmla="*/ 111991 w 482396"/>
                      <a:gd name="connsiteY8" fmla="*/ 34458 h 182943"/>
                      <a:gd name="connsiteX9" fmla="*/ 138661 w 482396"/>
                      <a:gd name="connsiteY9" fmla="*/ 17313 h 182943"/>
                      <a:gd name="connsiteX10" fmla="*/ 155806 w 482396"/>
                      <a:gd name="connsiteY10" fmla="*/ 9693 h 182943"/>
                      <a:gd name="connsiteX11" fmla="*/ 171046 w 482396"/>
                      <a:gd name="connsiteY11" fmla="*/ 7788 h 182943"/>
                      <a:gd name="connsiteX12" fmla="*/ 211051 w 482396"/>
                      <a:gd name="connsiteY12" fmla="*/ 2073 h 182943"/>
                      <a:gd name="connsiteX13" fmla="*/ 218671 w 482396"/>
                      <a:gd name="connsiteY13" fmla="*/ 168 h 182943"/>
                      <a:gd name="connsiteX14" fmla="*/ 237721 w 482396"/>
                      <a:gd name="connsiteY14" fmla="*/ 5883 h 182943"/>
                      <a:gd name="connsiteX15" fmla="*/ 300586 w 482396"/>
                      <a:gd name="connsiteY15" fmla="*/ 15408 h 182943"/>
                      <a:gd name="connsiteX16" fmla="*/ 262486 w 482396"/>
                      <a:gd name="connsiteY16" fmla="*/ 7788 h 182943"/>
                      <a:gd name="connsiteX17" fmla="*/ 336781 w 482396"/>
                      <a:gd name="connsiteY17" fmla="*/ 30648 h 182943"/>
                      <a:gd name="connsiteX18" fmla="*/ 380596 w 482396"/>
                      <a:gd name="connsiteY18" fmla="*/ 51603 h 182943"/>
                      <a:gd name="connsiteX19" fmla="*/ 424411 w 482396"/>
                      <a:gd name="connsiteY19" fmla="*/ 80178 h 182943"/>
                      <a:gd name="connsiteX20" fmla="*/ 435841 w 482396"/>
                      <a:gd name="connsiteY20" fmla="*/ 83988 h 182943"/>
                      <a:gd name="connsiteX21" fmla="*/ 439651 w 482396"/>
                      <a:gd name="connsiteY21" fmla="*/ 89703 h 182943"/>
                      <a:gd name="connsiteX22" fmla="*/ 445366 w 482396"/>
                      <a:gd name="connsiteY22" fmla="*/ 93513 h 182943"/>
                      <a:gd name="connsiteX23" fmla="*/ 460606 w 482396"/>
                      <a:gd name="connsiteY23" fmla="*/ 108753 h 182943"/>
                      <a:gd name="connsiteX24" fmla="*/ 475846 w 482396"/>
                      <a:gd name="connsiteY24" fmla="*/ 118278 h 182943"/>
                      <a:gd name="connsiteX25" fmla="*/ 481561 w 482396"/>
                      <a:gd name="connsiteY25" fmla="*/ 122088 h 182943"/>
                      <a:gd name="connsiteX26" fmla="*/ 479656 w 482396"/>
                      <a:gd name="connsiteY26" fmla="*/ 173523 h 182943"/>
                      <a:gd name="connsiteX27" fmla="*/ 456796 w 482396"/>
                      <a:gd name="connsiteY27" fmla="*/ 181143 h 182943"/>
                      <a:gd name="connsiteX28" fmla="*/ 445366 w 482396"/>
                      <a:gd name="connsiteY28" fmla="*/ 179238 h 182943"/>
                      <a:gd name="connsiteX29" fmla="*/ 428221 w 482396"/>
                      <a:gd name="connsiteY29" fmla="*/ 169713 h 182943"/>
                      <a:gd name="connsiteX30" fmla="*/ 416791 w 482396"/>
                      <a:gd name="connsiteY30" fmla="*/ 162093 h 182943"/>
                      <a:gd name="connsiteX31" fmla="*/ 412981 w 482396"/>
                      <a:gd name="connsiteY31" fmla="*/ 156378 h 182943"/>
                      <a:gd name="connsiteX32" fmla="*/ 407266 w 482396"/>
                      <a:gd name="connsiteY32" fmla="*/ 154473 h 182943"/>
                      <a:gd name="connsiteX33" fmla="*/ 405361 w 482396"/>
                      <a:gd name="connsiteY33" fmla="*/ 148758 h 182943"/>
                      <a:gd name="connsiteX34" fmla="*/ 393931 w 482396"/>
                      <a:gd name="connsiteY34" fmla="*/ 141138 h 182943"/>
                      <a:gd name="connsiteX35" fmla="*/ 390121 w 482396"/>
                      <a:gd name="connsiteY35" fmla="*/ 135423 h 182943"/>
                      <a:gd name="connsiteX36" fmla="*/ 382501 w 482396"/>
                      <a:gd name="connsiteY36" fmla="*/ 131613 h 182943"/>
                      <a:gd name="connsiteX37" fmla="*/ 334876 w 482396"/>
                      <a:gd name="connsiteY37" fmla="*/ 110658 h 182943"/>
                      <a:gd name="connsiteX38" fmla="*/ 283441 w 482396"/>
                      <a:gd name="connsiteY38" fmla="*/ 93513 h 182943"/>
                      <a:gd name="connsiteX39" fmla="*/ 275821 w 482396"/>
                      <a:gd name="connsiteY39" fmla="*/ 89703 h 182943"/>
                      <a:gd name="connsiteX40" fmla="*/ 268201 w 482396"/>
                      <a:gd name="connsiteY40" fmla="*/ 87798 h 182943"/>
                      <a:gd name="connsiteX41" fmla="*/ 239626 w 482396"/>
                      <a:gd name="connsiteY41" fmla="*/ 82083 h 182943"/>
                      <a:gd name="connsiteX42" fmla="*/ 178666 w 482396"/>
                      <a:gd name="connsiteY42" fmla="*/ 85893 h 182943"/>
                      <a:gd name="connsiteX43" fmla="*/ 142471 w 482396"/>
                      <a:gd name="connsiteY43" fmla="*/ 97323 h 182943"/>
                      <a:gd name="connsiteX44" fmla="*/ 92941 w 482396"/>
                      <a:gd name="connsiteY44" fmla="*/ 133518 h 182943"/>
                      <a:gd name="connsiteX45" fmla="*/ 45316 w 482396"/>
                      <a:gd name="connsiteY45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7266 w 482376"/>
                      <a:gd name="connsiteY31" fmla="*/ 154473 h 182943"/>
                      <a:gd name="connsiteX32" fmla="*/ 405361 w 482376"/>
                      <a:gd name="connsiteY32" fmla="*/ 148758 h 182943"/>
                      <a:gd name="connsiteX33" fmla="*/ 393931 w 482376"/>
                      <a:gd name="connsiteY33" fmla="*/ 141138 h 182943"/>
                      <a:gd name="connsiteX34" fmla="*/ 390121 w 482376"/>
                      <a:gd name="connsiteY34" fmla="*/ 135423 h 182943"/>
                      <a:gd name="connsiteX35" fmla="*/ 382501 w 482376"/>
                      <a:gd name="connsiteY35" fmla="*/ 131613 h 182943"/>
                      <a:gd name="connsiteX36" fmla="*/ 334876 w 482376"/>
                      <a:gd name="connsiteY36" fmla="*/ 110658 h 182943"/>
                      <a:gd name="connsiteX37" fmla="*/ 283441 w 482376"/>
                      <a:gd name="connsiteY37" fmla="*/ 93513 h 182943"/>
                      <a:gd name="connsiteX38" fmla="*/ 275821 w 482376"/>
                      <a:gd name="connsiteY38" fmla="*/ 89703 h 182943"/>
                      <a:gd name="connsiteX39" fmla="*/ 268201 w 482376"/>
                      <a:gd name="connsiteY39" fmla="*/ 87798 h 182943"/>
                      <a:gd name="connsiteX40" fmla="*/ 239626 w 482376"/>
                      <a:gd name="connsiteY40" fmla="*/ 82083 h 182943"/>
                      <a:gd name="connsiteX41" fmla="*/ 178666 w 482376"/>
                      <a:gd name="connsiteY41" fmla="*/ 85893 h 182943"/>
                      <a:gd name="connsiteX42" fmla="*/ 142471 w 482376"/>
                      <a:gd name="connsiteY42" fmla="*/ 97323 h 182943"/>
                      <a:gd name="connsiteX43" fmla="*/ 92941 w 482376"/>
                      <a:gd name="connsiteY43" fmla="*/ 133518 h 182943"/>
                      <a:gd name="connsiteX44" fmla="*/ 45316 w 482376"/>
                      <a:gd name="connsiteY44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5361 w 482376"/>
                      <a:gd name="connsiteY31" fmla="*/ 148758 h 182943"/>
                      <a:gd name="connsiteX32" fmla="*/ 393931 w 482376"/>
                      <a:gd name="connsiteY32" fmla="*/ 141138 h 182943"/>
                      <a:gd name="connsiteX33" fmla="*/ 390121 w 482376"/>
                      <a:gd name="connsiteY33" fmla="*/ 135423 h 182943"/>
                      <a:gd name="connsiteX34" fmla="*/ 382501 w 482376"/>
                      <a:gd name="connsiteY34" fmla="*/ 131613 h 182943"/>
                      <a:gd name="connsiteX35" fmla="*/ 334876 w 482376"/>
                      <a:gd name="connsiteY35" fmla="*/ 110658 h 182943"/>
                      <a:gd name="connsiteX36" fmla="*/ 283441 w 482376"/>
                      <a:gd name="connsiteY36" fmla="*/ 93513 h 182943"/>
                      <a:gd name="connsiteX37" fmla="*/ 275821 w 482376"/>
                      <a:gd name="connsiteY37" fmla="*/ 89703 h 182943"/>
                      <a:gd name="connsiteX38" fmla="*/ 268201 w 482376"/>
                      <a:gd name="connsiteY38" fmla="*/ 87798 h 182943"/>
                      <a:gd name="connsiteX39" fmla="*/ 239626 w 482376"/>
                      <a:gd name="connsiteY39" fmla="*/ 82083 h 182943"/>
                      <a:gd name="connsiteX40" fmla="*/ 178666 w 482376"/>
                      <a:gd name="connsiteY40" fmla="*/ 85893 h 182943"/>
                      <a:gd name="connsiteX41" fmla="*/ 142471 w 482376"/>
                      <a:gd name="connsiteY41" fmla="*/ 97323 h 182943"/>
                      <a:gd name="connsiteX42" fmla="*/ 92941 w 482376"/>
                      <a:gd name="connsiteY42" fmla="*/ 133518 h 182943"/>
                      <a:gd name="connsiteX43" fmla="*/ 45316 w 482376"/>
                      <a:gd name="connsiteY43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9651 w 482376"/>
                      <a:gd name="connsiteY20" fmla="*/ 89703 h 182943"/>
                      <a:gd name="connsiteX21" fmla="*/ 445366 w 482376"/>
                      <a:gd name="connsiteY21" fmla="*/ 93513 h 182943"/>
                      <a:gd name="connsiteX22" fmla="*/ 460606 w 482376"/>
                      <a:gd name="connsiteY22" fmla="*/ 108753 h 182943"/>
                      <a:gd name="connsiteX23" fmla="*/ 475846 w 482376"/>
                      <a:gd name="connsiteY23" fmla="*/ 118278 h 182943"/>
                      <a:gd name="connsiteX24" fmla="*/ 481561 w 482376"/>
                      <a:gd name="connsiteY24" fmla="*/ 122088 h 182943"/>
                      <a:gd name="connsiteX25" fmla="*/ 456796 w 482376"/>
                      <a:gd name="connsiteY25" fmla="*/ 181143 h 182943"/>
                      <a:gd name="connsiteX26" fmla="*/ 445366 w 482376"/>
                      <a:gd name="connsiteY26" fmla="*/ 179238 h 182943"/>
                      <a:gd name="connsiteX27" fmla="*/ 428221 w 482376"/>
                      <a:gd name="connsiteY27" fmla="*/ 169713 h 182943"/>
                      <a:gd name="connsiteX28" fmla="*/ 416791 w 482376"/>
                      <a:gd name="connsiteY28" fmla="*/ 162093 h 182943"/>
                      <a:gd name="connsiteX29" fmla="*/ 412981 w 482376"/>
                      <a:gd name="connsiteY29" fmla="*/ 156378 h 182943"/>
                      <a:gd name="connsiteX30" fmla="*/ 405361 w 482376"/>
                      <a:gd name="connsiteY30" fmla="*/ 148758 h 182943"/>
                      <a:gd name="connsiteX31" fmla="*/ 393931 w 482376"/>
                      <a:gd name="connsiteY31" fmla="*/ 141138 h 182943"/>
                      <a:gd name="connsiteX32" fmla="*/ 390121 w 482376"/>
                      <a:gd name="connsiteY32" fmla="*/ 135423 h 182943"/>
                      <a:gd name="connsiteX33" fmla="*/ 382501 w 482376"/>
                      <a:gd name="connsiteY33" fmla="*/ 131613 h 182943"/>
                      <a:gd name="connsiteX34" fmla="*/ 334876 w 482376"/>
                      <a:gd name="connsiteY34" fmla="*/ 110658 h 182943"/>
                      <a:gd name="connsiteX35" fmla="*/ 283441 w 482376"/>
                      <a:gd name="connsiteY35" fmla="*/ 93513 h 182943"/>
                      <a:gd name="connsiteX36" fmla="*/ 275821 w 482376"/>
                      <a:gd name="connsiteY36" fmla="*/ 89703 h 182943"/>
                      <a:gd name="connsiteX37" fmla="*/ 268201 w 482376"/>
                      <a:gd name="connsiteY37" fmla="*/ 87798 h 182943"/>
                      <a:gd name="connsiteX38" fmla="*/ 239626 w 482376"/>
                      <a:gd name="connsiteY38" fmla="*/ 82083 h 182943"/>
                      <a:gd name="connsiteX39" fmla="*/ 178666 w 482376"/>
                      <a:gd name="connsiteY39" fmla="*/ 85893 h 182943"/>
                      <a:gd name="connsiteX40" fmla="*/ 142471 w 482376"/>
                      <a:gd name="connsiteY40" fmla="*/ 97323 h 182943"/>
                      <a:gd name="connsiteX41" fmla="*/ 92941 w 482376"/>
                      <a:gd name="connsiteY41" fmla="*/ 133518 h 182943"/>
                      <a:gd name="connsiteX42" fmla="*/ 45316 w 482376"/>
                      <a:gd name="connsiteY42" fmla="*/ 179238 h 182943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380596 w 482376"/>
                      <a:gd name="connsiteY17" fmla="*/ 49565 h 180905"/>
                      <a:gd name="connsiteX18" fmla="*/ 424411 w 482376"/>
                      <a:gd name="connsiteY18" fmla="*/ 78140 h 180905"/>
                      <a:gd name="connsiteX19" fmla="*/ 439651 w 482376"/>
                      <a:gd name="connsiteY19" fmla="*/ 87665 h 180905"/>
                      <a:gd name="connsiteX20" fmla="*/ 445366 w 482376"/>
                      <a:gd name="connsiteY20" fmla="*/ 91475 h 180905"/>
                      <a:gd name="connsiteX21" fmla="*/ 460606 w 482376"/>
                      <a:gd name="connsiteY21" fmla="*/ 106715 h 180905"/>
                      <a:gd name="connsiteX22" fmla="*/ 475846 w 482376"/>
                      <a:gd name="connsiteY22" fmla="*/ 116240 h 180905"/>
                      <a:gd name="connsiteX23" fmla="*/ 481561 w 482376"/>
                      <a:gd name="connsiteY23" fmla="*/ 120050 h 180905"/>
                      <a:gd name="connsiteX24" fmla="*/ 456796 w 482376"/>
                      <a:gd name="connsiteY24" fmla="*/ 179105 h 180905"/>
                      <a:gd name="connsiteX25" fmla="*/ 445366 w 482376"/>
                      <a:gd name="connsiteY25" fmla="*/ 177200 h 180905"/>
                      <a:gd name="connsiteX26" fmla="*/ 428221 w 482376"/>
                      <a:gd name="connsiteY26" fmla="*/ 167675 h 180905"/>
                      <a:gd name="connsiteX27" fmla="*/ 416791 w 482376"/>
                      <a:gd name="connsiteY27" fmla="*/ 160055 h 180905"/>
                      <a:gd name="connsiteX28" fmla="*/ 412981 w 482376"/>
                      <a:gd name="connsiteY28" fmla="*/ 154340 h 180905"/>
                      <a:gd name="connsiteX29" fmla="*/ 405361 w 482376"/>
                      <a:gd name="connsiteY29" fmla="*/ 146720 h 180905"/>
                      <a:gd name="connsiteX30" fmla="*/ 393931 w 482376"/>
                      <a:gd name="connsiteY30" fmla="*/ 139100 h 180905"/>
                      <a:gd name="connsiteX31" fmla="*/ 390121 w 482376"/>
                      <a:gd name="connsiteY31" fmla="*/ 133385 h 180905"/>
                      <a:gd name="connsiteX32" fmla="*/ 382501 w 482376"/>
                      <a:gd name="connsiteY32" fmla="*/ 129575 h 180905"/>
                      <a:gd name="connsiteX33" fmla="*/ 334876 w 482376"/>
                      <a:gd name="connsiteY33" fmla="*/ 108620 h 180905"/>
                      <a:gd name="connsiteX34" fmla="*/ 283441 w 482376"/>
                      <a:gd name="connsiteY34" fmla="*/ 91475 h 180905"/>
                      <a:gd name="connsiteX35" fmla="*/ 275821 w 482376"/>
                      <a:gd name="connsiteY35" fmla="*/ 87665 h 180905"/>
                      <a:gd name="connsiteX36" fmla="*/ 268201 w 482376"/>
                      <a:gd name="connsiteY36" fmla="*/ 85760 h 180905"/>
                      <a:gd name="connsiteX37" fmla="*/ 239626 w 482376"/>
                      <a:gd name="connsiteY37" fmla="*/ 80045 h 180905"/>
                      <a:gd name="connsiteX38" fmla="*/ 178666 w 482376"/>
                      <a:gd name="connsiteY38" fmla="*/ 83855 h 180905"/>
                      <a:gd name="connsiteX39" fmla="*/ 142471 w 482376"/>
                      <a:gd name="connsiteY39" fmla="*/ 95285 h 180905"/>
                      <a:gd name="connsiteX40" fmla="*/ 92941 w 482376"/>
                      <a:gd name="connsiteY40" fmla="*/ 131480 h 180905"/>
                      <a:gd name="connsiteX41" fmla="*/ 45316 w 482376"/>
                      <a:gd name="connsiteY41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84406 w 482376"/>
                      <a:gd name="connsiteY16" fmla="*/ 53375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384406 w 482376"/>
                      <a:gd name="connsiteY16" fmla="*/ 53462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287251 w 482376"/>
                      <a:gd name="connsiteY16" fmla="*/ 32507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287251 w 482376"/>
                      <a:gd name="connsiteY15" fmla="*/ 32408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359641 w 482376"/>
                      <a:gd name="connsiteY15" fmla="*/ 34313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424411 w 482376"/>
                      <a:gd name="connsiteY16" fmla="*/ 7814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399646 w 482376"/>
                      <a:gd name="connsiteY16" fmla="*/ 6290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2471 w 482376"/>
                      <a:gd name="connsiteY37" fmla="*/ 95290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214861 w 482376"/>
                      <a:gd name="connsiteY36" fmla="*/ 8005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397987 w 480717"/>
                      <a:gd name="connsiteY15" fmla="*/ 6290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1322 w 480717"/>
                      <a:gd name="connsiteY15" fmla="*/ 8195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7037 w 480717"/>
                      <a:gd name="connsiteY15" fmla="*/ 72430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54345 w 491405"/>
                      <a:gd name="connsiteY0" fmla="*/ 177205 h 179110"/>
                      <a:gd name="connsiteX1" fmla="*/ 12435 w 491405"/>
                      <a:gd name="connsiteY1" fmla="*/ 135295 h 179110"/>
                      <a:gd name="connsiteX2" fmla="*/ 1005 w 491405"/>
                      <a:gd name="connsiteY2" fmla="*/ 88160 h 179110"/>
                      <a:gd name="connsiteX3" fmla="*/ 33390 w 491405"/>
                      <a:gd name="connsiteY3" fmla="*/ 95290 h 179110"/>
                      <a:gd name="connsiteX4" fmla="*/ 41010 w 491405"/>
                      <a:gd name="connsiteY4" fmla="*/ 85765 h 179110"/>
                      <a:gd name="connsiteX5" fmla="*/ 63870 w 491405"/>
                      <a:gd name="connsiteY5" fmla="*/ 68620 h 179110"/>
                      <a:gd name="connsiteX6" fmla="*/ 103875 w 491405"/>
                      <a:gd name="connsiteY6" fmla="*/ 40045 h 179110"/>
                      <a:gd name="connsiteX7" fmla="*/ 121020 w 491405"/>
                      <a:gd name="connsiteY7" fmla="*/ 32425 h 179110"/>
                      <a:gd name="connsiteX8" fmla="*/ 147690 w 491405"/>
                      <a:gd name="connsiteY8" fmla="*/ 15280 h 179110"/>
                      <a:gd name="connsiteX9" fmla="*/ 164835 w 491405"/>
                      <a:gd name="connsiteY9" fmla="*/ 7660 h 179110"/>
                      <a:gd name="connsiteX10" fmla="*/ 180075 w 491405"/>
                      <a:gd name="connsiteY10" fmla="*/ 5755 h 179110"/>
                      <a:gd name="connsiteX11" fmla="*/ 220080 w 491405"/>
                      <a:gd name="connsiteY11" fmla="*/ 40 h 179110"/>
                      <a:gd name="connsiteX12" fmla="*/ 246750 w 491405"/>
                      <a:gd name="connsiteY12" fmla="*/ 3850 h 179110"/>
                      <a:gd name="connsiteX13" fmla="*/ 322950 w 491405"/>
                      <a:gd name="connsiteY13" fmla="*/ 15280 h 179110"/>
                      <a:gd name="connsiteX14" fmla="*/ 368670 w 491405"/>
                      <a:gd name="connsiteY14" fmla="*/ 34330 h 179110"/>
                      <a:gd name="connsiteX15" fmla="*/ 427725 w 491405"/>
                      <a:gd name="connsiteY15" fmla="*/ 72430 h 179110"/>
                      <a:gd name="connsiteX16" fmla="*/ 448680 w 491405"/>
                      <a:gd name="connsiteY16" fmla="*/ 87670 h 179110"/>
                      <a:gd name="connsiteX17" fmla="*/ 454395 w 491405"/>
                      <a:gd name="connsiteY17" fmla="*/ 91480 h 179110"/>
                      <a:gd name="connsiteX18" fmla="*/ 469635 w 491405"/>
                      <a:gd name="connsiteY18" fmla="*/ 106720 h 179110"/>
                      <a:gd name="connsiteX19" fmla="*/ 484875 w 491405"/>
                      <a:gd name="connsiteY19" fmla="*/ 116245 h 179110"/>
                      <a:gd name="connsiteX20" fmla="*/ 490590 w 491405"/>
                      <a:gd name="connsiteY20" fmla="*/ 120055 h 179110"/>
                      <a:gd name="connsiteX21" fmla="*/ 465825 w 491405"/>
                      <a:gd name="connsiteY21" fmla="*/ 179110 h 179110"/>
                      <a:gd name="connsiteX22" fmla="*/ 454395 w 491405"/>
                      <a:gd name="connsiteY22" fmla="*/ 177205 h 179110"/>
                      <a:gd name="connsiteX23" fmla="*/ 437250 w 491405"/>
                      <a:gd name="connsiteY23" fmla="*/ 167680 h 179110"/>
                      <a:gd name="connsiteX24" fmla="*/ 425820 w 491405"/>
                      <a:gd name="connsiteY24" fmla="*/ 160060 h 179110"/>
                      <a:gd name="connsiteX25" fmla="*/ 422010 w 491405"/>
                      <a:gd name="connsiteY25" fmla="*/ 154345 h 179110"/>
                      <a:gd name="connsiteX26" fmla="*/ 414390 w 491405"/>
                      <a:gd name="connsiteY26" fmla="*/ 146725 h 179110"/>
                      <a:gd name="connsiteX27" fmla="*/ 402960 w 491405"/>
                      <a:gd name="connsiteY27" fmla="*/ 139105 h 179110"/>
                      <a:gd name="connsiteX28" fmla="*/ 399150 w 491405"/>
                      <a:gd name="connsiteY28" fmla="*/ 133390 h 179110"/>
                      <a:gd name="connsiteX29" fmla="*/ 391530 w 491405"/>
                      <a:gd name="connsiteY29" fmla="*/ 129580 h 179110"/>
                      <a:gd name="connsiteX30" fmla="*/ 343905 w 491405"/>
                      <a:gd name="connsiteY30" fmla="*/ 108625 h 179110"/>
                      <a:gd name="connsiteX31" fmla="*/ 292470 w 491405"/>
                      <a:gd name="connsiteY31" fmla="*/ 91480 h 179110"/>
                      <a:gd name="connsiteX32" fmla="*/ 284850 w 491405"/>
                      <a:gd name="connsiteY32" fmla="*/ 87670 h 179110"/>
                      <a:gd name="connsiteX33" fmla="*/ 277230 w 491405"/>
                      <a:gd name="connsiteY33" fmla="*/ 85765 h 179110"/>
                      <a:gd name="connsiteX34" fmla="*/ 248655 w 491405"/>
                      <a:gd name="connsiteY34" fmla="*/ 80050 h 179110"/>
                      <a:gd name="connsiteX35" fmla="*/ 223890 w 491405"/>
                      <a:gd name="connsiteY35" fmla="*/ 80050 h 179110"/>
                      <a:gd name="connsiteX36" fmla="*/ 149595 w 491405"/>
                      <a:gd name="connsiteY36" fmla="*/ 101005 h 179110"/>
                      <a:gd name="connsiteX37" fmla="*/ 105780 w 491405"/>
                      <a:gd name="connsiteY37" fmla="*/ 135295 h 179110"/>
                      <a:gd name="connsiteX38" fmla="*/ 54345 w 491405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64367 w 491902"/>
                      <a:gd name="connsiteY4" fmla="*/ 68620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64367 w 491902"/>
                      <a:gd name="connsiteY5" fmla="*/ 68620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70082 w 491902"/>
                      <a:gd name="connsiteY5" fmla="*/ 53289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70082 w 491902"/>
                      <a:gd name="connsiteY4" fmla="*/ 53289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6356 w 493886"/>
                      <a:gd name="connsiteY4" fmla="*/ 40045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71151 w 493886"/>
                      <a:gd name="connsiteY11" fmla="*/ 34330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72116 w 493886"/>
                      <a:gd name="connsiteY14" fmla="*/ 106720 h 179110"/>
                      <a:gd name="connsiteX15" fmla="*/ 487356 w 493886"/>
                      <a:gd name="connsiteY15" fmla="*/ 116245 h 179110"/>
                      <a:gd name="connsiteX16" fmla="*/ 493071 w 493886"/>
                      <a:gd name="connsiteY16" fmla="*/ 120055 h 179110"/>
                      <a:gd name="connsiteX17" fmla="*/ 468306 w 493886"/>
                      <a:gd name="connsiteY17" fmla="*/ 179110 h 179110"/>
                      <a:gd name="connsiteX18" fmla="*/ 456876 w 493886"/>
                      <a:gd name="connsiteY18" fmla="*/ 177205 h 179110"/>
                      <a:gd name="connsiteX19" fmla="*/ 439731 w 493886"/>
                      <a:gd name="connsiteY19" fmla="*/ 167680 h 179110"/>
                      <a:gd name="connsiteX20" fmla="*/ 428301 w 493886"/>
                      <a:gd name="connsiteY20" fmla="*/ 160060 h 179110"/>
                      <a:gd name="connsiteX21" fmla="*/ 424491 w 493886"/>
                      <a:gd name="connsiteY21" fmla="*/ 154345 h 179110"/>
                      <a:gd name="connsiteX22" fmla="*/ 416871 w 493886"/>
                      <a:gd name="connsiteY22" fmla="*/ 146725 h 179110"/>
                      <a:gd name="connsiteX23" fmla="*/ 405441 w 493886"/>
                      <a:gd name="connsiteY23" fmla="*/ 139105 h 179110"/>
                      <a:gd name="connsiteX24" fmla="*/ 401631 w 493886"/>
                      <a:gd name="connsiteY24" fmla="*/ 133390 h 179110"/>
                      <a:gd name="connsiteX25" fmla="*/ 394011 w 493886"/>
                      <a:gd name="connsiteY25" fmla="*/ 129580 h 179110"/>
                      <a:gd name="connsiteX26" fmla="*/ 346386 w 493886"/>
                      <a:gd name="connsiteY26" fmla="*/ 108625 h 179110"/>
                      <a:gd name="connsiteX27" fmla="*/ 294951 w 493886"/>
                      <a:gd name="connsiteY27" fmla="*/ 91480 h 179110"/>
                      <a:gd name="connsiteX28" fmla="*/ 287331 w 493886"/>
                      <a:gd name="connsiteY28" fmla="*/ 87670 h 179110"/>
                      <a:gd name="connsiteX29" fmla="*/ 279711 w 493886"/>
                      <a:gd name="connsiteY29" fmla="*/ 85765 h 179110"/>
                      <a:gd name="connsiteX30" fmla="*/ 251136 w 493886"/>
                      <a:gd name="connsiteY30" fmla="*/ 80050 h 179110"/>
                      <a:gd name="connsiteX31" fmla="*/ 226371 w 493886"/>
                      <a:gd name="connsiteY31" fmla="*/ 80050 h 179110"/>
                      <a:gd name="connsiteX32" fmla="*/ 152076 w 493886"/>
                      <a:gd name="connsiteY32" fmla="*/ 101005 h 179110"/>
                      <a:gd name="connsiteX33" fmla="*/ 108261 w 493886"/>
                      <a:gd name="connsiteY33" fmla="*/ 135295 h 179110"/>
                      <a:gd name="connsiteX34" fmla="*/ 56826 w 493886"/>
                      <a:gd name="connsiteY34" fmla="*/ 177205 h 179110"/>
                      <a:gd name="connsiteX0" fmla="*/ 56826 w 525480"/>
                      <a:gd name="connsiteY0" fmla="*/ 177205 h 179110"/>
                      <a:gd name="connsiteX1" fmla="*/ 14916 w 525480"/>
                      <a:gd name="connsiteY1" fmla="*/ 135295 h 179110"/>
                      <a:gd name="connsiteX2" fmla="*/ 3486 w 525480"/>
                      <a:gd name="connsiteY2" fmla="*/ 88160 h 179110"/>
                      <a:gd name="connsiteX3" fmla="*/ 72066 w 525480"/>
                      <a:gd name="connsiteY3" fmla="*/ 53289 h 179110"/>
                      <a:gd name="connsiteX4" fmla="*/ 108261 w 525480"/>
                      <a:gd name="connsiteY4" fmla="*/ 29824 h 179110"/>
                      <a:gd name="connsiteX5" fmla="*/ 150171 w 525480"/>
                      <a:gd name="connsiteY5" fmla="*/ 15280 h 179110"/>
                      <a:gd name="connsiteX6" fmla="*/ 167316 w 525480"/>
                      <a:gd name="connsiteY6" fmla="*/ 7660 h 179110"/>
                      <a:gd name="connsiteX7" fmla="*/ 182556 w 525480"/>
                      <a:gd name="connsiteY7" fmla="*/ 5755 h 179110"/>
                      <a:gd name="connsiteX8" fmla="*/ 222561 w 525480"/>
                      <a:gd name="connsiteY8" fmla="*/ 40 h 179110"/>
                      <a:gd name="connsiteX9" fmla="*/ 249231 w 525480"/>
                      <a:gd name="connsiteY9" fmla="*/ 3850 h 179110"/>
                      <a:gd name="connsiteX10" fmla="*/ 325431 w 525480"/>
                      <a:gd name="connsiteY10" fmla="*/ 15280 h 179110"/>
                      <a:gd name="connsiteX11" fmla="*/ 394011 w 525480"/>
                      <a:gd name="connsiteY11" fmla="*/ 35608 h 179110"/>
                      <a:gd name="connsiteX12" fmla="*/ 464496 w 525480"/>
                      <a:gd name="connsiteY12" fmla="*/ 71153 h 179110"/>
                      <a:gd name="connsiteX13" fmla="*/ 525456 w 525480"/>
                      <a:gd name="connsiteY13" fmla="*/ 87670 h 179110"/>
                      <a:gd name="connsiteX14" fmla="*/ 472116 w 525480"/>
                      <a:gd name="connsiteY14" fmla="*/ 106720 h 179110"/>
                      <a:gd name="connsiteX15" fmla="*/ 487356 w 525480"/>
                      <a:gd name="connsiteY15" fmla="*/ 116245 h 179110"/>
                      <a:gd name="connsiteX16" fmla="*/ 493071 w 525480"/>
                      <a:gd name="connsiteY16" fmla="*/ 120055 h 179110"/>
                      <a:gd name="connsiteX17" fmla="*/ 468306 w 525480"/>
                      <a:gd name="connsiteY17" fmla="*/ 179110 h 179110"/>
                      <a:gd name="connsiteX18" fmla="*/ 456876 w 525480"/>
                      <a:gd name="connsiteY18" fmla="*/ 177205 h 179110"/>
                      <a:gd name="connsiteX19" fmla="*/ 439731 w 525480"/>
                      <a:gd name="connsiteY19" fmla="*/ 167680 h 179110"/>
                      <a:gd name="connsiteX20" fmla="*/ 428301 w 525480"/>
                      <a:gd name="connsiteY20" fmla="*/ 160060 h 179110"/>
                      <a:gd name="connsiteX21" fmla="*/ 424491 w 525480"/>
                      <a:gd name="connsiteY21" fmla="*/ 154345 h 179110"/>
                      <a:gd name="connsiteX22" fmla="*/ 416871 w 525480"/>
                      <a:gd name="connsiteY22" fmla="*/ 146725 h 179110"/>
                      <a:gd name="connsiteX23" fmla="*/ 405441 w 525480"/>
                      <a:gd name="connsiteY23" fmla="*/ 139105 h 179110"/>
                      <a:gd name="connsiteX24" fmla="*/ 401631 w 525480"/>
                      <a:gd name="connsiteY24" fmla="*/ 133390 h 179110"/>
                      <a:gd name="connsiteX25" fmla="*/ 394011 w 525480"/>
                      <a:gd name="connsiteY25" fmla="*/ 129580 h 179110"/>
                      <a:gd name="connsiteX26" fmla="*/ 346386 w 525480"/>
                      <a:gd name="connsiteY26" fmla="*/ 108625 h 179110"/>
                      <a:gd name="connsiteX27" fmla="*/ 294951 w 525480"/>
                      <a:gd name="connsiteY27" fmla="*/ 91480 h 179110"/>
                      <a:gd name="connsiteX28" fmla="*/ 287331 w 525480"/>
                      <a:gd name="connsiteY28" fmla="*/ 87670 h 179110"/>
                      <a:gd name="connsiteX29" fmla="*/ 279711 w 525480"/>
                      <a:gd name="connsiteY29" fmla="*/ 85765 h 179110"/>
                      <a:gd name="connsiteX30" fmla="*/ 251136 w 525480"/>
                      <a:gd name="connsiteY30" fmla="*/ 80050 h 179110"/>
                      <a:gd name="connsiteX31" fmla="*/ 226371 w 525480"/>
                      <a:gd name="connsiteY31" fmla="*/ 80050 h 179110"/>
                      <a:gd name="connsiteX32" fmla="*/ 152076 w 525480"/>
                      <a:gd name="connsiteY32" fmla="*/ 101005 h 179110"/>
                      <a:gd name="connsiteX33" fmla="*/ 108261 w 525480"/>
                      <a:gd name="connsiteY33" fmla="*/ 135295 h 179110"/>
                      <a:gd name="connsiteX34" fmla="*/ 56826 w 525480"/>
                      <a:gd name="connsiteY34" fmla="*/ 177205 h 179110"/>
                      <a:gd name="connsiteX0" fmla="*/ 56826 w 525734"/>
                      <a:gd name="connsiteY0" fmla="*/ 177205 h 179110"/>
                      <a:gd name="connsiteX1" fmla="*/ 14916 w 525734"/>
                      <a:gd name="connsiteY1" fmla="*/ 135295 h 179110"/>
                      <a:gd name="connsiteX2" fmla="*/ 3486 w 525734"/>
                      <a:gd name="connsiteY2" fmla="*/ 88160 h 179110"/>
                      <a:gd name="connsiteX3" fmla="*/ 72066 w 525734"/>
                      <a:gd name="connsiteY3" fmla="*/ 53289 h 179110"/>
                      <a:gd name="connsiteX4" fmla="*/ 108261 w 525734"/>
                      <a:gd name="connsiteY4" fmla="*/ 29824 h 179110"/>
                      <a:gd name="connsiteX5" fmla="*/ 150171 w 525734"/>
                      <a:gd name="connsiteY5" fmla="*/ 15280 h 179110"/>
                      <a:gd name="connsiteX6" fmla="*/ 167316 w 525734"/>
                      <a:gd name="connsiteY6" fmla="*/ 7660 h 179110"/>
                      <a:gd name="connsiteX7" fmla="*/ 182556 w 525734"/>
                      <a:gd name="connsiteY7" fmla="*/ 5755 h 179110"/>
                      <a:gd name="connsiteX8" fmla="*/ 222561 w 525734"/>
                      <a:gd name="connsiteY8" fmla="*/ 40 h 179110"/>
                      <a:gd name="connsiteX9" fmla="*/ 249231 w 525734"/>
                      <a:gd name="connsiteY9" fmla="*/ 3850 h 179110"/>
                      <a:gd name="connsiteX10" fmla="*/ 325431 w 525734"/>
                      <a:gd name="connsiteY10" fmla="*/ 15280 h 179110"/>
                      <a:gd name="connsiteX11" fmla="*/ 394011 w 525734"/>
                      <a:gd name="connsiteY11" fmla="*/ 35608 h 179110"/>
                      <a:gd name="connsiteX12" fmla="*/ 464496 w 525734"/>
                      <a:gd name="connsiteY12" fmla="*/ 71153 h 179110"/>
                      <a:gd name="connsiteX13" fmla="*/ 525456 w 525734"/>
                      <a:gd name="connsiteY13" fmla="*/ 87670 h 179110"/>
                      <a:gd name="connsiteX14" fmla="*/ 487356 w 525734"/>
                      <a:gd name="connsiteY14" fmla="*/ 116245 h 179110"/>
                      <a:gd name="connsiteX15" fmla="*/ 493071 w 525734"/>
                      <a:gd name="connsiteY15" fmla="*/ 120055 h 179110"/>
                      <a:gd name="connsiteX16" fmla="*/ 468306 w 525734"/>
                      <a:gd name="connsiteY16" fmla="*/ 179110 h 179110"/>
                      <a:gd name="connsiteX17" fmla="*/ 456876 w 525734"/>
                      <a:gd name="connsiteY17" fmla="*/ 177205 h 179110"/>
                      <a:gd name="connsiteX18" fmla="*/ 439731 w 525734"/>
                      <a:gd name="connsiteY18" fmla="*/ 167680 h 179110"/>
                      <a:gd name="connsiteX19" fmla="*/ 428301 w 525734"/>
                      <a:gd name="connsiteY19" fmla="*/ 160060 h 179110"/>
                      <a:gd name="connsiteX20" fmla="*/ 424491 w 525734"/>
                      <a:gd name="connsiteY20" fmla="*/ 154345 h 179110"/>
                      <a:gd name="connsiteX21" fmla="*/ 416871 w 525734"/>
                      <a:gd name="connsiteY21" fmla="*/ 146725 h 179110"/>
                      <a:gd name="connsiteX22" fmla="*/ 405441 w 525734"/>
                      <a:gd name="connsiteY22" fmla="*/ 139105 h 179110"/>
                      <a:gd name="connsiteX23" fmla="*/ 401631 w 525734"/>
                      <a:gd name="connsiteY23" fmla="*/ 133390 h 179110"/>
                      <a:gd name="connsiteX24" fmla="*/ 394011 w 525734"/>
                      <a:gd name="connsiteY24" fmla="*/ 129580 h 179110"/>
                      <a:gd name="connsiteX25" fmla="*/ 346386 w 525734"/>
                      <a:gd name="connsiteY25" fmla="*/ 108625 h 179110"/>
                      <a:gd name="connsiteX26" fmla="*/ 294951 w 525734"/>
                      <a:gd name="connsiteY26" fmla="*/ 91480 h 179110"/>
                      <a:gd name="connsiteX27" fmla="*/ 287331 w 525734"/>
                      <a:gd name="connsiteY27" fmla="*/ 87670 h 179110"/>
                      <a:gd name="connsiteX28" fmla="*/ 279711 w 525734"/>
                      <a:gd name="connsiteY28" fmla="*/ 85765 h 179110"/>
                      <a:gd name="connsiteX29" fmla="*/ 251136 w 525734"/>
                      <a:gd name="connsiteY29" fmla="*/ 80050 h 179110"/>
                      <a:gd name="connsiteX30" fmla="*/ 226371 w 525734"/>
                      <a:gd name="connsiteY30" fmla="*/ 80050 h 179110"/>
                      <a:gd name="connsiteX31" fmla="*/ 152076 w 525734"/>
                      <a:gd name="connsiteY31" fmla="*/ 101005 h 179110"/>
                      <a:gd name="connsiteX32" fmla="*/ 108261 w 525734"/>
                      <a:gd name="connsiteY32" fmla="*/ 135295 h 179110"/>
                      <a:gd name="connsiteX33" fmla="*/ 56826 w 525734"/>
                      <a:gd name="connsiteY33" fmla="*/ 177205 h 179110"/>
                      <a:gd name="connsiteX0" fmla="*/ 56826 w 526003"/>
                      <a:gd name="connsiteY0" fmla="*/ 177205 h 179110"/>
                      <a:gd name="connsiteX1" fmla="*/ 14916 w 526003"/>
                      <a:gd name="connsiteY1" fmla="*/ 135295 h 179110"/>
                      <a:gd name="connsiteX2" fmla="*/ 3486 w 526003"/>
                      <a:gd name="connsiteY2" fmla="*/ 88160 h 179110"/>
                      <a:gd name="connsiteX3" fmla="*/ 72066 w 526003"/>
                      <a:gd name="connsiteY3" fmla="*/ 53289 h 179110"/>
                      <a:gd name="connsiteX4" fmla="*/ 108261 w 526003"/>
                      <a:gd name="connsiteY4" fmla="*/ 29824 h 179110"/>
                      <a:gd name="connsiteX5" fmla="*/ 150171 w 526003"/>
                      <a:gd name="connsiteY5" fmla="*/ 15280 h 179110"/>
                      <a:gd name="connsiteX6" fmla="*/ 167316 w 526003"/>
                      <a:gd name="connsiteY6" fmla="*/ 7660 h 179110"/>
                      <a:gd name="connsiteX7" fmla="*/ 182556 w 526003"/>
                      <a:gd name="connsiteY7" fmla="*/ 5755 h 179110"/>
                      <a:gd name="connsiteX8" fmla="*/ 222561 w 526003"/>
                      <a:gd name="connsiteY8" fmla="*/ 40 h 179110"/>
                      <a:gd name="connsiteX9" fmla="*/ 249231 w 526003"/>
                      <a:gd name="connsiteY9" fmla="*/ 3850 h 179110"/>
                      <a:gd name="connsiteX10" fmla="*/ 325431 w 526003"/>
                      <a:gd name="connsiteY10" fmla="*/ 15280 h 179110"/>
                      <a:gd name="connsiteX11" fmla="*/ 394011 w 526003"/>
                      <a:gd name="connsiteY11" fmla="*/ 35608 h 179110"/>
                      <a:gd name="connsiteX12" fmla="*/ 464496 w 526003"/>
                      <a:gd name="connsiteY12" fmla="*/ 71153 h 179110"/>
                      <a:gd name="connsiteX13" fmla="*/ 525456 w 526003"/>
                      <a:gd name="connsiteY13" fmla="*/ 87670 h 179110"/>
                      <a:gd name="connsiteX14" fmla="*/ 493071 w 526003"/>
                      <a:gd name="connsiteY14" fmla="*/ 120055 h 179110"/>
                      <a:gd name="connsiteX15" fmla="*/ 468306 w 526003"/>
                      <a:gd name="connsiteY15" fmla="*/ 179110 h 179110"/>
                      <a:gd name="connsiteX16" fmla="*/ 456876 w 526003"/>
                      <a:gd name="connsiteY16" fmla="*/ 177205 h 179110"/>
                      <a:gd name="connsiteX17" fmla="*/ 439731 w 526003"/>
                      <a:gd name="connsiteY17" fmla="*/ 167680 h 179110"/>
                      <a:gd name="connsiteX18" fmla="*/ 428301 w 526003"/>
                      <a:gd name="connsiteY18" fmla="*/ 160060 h 179110"/>
                      <a:gd name="connsiteX19" fmla="*/ 424491 w 526003"/>
                      <a:gd name="connsiteY19" fmla="*/ 154345 h 179110"/>
                      <a:gd name="connsiteX20" fmla="*/ 416871 w 526003"/>
                      <a:gd name="connsiteY20" fmla="*/ 146725 h 179110"/>
                      <a:gd name="connsiteX21" fmla="*/ 405441 w 526003"/>
                      <a:gd name="connsiteY21" fmla="*/ 139105 h 179110"/>
                      <a:gd name="connsiteX22" fmla="*/ 401631 w 526003"/>
                      <a:gd name="connsiteY22" fmla="*/ 133390 h 179110"/>
                      <a:gd name="connsiteX23" fmla="*/ 394011 w 526003"/>
                      <a:gd name="connsiteY23" fmla="*/ 129580 h 179110"/>
                      <a:gd name="connsiteX24" fmla="*/ 346386 w 526003"/>
                      <a:gd name="connsiteY24" fmla="*/ 108625 h 179110"/>
                      <a:gd name="connsiteX25" fmla="*/ 294951 w 526003"/>
                      <a:gd name="connsiteY25" fmla="*/ 91480 h 179110"/>
                      <a:gd name="connsiteX26" fmla="*/ 287331 w 526003"/>
                      <a:gd name="connsiteY26" fmla="*/ 87670 h 179110"/>
                      <a:gd name="connsiteX27" fmla="*/ 279711 w 526003"/>
                      <a:gd name="connsiteY27" fmla="*/ 85765 h 179110"/>
                      <a:gd name="connsiteX28" fmla="*/ 251136 w 526003"/>
                      <a:gd name="connsiteY28" fmla="*/ 80050 h 179110"/>
                      <a:gd name="connsiteX29" fmla="*/ 226371 w 526003"/>
                      <a:gd name="connsiteY29" fmla="*/ 80050 h 179110"/>
                      <a:gd name="connsiteX30" fmla="*/ 152076 w 526003"/>
                      <a:gd name="connsiteY30" fmla="*/ 101005 h 179110"/>
                      <a:gd name="connsiteX31" fmla="*/ 108261 w 526003"/>
                      <a:gd name="connsiteY31" fmla="*/ 135295 h 179110"/>
                      <a:gd name="connsiteX32" fmla="*/ 56826 w 526003"/>
                      <a:gd name="connsiteY32" fmla="*/ 177205 h 179110"/>
                      <a:gd name="connsiteX0" fmla="*/ 56826 w 525967"/>
                      <a:gd name="connsiteY0" fmla="*/ 177205 h 177325"/>
                      <a:gd name="connsiteX1" fmla="*/ 14916 w 525967"/>
                      <a:gd name="connsiteY1" fmla="*/ 135295 h 177325"/>
                      <a:gd name="connsiteX2" fmla="*/ 3486 w 525967"/>
                      <a:gd name="connsiteY2" fmla="*/ 88160 h 177325"/>
                      <a:gd name="connsiteX3" fmla="*/ 72066 w 525967"/>
                      <a:gd name="connsiteY3" fmla="*/ 53289 h 177325"/>
                      <a:gd name="connsiteX4" fmla="*/ 108261 w 525967"/>
                      <a:gd name="connsiteY4" fmla="*/ 29824 h 177325"/>
                      <a:gd name="connsiteX5" fmla="*/ 150171 w 525967"/>
                      <a:gd name="connsiteY5" fmla="*/ 15280 h 177325"/>
                      <a:gd name="connsiteX6" fmla="*/ 167316 w 525967"/>
                      <a:gd name="connsiteY6" fmla="*/ 7660 h 177325"/>
                      <a:gd name="connsiteX7" fmla="*/ 182556 w 525967"/>
                      <a:gd name="connsiteY7" fmla="*/ 5755 h 177325"/>
                      <a:gd name="connsiteX8" fmla="*/ 222561 w 525967"/>
                      <a:gd name="connsiteY8" fmla="*/ 40 h 177325"/>
                      <a:gd name="connsiteX9" fmla="*/ 249231 w 525967"/>
                      <a:gd name="connsiteY9" fmla="*/ 3850 h 177325"/>
                      <a:gd name="connsiteX10" fmla="*/ 325431 w 525967"/>
                      <a:gd name="connsiteY10" fmla="*/ 15280 h 177325"/>
                      <a:gd name="connsiteX11" fmla="*/ 394011 w 525967"/>
                      <a:gd name="connsiteY11" fmla="*/ 35608 h 177325"/>
                      <a:gd name="connsiteX12" fmla="*/ 464496 w 525967"/>
                      <a:gd name="connsiteY12" fmla="*/ 71153 h 177325"/>
                      <a:gd name="connsiteX13" fmla="*/ 525456 w 525967"/>
                      <a:gd name="connsiteY13" fmla="*/ 87670 h 177325"/>
                      <a:gd name="connsiteX14" fmla="*/ 493071 w 525967"/>
                      <a:gd name="connsiteY14" fmla="*/ 120055 h 177325"/>
                      <a:gd name="connsiteX15" fmla="*/ 481641 w 525967"/>
                      <a:gd name="connsiteY15" fmla="*/ 159945 h 177325"/>
                      <a:gd name="connsiteX16" fmla="*/ 456876 w 525967"/>
                      <a:gd name="connsiteY16" fmla="*/ 177205 h 177325"/>
                      <a:gd name="connsiteX17" fmla="*/ 439731 w 525967"/>
                      <a:gd name="connsiteY17" fmla="*/ 167680 h 177325"/>
                      <a:gd name="connsiteX18" fmla="*/ 428301 w 525967"/>
                      <a:gd name="connsiteY18" fmla="*/ 160060 h 177325"/>
                      <a:gd name="connsiteX19" fmla="*/ 424491 w 525967"/>
                      <a:gd name="connsiteY19" fmla="*/ 154345 h 177325"/>
                      <a:gd name="connsiteX20" fmla="*/ 416871 w 525967"/>
                      <a:gd name="connsiteY20" fmla="*/ 146725 h 177325"/>
                      <a:gd name="connsiteX21" fmla="*/ 405441 w 525967"/>
                      <a:gd name="connsiteY21" fmla="*/ 139105 h 177325"/>
                      <a:gd name="connsiteX22" fmla="*/ 401631 w 525967"/>
                      <a:gd name="connsiteY22" fmla="*/ 133390 h 177325"/>
                      <a:gd name="connsiteX23" fmla="*/ 394011 w 525967"/>
                      <a:gd name="connsiteY23" fmla="*/ 129580 h 177325"/>
                      <a:gd name="connsiteX24" fmla="*/ 346386 w 525967"/>
                      <a:gd name="connsiteY24" fmla="*/ 108625 h 177325"/>
                      <a:gd name="connsiteX25" fmla="*/ 294951 w 525967"/>
                      <a:gd name="connsiteY25" fmla="*/ 91480 h 177325"/>
                      <a:gd name="connsiteX26" fmla="*/ 287331 w 525967"/>
                      <a:gd name="connsiteY26" fmla="*/ 87670 h 177325"/>
                      <a:gd name="connsiteX27" fmla="*/ 279711 w 525967"/>
                      <a:gd name="connsiteY27" fmla="*/ 85765 h 177325"/>
                      <a:gd name="connsiteX28" fmla="*/ 251136 w 525967"/>
                      <a:gd name="connsiteY28" fmla="*/ 80050 h 177325"/>
                      <a:gd name="connsiteX29" fmla="*/ 226371 w 525967"/>
                      <a:gd name="connsiteY29" fmla="*/ 80050 h 177325"/>
                      <a:gd name="connsiteX30" fmla="*/ 152076 w 525967"/>
                      <a:gd name="connsiteY30" fmla="*/ 101005 h 177325"/>
                      <a:gd name="connsiteX31" fmla="*/ 108261 w 525967"/>
                      <a:gd name="connsiteY31" fmla="*/ 135295 h 177325"/>
                      <a:gd name="connsiteX32" fmla="*/ 56826 w 525967"/>
                      <a:gd name="connsiteY32" fmla="*/ 177205 h 17732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39731 w 525967"/>
                      <a:gd name="connsiteY16" fmla="*/ 167680 h 177205"/>
                      <a:gd name="connsiteX17" fmla="*/ 428301 w 525967"/>
                      <a:gd name="connsiteY17" fmla="*/ 160060 h 177205"/>
                      <a:gd name="connsiteX18" fmla="*/ 424491 w 525967"/>
                      <a:gd name="connsiteY18" fmla="*/ 154345 h 177205"/>
                      <a:gd name="connsiteX19" fmla="*/ 416871 w 525967"/>
                      <a:gd name="connsiteY19" fmla="*/ 146725 h 177205"/>
                      <a:gd name="connsiteX20" fmla="*/ 405441 w 525967"/>
                      <a:gd name="connsiteY20" fmla="*/ 139105 h 177205"/>
                      <a:gd name="connsiteX21" fmla="*/ 401631 w 525967"/>
                      <a:gd name="connsiteY21" fmla="*/ 133390 h 177205"/>
                      <a:gd name="connsiteX22" fmla="*/ 394011 w 525967"/>
                      <a:gd name="connsiteY22" fmla="*/ 129580 h 177205"/>
                      <a:gd name="connsiteX23" fmla="*/ 346386 w 525967"/>
                      <a:gd name="connsiteY23" fmla="*/ 108625 h 177205"/>
                      <a:gd name="connsiteX24" fmla="*/ 294951 w 525967"/>
                      <a:gd name="connsiteY24" fmla="*/ 91480 h 177205"/>
                      <a:gd name="connsiteX25" fmla="*/ 287331 w 525967"/>
                      <a:gd name="connsiteY25" fmla="*/ 87670 h 177205"/>
                      <a:gd name="connsiteX26" fmla="*/ 279711 w 525967"/>
                      <a:gd name="connsiteY26" fmla="*/ 85765 h 177205"/>
                      <a:gd name="connsiteX27" fmla="*/ 251136 w 525967"/>
                      <a:gd name="connsiteY27" fmla="*/ 80050 h 177205"/>
                      <a:gd name="connsiteX28" fmla="*/ 226371 w 525967"/>
                      <a:gd name="connsiteY28" fmla="*/ 80050 h 177205"/>
                      <a:gd name="connsiteX29" fmla="*/ 152076 w 525967"/>
                      <a:gd name="connsiteY29" fmla="*/ 101005 h 177205"/>
                      <a:gd name="connsiteX30" fmla="*/ 108261 w 525967"/>
                      <a:gd name="connsiteY30" fmla="*/ 135295 h 177205"/>
                      <a:gd name="connsiteX31" fmla="*/ 56826 w 525967"/>
                      <a:gd name="connsiteY31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8301 w 525967"/>
                      <a:gd name="connsiteY16" fmla="*/ 160060 h 177205"/>
                      <a:gd name="connsiteX17" fmla="*/ 424491 w 525967"/>
                      <a:gd name="connsiteY17" fmla="*/ 154345 h 177205"/>
                      <a:gd name="connsiteX18" fmla="*/ 416871 w 525967"/>
                      <a:gd name="connsiteY18" fmla="*/ 146725 h 177205"/>
                      <a:gd name="connsiteX19" fmla="*/ 405441 w 525967"/>
                      <a:gd name="connsiteY19" fmla="*/ 139105 h 177205"/>
                      <a:gd name="connsiteX20" fmla="*/ 401631 w 525967"/>
                      <a:gd name="connsiteY20" fmla="*/ 133390 h 177205"/>
                      <a:gd name="connsiteX21" fmla="*/ 394011 w 525967"/>
                      <a:gd name="connsiteY21" fmla="*/ 129580 h 177205"/>
                      <a:gd name="connsiteX22" fmla="*/ 346386 w 525967"/>
                      <a:gd name="connsiteY22" fmla="*/ 108625 h 177205"/>
                      <a:gd name="connsiteX23" fmla="*/ 294951 w 525967"/>
                      <a:gd name="connsiteY23" fmla="*/ 91480 h 177205"/>
                      <a:gd name="connsiteX24" fmla="*/ 287331 w 525967"/>
                      <a:gd name="connsiteY24" fmla="*/ 87670 h 177205"/>
                      <a:gd name="connsiteX25" fmla="*/ 279711 w 525967"/>
                      <a:gd name="connsiteY25" fmla="*/ 85765 h 177205"/>
                      <a:gd name="connsiteX26" fmla="*/ 251136 w 525967"/>
                      <a:gd name="connsiteY26" fmla="*/ 80050 h 177205"/>
                      <a:gd name="connsiteX27" fmla="*/ 226371 w 525967"/>
                      <a:gd name="connsiteY27" fmla="*/ 80050 h 177205"/>
                      <a:gd name="connsiteX28" fmla="*/ 152076 w 525967"/>
                      <a:gd name="connsiteY28" fmla="*/ 101005 h 177205"/>
                      <a:gd name="connsiteX29" fmla="*/ 108261 w 525967"/>
                      <a:gd name="connsiteY29" fmla="*/ 135295 h 177205"/>
                      <a:gd name="connsiteX30" fmla="*/ 56826 w 525967"/>
                      <a:gd name="connsiteY30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4491 w 525967"/>
                      <a:gd name="connsiteY16" fmla="*/ 154345 h 177205"/>
                      <a:gd name="connsiteX17" fmla="*/ 416871 w 525967"/>
                      <a:gd name="connsiteY17" fmla="*/ 146725 h 177205"/>
                      <a:gd name="connsiteX18" fmla="*/ 405441 w 525967"/>
                      <a:gd name="connsiteY18" fmla="*/ 139105 h 177205"/>
                      <a:gd name="connsiteX19" fmla="*/ 401631 w 525967"/>
                      <a:gd name="connsiteY19" fmla="*/ 133390 h 177205"/>
                      <a:gd name="connsiteX20" fmla="*/ 394011 w 525967"/>
                      <a:gd name="connsiteY20" fmla="*/ 129580 h 177205"/>
                      <a:gd name="connsiteX21" fmla="*/ 346386 w 525967"/>
                      <a:gd name="connsiteY21" fmla="*/ 108625 h 177205"/>
                      <a:gd name="connsiteX22" fmla="*/ 294951 w 525967"/>
                      <a:gd name="connsiteY22" fmla="*/ 91480 h 177205"/>
                      <a:gd name="connsiteX23" fmla="*/ 287331 w 525967"/>
                      <a:gd name="connsiteY23" fmla="*/ 87670 h 177205"/>
                      <a:gd name="connsiteX24" fmla="*/ 279711 w 525967"/>
                      <a:gd name="connsiteY24" fmla="*/ 85765 h 177205"/>
                      <a:gd name="connsiteX25" fmla="*/ 251136 w 525967"/>
                      <a:gd name="connsiteY25" fmla="*/ 80050 h 177205"/>
                      <a:gd name="connsiteX26" fmla="*/ 226371 w 525967"/>
                      <a:gd name="connsiteY26" fmla="*/ 80050 h 177205"/>
                      <a:gd name="connsiteX27" fmla="*/ 152076 w 525967"/>
                      <a:gd name="connsiteY27" fmla="*/ 101005 h 177205"/>
                      <a:gd name="connsiteX28" fmla="*/ 108261 w 525967"/>
                      <a:gd name="connsiteY28" fmla="*/ 135295 h 177205"/>
                      <a:gd name="connsiteX29" fmla="*/ 56826 w 525967"/>
                      <a:gd name="connsiteY29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94011 w 525967"/>
                      <a:gd name="connsiteY19" fmla="*/ 129580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4486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8296 w 525967"/>
                      <a:gd name="connsiteY18" fmla="*/ 115526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51136 w 525967"/>
                      <a:gd name="connsiteY22" fmla="*/ 80050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32086 w 525967"/>
                      <a:gd name="connsiteY23" fmla="*/ 86438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7874 w 525580"/>
                      <a:gd name="connsiteY25" fmla="*/ 135295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2159 w 525580"/>
                      <a:gd name="connsiteY25" fmla="*/ 117408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3594 w 525580"/>
                      <a:gd name="connsiteY24" fmla="*/ 83118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53594 w 525580"/>
                      <a:gd name="connsiteY25" fmla="*/ 83118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4084 w 525580"/>
                      <a:gd name="connsiteY22" fmla="*/ 87715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96469 w 525580"/>
                      <a:gd name="connsiteY21" fmla="*/ 92780 h 162269"/>
                      <a:gd name="connsiteX22" fmla="*/ 264084 w 525580"/>
                      <a:gd name="connsiteY22" fmla="*/ 87715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64084 w 525580"/>
                      <a:gd name="connsiteY21" fmla="*/ 87715 h 162269"/>
                      <a:gd name="connsiteX22" fmla="*/ 231699 w 525580"/>
                      <a:gd name="connsiteY22" fmla="*/ 86438 h 162269"/>
                      <a:gd name="connsiteX23" fmla="*/ 177390 w 525580"/>
                      <a:gd name="connsiteY23" fmla="*/ 92479 h 162269"/>
                      <a:gd name="connsiteX24" fmla="*/ 136449 w 525580"/>
                      <a:gd name="connsiteY24" fmla="*/ 107393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423 w 525709"/>
                      <a:gd name="connsiteY0" fmla="*/ 156763 h 162269"/>
                      <a:gd name="connsiteX1" fmla="*/ 14658 w 525709"/>
                      <a:gd name="connsiteY1" fmla="*/ 135295 h 162269"/>
                      <a:gd name="connsiteX2" fmla="*/ 3228 w 525709"/>
                      <a:gd name="connsiteY2" fmla="*/ 88160 h 162269"/>
                      <a:gd name="connsiteX3" fmla="*/ 73713 w 525709"/>
                      <a:gd name="connsiteY3" fmla="*/ 44346 h 162269"/>
                      <a:gd name="connsiteX4" fmla="*/ 108003 w 525709"/>
                      <a:gd name="connsiteY4" fmla="*/ 29824 h 162269"/>
                      <a:gd name="connsiteX5" fmla="*/ 149913 w 525709"/>
                      <a:gd name="connsiteY5" fmla="*/ 15280 h 162269"/>
                      <a:gd name="connsiteX6" fmla="*/ 167058 w 525709"/>
                      <a:gd name="connsiteY6" fmla="*/ 7660 h 162269"/>
                      <a:gd name="connsiteX7" fmla="*/ 182298 w 525709"/>
                      <a:gd name="connsiteY7" fmla="*/ 5755 h 162269"/>
                      <a:gd name="connsiteX8" fmla="*/ 222303 w 525709"/>
                      <a:gd name="connsiteY8" fmla="*/ 40 h 162269"/>
                      <a:gd name="connsiteX9" fmla="*/ 248973 w 525709"/>
                      <a:gd name="connsiteY9" fmla="*/ 3850 h 162269"/>
                      <a:gd name="connsiteX10" fmla="*/ 325173 w 525709"/>
                      <a:gd name="connsiteY10" fmla="*/ 15280 h 162269"/>
                      <a:gd name="connsiteX11" fmla="*/ 393753 w 525709"/>
                      <a:gd name="connsiteY11" fmla="*/ 35608 h 162269"/>
                      <a:gd name="connsiteX12" fmla="*/ 464238 w 525709"/>
                      <a:gd name="connsiteY12" fmla="*/ 71153 h 162269"/>
                      <a:gd name="connsiteX13" fmla="*/ 525198 w 525709"/>
                      <a:gd name="connsiteY13" fmla="*/ 87670 h 162269"/>
                      <a:gd name="connsiteX14" fmla="*/ 492813 w 525709"/>
                      <a:gd name="connsiteY14" fmla="*/ 120055 h 162269"/>
                      <a:gd name="connsiteX15" fmla="*/ 481383 w 525709"/>
                      <a:gd name="connsiteY15" fmla="*/ 159945 h 162269"/>
                      <a:gd name="connsiteX16" fmla="*/ 450903 w 525709"/>
                      <a:gd name="connsiteY16" fmla="*/ 158224 h 162269"/>
                      <a:gd name="connsiteX17" fmla="*/ 405183 w 525709"/>
                      <a:gd name="connsiteY17" fmla="*/ 139105 h 162269"/>
                      <a:gd name="connsiteX18" fmla="*/ 380418 w 525709"/>
                      <a:gd name="connsiteY18" fmla="*/ 125747 h 162269"/>
                      <a:gd name="connsiteX19" fmla="*/ 346128 w 525709"/>
                      <a:gd name="connsiteY19" fmla="*/ 108625 h 162269"/>
                      <a:gd name="connsiteX20" fmla="*/ 294693 w 525709"/>
                      <a:gd name="connsiteY20" fmla="*/ 91480 h 162269"/>
                      <a:gd name="connsiteX21" fmla="*/ 264213 w 525709"/>
                      <a:gd name="connsiteY21" fmla="*/ 87715 h 162269"/>
                      <a:gd name="connsiteX22" fmla="*/ 231828 w 525709"/>
                      <a:gd name="connsiteY22" fmla="*/ 86438 h 162269"/>
                      <a:gd name="connsiteX23" fmla="*/ 177519 w 525709"/>
                      <a:gd name="connsiteY23" fmla="*/ 92479 h 162269"/>
                      <a:gd name="connsiteX24" fmla="*/ 136578 w 525709"/>
                      <a:gd name="connsiteY24" fmla="*/ 107393 h 162269"/>
                      <a:gd name="connsiteX25" fmla="*/ 100383 w 525709"/>
                      <a:gd name="connsiteY25" fmla="*/ 123796 h 162269"/>
                      <a:gd name="connsiteX26" fmla="*/ 39423 w 525709"/>
                      <a:gd name="connsiteY26" fmla="*/ 156763 h 162269"/>
                      <a:gd name="connsiteX0" fmla="*/ 39423 w 525709"/>
                      <a:gd name="connsiteY0" fmla="*/ 156763 h 162269"/>
                      <a:gd name="connsiteX1" fmla="*/ 14658 w 525709"/>
                      <a:gd name="connsiteY1" fmla="*/ 135295 h 162269"/>
                      <a:gd name="connsiteX2" fmla="*/ 3228 w 525709"/>
                      <a:gd name="connsiteY2" fmla="*/ 88160 h 162269"/>
                      <a:gd name="connsiteX3" fmla="*/ 73713 w 525709"/>
                      <a:gd name="connsiteY3" fmla="*/ 44346 h 162269"/>
                      <a:gd name="connsiteX4" fmla="*/ 109908 w 525709"/>
                      <a:gd name="connsiteY4" fmla="*/ 27269 h 162269"/>
                      <a:gd name="connsiteX5" fmla="*/ 149913 w 525709"/>
                      <a:gd name="connsiteY5" fmla="*/ 15280 h 162269"/>
                      <a:gd name="connsiteX6" fmla="*/ 167058 w 525709"/>
                      <a:gd name="connsiteY6" fmla="*/ 7660 h 162269"/>
                      <a:gd name="connsiteX7" fmla="*/ 182298 w 525709"/>
                      <a:gd name="connsiteY7" fmla="*/ 5755 h 162269"/>
                      <a:gd name="connsiteX8" fmla="*/ 222303 w 525709"/>
                      <a:gd name="connsiteY8" fmla="*/ 40 h 162269"/>
                      <a:gd name="connsiteX9" fmla="*/ 248973 w 525709"/>
                      <a:gd name="connsiteY9" fmla="*/ 3850 h 162269"/>
                      <a:gd name="connsiteX10" fmla="*/ 325173 w 525709"/>
                      <a:gd name="connsiteY10" fmla="*/ 15280 h 162269"/>
                      <a:gd name="connsiteX11" fmla="*/ 393753 w 525709"/>
                      <a:gd name="connsiteY11" fmla="*/ 35608 h 162269"/>
                      <a:gd name="connsiteX12" fmla="*/ 464238 w 525709"/>
                      <a:gd name="connsiteY12" fmla="*/ 71153 h 162269"/>
                      <a:gd name="connsiteX13" fmla="*/ 525198 w 525709"/>
                      <a:gd name="connsiteY13" fmla="*/ 87670 h 162269"/>
                      <a:gd name="connsiteX14" fmla="*/ 492813 w 525709"/>
                      <a:gd name="connsiteY14" fmla="*/ 120055 h 162269"/>
                      <a:gd name="connsiteX15" fmla="*/ 481383 w 525709"/>
                      <a:gd name="connsiteY15" fmla="*/ 159945 h 162269"/>
                      <a:gd name="connsiteX16" fmla="*/ 450903 w 525709"/>
                      <a:gd name="connsiteY16" fmla="*/ 158224 h 162269"/>
                      <a:gd name="connsiteX17" fmla="*/ 405183 w 525709"/>
                      <a:gd name="connsiteY17" fmla="*/ 139105 h 162269"/>
                      <a:gd name="connsiteX18" fmla="*/ 380418 w 525709"/>
                      <a:gd name="connsiteY18" fmla="*/ 125747 h 162269"/>
                      <a:gd name="connsiteX19" fmla="*/ 346128 w 525709"/>
                      <a:gd name="connsiteY19" fmla="*/ 108625 h 162269"/>
                      <a:gd name="connsiteX20" fmla="*/ 294693 w 525709"/>
                      <a:gd name="connsiteY20" fmla="*/ 91480 h 162269"/>
                      <a:gd name="connsiteX21" fmla="*/ 264213 w 525709"/>
                      <a:gd name="connsiteY21" fmla="*/ 87715 h 162269"/>
                      <a:gd name="connsiteX22" fmla="*/ 231828 w 525709"/>
                      <a:gd name="connsiteY22" fmla="*/ 86438 h 162269"/>
                      <a:gd name="connsiteX23" fmla="*/ 177519 w 525709"/>
                      <a:gd name="connsiteY23" fmla="*/ 92479 h 162269"/>
                      <a:gd name="connsiteX24" fmla="*/ 136578 w 525709"/>
                      <a:gd name="connsiteY24" fmla="*/ 107393 h 162269"/>
                      <a:gd name="connsiteX25" fmla="*/ 100383 w 525709"/>
                      <a:gd name="connsiteY25" fmla="*/ 123796 h 162269"/>
                      <a:gd name="connsiteX26" fmla="*/ 39423 w 525709"/>
                      <a:gd name="connsiteY26" fmla="*/ 156763 h 162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25709" h="162269">
                        <a:moveTo>
                          <a:pt x="39423" y="156763"/>
                        </a:moveTo>
                        <a:cubicBezTo>
                          <a:pt x="25136" y="158679"/>
                          <a:pt x="20691" y="146729"/>
                          <a:pt x="14658" y="135295"/>
                        </a:cubicBezTo>
                        <a:cubicBezTo>
                          <a:pt x="8625" y="123861"/>
                          <a:pt x="-6615" y="103318"/>
                          <a:pt x="3228" y="88160"/>
                        </a:cubicBezTo>
                        <a:cubicBezTo>
                          <a:pt x="13071" y="73002"/>
                          <a:pt x="55933" y="54494"/>
                          <a:pt x="73713" y="44346"/>
                        </a:cubicBezTo>
                        <a:cubicBezTo>
                          <a:pt x="91493" y="34198"/>
                          <a:pt x="97208" y="32113"/>
                          <a:pt x="109908" y="27269"/>
                        </a:cubicBezTo>
                        <a:cubicBezTo>
                          <a:pt x="122608" y="22425"/>
                          <a:pt x="140388" y="18548"/>
                          <a:pt x="149913" y="15280"/>
                        </a:cubicBezTo>
                        <a:cubicBezTo>
                          <a:pt x="159438" y="12012"/>
                          <a:pt x="161661" y="9248"/>
                          <a:pt x="167058" y="7660"/>
                        </a:cubicBezTo>
                        <a:cubicBezTo>
                          <a:pt x="172456" y="6073"/>
                          <a:pt x="177218" y="6390"/>
                          <a:pt x="182298" y="5755"/>
                        </a:cubicBezTo>
                        <a:cubicBezTo>
                          <a:pt x="195633" y="3850"/>
                          <a:pt x="211191" y="357"/>
                          <a:pt x="222303" y="40"/>
                        </a:cubicBezTo>
                        <a:cubicBezTo>
                          <a:pt x="233415" y="-277"/>
                          <a:pt x="231828" y="1310"/>
                          <a:pt x="248973" y="3850"/>
                        </a:cubicBezTo>
                        <a:cubicBezTo>
                          <a:pt x="266118" y="6390"/>
                          <a:pt x="301043" y="9987"/>
                          <a:pt x="325173" y="15280"/>
                        </a:cubicBezTo>
                        <a:cubicBezTo>
                          <a:pt x="349303" y="20573"/>
                          <a:pt x="376291" y="28623"/>
                          <a:pt x="393753" y="35608"/>
                        </a:cubicBezTo>
                        <a:cubicBezTo>
                          <a:pt x="420740" y="47673"/>
                          <a:pt x="442331" y="62476"/>
                          <a:pt x="464238" y="71153"/>
                        </a:cubicBezTo>
                        <a:cubicBezTo>
                          <a:pt x="486146" y="79830"/>
                          <a:pt x="520436" y="79520"/>
                          <a:pt x="525198" y="87670"/>
                        </a:cubicBezTo>
                        <a:cubicBezTo>
                          <a:pt x="529960" y="95820"/>
                          <a:pt x="500115" y="108009"/>
                          <a:pt x="492813" y="120055"/>
                        </a:cubicBezTo>
                        <a:cubicBezTo>
                          <a:pt x="485511" y="132101"/>
                          <a:pt x="487416" y="150420"/>
                          <a:pt x="481383" y="159945"/>
                        </a:cubicBezTo>
                        <a:cubicBezTo>
                          <a:pt x="468683" y="164390"/>
                          <a:pt x="463603" y="161697"/>
                          <a:pt x="450903" y="158224"/>
                        </a:cubicBezTo>
                        <a:cubicBezTo>
                          <a:pt x="438203" y="154751"/>
                          <a:pt x="416931" y="144518"/>
                          <a:pt x="405183" y="139105"/>
                        </a:cubicBezTo>
                        <a:cubicBezTo>
                          <a:pt x="393436" y="133692"/>
                          <a:pt x="390261" y="130827"/>
                          <a:pt x="380418" y="125747"/>
                        </a:cubicBezTo>
                        <a:cubicBezTo>
                          <a:pt x="370576" y="120667"/>
                          <a:pt x="360416" y="114336"/>
                          <a:pt x="346128" y="108625"/>
                        </a:cubicBezTo>
                        <a:cubicBezTo>
                          <a:pt x="331841" y="102914"/>
                          <a:pt x="308345" y="94965"/>
                          <a:pt x="294693" y="91480"/>
                        </a:cubicBezTo>
                        <a:cubicBezTo>
                          <a:pt x="281041" y="87995"/>
                          <a:pt x="274690" y="88555"/>
                          <a:pt x="264213" y="87715"/>
                        </a:cubicBezTo>
                        <a:cubicBezTo>
                          <a:pt x="253736" y="86875"/>
                          <a:pt x="246277" y="85644"/>
                          <a:pt x="231828" y="86438"/>
                        </a:cubicBezTo>
                        <a:cubicBezTo>
                          <a:pt x="217379" y="87232"/>
                          <a:pt x="190536" y="93032"/>
                          <a:pt x="177519" y="92479"/>
                        </a:cubicBezTo>
                        <a:cubicBezTo>
                          <a:pt x="164502" y="91926"/>
                          <a:pt x="149434" y="102174"/>
                          <a:pt x="136578" y="107393"/>
                        </a:cubicBezTo>
                        <a:cubicBezTo>
                          <a:pt x="123722" y="112612"/>
                          <a:pt x="116575" y="115568"/>
                          <a:pt x="100383" y="123796"/>
                        </a:cubicBezTo>
                        <a:cubicBezTo>
                          <a:pt x="84191" y="132024"/>
                          <a:pt x="53710" y="154847"/>
                          <a:pt x="39423" y="156763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" name="Freeform 26"/>
                  <p:cNvSpPr/>
                  <p:nvPr/>
                </p:nvSpPr>
                <p:spPr>
                  <a:xfrm flipH="1" flipV="1">
                    <a:off x="5755541" y="1295041"/>
                    <a:ext cx="522902" cy="236788"/>
                  </a:xfrm>
                  <a:custGeom>
                    <a:avLst/>
                    <a:gdLst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28329 w 487268"/>
                      <a:gd name="connsiteY37" fmla="*/ 4953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68334 w 487268"/>
                      <a:gd name="connsiteY39" fmla="*/ 4953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68334 w 487268"/>
                      <a:gd name="connsiteY38" fmla="*/ 49530 h 196215"/>
                      <a:gd name="connsiteX39" fmla="*/ 385479 w 487268"/>
                      <a:gd name="connsiteY39" fmla="*/ 66675 h 196215"/>
                      <a:gd name="connsiteX40" fmla="*/ 391194 w 487268"/>
                      <a:gd name="connsiteY40" fmla="*/ 68580 h 196215"/>
                      <a:gd name="connsiteX41" fmla="*/ 396909 w 487268"/>
                      <a:gd name="connsiteY41" fmla="*/ 72390 h 196215"/>
                      <a:gd name="connsiteX42" fmla="*/ 412149 w 487268"/>
                      <a:gd name="connsiteY42" fmla="*/ 76200 h 196215"/>
                      <a:gd name="connsiteX43" fmla="*/ 425484 w 487268"/>
                      <a:gd name="connsiteY43" fmla="*/ 80010 h 196215"/>
                      <a:gd name="connsiteX44" fmla="*/ 436914 w 487268"/>
                      <a:gd name="connsiteY44" fmla="*/ 83820 h 196215"/>
                      <a:gd name="connsiteX45" fmla="*/ 440724 w 487268"/>
                      <a:gd name="connsiteY45" fmla="*/ 89535 h 196215"/>
                      <a:gd name="connsiteX46" fmla="*/ 446439 w 487268"/>
                      <a:gd name="connsiteY46" fmla="*/ 93345 h 196215"/>
                      <a:gd name="connsiteX47" fmla="*/ 454059 w 487268"/>
                      <a:gd name="connsiteY47" fmla="*/ 100965 h 196215"/>
                      <a:gd name="connsiteX48" fmla="*/ 461679 w 487268"/>
                      <a:gd name="connsiteY48" fmla="*/ 108585 h 196215"/>
                      <a:gd name="connsiteX49" fmla="*/ 463584 w 487268"/>
                      <a:gd name="connsiteY49" fmla="*/ 114300 h 196215"/>
                      <a:gd name="connsiteX50" fmla="*/ 476919 w 487268"/>
                      <a:gd name="connsiteY50" fmla="*/ 118110 h 196215"/>
                      <a:gd name="connsiteX51" fmla="*/ 482634 w 487268"/>
                      <a:gd name="connsiteY51" fmla="*/ 121920 h 196215"/>
                      <a:gd name="connsiteX52" fmla="*/ 484539 w 487268"/>
                      <a:gd name="connsiteY52" fmla="*/ 165735 h 196215"/>
                      <a:gd name="connsiteX53" fmla="*/ 480729 w 487268"/>
                      <a:gd name="connsiteY53" fmla="*/ 173355 h 196215"/>
                      <a:gd name="connsiteX54" fmla="*/ 475014 w 487268"/>
                      <a:gd name="connsiteY54" fmla="*/ 175260 h 196215"/>
                      <a:gd name="connsiteX55" fmla="*/ 457869 w 487268"/>
                      <a:gd name="connsiteY55" fmla="*/ 180975 h 196215"/>
                      <a:gd name="connsiteX56" fmla="*/ 446439 w 487268"/>
                      <a:gd name="connsiteY56" fmla="*/ 179070 h 196215"/>
                      <a:gd name="connsiteX57" fmla="*/ 429294 w 487268"/>
                      <a:gd name="connsiteY57" fmla="*/ 169545 h 196215"/>
                      <a:gd name="connsiteX58" fmla="*/ 417864 w 487268"/>
                      <a:gd name="connsiteY58" fmla="*/ 161925 h 196215"/>
                      <a:gd name="connsiteX59" fmla="*/ 414054 w 487268"/>
                      <a:gd name="connsiteY59" fmla="*/ 156210 h 196215"/>
                      <a:gd name="connsiteX60" fmla="*/ 408339 w 487268"/>
                      <a:gd name="connsiteY60" fmla="*/ 154305 h 196215"/>
                      <a:gd name="connsiteX61" fmla="*/ 406434 w 487268"/>
                      <a:gd name="connsiteY61" fmla="*/ 148590 h 196215"/>
                      <a:gd name="connsiteX62" fmla="*/ 395004 w 487268"/>
                      <a:gd name="connsiteY62" fmla="*/ 140970 h 196215"/>
                      <a:gd name="connsiteX63" fmla="*/ 391194 w 487268"/>
                      <a:gd name="connsiteY63" fmla="*/ 135255 h 196215"/>
                      <a:gd name="connsiteX64" fmla="*/ 383574 w 487268"/>
                      <a:gd name="connsiteY64" fmla="*/ 131445 h 196215"/>
                      <a:gd name="connsiteX65" fmla="*/ 374049 w 487268"/>
                      <a:gd name="connsiteY65" fmla="*/ 125730 h 196215"/>
                      <a:gd name="connsiteX66" fmla="*/ 366429 w 487268"/>
                      <a:gd name="connsiteY66" fmla="*/ 120015 h 196215"/>
                      <a:gd name="connsiteX67" fmla="*/ 353094 w 487268"/>
                      <a:gd name="connsiteY67" fmla="*/ 116205 h 196215"/>
                      <a:gd name="connsiteX68" fmla="*/ 318804 w 487268"/>
                      <a:gd name="connsiteY68" fmla="*/ 110490 h 196215"/>
                      <a:gd name="connsiteX69" fmla="*/ 313089 w 487268"/>
                      <a:gd name="connsiteY69" fmla="*/ 106680 h 196215"/>
                      <a:gd name="connsiteX70" fmla="*/ 299754 w 487268"/>
                      <a:gd name="connsiteY70" fmla="*/ 102870 h 196215"/>
                      <a:gd name="connsiteX71" fmla="*/ 294039 w 487268"/>
                      <a:gd name="connsiteY71" fmla="*/ 100965 h 196215"/>
                      <a:gd name="connsiteX72" fmla="*/ 290229 w 487268"/>
                      <a:gd name="connsiteY72" fmla="*/ 95250 h 196215"/>
                      <a:gd name="connsiteX73" fmla="*/ 284514 w 487268"/>
                      <a:gd name="connsiteY73" fmla="*/ 93345 h 196215"/>
                      <a:gd name="connsiteX74" fmla="*/ 276894 w 487268"/>
                      <a:gd name="connsiteY74" fmla="*/ 89535 h 196215"/>
                      <a:gd name="connsiteX75" fmla="*/ 269274 w 487268"/>
                      <a:gd name="connsiteY75" fmla="*/ 87630 h 196215"/>
                      <a:gd name="connsiteX76" fmla="*/ 240699 w 487268"/>
                      <a:gd name="connsiteY76" fmla="*/ 81915 h 196215"/>
                      <a:gd name="connsiteX77" fmla="*/ 179739 w 487268"/>
                      <a:gd name="connsiteY77" fmla="*/ 85725 h 196215"/>
                      <a:gd name="connsiteX78" fmla="*/ 174024 w 487268"/>
                      <a:gd name="connsiteY78" fmla="*/ 87630 h 196215"/>
                      <a:gd name="connsiteX79" fmla="*/ 151164 w 487268"/>
                      <a:gd name="connsiteY79" fmla="*/ 93345 h 196215"/>
                      <a:gd name="connsiteX80" fmla="*/ 143544 w 487268"/>
                      <a:gd name="connsiteY80" fmla="*/ 95250 h 196215"/>
                      <a:gd name="connsiteX81" fmla="*/ 139734 w 487268"/>
                      <a:gd name="connsiteY81" fmla="*/ 100965 h 196215"/>
                      <a:gd name="connsiteX82" fmla="*/ 134019 w 487268"/>
                      <a:gd name="connsiteY82" fmla="*/ 102870 h 196215"/>
                      <a:gd name="connsiteX83" fmla="*/ 132114 w 487268"/>
                      <a:gd name="connsiteY83" fmla="*/ 108585 h 196215"/>
                      <a:gd name="connsiteX84" fmla="*/ 126399 w 487268"/>
                      <a:gd name="connsiteY84" fmla="*/ 110490 h 196215"/>
                      <a:gd name="connsiteX85" fmla="*/ 114969 w 487268"/>
                      <a:gd name="connsiteY85" fmla="*/ 112395 h 196215"/>
                      <a:gd name="connsiteX86" fmla="*/ 109254 w 487268"/>
                      <a:gd name="connsiteY86" fmla="*/ 116205 h 196215"/>
                      <a:gd name="connsiteX87" fmla="*/ 101634 w 487268"/>
                      <a:gd name="connsiteY87" fmla="*/ 120015 h 196215"/>
                      <a:gd name="connsiteX88" fmla="*/ 99729 w 487268"/>
                      <a:gd name="connsiteY88" fmla="*/ 125730 h 196215"/>
                      <a:gd name="connsiteX89" fmla="*/ 94014 w 487268"/>
                      <a:gd name="connsiteY89" fmla="*/ 131445 h 196215"/>
                      <a:gd name="connsiteX90" fmla="*/ 82584 w 487268"/>
                      <a:gd name="connsiteY90" fmla="*/ 139065 h 196215"/>
                      <a:gd name="connsiteX91" fmla="*/ 76869 w 487268"/>
                      <a:gd name="connsiteY91" fmla="*/ 150495 h 196215"/>
                      <a:gd name="connsiteX92" fmla="*/ 74964 w 487268"/>
                      <a:gd name="connsiteY92" fmla="*/ 156210 h 196215"/>
                      <a:gd name="connsiteX93" fmla="*/ 61629 w 487268"/>
                      <a:gd name="connsiteY93" fmla="*/ 169545 h 196215"/>
                      <a:gd name="connsiteX94" fmla="*/ 50199 w 487268"/>
                      <a:gd name="connsiteY94" fmla="*/ 175260 h 196215"/>
                      <a:gd name="connsiteX95" fmla="*/ 27339 w 487268"/>
                      <a:gd name="connsiteY95" fmla="*/ 177165 h 196215"/>
                      <a:gd name="connsiteX96" fmla="*/ 23529 w 487268"/>
                      <a:gd name="connsiteY9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37854 w 487268"/>
                      <a:gd name="connsiteY36" fmla="*/ 30480 h 196215"/>
                      <a:gd name="connsiteX37" fmla="*/ 368334 w 487268"/>
                      <a:gd name="connsiteY37" fmla="*/ 49530 h 196215"/>
                      <a:gd name="connsiteX38" fmla="*/ 385479 w 487268"/>
                      <a:gd name="connsiteY38" fmla="*/ 66675 h 196215"/>
                      <a:gd name="connsiteX39" fmla="*/ 391194 w 487268"/>
                      <a:gd name="connsiteY39" fmla="*/ 68580 h 196215"/>
                      <a:gd name="connsiteX40" fmla="*/ 396909 w 487268"/>
                      <a:gd name="connsiteY40" fmla="*/ 72390 h 196215"/>
                      <a:gd name="connsiteX41" fmla="*/ 412149 w 487268"/>
                      <a:gd name="connsiteY41" fmla="*/ 76200 h 196215"/>
                      <a:gd name="connsiteX42" fmla="*/ 425484 w 487268"/>
                      <a:gd name="connsiteY42" fmla="*/ 80010 h 196215"/>
                      <a:gd name="connsiteX43" fmla="*/ 436914 w 487268"/>
                      <a:gd name="connsiteY43" fmla="*/ 83820 h 196215"/>
                      <a:gd name="connsiteX44" fmla="*/ 440724 w 487268"/>
                      <a:gd name="connsiteY44" fmla="*/ 89535 h 196215"/>
                      <a:gd name="connsiteX45" fmla="*/ 446439 w 487268"/>
                      <a:gd name="connsiteY45" fmla="*/ 93345 h 196215"/>
                      <a:gd name="connsiteX46" fmla="*/ 454059 w 487268"/>
                      <a:gd name="connsiteY46" fmla="*/ 100965 h 196215"/>
                      <a:gd name="connsiteX47" fmla="*/ 461679 w 487268"/>
                      <a:gd name="connsiteY47" fmla="*/ 108585 h 196215"/>
                      <a:gd name="connsiteX48" fmla="*/ 463584 w 487268"/>
                      <a:gd name="connsiteY48" fmla="*/ 114300 h 196215"/>
                      <a:gd name="connsiteX49" fmla="*/ 476919 w 487268"/>
                      <a:gd name="connsiteY49" fmla="*/ 118110 h 196215"/>
                      <a:gd name="connsiteX50" fmla="*/ 482634 w 487268"/>
                      <a:gd name="connsiteY50" fmla="*/ 121920 h 196215"/>
                      <a:gd name="connsiteX51" fmla="*/ 484539 w 487268"/>
                      <a:gd name="connsiteY51" fmla="*/ 165735 h 196215"/>
                      <a:gd name="connsiteX52" fmla="*/ 480729 w 487268"/>
                      <a:gd name="connsiteY52" fmla="*/ 173355 h 196215"/>
                      <a:gd name="connsiteX53" fmla="*/ 475014 w 487268"/>
                      <a:gd name="connsiteY53" fmla="*/ 175260 h 196215"/>
                      <a:gd name="connsiteX54" fmla="*/ 457869 w 487268"/>
                      <a:gd name="connsiteY54" fmla="*/ 180975 h 196215"/>
                      <a:gd name="connsiteX55" fmla="*/ 446439 w 487268"/>
                      <a:gd name="connsiteY55" fmla="*/ 179070 h 196215"/>
                      <a:gd name="connsiteX56" fmla="*/ 429294 w 487268"/>
                      <a:gd name="connsiteY56" fmla="*/ 169545 h 196215"/>
                      <a:gd name="connsiteX57" fmla="*/ 417864 w 487268"/>
                      <a:gd name="connsiteY57" fmla="*/ 161925 h 196215"/>
                      <a:gd name="connsiteX58" fmla="*/ 414054 w 487268"/>
                      <a:gd name="connsiteY58" fmla="*/ 156210 h 196215"/>
                      <a:gd name="connsiteX59" fmla="*/ 408339 w 487268"/>
                      <a:gd name="connsiteY59" fmla="*/ 154305 h 196215"/>
                      <a:gd name="connsiteX60" fmla="*/ 406434 w 487268"/>
                      <a:gd name="connsiteY60" fmla="*/ 148590 h 196215"/>
                      <a:gd name="connsiteX61" fmla="*/ 395004 w 487268"/>
                      <a:gd name="connsiteY61" fmla="*/ 140970 h 196215"/>
                      <a:gd name="connsiteX62" fmla="*/ 391194 w 487268"/>
                      <a:gd name="connsiteY62" fmla="*/ 135255 h 196215"/>
                      <a:gd name="connsiteX63" fmla="*/ 383574 w 487268"/>
                      <a:gd name="connsiteY63" fmla="*/ 131445 h 196215"/>
                      <a:gd name="connsiteX64" fmla="*/ 374049 w 487268"/>
                      <a:gd name="connsiteY64" fmla="*/ 125730 h 196215"/>
                      <a:gd name="connsiteX65" fmla="*/ 366429 w 487268"/>
                      <a:gd name="connsiteY65" fmla="*/ 120015 h 196215"/>
                      <a:gd name="connsiteX66" fmla="*/ 353094 w 487268"/>
                      <a:gd name="connsiteY66" fmla="*/ 116205 h 196215"/>
                      <a:gd name="connsiteX67" fmla="*/ 318804 w 487268"/>
                      <a:gd name="connsiteY67" fmla="*/ 110490 h 196215"/>
                      <a:gd name="connsiteX68" fmla="*/ 313089 w 487268"/>
                      <a:gd name="connsiteY68" fmla="*/ 106680 h 196215"/>
                      <a:gd name="connsiteX69" fmla="*/ 299754 w 487268"/>
                      <a:gd name="connsiteY69" fmla="*/ 102870 h 196215"/>
                      <a:gd name="connsiteX70" fmla="*/ 294039 w 487268"/>
                      <a:gd name="connsiteY70" fmla="*/ 100965 h 196215"/>
                      <a:gd name="connsiteX71" fmla="*/ 290229 w 487268"/>
                      <a:gd name="connsiteY71" fmla="*/ 95250 h 196215"/>
                      <a:gd name="connsiteX72" fmla="*/ 284514 w 487268"/>
                      <a:gd name="connsiteY72" fmla="*/ 93345 h 196215"/>
                      <a:gd name="connsiteX73" fmla="*/ 276894 w 487268"/>
                      <a:gd name="connsiteY73" fmla="*/ 89535 h 196215"/>
                      <a:gd name="connsiteX74" fmla="*/ 269274 w 487268"/>
                      <a:gd name="connsiteY74" fmla="*/ 87630 h 196215"/>
                      <a:gd name="connsiteX75" fmla="*/ 240699 w 487268"/>
                      <a:gd name="connsiteY75" fmla="*/ 81915 h 196215"/>
                      <a:gd name="connsiteX76" fmla="*/ 179739 w 487268"/>
                      <a:gd name="connsiteY76" fmla="*/ 85725 h 196215"/>
                      <a:gd name="connsiteX77" fmla="*/ 174024 w 487268"/>
                      <a:gd name="connsiteY77" fmla="*/ 87630 h 196215"/>
                      <a:gd name="connsiteX78" fmla="*/ 151164 w 487268"/>
                      <a:gd name="connsiteY78" fmla="*/ 93345 h 196215"/>
                      <a:gd name="connsiteX79" fmla="*/ 143544 w 487268"/>
                      <a:gd name="connsiteY79" fmla="*/ 95250 h 196215"/>
                      <a:gd name="connsiteX80" fmla="*/ 139734 w 487268"/>
                      <a:gd name="connsiteY80" fmla="*/ 100965 h 196215"/>
                      <a:gd name="connsiteX81" fmla="*/ 134019 w 487268"/>
                      <a:gd name="connsiteY81" fmla="*/ 102870 h 196215"/>
                      <a:gd name="connsiteX82" fmla="*/ 132114 w 487268"/>
                      <a:gd name="connsiteY82" fmla="*/ 108585 h 196215"/>
                      <a:gd name="connsiteX83" fmla="*/ 126399 w 487268"/>
                      <a:gd name="connsiteY83" fmla="*/ 110490 h 196215"/>
                      <a:gd name="connsiteX84" fmla="*/ 114969 w 487268"/>
                      <a:gd name="connsiteY84" fmla="*/ 112395 h 196215"/>
                      <a:gd name="connsiteX85" fmla="*/ 109254 w 487268"/>
                      <a:gd name="connsiteY85" fmla="*/ 116205 h 196215"/>
                      <a:gd name="connsiteX86" fmla="*/ 101634 w 487268"/>
                      <a:gd name="connsiteY86" fmla="*/ 120015 h 196215"/>
                      <a:gd name="connsiteX87" fmla="*/ 99729 w 487268"/>
                      <a:gd name="connsiteY87" fmla="*/ 125730 h 196215"/>
                      <a:gd name="connsiteX88" fmla="*/ 94014 w 487268"/>
                      <a:gd name="connsiteY88" fmla="*/ 131445 h 196215"/>
                      <a:gd name="connsiteX89" fmla="*/ 82584 w 487268"/>
                      <a:gd name="connsiteY89" fmla="*/ 139065 h 196215"/>
                      <a:gd name="connsiteX90" fmla="*/ 76869 w 487268"/>
                      <a:gd name="connsiteY90" fmla="*/ 150495 h 196215"/>
                      <a:gd name="connsiteX91" fmla="*/ 74964 w 487268"/>
                      <a:gd name="connsiteY91" fmla="*/ 156210 h 196215"/>
                      <a:gd name="connsiteX92" fmla="*/ 61629 w 487268"/>
                      <a:gd name="connsiteY92" fmla="*/ 169545 h 196215"/>
                      <a:gd name="connsiteX93" fmla="*/ 50199 w 487268"/>
                      <a:gd name="connsiteY93" fmla="*/ 175260 h 196215"/>
                      <a:gd name="connsiteX94" fmla="*/ 27339 w 487268"/>
                      <a:gd name="connsiteY94" fmla="*/ 177165 h 196215"/>
                      <a:gd name="connsiteX95" fmla="*/ 23529 w 487268"/>
                      <a:gd name="connsiteY9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4989 w 487268"/>
                      <a:gd name="connsiteY32" fmla="*/ 24765 h 196215"/>
                      <a:gd name="connsiteX33" fmla="*/ 286419 w 487268"/>
                      <a:gd name="connsiteY33" fmla="*/ 26670 h 196215"/>
                      <a:gd name="connsiteX34" fmla="*/ 295944 w 487268"/>
                      <a:gd name="connsiteY34" fmla="*/ 30480 h 196215"/>
                      <a:gd name="connsiteX35" fmla="*/ 337854 w 487268"/>
                      <a:gd name="connsiteY35" fmla="*/ 30480 h 196215"/>
                      <a:gd name="connsiteX36" fmla="*/ 368334 w 487268"/>
                      <a:gd name="connsiteY36" fmla="*/ 49530 h 196215"/>
                      <a:gd name="connsiteX37" fmla="*/ 385479 w 487268"/>
                      <a:gd name="connsiteY37" fmla="*/ 66675 h 196215"/>
                      <a:gd name="connsiteX38" fmla="*/ 391194 w 487268"/>
                      <a:gd name="connsiteY38" fmla="*/ 68580 h 196215"/>
                      <a:gd name="connsiteX39" fmla="*/ 396909 w 487268"/>
                      <a:gd name="connsiteY39" fmla="*/ 72390 h 196215"/>
                      <a:gd name="connsiteX40" fmla="*/ 412149 w 487268"/>
                      <a:gd name="connsiteY40" fmla="*/ 76200 h 196215"/>
                      <a:gd name="connsiteX41" fmla="*/ 425484 w 487268"/>
                      <a:gd name="connsiteY41" fmla="*/ 80010 h 196215"/>
                      <a:gd name="connsiteX42" fmla="*/ 436914 w 487268"/>
                      <a:gd name="connsiteY42" fmla="*/ 83820 h 196215"/>
                      <a:gd name="connsiteX43" fmla="*/ 440724 w 487268"/>
                      <a:gd name="connsiteY43" fmla="*/ 89535 h 196215"/>
                      <a:gd name="connsiteX44" fmla="*/ 446439 w 487268"/>
                      <a:gd name="connsiteY44" fmla="*/ 93345 h 196215"/>
                      <a:gd name="connsiteX45" fmla="*/ 454059 w 487268"/>
                      <a:gd name="connsiteY45" fmla="*/ 100965 h 196215"/>
                      <a:gd name="connsiteX46" fmla="*/ 461679 w 487268"/>
                      <a:gd name="connsiteY46" fmla="*/ 108585 h 196215"/>
                      <a:gd name="connsiteX47" fmla="*/ 463584 w 487268"/>
                      <a:gd name="connsiteY47" fmla="*/ 114300 h 196215"/>
                      <a:gd name="connsiteX48" fmla="*/ 476919 w 487268"/>
                      <a:gd name="connsiteY48" fmla="*/ 118110 h 196215"/>
                      <a:gd name="connsiteX49" fmla="*/ 482634 w 487268"/>
                      <a:gd name="connsiteY49" fmla="*/ 121920 h 196215"/>
                      <a:gd name="connsiteX50" fmla="*/ 484539 w 487268"/>
                      <a:gd name="connsiteY50" fmla="*/ 165735 h 196215"/>
                      <a:gd name="connsiteX51" fmla="*/ 480729 w 487268"/>
                      <a:gd name="connsiteY51" fmla="*/ 173355 h 196215"/>
                      <a:gd name="connsiteX52" fmla="*/ 475014 w 487268"/>
                      <a:gd name="connsiteY52" fmla="*/ 175260 h 196215"/>
                      <a:gd name="connsiteX53" fmla="*/ 457869 w 487268"/>
                      <a:gd name="connsiteY53" fmla="*/ 180975 h 196215"/>
                      <a:gd name="connsiteX54" fmla="*/ 446439 w 487268"/>
                      <a:gd name="connsiteY54" fmla="*/ 179070 h 196215"/>
                      <a:gd name="connsiteX55" fmla="*/ 429294 w 487268"/>
                      <a:gd name="connsiteY55" fmla="*/ 169545 h 196215"/>
                      <a:gd name="connsiteX56" fmla="*/ 417864 w 487268"/>
                      <a:gd name="connsiteY56" fmla="*/ 161925 h 196215"/>
                      <a:gd name="connsiteX57" fmla="*/ 414054 w 487268"/>
                      <a:gd name="connsiteY57" fmla="*/ 156210 h 196215"/>
                      <a:gd name="connsiteX58" fmla="*/ 408339 w 487268"/>
                      <a:gd name="connsiteY58" fmla="*/ 154305 h 196215"/>
                      <a:gd name="connsiteX59" fmla="*/ 406434 w 487268"/>
                      <a:gd name="connsiteY59" fmla="*/ 148590 h 196215"/>
                      <a:gd name="connsiteX60" fmla="*/ 395004 w 487268"/>
                      <a:gd name="connsiteY60" fmla="*/ 140970 h 196215"/>
                      <a:gd name="connsiteX61" fmla="*/ 391194 w 487268"/>
                      <a:gd name="connsiteY61" fmla="*/ 135255 h 196215"/>
                      <a:gd name="connsiteX62" fmla="*/ 383574 w 487268"/>
                      <a:gd name="connsiteY62" fmla="*/ 131445 h 196215"/>
                      <a:gd name="connsiteX63" fmla="*/ 374049 w 487268"/>
                      <a:gd name="connsiteY63" fmla="*/ 125730 h 196215"/>
                      <a:gd name="connsiteX64" fmla="*/ 366429 w 487268"/>
                      <a:gd name="connsiteY64" fmla="*/ 120015 h 196215"/>
                      <a:gd name="connsiteX65" fmla="*/ 353094 w 487268"/>
                      <a:gd name="connsiteY65" fmla="*/ 116205 h 196215"/>
                      <a:gd name="connsiteX66" fmla="*/ 318804 w 487268"/>
                      <a:gd name="connsiteY66" fmla="*/ 110490 h 196215"/>
                      <a:gd name="connsiteX67" fmla="*/ 313089 w 487268"/>
                      <a:gd name="connsiteY67" fmla="*/ 106680 h 196215"/>
                      <a:gd name="connsiteX68" fmla="*/ 299754 w 487268"/>
                      <a:gd name="connsiteY68" fmla="*/ 102870 h 196215"/>
                      <a:gd name="connsiteX69" fmla="*/ 294039 w 487268"/>
                      <a:gd name="connsiteY69" fmla="*/ 100965 h 196215"/>
                      <a:gd name="connsiteX70" fmla="*/ 290229 w 487268"/>
                      <a:gd name="connsiteY70" fmla="*/ 95250 h 196215"/>
                      <a:gd name="connsiteX71" fmla="*/ 284514 w 487268"/>
                      <a:gd name="connsiteY71" fmla="*/ 93345 h 196215"/>
                      <a:gd name="connsiteX72" fmla="*/ 276894 w 487268"/>
                      <a:gd name="connsiteY72" fmla="*/ 89535 h 196215"/>
                      <a:gd name="connsiteX73" fmla="*/ 269274 w 487268"/>
                      <a:gd name="connsiteY73" fmla="*/ 87630 h 196215"/>
                      <a:gd name="connsiteX74" fmla="*/ 240699 w 487268"/>
                      <a:gd name="connsiteY74" fmla="*/ 81915 h 196215"/>
                      <a:gd name="connsiteX75" fmla="*/ 179739 w 487268"/>
                      <a:gd name="connsiteY75" fmla="*/ 85725 h 196215"/>
                      <a:gd name="connsiteX76" fmla="*/ 174024 w 487268"/>
                      <a:gd name="connsiteY76" fmla="*/ 87630 h 196215"/>
                      <a:gd name="connsiteX77" fmla="*/ 151164 w 487268"/>
                      <a:gd name="connsiteY77" fmla="*/ 93345 h 196215"/>
                      <a:gd name="connsiteX78" fmla="*/ 143544 w 487268"/>
                      <a:gd name="connsiteY78" fmla="*/ 95250 h 196215"/>
                      <a:gd name="connsiteX79" fmla="*/ 139734 w 487268"/>
                      <a:gd name="connsiteY79" fmla="*/ 100965 h 196215"/>
                      <a:gd name="connsiteX80" fmla="*/ 134019 w 487268"/>
                      <a:gd name="connsiteY80" fmla="*/ 102870 h 196215"/>
                      <a:gd name="connsiteX81" fmla="*/ 132114 w 487268"/>
                      <a:gd name="connsiteY81" fmla="*/ 108585 h 196215"/>
                      <a:gd name="connsiteX82" fmla="*/ 126399 w 487268"/>
                      <a:gd name="connsiteY82" fmla="*/ 110490 h 196215"/>
                      <a:gd name="connsiteX83" fmla="*/ 114969 w 487268"/>
                      <a:gd name="connsiteY83" fmla="*/ 112395 h 196215"/>
                      <a:gd name="connsiteX84" fmla="*/ 109254 w 487268"/>
                      <a:gd name="connsiteY84" fmla="*/ 116205 h 196215"/>
                      <a:gd name="connsiteX85" fmla="*/ 101634 w 487268"/>
                      <a:gd name="connsiteY85" fmla="*/ 120015 h 196215"/>
                      <a:gd name="connsiteX86" fmla="*/ 99729 w 487268"/>
                      <a:gd name="connsiteY86" fmla="*/ 125730 h 196215"/>
                      <a:gd name="connsiteX87" fmla="*/ 94014 w 487268"/>
                      <a:gd name="connsiteY87" fmla="*/ 131445 h 196215"/>
                      <a:gd name="connsiteX88" fmla="*/ 82584 w 487268"/>
                      <a:gd name="connsiteY88" fmla="*/ 139065 h 196215"/>
                      <a:gd name="connsiteX89" fmla="*/ 76869 w 487268"/>
                      <a:gd name="connsiteY89" fmla="*/ 150495 h 196215"/>
                      <a:gd name="connsiteX90" fmla="*/ 74964 w 487268"/>
                      <a:gd name="connsiteY90" fmla="*/ 156210 h 196215"/>
                      <a:gd name="connsiteX91" fmla="*/ 61629 w 487268"/>
                      <a:gd name="connsiteY91" fmla="*/ 169545 h 196215"/>
                      <a:gd name="connsiteX92" fmla="*/ 50199 w 487268"/>
                      <a:gd name="connsiteY92" fmla="*/ 175260 h 196215"/>
                      <a:gd name="connsiteX93" fmla="*/ 27339 w 487268"/>
                      <a:gd name="connsiteY93" fmla="*/ 177165 h 196215"/>
                      <a:gd name="connsiteX94" fmla="*/ 23529 w 487268"/>
                      <a:gd name="connsiteY9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86419 w 487268"/>
                      <a:gd name="connsiteY32" fmla="*/ 26670 h 196215"/>
                      <a:gd name="connsiteX33" fmla="*/ 295944 w 487268"/>
                      <a:gd name="connsiteY33" fmla="*/ 30480 h 196215"/>
                      <a:gd name="connsiteX34" fmla="*/ 337854 w 487268"/>
                      <a:gd name="connsiteY34" fmla="*/ 30480 h 196215"/>
                      <a:gd name="connsiteX35" fmla="*/ 368334 w 487268"/>
                      <a:gd name="connsiteY35" fmla="*/ 49530 h 196215"/>
                      <a:gd name="connsiteX36" fmla="*/ 385479 w 487268"/>
                      <a:gd name="connsiteY36" fmla="*/ 66675 h 196215"/>
                      <a:gd name="connsiteX37" fmla="*/ 391194 w 487268"/>
                      <a:gd name="connsiteY37" fmla="*/ 68580 h 196215"/>
                      <a:gd name="connsiteX38" fmla="*/ 396909 w 487268"/>
                      <a:gd name="connsiteY38" fmla="*/ 72390 h 196215"/>
                      <a:gd name="connsiteX39" fmla="*/ 412149 w 487268"/>
                      <a:gd name="connsiteY39" fmla="*/ 76200 h 196215"/>
                      <a:gd name="connsiteX40" fmla="*/ 425484 w 487268"/>
                      <a:gd name="connsiteY40" fmla="*/ 80010 h 196215"/>
                      <a:gd name="connsiteX41" fmla="*/ 436914 w 487268"/>
                      <a:gd name="connsiteY41" fmla="*/ 83820 h 196215"/>
                      <a:gd name="connsiteX42" fmla="*/ 440724 w 487268"/>
                      <a:gd name="connsiteY42" fmla="*/ 89535 h 196215"/>
                      <a:gd name="connsiteX43" fmla="*/ 446439 w 487268"/>
                      <a:gd name="connsiteY43" fmla="*/ 93345 h 196215"/>
                      <a:gd name="connsiteX44" fmla="*/ 454059 w 487268"/>
                      <a:gd name="connsiteY44" fmla="*/ 100965 h 196215"/>
                      <a:gd name="connsiteX45" fmla="*/ 461679 w 487268"/>
                      <a:gd name="connsiteY45" fmla="*/ 108585 h 196215"/>
                      <a:gd name="connsiteX46" fmla="*/ 463584 w 487268"/>
                      <a:gd name="connsiteY46" fmla="*/ 114300 h 196215"/>
                      <a:gd name="connsiteX47" fmla="*/ 476919 w 487268"/>
                      <a:gd name="connsiteY47" fmla="*/ 118110 h 196215"/>
                      <a:gd name="connsiteX48" fmla="*/ 482634 w 487268"/>
                      <a:gd name="connsiteY48" fmla="*/ 121920 h 196215"/>
                      <a:gd name="connsiteX49" fmla="*/ 484539 w 487268"/>
                      <a:gd name="connsiteY49" fmla="*/ 165735 h 196215"/>
                      <a:gd name="connsiteX50" fmla="*/ 480729 w 487268"/>
                      <a:gd name="connsiteY50" fmla="*/ 173355 h 196215"/>
                      <a:gd name="connsiteX51" fmla="*/ 475014 w 487268"/>
                      <a:gd name="connsiteY51" fmla="*/ 175260 h 196215"/>
                      <a:gd name="connsiteX52" fmla="*/ 457869 w 487268"/>
                      <a:gd name="connsiteY52" fmla="*/ 180975 h 196215"/>
                      <a:gd name="connsiteX53" fmla="*/ 446439 w 487268"/>
                      <a:gd name="connsiteY53" fmla="*/ 179070 h 196215"/>
                      <a:gd name="connsiteX54" fmla="*/ 429294 w 487268"/>
                      <a:gd name="connsiteY54" fmla="*/ 169545 h 196215"/>
                      <a:gd name="connsiteX55" fmla="*/ 417864 w 487268"/>
                      <a:gd name="connsiteY55" fmla="*/ 161925 h 196215"/>
                      <a:gd name="connsiteX56" fmla="*/ 414054 w 487268"/>
                      <a:gd name="connsiteY56" fmla="*/ 156210 h 196215"/>
                      <a:gd name="connsiteX57" fmla="*/ 408339 w 487268"/>
                      <a:gd name="connsiteY57" fmla="*/ 154305 h 196215"/>
                      <a:gd name="connsiteX58" fmla="*/ 406434 w 487268"/>
                      <a:gd name="connsiteY58" fmla="*/ 148590 h 196215"/>
                      <a:gd name="connsiteX59" fmla="*/ 395004 w 487268"/>
                      <a:gd name="connsiteY59" fmla="*/ 140970 h 196215"/>
                      <a:gd name="connsiteX60" fmla="*/ 391194 w 487268"/>
                      <a:gd name="connsiteY60" fmla="*/ 135255 h 196215"/>
                      <a:gd name="connsiteX61" fmla="*/ 383574 w 487268"/>
                      <a:gd name="connsiteY61" fmla="*/ 131445 h 196215"/>
                      <a:gd name="connsiteX62" fmla="*/ 374049 w 487268"/>
                      <a:gd name="connsiteY62" fmla="*/ 125730 h 196215"/>
                      <a:gd name="connsiteX63" fmla="*/ 366429 w 487268"/>
                      <a:gd name="connsiteY63" fmla="*/ 120015 h 196215"/>
                      <a:gd name="connsiteX64" fmla="*/ 353094 w 487268"/>
                      <a:gd name="connsiteY64" fmla="*/ 116205 h 196215"/>
                      <a:gd name="connsiteX65" fmla="*/ 318804 w 487268"/>
                      <a:gd name="connsiteY65" fmla="*/ 110490 h 196215"/>
                      <a:gd name="connsiteX66" fmla="*/ 313089 w 487268"/>
                      <a:gd name="connsiteY66" fmla="*/ 106680 h 196215"/>
                      <a:gd name="connsiteX67" fmla="*/ 299754 w 487268"/>
                      <a:gd name="connsiteY67" fmla="*/ 102870 h 196215"/>
                      <a:gd name="connsiteX68" fmla="*/ 294039 w 487268"/>
                      <a:gd name="connsiteY68" fmla="*/ 100965 h 196215"/>
                      <a:gd name="connsiteX69" fmla="*/ 290229 w 487268"/>
                      <a:gd name="connsiteY69" fmla="*/ 95250 h 196215"/>
                      <a:gd name="connsiteX70" fmla="*/ 284514 w 487268"/>
                      <a:gd name="connsiteY70" fmla="*/ 93345 h 196215"/>
                      <a:gd name="connsiteX71" fmla="*/ 276894 w 487268"/>
                      <a:gd name="connsiteY71" fmla="*/ 89535 h 196215"/>
                      <a:gd name="connsiteX72" fmla="*/ 269274 w 487268"/>
                      <a:gd name="connsiteY72" fmla="*/ 87630 h 196215"/>
                      <a:gd name="connsiteX73" fmla="*/ 240699 w 487268"/>
                      <a:gd name="connsiteY73" fmla="*/ 81915 h 196215"/>
                      <a:gd name="connsiteX74" fmla="*/ 179739 w 487268"/>
                      <a:gd name="connsiteY74" fmla="*/ 85725 h 196215"/>
                      <a:gd name="connsiteX75" fmla="*/ 174024 w 487268"/>
                      <a:gd name="connsiteY75" fmla="*/ 87630 h 196215"/>
                      <a:gd name="connsiteX76" fmla="*/ 151164 w 487268"/>
                      <a:gd name="connsiteY76" fmla="*/ 93345 h 196215"/>
                      <a:gd name="connsiteX77" fmla="*/ 143544 w 487268"/>
                      <a:gd name="connsiteY77" fmla="*/ 95250 h 196215"/>
                      <a:gd name="connsiteX78" fmla="*/ 139734 w 487268"/>
                      <a:gd name="connsiteY78" fmla="*/ 100965 h 196215"/>
                      <a:gd name="connsiteX79" fmla="*/ 134019 w 487268"/>
                      <a:gd name="connsiteY79" fmla="*/ 102870 h 196215"/>
                      <a:gd name="connsiteX80" fmla="*/ 132114 w 487268"/>
                      <a:gd name="connsiteY80" fmla="*/ 108585 h 196215"/>
                      <a:gd name="connsiteX81" fmla="*/ 126399 w 487268"/>
                      <a:gd name="connsiteY81" fmla="*/ 110490 h 196215"/>
                      <a:gd name="connsiteX82" fmla="*/ 114969 w 487268"/>
                      <a:gd name="connsiteY82" fmla="*/ 112395 h 196215"/>
                      <a:gd name="connsiteX83" fmla="*/ 109254 w 487268"/>
                      <a:gd name="connsiteY83" fmla="*/ 116205 h 196215"/>
                      <a:gd name="connsiteX84" fmla="*/ 101634 w 487268"/>
                      <a:gd name="connsiteY84" fmla="*/ 120015 h 196215"/>
                      <a:gd name="connsiteX85" fmla="*/ 99729 w 487268"/>
                      <a:gd name="connsiteY85" fmla="*/ 125730 h 196215"/>
                      <a:gd name="connsiteX86" fmla="*/ 94014 w 487268"/>
                      <a:gd name="connsiteY86" fmla="*/ 131445 h 196215"/>
                      <a:gd name="connsiteX87" fmla="*/ 82584 w 487268"/>
                      <a:gd name="connsiteY87" fmla="*/ 139065 h 196215"/>
                      <a:gd name="connsiteX88" fmla="*/ 76869 w 487268"/>
                      <a:gd name="connsiteY88" fmla="*/ 150495 h 196215"/>
                      <a:gd name="connsiteX89" fmla="*/ 74964 w 487268"/>
                      <a:gd name="connsiteY89" fmla="*/ 156210 h 196215"/>
                      <a:gd name="connsiteX90" fmla="*/ 61629 w 487268"/>
                      <a:gd name="connsiteY90" fmla="*/ 169545 h 196215"/>
                      <a:gd name="connsiteX91" fmla="*/ 50199 w 487268"/>
                      <a:gd name="connsiteY91" fmla="*/ 175260 h 196215"/>
                      <a:gd name="connsiteX92" fmla="*/ 27339 w 487268"/>
                      <a:gd name="connsiteY92" fmla="*/ 177165 h 196215"/>
                      <a:gd name="connsiteX93" fmla="*/ 23529 w 487268"/>
                      <a:gd name="connsiteY9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95944 w 487268"/>
                      <a:gd name="connsiteY32" fmla="*/ 30480 h 196215"/>
                      <a:gd name="connsiteX33" fmla="*/ 337854 w 487268"/>
                      <a:gd name="connsiteY33" fmla="*/ 30480 h 196215"/>
                      <a:gd name="connsiteX34" fmla="*/ 368334 w 487268"/>
                      <a:gd name="connsiteY34" fmla="*/ 49530 h 196215"/>
                      <a:gd name="connsiteX35" fmla="*/ 385479 w 487268"/>
                      <a:gd name="connsiteY35" fmla="*/ 66675 h 196215"/>
                      <a:gd name="connsiteX36" fmla="*/ 391194 w 487268"/>
                      <a:gd name="connsiteY36" fmla="*/ 68580 h 196215"/>
                      <a:gd name="connsiteX37" fmla="*/ 396909 w 487268"/>
                      <a:gd name="connsiteY37" fmla="*/ 72390 h 196215"/>
                      <a:gd name="connsiteX38" fmla="*/ 412149 w 487268"/>
                      <a:gd name="connsiteY38" fmla="*/ 76200 h 196215"/>
                      <a:gd name="connsiteX39" fmla="*/ 425484 w 487268"/>
                      <a:gd name="connsiteY39" fmla="*/ 80010 h 196215"/>
                      <a:gd name="connsiteX40" fmla="*/ 436914 w 487268"/>
                      <a:gd name="connsiteY40" fmla="*/ 83820 h 196215"/>
                      <a:gd name="connsiteX41" fmla="*/ 440724 w 487268"/>
                      <a:gd name="connsiteY41" fmla="*/ 89535 h 196215"/>
                      <a:gd name="connsiteX42" fmla="*/ 446439 w 487268"/>
                      <a:gd name="connsiteY42" fmla="*/ 93345 h 196215"/>
                      <a:gd name="connsiteX43" fmla="*/ 454059 w 487268"/>
                      <a:gd name="connsiteY43" fmla="*/ 100965 h 196215"/>
                      <a:gd name="connsiteX44" fmla="*/ 461679 w 487268"/>
                      <a:gd name="connsiteY44" fmla="*/ 108585 h 196215"/>
                      <a:gd name="connsiteX45" fmla="*/ 463584 w 487268"/>
                      <a:gd name="connsiteY45" fmla="*/ 114300 h 196215"/>
                      <a:gd name="connsiteX46" fmla="*/ 476919 w 487268"/>
                      <a:gd name="connsiteY46" fmla="*/ 118110 h 196215"/>
                      <a:gd name="connsiteX47" fmla="*/ 482634 w 487268"/>
                      <a:gd name="connsiteY47" fmla="*/ 121920 h 196215"/>
                      <a:gd name="connsiteX48" fmla="*/ 484539 w 487268"/>
                      <a:gd name="connsiteY48" fmla="*/ 165735 h 196215"/>
                      <a:gd name="connsiteX49" fmla="*/ 480729 w 487268"/>
                      <a:gd name="connsiteY49" fmla="*/ 173355 h 196215"/>
                      <a:gd name="connsiteX50" fmla="*/ 475014 w 487268"/>
                      <a:gd name="connsiteY50" fmla="*/ 175260 h 196215"/>
                      <a:gd name="connsiteX51" fmla="*/ 457869 w 487268"/>
                      <a:gd name="connsiteY51" fmla="*/ 180975 h 196215"/>
                      <a:gd name="connsiteX52" fmla="*/ 446439 w 487268"/>
                      <a:gd name="connsiteY52" fmla="*/ 179070 h 196215"/>
                      <a:gd name="connsiteX53" fmla="*/ 429294 w 487268"/>
                      <a:gd name="connsiteY53" fmla="*/ 169545 h 196215"/>
                      <a:gd name="connsiteX54" fmla="*/ 417864 w 487268"/>
                      <a:gd name="connsiteY54" fmla="*/ 161925 h 196215"/>
                      <a:gd name="connsiteX55" fmla="*/ 414054 w 487268"/>
                      <a:gd name="connsiteY55" fmla="*/ 156210 h 196215"/>
                      <a:gd name="connsiteX56" fmla="*/ 408339 w 487268"/>
                      <a:gd name="connsiteY56" fmla="*/ 154305 h 196215"/>
                      <a:gd name="connsiteX57" fmla="*/ 406434 w 487268"/>
                      <a:gd name="connsiteY57" fmla="*/ 148590 h 196215"/>
                      <a:gd name="connsiteX58" fmla="*/ 395004 w 487268"/>
                      <a:gd name="connsiteY58" fmla="*/ 140970 h 196215"/>
                      <a:gd name="connsiteX59" fmla="*/ 391194 w 487268"/>
                      <a:gd name="connsiteY59" fmla="*/ 135255 h 196215"/>
                      <a:gd name="connsiteX60" fmla="*/ 383574 w 487268"/>
                      <a:gd name="connsiteY60" fmla="*/ 131445 h 196215"/>
                      <a:gd name="connsiteX61" fmla="*/ 374049 w 487268"/>
                      <a:gd name="connsiteY61" fmla="*/ 125730 h 196215"/>
                      <a:gd name="connsiteX62" fmla="*/ 366429 w 487268"/>
                      <a:gd name="connsiteY62" fmla="*/ 120015 h 196215"/>
                      <a:gd name="connsiteX63" fmla="*/ 353094 w 487268"/>
                      <a:gd name="connsiteY63" fmla="*/ 116205 h 196215"/>
                      <a:gd name="connsiteX64" fmla="*/ 318804 w 487268"/>
                      <a:gd name="connsiteY64" fmla="*/ 110490 h 196215"/>
                      <a:gd name="connsiteX65" fmla="*/ 313089 w 487268"/>
                      <a:gd name="connsiteY65" fmla="*/ 106680 h 196215"/>
                      <a:gd name="connsiteX66" fmla="*/ 299754 w 487268"/>
                      <a:gd name="connsiteY66" fmla="*/ 102870 h 196215"/>
                      <a:gd name="connsiteX67" fmla="*/ 294039 w 487268"/>
                      <a:gd name="connsiteY67" fmla="*/ 100965 h 196215"/>
                      <a:gd name="connsiteX68" fmla="*/ 290229 w 487268"/>
                      <a:gd name="connsiteY68" fmla="*/ 95250 h 196215"/>
                      <a:gd name="connsiteX69" fmla="*/ 284514 w 487268"/>
                      <a:gd name="connsiteY69" fmla="*/ 93345 h 196215"/>
                      <a:gd name="connsiteX70" fmla="*/ 276894 w 487268"/>
                      <a:gd name="connsiteY70" fmla="*/ 89535 h 196215"/>
                      <a:gd name="connsiteX71" fmla="*/ 269274 w 487268"/>
                      <a:gd name="connsiteY71" fmla="*/ 87630 h 196215"/>
                      <a:gd name="connsiteX72" fmla="*/ 240699 w 487268"/>
                      <a:gd name="connsiteY72" fmla="*/ 81915 h 196215"/>
                      <a:gd name="connsiteX73" fmla="*/ 179739 w 487268"/>
                      <a:gd name="connsiteY73" fmla="*/ 85725 h 196215"/>
                      <a:gd name="connsiteX74" fmla="*/ 174024 w 487268"/>
                      <a:gd name="connsiteY74" fmla="*/ 87630 h 196215"/>
                      <a:gd name="connsiteX75" fmla="*/ 151164 w 487268"/>
                      <a:gd name="connsiteY75" fmla="*/ 93345 h 196215"/>
                      <a:gd name="connsiteX76" fmla="*/ 143544 w 487268"/>
                      <a:gd name="connsiteY76" fmla="*/ 95250 h 196215"/>
                      <a:gd name="connsiteX77" fmla="*/ 139734 w 487268"/>
                      <a:gd name="connsiteY77" fmla="*/ 100965 h 196215"/>
                      <a:gd name="connsiteX78" fmla="*/ 134019 w 487268"/>
                      <a:gd name="connsiteY78" fmla="*/ 102870 h 196215"/>
                      <a:gd name="connsiteX79" fmla="*/ 132114 w 487268"/>
                      <a:gd name="connsiteY79" fmla="*/ 108585 h 196215"/>
                      <a:gd name="connsiteX80" fmla="*/ 126399 w 487268"/>
                      <a:gd name="connsiteY80" fmla="*/ 110490 h 196215"/>
                      <a:gd name="connsiteX81" fmla="*/ 114969 w 487268"/>
                      <a:gd name="connsiteY81" fmla="*/ 112395 h 196215"/>
                      <a:gd name="connsiteX82" fmla="*/ 109254 w 487268"/>
                      <a:gd name="connsiteY82" fmla="*/ 116205 h 196215"/>
                      <a:gd name="connsiteX83" fmla="*/ 101634 w 487268"/>
                      <a:gd name="connsiteY83" fmla="*/ 120015 h 196215"/>
                      <a:gd name="connsiteX84" fmla="*/ 99729 w 487268"/>
                      <a:gd name="connsiteY84" fmla="*/ 125730 h 196215"/>
                      <a:gd name="connsiteX85" fmla="*/ 94014 w 487268"/>
                      <a:gd name="connsiteY85" fmla="*/ 131445 h 196215"/>
                      <a:gd name="connsiteX86" fmla="*/ 82584 w 487268"/>
                      <a:gd name="connsiteY86" fmla="*/ 139065 h 196215"/>
                      <a:gd name="connsiteX87" fmla="*/ 76869 w 487268"/>
                      <a:gd name="connsiteY87" fmla="*/ 150495 h 196215"/>
                      <a:gd name="connsiteX88" fmla="*/ 74964 w 487268"/>
                      <a:gd name="connsiteY88" fmla="*/ 156210 h 196215"/>
                      <a:gd name="connsiteX89" fmla="*/ 61629 w 487268"/>
                      <a:gd name="connsiteY89" fmla="*/ 169545 h 196215"/>
                      <a:gd name="connsiteX90" fmla="*/ 50199 w 487268"/>
                      <a:gd name="connsiteY90" fmla="*/ 175260 h 196215"/>
                      <a:gd name="connsiteX91" fmla="*/ 27339 w 487268"/>
                      <a:gd name="connsiteY91" fmla="*/ 177165 h 196215"/>
                      <a:gd name="connsiteX92" fmla="*/ 23529 w 487268"/>
                      <a:gd name="connsiteY9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36864 w 487268"/>
                      <a:gd name="connsiteY90" fmla="*/ 19240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36864 w 487268"/>
                      <a:gd name="connsiteY89" fmla="*/ 192405 h 196215"/>
                      <a:gd name="connsiteX90" fmla="*/ 23529 w 487268"/>
                      <a:gd name="connsiteY9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36864 w 487268"/>
                      <a:gd name="connsiteY88" fmla="*/ 192405 h 196215"/>
                      <a:gd name="connsiteX89" fmla="*/ 23529 w 487268"/>
                      <a:gd name="connsiteY8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82584 w 487268"/>
                      <a:gd name="connsiteY84" fmla="*/ 139065 h 196215"/>
                      <a:gd name="connsiteX85" fmla="*/ 76869 w 487268"/>
                      <a:gd name="connsiteY85" fmla="*/ 150495 h 196215"/>
                      <a:gd name="connsiteX86" fmla="*/ 74964 w 487268"/>
                      <a:gd name="connsiteY86" fmla="*/ 156210 h 196215"/>
                      <a:gd name="connsiteX87" fmla="*/ 36864 w 487268"/>
                      <a:gd name="connsiteY87" fmla="*/ 192405 h 196215"/>
                      <a:gd name="connsiteX88" fmla="*/ 23529 w 487268"/>
                      <a:gd name="connsiteY8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82584 w 487268"/>
                      <a:gd name="connsiteY83" fmla="*/ 139065 h 196215"/>
                      <a:gd name="connsiteX84" fmla="*/ 76869 w 487268"/>
                      <a:gd name="connsiteY84" fmla="*/ 150495 h 196215"/>
                      <a:gd name="connsiteX85" fmla="*/ 74964 w 487268"/>
                      <a:gd name="connsiteY85" fmla="*/ 156210 h 196215"/>
                      <a:gd name="connsiteX86" fmla="*/ 36864 w 487268"/>
                      <a:gd name="connsiteY86" fmla="*/ 192405 h 196215"/>
                      <a:gd name="connsiteX87" fmla="*/ 23529 w 487268"/>
                      <a:gd name="connsiteY8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09254 w 487268"/>
                      <a:gd name="connsiteY80" fmla="*/ 116205 h 196215"/>
                      <a:gd name="connsiteX81" fmla="*/ 101634 w 487268"/>
                      <a:gd name="connsiteY81" fmla="*/ 120015 h 196215"/>
                      <a:gd name="connsiteX82" fmla="*/ 82584 w 487268"/>
                      <a:gd name="connsiteY82" fmla="*/ 139065 h 196215"/>
                      <a:gd name="connsiteX83" fmla="*/ 76869 w 487268"/>
                      <a:gd name="connsiteY83" fmla="*/ 150495 h 196215"/>
                      <a:gd name="connsiteX84" fmla="*/ 74964 w 487268"/>
                      <a:gd name="connsiteY84" fmla="*/ 156210 h 196215"/>
                      <a:gd name="connsiteX85" fmla="*/ 36864 w 487268"/>
                      <a:gd name="connsiteY85" fmla="*/ 192405 h 196215"/>
                      <a:gd name="connsiteX86" fmla="*/ 23529 w 487268"/>
                      <a:gd name="connsiteY8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26399 w 487268"/>
                      <a:gd name="connsiteY78" fmla="*/ 110490 h 196215"/>
                      <a:gd name="connsiteX79" fmla="*/ 109254 w 487268"/>
                      <a:gd name="connsiteY79" fmla="*/ 116205 h 196215"/>
                      <a:gd name="connsiteX80" fmla="*/ 101634 w 487268"/>
                      <a:gd name="connsiteY80" fmla="*/ 120015 h 196215"/>
                      <a:gd name="connsiteX81" fmla="*/ 82584 w 487268"/>
                      <a:gd name="connsiteY81" fmla="*/ 139065 h 196215"/>
                      <a:gd name="connsiteX82" fmla="*/ 76869 w 487268"/>
                      <a:gd name="connsiteY82" fmla="*/ 150495 h 196215"/>
                      <a:gd name="connsiteX83" fmla="*/ 74964 w 487268"/>
                      <a:gd name="connsiteY83" fmla="*/ 156210 h 196215"/>
                      <a:gd name="connsiteX84" fmla="*/ 36864 w 487268"/>
                      <a:gd name="connsiteY84" fmla="*/ 192405 h 196215"/>
                      <a:gd name="connsiteX85" fmla="*/ 23529 w 487268"/>
                      <a:gd name="connsiteY8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09254 w 487268"/>
                      <a:gd name="connsiteY78" fmla="*/ 116205 h 196215"/>
                      <a:gd name="connsiteX79" fmla="*/ 101634 w 487268"/>
                      <a:gd name="connsiteY79" fmla="*/ 120015 h 196215"/>
                      <a:gd name="connsiteX80" fmla="*/ 82584 w 487268"/>
                      <a:gd name="connsiteY80" fmla="*/ 139065 h 196215"/>
                      <a:gd name="connsiteX81" fmla="*/ 76869 w 487268"/>
                      <a:gd name="connsiteY81" fmla="*/ 150495 h 196215"/>
                      <a:gd name="connsiteX82" fmla="*/ 74964 w 487268"/>
                      <a:gd name="connsiteY82" fmla="*/ 156210 h 196215"/>
                      <a:gd name="connsiteX83" fmla="*/ 36864 w 487268"/>
                      <a:gd name="connsiteY83" fmla="*/ 192405 h 196215"/>
                      <a:gd name="connsiteX84" fmla="*/ 23529 w 487268"/>
                      <a:gd name="connsiteY8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34019 w 487268"/>
                      <a:gd name="connsiteY75" fmla="*/ 102870 h 196215"/>
                      <a:gd name="connsiteX76" fmla="*/ 132114 w 487268"/>
                      <a:gd name="connsiteY76" fmla="*/ 108585 h 196215"/>
                      <a:gd name="connsiteX77" fmla="*/ 109254 w 487268"/>
                      <a:gd name="connsiteY77" fmla="*/ 116205 h 196215"/>
                      <a:gd name="connsiteX78" fmla="*/ 101634 w 487268"/>
                      <a:gd name="connsiteY78" fmla="*/ 120015 h 196215"/>
                      <a:gd name="connsiteX79" fmla="*/ 82584 w 487268"/>
                      <a:gd name="connsiteY79" fmla="*/ 139065 h 196215"/>
                      <a:gd name="connsiteX80" fmla="*/ 76869 w 487268"/>
                      <a:gd name="connsiteY80" fmla="*/ 150495 h 196215"/>
                      <a:gd name="connsiteX81" fmla="*/ 74964 w 487268"/>
                      <a:gd name="connsiteY81" fmla="*/ 156210 h 196215"/>
                      <a:gd name="connsiteX82" fmla="*/ 36864 w 487268"/>
                      <a:gd name="connsiteY82" fmla="*/ 192405 h 196215"/>
                      <a:gd name="connsiteX83" fmla="*/ 23529 w 487268"/>
                      <a:gd name="connsiteY8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55914 w 487268"/>
                      <a:gd name="connsiteY12" fmla="*/ 70485 h 196215"/>
                      <a:gd name="connsiteX13" fmla="*/ 63534 w 487268"/>
                      <a:gd name="connsiteY13" fmla="*/ 62865 h 196215"/>
                      <a:gd name="connsiteX14" fmla="*/ 82584 w 487268"/>
                      <a:gd name="connsiteY14" fmla="*/ 47625 h 196215"/>
                      <a:gd name="connsiteX15" fmla="*/ 95919 w 487268"/>
                      <a:gd name="connsiteY15" fmla="*/ 41910 h 196215"/>
                      <a:gd name="connsiteX16" fmla="*/ 101634 w 487268"/>
                      <a:gd name="connsiteY16" fmla="*/ 38100 h 196215"/>
                      <a:gd name="connsiteX17" fmla="*/ 113064 w 487268"/>
                      <a:gd name="connsiteY17" fmla="*/ 34290 h 196215"/>
                      <a:gd name="connsiteX18" fmla="*/ 128304 w 487268"/>
                      <a:gd name="connsiteY18" fmla="*/ 24765 h 196215"/>
                      <a:gd name="connsiteX19" fmla="*/ 139734 w 487268"/>
                      <a:gd name="connsiteY19" fmla="*/ 17145 h 196215"/>
                      <a:gd name="connsiteX20" fmla="*/ 145449 w 487268"/>
                      <a:gd name="connsiteY20" fmla="*/ 15240 h 196215"/>
                      <a:gd name="connsiteX21" fmla="*/ 156879 w 487268"/>
                      <a:gd name="connsiteY21" fmla="*/ 9525 h 196215"/>
                      <a:gd name="connsiteX22" fmla="*/ 172119 w 487268"/>
                      <a:gd name="connsiteY22" fmla="*/ 7620 h 196215"/>
                      <a:gd name="connsiteX23" fmla="*/ 196884 w 487268"/>
                      <a:gd name="connsiteY23" fmla="*/ 5715 h 196215"/>
                      <a:gd name="connsiteX24" fmla="*/ 212124 w 487268"/>
                      <a:gd name="connsiteY24" fmla="*/ 1905 h 196215"/>
                      <a:gd name="connsiteX25" fmla="*/ 219744 w 487268"/>
                      <a:gd name="connsiteY25" fmla="*/ 0 h 196215"/>
                      <a:gd name="connsiteX26" fmla="*/ 231174 w 487268"/>
                      <a:gd name="connsiteY26" fmla="*/ 1905 h 196215"/>
                      <a:gd name="connsiteX27" fmla="*/ 238794 w 487268"/>
                      <a:gd name="connsiteY27" fmla="*/ 5715 h 196215"/>
                      <a:gd name="connsiteX28" fmla="*/ 246414 w 487268"/>
                      <a:gd name="connsiteY28" fmla="*/ 3810 h 196215"/>
                      <a:gd name="connsiteX29" fmla="*/ 301659 w 487268"/>
                      <a:gd name="connsiteY29" fmla="*/ 15240 h 196215"/>
                      <a:gd name="connsiteX30" fmla="*/ 263559 w 487268"/>
                      <a:gd name="connsiteY30" fmla="*/ 7620 h 196215"/>
                      <a:gd name="connsiteX31" fmla="*/ 337854 w 487268"/>
                      <a:gd name="connsiteY31" fmla="*/ 30480 h 196215"/>
                      <a:gd name="connsiteX32" fmla="*/ 368334 w 487268"/>
                      <a:gd name="connsiteY32" fmla="*/ 49530 h 196215"/>
                      <a:gd name="connsiteX33" fmla="*/ 385479 w 487268"/>
                      <a:gd name="connsiteY33" fmla="*/ 66675 h 196215"/>
                      <a:gd name="connsiteX34" fmla="*/ 391194 w 487268"/>
                      <a:gd name="connsiteY34" fmla="*/ 68580 h 196215"/>
                      <a:gd name="connsiteX35" fmla="*/ 396909 w 487268"/>
                      <a:gd name="connsiteY35" fmla="*/ 72390 h 196215"/>
                      <a:gd name="connsiteX36" fmla="*/ 412149 w 487268"/>
                      <a:gd name="connsiteY36" fmla="*/ 76200 h 196215"/>
                      <a:gd name="connsiteX37" fmla="*/ 425484 w 487268"/>
                      <a:gd name="connsiteY37" fmla="*/ 80010 h 196215"/>
                      <a:gd name="connsiteX38" fmla="*/ 436914 w 487268"/>
                      <a:gd name="connsiteY38" fmla="*/ 83820 h 196215"/>
                      <a:gd name="connsiteX39" fmla="*/ 440724 w 487268"/>
                      <a:gd name="connsiteY39" fmla="*/ 89535 h 196215"/>
                      <a:gd name="connsiteX40" fmla="*/ 446439 w 487268"/>
                      <a:gd name="connsiteY40" fmla="*/ 93345 h 196215"/>
                      <a:gd name="connsiteX41" fmla="*/ 454059 w 487268"/>
                      <a:gd name="connsiteY41" fmla="*/ 100965 h 196215"/>
                      <a:gd name="connsiteX42" fmla="*/ 461679 w 487268"/>
                      <a:gd name="connsiteY42" fmla="*/ 108585 h 196215"/>
                      <a:gd name="connsiteX43" fmla="*/ 463584 w 487268"/>
                      <a:gd name="connsiteY43" fmla="*/ 114300 h 196215"/>
                      <a:gd name="connsiteX44" fmla="*/ 476919 w 487268"/>
                      <a:gd name="connsiteY44" fmla="*/ 118110 h 196215"/>
                      <a:gd name="connsiteX45" fmla="*/ 482634 w 487268"/>
                      <a:gd name="connsiteY45" fmla="*/ 121920 h 196215"/>
                      <a:gd name="connsiteX46" fmla="*/ 484539 w 487268"/>
                      <a:gd name="connsiteY46" fmla="*/ 165735 h 196215"/>
                      <a:gd name="connsiteX47" fmla="*/ 480729 w 487268"/>
                      <a:gd name="connsiteY47" fmla="*/ 173355 h 196215"/>
                      <a:gd name="connsiteX48" fmla="*/ 475014 w 487268"/>
                      <a:gd name="connsiteY48" fmla="*/ 175260 h 196215"/>
                      <a:gd name="connsiteX49" fmla="*/ 457869 w 487268"/>
                      <a:gd name="connsiteY49" fmla="*/ 180975 h 196215"/>
                      <a:gd name="connsiteX50" fmla="*/ 446439 w 487268"/>
                      <a:gd name="connsiteY50" fmla="*/ 179070 h 196215"/>
                      <a:gd name="connsiteX51" fmla="*/ 429294 w 487268"/>
                      <a:gd name="connsiteY51" fmla="*/ 169545 h 196215"/>
                      <a:gd name="connsiteX52" fmla="*/ 417864 w 487268"/>
                      <a:gd name="connsiteY52" fmla="*/ 161925 h 196215"/>
                      <a:gd name="connsiteX53" fmla="*/ 414054 w 487268"/>
                      <a:gd name="connsiteY53" fmla="*/ 156210 h 196215"/>
                      <a:gd name="connsiteX54" fmla="*/ 408339 w 487268"/>
                      <a:gd name="connsiteY54" fmla="*/ 154305 h 196215"/>
                      <a:gd name="connsiteX55" fmla="*/ 406434 w 487268"/>
                      <a:gd name="connsiteY55" fmla="*/ 148590 h 196215"/>
                      <a:gd name="connsiteX56" fmla="*/ 395004 w 487268"/>
                      <a:gd name="connsiteY56" fmla="*/ 140970 h 196215"/>
                      <a:gd name="connsiteX57" fmla="*/ 391194 w 487268"/>
                      <a:gd name="connsiteY57" fmla="*/ 135255 h 196215"/>
                      <a:gd name="connsiteX58" fmla="*/ 383574 w 487268"/>
                      <a:gd name="connsiteY58" fmla="*/ 131445 h 196215"/>
                      <a:gd name="connsiteX59" fmla="*/ 374049 w 487268"/>
                      <a:gd name="connsiteY59" fmla="*/ 125730 h 196215"/>
                      <a:gd name="connsiteX60" fmla="*/ 366429 w 487268"/>
                      <a:gd name="connsiteY60" fmla="*/ 120015 h 196215"/>
                      <a:gd name="connsiteX61" fmla="*/ 353094 w 487268"/>
                      <a:gd name="connsiteY61" fmla="*/ 116205 h 196215"/>
                      <a:gd name="connsiteX62" fmla="*/ 318804 w 487268"/>
                      <a:gd name="connsiteY62" fmla="*/ 110490 h 196215"/>
                      <a:gd name="connsiteX63" fmla="*/ 313089 w 487268"/>
                      <a:gd name="connsiteY63" fmla="*/ 106680 h 196215"/>
                      <a:gd name="connsiteX64" fmla="*/ 299754 w 487268"/>
                      <a:gd name="connsiteY64" fmla="*/ 102870 h 196215"/>
                      <a:gd name="connsiteX65" fmla="*/ 294039 w 487268"/>
                      <a:gd name="connsiteY65" fmla="*/ 100965 h 196215"/>
                      <a:gd name="connsiteX66" fmla="*/ 290229 w 487268"/>
                      <a:gd name="connsiteY66" fmla="*/ 95250 h 196215"/>
                      <a:gd name="connsiteX67" fmla="*/ 284514 w 487268"/>
                      <a:gd name="connsiteY67" fmla="*/ 93345 h 196215"/>
                      <a:gd name="connsiteX68" fmla="*/ 276894 w 487268"/>
                      <a:gd name="connsiteY68" fmla="*/ 89535 h 196215"/>
                      <a:gd name="connsiteX69" fmla="*/ 269274 w 487268"/>
                      <a:gd name="connsiteY69" fmla="*/ 87630 h 196215"/>
                      <a:gd name="connsiteX70" fmla="*/ 240699 w 487268"/>
                      <a:gd name="connsiteY70" fmla="*/ 81915 h 196215"/>
                      <a:gd name="connsiteX71" fmla="*/ 179739 w 487268"/>
                      <a:gd name="connsiteY71" fmla="*/ 85725 h 196215"/>
                      <a:gd name="connsiteX72" fmla="*/ 174024 w 487268"/>
                      <a:gd name="connsiteY72" fmla="*/ 87630 h 196215"/>
                      <a:gd name="connsiteX73" fmla="*/ 151164 w 487268"/>
                      <a:gd name="connsiteY73" fmla="*/ 93345 h 196215"/>
                      <a:gd name="connsiteX74" fmla="*/ 134019 w 487268"/>
                      <a:gd name="connsiteY74" fmla="*/ 102870 h 196215"/>
                      <a:gd name="connsiteX75" fmla="*/ 132114 w 487268"/>
                      <a:gd name="connsiteY75" fmla="*/ 108585 h 196215"/>
                      <a:gd name="connsiteX76" fmla="*/ 109254 w 487268"/>
                      <a:gd name="connsiteY76" fmla="*/ 116205 h 196215"/>
                      <a:gd name="connsiteX77" fmla="*/ 101634 w 487268"/>
                      <a:gd name="connsiteY77" fmla="*/ 120015 h 196215"/>
                      <a:gd name="connsiteX78" fmla="*/ 82584 w 487268"/>
                      <a:gd name="connsiteY78" fmla="*/ 139065 h 196215"/>
                      <a:gd name="connsiteX79" fmla="*/ 76869 w 487268"/>
                      <a:gd name="connsiteY79" fmla="*/ 150495 h 196215"/>
                      <a:gd name="connsiteX80" fmla="*/ 74964 w 487268"/>
                      <a:gd name="connsiteY80" fmla="*/ 156210 h 196215"/>
                      <a:gd name="connsiteX81" fmla="*/ 36864 w 487268"/>
                      <a:gd name="connsiteY81" fmla="*/ 192405 h 196215"/>
                      <a:gd name="connsiteX82" fmla="*/ 23529 w 487268"/>
                      <a:gd name="connsiteY8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5434 w 487268"/>
                      <a:gd name="connsiteY7" fmla="*/ 97155 h 196215"/>
                      <a:gd name="connsiteX8" fmla="*/ 31149 w 487268"/>
                      <a:gd name="connsiteY8" fmla="*/ 95250 h 196215"/>
                      <a:gd name="connsiteX9" fmla="*/ 33054 w 487268"/>
                      <a:gd name="connsiteY9" fmla="*/ 87630 h 196215"/>
                      <a:gd name="connsiteX10" fmla="*/ 38769 w 487268"/>
                      <a:gd name="connsiteY10" fmla="*/ 85725 h 196215"/>
                      <a:gd name="connsiteX11" fmla="*/ 55914 w 487268"/>
                      <a:gd name="connsiteY11" fmla="*/ 70485 h 196215"/>
                      <a:gd name="connsiteX12" fmla="*/ 63534 w 487268"/>
                      <a:gd name="connsiteY12" fmla="*/ 62865 h 196215"/>
                      <a:gd name="connsiteX13" fmla="*/ 82584 w 487268"/>
                      <a:gd name="connsiteY13" fmla="*/ 47625 h 196215"/>
                      <a:gd name="connsiteX14" fmla="*/ 95919 w 487268"/>
                      <a:gd name="connsiteY14" fmla="*/ 41910 h 196215"/>
                      <a:gd name="connsiteX15" fmla="*/ 101634 w 487268"/>
                      <a:gd name="connsiteY15" fmla="*/ 38100 h 196215"/>
                      <a:gd name="connsiteX16" fmla="*/ 113064 w 487268"/>
                      <a:gd name="connsiteY16" fmla="*/ 34290 h 196215"/>
                      <a:gd name="connsiteX17" fmla="*/ 128304 w 487268"/>
                      <a:gd name="connsiteY17" fmla="*/ 24765 h 196215"/>
                      <a:gd name="connsiteX18" fmla="*/ 139734 w 487268"/>
                      <a:gd name="connsiteY18" fmla="*/ 17145 h 196215"/>
                      <a:gd name="connsiteX19" fmla="*/ 145449 w 487268"/>
                      <a:gd name="connsiteY19" fmla="*/ 15240 h 196215"/>
                      <a:gd name="connsiteX20" fmla="*/ 156879 w 487268"/>
                      <a:gd name="connsiteY20" fmla="*/ 9525 h 196215"/>
                      <a:gd name="connsiteX21" fmla="*/ 172119 w 487268"/>
                      <a:gd name="connsiteY21" fmla="*/ 7620 h 196215"/>
                      <a:gd name="connsiteX22" fmla="*/ 196884 w 487268"/>
                      <a:gd name="connsiteY22" fmla="*/ 5715 h 196215"/>
                      <a:gd name="connsiteX23" fmla="*/ 212124 w 487268"/>
                      <a:gd name="connsiteY23" fmla="*/ 1905 h 196215"/>
                      <a:gd name="connsiteX24" fmla="*/ 219744 w 487268"/>
                      <a:gd name="connsiteY24" fmla="*/ 0 h 196215"/>
                      <a:gd name="connsiteX25" fmla="*/ 231174 w 487268"/>
                      <a:gd name="connsiteY25" fmla="*/ 1905 h 196215"/>
                      <a:gd name="connsiteX26" fmla="*/ 238794 w 487268"/>
                      <a:gd name="connsiteY26" fmla="*/ 5715 h 196215"/>
                      <a:gd name="connsiteX27" fmla="*/ 246414 w 487268"/>
                      <a:gd name="connsiteY27" fmla="*/ 3810 h 196215"/>
                      <a:gd name="connsiteX28" fmla="*/ 301659 w 487268"/>
                      <a:gd name="connsiteY28" fmla="*/ 15240 h 196215"/>
                      <a:gd name="connsiteX29" fmla="*/ 263559 w 487268"/>
                      <a:gd name="connsiteY29" fmla="*/ 7620 h 196215"/>
                      <a:gd name="connsiteX30" fmla="*/ 337854 w 487268"/>
                      <a:gd name="connsiteY30" fmla="*/ 30480 h 196215"/>
                      <a:gd name="connsiteX31" fmla="*/ 368334 w 487268"/>
                      <a:gd name="connsiteY31" fmla="*/ 49530 h 196215"/>
                      <a:gd name="connsiteX32" fmla="*/ 385479 w 487268"/>
                      <a:gd name="connsiteY32" fmla="*/ 66675 h 196215"/>
                      <a:gd name="connsiteX33" fmla="*/ 391194 w 487268"/>
                      <a:gd name="connsiteY33" fmla="*/ 68580 h 196215"/>
                      <a:gd name="connsiteX34" fmla="*/ 396909 w 487268"/>
                      <a:gd name="connsiteY34" fmla="*/ 72390 h 196215"/>
                      <a:gd name="connsiteX35" fmla="*/ 412149 w 487268"/>
                      <a:gd name="connsiteY35" fmla="*/ 76200 h 196215"/>
                      <a:gd name="connsiteX36" fmla="*/ 425484 w 487268"/>
                      <a:gd name="connsiteY36" fmla="*/ 80010 h 196215"/>
                      <a:gd name="connsiteX37" fmla="*/ 436914 w 487268"/>
                      <a:gd name="connsiteY37" fmla="*/ 83820 h 196215"/>
                      <a:gd name="connsiteX38" fmla="*/ 440724 w 487268"/>
                      <a:gd name="connsiteY38" fmla="*/ 89535 h 196215"/>
                      <a:gd name="connsiteX39" fmla="*/ 446439 w 487268"/>
                      <a:gd name="connsiteY39" fmla="*/ 93345 h 196215"/>
                      <a:gd name="connsiteX40" fmla="*/ 454059 w 487268"/>
                      <a:gd name="connsiteY40" fmla="*/ 100965 h 196215"/>
                      <a:gd name="connsiteX41" fmla="*/ 461679 w 487268"/>
                      <a:gd name="connsiteY41" fmla="*/ 108585 h 196215"/>
                      <a:gd name="connsiteX42" fmla="*/ 463584 w 487268"/>
                      <a:gd name="connsiteY42" fmla="*/ 114300 h 196215"/>
                      <a:gd name="connsiteX43" fmla="*/ 476919 w 487268"/>
                      <a:gd name="connsiteY43" fmla="*/ 118110 h 196215"/>
                      <a:gd name="connsiteX44" fmla="*/ 482634 w 487268"/>
                      <a:gd name="connsiteY44" fmla="*/ 121920 h 196215"/>
                      <a:gd name="connsiteX45" fmla="*/ 484539 w 487268"/>
                      <a:gd name="connsiteY45" fmla="*/ 165735 h 196215"/>
                      <a:gd name="connsiteX46" fmla="*/ 480729 w 487268"/>
                      <a:gd name="connsiteY46" fmla="*/ 173355 h 196215"/>
                      <a:gd name="connsiteX47" fmla="*/ 475014 w 487268"/>
                      <a:gd name="connsiteY47" fmla="*/ 175260 h 196215"/>
                      <a:gd name="connsiteX48" fmla="*/ 457869 w 487268"/>
                      <a:gd name="connsiteY48" fmla="*/ 180975 h 196215"/>
                      <a:gd name="connsiteX49" fmla="*/ 446439 w 487268"/>
                      <a:gd name="connsiteY49" fmla="*/ 179070 h 196215"/>
                      <a:gd name="connsiteX50" fmla="*/ 429294 w 487268"/>
                      <a:gd name="connsiteY50" fmla="*/ 169545 h 196215"/>
                      <a:gd name="connsiteX51" fmla="*/ 417864 w 487268"/>
                      <a:gd name="connsiteY51" fmla="*/ 161925 h 196215"/>
                      <a:gd name="connsiteX52" fmla="*/ 414054 w 487268"/>
                      <a:gd name="connsiteY52" fmla="*/ 156210 h 196215"/>
                      <a:gd name="connsiteX53" fmla="*/ 408339 w 487268"/>
                      <a:gd name="connsiteY53" fmla="*/ 154305 h 196215"/>
                      <a:gd name="connsiteX54" fmla="*/ 406434 w 487268"/>
                      <a:gd name="connsiteY54" fmla="*/ 148590 h 196215"/>
                      <a:gd name="connsiteX55" fmla="*/ 395004 w 487268"/>
                      <a:gd name="connsiteY55" fmla="*/ 140970 h 196215"/>
                      <a:gd name="connsiteX56" fmla="*/ 391194 w 487268"/>
                      <a:gd name="connsiteY56" fmla="*/ 135255 h 196215"/>
                      <a:gd name="connsiteX57" fmla="*/ 383574 w 487268"/>
                      <a:gd name="connsiteY57" fmla="*/ 131445 h 196215"/>
                      <a:gd name="connsiteX58" fmla="*/ 374049 w 487268"/>
                      <a:gd name="connsiteY58" fmla="*/ 125730 h 196215"/>
                      <a:gd name="connsiteX59" fmla="*/ 366429 w 487268"/>
                      <a:gd name="connsiteY59" fmla="*/ 120015 h 196215"/>
                      <a:gd name="connsiteX60" fmla="*/ 353094 w 487268"/>
                      <a:gd name="connsiteY60" fmla="*/ 116205 h 196215"/>
                      <a:gd name="connsiteX61" fmla="*/ 318804 w 487268"/>
                      <a:gd name="connsiteY61" fmla="*/ 110490 h 196215"/>
                      <a:gd name="connsiteX62" fmla="*/ 313089 w 487268"/>
                      <a:gd name="connsiteY62" fmla="*/ 106680 h 196215"/>
                      <a:gd name="connsiteX63" fmla="*/ 299754 w 487268"/>
                      <a:gd name="connsiteY63" fmla="*/ 102870 h 196215"/>
                      <a:gd name="connsiteX64" fmla="*/ 294039 w 487268"/>
                      <a:gd name="connsiteY64" fmla="*/ 100965 h 196215"/>
                      <a:gd name="connsiteX65" fmla="*/ 290229 w 487268"/>
                      <a:gd name="connsiteY65" fmla="*/ 95250 h 196215"/>
                      <a:gd name="connsiteX66" fmla="*/ 284514 w 487268"/>
                      <a:gd name="connsiteY66" fmla="*/ 93345 h 196215"/>
                      <a:gd name="connsiteX67" fmla="*/ 276894 w 487268"/>
                      <a:gd name="connsiteY67" fmla="*/ 89535 h 196215"/>
                      <a:gd name="connsiteX68" fmla="*/ 269274 w 487268"/>
                      <a:gd name="connsiteY68" fmla="*/ 87630 h 196215"/>
                      <a:gd name="connsiteX69" fmla="*/ 240699 w 487268"/>
                      <a:gd name="connsiteY69" fmla="*/ 81915 h 196215"/>
                      <a:gd name="connsiteX70" fmla="*/ 179739 w 487268"/>
                      <a:gd name="connsiteY70" fmla="*/ 85725 h 196215"/>
                      <a:gd name="connsiteX71" fmla="*/ 174024 w 487268"/>
                      <a:gd name="connsiteY71" fmla="*/ 87630 h 196215"/>
                      <a:gd name="connsiteX72" fmla="*/ 151164 w 487268"/>
                      <a:gd name="connsiteY72" fmla="*/ 93345 h 196215"/>
                      <a:gd name="connsiteX73" fmla="*/ 134019 w 487268"/>
                      <a:gd name="connsiteY73" fmla="*/ 102870 h 196215"/>
                      <a:gd name="connsiteX74" fmla="*/ 132114 w 487268"/>
                      <a:gd name="connsiteY74" fmla="*/ 108585 h 196215"/>
                      <a:gd name="connsiteX75" fmla="*/ 109254 w 487268"/>
                      <a:gd name="connsiteY75" fmla="*/ 116205 h 196215"/>
                      <a:gd name="connsiteX76" fmla="*/ 101634 w 487268"/>
                      <a:gd name="connsiteY76" fmla="*/ 120015 h 196215"/>
                      <a:gd name="connsiteX77" fmla="*/ 82584 w 487268"/>
                      <a:gd name="connsiteY77" fmla="*/ 139065 h 196215"/>
                      <a:gd name="connsiteX78" fmla="*/ 76869 w 487268"/>
                      <a:gd name="connsiteY78" fmla="*/ 150495 h 196215"/>
                      <a:gd name="connsiteX79" fmla="*/ 74964 w 487268"/>
                      <a:gd name="connsiteY79" fmla="*/ 156210 h 196215"/>
                      <a:gd name="connsiteX80" fmla="*/ 36864 w 487268"/>
                      <a:gd name="connsiteY80" fmla="*/ 192405 h 196215"/>
                      <a:gd name="connsiteX81" fmla="*/ 23529 w 487268"/>
                      <a:gd name="connsiteY8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85479 w 487268"/>
                      <a:gd name="connsiteY31" fmla="*/ 66675 h 196215"/>
                      <a:gd name="connsiteX32" fmla="*/ 391194 w 487268"/>
                      <a:gd name="connsiteY32" fmla="*/ 68580 h 196215"/>
                      <a:gd name="connsiteX33" fmla="*/ 396909 w 487268"/>
                      <a:gd name="connsiteY33" fmla="*/ 72390 h 196215"/>
                      <a:gd name="connsiteX34" fmla="*/ 412149 w 487268"/>
                      <a:gd name="connsiteY34" fmla="*/ 76200 h 196215"/>
                      <a:gd name="connsiteX35" fmla="*/ 425484 w 487268"/>
                      <a:gd name="connsiteY35" fmla="*/ 80010 h 196215"/>
                      <a:gd name="connsiteX36" fmla="*/ 436914 w 487268"/>
                      <a:gd name="connsiteY36" fmla="*/ 83820 h 196215"/>
                      <a:gd name="connsiteX37" fmla="*/ 440724 w 487268"/>
                      <a:gd name="connsiteY37" fmla="*/ 89535 h 196215"/>
                      <a:gd name="connsiteX38" fmla="*/ 446439 w 487268"/>
                      <a:gd name="connsiteY38" fmla="*/ 93345 h 196215"/>
                      <a:gd name="connsiteX39" fmla="*/ 454059 w 487268"/>
                      <a:gd name="connsiteY39" fmla="*/ 100965 h 196215"/>
                      <a:gd name="connsiteX40" fmla="*/ 461679 w 487268"/>
                      <a:gd name="connsiteY40" fmla="*/ 108585 h 196215"/>
                      <a:gd name="connsiteX41" fmla="*/ 463584 w 487268"/>
                      <a:gd name="connsiteY41" fmla="*/ 114300 h 196215"/>
                      <a:gd name="connsiteX42" fmla="*/ 476919 w 487268"/>
                      <a:gd name="connsiteY42" fmla="*/ 118110 h 196215"/>
                      <a:gd name="connsiteX43" fmla="*/ 482634 w 487268"/>
                      <a:gd name="connsiteY43" fmla="*/ 121920 h 196215"/>
                      <a:gd name="connsiteX44" fmla="*/ 484539 w 487268"/>
                      <a:gd name="connsiteY44" fmla="*/ 165735 h 196215"/>
                      <a:gd name="connsiteX45" fmla="*/ 480729 w 487268"/>
                      <a:gd name="connsiteY45" fmla="*/ 173355 h 196215"/>
                      <a:gd name="connsiteX46" fmla="*/ 475014 w 487268"/>
                      <a:gd name="connsiteY46" fmla="*/ 175260 h 196215"/>
                      <a:gd name="connsiteX47" fmla="*/ 457869 w 487268"/>
                      <a:gd name="connsiteY47" fmla="*/ 180975 h 196215"/>
                      <a:gd name="connsiteX48" fmla="*/ 446439 w 487268"/>
                      <a:gd name="connsiteY48" fmla="*/ 179070 h 196215"/>
                      <a:gd name="connsiteX49" fmla="*/ 429294 w 487268"/>
                      <a:gd name="connsiteY49" fmla="*/ 169545 h 196215"/>
                      <a:gd name="connsiteX50" fmla="*/ 417864 w 487268"/>
                      <a:gd name="connsiteY50" fmla="*/ 161925 h 196215"/>
                      <a:gd name="connsiteX51" fmla="*/ 414054 w 487268"/>
                      <a:gd name="connsiteY51" fmla="*/ 156210 h 196215"/>
                      <a:gd name="connsiteX52" fmla="*/ 408339 w 487268"/>
                      <a:gd name="connsiteY52" fmla="*/ 154305 h 196215"/>
                      <a:gd name="connsiteX53" fmla="*/ 406434 w 487268"/>
                      <a:gd name="connsiteY53" fmla="*/ 148590 h 196215"/>
                      <a:gd name="connsiteX54" fmla="*/ 395004 w 487268"/>
                      <a:gd name="connsiteY54" fmla="*/ 140970 h 196215"/>
                      <a:gd name="connsiteX55" fmla="*/ 391194 w 487268"/>
                      <a:gd name="connsiteY55" fmla="*/ 135255 h 196215"/>
                      <a:gd name="connsiteX56" fmla="*/ 383574 w 487268"/>
                      <a:gd name="connsiteY56" fmla="*/ 131445 h 196215"/>
                      <a:gd name="connsiteX57" fmla="*/ 374049 w 487268"/>
                      <a:gd name="connsiteY57" fmla="*/ 125730 h 196215"/>
                      <a:gd name="connsiteX58" fmla="*/ 366429 w 487268"/>
                      <a:gd name="connsiteY58" fmla="*/ 120015 h 196215"/>
                      <a:gd name="connsiteX59" fmla="*/ 353094 w 487268"/>
                      <a:gd name="connsiteY59" fmla="*/ 116205 h 196215"/>
                      <a:gd name="connsiteX60" fmla="*/ 318804 w 487268"/>
                      <a:gd name="connsiteY60" fmla="*/ 110490 h 196215"/>
                      <a:gd name="connsiteX61" fmla="*/ 313089 w 487268"/>
                      <a:gd name="connsiteY61" fmla="*/ 106680 h 196215"/>
                      <a:gd name="connsiteX62" fmla="*/ 299754 w 487268"/>
                      <a:gd name="connsiteY62" fmla="*/ 102870 h 196215"/>
                      <a:gd name="connsiteX63" fmla="*/ 294039 w 487268"/>
                      <a:gd name="connsiteY63" fmla="*/ 100965 h 196215"/>
                      <a:gd name="connsiteX64" fmla="*/ 290229 w 487268"/>
                      <a:gd name="connsiteY64" fmla="*/ 95250 h 196215"/>
                      <a:gd name="connsiteX65" fmla="*/ 284514 w 487268"/>
                      <a:gd name="connsiteY65" fmla="*/ 93345 h 196215"/>
                      <a:gd name="connsiteX66" fmla="*/ 276894 w 487268"/>
                      <a:gd name="connsiteY66" fmla="*/ 89535 h 196215"/>
                      <a:gd name="connsiteX67" fmla="*/ 269274 w 487268"/>
                      <a:gd name="connsiteY67" fmla="*/ 87630 h 196215"/>
                      <a:gd name="connsiteX68" fmla="*/ 240699 w 487268"/>
                      <a:gd name="connsiteY68" fmla="*/ 81915 h 196215"/>
                      <a:gd name="connsiteX69" fmla="*/ 179739 w 487268"/>
                      <a:gd name="connsiteY69" fmla="*/ 85725 h 196215"/>
                      <a:gd name="connsiteX70" fmla="*/ 174024 w 487268"/>
                      <a:gd name="connsiteY70" fmla="*/ 87630 h 196215"/>
                      <a:gd name="connsiteX71" fmla="*/ 151164 w 487268"/>
                      <a:gd name="connsiteY71" fmla="*/ 93345 h 196215"/>
                      <a:gd name="connsiteX72" fmla="*/ 134019 w 487268"/>
                      <a:gd name="connsiteY72" fmla="*/ 102870 h 196215"/>
                      <a:gd name="connsiteX73" fmla="*/ 132114 w 487268"/>
                      <a:gd name="connsiteY73" fmla="*/ 108585 h 196215"/>
                      <a:gd name="connsiteX74" fmla="*/ 109254 w 487268"/>
                      <a:gd name="connsiteY74" fmla="*/ 116205 h 196215"/>
                      <a:gd name="connsiteX75" fmla="*/ 101634 w 487268"/>
                      <a:gd name="connsiteY75" fmla="*/ 120015 h 196215"/>
                      <a:gd name="connsiteX76" fmla="*/ 82584 w 487268"/>
                      <a:gd name="connsiteY76" fmla="*/ 139065 h 196215"/>
                      <a:gd name="connsiteX77" fmla="*/ 76869 w 487268"/>
                      <a:gd name="connsiteY77" fmla="*/ 150495 h 196215"/>
                      <a:gd name="connsiteX78" fmla="*/ 74964 w 487268"/>
                      <a:gd name="connsiteY78" fmla="*/ 156210 h 196215"/>
                      <a:gd name="connsiteX79" fmla="*/ 36864 w 487268"/>
                      <a:gd name="connsiteY79" fmla="*/ 192405 h 196215"/>
                      <a:gd name="connsiteX80" fmla="*/ 23529 w 487268"/>
                      <a:gd name="connsiteY8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12149 w 487268"/>
                      <a:gd name="connsiteY33" fmla="*/ 76200 h 196215"/>
                      <a:gd name="connsiteX34" fmla="*/ 425484 w 487268"/>
                      <a:gd name="connsiteY34" fmla="*/ 80010 h 196215"/>
                      <a:gd name="connsiteX35" fmla="*/ 436914 w 487268"/>
                      <a:gd name="connsiteY35" fmla="*/ 83820 h 196215"/>
                      <a:gd name="connsiteX36" fmla="*/ 440724 w 487268"/>
                      <a:gd name="connsiteY36" fmla="*/ 89535 h 196215"/>
                      <a:gd name="connsiteX37" fmla="*/ 446439 w 487268"/>
                      <a:gd name="connsiteY37" fmla="*/ 93345 h 196215"/>
                      <a:gd name="connsiteX38" fmla="*/ 454059 w 487268"/>
                      <a:gd name="connsiteY38" fmla="*/ 100965 h 196215"/>
                      <a:gd name="connsiteX39" fmla="*/ 461679 w 487268"/>
                      <a:gd name="connsiteY39" fmla="*/ 108585 h 196215"/>
                      <a:gd name="connsiteX40" fmla="*/ 463584 w 487268"/>
                      <a:gd name="connsiteY40" fmla="*/ 114300 h 196215"/>
                      <a:gd name="connsiteX41" fmla="*/ 476919 w 487268"/>
                      <a:gd name="connsiteY41" fmla="*/ 118110 h 196215"/>
                      <a:gd name="connsiteX42" fmla="*/ 482634 w 487268"/>
                      <a:gd name="connsiteY42" fmla="*/ 121920 h 196215"/>
                      <a:gd name="connsiteX43" fmla="*/ 484539 w 487268"/>
                      <a:gd name="connsiteY43" fmla="*/ 165735 h 196215"/>
                      <a:gd name="connsiteX44" fmla="*/ 480729 w 487268"/>
                      <a:gd name="connsiteY44" fmla="*/ 173355 h 196215"/>
                      <a:gd name="connsiteX45" fmla="*/ 475014 w 487268"/>
                      <a:gd name="connsiteY45" fmla="*/ 175260 h 196215"/>
                      <a:gd name="connsiteX46" fmla="*/ 457869 w 487268"/>
                      <a:gd name="connsiteY46" fmla="*/ 180975 h 196215"/>
                      <a:gd name="connsiteX47" fmla="*/ 446439 w 487268"/>
                      <a:gd name="connsiteY47" fmla="*/ 179070 h 196215"/>
                      <a:gd name="connsiteX48" fmla="*/ 429294 w 487268"/>
                      <a:gd name="connsiteY48" fmla="*/ 169545 h 196215"/>
                      <a:gd name="connsiteX49" fmla="*/ 417864 w 487268"/>
                      <a:gd name="connsiteY49" fmla="*/ 161925 h 196215"/>
                      <a:gd name="connsiteX50" fmla="*/ 414054 w 487268"/>
                      <a:gd name="connsiteY50" fmla="*/ 156210 h 196215"/>
                      <a:gd name="connsiteX51" fmla="*/ 408339 w 487268"/>
                      <a:gd name="connsiteY51" fmla="*/ 154305 h 196215"/>
                      <a:gd name="connsiteX52" fmla="*/ 406434 w 487268"/>
                      <a:gd name="connsiteY52" fmla="*/ 148590 h 196215"/>
                      <a:gd name="connsiteX53" fmla="*/ 395004 w 487268"/>
                      <a:gd name="connsiteY53" fmla="*/ 140970 h 196215"/>
                      <a:gd name="connsiteX54" fmla="*/ 391194 w 487268"/>
                      <a:gd name="connsiteY54" fmla="*/ 135255 h 196215"/>
                      <a:gd name="connsiteX55" fmla="*/ 383574 w 487268"/>
                      <a:gd name="connsiteY55" fmla="*/ 131445 h 196215"/>
                      <a:gd name="connsiteX56" fmla="*/ 374049 w 487268"/>
                      <a:gd name="connsiteY56" fmla="*/ 125730 h 196215"/>
                      <a:gd name="connsiteX57" fmla="*/ 366429 w 487268"/>
                      <a:gd name="connsiteY57" fmla="*/ 120015 h 196215"/>
                      <a:gd name="connsiteX58" fmla="*/ 353094 w 487268"/>
                      <a:gd name="connsiteY58" fmla="*/ 116205 h 196215"/>
                      <a:gd name="connsiteX59" fmla="*/ 318804 w 487268"/>
                      <a:gd name="connsiteY59" fmla="*/ 110490 h 196215"/>
                      <a:gd name="connsiteX60" fmla="*/ 313089 w 487268"/>
                      <a:gd name="connsiteY60" fmla="*/ 106680 h 196215"/>
                      <a:gd name="connsiteX61" fmla="*/ 299754 w 487268"/>
                      <a:gd name="connsiteY61" fmla="*/ 102870 h 196215"/>
                      <a:gd name="connsiteX62" fmla="*/ 294039 w 487268"/>
                      <a:gd name="connsiteY62" fmla="*/ 100965 h 196215"/>
                      <a:gd name="connsiteX63" fmla="*/ 290229 w 487268"/>
                      <a:gd name="connsiteY63" fmla="*/ 95250 h 196215"/>
                      <a:gd name="connsiteX64" fmla="*/ 284514 w 487268"/>
                      <a:gd name="connsiteY64" fmla="*/ 93345 h 196215"/>
                      <a:gd name="connsiteX65" fmla="*/ 276894 w 487268"/>
                      <a:gd name="connsiteY65" fmla="*/ 89535 h 196215"/>
                      <a:gd name="connsiteX66" fmla="*/ 269274 w 487268"/>
                      <a:gd name="connsiteY66" fmla="*/ 87630 h 196215"/>
                      <a:gd name="connsiteX67" fmla="*/ 240699 w 487268"/>
                      <a:gd name="connsiteY67" fmla="*/ 81915 h 196215"/>
                      <a:gd name="connsiteX68" fmla="*/ 179739 w 487268"/>
                      <a:gd name="connsiteY68" fmla="*/ 85725 h 196215"/>
                      <a:gd name="connsiteX69" fmla="*/ 174024 w 487268"/>
                      <a:gd name="connsiteY69" fmla="*/ 87630 h 196215"/>
                      <a:gd name="connsiteX70" fmla="*/ 151164 w 487268"/>
                      <a:gd name="connsiteY70" fmla="*/ 93345 h 196215"/>
                      <a:gd name="connsiteX71" fmla="*/ 134019 w 487268"/>
                      <a:gd name="connsiteY71" fmla="*/ 102870 h 196215"/>
                      <a:gd name="connsiteX72" fmla="*/ 132114 w 487268"/>
                      <a:gd name="connsiteY72" fmla="*/ 108585 h 196215"/>
                      <a:gd name="connsiteX73" fmla="*/ 109254 w 487268"/>
                      <a:gd name="connsiteY73" fmla="*/ 116205 h 196215"/>
                      <a:gd name="connsiteX74" fmla="*/ 101634 w 487268"/>
                      <a:gd name="connsiteY74" fmla="*/ 120015 h 196215"/>
                      <a:gd name="connsiteX75" fmla="*/ 82584 w 487268"/>
                      <a:gd name="connsiteY75" fmla="*/ 139065 h 196215"/>
                      <a:gd name="connsiteX76" fmla="*/ 76869 w 487268"/>
                      <a:gd name="connsiteY76" fmla="*/ 150495 h 196215"/>
                      <a:gd name="connsiteX77" fmla="*/ 74964 w 487268"/>
                      <a:gd name="connsiteY77" fmla="*/ 156210 h 196215"/>
                      <a:gd name="connsiteX78" fmla="*/ 36864 w 487268"/>
                      <a:gd name="connsiteY78" fmla="*/ 192405 h 196215"/>
                      <a:gd name="connsiteX79" fmla="*/ 23529 w 487268"/>
                      <a:gd name="connsiteY7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25484 w 487268"/>
                      <a:gd name="connsiteY33" fmla="*/ 80010 h 196215"/>
                      <a:gd name="connsiteX34" fmla="*/ 436914 w 487268"/>
                      <a:gd name="connsiteY34" fmla="*/ 83820 h 196215"/>
                      <a:gd name="connsiteX35" fmla="*/ 440724 w 487268"/>
                      <a:gd name="connsiteY35" fmla="*/ 89535 h 196215"/>
                      <a:gd name="connsiteX36" fmla="*/ 446439 w 487268"/>
                      <a:gd name="connsiteY36" fmla="*/ 93345 h 196215"/>
                      <a:gd name="connsiteX37" fmla="*/ 454059 w 487268"/>
                      <a:gd name="connsiteY37" fmla="*/ 100965 h 196215"/>
                      <a:gd name="connsiteX38" fmla="*/ 461679 w 487268"/>
                      <a:gd name="connsiteY38" fmla="*/ 108585 h 196215"/>
                      <a:gd name="connsiteX39" fmla="*/ 463584 w 487268"/>
                      <a:gd name="connsiteY39" fmla="*/ 114300 h 196215"/>
                      <a:gd name="connsiteX40" fmla="*/ 476919 w 487268"/>
                      <a:gd name="connsiteY40" fmla="*/ 118110 h 196215"/>
                      <a:gd name="connsiteX41" fmla="*/ 482634 w 487268"/>
                      <a:gd name="connsiteY41" fmla="*/ 121920 h 196215"/>
                      <a:gd name="connsiteX42" fmla="*/ 484539 w 487268"/>
                      <a:gd name="connsiteY42" fmla="*/ 165735 h 196215"/>
                      <a:gd name="connsiteX43" fmla="*/ 480729 w 487268"/>
                      <a:gd name="connsiteY43" fmla="*/ 173355 h 196215"/>
                      <a:gd name="connsiteX44" fmla="*/ 475014 w 487268"/>
                      <a:gd name="connsiteY44" fmla="*/ 175260 h 196215"/>
                      <a:gd name="connsiteX45" fmla="*/ 457869 w 487268"/>
                      <a:gd name="connsiteY45" fmla="*/ 180975 h 196215"/>
                      <a:gd name="connsiteX46" fmla="*/ 446439 w 487268"/>
                      <a:gd name="connsiteY46" fmla="*/ 179070 h 196215"/>
                      <a:gd name="connsiteX47" fmla="*/ 429294 w 487268"/>
                      <a:gd name="connsiteY47" fmla="*/ 169545 h 196215"/>
                      <a:gd name="connsiteX48" fmla="*/ 417864 w 487268"/>
                      <a:gd name="connsiteY48" fmla="*/ 161925 h 196215"/>
                      <a:gd name="connsiteX49" fmla="*/ 414054 w 487268"/>
                      <a:gd name="connsiteY49" fmla="*/ 156210 h 196215"/>
                      <a:gd name="connsiteX50" fmla="*/ 408339 w 487268"/>
                      <a:gd name="connsiteY50" fmla="*/ 154305 h 196215"/>
                      <a:gd name="connsiteX51" fmla="*/ 406434 w 487268"/>
                      <a:gd name="connsiteY51" fmla="*/ 148590 h 196215"/>
                      <a:gd name="connsiteX52" fmla="*/ 395004 w 487268"/>
                      <a:gd name="connsiteY52" fmla="*/ 140970 h 196215"/>
                      <a:gd name="connsiteX53" fmla="*/ 391194 w 487268"/>
                      <a:gd name="connsiteY53" fmla="*/ 135255 h 196215"/>
                      <a:gd name="connsiteX54" fmla="*/ 383574 w 487268"/>
                      <a:gd name="connsiteY54" fmla="*/ 131445 h 196215"/>
                      <a:gd name="connsiteX55" fmla="*/ 374049 w 487268"/>
                      <a:gd name="connsiteY55" fmla="*/ 125730 h 196215"/>
                      <a:gd name="connsiteX56" fmla="*/ 366429 w 487268"/>
                      <a:gd name="connsiteY56" fmla="*/ 120015 h 196215"/>
                      <a:gd name="connsiteX57" fmla="*/ 353094 w 487268"/>
                      <a:gd name="connsiteY57" fmla="*/ 116205 h 196215"/>
                      <a:gd name="connsiteX58" fmla="*/ 318804 w 487268"/>
                      <a:gd name="connsiteY58" fmla="*/ 110490 h 196215"/>
                      <a:gd name="connsiteX59" fmla="*/ 313089 w 487268"/>
                      <a:gd name="connsiteY59" fmla="*/ 106680 h 196215"/>
                      <a:gd name="connsiteX60" fmla="*/ 299754 w 487268"/>
                      <a:gd name="connsiteY60" fmla="*/ 102870 h 196215"/>
                      <a:gd name="connsiteX61" fmla="*/ 294039 w 487268"/>
                      <a:gd name="connsiteY61" fmla="*/ 100965 h 196215"/>
                      <a:gd name="connsiteX62" fmla="*/ 290229 w 487268"/>
                      <a:gd name="connsiteY62" fmla="*/ 95250 h 196215"/>
                      <a:gd name="connsiteX63" fmla="*/ 284514 w 487268"/>
                      <a:gd name="connsiteY63" fmla="*/ 93345 h 196215"/>
                      <a:gd name="connsiteX64" fmla="*/ 276894 w 487268"/>
                      <a:gd name="connsiteY64" fmla="*/ 89535 h 196215"/>
                      <a:gd name="connsiteX65" fmla="*/ 269274 w 487268"/>
                      <a:gd name="connsiteY65" fmla="*/ 87630 h 196215"/>
                      <a:gd name="connsiteX66" fmla="*/ 240699 w 487268"/>
                      <a:gd name="connsiteY66" fmla="*/ 81915 h 196215"/>
                      <a:gd name="connsiteX67" fmla="*/ 179739 w 487268"/>
                      <a:gd name="connsiteY67" fmla="*/ 85725 h 196215"/>
                      <a:gd name="connsiteX68" fmla="*/ 174024 w 487268"/>
                      <a:gd name="connsiteY68" fmla="*/ 87630 h 196215"/>
                      <a:gd name="connsiteX69" fmla="*/ 151164 w 487268"/>
                      <a:gd name="connsiteY69" fmla="*/ 93345 h 196215"/>
                      <a:gd name="connsiteX70" fmla="*/ 134019 w 487268"/>
                      <a:gd name="connsiteY70" fmla="*/ 102870 h 196215"/>
                      <a:gd name="connsiteX71" fmla="*/ 132114 w 487268"/>
                      <a:gd name="connsiteY71" fmla="*/ 108585 h 196215"/>
                      <a:gd name="connsiteX72" fmla="*/ 109254 w 487268"/>
                      <a:gd name="connsiteY72" fmla="*/ 116205 h 196215"/>
                      <a:gd name="connsiteX73" fmla="*/ 101634 w 487268"/>
                      <a:gd name="connsiteY73" fmla="*/ 120015 h 196215"/>
                      <a:gd name="connsiteX74" fmla="*/ 82584 w 487268"/>
                      <a:gd name="connsiteY74" fmla="*/ 139065 h 196215"/>
                      <a:gd name="connsiteX75" fmla="*/ 76869 w 487268"/>
                      <a:gd name="connsiteY75" fmla="*/ 150495 h 196215"/>
                      <a:gd name="connsiteX76" fmla="*/ 74964 w 487268"/>
                      <a:gd name="connsiteY76" fmla="*/ 156210 h 196215"/>
                      <a:gd name="connsiteX77" fmla="*/ 36864 w 487268"/>
                      <a:gd name="connsiteY77" fmla="*/ 192405 h 196215"/>
                      <a:gd name="connsiteX78" fmla="*/ 23529 w 487268"/>
                      <a:gd name="connsiteY7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425484 w 487268"/>
                      <a:gd name="connsiteY32" fmla="*/ 80010 h 196215"/>
                      <a:gd name="connsiteX33" fmla="*/ 436914 w 487268"/>
                      <a:gd name="connsiteY33" fmla="*/ 83820 h 196215"/>
                      <a:gd name="connsiteX34" fmla="*/ 440724 w 487268"/>
                      <a:gd name="connsiteY34" fmla="*/ 89535 h 196215"/>
                      <a:gd name="connsiteX35" fmla="*/ 446439 w 487268"/>
                      <a:gd name="connsiteY35" fmla="*/ 93345 h 196215"/>
                      <a:gd name="connsiteX36" fmla="*/ 454059 w 487268"/>
                      <a:gd name="connsiteY36" fmla="*/ 100965 h 196215"/>
                      <a:gd name="connsiteX37" fmla="*/ 461679 w 487268"/>
                      <a:gd name="connsiteY37" fmla="*/ 108585 h 196215"/>
                      <a:gd name="connsiteX38" fmla="*/ 463584 w 487268"/>
                      <a:gd name="connsiteY38" fmla="*/ 114300 h 196215"/>
                      <a:gd name="connsiteX39" fmla="*/ 476919 w 487268"/>
                      <a:gd name="connsiteY39" fmla="*/ 118110 h 196215"/>
                      <a:gd name="connsiteX40" fmla="*/ 482634 w 487268"/>
                      <a:gd name="connsiteY40" fmla="*/ 121920 h 196215"/>
                      <a:gd name="connsiteX41" fmla="*/ 484539 w 487268"/>
                      <a:gd name="connsiteY41" fmla="*/ 165735 h 196215"/>
                      <a:gd name="connsiteX42" fmla="*/ 480729 w 487268"/>
                      <a:gd name="connsiteY42" fmla="*/ 173355 h 196215"/>
                      <a:gd name="connsiteX43" fmla="*/ 475014 w 487268"/>
                      <a:gd name="connsiteY43" fmla="*/ 175260 h 196215"/>
                      <a:gd name="connsiteX44" fmla="*/ 457869 w 487268"/>
                      <a:gd name="connsiteY44" fmla="*/ 180975 h 196215"/>
                      <a:gd name="connsiteX45" fmla="*/ 446439 w 487268"/>
                      <a:gd name="connsiteY45" fmla="*/ 179070 h 196215"/>
                      <a:gd name="connsiteX46" fmla="*/ 429294 w 487268"/>
                      <a:gd name="connsiteY46" fmla="*/ 169545 h 196215"/>
                      <a:gd name="connsiteX47" fmla="*/ 417864 w 487268"/>
                      <a:gd name="connsiteY47" fmla="*/ 161925 h 196215"/>
                      <a:gd name="connsiteX48" fmla="*/ 414054 w 487268"/>
                      <a:gd name="connsiteY48" fmla="*/ 156210 h 196215"/>
                      <a:gd name="connsiteX49" fmla="*/ 408339 w 487268"/>
                      <a:gd name="connsiteY49" fmla="*/ 154305 h 196215"/>
                      <a:gd name="connsiteX50" fmla="*/ 406434 w 487268"/>
                      <a:gd name="connsiteY50" fmla="*/ 148590 h 196215"/>
                      <a:gd name="connsiteX51" fmla="*/ 395004 w 487268"/>
                      <a:gd name="connsiteY51" fmla="*/ 140970 h 196215"/>
                      <a:gd name="connsiteX52" fmla="*/ 391194 w 487268"/>
                      <a:gd name="connsiteY52" fmla="*/ 135255 h 196215"/>
                      <a:gd name="connsiteX53" fmla="*/ 383574 w 487268"/>
                      <a:gd name="connsiteY53" fmla="*/ 131445 h 196215"/>
                      <a:gd name="connsiteX54" fmla="*/ 374049 w 487268"/>
                      <a:gd name="connsiteY54" fmla="*/ 125730 h 196215"/>
                      <a:gd name="connsiteX55" fmla="*/ 366429 w 487268"/>
                      <a:gd name="connsiteY55" fmla="*/ 120015 h 196215"/>
                      <a:gd name="connsiteX56" fmla="*/ 353094 w 487268"/>
                      <a:gd name="connsiteY56" fmla="*/ 116205 h 196215"/>
                      <a:gd name="connsiteX57" fmla="*/ 318804 w 487268"/>
                      <a:gd name="connsiteY57" fmla="*/ 110490 h 196215"/>
                      <a:gd name="connsiteX58" fmla="*/ 313089 w 487268"/>
                      <a:gd name="connsiteY58" fmla="*/ 106680 h 196215"/>
                      <a:gd name="connsiteX59" fmla="*/ 299754 w 487268"/>
                      <a:gd name="connsiteY59" fmla="*/ 102870 h 196215"/>
                      <a:gd name="connsiteX60" fmla="*/ 294039 w 487268"/>
                      <a:gd name="connsiteY60" fmla="*/ 100965 h 196215"/>
                      <a:gd name="connsiteX61" fmla="*/ 290229 w 487268"/>
                      <a:gd name="connsiteY61" fmla="*/ 95250 h 196215"/>
                      <a:gd name="connsiteX62" fmla="*/ 284514 w 487268"/>
                      <a:gd name="connsiteY62" fmla="*/ 93345 h 196215"/>
                      <a:gd name="connsiteX63" fmla="*/ 276894 w 487268"/>
                      <a:gd name="connsiteY63" fmla="*/ 89535 h 196215"/>
                      <a:gd name="connsiteX64" fmla="*/ 269274 w 487268"/>
                      <a:gd name="connsiteY64" fmla="*/ 87630 h 196215"/>
                      <a:gd name="connsiteX65" fmla="*/ 240699 w 487268"/>
                      <a:gd name="connsiteY65" fmla="*/ 81915 h 196215"/>
                      <a:gd name="connsiteX66" fmla="*/ 179739 w 487268"/>
                      <a:gd name="connsiteY66" fmla="*/ 85725 h 196215"/>
                      <a:gd name="connsiteX67" fmla="*/ 174024 w 487268"/>
                      <a:gd name="connsiteY67" fmla="*/ 87630 h 196215"/>
                      <a:gd name="connsiteX68" fmla="*/ 151164 w 487268"/>
                      <a:gd name="connsiteY68" fmla="*/ 93345 h 196215"/>
                      <a:gd name="connsiteX69" fmla="*/ 134019 w 487268"/>
                      <a:gd name="connsiteY69" fmla="*/ 102870 h 196215"/>
                      <a:gd name="connsiteX70" fmla="*/ 132114 w 487268"/>
                      <a:gd name="connsiteY70" fmla="*/ 108585 h 196215"/>
                      <a:gd name="connsiteX71" fmla="*/ 109254 w 487268"/>
                      <a:gd name="connsiteY71" fmla="*/ 116205 h 196215"/>
                      <a:gd name="connsiteX72" fmla="*/ 101634 w 487268"/>
                      <a:gd name="connsiteY72" fmla="*/ 120015 h 196215"/>
                      <a:gd name="connsiteX73" fmla="*/ 82584 w 487268"/>
                      <a:gd name="connsiteY73" fmla="*/ 139065 h 196215"/>
                      <a:gd name="connsiteX74" fmla="*/ 76869 w 487268"/>
                      <a:gd name="connsiteY74" fmla="*/ 150495 h 196215"/>
                      <a:gd name="connsiteX75" fmla="*/ 74964 w 487268"/>
                      <a:gd name="connsiteY75" fmla="*/ 156210 h 196215"/>
                      <a:gd name="connsiteX76" fmla="*/ 36864 w 487268"/>
                      <a:gd name="connsiteY76" fmla="*/ 192405 h 196215"/>
                      <a:gd name="connsiteX77" fmla="*/ 23529 w 487268"/>
                      <a:gd name="connsiteY7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313089 w 487268"/>
                      <a:gd name="connsiteY57" fmla="*/ 106680 h 196215"/>
                      <a:gd name="connsiteX58" fmla="*/ 299754 w 487268"/>
                      <a:gd name="connsiteY58" fmla="*/ 102870 h 196215"/>
                      <a:gd name="connsiteX59" fmla="*/ 294039 w 487268"/>
                      <a:gd name="connsiteY59" fmla="*/ 100965 h 196215"/>
                      <a:gd name="connsiteX60" fmla="*/ 290229 w 487268"/>
                      <a:gd name="connsiteY60" fmla="*/ 95250 h 196215"/>
                      <a:gd name="connsiteX61" fmla="*/ 284514 w 487268"/>
                      <a:gd name="connsiteY61" fmla="*/ 93345 h 196215"/>
                      <a:gd name="connsiteX62" fmla="*/ 276894 w 487268"/>
                      <a:gd name="connsiteY62" fmla="*/ 89535 h 196215"/>
                      <a:gd name="connsiteX63" fmla="*/ 269274 w 487268"/>
                      <a:gd name="connsiteY63" fmla="*/ 87630 h 196215"/>
                      <a:gd name="connsiteX64" fmla="*/ 240699 w 487268"/>
                      <a:gd name="connsiteY64" fmla="*/ 81915 h 196215"/>
                      <a:gd name="connsiteX65" fmla="*/ 179739 w 487268"/>
                      <a:gd name="connsiteY65" fmla="*/ 85725 h 196215"/>
                      <a:gd name="connsiteX66" fmla="*/ 174024 w 487268"/>
                      <a:gd name="connsiteY66" fmla="*/ 87630 h 196215"/>
                      <a:gd name="connsiteX67" fmla="*/ 151164 w 487268"/>
                      <a:gd name="connsiteY67" fmla="*/ 93345 h 196215"/>
                      <a:gd name="connsiteX68" fmla="*/ 134019 w 487268"/>
                      <a:gd name="connsiteY68" fmla="*/ 102870 h 196215"/>
                      <a:gd name="connsiteX69" fmla="*/ 132114 w 487268"/>
                      <a:gd name="connsiteY69" fmla="*/ 108585 h 196215"/>
                      <a:gd name="connsiteX70" fmla="*/ 109254 w 487268"/>
                      <a:gd name="connsiteY70" fmla="*/ 116205 h 196215"/>
                      <a:gd name="connsiteX71" fmla="*/ 101634 w 487268"/>
                      <a:gd name="connsiteY71" fmla="*/ 120015 h 196215"/>
                      <a:gd name="connsiteX72" fmla="*/ 82584 w 487268"/>
                      <a:gd name="connsiteY72" fmla="*/ 139065 h 196215"/>
                      <a:gd name="connsiteX73" fmla="*/ 76869 w 487268"/>
                      <a:gd name="connsiteY73" fmla="*/ 150495 h 196215"/>
                      <a:gd name="connsiteX74" fmla="*/ 74964 w 487268"/>
                      <a:gd name="connsiteY74" fmla="*/ 156210 h 196215"/>
                      <a:gd name="connsiteX75" fmla="*/ 36864 w 487268"/>
                      <a:gd name="connsiteY75" fmla="*/ 192405 h 196215"/>
                      <a:gd name="connsiteX76" fmla="*/ 23529 w 487268"/>
                      <a:gd name="connsiteY7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299754 w 487268"/>
                      <a:gd name="connsiteY57" fmla="*/ 102870 h 196215"/>
                      <a:gd name="connsiteX58" fmla="*/ 294039 w 487268"/>
                      <a:gd name="connsiteY58" fmla="*/ 100965 h 196215"/>
                      <a:gd name="connsiteX59" fmla="*/ 290229 w 487268"/>
                      <a:gd name="connsiteY59" fmla="*/ 95250 h 196215"/>
                      <a:gd name="connsiteX60" fmla="*/ 284514 w 487268"/>
                      <a:gd name="connsiteY60" fmla="*/ 93345 h 196215"/>
                      <a:gd name="connsiteX61" fmla="*/ 276894 w 487268"/>
                      <a:gd name="connsiteY61" fmla="*/ 89535 h 196215"/>
                      <a:gd name="connsiteX62" fmla="*/ 269274 w 487268"/>
                      <a:gd name="connsiteY62" fmla="*/ 87630 h 196215"/>
                      <a:gd name="connsiteX63" fmla="*/ 240699 w 487268"/>
                      <a:gd name="connsiteY63" fmla="*/ 81915 h 196215"/>
                      <a:gd name="connsiteX64" fmla="*/ 179739 w 487268"/>
                      <a:gd name="connsiteY64" fmla="*/ 85725 h 196215"/>
                      <a:gd name="connsiteX65" fmla="*/ 174024 w 487268"/>
                      <a:gd name="connsiteY65" fmla="*/ 87630 h 196215"/>
                      <a:gd name="connsiteX66" fmla="*/ 151164 w 487268"/>
                      <a:gd name="connsiteY66" fmla="*/ 93345 h 196215"/>
                      <a:gd name="connsiteX67" fmla="*/ 134019 w 487268"/>
                      <a:gd name="connsiteY67" fmla="*/ 102870 h 196215"/>
                      <a:gd name="connsiteX68" fmla="*/ 132114 w 487268"/>
                      <a:gd name="connsiteY68" fmla="*/ 108585 h 196215"/>
                      <a:gd name="connsiteX69" fmla="*/ 109254 w 487268"/>
                      <a:gd name="connsiteY69" fmla="*/ 116205 h 196215"/>
                      <a:gd name="connsiteX70" fmla="*/ 101634 w 487268"/>
                      <a:gd name="connsiteY70" fmla="*/ 120015 h 196215"/>
                      <a:gd name="connsiteX71" fmla="*/ 82584 w 487268"/>
                      <a:gd name="connsiteY71" fmla="*/ 139065 h 196215"/>
                      <a:gd name="connsiteX72" fmla="*/ 76869 w 487268"/>
                      <a:gd name="connsiteY72" fmla="*/ 150495 h 196215"/>
                      <a:gd name="connsiteX73" fmla="*/ 74964 w 487268"/>
                      <a:gd name="connsiteY73" fmla="*/ 156210 h 196215"/>
                      <a:gd name="connsiteX74" fmla="*/ 36864 w 487268"/>
                      <a:gd name="connsiteY74" fmla="*/ 192405 h 196215"/>
                      <a:gd name="connsiteX75" fmla="*/ 23529 w 487268"/>
                      <a:gd name="connsiteY7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299754 w 487268"/>
                      <a:gd name="connsiteY56" fmla="*/ 102870 h 196215"/>
                      <a:gd name="connsiteX57" fmla="*/ 294039 w 487268"/>
                      <a:gd name="connsiteY57" fmla="*/ 100965 h 196215"/>
                      <a:gd name="connsiteX58" fmla="*/ 290229 w 487268"/>
                      <a:gd name="connsiteY58" fmla="*/ 95250 h 196215"/>
                      <a:gd name="connsiteX59" fmla="*/ 284514 w 487268"/>
                      <a:gd name="connsiteY59" fmla="*/ 93345 h 196215"/>
                      <a:gd name="connsiteX60" fmla="*/ 276894 w 487268"/>
                      <a:gd name="connsiteY60" fmla="*/ 89535 h 196215"/>
                      <a:gd name="connsiteX61" fmla="*/ 269274 w 487268"/>
                      <a:gd name="connsiteY61" fmla="*/ 87630 h 196215"/>
                      <a:gd name="connsiteX62" fmla="*/ 240699 w 487268"/>
                      <a:gd name="connsiteY62" fmla="*/ 81915 h 196215"/>
                      <a:gd name="connsiteX63" fmla="*/ 179739 w 487268"/>
                      <a:gd name="connsiteY63" fmla="*/ 85725 h 196215"/>
                      <a:gd name="connsiteX64" fmla="*/ 174024 w 487268"/>
                      <a:gd name="connsiteY64" fmla="*/ 87630 h 196215"/>
                      <a:gd name="connsiteX65" fmla="*/ 151164 w 487268"/>
                      <a:gd name="connsiteY65" fmla="*/ 93345 h 196215"/>
                      <a:gd name="connsiteX66" fmla="*/ 134019 w 487268"/>
                      <a:gd name="connsiteY66" fmla="*/ 102870 h 196215"/>
                      <a:gd name="connsiteX67" fmla="*/ 132114 w 487268"/>
                      <a:gd name="connsiteY67" fmla="*/ 108585 h 196215"/>
                      <a:gd name="connsiteX68" fmla="*/ 109254 w 487268"/>
                      <a:gd name="connsiteY68" fmla="*/ 116205 h 196215"/>
                      <a:gd name="connsiteX69" fmla="*/ 101634 w 487268"/>
                      <a:gd name="connsiteY69" fmla="*/ 120015 h 196215"/>
                      <a:gd name="connsiteX70" fmla="*/ 82584 w 487268"/>
                      <a:gd name="connsiteY70" fmla="*/ 139065 h 196215"/>
                      <a:gd name="connsiteX71" fmla="*/ 76869 w 487268"/>
                      <a:gd name="connsiteY71" fmla="*/ 150495 h 196215"/>
                      <a:gd name="connsiteX72" fmla="*/ 74964 w 487268"/>
                      <a:gd name="connsiteY72" fmla="*/ 156210 h 196215"/>
                      <a:gd name="connsiteX73" fmla="*/ 36864 w 487268"/>
                      <a:gd name="connsiteY73" fmla="*/ 192405 h 196215"/>
                      <a:gd name="connsiteX74" fmla="*/ 23529 w 487268"/>
                      <a:gd name="connsiteY7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353094 w 487268"/>
                      <a:gd name="connsiteY54" fmla="*/ 116205 h 196215"/>
                      <a:gd name="connsiteX55" fmla="*/ 299754 w 487268"/>
                      <a:gd name="connsiteY55" fmla="*/ 102870 h 196215"/>
                      <a:gd name="connsiteX56" fmla="*/ 294039 w 487268"/>
                      <a:gd name="connsiteY56" fmla="*/ 100965 h 196215"/>
                      <a:gd name="connsiteX57" fmla="*/ 290229 w 487268"/>
                      <a:gd name="connsiteY57" fmla="*/ 95250 h 196215"/>
                      <a:gd name="connsiteX58" fmla="*/ 284514 w 487268"/>
                      <a:gd name="connsiteY58" fmla="*/ 93345 h 196215"/>
                      <a:gd name="connsiteX59" fmla="*/ 276894 w 487268"/>
                      <a:gd name="connsiteY59" fmla="*/ 89535 h 196215"/>
                      <a:gd name="connsiteX60" fmla="*/ 269274 w 487268"/>
                      <a:gd name="connsiteY60" fmla="*/ 87630 h 196215"/>
                      <a:gd name="connsiteX61" fmla="*/ 240699 w 487268"/>
                      <a:gd name="connsiteY61" fmla="*/ 81915 h 196215"/>
                      <a:gd name="connsiteX62" fmla="*/ 179739 w 487268"/>
                      <a:gd name="connsiteY62" fmla="*/ 85725 h 196215"/>
                      <a:gd name="connsiteX63" fmla="*/ 174024 w 487268"/>
                      <a:gd name="connsiteY63" fmla="*/ 87630 h 196215"/>
                      <a:gd name="connsiteX64" fmla="*/ 151164 w 487268"/>
                      <a:gd name="connsiteY64" fmla="*/ 93345 h 196215"/>
                      <a:gd name="connsiteX65" fmla="*/ 134019 w 487268"/>
                      <a:gd name="connsiteY65" fmla="*/ 102870 h 196215"/>
                      <a:gd name="connsiteX66" fmla="*/ 132114 w 487268"/>
                      <a:gd name="connsiteY66" fmla="*/ 108585 h 196215"/>
                      <a:gd name="connsiteX67" fmla="*/ 109254 w 487268"/>
                      <a:gd name="connsiteY67" fmla="*/ 116205 h 196215"/>
                      <a:gd name="connsiteX68" fmla="*/ 101634 w 487268"/>
                      <a:gd name="connsiteY68" fmla="*/ 120015 h 196215"/>
                      <a:gd name="connsiteX69" fmla="*/ 82584 w 487268"/>
                      <a:gd name="connsiteY69" fmla="*/ 139065 h 196215"/>
                      <a:gd name="connsiteX70" fmla="*/ 76869 w 487268"/>
                      <a:gd name="connsiteY70" fmla="*/ 150495 h 196215"/>
                      <a:gd name="connsiteX71" fmla="*/ 74964 w 487268"/>
                      <a:gd name="connsiteY71" fmla="*/ 156210 h 196215"/>
                      <a:gd name="connsiteX72" fmla="*/ 36864 w 487268"/>
                      <a:gd name="connsiteY72" fmla="*/ 192405 h 196215"/>
                      <a:gd name="connsiteX73" fmla="*/ 23529 w 487268"/>
                      <a:gd name="connsiteY7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4964 w 487268"/>
                      <a:gd name="connsiteY69" fmla="*/ 156210 h 196215"/>
                      <a:gd name="connsiteX70" fmla="*/ 36864 w 487268"/>
                      <a:gd name="connsiteY70" fmla="*/ 192405 h 196215"/>
                      <a:gd name="connsiteX71" fmla="*/ 23529 w 487268"/>
                      <a:gd name="connsiteY7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82584 w 487268"/>
                      <a:gd name="connsiteY67" fmla="*/ 139065 h 196215"/>
                      <a:gd name="connsiteX68" fmla="*/ 74964 w 487268"/>
                      <a:gd name="connsiteY68" fmla="*/ 156210 h 196215"/>
                      <a:gd name="connsiteX69" fmla="*/ 36864 w 487268"/>
                      <a:gd name="connsiteY69" fmla="*/ 192405 h 196215"/>
                      <a:gd name="connsiteX70" fmla="*/ 23529 w 487268"/>
                      <a:gd name="connsiteY7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74964 w 487268"/>
                      <a:gd name="connsiteY67" fmla="*/ 156210 h 196215"/>
                      <a:gd name="connsiteX68" fmla="*/ 36864 w 487268"/>
                      <a:gd name="connsiteY68" fmla="*/ 192405 h 196215"/>
                      <a:gd name="connsiteX69" fmla="*/ 23529 w 487268"/>
                      <a:gd name="connsiteY6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1634 w 487268"/>
                      <a:gd name="connsiteY66" fmla="*/ 14287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32114 w 487268"/>
                      <a:gd name="connsiteY64" fmla="*/ 108585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41639 w 487268"/>
                      <a:gd name="connsiteY64" fmla="*/ 102870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36864 w 487268"/>
                      <a:gd name="connsiteY65" fmla="*/ 19240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954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14969 w 487268"/>
                      <a:gd name="connsiteY64" fmla="*/ 12763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99754 w 487268"/>
                      <a:gd name="connsiteY55" fmla="*/ 102870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84514 w 487268"/>
                      <a:gd name="connsiteY54" fmla="*/ 93345 h 196215"/>
                      <a:gd name="connsiteX55" fmla="*/ 276894 w 487268"/>
                      <a:gd name="connsiteY55" fmla="*/ 89535 h 196215"/>
                      <a:gd name="connsiteX56" fmla="*/ 269274 w 487268"/>
                      <a:gd name="connsiteY56" fmla="*/ 87630 h 196215"/>
                      <a:gd name="connsiteX57" fmla="*/ 240699 w 487268"/>
                      <a:gd name="connsiteY57" fmla="*/ 81915 h 196215"/>
                      <a:gd name="connsiteX58" fmla="*/ 179739 w 487268"/>
                      <a:gd name="connsiteY58" fmla="*/ 85725 h 196215"/>
                      <a:gd name="connsiteX59" fmla="*/ 174024 w 487268"/>
                      <a:gd name="connsiteY59" fmla="*/ 87630 h 196215"/>
                      <a:gd name="connsiteX60" fmla="*/ 141639 w 487268"/>
                      <a:gd name="connsiteY60" fmla="*/ 102870 h 196215"/>
                      <a:gd name="connsiteX61" fmla="*/ 114969 w 487268"/>
                      <a:gd name="connsiteY61" fmla="*/ 127635 h 196215"/>
                      <a:gd name="connsiteX62" fmla="*/ 73059 w 487268"/>
                      <a:gd name="connsiteY62" fmla="*/ 167640 h 196215"/>
                      <a:gd name="connsiteX63" fmla="*/ 23529 w 487268"/>
                      <a:gd name="connsiteY63" fmla="*/ 196215 h 196215"/>
                      <a:gd name="connsiteX0" fmla="*/ 73059 w 487268"/>
                      <a:gd name="connsiteY0" fmla="*/ 167640 h 196290"/>
                      <a:gd name="connsiteX1" fmla="*/ 23529 w 487268"/>
                      <a:gd name="connsiteY1" fmla="*/ 196215 h 196290"/>
                      <a:gd name="connsiteX2" fmla="*/ 4479 w 487268"/>
                      <a:gd name="connsiteY2" fmla="*/ 175260 h 196290"/>
                      <a:gd name="connsiteX3" fmla="*/ 669 w 487268"/>
                      <a:gd name="connsiteY3" fmla="*/ 169545 h 196290"/>
                      <a:gd name="connsiteX4" fmla="*/ 4479 w 487268"/>
                      <a:gd name="connsiteY4" fmla="*/ 137160 h 196290"/>
                      <a:gd name="connsiteX5" fmla="*/ 12099 w 487268"/>
                      <a:gd name="connsiteY5" fmla="*/ 114300 h 196290"/>
                      <a:gd name="connsiteX6" fmla="*/ 25434 w 487268"/>
                      <a:gd name="connsiteY6" fmla="*/ 97155 h 196290"/>
                      <a:gd name="connsiteX7" fmla="*/ 31149 w 487268"/>
                      <a:gd name="connsiteY7" fmla="*/ 95250 h 196290"/>
                      <a:gd name="connsiteX8" fmla="*/ 33054 w 487268"/>
                      <a:gd name="connsiteY8" fmla="*/ 87630 h 196290"/>
                      <a:gd name="connsiteX9" fmla="*/ 38769 w 487268"/>
                      <a:gd name="connsiteY9" fmla="*/ 85725 h 196290"/>
                      <a:gd name="connsiteX10" fmla="*/ 55914 w 487268"/>
                      <a:gd name="connsiteY10" fmla="*/ 70485 h 196290"/>
                      <a:gd name="connsiteX11" fmla="*/ 63534 w 487268"/>
                      <a:gd name="connsiteY11" fmla="*/ 62865 h 196290"/>
                      <a:gd name="connsiteX12" fmla="*/ 82584 w 487268"/>
                      <a:gd name="connsiteY12" fmla="*/ 47625 h 196290"/>
                      <a:gd name="connsiteX13" fmla="*/ 95919 w 487268"/>
                      <a:gd name="connsiteY13" fmla="*/ 41910 h 196290"/>
                      <a:gd name="connsiteX14" fmla="*/ 101634 w 487268"/>
                      <a:gd name="connsiteY14" fmla="*/ 38100 h 196290"/>
                      <a:gd name="connsiteX15" fmla="*/ 113064 w 487268"/>
                      <a:gd name="connsiteY15" fmla="*/ 34290 h 196290"/>
                      <a:gd name="connsiteX16" fmla="*/ 128304 w 487268"/>
                      <a:gd name="connsiteY16" fmla="*/ 24765 h 196290"/>
                      <a:gd name="connsiteX17" fmla="*/ 139734 w 487268"/>
                      <a:gd name="connsiteY17" fmla="*/ 17145 h 196290"/>
                      <a:gd name="connsiteX18" fmla="*/ 145449 w 487268"/>
                      <a:gd name="connsiteY18" fmla="*/ 15240 h 196290"/>
                      <a:gd name="connsiteX19" fmla="*/ 156879 w 487268"/>
                      <a:gd name="connsiteY19" fmla="*/ 9525 h 196290"/>
                      <a:gd name="connsiteX20" fmla="*/ 172119 w 487268"/>
                      <a:gd name="connsiteY20" fmla="*/ 7620 h 196290"/>
                      <a:gd name="connsiteX21" fmla="*/ 196884 w 487268"/>
                      <a:gd name="connsiteY21" fmla="*/ 5715 h 196290"/>
                      <a:gd name="connsiteX22" fmla="*/ 212124 w 487268"/>
                      <a:gd name="connsiteY22" fmla="*/ 1905 h 196290"/>
                      <a:gd name="connsiteX23" fmla="*/ 219744 w 487268"/>
                      <a:gd name="connsiteY23" fmla="*/ 0 h 196290"/>
                      <a:gd name="connsiteX24" fmla="*/ 231174 w 487268"/>
                      <a:gd name="connsiteY24" fmla="*/ 1905 h 196290"/>
                      <a:gd name="connsiteX25" fmla="*/ 238794 w 487268"/>
                      <a:gd name="connsiteY25" fmla="*/ 5715 h 196290"/>
                      <a:gd name="connsiteX26" fmla="*/ 246414 w 487268"/>
                      <a:gd name="connsiteY26" fmla="*/ 3810 h 196290"/>
                      <a:gd name="connsiteX27" fmla="*/ 301659 w 487268"/>
                      <a:gd name="connsiteY27" fmla="*/ 15240 h 196290"/>
                      <a:gd name="connsiteX28" fmla="*/ 263559 w 487268"/>
                      <a:gd name="connsiteY28" fmla="*/ 7620 h 196290"/>
                      <a:gd name="connsiteX29" fmla="*/ 337854 w 487268"/>
                      <a:gd name="connsiteY29" fmla="*/ 30480 h 196290"/>
                      <a:gd name="connsiteX30" fmla="*/ 368334 w 487268"/>
                      <a:gd name="connsiteY30" fmla="*/ 49530 h 196290"/>
                      <a:gd name="connsiteX31" fmla="*/ 425484 w 487268"/>
                      <a:gd name="connsiteY31" fmla="*/ 80010 h 196290"/>
                      <a:gd name="connsiteX32" fmla="*/ 436914 w 487268"/>
                      <a:gd name="connsiteY32" fmla="*/ 83820 h 196290"/>
                      <a:gd name="connsiteX33" fmla="*/ 440724 w 487268"/>
                      <a:gd name="connsiteY33" fmla="*/ 89535 h 196290"/>
                      <a:gd name="connsiteX34" fmla="*/ 446439 w 487268"/>
                      <a:gd name="connsiteY34" fmla="*/ 93345 h 196290"/>
                      <a:gd name="connsiteX35" fmla="*/ 454059 w 487268"/>
                      <a:gd name="connsiteY35" fmla="*/ 100965 h 196290"/>
                      <a:gd name="connsiteX36" fmla="*/ 461679 w 487268"/>
                      <a:gd name="connsiteY36" fmla="*/ 108585 h 196290"/>
                      <a:gd name="connsiteX37" fmla="*/ 463584 w 487268"/>
                      <a:gd name="connsiteY37" fmla="*/ 114300 h 196290"/>
                      <a:gd name="connsiteX38" fmla="*/ 476919 w 487268"/>
                      <a:gd name="connsiteY38" fmla="*/ 118110 h 196290"/>
                      <a:gd name="connsiteX39" fmla="*/ 482634 w 487268"/>
                      <a:gd name="connsiteY39" fmla="*/ 121920 h 196290"/>
                      <a:gd name="connsiteX40" fmla="*/ 484539 w 487268"/>
                      <a:gd name="connsiteY40" fmla="*/ 165735 h 196290"/>
                      <a:gd name="connsiteX41" fmla="*/ 480729 w 487268"/>
                      <a:gd name="connsiteY41" fmla="*/ 173355 h 196290"/>
                      <a:gd name="connsiteX42" fmla="*/ 475014 w 487268"/>
                      <a:gd name="connsiteY42" fmla="*/ 175260 h 196290"/>
                      <a:gd name="connsiteX43" fmla="*/ 457869 w 487268"/>
                      <a:gd name="connsiteY43" fmla="*/ 180975 h 196290"/>
                      <a:gd name="connsiteX44" fmla="*/ 446439 w 487268"/>
                      <a:gd name="connsiteY44" fmla="*/ 179070 h 196290"/>
                      <a:gd name="connsiteX45" fmla="*/ 429294 w 487268"/>
                      <a:gd name="connsiteY45" fmla="*/ 169545 h 196290"/>
                      <a:gd name="connsiteX46" fmla="*/ 417864 w 487268"/>
                      <a:gd name="connsiteY46" fmla="*/ 161925 h 196290"/>
                      <a:gd name="connsiteX47" fmla="*/ 414054 w 487268"/>
                      <a:gd name="connsiteY47" fmla="*/ 156210 h 196290"/>
                      <a:gd name="connsiteX48" fmla="*/ 408339 w 487268"/>
                      <a:gd name="connsiteY48" fmla="*/ 154305 h 196290"/>
                      <a:gd name="connsiteX49" fmla="*/ 406434 w 487268"/>
                      <a:gd name="connsiteY49" fmla="*/ 148590 h 196290"/>
                      <a:gd name="connsiteX50" fmla="*/ 395004 w 487268"/>
                      <a:gd name="connsiteY50" fmla="*/ 140970 h 196290"/>
                      <a:gd name="connsiteX51" fmla="*/ 391194 w 487268"/>
                      <a:gd name="connsiteY51" fmla="*/ 135255 h 196290"/>
                      <a:gd name="connsiteX52" fmla="*/ 383574 w 487268"/>
                      <a:gd name="connsiteY52" fmla="*/ 131445 h 196290"/>
                      <a:gd name="connsiteX53" fmla="*/ 335949 w 487268"/>
                      <a:gd name="connsiteY53" fmla="*/ 110490 h 196290"/>
                      <a:gd name="connsiteX54" fmla="*/ 284514 w 487268"/>
                      <a:gd name="connsiteY54" fmla="*/ 93345 h 196290"/>
                      <a:gd name="connsiteX55" fmla="*/ 276894 w 487268"/>
                      <a:gd name="connsiteY55" fmla="*/ 89535 h 196290"/>
                      <a:gd name="connsiteX56" fmla="*/ 269274 w 487268"/>
                      <a:gd name="connsiteY56" fmla="*/ 87630 h 196290"/>
                      <a:gd name="connsiteX57" fmla="*/ 240699 w 487268"/>
                      <a:gd name="connsiteY57" fmla="*/ 81915 h 196290"/>
                      <a:gd name="connsiteX58" fmla="*/ 179739 w 487268"/>
                      <a:gd name="connsiteY58" fmla="*/ 85725 h 196290"/>
                      <a:gd name="connsiteX59" fmla="*/ 174024 w 487268"/>
                      <a:gd name="connsiteY59" fmla="*/ 87630 h 196290"/>
                      <a:gd name="connsiteX60" fmla="*/ 141639 w 487268"/>
                      <a:gd name="connsiteY60" fmla="*/ 102870 h 196290"/>
                      <a:gd name="connsiteX61" fmla="*/ 114969 w 487268"/>
                      <a:gd name="connsiteY61" fmla="*/ 127635 h 196290"/>
                      <a:gd name="connsiteX62" fmla="*/ 73059 w 487268"/>
                      <a:gd name="connsiteY62" fmla="*/ 167640 h 196290"/>
                      <a:gd name="connsiteX0" fmla="*/ 75104 w 489313"/>
                      <a:gd name="connsiteY0" fmla="*/ 167640 h 180975"/>
                      <a:gd name="connsiteX1" fmla="*/ 6524 w 489313"/>
                      <a:gd name="connsiteY1" fmla="*/ 175260 h 180975"/>
                      <a:gd name="connsiteX2" fmla="*/ 2714 w 489313"/>
                      <a:gd name="connsiteY2" fmla="*/ 169545 h 180975"/>
                      <a:gd name="connsiteX3" fmla="*/ 6524 w 489313"/>
                      <a:gd name="connsiteY3" fmla="*/ 137160 h 180975"/>
                      <a:gd name="connsiteX4" fmla="*/ 14144 w 489313"/>
                      <a:gd name="connsiteY4" fmla="*/ 114300 h 180975"/>
                      <a:gd name="connsiteX5" fmla="*/ 27479 w 489313"/>
                      <a:gd name="connsiteY5" fmla="*/ 97155 h 180975"/>
                      <a:gd name="connsiteX6" fmla="*/ 33194 w 489313"/>
                      <a:gd name="connsiteY6" fmla="*/ 95250 h 180975"/>
                      <a:gd name="connsiteX7" fmla="*/ 35099 w 489313"/>
                      <a:gd name="connsiteY7" fmla="*/ 87630 h 180975"/>
                      <a:gd name="connsiteX8" fmla="*/ 40814 w 489313"/>
                      <a:gd name="connsiteY8" fmla="*/ 85725 h 180975"/>
                      <a:gd name="connsiteX9" fmla="*/ 57959 w 489313"/>
                      <a:gd name="connsiteY9" fmla="*/ 70485 h 180975"/>
                      <a:gd name="connsiteX10" fmla="*/ 65579 w 489313"/>
                      <a:gd name="connsiteY10" fmla="*/ 62865 h 180975"/>
                      <a:gd name="connsiteX11" fmla="*/ 84629 w 489313"/>
                      <a:gd name="connsiteY11" fmla="*/ 47625 h 180975"/>
                      <a:gd name="connsiteX12" fmla="*/ 97964 w 489313"/>
                      <a:gd name="connsiteY12" fmla="*/ 41910 h 180975"/>
                      <a:gd name="connsiteX13" fmla="*/ 103679 w 489313"/>
                      <a:gd name="connsiteY13" fmla="*/ 38100 h 180975"/>
                      <a:gd name="connsiteX14" fmla="*/ 115109 w 489313"/>
                      <a:gd name="connsiteY14" fmla="*/ 34290 h 180975"/>
                      <a:gd name="connsiteX15" fmla="*/ 130349 w 489313"/>
                      <a:gd name="connsiteY15" fmla="*/ 24765 h 180975"/>
                      <a:gd name="connsiteX16" fmla="*/ 141779 w 489313"/>
                      <a:gd name="connsiteY16" fmla="*/ 17145 h 180975"/>
                      <a:gd name="connsiteX17" fmla="*/ 147494 w 489313"/>
                      <a:gd name="connsiteY17" fmla="*/ 15240 h 180975"/>
                      <a:gd name="connsiteX18" fmla="*/ 158924 w 489313"/>
                      <a:gd name="connsiteY18" fmla="*/ 9525 h 180975"/>
                      <a:gd name="connsiteX19" fmla="*/ 174164 w 489313"/>
                      <a:gd name="connsiteY19" fmla="*/ 7620 h 180975"/>
                      <a:gd name="connsiteX20" fmla="*/ 198929 w 489313"/>
                      <a:gd name="connsiteY20" fmla="*/ 5715 h 180975"/>
                      <a:gd name="connsiteX21" fmla="*/ 214169 w 489313"/>
                      <a:gd name="connsiteY21" fmla="*/ 1905 h 180975"/>
                      <a:gd name="connsiteX22" fmla="*/ 221789 w 489313"/>
                      <a:gd name="connsiteY22" fmla="*/ 0 h 180975"/>
                      <a:gd name="connsiteX23" fmla="*/ 233219 w 489313"/>
                      <a:gd name="connsiteY23" fmla="*/ 1905 h 180975"/>
                      <a:gd name="connsiteX24" fmla="*/ 240839 w 489313"/>
                      <a:gd name="connsiteY24" fmla="*/ 5715 h 180975"/>
                      <a:gd name="connsiteX25" fmla="*/ 248459 w 489313"/>
                      <a:gd name="connsiteY25" fmla="*/ 3810 h 180975"/>
                      <a:gd name="connsiteX26" fmla="*/ 303704 w 489313"/>
                      <a:gd name="connsiteY26" fmla="*/ 15240 h 180975"/>
                      <a:gd name="connsiteX27" fmla="*/ 265604 w 489313"/>
                      <a:gd name="connsiteY27" fmla="*/ 7620 h 180975"/>
                      <a:gd name="connsiteX28" fmla="*/ 339899 w 489313"/>
                      <a:gd name="connsiteY28" fmla="*/ 30480 h 180975"/>
                      <a:gd name="connsiteX29" fmla="*/ 370379 w 489313"/>
                      <a:gd name="connsiteY29" fmla="*/ 49530 h 180975"/>
                      <a:gd name="connsiteX30" fmla="*/ 427529 w 489313"/>
                      <a:gd name="connsiteY30" fmla="*/ 80010 h 180975"/>
                      <a:gd name="connsiteX31" fmla="*/ 438959 w 489313"/>
                      <a:gd name="connsiteY31" fmla="*/ 83820 h 180975"/>
                      <a:gd name="connsiteX32" fmla="*/ 442769 w 489313"/>
                      <a:gd name="connsiteY32" fmla="*/ 89535 h 180975"/>
                      <a:gd name="connsiteX33" fmla="*/ 448484 w 489313"/>
                      <a:gd name="connsiteY33" fmla="*/ 93345 h 180975"/>
                      <a:gd name="connsiteX34" fmla="*/ 456104 w 489313"/>
                      <a:gd name="connsiteY34" fmla="*/ 100965 h 180975"/>
                      <a:gd name="connsiteX35" fmla="*/ 463724 w 489313"/>
                      <a:gd name="connsiteY35" fmla="*/ 108585 h 180975"/>
                      <a:gd name="connsiteX36" fmla="*/ 465629 w 489313"/>
                      <a:gd name="connsiteY36" fmla="*/ 114300 h 180975"/>
                      <a:gd name="connsiteX37" fmla="*/ 478964 w 489313"/>
                      <a:gd name="connsiteY37" fmla="*/ 118110 h 180975"/>
                      <a:gd name="connsiteX38" fmla="*/ 484679 w 489313"/>
                      <a:gd name="connsiteY38" fmla="*/ 121920 h 180975"/>
                      <a:gd name="connsiteX39" fmla="*/ 486584 w 489313"/>
                      <a:gd name="connsiteY39" fmla="*/ 165735 h 180975"/>
                      <a:gd name="connsiteX40" fmla="*/ 482774 w 489313"/>
                      <a:gd name="connsiteY40" fmla="*/ 173355 h 180975"/>
                      <a:gd name="connsiteX41" fmla="*/ 477059 w 489313"/>
                      <a:gd name="connsiteY41" fmla="*/ 175260 h 180975"/>
                      <a:gd name="connsiteX42" fmla="*/ 459914 w 489313"/>
                      <a:gd name="connsiteY42" fmla="*/ 180975 h 180975"/>
                      <a:gd name="connsiteX43" fmla="*/ 448484 w 489313"/>
                      <a:gd name="connsiteY43" fmla="*/ 179070 h 180975"/>
                      <a:gd name="connsiteX44" fmla="*/ 431339 w 489313"/>
                      <a:gd name="connsiteY44" fmla="*/ 169545 h 180975"/>
                      <a:gd name="connsiteX45" fmla="*/ 419909 w 489313"/>
                      <a:gd name="connsiteY45" fmla="*/ 161925 h 180975"/>
                      <a:gd name="connsiteX46" fmla="*/ 416099 w 489313"/>
                      <a:gd name="connsiteY46" fmla="*/ 156210 h 180975"/>
                      <a:gd name="connsiteX47" fmla="*/ 410384 w 489313"/>
                      <a:gd name="connsiteY47" fmla="*/ 154305 h 180975"/>
                      <a:gd name="connsiteX48" fmla="*/ 408479 w 489313"/>
                      <a:gd name="connsiteY48" fmla="*/ 148590 h 180975"/>
                      <a:gd name="connsiteX49" fmla="*/ 397049 w 489313"/>
                      <a:gd name="connsiteY49" fmla="*/ 140970 h 180975"/>
                      <a:gd name="connsiteX50" fmla="*/ 393239 w 489313"/>
                      <a:gd name="connsiteY50" fmla="*/ 135255 h 180975"/>
                      <a:gd name="connsiteX51" fmla="*/ 385619 w 489313"/>
                      <a:gd name="connsiteY51" fmla="*/ 131445 h 180975"/>
                      <a:gd name="connsiteX52" fmla="*/ 337994 w 489313"/>
                      <a:gd name="connsiteY52" fmla="*/ 110490 h 180975"/>
                      <a:gd name="connsiteX53" fmla="*/ 286559 w 489313"/>
                      <a:gd name="connsiteY53" fmla="*/ 93345 h 180975"/>
                      <a:gd name="connsiteX54" fmla="*/ 278939 w 489313"/>
                      <a:gd name="connsiteY54" fmla="*/ 89535 h 180975"/>
                      <a:gd name="connsiteX55" fmla="*/ 271319 w 489313"/>
                      <a:gd name="connsiteY55" fmla="*/ 87630 h 180975"/>
                      <a:gd name="connsiteX56" fmla="*/ 242744 w 489313"/>
                      <a:gd name="connsiteY56" fmla="*/ 81915 h 180975"/>
                      <a:gd name="connsiteX57" fmla="*/ 181784 w 489313"/>
                      <a:gd name="connsiteY57" fmla="*/ 85725 h 180975"/>
                      <a:gd name="connsiteX58" fmla="*/ 176069 w 489313"/>
                      <a:gd name="connsiteY58" fmla="*/ 87630 h 180975"/>
                      <a:gd name="connsiteX59" fmla="*/ 143684 w 489313"/>
                      <a:gd name="connsiteY59" fmla="*/ 102870 h 180975"/>
                      <a:gd name="connsiteX60" fmla="*/ 117014 w 489313"/>
                      <a:gd name="connsiteY60" fmla="*/ 127635 h 180975"/>
                      <a:gd name="connsiteX61" fmla="*/ 75104 w 489313"/>
                      <a:gd name="connsiteY61" fmla="*/ 167640 h 180975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114970 w 487269"/>
                      <a:gd name="connsiteY60" fmla="*/ 127635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67345 w 487269"/>
                      <a:gd name="connsiteY60" fmla="*/ 15621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2573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43545 w 487269"/>
                      <a:gd name="connsiteY58" fmla="*/ 97155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0338 w 485507"/>
                      <a:gd name="connsiteY0" fmla="*/ 194310 h 196322"/>
                      <a:gd name="connsiteX1" fmla="*/ 2718 w 485507"/>
                      <a:gd name="connsiteY1" fmla="*/ 175260 h 196322"/>
                      <a:gd name="connsiteX2" fmla="*/ 2718 w 485507"/>
                      <a:gd name="connsiteY2" fmla="*/ 137160 h 196322"/>
                      <a:gd name="connsiteX3" fmla="*/ 10338 w 485507"/>
                      <a:gd name="connsiteY3" fmla="*/ 114300 h 196322"/>
                      <a:gd name="connsiteX4" fmla="*/ 23673 w 485507"/>
                      <a:gd name="connsiteY4" fmla="*/ 97155 h 196322"/>
                      <a:gd name="connsiteX5" fmla="*/ 29388 w 485507"/>
                      <a:gd name="connsiteY5" fmla="*/ 95250 h 196322"/>
                      <a:gd name="connsiteX6" fmla="*/ 31293 w 485507"/>
                      <a:gd name="connsiteY6" fmla="*/ 87630 h 196322"/>
                      <a:gd name="connsiteX7" fmla="*/ 37008 w 485507"/>
                      <a:gd name="connsiteY7" fmla="*/ 85725 h 196322"/>
                      <a:gd name="connsiteX8" fmla="*/ 54153 w 485507"/>
                      <a:gd name="connsiteY8" fmla="*/ 70485 h 196322"/>
                      <a:gd name="connsiteX9" fmla="*/ 61773 w 485507"/>
                      <a:gd name="connsiteY9" fmla="*/ 62865 h 196322"/>
                      <a:gd name="connsiteX10" fmla="*/ 80823 w 485507"/>
                      <a:gd name="connsiteY10" fmla="*/ 47625 h 196322"/>
                      <a:gd name="connsiteX11" fmla="*/ 94158 w 485507"/>
                      <a:gd name="connsiteY11" fmla="*/ 41910 h 196322"/>
                      <a:gd name="connsiteX12" fmla="*/ 99873 w 485507"/>
                      <a:gd name="connsiteY12" fmla="*/ 38100 h 196322"/>
                      <a:gd name="connsiteX13" fmla="*/ 111303 w 485507"/>
                      <a:gd name="connsiteY13" fmla="*/ 34290 h 196322"/>
                      <a:gd name="connsiteX14" fmla="*/ 126543 w 485507"/>
                      <a:gd name="connsiteY14" fmla="*/ 24765 h 196322"/>
                      <a:gd name="connsiteX15" fmla="*/ 137973 w 485507"/>
                      <a:gd name="connsiteY15" fmla="*/ 17145 h 196322"/>
                      <a:gd name="connsiteX16" fmla="*/ 143688 w 485507"/>
                      <a:gd name="connsiteY16" fmla="*/ 15240 h 196322"/>
                      <a:gd name="connsiteX17" fmla="*/ 155118 w 485507"/>
                      <a:gd name="connsiteY17" fmla="*/ 9525 h 196322"/>
                      <a:gd name="connsiteX18" fmla="*/ 170358 w 485507"/>
                      <a:gd name="connsiteY18" fmla="*/ 7620 h 196322"/>
                      <a:gd name="connsiteX19" fmla="*/ 195123 w 485507"/>
                      <a:gd name="connsiteY19" fmla="*/ 5715 h 196322"/>
                      <a:gd name="connsiteX20" fmla="*/ 210363 w 485507"/>
                      <a:gd name="connsiteY20" fmla="*/ 1905 h 196322"/>
                      <a:gd name="connsiteX21" fmla="*/ 217983 w 485507"/>
                      <a:gd name="connsiteY21" fmla="*/ 0 h 196322"/>
                      <a:gd name="connsiteX22" fmla="*/ 229413 w 485507"/>
                      <a:gd name="connsiteY22" fmla="*/ 1905 h 196322"/>
                      <a:gd name="connsiteX23" fmla="*/ 237033 w 485507"/>
                      <a:gd name="connsiteY23" fmla="*/ 5715 h 196322"/>
                      <a:gd name="connsiteX24" fmla="*/ 244653 w 485507"/>
                      <a:gd name="connsiteY24" fmla="*/ 3810 h 196322"/>
                      <a:gd name="connsiteX25" fmla="*/ 299898 w 485507"/>
                      <a:gd name="connsiteY25" fmla="*/ 15240 h 196322"/>
                      <a:gd name="connsiteX26" fmla="*/ 261798 w 485507"/>
                      <a:gd name="connsiteY26" fmla="*/ 7620 h 196322"/>
                      <a:gd name="connsiteX27" fmla="*/ 336093 w 485507"/>
                      <a:gd name="connsiteY27" fmla="*/ 30480 h 196322"/>
                      <a:gd name="connsiteX28" fmla="*/ 366573 w 485507"/>
                      <a:gd name="connsiteY28" fmla="*/ 49530 h 196322"/>
                      <a:gd name="connsiteX29" fmla="*/ 423723 w 485507"/>
                      <a:gd name="connsiteY29" fmla="*/ 80010 h 196322"/>
                      <a:gd name="connsiteX30" fmla="*/ 435153 w 485507"/>
                      <a:gd name="connsiteY30" fmla="*/ 83820 h 196322"/>
                      <a:gd name="connsiteX31" fmla="*/ 438963 w 485507"/>
                      <a:gd name="connsiteY31" fmla="*/ 89535 h 196322"/>
                      <a:gd name="connsiteX32" fmla="*/ 444678 w 485507"/>
                      <a:gd name="connsiteY32" fmla="*/ 93345 h 196322"/>
                      <a:gd name="connsiteX33" fmla="*/ 452298 w 485507"/>
                      <a:gd name="connsiteY33" fmla="*/ 100965 h 196322"/>
                      <a:gd name="connsiteX34" fmla="*/ 459918 w 485507"/>
                      <a:gd name="connsiteY34" fmla="*/ 108585 h 196322"/>
                      <a:gd name="connsiteX35" fmla="*/ 461823 w 485507"/>
                      <a:gd name="connsiteY35" fmla="*/ 114300 h 196322"/>
                      <a:gd name="connsiteX36" fmla="*/ 475158 w 485507"/>
                      <a:gd name="connsiteY36" fmla="*/ 118110 h 196322"/>
                      <a:gd name="connsiteX37" fmla="*/ 480873 w 485507"/>
                      <a:gd name="connsiteY37" fmla="*/ 121920 h 196322"/>
                      <a:gd name="connsiteX38" fmla="*/ 482778 w 485507"/>
                      <a:gd name="connsiteY38" fmla="*/ 165735 h 196322"/>
                      <a:gd name="connsiteX39" fmla="*/ 478968 w 485507"/>
                      <a:gd name="connsiteY39" fmla="*/ 173355 h 196322"/>
                      <a:gd name="connsiteX40" fmla="*/ 473253 w 485507"/>
                      <a:gd name="connsiteY40" fmla="*/ 175260 h 196322"/>
                      <a:gd name="connsiteX41" fmla="*/ 456108 w 485507"/>
                      <a:gd name="connsiteY41" fmla="*/ 180975 h 196322"/>
                      <a:gd name="connsiteX42" fmla="*/ 444678 w 485507"/>
                      <a:gd name="connsiteY42" fmla="*/ 179070 h 196322"/>
                      <a:gd name="connsiteX43" fmla="*/ 427533 w 485507"/>
                      <a:gd name="connsiteY43" fmla="*/ 169545 h 196322"/>
                      <a:gd name="connsiteX44" fmla="*/ 416103 w 485507"/>
                      <a:gd name="connsiteY44" fmla="*/ 161925 h 196322"/>
                      <a:gd name="connsiteX45" fmla="*/ 412293 w 485507"/>
                      <a:gd name="connsiteY45" fmla="*/ 156210 h 196322"/>
                      <a:gd name="connsiteX46" fmla="*/ 406578 w 485507"/>
                      <a:gd name="connsiteY46" fmla="*/ 154305 h 196322"/>
                      <a:gd name="connsiteX47" fmla="*/ 404673 w 485507"/>
                      <a:gd name="connsiteY47" fmla="*/ 148590 h 196322"/>
                      <a:gd name="connsiteX48" fmla="*/ 393243 w 485507"/>
                      <a:gd name="connsiteY48" fmla="*/ 140970 h 196322"/>
                      <a:gd name="connsiteX49" fmla="*/ 389433 w 485507"/>
                      <a:gd name="connsiteY49" fmla="*/ 135255 h 196322"/>
                      <a:gd name="connsiteX50" fmla="*/ 381813 w 485507"/>
                      <a:gd name="connsiteY50" fmla="*/ 131445 h 196322"/>
                      <a:gd name="connsiteX51" fmla="*/ 334188 w 485507"/>
                      <a:gd name="connsiteY51" fmla="*/ 110490 h 196322"/>
                      <a:gd name="connsiteX52" fmla="*/ 282753 w 485507"/>
                      <a:gd name="connsiteY52" fmla="*/ 93345 h 196322"/>
                      <a:gd name="connsiteX53" fmla="*/ 275133 w 485507"/>
                      <a:gd name="connsiteY53" fmla="*/ 89535 h 196322"/>
                      <a:gd name="connsiteX54" fmla="*/ 267513 w 485507"/>
                      <a:gd name="connsiteY54" fmla="*/ 87630 h 196322"/>
                      <a:gd name="connsiteX55" fmla="*/ 238938 w 485507"/>
                      <a:gd name="connsiteY55" fmla="*/ 81915 h 196322"/>
                      <a:gd name="connsiteX56" fmla="*/ 177978 w 485507"/>
                      <a:gd name="connsiteY56" fmla="*/ 85725 h 196322"/>
                      <a:gd name="connsiteX57" fmla="*/ 141783 w 485507"/>
                      <a:gd name="connsiteY57" fmla="*/ 97155 h 196322"/>
                      <a:gd name="connsiteX58" fmla="*/ 92253 w 485507"/>
                      <a:gd name="connsiteY58" fmla="*/ 133350 h 196322"/>
                      <a:gd name="connsiteX59" fmla="*/ 44628 w 485507"/>
                      <a:gd name="connsiteY59" fmla="*/ 179070 h 196322"/>
                      <a:gd name="connsiteX60" fmla="*/ 10338 w 485507"/>
                      <a:gd name="connsiteY60" fmla="*/ 194310 h 196322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37696 w 486195"/>
                      <a:gd name="connsiteY7" fmla="*/ 85725 h 182775"/>
                      <a:gd name="connsiteX8" fmla="*/ 54841 w 486195"/>
                      <a:gd name="connsiteY8" fmla="*/ 70485 h 182775"/>
                      <a:gd name="connsiteX9" fmla="*/ 62461 w 486195"/>
                      <a:gd name="connsiteY9" fmla="*/ 62865 h 182775"/>
                      <a:gd name="connsiteX10" fmla="*/ 81511 w 486195"/>
                      <a:gd name="connsiteY10" fmla="*/ 47625 h 182775"/>
                      <a:gd name="connsiteX11" fmla="*/ 94846 w 486195"/>
                      <a:gd name="connsiteY11" fmla="*/ 41910 h 182775"/>
                      <a:gd name="connsiteX12" fmla="*/ 100561 w 486195"/>
                      <a:gd name="connsiteY12" fmla="*/ 38100 h 182775"/>
                      <a:gd name="connsiteX13" fmla="*/ 111991 w 486195"/>
                      <a:gd name="connsiteY13" fmla="*/ 34290 h 182775"/>
                      <a:gd name="connsiteX14" fmla="*/ 127231 w 486195"/>
                      <a:gd name="connsiteY14" fmla="*/ 24765 h 182775"/>
                      <a:gd name="connsiteX15" fmla="*/ 138661 w 486195"/>
                      <a:gd name="connsiteY15" fmla="*/ 17145 h 182775"/>
                      <a:gd name="connsiteX16" fmla="*/ 144376 w 486195"/>
                      <a:gd name="connsiteY16" fmla="*/ 15240 h 182775"/>
                      <a:gd name="connsiteX17" fmla="*/ 155806 w 486195"/>
                      <a:gd name="connsiteY17" fmla="*/ 9525 h 182775"/>
                      <a:gd name="connsiteX18" fmla="*/ 171046 w 486195"/>
                      <a:gd name="connsiteY18" fmla="*/ 7620 h 182775"/>
                      <a:gd name="connsiteX19" fmla="*/ 195811 w 486195"/>
                      <a:gd name="connsiteY19" fmla="*/ 5715 h 182775"/>
                      <a:gd name="connsiteX20" fmla="*/ 211051 w 486195"/>
                      <a:gd name="connsiteY20" fmla="*/ 1905 h 182775"/>
                      <a:gd name="connsiteX21" fmla="*/ 218671 w 486195"/>
                      <a:gd name="connsiteY21" fmla="*/ 0 h 182775"/>
                      <a:gd name="connsiteX22" fmla="*/ 230101 w 486195"/>
                      <a:gd name="connsiteY22" fmla="*/ 1905 h 182775"/>
                      <a:gd name="connsiteX23" fmla="*/ 237721 w 486195"/>
                      <a:gd name="connsiteY23" fmla="*/ 5715 h 182775"/>
                      <a:gd name="connsiteX24" fmla="*/ 245341 w 486195"/>
                      <a:gd name="connsiteY24" fmla="*/ 3810 h 182775"/>
                      <a:gd name="connsiteX25" fmla="*/ 300586 w 486195"/>
                      <a:gd name="connsiteY25" fmla="*/ 15240 h 182775"/>
                      <a:gd name="connsiteX26" fmla="*/ 262486 w 486195"/>
                      <a:gd name="connsiteY26" fmla="*/ 7620 h 182775"/>
                      <a:gd name="connsiteX27" fmla="*/ 336781 w 486195"/>
                      <a:gd name="connsiteY27" fmla="*/ 30480 h 182775"/>
                      <a:gd name="connsiteX28" fmla="*/ 367261 w 486195"/>
                      <a:gd name="connsiteY28" fmla="*/ 49530 h 182775"/>
                      <a:gd name="connsiteX29" fmla="*/ 424411 w 486195"/>
                      <a:gd name="connsiteY29" fmla="*/ 80010 h 182775"/>
                      <a:gd name="connsiteX30" fmla="*/ 435841 w 486195"/>
                      <a:gd name="connsiteY30" fmla="*/ 83820 h 182775"/>
                      <a:gd name="connsiteX31" fmla="*/ 439651 w 486195"/>
                      <a:gd name="connsiteY31" fmla="*/ 89535 h 182775"/>
                      <a:gd name="connsiteX32" fmla="*/ 445366 w 486195"/>
                      <a:gd name="connsiteY32" fmla="*/ 93345 h 182775"/>
                      <a:gd name="connsiteX33" fmla="*/ 452986 w 486195"/>
                      <a:gd name="connsiteY33" fmla="*/ 100965 h 182775"/>
                      <a:gd name="connsiteX34" fmla="*/ 460606 w 486195"/>
                      <a:gd name="connsiteY34" fmla="*/ 108585 h 182775"/>
                      <a:gd name="connsiteX35" fmla="*/ 462511 w 486195"/>
                      <a:gd name="connsiteY35" fmla="*/ 114300 h 182775"/>
                      <a:gd name="connsiteX36" fmla="*/ 475846 w 486195"/>
                      <a:gd name="connsiteY36" fmla="*/ 118110 h 182775"/>
                      <a:gd name="connsiteX37" fmla="*/ 481561 w 486195"/>
                      <a:gd name="connsiteY37" fmla="*/ 121920 h 182775"/>
                      <a:gd name="connsiteX38" fmla="*/ 483466 w 486195"/>
                      <a:gd name="connsiteY38" fmla="*/ 165735 h 182775"/>
                      <a:gd name="connsiteX39" fmla="*/ 479656 w 486195"/>
                      <a:gd name="connsiteY39" fmla="*/ 173355 h 182775"/>
                      <a:gd name="connsiteX40" fmla="*/ 473941 w 486195"/>
                      <a:gd name="connsiteY40" fmla="*/ 175260 h 182775"/>
                      <a:gd name="connsiteX41" fmla="*/ 456796 w 486195"/>
                      <a:gd name="connsiteY41" fmla="*/ 180975 h 182775"/>
                      <a:gd name="connsiteX42" fmla="*/ 445366 w 486195"/>
                      <a:gd name="connsiteY42" fmla="*/ 179070 h 182775"/>
                      <a:gd name="connsiteX43" fmla="*/ 428221 w 486195"/>
                      <a:gd name="connsiteY43" fmla="*/ 169545 h 182775"/>
                      <a:gd name="connsiteX44" fmla="*/ 416791 w 486195"/>
                      <a:gd name="connsiteY44" fmla="*/ 161925 h 182775"/>
                      <a:gd name="connsiteX45" fmla="*/ 412981 w 486195"/>
                      <a:gd name="connsiteY45" fmla="*/ 156210 h 182775"/>
                      <a:gd name="connsiteX46" fmla="*/ 407266 w 486195"/>
                      <a:gd name="connsiteY46" fmla="*/ 154305 h 182775"/>
                      <a:gd name="connsiteX47" fmla="*/ 405361 w 486195"/>
                      <a:gd name="connsiteY47" fmla="*/ 148590 h 182775"/>
                      <a:gd name="connsiteX48" fmla="*/ 393931 w 486195"/>
                      <a:gd name="connsiteY48" fmla="*/ 140970 h 182775"/>
                      <a:gd name="connsiteX49" fmla="*/ 390121 w 486195"/>
                      <a:gd name="connsiteY49" fmla="*/ 135255 h 182775"/>
                      <a:gd name="connsiteX50" fmla="*/ 382501 w 486195"/>
                      <a:gd name="connsiteY50" fmla="*/ 131445 h 182775"/>
                      <a:gd name="connsiteX51" fmla="*/ 334876 w 486195"/>
                      <a:gd name="connsiteY51" fmla="*/ 110490 h 182775"/>
                      <a:gd name="connsiteX52" fmla="*/ 283441 w 486195"/>
                      <a:gd name="connsiteY52" fmla="*/ 93345 h 182775"/>
                      <a:gd name="connsiteX53" fmla="*/ 275821 w 486195"/>
                      <a:gd name="connsiteY53" fmla="*/ 89535 h 182775"/>
                      <a:gd name="connsiteX54" fmla="*/ 268201 w 486195"/>
                      <a:gd name="connsiteY54" fmla="*/ 87630 h 182775"/>
                      <a:gd name="connsiteX55" fmla="*/ 239626 w 486195"/>
                      <a:gd name="connsiteY55" fmla="*/ 81915 h 182775"/>
                      <a:gd name="connsiteX56" fmla="*/ 178666 w 486195"/>
                      <a:gd name="connsiteY56" fmla="*/ 85725 h 182775"/>
                      <a:gd name="connsiteX57" fmla="*/ 142471 w 486195"/>
                      <a:gd name="connsiteY57" fmla="*/ 97155 h 182775"/>
                      <a:gd name="connsiteX58" fmla="*/ 92941 w 486195"/>
                      <a:gd name="connsiteY58" fmla="*/ 133350 h 182775"/>
                      <a:gd name="connsiteX59" fmla="*/ 45316 w 486195"/>
                      <a:gd name="connsiteY59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54841 w 486195"/>
                      <a:gd name="connsiteY7" fmla="*/ 70485 h 182775"/>
                      <a:gd name="connsiteX8" fmla="*/ 62461 w 486195"/>
                      <a:gd name="connsiteY8" fmla="*/ 62865 h 182775"/>
                      <a:gd name="connsiteX9" fmla="*/ 81511 w 486195"/>
                      <a:gd name="connsiteY9" fmla="*/ 47625 h 182775"/>
                      <a:gd name="connsiteX10" fmla="*/ 94846 w 486195"/>
                      <a:gd name="connsiteY10" fmla="*/ 41910 h 182775"/>
                      <a:gd name="connsiteX11" fmla="*/ 100561 w 486195"/>
                      <a:gd name="connsiteY11" fmla="*/ 38100 h 182775"/>
                      <a:gd name="connsiteX12" fmla="*/ 111991 w 486195"/>
                      <a:gd name="connsiteY12" fmla="*/ 34290 h 182775"/>
                      <a:gd name="connsiteX13" fmla="*/ 127231 w 486195"/>
                      <a:gd name="connsiteY13" fmla="*/ 24765 h 182775"/>
                      <a:gd name="connsiteX14" fmla="*/ 138661 w 486195"/>
                      <a:gd name="connsiteY14" fmla="*/ 17145 h 182775"/>
                      <a:gd name="connsiteX15" fmla="*/ 144376 w 486195"/>
                      <a:gd name="connsiteY15" fmla="*/ 15240 h 182775"/>
                      <a:gd name="connsiteX16" fmla="*/ 155806 w 486195"/>
                      <a:gd name="connsiteY16" fmla="*/ 9525 h 182775"/>
                      <a:gd name="connsiteX17" fmla="*/ 171046 w 486195"/>
                      <a:gd name="connsiteY17" fmla="*/ 7620 h 182775"/>
                      <a:gd name="connsiteX18" fmla="*/ 195811 w 486195"/>
                      <a:gd name="connsiteY18" fmla="*/ 5715 h 182775"/>
                      <a:gd name="connsiteX19" fmla="*/ 211051 w 486195"/>
                      <a:gd name="connsiteY19" fmla="*/ 1905 h 182775"/>
                      <a:gd name="connsiteX20" fmla="*/ 218671 w 486195"/>
                      <a:gd name="connsiteY20" fmla="*/ 0 h 182775"/>
                      <a:gd name="connsiteX21" fmla="*/ 230101 w 486195"/>
                      <a:gd name="connsiteY21" fmla="*/ 1905 h 182775"/>
                      <a:gd name="connsiteX22" fmla="*/ 237721 w 486195"/>
                      <a:gd name="connsiteY22" fmla="*/ 5715 h 182775"/>
                      <a:gd name="connsiteX23" fmla="*/ 245341 w 486195"/>
                      <a:gd name="connsiteY23" fmla="*/ 3810 h 182775"/>
                      <a:gd name="connsiteX24" fmla="*/ 300586 w 486195"/>
                      <a:gd name="connsiteY24" fmla="*/ 15240 h 182775"/>
                      <a:gd name="connsiteX25" fmla="*/ 262486 w 486195"/>
                      <a:gd name="connsiteY25" fmla="*/ 7620 h 182775"/>
                      <a:gd name="connsiteX26" fmla="*/ 336781 w 486195"/>
                      <a:gd name="connsiteY26" fmla="*/ 30480 h 182775"/>
                      <a:gd name="connsiteX27" fmla="*/ 367261 w 486195"/>
                      <a:gd name="connsiteY27" fmla="*/ 49530 h 182775"/>
                      <a:gd name="connsiteX28" fmla="*/ 424411 w 486195"/>
                      <a:gd name="connsiteY28" fmla="*/ 80010 h 182775"/>
                      <a:gd name="connsiteX29" fmla="*/ 435841 w 486195"/>
                      <a:gd name="connsiteY29" fmla="*/ 83820 h 182775"/>
                      <a:gd name="connsiteX30" fmla="*/ 439651 w 486195"/>
                      <a:gd name="connsiteY30" fmla="*/ 89535 h 182775"/>
                      <a:gd name="connsiteX31" fmla="*/ 445366 w 486195"/>
                      <a:gd name="connsiteY31" fmla="*/ 93345 h 182775"/>
                      <a:gd name="connsiteX32" fmla="*/ 452986 w 486195"/>
                      <a:gd name="connsiteY32" fmla="*/ 100965 h 182775"/>
                      <a:gd name="connsiteX33" fmla="*/ 460606 w 486195"/>
                      <a:gd name="connsiteY33" fmla="*/ 108585 h 182775"/>
                      <a:gd name="connsiteX34" fmla="*/ 462511 w 486195"/>
                      <a:gd name="connsiteY34" fmla="*/ 114300 h 182775"/>
                      <a:gd name="connsiteX35" fmla="*/ 475846 w 486195"/>
                      <a:gd name="connsiteY35" fmla="*/ 118110 h 182775"/>
                      <a:gd name="connsiteX36" fmla="*/ 481561 w 486195"/>
                      <a:gd name="connsiteY36" fmla="*/ 121920 h 182775"/>
                      <a:gd name="connsiteX37" fmla="*/ 483466 w 486195"/>
                      <a:gd name="connsiteY37" fmla="*/ 165735 h 182775"/>
                      <a:gd name="connsiteX38" fmla="*/ 479656 w 486195"/>
                      <a:gd name="connsiteY38" fmla="*/ 173355 h 182775"/>
                      <a:gd name="connsiteX39" fmla="*/ 473941 w 486195"/>
                      <a:gd name="connsiteY39" fmla="*/ 175260 h 182775"/>
                      <a:gd name="connsiteX40" fmla="*/ 456796 w 486195"/>
                      <a:gd name="connsiteY40" fmla="*/ 180975 h 182775"/>
                      <a:gd name="connsiteX41" fmla="*/ 445366 w 486195"/>
                      <a:gd name="connsiteY41" fmla="*/ 179070 h 182775"/>
                      <a:gd name="connsiteX42" fmla="*/ 428221 w 486195"/>
                      <a:gd name="connsiteY42" fmla="*/ 169545 h 182775"/>
                      <a:gd name="connsiteX43" fmla="*/ 416791 w 486195"/>
                      <a:gd name="connsiteY43" fmla="*/ 161925 h 182775"/>
                      <a:gd name="connsiteX44" fmla="*/ 412981 w 486195"/>
                      <a:gd name="connsiteY44" fmla="*/ 156210 h 182775"/>
                      <a:gd name="connsiteX45" fmla="*/ 407266 w 486195"/>
                      <a:gd name="connsiteY45" fmla="*/ 154305 h 182775"/>
                      <a:gd name="connsiteX46" fmla="*/ 405361 w 486195"/>
                      <a:gd name="connsiteY46" fmla="*/ 148590 h 182775"/>
                      <a:gd name="connsiteX47" fmla="*/ 393931 w 486195"/>
                      <a:gd name="connsiteY47" fmla="*/ 140970 h 182775"/>
                      <a:gd name="connsiteX48" fmla="*/ 390121 w 486195"/>
                      <a:gd name="connsiteY48" fmla="*/ 135255 h 182775"/>
                      <a:gd name="connsiteX49" fmla="*/ 382501 w 486195"/>
                      <a:gd name="connsiteY49" fmla="*/ 131445 h 182775"/>
                      <a:gd name="connsiteX50" fmla="*/ 334876 w 486195"/>
                      <a:gd name="connsiteY50" fmla="*/ 110490 h 182775"/>
                      <a:gd name="connsiteX51" fmla="*/ 283441 w 486195"/>
                      <a:gd name="connsiteY51" fmla="*/ 93345 h 182775"/>
                      <a:gd name="connsiteX52" fmla="*/ 275821 w 486195"/>
                      <a:gd name="connsiteY52" fmla="*/ 89535 h 182775"/>
                      <a:gd name="connsiteX53" fmla="*/ 268201 w 486195"/>
                      <a:gd name="connsiteY53" fmla="*/ 87630 h 182775"/>
                      <a:gd name="connsiteX54" fmla="*/ 239626 w 486195"/>
                      <a:gd name="connsiteY54" fmla="*/ 81915 h 182775"/>
                      <a:gd name="connsiteX55" fmla="*/ 178666 w 486195"/>
                      <a:gd name="connsiteY55" fmla="*/ 85725 h 182775"/>
                      <a:gd name="connsiteX56" fmla="*/ 142471 w 486195"/>
                      <a:gd name="connsiteY56" fmla="*/ 97155 h 182775"/>
                      <a:gd name="connsiteX57" fmla="*/ 92941 w 486195"/>
                      <a:gd name="connsiteY57" fmla="*/ 133350 h 182775"/>
                      <a:gd name="connsiteX58" fmla="*/ 45316 w 486195"/>
                      <a:gd name="connsiteY58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81511 w 486195"/>
                      <a:gd name="connsiteY8" fmla="*/ 47625 h 182775"/>
                      <a:gd name="connsiteX9" fmla="*/ 94846 w 486195"/>
                      <a:gd name="connsiteY9" fmla="*/ 41910 h 182775"/>
                      <a:gd name="connsiteX10" fmla="*/ 100561 w 486195"/>
                      <a:gd name="connsiteY10" fmla="*/ 38100 h 182775"/>
                      <a:gd name="connsiteX11" fmla="*/ 111991 w 486195"/>
                      <a:gd name="connsiteY11" fmla="*/ 34290 h 182775"/>
                      <a:gd name="connsiteX12" fmla="*/ 127231 w 486195"/>
                      <a:gd name="connsiteY12" fmla="*/ 24765 h 182775"/>
                      <a:gd name="connsiteX13" fmla="*/ 138661 w 486195"/>
                      <a:gd name="connsiteY13" fmla="*/ 17145 h 182775"/>
                      <a:gd name="connsiteX14" fmla="*/ 144376 w 486195"/>
                      <a:gd name="connsiteY14" fmla="*/ 15240 h 182775"/>
                      <a:gd name="connsiteX15" fmla="*/ 155806 w 486195"/>
                      <a:gd name="connsiteY15" fmla="*/ 9525 h 182775"/>
                      <a:gd name="connsiteX16" fmla="*/ 171046 w 486195"/>
                      <a:gd name="connsiteY16" fmla="*/ 7620 h 182775"/>
                      <a:gd name="connsiteX17" fmla="*/ 195811 w 486195"/>
                      <a:gd name="connsiteY17" fmla="*/ 5715 h 182775"/>
                      <a:gd name="connsiteX18" fmla="*/ 211051 w 486195"/>
                      <a:gd name="connsiteY18" fmla="*/ 1905 h 182775"/>
                      <a:gd name="connsiteX19" fmla="*/ 218671 w 486195"/>
                      <a:gd name="connsiteY19" fmla="*/ 0 h 182775"/>
                      <a:gd name="connsiteX20" fmla="*/ 230101 w 486195"/>
                      <a:gd name="connsiteY20" fmla="*/ 1905 h 182775"/>
                      <a:gd name="connsiteX21" fmla="*/ 237721 w 486195"/>
                      <a:gd name="connsiteY21" fmla="*/ 5715 h 182775"/>
                      <a:gd name="connsiteX22" fmla="*/ 245341 w 486195"/>
                      <a:gd name="connsiteY22" fmla="*/ 3810 h 182775"/>
                      <a:gd name="connsiteX23" fmla="*/ 300586 w 486195"/>
                      <a:gd name="connsiteY23" fmla="*/ 15240 h 182775"/>
                      <a:gd name="connsiteX24" fmla="*/ 262486 w 486195"/>
                      <a:gd name="connsiteY24" fmla="*/ 7620 h 182775"/>
                      <a:gd name="connsiteX25" fmla="*/ 336781 w 486195"/>
                      <a:gd name="connsiteY25" fmla="*/ 30480 h 182775"/>
                      <a:gd name="connsiteX26" fmla="*/ 367261 w 486195"/>
                      <a:gd name="connsiteY26" fmla="*/ 49530 h 182775"/>
                      <a:gd name="connsiteX27" fmla="*/ 424411 w 486195"/>
                      <a:gd name="connsiteY27" fmla="*/ 80010 h 182775"/>
                      <a:gd name="connsiteX28" fmla="*/ 435841 w 486195"/>
                      <a:gd name="connsiteY28" fmla="*/ 83820 h 182775"/>
                      <a:gd name="connsiteX29" fmla="*/ 439651 w 486195"/>
                      <a:gd name="connsiteY29" fmla="*/ 89535 h 182775"/>
                      <a:gd name="connsiteX30" fmla="*/ 445366 w 486195"/>
                      <a:gd name="connsiteY30" fmla="*/ 93345 h 182775"/>
                      <a:gd name="connsiteX31" fmla="*/ 452986 w 486195"/>
                      <a:gd name="connsiteY31" fmla="*/ 100965 h 182775"/>
                      <a:gd name="connsiteX32" fmla="*/ 460606 w 486195"/>
                      <a:gd name="connsiteY32" fmla="*/ 108585 h 182775"/>
                      <a:gd name="connsiteX33" fmla="*/ 462511 w 486195"/>
                      <a:gd name="connsiteY33" fmla="*/ 114300 h 182775"/>
                      <a:gd name="connsiteX34" fmla="*/ 475846 w 486195"/>
                      <a:gd name="connsiteY34" fmla="*/ 118110 h 182775"/>
                      <a:gd name="connsiteX35" fmla="*/ 481561 w 486195"/>
                      <a:gd name="connsiteY35" fmla="*/ 121920 h 182775"/>
                      <a:gd name="connsiteX36" fmla="*/ 483466 w 486195"/>
                      <a:gd name="connsiteY36" fmla="*/ 165735 h 182775"/>
                      <a:gd name="connsiteX37" fmla="*/ 479656 w 486195"/>
                      <a:gd name="connsiteY37" fmla="*/ 173355 h 182775"/>
                      <a:gd name="connsiteX38" fmla="*/ 473941 w 486195"/>
                      <a:gd name="connsiteY38" fmla="*/ 175260 h 182775"/>
                      <a:gd name="connsiteX39" fmla="*/ 456796 w 486195"/>
                      <a:gd name="connsiteY39" fmla="*/ 180975 h 182775"/>
                      <a:gd name="connsiteX40" fmla="*/ 445366 w 486195"/>
                      <a:gd name="connsiteY40" fmla="*/ 179070 h 182775"/>
                      <a:gd name="connsiteX41" fmla="*/ 428221 w 486195"/>
                      <a:gd name="connsiteY41" fmla="*/ 169545 h 182775"/>
                      <a:gd name="connsiteX42" fmla="*/ 416791 w 486195"/>
                      <a:gd name="connsiteY42" fmla="*/ 161925 h 182775"/>
                      <a:gd name="connsiteX43" fmla="*/ 412981 w 486195"/>
                      <a:gd name="connsiteY43" fmla="*/ 156210 h 182775"/>
                      <a:gd name="connsiteX44" fmla="*/ 407266 w 486195"/>
                      <a:gd name="connsiteY44" fmla="*/ 154305 h 182775"/>
                      <a:gd name="connsiteX45" fmla="*/ 405361 w 486195"/>
                      <a:gd name="connsiteY45" fmla="*/ 148590 h 182775"/>
                      <a:gd name="connsiteX46" fmla="*/ 393931 w 486195"/>
                      <a:gd name="connsiteY46" fmla="*/ 140970 h 182775"/>
                      <a:gd name="connsiteX47" fmla="*/ 390121 w 486195"/>
                      <a:gd name="connsiteY47" fmla="*/ 135255 h 182775"/>
                      <a:gd name="connsiteX48" fmla="*/ 382501 w 486195"/>
                      <a:gd name="connsiteY48" fmla="*/ 131445 h 182775"/>
                      <a:gd name="connsiteX49" fmla="*/ 334876 w 486195"/>
                      <a:gd name="connsiteY49" fmla="*/ 110490 h 182775"/>
                      <a:gd name="connsiteX50" fmla="*/ 283441 w 486195"/>
                      <a:gd name="connsiteY50" fmla="*/ 93345 h 182775"/>
                      <a:gd name="connsiteX51" fmla="*/ 275821 w 486195"/>
                      <a:gd name="connsiteY51" fmla="*/ 89535 h 182775"/>
                      <a:gd name="connsiteX52" fmla="*/ 268201 w 486195"/>
                      <a:gd name="connsiteY52" fmla="*/ 87630 h 182775"/>
                      <a:gd name="connsiteX53" fmla="*/ 239626 w 486195"/>
                      <a:gd name="connsiteY53" fmla="*/ 81915 h 182775"/>
                      <a:gd name="connsiteX54" fmla="*/ 178666 w 486195"/>
                      <a:gd name="connsiteY54" fmla="*/ 85725 h 182775"/>
                      <a:gd name="connsiteX55" fmla="*/ 142471 w 486195"/>
                      <a:gd name="connsiteY55" fmla="*/ 97155 h 182775"/>
                      <a:gd name="connsiteX56" fmla="*/ 92941 w 486195"/>
                      <a:gd name="connsiteY56" fmla="*/ 133350 h 182775"/>
                      <a:gd name="connsiteX57" fmla="*/ 45316 w 486195"/>
                      <a:gd name="connsiteY57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94846 w 486195"/>
                      <a:gd name="connsiteY8" fmla="*/ 41910 h 182775"/>
                      <a:gd name="connsiteX9" fmla="*/ 100561 w 486195"/>
                      <a:gd name="connsiteY9" fmla="*/ 38100 h 182775"/>
                      <a:gd name="connsiteX10" fmla="*/ 111991 w 486195"/>
                      <a:gd name="connsiteY10" fmla="*/ 34290 h 182775"/>
                      <a:gd name="connsiteX11" fmla="*/ 127231 w 486195"/>
                      <a:gd name="connsiteY11" fmla="*/ 24765 h 182775"/>
                      <a:gd name="connsiteX12" fmla="*/ 138661 w 486195"/>
                      <a:gd name="connsiteY12" fmla="*/ 17145 h 182775"/>
                      <a:gd name="connsiteX13" fmla="*/ 144376 w 486195"/>
                      <a:gd name="connsiteY13" fmla="*/ 15240 h 182775"/>
                      <a:gd name="connsiteX14" fmla="*/ 155806 w 486195"/>
                      <a:gd name="connsiteY14" fmla="*/ 9525 h 182775"/>
                      <a:gd name="connsiteX15" fmla="*/ 171046 w 486195"/>
                      <a:gd name="connsiteY15" fmla="*/ 7620 h 182775"/>
                      <a:gd name="connsiteX16" fmla="*/ 195811 w 486195"/>
                      <a:gd name="connsiteY16" fmla="*/ 5715 h 182775"/>
                      <a:gd name="connsiteX17" fmla="*/ 211051 w 486195"/>
                      <a:gd name="connsiteY17" fmla="*/ 1905 h 182775"/>
                      <a:gd name="connsiteX18" fmla="*/ 218671 w 486195"/>
                      <a:gd name="connsiteY18" fmla="*/ 0 h 182775"/>
                      <a:gd name="connsiteX19" fmla="*/ 230101 w 486195"/>
                      <a:gd name="connsiteY19" fmla="*/ 1905 h 182775"/>
                      <a:gd name="connsiteX20" fmla="*/ 237721 w 486195"/>
                      <a:gd name="connsiteY20" fmla="*/ 5715 h 182775"/>
                      <a:gd name="connsiteX21" fmla="*/ 245341 w 486195"/>
                      <a:gd name="connsiteY21" fmla="*/ 3810 h 182775"/>
                      <a:gd name="connsiteX22" fmla="*/ 300586 w 486195"/>
                      <a:gd name="connsiteY22" fmla="*/ 15240 h 182775"/>
                      <a:gd name="connsiteX23" fmla="*/ 262486 w 486195"/>
                      <a:gd name="connsiteY23" fmla="*/ 7620 h 182775"/>
                      <a:gd name="connsiteX24" fmla="*/ 336781 w 486195"/>
                      <a:gd name="connsiteY24" fmla="*/ 30480 h 182775"/>
                      <a:gd name="connsiteX25" fmla="*/ 367261 w 486195"/>
                      <a:gd name="connsiteY25" fmla="*/ 49530 h 182775"/>
                      <a:gd name="connsiteX26" fmla="*/ 424411 w 486195"/>
                      <a:gd name="connsiteY26" fmla="*/ 80010 h 182775"/>
                      <a:gd name="connsiteX27" fmla="*/ 435841 w 486195"/>
                      <a:gd name="connsiteY27" fmla="*/ 83820 h 182775"/>
                      <a:gd name="connsiteX28" fmla="*/ 439651 w 486195"/>
                      <a:gd name="connsiteY28" fmla="*/ 89535 h 182775"/>
                      <a:gd name="connsiteX29" fmla="*/ 445366 w 486195"/>
                      <a:gd name="connsiteY29" fmla="*/ 93345 h 182775"/>
                      <a:gd name="connsiteX30" fmla="*/ 452986 w 486195"/>
                      <a:gd name="connsiteY30" fmla="*/ 100965 h 182775"/>
                      <a:gd name="connsiteX31" fmla="*/ 460606 w 486195"/>
                      <a:gd name="connsiteY31" fmla="*/ 108585 h 182775"/>
                      <a:gd name="connsiteX32" fmla="*/ 462511 w 486195"/>
                      <a:gd name="connsiteY32" fmla="*/ 114300 h 182775"/>
                      <a:gd name="connsiteX33" fmla="*/ 475846 w 486195"/>
                      <a:gd name="connsiteY33" fmla="*/ 118110 h 182775"/>
                      <a:gd name="connsiteX34" fmla="*/ 481561 w 486195"/>
                      <a:gd name="connsiteY34" fmla="*/ 121920 h 182775"/>
                      <a:gd name="connsiteX35" fmla="*/ 483466 w 486195"/>
                      <a:gd name="connsiteY35" fmla="*/ 165735 h 182775"/>
                      <a:gd name="connsiteX36" fmla="*/ 479656 w 486195"/>
                      <a:gd name="connsiteY36" fmla="*/ 173355 h 182775"/>
                      <a:gd name="connsiteX37" fmla="*/ 473941 w 486195"/>
                      <a:gd name="connsiteY37" fmla="*/ 175260 h 182775"/>
                      <a:gd name="connsiteX38" fmla="*/ 456796 w 486195"/>
                      <a:gd name="connsiteY38" fmla="*/ 180975 h 182775"/>
                      <a:gd name="connsiteX39" fmla="*/ 445366 w 486195"/>
                      <a:gd name="connsiteY39" fmla="*/ 179070 h 182775"/>
                      <a:gd name="connsiteX40" fmla="*/ 428221 w 486195"/>
                      <a:gd name="connsiteY40" fmla="*/ 169545 h 182775"/>
                      <a:gd name="connsiteX41" fmla="*/ 416791 w 486195"/>
                      <a:gd name="connsiteY41" fmla="*/ 161925 h 182775"/>
                      <a:gd name="connsiteX42" fmla="*/ 412981 w 486195"/>
                      <a:gd name="connsiteY42" fmla="*/ 156210 h 182775"/>
                      <a:gd name="connsiteX43" fmla="*/ 407266 w 486195"/>
                      <a:gd name="connsiteY43" fmla="*/ 154305 h 182775"/>
                      <a:gd name="connsiteX44" fmla="*/ 405361 w 486195"/>
                      <a:gd name="connsiteY44" fmla="*/ 148590 h 182775"/>
                      <a:gd name="connsiteX45" fmla="*/ 393931 w 486195"/>
                      <a:gd name="connsiteY45" fmla="*/ 140970 h 182775"/>
                      <a:gd name="connsiteX46" fmla="*/ 390121 w 486195"/>
                      <a:gd name="connsiteY46" fmla="*/ 135255 h 182775"/>
                      <a:gd name="connsiteX47" fmla="*/ 382501 w 486195"/>
                      <a:gd name="connsiteY47" fmla="*/ 131445 h 182775"/>
                      <a:gd name="connsiteX48" fmla="*/ 334876 w 486195"/>
                      <a:gd name="connsiteY48" fmla="*/ 110490 h 182775"/>
                      <a:gd name="connsiteX49" fmla="*/ 283441 w 486195"/>
                      <a:gd name="connsiteY49" fmla="*/ 93345 h 182775"/>
                      <a:gd name="connsiteX50" fmla="*/ 275821 w 486195"/>
                      <a:gd name="connsiteY50" fmla="*/ 89535 h 182775"/>
                      <a:gd name="connsiteX51" fmla="*/ 268201 w 486195"/>
                      <a:gd name="connsiteY51" fmla="*/ 87630 h 182775"/>
                      <a:gd name="connsiteX52" fmla="*/ 239626 w 486195"/>
                      <a:gd name="connsiteY52" fmla="*/ 81915 h 182775"/>
                      <a:gd name="connsiteX53" fmla="*/ 178666 w 486195"/>
                      <a:gd name="connsiteY53" fmla="*/ 85725 h 182775"/>
                      <a:gd name="connsiteX54" fmla="*/ 142471 w 486195"/>
                      <a:gd name="connsiteY54" fmla="*/ 97155 h 182775"/>
                      <a:gd name="connsiteX55" fmla="*/ 92941 w 486195"/>
                      <a:gd name="connsiteY55" fmla="*/ 133350 h 182775"/>
                      <a:gd name="connsiteX56" fmla="*/ 45316 w 486195"/>
                      <a:gd name="connsiteY56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00561 w 486195"/>
                      <a:gd name="connsiteY8" fmla="*/ 38100 h 182775"/>
                      <a:gd name="connsiteX9" fmla="*/ 111991 w 486195"/>
                      <a:gd name="connsiteY9" fmla="*/ 34290 h 182775"/>
                      <a:gd name="connsiteX10" fmla="*/ 127231 w 486195"/>
                      <a:gd name="connsiteY10" fmla="*/ 24765 h 182775"/>
                      <a:gd name="connsiteX11" fmla="*/ 138661 w 486195"/>
                      <a:gd name="connsiteY11" fmla="*/ 17145 h 182775"/>
                      <a:gd name="connsiteX12" fmla="*/ 144376 w 486195"/>
                      <a:gd name="connsiteY12" fmla="*/ 15240 h 182775"/>
                      <a:gd name="connsiteX13" fmla="*/ 155806 w 486195"/>
                      <a:gd name="connsiteY13" fmla="*/ 9525 h 182775"/>
                      <a:gd name="connsiteX14" fmla="*/ 171046 w 486195"/>
                      <a:gd name="connsiteY14" fmla="*/ 7620 h 182775"/>
                      <a:gd name="connsiteX15" fmla="*/ 195811 w 486195"/>
                      <a:gd name="connsiteY15" fmla="*/ 5715 h 182775"/>
                      <a:gd name="connsiteX16" fmla="*/ 211051 w 486195"/>
                      <a:gd name="connsiteY16" fmla="*/ 1905 h 182775"/>
                      <a:gd name="connsiteX17" fmla="*/ 218671 w 486195"/>
                      <a:gd name="connsiteY17" fmla="*/ 0 h 182775"/>
                      <a:gd name="connsiteX18" fmla="*/ 230101 w 486195"/>
                      <a:gd name="connsiteY18" fmla="*/ 1905 h 182775"/>
                      <a:gd name="connsiteX19" fmla="*/ 237721 w 486195"/>
                      <a:gd name="connsiteY19" fmla="*/ 5715 h 182775"/>
                      <a:gd name="connsiteX20" fmla="*/ 245341 w 486195"/>
                      <a:gd name="connsiteY20" fmla="*/ 3810 h 182775"/>
                      <a:gd name="connsiteX21" fmla="*/ 300586 w 486195"/>
                      <a:gd name="connsiteY21" fmla="*/ 15240 h 182775"/>
                      <a:gd name="connsiteX22" fmla="*/ 262486 w 486195"/>
                      <a:gd name="connsiteY22" fmla="*/ 7620 h 182775"/>
                      <a:gd name="connsiteX23" fmla="*/ 336781 w 486195"/>
                      <a:gd name="connsiteY23" fmla="*/ 30480 h 182775"/>
                      <a:gd name="connsiteX24" fmla="*/ 367261 w 486195"/>
                      <a:gd name="connsiteY24" fmla="*/ 49530 h 182775"/>
                      <a:gd name="connsiteX25" fmla="*/ 424411 w 486195"/>
                      <a:gd name="connsiteY25" fmla="*/ 80010 h 182775"/>
                      <a:gd name="connsiteX26" fmla="*/ 435841 w 486195"/>
                      <a:gd name="connsiteY26" fmla="*/ 83820 h 182775"/>
                      <a:gd name="connsiteX27" fmla="*/ 439651 w 486195"/>
                      <a:gd name="connsiteY27" fmla="*/ 89535 h 182775"/>
                      <a:gd name="connsiteX28" fmla="*/ 445366 w 486195"/>
                      <a:gd name="connsiteY28" fmla="*/ 93345 h 182775"/>
                      <a:gd name="connsiteX29" fmla="*/ 452986 w 486195"/>
                      <a:gd name="connsiteY29" fmla="*/ 100965 h 182775"/>
                      <a:gd name="connsiteX30" fmla="*/ 460606 w 486195"/>
                      <a:gd name="connsiteY30" fmla="*/ 108585 h 182775"/>
                      <a:gd name="connsiteX31" fmla="*/ 462511 w 486195"/>
                      <a:gd name="connsiteY31" fmla="*/ 114300 h 182775"/>
                      <a:gd name="connsiteX32" fmla="*/ 475846 w 486195"/>
                      <a:gd name="connsiteY32" fmla="*/ 118110 h 182775"/>
                      <a:gd name="connsiteX33" fmla="*/ 481561 w 486195"/>
                      <a:gd name="connsiteY33" fmla="*/ 121920 h 182775"/>
                      <a:gd name="connsiteX34" fmla="*/ 483466 w 486195"/>
                      <a:gd name="connsiteY34" fmla="*/ 165735 h 182775"/>
                      <a:gd name="connsiteX35" fmla="*/ 479656 w 486195"/>
                      <a:gd name="connsiteY35" fmla="*/ 173355 h 182775"/>
                      <a:gd name="connsiteX36" fmla="*/ 473941 w 486195"/>
                      <a:gd name="connsiteY36" fmla="*/ 175260 h 182775"/>
                      <a:gd name="connsiteX37" fmla="*/ 456796 w 486195"/>
                      <a:gd name="connsiteY37" fmla="*/ 180975 h 182775"/>
                      <a:gd name="connsiteX38" fmla="*/ 445366 w 486195"/>
                      <a:gd name="connsiteY38" fmla="*/ 179070 h 182775"/>
                      <a:gd name="connsiteX39" fmla="*/ 428221 w 486195"/>
                      <a:gd name="connsiteY39" fmla="*/ 169545 h 182775"/>
                      <a:gd name="connsiteX40" fmla="*/ 416791 w 486195"/>
                      <a:gd name="connsiteY40" fmla="*/ 161925 h 182775"/>
                      <a:gd name="connsiteX41" fmla="*/ 412981 w 486195"/>
                      <a:gd name="connsiteY41" fmla="*/ 156210 h 182775"/>
                      <a:gd name="connsiteX42" fmla="*/ 407266 w 486195"/>
                      <a:gd name="connsiteY42" fmla="*/ 154305 h 182775"/>
                      <a:gd name="connsiteX43" fmla="*/ 405361 w 486195"/>
                      <a:gd name="connsiteY43" fmla="*/ 148590 h 182775"/>
                      <a:gd name="connsiteX44" fmla="*/ 393931 w 486195"/>
                      <a:gd name="connsiteY44" fmla="*/ 140970 h 182775"/>
                      <a:gd name="connsiteX45" fmla="*/ 390121 w 486195"/>
                      <a:gd name="connsiteY45" fmla="*/ 135255 h 182775"/>
                      <a:gd name="connsiteX46" fmla="*/ 382501 w 486195"/>
                      <a:gd name="connsiteY46" fmla="*/ 131445 h 182775"/>
                      <a:gd name="connsiteX47" fmla="*/ 334876 w 486195"/>
                      <a:gd name="connsiteY47" fmla="*/ 110490 h 182775"/>
                      <a:gd name="connsiteX48" fmla="*/ 283441 w 486195"/>
                      <a:gd name="connsiteY48" fmla="*/ 93345 h 182775"/>
                      <a:gd name="connsiteX49" fmla="*/ 275821 w 486195"/>
                      <a:gd name="connsiteY49" fmla="*/ 89535 h 182775"/>
                      <a:gd name="connsiteX50" fmla="*/ 268201 w 486195"/>
                      <a:gd name="connsiteY50" fmla="*/ 87630 h 182775"/>
                      <a:gd name="connsiteX51" fmla="*/ 239626 w 486195"/>
                      <a:gd name="connsiteY51" fmla="*/ 81915 h 182775"/>
                      <a:gd name="connsiteX52" fmla="*/ 178666 w 486195"/>
                      <a:gd name="connsiteY52" fmla="*/ 85725 h 182775"/>
                      <a:gd name="connsiteX53" fmla="*/ 142471 w 486195"/>
                      <a:gd name="connsiteY53" fmla="*/ 97155 h 182775"/>
                      <a:gd name="connsiteX54" fmla="*/ 92941 w 486195"/>
                      <a:gd name="connsiteY54" fmla="*/ 133350 h 182775"/>
                      <a:gd name="connsiteX55" fmla="*/ 45316 w 486195"/>
                      <a:gd name="connsiteY55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44376 w 486195"/>
                      <a:gd name="connsiteY11" fmla="*/ 15240 h 182775"/>
                      <a:gd name="connsiteX12" fmla="*/ 155806 w 486195"/>
                      <a:gd name="connsiteY12" fmla="*/ 9525 h 182775"/>
                      <a:gd name="connsiteX13" fmla="*/ 171046 w 486195"/>
                      <a:gd name="connsiteY13" fmla="*/ 7620 h 182775"/>
                      <a:gd name="connsiteX14" fmla="*/ 195811 w 486195"/>
                      <a:gd name="connsiteY14" fmla="*/ 5715 h 182775"/>
                      <a:gd name="connsiteX15" fmla="*/ 211051 w 486195"/>
                      <a:gd name="connsiteY15" fmla="*/ 1905 h 182775"/>
                      <a:gd name="connsiteX16" fmla="*/ 218671 w 486195"/>
                      <a:gd name="connsiteY16" fmla="*/ 0 h 182775"/>
                      <a:gd name="connsiteX17" fmla="*/ 230101 w 486195"/>
                      <a:gd name="connsiteY17" fmla="*/ 1905 h 182775"/>
                      <a:gd name="connsiteX18" fmla="*/ 237721 w 486195"/>
                      <a:gd name="connsiteY18" fmla="*/ 5715 h 182775"/>
                      <a:gd name="connsiteX19" fmla="*/ 245341 w 486195"/>
                      <a:gd name="connsiteY19" fmla="*/ 3810 h 182775"/>
                      <a:gd name="connsiteX20" fmla="*/ 300586 w 486195"/>
                      <a:gd name="connsiteY20" fmla="*/ 15240 h 182775"/>
                      <a:gd name="connsiteX21" fmla="*/ 262486 w 486195"/>
                      <a:gd name="connsiteY21" fmla="*/ 7620 h 182775"/>
                      <a:gd name="connsiteX22" fmla="*/ 336781 w 486195"/>
                      <a:gd name="connsiteY22" fmla="*/ 30480 h 182775"/>
                      <a:gd name="connsiteX23" fmla="*/ 367261 w 486195"/>
                      <a:gd name="connsiteY23" fmla="*/ 49530 h 182775"/>
                      <a:gd name="connsiteX24" fmla="*/ 424411 w 486195"/>
                      <a:gd name="connsiteY24" fmla="*/ 80010 h 182775"/>
                      <a:gd name="connsiteX25" fmla="*/ 435841 w 486195"/>
                      <a:gd name="connsiteY25" fmla="*/ 83820 h 182775"/>
                      <a:gd name="connsiteX26" fmla="*/ 439651 w 486195"/>
                      <a:gd name="connsiteY26" fmla="*/ 89535 h 182775"/>
                      <a:gd name="connsiteX27" fmla="*/ 445366 w 486195"/>
                      <a:gd name="connsiteY27" fmla="*/ 93345 h 182775"/>
                      <a:gd name="connsiteX28" fmla="*/ 452986 w 486195"/>
                      <a:gd name="connsiteY28" fmla="*/ 100965 h 182775"/>
                      <a:gd name="connsiteX29" fmla="*/ 460606 w 486195"/>
                      <a:gd name="connsiteY29" fmla="*/ 108585 h 182775"/>
                      <a:gd name="connsiteX30" fmla="*/ 462511 w 486195"/>
                      <a:gd name="connsiteY30" fmla="*/ 114300 h 182775"/>
                      <a:gd name="connsiteX31" fmla="*/ 475846 w 486195"/>
                      <a:gd name="connsiteY31" fmla="*/ 118110 h 182775"/>
                      <a:gd name="connsiteX32" fmla="*/ 481561 w 486195"/>
                      <a:gd name="connsiteY32" fmla="*/ 121920 h 182775"/>
                      <a:gd name="connsiteX33" fmla="*/ 483466 w 486195"/>
                      <a:gd name="connsiteY33" fmla="*/ 165735 h 182775"/>
                      <a:gd name="connsiteX34" fmla="*/ 479656 w 486195"/>
                      <a:gd name="connsiteY34" fmla="*/ 173355 h 182775"/>
                      <a:gd name="connsiteX35" fmla="*/ 473941 w 486195"/>
                      <a:gd name="connsiteY35" fmla="*/ 175260 h 182775"/>
                      <a:gd name="connsiteX36" fmla="*/ 456796 w 486195"/>
                      <a:gd name="connsiteY36" fmla="*/ 180975 h 182775"/>
                      <a:gd name="connsiteX37" fmla="*/ 445366 w 486195"/>
                      <a:gd name="connsiteY37" fmla="*/ 179070 h 182775"/>
                      <a:gd name="connsiteX38" fmla="*/ 428221 w 486195"/>
                      <a:gd name="connsiteY38" fmla="*/ 169545 h 182775"/>
                      <a:gd name="connsiteX39" fmla="*/ 416791 w 486195"/>
                      <a:gd name="connsiteY39" fmla="*/ 161925 h 182775"/>
                      <a:gd name="connsiteX40" fmla="*/ 412981 w 486195"/>
                      <a:gd name="connsiteY40" fmla="*/ 156210 h 182775"/>
                      <a:gd name="connsiteX41" fmla="*/ 407266 w 486195"/>
                      <a:gd name="connsiteY41" fmla="*/ 154305 h 182775"/>
                      <a:gd name="connsiteX42" fmla="*/ 405361 w 486195"/>
                      <a:gd name="connsiteY42" fmla="*/ 148590 h 182775"/>
                      <a:gd name="connsiteX43" fmla="*/ 393931 w 486195"/>
                      <a:gd name="connsiteY43" fmla="*/ 140970 h 182775"/>
                      <a:gd name="connsiteX44" fmla="*/ 390121 w 486195"/>
                      <a:gd name="connsiteY44" fmla="*/ 135255 h 182775"/>
                      <a:gd name="connsiteX45" fmla="*/ 382501 w 486195"/>
                      <a:gd name="connsiteY45" fmla="*/ 131445 h 182775"/>
                      <a:gd name="connsiteX46" fmla="*/ 334876 w 486195"/>
                      <a:gd name="connsiteY46" fmla="*/ 110490 h 182775"/>
                      <a:gd name="connsiteX47" fmla="*/ 283441 w 486195"/>
                      <a:gd name="connsiteY47" fmla="*/ 93345 h 182775"/>
                      <a:gd name="connsiteX48" fmla="*/ 275821 w 486195"/>
                      <a:gd name="connsiteY48" fmla="*/ 89535 h 182775"/>
                      <a:gd name="connsiteX49" fmla="*/ 268201 w 486195"/>
                      <a:gd name="connsiteY49" fmla="*/ 87630 h 182775"/>
                      <a:gd name="connsiteX50" fmla="*/ 239626 w 486195"/>
                      <a:gd name="connsiteY50" fmla="*/ 81915 h 182775"/>
                      <a:gd name="connsiteX51" fmla="*/ 178666 w 486195"/>
                      <a:gd name="connsiteY51" fmla="*/ 85725 h 182775"/>
                      <a:gd name="connsiteX52" fmla="*/ 142471 w 486195"/>
                      <a:gd name="connsiteY52" fmla="*/ 97155 h 182775"/>
                      <a:gd name="connsiteX53" fmla="*/ 92941 w 486195"/>
                      <a:gd name="connsiteY53" fmla="*/ 133350 h 182775"/>
                      <a:gd name="connsiteX54" fmla="*/ 45316 w 486195"/>
                      <a:gd name="connsiteY54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67261 w 486195"/>
                      <a:gd name="connsiteY22" fmla="*/ 49530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80596 w 486195"/>
                      <a:gd name="connsiteY22" fmla="*/ 51435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211051 w 486195"/>
                      <a:gd name="connsiteY13" fmla="*/ 1905 h 182775"/>
                      <a:gd name="connsiteX14" fmla="*/ 218671 w 486195"/>
                      <a:gd name="connsiteY14" fmla="*/ 0 h 182775"/>
                      <a:gd name="connsiteX15" fmla="*/ 230101 w 486195"/>
                      <a:gd name="connsiteY15" fmla="*/ 1905 h 182775"/>
                      <a:gd name="connsiteX16" fmla="*/ 237721 w 486195"/>
                      <a:gd name="connsiteY16" fmla="*/ 5715 h 182775"/>
                      <a:gd name="connsiteX17" fmla="*/ 245341 w 486195"/>
                      <a:gd name="connsiteY17" fmla="*/ 3810 h 182775"/>
                      <a:gd name="connsiteX18" fmla="*/ 300586 w 486195"/>
                      <a:gd name="connsiteY18" fmla="*/ 15240 h 182775"/>
                      <a:gd name="connsiteX19" fmla="*/ 262486 w 486195"/>
                      <a:gd name="connsiteY19" fmla="*/ 7620 h 182775"/>
                      <a:gd name="connsiteX20" fmla="*/ 336781 w 486195"/>
                      <a:gd name="connsiteY20" fmla="*/ 30480 h 182775"/>
                      <a:gd name="connsiteX21" fmla="*/ 380596 w 486195"/>
                      <a:gd name="connsiteY21" fmla="*/ 51435 h 182775"/>
                      <a:gd name="connsiteX22" fmla="*/ 424411 w 486195"/>
                      <a:gd name="connsiteY22" fmla="*/ 80010 h 182775"/>
                      <a:gd name="connsiteX23" fmla="*/ 435841 w 486195"/>
                      <a:gd name="connsiteY23" fmla="*/ 83820 h 182775"/>
                      <a:gd name="connsiteX24" fmla="*/ 439651 w 486195"/>
                      <a:gd name="connsiteY24" fmla="*/ 89535 h 182775"/>
                      <a:gd name="connsiteX25" fmla="*/ 445366 w 486195"/>
                      <a:gd name="connsiteY25" fmla="*/ 93345 h 182775"/>
                      <a:gd name="connsiteX26" fmla="*/ 452986 w 486195"/>
                      <a:gd name="connsiteY26" fmla="*/ 100965 h 182775"/>
                      <a:gd name="connsiteX27" fmla="*/ 460606 w 486195"/>
                      <a:gd name="connsiteY27" fmla="*/ 108585 h 182775"/>
                      <a:gd name="connsiteX28" fmla="*/ 462511 w 486195"/>
                      <a:gd name="connsiteY28" fmla="*/ 114300 h 182775"/>
                      <a:gd name="connsiteX29" fmla="*/ 475846 w 486195"/>
                      <a:gd name="connsiteY29" fmla="*/ 118110 h 182775"/>
                      <a:gd name="connsiteX30" fmla="*/ 481561 w 486195"/>
                      <a:gd name="connsiteY30" fmla="*/ 121920 h 182775"/>
                      <a:gd name="connsiteX31" fmla="*/ 483466 w 486195"/>
                      <a:gd name="connsiteY31" fmla="*/ 165735 h 182775"/>
                      <a:gd name="connsiteX32" fmla="*/ 479656 w 486195"/>
                      <a:gd name="connsiteY32" fmla="*/ 173355 h 182775"/>
                      <a:gd name="connsiteX33" fmla="*/ 473941 w 486195"/>
                      <a:gd name="connsiteY33" fmla="*/ 175260 h 182775"/>
                      <a:gd name="connsiteX34" fmla="*/ 456796 w 486195"/>
                      <a:gd name="connsiteY34" fmla="*/ 180975 h 182775"/>
                      <a:gd name="connsiteX35" fmla="*/ 445366 w 486195"/>
                      <a:gd name="connsiteY35" fmla="*/ 179070 h 182775"/>
                      <a:gd name="connsiteX36" fmla="*/ 428221 w 486195"/>
                      <a:gd name="connsiteY36" fmla="*/ 169545 h 182775"/>
                      <a:gd name="connsiteX37" fmla="*/ 416791 w 486195"/>
                      <a:gd name="connsiteY37" fmla="*/ 161925 h 182775"/>
                      <a:gd name="connsiteX38" fmla="*/ 412981 w 486195"/>
                      <a:gd name="connsiteY38" fmla="*/ 156210 h 182775"/>
                      <a:gd name="connsiteX39" fmla="*/ 407266 w 486195"/>
                      <a:gd name="connsiteY39" fmla="*/ 154305 h 182775"/>
                      <a:gd name="connsiteX40" fmla="*/ 405361 w 486195"/>
                      <a:gd name="connsiteY40" fmla="*/ 148590 h 182775"/>
                      <a:gd name="connsiteX41" fmla="*/ 393931 w 486195"/>
                      <a:gd name="connsiteY41" fmla="*/ 140970 h 182775"/>
                      <a:gd name="connsiteX42" fmla="*/ 390121 w 486195"/>
                      <a:gd name="connsiteY42" fmla="*/ 135255 h 182775"/>
                      <a:gd name="connsiteX43" fmla="*/ 382501 w 486195"/>
                      <a:gd name="connsiteY43" fmla="*/ 131445 h 182775"/>
                      <a:gd name="connsiteX44" fmla="*/ 334876 w 486195"/>
                      <a:gd name="connsiteY44" fmla="*/ 110490 h 182775"/>
                      <a:gd name="connsiteX45" fmla="*/ 283441 w 486195"/>
                      <a:gd name="connsiteY45" fmla="*/ 93345 h 182775"/>
                      <a:gd name="connsiteX46" fmla="*/ 275821 w 486195"/>
                      <a:gd name="connsiteY46" fmla="*/ 89535 h 182775"/>
                      <a:gd name="connsiteX47" fmla="*/ 268201 w 486195"/>
                      <a:gd name="connsiteY47" fmla="*/ 87630 h 182775"/>
                      <a:gd name="connsiteX48" fmla="*/ 239626 w 486195"/>
                      <a:gd name="connsiteY48" fmla="*/ 81915 h 182775"/>
                      <a:gd name="connsiteX49" fmla="*/ 178666 w 486195"/>
                      <a:gd name="connsiteY49" fmla="*/ 85725 h 182775"/>
                      <a:gd name="connsiteX50" fmla="*/ 142471 w 486195"/>
                      <a:gd name="connsiteY50" fmla="*/ 97155 h 182775"/>
                      <a:gd name="connsiteX51" fmla="*/ 92941 w 486195"/>
                      <a:gd name="connsiteY51" fmla="*/ 133350 h 182775"/>
                      <a:gd name="connsiteX52" fmla="*/ 45316 w 486195"/>
                      <a:gd name="connsiteY52" fmla="*/ 179070 h 182775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245341 w 486195"/>
                      <a:gd name="connsiteY16" fmla="*/ 3978 h 182943"/>
                      <a:gd name="connsiteX17" fmla="*/ 300586 w 486195"/>
                      <a:gd name="connsiteY17" fmla="*/ 15408 h 182943"/>
                      <a:gd name="connsiteX18" fmla="*/ 262486 w 486195"/>
                      <a:gd name="connsiteY18" fmla="*/ 7788 h 182943"/>
                      <a:gd name="connsiteX19" fmla="*/ 336781 w 486195"/>
                      <a:gd name="connsiteY19" fmla="*/ 30648 h 182943"/>
                      <a:gd name="connsiteX20" fmla="*/ 380596 w 486195"/>
                      <a:gd name="connsiteY20" fmla="*/ 51603 h 182943"/>
                      <a:gd name="connsiteX21" fmla="*/ 424411 w 486195"/>
                      <a:gd name="connsiteY21" fmla="*/ 80178 h 182943"/>
                      <a:gd name="connsiteX22" fmla="*/ 435841 w 486195"/>
                      <a:gd name="connsiteY22" fmla="*/ 83988 h 182943"/>
                      <a:gd name="connsiteX23" fmla="*/ 439651 w 486195"/>
                      <a:gd name="connsiteY23" fmla="*/ 89703 h 182943"/>
                      <a:gd name="connsiteX24" fmla="*/ 445366 w 486195"/>
                      <a:gd name="connsiteY24" fmla="*/ 93513 h 182943"/>
                      <a:gd name="connsiteX25" fmla="*/ 452986 w 486195"/>
                      <a:gd name="connsiteY25" fmla="*/ 101133 h 182943"/>
                      <a:gd name="connsiteX26" fmla="*/ 460606 w 486195"/>
                      <a:gd name="connsiteY26" fmla="*/ 108753 h 182943"/>
                      <a:gd name="connsiteX27" fmla="*/ 462511 w 486195"/>
                      <a:gd name="connsiteY27" fmla="*/ 114468 h 182943"/>
                      <a:gd name="connsiteX28" fmla="*/ 475846 w 486195"/>
                      <a:gd name="connsiteY28" fmla="*/ 118278 h 182943"/>
                      <a:gd name="connsiteX29" fmla="*/ 481561 w 486195"/>
                      <a:gd name="connsiteY29" fmla="*/ 122088 h 182943"/>
                      <a:gd name="connsiteX30" fmla="*/ 483466 w 486195"/>
                      <a:gd name="connsiteY30" fmla="*/ 165903 h 182943"/>
                      <a:gd name="connsiteX31" fmla="*/ 479656 w 486195"/>
                      <a:gd name="connsiteY31" fmla="*/ 173523 h 182943"/>
                      <a:gd name="connsiteX32" fmla="*/ 473941 w 486195"/>
                      <a:gd name="connsiteY32" fmla="*/ 175428 h 182943"/>
                      <a:gd name="connsiteX33" fmla="*/ 456796 w 486195"/>
                      <a:gd name="connsiteY33" fmla="*/ 181143 h 182943"/>
                      <a:gd name="connsiteX34" fmla="*/ 445366 w 486195"/>
                      <a:gd name="connsiteY34" fmla="*/ 179238 h 182943"/>
                      <a:gd name="connsiteX35" fmla="*/ 428221 w 486195"/>
                      <a:gd name="connsiteY35" fmla="*/ 169713 h 182943"/>
                      <a:gd name="connsiteX36" fmla="*/ 416791 w 486195"/>
                      <a:gd name="connsiteY36" fmla="*/ 162093 h 182943"/>
                      <a:gd name="connsiteX37" fmla="*/ 412981 w 486195"/>
                      <a:gd name="connsiteY37" fmla="*/ 156378 h 182943"/>
                      <a:gd name="connsiteX38" fmla="*/ 407266 w 486195"/>
                      <a:gd name="connsiteY38" fmla="*/ 154473 h 182943"/>
                      <a:gd name="connsiteX39" fmla="*/ 405361 w 486195"/>
                      <a:gd name="connsiteY39" fmla="*/ 148758 h 182943"/>
                      <a:gd name="connsiteX40" fmla="*/ 393931 w 486195"/>
                      <a:gd name="connsiteY40" fmla="*/ 141138 h 182943"/>
                      <a:gd name="connsiteX41" fmla="*/ 390121 w 486195"/>
                      <a:gd name="connsiteY41" fmla="*/ 135423 h 182943"/>
                      <a:gd name="connsiteX42" fmla="*/ 382501 w 486195"/>
                      <a:gd name="connsiteY42" fmla="*/ 131613 h 182943"/>
                      <a:gd name="connsiteX43" fmla="*/ 334876 w 486195"/>
                      <a:gd name="connsiteY43" fmla="*/ 110658 h 182943"/>
                      <a:gd name="connsiteX44" fmla="*/ 283441 w 486195"/>
                      <a:gd name="connsiteY44" fmla="*/ 93513 h 182943"/>
                      <a:gd name="connsiteX45" fmla="*/ 275821 w 486195"/>
                      <a:gd name="connsiteY45" fmla="*/ 89703 h 182943"/>
                      <a:gd name="connsiteX46" fmla="*/ 268201 w 486195"/>
                      <a:gd name="connsiteY46" fmla="*/ 87798 h 182943"/>
                      <a:gd name="connsiteX47" fmla="*/ 239626 w 486195"/>
                      <a:gd name="connsiteY47" fmla="*/ 82083 h 182943"/>
                      <a:gd name="connsiteX48" fmla="*/ 178666 w 486195"/>
                      <a:gd name="connsiteY48" fmla="*/ 85893 h 182943"/>
                      <a:gd name="connsiteX49" fmla="*/ 142471 w 486195"/>
                      <a:gd name="connsiteY49" fmla="*/ 97323 h 182943"/>
                      <a:gd name="connsiteX50" fmla="*/ 92941 w 486195"/>
                      <a:gd name="connsiteY50" fmla="*/ 133518 h 182943"/>
                      <a:gd name="connsiteX51" fmla="*/ 45316 w 486195"/>
                      <a:gd name="connsiteY51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300586 w 486195"/>
                      <a:gd name="connsiteY16" fmla="*/ 15408 h 182943"/>
                      <a:gd name="connsiteX17" fmla="*/ 262486 w 486195"/>
                      <a:gd name="connsiteY17" fmla="*/ 7788 h 182943"/>
                      <a:gd name="connsiteX18" fmla="*/ 336781 w 486195"/>
                      <a:gd name="connsiteY18" fmla="*/ 30648 h 182943"/>
                      <a:gd name="connsiteX19" fmla="*/ 380596 w 486195"/>
                      <a:gd name="connsiteY19" fmla="*/ 51603 h 182943"/>
                      <a:gd name="connsiteX20" fmla="*/ 424411 w 486195"/>
                      <a:gd name="connsiteY20" fmla="*/ 80178 h 182943"/>
                      <a:gd name="connsiteX21" fmla="*/ 435841 w 486195"/>
                      <a:gd name="connsiteY21" fmla="*/ 83988 h 182943"/>
                      <a:gd name="connsiteX22" fmla="*/ 439651 w 486195"/>
                      <a:gd name="connsiteY22" fmla="*/ 89703 h 182943"/>
                      <a:gd name="connsiteX23" fmla="*/ 445366 w 486195"/>
                      <a:gd name="connsiteY23" fmla="*/ 93513 h 182943"/>
                      <a:gd name="connsiteX24" fmla="*/ 452986 w 486195"/>
                      <a:gd name="connsiteY24" fmla="*/ 101133 h 182943"/>
                      <a:gd name="connsiteX25" fmla="*/ 460606 w 486195"/>
                      <a:gd name="connsiteY25" fmla="*/ 108753 h 182943"/>
                      <a:gd name="connsiteX26" fmla="*/ 462511 w 486195"/>
                      <a:gd name="connsiteY26" fmla="*/ 114468 h 182943"/>
                      <a:gd name="connsiteX27" fmla="*/ 475846 w 486195"/>
                      <a:gd name="connsiteY27" fmla="*/ 118278 h 182943"/>
                      <a:gd name="connsiteX28" fmla="*/ 481561 w 486195"/>
                      <a:gd name="connsiteY28" fmla="*/ 122088 h 182943"/>
                      <a:gd name="connsiteX29" fmla="*/ 483466 w 486195"/>
                      <a:gd name="connsiteY29" fmla="*/ 165903 h 182943"/>
                      <a:gd name="connsiteX30" fmla="*/ 479656 w 486195"/>
                      <a:gd name="connsiteY30" fmla="*/ 173523 h 182943"/>
                      <a:gd name="connsiteX31" fmla="*/ 473941 w 486195"/>
                      <a:gd name="connsiteY31" fmla="*/ 175428 h 182943"/>
                      <a:gd name="connsiteX32" fmla="*/ 456796 w 486195"/>
                      <a:gd name="connsiteY32" fmla="*/ 181143 h 182943"/>
                      <a:gd name="connsiteX33" fmla="*/ 445366 w 486195"/>
                      <a:gd name="connsiteY33" fmla="*/ 179238 h 182943"/>
                      <a:gd name="connsiteX34" fmla="*/ 428221 w 486195"/>
                      <a:gd name="connsiteY34" fmla="*/ 169713 h 182943"/>
                      <a:gd name="connsiteX35" fmla="*/ 416791 w 486195"/>
                      <a:gd name="connsiteY35" fmla="*/ 162093 h 182943"/>
                      <a:gd name="connsiteX36" fmla="*/ 412981 w 486195"/>
                      <a:gd name="connsiteY36" fmla="*/ 156378 h 182943"/>
                      <a:gd name="connsiteX37" fmla="*/ 407266 w 486195"/>
                      <a:gd name="connsiteY37" fmla="*/ 154473 h 182943"/>
                      <a:gd name="connsiteX38" fmla="*/ 405361 w 486195"/>
                      <a:gd name="connsiteY38" fmla="*/ 148758 h 182943"/>
                      <a:gd name="connsiteX39" fmla="*/ 393931 w 486195"/>
                      <a:gd name="connsiteY39" fmla="*/ 141138 h 182943"/>
                      <a:gd name="connsiteX40" fmla="*/ 390121 w 486195"/>
                      <a:gd name="connsiteY40" fmla="*/ 135423 h 182943"/>
                      <a:gd name="connsiteX41" fmla="*/ 382501 w 486195"/>
                      <a:gd name="connsiteY41" fmla="*/ 131613 h 182943"/>
                      <a:gd name="connsiteX42" fmla="*/ 334876 w 486195"/>
                      <a:gd name="connsiteY42" fmla="*/ 110658 h 182943"/>
                      <a:gd name="connsiteX43" fmla="*/ 283441 w 486195"/>
                      <a:gd name="connsiteY43" fmla="*/ 93513 h 182943"/>
                      <a:gd name="connsiteX44" fmla="*/ 275821 w 486195"/>
                      <a:gd name="connsiteY44" fmla="*/ 89703 h 182943"/>
                      <a:gd name="connsiteX45" fmla="*/ 268201 w 486195"/>
                      <a:gd name="connsiteY45" fmla="*/ 87798 h 182943"/>
                      <a:gd name="connsiteX46" fmla="*/ 239626 w 486195"/>
                      <a:gd name="connsiteY46" fmla="*/ 82083 h 182943"/>
                      <a:gd name="connsiteX47" fmla="*/ 178666 w 486195"/>
                      <a:gd name="connsiteY47" fmla="*/ 85893 h 182943"/>
                      <a:gd name="connsiteX48" fmla="*/ 142471 w 486195"/>
                      <a:gd name="connsiteY48" fmla="*/ 97323 h 182943"/>
                      <a:gd name="connsiteX49" fmla="*/ 92941 w 486195"/>
                      <a:gd name="connsiteY49" fmla="*/ 133518 h 182943"/>
                      <a:gd name="connsiteX50" fmla="*/ 45316 w 486195"/>
                      <a:gd name="connsiteY50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52986 w 486195"/>
                      <a:gd name="connsiteY23" fmla="*/ 101133 h 182943"/>
                      <a:gd name="connsiteX24" fmla="*/ 460606 w 486195"/>
                      <a:gd name="connsiteY24" fmla="*/ 108753 h 182943"/>
                      <a:gd name="connsiteX25" fmla="*/ 462511 w 486195"/>
                      <a:gd name="connsiteY25" fmla="*/ 114468 h 182943"/>
                      <a:gd name="connsiteX26" fmla="*/ 475846 w 486195"/>
                      <a:gd name="connsiteY26" fmla="*/ 118278 h 182943"/>
                      <a:gd name="connsiteX27" fmla="*/ 481561 w 486195"/>
                      <a:gd name="connsiteY27" fmla="*/ 122088 h 182943"/>
                      <a:gd name="connsiteX28" fmla="*/ 483466 w 486195"/>
                      <a:gd name="connsiteY28" fmla="*/ 165903 h 182943"/>
                      <a:gd name="connsiteX29" fmla="*/ 479656 w 486195"/>
                      <a:gd name="connsiteY29" fmla="*/ 173523 h 182943"/>
                      <a:gd name="connsiteX30" fmla="*/ 473941 w 486195"/>
                      <a:gd name="connsiteY30" fmla="*/ 175428 h 182943"/>
                      <a:gd name="connsiteX31" fmla="*/ 456796 w 486195"/>
                      <a:gd name="connsiteY31" fmla="*/ 181143 h 182943"/>
                      <a:gd name="connsiteX32" fmla="*/ 445366 w 486195"/>
                      <a:gd name="connsiteY32" fmla="*/ 179238 h 182943"/>
                      <a:gd name="connsiteX33" fmla="*/ 428221 w 486195"/>
                      <a:gd name="connsiteY33" fmla="*/ 169713 h 182943"/>
                      <a:gd name="connsiteX34" fmla="*/ 416791 w 486195"/>
                      <a:gd name="connsiteY34" fmla="*/ 162093 h 182943"/>
                      <a:gd name="connsiteX35" fmla="*/ 412981 w 486195"/>
                      <a:gd name="connsiteY35" fmla="*/ 156378 h 182943"/>
                      <a:gd name="connsiteX36" fmla="*/ 407266 w 486195"/>
                      <a:gd name="connsiteY36" fmla="*/ 154473 h 182943"/>
                      <a:gd name="connsiteX37" fmla="*/ 405361 w 486195"/>
                      <a:gd name="connsiteY37" fmla="*/ 148758 h 182943"/>
                      <a:gd name="connsiteX38" fmla="*/ 393931 w 486195"/>
                      <a:gd name="connsiteY38" fmla="*/ 141138 h 182943"/>
                      <a:gd name="connsiteX39" fmla="*/ 390121 w 486195"/>
                      <a:gd name="connsiteY39" fmla="*/ 135423 h 182943"/>
                      <a:gd name="connsiteX40" fmla="*/ 382501 w 486195"/>
                      <a:gd name="connsiteY40" fmla="*/ 131613 h 182943"/>
                      <a:gd name="connsiteX41" fmla="*/ 334876 w 486195"/>
                      <a:gd name="connsiteY41" fmla="*/ 110658 h 182943"/>
                      <a:gd name="connsiteX42" fmla="*/ 283441 w 486195"/>
                      <a:gd name="connsiteY42" fmla="*/ 93513 h 182943"/>
                      <a:gd name="connsiteX43" fmla="*/ 275821 w 486195"/>
                      <a:gd name="connsiteY43" fmla="*/ 89703 h 182943"/>
                      <a:gd name="connsiteX44" fmla="*/ 268201 w 486195"/>
                      <a:gd name="connsiteY44" fmla="*/ 87798 h 182943"/>
                      <a:gd name="connsiteX45" fmla="*/ 239626 w 486195"/>
                      <a:gd name="connsiteY45" fmla="*/ 82083 h 182943"/>
                      <a:gd name="connsiteX46" fmla="*/ 178666 w 486195"/>
                      <a:gd name="connsiteY46" fmla="*/ 85893 h 182943"/>
                      <a:gd name="connsiteX47" fmla="*/ 142471 w 486195"/>
                      <a:gd name="connsiteY47" fmla="*/ 97323 h 182943"/>
                      <a:gd name="connsiteX48" fmla="*/ 92941 w 486195"/>
                      <a:gd name="connsiteY48" fmla="*/ 133518 h 182943"/>
                      <a:gd name="connsiteX49" fmla="*/ 45316 w 486195"/>
                      <a:gd name="connsiteY49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62511 w 486195"/>
                      <a:gd name="connsiteY24" fmla="*/ 114468 h 182943"/>
                      <a:gd name="connsiteX25" fmla="*/ 475846 w 486195"/>
                      <a:gd name="connsiteY25" fmla="*/ 118278 h 182943"/>
                      <a:gd name="connsiteX26" fmla="*/ 481561 w 486195"/>
                      <a:gd name="connsiteY26" fmla="*/ 122088 h 182943"/>
                      <a:gd name="connsiteX27" fmla="*/ 483466 w 486195"/>
                      <a:gd name="connsiteY27" fmla="*/ 165903 h 182943"/>
                      <a:gd name="connsiteX28" fmla="*/ 479656 w 486195"/>
                      <a:gd name="connsiteY28" fmla="*/ 173523 h 182943"/>
                      <a:gd name="connsiteX29" fmla="*/ 473941 w 486195"/>
                      <a:gd name="connsiteY29" fmla="*/ 175428 h 182943"/>
                      <a:gd name="connsiteX30" fmla="*/ 456796 w 486195"/>
                      <a:gd name="connsiteY30" fmla="*/ 181143 h 182943"/>
                      <a:gd name="connsiteX31" fmla="*/ 445366 w 486195"/>
                      <a:gd name="connsiteY31" fmla="*/ 179238 h 182943"/>
                      <a:gd name="connsiteX32" fmla="*/ 428221 w 486195"/>
                      <a:gd name="connsiteY32" fmla="*/ 169713 h 182943"/>
                      <a:gd name="connsiteX33" fmla="*/ 416791 w 486195"/>
                      <a:gd name="connsiteY33" fmla="*/ 162093 h 182943"/>
                      <a:gd name="connsiteX34" fmla="*/ 412981 w 486195"/>
                      <a:gd name="connsiteY34" fmla="*/ 156378 h 182943"/>
                      <a:gd name="connsiteX35" fmla="*/ 407266 w 486195"/>
                      <a:gd name="connsiteY35" fmla="*/ 154473 h 182943"/>
                      <a:gd name="connsiteX36" fmla="*/ 405361 w 486195"/>
                      <a:gd name="connsiteY36" fmla="*/ 148758 h 182943"/>
                      <a:gd name="connsiteX37" fmla="*/ 393931 w 486195"/>
                      <a:gd name="connsiteY37" fmla="*/ 141138 h 182943"/>
                      <a:gd name="connsiteX38" fmla="*/ 390121 w 486195"/>
                      <a:gd name="connsiteY38" fmla="*/ 135423 h 182943"/>
                      <a:gd name="connsiteX39" fmla="*/ 382501 w 486195"/>
                      <a:gd name="connsiteY39" fmla="*/ 131613 h 182943"/>
                      <a:gd name="connsiteX40" fmla="*/ 334876 w 486195"/>
                      <a:gd name="connsiteY40" fmla="*/ 110658 h 182943"/>
                      <a:gd name="connsiteX41" fmla="*/ 283441 w 486195"/>
                      <a:gd name="connsiteY41" fmla="*/ 93513 h 182943"/>
                      <a:gd name="connsiteX42" fmla="*/ 275821 w 486195"/>
                      <a:gd name="connsiteY42" fmla="*/ 89703 h 182943"/>
                      <a:gd name="connsiteX43" fmla="*/ 268201 w 486195"/>
                      <a:gd name="connsiteY43" fmla="*/ 87798 h 182943"/>
                      <a:gd name="connsiteX44" fmla="*/ 239626 w 486195"/>
                      <a:gd name="connsiteY44" fmla="*/ 82083 h 182943"/>
                      <a:gd name="connsiteX45" fmla="*/ 178666 w 486195"/>
                      <a:gd name="connsiteY45" fmla="*/ 85893 h 182943"/>
                      <a:gd name="connsiteX46" fmla="*/ 142471 w 486195"/>
                      <a:gd name="connsiteY46" fmla="*/ 97323 h 182943"/>
                      <a:gd name="connsiteX47" fmla="*/ 92941 w 486195"/>
                      <a:gd name="connsiteY47" fmla="*/ 133518 h 182943"/>
                      <a:gd name="connsiteX48" fmla="*/ 45316 w 486195"/>
                      <a:gd name="connsiteY48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73941 w 486195"/>
                      <a:gd name="connsiteY28" fmla="*/ 175428 h 182943"/>
                      <a:gd name="connsiteX29" fmla="*/ 456796 w 486195"/>
                      <a:gd name="connsiteY29" fmla="*/ 181143 h 182943"/>
                      <a:gd name="connsiteX30" fmla="*/ 445366 w 486195"/>
                      <a:gd name="connsiteY30" fmla="*/ 179238 h 182943"/>
                      <a:gd name="connsiteX31" fmla="*/ 428221 w 486195"/>
                      <a:gd name="connsiteY31" fmla="*/ 169713 h 182943"/>
                      <a:gd name="connsiteX32" fmla="*/ 416791 w 486195"/>
                      <a:gd name="connsiteY32" fmla="*/ 162093 h 182943"/>
                      <a:gd name="connsiteX33" fmla="*/ 412981 w 486195"/>
                      <a:gd name="connsiteY33" fmla="*/ 156378 h 182943"/>
                      <a:gd name="connsiteX34" fmla="*/ 407266 w 486195"/>
                      <a:gd name="connsiteY34" fmla="*/ 154473 h 182943"/>
                      <a:gd name="connsiteX35" fmla="*/ 405361 w 486195"/>
                      <a:gd name="connsiteY35" fmla="*/ 148758 h 182943"/>
                      <a:gd name="connsiteX36" fmla="*/ 393931 w 486195"/>
                      <a:gd name="connsiteY36" fmla="*/ 141138 h 182943"/>
                      <a:gd name="connsiteX37" fmla="*/ 390121 w 486195"/>
                      <a:gd name="connsiteY37" fmla="*/ 135423 h 182943"/>
                      <a:gd name="connsiteX38" fmla="*/ 382501 w 486195"/>
                      <a:gd name="connsiteY38" fmla="*/ 131613 h 182943"/>
                      <a:gd name="connsiteX39" fmla="*/ 334876 w 486195"/>
                      <a:gd name="connsiteY39" fmla="*/ 110658 h 182943"/>
                      <a:gd name="connsiteX40" fmla="*/ 283441 w 486195"/>
                      <a:gd name="connsiteY40" fmla="*/ 93513 h 182943"/>
                      <a:gd name="connsiteX41" fmla="*/ 275821 w 486195"/>
                      <a:gd name="connsiteY41" fmla="*/ 89703 h 182943"/>
                      <a:gd name="connsiteX42" fmla="*/ 268201 w 486195"/>
                      <a:gd name="connsiteY42" fmla="*/ 87798 h 182943"/>
                      <a:gd name="connsiteX43" fmla="*/ 239626 w 486195"/>
                      <a:gd name="connsiteY43" fmla="*/ 82083 h 182943"/>
                      <a:gd name="connsiteX44" fmla="*/ 178666 w 486195"/>
                      <a:gd name="connsiteY44" fmla="*/ 85893 h 182943"/>
                      <a:gd name="connsiteX45" fmla="*/ 142471 w 486195"/>
                      <a:gd name="connsiteY45" fmla="*/ 97323 h 182943"/>
                      <a:gd name="connsiteX46" fmla="*/ 92941 w 486195"/>
                      <a:gd name="connsiteY46" fmla="*/ 133518 h 182943"/>
                      <a:gd name="connsiteX47" fmla="*/ 45316 w 486195"/>
                      <a:gd name="connsiteY47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56796 w 486195"/>
                      <a:gd name="connsiteY28" fmla="*/ 181143 h 182943"/>
                      <a:gd name="connsiteX29" fmla="*/ 445366 w 486195"/>
                      <a:gd name="connsiteY29" fmla="*/ 179238 h 182943"/>
                      <a:gd name="connsiteX30" fmla="*/ 428221 w 486195"/>
                      <a:gd name="connsiteY30" fmla="*/ 169713 h 182943"/>
                      <a:gd name="connsiteX31" fmla="*/ 416791 w 486195"/>
                      <a:gd name="connsiteY31" fmla="*/ 162093 h 182943"/>
                      <a:gd name="connsiteX32" fmla="*/ 412981 w 486195"/>
                      <a:gd name="connsiteY32" fmla="*/ 156378 h 182943"/>
                      <a:gd name="connsiteX33" fmla="*/ 407266 w 486195"/>
                      <a:gd name="connsiteY33" fmla="*/ 154473 h 182943"/>
                      <a:gd name="connsiteX34" fmla="*/ 405361 w 486195"/>
                      <a:gd name="connsiteY34" fmla="*/ 148758 h 182943"/>
                      <a:gd name="connsiteX35" fmla="*/ 393931 w 486195"/>
                      <a:gd name="connsiteY35" fmla="*/ 141138 h 182943"/>
                      <a:gd name="connsiteX36" fmla="*/ 390121 w 486195"/>
                      <a:gd name="connsiteY36" fmla="*/ 135423 h 182943"/>
                      <a:gd name="connsiteX37" fmla="*/ 382501 w 486195"/>
                      <a:gd name="connsiteY37" fmla="*/ 131613 h 182943"/>
                      <a:gd name="connsiteX38" fmla="*/ 334876 w 486195"/>
                      <a:gd name="connsiteY38" fmla="*/ 110658 h 182943"/>
                      <a:gd name="connsiteX39" fmla="*/ 283441 w 486195"/>
                      <a:gd name="connsiteY39" fmla="*/ 93513 h 182943"/>
                      <a:gd name="connsiteX40" fmla="*/ 275821 w 486195"/>
                      <a:gd name="connsiteY40" fmla="*/ 89703 h 182943"/>
                      <a:gd name="connsiteX41" fmla="*/ 268201 w 486195"/>
                      <a:gd name="connsiteY41" fmla="*/ 87798 h 182943"/>
                      <a:gd name="connsiteX42" fmla="*/ 239626 w 486195"/>
                      <a:gd name="connsiteY42" fmla="*/ 82083 h 182943"/>
                      <a:gd name="connsiteX43" fmla="*/ 178666 w 486195"/>
                      <a:gd name="connsiteY43" fmla="*/ 85893 h 182943"/>
                      <a:gd name="connsiteX44" fmla="*/ 142471 w 486195"/>
                      <a:gd name="connsiteY44" fmla="*/ 97323 h 182943"/>
                      <a:gd name="connsiteX45" fmla="*/ 92941 w 486195"/>
                      <a:gd name="connsiteY45" fmla="*/ 133518 h 182943"/>
                      <a:gd name="connsiteX46" fmla="*/ 45316 w 486195"/>
                      <a:gd name="connsiteY46" fmla="*/ 179238 h 182943"/>
                      <a:gd name="connsiteX0" fmla="*/ 45316 w 482396"/>
                      <a:gd name="connsiteY0" fmla="*/ 179238 h 182943"/>
                      <a:gd name="connsiteX1" fmla="*/ 3406 w 482396"/>
                      <a:gd name="connsiteY1" fmla="*/ 175428 h 182943"/>
                      <a:gd name="connsiteX2" fmla="*/ 3406 w 482396"/>
                      <a:gd name="connsiteY2" fmla="*/ 137328 h 182943"/>
                      <a:gd name="connsiteX3" fmla="*/ 11026 w 482396"/>
                      <a:gd name="connsiteY3" fmla="*/ 114468 h 182943"/>
                      <a:gd name="connsiteX4" fmla="*/ 24361 w 482396"/>
                      <a:gd name="connsiteY4" fmla="*/ 97323 h 182943"/>
                      <a:gd name="connsiteX5" fmla="*/ 31981 w 482396"/>
                      <a:gd name="connsiteY5" fmla="*/ 87798 h 182943"/>
                      <a:gd name="connsiteX6" fmla="*/ 54841 w 482396"/>
                      <a:gd name="connsiteY6" fmla="*/ 70653 h 182943"/>
                      <a:gd name="connsiteX7" fmla="*/ 94846 w 482396"/>
                      <a:gd name="connsiteY7" fmla="*/ 42078 h 182943"/>
                      <a:gd name="connsiteX8" fmla="*/ 111991 w 482396"/>
                      <a:gd name="connsiteY8" fmla="*/ 34458 h 182943"/>
                      <a:gd name="connsiteX9" fmla="*/ 138661 w 482396"/>
                      <a:gd name="connsiteY9" fmla="*/ 17313 h 182943"/>
                      <a:gd name="connsiteX10" fmla="*/ 155806 w 482396"/>
                      <a:gd name="connsiteY10" fmla="*/ 9693 h 182943"/>
                      <a:gd name="connsiteX11" fmla="*/ 171046 w 482396"/>
                      <a:gd name="connsiteY11" fmla="*/ 7788 h 182943"/>
                      <a:gd name="connsiteX12" fmla="*/ 211051 w 482396"/>
                      <a:gd name="connsiteY12" fmla="*/ 2073 h 182943"/>
                      <a:gd name="connsiteX13" fmla="*/ 218671 w 482396"/>
                      <a:gd name="connsiteY13" fmla="*/ 168 h 182943"/>
                      <a:gd name="connsiteX14" fmla="*/ 237721 w 482396"/>
                      <a:gd name="connsiteY14" fmla="*/ 5883 h 182943"/>
                      <a:gd name="connsiteX15" fmla="*/ 300586 w 482396"/>
                      <a:gd name="connsiteY15" fmla="*/ 15408 h 182943"/>
                      <a:gd name="connsiteX16" fmla="*/ 262486 w 482396"/>
                      <a:gd name="connsiteY16" fmla="*/ 7788 h 182943"/>
                      <a:gd name="connsiteX17" fmla="*/ 336781 w 482396"/>
                      <a:gd name="connsiteY17" fmla="*/ 30648 h 182943"/>
                      <a:gd name="connsiteX18" fmla="*/ 380596 w 482396"/>
                      <a:gd name="connsiteY18" fmla="*/ 51603 h 182943"/>
                      <a:gd name="connsiteX19" fmla="*/ 424411 w 482396"/>
                      <a:gd name="connsiteY19" fmla="*/ 80178 h 182943"/>
                      <a:gd name="connsiteX20" fmla="*/ 435841 w 482396"/>
                      <a:gd name="connsiteY20" fmla="*/ 83988 h 182943"/>
                      <a:gd name="connsiteX21" fmla="*/ 439651 w 482396"/>
                      <a:gd name="connsiteY21" fmla="*/ 89703 h 182943"/>
                      <a:gd name="connsiteX22" fmla="*/ 445366 w 482396"/>
                      <a:gd name="connsiteY22" fmla="*/ 93513 h 182943"/>
                      <a:gd name="connsiteX23" fmla="*/ 460606 w 482396"/>
                      <a:gd name="connsiteY23" fmla="*/ 108753 h 182943"/>
                      <a:gd name="connsiteX24" fmla="*/ 475846 w 482396"/>
                      <a:gd name="connsiteY24" fmla="*/ 118278 h 182943"/>
                      <a:gd name="connsiteX25" fmla="*/ 481561 w 482396"/>
                      <a:gd name="connsiteY25" fmla="*/ 122088 h 182943"/>
                      <a:gd name="connsiteX26" fmla="*/ 479656 w 482396"/>
                      <a:gd name="connsiteY26" fmla="*/ 173523 h 182943"/>
                      <a:gd name="connsiteX27" fmla="*/ 456796 w 482396"/>
                      <a:gd name="connsiteY27" fmla="*/ 181143 h 182943"/>
                      <a:gd name="connsiteX28" fmla="*/ 445366 w 482396"/>
                      <a:gd name="connsiteY28" fmla="*/ 179238 h 182943"/>
                      <a:gd name="connsiteX29" fmla="*/ 428221 w 482396"/>
                      <a:gd name="connsiteY29" fmla="*/ 169713 h 182943"/>
                      <a:gd name="connsiteX30" fmla="*/ 416791 w 482396"/>
                      <a:gd name="connsiteY30" fmla="*/ 162093 h 182943"/>
                      <a:gd name="connsiteX31" fmla="*/ 412981 w 482396"/>
                      <a:gd name="connsiteY31" fmla="*/ 156378 h 182943"/>
                      <a:gd name="connsiteX32" fmla="*/ 407266 w 482396"/>
                      <a:gd name="connsiteY32" fmla="*/ 154473 h 182943"/>
                      <a:gd name="connsiteX33" fmla="*/ 405361 w 482396"/>
                      <a:gd name="connsiteY33" fmla="*/ 148758 h 182943"/>
                      <a:gd name="connsiteX34" fmla="*/ 393931 w 482396"/>
                      <a:gd name="connsiteY34" fmla="*/ 141138 h 182943"/>
                      <a:gd name="connsiteX35" fmla="*/ 390121 w 482396"/>
                      <a:gd name="connsiteY35" fmla="*/ 135423 h 182943"/>
                      <a:gd name="connsiteX36" fmla="*/ 382501 w 482396"/>
                      <a:gd name="connsiteY36" fmla="*/ 131613 h 182943"/>
                      <a:gd name="connsiteX37" fmla="*/ 334876 w 482396"/>
                      <a:gd name="connsiteY37" fmla="*/ 110658 h 182943"/>
                      <a:gd name="connsiteX38" fmla="*/ 283441 w 482396"/>
                      <a:gd name="connsiteY38" fmla="*/ 93513 h 182943"/>
                      <a:gd name="connsiteX39" fmla="*/ 275821 w 482396"/>
                      <a:gd name="connsiteY39" fmla="*/ 89703 h 182943"/>
                      <a:gd name="connsiteX40" fmla="*/ 268201 w 482396"/>
                      <a:gd name="connsiteY40" fmla="*/ 87798 h 182943"/>
                      <a:gd name="connsiteX41" fmla="*/ 239626 w 482396"/>
                      <a:gd name="connsiteY41" fmla="*/ 82083 h 182943"/>
                      <a:gd name="connsiteX42" fmla="*/ 178666 w 482396"/>
                      <a:gd name="connsiteY42" fmla="*/ 85893 h 182943"/>
                      <a:gd name="connsiteX43" fmla="*/ 142471 w 482396"/>
                      <a:gd name="connsiteY43" fmla="*/ 97323 h 182943"/>
                      <a:gd name="connsiteX44" fmla="*/ 92941 w 482396"/>
                      <a:gd name="connsiteY44" fmla="*/ 133518 h 182943"/>
                      <a:gd name="connsiteX45" fmla="*/ 45316 w 482396"/>
                      <a:gd name="connsiteY45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7266 w 482376"/>
                      <a:gd name="connsiteY31" fmla="*/ 154473 h 182943"/>
                      <a:gd name="connsiteX32" fmla="*/ 405361 w 482376"/>
                      <a:gd name="connsiteY32" fmla="*/ 148758 h 182943"/>
                      <a:gd name="connsiteX33" fmla="*/ 393931 w 482376"/>
                      <a:gd name="connsiteY33" fmla="*/ 141138 h 182943"/>
                      <a:gd name="connsiteX34" fmla="*/ 390121 w 482376"/>
                      <a:gd name="connsiteY34" fmla="*/ 135423 h 182943"/>
                      <a:gd name="connsiteX35" fmla="*/ 382501 w 482376"/>
                      <a:gd name="connsiteY35" fmla="*/ 131613 h 182943"/>
                      <a:gd name="connsiteX36" fmla="*/ 334876 w 482376"/>
                      <a:gd name="connsiteY36" fmla="*/ 110658 h 182943"/>
                      <a:gd name="connsiteX37" fmla="*/ 283441 w 482376"/>
                      <a:gd name="connsiteY37" fmla="*/ 93513 h 182943"/>
                      <a:gd name="connsiteX38" fmla="*/ 275821 w 482376"/>
                      <a:gd name="connsiteY38" fmla="*/ 89703 h 182943"/>
                      <a:gd name="connsiteX39" fmla="*/ 268201 w 482376"/>
                      <a:gd name="connsiteY39" fmla="*/ 87798 h 182943"/>
                      <a:gd name="connsiteX40" fmla="*/ 239626 w 482376"/>
                      <a:gd name="connsiteY40" fmla="*/ 82083 h 182943"/>
                      <a:gd name="connsiteX41" fmla="*/ 178666 w 482376"/>
                      <a:gd name="connsiteY41" fmla="*/ 85893 h 182943"/>
                      <a:gd name="connsiteX42" fmla="*/ 142471 w 482376"/>
                      <a:gd name="connsiteY42" fmla="*/ 97323 h 182943"/>
                      <a:gd name="connsiteX43" fmla="*/ 92941 w 482376"/>
                      <a:gd name="connsiteY43" fmla="*/ 133518 h 182943"/>
                      <a:gd name="connsiteX44" fmla="*/ 45316 w 482376"/>
                      <a:gd name="connsiteY44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5361 w 482376"/>
                      <a:gd name="connsiteY31" fmla="*/ 148758 h 182943"/>
                      <a:gd name="connsiteX32" fmla="*/ 393931 w 482376"/>
                      <a:gd name="connsiteY32" fmla="*/ 141138 h 182943"/>
                      <a:gd name="connsiteX33" fmla="*/ 390121 w 482376"/>
                      <a:gd name="connsiteY33" fmla="*/ 135423 h 182943"/>
                      <a:gd name="connsiteX34" fmla="*/ 382501 w 482376"/>
                      <a:gd name="connsiteY34" fmla="*/ 131613 h 182943"/>
                      <a:gd name="connsiteX35" fmla="*/ 334876 w 482376"/>
                      <a:gd name="connsiteY35" fmla="*/ 110658 h 182943"/>
                      <a:gd name="connsiteX36" fmla="*/ 283441 w 482376"/>
                      <a:gd name="connsiteY36" fmla="*/ 93513 h 182943"/>
                      <a:gd name="connsiteX37" fmla="*/ 275821 w 482376"/>
                      <a:gd name="connsiteY37" fmla="*/ 89703 h 182943"/>
                      <a:gd name="connsiteX38" fmla="*/ 268201 w 482376"/>
                      <a:gd name="connsiteY38" fmla="*/ 87798 h 182943"/>
                      <a:gd name="connsiteX39" fmla="*/ 239626 w 482376"/>
                      <a:gd name="connsiteY39" fmla="*/ 82083 h 182943"/>
                      <a:gd name="connsiteX40" fmla="*/ 178666 w 482376"/>
                      <a:gd name="connsiteY40" fmla="*/ 85893 h 182943"/>
                      <a:gd name="connsiteX41" fmla="*/ 142471 w 482376"/>
                      <a:gd name="connsiteY41" fmla="*/ 97323 h 182943"/>
                      <a:gd name="connsiteX42" fmla="*/ 92941 w 482376"/>
                      <a:gd name="connsiteY42" fmla="*/ 133518 h 182943"/>
                      <a:gd name="connsiteX43" fmla="*/ 45316 w 482376"/>
                      <a:gd name="connsiteY43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9651 w 482376"/>
                      <a:gd name="connsiteY20" fmla="*/ 89703 h 182943"/>
                      <a:gd name="connsiteX21" fmla="*/ 445366 w 482376"/>
                      <a:gd name="connsiteY21" fmla="*/ 93513 h 182943"/>
                      <a:gd name="connsiteX22" fmla="*/ 460606 w 482376"/>
                      <a:gd name="connsiteY22" fmla="*/ 108753 h 182943"/>
                      <a:gd name="connsiteX23" fmla="*/ 475846 w 482376"/>
                      <a:gd name="connsiteY23" fmla="*/ 118278 h 182943"/>
                      <a:gd name="connsiteX24" fmla="*/ 481561 w 482376"/>
                      <a:gd name="connsiteY24" fmla="*/ 122088 h 182943"/>
                      <a:gd name="connsiteX25" fmla="*/ 456796 w 482376"/>
                      <a:gd name="connsiteY25" fmla="*/ 181143 h 182943"/>
                      <a:gd name="connsiteX26" fmla="*/ 445366 w 482376"/>
                      <a:gd name="connsiteY26" fmla="*/ 179238 h 182943"/>
                      <a:gd name="connsiteX27" fmla="*/ 428221 w 482376"/>
                      <a:gd name="connsiteY27" fmla="*/ 169713 h 182943"/>
                      <a:gd name="connsiteX28" fmla="*/ 416791 w 482376"/>
                      <a:gd name="connsiteY28" fmla="*/ 162093 h 182943"/>
                      <a:gd name="connsiteX29" fmla="*/ 412981 w 482376"/>
                      <a:gd name="connsiteY29" fmla="*/ 156378 h 182943"/>
                      <a:gd name="connsiteX30" fmla="*/ 405361 w 482376"/>
                      <a:gd name="connsiteY30" fmla="*/ 148758 h 182943"/>
                      <a:gd name="connsiteX31" fmla="*/ 393931 w 482376"/>
                      <a:gd name="connsiteY31" fmla="*/ 141138 h 182943"/>
                      <a:gd name="connsiteX32" fmla="*/ 390121 w 482376"/>
                      <a:gd name="connsiteY32" fmla="*/ 135423 h 182943"/>
                      <a:gd name="connsiteX33" fmla="*/ 382501 w 482376"/>
                      <a:gd name="connsiteY33" fmla="*/ 131613 h 182943"/>
                      <a:gd name="connsiteX34" fmla="*/ 334876 w 482376"/>
                      <a:gd name="connsiteY34" fmla="*/ 110658 h 182943"/>
                      <a:gd name="connsiteX35" fmla="*/ 283441 w 482376"/>
                      <a:gd name="connsiteY35" fmla="*/ 93513 h 182943"/>
                      <a:gd name="connsiteX36" fmla="*/ 275821 w 482376"/>
                      <a:gd name="connsiteY36" fmla="*/ 89703 h 182943"/>
                      <a:gd name="connsiteX37" fmla="*/ 268201 w 482376"/>
                      <a:gd name="connsiteY37" fmla="*/ 87798 h 182943"/>
                      <a:gd name="connsiteX38" fmla="*/ 239626 w 482376"/>
                      <a:gd name="connsiteY38" fmla="*/ 82083 h 182943"/>
                      <a:gd name="connsiteX39" fmla="*/ 178666 w 482376"/>
                      <a:gd name="connsiteY39" fmla="*/ 85893 h 182943"/>
                      <a:gd name="connsiteX40" fmla="*/ 142471 w 482376"/>
                      <a:gd name="connsiteY40" fmla="*/ 97323 h 182943"/>
                      <a:gd name="connsiteX41" fmla="*/ 92941 w 482376"/>
                      <a:gd name="connsiteY41" fmla="*/ 133518 h 182943"/>
                      <a:gd name="connsiteX42" fmla="*/ 45316 w 482376"/>
                      <a:gd name="connsiteY42" fmla="*/ 179238 h 182943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380596 w 482376"/>
                      <a:gd name="connsiteY17" fmla="*/ 49565 h 180905"/>
                      <a:gd name="connsiteX18" fmla="*/ 424411 w 482376"/>
                      <a:gd name="connsiteY18" fmla="*/ 78140 h 180905"/>
                      <a:gd name="connsiteX19" fmla="*/ 439651 w 482376"/>
                      <a:gd name="connsiteY19" fmla="*/ 87665 h 180905"/>
                      <a:gd name="connsiteX20" fmla="*/ 445366 w 482376"/>
                      <a:gd name="connsiteY20" fmla="*/ 91475 h 180905"/>
                      <a:gd name="connsiteX21" fmla="*/ 460606 w 482376"/>
                      <a:gd name="connsiteY21" fmla="*/ 106715 h 180905"/>
                      <a:gd name="connsiteX22" fmla="*/ 475846 w 482376"/>
                      <a:gd name="connsiteY22" fmla="*/ 116240 h 180905"/>
                      <a:gd name="connsiteX23" fmla="*/ 481561 w 482376"/>
                      <a:gd name="connsiteY23" fmla="*/ 120050 h 180905"/>
                      <a:gd name="connsiteX24" fmla="*/ 456796 w 482376"/>
                      <a:gd name="connsiteY24" fmla="*/ 179105 h 180905"/>
                      <a:gd name="connsiteX25" fmla="*/ 445366 w 482376"/>
                      <a:gd name="connsiteY25" fmla="*/ 177200 h 180905"/>
                      <a:gd name="connsiteX26" fmla="*/ 428221 w 482376"/>
                      <a:gd name="connsiteY26" fmla="*/ 167675 h 180905"/>
                      <a:gd name="connsiteX27" fmla="*/ 416791 w 482376"/>
                      <a:gd name="connsiteY27" fmla="*/ 160055 h 180905"/>
                      <a:gd name="connsiteX28" fmla="*/ 412981 w 482376"/>
                      <a:gd name="connsiteY28" fmla="*/ 154340 h 180905"/>
                      <a:gd name="connsiteX29" fmla="*/ 405361 w 482376"/>
                      <a:gd name="connsiteY29" fmla="*/ 146720 h 180905"/>
                      <a:gd name="connsiteX30" fmla="*/ 393931 w 482376"/>
                      <a:gd name="connsiteY30" fmla="*/ 139100 h 180905"/>
                      <a:gd name="connsiteX31" fmla="*/ 390121 w 482376"/>
                      <a:gd name="connsiteY31" fmla="*/ 133385 h 180905"/>
                      <a:gd name="connsiteX32" fmla="*/ 382501 w 482376"/>
                      <a:gd name="connsiteY32" fmla="*/ 129575 h 180905"/>
                      <a:gd name="connsiteX33" fmla="*/ 334876 w 482376"/>
                      <a:gd name="connsiteY33" fmla="*/ 108620 h 180905"/>
                      <a:gd name="connsiteX34" fmla="*/ 283441 w 482376"/>
                      <a:gd name="connsiteY34" fmla="*/ 91475 h 180905"/>
                      <a:gd name="connsiteX35" fmla="*/ 275821 w 482376"/>
                      <a:gd name="connsiteY35" fmla="*/ 87665 h 180905"/>
                      <a:gd name="connsiteX36" fmla="*/ 268201 w 482376"/>
                      <a:gd name="connsiteY36" fmla="*/ 85760 h 180905"/>
                      <a:gd name="connsiteX37" fmla="*/ 239626 w 482376"/>
                      <a:gd name="connsiteY37" fmla="*/ 80045 h 180905"/>
                      <a:gd name="connsiteX38" fmla="*/ 178666 w 482376"/>
                      <a:gd name="connsiteY38" fmla="*/ 83855 h 180905"/>
                      <a:gd name="connsiteX39" fmla="*/ 142471 w 482376"/>
                      <a:gd name="connsiteY39" fmla="*/ 95285 h 180905"/>
                      <a:gd name="connsiteX40" fmla="*/ 92941 w 482376"/>
                      <a:gd name="connsiteY40" fmla="*/ 131480 h 180905"/>
                      <a:gd name="connsiteX41" fmla="*/ 45316 w 482376"/>
                      <a:gd name="connsiteY41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84406 w 482376"/>
                      <a:gd name="connsiteY16" fmla="*/ 53375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384406 w 482376"/>
                      <a:gd name="connsiteY16" fmla="*/ 53462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287251 w 482376"/>
                      <a:gd name="connsiteY16" fmla="*/ 32507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287251 w 482376"/>
                      <a:gd name="connsiteY15" fmla="*/ 32408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359641 w 482376"/>
                      <a:gd name="connsiteY15" fmla="*/ 34313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424411 w 482376"/>
                      <a:gd name="connsiteY16" fmla="*/ 7814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399646 w 482376"/>
                      <a:gd name="connsiteY16" fmla="*/ 6290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2471 w 482376"/>
                      <a:gd name="connsiteY37" fmla="*/ 95290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214861 w 482376"/>
                      <a:gd name="connsiteY36" fmla="*/ 8005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397987 w 480717"/>
                      <a:gd name="connsiteY15" fmla="*/ 6290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1322 w 480717"/>
                      <a:gd name="connsiteY15" fmla="*/ 8195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7037 w 480717"/>
                      <a:gd name="connsiteY15" fmla="*/ 72430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54345 w 491405"/>
                      <a:gd name="connsiteY0" fmla="*/ 177205 h 179110"/>
                      <a:gd name="connsiteX1" fmla="*/ 12435 w 491405"/>
                      <a:gd name="connsiteY1" fmla="*/ 135295 h 179110"/>
                      <a:gd name="connsiteX2" fmla="*/ 1005 w 491405"/>
                      <a:gd name="connsiteY2" fmla="*/ 88160 h 179110"/>
                      <a:gd name="connsiteX3" fmla="*/ 33390 w 491405"/>
                      <a:gd name="connsiteY3" fmla="*/ 95290 h 179110"/>
                      <a:gd name="connsiteX4" fmla="*/ 41010 w 491405"/>
                      <a:gd name="connsiteY4" fmla="*/ 85765 h 179110"/>
                      <a:gd name="connsiteX5" fmla="*/ 63870 w 491405"/>
                      <a:gd name="connsiteY5" fmla="*/ 68620 h 179110"/>
                      <a:gd name="connsiteX6" fmla="*/ 103875 w 491405"/>
                      <a:gd name="connsiteY6" fmla="*/ 40045 h 179110"/>
                      <a:gd name="connsiteX7" fmla="*/ 121020 w 491405"/>
                      <a:gd name="connsiteY7" fmla="*/ 32425 h 179110"/>
                      <a:gd name="connsiteX8" fmla="*/ 147690 w 491405"/>
                      <a:gd name="connsiteY8" fmla="*/ 15280 h 179110"/>
                      <a:gd name="connsiteX9" fmla="*/ 164835 w 491405"/>
                      <a:gd name="connsiteY9" fmla="*/ 7660 h 179110"/>
                      <a:gd name="connsiteX10" fmla="*/ 180075 w 491405"/>
                      <a:gd name="connsiteY10" fmla="*/ 5755 h 179110"/>
                      <a:gd name="connsiteX11" fmla="*/ 220080 w 491405"/>
                      <a:gd name="connsiteY11" fmla="*/ 40 h 179110"/>
                      <a:gd name="connsiteX12" fmla="*/ 246750 w 491405"/>
                      <a:gd name="connsiteY12" fmla="*/ 3850 h 179110"/>
                      <a:gd name="connsiteX13" fmla="*/ 322950 w 491405"/>
                      <a:gd name="connsiteY13" fmla="*/ 15280 h 179110"/>
                      <a:gd name="connsiteX14" fmla="*/ 368670 w 491405"/>
                      <a:gd name="connsiteY14" fmla="*/ 34330 h 179110"/>
                      <a:gd name="connsiteX15" fmla="*/ 427725 w 491405"/>
                      <a:gd name="connsiteY15" fmla="*/ 72430 h 179110"/>
                      <a:gd name="connsiteX16" fmla="*/ 448680 w 491405"/>
                      <a:gd name="connsiteY16" fmla="*/ 87670 h 179110"/>
                      <a:gd name="connsiteX17" fmla="*/ 454395 w 491405"/>
                      <a:gd name="connsiteY17" fmla="*/ 91480 h 179110"/>
                      <a:gd name="connsiteX18" fmla="*/ 469635 w 491405"/>
                      <a:gd name="connsiteY18" fmla="*/ 106720 h 179110"/>
                      <a:gd name="connsiteX19" fmla="*/ 484875 w 491405"/>
                      <a:gd name="connsiteY19" fmla="*/ 116245 h 179110"/>
                      <a:gd name="connsiteX20" fmla="*/ 490590 w 491405"/>
                      <a:gd name="connsiteY20" fmla="*/ 120055 h 179110"/>
                      <a:gd name="connsiteX21" fmla="*/ 465825 w 491405"/>
                      <a:gd name="connsiteY21" fmla="*/ 179110 h 179110"/>
                      <a:gd name="connsiteX22" fmla="*/ 454395 w 491405"/>
                      <a:gd name="connsiteY22" fmla="*/ 177205 h 179110"/>
                      <a:gd name="connsiteX23" fmla="*/ 437250 w 491405"/>
                      <a:gd name="connsiteY23" fmla="*/ 167680 h 179110"/>
                      <a:gd name="connsiteX24" fmla="*/ 425820 w 491405"/>
                      <a:gd name="connsiteY24" fmla="*/ 160060 h 179110"/>
                      <a:gd name="connsiteX25" fmla="*/ 422010 w 491405"/>
                      <a:gd name="connsiteY25" fmla="*/ 154345 h 179110"/>
                      <a:gd name="connsiteX26" fmla="*/ 414390 w 491405"/>
                      <a:gd name="connsiteY26" fmla="*/ 146725 h 179110"/>
                      <a:gd name="connsiteX27" fmla="*/ 402960 w 491405"/>
                      <a:gd name="connsiteY27" fmla="*/ 139105 h 179110"/>
                      <a:gd name="connsiteX28" fmla="*/ 399150 w 491405"/>
                      <a:gd name="connsiteY28" fmla="*/ 133390 h 179110"/>
                      <a:gd name="connsiteX29" fmla="*/ 391530 w 491405"/>
                      <a:gd name="connsiteY29" fmla="*/ 129580 h 179110"/>
                      <a:gd name="connsiteX30" fmla="*/ 343905 w 491405"/>
                      <a:gd name="connsiteY30" fmla="*/ 108625 h 179110"/>
                      <a:gd name="connsiteX31" fmla="*/ 292470 w 491405"/>
                      <a:gd name="connsiteY31" fmla="*/ 91480 h 179110"/>
                      <a:gd name="connsiteX32" fmla="*/ 284850 w 491405"/>
                      <a:gd name="connsiteY32" fmla="*/ 87670 h 179110"/>
                      <a:gd name="connsiteX33" fmla="*/ 277230 w 491405"/>
                      <a:gd name="connsiteY33" fmla="*/ 85765 h 179110"/>
                      <a:gd name="connsiteX34" fmla="*/ 248655 w 491405"/>
                      <a:gd name="connsiteY34" fmla="*/ 80050 h 179110"/>
                      <a:gd name="connsiteX35" fmla="*/ 223890 w 491405"/>
                      <a:gd name="connsiteY35" fmla="*/ 80050 h 179110"/>
                      <a:gd name="connsiteX36" fmla="*/ 149595 w 491405"/>
                      <a:gd name="connsiteY36" fmla="*/ 101005 h 179110"/>
                      <a:gd name="connsiteX37" fmla="*/ 105780 w 491405"/>
                      <a:gd name="connsiteY37" fmla="*/ 135295 h 179110"/>
                      <a:gd name="connsiteX38" fmla="*/ 54345 w 491405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64367 w 491902"/>
                      <a:gd name="connsiteY4" fmla="*/ 68620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64367 w 491902"/>
                      <a:gd name="connsiteY5" fmla="*/ 68620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70082 w 491902"/>
                      <a:gd name="connsiteY5" fmla="*/ 53289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70082 w 491902"/>
                      <a:gd name="connsiteY4" fmla="*/ 53289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6356 w 493886"/>
                      <a:gd name="connsiteY4" fmla="*/ 40045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71151 w 493886"/>
                      <a:gd name="connsiteY11" fmla="*/ 34330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72116 w 493886"/>
                      <a:gd name="connsiteY14" fmla="*/ 106720 h 179110"/>
                      <a:gd name="connsiteX15" fmla="*/ 487356 w 493886"/>
                      <a:gd name="connsiteY15" fmla="*/ 116245 h 179110"/>
                      <a:gd name="connsiteX16" fmla="*/ 493071 w 493886"/>
                      <a:gd name="connsiteY16" fmla="*/ 120055 h 179110"/>
                      <a:gd name="connsiteX17" fmla="*/ 468306 w 493886"/>
                      <a:gd name="connsiteY17" fmla="*/ 179110 h 179110"/>
                      <a:gd name="connsiteX18" fmla="*/ 456876 w 493886"/>
                      <a:gd name="connsiteY18" fmla="*/ 177205 h 179110"/>
                      <a:gd name="connsiteX19" fmla="*/ 439731 w 493886"/>
                      <a:gd name="connsiteY19" fmla="*/ 167680 h 179110"/>
                      <a:gd name="connsiteX20" fmla="*/ 428301 w 493886"/>
                      <a:gd name="connsiteY20" fmla="*/ 160060 h 179110"/>
                      <a:gd name="connsiteX21" fmla="*/ 424491 w 493886"/>
                      <a:gd name="connsiteY21" fmla="*/ 154345 h 179110"/>
                      <a:gd name="connsiteX22" fmla="*/ 416871 w 493886"/>
                      <a:gd name="connsiteY22" fmla="*/ 146725 h 179110"/>
                      <a:gd name="connsiteX23" fmla="*/ 405441 w 493886"/>
                      <a:gd name="connsiteY23" fmla="*/ 139105 h 179110"/>
                      <a:gd name="connsiteX24" fmla="*/ 401631 w 493886"/>
                      <a:gd name="connsiteY24" fmla="*/ 133390 h 179110"/>
                      <a:gd name="connsiteX25" fmla="*/ 394011 w 493886"/>
                      <a:gd name="connsiteY25" fmla="*/ 129580 h 179110"/>
                      <a:gd name="connsiteX26" fmla="*/ 346386 w 493886"/>
                      <a:gd name="connsiteY26" fmla="*/ 108625 h 179110"/>
                      <a:gd name="connsiteX27" fmla="*/ 294951 w 493886"/>
                      <a:gd name="connsiteY27" fmla="*/ 91480 h 179110"/>
                      <a:gd name="connsiteX28" fmla="*/ 287331 w 493886"/>
                      <a:gd name="connsiteY28" fmla="*/ 87670 h 179110"/>
                      <a:gd name="connsiteX29" fmla="*/ 279711 w 493886"/>
                      <a:gd name="connsiteY29" fmla="*/ 85765 h 179110"/>
                      <a:gd name="connsiteX30" fmla="*/ 251136 w 493886"/>
                      <a:gd name="connsiteY30" fmla="*/ 80050 h 179110"/>
                      <a:gd name="connsiteX31" fmla="*/ 226371 w 493886"/>
                      <a:gd name="connsiteY31" fmla="*/ 80050 h 179110"/>
                      <a:gd name="connsiteX32" fmla="*/ 152076 w 493886"/>
                      <a:gd name="connsiteY32" fmla="*/ 101005 h 179110"/>
                      <a:gd name="connsiteX33" fmla="*/ 108261 w 493886"/>
                      <a:gd name="connsiteY33" fmla="*/ 135295 h 179110"/>
                      <a:gd name="connsiteX34" fmla="*/ 56826 w 493886"/>
                      <a:gd name="connsiteY34" fmla="*/ 177205 h 179110"/>
                      <a:gd name="connsiteX0" fmla="*/ 56826 w 525480"/>
                      <a:gd name="connsiteY0" fmla="*/ 177205 h 179110"/>
                      <a:gd name="connsiteX1" fmla="*/ 14916 w 525480"/>
                      <a:gd name="connsiteY1" fmla="*/ 135295 h 179110"/>
                      <a:gd name="connsiteX2" fmla="*/ 3486 w 525480"/>
                      <a:gd name="connsiteY2" fmla="*/ 88160 h 179110"/>
                      <a:gd name="connsiteX3" fmla="*/ 72066 w 525480"/>
                      <a:gd name="connsiteY3" fmla="*/ 53289 h 179110"/>
                      <a:gd name="connsiteX4" fmla="*/ 108261 w 525480"/>
                      <a:gd name="connsiteY4" fmla="*/ 29824 h 179110"/>
                      <a:gd name="connsiteX5" fmla="*/ 150171 w 525480"/>
                      <a:gd name="connsiteY5" fmla="*/ 15280 h 179110"/>
                      <a:gd name="connsiteX6" fmla="*/ 167316 w 525480"/>
                      <a:gd name="connsiteY6" fmla="*/ 7660 h 179110"/>
                      <a:gd name="connsiteX7" fmla="*/ 182556 w 525480"/>
                      <a:gd name="connsiteY7" fmla="*/ 5755 h 179110"/>
                      <a:gd name="connsiteX8" fmla="*/ 222561 w 525480"/>
                      <a:gd name="connsiteY8" fmla="*/ 40 h 179110"/>
                      <a:gd name="connsiteX9" fmla="*/ 249231 w 525480"/>
                      <a:gd name="connsiteY9" fmla="*/ 3850 h 179110"/>
                      <a:gd name="connsiteX10" fmla="*/ 325431 w 525480"/>
                      <a:gd name="connsiteY10" fmla="*/ 15280 h 179110"/>
                      <a:gd name="connsiteX11" fmla="*/ 394011 w 525480"/>
                      <a:gd name="connsiteY11" fmla="*/ 35608 h 179110"/>
                      <a:gd name="connsiteX12" fmla="*/ 464496 w 525480"/>
                      <a:gd name="connsiteY12" fmla="*/ 71153 h 179110"/>
                      <a:gd name="connsiteX13" fmla="*/ 525456 w 525480"/>
                      <a:gd name="connsiteY13" fmla="*/ 87670 h 179110"/>
                      <a:gd name="connsiteX14" fmla="*/ 472116 w 525480"/>
                      <a:gd name="connsiteY14" fmla="*/ 106720 h 179110"/>
                      <a:gd name="connsiteX15" fmla="*/ 487356 w 525480"/>
                      <a:gd name="connsiteY15" fmla="*/ 116245 h 179110"/>
                      <a:gd name="connsiteX16" fmla="*/ 493071 w 525480"/>
                      <a:gd name="connsiteY16" fmla="*/ 120055 h 179110"/>
                      <a:gd name="connsiteX17" fmla="*/ 468306 w 525480"/>
                      <a:gd name="connsiteY17" fmla="*/ 179110 h 179110"/>
                      <a:gd name="connsiteX18" fmla="*/ 456876 w 525480"/>
                      <a:gd name="connsiteY18" fmla="*/ 177205 h 179110"/>
                      <a:gd name="connsiteX19" fmla="*/ 439731 w 525480"/>
                      <a:gd name="connsiteY19" fmla="*/ 167680 h 179110"/>
                      <a:gd name="connsiteX20" fmla="*/ 428301 w 525480"/>
                      <a:gd name="connsiteY20" fmla="*/ 160060 h 179110"/>
                      <a:gd name="connsiteX21" fmla="*/ 424491 w 525480"/>
                      <a:gd name="connsiteY21" fmla="*/ 154345 h 179110"/>
                      <a:gd name="connsiteX22" fmla="*/ 416871 w 525480"/>
                      <a:gd name="connsiteY22" fmla="*/ 146725 h 179110"/>
                      <a:gd name="connsiteX23" fmla="*/ 405441 w 525480"/>
                      <a:gd name="connsiteY23" fmla="*/ 139105 h 179110"/>
                      <a:gd name="connsiteX24" fmla="*/ 401631 w 525480"/>
                      <a:gd name="connsiteY24" fmla="*/ 133390 h 179110"/>
                      <a:gd name="connsiteX25" fmla="*/ 394011 w 525480"/>
                      <a:gd name="connsiteY25" fmla="*/ 129580 h 179110"/>
                      <a:gd name="connsiteX26" fmla="*/ 346386 w 525480"/>
                      <a:gd name="connsiteY26" fmla="*/ 108625 h 179110"/>
                      <a:gd name="connsiteX27" fmla="*/ 294951 w 525480"/>
                      <a:gd name="connsiteY27" fmla="*/ 91480 h 179110"/>
                      <a:gd name="connsiteX28" fmla="*/ 287331 w 525480"/>
                      <a:gd name="connsiteY28" fmla="*/ 87670 h 179110"/>
                      <a:gd name="connsiteX29" fmla="*/ 279711 w 525480"/>
                      <a:gd name="connsiteY29" fmla="*/ 85765 h 179110"/>
                      <a:gd name="connsiteX30" fmla="*/ 251136 w 525480"/>
                      <a:gd name="connsiteY30" fmla="*/ 80050 h 179110"/>
                      <a:gd name="connsiteX31" fmla="*/ 226371 w 525480"/>
                      <a:gd name="connsiteY31" fmla="*/ 80050 h 179110"/>
                      <a:gd name="connsiteX32" fmla="*/ 152076 w 525480"/>
                      <a:gd name="connsiteY32" fmla="*/ 101005 h 179110"/>
                      <a:gd name="connsiteX33" fmla="*/ 108261 w 525480"/>
                      <a:gd name="connsiteY33" fmla="*/ 135295 h 179110"/>
                      <a:gd name="connsiteX34" fmla="*/ 56826 w 525480"/>
                      <a:gd name="connsiteY34" fmla="*/ 177205 h 179110"/>
                      <a:gd name="connsiteX0" fmla="*/ 56826 w 525734"/>
                      <a:gd name="connsiteY0" fmla="*/ 177205 h 179110"/>
                      <a:gd name="connsiteX1" fmla="*/ 14916 w 525734"/>
                      <a:gd name="connsiteY1" fmla="*/ 135295 h 179110"/>
                      <a:gd name="connsiteX2" fmla="*/ 3486 w 525734"/>
                      <a:gd name="connsiteY2" fmla="*/ 88160 h 179110"/>
                      <a:gd name="connsiteX3" fmla="*/ 72066 w 525734"/>
                      <a:gd name="connsiteY3" fmla="*/ 53289 h 179110"/>
                      <a:gd name="connsiteX4" fmla="*/ 108261 w 525734"/>
                      <a:gd name="connsiteY4" fmla="*/ 29824 h 179110"/>
                      <a:gd name="connsiteX5" fmla="*/ 150171 w 525734"/>
                      <a:gd name="connsiteY5" fmla="*/ 15280 h 179110"/>
                      <a:gd name="connsiteX6" fmla="*/ 167316 w 525734"/>
                      <a:gd name="connsiteY6" fmla="*/ 7660 h 179110"/>
                      <a:gd name="connsiteX7" fmla="*/ 182556 w 525734"/>
                      <a:gd name="connsiteY7" fmla="*/ 5755 h 179110"/>
                      <a:gd name="connsiteX8" fmla="*/ 222561 w 525734"/>
                      <a:gd name="connsiteY8" fmla="*/ 40 h 179110"/>
                      <a:gd name="connsiteX9" fmla="*/ 249231 w 525734"/>
                      <a:gd name="connsiteY9" fmla="*/ 3850 h 179110"/>
                      <a:gd name="connsiteX10" fmla="*/ 325431 w 525734"/>
                      <a:gd name="connsiteY10" fmla="*/ 15280 h 179110"/>
                      <a:gd name="connsiteX11" fmla="*/ 394011 w 525734"/>
                      <a:gd name="connsiteY11" fmla="*/ 35608 h 179110"/>
                      <a:gd name="connsiteX12" fmla="*/ 464496 w 525734"/>
                      <a:gd name="connsiteY12" fmla="*/ 71153 h 179110"/>
                      <a:gd name="connsiteX13" fmla="*/ 525456 w 525734"/>
                      <a:gd name="connsiteY13" fmla="*/ 87670 h 179110"/>
                      <a:gd name="connsiteX14" fmla="*/ 487356 w 525734"/>
                      <a:gd name="connsiteY14" fmla="*/ 116245 h 179110"/>
                      <a:gd name="connsiteX15" fmla="*/ 493071 w 525734"/>
                      <a:gd name="connsiteY15" fmla="*/ 120055 h 179110"/>
                      <a:gd name="connsiteX16" fmla="*/ 468306 w 525734"/>
                      <a:gd name="connsiteY16" fmla="*/ 179110 h 179110"/>
                      <a:gd name="connsiteX17" fmla="*/ 456876 w 525734"/>
                      <a:gd name="connsiteY17" fmla="*/ 177205 h 179110"/>
                      <a:gd name="connsiteX18" fmla="*/ 439731 w 525734"/>
                      <a:gd name="connsiteY18" fmla="*/ 167680 h 179110"/>
                      <a:gd name="connsiteX19" fmla="*/ 428301 w 525734"/>
                      <a:gd name="connsiteY19" fmla="*/ 160060 h 179110"/>
                      <a:gd name="connsiteX20" fmla="*/ 424491 w 525734"/>
                      <a:gd name="connsiteY20" fmla="*/ 154345 h 179110"/>
                      <a:gd name="connsiteX21" fmla="*/ 416871 w 525734"/>
                      <a:gd name="connsiteY21" fmla="*/ 146725 h 179110"/>
                      <a:gd name="connsiteX22" fmla="*/ 405441 w 525734"/>
                      <a:gd name="connsiteY22" fmla="*/ 139105 h 179110"/>
                      <a:gd name="connsiteX23" fmla="*/ 401631 w 525734"/>
                      <a:gd name="connsiteY23" fmla="*/ 133390 h 179110"/>
                      <a:gd name="connsiteX24" fmla="*/ 394011 w 525734"/>
                      <a:gd name="connsiteY24" fmla="*/ 129580 h 179110"/>
                      <a:gd name="connsiteX25" fmla="*/ 346386 w 525734"/>
                      <a:gd name="connsiteY25" fmla="*/ 108625 h 179110"/>
                      <a:gd name="connsiteX26" fmla="*/ 294951 w 525734"/>
                      <a:gd name="connsiteY26" fmla="*/ 91480 h 179110"/>
                      <a:gd name="connsiteX27" fmla="*/ 287331 w 525734"/>
                      <a:gd name="connsiteY27" fmla="*/ 87670 h 179110"/>
                      <a:gd name="connsiteX28" fmla="*/ 279711 w 525734"/>
                      <a:gd name="connsiteY28" fmla="*/ 85765 h 179110"/>
                      <a:gd name="connsiteX29" fmla="*/ 251136 w 525734"/>
                      <a:gd name="connsiteY29" fmla="*/ 80050 h 179110"/>
                      <a:gd name="connsiteX30" fmla="*/ 226371 w 525734"/>
                      <a:gd name="connsiteY30" fmla="*/ 80050 h 179110"/>
                      <a:gd name="connsiteX31" fmla="*/ 152076 w 525734"/>
                      <a:gd name="connsiteY31" fmla="*/ 101005 h 179110"/>
                      <a:gd name="connsiteX32" fmla="*/ 108261 w 525734"/>
                      <a:gd name="connsiteY32" fmla="*/ 135295 h 179110"/>
                      <a:gd name="connsiteX33" fmla="*/ 56826 w 525734"/>
                      <a:gd name="connsiteY33" fmla="*/ 177205 h 179110"/>
                      <a:gd name="connsiteX0" fmla="*/ 56826 w 526003"/>
                      <a:gd name="connsiteY0" fmla="*/ 177205 h 179110"/>
                      <a:gd name="connsiteX1" fmla="*/ 14916 w 526003"/>
                      <a:gd name="connsiteY1" fmla="*/ 135295 h 179110"/>
                      <a:gd name="connsiteX2" fmla="*/ 3486 w 526003"/>
                      <a:gd name="connsiteY2" fmla="*/ 88160 h 179110"/>
                      <a:gd name="connsiteX3" fmla="*/ 72066 w 526003"/>
                      <a:gd name="connsiteY3" fmla="*/ 53289 h 179110"/>
                      <a:gd name="connsiteX4" fmla="*/ 108261 w 526003"/>
                      <a:gd name="connsiteY4" fmla="*/ 29824 h 179110"/>
                      <a:gd name="connsiteX5" fmla="*/ 150171 w 526003"/>
                      <a:gd name="connsiteY5" fmla="*/ 15280 h 179110"/>
                      <a:gd name="connsiteX6" fmla="*/ 167316 w 526003"/>
                      <a:gd name="connsiteY6" fmla="*/ 7660 h 179110"/>
                      <a:gd name="connsiteX7" fmla="*/ 182556 w 526003"/>
                      <a:gd name="connsiteY7" fmla="*/ 5755 h 179110"/>
                      <a:gd name="connsiteX8" fmla="*/ 222561 w 526003"/>
                      <a:gd name="connsiteY8" fmla="*/ 40 h 179110"/>
                      <a:gd name="connsiteX9" fmla="*/ 249231 w 526003"/>
                      <a:gd name="connsiteY9" fmla="*/ 3850 h 179110"/>
                      <a:gd name="connsiteX10" fmla="*/ 325431 w 526003"/>
                      <a:gd name="connsiteY10" fmla="*/ 15280 h 179110"/>
                      <a:gd name="connsiteX11" fmla="*/ 394011 w 526003"/>
                      <a:gd name="connsiteY11" fmla="*/ 35608 h 179110"/>
                      <a:gd name="connsiteX12" fmla="*/ 464496 w 526003"/>
                      <a:gd name="connsiteY12" fmla="*/ 71153 h 179110"/>
                      <a:gd name="connsiteX13" fmla="*/ 525456 w 526003"/>
                      <a:gd name="connsiteY13" fmla="*/ 87670 h 179110"/>
                      <a:gd name="connsiteX14" fmla="*/ 493071 w 526003"/>
                      <a:gd name="connsiteY14" fmla="*/ 120055 h 179110"/>
                      <a:gd name="connsiteX15" fmla="*/ 468306 w 526003"/>
                      <a:gd name="connsiteY15" fmla="*/ 179110 h 179110"/>
                      <a:gd name="connsiteX16" fmla="*/ 456876 w 526003"/>
                      <a:gd name="connsiteY16" fmla="*/ 177205 h 179110"/>
                      <a:gd name="connsiteX17" fmla="*/ 439731 w 526003"/>
                      <a:gd name="connsiteY17" fmla="*/ 167680 h 179110"/>
                      <a:gd name="connsiteX18" fmla="*/ 428301 w 526003"/>
                      <a:gd name="connsiteY18" fmla="*/ 160060 h 179110"/>
                      <a:gd name="connsiteX19" fmla="*/ 424491 w 526003"/>
                      <a:gd name="connsiteY19" fmla="*/ 154345 h 179110"/>
                      <a:gd name="connsiteX20" fmla="*/ 416871 w 526003"/>
                      <a:gd name="connsiteY20" fmla="*/ 146725 h 179110"/>
                      <a:gd name="connsiteX21" fmla="*/ 405441 w 526003"/>
                      <a:gd name="connsiteY21" fmla="*/ 139105 h 179110"/>
                      <a:gd name="connsiteX22" fmla="*/ 401631 w 526003"/>
                      <a:gd name="connsiteY22" fmla="*/ 133390 h 179110"/>
                      <a:gd name="connsiteX23" fmla="*/ 394011 w 526003"/>
                      <a:gd name="connsiteY23" fmla="*/ 129580 h 179110"/>
                      <a:gd name="connsiteX24" fmla="*/ 346386 w 526003"/>
                      <a:gd name="connsiteY24" fmla="*/ 108625 h 179110"/>
                      <a:gd name="connsiteX25" fmla="*/ 294951 w 526003"/>
                      <a:gd name="connsiteY25" fmla="*/ 91480 h 179110"/>
                      <a:gd name="connsiteX26" fmla="*/ 287331 w 526003"/>
                      <a:gd name="connsiteY26" fmla="*/ 87670 h 179110"/>
                      <a:gd name="connsiteX27" fmla="*/ 279711 w 526003"/>
                      <a:gd name="connsiteY27" fmla="*/ 85765 h 179110"/>
                      <a:gd name="connsiteX28" fmla="*/ 251136 w 526003"/>
                      <a:gd name="connsiteY28" fmla="*/ 80050 h 179110"/>
                      <a:gd name="connsiteX29" fmla="*/ 226371 w 526003"/>
                      <a:gd name="connsiteY29" fmla="*/ 80050 h 179110"/>
                      <a:gd name="connsiteX30" fmla="*/ 152076 w 526003"/>
                      <a:gd name="connsiteY30" fmla="*/ 101005 h 179110"/>
                      <a:gd name="connsiteX31" fmla="*/ 108261 w 526003"/>
                      <a:gd name="connsiteY31" fmla="*/ 135295 h 179110"/>
                      <a:gd name="connsiteX32" fmla="*/ 56826 w 526003"/>
                      <a:gd name="connsiteY32" fmla="*/ 177205 h 179110"/>
                      <a:gd name="connsiteX0" fmla="*/ 56826 w 525967"/>
                      <a:gd name="connsiteY0" fmla="*/ 177205 h 177325"/>
                      <a:gd name="connsiteX1" fmla="*/ 14916 w 525967"/>
                      <a:gd name="connsiteY1" fmla="*/ 135295 h 177325"/>
                      <a:gd name="connsiteX2" fmla="*/ 3486 w 525967"/>
                      <a:gd name="connsiteY2" fmla="*/ 88160 h 177325"/>
                      <a:gd name="connsiteX3" fmla="*/ 72066 w 525967"/>
                      <a:gd name="connsiteY3" fmla="*/ 53289 h 177325"/>
                      <a:gd name="connsiteX4" fmla="*/ 108261 w 525967"/>
                      <a:gd name="connsiteY4" fmla="*/ 29824 h 177325"/>
                      <a:gd name="connsiteX5" fmla="*/ 150171 w 525967"/>
                      <a:gd name="connsiteY5" fmla="*/ 15280 h 177325"/>
                      <a:gd name="connsiteX6" fmla="*/ 167316 w 525967"/>
                      <a:gd name="connsiteY6" fmla="*/ 7660 h 177325"/>
                      <a:gd name="connsiteX7" fmla="*/ 182556 w 525967"/>
                      <a:gd name="connsiteY7" fmla="*/ 5755 h 177325"/>
                      <a:gd name="connsiteX8" fmla="*/ 222561 w 525967"/>
                      <a:gd name="connsiteY8" fmla="*/ 40 h 177325"/>
                      <a:gd name="connsiteX9" fmla="*/ 249231 w 525967"/>
                      <a:gd name="connsiteY9" fmla="*/ 3850 h 177325"/>
                      <a:gd name="connsiteX10" fmla="*/ 325431 w 525967"/>
                      <a:gd name="connsiteY10" fmla="*/ 15280 h 177325"/>
                      <a:gd name="connsiteX11" fmla="*/ 394011 w 525967"/>
                      <a:gd name="connsiteY11" fmla="*/ 35608 h 177325"/>
                      <a:gd name="connsiteX12" fmla="*/ 464496 w 525967"/>
                      <a:gd name="connsiteY12" fmla="*/ 71153 h 177325"/>
                      <a:gd name="connsiteX13" fmla="*/ 525456 w 525967"/>
                      <a:gd name="connsiteY13" fmla="*/ 87670 h 177325"/>
                      <a:gd name="connsiteX14" fmla="*/ 493071 w 525967"/>
                      <a:gd name="connsiteY14" fmla="*/ 120055 h 177325"/>
                      <a:gd name="connsiteX15" fmla="*/ 481641 w 525967"/>
                      <a:gd name="connsiteY15" fmla="*/ 159945 h 177325"/>
                      <a:gd name="connsiteX16" fmla="*/ 456876 w 525967"/>
                      <a:gd name="connsiteY16" fmla="*/ 177205 h 177325"/>
                      <a:gd name="connsiteX17" fmla="*/ 439731 w 525967"/>
                      <a:gd name="connsiteY17" fmla="*/ 167680 h 177325"/>
                      <a:gd name="connsiteX18" fmla="*/ 428301 w 525967"/>
                      <a:gd name="connsiteY18" fmla="*/ 160060 h 177325"/>
                      <a:gd name="connsiteX19" fmla="*/ 424491 w 525967"/>
                      <a:gd name="connsiteY19" fmla="*/ 154345 h 177325"/>
                      <a:gd name="connsiteX20" fmla="*/ 416871 w 525967"/>
                      <a:gd name="connsiteY20" fmla="*/ 146725 h 177325"/>
                      <a:gd name="connsiteX21" fmla="*/ 405441 w 525967"/>
                      <a:gd name="connsiteY21" fmla="*/ 139105 h 177325"/>
                      <a:gd name="connsiteX22" fmla="*/ 401631 w 525967"/>
                      <a:gd name="connsiteY22" fmla="*/ 133390 h 177325"/>
                      <a:gd name="connsiteX23" fmla="*/ 394011 w 525967"/>
                      <a:gd name="connsiteY23" fmla="*/ 129580 h 177325"/>
                      <a:gd name="connsiteX24" fmla="*/ 346386 w 525967"/>
                      <a:gd name="connsiteY24" fmla="*/ 108625 h 177325"/>
                      <a:gd name="connsiteX25" fmla="*/ 294951 w 525967"/>
                      <a:gd name="connsiteY25" fmla="*/ 91480 h 177325"/>
                      <a:gd name="connsiteX26" fmla="*/ 287331 w 525967"/>
                      <a:gd name="connsiteY26" fmla="*/ 87670 h 177325"/>
                      <a:gd name="connsiteX27" fmla="*/ 279711 w 525967"/>
                      <a:gd name="connsiteY27" fmla="*/ 85765 h 177325"/>
                      <a:gd name="connsiteX28" fmla="*/ 251136 w 525967"/>
                      <a:gd name="connsiteY28" fmla="*/ 80050 h 177325"/>
                      <a:gd name="connsiteX29" fmla="*/ 226371 w 525967"/>
                      <a:gd name="connsiteY29" fmla="*/ 80050 h 177325"/>
                      <a:gd name="connsiteX30" fmla="*/ 152076 w 525967"/>
                      <a:gd name="connsiteY30" fmla="*/ 101005 h 177325"/>
                      <a:gd name="connsiteX31" fmla="*/ 108261 w 525967"/>
                      <a:gd name="connsiteY31" fmla="*/ 135295 h 177325"/>
                      <a:gd name="connsiteX32" fmla="*/ 56826 w 525967"/>
                      <a:gd name="connsiteY32" fmla="*/ 177205 h 17732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39731 w 525967"/>
                      <a:gd name="connsiteY16" fmla="*/ 167680 h 177205"/>
                      <a:gd name="connsiteX17" fmla="*/ 428301 w 525967"/>
                      <a:gd name="connsiteY17" fmla="*/ 160060 h 177205"/>
                      <a:gd name="connsiteX18" fmla="*/ 424491 w 525967"/>
                      <a:gd name="connsiteY18" fmla="*/ 154345 h 177205"/>
                      <a:gd name="connsiteX19" fmla="*/ 416871 w 525967"/>
                      <a:gd name="connsiteY19" fmla="*/ 146725 h 177205"/>
                      <a:gd name="connsiteX20" fmla="*/ 405441 w 525967"/>
                      <a:gd name="connsiteY20" fmla="*/ 139105 h 177205"/>
                      <a:gd name="connsiteX21" fmla="*/ 401631 w 525967"/>
                      <a:gd name="connsiteY21" fmla="*/ 133390 h 177205"/>
                      <a:gd name="connsiteX22" fmla="*/ 394011 w 525967"/>
                      <a:gd name="connsiteY22" fmla="*/ 129580 h 177205"/>
                      <a:gd name="connsiteX23" fmla="*/ 346386 w 525967"/>
                      <a:gd name="connsiteY23" fmla="*/ 108625 h 177205"/>
                      <a:gd name="connsiteX24" fmla="*/ 294951 w 525967"/>
                      <a:gd name="connsiteY24" fmla="*/ 91480 h 177205"/>
                      <a:gd name="connsiteX25" fmla="*/ 287331 w 525967"/>
                      <a:gd name="connsiteY25" fmla="*/ 87670 h 177205"/>
                      <a:gd name="connsiteX26" fmla="*/ 279711 w 525967"/>
                      <a:gd name="connsiteY26" fmla="*/ 85765 h 177205"/>
                      <a:gd name="connsiteX27" fmla="*/ 251136 w 525967"/>
                      <a:gd name="connsiteY27" fmla="*/ 80050 h 177205"/>
                      <a:gd name="connsiteX28" fmla="*/ 226371 w 525967"/>
                      <a:gd name="connsiteY28" fmla="*/ 80050 h 177205"/>
                      <a:gd name="connsiteX29" fmla="*/ 152076 w 525967"/>
                      <a:gd name="connsiteY29" fmla="*/ 101005 h 177205"/>
                      <a:gd name="connsiteX30" fmla="*/ 108261 w 525967"/>
                      <a:gd name="connsiteY30" fmla="*/ 135295 h 177205"/>
                      <a:gd name="connsiteX31" fmla="*/ 56826 w 525967"/>
                      <a:gd name="connsiteY31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8301 w 525967"/>
                      <a:gd name="connsiteY16" fmla="*/ 160060 h 177205"/>
                      <a:gd name="connsiteX17" fmla="*/ 424491 w 525967"/>
                      <a:gd name="connsiteY17" fmla="*/ 154345 h 177205"/>
                      <a:gd name="connsiteX18" fmla="*/ 416871 w 525967"/>
                      <a:gd name="connsiteY18" fmla="*/ 146725 h 177205"/>
                      <a:gd name="connsiteX19" fmla="*/ 405441 w 525967"/>
                      <a:gd name="connsiteY19" fmla="*/ 139105 h 177205"/>
                      <a:gd name="connsiteX20" fmla="*/ 401631 w 525967"/>
                      <a:gd name="connsiteY20" fmla="*/ 133390 h 177205"/>
                      <a:gd name="connsiteX21" fmla="*/ 394011 w 525967"/>
                      <a:gd name="connsiteY21" fmla="*/ 129580 h 177205"/>
                      <a:gd name="connsiteX22" fmla="*/ 346386 w 525967"/>
                      <a:gd name="connsiteY22" fmla="*/ 108625 h 177205"/>
                      <a:gd name="connsiteX23" fmla="*/ 294951 w 525967"/>
                      <a:gd name="connsiteY23" fmla="*/ 91480 h 177205"/>
                      <a:gd name="connsiteX24" fmla="*/ 287331 w 525967"/>
                      <a:gd name="connsiteY24" fmla="*/ 87670 h 177205"/>
                      <a:gd name="connsiteX25" fmla="*/ 279711 w 525967"/>
                      <a:gd name="connsiteY25" fmla="*/ 85765 h 177205"/>
                      <a:gd name="connsiteX26" fmla="*/ 251136 w 525967"/>
                      <a:gd name="connsiteY26" fmla="*/ 80050 h 177205"/>
                      <a:gd name="connsiteX27" fmla="*/ 226371 w 525967"/>
                      <a:gd name="connsiteY27" fmla="*/ 80050 h 177205"/>
                      <a:gd name="connsiteX28" fmla="*/ 152076 w 525967"/>
                      <a:gd name="connsiteY28" fmla="*/ 101005 h 177205"/>
                      <a:gd name="connsiteX29" fmla="*/ 108261 w 525967"/>
                      <a:gd name="connsiteY29" fmla="*/ 135295 h 177205"/>
                      <a:gd name="connsiteX30" fmla="*/ 56826 w 525967"/>
                      <a:gd name="connsiteY30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4491 w 525967"/>
                      <a:gd name="connsiteY16" fmla="*/ 154345 h 177205"/>
                      <a:gd name="connsiteX17" fmla="*/ 416871 w 525967"/>
                      <a:gd name="connsiteY17" fmla="*/ 146725 h 177205"/>
                      <a:gd name="connsiteX18" fmla="*/ 405441 w 525967"/>
                      <a:gd name="connsiteY18" fmla="*/ 139105 h 177205"/>
                      <a:gd name="connsiteX19" fmla="*/ 401631 w 525967"/>
                      <a:gd name="connsiteY19" fmla="*/ 133390 h 177205"/>
                      <a:gd name="connsiteX20" fmla="*/ 394011 w 525967"/>
                      <a:gd name="connsiteY20" fmla="*/ 129580 h 177205"/>
                      <a:gd name="connsiteX21" fmla="*/ 346386 w 525967"/>
                      <a:gd name="connsiteY21" fmla="*/ 108625 h 177205"/>
                      <a:gd name="connsiteX22" fmla="*/ 294951 w 525967"/>
                      <a:gd name="connsiteY22" fmla="*/ 91480 h 177205"/>
                      <a:gd name="connsiteX23" fmla="*/ 287331 w 525967"/>
                      <a:gd name="connsiteY23" fmla="*/ 87670 h 177205"/>
                      <a:gd name="connsiteX24" fmla="*/ 279711 w 525967"/>
                      <a:gd name="connsiteY24" fmla="*/ 85765 h 177205"/>
                      <a:gd name="connsiteX25" fmla="*/ 251136 w 525967"/>
                      <a:gd name="connsiteY25" fmla="*/ 80050 h 177205"/>
                      <a:gd name="connsiteX26" fmla="*/ 226371 w 525967"/>
                      <a:gd name="connsiteY26" fmla="*/ 80050 h 177205"/>
                      <a:gd name="connsiteX27" fmla="*/ 152076 w 525967"/>
                      <a:gd name="connsiteY27" fmla="*/ 101005 h 177205"/>
                      <a:gd name="connsiteX28" fmla="*/ 108261 w 525967"/>
                      <a:gd name="connsiteY28" fmla="*/ 135295 h 177205"/>
                      <a:gd name="connsiteX29" fmla="*/ 56826 w 525967"/>
                      <a:gd name="connsiteY29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94011 w 525967"/>
                      <a:gd name="connsiteY19" fmla="*/ 129580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4486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8296 w 525967"/>
                      <a:gd name="connsiteY18" fmla="*/ 115526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51136 w 525967"/>
                      <a:gd name="connsiteY22" fmla="*/ 80050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32086 w 525967"/>
                      <a:gd name="connsiteY23" fmla="*/ 86438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7874 w 525580"/>
                      <a:gd name="connsiteY25" fmla="*/ 135295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2159 w 525580"/>
                      <a:gd name="connsiteY25" fmla="*/ 117408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3594 w 525580"/>
                      <a:gd name="connsiteY24" fmla="*/ 83118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53594 w 525580"/>
                      <a:gd name="connsiteY25" fmla="*/ 83118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401244 w 525580"/>
                      <a:gd name="connsiteY11" fmla="*/ 31775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52 h 162258"/>
                      <a:gd name="connsiteX1" fmla="*/ 14529 w 525580"/>
                      <a:gd name="connsiteY1" fmla="*/ 135284 h 162258"/>
                      <a:gd name="connsiteX2" fmla="*/ 3099 w 525580"/>
                      <a:gd name="connsiteY2" fmla="*/ 88149 h 162258"/>
                      <a:gd name="connsiteX3" fmla="*/ 71679 w 525580"/>
                      <a:gd name="connsiteY3" fmla="*/ 53278 h 162258"/>
                      <a:gd name="connsiteX4" fmla="*/ 107874 w 525580"/>
                      <a:gd name="connsiteY4" fmla="*/ 29813 h 162258"/>
                      <a:gd name="connsiteX5" fmla="*/ 149784 w 525580"/>
                      <a:gd name="connsiteY5" fmla="*/ 15269 h 162258"/>
                      <a:gd name="connsiteX6" fmla="*/ 166929 w 525580"/>
                      <a:gd name="connsiteY6" fmla="*/ 7649 h 162258"/>
                      <a:gd name="connsiteX7" fmla="*/ 182169 w 525580"/>
                      <a:gd name="connsiteY7" fmla="*/ 5744 h 162258"/>
                      <a:gd name="connsiteX8" fmla="*/ 222174 w 525580"/>
                      <a:gd name="connsiteY8" fmla="*/ 29 h 162258"/>
                      <a:gd name="connsiteX9" fmla="*/ 248844 w 525580"/>
                      <a:gd name="connsiteY9" fmla="*/ 3839 h 162258"/>
                      <a:gd name="connsiteX10" fmla="*/ 336474 w 525580"/>
                      <a:gd name="connsiteY10" fmla="*/ 10158 h 162258"/>
                      <a:gd name="connsiteX11" fmla="*/ 401244 w 525580"/>
                      <a:gd name="connsiteY11" fmla="*/ 31764 h 162258"/>
                      <a:gd name="connsiteX12" fmla="*/ 464109 w 525580"/>
                      <a:gd name="connsiteY12" fmla="*/ 71142 h 162258"/>
                      <a:gd name="connsiteX13" fmla="*/ 525069 w 525580"/>
                      <a:gd name="connsiteY13" fmla="*/ 87659 h 162258"/>
                      <a:gd name="connsiteX14" fmla="*/ 492684 w 525580"/>
                      <a:gd name="connsiteY14" fmla="*/ 120044 h 162258"/>
                      <a:gd name="connsiteX15" fmla="*/ 481254 w 525580"/>
                      <a:gd name="connsiteY15" fmla="*/ 159934 h 162258"/>
                      <a:gd name="connsiteX16" fmla="*/ 450774 w 525580"/>
                      <a:gd name="connsiteY16" fmla="*/ 158213 h 162258"/>
                      <a:gd name="connsiteX17" fmla="*/ 405054 w 525580"/>
                      <a:gd name="connsiteY17" fmla="*/ 139094 h 162258"/>
                      <a:gd name="connsiteX18" fmla="*/ 380289 w 525580"/>
                      <a:gd name="connsiteY18" fmla="*/ 125736 h 162258"/>
                      <a:gd name="connsiteX19" fmla="*/ 345999 w 525580"/>
                      <a:gd name="connsiteY19" fmla="*/ 108614 h 162258"/>
                      <a:gd name="connsiteX20" fmla="*/ 294564 w 525580"/>
                      <a:gd name="connsiteY20" fmla="*/ 91469 h 162258"/>
                      <a:gd name="connsiteX21" fmla="*/ 286944 w 525580"/>
                      <a:gd name="connsiteY21" fmla="*/ 87659 h 162258"/>
                      <a:gd name="connsiteX22" fmla="*/ 262179 w 525580"/>
                      <a:gd name="connsiteY22" fmla="*/ 86427 h 162258"/>
                      <a:gd name="connsiteX23" fmla="*/ 231699 w 525580"/>
                      <a:gd name="connsiteY23" fmla="*/ 86427 h 162258"/>
                      <a:gd name="connsiteX24" fmla="*/ 177390 w 525580"/>
                      <a:gd name="connsiteY24" fmla="*/ 92468 h 162258"/>
                      <a:gd name="connsiteX25" fmla="*/ 136449 w 525580"/>
                      <a:gd name="connsiteY25" fmla="*/ 107382 h 162258"/>
                      <a:gd name="connsiteX26" fmla="*/ 100254 w 525580"/>
                      <a:gd name="connsiteY26" fmla="*/ 123785 h 162258"/>
                      <a:gd name="connsiteX27" fmla="*/ 39294 w 525580"/>
                      <a:gd name="connsiteY27" fmla="*/ 156752 h 162258"/>
                      <a:gd name="connsiteX0" fmla="*/ 39294 w 525580"/>
                      <a:gd name="connsiteY0" fmla="*/ 153074 h 158580"/>
                      <a:gd name="connsiteX1" fmla="*/ 14529 w 525580"/>
                      <a:gd name="connsiteY1" fmla="*/ 131606 h 158580"/>
                      <a:gd name="connsiteX2" fmla="*/ 3099 w 525580"/>
                      <a:gd name="connsiteY2" fmla="*/ 84471 h 158580"/>
                      <a:gd name="connsiteX3" fmla="*/ 71679 w 525580"/>
                      <a:gd name="connsiteY3" fmla="*/ 49600 h 158580"/>
                      <a:gd name="connsiteX4" fmla="*/ 107874 w 525580"/>
                      <a:gd name="connsiteY4" fmla="*/ 26135 h 158580"/>
                      <a:gd name="connsiteX5" fmla="*/ 149784 w 525580"/>
                      <a:gd name="connsiteY5" fmla="*/ 11591 h 158580"/>
                      <a:gd name="connsiteX6" fmla="*/ 166929 w 525580"/>
                      <a:gd name="connsiteY6" fmla="*/ 3971 h 158580"/>
                      <a:gd name="connsiteX7" fmla="*/ 182169 w 525580"/>
                      <a:gd name="connsiteY7" fmla="*/ 2066 h 158580"/>
                      <a:gd name="connsiteX8" fmla="*/ 248844 w 525580"/>
                      <a:gd name="connsiteY8" fmla="*/ 161 h 158580"/>
                      <a:gd name="connsiteX9" fmla="*/ 336474 w 525580"/>
                      <a:gd name="connsiteY9" fmla="*/ 6480 h 158580"/>
                      <a:gd name="connsiteX10" fmla="*/ 401244 w 525580"/>
                      <a:gd name="connsiteY10" fmla="*/ 28086 h 158580"/>
                      <a:gd name="connsiteX11" fmla="*/ 464109 w 525580"/>
                      <a:gd name="connsiteY11" fmla="*/ 67464 h 158580"/>
                      <a:gd name="connsiteX12" fmla="*/ 525069 w 525580"/>
                      <a:gd name="connsiteY12" fmla="*/ 83981 h 158580"/>
                      <a:gd name="connsiteX13" fmla="*/ 492684 w 525580"/>
                      <a:gd name="connsiteY13" fmla="*/ 116366 h 158580"/>
                      <a:gd name="connsiteX14" fmla="*/ 481254 w 525580"/>
                      <a:gd name="connsiteY14" fmla="*/ 156256 h 158580"/>
                      <a:gd name="connsiteX15" fmla="*/ 450774 w 525580"/>
                      <a:gd name="connsiteY15" fmla="*/ 154535 h 158580"/>
                      <a:gd name="connsiteX16" fmla="*/ 405054 w 525580"/>
                      <a:gd name="connsiteY16" fmla="*/ 135416 h 158580"/>
                      <a:gd name="connsiteX17" fmla="*/ 380289 w 525580"/>
                      <a:gd name="connsiteY17" fmla="*/ 122058 h 158580"/>
                      <a:gd name="connsiteX18" fmla="*/ 345999 w 525580"/>
                      <a:gd name="connsiteY18" fmla="*/ 104936 h 158580"/>
                      <a:gd name="connsiteX19" fmla="*/ 294564 w 525580"/>
                      <a:gd name="connsiteY19" fmla="*/ 87791 h 158580"/>
                      <a:gd name="connsiteX20" fmla="*/ 286944 w 525580"/>
                      <a:gd name="connsiteY20" fmla="*/ 83981 h 158580"/>
                      <a:gd name="connsiteX21" fmla="*/ 262179 w 525580"/>
                      <a:gd name="connsiteY21" fmla="*/ 82749 h 158580"/>
                      <a:gd name="connsiteX22" fmla="*/ 231699 w 525580"/>
                      <a:gd name="connsiteY22" fmla="*/ 82749 h 158580"/>
                      <a:gd name="connsiteX23" fmla="*/ 177390 w 525580"/>
                      <a:gd name="connsiteY23" fmla="*/ 88790 h 158580"/>
                      <a:gd name="connsiteX24" fmla="*/ 136449 w 525580"/>
                      <a:gd name="connsiteY24" fmla="*/ 103704 h 158580"/>
                      <a:gd name="connsiteX25" fmla="*/ 100254 w 525580"/>
                      <a:gd name="connsiteY25" fmla="*/ 120107 h 158580"/>
                      <a:gd name="connsiteX26" fmla="*/ 39294 w 525580"/>
                      <a:gd name="connsiteY26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105359 w 523065"/>
                      <a:gd name="connsiteY4" fmla="*/ 26135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343484 w 523065"/>
                      <a:gd name="connsiteY18" fmla="*/ 104936 h 158580"/>
                      <a:gd name="connsiteX19" fmla="*/ 292049 w 523065"/>
                      <a:gd name="connsiteY19" fmla="*/ 87791 h 158580"/>
                      <a:gd name="connsiteX20" fmla="*/ 284429 w 523065"/>
                      <a:gd name="connsiteY20" fmla="*/ 83981 h 158580"/>
                      <a:gd name="connsiteX21" fmla="*/ 259664 w 523065"/>
                      <a:gd name="connsiteY21" fmla="*/ 82749 h 158580"/>
                      <a:gd name="connsiteX22" fmla="*/ 229184 w 523065"/>
                      <a:gd name="connsiteY22" fmla="*/ 82749 h 158580"/>
                      <a:gd name="connsiteX23" fmla="*/ 174875 w 523065"/>
                      <a:gd name="connsiteY23" fmla="*/ 88790 h 158580"/>
                      <a:gd name="connsiteX24" fmla="*/ 133934 w 523065"/>
                      <a:gd name="connsiteY24" fmla="*/ 103704 h 158580"/>
                      <a:gd name="connsiteX25" fmla="*/ 97739 w 523065"/>
                      <a:gd name="connsiteY25" fmla="*/ 120107 h 158580"/>
                      <a:gd name="connsiteX26" fmla="*/ 36779 w 523065"/>
                      <a:gd name="connsiteY26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343484 w 523065"/>
                      <a:gd name="connsiteY18" fmla="*/ 104936 h 158580"/>
                      <a:gd name="connsiteX19" fmla="*/ 292049 w 523065"/>
                      <a:gd name="connsiteY19" fmla="*/ 87791 h 158580"/>
                      <a:gd name="connsiteX20" fmla="*/ 284429 w 523065"/>
                      <a:gd name="connsiteY20" fmla="*/ 83981 h 158580"/>
                      <a:gd name="connsiteX21" fmla="*/ 259664 w 523065"/>
                      <a:gd name="connsiteY21" fmla="*/ 82749 h 158580"/>
                      <a:gd name="connsiteX22" fmla="*/ 229184 w 523065"/>
                      <a:gd name="connsiteY22" fmla="*/ 82749 h 158580"/>
                      <a:gd name="connsiteX23" fmla="*/ 174875 w 523065"/>
                      <a:gd name="connsiteY23" fmla="*/ 88790 h 158580"/>
                      <a:gd name="connsiteX24" fmla="*/ 133934 w 523065"/>
                      <a:gd name="connsiteY24" fmla="*/ 103704 h 158580"/>
                      <a:gd name="connsiteX25" fmla="*/ 97739 w 523065"/>
                      <a:gd name="connsiteY25" fmla="*/ 120107 h 158580"/>
                      <a:gd name="connsiteX26" fmla="*/ 36779 w 523065"/>
                      <a:gd name="connsiteY26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343484 w 523065"/>
                      <a:gd name="connsiteY18" fmla="*/ 104936 h 158580"/>
                      <a:gd name="connsiteX19" fmla="*/ 292049 w 523065"/>
                      <a:gd name="connsiteY19" fmla="*/ 87791 h 158580"/>
                      <a:gd name="connsiteX20" fmla="*/ 259664 w 523065"/>
                      <a:gd name="connsiteY20" fmla="*/ 82749 h 158580"/>
                      <a:gd name="connsiteX21" fmla="*/ 229184 w 523065"/>
                      <a:gd name="connsiteY21" fmla="*/ 82749 h 158580"/>
                      <a:gd name="connsiteX22" fmla="*/ 174875 w 523065"/>
                      <a:gd name="connsiteY22" fmla="*/ 88790 h 158580"/>
                      <a:gd name="connsiteX23" fmla="*/ 133934 w 523065"/>
                      <a:gd name="connsiteY23" fmla="*/ 103704 h 158580"/>
                      <a:gd name="connsiteX24" fmla="*/ 97739 w 523065"/>
                      <a:gd name="connsiteY24" fmla="*/ 120107 h 158580"/>
                      <a:gd name="connsiteX25" fmla="*/ 36779 w 523065"/>
                      <a:gd name="connsiteY25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337769 w 523065"/>
                      <a:gd name="connsiteY18" fmla="*/ 70440 h 158580"/>
                      <a:gd name="connsiteX19" fmla="*/ 292049 w 523065"/>
                      <a:gd name="connsiteY19" fmla="*/ 87791 h 158580"/>
                      <a:gd name="connsiteX20" fmla="*/ 259664 w 523065"/>
                      <a:gd name="connsiteY20" fmla="*/ 82749 h 158580"/>
                      <a:gd name="connsiteX21" fmla="*/ 229184 w 523065"/>
                      <a:gd name="connsiteY21" fmla="*/ 82749 h 158580"/>
                      <a:gd name="connsiteX22" fmla="*/ 174875 w 523065"/>
                      <a:gd name="connsiteY22" fmla="*/ 88790 h 158580"/>
                      <a:gd name="connsiteX23" fmla="*/ 133934 w 523065"/>
                      <a:gd name="connsiteY23" fmla="*/ 103704 h 158580"/>
                      <a:gd name="connsiteX24" fmla="*/ 97739 w 523065"/>
                      <a:gd name="connsiteY24" fmla="*/ 120107 h 158580"/>
                      <a:gd name="connsiteX25" fmla="*/ 36779 w 523065"/>
                      <a:gd name="connsiteY25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292049 w 523065"/>
                      <a:gd name="connsiteY18" fmla="*/ 87791 h 158580"/>
                      <a:gd name="connsiteX19" fmla="*/ 259664 w 523065"/>
                      <a:gd name="connsiteY19" fmla="*/ 82749 h 158580"/>
                      <a:gd name="connsiteX20" fmla="*/ 229184 w 523065"/>
                      <a:gd name="connsiteY20" fmla="*/ 82749 h 158580"/>
                      <a:gd name="connsiteX21" fmla="*/ 174875 w 523065"/>
                      <a:gd name="connsiteY21" fmla="*/ 88790 h 158580"/>
                      <a:gd name="connsiteX22" fmla="*/ 133934 w 523065"/>
                      <a:gd name="connsiteY22" fmla="*/ 103704 h 158580"/>
                      <a:gd name="connsiteX23" fmla="*/ 97739 w 523065"/>
                      <a:gd name="connsiteY23" fmla="*/ 120107 h 158580"/>
                      <a:gd name="connsiteX24" fmla="*/ 36779 w 523065"/>
                      <a:gd name="connsiteY24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301574 w 523065"/>
                      <a:gd name="connsiteY18" fmla="*/ 81403 h 158580"/>
                      <a:gd name="connsiteX19" fmla="*/ 259664 w 523065"/>
                      <a:gd name="connsiteY19" fmla="*/ 82749 h 158580"/>
                      <a:gd name="connsiteX20" fmla="*/ 229184 w 523065"/>
                      <a:gd name="connsiteY20" fmla="*/ 82749 h 158580"/>
                      <a:gd name="connsiteX21" fmla="*/ 174875 w 523065"/>
                      <a:gd name="connsiteY21" fmla="*/ 88790 h 158580"/>
                      <a:gd name="connsiteX22" fmla="*/ 133934 w 523065"/>
                      <a:gd name="connsiteY22" fmla="*/ 103704 h 158580"/>
                      <a:gd name="connsiteX23" fmla="*/ 97739 w 523065"/>
                      <a:gd name="connsiteY23" fmla="*/ 120107 h 158580"/>
                      <a:gd name="connsiteX24" fmla="*/ 36779 w 523065"/>
                      <a:gd name="connsiteY24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77774 w 523065"/>
                      <a:gd name="connsiteY17" fmla="*/ 122058 h 158580"/>
                      <a:gd name="connsiteX18" fmla="*/ 299669 w 523065"/>
                      <a:gd name="connsiteY18" fmla="*/ 85236 h 158580"/>
                      <a:gd name="connsiteX19" fmla="*/ 259664 w 523065"/>
                      <a:gd name="connsiteY19" fmla="*/ 82749 h 158580"/>
                      <a:gd name="connsiteX20" fmla="*/ 229184 w 523065"/>
                      <a:gd name="connsiteY20" fmla="*/ 82749 h 158580"/>
                      <a:gd name="connsiteX21" fmla="*/ 174875 w 523065"/>
                      <a:gd name="connsiteY21" fmla="*/ 88790 h 158580"/>
                      <a:gd name="connsiteX22" fmla="*/ 133934 w 523065"/>
                      <a:gd name="connsiteY22" fmla="*/ 103704 h 158580"/>
                      <a:gd name="connsiteX23" fmla="*/ 97739 w 523065"/>
                      <a:gd name="connsiteY23" fmla="*/ 120107 h 158580"/>
                      <a:gd name="connsiteX24" fmla="*/ 36779 w 523065"/>
                      <a:gd name="connsiteY24" fmla="*/ 153074 h 158580"/>
                      <a:gd name="connsiteX0" fmla="*/ 36779 w 523065"/>
                      <a:gd name="connsiteY0" fmla="*/ 153074 h 158580"/>
                      <a:gd name="connsiteX1" fmla="*/ 12014 w 523065"/>
                      <a:gd name="connsiteY1" fmla="*/ 131606 h 158580"/>
                      <a:gd name="connsiteX2" fmla="*/ 584 w 523065"/>
                      <a:gd name="connsiteY2" fmla="*/ 84471 h 158580"/>
                      <a:gd name="connsiteX3" fmla="*/ 29159 w 523065"/>
                      <a:gd name="connsiteY3" fmla="*/ 64932 h 158580"/>
                      <a:gd name="connsiteX4" fmla="*/ 76784 w 523065"/>
                      <a:gd name="connsiteY4" fmla="*/ 37633 h 158580"/>
                      <a:gd name="connsiteX5" fmla="*/ 147269 w 523065"/>
                      <a:gd name="connsiteY5" fmla="*/ 11591 h 158580"/>
                      <a:gd name="connsiteX6" fmla="*/ 164414 w 523065"/>
                      <a:gd name="connsiteY6" fmla="*/ 3971 h 158580"/>
                      <a:gd name="connsiteX7" fmla="*/ 179654 w 523065"/>
                      <a:gd name="connsiteY7" fmla="*/ 2066 h 158580"/>
                      <a:gd name="connsiteX8" fmla="*/ 246329 w 523065"/>
                      <a:gd name="connsiteY8" fmla="*/ 161 h 158580"/>
                      <a:gd name="connsiteX9" fmla="*/ 333959 w 523065"/>
                      <a:gd name="connsiteY9" fmla="*/ 6480 h 158580"/>
                      <a:gd name="connsiteX10" fmla="*/ 398729 w 523065"/>
                      <a:gd name="connsiteY10" fmla="*/ 28086 h 158580"/>
                      <a:gd name="connsiteX11" fmla="*/ 461594 w 523065"/>
                      <a:gd name="connsiteY11" fmla="*/ 67464 h 158580"/>
                      <a:gd name="connsiteX12" fmla="*/ 522554 w 523065"/>
                      <a:gd name="connsiteY12" fmla="*/ 83981 h 158580"/>
                      <a:gd name="connsiteX13" fmla="*/ 490169 w 523065"/>
                      <a:gd name="connsiteY13" fmla="*/ 116366 h 158580"/>
                      <a:gd name="connsiteX14" fmla="*/ 478739 w 523065"/>
                      <a:gd name="connsiteY14" fmla="*/ 156256 h 158580"/>
                      <a:gd name="connsiteX15" fmla="*/ 448259 w 523065"/>
                      <a:gd name="connsiteY15" fmla="*/ 154535 h 158580"/>
                      <a:gd name="connsiteX16" fmla="*/ 402539 w 523065"/>
                      <a:gd name="connsiteY16" fmla="*/ 135416 h 158580"/>
                      <a:gd name="connsiteX17" fmla="*/ 354914 w 523065"/>
                      <a:gd name="connsiteY17" fmla="*/ 106726 h 158580"/>
                      <a:gd name="connsiteX18" fmla="*/ 299669 w 523065"/>
                      <a:gd name="connsiteY18" fmla="*/ 85236 h 158580"/>
                      <a:gd name="connsiteX19" fmla="*/ 259664 w 523065"/>
                      <a:gd name="connsiteY19" fmla="*/ 82749 h 158580"/>
                      <a:gd name="connsiteX20" fmla="*/ 229184 w 523065"/>
                      <a:gd name="connsiteY20" fmla="*/ 82749 h 158580"/>
                      <a:gd name="connsiteX21" fmla="*/ 174875 w 523065"/>
                      <a:gd name="connsiteY21" fmla="*/ 88790 h 158580"/>
                      <a:gd name="connsiteX22" fmla="*/ 133934 w 523065"/>
                      <a:gd name="connsiteY22" fmla="*/ 103704 h 158580"/>
                      <a:gd name="connsiteX23" fmla="*/ 97739 w 523065"/>
                      <a:gd name="connsiteY23" fmla="*/ 120107 h 158580"/>
                      <a:gd name="connsiteX24" fmla="*/ 36779 w 523065"/>
                      <a:gd name="connsiteY24" fmla="*/ 153074 h 158580"/>
                      <a:gd name="connsiteX0" fmla="*/ 36779 w 523065"/>
                      <a:gd name="connsiteY0" fmla="*/ 153074 h 159426"/>
                      <a:gd name="connsiteX1" fmla="*/ 12014 w 523065"/>
                      <a:gd name="connsiteY1" fmla="*/ 131606 h 159426"/>
                      <a:gd name="connsiteX2" fmla="*/ 584 w 523065"/>
                      <a:gd name="connsiteY2" fmla="*/ 84471 h 159426"/>
                      <a:gd name="connsiteX3" fmla="*/ 29159 w 523065"/>
                      <a:gd name="connsiteY3" fmla="*/ 64932 h 159426"/>
                      <a:gd name="connsiteX4" fmla="*/ 76784 w 523065"/>
                      <a:gd name="connsiteY4" fmla="*/ 37633 h 159426"/>
                      <a:gd name="connsiteX5" fmla="*/ 147269 w 523065"/>
                      <a:gd name="connsiteY5" fmla="*/ 11591 h 159426"/>
                      <a:gd name="connsiteX6" fmla="*/ 164414 w 523065"/>
                      <a:gd name="connsiteY6" fmla="*/ 3971 h 159426"/>
                      <a:gd name="connsiteX7" fmla="*/ 179654 w 523065"/>
                      <a:gd name="connsiteY7" fmla="*/ 2066 h 159426"/>
                      <a:gd name="connsiteX8" fmla="*/ 246329 w 523065"/>
                      <a:gd name="connsiteY8" fmla="*/ 161 h 159426"/>
                      <a:gd name="connsiteX9" fmla="*/ 333959 w 523065"/>
                      <a:gd name="connsiteY9" fmla="*/ 6480 h 159426"/>
                      <a:gd name="connsiteX10" fmla="*/ 398729 w 523065"/>
                      <a:gd name="connsiteY10" fmla="*/ 28086 h 159426"/>
                      <a:gd name="connsiteX11" fmla="*/ 461594 w 523065"/>
                      <a:gd name="connsiteY11" fmla="*/ 67464 h 159426"/>
                      <a:gd name="connsiteX12" fmla="*/ 522554 w 523065"/>
                      <a:gd name="connsiteY12" fmla="*/ 83981 h 159426"/>
                      <a:gd name="connsiteX13" fmla="*/ 490169 w 523065"/>
                      <a:gd name="connsiteY13" fmla="*/ 116366 h 159426"/>
                      <a:gd name="connsiteX14" fmla="*/ 478739 w 523065"/>
                      <a:gd name="connsiteY14" fmla="*/ 156256 h 159426"/>
                      <a:gd name="connsiteX15" fmla="*/ 448259 w 523065"/>
                      <a:gd name="connsiteY15" fmla="*/ 154535 h 159426"/>
                      <a:gd name="connsiteX16" fmla="*/ 383489 w 523065"/>
                      <a:gd name="connsiteY16" fmla="*/ 118807 h 159426"/>
                      <a:gd name="connsiteX17" fmla="*/ 354914 w 523065"/>
                      <a:gd name="connsiteY17" fmla="*/ 106726 h 159426"/>
                      <a:gd name="connsiteX18" fmla="*/ 299669 w 523065"/>
                      <a:gd name="connsiteY18" fmla="*/ 85236 h 159426"/>
                      <a:gd name="connsiteX19" fmla="*/ 259664 w 523065"/>
                      <a:gd name="connsiteY19" fmla="*/ 82749 h 159426"/>
                      <a:gd name="connsiteX20" fmla="*/ 229184 w 523065"/>
                      <a:gd name="connsiteY20" fmla="*/ 82749 h 159426"/>
                      <a:gd name="connsiteX21" fmla="*/ 174875 w 523065"/>
                      <a:gd name="connsiteY21" fmla="*/ 88790 h 159426"/>
                      <a:gd name="connsiteX22" fmla="*/ 133934 w 523065"/>
                      <a:gd name="connsiteY22" fmla="*/ 103704 h 159426"/>
                      <a:gd name="connsiteX23" fmla="*/ 97739 w 523065"/>
                      <a:gd name="connsiteY23" fmla="*/ 120107 h 159426"/>
                      <a:gd name="connsiteX24" fmla="*/ 36779 w 523065"/>
                      <a:gd name="connsiteY24" fmla="*/ 153074 h 159426"/>
                      <a:gd name="connsiteX0" fmla="*/ 36779 w 523065"/>
                      <a:gd name="connsiteY0" fmla="*/ 153074 h 159426"/>
                      <a:gd name="connsiteX1" fmla="*/ 12014 w 523065"/>
                      <a:gd name="connsiteY1" fmla="*/ 131606 h 159426"/>
                      <a:gd name="connsiteX2" fmla="*/ 584 w 523065"/>
                      <a:gd name="connsiteY2" fmla="*/ 84471 h 159426"/>
                      <a:gd name="connsiteX3" fmla="*/ 29159 w 523065"/>
                      <a:gd name="connsiteY3" fmla="*/ 64932 h 159426"/>
                      <a:gd name="connsiteX4" fmla="*/ 76784 w 523065"/>
                      <a:gd name="connsiteY4" fmla="*/ 37633 h 159426"/>
                      <a:gd name="connsiteX5" fmla="*/ 147269 w 523065"/>
                      <a:gd name="connsiteY5" fmla="*/ 11591 h 159426"/>
                      <a:gd name="connsiteX6" fmla="*/ 164414 w 523065"/>
                      <a:gd name="connsiteY6" fmla="*/ 3971 h 159426"/>
                      <a:gd name="connsiteX7" fmla="*/ 179654 w 523065"/>
                      <a:gd name="connsiteY7" fmla="*/ 2066 h 159426"/>
                      <a:gd name="connsiteX8" fmla="*/ 246329 w 523065"/>
                      <a:gd name="connsiteY8" fmla="*/ 161 h 159426"/>
                      <a:gd name="connsiteX9" fmla="*/ 333959 w 523065"/>
                      <a:gd name="connsiteY9" fmla="*/ 6480 h 159426"/>
                      <a:gd name="connsiteX10" fmla="*/ 398729 w 523065"/>
                      <a:gd name="connsiteY10" fmla="*/ 28086 h 159426"/>
                      <a:gd name="connsiteX11" fmla="*/ 461594 w 523065"/>
                      <a:gd name="connsiteY11" fmla="*/ 67464 h 159426"/>
                      <a:gd name="connsiteX12" fmla="*/ 522554 w 523065"/>
                      <a:gd name="connsiteY12" fmla="*/ 83981 h 159426"/>
                      <a:gd name="connsiteX13" fmla="*/ 490169 w 523065"/>
                      <a:gd name="connsiteY13" fmla="*/ 116366 h 159426"/>
                      <a:gd name="connsiteX14" fmla="*/ 478739 w 523065"/>
                      <a:gd name="connsiteY14" fmla="*/ 156256 h 159426"/>
                      <a:gd name="connsiteX15" fmla="*/ 448259 w 523065"/>
                      <a:gd name="connsiteY15" fmla="*/ 154535 h 159426"/>
                      <a:gd name="connsiteX16" fmla="*/ 383489 w 523065"/>
                      <a:gd name="connsiteY16" fmla="*/ 118807 h 159426"/>
                      <a:gd name="connsiteX17" fmla="*/ 354914 w 523065"/>
                      <a:gd name="connsiteY17" fmla="*/ 106726 h 159426"/>
                      <a:gd name="connsiteX18" fmla="*/ 299669 w 523065"/>
                      <a:gd name="connsiteY18" fmla="*/ 85236 h 159426"/>
                      <a:gd name="connsiteX19" fmla="*/ 259664 w 523065"/>
                      <a:gd name="connsiteY19" fmla="*/ 82749 h 159426"/>
                      <a:gd name="connsiteX20" fmla="*/ 229184 w 523065"/>
                      <a:gd name="connsiteY20" fmla="*/ 82749 h 159426"/>
                      <a:gd name="connsiteX21" fmla="*/ 157730 w 523065"/>
                      <a:gd name="connsiteY21" fmla="*/ 96456 h 159426"/>
                      <a:gd name="connsiteX22" fmla="*/ 133934 w 523065"/>
                      <a:gd name="connsiteY22" fmla="*/ 103704 h 159426"/>
                      <a:gd name="connsiteX23" fmla="*/ 97739 w 523065"/>
                      <a:gd name="connsiteY23" fmla="*/ 120107 h 159426"/>
                      <a:gd name="connsiteX24" fmla="*/ 36779 w 523065"/>
                      <a:gd name="connsiteY24" fmla="*/ 153074 h 159426"/>
                      <a:gd name="connsiteX0" fmla="*/ 36779 w 523065"/>
                      <a:gd name="connsiteY0" fmla="*/ 153074 h 159426"/>
                      <a:gd name="connsiteX1" fmla="*/ 12014 w 523065"/>
                      <a:gd name="connsiteY1" fmla="*/ 131606 h 159426"/>
                      <a:gd name="connsiteX2" fmla="*/ 584 w 523065"/>
                      <a:gd name="connsiteY2" fmla="*/ 84471 h 159426"/>
                      <a:gd name="connsiteX3" fmla="*/ 29159 w 523065"/>
                      <a:gd name="connsiteY3" fmla="*/ 64932 h 159426"/>
                      <a:gd name="connsiteX4" fmla="*/ 76784 w 523065"/>
                      <a:gd name="connsiteY4" fmla="*/ 37633 h 159426"/>
                      <a:gd name="connsiteX5" fmla="*/ 147269 w 523065"/>
                      <a:gd name="connsiteY5" fmla="*/ 11591 h 159426"/>
                      <a:gd name="connsiteX6" fmla="*/ 164414 w 523065"/>
                      <a:gd name="connsiteY6" fmla="*/ 3971 h 159426"/>
                      <a:gd name="connsiteX7" fmla="*/ 179654 w 523065"/>
                      <a:gd name="connsiteY7" fmla="*/ 2066 h 159426"/>
                      <a:gd name="connsiteX8" fmla="*/ 246329 w 523065"/>
                      <a:gd name="connsiteY8" fmla="*/ 161 h 159426"/>
                      <a:gd name="connsiteX9" fmla="*/ 333959 w 523065"/>
                      <a:gd name="connsiteY9" fmla="*/ 6480 h 159426"/>
                      <a:gd name="connsiteX10" fmla="*/ 398729 w 523065"/>
                      <a:gd name="connsiteY10" fmla="*/ 28086 h 159426"/>
                      <a:gd name="connsiteX11" fmla="*/ 461594 w 523065"/>
                      <a:gd name="connsiteY11" fmla="*/ 67464 h 159426"/>
                      <a:gd name="connsiteX12" fmla="*/ 522554 w 523065"/>
                      <a:gd name="connsiteY12" fmla="*/ 83981 h 159426"/>
                      <a:gd name="connsiteX13" fmla="*/ 490169 w 523065"/>
                      <a:gd name="connsiteY13" fmla="*/ 116366 h 159426"/>
                      <a:gd name="connsiteX14" fmla="*/ 478739 w 523065"/>
                      <a:gd name="connsiteY14" fmla="*/ 156256 h 159426"/>
                      <a:gd name="connsiteX15" fmla="*/ 448259 w 523065"/>
                      <a:gd name="connsiteY15" fmla="*/ 154535 h 159426"/>
                      <a:gd name="connsiteX16" fmla="*/ 383489 w 523065"/>
                      <a:gd name="connsiteY16" fmla="*/ 118807 h 159426"/>
                      <a:gd name="connsiteX17" fmla="*/ 354914 w 523065"/>
                      <a:gd name="connsiteY17" fmla="*/ 106726 h 159426"/>
                      <a:gd name="connsiteX18" fmla="*/ 299669 w 523065"/>
                      <a:gd name="connsiteY18" fmla="*/ 85236 h 159426"/>
                      <a:gd name="connsiteX19" fmla="*/ 259664 w 523065"/>
                      <a:gd name="connsiteY19" fmla="*/ 82749 h 159426"/>
                      <a:gd name="connsiteX20" fmla="*/ 229184 w 523065"/>
                      <a:gd name="connsiteY20" fmla="*/ 82749 h 159426"/>
                      <a:gd name="connsiteX21" fmla="*/ 157730 w 523065"/>
                      <a:gd name="connsiteY21" fmla="*/ 96456 h 159426"/>
                      <a:gd name="connsiteX22" fmla="*/ 122504 w 523065"/>
                      <a:gd name="connsiteY22" fmla="*/ 115202 h 159426"/>
                      <a:gd name="connsiteX23" fmla="*/ 97739 w 523065"/>
                      <a:gd name="connsiteY23" fmla="*/ 120107 h 159426"/>
                      <a:gd name="connsiteX24" fmla="*/ 36779 w 523065"/>
                      <a:gd name="connsiteY24" fmla="*/ 153074 h 159426"/>
                      <a:gd name="connsiteX0" fmla="*/ 36779 w 523065"/>
                      <a:gd name="connsiteY0" fmla="*/ 153074 h 159426"/>
                      <a:gd name="connsiteX1" fmla="*/ 12014 w 523065"/>
                      <a:gd name="connsiteY1" fmla="*/ 131606 h 159426"/>
                      <a:gd name="connsiteX2" fmla="*/ 584 w 523065"/>
                      <a:gd name="connsiteY2" fmla="*/ 84471 h 159426"/>
                      <a:gd name="connsiteX3" fmla="*/ 29159 w 523065"/>
                      <a:gd name="connsiteY3" fmla="*/ 64932 h 159426"/>
                      <a:gd name="connsiteX4" fmla="*/ 76784 w 523065"/>
                      <a:gd name="connsiteY4" fmla="*/ 37633 h 159426"/>
                      <a:gd name="connsiteX5" fmla="*/ 147269 w 523065"/>
                      <a:gd name="connsiteY5" fmla="*/ 11591 h 159426"/>
                      <a:gd name="connsiteX6" fmla="*/ 164414 w 523065"/>
                      <a:gd name="connsiteY6" fmla="*/ 3971 h 159426"/>
                      <a:gd name="connsiteX7" fmla="*/ 179654 w 523065"/>
                      <a:gd name="connsiteY7" fmla="*/ 2066 h 159426"/>
                      <a:gd name="connsiteX8" fmla="*/ 246329 w 523065"/>
                      <a:gd name="connsiteY8" fmla="*/ 161 h 159426"/>
                      <a:gd name="connsiteX9" fmla="*/ 333959 w 523065"/>
                      <a:gd name="connsiteY9" fmla="*/ 6480 h 159426"/>
                      <a:gd name="connsiteX10" fmla="*/ 398729 w 523065"/>
                      <a:gd name="connsiteY10" fmla="*/ 28086 h 159426"/>
                      <a:gd name="connsiteX11" fmla="*/ 461594 w 523065"/>
                      <a:gd name="connsiteY11" fmla="*/ 67464 h 159426"/>
                      <a:gd name="connsiteX12" fmla="*/ 522554 w 523065"/>
                      <a:gd name="connsiteY12" fmla="*/ 83981 h 159426"/>
                      <a:gd name="connsiteX13" fmla="*/ 490169 w 523065"/>
                      <a:gd name="connsiteY13" fmla="*/ 116366 h 159426"/>
                      <a:gd name="connsiteX14" fmla="*/ 478739 w 523065"/>
                      <a:gd name="connsiteY14" fmla="*/ 156256 h 159426"/>
                      <a:gd name="connsiteX15" fmla="*/ 448259 w 523065"/>
                      <a:gd name="connsiteY15" fmla="*/ 154535 h 159426"/>
                      <a:gd name="connsiteX16" fmla="*/ 383489 w 523065"/>
                      <a:gd name="connsiteY16" fmla="*/ 118807 h 159426"/>
                      <a:gd name="connsiteX17" fmla="*/ 354914 w 523065"/>
                      <a:gd name="connsiteY17" fmla="*/ 106726 h 159426"/>
                      <a:gd name="connsiteX18" fmla="*/ 299669 w 523065"/>
                      <a:gd name="connsiteY18" fmla="*/ 85236 h 159426"/>
                      <a:gd name="connsiteX19" fmla="*/ 259664 w 523065"/>
                      <a:gd name="connsiteY19" fmla="*/ 82749 h 159426"/>
                      <a:gd name="connsiteX20" fmla="*/ 229184 w 523065"/>
                      <a:gd name="connsiteY20" fmla="*/ 82749 h 159426"/>
                      <a:gd name="connsiteX21" fmla="*/ 157730 w 523065"/>
                      <a:gd name="connsiteY21" fmla="*/ 96456 h 159426"/>
                      <a:gd name="connsiteX22" fmla="*/ 122504 w 523065"/>
                      <a:gd name="connsiteY22" fmla="*/ 115202 h 159426"/>
                      <a:gd name="connsiteX23" fmla="*/ 63449 w 523065"/>
                      <a:gd name="connsiteY23" fmla="*/ 145660 h 159426"/>
                      <a:gd name="connsiteX24" fmla="*/ 36779 w 523065"/>
                      <a:gd name="connsiteY24" fmla="*/ 153074 h 159426"/>
                      <a:gd name="connsiteX0" fmla="*/ 6116 w 522882"/>
                      <a:gd name="connsiteY0" fmla="*/ 158185 h 159426"/>
                      <a:gd name="connsiteX1" fmla="*/ 11831 w 522882"/>
                      <a:gd name="connsiteY1" fmla="*/ 131606 h 159426"/>
                      <a:gd name="connsiteX2" fmla="*/ 401 w 522882"/>
                      <a:gd name="connsiteY2" fmla="*/ 84471 h 159426"/>
                      <a:gd name="connsiteX3" fmla="*/ 28976 w 522882"/>
                      <a:gd name="connsiteY3" fmla="*/ 64932 h 159426"/>
                      <a:gd name="connsiteX4" fmla="*/ 76601 w 522882"/>
                      <a:gd name="connsiteY4" fmla="*/ 37633 h 159426"/>
                      <a:gd name="connsiteX5" fmla="*/ 147086 w 522882"/>
                      <a:gd name="connsiteY5" fmla="*/ 11591 h 159426"/>
                      <a:gd name="connsiteX6" fmla="*/ 164231 w 522882"/>
                      <a:gd name="connsiteY6" fmla="*/ 3971 h 159426"/>
                      <a:gd name="connsiteX7" fmla="*/ 179471 w 522882"/>
                      <a:gd name="connsiteY7" fmla="*/ 2066 h 159426"/>
                      <a:gd name="connsiteX8" fmla="*/ 246146 w 522882"/>
                      <a:gd name="connsiteY8" fmla="*/ 161 h 159426"/>
                      <a:gd name="connsiteX9" fmla="*/ 333776 w 522882"/>
                      <a:gd name="connsiteY9" fmla="*/ 6480 h 159426"/>
                      <a:gd name="connsiteX10" fmla="*/ 398546 w 522882"/>
                      <a:gd name="connsiteY10" fmla="*/ 28086 h 159426"/>
                      <a:gd name="connsiteX11" fmla="*/ 461411 w 522882"/>
                      <a:gd name="connsiteY11" fmla="*/ 67464 h 159426"/>
                      <a:gd name="connsiteX12" fmla="*/ 522371 w 522882"/>
                      <a:gd name="connsiteY12" fmla="*/ 83981 h 159426"/>
                      <a:gd name="connsiteX13" fmla="*/ 489986 w 522882"/>
                      <a:gd name="connsiteY13" fmla="*/ 116366 h 159426"/>
                      <a:gd name="connsiteX14" fmla="*/ 478556 w 522882"/>
                      <a:gd name="connsiteY14" fmla="*/ 156256 h 159426"/>
                      <a:gd name="connsiteX15" fmla="*/ 448076 w 522882"/>
                      <a:gd name="connsiteY15" fmla="*/ 154535 h 159426"/>
                      <a:gd name="connsiteX16" fmla="*/ 383306 w 522882"/>
                      <a:gd name="connsiteY16" fmla="*/ 118807 h 159426"/>
                      <a:gd name="connsiteX17" fmla="*/ 354731 w 522882"/>
                      <a:gd name="connsiteY17" fmla="*/ 106726 h 159426"/>
                      <a:gd name="connsiteX18" fmla="*/ 299486 w 522882"/>
                      <a:gd name="connsiteY18" fmla="*/ 85236 h 159426"/>
                      <a:gd name="connsiteX19" fmla="*/ 259481 w 522882"/>
                      <a:gd name="connsiteY19" fmla="*/ 82749 h 159426"/>
                      <a:gd name="connsiteX20" fmla="*/ 229001 w 522882"/>
                      <a:gd name="connsiteY20" fmla="*/ 82749 h 159426"/>
                      <a:gd name="connsiteX21" fmla="*/ 157547 w 522882"/>
                      <a:gd name="connsiteY21" fmla="*/ 96456 h 159426"/>
                      <a:gd name="connsiteX22" fmla="*/ 122321 w 522882"/>
                      <a:gd name="connsiteY22" fmla="*/ 115202 h 159426"/>
                      <a:gd name="connsiteX23" fmla="*/ 63266 w 522882"/>
                      <a:gd name="connsiteY23" fmla="*/ 145660 h 159426"/>
                      <a:gd name="connsiteX24" fmla="*/ 6116 w 522882"/>
                      <a:gd name="connsiteY24" fmla="*/ 158185 h 159426"/>
                      <a:gd name="connsiteX0" fmla="*/ 6116 w 522934"/>
                      <a:gd name="connsiteY0" fmla="*/ 158185 h 167706"/>
                      <a:gd name="connsiteX1" fmla="*/ 11831 w 522934"/>
                      <a:gd name="connsiteY1" fmla="*/ 131606 h 167706"/>
                      <a:gd name="connsiteX2" fmla="*/ 401 w 522934"/>
                      <a:gd name="connsiteY2" fmla="*/ 84471 h 167706"/>
                      <a:gd name="connsiteX3" fmla="*/ 28976 w 522934"/>
                      <a:gd name="connsiteY3" fmla="*/ 64932 h 167706"/>
                      <a:gd name="connsiteX4" fmla="*/ 76601 w 522934"/>
                      <a:gd name="connsiteY4" fmla="*/ 37633 h 167706"/>
                      <a:gd name="connsiteX5" fmla="*/ 147086 w 522934"/>
                      <a:gd name="connsiteY5" fmla="*/ 11591 h 167706"/>
                      <a:gd name="connsiteX6" fmla="*/ 164231 w 522934"/>
                      <a:gd name="connsiteY6" fmla="*/ 3971 h 167706"/>
                      <a:gd name="connsiteX7" fmla="*/ 179471 w 522934"/>
                      <a:gd name="connsiteY7" fmla="*/ 2066 h 167706"/>
                      <a:gd name="connsiteX8" fmla="*/ 246146 w 522934"/>
                      <a:gd name="connsiteY8" fmla="*/ 161 h 167706"/>
                      <a:gd name="connsiteX9" fmla="*/ 333776 w 522934"/>
                      <a:gd name="connsiteY9" fmla="*/ 6480 h 167706"/>
                      <a:gd name="connsiteX10" fmla="*/ 398546 w 522934"/>
                      <a:gd name="connsiteY10" fmla="*/ 28086 h 167706"/>
                      <a:gd name="connsiteX11" fmla="*/ 461411 w 522934"/>
                      <a:gd name="connsiteY11" fmla="*/ 67464 h 167706"/>
                      <a:gd name="connsiteX12" fmla="*/ 522371 w 522934"/>
                      <a:gd name="connsiteY12" fmla="*/ 83981 h 167706"/>
                      <a:gd name="connsiteX13" fmla="*/ 489986 w 522934"/>
                      <a:gd name="connsiteY13" fmla="*/ 116366 h 167706"/>
                      <a:gd name="connsiteX14" fmla="*/ 459506 w 522934"/>
                      <a:gd name="connsiteY14" fmla="*/ 166477 h 167706"/>
                      <a:gd name="connsiteX15" fmla="*/ 448076 w 522934"/>
                      <a:gd name="connsiteY15" fmla="*/ 154535 h 167706"/>
                      <a:gd name="connsiteX16" fmla="*/ 383306 w 522934"/>
                      <a:gd name="connsiteY16" fmla="*/ 118807 h 167706"/>
                      <a:gd name="connsiteX17" fmla="*/ 354731 w 522934"/>
                      <a:gd name="connsiteY17" fmla="*/ 106726 h 167706"/>
                      <a:gd name="connsiteX18" fmla="*/ 299486 w 522934"/>
                      <a:gd name="connsiteY18" fmla="*/ 85236 h 167706"/>
                      <a:gd name="connsiteX19" fmla="*/ 259481 w 522934"/>
                      <a:gd name="connsiteY19" fmla="*/ 82749 h 167706"/>
                      <a:gd name="connsiteX20" fmla="*/ 229001 w 522934"/>
                      <a:gd name="connsiteY20" fmla="*/ 82749 h 167706"/>
                      <a:gd name="connsiteX21" fmla="*/ 157547 w 522934"/>
                      <a:gd name="connsiteY21" fmla="*/ 96456 h 167706"/>
                      <a:gd name="connsiteX22" fmla="*/ 122321 w 522934"/>
                      <a:gd name="connsiteY22" fmla="*/ 115202 h 167706"/>
                      <a:gd name="connsiteX23" fmla="*/ 63266 w 522934"/>
                      <a:gd name="connsiteY23" fmla="*/ 145660 h 167706"/>
                      <a:gd name="connsiteX24" fmla="*/ 6116 w 522934"/>
                      <a:gd name="connsiteY24" fmla="*/ 158185 h 167706"/>
                      <a:gd name="connsiteX0" fmla="*/ 6116 w 522902"/>
                      <a:gd name="connsiteY0" fmla="*/ 158185 h 158689"/>
                      <a:gd name="connsiteX1" fmla="*/ 11831 w 522902"/>
                      <a:gd name="connsiteY1" fmla="*/ 131606 h 158689"/>
                      <a:gd name="connsiteX2" fmla="*/ 401 w 522902"/>
                      <a:gd name="connsiteY2" fmla="*/ 84471 h 158689"/>
                      <a:gd name="connsiteX3" fmla="*/ 28976 w 522902"/>
                      <a:gd name="connsiteY3" fmla="*/ 64932 h 158689"/>
                      <a:gd name="connsiteX4" fmla="*/ 76601 w 522902"/>
                      <a:gd name="connsiteY4" fmla="*/ 37633 h 158689"/>
                      <a:gd name="connsiteX5" fmla="*/ 147086 w 522902"/>
                      <a:gd name="connsiteY5" fmla="*/ 11591 h 158689"/>
                      <a:gd name="connsiteX6" fmla="*/ 164231 w 522902"/>
                      <a:gd name="connsiteY6" fmla="*/ 3971 h 158689"/>
                      <a:gd name="connsiteX7" fmla="*/ 179471 w 522902"/>
                      <a:gd name="connsiteY7" fmla="*/ 2066 h 158689"/>
                      <a:gd name="connsiteX8" fmla="*/ 246146 w 522902"/>
                      <a:gd name="connsiteY8" fmla="*/ 161 h 158689"/>
                      <a:gd name="connsiteX9" fmla="*/ 333776 w 522902"/>
                      <a:gd name="connsiteY9" fmla="*/ 6480 h 158689"/>
                      <a:gd name="connsiteX10" fmla="*/ 398546 w 522902"/>
                      <a:gd name="connsiteY10" fmla="*/ 28086 h 158689"/>
                      <a:gd name="connsiteX11" fmla="*/ 461411 w 522902"/>
                      <a:gd name="connsiteY11" fmla="*/ 67464 h 158689"/>
                      <a:gd name="connsiteX12" fmla="*/ 522371 w 522902"/>
                      <a:gd name="connsiteY12" fmla="*/ 83981 h 158689"/>
                      <a:gd name="connsiteX13" fmla="*/ 489986 w 522902"/>
                      <a:gd name="connsiteY13" fmla="*/ 116366 h 158689"/>
                      <a:gd name="connsiteX14" fmla="*/ 470936 w 522902"/>
                      <a:gd name="connsiteY14" fmla="*/ 154979 h 158689"/>
                      <a:gd name="connsiteX15" fmla="*/ 448076 w 522902"/>
                      <a:gd name="connsiteY15" fmla="*/ 154535 h 158689"/>
                      <a:gd name="connsiteX16" fmla="*/ 383306 w 522902"/>
                      <a:gd name="connsiteY16" fmla="*/ 118807 h 158689"/>
                      <a:gd name="connsiteX17" fmla="*/ 354731 w 522902"/>
                      <a:gd name="connsiteY17" fmla="*/ 106726 h 158689"/>
                      <a:gd name="connsiteX18" fmla="*/ 299486 w 522902"/>
                      <a:gd name="connsiteY18" fmla="*/ 85236 h 158689"/>
                      <a:gd name="connsiteX19" fmla="*/ 259481 w 522902"/>
                      <a:gd name="connsiteY19" fmla="*/ 82749 h 158689"/>
                      <a:gd name="connsiteX20" fmla="*/ 229001 w 522902"/>
                      <a:gd name="connsiteY20" fmla="*/ 82749 h 158689"/>
                      <a:gd name="connsiteX21" fmla="*/ 157547 w 522902"/>
                      <a:gd name="connsiteY21" fmla="*/ 96456 h 158689"/>
                      <a:gd name="connsiteX22" fmla="*/ 122321 w 522902"/>
                      <a:gd name="connsiteY22" fmla="*/ 115202 h 158689"/>
                      <a:gd name="connsiteX23" fmla="*/ 63266 w 522902"/>
                      <a:gd name="connsiteY23" fmla="*/ 145660 h 158689"/>
                      <a:gd name="connsiteX24" fmla="*/ 6116 w 522902"/>
                      <a:gd name="connsiteY24" fmla="*/ 158185 h 158689"/>
                      <a:gd name="connsiteX0" fmla="*/ 6116 w 522902"/>
                      <a:gd name="connsiteY0" fmla="*/ 158304 h 158808"/>
                      <a:gd name="connsiteX1" fmla="*/ 11831 w 522902"/>
                      <a:gd name="connsiteY1" fmla="*/ 131725 h 158808"/>
                      <a:gd name="connsiteX2" fmla="*/ 401 w 522902"/>
                      <a:gd name="connsiteY2" fmla="*/ 84590 h 158808"/>
                      <a:gd name="connsiteX3" fmla="*/ 28976 w 522902"/>
                      <a:gd name="connsiteY3" fmla="*/ 65051 h 158808"/>
                      <a:gd name="connsiteX4" fmla="*/ 76601 w 522902"/>
                      <a:gd name="connsiteY4" fmla="*/ 37752 h 158808"/>
                      <a:gd name="connsiteX5" fmla="*/ 147086 w 522902"/>
                      <a:gd name="connsiteY5" fmla="*/ 11710 h 158808"/>
                      <a:gd name="connsiteX6" fmla="*/ 179471 w 522902"/>
                      <a:gd name="connsiteY6" fmla="*/ 2185 h 158808"/>
                      <a:gd name="connsiteX7" fmla="*/ 246146 w 522902"/>
                      <a:gd name="connsiteY7" fmla="*/ 280 h 158808"/>
                      <a:gd name="connsiteX8" fmla="*/ 333776 w 522902"/>
                      <a:gd name="connsiteY8" fmla="*/ 6599 h 158808"/>
                      <a:gd name="connsiteX9" fmla="*/ 398546 w 522902"/>
                      <a:gd name="connsiteY9" fmla="*/ 28205 h 158808"/>
                      <a:gd name="connsiteX10" fmla="*/ 461411 w 522902"/>
                      <a:gd name="connsiteY10" fmla="*/ 67583 h 158808"/>
                      <a:gd name="connsiteX11" fmla="*/ 522371 w 522902"/>
                      <a:gd name="connsiteY11" fmla="*/ 84100 h 158808"/>
                      <a:gd name="connsiteX12" fmla="*/ 489986 w 522902"/>
                      <a:gd name="connsiteY12" fmla="*/ 116485 h 158808"/>
                      <a:gd name="connsiteX13" fmla="*/ 470936 w 522902"/>
                      <a:gd name="connsiteY13" fmla="*/ 155098 h 158808"/>
                      <a:gd name="connsiteX14" fmla="*/ 448076 w 522902"/>
                      <a:gd name="connsiteY14" fmla="*/ 154654 h 158808"/>
                      <a:gd name="connsiteX15" fmla="*/ 383306 w 522902"/>
                      <a:gd name="connsiteY15" fmla="*/ 118926 h 158808"/>
                      <a:gd name="connsiteX16" fmla="*/ 354731 w 522902"/>
                      <a:gd name="connsiteY16" fmla="*/ 106845 h 158808"/>
                      <a:gd name="connsiteX17" fmla="*/ 299486 w 522902"/>
                      <a:gd name="connsiteY17" fmla="*/ 85355 h 158808"/>
                      <a:gd name="connsiteX18" fmla="*/ 259481 w 522902"/>
                      <a:gd name="connsiteY18" fmla="*/ 82868 h 158808"/>
                      <a:gd name="connsiteX19" fmla="*/ 229001 w 522902"/>
                      <a:gd name="connsiteY19" fmla="*/ 82868 h 158808"/>
                      <a:gd name="connsiteX20" fmla="*/ 157547 w 522902"/>
                      <a:gd name="connsiteY20" fmla="*/ 96575 h 158808"/>
                      <a:gd name="connsiteX21" fmla="*/ 122321 w 522902"/>
                      <a:gd name="connsiteY21" fmla="*/ 115321 h 158808"/>
                      <a:gd name="connsiteX22" fmla="*/ 63266 w 522902"/>
                      <a:gd name="connsiteY22" fmla="*/ 145779 h 158808"/>
                      <a:gd name="connsiteX23" fmla="*/ 6116 w 522902"/>
                      <a:gd name="connsiteY23" fmla="*/ 158304 h 158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522902" h="158808">
                        <a:moveTo>
                          <a:pt x="6116" y="158304"/>
                        </a:moveTo>
                        <a:cubicBezTo>
                          <a:pt x="-2456" y="155962"/>
                          <a:pt x="12784" y="144011"/>
                          <a:pt x="11831" y="131725"/>
                        </a:cubicBezTo>
                        <a:cubicBezTo>
                          <a:pt x="10879" y="119439"/>
                          <a:pt x="-2457" y="95702"/>
                          <a:pt x="401" y="84590"/>
                        </a:cubicBezTo>
                        <a:cubicBezTo>
                          <a:pt x="3259" y="73478"/>
                          <a:pt x="16276" y="72857"/>
                          <a:pt x="28976" y="65051"/>
                        </a:cubicBezTo>
                        <a:cubicBezTo>
                          <a:pt x="41676" y="57245"/>
                          <a:pt x="56916" y="46642"/>
                          <a:pt x="76601" y="37752"/>
                        </a:cubicBezTo>
                        <a:cubicBezTo>
                          <a:pt x="96286" y="28862"/>
                          <a:pt x="129941" y="17638"/>
                          <a:pt x="147086" y="11710"/>
                        </a:cubicBezTo>
                        <a:cubicBezTo>
                          <a:pt x="164231" y="5782"/>
                          <a:pt x="162961" y="4090"/>
                          <a:pt x="179471" y="2185"/>
                        </a:cubicBezTo>
                        <a:cubicBezTo>
                          <a:pt x="195981" y="280"/>
                          <a:pt x="220429" y="-456"/>
                          <a:pt x="246146" y="280"/>
                        </a:cubicBezTo>
                        <a:cubicBezTo>
                          <a:pt x="271863" y="1016"/>
                          <a:pt x="308376" y="1945"/>
                          <a:pt x="333776" y="6599"/>
                        </a:cubicBezTo>
                        <a:cubicBezTo>
                          <a:pt x="359176" y="11253"/>
                          <a:pt x="381084" y="21220"/>
                          <a:pt x="398546" y="28205"/>
                        </a:cubicBezTo>
                        <a:cubicBezTo>
                          <a:pt x="425533" y="40270"/>
                          <a:pt x="440774" y="58267"/>
                          <a:pt x="461411" y="67583"/>
                        </a:cubicBezTo>
                        <a:cubicBezTo>
                          <a:pt x="482048" y="76899"/>
                          <a:pt x="517609" y="75950"/>
                          <a:pt x="522371" y="84100"/>
                        </a:cubicBezTo>
                        <a:cubicBezTo>
                          <a:pt x="527133" y="92250"/>
                          <a:pt x="498558" y="104652"/>
                          <a:pt x="489986" y="116485"/>
                        </a:cubicBezTo>
                        <a:cubicBezTo>
                          <a:pt x="481414" y="128318"/>
                          <a:pt x="476969" y="145573"/>
                          <a:pt x="470936" y="155098"/>
                        </a:cubicBezTo>
                        <a:cubicBezTo>
                          <a:pt x="458236" y="159543"/>
                          <a:pt x="462681" y="160683"/>
                          <a:pt x="448076" y="154654"/>
                        </a:cubicBezTo>
                        <a:cubicBezTo>
                          <a:pt x="433471" y="148625"/>
                          <a:pt x="398864" y="126894"/>
                          <a:pt x="383306" y="118926"/>
                        </a:cubicBezTo>
                        <a:cubicBezTo>
                          <a:pt x="367749" y="110958"/>
                          <a:pt x="368701" y="112440"/>
                          <a:pt x="354731" y="106845"/>
                        </a:cubicBezTo>
                        <a:cubicBezTo>
                          <a:pt x="340761" y="101250"/>
                          <a:pt x="315361" y="89351"/>
                          <a:pt x="299486" y="85355"/>
                        </a:cubicBezTo>
                        <a:cubicBezTo>
                          <a:pt x="283611" y="81359"/>
                          <a:pt x="269958" y="83708"/>
                          <a:pt x="259481" y="82868"/>
                        </a:cubicBezTo>
                        <a:cubicBezTo>
                          <a:pt x="249004" y="82028"/>
                          <a:pt x="245990" y="80584"/>
                          <a:pt x="229001" y="82868"/>
                        </a:cubicBezTo>
                        <a:cubicBezTo>
                          <a:pt x="212012" y="85152"/>
                          <a:pt x="170564" y="97128"/>
                          <a:pt x="157547" y="96575"/>
                        </a:cubicBezTo>
                        <a:cubicBezTo>
                          <a:pt x="144530" y="96022"/>
                          <a:pt x="138034" y="107120"/>
                          <a:pt x="122321" y="115321"/>
                        </a:cubicBezTo>
                        <a:cubicBezTo>
                          <a:pt x="106608" y="123522"/>
                          <a:pt x="82633" y="138615"/>
                          <a:pt x="63266" y="145779"/>
                        </a:cubicBezTo>
                        <a:cubicBezTo>
                          <a:pt x="43899" y="152943"/>
                          <a:pt x="14688" y="160646"/>
                          <a:pt x="6116" y="158304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8" name="Freeform 27"/>
                  <p:cNvSpPr/>
                  <p:nvPr/>
                </p:nvSpPr>
                <p:spPr>
                  <a:xfrm rot="158907" flipH="1">
                    <a:off x="6858171" y="1060400"/>
                    <a:ext cx="499146" cy="242169"/>
                  </a:xfrm>
                  <a:custGeom>
                    <a:avLst/>
                    <a:gdLst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28329 w 487268"/>
                      <a:gd name="connsiteY37" fmla="*/ 4953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68334 w 487268"/>
                      <a:gd name="connsiteY39" fmla="*/ 4953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68334 w 487268"/>
                      <a:gd name="connsiteY38" fmla="*/ 49530 h 196215"/>
                      <a:gd name="connsiteX39" fmla="*/ 385479 w 487268"/>
                      <a:gd name="connsiteY39" fmla="*/ 66675 h 196215"/>
                      <a:gd name="connsiteX40" fmla="*/ 391194 w 487268"/>
                      <a:gd name="connsiteY40" fmla="*/ 68580 h 196215"/>
                      <a:gd name="connsiteX41" fmla="*/ 396909 w 487268"/>
                      <a:gd name="connsiteY41" fmla="*/ 72390 h 196215"/>
                      <a:gd name="connsiteX42" fmla="*/ 412149 w 487268"/>
                      <a:gd name="connsiteY42" fmla="*/ 76200 h 196215"/>
                      <a:gd name="connsiteX43" fmla="*/ 425484 w 487268"/>
                      <a:gd name="connsiteY43" fmla="*/ 80010 h 196215"/>
                      <a:gd name="connsiteX44" fmla="*/ 436914 w 487268"/>
                      <a:gd name="connsiteY44" fmla="*/ 83820 h 196215"/>
                      <a:gd name="connsiteX45" fmla="*/ 440724 w 487268"/>
                      <a:gd name="connsiteY45" fmla="*/ 89535 h 196215"/>
                      <a:gd name="connsiteX46" fmla="*/ 446439 w 487268"/>
                      <a:gd name="connsiteY46" fmla="*/ 93345 h 196215"/>
                      <a:gd name="connsiteX47" fmla="*/ 454059 w 487268"/>
                      <a:gd name="connsiteY47" fmla="*/ 100965 h 196215"/>
                      <a:gd name="connsiteX48" fmla="*/ 461679 w 487268"/>
                      <a:gd name="connsiteY48" fmla="*/ 108585 h 196215"/>
                      <a:gd name="connsiteX49" fmla="*/ 463584 w 487268"/>
                      <a:gd name="connsiteY49" fmla="*/ 114300 h 196215"/>
                      <a:gd name="connsiteX50" fmla="*/ 476919 w 487268"/>
                      <a:gd name="connsiteY50" fmla="*/ 118110 h 196215"/>
                      <a:gd name="connsiteX51" fmla="*/ 482634 w 487268"/>
                      <a:gd name="connsiteY51" fmla="*/ 121920 h 196215"/>
                      <a:gd name="connsiteX52" fmla="*/ 484539 w 487268"/>
                      <a:gd name="connsiteY52" fmla="*/ 165735 h 196215"/>
                      <a:gd name="connsiteX53" fmla="*/ 480729 w 487268"/>
                      <a:gd name="connsiteY53" fmla="*/ 173355 h 196215"/>
                      <a:gd name="connsiteX54" fmla="*/ 475014 w 487268"/>
                      <a:gd name="connsiteY54" fmla="*/ 175260 h 196215"/>
                      <a:gd name="connsiteX55" fmla="*/ 457869 w 487268"/>
                      <a:gd name="connsiteY55" fmla="*/ 180975 h 196215"/>
                      <a:gd name="connsiteX56" fmla="*/ 446439 w 487268"/>
                      <a:gd name="connsiteY56" fmla="*/ 179070 h 196215"/>
                      <a:gd name="connsiteX57" fmla="*/ 429294 w 487268"/>
                      <a:gd name="connsiteY57" fmla="*/ 169545 h 196215"/>
                      <a:gd name="connsiteX58" fmla="*/ 417864 w 487268"/>
                      <a:gd name="connsiteY58" fmla="*/ 161925 h 196215"/>
                      <a:gd name="connsiteX59" fmla="*/ 414054 w 487268"/>
                      <a:gd name="connsiteY59" fmla="*/ 156210 h 196215"/>
                      <a:gd name="connsiteX60" fmla="*/ 408339 w 487268"/>
                      <a:gd name="connsiteY60" fmla="*/ 154305 h 196215"/>
                      <a:gd name="connsiteX61" fmla="*/ 406434 w 487268"/>
                      <a:gd name="connsiteY61" fmla="*/ 148590 h 196215"/>
                      <a:gd name="connsiteX62" fmla="*/ 395004 w 487268"/>
                      <a:gd name="connsiteY62" fmla="*/ 140970 h 196215"/>
                      <a:gd name="connsiteX63" fmla="*/ 391194 w 487268"/>
                      <a:gd name="connsiteY63" fmla="*/ 135255 h 196215"/>
                      <a:gd name="connsiteX64" fmla="*/ 383574 w 487268"/>
                      <a:gd name="connsiteY64" fmla="*/ 131445 h 196215"/>
                      <a:gd name="connsiteX65" fmla="*/ 374049 w 487268"/>
                      <a:gd name="connsiteY65" fmla="*/ 125730 h 196215"/>
                      <a:gd name="connsiteX66" fmla="*/ 366429 w 487268"/>
                      <a:gd name="connsiteY66" fmla="*/ 120015 h 196215"/>
                      <a:gd name="connsiteX67" fmla="*/ 353094 w 487268"/>
                      <a:gd name="connsiteY67" fmla="*/ 116205 h 196215"/>
                      <a:gd name="connsiteX68" fmla="*/ 318804 w 487268"/>
                      <a:gd name="connsiteY68" fmla="*/ 110490 h 196215"/>
                      <a:gd name="connsiteX69" fmla="*/ 313089 w 487268"/>
                      <a:gd name="connsiteY69" fmla="*/ 106680 h 196215"/>
                      <a:gd name="connsiteX70" fmla="*/ 299754 w 487268"/>
                      <a:gd name="connsiteY70" fmla="*/ 102870 h 196215"/>
                      <a:gd name="connsiteX71" fmla="*/ 294039 w 487268"/>
                      <a:gd name="connsiteY71" fmla="*/ 100965 h 196215"/>
                      <a:gd name="connsiteX72" fmla="*/ 290229 w 487268"/>
                      <a:gd name="connsiteY72" fmla="*/ 95250 h 196215"/>
                      <a:gd name="connsiteX73" fmla="*/ 284514 w 487268"/>
                      <a:gd name="connsiteY73" fmla="*/ 93345 h 196215"/>
                      <a:gd name="connsiteX74" fmla="*/ 276894 w 487268"/>
                      <a:gd name="connsiteY74" fmla="*/ 89535 h 196215"/>
                      <a:gd name="connsiteX75" fmla="*/ 269274 w 487268"/>
                      <a:gd name="connsiteY75" fmla="*/ 87630 h 196215"/>
                      <a:gd name="connsiteX76" fmla="*/ 240699 w 487268"/>
                      <a:gd name="connsiteY76" fmla="*/ 81915 h 196215"/>
                      <a:gd name="connsiteX77" fmla="*/ 179739 w 487268"/>
                      <a:gd name="connsiteY77" fmla="*/ 85725 h 196215"/>
                      <a:gd name="connsiteX78" fmla="*/ 174024 w 487268"/>
                      <a:gd name="connsiteY78" fmla="*/ 87630 h 196215"/>
                      <a:gd name="connsiteX79" fmla="*/ 151164 w 487268"/>
                      <a:gd name="connsiteY79" fmla="*/ 93345 h 196215"/>
                      <a:gd name="connsiteX80" fmla="*/ 143544 w 487268"/>
                      <a:gd name="connsiteY80" fmla="*/ 95250 h 196215"/>
                      <a:gd name="connsiteX81" fmla="*/ 139734 w 487268"/>
                      <a:gd name="connsiteY81" fmla="*/ 100965 h 196215"/>
                      <a:gd name="connsiteX82" fmla="*/ 134019 w 487268"/>
                      <a:gd name="connsiteY82" fmla="*/ 102870 h 196215"/>
                      <a:gd name="connsiteX83" fmla="*/ 132114 w 487268"/>
                      <a:gd name="connsiteY83" fmla="*/ 108585 h 196215"/>
                      <a:gd name="connsiteX84" fmla="*/ 126399 w 487268"/>
                      <a:gd name="connsiteY84" fmla="*/ 110490 h 196215"/>
                      <a:gd name="connsiteX85" fmla="*/ 114969 w 487268"/>
                      <a:gd name="connsiteY85" fmla="*/ 112395 h 196215"/>
                      <a:gd name="connsiteX86" fmla="*/ 109254 w 487268"/>
                      <a:gd name="connsiteY86" fmla="*/ 116205 h 196215"/>
                      <a:gd name="connsiteX87" fmla="*/ 101634 w 487268"/>
                      <a:gd name="connsiteY87" fmla="*/ 120015 h 196215"/>
                      <a:gd name="connsiteX88" fmla="*/ 99729 w 487268"/>
                      <a:gd name="connsiteY88" fmla="*/ 125730 h 196215"/>
                      <a:gd name="connsiteX89" fmla="*/ 94014 w 487268"/>
                      <a:gd name="connsiteY89" fmla="*/ 131445 h 196215"/>
                      <a:gd name="connsiteX90" fmla="*/ 82584 w 487268"/>
                      <a:gd name="connsiteY90" fmla="*/ 139065 h 196215"/>
                      <a:gd name="connsiteX91" fmla="*/ 76869 w 487268"/>
                      <a:gd name="connsiteY91" fmla="*/ 150495 h 196215"/>
                      <a:gd name="connsiteX92" fmla="*/ 74964 w 487268"/>
                      <a:gd name="connsiteY92" fmla="*/ 156210 h 196215"/>
                      <a:gd name="connsiteX93" fmla="*/ 61629 w 487268"/>
                      <a:gd name="connsiteY93" fmla="*/ 169545 h 196215"/>
                      <a:gd name="connsiteX94" fmla="*/ 50199 w 487268"/>
                      <a:gd name="connsiteY94" fmla="*/ 175260 h 196215"/>
                      <a:gd name="connsiteX95" fmla="*/ 27339 w 487268"/>
                      <a:gd name="connsiteY95" fmla="*/ 177165 h 196215"/>
                      <a:gd name="connsiteX96" fmla="*/ 23529 w 487268"/>
                      <a:gd name="connsiteY9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37854 w 487268"/>
                      <a:gd name="connsiteY36" fmla="*/ 30480 h 196215"/>
                      <a:gd name="connsiteX37" fmla="*/ 368334 w 487268"/>
                      <a:gd name="connsiteY37" fmla="*/ 49530 h 196215"/>
                      <a:gd name="connsiteX38" fmla="*/ 385479 w 487268"/>
                      <a:gd name="connsiteY38" fmla="*/ 66675 h 196215"/>
                      <a:gd name="connsiteX39" fmla="*/ 391194 w 487268"/>
                      <a:gd name="connsiteY39" fmla="*/ 68580 h 196215"/>
                      <a:gd name="connsiteX40" fmla="*/ 396909 w 487268"/>
                      <a:gd name="connsiteY40" fmla="*/ 72390 h 196215"/>
                      <a:gd name="connsiteX41" fmla="*/ 412149 w 487268"/>
                      <a:gd name="connsiteY41" fmla="*/ 76200 h 196215"/>
                      <a:gd name="connsiteX42" fmla="*/ 425484 w 487268"/>
                      <a:gd name="connsiteY42" fmla="*/ 80010 h 196215"/>
                      <a:gd name="connsiteX43" fmla="*/ 436914 w 487268"/>
                      <a:gd name="connsiteY43" fmla="*/ 83820 h 196215"/>
                      <a:gd name="connsiteX44" fmla="*/ 440724 w 487268"/>
                      <a:gd name="connsiteY44" fmla="*/ 89535 h 196215"/>
                      <a:gd name="connsiteX45" fmla="*/ 446439 w 487268"/>
                      <a:gd name="connsiteY45" fmla="*/ 93345 h 196215"/>
                      <a:gd name="connsiteX46" fmla="*/ 454059 w 487268"/>
                      <a:gd name="connsiteY46" fmla="*/ 100965 h 196215"/>
                      <a:gd name="connsiteX47" fmla="*/ 461679 w 487268"/>
                      <a:gd name="connsiteY47" fmla="*/ 108585 h 196215"/>
                      <a:gd name="connsiteX48" fmla="*/ 463584 w 487268"/>
                      <a:gd name="connsiteY48" fmla="*/ 114300 h 196215"/>
                      <a:gd name="connsiteX49" fmla="*/ 476919 w 487268"/>
                      <a:gd name="connsiteY49" fmla="*/ 118110 h 196215"/>
                      <a:gd name="connsiteX50" fmla="*/ 482634 w 487268"/>
                      <a:gd name="connsiteY50" fmla="*/ 121920 h 196215"/>
                      <a:gd name="connsiteX51" fmla="*/ 484539 w 487268"/>
                      <a:gd name="connsiteY51" fmla="*/ 165735 h 196215"/>
                      <a:gd name="connsiteX52" fmla="*/ 480729 w 487268"/>
                      <a:gd name="connsiteY52" fmla="*/ 173355 h 196215"/>
                      <a:gd name="connsiteX53" fmla="*/ 475014 w 487268"/>
                      <a:gd name="connsiteY53" fmla="*/ 175260 h 196215"/>
                      <a:gd name="connsiteX54" fmla="*/ 457869 w 487268"/>
                      <a:gd name="connsiteY54" fmla="*/ 180975 h 196215"/>
                      <a:gd name="connsiteX55" fmla="*/ 446439 w 487268"/>
                      <a:gd name="connsiteY55" fmla="*/ 179070 h 196215"/>
                      <a:gd name="connsiteX56" fmla="*/ 429294 w 487268"/>
                      <a:gd name="connsiteY56" fmla="*/ 169545 h 196215"/>
                      <a:gd name="connsiteX57" fmla="*/ 417864 w 487268"/>
                      <a:gd name="connsiteY57" fmla="*/ 161925 h 196215"/>
                      <a:gd name="connsiteX58" fmla="*/ 414054 w 487268"/>
                      <a:gd name="connsiteY58" fmla="*/ 156210 h 196215"/>
                      <a:gd name="connsiteX59" fmla="*/ 408339 w 487268"/>
                      <a:gd name="connsiteY59" fmla="*/ 154305 h 196215"/>
                      <a:gd name="connsiteX60" fmla="*/ 406434 w 487268"/>
                      <a:gd name="connsiteY60" fmla="*/ 148590 h 196215"/>
                      <a:gd name="connsiteX61" fmla="*/ 395004 w 487268"/>
                      <a:gd name="connsiteY61" fmla="*/ 140970 h 196215"/>
                      <a:gd name="connsiteX62" fmla="*/ 391194 w 487268"/>
                      <a:gd name="connsiteY62" fmla="*/ 135255 h 196215"/>
                      <a:gd name="connsiteX63" fmla="*/ 383574 w 487268"/>
                      <a:gd name="connsiteY63" fmla="*/ 131445 h 196215"/>
                      <a:gd name="connsiteX64" fmla="*/ 374049 w 487268"/>
                      <a:gd name="connsiteY64" fmla="*/ 125730 h 196215"/>
                      <a:gd name="connsiteX65" fmla="*/ 366429 w 487268"/>
                      <a:gd name="connsiteY65" fmla="*/ 120015 h 196215"/>
                      <a:gd name="connsiteX66" fmla="*/ 353094 w 487268"/>
                      <a:gd name="connsiteY66" fmla="*/ 116205 h 196215"/>
                      <a:gd name="connsiteX67" fmla="*/ 318804 w 487268"/>
                      <a:gd name="connsiteY67" fmla="*/ 110490 h 196215"/>
                      <a:gd name="connsiteX68" fmla="*/ 313089 w 487268"/>
                      <a:gd name="connsiteY68" fmla="*/ 106680 h 196215"/>
                      <a:gd name="connsiteX69" fmla="*/ 299754 w 487268"/>
                      <a:gd name="connsiteY69" fmla="*/ 102870 h 196215"/>
                      <a:gd name="connsiteX70" fmla="*/ 294039 w 487268"/>
                      <a:gd name="connsiteY70" fmla="*/ 100965 h 196215"/>
                      <a:gd name="connsiteX71" fmla="*/ 290229 w 487268"/>
                      <a:gd name="connsiteY71" fmla="*/ 95250 h 196215"/>
                      <a:gd name="connsiteX72" fmla="*/ 284514 w 487268"/>
                      <a:gd name="connsiteY72" fmla="*/ 93345 h 196215"/>
                      <a:gd name="connsiteX73" fmla="*/ 276894 w 487268"/>
                      <a:gd name="connsiteY73" fmla="*/ 89535 h 196215"/>
                      <a:gd name="connsiteX74" fmla="*/ 269274 w 487268"/>
                      <a:gd name="connsiteY74" fmla="*/ 87630 h 196215"/>
                      <a:gd name="connsiteX75" fmla="*/ 240699 w 487268"/>
                      <a:gd name="connsiteY75" fmla="*/ 81915 h 196215"/>
                      <a:gd name="connsiteX76" fmla="*/ 179739 w 487268"/>
                      <a:gd name="connsiteY76" fmla="*/ 85725 h 196215"/>
                      <a:gd name="connsiteX77" fmla="*/ 174024 w 487268"/>
                      <a:gd name="connsiteY77" fmla="*/ 87630 h 196215"/>
                      <a:gd name="connsiteX78" fmla="*/ 151164 w 487268"/>
                      <a:gd name="connsiteY78" fmla="*/ 93345 h 196215"/>
                      <a:gd name="connsiteX79" fmla="*/ 143544 w 487268"/>
                      <a:gd name="connsiteY79" fmla="*/ 95250 h 196215"/>
                      <a:gd name="connsiteX80" fmla="*/ 139734 w 487268"/>
                      <a:gd name="connsiteY80" fmla="*/ 100965 h 196215"/>
                      <a:gd name="connsiteX81" fmla="*/ 134019 w 487268"/>
                      <a:gd name="connsiteY81" fmla="*/ 102870 h 196215"/>
                      <a:gd name="connsiteX82" fmla="*/ 132114 w 487268"/>
                      <a:gd name="connsiteY82" fmla="*/ 108585 h 196215"/>
                      <a:gd name="connsiteX83" fmla="*/ 126399 w 487268"/>
                      <a:gd name="connsiteY83" fmla="*/ 110490 h 196215"/>
                      <a:gd name="connsiteX84" fmla="*/ 114969 w 487268"/>
                      <a:gd name="connsiteY84" fmla="*/ 112395 h 196215"/>
                      <a:gd name="connsiteX85" fmla="*/ 109254 w 487268"/>
                      <a:gd name="connsiteY85" fmla="*/ 116205 h 196215"/>
                      <a:gd name="connsiteX86" fmla="*/ 101634 w 487268"/>
                      <a:gd name="connsiteY86" fmla="*/ 120015 h 196215"/>
                      <a:gd name="connsiteX87" fmla="*/ 99729 w 487268"/>
                      <a:gd name="connsiteY87" fmla="*/ 125730 h 196215"/>
                      <a:gd name="connsiteX88" fmla="*/ 94014 w 487268"/>
                      <a:gd name="connsiteY88" fmla="*/ 131445 h 196215"/>
                      <a:gd name="connsiteX89" fmla="*/ 82584 w 487268"/>
                      <a:gd name="connsiteY89" fmla="*/ 139065 h 196215"/>
                      <a:gd name="connsiteX90" fmla="*/ 76869 w 487268"/>
                      <a:gd name="connsiteY90" fmla="*/ 150495 h 196215"/>
                      <a:gd name="connsiteX91" fmla="*/ 74964 w 487268"/>
                      <a:gd name="connsiteY91" fmla="*/ 156210 h 196215"/>
                      <a:gd name="connsiteX92" fmla="*/ 61629 w 487268"/>
                      <a:gd name="connsiteY92" fmla="*/ 169545 h 196215"/>
                      <a:gd name="connsiteX93" fmla="*/ 50199 w 487268"/>
                      <a:gd name="connsiteY93" fmla="*/ 175260 h 196215"/>
                      <a:gd name="connsiteX94" fmla="*/ 27339 w 487268"/>
                      <a:gd name="connsiteY94" fmla="*/ 177165 h 196215"/>
                      <a:gd name="connsiteX95" fmla="*/ 23529 w 487268"/>
                      <a:gd name="connsiteY9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4989 w 487268"/>
                      <a:gd name="connsiteY32" fmla="*/ 24765 h 196215"/>
                      <a:gd name="connsiteX33" fmla="*/ 286419 w 487268"/>
                      <a:gd name="connsiteY33" fmla="*/ 26670 h 196215"/>
                      <a:gd name="connsiteX34" fmla="*/ 295944 w 487268"/>
                      <a:gd name="connsiteY34" fmla="*/ 30480 h 196215"/>
                      <a:gd name="connsiteX35" fmla="*/ 337854 w 487268"/>
                      <a:gd name="connsiteY35" fmla="*/ 30480 h 196215"/>
                      <a:gd name="connsiteX36" fmla="*/ 368334 w 487268"/>
                      <a:gd name="connsiteY36" fmla="*/ 49530 h 196215"/>
                      <a:gd name="connsiteX37" fmla="*/ 385479 w 487268"/>
                      <a:gd name="connsiteY37" fmla="*/ 66675 h 196215"/>
                      <a:gd name="connsiteX38" fmla="*/ 391194 w 487268"/>
                      <a:gd name="connsiteY38" fmla="*/ 68580 h 196215"/>
                      <a:gd name="connsiteX39" fmla="*/ 396909 w 487268"/>
                      <a:gd name="connsiteY39" fmla="*/ 72390 h 196215"/>
                      <a:gd name="connsiteX40" fmla="*/ 412149 w 487268"/>
                      <a:gd name="connsiteY40" fmla="*/ 76200 h 196215"/>
                      <a:gd name="connsiteX41" fmla="*/ 425484 w 487268"/>
                      <a:gd name="connsiteY41" fmla="*/ 80010 h 196215"/>
                      <a:gd name="connsiteX42" fmla="*/ 436914 w 487268"/>
                      <a:gd name="connsiteY42" fmla="*/ 83820 h 196215"/>
                      <a:gd name="connsiteX43" fmla="*/ 440724 w 487268"/>
                      <a:gd name="connsiteY43" fmla="*/ 89535 h 196215"/>
                      <a:gd name="connsiteX44" fmla="*/ 446439 w 487268"/>
                      <a:gd name="connsiteY44" fmla="*/ 93345 h 196215"/>
                      <a:gd name="connsiteX45" fmla="*/ 454059 w 487268"/>
                      <a:gd name="connsiteY45" fmla="*/ 100965 h 196215"/>
                      <a:gd name="connsiteX46" fmla="*/ 461679 w 487268"/>
                      <a:gd name="connsiteY46" fmla="*/ 108585 h 196215"/>
                      <a:gd name="connsiteX47" fmla="*/ 463584 w 487268"/>
                      <a:gd name="connsiteY47" fmla="*/ 114300 h 196215"/>
                      <a:gd name="connsiteX48" fmla="*/ 476919 w 487268"/>
                      <a:gd name="connsiteY48" fmla="*/ 118110 h 196215"/>
                      <a:gd name="connsiteX49" fmla="*/ 482634 w 487268"/>
                      <a:gd name="connsiteY49" fmla="*/ 121920 h 196215"/>
                      <a:gd name="connsiteX50" fmla="*/ 484539 w 487268"/>
                      <a:gd name="connsiteY50" fmla="*/ 165735 h 196215"/>
                      <a:gd name="connsiteX51" fmla="*/ 480729 w 487268"/>
                      <a:gd name="connsiteY51" fmla="*/ 173355 h 196215"/>
                      <a:gd name="connsiteX52" fmla="*/ 475014 w 487268"/>
                      <a:gd name="connsiteY52" fmla="*/ 175260 h 196215"/>
                      <a:gd name="connsiteX53" fmla="*/ 457869 w 487268"/>
                      <a:gd name="connsiteY53" fmla="*/ 180975 h 196215"/>
                      <a:gd name="connsiteX54" fmla="*/ 446439 w 487268"/>
                      <a:gd name="connsiteY54" fmla="*/ 179070 h 196215"/>
                      <a:gd name="connsiteX55" fmla="*/ 429294 w 487268"/>
                      <a:gd name="connsiteY55" fmla="*/ 169545 h 196215"/>
                      <a:gd name="connsiteX56" fmla="*/ 417864 w 487268"/>
                      <a:gd name="connsiteY56" fmla="*/ 161925 h 196215"/>
                      <a:gd name="connsiteX57" fmla="*/ 414054 w 487268"/>
                      <a:gd name="connsiteY57" fmla="*/ 156210 h 196215"/>
                      <a:gd name="connsiteX58" fmla="*/ 408339 w 487268"/>
                      <a:gd name="connsiteY58" fmla="*/ 154305 h 196215"/>
                      <a:gd name="connsiteX59" fmla="*/ 406434 w 487268"/>
                      <a:gd name="connsiteY59" fmla="*/ 148590 h 196215"/>
                      <a:gd name="connsiteX60" fmla="*/ 395004 w 487268"/>
                      <a:gd name="connsiteY60" fmla="*/ 140970 h 196215"/>
                      <a:gd name="connsiteX61" fmla="*/ 391194 w 487268"/>
                      <a:gd name="connsiteY61" fmla="*/ 135255 h 196215"/>
                      <a:gd name="connsiteX62" fmla="*/ 383574 w 487268"/>
                      <a:gd name="connsiteY62" fmla="*/ 131445 h 196215"/>
                      <a:gd name="connsiteX63" fmla="*/ 374049 w 487268"/>
                      <a:gd name="connsiteY63" fmla="*/ 125730 h 196215"/>
                      <a:gd name="connsiteX64" fmla="*/ 366429 w 487268"/>
                      <a:gd name="connsiteY64" fmla="*/ 120015 h 196215"/>
                      <a:gd name="connsiteX65" fmla="*/ 353094 w 487268"/>
                      <a:gd name="connsiteY65" fmla="*/ 116205 h 196215"/>
                      <a:gd name="connsiteX66" fmla="*/ 318804 w 487268"/>
                      <a:gd name="connsiteY66" fmla="*/ 110490 h 196215"/>
                      <a:gd name="connsiteX67" fmla="*/ 313089 w 487268"/>
                      <a:gd name="connsiteY67" fmla="*/ 106680 h 196215"/>
                      <a:gd name="connsiteX68" fmla="*/ 299754 w 487268"/>
                      <a:gd name="connsiteY68" fmla="*/ 102870 h 196215"/>
                      <a:gd name="connsiteX69" fmla="*/ 294039 w 487268"/>
                      <a:gd name="connsiteY69" fmla="*/ 100965 h 196215"/>
                      <a:gd name="connsiteX70" fmla="*/ 290229 w 487268"/>
                      <a:gd name="connsiteY70" fmla="*/ 95250 h 196215"/>
                      <a:gd name="connsiteX71" fmla="*/ 284514 w 487268"/>
                      <a:gd name="connsiteY71" fmla="*/ 93345 h 196215"/>
                      <a:gd name="connsiteX72" fmla="*/ 276894 w 487268"/>
                      <a:gd name="connsiteY72" fmla="*/ 89535 h 196215"/>
                      <a:gd name="connsiteX73" fmla="*/ 269274 w 487268"/>
                      <a:gd name="connsiteY73" fmla="*/ 87630 h 196215"/>
                      <a:gd name="connsiteX74" fmla="*/ 240699 w 487268"/>
                      <a:gd name="connsiteY74" fmla="*/ 81915 h 196215"/>
                      <a:gd name="connsiteX75" fmla="*/ 179739 w 487268"/>
                      <a:gd name="connsiteY75" fmla="*/ 85725 h 196215"/>
                      <a:gd name="connsiteX76" fmla="*/ 174024 w 487268"/>
                      <a:gd name="connsiteY76" fmla="*/ 87630 h 196215"/>
                      <a:gd name="connsiteX77" fmla="*/ 151164 w 487268"/>
                      <a:gd name="connsiteY77" fmla="*/ 93345 h 196215"/>
                      <a:gd name="connsiteX78" fmla="*/ 143544 w 487268"/>
                      <a:gd name="connsiteY78" fmla="*/ 95250 h 196215"/>
                      <a:gd name="connsiteX79" fmla="*/ 139734 w 487268"/>
                      <a:gd name="connsiteY79" fmla="*/ 100965 h 196215"/>
                      <a:gd name="connsiteX80" fmla="*/ 134019 w 487268"/>
                      <a:gd name="connsiteY80" fmla="*/ 102870 h 196215"/>
                      <a:gd name="connsiteX81" fmla="*/ 132114 w 487268"/>
                      <a:gd name="connsiteY81" fmla="*/ 108585 h 196215"/>
                      <a:gd name="connsiteX82" fmla="*/ 126399 w 487268"/>
                      <a:gd name="connsiteY82" fmla="*/ 110490 h 196215"/>
                      <a:gd name="connsiteX83" fmla="*/ 114969 w 487268"/>
                      <a:gd name="connsiteY83" fmla="*/ 112395 h 196215"/>
                      <a:gd name="connsiteX84" fmla="*/ 109254 w 487268"/>
                      <a:gd name="connsiteY84" fmla="*/ 116205 h 196215"/>
                      <a:gd name="connsiteX85" fmla="*/ 101634 w 487268"/>
                      <a:gd name="connsiteY85" fmla="*/ 120015 h 196215"/>
                      <a:gd name="connsiteX86" fmla="*/ 99729 w 487268"/>
                      <a:gd name="connsiteY86" fmla="*/ 125730 h 196215"/>
                      <a:gd name="connsiteX87" fmla="*/ 94014 w 487268"/>
                      <a:gd name="connsiteY87" fmla="*/ 131445 h 196215"/>
                      <a:gd name="connsiteX88" fmla="*/ 82584 w 487268"/>
                      <a:gd name="connsiteY88" fmla="*/ 139065 h 196215"/>
                      <a:gd name="connsiteX89" fmla="*/ 76869 w 487268"/>
                      <a:gd name="connsiteY89" fmla="*/ 150495 h 196215"/>
                      <a:gd name="connsiteX90" fmla="*/ 74964 w 487268"/>
                      <a:gd name="connsiteY90" fmla="*/ 156210 h 196215"/>
                      <a:gd name="connsiteX91" fmla="*/ 61629 w 487268"/>
                      <a:gd name="connsiteY91" fmla="*/ 169545 h 196215"/>
                      <a:gd name="connsiteX92" fmla="*/ 50199 w 487268"/>
                      <a:gd name="connsiteY92" fmla="*/ 175260 h 196215"/>
                      <a:gd name="connsiteX93" fmla="*/ 27339 w 487268"/>
                      <a:gd name="connsiteY93" fmla="*/ 177165 h 196215"/>
                      <a:gd name="connsiteX94" fmla="*/ 23529 w 487268"/>
                      <a:gd name="connsiteY9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86419 w 487268"/>
                      <a:gd name="connsiteY32" fmla="*/ 26670 h 196215"/>
                      <a:gd name="connsiteX33" fmla="*/ 295944 w 487268"/>
                      <a:gd name="connsiteY33" fmla="*/ 30480 h 196215"/>
                      <a:gd name="connsiteX34" fmla="*/ 337854 w 487268"/>
                      <a:gd name="connsiteY34" fmla="*/ 30480 h 196215"/>
                      <a:gd name="connsiteX35" fmla="*/ 368334 w 487268"/>
                      <a:gd name="connsiteY35" fmla="*/ 49530 h 196215"/>
                      <a:gd name="connsiteX36" fmla="*/ 385479 w 487268"/>
                      <a:gd name="connsiteY36" fmla="*/ 66675 h 196215"/>
                      <a:gd name="connsiteX37" fmla="*/ 391194 w 487268"/>
                      <a:gd name="connsiteY37" fmla="*/ 68580 h 196215"/>
                      <a:gd name="connsiteX38" fmla="*/ 396909 w 487268"/>
                      <a:gd name="connsiteY38" fmla="*/ 72390 h 196215"/>
                      <a:gd name="connsiteX39" fmla="*/ 412149 w 487268"/>
                      <a:gd name="connsiteY39" fmla="*/ 76200 h 196215"/>
                      <a:gd name="connsiteX40" fmla="*/ 425484 w 487268"/>
                      <a:gd name="connsiteY40" fmla="*/ 80010 h 196215"/>
                      <a:gd name="connsiteX41" fmla="*/ 436914 w 487268"/>
                      <a:gd name="connsiteY41" fmla="*/ 83820 h 196215"/>
                      <a:gd name="connsiteX42" fmla="*/ 440724 w 487268"/>
                      <a:gd name="connsiteY42" fmla="*/ 89535 h 196215"/>
                      <a:gd name="connsiteX43" fmla="*/ 446439 w 487268"/>
                      <a:gd name="connsiteY43" fmla="*/ 93345 h 196215"/>
                      <a:gd name="connsiteX44" fmla="*/ 454059 w 487268"/>
                      <a:gd name="connsiteY44" fmla="*/ 100965 h 196215"/>
                      <a:gd name="connsiteX45" fmla="*/ 461679 w 487268"/>
                      <a:gd name="connsiteY45" fmla="*/ 108585 h 196215"/>
                      <a:gd name="connsiteX46" fmla="*/ 463584 w 487268"/>
                      <a:gd name="connsiteY46" fmla="*/ 114300 h 196215"/>
                      <a:gd name="connsiteX47" fmla="*/ 476919 w 487268"/>
                      <a:gd name="connsiteY47" fmla="*/ 118110 h 196215"/>
                      <a:gd name="connsiteX48" fmla="*/ 482634 w 487268"/>
                      <a:gd name="connsiteY48" fmla="*/ 121920 h 196215"/>
                      <a:gd name="connsiteX49" fmla="*/ 484539 w 487268"/>
                      <a:gd name="connsiteY49" fmla="*/ 165735 h 196215"/>
                      <a:gd name="connsiteX50" fmla="*/ 480729 w 487268"/>
                      <a:gd name="connsiteY50" fmla="*/ 173355 h 196215"/>
                      <a:gd name="connsiteX51" fmla="*/ 475014 w 487268"/>
                      <a:gd name="connsiteY51" fmla="*/ 175260 h 196215"/>
                      <a:gd name="connsiteX52" fmla="*/ 457869 w 487268"/>
                      <a:gd name="connsiteY52" fmla="*/ 180975 h 196215"/>
                      <a:gd name="connsiteX53" fmla="*/ 446439 w 487268"/>
                      <a:gd name="connsiteY53" fmla="*/ 179070 h 196215"/>
                      <a:gd name="connsiteX54" fmla="*/ 429294 w 487268"/>
                      <a:gd name="connsiteY54" fmla="*/ 169545 h 196215"/>
                      <a:gd name="connsiteX55" fmla="*/ 417864 w 487268"/>
                      <a:gd name="connsiteY55" fmla="*/ 161925 h 196215"/>
                      <a:gd name="connsiteX56" fmla="*/ 414054 w 487268"/>
                      <a:gd name="connsiteY56" fmla="*/ 156210 h 196215"/>
                      <a:gd name="connsiteX57" fmla="*/ 408339 w 487268"/>
                      <a:gd name="connsiteY57" fmla="*/ 154305 h 196215"/>
                      <a:gd name="connsiteX58" fmla="*/ 406434 w 487268"/>
                      <a:gd name="connsiteY58" fmla="*/ 148590 h 196215"/>
                      <a:gd name="connsiteX59" fmla="*/ 395004 w 487268"/>
                      <a:gd name="connsiteY59" fmla="*/ 140970 h 196215"/>
                      <a:gd name="connsiteX60" fmla="*/ 391194 w 487268"/>
                      <a:gd name="connsiteY60" fmla="*/ 135255 h 196215"/>
                      <a:gd name="connsiteX61" fmla="*/ 383574 w 487268"/>
                      <a:gd name="connsiteY61" fmla="*/ 131445 h 196215"/>
                      <a:gd name="connsiteX62" fmla="*/ 374049 w 487268"/>
                      <a:gd name="connsiteY62" fmla="*/ 125730 h 196215"/>
                      <a:gd name="connsiteX63" fmla="*/ 366429 w 487268"/>
                      <a:gd name="connsiteY63" fmla="*/ 120015 h 196215"/>
                      <a:gd name="connsiteX64" fmla="*/ 353094 w 487268"/>
                      <a:gd name="connsiteY64" fmla="*/ 116205 h 196215"/>
                      <a:gd name="connsiteX65" fmla="*/ 318804 w 487268"/>
                      <a:gd name="connsiteY65" fmla="*/ 110490 h 196215"/>
                      <a:gd name="connsiteX66" fmla="*/ 313089 w 487268"/>
                      <a:gd name="connsiteY66" fmla="*/ 106680 h 196215"/>
                      <a:gd name="connsiteX67" fmla="*/ 299754 w 487268"/>
                      <a:gd name="connsiteY67" fmla="*/ 102870 h 196215"/>
                      <a:gd name="connsiteX68" fmla="*/ 294039 w 487268"/>
                      <a:gd name="connsiteY68" fmla="*/ 100965 h 196215"/>
                      <a:gd name="connsiteX69" fmla="*/ 290229 w 487268"/>
                      <a:gd name="connsiteY69" fmla="*/ 95250 h 196215"/>
                      <a:gd name="connsiteX70" fmla="*/ 284514 w 487268"/>
                      <a:gd name="connsiteY70" fmla="*/ 93345 h 196215"/>
                      <a:gd name="connsiteX71" fmla="*/ 276894 w 487268"/>
                      <a:gd name="connsiteY71" fmla="*/ 89535 h 196215"/>
                      <a:gd name="connsiteX72" fmla="*/ 269274 w 487268"/>
                      <a:gd name="connsiteY72" fmla="*/ 87630 h 196215"/>
                      <a:gd name="connsiteX73" fmla="*/ 240699 w 487268"/>
                      <a:gd name="connsiteY73" fmla="*/ 81915 h 196215"/>
                      <a:gd name="connsiteX74" fmla="*/ 179739 w 487268"/>
                      <a:gd name="connsiteY74" fmla="*/ 85725 h 196215"/>
                      <a:gd name="connsiteX75" fmla="*/ 174024 w 487268"/>
                      <a:gd name="connsiteY75" fmla="*/ 87630 h 196215"/>
                      <a:gd name="connsiteX76" fmla="*/ 151164 w 487268"/>
                      <a:gd name="connsiteY76" fmla="*/ 93345 h 196215"/>
                      <a:gd name="connsiteX77" fmla="*/ 143544 w 487268"/>
                      <a:gd name="connsiteY77" fmla="*/ 95250 h 196215"/>
                      <a:gd name="connsiteX78" fmla="*/ 139734 w 487268"/>
                      <a:gd name="connsiteY78" fmla="*/ 100965 h 196215"/>
                      <a:gd name="connsiteX79" fmla="*/ 134019 w 487268"/>
                      <a:gd name="connsiteY79" fmla="*/ 102870 h 196215"/>
                      <a:gd name="connsiteX80" fmla="*/ 132114 w 487268"/>
                      <a:gd name="connsiteY80" fmla="*/ 108585 h 196215"/>
                      <a:gd name="connsiteX81" fmla="*/ 126399 w 487268"/>
                      <a:gd name="connsiteY81" fmla="*/ 110490 h 196215"/>
                      <a:gd name="connsiteX82" fmla="*/ 114969 w 487268"/>
                      <a:gd name="connsiteY82" fmla="*/ 112395 h 196215"/>
                      <a:gd name="connsiteX83" fmla="*/ 109254 w 487268"/>
                      <a:gd name="connsiteY83" fmla="*/ 116205 h 196215"/>
                      <a:gd name="connsiteX84" fmla="*/ 101634 w 487268"/>
                      <a:gd name="connsiteY84" fmla="*/ 120015 h 196215"/>
                      <a:gd name="connsiteX85" fmla="*/ 99729 w 487268"/>
                      <a:gd name="connsiteY85" fmla="*/ 125730 h 196215"/>
                      <a:gd name="connsiteX86" fmla="*/ 94014 w 487268"/>
                      <a:gd name="connsiteY86" fmla="*/ 131445 h 196215"/>
                      <a:gd name="connsiteX87" fmla="*/ 82584 w 487268"/>
                      <a:gd name="connsiteY87" fmla="*/ 139065 h 196215"/>
                      <a:gd name="connsiteX88" fmla="*/ 76869 w 487268"/>
                      <a:gd name="connsiteY88" fmla="*/ 150495 h 196215"/>
                      <a:gd name="connsiteX89" fmla="*/ 74964 w 487268"/>
                      <a:gd name="connsiteY89" fmla="*/ 156210 h 196215"/>
                      <a:gd name="connsiteX90" fmla="*/ 61629 w 487268"/>
                      <a:gd name="connsiteY90" fmla="*/ 169545 h 196215"/>
                      <a:gd name="connsiteX91" fmla="*/ 50199 w 487268"/>
                      <a:gd name="connsiteY91" fmla="*/ 175260 h 196215"/>
                      <a:gd name="connsiteX92" fmla="*/ 27339 w 487268"/>
                      <a:gd name="connsiteY92" fmla="*/ 177165 h 196215"/>
                      <a:gd name="connsiteX93" fmla="*/ 23529 w 487268"/>
                      <a:gd name="connsiteY9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95944 w 487268"/>
                      <a:gd name="connsiteY32" fmla="*/ 30480 h 196215"/>
                      <a:gd name="connsiteX33" fmla="*/ 337854 w 487268"/>
                      <a:gd name="connsiteY33" fmla="*/ 30480 h 196215"/>
                      <a:gd name="connsiteX34" fmla="*/ 368334 w 487268"/>
                      <a:gd name="connsiteY34" fmla="*/ 49530 h 196215"/>
                      <a:gd name="connsiteX35" fmla="*/ 385479 w 487268"/>
                      <a:gd name="connsiteY35" fmla="*/ 66675 h 196215"/>
                      <a:gd name="connsiteX36" fmla="*/ 391194 w 487268"/>
                      <a:gd name="connsiteY36" fmla="*/ 68580 h 196215"/>
                      <a:gd name="connsiteX37" fmla="*/ 396909 w 487268"/>
                      <a:gd name="connsiteY37" fmla="*/ 72390 h 196215"/>
                      <a:gd name="connsiteX38" fmla="*/ 412149 w 487268"/>
                      <a:gd name="connsiteY38" fmla="*/ 76200 h 196215"/>
                      <a:gd name="connsiteX39" fmla="*/ 425484 w 487268"/>
                      <a:gd name="connsiteY39" fmla="*/ 80010 h 196215"/>
                      <a:gd name="connsiteX40" fmla="*/ 436914 w 487268"/>
                      <a:gd name="connsiteY40" fmla="*/ 83820 h 196215"/>
                      <a:gd name="connsiteX41" fmla="*/ 440724 w 487268"/>
                      <a:gd name="connsiteY41" fmla="*/ 89535 h 196215"/>
                      <a:gd name="connsiteX42" fmla="*/ 446439 w 487268"/>
                      <a:gd name="connsiteY42" fmla="*/ 93345 h 196215"/>
                      <a:gd name="connsiteX43" fmla="*/ 454059 w 487268"/>
                      <a:gd name="connsiteY43" fmla="*/ 100965 h 196215"/>
                      <a:gd name="connsiteX44" fmla="*/ 461679 w 487268"/>
                      <a:gd name="connsiteY44" fmla="*/ 108585 h 196215"/>
                      <a:gd name="connsiteX45" fmla="*/ 463584 w 487268"/>
                      <a:gd name="connsiteY45" fmla="*/ 114300 h 196215"/>
                      <a:gd name="connsiteX46" fmla="*/ 476919 w 487268"/>
                      <a:gd name="connsiteY46" fmla="*/ 118110 h 196215"/>
                      <a:gd name="connsiteX47" fmla="*/ 482634 w 487268"/>
                      <a:gd name="connsiteY47" fmla="*/ 121920 h 196215"/>
                      <a:gd name="connsiteX48" fmla="*/ 484539 w 487268"/>
                      <a:gd name="connsiteY48" fmla="*/ 165735 h 196215"/>
                      <a:gd name="connsiteX49" fmla="*/ 480729 w 487268"/>
                      <a:gd name="connsiteY49" fmla="*/ 173355 h 196215"/>
                      <a:gd name="connsiteX50" fmla="*/ 475014 w 487268"/>
                      <a:gd name="connsiteY50" fmla="*/ 175260 h 196215"/>
                      <a:gd name="connsiteX51" fmla="*/ 457869 w 487268"/>
                      <a:gd name="connsiteY51" fmla="*/ 180975 h 196215"/>
                      <a:gd name="connsiteX52" fmla="*/ 446439 w 487268"/>
                      <a:gd name="connsiteY52" fmla="*/ 179070 h 196215"/>
                      <a:gd name="connsiteX53" fmla="*/ 429294 w 487268"/>
                      <a:gd name="connsiteY53" fmla="*/ 169545 h 196215"/>
                      <a:gd name="connsiteX54" fmla="*/ 417864 w 487268"/>
                      <a:gd name="connsiteY54" fmla="*/ 161925 h 196215"/>
                      <a:gd name="connsiteX55" fmla="*/ 414054 w 487268"/>
                      <a:gd name="connsiteY55" fmla="*/ 156210 h 196215"/>
                      <a:gd name="connsiteX56" fmla="*/ 408339 w 487268"/>
                      <a:gd name="connsiteY56" fmla="*/ 154305 h 196215"/>
                      <a:gd name="connsiteX57" fmla="*/ 406434 w 487268"/>
                      <a:gd name="connsiteY57" fmla="*/ 148590 h 196215"/>
                      <a:gd name="connsiteX58" fmla="*/ 395004 w 487268"/>
                      <a:gd name="connsiteY58" fmla="*/ 140970 h 196215"/>
                      <a:gd name="connsiteX59" fmla="*/ 391194 w 487268"/>
                      <a:gd name="connsiteY59" fmla="*/ 135255 h 196215"/>
                      <a:gd name="connsiteX60" fmla="*/ 383574 w 487268"/>
                      <a:gd name="connsiteY60" fmla="*/ 131445 h 196215"/>
                      <a:gd name="connsiteX61" fmla="*/ 374049 w 487268"/>
                      <a:gd name="connsiteY61" fmla="*/ 125730 h 196215"/>
                      <a:gd name="connsiteX62" fmla="*/ 366429 w 487268"/>
                      <a:gd name="connsiteY62" fmla="*/ 120015 h 196215"/>
                      <a:gd name="connsiteX63" fmla="*/ 353094 w 487268"/>
                      <a:gd name="connsiteY63" fmla="*/ 116205 h 196215"/>
                      <a:gd name="connsiteX64" fmla="*/ 318804 w 487268"/>
                      <a:gd name="connsiteY64" fmla="*/ 110490 h 196215"/>
                      <a:gd name="connsiteX65" fmla="*/ 313089 w 487268"/>
                      <a:gd name="connsiteY65" fmla="*/ 106680 h 196215"/>
                      <a:gd name="connsiteX66" fmla="*/ 299754 w 487268"/>
                      <a:gd name="connsiteY66" fmla="*/ 102870 h 196215"/>
                      <a:gd name="connsiteX67" fmla="*/ 294039 w 487268"/>
                      <a:gd name="connsiteY67" fmla="*/ 100965 h 196215"/>
                      <a:gd name="connsiteX68" fmla="*/ 290229 w 487268"/>
                      <a:gd name="connsiteY68" fmla="*/ 95250 h 196215"/>
                      <a:gd name="connsiteX69" fmla="*/ 284514 w 487268"/>
                      <a:gd name="connsiteY69" fmla="*/ 93345 h 196215"/>
                      <a:gd name="connsiteX70" fmla="*/ 276894 w 487268"/>
                      <a:gd name="connsiteY70" fmla="*/ 89535 h 196215"/>
                      <a:gd name="connsiteX71" fmla="*/ 269274 w 487268"/>
                      <a:gd name="connsiteY71" fmla="*/ 87630 h 196215"/>
                      <a:gd name="connsiteX72" fmla="*/ 240699 w 487268"/>
                      <a:gd name="connsiteY72" fmla="*/ 81915 h 196215"/>
                      <a:gd name="connsiteX73" fmla="*/ 179739 w 487268"/>
                      <a:gd name="connsiteY73" fmla="*/ 85725 h 196215"/>
                      <a:gd name="connsiteX74" fmla="*/ 174024 w 487268"/>
                      <a:gd name="connsiteY74" fmla="*/ 87630 h 196215"/>
                      <a:gd name="connsiteX75" fmla="*/ 151164 w 487268"/>
                      <a:gd name="connsiteY75" fmla="*/ 93345 h 196215"/>
                      <a:gd name="connsiteX76" fmla="*/ 143544 w 487268"/>
                      <a:gd name="connsiteY76" fmla="*/ 95250 h 196215"/>
                      <a:gd name="connsiteX77" fmla="*/ 139734 w 487268"/>
                      <a:gd name="connsiteY77" fmla="*/ 100965 h 196215"/>
                      <a:gd name="connsiteX78" fmla="*/ 134019 w 487268"/>
                      <a:gd name="connsiteY78" fmla="*/ 102870 h 196215"/>
                      <a:gd name="connsiteX79" fmla="*/ 132114 w 487268"/>
                      <a:gd name="connsiteY79" fmla="*/ 108585 h 196215"/>
                      <a:gd name="connsiteX80" fmla="*/ 126399 w 487268"/>
                      <a:gd name="connsiteY80" fmla="*/ 110490 h 196215"/>
                      <a:gd name="connsiteX81" fmla="*/ 114969 w 487268"/>
                      <a:gd name="connsiteY81" fmla="*/ 112395 h 196215"/>
                      <a:gd name="connsiteX82" fmla="*/ 109254 w 487268"/>
                      <a:gd name="connsiteY82" fmla="*/ 116205 h 196215"/>
                      <a:gd name="connsiteX83" fmla="*/ 101634 w 487268"/>
                      <a:gd name="connsiteY83" fmla="*/ 120015 h 196215"/>
                      <a:gd name="connsiteX84" fmla="*/ 99729 w 487268"/>
                      <a:gd name="connsiteY84" fmla="*/ 125730 h 196215"/>
                      <a:gd name="connsiteX85" fmla="*/ 94014 w 487268"/>
                      <a:gd name="connsiteY85" fmla="*/ 131445 h 196215"/>
                      <a:gd name="connsiteX86" fmla="*/ 82584 w 487268"/>
                      <a:gd name="connsiteY86" fmla="*/ 139065 h 196215"/>
                      <a:gd name="connsiteX87" fmla="*/ 76869 w 487268"/>
                      <a:gd name="connsiteY87" fmla="*/ 150495 h 196215"/>
                      <a:gd name="connsiteX88" fmla="*/ 74964 w 487268"/>
                      <a:gd name="connsiteY88" fmla="*/ 156210 h 196215"/>
                      <a:gd name="connsiteX89" fmla="*/ 61629 w 487268"/>
                      <a:gd name="connsiteY89" fmla="*/ 169545 h 196215"/>
                      <a:gd name="connsiteX90" fmla="*/ 50199 w 487268"/>
                      <a:gd name="connsiteY90" fmla="*/ 175260 h 196215"/>
                      <a:gd name="connsiteX91" fmla="*/ 27339 w 487268"/>
                      <a:gd name="connsiteY91" fmla="*/ 177165 h 196215"/>
                      <a:gd name="connsiteX92" fmla="*/ 23529 w 487268"/>
                      <a:gd name="connsiteY9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36864 w 487268"/>
                      <a:gd name="connsiteY90" fmla="*/ 19240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36864 w 487268"/>
                      <a:gd name="connsiteY89" fmla="*/ 192405 h 196215"/>
                      <a:gd name="connsiteX90" fmla="*/ 23529 w 487268"/>
                      <a:gd name="connsiteY9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36864 w 487268"/>
                      <a:gd name="connsiteY88" fmla="*/ 192405 h 196215"/>
                      <a:gd name="connsiteX89" fmla="*/ 23529 w 487268"/>
                      <a:gd name="connsiteY8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82584 w 487268"/>
                      <a:gd name="connsiteY84" fmla="*/ 139065 h 196215"/>
                      <a:gd name="connsiteX85" fmla="*/ 76869 w 487268"/>
                      <a:gd name="connsiteY85" fmla="*/ 150495 h 196215"/>
                      <a:gd name="connsiteX86" fmla="*/ 74964 w 487268"/>
                      <a:gd name="connsiteY86" fmla="*/ 156210 h 196215"/>
                      <a:gd name="connsiteX87" fmla="*/ 36864 w 487268"/>
                      <a:gd name="connsiteY87" fmla="*/ 192405 h 196215"/>
                      <a:gd name="connsiteX88" fmla="*/ 23529 w 487268"/>
                      <a:gd name="connsiteY8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82584 w 487268"/>
                      <a:gd name="connsiteY83" fmla="*/ 139065 h 196215"/>
                      <a:gd name="connsiteX84" fmla="*/ 76869 w 487268"/>
                      <a:gd name="connsiteY84" fmla="*/ 150495 h 196215"/>
                      <a:gd name="connsiteX85" fmla="*/ 74964 w 487268"/>
                      <a:gd name="connsiteY85" fmla="*/ 156210 h 196215"/>
                      <a:gd name="connsiteX86" fmla="*/ 36864 w 487268"/>
                      <a:gd name="connsiteY86" fmla="*/ 192405 h 196215"/>
                      <a:gd name="connsiteX87" fmla="*/ 23529 w 487268"/>
                      <a:gd name="connsiteY8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09254 w 487268"/>
                      <a:gd name="connsiteY80" fmla="*/ 116205 h 196215"/>
                      <a:gd name="connsiteX81" fmla="*/ 101634 w 487268"/>
                      <a:gd name="connsiteY81" fmla="*/ 120015 h 196215"/>
                      <a:gd name="connsiteX82" fmla="*/ 82584 w 487268"/>
                      <a:gd name="connsiteY82" fmla="*/ 139065 h 196215"/>
                      <a:gd name="connsiteX83" fmla="*/ 76869 w 487268"/>
                      <a:gd name="connsiteY83" fmla="*/ 150495 h 196215"/>
                      <a:gd name="connsiteX84" fmla="*/ 74964 w 487268"/>
                      <a:gd name="connsiteY84" fmla="*/ 156210 h 196215"/>
                      <a:gd name="connsiteX85" fmla="*/ 36864 w 487268"/>
                      <a:gd name="connsiteY85" fmla="*/ 192405 h 196215"/>
                      <a:gd name="connsiteX86" fmla="*/ 23529 w 487268"/>
                      <a:gd name="connsiteY8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26399 w 487268"/>
                      <a:gd name="connsiteY78" fmla="*/ 110490 h 196215"/>
                      <a:gd name="connsiteX79" fmla="*/ 109254 w 487268"/>
                      <a:gd name="connsiteY79" fmla="*/ 116205 h 196215"/>
                      <a:gd name="connsiteX80" fmla="*/ 101634 w 487268"/>
                      <a:gd name="connsiteY80" fmla="*/ 120015 h 196215"/>
                      <a:gd name="connsiteX81" fmla="*/ 82584 w 487268"/>
                      <a:gd name="connsiteY81" fmla="*/ 139065 h 196215"/>
                      <a:gd name="connsiteX82" fmla="*/ 76869 w 487268"/>
                      <a:gd name="connsiteY82" fmla="*/ 150495 h 196215"/>
                      <a:gd name="connsiteX83" fmla="*/ 74964 w 487268"/>
                      <a:gd name="connsiteY83" fmla="*/ 156210 h 196215"/>
                      <a:gd name="connsiteX84" fmla="*/ 36864 w 487268"/>
                      <a:gd name="connsiteY84" fmla="*/ 192405 h 196215"/>
                      <a:gd name="connsiteX85" fmla="*/ 23529 w 487268"/>
                      <a:gd name="connsiteY8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09254 w 487268"/>
                      <a:gd name="connsiteY78" fmla="*/ 116205 h 196215"/>
                      <a:gd name="connsiteX79" fmla="*/ 101634 w 487268"/>
                      <a:gd name="connsiteY79" fmla="*/ 120015 h 196215"/>
                      <a:gd name="connsiteX80" fmla="*/ 82584 w 487268"/>
                      <a:gd name="connsiteY80" fmla="*/ 139065 h 196215"/>
                      <a:gd name="connsiteX81" fmla="*/ 76869 w 487268"/>
                      <a:gd name="connsiteY81" fmla="*/ 150495 h 196215"/>
                      <a:gd name="connsiteX82" fmla="*/ 74964 w 487268"/>
                      <a:gd name="connsiteY82" fmla="*/ 156210 h 196215"/>
                      <a:gd name="connsiteX83" fmla="*/ 36864 w 487268"/>
                      <a:gd name="connsiteY83" fmla="*/ 192405 h 196215"/>
                      <a:gd name="connsiteX84" fmla="*/ 23529 w 487268"/>
                      <a:gd name="connsiteY8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34019 w 487268"/>
                      <a:gd name="connsiteY75" fmla="*/ 102870 h 196215"/>
                      <a:gd name="connsiteX76" fmla="*/ 132114 w 487268"/>
                      <a:gd name="connsiteY76" fmla="*/ 108585 h 196215"/>
                      <a:gd name="connsiteX77" fmla="*/ 109254 w 487268"/>
                      <a:gd name="connsiteY77" fmla="*/ 116205 h 196215"/>
                      <a:gd name="connsiteX78" fmla="*/ 101634 w 487268"/>
                      <a:gd name="connsiteY78" fmla="*/ 120015 h 196215"/>
                      <a:gd name="connsiteX79" fmla="*/ 82584 w 487268"/>
                      <a:gd name="connsiteY79" fmla="*/ 139065 h 196215"/>
                      <a:gd name="connsiteX80" fmla="*/ 76869 w 487268"/>
                      <a:gd name="connsiteY80" fmla="*/ 150495 h 196215"/>
                      <a:gd name="connsiteX81" fmla="*/ 74964 w 487268"/>
                      <a:gd name="connsiteY81" fmla="*/ 156210 h 196215"/>
                      <a:gd name="connsiteX82" fmla="*/ 36864 w 487268"/>
                      <a:gd name="connsiteY82" fmla="*/ 192405 h 196215"/>
                      <a:gd name="connsiteX83" fmla="*/ 23529 w 487268"/>
                      <a:gd name="connsiteY8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55914 w 487268"/>
                      <a:gd name="connsiteY12" fmla="*/ 70485 h 196215"/>
                      <a:gd name="connsiteX13" fmla="*/ 63534 w 487268"/>
                      <a:gd name="connsiteY13" fmla="*/ 62865 h 196215"/>
                      <a:gd name="connsiteX14" fmla="*/ 82584 w 487268"/>
                      <a:gd name="connsiteY14" fmla="*/ 47625 h 196215"/>
                      <a:gd name="connsiteX15" fmla="*/ 95919 w 487268"/>
                      <a:gd name="connsiteY15" fmla="*/ 41910 h 196215"/>
                      <a:gd name="connsiteX16" fmla="*/ 101634 w 487268"/>
                      <a:gd name="connsiteY16" fmla="*/ 38100 h 196215"/>
                      <a:gd name="connsiteX17" fmla="*/ 113064 w 487268"/>
                      <a:gd name="connsiteY17" fmla="*/ 34290 h 196215"/>
                      <a:gd name="connsiteX18" fmla="*/ 128304 w 487268"/>
                      <a:gd name="connsiteY18" fmla="*/ 24765 h 196215"/>
                      <a:gd name="connsiteX19" fmla="*/ 139734 w 487268"/>
                      <a:gd name="connsiteY19" fmla="*/ 17145 h 196215"/>
                      <a:gd name="connsiteX20" fmla="*/ 145449 w 487268"/>
                      <a:gd name="connsiteY20" fmla="*/ 15240 h 196215"/>
                      <a:gd name="connsiteX21" fmla="*/ 156879 w 487268"/>
                      <a:gd name="connsiteY21" fmla="*/ 9525 h 196215"/>
                      <a:gd name="connsiteX22" fmla="*/ 172119 w 487268"/>
                      <a:gd name="connsiteY22" fmla="*/ 7620 h 196215"/>
                      <a:gd name="connsiteX23" fmla="*/ 196884 w 487268"/>
                      <a:gd name="connsiteY23" fmla="*/ 5715 h 196215"/>
                      <a:gd name="connsiteX24" fmla="*/ 212124 w 487268"/>
                      <a:gd name="connsiteY24" fmla="*/ 1905 h 196215"/>
                      <a:gd name="connsiteX25" fmla="*/ 219744 w 487268"/>
                      <a:gd name="connsiteY25" fmla="*/ 0 h 196215"/>
                      <a:gd name="connsiteX26" fmla="*/ 231174 w 487268"/>
                      <a:gd name="connsiteY26" fmla="*/ 1905 h 196215"/>
                      <a:gd name="connsiteX27" fmla="*/ 238794 w 487268"/>
                      <a:gd name="connsiteY27" fmla="*/ 5715 h 196215"/>
                      <a:gd name="connsiteX28" fmla="*/ 246414 w 487268"/>
                      <a:gd name="connsiteY28" fmla="*/ 3810 h 196215"/>
                      <a:gd name="connsiteX29" fmla="*/ 301659 w 487268"/>
                      <a:gd name="connsiteY29" fmla="*/ 15240 h 196215"/>
                      <a:gd name="connsiteX30" fmla="*/ 263559 w 487268"/>
                      <a:gd name="connsiteY30" fmla="*/ 7620 h 196215"/>
                      <a:gd name="connsiteX31" fmla="*/ 337854 w 487268"/>
                      <a:gd name="connsiteY31" fmla="*/ 30480 h 196215"/>
                      <a:gd name="connsiteX32" fmla="*/ 368334 w 487268"/>
                      <a:gd name="connsiteY32" fmla="*/ 49530 h 196215"/>
                      <a:gd name="connsiteX33" fmla="*/ 385479 w 487268"/>
                      <a:gd name="connsiteY33" fmla="*/ 66675 h 196215"/>
                      <a:gd name="connsiteX34" fmla="*/ 391194 w 487268"/>
                      <a:gd name="connsiteY34" fmla="*/ 68580 h 196215"/>
                      <a:gd name="connsiteX35" fmla="*/ 396909 w 487268"/>
                      <a:gd name="connsiteY35" fmla="*/ 72390 h 196215"/>
                      <a:gd name="connsiteX36" fmla="*/ 412149 w 487268"/>
                      <a:gd name="connsiteY36" fmla="*/ 76200 h 196215"/>
                      <a:gd name="connsiteX37" fmla="*/ 425484 w 487268"/>
                      <a:gd name="connsiteY37" fmla="*/ 80010 h 196215"/>
                      <a:gd name="connsiteX38" fmla="*/ 436914 w 487268"/>
                      <a:gd name="connsiteY38" fmla="*/ 83820 h 196215"/>
                      <a:gd name="connsiteX39" fmla="*/ 440724 w 487268"/>
                      <a:gd name="connsiteY39" fmla="*/ 89535 h 196215"/>
                      <a:gd name="connsiteX40" fmla="*/ 446439 w 487268"/>
                      <a:gd name="connsiteY40" fmla="*/ 93345 h 196215"/>
                      <a:gd name="connsiteX41" fmla="*/ 454059 w 487268"/>
                      <a:gd name="connsiteY41" fmla="*/ 100965 h 196215"/>
                      <a:gd name="connsiteX42" fmla="*/ 461679 w 487268"/>
                      <a:gd name="connsiteY42" fmla="*/ 108585 h 196215"/>
                      <a:gd name="connsiteX43" fmla="*/ 463584 w 487268"/>
                      <a:gd name="connsiteY43" fmla="*/ 114300 h 196215"/>
                      <a:gd name="connsiteX44" fmla="*/ 476919 w 487268"/>
                      <a:gd name="connsiteY44" fmla="*/ 118110 h 196215"/>
                      <a:gd name="connsiteX45" fmla="*/ 482634 w 487268"/>
                      <a:gd name="connsiteY45" fmla="*/ 121920 h 196215"/>
                      <a:gd name="connsiteX46" fmla="*/ 484539 w 487268"/>
                      <a:gd name="connsiteY46" fmla="*/ 165735 h 196215"/>
                      <a:gd name="connsiteX47" fmla="*/ 480729 w 487268"/>
                      <a:gd name="connsiteY47" fmla="*/ 173355 h 196215"/>
                      <a:gd name="connsiteX48" fmla="*/ 475014 w 487268"/>
                      <a:gd name="connsiteY48" fmla="*/ 175260 h 196215"/>
                      <a:gd name="connsiteX49" fmla="*/ 457869 w 487268"/>
                      <a:gd name="connsiteY49" fmla="*/ 180975 h 196215"/>
                      <a:gd name="connsiteX50" fmla="*/ 446439 w 487268"/>
                      <a:gd name="connsiteY50" fmla="*/ 179070 h 196215"/>
                      <a:gd name="connsiteX51" fmla="*/ 429294 w 487268"/>
                      <a:gd name="connsiteY51" fmla="*/ 169545 h 196215"/>
                      <a:gd name="connsiteX52" fmla="*/ 417864 w 487268"/>
                      <a:gd name="connsiteY52" fmla="*/ 161925 h 196215"/>
                      <a:gd name="connsiteX53" fmla="*/ 414054 w 487268"/>
                      <a:gd name="connsiteY53" fmla="*/ 156210 h 196215"/>
                      <a:gd name="connsiteX54" fmla="*/ 408339 w 487268"/>
                      <a:gd name="connsiteY54" fmla="*/ 154305 h 196215"/>
                      <a:gd name="connsiteX55" fmla="*/ 406434 w 487268"/>
                      <a:gd name="connsiteY55" fmla="*/ 148590 h 196215"/>
                      <a:gd name="connsiteX56" fmla="*/ 395004 w 487268"/>
                      <a:gd name="connsiteY56" fmla="*/ 140970 h 196215"/>
                      <a:gd name="connsiteX57" fmla="*/ 391194 w 487268"/>
                      <a:gd name="connsiteY57" fmla="*/ 135255 h 196215"/>
                      <a:gd name="connsiteX58" fmla="*/ 383574 w 487268"/>
                      <a:gd name="connsiteY58" fmla="*/ 131445 h 196215"/>
                      <a:gd name="connsiteX59" fmla="*/ 374049 w 487268"/>
                      <a:gd name="connsiteY59" fmla="*/ 125730 h 196215"/>
                      <a:gd name="connsiteX60" fmla="*/ 366429 w 487268"/>
                      <a:gd name="connsiteY60" fmla="*/ 120015 h 196215"/>
                      <a:gd name="connsiteX61" fmla="*/ 353094 w 487268"/>
                      <a:gd name="connsiteY61" fmla="*/ 116205 h 196215"/>
                      <a:gd name="connsiteX62" fmla="*/ 318804 w 487268"/>
                      <a:gd name="connsiteY62" fmla="*/ 110490 h 196215"/>
                      <a:gd name="connsiteX63" fmla="*/ 313089 w 487268"/>
                      <a:gd name="connsiteY63" fmla="*/ 106680 h 196215"/>
                      <a:gd name="connsiteX64" fmla="*/ 299754 w 487268"/>
                      <a:gd name="connsiteY64" fmla="*/ 102870 h 196215"/>
                      <a:gd name="connsiteX65" fmla="*/ 294039 w 487268"/>
                      <a:gd name="connsiteY65" fmla="*/ 100965 h 196215"/>
                      <a:gd name="connsiteX66" fmla="*/ 290229 w 487268"/>
                      <a:gd name="connsiteY66" fmla="*/ 95250 h 196215"/>
                      <a:gd name="connsiteX67" fmla="*/ 284514 w 487268"/>
                      <a:gd name="connsiteY67" fmla="*/ 93345 h 196215"/>
                      <a:gd name="connsiteX68" fmla="*/ 276894 w 487268"/>
                      <a:gd name="connsiteY68" fmla="*/ 89535 h 196215"/>
                      <a:gd name="connsiteX69" fmla="*/ 269274 w 487268"/>
                      <a:gd name="connsiteY69" fmla="*/ 87630 h 196215"/>
                      <a:gd name="connsiteX70" fmla="*/ 240699 w 487268"/>
                      <a:gd name="connsiteY70" fmla="*/ 81915 h 196215"/>
                      <a:gd name="connsiteX71" fmla="*/ 179739 w 487268"/>
                      <a:gd name="connsiteY71" fmla="*/ 85725 h 196215"/>
                      <a:gd name="connsiteX72" fmla="*/ 174024 w 487268"/>
                      <a:gd name="connsiteY72" fmla="*/ 87630 h 196215"/>
                      <a:gd name="connsiteX73" fmla="*/ 151164 w 487268"/>
                      <a:gd name="connsiteY73" fmla="*/ 93345 h 196215"/>
                      <a:gd name="connsiteX74" fmla="*/ 134019 w 487268"/>
                      <a:gd name="connsiteY74" fmla="*/ 102870 h 196215"/>
                      <a:gd name="connsiteX75" fmla="*/ 132114 w 487268"/>
                      <a:gd name="connsiteY75" fmla="*/ 108585 h 196215"/>
                      <a:gd name="connsiteX76" fmla="*/ 109254 w 487268"/>
                      <a:gd name="connsiteY76" fmla="*/ 116205 h 196215"/>
                      <a:gd name="connsiteX77" fmla="*/ 101634 w 487268"/>
                      <a:gd name="connsiteY77" fmla="*/ 120015 h 196215"/>
                      <a:gd name="connsiteX78" fmla="*/ 82584 w 487268"/>
                      <a:gd name="connsiteY78" fmla="*/ 139065 h 196215"/>
                      <a:gd name="connsiteX79" fmla="*/ 76869 w 487268"/>
                      <a:gd name="connsiteY79" fmla="*/ 150495 h 196215"/>
                      <a:gd name="connsiteX80" fmla="*/ 74964 w 487268"/>
                      <a:gd name="connsiteY80" fmla="*/ 156210 h 196215"/>
                      <a:gd name="connsiteX81" fmla="*/ 36864 w 487268"/>
                      <a:gd name="connsiteY81" fmla="*/ 192405 h 196215"/>
                      <a:gd name="connsiteX82" fmla="*/ 23529 w 487268"/>
                      <a:gd name="connsiteY8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5434 w 487268"/>
                      <a:gd name="connsiteY7" fmla="*/ 97155 h 196215"/>
                      <a:gd name="connsiteX8" fmla="*/ 31149 w 487268"/>
                      <a:gd name="connsiteY8" fmla="*/ 95250 h 196215"/>
                      <a:gd name="connsiteX9" fmla="*/ 33054 w 487268"/>
                      <a:gd name="connsiteY9" fmla="*/ 87630 h 196215"/>
                      <a:gd name="connsiteX10" fmla="*/ 38769 w 487268"/>
                      <a:gd name="connsiteY10" fmla="*/ 85725 h 196215"/>
                      <a:gd name="connsiteX11" fmla="*/ 55914 w 487268"/>
                      <a:gd name="connsiteY11" fmla="*/ 70485 h 196215"/>
                      <a:gd name="connsiteX12" fmla="*/ 63534 w 487268"/>
                      <a:gd name="connsiteY12" fmla="*/ 62865 h 196215"/>
                      <a:gd name="connsiteX13" fmla="*/ 82584 w 487268"/>
                      <a:gd name="connsiteY13" fmla="*/ 47625 h 196215"/>
                      <a:gd name="connsiteX14" fmla="*/ 95919 w 487268"/>
                      <a:gd name="connsiteY14" fmla="*/ 41910 h 196215"/>
                      <a:gd name="connsiteX15" fmla="*/ 101634 w 487268"/>
                      <a:gd name="connsiteY15" fmla="*/ 38100 h 196215"/>
                      <a:gd name="connsiteX16" fmla="*/ 113064 w 487268"/>
                      <a:gd name="connsiteY16" fmla="*/ 34290 h 196215"/>
                      <a:gd name="connsiteX17" fmla="*/ 128304 w 487268"/>
                      <a:gd name="connsiteY17" fmla="*/ 24765 h 196215"/>
                      <a:gd name="connsiteX18" fmla="*/ 139734 w 487268"/>
                      <a:gd name="connsiteY18" fmla="*/ 17145 h 196215"/>
                      <a:gd name="connsiteX19" fmla="*/ 145449 w 487268"/>
                      <a:gd name="connsiteY19" fmla="*/ 15240 h 196215"/>
                      <a:gd name="connsiteX20" fmla="*/ 156879 w 487268"/>
                      <a:gd name="connsiteY20" fmla="*/ 9525 h 196215"/>
                      <a:gd name="connsiteX21" fmla="*/ 172119 w 487268"/>
                      <a:gd name="connsiteY21" fmla="*/ 7620 h 196215"/>
                      <a:gd name="connsiteX22" fmla="*/ 196884 w 487268"/>
                      <a:gd name="connsiteY22" fmla="*/ 5715 h 196215"/>
                      <a:gd name="connsiteX23" fmla="*/ 212124 w 487268"/>
                      <a:gd name="connsiteY23" fmla="*/ 1905 h 196215"/>
                      <a:gd name="connsiteX24" fmla="*/ 219744 w 487268"/>
                      <a:gd name="connsiteY24" fmla="*/ 0 h 196215"/>
                      <a:gd name="connsiteX25" fmla="*/ 231174 w 487268"/>
                      <a:gd name="connsiteY25" fmla="*/ 1905 h 196215"/>
                      <a:gd name="connsiteX26" fmla="*/ 238794 w 487268"/>
                      <a:gd name="connsiteY26" fmla="*/ 5715 h 196215"/>
                      <a:gd name="connsiteX27" fmla="*/ 246414 w 487268"/>
                      <a:gd name="connsiteY27" fmla="*/ 3810 h 196215"/>
                      <a:gd name="connsiteX28" fmla="*/ 301659 w 487268"/>
                      <a:gd name="connsiteY28" fmla="*/ 15240 h 196215"/>
                      <a:gd name="connsiteX29" fmla="*/ 263559 w 487268"/>
                      <a:gd name="connsiteY29" fmla="*/ 7620 h 196215"/>
                      <a:gd name="connsiteX30" fmla="*/ 337854 w 487268"/>
                      <a:gd name="connsiteY30" fmla="*/ 30480 h 196215"/>
                      <a:gd name="connsiteX31" fmla="*/ 368334 w 487268"/>
                      <a:gd name="connsiteY31" fmla="*/ 49530 h 196215"/>
                      <a:gd name="connsiteX32" fmla="*/ 385479 w 487268"/>
                      <a:gd name="connsiteY32" fmla="*/ 66675 h 196215"/>
                      <a:gd name="connsiteX33" fmla="*/ 391194 w 487268"/>
                      <a:gd name="connsiteY33" fmla="*/ 68580 h 196215"/>
                      <a:gd name="connsiteX34" fmla="*/ 396909 w 487268"/>
                      <a:gd name="connsiteY34" fmla="*/ 72390 h 196215"/>
                      <a:gd name="connsiteX35" fmla="*/ 412149 w 487268"/>
                      <a:gd name="connsiteY35" fmla="*/ 76200 h 196215"/>
                      <a:gd name="connsiteX36" fmla="*/ 425484 w 487268"/>
                      <a:gd name="connsiteY36" fmla="*/ 80010 h 196215"/>
                      <a:gd name="connsiteX37" fmla="*/ 436914 w 487268"/>
                      <a:gd name="connsiteY37" fmla="*/ 83820 h 196215"/>
                      <a:gd name="connsiteX38" fmla="*/ 440724 w 487268"/>
                      <a:gd name="connsiteY38" fmla="*/ 89535 h 196215"/>
                      <a:gd name="connsiteX39" fmla="*/ 446439 w 487268"/>
                      <a:gd name="connsiteY39" fmla="*/ 93345 h 196215"/>
                      <a:gd name="connsiteX40" fmla="*/ 454059 w 487268"/>
                      <a:gd name="connsiteY40" fmla="*/ 100965 h 196215"/>
                      <a:gd name="connsiteX41" fmla="*/ 461679 w 487268"/>
                      <a:gd name="connsiteY41" fmla="*/ 108585 h 196215"/>
                      <a:gd name="connsiteX42" fmla="*/ 463584 w 487268"/>
                      <a:gd name="connsiteY42" fmla="*/ 114300 h 196215"/>
                      <a:gd name="connsiteX43" fmla="*/ 476919 w 487268"/>
                      <a:gd name="connsiteY43" fmla="*/ 118110 h 196215"/>
                      <a:gd name="connsiteX44" fmla="*/ 482634 w 487268"/>
                      <a:gd name="connsiteY44" fmla="*/ 121920 h 196215"/>
                      <a:gd name="connsiteX45" fmla="*/ 484539 w 487268"/>
                      <a:gd name="connsiteY45" fmla="*/ 165735 h 196215"/>
                      <a:gd name="connsiteX46" fmla="*/ 480729 w 487268"/>
                      <a:gd name="connsiteY46" fmla="*/ 173355 h 196215"/>
                      <a:gd name="connsiteX47" fmla="*/ 475014 w 487268"/>
                      <a:gd name="connsiteY47" fmla="*/ 175260 h 196215"/>
                      <a:gd name="connsiteX48" fmla="*/ 457869 w 487268"/>
                      <a:gd name="connsiteY48" fmla="*/ 180975 h 196215"/>
                      <a:gd name="connsiteX49" fmla="*/ 446439 w 487268"/>
                      <a:gd name="connsiteY49" fmla="*/ 179070 h 196215"/>
                      <a:gd name="connsiteX50" fmla="*/ 429294 w 487268"/>
                      <a:gd name="connsiteY50" fmla="*/ 169545 h 196215"/>
                      <a:gd name="connsiteX51" fmla="*/ 417864 w 487268"/>
                      <a:gd name="connsiteY51" fmla="*/ 161925 h 196215"/>
                      <a:gd name="connsiteX52" fmla="*/ 414054 w 487268"/>
                      <a:gd name="connsiteY52" fmla="*/ 156210 h 196215"/>
                      <a:gd name="connsiteX53" fmla="*/ 408339 w 487268"/>
                      <a:gd name="connsiteY53" fmla="*/ 154305 h 196215"/>
                      <a:gd name="connsiteX54" fmla="*/ 406434 w 487268"/>
                      <a:gd name="connsiteY54" fmla="*/ 148590 h 196215"/>
                      <a:gd name="connsiteX55" fmla="*/ 395004 w 487268"/>
                      <a:gd name="connsiteY55" fmla="*/ 140970 h 196215"/>
                      <a:gd name="connsiteX56" fmla="*/ 391194 w 487268"/>
                      <a:gd name="connsiteY56" fmla="*/ 135255 h 196215"/>
                      <a:gd name="connsiteX57" fmla="*/ 383574 w 487268"/>
                      <a:gd name="connsiteY57" fmla="*/ 131445 h 196215"/>
                      <a:gd name="connsiteX58" fmla="*/ 374049 w 487268"/>
                      <a:gd name="connsiteY58" fmla="*/ 125730 h 196215"/>
                      <a:gd name="connsiteX59" fmla="*/ 366429 w 487268"/>
                      <a:gd name="connsiteY59" fmla="*/ 120015 h 196215"/>
                      <a:gd name="connsiteX60" fmla="*/ 353094 w 487268"/>
                      <a:gd name="connsiteY60" fmla="*/ 116205 h 196215"/>
                      <a:gd name="connsiteX61" fmla="*/ 318804 w 487268"/>
                      <a:gd name="connsiteY61" fmla="*/ 110490 h 196215"/>
                      <a:gd name="connsiteX62" fmla="*/ 313089 w 487268"/>
                      <a:gd name="connsiteY62" fmla="*/ 106680 h 196215"/>
                      <a:gd name="connsiteX63" fmla="*/ 299754 w 487268"/>
                      <a:gd name="connsiteY63" fmla="*/ 102870 h 196215"/>
                      <a:gd name="connsiteX64" fmla="*/ 294039 w 487268"/>
                      <a:gd name="connsiteY64" fmla="*/ 100965 h 196215"/>
                      <a:gd name="connsiteX65" fmla="*/ 290229 w 487268"/>
                      <a:gd name="connsiteY65" fmla="*/ 95250 h 196215"/>
                      <a:gd name="connsiteX66" fmla="*/ 284514 w 487268"/>
                      <a:gd name="connsiteY66" fmla="*/ 93345 h 196215"/>
                      <a:gd name="connsiteX67" fmla="*/ 276894 w 487268"/>
                      <a:gd name="connsiteY67" fmla="*/ 89535 h 196215"/>
                      <a:gd name="connsiteX68" fmla="*/ 269274 w 487268"/>
                      <a:gd name="connsiteY68" fmla="*/ 87630 h 196215"/>
                      <a:gd name="connsiteX69" fmla="*/ 240699 w 487268"/>
                      <a:gd name="connsiteY69" fmla="*/ 81915 h 196215"/>
                      <a:gd name="connsiteX70" fmla="*/ 179739 w 487268"/>
                      <a:gd name="connsiteY70" fmla="*/ 85725 h 196215"/>
                      <a:gd name="connsiteX71" fmla="*/ 174024 w 487268"/>
                      <a:gd name="connsiteY71" fmla="*/ 87630 h 196215"/>
                      <a:gd name="connsiteX72" fmla="*/ 151164 w 487268"/>
                      <a:gd name="connsiteY72" fmla="*/ 93345 h 196215"/>
                      <a:gd name="connsiteX73" fmla="*/ 134019 w 487268"/>
                      <a:gd name="connsiteY73" fmla="*/ 102870 h 196215"/>
                      <a:gd name="connsiteX74" fmla="*/ 132114 w 487268"/>
                      <a:gd name="connsiteY74" fmla="*/ 108585 h 196215"/>
                      <a:gd name="connsiteX75" fmla="*/ 109254 w 487268"/>
                      <a:gd name="connsiteY75" fmla="*/ 116205 h 196215"/>
                      <a:gd name="connsiteX76" fmla="*/ 101634 w 487268"/>
                      <a:gd name="connsiteY76" fmla="*/ 120015 h 196215"/>
                      <a:gd name="connsiteX77" fmla="*/ 82584 w 487268"/>
                      <a:gd name="connsiteY77" fmla="*/ 139065 h 196215"/>
                      <a:gd name="connsiteX78" fmla="*/ 76869 w 487268"/>
                      <a:gd name="connsiteY78" fmla="*/ 150495 h 196215"/>
                      <a:gd name="connsiteX79" fmla="*/ 74964 w 487268"/>
                      <a:gd name="connsiteY79" fmla="*/ 156210 h 196215"/>
                      <a:gd name="connsiteX80" fmla="*/ 36864 w 487268"/>
                      <a:gd name="connsiteY80" fmla="*/ 192405 h 196215"/>
                      <a:gd name="connsiteX81" fmla="*/ 23529 w 487268"/>
                      <a:gd name="connsiteY8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85479 w 487268"/>
                      <a:gd name="connsiteY31" fmla="*/ 66675 h 196215"/>
                      <a:gd name="connsiteX32" fmla="*/ 391194 w 487268"/>
                      <a:gd name="connsiteY32" fmla="*/ 68580 h 196215"/>
                      <a:gd name="connsiteX33" fmla="*/ 396909 w 487268"/>
                      <a:gd name="connsiteY33" fmla="*/ 72390 h 196215"/>
                      <a:gd name="connsiteX34" fmla="*/ 412149 w 487268"/>
                      <a:gd name="connsiteY34" fmla="*/ 76200 h 196215"/>
                      <a:gd name="connsiteX35" fmla="*/ 425484 w 487268"/>
                      <a:gd name="connsiteY35" fmla="*/ 80010 h 196215"/>
                      <a:gd name="connsiteX36" fmla="*/ 436914 w 487268"/>
                      <a:gd name="connsiteY36" fmla="*/ 83820 h 196215"/>
                      <a:gd name="connsiteX37" fmla="*/ 440724 w 487268"/>
                      <a:gd name="connsiteY37" fmla="*/ 89535 h 196215"/>
                      <a:gd name="connsiteX38" fmla="*/ 446439 w 487268"/>
                      <a:gd name="connsiteY38" fmla="*/ 93345 h 196215"/>
                      <a:gd name="connsiteX39" fmla="*/ 454059 w 487268"/>
                      <a:gd name="connsiteY39" fmla="*/ 100965 h 196215"/>
                      <a:gd name="connsiteX40" fmla="*/ 461679 w 487268"/>
                      <a:gd name="connsiteY40" fmla="*/ 108585 h 196215"/>
                      <a:gd name="connsiteX41" fmla="*/ 463584 w 487268"/>
                      <a:gd name="connsiteY41" fmla="*/ 114300 h 196215"/>
                      <a:gd name="connsiteX42" fmla="*/ 476919 w 487268"/>
                      <a:gd name="connsiteY42" fmla="*/ 118110 h 196215"/>
                      <a:gd name="connsiteX43" fmla="*/ 482634 w 487268"/>
                      <a:gd name="connsiteY43" fmla="*/ 121920 h 196215"/>
                      <a:gd name="connsiteX44" fmla="*/ 484539 w 487268"/>
                      <a:gd name="connsiteY44" fmla="*/ 165735 h 196215"/>
                      <a:gd name="connsiteX45" fmla="*/ 480729 w 487268"/>
                      <a:gd name="connsiteY45" fmla="*/ 173355 h 196215"/>
                      <a:gd name="connsiteX46" fmla="*/ 475014 w 487268"/>
                      <a:gd name="connsiteY46" fmla="*/ 175260 h 196215"/>
                      <a:gd name="connsiteX47" fmla="*/ 457869 w 487268"/>
                      <a:gd name="connsiteY47" fmla="*/ 180975 h 196215"/>
                      <a:gd name="connsiteX48" fmla="*/ 446439 w 487268"/>
                      <a:gd name="connsiteY48" fmla="*/ 179070 h 196215"/>
                      <a:gd name="connsiteX49" fmla="*/ 429294 w 487268"/>
                      <a:gd name="connsiteY49" fmla="*/ 169545 h 196215"/>
                      <a:gd name="connsiteX50" fmla="*/ 417864 w 487268"/>
                      <a:gd name="connsiteY50" fmla="*/ 161925 h 196215"/>
                      <a:gd name="connsiteX51" fmla="*/ 414054 w 487268"/>
                      <a:gd name="connsiteY51" fmla="*/ 156210 h 196215"/>
                      <a:gd name="connsiteX52" fmla="*/ 408339 w 487268"/>
                      <a:gd name="connsiteY52" fmla="*/ 154305 h 196215"/>
                      <a:gd name="connsiteX53" fmla="*/ 406434 w 487268"/>
                      <a:gd name="connsiteY53" fmla="*/ 148590 h 196215"/>
                      <a:gd name="connsiteX54" fmla="*/ 395004 w 487268"/>
                      <a:gd name="connsiteY54" fmla="*/ 140970 h 196215"/>
                      <a:gd name="connsiteX55" fmla="*/ 391194 w 487268"/>
                      <a:gd name="connsiteY55" fmla="*/ 135255 h 196215"/>
                      <a:gd name="connsiteX56" fmla="*/ 383574 w 487268"/>
                      <a:gd name="connsiteY56" fmla="*/ 131445 h 196215"/>
                      <a:gd name="connsiteX57" fmla="*/ 374049 w 487268"/>
                      <a:gd name="connsiteY57" fmla="*/ 125730 h 196215"/>
                      <a:gd name="connsiteX58" fmla="*/ 366429 w 487268"/>
                      <a:gd name="connsiteY58" fmla="*/ 120015 h 196215"/>
                      <a:gd name="connsiteX59" fmla="*/ 353094 w 487268"/>
                      <a:gd name="connsiteY59" fmla="*/ 116205 h 196215"/>
                      <a:gd name="connsiteX60" fmla="*/ 318804 w 487268"/>
                      <a:gd name="connsiteY60" fmla="*/ 110490 h 196215"/>
                      <a:gd name="connsiteX61" fmla="*/ 313089 w 487268"/>
                      <a:gd name="connsiteY61" fmla="*/ 106680 h 196215"/>
                      <a:gd name="connsiteX62" fmla="*/ 299754 w 487268"/>
                      <a:gd name="connsiteY62" fmla="*/ 102870 h 196215"/>
                      <a:gd name="connsiteX63" fmla="*/ 294039 w 487268"/>
                      <a:gd name="connsiteY63" fmla="*/ 100965 h 196215"/>
                      <a:gd name="connsiteX64" fmla="*/ 290229 w 487268"/>
                      <a:gd name="connsiteY64" fmla="*/ 95250 h 196215"/>
                      <a:gd name="connsiteX65" fmla="*/ 284514 w 487268"/>
                      <a:gd name="connsiteY65" fmla="*/ 93345 h 196215"/>
                      <a:gd name="connsiteX66" fmla="*/ 276894 w 487268"/>
                      <a:gd name="connsiteY66" fmla="*/ 89535 h 196215"/>
                      <a:gd name="connsiteX67" fmla="*/ 269274 w 487268"/>
                      <a:gd name="connsiteY67" fmla="*/ 87630 h 196215"/>
                      <a:gd name="connsiteX68" fmla="*/ 240699 w 487268"/>
                      <a:gd name="connsiteY68" fmla="*/ 81915 h 196215"/>
                      <a:gd name="connsiteX69" fmla="*/ 179739 w 487268"/>
                      <a:gd name="connsiteY69" fmla="*/ 85725 h 196215"/>
                      <a:gd name="connsiteX70" fmla="*/ 174024 w 487268"/>
                      <a:gd name="connsiteY70" fmla="*/ 87630 h 196215"/>
                      <a:gd name="connsiteX71" fmla="*/ 151164 w 487268"/>
                      <a:gd name="connsiteY71" fmla="*/ 93345 h 196215"/>
                      <a:gd name="connsiteX72" fmla="*/ 134019 w 487268"/>
                      <a:gd name="connsiteY72" fmla="*/ 102870 h 196215"/>
                      <a:gd name="connsiteX73" fmla="*/ 132114 w 487268"/>
                      <a:gd name="connsiteY73" fmla="*/ 108585 h 196215"/>
                      <a:gd name="connsiteX74" fmla="*/ 109254 w 487268"/>
                      <a:gd name="connsiteY74" fmla="*/ 116205 h 196215"/>
                      <a:gd name="connsiteX75" fmla="*/ 101634 w 487268"/>
                      <a:gd name="connsiteY75" fmla="*/ 120015 h 196215"/>
                      <a:gd name="connsiteX76" fmla="*/ 82584 w 487268"/>
                      <a:gd name="connsiteY76" fmla="*/ 139065 h 196215"/>
                      <a:gd name="connsiteX77" fmla="*/ 76869 w 487268"/>
                      <a:gd name="connsiteY77" fmla="*/ 150495 h 196215"/>
                      <a:gd name="connsiteX78" fmla="*/ 74964 w 487268"/>
                      <a:gd name="connsiteY78" fmla="*/ 156210 h 196215"/>
                      <a:gd name="connsiteX79" fmla="*/ 36864 w 487268"/>
                      <a:gd name="connsiteY79" fmla="*/ 192405 h 196215"/>
                      <a:gd name="connsiteX80" fmla="*/ 23529 w 487268"/>
                      <a:gd name="connsiteY8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12149 w 487268"/>
                      <a:gd name="connsiteY33" fmla="*/ 76200 h 196215"/>
                      <a:gd name="connsiteX34" fmla="*/ 425484 w 487268"/>
                      <a:gd name="connsiteY34" fmla="*/ 80010 h 196215"/>
                      <a:gd name="connsiteX35" fmla="*/ 436914 w 487268"/>
                      <a:gd name="connsiteY35" fmla="*/ 83820 h 196215"/>
                      <a:gd name="connsiteX36" fmla="*/ 440724 w 487268"/>
                      <a:gd name="connsiteY36" fmla="*/ 89535 h 196215"/>
                      <a:gd name="connsiteX37" fmla="*/ 446439 w 487268"/>
                      <a:gd name="connsiteY37" fmla="*/ 93345 h 196215"/>
                      <a:gd name="connsiteX38" fmla="*/ 454059 w 487268"/>
                      <a:gd name="connsiteY38" fmla="*/ 100965 h 196215"/>
                      <a:gd name="connsiteX39" fmla="*/ 461679 w 487268"/>
                      <a:gd name="connsiteY39" fmla="*/ 108585 h 196215"/>
                      <a:gd name="connsiteX40" fmla="*/ 463584 w 487268"/>
                      <a:gd name="connsiteY40" fmla="*/ 114300 h 196215"/>
                      <a:gd name="connsiteX41" fmla="*/ 476919 w 487268"/>
                      <a:gd name="connsiteY41" fmla="*/ 118110 h 196215"/>
                      <a:gd name="connsiteX42" fmla="*/ 482634 w 487268"/>
                      <a:gd name="connsiteY42" fmla="*/ 121920 h 196215"/>
                      <a:gd name="connsiteX43" fmla="*/ 484539 w 487268"/>
                      <a:gd name="connsiteY43" fmla="*/ 165735 h 196215"/>
                      <a:gd name="connsiteX44" fmla="*/ 480729 w 487268"/>
                      <a:gd name="connsiteY44" fmla="*/ 173355 h 196215"/>
                      <a:gd name="connsiteX45" fmla="*/ 475014 w 487268"/>
                      <a:gd name="connsiteY45" fmla="*/ 175260 h 196215"/>
                      <a:gd name="connsiteX46" fmla="*/ 457869 w 487268"/>
                      <a:gd name="connsiteY46" fmla="*/ 180975 h 196215"/>
                      <a:gd name="connsiteX47" fmla="*/ 446439 w 487268"/>
                      <a:gd name="connsiteY47" fmla="*/ 179070 h 196215"/>
                      <a:gd name="connsiteX48" fmla="*/ 429294 w 487268"/>
                      <a:gd name="connsiteY48" fmla="*/ 169545 h 196215"/>
                      <a:gd name="connsiteX49" fmla="*/ 417864 w 487268"/>
                      <a:gd name="connsiteY49" fmla="*/ 161925 h 196215"/>
                      <a:gd name="connsiteX50" fmla="*/ 414054 w 487268"/>
                      <a:gd name="connsiteY50" fmla="*/ 156210 h 196215"/>
                      <a:gd name="connsiteX51" fmla="*/ 408339 w 487268"/>
                      <a:gd name="connsiteY51" fmla="*/ 154305 h 196215"/>
                      <a:gd name="connsiteX52" fmla="*/ 406434 w 487268"/>
                      <a:gd name="connsiteY52" fmla="*/ 148590 h 196215"/>
                      <a:gd name="connsiteX53" fmla="*/ 395004 w 487268"/>
                      <a:gd name="connsiteY53" fmla="*/ 140970 h 196215"/>
                      <a:gd name="connsiteX54" fmla="*/ 391194 w 487268"/>
                      <a:gd name="connsiteY54" fmla="*/ 135255 h 196215"/>
                      <a:gd name="connsiteX55" fmla="*/ 383574 w 487268"/>
                      <a:gd name="connsiteY55" fmla="*/ 131445 h 196215"/>
                      <a:gd name="connsiteX56" fmla="*/ 374049 w 487268"/>
                      <a:gd name="connsiteY56" fmla="*/ 125730 h 196215"/>
                      <a:gd name="connsiteX57" fmla="*/ 366429 w 487268"/>
                      <a:gd name="connsiteY57" fmla="*/ 120015 h 196215"/>
                      <a:gd name="connsiteX58" fmla="*/ 353094 w 487268"/>
                      <a:gd name="connsiteY58" fmla="*/ 116205 h 196215"/>
                      <a:gd name="connsiteX59" fmla="*/ 318804 w 487268"/>
                      <a:gd name="connsiteY59" fmla="*/ 110490 h 196215"/>
                      <a:gd name="connsiteX60" fmla="*/ 313089 w 487268"/>
                      <a:gd name="connsiteY60" fmla="*/ 106680 h 196215"/>
                      <a:gd name="connsiteX61" fmla="*/ 299754 w 487268"/>
                      <a:gd name="connsiteY61" fmla="*/ 102870 h 196215"/>
                      <a:gd name="connsiteX62" fmla="*/ 294039 w 487268"/>
                      <a:gd name="connsiteY62" fmla="*/ 100965 h 196215"/>
                      <a:gd name="connsiteX63" fmla="*/ 290229 w 487268"/>
                      <a:gd name="connsiteY63" fmla="*/ 95250 h 196215"/>
                      <a:gd name="connsiteX64" fmla="*/ 284514 w 487268"/>
                      <a:gd name="connsiteY64" fmla="*/ 93345 h 196215"/>
                      <a:gd name="connsiteX65" fmla="*/ 276894 w 487268"/>
                      <a:gd name="connsiteY65" fmla="*/ 89535 h 196215"/>
                      <a:gd name="connsiteX66" fmla="*/ 269274 w 487268"/>
                      <a:gd name="connsiteY66" fmla="*/ 87630 h 196215"/>
                      <a:gd name="connsiteX67" fmla="*/ 240699 w 487268"/>
                      <a:gd name="connsiteY67" fmla="*/ 81915 h 196215"/>
                      <a:gd name="connsiteX68" fmla="*/ 179739 w 487268"/>
                      <a:gd name="connsiteY68" fmla="*/ 85725 h 196215"/>
                      <a:gd name="connsiteX69" fmla="*/ 174024 w 487268"/>
                      <a:gd name="connsiteY69" fmla="*/ 87630 h 196215"/>
                      <a:gd name="connsiteX70" fmla="*/ 151164 w 487268"/>
                      <a:gd name="connsiteY70" fmla="*/ 93345 h 196215"/>
                      <a:gd name="connsiteX71" fmla="*/ 134019 w 487268"/>
                      <a:gd name="connsiteY71" fmla="*/ 102870 h 196215"/>
                      <a:gd name="connsiteX72" fmla="*/ 132114 w 487268"/>
                      <a:gd name="connsiteY72" fmla="*/ 108585 h 196215"/>
                      <a:gd name="connsiteX73" fmla="*/ 109254 w 487268"/>
                      <a:gd name="connsiteY73" fmla="*/ 116205 h 196215"/>
                      <a:gd name="connsiteX74" fmla="*/ 101634 w 487268"/>
                      <a:gd name="connsiteY74" fmla="*/ 120015 h 196215"/>
                      <a:gd name="connsiteX75" fmla="*/ 82584 w 487268"/>
                      <a:gd name="connsiteY75" fmla="*/ 139065 h 196215"/>
                      <a:gd name="connsiteX76" fmla="*/ 76869 w 487268"/>
                      <a:gd name="connsiteY76" fmla="*/ 150495 h 196215"/>
                      <a:gd name="connsiteX77" fmla="*/ 74964 w 487268"/>
                      <a:gd name="connsiteY77" fmla="*/ 156210 h 196215"/>
                      <a:gd name="connsiteX78" fmla="*/ 36864 w 487268"/>
                      <a:gd name="connsiteY78" fmla="*/ 192405 h 196215"/>
                      <a:gd name="connsiteX79" fmla="*/ 23529 w 487268"/>
                      <a:gd name="connsiteY7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25484 w 487268"/>
                      <a:gd name="connsiteY33" fmla="*/ 80010 h 196215"/>
                      <a:gd name="connsiteX34" fmla="*/ 436914 w 487268"/>
                      <a:gd name="connsiteY34" fmla="*/ 83820 h 196215"/>
                      <a:gd name="connsiteX35" fmla="*/ 440724 w 487268"/>
                      <a:gd name="connsiteY35" fmla="*/ 89535 h 196215"/>
                      <a:gd name="connsiteX36" fmla="*/ 446439 w 487268"/>
                      <a:gd name="connsiteY36" fmla="*/ 93345 h 196215"/>
                      <a:gd name="connsiteX37" fmla="*/ 454059 w 487268"/>
                      <a:gd name="connsiteY37" fmla="*/ 100965 h 196215"/>
                      <a:gd name="connsiteX38" fmla="*/ 461679 w 487268"/>
                      <a:gd name="connsiteY38" fmla="*/ 108585 h 196215"/>
                      <a:gd name="connsiteX39" fmla="*/ 463584 w 487268"/>
                      <a:gd name="connsiteY39" fmla="*/ 114300 h 196215"/>
                      <a:gd name="connsiteX40" fmla="*/ 476919 w 487268"/>
                      <a:gd name="connsiteY40" fmla="*/ 118110 h 196215"/>
                      <a:gd name="connsiteX41" fmla="*/ 482634 w 487268"/>
                      <a:gd name="connsiteY41" fmla="*/ 121920 h 196215"/>
                      <a:gd name="connsiteX42" fmla="*/ 484539 w 487268"/>
                      <a:gd name="connsiteY42" fmla="*/ 165735 h 196215"/>
                      <a:gd name="connsiteX43" fmla="*/ 480729 w 487268"/>
                      <a:gd name="connsiteY43" fmla="*/ 173355 h 196215"/>
                      <a:gd name="connsiteX44" fmla="*/ 475014 w 487268"/>
                      <a:gd name="connsiteY44" fmla="*/ 175260 h 196215"/>
                      <a:gd name="connsiteX45" fmla="*/ 457869 w 487268"/>
                      <a:gd name="connsiteY45" fmla="*/ 180975 h 196215"/>
                      <a:gd name="connsiteX46" fmla="*/ 446439 w 487268"/>
                      <a:gd name="connsiteY46" fmla="*/ 179070 h 196215"/>
                      <a:gd name="connsiteX47" fmla="*/ 429294 w 487268"/>
                      <a:gd name="connsiteY47" fmla="*/ 169545 h 196215"/>
                      <a:gd name="connsiteX48" fmla="*/ 417864 w 487268"/>
                      <a:gd name="connsiteY48" fmla="*/ 161925 h 196215"/>
                      <a:gd name="connsiteX49" fmla="*/ 414054 w 487268"/>
                      <a:gd name="connsiteY49" fmla="*/ 156210 h 196215"/>
                      <a:gd name="connsiteX50" fmla="*/ 408339 w 487268"/>
                      <a:gd name="connsiteY50" fmla="*/ 154305 h 196215"/>
                      <a:gd name="connsiteX51" fmla="*/ 406434 w 487268"/>
                      <a:gd name="connsiteY51" fmla="*/ 148590 h 196215"/>
                      <a:gd name="connsiteX52" fmla="*/ 395004 w 487268"/>
                      <a:gd name="connsiteY52" fmla="*/ 140970 h 196215"/>
                      <a:gd name="connsiteX53" fmla="*/ 391194 w 487268"/>
                      <a:gd name="connsiteY53" fmla="*/ 135255 h 196215"/>
                      <a:gd name="connsiteX54" fmla="*/ 383574 w 487268"/>
                      <a:gd name="connsiteY54" fmla="*/ 131445 h 196215"/>
                      <a:gd name="connsiteX55" fmla="*/ 374049 w 487268"/>
                      <a:gd name="connsiteY55" fmla="*/ 125730 h 196215"/>
                      <a:gd name="connsiteX56" fmla="*/ 366429 w 487268"/>
                      <a:gd name="connsiteY56" fmla="*/ 120015 h 196215"/>
                      <a:gd name="connsiteX57" fmla="*/ 353094 w 487268"/>
                      <a:gd name="connsiteY57" fmla="*/ 116205 h 196215"/>
                      <a:gd name="connsiteX58" fmla="*/ 318804 w 487268"/>
                      <a:gd name="connsiteY58" fmla="*/ 110490 h 196215"/>
                      <a:gd name="connsiteX59" fmla="*/ 313089 w 487268"/>
                      <a:gd name="connsiteY59" fmla="*/ 106680 h 196215"/>
                      <a:gd name="connsiteX60" fmla="*/ 299754 w 487268"/>
                      <a:gd name="connsiteY60" fmla="*/ 102870 h 196215"/>
                      <a:gd name="connsiteX61" fmla="*/ 294039 w 487268"/>
                      <a:gd name="connsiteY61" fmla="*/ 100965 h 196215"/>
                      <a:gd name="connsiteX62" fmla="*/ 290229 w 487268"/>
                      <a:gd name="connsiteY62" fmla="*/ 95250 h 196215"/>
                      <a:gd name="connsiteX63" fmla="*/ 284514 w 487268"/>
                      <a:gd name="connsiteY63" fmla="*/ 93345 h 196215"/>
                      <a:gd name="connsiteX64" fmla="*/ 276894 w 487268"/>
                      <a:gd name="connsiteY64" fmla="*/ 89535 h 196215"/>
                      <a:gd name="connsiteX65" fmla="*/ 269274 w 487268"/>
                      <a:gd name="connsiteY65" fmla="*/ 87630 h 196215"/>
                      <a:gd name="connsiteX66" fmla="*/ 240699 w 487268"/>
                      <a:gd name="connsiteY66" fmla="*/ 81915 h 196215"/>
                      <a:gd name="connsiteX67" fmla="*/ 179739 w 487268"/>
                      <a:gd name="connsiteY67" fmla="*/ 85725 h 196215"/>
                      <a:gd name="connsiteX68" fmla="*/ 174024 w 487268"/>
                      <a:gd name="connsiteY68" fmla="*/ 87630 h 196215"/>
                      <a:gd name="connsiteX69" fmla="*/ 151164 w 487268"/>
                      <a:gd name="connsiteY69" fmla="*/ 93345 h 196215"/>
                      <a:gd name="connsiteX70" fmla="*/ 134019 w 487268"/>
                      <a:gd name="connsiteY70" fmla="*/ 102870 h 196215"/>
                      <a:gd name="connsiteX71" fmla="*/ 132114 w 487268"/>
                      <a:gd name="connsiteY71" fmla="*/ 108585 h 196215"/>
                      <a:gd name="connsiteX72" fmla="*/ 109254 w 487268"/>
                      <a:gd name="connsiteY72" fmla="*/ 116205 h 196215"/>
                      <a:gd name="connsiteX73" fmla="*/ 101634 w 487268"/>
                      <a:gd name="connsiteY73" fmla="*/ 120015 h 196215"/>
                      <a:gd name="connsiteX74" fmla="*/ 82584 w 487268"/>
                      <a:gd name="connsiteY74" fmla="*/ 139065 h 196215"/>
                      <a:gd name="connsiteX75" fmla="*/ 76869 w 487268"/>
                      <a:gd name="connsiteY75" fmla="*/ 150495 h 196215"/>
                      <a:gd name="connsiteX76" fmla="*/ 74964 w 487268"/>
                      <a:gd name="connsiteY76" fmla="*/ 156210 h 196215"/>
                      <a:gd name="connsiteX77" fmla="*/ 36864 w 487268"/>
                      <a:gd name="connsiteY77" fmla="*/ 192405 h 196215"/>
                      <a:gd name="connsiteX78" fmla="*/ 23529 w 487268"/>
                      <a:gd name="connsiteY7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425484 w 487268"/>
                      <a:gd name="connsiteY32" fmla="*/ 80010 h 196215"/>
                      <a:gd name="connsiteX33" fmla="*/ 436914 w 487268"/>
                      <a:gd name="connsiteY33" fmla="*/ 83820 h 196215"/>
                      <a:gd name="connsiteX34" fmla="*/ 440724 w 487268"/>
                      <a:gd name="connsiteY34" fmla="*/ 89535 h 196215"/>
                      <a:gd name="connsiteX35" fmla="*/ 446439 w 487268"/>
                      <a:gd name="connsiteY35" fmla="*/ 93345 h 196215"/>
                      <a:gd name="connsiteX36" fmla="*/ 454059 w 487268"/>
                      <a:gd name="connsiteY36" fmla="*/ 100965 h 196215"/>
                      <a:gd name="connsiteX37" fmla="*/ 461679 w 487268"/>
                      <a:gd name="connsiteY37" fmla="*/ 108585 h 196215"/>
                      <a:gd name="connsiteX38" fmla="*/ 463584 w 487268"/>
                      <a:gd name="connsiteY38" fmla="*/ 114300 h 196215"/>
                      <a:gd name="connsiteX39" fmla="*/ 476919 w 487268"/>
                      <a:gd name="connsiteY39" fmla="*/ 118110 h 196215"/>
                      <a:gd name="connsiteX40" fmla="*/ 482634 w 487268"/>
                      <a:gd name="connsiteY40" fmla="*/ 121920 h 196215"/>
                      <a:gd name="connsiteX41" fmla="*/ 484539 w 487268"/>
                      <a:gd name="connsiteY41" fmla="*/ 165735 h 196215"/>
                      <a:gd name="connsiteX42" fmla="*/ 480729 w 487268"/>
                      <a:gd name="connsiteY42" fmla="*/ 173355 h 196215"/>
                      <a:gd name="connsiteX43" fmla="*/ 475014 w 487268"/>
                      <a:gd name="connsiteY43" fmla="*/ 175260 h 196215"/>
                      <a:gd name="connsiteX44" fmla="*/ 457869 w 487268"/>
                      <a:gd name="connsiteY44" fmla="*/ 180975 h 196215"/>
                      <a:gd name="connsiteX45" fmla="*/ 446439 w 487268"/>
                      <a:gd name="connsiteY45" fmla="*/ 179070 h 196215"/>
                      <a:gd name="connsiteX46" fmla="*/ 429294 w 487268"/>
                      <a:gd name="connsiteY46" fmla="*/ 169545 h 196215"/>
                      <a:gd name="connsiteX47" fmla="*/ 417864 w 487268"/>
                      <a:gd name="connsiteY47" fmla="*/ 161925 h 196215"/>
                      <a:gd name="connsiteX48" fmla="*/ 414054 w 487268"/>
                      <a:gd name="connsiteY48" fmla="*/ 156210 h 196215"/>
                      <a:gd name="connsiteX49" fmla="*/ 408339 w 487268"/>
                      <a:gd name="connsiteY49" fmla="*/ 154305 h 196215"/>
                      <a:gd name="connsiteX50" fmla="*/ 406434 w 487268"/>
                      <a:gd name="connsiteY50" fmla="*/ 148590 h 196215"/>
                      <a:gd name="connsiteX51" fmla="*/ 395004 w 487268"/>
                      <a:gd name="connsiteY51" fmla="*/ 140970 h 196215"/>
                      <a:gd name="connsiteX52" fmla="*/ 391194 w 487268"/>
                      <a:gd name="connsiteY52" fmla="*/ 135255 h 196215"/>
                      <a:gd name="connsiteX53" fmla="*/ 383574 w 487268"/>
                      <a:gd name="connsiteY53" fmla="*/ 131445 h 196215"/>
                      <a:gd name="connsiteX54" fmla="*/ 374049 w 487268"/>
                      <a:gd name="connsiteY54" fmla="*/ 125730 h 196215"/>
                      <a:gd name="connsiteX55" fmla="*/ 366429 w 487268"/>
                      <a:gd name="connsiteY55" fmla="*/ 120015 h 196215"/>
                      <a:gd name="connsiteX56" fmla="*/ 353094 w 487268"/>
                      <a:gd name="connsiteY56" fmla="*/ 116205 h 196215"/>
                      <a:gd name="connsiteX57" fmla="*/ 318804 w 487268"/>
                      <a:gd name="connsiteY57" fmla="*/ 110490 h 196215"/>
                      <a:gd name="connsiteX58" fmla="*/ 313089 w 487268"/>
                      <a:gd name="connsiteY58" fmla="*/ 106680 h 196215"/>
                      <a:gd name="connsiteX59" fmla="*/ 299754 w 487268"/>
                      <a:gd name="connsiteY59" fmla="*/ 102870 h 196215"/>
                      <a:gd name="connsiteX60" fmla="*/ 294039 w 487268"/>
                      <a:gd name="connsiteY60" fmla="*/ 100965 h 196215"/>
                      <a:gd name="connsiteX61" fmla="*/ 290229 w 487268"/>
                      <a:gd name="connsiteY61" fmla="*/ 95250 h 196215"/>
                      <a:gd name="connsiteX62" fmla="*/ 284514 w 487268"/>
                      <a:gd name="connsiteY62" fmla="*/ 93345 h 196215"/>
                      <a:gd name="connsiteX63" fmla="*/ 276894 w 487268"/>
                      <a:gd name="connsiteY63" fmla="*/ 89535 h 196215"/>
                      <a:gd name="connsiteX64" fmla="*/ 269274 w 487268"/>
                      <a:gd name="connsiteY64" fmla="*/ 87630 h 196215"/>
                      <a:gd name="connsiteX65" fmla="*/ 240699 w 487268"/>
                      <a:gd name="connsiteY65" fmla="*/ 81915 h 196215"/>
                      <a:gd name="connsiteX66" fmla="*/ 179739 w 487268"/>
                      <a:gd name="connsiteY66" fmla="*/ 85725 h 196215"/>
                      <a:gd name="connsiteX67" fmla="*/ 174024 w 487268"/>
                      <a:gd name="connsiteY67" fmla="*/ 87630 h 196215"/>
                      <a:gd name="connsiteX68" fmla="*/ 151164 w 487268"/>
                      <a:gd name="connsiteY68" fmla="*/ 93345 h 196215"/>
                      <a:gd name="connsiteX69" fmla="*/ 134019 w 487268"/>
                      <a:gd name="connsiteY69" fmla="*/ 102870 h 196215"/>
                      <a:gd name="connsiteX70" fmla="*/ 132114 w 487268"/>
                      <a:gd name="connsiteY70" fmla="*/ 108585 h 196215"/>
                      <a:gd name="connsiteX71" fmla="*/ 109254 w 487268"/>
                      <a:gd name="connsiteY71" fmla="*/ 116205 h 196215"/>
                      <a:gd name="connsiteX72" fmla="*/ 101634 w 487268"/>
                      <a:gd name="connsiteY72" fmla="*/ 120015 h 196215"/>
                      <a:gd name="connsiteX73" fmla="*/ 82584 w 487268"/>
                      <a:gd name="connsiteY73" fmla="*/ 139065 h 196215"/>
                      <a:gd name="connsiteX74" fmla="*/ 76869 w 487268"/>
                      <a:gd name="connsiteY74" fmla="*/ 150495 h 196215"/>
                      <a:gd name="connsiteX75" fmla="*/ 74964 w 487268"/>
                      <a:gd name="connsiteY75" fmla="*/ 156210 h 196215"/>
                      <a:gd name="connsiteX76" fmla="*/ 36864 w 487268"/>
                      <a:gd name="connsiteY76" fmla="*/ 192405 h 196215"/>
                      <a:gd name="connsiteX77" fmla="*/ 23529 w 487268"/>
                      <a:gd name="connsiteY7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313089 w 487268"/>
                      <a:gd name="connsiteY57" fmla="*/ 106680 h 196215"/>
                      <a:gd name="connsiteX58" fmla="*/ 299754 w 487268"/>
                      <a:gd name="connsiteY58" fmla="*/ 102870 h 196215"/>
                      <a:gd name="connsiteX59" fmla="*/ 294039 w 487268"/>
                      <a:gd name="connsiteY59" fmla="*/ 100965 h 196215"/>
                      <a:gd name="connsiteX60" fmla="*/ 290229 w 487268"/>
                      <a:gd name="connsiteY60" fmla="*/ 95250 h 196215"/>
                      <a:gd name="connsiteX61" fmla="*/ 284514 w 487268"/>
                      <a:gd name="connsiteY61" fmla="*/ 93345 h 196215"/>
                      <a:gd name="connsiteX62" fmla="*/ 276894 w 487268"/>
                      <a:gd name="connsiteY62" fmla="*/ 89535 h 196215"/>
                      <a:gd name="connsiteX63" fmla="*/ 269274 w 487268"/>
                      <a:gd name="connsiteY63" fmla="*/ 87630 h 196215"/>
                      <a:gd name="connsiteX64" fmla="*/ 240699 w 487268"/>
                      <a:gd name="connsiteY64" fmla="*/ 81915 h 196215"/>
                      <a:gd name="connsiteX65" fmla="*/ 179739 w 487268"/>
                      <a:gd name="connsiteY65" fmla="*/ 85725 h 196215"/>
                      <a:gd name="connsiteX66" fmla="*/ 174024 w 487268"/>
                      <a:gd name="connsiteY66" fmla="*/ 87630 h 196215"/>
                      <a:gd name="connsiteX67" fmla="*/ 151164 w 487268"/>
                      <a:gd name="connsiteY67" fmla="*/ 93345 h 196215"/>
                      <a:gd name="connsiteX68" fmla="*/ 134019 w 487268"/>
                      <a:gd name="connsiteY68" fmla="*/ 102870 h 196215"/>
                      <a:gd name="connsiteX69" fmla="*/ 132114 w 487268"/>
                      <a:gd name="connsiteY69" fmla="*/ 108585 h 196215"/>
                      <a:gd name="connsiteX70" fmla="*/ 109254 w 487268"/>
                      <a:gd name="connsiteY70" fmla="*/ 116205 h 196215"/>
                      <a:gd name="connsiteX71" fmla="*/ 101634 w 487268"/>
                      <a:gd name="connsiteY71" fmla="*/ 120015 h 196215"/>
                      <a:gd name="connsiteX72" fmla="*/ 82584 w 487268"/>
                      <a:gd name="connsiteY72" fmla="*/ 139065 h 196215"/>
                      <a:gd name="connsiteX73" fmla="*/ 76869 w 487268"/>
                      <a:gd name="connsiteY73" fmla="*/ 150495 h 196215"/>
                      <a:gd name="connsiteX74" fmla="*/ 74964 w 487268"/>
                      <a:gd name="connsiteY74" fmla="*/ 156210 h 196215"/>
                      <a:gd name="connsiteX75" fmla="*/ 36864 w 487268"/>
                      <a:gd name="connsiteY75" fmla="*/ 192405 h 196215"/>
                      <a:gd name="connsiteX76" fmla="*/ 23529 w 487268"/>
                      <a:gd name="connsiteY7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299754 w 487268"/>
                      <a:gd name="connsiteY57" fmla="*/ 102870 h 196215"/>
                      <a:gd name="connsiteX58" fmla="*/ 294039 w 487268"/>
                      <a:gd name="connsiteY58" fmla="*/ 100965 h 196215"/>
                      <a:gd name="connsiteX59" fmla="*/ 290229 w 487268"/>
                      <a:gd name="connsiteY59" fmla="*/ 95250 h 196215"/>
                      <a:gd name="connsiteX60" fmla="*/ 284514 w 487268"/>
                      <a:gd name="connsiteY60" fmla="*/ 93345 h 196215"/>
                      <a:gd name="connsiteX61" fmla="*/ 276894 w 487268"/>
                      <a:gd name="connsiteY61" fmla="*/ 89535 h 196215"/>
                      <a:gd name="connsiteX62" fmla="*/ 269274 w 487268"/>
                      <a:gd name="connsiteY62" fmla="*/ 87630 h 196215"/>
                      <a:gd name="connsiteX63" fmla="*/ 240699 w 487268"/>
                      <a:gd name="connsiteY63" fmla="*/ 81915 h 196215"/>
                      <a:gd name="connsiteX64" fmla="*/ 179739 w 487268"/>
                      <a:gd name="connsiteY64" fmla="*/ 85725 h 196215"/>
                      <a:gd name="connsiteX65" fmla="*/ 174024 w 487268"/>
                      <a:gd name="connsiteY65" fmla="*/ 87630 h 196215"/>
                      <a:gd name="connsiteX66" fmla="*/ 151164 w 487268"/>
                      <a:gd name="connsiteY66" fmla="*/ 93345 h 196215"/>
                      <a:gd name="connsiteX67" fmla="*/ 134019 w 487268"/>
                      <a:gd name="connsiteY67" fmla="*/ 102870 h 196215"/>
                      <a:gd name="connsiteX68" fmla="*/ 132114 w 487268"/>
                      <a:gd name="connsiteY68" fmla="*/ 108585 h 196215"/>
                      <a:gd name="connsiteX69" fmla="*/ 109254 w 487268"/>
                      <a:gd name="connsiteY69" fmla="*/ 116205 h 196215"/>
                      <a:gd name="connsiteX70" fmla="*/ 101634 w 487268"/>
                      <a:gd name="connsiteY70" fmla="*/ 120015 h 196215"/>
                      <a:gd name="connsiteX71" fmla="*/ 82584 w 487268"/>
                      <a:gd name="connsiteY71" fmla="*/ 139065 h 196215"/>
                      <a:gd name="connsiteX72" fmla="*/ 76869 w 487268"/>
                      <a:gd name="connsiteY72" fmla="*/ 150495 h 196215"/>
                      <a:gd name="connsiteX73" fmla="*/ 74964 w 487268"/>
                      <a:gd name="connsiteY73" fmla="*/ 156210 h 196215"/>
                      <a:gd name="connsiteX74" fmla="*/ 36864 w 487268"/>
                      <a:gd name="connsiteY74" fmla="*/ 192405 h 196215"/>
                      <a:gd name="connsiteX75" fmla="*/ 23529 w 487268"/>
                      <a:gd name="connsiteY7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299754 w 487268"/>
                      <a:gd name="connsiteY56" fmla="*/ 102870 h 196215"/>
                      <a:gd name="connsiteX57" fmla="*/ 294039 w 487268"/>
                      <a:gd name="connsiteY57" fmla="*/ 100965 h 196215"/>
                      <a:gd name="connsiteX58" fmla="*/ 290229 w 487268"/>
                      <a:gd name="connsiteY58" fmla="*/ 95250 h 196215"/>
                      <a:gd name="connsiteX59" fmla="*/ 284514 w 487268"/>
                      <a:gd name="connsiteY59" fmla="*/ 93345 h 196215"/>
                      <a:gd name="connsiteX60" fmla="*/ 276894 w 487268"/>
                      <a:gd name="connsiteY60" fmla="*/ 89535 h 196215"/>
                      <a:gd name="connsiteX61" fmla="*/ 269274 w 487268"/>
                      <a:gd name="connsiteY61" fmla="*/ 87630 h 196215"/>
                      <a:gd name="connsiteX62" fmla="*/ 240699 w 487268"/>
                      <a:gd name="connsiteY62" fmla="*/ 81915 h 196215"/>
                      <a:gd name="connsiteX63" fmla="*/ 179739 w 487268"/>
                      <a:gd name="connsiteY63" fmla="*/ 85725 h 196215"/>
                      <a:gd name="connsiteX64" fmla="*/ 174024 w 487268"/>
                      <a:gd name="connsiteY64" fmla="*/ 87630 h 196215"/>
                      <a:gd name="connsiteX65" fmla="*/ 151164 w 487268"/>
                      <a:gd name="connsiteY65" fmla="*/ 93345 h 196215"/>
                      <a:gd name="connsiteX66" fmla="*/ 134019 w 487268"/>
                      <a:gd name="connsiteY66" fmla="*/ 102870 h 196215"/>
                      <a:gd name="connsiteX67" fmla="*/ 132114 w 487268"/>
                      <a:gd name="connsiteY67" fmla="*/ 108585 h 196215"/>
                      <a:gd name="connsiteX68" fmla="*/ 109254 w 487268"/>
                      <a:gd name="connsiteY68" fmla="*/ 116205 h 196215"/>
                      <a:gd name="connsiteX69" fmla="*/ 101634 w 487268"/>
                      <a:gd name="connsiteY69" fmla="*/ 120015 h 196215"/>
                      <a:gd name="connsiteX70" fmla="*/ 82584 w 487268"/>
                      <a:gd name="connsiteY70" fmla="*/ 139065 h 196215"/>
                      <a:gd name="connsiteX71" fmla="*/ 76869 w 487268"/>
                      <a:gd name="connsiteY71" fmla="*/ 150495 h 196215"/>
                      <a:gd name="connsiteX72" fmla="*/ 74964 w 487268"/>
                      <a:gd name="connsiteY72" fmla="*/ 156210 h 196215"/>
                      <a:gd name="connsiteX73" fmla="*/ 36864 w 487268"/>
                      <a:gd name="connsiteY73" fmla="*/ 192405 h 196215"/>
                      <a:gd name="connsiteX74" fmla="*/ 23529 w 487268"/>
                      <a:gd name="connsiteY7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353094 w 487268"/>
                      <a:gd name="connsiteY54" fmla="*/ 116205 h 196215"/>
                      <a:gd name="connsiteX55" fmla="*/ 299754 w 487268"/>
                      <a:gd name="connsiteY55" fmla="*/ 102870 h 196215"/>
                      <a:gd name="connsiteX56" fmla="*/ 294039 w 487268"/>
                      <a:gd name="connsiteY56" fmla="*/ 100965 h 196215"/>
                      <a:gd name="connsiteX57" fmla="*/ 290229 w 487268"/>
                      <a:gd name="connsiteY57" fmla="*/ 95250 h 196215"/>
                      <a:gd name="connsiteX58" fmla="*/ 284514 w 487268"/>
                      <a:gd name="connsiteY58" fmla="*/ 93345 h 196215"/>
                      <a:gd name="connsiteX59" fmla="*/ 276894 w 487268"/>
                      <a:gd name="connsiteY59" fmla="*/ 89535 h 196215"/>
                      <a:gd name="connsiteX60" fmla="*/ 269274 w 487268"/>
                      <a:gd name="connsiteY60" fmla="*/ 87630 h 196215"/>
                      <a:gd name="connsiteX61" fmla="*/ 240699 w 487268"/>
                      <a:gd name="connsiteY61" fmla="*/ 81915 h 196215"/>
                      <a:gd name="connsiteX62" fmla="*/ 179739 w 487268"/>
                      <a:gd name="connsiteY62" fmla="*/ 85725 h 196215"/>
                      <a:gd name="connsiteX63" fmla="*/ 174024 w 487268"/>
                      <a:gd name="connsiteY63" fmla="*/ 87630 h 196215"/>
                      <a:gd name="connsiteX64" fmla="*/ 151164 w 487268"/>
                      <a:gd name="connsiteY64" fmla="*/ 93345 h 196215"/>
                      <a:gd name="connsiteX65" fmla="*/ 134019 w 487268"/>
                      <a:gd name="connsiteY65" fmla="*/ 102870 h 196215"/>
                      <a:gd name="connsiteX66" fmla="*/ 132114 w 487268"/>
                      <a:gd name="connsiteY66" fmla="*/ 108585 h 196215"/>
                      <a:gd name="connsiteX67" fmla="*/ 109254 w 487268"/>
                      <a:gd name="connsiteY67" fmla="*/ 116205 h 196215"/>
                      <a:gd name="connsiteX68" fmla="*/ 101634 w 487268"/>
                      <a:gd name="connsiteY68" fmla="*/ 120015 h 196215"/>
                      <a:gd name="connsiteX69" fmla="*/ 82584 w 487268"/>
                      <a:gd name="connsiteY69" fmla="*/ 139065 h 196215"/>
                      <a:gd name="connsiteX70" fmla="*/ 76869 w 487268"/>
                      <a:gd name="connsiteY70" fmla="*/ 150495 h 196215"/>
                      <a:gd name="connsiteX71" fmla="*/ 74964 w 487268"/>
                      <a:gd name="connsiteY71" fmla="*/ 156210 h 196215"/>
                      <a:gd name="connsiteX72" fmla="*/ 36864 w 487268"/>
                      <a:gd name="connsiteY72" fmla="*/ 192405 h 196215"/>
                      <a:gd name="connsiteX73" fmla="*/ 23529 w 487268"/>
                      <a:gd name="connsiteY7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4964 w 487268"/>
                      <a:gd name="connsiteY69" fmla="*/ 156210 h 196215"/>
                      <a:gd name="connsiteX70" fmla="*/ 36864 w 487268"/>
                      <a:gd name="connsiteY70" fmla="*/ 192405 h 196215"/>
                      <a:gd name="connsiteX71" fmla="*/ 23529 w 487268"/>
                      <a:gd name="connsiteY7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82584 w 487268"/>
                      <a:gd name="connsiteY67" fmla="*/ 139065 h 196215"/>
                      <a:gd name="connsiteX68" fmla="*/ 74964 w 487268"/>
                      <a:gd name="connsiteY68" fmla="*/ 156210 h 196215"/>
                      <a:gd name="connsiteX69" fmla="*/ 36864 w 487268"/>
                      <a:gd name="connsiteY69" fmla="*/ 192405 h 196215"/>
                      <a:gd name="connsiteX70" fmla="*/ 23529 w 487268"/>
                      <a:gd name="connsiteY7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74964 w 487268"/>
                      <a:gd name="connsiteY67" fmla="*/ 156210 h 196215"/>
                      <a:gd name="connsiteX68" fmla="*/ 36864 w 487268"/>
                      <a:gd name="connsiteY68" fmla="*/ 192405 h 196215"/>
                      <a:gd name="connsiteX69" fmla="*/ 23529 w 487268"/>
                      <a:gd name="connsiteY6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1634 w 487268"/>
                      <a:gd name="connsiteY66" fmla="*/ 14287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32114 w 487268"/>
                      <a:gd name="connsiteY64" fmla="*/ 108585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41639 w 487268"/>
                      <a:gd name="connsiteY64" fmla="*/ 102870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36864 w 487268"/>
                      <a:gd name="connsiteY65" fmla="*/ 19240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954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14969 w 487268"/>
                      <a:gd name="connsiteY64" fmla="*/ 12763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99754 w 487268"/>
                      <a:gd name="connsiteY55" fmla="*/ 102870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84514 w 487268"/>
                      <a:gd name="connsiteY54" fmla="*/ 93345 h 196215"/>
                      <a:gd name="connsiteX55" fmla="*/ 276894 w 487268"/>
                      <a:gd name="connsiteY55" fmla="*/ 89535 h 196215"/>
                      <a:gd name="connsiteX56" fmla="*/ 269274 w 487268"/>
                      <a:gd name="connsiteY56" fmla="*/ 87630 h 196215"/>
                      <a:gd name="connsiteX57" fmla="*/ 240699 w 487268"/>
                      <a:gd name="connsiteY57" fmla="*/ 81915 h 196215"/>
                      <a:gd name="connsiteX58" fmla="*/ 179739 w 487268"/>
                      <a:gd name="connsiteY58" fmla="*/ 85725 h 196215"/>
                      <a:gd name="connsiteX59" fmla="*/ 174024 w 487268"/>
                      <a:gd name="connsiteY59" fmla="*/ 87630 h 196215"/>
                      <a:gd name="connsiteX60" fmla="*/ 141639 w 487268"/>
                      <a:gd name="connsiteY60" fmla="*/ 102870 h 196215"/>
                      <a:gd name="connsiteX61" fmla="*/ 114969 w 487268"/>
                      <a:gd name="connsiteY61" fmla="*/ 127635 h 196215"/>
                      <a:gd name="connsiteX62" fmla="*/ 73059 w 487268"/>
                      <a:gd name="connsiteY62" fmla="*/ 167640 h 196215"/>
                      <a:gd name="connsiteX63" fmla="*/ 23529 w 487268"/>
                      <a:gd name="connsiteY63" fmla="*/ 196215 h 196215"/>
                      <a:gd name="connsiteX0" fmla="*/ 73059 w 487268"/>
                      <a:gd name="connsiteY0" fmla="*/ 167640 h 196290"/>
                      <a:gd name="connsiteX1" fmla="*/ 23529 w 487268"/>
                      <a:gd name="connsiteY1" fmla="*/ 196215 h 196290"/>
                      <a:gd name="connsiteX2" fmla="*/ 4479 w 487268"/>
                      <a:gd name="connsiteY2" fmla="*/ 175260 h 196290"/>
                      <a:gd name="connsiteX3" fmla="*/ 669 w 487268"/>
                      <a:gd name="connsiteY3" fmla="*/ 169545 h 196290"/>
                      <a:gd name="connsiteX4" fmla="*/ 4479 w 487268"/>
                      <a:gd name="connsiteY4" fmla="*/ 137160 h 196290"/>
                      <a:gd name="connsiteX5" fmla="*/ 12099 w 487268"/>
                      <a:gd name="connsiteY5" fmla="*/ 114300 h 196290"/>
                      <a:gd name="connsiteX6" fmla="*/ 25434 w 487268"/>
                      <a:gd name="connsiteY6" fmla="*/ 97155 h 196290"/>
                      <a:gd name="connsiteX7" fmla="*/ 31149 w 487268"/>
                      <a:gd name="connsiteY7" fmla="*/ 95250 h 196290"/>
                      <a:gd name="connsiteX8" fmla="*/ 33054 w 487268"/>
                      <a:gd name="connsiteY8" fmla="*/ 87630 h 196290"/>
                      <a:gd name="connsiteX9" fmla="*/ 38769 w 487268"/>
                      <a:gd name="connsiteY9" fmla="*/ 85725 h 196290"/>
                      <a:gd name="connsiteX10" fmla="*/ 55914 w 487268"/>
                      <a:gd name="connsiteY10" fmla="*/ 70485 h 196290"/>
                      <a:gd name="connsiteX11" fmla="*/ 63534 w 487268"/>
                      <a:gd name="connsiteY11" fmla="*/ 62865 h 196290"/>
                      <a:gd name="connsiteX12" fmla="*/ 82584 w 487268"/>
                      <a:gd name="connsiteY12" fmla="*/ 47625 h 196290"/>
                      <a:gd name="connsiteX13" fmla="*/ 95919 w 487268"/>
                      <a:gd name="connsiteY13" fmla="*/ 41910 h 196290"/>
                      <a:gd name="connsiteX14" fmla="*/ 101634 w 487268"/>
                      <a:gd name="connsiteY14" fmla="*/ 38100 h 196290"/>
                      <a:gd name="connsiteX15" fmla="*/ 113064 w 487268"/>
                      <a:gd name="connsiteY15" fmla="*/ 34290 h 196290"/>
                      <a:gd name="connsiteX16" fmla="*/ 128304 w 487268"/>
                      <a:gd name="connsiteY16" fmla="*/ 24765 h 196290"/>
                      <a:gd name="connsiteX17" fmla="*/ 139734 w 487268"/>
                      <a:gd name="connsiteY17" fmla="*/ 17145 h 196290"/>
                      <a:gd name="connsiteX18" fmla="*/ 145449 w 487268"/>
                      <a:gd name="connsiteY18" fmla="*/ 15240 h 196290"/>
                      <a:gd name="connsiteX19" fmla="*/ 156879 w 487268"/>
                      <a:gd name="connsiteY19" fmla="*/ 9525 h 196290"/>
                      <a:gd name="connsiteX20" fmla="*/ 172119 w 487268"/>
                      <a:gd name="connsiteY20" fmla="*/ 7620 h 196290"/>
                      <a:gd name="connsiteX21" fmla="*/ 196884 w 487268"/>
                      <a:gd name="connsiteY21" fmla="*/ 5715 h 196290"/>
                      <a:gd name="connsiteX22" fmla="*/ 212124 w 487268"/>
                      <a:gd name="connsiteY22" fmla="*/ 1905 h 196290"/>
                      <a:gd name="connsiteX23" fmla="*/ 219744 w 487268"/>
                      <a:gd name="connsiteY23" fmla="*/ 0 h 196290"/>
                      <a:gd name="connsiteX24" fmla="*/ 231174 w 487268"/>
                      <a:gd name="connsiteY24" fmla="*/ 1905 h 196290"/>
                      <a:gd name="connsiteX25" fmla="*/ 238794 w 487268"/>
                      <a:gd name="connsiteY25" fmla="*/ 5715 h 196290"/>
                      <a:gd name="connsiteX26" fmla="*/ 246414 w 487268"/>
                      <a:gd name="connsiteY26" fmla="*/ 3810 h 196290"/>
                      <a:gd name="connsiteX27" fmla="*/ 301659 w 487268"/>
                      <a:gd name="connsiteY27" fmla="*/ 15240 h 196290"/>
                      <a:gd name="connsiteX28" fmla="*/ 263559 w 487268"/>
                      <a:gd name="connsiteY28" fmla="*/ 7620 h 196290"/>
                      <a:gd name="connsiteX29" fmla="*/ 337854 w 487268"/>
                      <a:gd name="connsiteY29" fmla="*/ 30480 h 196290"/>
                      <a:gd name="connsiteX30" fmla="*/ 368334 w 487268"/>
                      <a:gd name="connsiteY30" fmla="*/ 49530 h 196290"/>
                      <a:gd name="connsiteX31" fmla="*/ 425484 w 487268"/>
                      <a:gd name="connsiteY31" fmla="*/ 80010 h 196290"/>
                      <a:gd name="connsiteX32" fmla="*/ 436914 w 487268"/>
                      <a:gd name="connsiteY32" fmla="*/ 83820 h 196290"/>
                      <a:gd name="connsiteX33" fmla="*/ 440724 w 487268"/>
                      <a:gd name="connsiteY33" fmla="*/ 89535 h 196290"/>
                      <a:gd name="connsiteX34" fmla="*/ 446439 w 487268"/>
                      <a:gd name="connsiteY34" fmla="*/ 93345 h 196290"/>
                      <a:gd name="connsiteX35" fmla="*/ 454059 w 487268"/>
                      <a:gd name="connsiteY35" fmla="*/ 100965 h 196290"/>
                      <a:gd name="connsiteX36" fmla="*/ 461679 w 487268"/>
                      <a:gd name="connsiteY36" fmla="*/ 108585 h 196290"/>
                      <a:gd name="connsiteX37" fmla="*/ 463584 w 487268"/>
                      <a:gd name="connsiteY37" fmla="*/ 114300 h 196290"/>
                      <a:gd name="connsiteX38" fmla="*/ 476919 w 487268"/>
                      <a:gd name="connsiteY38" fmla="*/ 118110 h 196290"/>
                      <a:gd name="connsiteX39" fmla="*/ 482634 w 487268"/>
                      <a:gd name="connsiteY39" fmla="*/ 121920 h 196290"/>
                      <a:gd name="connsiteX40" fmla="*/ 484539 w 487268"/>
                      <a:gd name="connsiteY40" fmla="*/ 165735 h 196290"/>
                      <a:gd name="connsiteX41" fmla="*/ 480729 w 487268"/>
                      <a:gd name="connsiteY41" fmla="*/ 173355 h 196290"/>
                      <a:gd name="connsiteX42" fmla="*/ 475014 w 487268"/>
                      <a:gd name="connsiteY42" fmla="*/ 175260 h 196290"/>
                      <a:gd name="connsiteX43" fmla="*/ 457869 w 487268"/>
                      <a:gd name="connsiteY43" fmla="*/ 180975 h 196290"/>
                      <a:gd name="connsiteX44" fmla="*/ 446439 w 487268"/>
                      <a:gd name="connsiteY44" fmla="*/ 179070 h 196290"/>
                      <a:gd name="connsiteX45" fmla="*/ 429294 w 487268"/>
                      <a:gd name="connsiteY45" fmla="*/ 169545 h 196290"/>
                      <a:gd name="connsiteX46" fmla="*/ 417864 w 487268"/>
                      <a:gd name="connsiteY46" fmla="*/ 161925 h 196290"/>
                      <a:gd name="connsiteX47" fmla="*/ 414054 w 487268"/>
                      <a:gd name="connsiteY47" fmla="*/ 156210 h 196290"/>
                      <a:gd name="connsiteX48" fmla="*/ 408339 w 487268"/>
                      <a:gd name="connsiteY48" fmla="*/ 154305 h 196290"/>
                      <a:gd name="connsiteX49" fmla="*/ 406434 w 487268"/>
                      <a:gd name="connsiteY49" fmla="*/ 148590 h 196290"/>
                      <a:gd name="connsiteX50" fmla="*/ 395004 w 487268"/>
                      <a:gd name="connsiteY50" fmla="*/ 140970 h 196290"/>
                      <a:gd name="connsiteX51" fmla="*/ 391194 w 487268"/>
                      <a:gd name="connsiteY51" fmla="*/ 135255 h 196290"/>
                      <a:gd name="connsiteX52" fmla="*/ 383574 w 487268"/>
                      <a:gd name="connsiteY52" fmla="*/ 131445 h 196290"/>
                      <a:gd name="connsiteX53" fmla="*/ 335949 w 487268"/>
                      <a:gd name="connsiteY53" fmla="*/ 110490 h 196290"/>
                      <a:gd name="connsiteX54" fmla="*/ 284514 w 487268"/>
                      <a:gd name="connsiteY54" fmla="*/ 93345 h 196290"/>
                      <a:gd name="connsiteX55" fmla="*/ 276894 w 487268"/>
                      <a:gd name="connsiteY55" fmla="*/ 89535 h 196290"/>
                      <a:gd name="connsiteX56" fmla="*/ 269274 w 487268"/>
                      <a:gd name="connsiteY56" fmla="*/ 87630 h 196290"/>
                      <a:gd name="connsiteX57" fmla="*/ 240699 w 487268"/>
                      <a:gd name="connsiteY57" fmla="*/ 81915 h 196290"/>
                      <a:gd name="connsiteX58" fmla="*/ 179739 w 487268"/>
                      <a:gd name="connsiteY58" fmla="*/ 85725 h 196290"/>
                      <a:gd name="connsiteX59" fmla="*/ 174024 w 487268"/>
                      <a:gd name="connsiteY59" fmla="*/ 87630 h 196290"/>
                      <a:gd name="connsiteX60" fmla="*/ 141639 w 487268"/>
                      <a:gd name="connsiteY60" fmla="*/ 102870 h 196290"/>
                      <a:gd name="connsiteX61" fmla="*/ 114969 w 487268"/>
                      <a:gd name="connsiteY61" fmla="*/ 127635 h 196290"/>
                      <a:gd name="connsiteX62" fmla="*/ 73059 w 487268"/>
                      <a:gd name="connsiteY62" fmla="*/ 167640 h 196290"/>
                      <a:gd name="connsiteX0" fmla="*/ 75104 w 489313"/>
                      <a:gd name="connsiteY0" fmla="*/ 167640 h 180975"/>
                      <a:gd name="connsiteX1" fmla="*/ 6524 w 489313"/>
                      <a:gd name="connsiteY1" fmla="*/ 175260 h 180975"/>
                      <a:gd name="connsiteX2" fmla="*/ 2714 w 489313"/>
                      <a:gd name="connsiteY2" fmla="*/ 169545 h 180975"/>
                      <a:gd name="connsiteX3" fmla="*/ 6524 w 489313"/>
                      <a:gd name="connsiteY3" fmla="*/ 137160 h 180975"/>
                      <a:gd name="connsiteX4" fmla="*/ 14144 w 489313"/>
                      <a:gd name="connsiteY4" fmla="*/ 114300 h 180975"/>
                      <a:gd name="connsiteX5" fmla="*/ 27479 w 489313"/>
                      <a:gd name="connsiteY5" fmla="*/ 97155 h 180975"/>
                      <a:gd name="connsiteX6" fmla="*/ 33194 w 489313"/>
                      <a:gd name="connsiteY6" fmla="*/ 95250 h 180975"/>
                      <a:gd name="connsiteX7" fmla="*/ 35099 w 489313"/>
                      <a:gd name="connsiteY7" fmla="*/ 87630 h 180975"/>
                      <a:gd name="connsiteX8" fmla="*/ 40814 w 489313"/>
                      <a:gd name="connsiteY8" fmla="*/ 85725 h 180975"/>
                      <a:gd name="connsiteX9" fmla="*/ 57959 w 489313"/>
                      <a:gd name="connsiteY9" fmla="*/ 70485 h 180975"/>
                      <a:gd name="connsiteX10" fmla="*/ 65579 w 489313"/>
                      <a:gd name="connsiteY10" fmla="*/ 62865 h 180975"/>
                      <a:gd name="connsiteX11" fmla="*/ 84629 w 489313"/>
                      <a:gd name="connsiteY11" fmla="*/ 47625 h 180975"/>
                      <a:gd name="connsiteX12" fmla="*/ 97964 w 489313"/>
                      <a:gd name="connsiteY12" fmla="*/ 41910 h 180975"/>
                      <a:gd name="connsiteX13" fmla="*/ 103679 w 489313"/>
                      <a:gd name="connsiteY13" fmla="*/ 38100 h 180975"/>
                      <a:gd name="connsiteX14" fmla="*/ 115109 w 489313"/>
                      <a:gd name="connsiteY14" fmla="*/ 34290 h 180975"/>
                      <a:gd name="connsiteX15" fmla="*/ 130349 w 489313"/>
                      <a:gd name="connsiteY15" fmla="*/ 24765 h 180975"/>
                      <a:gd name="connsiteX16" fmla="*/ 141779 w 489313"/>
                      <a:gd name="connsiteY16" fmla="*/ 17145 h 180975"/>
                      <a:gd name="connsiteX17" fmla="*/ 147494 w 489313"/>
                      <a:gd name="connsiteY17" fmla="*/ 15240 h 180975"/>
                      <a:gd name="connsiteX18" fmla="*/ 158924 w 489313"/>
                      <a:gd name="connsiteY18" fmla="*/ 9525 h 180975"/>
                      <a:gd name="connsiteX19" fmla="*/ 174164 w 489313"/>
                      <a:gd name="connsiteY19" fmla="*/ 7620 h 180975"/>
                      <a:gd name="connsiteX20" fmla="*/ 198929 w 489313"/>
                      <a:gd name="connsiteY20" fmla="*/ 5715 h 180975"/>
                      <a:gd name="connsiteX21" fmla="*/ 214169 w 489313"/>
                      <a:gd name="connsiteY21" fmla="*/ 1905 h 180975"/>
                      <a:gd name="connsiteX22" fmla="*/ 221789 w 489313"/>
                      <a:gd name="connsiteY22" fmla="*/ 0 h 180975"/>
                      <a:gd name="connsiteX23" fmla="*/ 233219 w 489313"/>
                      <a:gd name="connsiteY23" fmla="*/ 1905 h 180975"/>
                      <a:gd name="connsiteX24" fmla="*/ 240839 w 489313"/>
                      <a:gd name="connsiteY24" fmla="*/ 5715 h 180975"/>
                      <a:gd name="connsiteX25" fmla="*/ 248459 w 489313"/>
                      <a:gd name="connsiteY25" fmla="*/ 3810 h 180975"/>
                      <a:gd name="connsiteX26" fmla="*/ 303704 w 489313"/>
                      <a:gd name="connsiteY26" fmla="*/ 15240 h 180975"/>
                      <a:gd name="connsiteX27" fmla="*/ 265604 w 489313"/>
                      <a:gd name="connsiteY27" fmla="*/ 7620 h 180975"/>
                      <a:gd name="connsiteX28" fmla="*/ 339899 w 489313"/>
                      <a:gd name="connsiteY28" fmla="*/ 30480 h 180975"/>
                      <a:gd name="connsiteX29" fmla="*/ 370379 w 489313"/>
                      <a:gd name="connsiteY29" fmla="*/ 49530 h 180975"/>
                      <a:gd name="connsiteX30" fmla="*/ 427529 w 489313"/>
                      <a:gd name="connsiteY30" fmla="*/ 80010 h 180975"/>
                      <a:gd name="connsiteX31" fmla="*/ 438959 w 489313"/>
                      <a:gd name="connsiteY31" fmla="*/ 83820 h 180975"/>
                      <a:gd name="connsiteX32" fmla="*/ 442769 w 489313"/>
                      <a:gd name="connsiteY32" fmla="*/ 89535 h 180975"/>
                      <a:gd name="connsiteX33" fmla="*/ 448484 w 489313"/>
                      <a:gd name="connsiteY33" fmla="*/ 93345 h 180975"/>
                      <a:gd name="connsiteX34" fmla="*/ 456104 w 489313"/>
                      <a:gd name="connsiteY34" fmla="*/ 100965 h 180975"/>
                      <a:gd name="connsiteX35" fmla="*/ 463724 w 489313"/>
                      <a:gd name="connsiteY35" fmla="*/ 108585 h 180975"/>
                      <a:gd name="connsiteX36" fmla="*/ 465629 w 489313"/>
                      <a:gd name="connsiteY36" fmla="*/ 114300 h 180975"/>
                      <a:gd name="connsiteX37" fmla="*/ 478964 w 489313"/>
                      <a:gd name="connsiteY37" fmla="*/ 118110 h 180975"/>
                      <a:gd name="connsiteX38" fmla="*/ 484679 w 489313"/>
                      <a:gd name="connsiteY38" fmla="*/ 121920 h 180975"/>
                      <a:gd name="connsiteX39" fmla="*/ 486584 w 489313"/>
                      <a:gd name="connsiteY39" fmla="*/ 165735 h 180975"/>
                      <a:gd name="connsiteX40" fmla="*/ 482774 w 489313"/>
                      <a:gd name="connsiteY40" fmla="*/ 173355 h 180975"/>
                      <a:gd name="connsiteX41" fmla="*/ 477059 w 489313"/>
                      <a:gd name="connsiteY41" fmla="*/ 175260 h 180975"/>
                      <a:gd name="connsiteX42" fmla="*/ 459914 w 489313"/>
                      <a:gd name="connsiteY42" fmla="*/ 180975 h 180975"/>
                      <a:gd name="connsiteX43" fmla="*/ 448484 w 489313"/>
                      <a:gd name="connsiteY43" fmla="*/ 179070 h 180975"/>
                      <a:gd name="connsiteX44" fmla="*/ 431339 w 489313"/>
                      <a:gd name="connsiteY44" fmla="*/ 169545 h 180975"/>
                      <a:gd name="connsiteX45" fmla="*/ 419909 w 489313"/>
                      <a:gd name="connsiteY45" fmla="*/ 161925 h 180975"/>
                      <a:gd name="connsiteX46" fmla="*/ 416099 w 489313"/>
                      <a:gd name="connsiteY46" fmla="*/ 156210 h 180975"/>
                      <a:gd name="connsiteX47" fmla="*/ 410384 w 489313"/>
                      <a:gd name="connsiteY47" fmla="*/ 154305 h 180975"/>
                      <a:gd name="connsiteX48" fmla="*/ 408479 w 489313"/>
                      <a:gd name="connsiteY48" fmla="*/ 148590 h 180975"/>
                      <a:gd name="connsiteX49" fmla="*/ 397049 w 489313"/>
                      <a:gd name="connsiteY49" fmla="*/ 140970 h 180975"/>
                      <a:gd name="connsiteX50" fmla="*/ 393239 w 489313"/>
                      <a:gd name="connsiteY50" fmla="*/ 135255 h 180975"/>
                      <a:gd name="connsiteX51" fmla="*/ 385619 w 489313"/>
                      <a:gd name="connsiteY51" fmla="*/ 131445 h 180975"/>
                      <a:gd name="connsiteX52" fmla="*/ 337994 w 489313"/>
                      <a:gd name="connsiteY52" fmla="*/ 110490 h 180975"/>
                      <a:gd name="connsiteX53" fmla="*/ 286559 w 489313"/>
                      <a:gd name="connsiteY53" fmla="*/ 93345 h 180975"/>
                      <a:gd name="connsiteX54" fmla="*/ 278939 w 489313"/>
                      <a:gd name="connsiteY54" fmla="*/ 89535 h 180975"/>
                      <a:gd name="connsiteX55" fmla="*/ 271319 w 489313"/>
                      <a:gd name="connsiteY55" fmla="*/ 87630 h 180975"/>
                      <a:gd name="connsiteX56" fmla="*/ 242744 w 489313"/>
                      <a:gd name="connsiteY56" fmla="*/ 81915 h 180975"/>
                      <a:gd name="connsiteX57" fmla="*/ 181784 w 489313"/>
                      <a:gd name="connsiteY57" fmla="*/ 85725 h 180975"/>
                      <a:gd name="connsiteX58" fmla="*/ 176069 w 489313"/>
                      <a:gd name="connsiteY58" fmla="*/ 87630 h 180975"/>
                      <a:gd name="connsiteX59" fmla="*/ 143684 w 489313"/>
                      <a:gd name="connsiteY59" fmla="*/ 102870 h 180975"/>
                      <a:gd name="connsiteX60" fmla="*/ 117014 w 489313"/>
                      <a:gd name="connsiteY60" fmla="*/ 127635 h 180975"/>
                      <a:gd name="connsiteX61" fmla="*/ 75104 w 489313"/>
                      <a:gd name="connsiteY61" fmla="*/ 167640 h 180975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114970 w 487269"/>
                      <a:gd name="connsiteY60" fmla="*/ 127635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67345 w 487269"/>
                      <a:gd name="connsiteY60" fmla="*/ 15621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2573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43545 w 487269"/>
                      <a:gd name="connsiteY58" fmla="*/ 97155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0338 w 485507"/>
                      <a:gd name="connsiteY0" fmla="*/ 194310 h 196322"/>
                      <a:gd name="connsiteX1" fmla="*/ 2718 w 485507"/>
                      <a:gd name="connsiteY1" fmla="*/ 175260 h 196322"/>
                      <a:gd name="connsiteX2" fmla="*/ 2718 w 485507"/>
                      <a:gd name="connsiteY2" fmla="*/ 137160 h 196322"/>
                      <a:gd name="connsiteX3" fmla="*/ 10338 w 485507"/>
                      <a:gd name="connsiteY3" fmla="*/ 114300 h 196322"/>
                      <a:gd name="connsiteX4" fmla="*/ 23673 w 485507"/>
                      <a:gd name="connsiteY4" fmla="*/ 97155 h 196322"/>
                      <a:gd name="connsiteX5" fmla="*/ 29388 w 485507"/>
                      <a:gd name="connsiteY5" fmla="*/ 95250 h 196322"/>
                      <a:gd name="connsiteX6" fmla="*/ 31293 w 485507"/>
                      <a:gd name="connsiteY6" fmla="*/ 87630 h 196322"/>
                      <a:gd name="connsiteX7" fmla="*/ 37008 w 485507"/>
                      <a:gd name="connsiteY7" fmla="*/ 85725 h 196322"/>
                      <a:gd name="connsiteX8" fmla="*/ 54153 w 485507"/>
                      <a:gd name="connsiteY8" fmla="*/ 70485 h 196322"/>
                      <a:gd name="connsiteX9" fmla="*/ 61773 w 485507"/>
                      <a:gd name="connsiteY9" fmla="*/ 62865 h 196322"/>
                      <a:gd name="connsiteX10" fmla="*/ 80823 w 485507"/>
                      <a:gd name="connsiteY10" fmla="*/ 47625 h 196322"/>
                      <a:gd name="connsiteX11" fmla="*/ 94158 w 485507"/>
                      <a:gd name="connsiteY11" fmla="*/ 41910 h 196322"/>
                      <a:gd name="connsiteX12" fmla="*/ 99873 w 485507"/>
                      <a:gd name="connsiteY12" fmla="*/ 38100 h 196322"/>
                      <a:gd name="connsiteX13" fmla="*/ 111303 w 485507"/>
                      <a:gd name="connsiteY13" fmla="*/ 34290 h 196322"/>
                      <a:gd name="connsiteX14" fmla="*/ 126543 w 485507"/>
                      <a:gd name="connsiteY14" fmla="*/ 24765 h 196322"/>
                      <a:gd name="connsiteX15" fmla="*/ 137973 w 485507"/>
                      <a:gd name="connsiteY15" fmla="*/ 17145 h 196322"/>
                      <a:gd name="connsiteX16" fmla="*/ 143688 w 485507"/>
                      <a:gd name="connsiteY16" fmla="*/ 15240 h 196322"/>
                      <a:gd name="connsiteX17" fmla="*/ 155118 w 485507"/>
                      <a:gd name="connsiteY17" fmla="*/ 9525 h 196322"/>
                      <a:gd name="connsiteX18" fmla="*/ 170358 w 485507"/>
                      <a:gd name="connsiteY18" fmla="*/ 7620 h 196322"/>
                      <a:gd name="connsiteX19" fmla="*/ 195123 w 485507"/>
                      <a:gd name="connsiteY19" fmla="*/ 5715 h 196322"/>
                      <a:gd name="connsiteX20" fmla="*/ 210363 w 485507"/>
                      <a:gd name="connsiteY20" fmla="*/ 1905 h 196322"/>
                      <a:gd name="connsiteX21" fmla="*/ 217983 w 485507"/>
                      <a:gd name="connsiteY21" fmla="*/ 0 h 196322"/>
                      <a:gd name="connsiteX22" fmla="*/ 229413 w 485507"/>
                      <a:gd name="connsiteY22" fmla="*/ 1905 h 196322"/>
                      <a:gd name="connsiteX23" fmla="*/ 237033 w 485507"/>
                      <a:gd name="connsiteY23" fmla="*/ 5715 h 196322"/>
                      <a:gd name="connsiteX24" fmla="*/ 244653 w 485507"/>
                      <a:gd name="connsiteY24" fmla="*/ 3810 h 196322"/>
                      <a:gd name="connsiteX25" fmla="*/ 299898 w 485507"/>
                      <a:gd name="connsiteY25" fmla="*/ 15240 h 196322"/>
                      <a:gd name="connsiteX26" fmla="*/ 261798 w 485507"/>
                      <a:gd name="connsiteY26" fmla="*/ 7620 h 196322"/>
                      <a:gd name="connsiteX27" fmla="*/ 336093 w 485507"/>
                      <a:gd name="connsiteY27" fmla="*/ 30480 h 196322"/>
                      <a:gd name="connsiteX28" fmla="*/ 366573 w 485507"/>
                      <a:gd name="connsiteY28" fmla="*/ 49530 h 196322"/>
                      <a:gd name="connsiteX29" fmla="*/ 423723 w 485507"/>
                      <a:gd name="connsiteY29" fmla="*/ 80010 h 196322"/>
                      <a:gd name="connsiteX30" fmla="*/ 435153 w 485507"/>
                      <a:gd name="connsiteY30" fmla="*/ 83820 h 196322"/>
                      <a:gd name="connsiteX31" fmla="*/ 438963 w 485507"/>
                      <a:gd name="connsiteY31" fmla="*/ 89535 h 196322"/>
                      <a:gd name="connsiteX32" fmla="*/ 444678 w 485507"/>
                      <a:gd name="connsiteY32" fmla="*/ 93345 h 196322"/>
                      <a:gd name="connsiteX33" fmla="*/ 452298 w 485507"/>
                      <a:gd name="connsiteY33" fmla="*/ 100965 h 196322"/>
                      <a:gd name="connsiteX34" fmla="*/ 459918 w 485507"/>
                      <a:gd name="connsiteY34" fmla="*/ 108585 h 196322"/>
                      <a:gd name="connsiteX35" fmla="*/ 461823 w 485507"/>
                      <a:gd name="connsiteY35" fmla="*/ 114300 h 196322"/>
                      <a:gd name="connsiteX36" fmla="*/ 475158 w 485507"/>
                      <a:gd name="connsiteY36" fmla="*/ 118110 h 196322"/>
                      <a:gd name="connsiteX37" fmla="*/ 480873 w 485507"/>
                      <a:gd name="connsiteY37" fmla="*/ 121920 h 196322"/>
                      <a:gd name="connsiteX38" fmla="*/ 482778 w 485507"/>
                      <a:gd name="connsiteY38" fmla="*/ 165735 h 196322"/>
                      <a:gd name="connsiteX39" fmla="*/ 478968 w 485507"/>
                      <a:gd name="connsiteY39" fmla="*/ 173355 h 196322"/>
                      <a:gd name="connsiteX40" fmla="*/ 473253 w 485507"/>
                      <a:gd name="connsiteY40" fmla="*/ 175260 h 196322"/>
                      <a:gd name="connsiteX41" fmla="*/ 456108 w 485507"/>
                      <a:gd name="connsiteY41" fmla="*/ 180975 h 196322"/>
                      <a:gd name="connsiteX42" fmla="*/ 444678 w 485507"/>
                      <a:gd name="connsiteY42" fmla="*/ 179070 h 196322"/>
                      <a:gd name="connsiteX43" fmla="*/ 427533 w 485507"/>
                      <a:gd name="connsiteY43" fmla="*/ 169545 h 196322"/>
                      <a:gd name="connsiteX44" fmla="*/ 416103 w 485507"/>
                      <a:gd name="connsiteY44" fmla="*/ 161925 h 196322"/>
                      <a:gd name="connsiteX45" fmla="*/ 412293 w 485507"/>
                      <a:gd name="connsiteY45" fmla="*/ 156210 h 196322"/>
                      <a:gd name="connsiteX46" fmla="*/ 406578 w 485507"/>
                      <a:gd name="connsiteY46" fmla="*/ 154305 h 196322"/>
                      <a:gd name="connsiteX47" fmla="*/ 404673 w 485507"/>
                      <a:gd name="connsiteY47" fmla="*/ 148590 h 196322"/>
                      <a:gd name="connsiteX48" fmla="*/ 393243 w 485507"/>
                      <a:gd name="connsiteY48" fmla="*/ 140970 h 196322"/>
                      <a:gd name="connsiteX49" fmla="*/ 389433 w 485507"/>
                      <a:gd name="connsiteY49" fmla="*/ 135255 h 196322"/>
                      <a:gd name="connsiteX50" fmla="*/ 381813 w 485507"/>
                      <a:gd name="connsiteY50" fmla="*/ 131445 h 196322"/>
                      <a:gd name="connsiteX51" fmla="*/ 334188 w 485507"/>
                      <a:gd name="connsiteY51" fmla="*/ 110490 h 196322"/>
                      <a:gd name="connsiteX52" fmla="*/ 282753 w 485507"/>
                      <a:gd name="connsiteY52" fmla="*/ 93345 h 196322"/>
                      <a:gd name="connsiteX53" fmla="*/ 275133 w 485507"/>
                      <a:gd name="connsiteY53" fmla="*/ 89535 h 196322"/>
                      <a:gd name="connsiteX54" fmla="*/ 267513 w 485507"/>
                      <a:gd name="connsiteY54" fmla="*/ 87630 h 196322"/>
                      <a:gd name="connsiteX55" fmla="*/ 238938 w 485507"/>
                      <a:gd name="connsiteY55" fmla="*/ 81915 h 196322"/>
                      <a:gd name="connsiteX56" fmla="*/ 177978 w 485507"/>
                      <a:gd name="connsiteY56" fmla="*/ 85725 h 196322"/>
                      <a:gd name="connsiteX57" fmla="*/ 141783 w 485507"/>
                      <a:gd name="connsiteY57" fmla="*/ 97155 h 196322"/>
                      <a:gd name="connsiteX58" fmla="*/ 92253 w 485507"/>
                      <a:gd name="connsiteY58" fmla="*/ 133350 h 196322"/>
                      <a:gd name="connsiteX59" fmla="*/ 44628 w 485507"/>
                      <a:gd name="connsiteY59" fmla="*/ 179070 h 196322"/>
                      <a:gd name="connsiteX60" fmla="*/ 10338 w 485507"/>
                      <a:gd name="connsiteY60" fmla="*/ 194310 h 196322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37696 w 486195"/>
                      <a:gd name="connsiteY7" fmla="*/ 85725 h 182775"/>
                      <a:gd name="connsiteX8" fmla="*/ 54841 w 486195"/>
                      <a:gd name="connsiteY8" fmla="*/ 70485 h 182775"/>
                      <a:gd name="connsiteX9" fmla="*/ 62461 w 486195"/>
                      <a:gd name="connsiteY9" fmla="*/ 62865 h 182775"/>
                      <a:gd name="connsiteX10" fmla="*/ 81511 w 486195"/>
                      <a:gd name="connsiteY10" fmla="*/ 47625 h 182775"/>
                      <a:gd name="connsiteX11" fmla="*/ 94846 w 486195"/>
                      <a:gd name="connsiteY11" fmla="*/ 41910 h 182775"/>
                      <a:gd name="connsiteX12" fmla="*/ 100561 w 486195"/>
                      <a:gd name="connsiteY12" fmla="*/ 38100 h 182775"/>
                      <a:gd name="connsiteX13" fmla="*/ 111991 w 486195"/>
                      <a:gd name="connsiteY13" fmla="*/ 34290 h 182775"/>
                      <a:gd name="connsiteX14" fmla="*/ 127231 w 486195"/>
                      <a:gd name="connsiteY14" fmla="*/ 24765 h 182775"/>
                      <a:gd name="connsiteX15" fmla="*/ 138661 w 486195"/>
                      <a:gd name="connsiteY15" fmla="*/ 17145 h 182775"/>
                      <a:gd name="connsiteX16" fmla="*/ 144376 w 486195"/>
                      <a:gd name="connsiteY16" fmla="*/ 15240 h 182775"/>
                      <a:gd name="connsiteX17" fmla="*/ 155806 w 486195"/>
                      <a:gd name="connsiteY17" fmla="*/ 9525 h 182775"/>
                      <a:gd name="connsiteX18" fmla="*/ 171046 w 486195"/>
                      <a:gd name="connsiteY18" fmla="*/ 7620 h 182775"/>
                      <a:gd name="connsiteX19" fmla="*/ 195811 w 486195"/>
                      <a:gd name="connsiteY19" fmla="*/ 5715 h 182775"/>
                      <a:gd name="connsiteX20" fmla="*/ 211051 w 486195"/>
                      <a:gd name="connsiteY20" fmla="*/ 1905 h 182775"/>
                      <a:gd name="connsiteX21" fmla="*/ 218671 w 486195"/>
                      <a:gd name="connsiteY21" fmla="*/ 0 h 182775"/>
                      <a:gd name="connsiteX22" fmla="*/ 230101 w 486195"/>
                      <a:gd name="connsiteY22" fmla="*/ 1905 h 182775"/>
                      <a:gd name="connsiteX23" fmla="*/ 237721 w 486195"/>
                      <a:gd name="connsiteY23" fmla="*/ 5715 h 182775"/>
                      <a:gd name="connsiteX24" fmla="*/ 245341 w 486195"/>
                      <a:gd name="connsiteY24" fmla="*/ 3810 h 182775"/>
                      <a:gd name="connsiteX25" fmla="*/ 300586 w 486195"/>
                      <a:gd name="connsiteY25" fmla="*/ 15240 h 182775"/>
                      <a:gd name="connsiteX26" fmla="*/ 262486 w 486195"/>
                      <a:gd name="connsiteY26" fmla="*/ 7620 h 182775"/>
                      <a:gd name="connsiteX27" fmla="*/ 336781 w 486195"/>
                      <a:gd name="connsiteY27" fmla="*/ 30480 h 182775"/>
                      <a:gd name="connsiteX28" fmla="*/ 367261 w 486195"/>
                      <a:gd name="connsiteY28" fmla="*/ 49530 h 182775"/>
                      <a:gd name="connsiteX29" fmla="*/ 424411 w 486195"/>
                      <a:gd name="connsiteY29" fmla="*/ 80010 h 182775"/>
                      <a:gd name="connsiteX30" fmla="*/ 435841 w 486195"/>
                      <a:gd name="connsiteY30" fmla="*/ 83820 h 182775"/>
                      <a:gd name="connsiteX31" fmla="*/ 439651 w 486195"/>
                      <a:gd name="connsiteY31" fmla="*/ 89535 h 182775"/>
                      <a:gd name="connsiteX32" fmla="*/ 445366 w 486195"/>
                      <a:gd name="connsiteY32" fmla="*/ 93345 h 182775"/>
                      <a:gd name="connsiteX33" fmla="*/ 452986 w 486195"/>
                      <a:gd name="connsiteY33" fmla="*/ 100965 h 182775"/>
                      <a:gd name="connsiteX34" fmla="*/ 460606 w 486195"/>
                      <a:gd name="connsiteY34" fmla="*/ 108585 h 182775"/>
                      <a:gd name="connsiteX35" fmla="*/ 462511 w 486195"/>
                      <a:gd name="connsiteY35" fmla="*/ 114300 h 182775"/>
                      <a:gd name="connsiteX36" fmla="*/ 475846 w 486195"/>
                      <a:gd name="connsiteY36" fmla="*/ 118110 h 182775"/>
                      <a:gd name="connsiteX37" fmla="*/ 481561 w 486195"/>
                      <a:gd name="connsiteY37" fmla="*/ 121920 h 182775"/>
                      <a:gd name="connsiteX38" fmla="*/ 483466 w 486195"/>
                      <a:gd name="connsiteY38" fmla="*/ 165735 h 182775"/>
                      <a:gd name="connsiteX39" fmla="*/ 479656 w 486195"/>
                      <a:gd name="connsiteY39" fmla="*/ 173355 h 182775"/>
                      <a:gd name="connsiteX40" fmla="*/ 473941 w 486195"/>
                      <a:gd name="connsiteY40" fmla="*/ 175260 h 182775"/>
                      <a:gd name="connsiteX41" fmla="*/ 456796 w 486195"/>
                      <a:gd name="connsiteY41" fmla="*/ 180975 h 182775"/>
                      <a:gd name="connsiteX42" fmla="*/ 445366 w 486195"/>
                      <a:gd name="connsiteY42" fmla="*/ 179070 h 182775"/>
                      <a:gd name="connsiteX43" fmla="*/ 428221 w 486195"/>
                      <a:gd name="connsiteY43" fmla="*/ 169545 h 182775"/>
                      <a:gd name="connsiteX44" fmla="*/ 416791 w 486195"/>
                      <a:gd name="connsiteY44" fmla="*/ 161925 h 182775"/>
                      <a:gd name="connsiteX45" fmla="*/ 412981 w 486195"/>
                      <a:gd name="connsiteY45" fmla="*/ 156210 h 182775"/>
                      <a:gd name="connsiteX46" fmla="*/ 407266 w 486195"/>
                      <a:gd name="connsiteY46" fmla="*/ 154305 h 182775"/>
                      <a:gd name="connsiteX47" fmla="*/ 405361 w 486195"/>
                      <a:gd name="connsiteY47" fmla="*/ 148590 h 182775"/>
                      <a:gd name="connsiteX48" fmla="*/ 393931 w 486195"/>
                      <a:gd name="connsiteY48" fmla="*/ 140970 h 182775"/>
                      <a:gd name="connsiteX49" fmla="*/ 390121 w 486195"/>
                      <a:gd name="connsiteY49" fmla="*/ 135255 h 182775"/>
                      <a:gd name="connsiteX50" fmla="*/ 382501 w 486195"/>
                      <a:gd name="connsiteY50" fmla="*/ 131445 h 182775"/>
                      <a:gd name="connsiteX51" fmla="*/ 334876 w 486195"/>
                      <a:gd name="connsiteY51" fmla="*/ 110490 h 182775"/>
                      <a:gd name="connsiteX52" fmla="*/ 283441 w 486195"/>
                      <a:gd name="connsiteY52" fmla="*/ 93345 h 182775"/>
                      <a:gd name="connsiteX53" fmla="*/ 275821 w 486195"/>
                      <a:gd name="connsiteY53" fmla="*/ 89535 h 182775"/>
                      <a:gd name="connsiteX54" fmla="*/ 268201 w 486195"/>
                      <a:gd name="connsiteY54" fmla="*/ 87630 h 182775"/>
                      <a:gd name="connsiteX55" fmla="*/ 239626 w 486195"/>
                      <a:gd name="connsiteY55" fmla="*/ 81915 h 182775"/>
                      <a:gd name="connsiteX56" fmla="*/ 178666 w 486195"/>
                      <a:gd name="connsiteY56" fmla="*/ 85725 h 182775"/>
                      <a:gd name="connsiteX57" fmla="*/ 142471 w 486195"/>
                      <a:gd name="connsiteY57" fmla="*/ 97155 h 182775"/>
                      <a:gd name="connsiteX58" fmla="*/ 92941 w 486195"/>
                      <a:gd name="connsiteY58" fmla="*/ 133350 h 182775"/>
                      <a:gd name="connsiteX59" fmla="*/ 45316 w 486195"/>
                      <a:gd name="connsiteY59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54841 w 486195"/>
                      <a:gd name="connsiteY7" fmla="*/ 70485 h 182775"/>
                      <a:gd name="connsiteX8" fmla="*/ 62461 w 486195"/>
                      <a:gd name="connsiteY8" fmla="*/ 62865 h 182775"/>
                      <a:gd name="connsiteX9" fmla="*/ 81511 w 486195"/>
                      <a:gd name="connsiteY9" fmla="*/ 47625 h 182775"/>
                      <a:gd name="connsiteX10" fmla="*/ 94846 w 486195"/>
                      <a:gd name="connsiteY10" fmla="*/ 41910 h 182775"/>
                      <a:gd name="connsiteX11" fmla="*/ 100561 w 486195"/>
                      <a:gd name="connsiteY11" fmla="*/ 38100 h 182775"/>
                      <a:gd name="connsiteX12" fmla="*/ 111991 w 486195"/>
                      <a:gd name="connsiteY12" fmla="*/ 34290 h 182775"/>
                      <a:gd name="connsiteX13" fmla="*/ 127231 w 486195"/>
                      <a:gd name="connsiteY13" fmla="*/ 24765 h 182775"/>
                      <a:gd name="connsiteX14" fmla="*/ 138661 w 486195"/>
                      <a:gd name="connsiteY14" fmla="*/ 17145 h 182775"/>
                      <a:gd name="connsiteX15" fmla="*/ 144376 w 486195"/>
                      <a:gd name="connsiteY15" fmla="*/ 15240 h 182775"/>
                      <a:gd name="connsiteX16" fmla="*/ 155806 w 486195"/>
                      <a:gd name="connsiteY16" fmla="*/ 9525 h 182775"/>
                      <a:gd name="connsiteX17" fmla="*/ 171046 w 486195"/>
                      <a:gd name="connsiteY17" fmla="*/ 7620 h 182775"/>
                      <a:gd name="connsiteX18" fmla="*/ 195811 w 486195"/>
                      <a:gd name="connsiteY18" fmla="*/ 5715 h 182775"/>
                      <a:gd name="connsiteX19" fmla="*/ 211051 w 486195"/>
                      <a:gd name="connsiteY19" fmla="*/ 1905 h 182775"/>
                      <a:gd name="connsiteX20" fmla="*/ 218671 w 486195"/>
                      <a:gd name="connsiteY20" fmla="*/ 0 h 182775"/>
                      <a:gd name="connsiteX21" fmla="*/ 230101 w 486195"/>
                      <a:gd name="connsiteY21" fmla="*/ 1905 h 182775"/>
                      <a:gd name="connsiteX22" fmla="*/ 237721 w 486195"/>
                      <a:gd name="connsiteY22" fmla="*/ 5715 h 182775"/>
                      <a:gd name="connsiteX23" fmla="*/ 245341 w 486195"/>
                      <a:gd name="connsiteY23" fmla="*/ 3810 h 182775"/>
                      <a:gd name="connsiteX24" fmla="*/ 300586 w 486195"/>
                      <a:gd name="connsiteY24" fmla="*/ 15240 h 182775"/>
                      <a:gd name="connsiteX25" fmla="*/ 262486 w 486195"/>
                      <a:gd name="connsiteY25" fmla="*/ 7620 h 182775"/>
                      <a:gd name="connsiteX26" fmla="*/ 336781 w 486195"/>
                      <a:gd name="connsiteY26" fmla="*/ 30480 h 182775"/>
                      <a:gd name="connsiteX27" fmla="*/ 367261 w 486195"/>
                      <a:gd name="connsiteY27" fmla="*/ 49530 h 182775"/>
                      <a:gd name="connsiteX28" fmla="*/ 424411 w 486195"/>
                      <a:gd name="connsiteY28" fmla="*/ 80010 h 182775"/>
                      <a:gd name="connsiteX29" fmla="*/ 435841 w 486195"/>
                      <a:gd name="connsiteY29" fmla="*/ 83820 h 182775"/>
                      <a:gd name="connsiteX30" fmla="*/ 439651 w 486195"/>
                      <a:gd name="connsiteY30" fmla="*/ 89535 h 182775"/>
                      <a:gd name="connsiteX31" fmla="*/ 445366 w 486195"/>
                      <a:gd name="connsiteY31" fmla="*/ 93345 h 182775"/>
                      <a:gd name="connsiteX32" fmla="*/ 452986 w 486195"/>
                      <a:gd name="connsiteY32" fmla="*/ 100965 h 182775"/>
                      <a:gd name="connsiteX33" fmla="*/ 460606 w 486195"/>
                      <a:gd name="connsiteY33" fmla="*/ 108585 h 182775"/>
                      <a:gd name="connsiteX34" fmla="*/ 462511 w 486195"/>
                      <a:gd name="connsiteY34" fmla="*/ 114300 h 182775"/>
                      <a:gd name="connsiteX35" fmla="*/ 475846 w 486195"/>
                      <a:gd name="connsiteY35" fmla="*/ 118110 h 182775"/>
                      <a:gd name="connsiteX36" fmla="*/ 481561 w 486195"/>
                      <a:gd name="connsiteY36" fmla="*/ 121920 h 182775"/>
                      <a:gd name="connsiteX37" fmla="*/ 483466 w 486195"/>
                      <a:gd name="connsiteY37" fmla="*/ 165735 h 182775"/>
                      <a:gd name="connsiteX38" fmla="*/ 479656 w 486195"/>
                      <a:gd name="connsiteY38" fmla="*/ 173355 h 182775"/>
                      <a:gd name="connsiteX39" fmla="*/ 473941 w 486195"/>
                      <a:gd name="connsiteY39" fmla="*/ 175260 h 182775"/>
                      <a:gd name="connsiteX40" fmla="*/ 456796 w 486195"/>
                      <a:gd name="connsiteY40" fmla="*/ 180975 h 182775"/>
                      <a:gd name="connsiteX41" fmla="*/ 445366 w 486195"/>
                      <a:gd name="connsiteY41" fmla="*/ 179070 h 182775"/>
                      <a:gd name="connsiteX42" fmla="*/ 428221 w 486195"/>
                      <a:gd name="connsiteY42" fmla="*/ 169545 h 182775"/>
                      <a:gd name="connsiteX43" fmla="*/ 416791 w 486195"/>
                      <a:gd name="connsiteY43" fmla="*/ 161925 h 182775"/>
                      <a:gd name="connsiteX44" fmla="*/ 412981 w 486195"/>
                      <a:gd name="connsiteY44" fmla="*/ 156210 h 182775"/>
                      <a:gd name="connsiteX45" fmla="*/ 407266 w 486195"/>
                      <a:gd name="connsiteY45" fmla="*/ 154305 h 182775"/>
                      <a:gd name="connsiteX46" fmla="*/ 405361 w 486195"/>
                      <a:gd name="connsiteY46" fmla="*/ 148590 h 182775"/>
                      <a:gd name="connsiteX47" fmla="*/ 393931 w 486195"/>
                      <a:gd name="connsiteY47" fmla="*/ 140970 h 182775"/>
                      <a:gd name="connsiteX48" fmla="*/ 390121 w 486195"/>
                      <a:gd name="connsiteY48" fmla="*/ 135255 h 182775"/>
                      <a:gd name="connsiteX49" fmla="*/ 382501 w 486195"/>
                      <a:gd name="connsiteY49" fmla="*/ 131445 h 182775"/>
                      <a:gd name="connsiteX50" fmla="*/ 334876 w 486195"/>
                      <a:gd name="connsiteY50" fmla="*/ 110490 h 182775"/>
                      <a:gd name="connsiteX51" fmla="*/ 283441 w 486195"/>
                      <a:gd name="connsiteY51" fmla="*/ 93345 h 182775"/>
                      <a:gd name="connsiteX52" fmla="*/ 275821 w 486195"/>
                      <a:gd name="connsiteY52" fmla="*/ 89535 h 182775"/>
                      <a:gd name="connsiteX53" fmla="*/ 268201 w 486195"/>
                      <a:gd name="connsiteY53" fmla="*/ 87630 h 182775"/>
                      <a:gd name="connsiteX54" fmla="*/ 239626 w 486195"/>
                      <a:gd name="connsiteY54" fmla="*/ 81915 h 182775"/>
                      <a:gd name="connsiteX55" fmla="*/ 178666 w 486195"/>
                      <a:gd name="connsiteY55" fmla="*/ 85725 h 182775"/>
                      <a:gd name="connsiteX56" fmla="*/ 142471 w 486195"/>
                      <a:gd name="connsiteY56" fmla="*/ 97155 h 182775"/>
                      <a:gd name="connsiteX57" fmla="*/ 92941 w 486195"/>
                      <a:gd name="connsiteY57" fmla="*/ 133350 h 182775"/>
                      <a:gd name="connsiteX58" fmla="*/ 45316 w 486195"/>
                      <a:gd name="connsiteY58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81511 w 486195"/>
                      <a:gd name="connsiteY8" fmla="*/ 47625 h 182775"/>
                      <a:gd name="connsiteX9" fmla="*/ 94846 w 486195"/>
                      <a:gd name="connsiteY9" fmla="*/ 41910 h 182775"/>
                      <a:gd name="connsiteX10" fmla="*/ 100561 w 486195"/>
                      <a:gd name="connsiteY10" fmla="*/ 38100 h 182775"/>
                      <a:gd name="connsiteX11" fmla="*/ 111991 w 486195"/>
                      <a:gd name="connsiteY11" fmla="*/ 34290 h 182775"/>
                      <a:gd name="connsiteX12" fmla="*/ 127231 w 486195"/>
                      <a:gd name="connsiteY12" fmla="*/ 24765 h 182775"/>
                      <a:gd name="connsiteX13" fmla="*/ 138661 w 486195"/>
                      <a:gd name="connsiteY13" fmla="*/ 17145 h 182775"/>
                      <a:gd name="connsiteX14" fmla="*/ 144376 w 486195"/>
                      <a:gd name="connsiteY14" fmla="*/ 15240 h 182775"/>
                      <a:gd name="connsiteX15" fmla="*/ 155806 w 486195"/>
                      <a:gd name="connsiteY15" fmla="*/ 9525 h 182775"/>
                      <a:gd name="connsiteX16" fmla="*/ 171046 w 486195"/>
                      <a:gd name="connsiteY16" fmla="*/ 7620 h 182775"/>
                      <a:gd name="connsiteX17" fmla="*/ 195811 w 486195"/>
                      <a:gd name="connsiteY17" fmla="*/ 5715 h 182775"/>
                      <a:gd name="connsiteX18" fmla="*/ 211051 w 486195"/>
                      <a:gd name="connsiteY18" fmla="*/ 1905 h 182775"/>
                      <a:gd name="connsiteX19" fmla="*/ 218671 w 486195"/>
                      <a:gd name="connsiteY19" fmla="*/ 0 h 182775"/>
                      <a:gd name="connsiteX20" fmla="*/ 230101 w 486195"/>
                      <a:gd name="connsiteY20" fmla="*/ 1905 h 182775"/>
                      <a:gd name="connsiteX21" fmla="*/ 237721 w 486195"/>
                      <a:gd name="connsiteY21" fmla="*/ 5715 h 182775"/>
                      <a:gd name="connsiteX22" fmla="*/ 245341 w 486195"/>
                      <a:gd name="connsiteY22" fmla="*/ 3810 h 182775"/>
                      <a:gd name="connsiteX23" fmla="*/ 300586 w 486195"/>
                      <a:gd name="connsiteY23" fmla="*/ 15240 h 182775"/>
                      <a:gd name="connsiteX24" fmla="*/ 262486 w 486195"/>
                      <a:gd name="connsiteY24" fmla="*/ 7620 h 182775"/>
                      <a:gd name="connsiteX25" fmla="*/ 336781 w 486195"/>
                      <a:gd name="connsiteY25" fmla="*/ 30480 h 182775"/>
                      <a:gd name="connsiteX26" fmla="*/ 367261 w 486195"/>
                      <a:gd name="connsiteY26" fmla="*/ 49530 h 182775"/>
                      <a:gd name="connsiteX27" fmla="*/ 424411 w 486195"/>
                      <a:gd name="connsiteY27" fmla="*/ 80010 h 182775"/>
                      <a:gd name="connsiteX28" fmla="*/ 435841 w 486195"/>
                      <a:gd name="connsiteY28" fmla="*/ 83820 h 182775"/>
                      <a:gd name="connsiteX29" fmla="*/ 439651 w 486195"/>
                      <a:gd name="connsiteY29" fmla="*/ 89535 h 182775"/>
                      <a:gd name="connsiteX30" fmla="*/ 445366 w 486195"/>
                      <a:gd name="connsiteY30" fmla="*/ 93345 h 182775"/>
                      <a:gd name="connsiteX31" fmla="*/ 452986 w 486195"/>
                      <a:gd name="connsiteY31" fmla="*/ 100965 h 182775"/>
                      <a:gd name="connsiteX32" fmla="*/ 460606 w 486195"/>
                      <a:gd name="connsiteY32" fmla="*/ 108585 h 182775"/>
                      <a:gd name="connsiteX33" fmla="*/ 462511 w 486195"/>
                      <a:gd name="connsiteY33" fmla="*/ 114300 h 182775"/>
                      <a:gd name="connsiteX34" fmla="*/ 475846 w 486195"/>
                      <a:gd name="connsiteY34" fmla="*/ 118110 h 182775"/>
                      <a:gd name="connsiteX35" fmla="*/ 481561 w 486195"/>
                      <a:gd name="connsiteY35" fmla="*/ 121920 h 182775"/>
                      <a:gd name="connsiteX36" fmla="*/ 483466 w 486195"/>
                      <a:gd name="connsiteY36" fmla="*/ 165735 h 182775"/>
                      <a:gd name="connsiteX37" fmla="*/ 479656 w 486195"/>
                      <a:gd name="connsiteY37" fmla="*/ 173355 h 182775"/>
                      <a:gd name="connsiteX38" fmla="*/ 473941 w 486195"/>
                      <a:gd name="connsiteY38" fmla="*/ 175260 h 182775"/>
                      <a:gd name="connsiteX39" fmla="*/ 456796 w 486195"/>
                      <a:gd name="connsiteY39" fmla="*/ 180975 h 182775"/>
                      <a:gd name="connsiteX40" fmla="*/ 445366 w 486195"/>
                      <a:gd name="connsiteY40" fmla="*/ 179070 h 182775"/>
                      <a:gd name="connsiteX41" fmla="*/ 428221 w 486195"/>
                      <a:gd name="connsiteY41" fmla="*/ 169545 h 182775"/>
                      <a:gd name="connsiteX42" fmla="*/ 416791 w 486195"/>
                      <a:gd name="connsiteY42" fmla="*/ 161925 h 182775"/>
                      <a:gd name="connsiteX43" fmla="*/ 412981 w 486195"/>
                      <a:gd name="connsiteY43" fmla="*/ 156210 h 182775"/>
                      <a:gd name="connsiteX44" fmla="*/ 407266 w 486195"/>
                      <a:gd name="connsiteY44" fmla="*/ 154305 h 182775"/>
                      <a:gd name="connsiteX45" fmla="*/ 405361 w 486195"/>
                      <a:gd name="connsiteY45" fmla="*/ 148590 h 182775"/>
                      <a:gd name="connsiteX46" fmla="*/ 393931 w 486195"/>
                      <a:gd name="connsiteY46" fmla="*/ 140970 h 182775"/>
                      <a:gd name="connsiteX47" fmla="*/ 390121 w 486195"/>
                      <a:gd name="connsiteY47" fmla="*/ 135255 h 182775"/>
                      <a:gd name="connsiteX48" fmla="*/ 382501 w 486195"/>
                      <a:gd name="connsiteY48" fmla="*/ 131445 h 182775"/>
                      <a:gd name="connsiteX49" fmla="*/ 334876 w 486195"/>
                      <a:gd name="connsiteY49" fmla="*/ 110490 h 182775"/>
                      <a:gd name="connsiteX50" fmla="*/ 283441 w 486195"/>
                      <a:gd name="connsiteY50" fmla="*/ 93345 h 182775"/>
                      <a:gd name="connsiteX51" fmla="*/ 275821 w 486195"/>
                      <a:gd name="connsiteY51" fmla="*/ 89535 h 182775"/>
                      <a:gd name="connsiteX52" fmla="*/ 268201 w 486195"/>
                      <a:gd name="connsiteY52" fmla="*/ 87630 h 182775"/>
                      <a:gd name="connsiteX53" fmla="*/ 239626 w 486195"/>
                      <a:gd name="connsiteY53" fmla="*/ 81915 h 182775"/>
                      <a:gd name="connsiteX54" fmla="*/ 178666 w 486195"/>
                      <a:gd name="connsiteY54" fmla="*/ 85725 h 182775"/>
                      <a:gd name="connsiteX55" fmla="*/ 142471 w 486195"/>
                      <a:gd name="connsiteY55" fmla="*/ 97155 h 182775"/>
                      <a:gd name="connsiteX56" fmla="*/ 92941 w 486195"/>
                      <a:gd name="connsiteY56" fmla="*/ 133350 h 182775"/>
                      <a:gd name="connsiteX57" fmla="*/ 45316 w 486195"/>
                      <a:gd name="connsiteY57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94846 w 486195"/>
                      <a:gd name="connsiteY8" fmla="*/ 41910 h 182775"/>
                      <a:gd name="connsiteX9" fmla="*/ 100561 w 486195"/>
                      <a:gd name="connsiteY9" fmla="*/ 38100 h 182775"/>
                      <a:gd name="connsiteX10" fmla="*/ 111991 w 486195"/>
                      <a:gd name="connsiteY10" fmla="*/ 34290 h 182775"/>
                      <a:gd name="connsiteX11" fmla="*/ 127231 w 486195"/>
                      <a:gd name="connsiteY11" fmla="*/ 24765 h 182775"/>
                      <a:gd name="connsiteX12" fmla="*/ 138661 w 486195"/>
                      <a:gd name="connsiteY12" fmla="*/ 17145 h 182775"/>
                      <a:gd name="connsiteX13" fmla="*/ 144376 w 486195"/>
                      <a:gd name="connsiteY13" fmla="*/ 15240 h 182775"/>
                      <a:gd name="connsiteX14" fmla="*/ 155806 w 486195"/>
                      <a:gd name="connsiteY14" fmla="*/ 9525 h 182775"/>
                      <a:gd name="connsiteX15" fmla="*/ 171046 w 486195"/>
                      <a:gd name="connsiteY15" fmla="*/ 7620 h 182775"/>
                      <a:gd name="connsiteX16" fmla="*/ 195811 w 486195"/>
                      <a:gd name="connsiteY16" fmla="*/ 5715 h 182775"/>
                      <a:gd name="connsiteX17" fmla="*/ 211051 w 486195"/>
                      <a:gd name="connsiteY17" fmla="*/ 1905 h 182775"/>
                      <a:gd name="connsiteX18" fmla="*/ 218671 w 486195"/>
                      <a:gd name="connsiteY18" fmla="*/ 0 h 182775"/>
                      <a:gd name="connsiteX19" fmla="*/ 230101 w 486195"/>
                      <a:gd name="connsiteY19" fmla="*/ 1905 h 182775"/>
                      <a:gd name="connsiteX20" fmla="*/ 237721 w 486195"/>
                      <a:gd name="connsiteY20" fmla="*/ 5715 h 182775"/>
                      <a:gd name="connsiteX21" fmla="*/ 245341 w 486195"/>
                      <a:gd name="connsiteY21" fmla="*/ 3810 h 182775"/>
                      <a:gd name="connsiteX22" fmla="*/ 300586 w 486195"/>
                      <a:gd name="connsiteY22" fmla="*/ 15240 h 182775"/>
                      <a:gd name="connsiteX23" fmla="*/ 262486 w 486195"/>
                      <a:gd name="connsiteY23" fmla="*/ 7620 h 182775"/>
                      <a:gd name="connsiteX24" fmla="*/ 336781 w 486195"/>
                      <a:gd name="connsiteY24" fmla="*/ 30480 h 182775"/>
                      <a:gd name="connsiteX25" fmla="*/ 367261 w 486195"/>
                      <a:gd name="connsiteY25" fmla="*/ 49530 h 182775"/>
                      <a:gd name="connsiteX26" fmla="*/ 424411 w 486195"/>
                      <a:gd name="connsiteY26" fmla="*/ 80010 h 182775"/>
                      <a:gd name="connsiteX27" fmla="*/ 435841 w 486195"/>
                      <a:gd name="connsiteY27" fmla="*/ 83820 h 182775"/>
                      <a:gd name="connsiteX28" fmla="*/ 439651 w 486195"/>
                      <a:gd name="connsiteY28" fmla="*/ 89535 h 182775"/>
                      <a:gd name="connsiteX29" fmla="*/ 445366 w 486195"/>
                      <a:gd name="connsiteY29" fmla="*/ 93345 h 182775"/>
                      <a:gd name="connsiteX30" fmla="*/ 452986 w 486195"/>
                      <a:gd name="connsiteY30" fmla="*/ 100965 h 182775"/>
                      <a:gd name="connsiteX31" fmla="*/ 460606 w 486195"/>
                      <a:gd name="connsiteY31" fmla="*/ 108585 h 182775"/>
                      <a:gd name="connsiteX32" fmla="*/ 462511 w 486195"/>
                      <a:gd name="connsiteY32" fmla="*/ 114300 h 182775"/>
                      <a:gd name="connsiteX33" fmla="*/ 475846 w 486195"/>
                      <a:gd name="connsiteY33" fmla="*/ 118110 h 182775"/>
                      <a:gd name="connsiteX34" fmla="*/ 481561 w 486195"/>
                      <a:gd name="connsiteY34" fmla="*/ 121920 h 182775"/>
                      <a:gd name="connsiteX35" fmla="*/ 483466 w 486195"/>
                      <a:gd name="connsiteY35" fmla="*/ 165735 h 182775"/>
                      <a:gd name="connsiteX36" fmla="*/ 479656 w 486195"/>
                      <a:gd name="connsiteY36" fmla="*/ 173355 h 182775"/>
                      <a:gd name="connsiteX37" fmla="*/ 473941 w 486195"/>
                      <a:gd name="connsiteY37" fmla="*/ 175260 h 182775"/>
                      <a:gd name="connsiteX38" fmla="*/ 456796 w 486195"/>
                      <a:gd name="connsiteY38" fmla="*/ 180975 h 182775"/>
                      <a:gd name="connsiteX39" fmla="*/ 445366 w 486195"/>
                      <a:gd name="connsiteY39" fmla="*/ 179070 h 182775"/>
                      <a:gd name="connsiteX40" fmla="*/ 428221 w 486195"/>
                      <a:gd name="connsiteY40" fmla="*/ 169545 h 182775"/>
                      <a:gd name="connsiteX41" fmla="*/ 416791 w 486195"/>
                      <a:gd name="connsiteY41" fmla="*/ 161925 h 182775"/>
                      <a:gd name="connsiteX42" fmla="*/ 412981 w 486195"/>
                      <a:gd name="connsiteY42" fmla="*/ 156210 h 182775"/>
                      <a:gd name="connsiteX43" fmla="*/ 407266 w 486195"/>
                      <a:gd name="connsiteY43" fmla="*/ 154305 h 182775"/>
                      <a:gd name="connsiteX44" fmla="*/ 405361 w 486195"/>
                      <a:gd name="connsiteY44" fmla="*/ 148590 h 182775"/>
                      <a:gd name="connsiteX45" fmla="*/ 393931 w 486195"/>
                      <a:gd name="connsiteY45" fmla="*/ 140970 h 182775"/>
                      <a:gd name="connsiteX46" fmla="*/ 390121 w 486195"/>
                      <a:gd name="connsiteY46" fmla="*/ 135255 h 182775"/>
                      <a:gd name="connsiteX47" fmla="*/ 382501 w 486195"/>
                      <a:gd name="connsiteY47" fmla="*/ 131445 h 182775"/>
                      <a:gd name="connsiteX48" fmla="*/ 334876 w 486195"/>
                      <a:gd name="connsiteY48" fmla="*/ 110490 h 182775"/>
                      <a:gd name="connsiteX49" fmla="*/ 283441 w 486195"/>
                      <a:gd name="connsiteY49" fmla="*/ 93345 h 182775"/>
                      <a:gd name="connsiteX50" fmla="*/ 275821 w 486195"/>
                      <a:gd name="connsiteY50" fmla="*/ 89535 h 182775"/>
                      <a:gd name="connsiteX51" fmla="*/ 268201 w 486195"/>
                      <a:gd name="connsiteY51" fmla="*/ 87630 h 182775"/>
                      <a:gd name="connsiteX52" fmla="*/ 239626 w 486195"/>
                      <a:gd name="connsiteY52" fmla="*/ 81915 h 182775"/>
                      <a:gd name="connsiteX53" fmla="*/ 178666 w 486195"/>
                      <a:gd name="connsiteY53" fmla="*/ 85725 h 182775"/>
                      <a:gd name="connsiteX54" fmla="*/ 142471 w 486195"/>
                      <a:gd name="connsiteY54" fmla="*/ 97155 h 182775"/>
                      <a:gd name="connsiteX55" fmla="*/ 92941 w 486195"/>
                      <a:gd name="connsiteY55" fmla="*/ 133350 h 182775"/>
                      <a:gd name="connsiteX56" fmla="*/ 45316 w 486195"/>
                      <a:gd name="connsiteY56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00561 w 486195"/>
                      <a:gd name="connsiteY8" fmla="*/ 38100 h 182775"/>
                      <a:gd name="connsiteX9" fmla="*/ 111991 w 486195"/>
                      <a:gd name="connsiteY9" fmla="*/ 34290 h 182775"/>
                      <a:gd name="connsiteX10" fmla="*/ 127231 w 486195"/>
                      <a:gd name="connsiteY10" fmla="*/ 24765 h 182775"/>
                      <a:gd name="connsiteX11" fmla="*/ 138661 w 486195"/>
                      <a:gd name="connsiteY11" fmla="*/ 17145 h 182775"/>
                      <a:gd name="connsiteX12" fmla="*/ 144376 w 486195"/>
                      <a:gd name="connsiteY12" fmla="*/ 15240 h 182775"/>
                      <a:gd name="connsiteX13" fmla="*/ 155806 w 486195"/>
                      <a:gd name="connsiteY13" fmla="*/ 9525 h 182775"/>
                      <a:gd name="connsiteX14" fmla="*/ 171046 w 486195"/>
                      <a:gd name="connsiteY14" fmla="*/ 7620 h 182775"/>
                      <a:gd name="connsiteX15" fmla="*/ 195811 w 486195"/>
                      <a:gd name="connsiteY15" fmla="*/ 5715 h 182775"/>
                      <a:gd name="connsiteX16" fmla="*/ 211051 w 486195"/>
                      <a:gd name="connsiteY16" fmla="*/ 1905 h 182775"/>
                      <a:gd name="connsiteX17" fmla="*/ 218671 w 486195"/>
                      <a:gd name="connsiteY17" fmla="*/ 0 h 182775"/>
                      <a:gd name="connsiteX18" fmla="*/ 230101 w 486195"/>
                      <a:gd name="connsiteY18" fmla="*/ 1905 h 182775"/>
                      <a:gd name="connsiteX19" fmla="*/ 237721 w 486195"/>
                      <a:gd name="connsiteY19" fmla="*/ 5715 h 182775"/>
                      <a:gd name="connsiteX20" fmla="*/ 245341 w 486195"/>
                      <a:gd name="connsiteY20" fmla="*/ 3810 h 182775"/>
                      <a:gd name="connsiteX21" fmla="*/ 300586 w 486195"/>
                      <a:gd name="connsiteY21" fmla="*/ 15240 h 182775"/>
                      <a:gd name="connsiteX22" fmla="*/ 262486 w 486195"/>
                      <a:gd name="connsiteY22" fmla="*/ 7620 h 182775"/>
                      <a:gd name="connsiteX23" fmla="*/ 336781 w 486195"/>
                      <a:gd name="connsiteY23" fmla="*/ 30480 h 182775"/>
                      <a:gd name="connsiteX24" fmla="*/ 367261 w 486195"/>
                      <a:gd name="connsiteY24" fmla="*/ 49530 h 182775"/>
                      <a:gd name="connsiteX25" fmla="*/ 424411 w 486195"/>
                      <a:gd name="connsiteY25" fmla="*/ 80010 h 182775"/>
                      <a:gd name="connsiteX26" fmla="*/ 435841 w 486195"/>
                      <a:gd name="connsiteY26" fmla="*/ 83820 h 182775"/>
                      <a:gd name="connsiteX27" fmla="*/ 439651 w 486195"/>
                      <a:gd name="connsiteY27" fmla="*/ 89535 h 182775"/>
                      <a:gd name="connsiteX28" fmla="*/ 445366 w 486195"/>
                      <a:gd name="connsiteY28" fmla="*/ 93345 h 182775"/>
                      <a:gd name="connsiteX29" fmla="*/ 452986 w 486195"/>
                      <a:gd name="connsiteY29" fmla="*/ 100965 h 182775"/>
                      <a:gd name="connsiteX30" fmla="*/ 460606 w 486195"/>
                      <a:gd name="connsiteY30" fmla="*/ 108585 h 182775"/>
                      <a:gd name="connsiteX31" fmla="*/ 462511 w 486195"/>
                      <a:gd name="connsiteY31" fmla="*/ 114300 h 182775"/>
                      <a:gd name="connsiteX32" fmla="*/ 475846 w 486195"/>
                      <a:gd name="connsiteY32" fmla="*/ 118110 h 182775"/>
                      <a:gd name="connsiteX33" fmla="*/ 481561 w 486195"/>
                      <a:gd name="connsiteY33" fmla="*/ 121920 h 182775"/>
                      <a:gd name="connsiteX34" fmla="*/ 483466 w 486195"/>
                      <a:gd name="connsiteY34" fmla="*/ 165735 h 182775"/>
                      <a:gd name="connsiteX35" fmla="*/ 479656 w 486195"/>
                      <a:gd name="connsiteY35" fmla="*/ 173355 h 182775"/>
                      <a:gd name="connsiteX36" fmla="*/ 473941 w 486195"/>
                      <a:gd name="connsiteY36" fmla="*/ 175260 h 182775"/>
                      <a:gd name="connsiteX37" fmla="*/ 456796 w 486195"/>
                      <a:gd name="connsiteY37" fmla="*/ 180975 h 182775"/>
                      <a:gd name="connsiteX38" fmla="*/ 445366 w 486195"/>
                      <a:gd name="connsiteY38" fmla="*/ 179070 h 182775"/>
                      <a:gd name="connsiteX39" fmla="*/ 428221 w 486195"/>
                      <a:gd name="connsiteY39" fmla="*/ 169545 h 182775"/>
                      <a:gd name="connsiteX40" fmla="*/ 416791 w 486195"/>
                      <a:gd name="connsiteY40" fmla="*/ 161925 h 182775"/>
                      <a:gd name="connsiteX41" fmla="*/ 412981 w 486195"/>
                      <a:gd name="connsiteY41" fmla="*/ 156210 h 182775"/>
                      <a:gd name="connsiteX42" fmla="*/ 407266 w 486195"/>
                      <a:gd name="connsiteY42" fmla="*/ 154305 h 182775"/>
                      <a:gd name="connsiteX43" fmla="*/ 405361 w 486195"/>
                      <a:gd name="connsiteY43" fmla="*/ 148590 h 182775"/>
                      <a:gd name="connsiteX44" fmla="*/ 393931 w 486195"/>
                      <a:gd name="connsiteY44" fmla="*/ 140970 h 182775"/>
                      <a:gd name="connsiteX45" fmla="*/ 390121 w 486195"/>
                      <a:gd name="connsiteY45" fmla="*/ 135255 h 182775"/>
                      <a:gd name="connsiteX46" fmla="*/ 382501 w 486195"/>
                      <a:gd name="connsiteY46" fmla="*/ 131445 h 182775"/>
                      <a:gd name="connsiteX47" fmla="*/ 334876 w 486195"/>
                      <a:gd name="connsiteY47" fmla="*/ 110490 h 182775"/>
                      <a:gd name="connsiteX48" fmla="*/ 283441 w 486195"/>
                      <a:gd name="connsiteY48" fmla="*/ 93345 h 182775"/>
                      <a:gd name="connsiteX49" fmla="*/ 275821 w 486195"/>
                      <a:gd name="connsiteY49" fmla="*/ 89535 h 182775"/>
                      <a:gd name="connsiteX50" fmla="*/ 268201 w 486195"/>
                      <a:gd name="connsiteY50" fmla="*/ 87630 h 182775"/>
                      <a:gd name="connsiteX51" fmla="*/ 239626 w 486195"/>
                      <a:gd name="connsiteY51" fmla="*/ 81915 h 182775"/>
                      <a:gd name="connsiteX52" fmla="*/ 178666 w 486195"/>
                      <a:gd name="connsiteY52" fmla="*/ 85725 h 182775"/>
                      <a:gd name="connsiteX53" fmla="*/ 142471 w 486195"/>
                      <a:gd name="connsiteY53" fmla="*/ 97155 h 182775"/>
                      <a:gd name="connsiteX54" fmla="*/ 92941 w 486195"/>
                      <a:gd name="connsiteY54" fmla="*/ 133350 h 182775"/>
                      <a:gd name="connsiteX55" fmla="*/ 45316 w 486195"/>
                      <a:gd name="connsiteY55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44376 w 486195"/>
                      <a:gd name="connsiteY11" fmla="*/ 15240 h 182775"/>
                      <a:gd name="connsiteX12" fmla="*/ 155806 w 486195"/>
                      <a:gd name="connsiteY12" fmla="*/ 9525 h 182775"/>
                      <a:gd name="connsiteX13" fmla="*/ 171046 w 486195"/>
                      <a:gd name="connsiteY13" fmla="*/ 7620 h 182775"/>
                      <a:gd name="connsiteX14" fmla="*/ 195811 w 486195"/>
                      <a:gd name="connsiteY14" fmla="*/ 5715 h 182775"/>
                      <a:gd name="connsiteX15" fmla="*/ 211051 w 486195"/>
                      <a:gd name="connsiteY15" fmla="*/ 1905 h 182775"/>
                      <a:gd name="connsiteX16" fmla="*/ 218671 w 486195"/>
                      <a:gd name="connsiteY16" fmla="*/ 0 h 182775"/>
                      <a:gd name="connsiteX17" fmla="*/ 230101 w 486195"/>
                      <a:gd name="connsiteY17" fmla="*/ 1905 h 182775"/>
                      <a:gd name="connsiteX18" fmla="*/ 237721 w 486195"/>
                      <a:gd name="connsiteY18" fmla="*/ 5715 h 182775"/>
                      <a:gd name="connsiteX19" fmla="*/ 245341 w 486195"/>
                      <a:gd name="connsiteY19" fmla="*/ 3810 h 182775"/>
                      <a:gd name="connsiteX20" fmla="*/ 300586 w 486195"/>
                      <a:gd name="connsiteY20" fmla="*/ 15240 h 182775"/>
                      <a:gd name="connsiteX21" fmla="*/ 262486 w 486195"/>
                      <a:gd name="connsiteY21" fmla="*/ 7620 h 182775"/>
                      <a:gd name="connsiteX22" fmla="*/ 336781 w 486195"/>
                      <a:gd name="connsiteY22" fmla="*/ 30480 h 182775"/>
                      <a:gd name="connsiteX23" fmla="*/ 367261 w 486195"/>
                      <a:gd name="connsiteY23" fmla="*/ 49530 h 182775"/>
                      <a:gd name="connsiteX24" fmla="*/ 424411 w 486195"/>
                      <a:gd name="connsiteY24" fmla="*/ 80010 h 182775"/>
                      <a:gd name="connsiteX25" fmla="*/ 435841 w 486195"/>
                      <a:gd name="connsiteY25" fmla="*/ 83820 h 182775"/>
                      <a:gd name="connsiteX26" fmla="*/ 439651 w 486195"/>
                      <a:gd name="connsiteY26" fmla="*/ 89535 h 182775"/>
                      <a:gd name="connsiteX27" fmla="*/ 445366 w 486195"/>
                      <a:gd name="connsiteY27" fmla="*/ 93345 h 182775"/>
                      <a:gd name="connsiteX28" fmla="*/ 452986 w 486195"/>
                      <a:gd name="connsiteY28" fmla="*/ 100965 h 182775"/>
                      <a:gd name="connsiteX29" fmla="*/ 460606 w 486195"/>
                      <a:gd name="connsiteY29" fmla="*/ 108585 h 182775"/>
                      <a:gd name="connsiteX30" fmla="*/ 462511 w 486195"/>
                      <a:gd name="connsiteY30" fmla="*/ 114300 h 182775"/>
                      <a:gd name="connsiteX31" fmla="*/ 475846 w 486195"/>
                      <a:gd name="connsiteY31" fmla="*/ 118110 h 182775"/>
                      <a:gd name="connsiteX32" fmla="*/ 481561 w 486195"/>
                      <a:gd name="connsiteY32" fmla="*/ 121920 h 182775"/>
                      <a:gd name="connsiteX33" fmla="*/ 483466 w 486195"/>
                      <a:gd name="connsiteY33" fmla="*/ 165735 h 182775"/>
                      <a:gd name="connsiteX34" fmla="*/ 479656 w 486195"/>
                      <a:gd name="connsiteY34" fmla="*/ 173355 h 182775"/>
                      <a:gd name="connsiteX35" fmla="*/ 473941 w 486195"/>
                      <a:gd name="connsiteY35" fmla="*/ 175260 h 182775"/>
                      <a:gd name="connsiteX36" fmla="*/ 456796 w 486195"/>
                      <a:gd name="connsiteY36" fmla="*/ 180975 h 182775"/>
                      <a:gd name="connsiteX37" fmla="*/ 445366 w 486195"/>
                      <a:gd name="connsiteY37" fmla="*/ 179070 h 182775"/>
                      <a:gd name="connsiteX38" fmla="*/ 428221 w 486195"/>
                      <a:gd name="connsiteY38" fmla="*/ 169545 h 182775"/>
                      <a:gd name="connsiteX39" fmla="*/ 416791 w 486195"/>
                      <a:gd name="connsiteY39" fmla="*/ 161925 h 182775"/>
                      <a:gd name="connsiteX40" fmla="*/ 412981 w 486195"/>
                      <a:gd name="connsiteY40" fmla="*/ 156210 h 182775"/>
                      <a:gd name="connsiteX41" fmla="*/ 407266 w 486195"/>
                      <a:gd name="connsiteY41" fmla="*/ 154305 h 182775"/>
                      <a:gd name="connsiteX42" fmla="*/ 405361 w 486195"/>
                      <a:gd name="connsiteY42" fmla="*/ 148590 h 182775"/>
                      <a:gd name="connsiteX43" fmla="*/ 393931 w 486195"/>
                      <a:gd name="connsiteY43" fmla="*/ 140970 h 182775"/>
                      <a:gd name="connsiteX44" fmla="*/ 390121 w 486195"/>
                      <a:gd name="connsiteY44" fmla="*/ 135255 h 182775"/>
                      <a:gd name="connsiteX45" fmla="*/ 382501 w 486195"/>
                      <a:gd name="connsiteY45" fmla="*/ 131445 h 182775"/>
                      <a:gd name="connsiteX46" fmla="*/ 334876 w 486195"/>
                      <a:gd name="connsiteY46" fmla="*/ 110490 h 182775"/>
                      <a:gd name="connsiteX47" fmla="*/ 283441 w 486195"/>
                      <a:gd name="connsiteY47" fmla="*/ 93345 h 182775"/>
                      <a:gd name="connsiteX48" fmla="*/ 275821 w 486195"/>
                      <a:gd name="connsiteY48" fmla="*/ 89535 h 182775"/>
                      <a:gd name="connsiteX49" fmla="*/ 268201 w 486195"/>
                      <a:gd name="connsiteY49" fmla="*/ 87630 h 182775"/>
                      <a:gd name="connsiteX50" fmla="*/ 239626 w 486195"/>
                      <a:gd name="connsiteY50" fmla="*/ 81915 h 182775"/>
                      <a:gd name="connsiteX51" fmla="*/ 178666 w 486195"/>
                      <a:gd name="connsiteY51" fmla="*/ 85725 h 182775"/>
                      <a:gd name="connsiteX52" fmla="*/ 142471 w 486195"/>
                      <a:gd name="connsiteY52" fmla="*/ 97155 h 182775"/>
                      <a:gd name="connsiteX53" fmla="*/ 92941 w 486195"/>
                      <a:gd name="connsiteY53" fmla="*/ 133350 h 182775"/>
                      <a:gd name="connsiteX54" fmla="*/ 45316 w 486195"/>
                      <a:gd name="connsiteY54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67261 w 486195"/>
                      <a:gd name="connsiteY22" fmla="*/ 49530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80596 w 486195"/>
                      <a:gd name="connsiteY22" fmla="*/ 51435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211051 w 486195"/>
                      <a:gd name="connsiteY13" fmla="*/ 1905 h 182775"/>
                      <a:gd name="connsiteX14" fmla="*/ 218671 w 486195"/>
                      <a:gd name="connsiteY14" fmla="*/ 0 h 182775"/>
                      <a:gd name="connsiteX15" fmla="*/ 230101 w 486195"/>
                      <a:gd name="connsiteY15" fmla="*/ 1905 h 182775"/>
                      <a:gd name="connsiteX16" fmla="*/ 237721 w 486195"/>
                      <a:gd name="connsiteY16" fmla="*/ 5715 h 182775"/>
                      <a:gd name="connsiteX17" fmla="*/ 245341 w 486195"/>
                      <a:gd name="connsiteY17" fmla="*/ 3810 h 182775"/>
                      <a:gd name="connsiteX18" fmla="*/ 300586 w 486195"/>
                      <a:gd name="connsiteY18" fmla="*/ 15240 h 182775"/>
                      <a:gd name="connsiteX19" fmla="*/ 262486 w 486195"/>
                      <a:gd name="connsiteY19" fmla="*/ 7620 h 182775"/>
                      <a:gd name="connsiteX20" fmla="*/ 336781 w 486195"/>
                      <a:gd name="connsiteY20" fmla="*/ 30480 h 182775"/>
                      <a:gd name="connsiteX21" fmla="*/ 380596 w 486195"/>
                      <a:gd name="connsiteY21" fmla="*/ 51435 h 182775"/>
                      <a:gd name="connsiteX22" fmla="*/ 424411 w 486195"/>
                      <a:gd name="connsiteY22" fmla="*/ 80010 h 182775"/>
                      <a:gd name="connsiteX23" fmla="*/ 435841 w 486195"/>
                      <a:gd name="connsiteY23" fmla="*/ 83820 h 182775"/>
                      <a:gd name="connsiteX24" fmla="*/ 439651 w 486195"/>
                      <a:gd name="connsiteY24" fmla="*/ 89535 h 182775"/>
                      <a:gd name="connsiteX25" fmla="*/ 445366 w 486195"/>
                      <a:gd name="connsiteY25" fmla="*/ 93345 h 182775"/>
                      <a:gd name="connsiteX26" fmla="*/ 452986 w 486195"/>
                      <a:gd name="connsiteY26" fmla="*/ 100965 h 182775"/>
                      <a:gd name="connsiteX27" fmla="*/ 460606 w 486195"/>
                      <a:gd name="connsiteY27" fmla="*/ 108585 h 182775"/>
                      <a:gd name="connsiteX28" fmla="*/ 462511 w 486195"/>
                      <a:gd name="connsiteY28" fmla="*/ 114300 h 182775"/>
                      <a:gd name="connsiteX29" fmla="*/ 475846 w 486195"/>
                      <a:gd name="connsiteY29" fmla="*/ 118110 h 182775"/>
                      <a:gd name="connsiteX30" fmla="*/ 481561 w 486195"/>
                      <a:gd name="connsiteY30" fmla="*/ 121920 h 182775"/>
                      <a:gd name="connsiteX31" fmla="*/ 483466 w 486195"/>
                      <a:gd name="connsiteY31" fmla="*/ 165735 h 182775"/>
                      <a:gd name="connsiteX32" fmla="*/ 479656 w 486195"/>
                      <a:gd name="connsiteY32" fmla="*/ 173355 h 182775"/>
                      <a:gd name="connsiteX33" fmla="*/ 473941 w 486195"/>
                      <a:gd name="connsiteY33" fmla="*/ 175260 h 182775"/>
                      <a:gd name="connsiteX34" fmla="*/ 456796 w 486195"/>
                      <a:gd name="connsiteY34" fmla="*/ 180975 h 182775"/>
                      <a:gd name="connsiteX35" fmla="*/ 445366 w 486195"/>
                      <a:gd name="connsiteY35" fmla="*/ 179070 h 182775"/>
                      <a:gd name="connsiteX36" fmla="*/ 428221 w 486195"/>
                      <a:gd name="connsiteY36" fmla="*/ 169545 h 182775"/>
                      <a:gd name="connsiteX37" fmla="*/ 416791 w 486195"/>
                      <a:gd name="connsiteY37" fmla="*/ 161925 h 182775"/>
                      <a:gd name="connsiteX38" fmla="*/ 412981 w 486195"/>
                      <a:gd name="connsiteY38" fmla="*/ 156210 h 182775"/>
                      <a:gd name="connsiteX39" fmla="*/ 407266 w 486195"/>
                      <a:gd name="connsiteY39" fmla="*/ 154305 h 182775"/>
                      <a:gd name="connsiteX40" fmla="*/ 405361 w 486195"/>
                      <a:gd name="connsiteY40" fmla="*/ 148590 h 182775"/>
                      <a:gd name="connsiteX41" fmla="*/ 393931 w 486195"/>
                      <a:gd name="connsiteY41" fmla="*/ 140970 h 182775"/>
                      <a:gd name="connsiteX42" fmla="*/ 390121 w 486195"/>
                      <a:gd name="connsiteY42" fmla="*/ 135255 h 182775"/>
                      <a:gd name="connsiteX43" fmla="*/ 382501 w 486195"/>
                      <a:gd name="connsiteY43" fmla="*/ 131445 h 182775"/>
                      <a:gd name="connsiteX44" fmla="*/ 334876 w 486195"/>
                      <a:gd name="connsiteY44" fmla="*/ 110490 h 182775"/>
                      <a:gd name="connsiteX45" fmla="*/ 283441 w 486195"/>
                      <a:gd name="connsiteY45" fmla="*/ 93345 h 182775"/>
                      <a:gd name="connsiteX46" fmla="*/ 275821 w 486195"/>
                      <a:gd name="connsiteY46" fmla="*/ 89535 h 182775"/>
                      <a:gd name="connsiteX47" fmla="*/ 268201 w 486195"/>
                      <a:gd name="connsiteY47" fmla="*/ 87630 h 182775"/>
                      <a:gd name="connsiteX48" fmla="*/ 239626 w 486195"/>
                      <a:gd name="connsiteY48" fmla="*/ 81915 h 182775"/>
                      <a:gd name="connsiteX49" fmla="*/ 178666 w 486195"/>
                      <a:gd name="connsiteY49" fmla="*/ 85725 h 182775"/>
                      <a:gd name="connsiteX50" fmla="*/ 142471 w 486195"/>
                      <a:gd name="connsiteY50" fmla="*/ 97155 h 182775"/>
                      <a:gd name="connsiteX51" fmla="*/ 92941 w 486195"/>
                      <a:gd name="connsiteY51" fmla="*/ 133350 h 182775"/>
                      <a:gd name="connsiteX52" fmla="*/ 45316 w 486195"/>
                      <a:gd name="connsiteY52" fmla="*/ 179070 h 182775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245341 w 486195"/>
                      <a:gd name="connsiteY16" fmla="*/ 3978 h 182943"/>
                      <a:gd name="connsiteX17" fmla="*/ 300586 w 486195"/>
                      <a:gd name="connsiteY17" fmla="*/ 15408 h 182943"/>
                      <a:gd name="connsiteX18" fmla="*/ 262486 w 486195"/>
                      <a:gd name="connsiteY18" fmla="*/ 7788 h 182943"/>
                      <a:gd name="connsiteX19" fmla="*/ 336781 w 486195"/>
                      <a:gd name="connsiteY19" fmla="*/ 30648 h 182943"/>
                      <a:gd name="connsiteX20" fmla="*/ 380596 w 486195"/>
                      <a:gd name="connsiteY20" fmla="*/ 51603 h 182943"/>
                      <a:gd name="connsiteX21" fmla="*/ 424411 w 486195"/>
                      <a:gd name="connsiteY21" fmla="*/ 80178 h 182943"/>
                      <a:gd name="connsiteX22" fmla="*/ 435841 w 486195"/>
                      <a:gd name="connsiteY22" fmla="*/ 83988 h 182943"/>
                      <a:gd name="connsiteX23" fmla="*/ 439651 w 486195"/>
                      <a:gd name="connsiteY23" fmla="*/ 89703 h 182943"/>
                      <a:gd name="connsiteX24" fmla="*/ 445366 w 486195"/>
                      <a:gd name="connsiteY24" fmla="*/ 93513 h 182943"/>
                      <a:gd name="connsiteX25" fmla="*/ 452986 w 486195"/>
                      <a:gd name="connsiteY25" fmla="*/ 101133 h 182943"/>
                      <a:gd name="connsiteX26" fmla="*/ 460606 w 486195"/>
                      <a:gd name="connsiteY26" fmla="*/ 108753 h 182943"/>
                      <a:gd name="connsiteX27" fmla="*/ 462511 w 486195"/>
                      <a:gd name="connsiteY27" fmla="*/ 114468 h 182943"/>
                      <a:gd name="connsiteX28" fmla="*/ 475846 w 486195"/>
                      <a:gd name="connsiteY28" fmla="*/ 118278 h 182943"/>
                      <a:gd name="connsiteX29" fmla="*/ 481561 w 486195"/>
                      <a:gd name="connsiteY29" fmla="*/ 122088 h 182943"/>
                      <a:gd name="connsiteX30" fmla="*/ 483466 w 486195"/>
                      <a:gd name="connsiteY30" fmla="*/ 165903 h 182943"/>
                      <a:gd name="connsiteX31" fmla="*/ 479656 w 486195"/>
                      <a:gd name="connsiteY31" fmla="*/ 173523 h 182943"/>
                      <a:gd name="connsiteX32" fmla="*/ 473941 w 486195"/>
                      <a:gd name="connsiteY32" fmla="*/ 175428 h 182943"/>
                      <a:gd name="connsiteX33" fmla="*/ 456796 w 486195"/>
                      <a:gd name="connsiteY33" fmla="*/ 181143 h 182943"/>
                      <a:gd name="connsiteX34" fmla="*/ 445366 w 486195"/>
                      <a:gd name="connsiteY34" fmla="*/ 179238 h 182943"/>
                      <a:gd name="connsiteX35" fmla="*/ 428221 w 486195"/>
                      <a:gd name="connsiteY35" fmla="*/ 169713 h 182943"/>
                      <a:gd name="connsiteX36" fmla="*/ 416791 w 486195"/>
                      <a:gd name="connsiteY36" fmla="*/ 162093 h 182943"/>
                      <a:gd name="connsiteX37" fmla="*/ 412981 w 486195"/>
                      <a:gd name="connsiteY37" fmla="*/ 156378 h 182943"/>
                      <a:gd name="connsiteX38" fmla="*/ 407266 w 486195"/>
                      <a:gd name="connsiteY38" fmla="*/ 154473 h 182943"/>
                      <a:gd name="connsiteX39" fmla="*/ 405361 w 486195"/>
                      <a:gd name="connsiteY39" fmla="*/ 148758 h 182943"/>
                      <a:gd name="connsiteX40" fmla="*/ 393931 w 486195"/>
                      <a:gd name="connsiteY40" fmla="*/ 141138 h 182943"/>
                      <a:gd name="connsiteX41" fmla="*/ 390121 w 486195"/>
                      <a:gd name="connsiteY41" fmla="*/ 135423 h 182943"/>
                      <a:gd name="connsiteX42" fmla="*/ 382501 w 486195"/>
                      <a:gd name="connsiteY42" fmla="*/ 131613 h 182943"/>
                      <a:gd name="connsiteX43" fmla="*/ 334876 w 486195"/>
                      <a:gd name="connsiteY43" fmla="*/ 110658 h 182943"/>
                      <a:gd name="connsiteX44" fmla="*/ 283441 w 486195"/>
                      <a:gd name="connsiteY44" fmla="*/ 93513 h 182943"/>
                      <a:gd name="connsiteX45" fmla="*/ 275821 w 486195"/>
                      <a:gd name="connsiteY45" fmla="*/ 89703 h 182943"/>
                      <a:gd name="connsiteX46" fmla="*/ 268201 w 486195"/>
                      <a:gd name="connsiteY46" fmla="*/ 87798 h 182943"/>
                      <a:gd name="connsiteX47" fmla="*/ 239626 w 486195"/>
                      <a:gd name="connsiteY47" fmla="*/ 82083 h 182943"/>
                      <a:gd name="connsiteX48" fmla="*/ 178666 w 486195"/>
                      <a:gd name="connsiteY48" fmla="*/ 85893 h 182943"/>
                      <a:gd name="connsiteX49" fmla="*/ 142471 w 486195"/>
                      <a:gd name="connsiteY49" fmla="*/ 97323 h 182943"/>
                      <a:gd name="connsiteX50" fmla="*/ 92941 w 486195"/>
                      <a:gd name="connsiteY50" fmla="*/ 133518 h 182943"/>
                      <a:gd name="connsiteX51" fmla="*/ 45316 w 486195"/>
                      <a:gd name="connsiteY51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300586 w 486195"/>
                      <a:gd name="connsiteY16" fmla="*/ 15408 h 182943"/>
                      <a:gd name="connsiteX17" fmla="*/ 262486 w 486195"/>
                      <a:gd name="connsiteY17" fmla="*/ 7788 h 182943"/>
                      <a:gd name="connsiteX18" fmla="*/ 336781 w 486195"/>
                      <a:gd name="connsiteY18" fmla="*/ 30648 h 182943"/>
                      <a:gd name="connsiteX19" fmla="*/ 380596 w 486195"/>
                      <a:gd name="connsiteY19" fmla="*/ 51603 h 182943"/>
                      <a:gd name="connsiteX20" fmla="*/ 424411 w 486195"/>
                      <a:gd name="connsiteY20" fmla="*/ 80178 h 182943"/>
                      <a:gd name="connsiteX21" fmla="*/ 435841 w 486195"/>
                      <a:gd name="connsiteY21" fmla="*/ 83988 h 182943"/>
                      <a:gd name="connsiteX22" fmla="*/ 439651 w 486195"/>
                      <a:gd name="connsiteY22" fmla="*/ 89703 h 182943"/>
                      <a:gd name="connsiteX23" fmla="*/ 445366 w 486195"/>
                      <a:gd name="connsiteY23" fmla="*/ 93513 h 182943"/>
                      <a:gd name="connsiteX24" fmla="*/ 452986 w 486195"/>
                      <a:gd name="connsiteY24" fmla="*/ 101133 h 182943"/>
                      <a:gd name="connsiteX25" fmla="*/ 460606 w 486195"/>
                      <a:gd name="connsiteY25" fmla="*/ 108753 h 182943"/>
                      <a:gd name="connsiteX26" fmla="*/ 462511 w 486195"/>
                      <a:gd name="connsiteY26" fmla="*/ 114468 h 182943"/>
                      <a:gd name="connsiteX27" fmla="*/ 475846 w 486195"/>
                      <a:gd name="connsiteY27" fmla="*/ 118278 h 182943"/>
                      <a:gd name="connsiteX28" fmla="*/ 481561 w 486195"/>
                      <a:gd name="connsiteY28" fmla="*/ 122088 h 182943"/>
                      <a:gd name="connsiteX29" fmla="*/ 483466 w 486195"/>
                      <a:gd name="connsiteY29" fmla="*/ 165903 h 182943"/>
                      <a:gd name="connsiteX30" fmla="*/ 479656 w 486195"/>
                      <a:gd name="connsiteY30" fmla="*/ 173523 h 182943"/>
                      <a:gd name="connsiteX31" fmla="*/ 473941 w 486195"/>
                      <a:gd name="connsiteY31" fmla="*/ 175428 h 182943"/>
                      <a:gd name="connsiteX32" fmla="*/ 456796 w 486195"/>
                      <a:gd name="connsiteY32" fmla="*/ 181143 h 182943"/>
                      <a:gd name="connsiteX33" fmla="*/ 445366 w 486195"/>
                      <a:gd name="connsiteY33" fmla="*/ 179238 h 182943"/>
                      <a:gd name="connsiteX34" fmla="*/ 428221 w 486195"/>
                      <a:gd name="connsiteY34" fmla="*/ 169713 h 182943"/>
                      <a:gd name="connsiteX35" fmla="*/ 416791 w 486195"/>
                      <a:gd name="connsiteY35" fmla="*/ 162093 h 182943"/>
                      <a:gd name="connsiteX36" fmla="*/ 412981 w 486195"/>
                      <a:gd name="connsiteY36" fmla="*/ 156378 h 182943"/>
                      <a:gd name="connsiteX37" fmla="*/ 407266 w 486195"/>
                      <a:gd name="connsiteY37" fmla="*/ 154473 h 182943"/>
                      <a:gd name="connsiteX38" fmla="*/ 405361 w 486195"/>
                      <a:gd name="connsiteY38" fmla="*/ 148758 h 182943"/>
                      <a:gd name="connsiteX39" fmla="*/ 393931 w 486195"/>
                      <a:gd name="connsiteY39" fmla="*/ 141138 h 182943"/>
                      <a:gd name="connsiteX40" fmla="*/ 390121 w 486195"/>
                      <a:gd name="connsiteY40" fmla="*/ 135423 h 182943"/>
                      <a:gd name="connsiteX41" fmla="*/ 382501 w 486195"/>
                      <a:gd name="connsiteY41" fmla="*/ 131613 h 182943"/>
                      <a:gd name="connsiteX42" fmla="*/ 334876 w 486195"/>
                      <a:gd name="connsiteY42" fmla="*/ 110658 h 182943"/>
                      <a:gd name="connsiteX43" fmla="*/ 283441 w 486195"/>
                      <a:gd name="connsiteY43" fmla="*/ 93513 h 182943"/>
                      <a:gd name="connsiteX44" fmla="*/ 275821 w 486195"/>
                      <a:gd name="connsiteY44" fmla="*/ 89703 h 182943"/>
                      <a:gd name="connsiteX45" fmla="*/ 268201 w 486195"/>
                      <a:gd name="connsiteY45" fmla="*/ 87798 h 182943"/>
                      <a:gd name="connsiteX46" fmla="*/ 239626 w 486195"/>
                      <a:gd name="connsiteY46" fmla="*/ 82083 h 182943"/>
                      <a:gd name="connsiteX47" fmla="*/ 178666 w 486195"/>
                      <a:gd name="connsiteY47" fmla="*/ 85893 h 182943"/>
                      <a:gd name="connsiteX48" fmla="*/ 142471 w 486195"/>
                      <a:gd name="connsiteY48" fmla="*/ 97323 h 182943"/>
                      <a:gd name="connsiteX49" fmla="*/ 92941 w 486195"/>
                      <a:gd name="connsiteY49" fmla="*/ 133518 h 182943"/>
                      <a:gd name="connsiteX50" fmla="*/ 45316 w 486195"/>
                      <a:gd name="connsiteY50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52986 w 486195"/>
                      <a:gd name="connsiteY23" fmla="*/ 101133 h 182943"/>
                      <a:gd name="connsiteX24" fmla="*/ 460606 w 486195"/>
                      <a:gd name="connsiteY24" fmla="*/ 108753 h 182943"/>
                      <a:gd name="connsiteX25" fmla="*/ 462511 w 486195"/>
                      <a:gd name="connsiteY25" fmla="*/ 114468 h 182943"/>
                      <a:gd name="connsiteX26" fmla="*/ 475846 w 486195"/>
                      <a:gd name="connsiteY26" fmla="*/ 118278 h 182943"/>
                      <a:gd name="connsiteX27" fmla="*/ 481561 w 486195"/>
                      <a:gd name="connsiteY27" fmla="*/ 122088 h 182943"/>
                      <a:gd name="connsiteX28" fmla="*/ 483466 w 486195"/>
                      <a:gd name="connsiteY28" fmla="*/ 165903 h 182943"/>
                      <a:gd name="connsiteX29" fmla="*/ 479656 w 486195"/>
                      <a:gd name="connsiteY29" fmla="*/ 173523 h 182943"/>
                      <a:gd name="connsiteX30" fmla="*/ 473941 w 486195"/>
                      <a:gd name="connsiteY30" fmla="*/ 175428 h 182943"/>
                      <a:gd name="connsiteX31" fmla="*/ 456796 w 486195"/>
                      <a:gd name="connsiteY31" fmla="*/ 181143 h 182943"/>
                      <a:gd name="connsiteX32" fmla="*/ 445366 w 486195"/>
                      <a:gd name="connsiteY32" fmla="*/ 179238 h 182943"/>
                      <a:gd name="connsiteX33" fmla="*/ 428221 w 486195"/>
                      <a:gd name="connsiteY33" fmla="*/ 169713 h 182943"/>
                      <a:gd name="connsiteX34" fmla="*/ 416791 w 486195"/>
                      <a:gd name="connsiteY34" fmla="*/ 162093 h 182943"/>
                      <a:gd name="connsiteX35" fmla="*/ 412981 w 486195"/>
                      <a:gd name="connsiteY35" fmla="*/ 156378 h 182943"/>
                      <a:gd name="connsiteX36" fmla="*/ 407266 w 486195"/>
                      <a:gd name="connsiteY36" fmla="*/ 154473 h 182943"/>
                      <a:gd name="connsiteX37" fmla="*/ 405361 w 486195"/>
                      <a:gd name="connsiteY37" fmla="*/ 148758 h 182943"/>
                      <a:gd name="connsiteX38" fmla="*/ 393931 w 486195"/>
                      <a:gd name="connsiteY38" fmla="*/ 141138 h 182943"/>
                      <a:gd name="connsiteX39" fmla="*/ 390121 w 486195"/>
                      <a:gd name="connsiteY39" fmla="*/ 135423 h 182943"/>
                      <a:gd name="connsiteX40" fmla="*/ 382501 w 486195"/>
                      <a:gd name="connsiteY40" fmla="*/ 131613 h 182943"/>
                      <a:gd name="connsiteX41" fmla="*/ 334876 w 486195"/>
                      <a:gd name="connsiteY41" fmla="*/ 110658 h 182943"/>
                      <a:gd name="connsiteX42" fmla="*/ 283441 w 486195"/>
                      <a:gd name="connsiteY42" fmla="*/ 93513 h 182943"/>
                      <a:gd name="connsiteX43" fmla="*/ 275821 w 486195"/>
                      <a:gd name="connsiteY43" fmla="*/ 89703 h 182943"/>
                      <a:gd name="connsiteX44" fmla="*/ 268201 w 486195"/>
                      <a:gd name="connsiteY44" fmla="*/ 87798 h 182943"/>
                      <a:gd name="connsiteX45" fmla="*/ 239626 w 486195"/>
                      <a:gd name="connsiteY45" fmla="*/ 82083 h 182943"/>
                      <a:gd name="connsiteX46" fmla="*/ 178666 w 486195"/>
                      <a:gd name="connsiteY46" fmla="*/ 85893 h 182943"/>
                      <a:gd name="connsiteX47" fmla="*/ 142471 w 486195"/>
                      <a:gd name="connsiteY47" fmla="*/ 97323 h 182943"/>
                      <a:gd name="connsiteX48" fmla="*/ 92941 w 486195"/>
                      <a:gd name="connsiteY48" fmla="*/ 133518 h 182943"/>
                      <a:gd name="connsiteX49" fmla="*/ 45316 w 486195"/>
                      <a:gd name="connsiteY49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62511 w 486195"/>
                      <a:gd name="connsiteY24" fmla="*/ 114468 h 182943"/>
                      <a:gd name="connsiteX25" fmla="*/ 475846 w 486195"/>
                      <a:gd name="connsiteY25" fmla="*/ 118278 h 182943"/>
                      <a:gd name="connsiteX26" fmla="*/ 481561 w 486195"/>
                      <a:gd name="connsiteY26" fmla="*/ 122088 h 182943"/>
                      <a:gd name="connsiteX27" fmla="*/ 483466 w 486195"/>
                      <a:gd name="connsiteY27" fmla="*/ 165903 h 182943"/>
                      <a:gd name="connsiteX28" fmla="*/ 479656 w 486195"/>
                      <a:gd name="connsiteY28" fmla="*/ 173523 h 182943"/>
                      <a:gd name="connsiteX29" fmla="*/ 473941 w 486195"/>
                      <a:gd name="connsiteY29" fmla="*/ 175428 h 182943"/>
                      <a:gd name="connsiteX30" fmla="*/ 456796 w 486195"/>
                      <a:gd name="connsiteY30" fmla="*/ 181143 h 182943"/>
                      <a:gd name="connsiteX31" fmla="*/ 445366 w 486195"/>
                      <a:gd name="connsiteY31" fmla="*/ 179238 h 182943"/>
                      <a:gd name="connsiteX32" fmla="*/ 428221 w 486195"/>
                      <a:gd name="connsiteY32" fmla="*/ 169713 h 182943"/>
                      <a:gd name="connsiteX33" fmla="*/ 416791 w 486195"/>
                      <a:gd name="connsiteY33" fmla="*/ 162093 h 182943"/>
                      <a:gd name="connsiteX34" fmla="*/ 412981 w 486195"/>
                      <a:gd name="connsiteY34" fmla="*/ 156378 h 182943"/>
                      <a:gd name="connsiteX35" fmla="*/ 407266 w 486195"/>
                      <a:gd name="connsiteY35" fmla="*/ 154473 h 182943"/>
                      <a:gd name="connsiteX36" fmla="*/ 405361 w 486195"/>
                      <a:gd name="connsiteY36" fmla="*/ 148758 h 182943"/>
                      <a:gd name="connsiteX37" fmla="*/ 393931 w 486195"/>
                      <a:gd name="connsiteY37" fmla="*/ 141138 h 182943"/>
                      <a:gd name="connsiteX38" fmla="*/ 390121 w 486195"/>
                      <a:gd name="connsiteY38" fmla="*/ 135423 h 182943"/>
                      <a:gd name="connsiteX39" fmla="*/ 382501 w 486195"/>
                      <a:gd name="connsiteY39" fmla="*/ 131613 h 182943"/>
                      <a:gd name="connsiteX40" fmla="*/ 334876 w 486195"/>
                      <a:gd name="connsiteY40" fmla="*/ 110658 h 182943"/>
                      <a:gd name="connsiteX41" fmla="*/ 283441 w 486195"/>
                      <a:gd name="connsiteY41" fmla="*/ 93513 h 182943"/>
                      <a:gd name="connsiteX42" fmla="*/ 275821 w 486195"/>
                      <a:gd name="connsiteY42" fmla="*/ 89703 h 182943"/>
                      <a:gd name="connsiteX43" fmla="*/ 268201 w 486195"/>
                      <a:gd name="connsiteY43" fmla="*/ 87798 h 182943"/>
                      <a:gd name="connsiteX44" fmla="*/ 239626 w 486195"/>
                      <a:gd name="connsiteY44" fmla="*/ 82083 h 182943"/>
                      <a:gd name="connsiteX45" fmla="*/ 178666 w 486195"/>
                      <a:gd name="connsiteY45" fmla="*/ 85893 h 182943"/>
                      <a:gd name="connsiteX46" fmla="*/ 142471 w 486195"/>
                      <a:gd name="connsiteY46" fmla="*/ 97323 h 182943"/>
                      <a:gd name="connsiteX47" fmla="*/ 92941 w 486195"/>
                      <a:gd name="connsiteY47" fmla="*/ 133518 h 182943"/>
                      <a:gd name="connsiteX48" fmla="*/ 45316 w 486195"/>
                      <a:gd name="connsiteY48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73941 w 486195"/>
                      <a:gd name="connsiteY28" fmla="*/ 175428 h 182943"/>
                      <a:gd name="connsiteX29" fmla="*/ 456796 w 486195"/>
                      <a:gd name="connsiteY29" fmla="*/ 181143 h 182943"/>
                      <a:gd name="connsiteX30" fmla="*/ 445366 w 486195"/>
                      <a:gd name="connsiteY30" fmla="*/ 179238 h 182943"/>
                      <a:gd name="connsiteX31" fmla="*/ 428221 w 486195"/>
                      <a:gd name="connsiteY31" fmla="*/ 169713 h 182943"/>
                      <a:gd name="connsiteX32" fmla="*/ 416791 w 486195"/>
                      <a:gd name="connsiteY32" fmla="*/ 162093 h 182943"/>
                      <a:gd name="connsiteX33" fmla="*/ 412981 w 486195"/>
                      <a:gd name="connsiteY33" fmla="*/ 156378 h 182943"/>
                      <a:gd name="connsiteX34" fmla="*/ 407266 w 486195"/>
                      <a:gd name="connsiteY34" fmla="*/ 154473 h 182943"/>
                      <a:gd name="connsiteX35" fmla="*/ 405361 w 486195"/>
                      <a:gd name="connsiteY35" fmla="*/ 148758 h 182943"/>
                      <a:gd name="connsiteX36" fmla="*/ 393931 w 486195"/>
                      <a:gd name="connsiteY36" fmla="*/ 141138 h 182943"/>
                      <a:gd name="connsiteX37" fmla="*/ 390121 w 486195"/>
                      <a:gd name="connsiteY37" fmla="*/ 135423 h 182943"/>
                      <a:gd name="connsiteX38" fmla="*/ 382501 w 486195"/>
                      <a:gd name="connsiteY38" fmla="*/ 131613 h 182943"/>
                      <a:gd name="connsiteX39" fmla="*/ 334876 w 486195"/>
                      <a:gd name="connsiteY39" fmla="*/ 110658 h 182943"/>
                      <a:gd name="connsiteX40" fmla="*/ 283441 w 486195"/>
                      <a:gd name="connsiteY40" fmla="*/ 93513 h 182943"/>
                      <a:gd name="connsiteX41" fmla="*/ 275821 w 486195"/>
                      <a:gd name="connsiteY41" fmla="*/ 89703 h 182943"/>
                      <a:gd name="connsiteX42" fmla="*/ 268201 w 486195"/>
                      <a:gd name="connsiteY42" fmla="*/ 87798 h 182943"/>
                      <a:gd name="connsiteX43" fmla="*/ 239626 w 486195"/>
                      <a:gd name="connsiteY43" fmla="*/ 82083 h 182943"/>
                      <a:gd name="connsiteX44" fmla="*/ 178666 w 486195"/>
                      <a:gd name="connsiteY44" fmla="*/ 85893 h 182943"/>
                      <a:gd name="connsiteX45" fmla="*/ 142471 w 486195"/>
                      <a:gd name="connsiteY45" fmla="*/ 97323 h 182943"/>
                      <a:gd name="connsiteX46" fmla="*/ 92941 w 486195"/>
                      <a:gd name="connsiteY46" fmla="*/ 133518 h 182943"/>
                      <a:gd name="connsiteX47" fmla="*/ 45316 w 486195"/>
                      <a:gd name="connsiteY47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56796 w 486195"/>
                      <a:gd name="connsiteY28" fmla="*/ 181143 h 182943"/>
                      <a:gd name="connsiteX29" fmla="*/ 445366 w 486195"/>
                      <a:gd name="connsiteY29" fmla="*/ 179238 h 182943"/>
                      <a:gd name="connsiteX30" fmla="*/ 428221 w 486195"/>
                      <a:gd name="connsiteY30" fmla="*/ 169713 h 182943"/>
                      <a:gd name="connsiteX31" fmla="*/ 416791 w 486195"/>
                      <a:gd name="connsiteY31" fmla="*/ 162093 h 182943"/>
                      <a:gd name="connsiteX32" fmla="*/ 412981 w 486195"/>
                      <a:gd name="connsiteY32" fmla="*/ 156378 h 182943"/>
                      <a:gd name="connsiteX33" fmla="*/ 407266 w 486195"/>
                      <a:gd name="connsiteY33" fmla="*/ 154473 h 182943"/>
                      <a:gd name="connsiteX34" fmla="*/ 405361 w 486195"/>
                      <a:gd name="connsiteY34" fmla="*/ 148758 h 182943"/>
                      <a:gd name="connsiteX35" fmla="*/ 393931 w 486195"/>
                      <a:gd name="connsiteY35" fmla="*/ 141138 h 182943"/>
                      <a:gd name="connsiteX36" fmla="*/ 390121 w 486195"/>
                      <a:gd name="connsiteY36" fmla="*/ 135423 h 182943"/>
                      <a:gd name="connsiteX37" fmla="*/ 382501 w 486195"/>
                      <a:gd name="connsiteY37" fmla="*/ 131613 h 182943"/>
                      <a:gd name="connsiteX38" fmla="*/ 334876 w 486195"/>
                      <a:gd name="connsiteY38" fmla="*/ 110658 h 182943"/>
                      <a:gd name="connsiteX39" fmla="*/ 283441 w 486195"/>
                      <a:gd name="connsiteY39" fmla="*/ 93513 h 182943"/>
                      <a:gd name="connsiteX40" fmla="*/ 275821 w 486195"/>
                      <a:gd name="connsiteY40" fmla="*/ 89703 h 182943"/>
                      <a:gd name="connsiteX41" fmla="*/ 268201 w 486195"/>
                      <a:gd name="connsiteY41" fmla="*/ 87798 h 182943"/>
                      <a:gd name="connsiteX42" fmla="*/ 239626 w 486195"/>
                      <a:gd name="connsiteY42" fmla="*/ 82083 h 182943"/>
                      <a:gd name="connsiteX43" fmla="*/ 178666 w 486195"/>
                      <a:gd name="connsiteY43" fmla="*/ 85893 h 182943"/>
                      <a:gd name="connsiteX44" fmla="*/ 142471 w 486195"/>
                      <a:gd name="connsiteY44" fmla="*/ 97323 h 182943"/>
                      <a:gd name="connsiteX45" fmla="*/ 92941 w 486195"/>
                      <a:gd name="connsiteY45" fmla="*/ 133518 h 182943"/>
                      <a:gd name="connsiteX46" fmla="*/ 45316 w 486195"/>
                      <a:gd name="connsiteY46" fmla="*/ 179238 h 182943"/>
                      <a:gd name="connsiteX0" fmla="*/ 45316 w 482396"/>
                      <a:gd name="connsiteY0" fmla="*/ 179238 h 182943"/>
                      <a:gd name="connsiteX1" fmla="*/ 3406 w 482396"/>
                      <a:gd name="connsiteY1" fmla="*/ 175428 h 182943"/>
                      <a:gd name="connsiteX2" fmla="*/ 3406 w 482396"/>
                      <a:gd name="connsiteY2" fmla="*/ 137328 h 182943"/>
                      <a:gd name="connsiteX3" fmla="*/ 11026 w 482396"/>
                      <a:gd name="connsiteY3" fmla="*/ 114468 h 182943"/>
                      <a:gd name="connsiteX4" fmla="*/ 24361 w 482396"/>
                      <a:gd name="connsiteY4" fmla="*/ 97323 h 182943"/>
                      <a:gd name="connsiteX5" fmla="*/ 31981 w 482396"/>
                      <a:gd name="connsiteY5" fmla="*/ 87798 h 182943"/>
                      <a:gd name="connsiteX6" fmla="*/ 54841 w 482396"/>
                      <a:gd name="connsiteY6" fmla="*/ 70653 h 182943"/>
                      <a:gd name="connsiteX7" fmla="*/ 94846 w 482396"/>
                      <a:gd name="connsiteY7" fmla="*/ 42078 h 182943"/>
                      <a:gd name="connsiteX8" fmla="*/ 111991 w 482396"/>
                      <a:gd name="connsiteY8" fmla="*/ 34458 h 182943"/>
                      <a:gd name="connsiteX9" fmla="*/ 138661 w 482396"/>
                      <a:gd name="connsiteY9" fmla="*/ 17313 h 182943"/>
                      <a:gd name="connsiteX10" fmla="*/ 155806 w 482396"/>
                      <a:gd name="connsiteY10" fmla="*/ 9693 h 182943"/>
                      <a:gd name="connsiteX11" fmla="*/ 171046 w 482396"/>
                      <a:gd name="connsiteY11" fmla="*/ 7788 h 182943"/>
                      <a:gd name="connsiteX12" fmla="*/ 211051 w 482396"/>
                      <a:gd name="connsiteY12" fmla="*/ 2073 h 182943"/>
                      <a:gd name="connsiteX13" fmla="*/ 218671 w 482396"/>
                      <a:gd name="connsiteY13" fmla="*/ 168 h 182943"/>
                      <a:gd name="connsiteX14" fmla="*/ 237721 w 482396"/>
                      <a:gd name="connsiteY14" fmla="*/ 5883 h 182943"/>
                      <a:gd name="connsiteX15" fmla="*/ 300586 w 482396"/>
                      <a:gd name="connsiteY15" fmla="*/ 15408 h 182943"/>
                      <a:gd name="connsiteX16" fmla="*/ 262486 w 482396"/>
                      <a:gd name="connsiteY16" fmla="*/ 7788 h 182943"/>
                      <a:gd name="connsiteX17" fmla="*/ 336781 w 482396"/>
                      <a:gd name="connsiteY17" fmla="*/ 30648 h 182943"/>
                      <a:gd name="connsiteX18" fmla="*/ 380596 w 482396"/>
                      <a:gd name="connsiteY18" fmla="*/ 51603 h 182943"/>
                      <a:gd name="connsiteX19" fmla="*/ 424411 w 482396"/>
                      <a:gd name="connsiteY19" fmla="*/ 80178 h 182943"/>
                      <a:gd name="connsiteX20" fmla="*/ 435841 w 482396"/>
                      <a:gd name="connsiteY20" fmla="*/ 83988 h 182943"/>
                      <a:gd name="connsiteX21" fmla="*/ 439651 w 482396"/>
                      <a:gd name="connsiteY21" fmla="*/ 89703 h 182943"/>
                      <a:gd name="connsiteX22" fmla="*/ 445366 w 482396"/>
                      <a:gd name="connsiteY22" fmla="*/ 93513 h 182943"/>
                      <a:gd name="connsiteX23" fmla="*/ 460606 w 482396"/>
                      <a:gd name="connsiteY23" fmla="*/ 108753 h 182943"/>
                      <a:gd name="connsiteX24" fmla="*/ 475846 w 482396"/>
                      <a:gd name="connsiteY24" fmla="*/ 118278 h 182943"/>
                      <a:gd name="connsiteX25" fmla="*/ 481561 w 482396"/>
                      <a:gd name="connsiteY25" fmla="*/ 122088 h 182943"/>
                      <a:gd name="connsiteX26" fmla="*/ 479656 w 482396"/>
                      <a:gd name="connsiteY26" fmla="*/ 173523 h 182943"/>
                      <a:gd name="connsiteX27" fmla="*/ 456796 w 482396"/>
                      <a:gd name="connsiteY27" fmla="*/ 181143 h 182943"/>
                      <a:gd name="connsiteX28" fmla="*/ 445366 w 482396"/>
                      <a:gd name="connsiteY28" fmla="*/ 179238 h 182943"/>
                      <a:gd name="connsiteX29" fmla="*/ 428221 w 482396"/>
                      <a:gd name="connsiteY29" fmla="*/ 169713 h 182943"/>
                      <a:gd name="connsiteX30" fmla="*/ 416791 w 482396"/>
                      <a:gd name="connsiteY30" fmla="*/ 162093 h 182943"/>
                      <a:gd name="connsiteX31" fmla="*/ 412981 w 482396"/>
                      <a:gd name="connsiteY31" fmla="*/ 156378 h 182943"/>
                      <a:gd name="connsiteX32" fmla="*/ 407266 w 482396"/>
                      <a:gd name="connsiteY32" fmla="*/ 154473 h 182943"/>
                      <a:gd name="connsiteX33" fmla="*/ 405361 w 482396"/>
                      <a:gd name="connsiteY33" fmla="*/ 148758 h 182943"/>
                      <a:gd name="connsiteX34" fmla="*/ 393931 w 482396"/>
                      <a:gd name="connsiteY34" fmla="*/ 141138 h 182943"/>
                      <a:gd name="connsiteX35" fmla="*/ 390121 w 482396"/>
                      <a:gd name="connsiteY35" fmla="*/ 135423 h 182943"/>
                      <a:gd name="connsiteX36" fmla="*/ 382501 w 482396"/>
                      <a:gd name="connsiteY36" fmla="*/ 131613 h 182943"/>
                      <a:gd name="connsiteX37" fmla="*/ 334876 w 482396"/>
                      <a:gd name="connsiteY37" fmla="*/ 110658 h 182943"/>
                      <a:gd name="connsiteX38" fmla="*/ 283441 w 482396"/>
                      <a:gd name="connsiteY38" fmla="*/ 93513 h 182943"/>
                      <a:gd name="connsiteX39" fmla="*/ 275821 w 482396"/>
                      <a:gd name="connsiteY39" fmla="*/ 89703 h 182943"/>
                      <a:gd name="connsiteX40" fmla="*/ 268201 w 482396"/>
                      <a:gd name="connsiteY40" fmla="*/ 87798 h 182943"/>
                      <a:gd name="connsiteX41" fmla="*/ 239626 w 482396"/>
                      <a:gd name="connsiteY41" fmla="*/ 82083 h 182943"/>
                      <a:gd name="connsiteX42" fmla="*/ 178666 w 482396"/>
                      <a:gd name="connsiteY42" fmla="*/ 85893 h 182943"/>
                      <a:gd name="connsiteX43" fmla="*/ 142471 w 482396"/>
                      <a:gd name="connsiteY43" fmla="*/ 97323 h 182943"/>
                      <a:gd name="connsiteX44" fmla="*/ 92941 w 482396"/>
                      <a:gd name="connsiteY44" fmla="*/ 133518 h 182943"/>
                      <a:gd name="connsiteX45" fmla="*/ 45316 w 482396"/>
                      <a:gd name="connsiteY45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7266 w 482376"/>
                      <a:gd name="connsiteY31" fmla="*/ 154473 h 182943"/>
                      <a:gd name="connsiteX32" fmla="*/ 405361 w 482376"/>
                      <a:gd name="connsiteY32" fmla="*/ 148758 h 182943"/>
                      <a:gd name="connsiteX33" fmla="*/ 393931 w 482376"/>
                      <a:gd name="connsiteY33" fmla="*/ 141138 h 182943"/>
                      <a:gd name="connsiteX34" fmla="*/ 390121 w 482376"/>
                      <a:gd name="connsiteY34" fmla="*/ 135423 h 182943"/>
                      <a:gd name="connsiteX35" fmla="*/ 382501 w 482376"/>
                      <a:gd name="connsiteY35" fmla="*/ 131613 h 182943"/>
                      <a:gd name="connsiteX36" fmla="*/ 334876 w 482376"/>
                      <a:gd name="connsiteY36" fmla="*/ 110658 h 182943"/>
                      <a:gd name="connsiteX37" fmla="*/ 283441 w 482376"/>
                      <a:gd name="connsiteY37" fmla="*/ 93513 h 182943"/>
                      <a:gd name="connsiteX38" fmla="*/ 275821 w 482376"/>
                      <a:gd name="connsiteY38" fmla="*/ 89703 h 182943"/>
                      <a:gd name="connsiteX39" fmla="*/ 268201 w 482376"/>
                      <a:gd name="connsiteY39" fmla="*/ 87798 h 182943"/>
                      <a:gd name="connsiteX40" fmla="*/ 239626 w 482376"/>
                      <a:gd name="connsiteY40" fmla="*/ 82083 h 182943"/>
                      <a:gd name="connsiteX41" fmla="*/ 178666 w 482376"/>
                      <a:gd name="connsiteY41" fmla="*/ 85893 h 182943"/>
                      <a:gd name="connsiteX42" fmla="*/ 142471 w 482376"/>
                      <a:gd name="connsiteY42" fmla="*/ 97323 h 182943"/>
                      <a:gd name="connsiteX43" fmla="*/ 92941 w 482376"/>
                      <a:gd name="connsiteY43" fmla="*/ 133518 h 182943"/>
                      <a:gd name="connsiteX44" fmla="*/ 45316 w 482376"/>
                      <a:gd name="connsiteY44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5361 w 482376"/>
                      <a:gd name="connsiteY31" fmla="*/ 148758 h 182943"/>
                      <a:gd name="connsiteX32" fmla="*/ 393931 w 482376"/>
                      <a:gd name="connsiteY32" fmla="*/ 141138 h 182943"/>
                      <a:gd name="connsiteX33" fmla="*/ 390121 w 482376"/>
                      <a:gd name="connsiteY33" fmla="*/ 135423 h 182943"/>
                      <a:gd name="connsiteX34" fmla="*/ 382501 w 482376"/>
                      <a:gd name="connsiteY34" fmla="*/ 131613 h 182943"/>
                      <a:gd name="connsiteX35" fmla="*/ 334876 w 482376"/>
                      <a:gd name="connsiteY35" fmla="*/ 110658 h 182943"/>
                      <a:gd name="connsiteX36" fmla="*/ 283441 w 482376"/>
                      <a:gd name="connsiteY36" fmla="*/ 93513 h 182943"/>
                      <a:gd name="connsiteX37" fmla="*/ 275821 w 482376"/>
                      <a:gd name="connsiteY37" fmla="*/ 89703 h 182943"/>
                      <a:gd name="connsiteX38" fmla="*/ 268201 w 482376"/>
                      <a:gd name="connsiteY38" fmla="*/ 87798 h 182943"/>
                      <a:gd name="connsiteX39" fmla="*/ 239626 w 482376"/>
                      <a:gd name="connsiteY39" fmla="*/ 82083 h 182943"/>
                      <a:gd name="connsiteX40" fmla="*/ 178666 w 482376"/>
                      <a:gd name="connsiteY40" fmla="*/ 85893 h 182943"/>
                      <a:gd name="connsiteX41" fmla="*/ 142471 w 482376"/>
                      <a:gd name="connsiteY41" fmla="*/ 97323 h 182943"/>
                      <a:gd name="connsiteX42" fmla="*/ 92941 w 482376"/>
                      <a:gd name="connsiteY42" fmla="*/ 133518 h 182943"/>
                      <a:gd name="connsiteX43" fmla="*/ 45316 w 482376"/>
                      <a:gd name="connsiteY43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9651 w 482376"/>
                      <a:gd name="connsiteY20" fmla="*/ 89703 h 182943"/>
                      <a:gd name="connsiteX21" fmla="*/ 445366 w 482376"/>
                      <a:gd name="connsiteY21" fmla="*/ 93513 h 182943"/>
                      <a:gd name="connsiteX22" fmla="*/ 460606 w 482376"/>
                      <a:gd name="connsiteY22" fmla="*/ 108753 h 182943"/>
                      <a:gd name="connsiteX23" fmla="*/ 475846 w 482376"/>
                      <a:gd name="connsiteY23" fmla="*/ 118278 h 182943"/>
                      <a:gd name="connsiteX24" fmla="*/ 481561 w 482376"/>
                      <a:gd name="connsiteY24" fmla="*/ 122088 h 182943"/>
                      <a:gd name="connsiteX25" fmla="*/ 456796 w 482376"/>
                      <a:gd name="connsiteY25" fmla="*/ 181143 h 182943"/>
                      <a:gd name="connsiteX26" fmla="*/ 445366 w 482376"/>
                      <a:gd name="connsiteY26" fmla="*/ 179238 h 182943"/>
                      <a:gd name="connsiteX27" fmla="*/ 428221 w 482376"/>
                      <a:gd name="connsiteY27" fmla="*/ 169713 h 182943"/>
                      <a:gd name="connsiteX28" fmla="*/ 416791 w 482376"/>
                      <a:gd name="connsiteY28" fmla="*/ 162093 h 182943"/>
                      <a:gd name="connsiteX29" fmla="*/ 412981 w 482376"/>
                      <a:gd name="connsiteY29" fmla="*/ 156378 h 182943"/>
                      <a:gd name="connsiteX30" fmla="*/ 405361 w 482376"/>
                      <a:gd name="connsiteY30" fmla="*/ 148758 h 182943"/>
                      <a:gd name="connsiteX31" fmla="*/ 393931 w 482376"/>
                      <a:gd name="connsiteY31" fmla="*/ 141138 h 182943"/>
                      <a:gd name="connsiteX32" fmla="*/ 390121 w 482376"/>
                      <a:gd name="connsiteY32" fmla="*/ 135423 h 182943"/>
                      <a:gd name="connsiteX33" fmla="*/ 382501 w 482376"/>
                      <a:gd name="connsiteY33" fmla="*/ 131613 h 182943"/>
                      <a:gd name="connsiteX34" fmla="*/ 334876 w 482376"/>
                      <a:gd name="connsiteY34" fmla="*/ 110658 h 182943"/>
                      <a:gd name="connsiteX35" fmla="*/ 283441 w 482376"/>
                      <a:gd name="connsiteY35" fmla="*/ 93513 h 182943"/>
                      <a:gd name="connsiteX36" fmla="*/ 275821 w 482376"/>
                      <a:gd name="connsiteY36" fmla="*/ 89703 h 182943"/>
                      <a:gd name="connsiteX37" fmla="*/ 268201 w 482376"/>
                      <a:gd name="connsiteY37" fmla="*/ 87798 h 182943"/>
                      <a:gd name="connsiteX38" fmla="*/ 239626 w 482376"/>
                      <a:gd name="connsiteY38" fmla="*/ 82083 h 182943"/>
                      <a:gd name="connsiteX39" fmla="*/ 178666 w 482376"/>
                      <a:gd name="connsiteY39" fmla="*/ 85893 h 182943"/>
                      <a:gd name="connsiteX40" fmla="*/ 142471 w 482376"/>
                      <a:gd name="connsiteY40" fmla="*/ 97323 h 182943"/>
                      <a:gd name="connsiteX41" fmla="*/ 92941 w 482376"/>
                      <a:gd name="connsiteY41" fmla="*/ 133518 h 182943"/>
                      <a:gd name="connsiteX42" fmla="*/ 45316 w 482376"/>
                      <a:gd name="connsiteY42" fmla="*/ 179238 h 182943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380596 w 482376"/>
                      <a:gd name="connsiteY17" fmla="*/ 49565 h 180905"/>
                      <a:gd name="connsiteX18" fmla="*/ 424411 w 482376"/>
                      <a:gd name="connsiteY18" fmla="*/ 78140 h 180905"/>
                      <a:gd name="connsiteX19" fmla="*/ 439651 w 482376"/>
                      <a:gd name="connsiteY19" fmla="*/ 87665 h 180905"/>
                      <a:gd name="connsiteX20" fmla="*/ 445366 w 482376"/>
                      <a:gd name="connsiteY20" fmla="*/ 91475 h 180905"/>
                      <a:gd name="connsiteX21" fmla="*/ 460606 w 482376"/>
                      <a:gd name="connsiteY21" fmla="*/ 106715 h 180905"/>
                      <a:gd name="connsiteX22" fmla="*/ 475846 w 482376"/>
                      <a:gd name="connsiteY22" fmla="*/ 116240 h 180905"/>
                      <a:gd name="connsiteX23" fmla="*/ 481561 w 482376"/>
                      <a:gd name="connsiteY23" fmla="*/ 120050 h 180905"/>
                      <a:gd name="connsiteX24" fmla="*/ 456796 w 482376"/>
                      <a:gd name="connsiteY24" fmla="*/ 179105 h 180905"/>
                      <a:gd name="connsiteX25" fmla="*/ 445366 w 482376"/>
                      <a:gd name="connsiteY25" fmla="*/ 177200 h 180905"/>
                      <a:gd name="connsiteX26" fmla="*/ 428221 w 482376"/>
                      <a:gd name="connsiteY26" fmla="*/ 167675 h 180905"/>
                      <a:gd name="connsiteX27" fmla="*/ 416791 w 482376"/>
                      <a:gd name="connsiteY27" fmla="*/ 160055 h 180905"/>
                      <a:gd name="connsiteX28" fmla="*/ 412981 w 482376"/>
                      <a:gd name="connsiteY28" fmla="*/ 154340 h 180905"/>
                      <a:gd name="connsiteX29" fmla="*/ 405361 w 482376"/>
                      <a:gd name="connsiteY29" fmla="*/ 146720 h 180905"/>
                      <a:gd name="connsiteX30" fmla="*/ 393931 w 482376"/>
                      <a:gd name="connsiteY30" fmla="*/ 139100 h 180905"/>
                      <a:gd name="connsiteX31" fmla="*/ 390121 w 482376"/>
                      <a:gd name="connsiteY31" fmla="*/ 133385 h 180905"/>
                      <a:gd name="connsiteX32" fmla="*/ 382501 w 482376"/>
                      <a:gd name="connsiteY32" fmla="*/ 129575 h 180905"/>
                      <a:gd name="connsiteX33" fmla="*/ 334876 w 482376"/>
                      <a:gd name="connsiteY33" fmla="*/ 108620 h 180905"/>
                      <a:gd name="connsiteX34" fmla="*/ 283441 w 482376"/>
                      <a:gd name="connsiteY34" fmla="*/ 91475 h 180905"/>
                      <a:gd name="connsiteX35" fmla="*/ 275821 w 482376"/>
                      <a:gd name="connsiteY35" fmla="*/ 87665 h 180905"/>
                      <a:gd name="connsiteX36" fmla="*/ 268201 w 482376"/>
                      <a:gd name="connsiteY36" fmla="*/ 85760 h 180905"/>
                      <a:gd name="connsiteX37" fmla="*/ 239626 w 482376"/>
                      <a:gd name="connsiteY37" fmla="*/ 80045 h 180905"/>
                      <a:gd name="connsiteX38" fmla="*/ 178666 w 482376"/>
                      <a:gd name="connsiteY38" fmla="*/ 83855 h 180905"/>
                      <a:gd name="connsiteX39" fmla="*/ 142471 w 482376"/>
                      <a:gd name="connsiteY39" fmla="*/ 95285 h 180905"/>
                      <a:gd name="connsiteX40" fmla="*/ 92941 w 482376"/>
                      <a:gd name="connsiteY40" fmla="*/ 131480 h 180905"/>
                      <a:gd name="connsiteX41" fmla="*/ 45316 w 482376"/>
                      <a:gd name="connsiteY41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84406 w 482376"/>
                      <a:gd name="connsiteY16" fmla="*/ 53375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384406 w 482376"/>
                      <a:gd name="connsiteY16" fmla="*/ 53462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287251 w 482376"/>
                      <a:gd name="connsiteY16" fmla="*/ 32507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287251 w 482376"/>
                      <a:gd name="connsiteY15" fmla="*/ 32408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359641 w 482376"/>
                      <a:gd name="connsiteY15" fmla="*/ 34313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424411 w 482376"/>
                      <a:gd name="connsiteY16" fmla="*/ 7814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399646 w 482376"/>
                      <a:gd name="connsiteY16" fmla="*/ 6290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2471 w 482376"/>
                      <a:gd name="connsiteY37" fmla="*/ 95290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214861 w 482376"/>
                      <a:gd name="connsiteY36" fmla="*/ 8005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397987 w 480717"/>
                      <a:gd name="connsiteY15" fmla="*/ 6290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1322 w 480717"/>
                      <a:gd name="connsiteY15" fmla="*/ 8195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7037 w 480717"/>
                      <a:gd name="connsiteY15" fmla="*/ 72430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54345 w 491405"/>
                      <a:gd name="connsiteY0" fmla="*/ 177205 h 179110"/>
                      <a:gd name="connsiteX1" fmla="*/ 12435 w 491405"/>
                      <a:gd name="connsiteY1" fmla="*/ 135295 h 179110"/>
                      <a:gd name="connsiteX2" fmla="*/ 1005 w 491405"/>
                      <a:gd name="connsiteY2" fmla="*/ 88160 h 179110"/>
                      <a:gd name="connsiteX3" fmla="*/ 33390 w 491405"/>
                      <a:gd name="connsiteY3" fmla="*/ 95290 h 179110"/>
                      <a:gd name="connsiteX4" fmla="*/ 41010 w 491405"/>
                      <a:gd name="connsiteY4" fmla="*/ 85765 h 179110"/>
                      <a:gd name="connsiteX5" fmla="*/ 63870 w 491405"/>
                      <a:gd name="connsiteY5" fmla="*/ 68620 h 179110"/>
                      <a:gd name="connsiteX6" fmla="*/ 103875 w 491405"/>
                      <a:gd name="connsiteY6" fmla="*/ 40045 h 179110"/>
                      <a:gd name="connsiteX7" fmla="*/ 121020 w 491405"/>
                      <a:gd name="connsiteY7" fmla="*/ 32425 h 179110"/>
                      <a:gd name="connsiteX8" fmla="*/ 147690 w 491405"/>
                      <a:gd name="connsiteY8" fmla="*/ 15280 h 179110"/>
                      <a:gd name="connsiteX9" fmla="*/ 164835 w 491405"/>
                      <a:gd name="connsiteY9" fmla="*/ 7660 h 179110"/>
                      <a:gd name="connsiteX10" fmla="*/ 180075 w 491405"/>
                      <a:gd name="connsiteY10" fmla="*/ 5755 h 179110"/>
                      <a:gd name="connsiteX11" fmla="*/ 220080 w 491405"/>
                      <a:gd name="connsiteY11" fmla="*/ 40 h 179110"/>
                      <a:gd name="connsiteX12" fmla="*/ 246750 w 491405"/>
                      <a:gd name="connsiteY12" fmla="*/ 3850 h 179110"/>
                      <a:gd name="connsiteX13" fmla="*/ 322950 w 491405"/>
                      <a:gd name="connsiteY13" fmla="*/ 15280 h 179110"/>
                      <a:gd name="connsiteX14" fmla="*/ 368670 w 491405"/>
                      <a:gd name="connsiteY14" fmla="*/ 34330 h 179110"/>
                      <a:gd name="connsiteX15" fmla="*/ 427725 w 491405"/>
                      <a:gd name="connsiteY15" fmla="*/ 72430 h 179110"/>
                      <a:gd name="connsiteX16" fmla="*/ 448680 w 491405"/>
                      <a:gd name="connsiteY16" fmla="*/ 87670 h 179110"/>
                      <a:gd name="connsiteX17" fmla="*/ 454395 w 491405"/>
                      <a:gd name="connsiteY17" fmla="*/ 91480 h 179110"/>
                      <a:gd name="connsiteX18" fmla="*/ 469635 w 491405"/>
                      <a:gd name="connsiteY18" fmla="*/ 106720 h 179110"/>
                      <a:gd name="connsiteX19" fmla="*/ 484875 w 491405"/>
                      <a:gd name="connsiteY19" fmla="*/ 116245 h 179110"/>
                      <a:gd name="connsiteX20" fmla="*/ 490590 w 491405"/>
                      <a:gd name="connsiteY20" fmla="*/ 120055 h 179110"/>
                      <a:gd name="connsiteX21" fmla="*/ 465825 w 491405"/>
                      <a:gd name="connsiteY21" fmla="*/ 179110 h 179110"/>
                      <a:gd name="connsiteX22" fmla="*/ 454395 w 491405"/>
                      <a:gd name="connsiteY22" fmla="*/ 177205 h 179110"/>
                      <a:gd name="connsiteX23" fmla="*/ 437250 w 491405"/>
                      <a:gd name="connsiteY23" fmla="*/ 167680 h 179110"/>
                      <a:gd name="connsiteX24" fmla="*/ 425820 w 491405"/>
                      <a:gd name="connsiteY24" fmla="*/ 160060 h 179110"/>
                      <a:gd name="connsiteX25" fmla="*/ 422010 w 491405"/>
                      <a:gd name="connsiteY25" fmla="*/ 154345 h 179110"/>
                      <a:gd name="connsiteX26" fmla="*/ 414390 w 491405"/>
                      <a:gd name="connsiteY26" fmla="*/ 146725 h 179110"/>
                      <a:gd name="connsiteX27" fmla="*/ 402960 w 491405"/>
                      <a:gd name="connsiteY27" fmla="*/ 139105 h 179110"/>
                      <a:gd name="connsiteX28" fmla="*/ 399150 w 491405"/>
                      <a:gd name="connsiteY28" fmla="*/ 133390 h 179110"/>
                      <a:gd name="connsiteX29" fmla="*/ 391530 w 491405"/>
                      <a:gd name="connsiteY29" fmla="*/ 129580 h 179110"/>
                      <a:gd name="connsiteX30" fmla="*/ 343905 w 491405"/>
                      <a:gd name="connsiteY30" fmla="*/ 108625 h 179110"/>
                      <a:gd name="connsiteX31" fmla="*/ 292470 w 491405"/>
                      <a:gd name="connsiteY31" fmla="*/ 91480 h 179110"/>
                      <a:gd name="connsiteX32" fmla="*/ 284850 w 491405"/>
                      <a:gd name="connsiteY32" fmla="*/ 87670 h 179110"/>
                      <a:gd name="connsiteX33" fmla="*/ 277230 w 491405"/>
                      <a:gd name="connsiteY33" fmla="*/ 85765 h 179110"/>
                      <a:gd name="connsiteX34" fmla="*/ 248655 w 491405"/>
                      <a:gd name="connsiteY34" fmla="*/ 80050 h 179110"/>
                      <a:gd name="connsiteX35" fmla="*/ 223890 w 491405"/>
                      <a:gd name="connsiteY35" fmla="*/ 80050 h 179110"/>
                      <a:gd name="connsiteX36" fmla="*/ 149595 w 491405"/>
                      <a:gd name="connsiteY36" fmla="*/ 101005 h 179110"/>
                      <a:gd name="connsiteX37" fmla="*/ 105780 w 491405"/>
                      <a:gd name="connsiteY37" fmla="*/ 135295 h 179110"/>
                      <a:gd name="connsiteX38" fmla="*/ 54345 w 491405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64367 w 491902"/>
                      <a:gd name="connsiteY4" fmla="*/ 68620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64367 w 491902"/>
                      <a:gd name="connsiteY5" fmla="*/ 68620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70082 w 491902"/>
                      <a:gd name="connsiteY5" fmla="*/ 53289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70082 w 491902"/>
                      <a:gd name="connsiteY4" fmla="*/ 53289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6356 w 493886"/>
                      <a:gd name="connsiteY4" fmla="*/ 40045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71151 w 493886"/>
                      <a:gd name="connsiteY11" fmla="*/ 34330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72116 w 493886"/>
                      <a:gd name="connsiteY14" fmla="*/ 106720 h 179110"/>
                      <a:gd name="connsiteX15" fmla="*/ 487356 w 493886"/>
                      <a:gd name="connsiteY15" fmla="*/ 116245 h 179110"/>
                      <a:gd name="connsiteX16" fmla="*/ 493071 w 493886"/>
                      <a:gd name="connsiteY16" fmla="*/ 120055 h 179110"/>
                      <a:gd name="connsiteX17" fmla="*/ 468306 w 493886"/>
                      <a:gd name="connsiteY17" fmla="*/ 179110 h 179110"/>
                      <a:gd name="connsiteX18" fmla="*/ 456876 w 493886"/>
                      <a:gd name="connsiteY18" fmla="*/ 177205 h 179110"/>
                      <a:gd name="connsiteX19" fmla="*/ 439731 w 493886"/>
                      <a:gd name="connsiteY19" fmla="*/ 167680 h 179110"/>
                      <a:gd name="connsiteX20" fmla="*/ 428301 w 493886"/>
                      <a:gd name="connsiteY20" fmla="*/ 160060 h 179110"/>
                      <a:gd name="connsiteX21" fmla="*/ 424491 w 493886"/>
                      <a:gd name="connsiteY21" fmla="*/ 154345 h 179110"/>
                      <a:gd name="connsiteX22" fmla="*/ 416871 w 493886"/>
                      <a:gd name="connsiteY22" fmla="*/ 146725 h 179110"/>
                      <a:gd name="connsiteX23" fmla="*/ 405441 w 493886"/>
                      <a:gd name="connsiteY23" fmla="*/ 139105 h 179110"/>
                      <a:gd name="connsiteX24" fmla="*/ 401631 w 493886"/>
                      <a:gd name="connsiteY24" fmla="*/ 133390 h 179110"/>
                      <a:gd name="connsiteX25" fmla="*/ 394011 w 493886"/>
                      <a:gd name="connsiteY25" fmla="*/ 129580 h 179110"/>
                      <a:gd name="connsiteX26" fmla="*/ 346386 w 493886"/>
                      <a:gd name="connsiteY26" fmla="*/ 108625 h 179110"/>
                      <a:gd name="connsiteX27" fmla="*/ 294951 w 493886"/>
                      <a:gd name="connsiteY27" fmla="*/ 91480 h 179110"/>
                      <a:gd name="connsiteX28" fmla="*/ 287331 w 493886"/>
                      <a:gd name="connsiteY28" fmla="*/ 87670 h 179110"/>
                      <a:gd name="connsiteX29" fmla="*/ 279711 w 493886"/>
                      <a:gd name="connsiteY29" fmla="*/ 85765 h 179110"/>
                      <a:gd name="connsiteX30" fmla="*/ 251136 w 493886"/>
                      <a:gd name="connsiteY30" fmla="*/ 80050 h 179110"/>
                      <a:gd name="connsiteX31" fmla="*/ 226371 w 493886"/>
                      <a:gd name="connsiteY31" fmla="*/ 80050 h 179110"/>
                      <a:gd name="connsiteX32" fmla="*/ 152076 w 493886"/>
                      <a:gd name="connsiteY32" fmla="*/ 101005 h 179110"/>
                      <a:gd name="connsiteX33" fmla="*/ 108261 w 493886"/>
                      <a:gd name="connsiteY33" fmla="*/ 135295 h 179110"/>
                      <a:gd name="connsiteX34" fmla="*/ 56826 w 493886"/>
                      <a:gd name="connsiteY34" fmla="*/ 177205 h 179110"/>
                      <a:gd name="connsiteX0" fmla="*/ 56826 w 525480"/>
                      <a:gd name="connsiteY0" fmla="*/ 177205 h 179110"/>
                      <a:gd name="connsiteX1" fmla="*/ 14916 w 525480"/>
                      <a:gd name="connsiteY1" fmla="*/ 135295 h 179110"/>
                      <a:gd name="connsiteX2" fmla="*/ 3486 w 525480"/>
                      <a:gd name="connsiteY2" fmla="*/ 88160 h 179110"/>
                      <a:gd name="connsiteX3" fmla="*/ 72066 w 525480"/>
                      <a:gd name="connsiteY3" fmla="*/ 53289 h 179110"/>
                      <a:gd name="connsiteX4" fmla="*/ 108261 w 525480"/>
                      <a:gd name="connsiteY4" fmla="*/ 29824 h 179110"/>
                      <a:gd name="connsiteX5" fmla="*/ 150171 w 525480"/>
                      <a:gd name="connsiteY5" fmla="*/ 15280 h 179110"/>
                      <a:gd name="connsiteX6" fmla="*/ 167316 w 525480"/>
                      <a:gd name="connsiteY6" fmla="*/ 7660 h 179110"/>
                      <a:gd name="connsiteX7" fmla="*/ 182556 w 525480"/>
                      <a:gd name="connsiteY7" fmla="*/ 5755 h 179110"/>
                      <a:gd name="connsiteX8" fmla="*/ 222561 w 525480"/>
                      <a:gd name="connsiteY8" fmla="*/ 40 h 179110"/>
                      <a:gd name="connsiteX9" fmla="*/ 249231 w 525480"/>
                      <a:gd name="connsiteY9" fmla="*/ 3850 h 179110"/>
                      <a:gd name="connsiteX10" fmla="*/ 325431 w 525480"/>
                      <a:gd name="connsiteY10" fmla="*/ 15280 h 179110"/>
                      <a:gd name="connsiteX11" fmla="*/ 394011 w 525480"/>
                      <a:gd name="connsiteY11" fmla="*/ 35608 h 179110"/>
                      <a:gd name="connsiteX12" fmla="*/ 464496 w 525480"/>
                      <a:gd name="connsiteY12" fmla="*/ 71153 h 179110"/>
                      <a:gd name="connsiteX13" fmla="*/ 525456 w 525480"/>
                      <a:gd name="connsiteY13" fmla="*/ 87670 h 179110"/>
                      <a:gd name="connsiteX14" fmla="*/ 472116 w 525480"/>
                      <a:gd name="connsiteY14" fmla="*/ 106720 h 179110"/>
                      <a:gd name="connsiteX15" fmla="*/ 487356 w 525480"/>
                      <a:gd name="connsiteY15" fmla="*/ 116245 h 179110"/>
                      <a:gd name="connsiteX16" fmla="*/ 493071 w 525480"/>
                      <a:gd name="connsiteY16" fmla="*/ 120055 h 179110"/>
                      <a:gd name="connsiteX17" fmla="*/ 468306 w 525480"/>
                      <a:gd name="connsiteY17" fmla="*/ 179110 h 179110"/>
                      <a:gd name="connsiteX18" fmla="*/ 456876 w 525480"/>
                      <a:gd name="connsiteY18" fmla="*/ 177205 h 179110"/>
                      <a:gd name="connsiteX19" fmla="*/ 439731 w 525480"/>
                      <a:gd name="connsiteY19" fmla="*/ 167680 h 179110"/>
                      <a:gd name="connsiteX20" fmla="*/ 428301 w 525480"/>
                      <a:gd name="connsiteY20" fmla="*/ 160060 h 179110"/>
                      <a:gd name="connsiteX21" fmla="*/ 424491 w 525480"/>
                      <a:gd name="connsiteY21" fmla="*/ 154345 h 179110"/>
                      <a:gd name="connsiteX22" fmla="*/ 416871 w 525480"/>
                      <a:gd name="connsiteY22" fmla="*/ 146725 h 179110"/>
                      <a:gd name="connsiteX23" fmla="*/ 405441 w 525480"/>
                      <a:gd name="connsiteY23" fmla="*/ 139105 h 179110"/>
                      <a:gd name="connsiteX24" fmla="*/ 401631 w 525480"/>
                      <a:gd name="connsiteY24" fmla="*/ 133390 h 179110"/>
                      <a:gd name="connsiteX25" fmla="*/ 394011 w 525480"/>
                      <a:gd name="connsiteY25" fmla="*/ 129580 h 179110"/>
                      <a:gd name="connsiteX26" fmla="*/ 346386 w 525480"/>
                      <a:gd name="connsiteY26" fmla="*/ 108625 h 179110"/>
                      <a:gd name="connsiteX27" fmla="*/ 294951 w 525480"/>
                      <a:gd name="connsiteY27" fmla="*/ 91480 h 179110"/>
                      <a:gd name="connsiteX28" fmla="*/ 287331 w 525480"/>
                      <a:gd name="connsiteY28" fmla="*/ 87670 h 179110"/>
                      <a:gd name="connsiteX29" fmla="*/ 279711 w 525480"/>
                      <a:gd name="connsiteY29" fmla="*/ 85765 h 179110"/>
                      <a:gd name="connsiteX30" fmla="*/ 251136 w 525480"/>
                      <a:gd name="connsiteY30" fmla="*/ 80050 h 179110"/>
                      <a:gd name="connsiteX31" fmla="*/ 226371 w 525480"/>
                      <a:gd name="connsiteY31" fmla="*/ 80050 h 179110"/>
                      <a:gd name="connsiteX32" fmla="*/ 152076 w 525480"/>
                      <a:gd name="connsiteY32" fmla="*/ 101005 h 179110"/>
                      <a:gd name="connsiteX33" fmla="*/ 108261 w 525480"/>
                      <a:gd name="connsiteY33" fmla="*/ 135295 h 179110"/>
                      <a:gd name="connsiteX34" fmla="*/ 56826 w 525480"/>
                      <a:gd name="connsiteY34" fmla="*/ 177205 h 179110"/>
                      <a:gd name="connsiteX0" fmla="*/ 56826 w 525734"/>
                      <a:gd name="connsiteY0" fmla="*/ 177205 h 179110"/>
                      <a:gd name="connsiteX1" fmla="*/ 14916 w 525734"/>
                      <a:gd name="connsiteY1" fmla="*/ 135295 h 179110"/>
                      <a:gd name="connsiteX2" fmla="*/ 3486 w 525734"/>
                      <a:gd name="connsiteY2" fmla="*/ 88160 h 179110"/>
                      <a:gd name="connsiteX3" fmla="*/ 72066 w 525734"/>
                      <a:gd name="connsiteY3" fmla="*/ 53289 h 179110"/>
                      <a:gd name="connsiteX4" fmla="*/ 108261 w 525734"/>
                      <a:gd name="connsiteY4" fmla="*/ 29824 h 179110"/>
                      <a:gd name="connsiteX5" fmla="*/ 150171 w 525734"/>
                      <a:gd name="connsiteY5" fmla="*/ 15280 h 179110"/>
                      <a:gd name="connsiteX6" fmla="*/ 167316 w 525734"/>
                      <a:gd name="connsiteY6" fmla="*/ 7660 h 179110"/>
                      <a:gd name="connsiteX7" fmla="*/ 182556 w 525734"/>
                      <a:gd name="connsiteY7" fmla="*/ 5755 h 179110"/>
                      <a:gd name="connsiteX8" fmla="*/ 222561 w 525734"/>
                      <a:gd name="connsiteY8" fmla="*/ 40 h 179110"/>
                      <a:gd name="connsiteX9" fmla="*/ 249231 w 525734"/>
                      <a:gd name="connsiteY9" fmla="*/ 3850 h 179110"/>
                      <a:gd name="connsiteX10" fmla="*/ 325431 w 525734"/>
                      <a:gd name="connsiteY10" fmla="*/ 15280 h 179110"/>
                      <a:gd name="connsiteX11" fmla="*/ 394011 w 525734"/>
                      <a:gd name="connsiteY11" fmla="*/ 35608 h 179110"/>
                      <a:gd name="connsiteX12" fmla="*/ 464496 w 525734"/>
                      <a:gd name="connsiteY12" fmla="*/ 71153 h 179110"/>
                      <a:gd name="connsiteX13" fmla="*/ 525456 w 525734"/>
                      <a:gd name="connsiteY13" fmla="*/ 87670 h 179110"/>
                      <a:gd name="connsiteX14" fmla="*/ 487356 w 525734"/>
                      <a:gd name="connsiteY14" fmla="*/ 116245 h 179110"/>
                      <a:gd name="connsiteX15" fmla="*/ 493071 w 525734"/>
                      <a:gd name="connsiteY15" fmla="*/ 120055 h 179110"/>
                      <a:gd name="connsiteX16" fmla="*/ 468306 w 525734"/>
                      <a:gd name="connsiteY16" fmla="*/ 179110 h 179110"/>
                      <a:gd name="connsiteX17" fmla="*/ 456876 w 525734"/>
                      <a:gd name="connsiteY17" fmla="*/ 177205 h 179110"/>
                      <a:gd name="connsiteX18" fmla="*/ 439731 w 525734"/>
                      <a:gd name="connsiteY18" fmla="*/ 167680 h 179110"/>
                      <a:gd name="connsiteX19" fmla="*/ 428301 w 525734"/>
                      <a:gd name="connsiteY19" fmla="*/ 160060 h 179110"/>
                      <a:gd name="connsiteX20" fmla="*/ 424491 w 525734"/>
                      <a:gd name="connsiteY20" fmla="*/ 154345 h 179110"/>
                      <a:gd name="connsiteX21" fmla="*/ 416871 w 525734"/>
                      <a:gd name="connsiteY21" fmla="*/ 146725 h 179110"/>
                      <a:gd name="connsiteX22" fmla="*/ 405441 w 525734"/>
                      <a:gd name="connsiteY22" fmla="*/ 139105 h 179110"/>
                      <a:gd name="connsiteX23" fmla="*/ 401631 w 525734"/>
                      <a:gd name="connsiteY23" fmla="*/ 133390 h 179110"/>
                      <a:gd name="connsiteX24" fmla="*/ 394011 w 525734"/>
                      <a:gd name="connsiteY24" fmla="*/ 129580 h 179110"/>
                      <a:gd name="connsiteX25" fmla="*/ 346386 w 525734"/>
                      <a:gd name="connsiteY25" fmla="*/ 108625 h 179110"/>
                      <a:gd name="connsiteX26" fmla="*/ 294951 w 525734"/>
                      <a:gd name="connsiteY26" fmla="*/ 91480 h 179110"/>
                      <a:gd name="connsiteX27" fmla="*/ 287331 w 525734"/>
                      <a:gd name="connsiteY27" fmla="*/ 87670 h 179110"/>
                      <a:gd name="connsiteX28" fmla="*/ 279711 w 525734"/>
                      <a:gd name="connsiteY28" fmla="*/ 85765 h 179110"/>
                      <a:gd name="connsiteX29" fmla="*/ 251136 w 525734"/>
                      <a:gd name="connsiteY29" fmla="*/ 80050 h 179110"/>
                      <a:gd name="connsiteX30" fmla="*/ 226371 w 525734"/>
                      <a:gd name="connsiteY30" fmla="*/ 80050 h 179110"/>
                      <a:gd name="connsiteX31" fmla="*/ 152076 w 525734"/>
                      <a:gd name="connsiteY31" fmla="*/ 101005 h 179110"/>
                      <a:gd name="connsiteX32" fmla="*/ 108261 w 525734"/>
                      <a:gd name="connsiteY32" fmla="*/ 135295 h 179110"/>
                      <a:gd name="connsiteX33" fmla="*/ 56826 w 525734"/>
                      <a:gd name="connsiteY33" fmla="*/ 177205 h 179110"/>
                      <a:gd name="connsiteX0" fmla="*/ 56826 w 526003"/>
                      <a:gd name="connsiteY0" fmla="*/ 177205 h 179110"/>
                      <a:gd name="connsiteX1" fmla="*/ 14916 w 526003"/>
                      <a:gd name="connsiteY1" fmla="*/ 135295 h 179110"/>
                      <a:gd name="connsiteX2" fmla="*/ 3486 w 526003"/>
                      <a:gd name="connsiteY2" fmla="*/ 88160 h 179110"/>
                      <a:gd name="connsiteX3" fmla="*/ 72066 w 526003"/>
                      <a:gd name="connsiteY3" fmla="*/ 53289 h 179110"/>
                      <a:gd name="connsiteX4" fmla="*/ 108261 w 526003"/>
                      <a:gd name="connsiteY4" fmla="*/ 29824 h 179110"/>
                      <a:gd name="connsiteX5" fmla="*/ 150171 w 526003"/>
                      <a:gd name="connsiteY5" fmla="*/ 15280 h 179110"/>
                      <a:gd name="connsiteX6" fmla="*/ 167316 w 526003"/>
                      <a:gd name="connsiteY6" fmla="*/ 7660 h 179110"/>
                      <a:gd name="connsiteX7" fmla="*/ 182556 w 526003"/>
                      <a:gd name="connsiteY7" fmla="*/ 5755 h 179110"/>
                      <a:gd name="connsiteX8" fmla="*/ 222561 w 526003"/>
                      <a:gd name="connsiteY8" fmla="*/ 40 h 179110"/>
                      <a:gd name="connsiteX9" fmla="*/ 249231 w 526003"/>
                      <a:gd name="connsiteY9" fmla="*/ 3850 h 179110"/>
                      <a:gd name="connsiteX10" fmla="*/ 325431 w 526003"/>
                      <a:gd name="connsiteY10" fmla="*/ 15280 h 179110"/>
                      <a:gd name="connsiteX11" fmla="*/ 394011 w 526003"/>
                      <a:gd name="connsiteY11" fmla="*/ 35608 h 179110"/>
                      <a:gd name="connsiteX12" fmla="*/ 464496 w 526003"/>
                      <a:gd name="connsiteY12" fmla="*/ 71153 h 179110"/>
                      <a:gd name="connsiteX13" fmla="*/ 525456 w 526003"/>
                      <a:gd name="connsiteY13" fmla="*/ 87670 h 179110"/>
                      <a:gd name="connsiteX14" fmla="*/ 493071 w 526003"/>
                      <a:gd name="connsiteY14" fmla="*/ 120055 h 179110"/>
                      <a:gd name="connsiteX15" fmla="*/ 468306 w 526003"/>
                      <a:gd name="connsiteY15" fmla="*/ 179110 h 179110"/>
                      <a:gd name="connsiteX16" fmla="*/ 456876 w 526003"/>
                      <a:gd name="connsiteY16" fmla="*/ 177205 h 179110"/>
                      <a:gd name="connsiteX17" fmla="*/ 439731 w 526003"/>
                      <a:gd name="connsiteY17" fmla="*/ 167680 h 179110"/>
                      <a:gd name="connsiteX18" fmla="*/ 428301 w 526003"/>
                      <a:gd name="connsiteY18" fmla="*/ 160060 h 179110"/>
                      <a:gd name="connsiteX19" fmla="*/ 424491 w 526003"/>
                      <a:gd name="connsiteY19" fmla="*/ 154345 h 179110"/>
                      <a:gd name="connsiteX20" fmla="*/ 416871 w 526003"/>
                      <a:gd name="connsiteY20" fmla="*/ 146725 h 179110"/>
                      <a:gd name="connsiteX21" fmla="*/ 405441 w 526003"/>
                      <a:gd name="connsiteY21" fmla="*/ 139105 h 179110"/>
                      <a:gd name="connsiteX22" fmla="*/ 401631 w 526003"/>
                      <a:gd name="connsiteY22" fmla="*/ 133390 h 179110"/>
                      <a:gd name="connsiteX23" fmla="*/ 394011 w 526003"/>
                      <a:gd name="connsiteY23" fmla="*/ 129580 h 179110"/>
                      <a:gd name="connsiteX24" fmla="*/ 346386 w 526003"/>
                      <a:gd name="connsiteY24" fmla="*/ 108625 h 179110"/>
                      <a:gd name="connsiteX25" fmla="*/ 294951 w 526003"/>
                      <a:gd name="connsiteY25" fmla="*/ 91480 h 179110"/>
                      <a:gd name="connsiteX26" fmla="*/ 287331 w 526003"/>
                      <a:gd name="connsiteY26" fmla="*/ 87670 h 179110"/>
                      <a:gd name="connsiteX27" fmla="*/ 279711 w 526003"/>
                      <a:gd name="connsiteY27" fmla="*/ 85765 h 179110"/>
                      <a:gd name="connsiteX28" fmla="*/ 251136 w 526003"/>
                      <a:gd name="connsiteY28" fmla="*/ 80050 h 179110"/>
                      <a:gd name="connsiteX29" fmla="*/ 226371 w 526003"/>
                      <a:gd name="connsiteY29" fmla="*/ 80050 h 179110"/>
                      <a:gd name="connsiteX30" fmla="*/ 152076 w 526003"/>
                      <a:gd name="connsiteY30" fmla="*/ 101005 h 179110"/>
                      <a:gd name="connsiteX31" fmla="*/ 108261 w 526003"/>
                      <a:gd name="connsiteY31" fmla="*/ 135295 h 179110"/>
                      <a:gd name="connsiteX32" fmla="*/ 56826 w 526003"/>
                      <a:gd name="connsiteY32" fmla="*/ 177205 h 179110"/>
                      <a:gd name="connsiteX0" fmla="*/ 56826 w 525967"/>
                      <a:gd name="connsiteY0" fmla="*/ 177205 h 177325"/>
                      <a:gd name="connsiteX1" fmla="*/ 14916 w 525967"/>
                      <a:gd name="connsiteY1" fmla="*/ 135295 h 177325"/>
                      <a:gd name="connsiteX2" fmla="*/ 3486 w 525967"/>
                      <a:gd name="connsiteY2" fmla="*/ 88160 h 177325"/>
                      <a:gd name="connsiteX3" fmla="*/ 72066 w 525967"/>
                      <a:gd name="connsiteY3" fmla="*/ 53289 h 177325"/>
                      <a:gd name="connsiteX4" fmla="*/ 108261 w 525967"/>
                      <a:gd name="connsiteY4" fmla="*/ 29824 h 177325"/>
                      <a:gd name="connsiteX5" fmla="*/ 150171 w 525967"/>
                      <a:gd name="connsiteY5" fmla="*/ 15280 h 177325"/>
                      <a:gd name="connsiteX6" fmla="*/ 167316 w 525967"/>
                      <a:gd name="connsiteY6" fmla="*/ 7660 h 177325"/>
                      <a:gd name="connsiteX7" fmla="*/ 182556 w 525967"/>
                      <a:gd name="connsiteY7" fmla="*/ 5755 h 177325"/>
                      <a:gd name="connsiteX8" fmla="*/ 222561 w 525967"/>
                      <a:gd name="connsiteY8" fmla="*/ 40 h 177325"/>
                      <a:gd name="connsiteX9" fmla="*/ 249231 w 525967"/>
                      <a:gd name="connsiteY9" fmla="*/ 3850 h 177325"/>
                      <a:gd name="connsiteX10" fmla="*/ 325431 w 525967"/>
                      <a:gd name="connsiteY10" fmla="*/ 15280 h 177325"/>
                      <a:gd name="connsiteX11" fmla="*/ 394011 w 525967"/>
                      <a:gd name="connsiteY11" fmla="*/ 35608 h 177325"/>
                      <a:gd name="connsiteX12" fmla="*/ 464496 w 525967"/>
                      <a:gd name="connsiteY12" fmla="*/ 71153 h 177325"/>
                      <a:gd name="connsiteX13" fmla="*/ 525456 w 525967"/>
                      <a:gd name="connsiteY13" fmla="*/ 87670 h 177325"/>
                      <a:gd name="connsiteX14" fmla="*/ 493071 w 525967"/>
                      <a:gd name="connsiteY14" fmla="*/ 120055 h 177325"/>
                      <a:gd name="connsiteX15" fmla="*/ 481641 w 525967"/>
                      <a:gd name="connsiteY15" fmla="*/ 159945 h 177325"/>
                      <a:gd name="connsiteX16" fmla="*/ 456876 w 525967"/>
                      <a:gd name="connsiteY16" fmla="*/ 177205 h 177325"/>
                      <a:gd name="connsiteX17" fmla="*/ 439731 w 525967"/>
                      <a:gd name="connsiteY17" fmla="*/ 167680 h 177325"/>
                      <a:gd name="connsiteX18" fmla="*/ 428301 w 525967"/>
                      <a:gd name="connsiteY18" fmla="*/ 160060 h 177325"/>
                      <a:gd name="connsiteX19" fmla="*/ 424491 w 525967"/>
                      <a:gd name="connsiteY19" fmla="*/ 154345 h 177325"/>
                      <a:gd name="connsiteX20" fmla="*/ 416871 w 525967"/>
                      <a:gd name="connsiteY20" fmla="*/ 146725 h 177325"/>
                      <a:gd name="connsiteX21" fmla="*/ 405441 w 525967"/>
                      <a:gd name="connsiteY21" fmla="*/ 139105 h 177325"/>
                      <a:gd name="connsiteX22" fmla="*/ 401631 w 525967"/>
                      <a:gd name="connsiteY22" fmla="*/ 133390 h 177325"/>
                      <a:gd name="connsiteX23" fmla="*/ 394011 w 525967"/>
                      <a:gd name="connsiteY23" fmla="*/ 129580 h 177325"/>
                      <a:gd name="connsiteX24" fmla="*/ 346386 w 525967"/>
                      <a:gd name="connsiteY24" fmla="*/ 108625 h 177325"/>
                      <a:gd name="connsiteX25" fmla="*/ 294951 w 525967"/>
                      <a:gd name="connsiteY25" fmla="*/ 91480 h 177325"/>
                      <a:gd name="connsiteX26" fmla="*/ 287331 w 525967"/>
                      <a:gd name="connsiteY26" fmla="*/ 87670 h 177325"/>
                      <a:gd name="connsiteX27" fmla="*/ 279711 w 525967"/>
                      <a:gd name="connsiteY27" fmla="*/ 85765 h 177325"/>
                      <a:gd name="connsiteX28" fmla="*/ 251136 w 525967"/>
                      <a:gd name="connsiteY28" fmla="*/ 80050 h 177325"/>
                      <a:gd name="connsiteX29" fmla="*/ 226371 w 525967"/>
                      <a:gd name="connsiteY29" fmla="*/ 80050 h 177325"/>
                      <a:gd name="connsiteX30" fmla="*/ 152076 w 525967"/>
                      <a:gd name="connsiteY30" fmla="*/ 101005 h 177325"/>
                      <a:gd name="connsiteX31" fmla="*/ 108261 w 525967"/>
                      <a:gd name="connsiteY31" fmla="*/ 135295 h 177325"/>
                      <a:gd name="connsiteX32" fmla="*/ 56826 w 525967"/>
                      <a:gd name="connsiteY32" fmla="*/ 177205 h 17732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39731 w 525967"/>
                      <a:gd name="connsiteY16" fmla="*/ 167680 h 177205"/>
                      <a:gd name="connsiteX17" fmla="*/ 428301 w 525967"/>
                      <a:gd name="connsiteY17" fmla="*/ 160060 h 177205"/>
                      <a:gd name="connsiteX18" fmla="*/ 424491 w 525967"/>
                      <a:gd name="connsiteY18" fmla="*/ 154345 h 177205"/>
                      <a:gd name="connsiteX19" fmla="*/ 416871 w 525967"/>
                      <a:gd name="connsiteY19" fmla="*/ 146725 h 177205"/>
                      <a:gd name="connsiteX20" fmla="*/ 405441 w 525967"/>
                      <a:gd name="connsiteY20" fmla="*/ 139105 h 177205"/>
                      <a:gd name="connsiteX21" fmla="*/ 401631 w 525967"/>
                      <a:gd name="connsiteY21" fmla="*/ 133390 h 177205"/>
                      <a:gd name="connsiteX22" fmla="*/ 394011 w 525967"/>
                      <a:gd name="connsiteY22" fmla="*/ 129580 h 177205"/>
                      <a:gd name="connsiteX23" fmla="*/ 346386 w 525967"/>
                      <a:gd name="connsiteY23" fmla="*/ 108625 h 177205"/>
                      <a:gd name="connsiteX24" fmla="*/ 294951 w 525967"/>
                      <a:gd name="connsiteY24" fmla="*/ 91480 h 177205"/>
                      <a:gd name="connsiteX25" fmla="*/ 287331 w 525967"/>
                      <a:gd name="connsiteY25" fmla="*/ 87670 h 177205"/>
                      <a:gd name="connsiteX26" fmla="*/ 279711 w 525967"/>
                      <a:gd name="connsiteY26" fmla="*/ 85765 h 177205"/>
                      <a:gd name="connsiteX27" fmla="*/ 251136 w 525967"/>
                      <a:gd name="connsiteY27" fmla="*/ 80050 h 177205"/>
                      <a:gd name="connsiteX28" fmla="*/ 226371 w 525967"/>
                      <a:gd name="connsiteY28" fmla="*/ 80050 h 177205"/>
                      <a:gd name="connsiteX29" fmla="*/ 152076 w 525967"/>
                      <a:gd name="connsiteY29" fmla="*/ 101005 h 177205"/>
                      <a:gd name="connsiteX30" fmla="*/ 108261 w 525967"/>
                      <a:gd name="connsiteY30" fmla="*/ 135295 h 177205"/>
                      <a:gd name="connsiteX31" fmla="*/ 56826 w 525967"/>
                      <a:gd name="connsiteY31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8301 w 525967"/>
                      <a:gd name="connsiteY16" fmla="*/ 160060 h 177205"/>
                      <a:gd name="connsiteX17" fmla="*/ 424491 w 525967"/>
                      <a:gd name="connsiteY17" fmla="*/ 154345 h 177205"/>
                      <a:gd name="connsiteX18" fmla="*/ 416871 w 525967"/>
                      <a:gd name="connsiteY18" fmla="*/ 146725 h 177205"/>
                      <a:gd name="connsiteX19" fmla="*/ 405441 w 525967"/>
                      <a:gd name="connsiteY19" fmla="*/ 139105 h 177205"/>
                      <a:gd name="connsiteX20" fmla="*/ 401631 w 525967"/>
                      <a:gd name="connsiteY20" fmla="*/ 133390 h 177205"/>
                      <a:gd name="connsiteX21" fmla="*/ 394011 w 525967"/>
                      <a:gd name="connsiteY21" fmla="*/ 129580 h 177205"/>
                      <a:gd name="connsiteX22" fmla="*/ 346386 w 525967"/>
                      <a:gd name="connsiteY22" fmla="*/ 108625 h 177205"/>
                      <a:gd name="connsiteX23" fmla="*/ 294951 w 525967"/>
                      <a:gd name="connsiteY23" fmla="*/ 91480 h 177205"/>
                      <a:gd name="connsiteX24" fmla="*/ 287331 w 525967"/>
                      <a:gd name="connsiteY24" fmla="*/ 87670 h 177205"/>
                      <a:gd name="connsiteX25" fmla="*/ 279711 w 525967"/>
                      <a:gd name="connsiteY25" fmla="*/ 85765 h 177205"/>
                      <a:gd name="connsiteX26" fmla="*/ 251136 w 525967"/>
                      <a:gd name="connsiteY26" fmla="*/ 80050 h 177205"/>
                      <a:gd name="connsiteX27" fmla="*/ 226371 w 525967"/>
                      <a:gd name="connsiteY27" fmla="*/ 80050 h 177205"/>
                      <a:gd name="connsiteX28" fmla="*/ 152076 w 525967"/>
                      <a:gd name="connsiteY28" fmla="*/ 101005 h 177205"/>
                      <a:gd name="connsiteX29" fmla="*/ 108261 w 525967"/>
                      <a:gd name="connsiteY29" fmla="*/ 135295 h 177205"/>
                      <a:gd name="connsiteX30" fmla="*/ 56826 w 525967"/>
                      <a:gd name="connsiteY30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4491 w 525967"/>
                      <a:gd name="connsiteY16" fmla="*/ 154345 h 177205"/>
                      <a:gd name="connsiteX17" fmla="*/ 416871 w 525967"/>
                      <a:gd name="connsiteY17" fmla="*/ 146725 h 177205"/>
                      <a:gd name="connsiteX18" fmla="*/ 405441 w 525967"/>
                      <a:gd name="connsiteY18" fmla="*/ 139105 h 177205"/>
                      <a:gd name="connsiteX19" fmla="*/ 401631 w 525967"/>
                      <a:gd name="connsiteY19" fmla="*/ 133390 h 177205"/>
                      <a:gd name="connsiteX20" fmla="*/ 394011 w 525967"/>
                      <a:gd name="connsiteY20" fmla="*/ 129580 h 177205"/>
                      <a:gd name="connsiteX21" fmla="*/ 346386 w 525967"/>
                      <a:gd name="connsiteY21" fmla="*/ 108625 h 177205"/>
                      <a:gd name="connsiteX22" fmla="*/ 294951 w 525967"/>
                      <a:gd name="connsiteY22" fmla="*/ 91480 h 177205"/>
                      <a:gd name="connsiteX23" fmla="*/ 287331 w 525967"/>
                      <a:gd name="connsiteY23" fmla="*/ 87670 h 177205"/>
                      <a:gd name="connsiteX24" fmla="*/ 279711 w 525967"/>
                      <a:gd name="connsiteY24" fmla="*/ 85765 h 177205"/>
                      <a:gd name="connsiteX25" fmla="*/ 251136 w 525967"/>
                      <a:gd name="connsiteY25" fmla="*/ 80050 h 177205"/>
                      <a:gd name="connsiteX26" fmla="*/ 226371 w 525967"/>
                      <a:gd name="connsiteY26" fmla="*/ 80050 h 177205"/>
                      <a:gd name="connsiteX27" fmla="*/ 152076 w 525967"/>
                      <a:gd name="connsiteY27" fmla="*/ 101005 h 177205"/>
                      <a:gd name="connsiteX28" fmla="*/ 108261 w 525967"/>
                      <a:gd name="connsiteY28" fmla="*/ 135295 h 177205"/>
                      <a:gd name="connsiteX29" fmla="*/ 56826 w 525967"/>
                      <a:gd name="connsiteY29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94011 w 525967"/>
                      <a:gd name="connsiteY19" fmla="*/ 129580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4486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8296 w 525967"/>
                      <a:gd name="connsiteY18" fmla="*/ 115526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51136 w 525967"/>
                      <a:gd name="connsiteY22" fmla="*/ 80050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32086 w 525967"/>
                      <a:gd name="connsiteY23" fmla="*/ 86438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7874 w 525580"/>
                      <a:gd name="connsiteY25" fmla="*/ 135295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2159 w 525580"/>
                      <a:gd name="connsiteY25" fmla="*/ 117408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3594 w 525580"/>
                      <a:gd name="connsiteY24" fmla="*/ 83118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53594 w 525580"/>
                      <a:gd name="connsiteY25" fmla="*/ 83118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4084 w 525580"/>
                      <a:gd name="connsiteY22" fmla="*/ 87715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96469 w 525580"/>
                      <a:gd name="connsiteY21" fmla="*/ 92780 h 162269"/>
                      <a:gd name="connsiteX22" fmla="*/ 264084 w 525580"/>
                      <a:gd name="connsiteY22" fmla="*/ 87715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64084 w 525580"/>
                      <a:gd name="connsiteY21" fmla="*/ 87715 h 162269"/>
                      <a:gd name="connsiteX22" fmla="*/ 231699 w 525580"/>
                      <a:gd name="connsiteY22" fmla="*/ 86438 h 162269"/>
                      <a:gd name="connsiteX23" fmla="*/ 177390 w 525580"/>
                      <a:gd name="connsiteY23" fmla="*/ 92479 h 162269"/>
                      <a:gd name="connsiteX24" fmla="*/ 136449 w 525580"/>
                      <a:gd name="connsiteY24" fmla="*/ 107393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423 w 525709"/>
                      <a:gd name="connsiteY0" fmla="*/ 156763 h 162269"/>
                      <a:gd name="connsiteX1" fmla="*/ 14658 w 525709"/>
                      <a:gd name="connsiteY1" fmla="*/ 135295 h 162269"/>
                      <a:gd name="connsiteX2" fmla="*/ 3228 w 525709"/>
                      <a:gd name="connsiteY2" fmla="*/ 88160 h 162269"/>
                      <a:gd name="connsiteX3" fmla="*/ 73713 w 525709"/>
                      <a:gd name="connsiteY3" fmla="*/ 44346 h 162269"/>
                      <a:gd name="connsiteX4" fmla="*/ 108003 w 525709"/>
                      <a:gd name="connsiteY4" fmla="*/ 29824 h 162269"/>
                      <a:gd name="connsiteX5" fmla="*/ 149913 w 525709"/>
                      <a:gd name="connsiteY5" fmla="*/ 15280 h 162269"/>
                      <a:gd name="connsiteX6" fmla="*/ 167058 w 525709"/>
                      <a:gd name="connsiteY6" fmla="*/ 7660 h 162269"/>
                      <a:gd name="connsiteX7" fmla="*/ 182298 w 525709"/>
                      <a:gd name="connsiteY7" fmla="*/ 5755 h 162269"/>
                      <a:gd name="connsiteX8" fmla="*/ 222303 w 525709"/>
                      <a:gd name="connsiteY8" fmla="*/ 40 h 162269"/>
                      <a:gd name="connsiteX9" fmla="*/ 248973 w 525709"/>
                      <a:gd name="connsiteY9" fmla="*/ 3850 h 162269"/>
                      <a:gd name="connsiteX10" fmla="*/ 325173 w 525709"/>
                      <a:gd name="connsiteY10" fmla="*/ 15280 h 162269"/>
                      <a:gd name="connsiteX11" fmla="*/ 393753 w 525709"/>
                      <a:gd name="connsiteY11" fmla="*/ 35608 h 162269"/>
                      <a:gd name="connsiteX12" fmla="*/ 464238 w 525709"/>
                      <a:gd name="connsiteY12" fmla="*/ 71153 h 162269"/>
                      <a:gd name="connsiteX13" fmla="*/ 525198 w 525709"/>
                      <a:gd name="connsiteY13" fmla="*/ 87670 h 162269"/>
                      <a:gd name="connsiteX14" fmla="*/ 492813 w 525709"/>
                      <a:gd name="connsiteY14" fmla="*/ 120055 h 162269"/>
                      <a:gd name="connsiteX15" fmla="*/ 481383 w 525709"/>
                      <a:gd name="connsiteY15" fmla="*/ 159945 h 162269"/>
                      <a:gd name="connsiteX16" fmla="*/ 450903 w 525709"/>
                      <a:gd name="connsiteY16" fmla="*/ 158224 h 162269"/>
                      <a:gd name="connsiteX17" fmla="*/ 405183 w 525709"/>
                      <a:gd name="connsiteY17" fmla="*/ 139105 h 162269"/>
                      <a:gd name="connsiteX18" fmla="*/ 380418 w 525709"/>
                      <a:gd name="connsiteY18" fmla="*/ 125747 h 162269"/>
                      <a:gd name="connsiteX19" fmla="*/ 346128 w 525709"/>
                      <a:gd name="connsiteY19" fmla="*/ 108625 h 162269"/>
                      <a:gd name="connsiteX20" fmla="*/ 294693 w 525709"/>
                      <a:gd name="connsiteY20" fmla="*/ 91480 h 162269"/>
                      <a:gd name="connsiteX21" fmla="*/ 264213 w 525709"/>
                      <a:gd name="connsiteY21" fmla="*/ 87715 h 162269"/>
                      <a:gd name="connsiteX22" fmla="*/ 231828 w 525709"/>
                      <a:gd name="connsiteY22" fmla="*/ 86438 h 162269"/>
                      <a:gd name="connsiteX23" fmla="*/ 177519 w 525709"/>
                      <a:gd name="connsiteY23" fmla="*/ 92479 h 162269"/>
                      <a:gd name="connsiteX24" fmla="*/ 136578 w 525709"/>
                      <a:gd name="connsiteY24" fmla="*/ 107393 h 162269"/>
                      <a:gd name="connsiteX25" fmla="*/ 100383 w 525709"/>
                      <a:gd name="connsiteY25" fmla="*/ 123796 h 162269"/>
                      <a:gd name="connsiteX26" fmla="*/ 39423 w 525709"/>
                      <a:gd name="connsiteY26" fmla="*/ 156763 h 162269"/>
                      <a:gd name="connsiteX0" fmla="*/ 39423 w 525709"/>
                      <a:gd name="connsiteY0" fmla="*/ 156763 h 162269"/>
                      <a:gd name="connsiteX1" fmla="*/ 14658 w 525709"/>
                      <a:gd name="connsiteY1" fmla="*/ 135295 h 162269"/>
                      <a:gd name="connsiteX2" fmla="*/ 3228 w 525709"/>
                      <a:gd name="connsiteY2" fmla="*/ 88160 h 162269"/>
                      <a:gd name="connsiteX3" fmla="*/ 73713 w 525709"/>
                      <a:gd name="connsiteY3" fmla="*/ 44346 h 162269"/>
                      <a:gd name="connsiteX4" fmla="*/ 109908 w 525709"/>
                      <a:gd name="connsiteY4" fmla="*/ 27269 h 162269"/>
                      <a:gd name="connsiteX5" fmla="*/ 149913 w 525709"/>
                      <a:gd name="connsiteY5" fmla="*/ 15280 h 162269"/>
                      <a:gd name="connsiteX6" fmla="*/ 167058 w 525709"/>
                      <a:gd name="connsiteY6" fmla="*/ 7660 h 162269"/>
                      <a:gd name="connsiteX7" fmla="*/ 182298 w 525709"/>
                      <a:gd name="connsiteY7" fmla="*/ 5755 h 162269"/>
                      <a:gd name="connsiteX8" fmla="*/ 222303 w 525709"/>
                      <a:gd name="connsiteY8" fmla="*/ 40 h 162269"/>
                      <a:gd name="connsiteX9" fmla="*/ 248973 w 525709"/>
                      <a:gd name="connsiteY9" fmla="*/ 3850 h 162269"/>
                      <a:gd name="connsiteX10" fmla="*/ 325173 w 525709"/>
                      <a:gd name="connsiteY10" fmla="*/ 15280 h 162269"/>
                      <a:gd name="connsiteX11" fmla="*/ 393753 w 525709"/>
                      <a:gd name="connsiteY11" fmla="*/ 35608 h 162269"/>
                      <a:gd name="connsiteX12" fmla="*/ 464238 w 525709"/>
                      <a:gd name="connsiteY12" fmla="*/ 71153 h 162269"/>
                      <a:gd name="connsiteX13" fmla="*/ 525198 w 525709"/>
                      <a:gd name="connsiteY13" fmla="*/ 87670 h 162269"/>
                      <a:gd name="connsiteX14" fmla="*/ 492813 w 525709"/>
                      <a:gd name="connsiteY14" fmla="*/ 120055 h 162269"/>
                      <a:gd name="connsiteX15" fmla="*/ 481383 w 525709"/>
                      <a:gd name="connsiteY15" fmla="*/ 159945 h 162269"/>
                      <a:gd name="connsiteX16" fmla="*/ 450903 w 525709"/>
                      <a:gd name="connsiteY16" fmla="*/ 158224 h 162269"/>
                      <a:gd name="connsiteX17" fmla="*/ 405183 w 525709"/>
                      <a:gd name="connsiteY17" fmla="*/ 139105 h 162269"/>
                      <a:gd name="connsiteX18" fmla="*/ 380418 w 525709"/>
                      <a:gd name="connsiteY18" fmla="*/ 125747 h 162269"/>
                      <a:gd name="connsiteX19" fmla="*/ 346128 w 525709"/>
                      <a:gd name="connsiteY19" fmla="*/ 108625 h 162269"/>
                      <a:gd name="connsiteX20" fmla="*/ 294693 w 525709"/>
                      <a:gd name="connsiteY20" fmla="*/ 91480 h 162269"/>
                      <a:gd name="connsiteX21" fmla="*/ 264213 w 525709"/>
                      <a:gd name="connsiteY21" fmla="*/ 87715 h 162269"/>
                      <a:gd name="connsiteX22" fmla="*/ 231828 w 525709"/>
                      <a:gd name="connsiteY22" fmla="*/ 86438 h 162269"/>
                      <a:gd name="connsiteX23" fmla="*/ 177519 w 525709"/>
                      <a:gd name="connsiteY23" fmla="*/ 92479 h 162269"/>
                      <a:gd name="connsiteX24" fmla="*/ 136578 w 525709"/>
                      <a:gd name="connsiteY24" fmla="*/ 107393 h 162269"/>
                      <a:gd name="connsiteX25" fmla="*/ 100383 w 525709"/>
                      <a:gd name="connsiteY25" fmla="*/ 123796 h 162269"/>
                      <a:gd name="connsiteX26" fmla="*/ 39423 w 525709"/>
                      <a:gd name="connsiteY26" fmla="*/ 156763 h 162269"/>
                      <a:gd name="connsiteX0" fmla="*/ 39423 w 525709"/>
                      <a:gd name="connsiteY0" fmla="*/ 156752 h 162258"/>
                      <a:gd name="connsiteX1" fmla="*/ 14658 w 525709"/>
                      <a:gd name="connsiteY1" fmla="*/ 135284 h 162258"/>
                      <a:gd name="connsiteX2" fmla="*/ 3228 w 525709"/>
                      <a:gd name="connsiteY2" fmla="*/ 88149 h 162258"/>
                      <a:gd name="connsiteX3" fmla="*/ 73713 w 525709"/>
                      <a:gd name="connsiteY3" fmla="*/ 44335 h 162258"/>
                      <a:gd name="connsiteX4" fmla="*/ 109908 w 525709"/>
                      <a:gd name="connsiteY4" fmla="*/ 27258 h 162258"/>
                      <a:gd name="connsiteX5" fmla="*/ 149913 w 525709"/>
                      <a:gd name="connsiteY5" fmla="*/ 15269 h 162258"/>
                      <a:gd name="connsiteX6" fmla="*/ 167058 w 525709"/>
                      <a:gd name="connsiteY6" fmla="*/ 7649 h 162258"/>
                      <a:gd name="connsiteX7" fmla="*/ 182298 w 525709"/>
                      <a:gd name="connsiteY7" fmla="*/ 5744 h 162258"/>
                      <a:gd name="connsiteX8" fmla="*/ 222303 w 525709"/>
                      <a:gd name="connsiteY8" fmla="*/ 29 h 162258"/>
                      <a:gd name="connsiteX9" fmla="*/ 248973 w 525709"/>
                      <a:gd name="connsiteY9" fmla="*/ 3839 h 162258"/>
                      <a:gd name="connsiteX10" fmla="*/ 325526 w 525709"/>
                      <a:gd name="connsiteY10" fmla="*/ 10164 h 162258"/>
                      <a:gd name="connsiteX11" fmla="*/ 393753 w 525709"/>
                      <a:gd name="connsiteY11" fmla="*/ 35597 h 162258"/>
                      <a:gd name="connsiteX12" fmla="*/ 464238 w 525709"/>
                      <a:gd name="connsiteY12" fmla="*/ 71142 h 162258"/>
                      <a:gd name="connsiteX13" fmla="*/ 525198 w 525709"/>
                      <a:gd name="connsiteY13" fmla="*/ 87659 h 162258"/>
                      <a:gd name="connsiteX14" fmla="*/ 492813 w 525709"/>
                      <a:gd name="connsiteY14" fmla="*/ 120044 h 162258"/>
                      <a:gd name="connsiteX15" fmla="*/ 481383 w 525709"/>
                      <a:gd name="connsiteY15" fmla="*/ 159934 h 162258"/>
                      <a:gd name="connsiteX16" fmla="*/ 450903 w 525709"/>
                      <a:gd name="connsiteY16" fmla="*/ 158213 h 162258"/>
                      <a:gd name="connsiteX17" fmla="*/ 405183 w 525709"/>
                      <a:gd name="connsiteY17" fmla="*/ 139094 h 162258"/>
                      <a:gd name="connsiteX18" fmla="*/ 380418 w 525709"/>
                      <a:gd name="connsiteY18" fmla="*/ 125736 h 162258"/>
                      <a:gd name="connsiteX19" fmla="*/ 346128 w 525709"/>
                      <a:gd name="connsiteY19" fmla="*/ 108614 h 162258"/>
                      <a:gd name="connsiteX20" fmla="*/ 294693 w 525709"/>
                      <a:gd name="connsiteY20" fmla="*/ 91469 h 162258"/>
                      <a:gd name="connsiteX21" fmla="*/ 264213 w 525709"/>
                      <a:gd name="connsiteY21" fmla="*/ 87704 h 162258"/>
                      <a:gd name="connsiteX22" fmla="*/ 231828 w 525709"/>
                      <a:gd name="connsiteY22" fmla="*/ 86427 h 162258"/>
                      <a:gd name="connsiteX23" fmla="*/ 177519 w 525709"/>
                      <a:gd name="connsiteY23" fmla="*/ 92468 h 162258"/>
                      <a:gd name="connsiteX24" fmla="*/ 136578 w 525709"/>
                      <a:gd name="connsiteY24" fmla="*/ 107382 h 162258"/>
                      <a:gd name="connsiteX25" fmla="*/ 100383 w 525709"/>
                      <a:gd name="connsiteY25" fmla="*/ 123785 h 162258"/>
                      <a:gd name="connsiteX26" fmla="*/ 39423 w 525709"/>
                      <a:gd name="connsiteY26" fmla="*/ 156752 h 162258"/>
                      <a:gd name="connsiteX0" fmla="*/ 39423 w 525709"/>
                      <a:gd name="connsiteY0" fmla="*/ 156910 h 162416"/>
                      <a:gd name="connsiteX1" fmla="*/ 14658 w 525709"/>
                      <a:gd name="connsiteY1" fmla="*/ 135442 h 162416"/>
                      <a:gd name="connsiteX2" fmla="*/ 3228 w 525709"/>
                      <a:gd name="connsiteY2" fmla="*/ 88307 h 162416"/>
                      <a:gd name="connsiteX3" fmla="*/ 73713 w 525709"/>
                      <a:gd name="connsiteY3" fmla="*/ 44493 h 162416"/>
                      <a:gd name="connsiteX4" fmla="*/ 109908 w 525709"/>
                      <a:gd name="connsiteY4" fmla="*/ 27416 h 162416"/>
                      <a:gd name="connsiteX5" fmla="*/ 149913 w 525709"/>
                      <a:gd name="connsiteY5" fmla="*/ 15427 h 162416"/>
                      <a:gd name="connsiteX6" fmla="*/ 167058 w 525709"/>
                      <a:gd name="connsiteY6" fmla="*/ 7807 h 162416"/>
                      <a:gd name="connsiteX7" fmla="*/ 182298 w 525709"/>
                      <a:gd name="connsiteY7" fmla="*/ 5902 h 162416"/>
                      <a:gd name="connsiteX8" fmla="*/ 222303 w 525709"/>
                      <a:gd name="connsiteY8" fmla="*/ 187 h 162416"/>
                      <a:gd name="connsiteX9" fmla="*/ 273888 w 525709"/>
                      <a:gd name="connsiteY9" fmla="*/ 2212 h 162416"/>
                      <a:gd name="connsiteX10" fmla="*/ 325526 w 525709"/>
                      <a:gd name="connsiteY10" fmla="*/ 10322 h 162416"/>
                      <a:gd name="connsiteX11" fmla="*/ 393753 w 525709"/>
                      <a:gd name="connsiteY11" fmla="*/ 35755 h 162416"/>
                      <a:gd name="connsiteX12" fmla="*/ 464238 w 525709"/>
                      <a:gd name="connsiteY12" fmla="*/ 71300 h 162416"/>
                      <a:gd name="connsiteX13" fmla="*/ 525198 w 525709"/>
                      <a:gd name="connsiteY13" fmla="*/ 87817 h 162416"/>
                      <a:gd name="connsiteX14" fmla="*/ 492813 w 525709"/>
                      <a:gd name="connsiteY14" fmla="*/ 120202 h 162416"/>
                      <a:gd name="connsiteX15" fmla="*/ 481383 w 525709"/>
                      <a:gd name="connsiteY15" fmla="*/ 160092 h 162416"/>
                      <a:gd name="connsiteX16" fmla="*/ 450903 w 525709"/>
                      <a:gd name="connsiteY16" fmla="*/ 158371 h 162416"/>
                      <a:gd name="connsiteX17" fmla="*/ 405183 w 525709"/>
                      <a:gd name="connsiteY17" fmla="*/ 139252 h 162416"/>
                      <a:gd name="connsiteX18" fmla="*/ 380418 w 525709"/>
                      <a:gd name="connsiteY18" fmla="*/ 125894 h 162416"/>
                      <a:gd name="connsiteX19" fmla="*/ 346128 w 525709"/>
                      <a:gd name="connsiteY19" fmla="*/ 108772 h 162416"/>
                      <a:gd name="connsiteX20" fmla="*/ 294693 w 525709"/>
                      <a:gd name="connsiteY20" fmla="*/ 91627 h 162416"/>
                      <a:gd name="connsiteX21" fmla="*/ 264213 w 525709"/>
                      <a:gd name="connsiteY21" fmla="*/ 87862 h 162416"/>
                      <a:gd name="connsiteX22" fmla="*/ 231828 w 525709"/>
                      <a:gd name="connsiteY22" fmla="*/ 86585 h 162416"/>
                      <a:gd name="connsiteX23" fmla="*/ 177519 w 525709"/>
                      <a:gd name="connsiteY23" fmla="*/ 92626 h 162416"/>
                      <a:gd name="connsiteX24" fmla="*/ 136578 w 525709"/>
                      <a:gd name="connsiteY24" fmla="*/ 107540 h 162416"/>
                      <a:gd name="connsiteX25" fmla="*/ 100383 w 525709"/>
                      <a:gd name="connsiteY25" fmla="*/ 123943 h 162416"/>
                      <a:gd name="connsiteX26" fmla="*/ 39423 w 525709"/>
                      <a:gd name="connsiteY26" fmla="*/ 156910 h 162416"/>
                      <a:gd name="connsiteX0" fmla="*/ 39423 w 525709"/>
                      <a:gd name="connsiteY0" fmla="*/ 156910 h 162416"/>
                      <a:gd name="connsiteX1" fmla="*/ 14658 w 525709"/>
                      <a:gd name="connsiteY1" fmla="*/ 135442 h 162416"/>
                      <a:gd name="connsiteX2" fmla="*/ 3228 w 525709"/>
                      <a:gd name="connsiteY2" fmla="*/ 88307 h 162416"/>
                      <a:gd name="connsiteX3" fmla="*/ 73713 w 525709"/>
                      <a:gd name="connsiteY3" fmla="*/ 44493 h 162416"/>
                      <a:gd name="connsiteX4" fmla="*/ 109908 w 525709"/>
                      <a:gd name="connsiteY4" fmla="*/ 27416 h 162416"/>
                      <a:gd name="connsiteX5" fmla="*/ 129245 w 525709"/>
                      <a:gd name="connsiteY5" fmla="*/ 10949 h 162416"/>
                      <a:gd name="connsiteX6" fmla="*/ 167058 w 525709"/>
                      <a:gd name="connsiteY6" fmla="*/ 7807 h 162416"/>
                      <a:gd name="connsiteX7" fmla="*/ 182298 w 525709"/>
                      <a:gd name="connsiteY7" fmla="*/ 5902 h 162416"/>
                      <a:gd name="connsiteX8" fmla="*/ 222303 w 525709"/>
                      <a:gd name="connsiteY8" fmla="*/ 187 h 162416"/>
                      <a:gd name="connsiteX9" fmla="*/ 273888 w 525709"/>
                      <a:gd name="connsiteY9" fmla="*/ 2212 h 162416"/>
                      <a:gd name="connsiteX10" fmla="*/ 325526 w 525709"/>
                      <a:gd name="connsiteY10" fmla="*/ 10322 h 162416"/>
                      <a:gd name="connsiteX11" fmla="*/ 393753 w 525709"/>
                      <a:gd name="connsiteY11" fmla="*/ 35755 h 162416"/>
                      <a:gd name="connsiteX12" fmla="*/ 464238 w 525709"/>
                      <a:gd name="connsiteY12" fmla="*/ 71300 h 162416"/>
                      <a:gd name="connsiteX13" fmla="*/ 525198 w 525709"/>
                      <a:gd name="connsiteY13" fmla="*/ 87817 h 162416"/>
                      <a:gd name="connsiteX14" fmla="*/ 492813 w 525709"/>
                      <a:gd name="connsiteY14" fmla="*/ 120202 h 162416"/>
                      <a:gd name="connsiteX15" fmla="*/ 481383 w 525709"/>
                      <a:gd name="connsiteY15" fmla="*/ 160092 h 162416"/>
                      <a:gd name="connsiteX16" fmla="*/ 450903 w 525709"/>
                      <a:gd name="connsiteY16" fmla="*/ 158371 h 162416"/>
                      <a:gd name="connsiteX17" fmla="*/ 405183 w 525709"/>
                      <a:gd name="connsiteY17" fmla="*/ 139252 h 162416"/>
                      <a:gd name="connsiteX18" fmla="*/ 380418 w 525709"/>
                      <a:gd name="connsiteY18" fmla="*/ 125894 h 162416"/>
                      <a:gd name="connsiteX19" fmla="*/ 346128 w 525709"/>
                      <a:gd name="connsiteY19" fmla="*/ 108772 h 162416"/>
                      <a:gd name="connsiteX20" fmla="*/ 294693 w 525709"/>
                      <a:gd name="connsiteY20" fmla="*/ 91627 h 162416"/>
                      <a:gd name="connsiteX21" fmla="*/ 264213 w 525709"/>
                      <a:gd name="connsiteY21" fmla="*/ 87862 h 162416"/>
                      <a:gd name="connsiteX22" fmla="*/ 231828 w 525709"/>
                      <a:gd name="connsiteY22" fmla="*/ 86585 h 162416"/>
                      <a:gd name="connsiteX23" fmla="*/ 177519 w 525709"/>
                      <a:gd name="connsiteY23" fmla="*/ 92626 h 162416"/>
                      <a:gd name="connsiteX24" fmla="*/ 136578 w 525709"/>
                      <a:gd name="connsiteY24" fmla="*/ 107540 h 162416"/>
                      <a:gd name="connsiteX25" fmla="*/ 100383 w 525709"/>
                      <a:gd name="connsiteY25" fmla="*/ 123943 h 162416"/>
                      <a:gd name="connsiteX26" fmla="*/ 39423 w 525709"/>
                      <a:gd name="connsiteY26" fmla="*/ 156910 h 162416"/>
                      <a:gd name="connsiteX0" fmla="*/ 39423 w 525709"/>
                      <a:gd name="connsiteY0" fmla="*/ 156910 h 162416"/>
                      <a:gd name="connsiteX1" fmla="*/ 14658 w 525709"/>
                      <a:gd name="connsiteY1" fmla="*/ 135442 h 162416"/>
                      <a:gd name="connsiteX2" fmla="*/ 3228 w 525709"/>
                      <a:gd name="connsiteY2" fmla="*/ 88307 h 162416"/>
                      <a:gd name="connsiteX3" fmla="*/ 73713 w 525709"/>
                      <a:gd name="connsiteY3" fmla="*/ 44493 h 162416"/>
                      <a:gd name="connsiteX4" fmla="*/ 84993 w 525709"/>
                      <a:gd name="connsiteY4" fmla="*/ 29201 h 162416"/>
                      <a:gd name="connsiteX5" fmla="*/ 129245 w 525709"/>
                      <a:gd name="connsiteY5" fmla="*/ 10949 h 162416"/>
                      <a:gd name="connsiteX6" fmla="*/ 167058 w 525709"/>
                      <a:gd name="connsiteY6" fmla="*/ 7807 h 162416"/>
                      <a:gd name="connsiteX7" fmla="*/ 182298 w 525709"/>
                      <a:gd name="connsiteY7" fmla="*/ 5902 h 162416"/>
                      <a:gd name="connsiteX8" fmla="*/ 222303 w 525709"/>
                      <a:gd name="connsiteY8" fmla="*/ 187 h 162416"/>
                      <a:gd name="connsiteX9" fmla="*/ 273888 w 525709"/>
                      <a:gd name="connsiteY9" fmla="*/ 2212 h 162416"/>
                      <a:gd name="connsiteX10" fmla="*/ 325526 w 525709"/>
                      <a:gd name="connsiteY10" fmla="*/ 10322 h 162416"/>
                      <a:gd name="connsiteX11" fmla="*/ 393753 w 525709"/>
                      <a:gd name="connsiteY11" fmla="*/ 35755 h 162416"/>
                      <a:gd name="connsiteX12" fmla="*/ 464238 w 525709"/>
                      <a:gd name="connsiteY12" fmla="*/ 71300 h 162416"/>
                      <a:gd name="connsiteX13" fmla="*/ 525198 w 525709"/>
                      <a:gd name="connsiteY13" fmla="*/ 87817 h 162416"/>
                      <a:gd name="connsiteX14" fmla="*/ 492813 w 525709"/>
                      <a:gd name="connsiteY14" fmla="*/ 120202 h 162416"/>
                      <a:gd name="connsiteX15" fmla="*/ 481383 w 525709"/>
                      <a:gd name="connsiteY15" fmla="*/ 160092 h 162416"/>
                      <a:gd name="connsiteX16" fmla="*/ 450903 w 525709"/>
                      <a:gd name="connsiteY16" fmla="*/ 158371 h 162416"/>
                      <a:gd name="connsiteX17" fmla="*/ 405183 w 525709"/>
                      <a:gd name="connsiteY17" fmla="*/ 139252 h 162416"/>
                      <a:gd name="connsiteX18" fmla="*/ 380418 w 525709"/>
                      <a:gd name="connsiteY18" fmla="*/ 125894 h 162416"/>
                      <a:gd name="connsiteX19" fmla="*/ 346128 w 525709"/>
                      <a:gd name="connsiteY19" fmla="*/ 108772 h 162416"/>
                      <a:gd name="connsiteX20" fmla="*/ 294693 w 525709"/>
                      <a:gd name="connsiteY20" fmla="*/ 91627 h 162416"/>
                      <a:gd name="connsiteX21" fmla="*/ 264213 w 525709"/>
                      <a:gd name="connsiteY21" fmla="*/ 87862 h 162416"/>
                      <a:gd name="connsiteX22" fmla="*/ 231828 w 525709"/>
                      <a:gd name="connsiteY22" fmla="*/ 86585 h 162416"/>
                      <a:gd name="connsiteX23" fmla="*/ 177519 w 525709"/>
                      <a:gd name="connsiteY23" fmla="*/ 92626 h 162416"/>
                      <a:gd name="connsiteX24" fmla="*/ 136578 w 525709"/>
                      <a:gd name="connsiteY24" fmla="*/ 107540 h 162416"/>
                      <a:gd name="connsiteX25" fmla="*/ 100383 w 525709"/>
                      <a:gd name="connsiteY25" fmla="*/ 123943 h 162416"/>
                      <a:gd name="connsiteX26" fmla="*/ 39423 w 525709"/>
                      <a:gd name="connsiteY26" fmla="*/ 156910 h 162416"/>
                      <a:gd name="connsiteX0" fmla="*/ 36691 w 522977"/>
                      <a:gd name="connsiteY0" fmla="*/ 156910 h 162416"/>
                      <a:gd name="connsiteX1" fmla="*/ 11926 w 522977"/>
                      <a:gd name="connsiteY1" fmla="*/ 135442 h 162416"/>
                      <a:gd name="connsiteX2" fmla="*/ 496 w 522977"/>
                      <a:gd name="connsiteY2" fmla="*/ 88307 h 162416"/>
                      <a:gd name="connsiteX3" fmla="*/ 27355 w 522977"/>
                      <a:gd name="connsiteY3" fmla="*/ 68720 h 162416"/>
                      <a:gd name="connsiteX4" fmla="*/ 82261 w 522977"/>
                      <a:gd name="connsiteY4" fmla="*/ 29201 h 162416"/>
                      <a:gd name="connsiteX5" fmla="*/ 126513 w 522977"/>
                      <a:gd name="connsiteY5" fmla="*/ 10949 h 162416"/>
                      <a:gd name="connsiteX6" fmla="*/ 164326 w 522977"/>
                      <a:gd name="connsiteY6" fmla="*/ 7807 h 162416"/>
                      <a:gd name="connsiteX7" fmla="*/ 179566 w 522977"/>
                      <a:gd name="connsiteY7" fmla="*/ 5902 h 162416"/>
                      <a:gd name="connsiteX8" fmla="*/ 219571 w 522977"/>
                      <a:gd name="connsiteY8" fmla="*/ 187 h 162416"/>
                      <a:gd name="connsiteX9" fmla="*/ 271156 w 522977"/>
                      <a:gd name="connsiteY9" fmla="*/ 2212 h 162416"/>
                      <a:gd name="connsiteX10" fmla="*/ 322794 w 522977"/>
                      <a:gd name="connsiteY10" fmla="*/ 10322 h 162416"/>
                      <a:gd name="connsiteX11" fmla="*/ 391021 w 522977"/>
                      <a:gd name="connsiteY11" fmla="*/ 35755 h 162416"/>
                      <a:gd name="connsiteX12" fmla="*/ 461506 w 522977"/>
                      <a:gd name="connsiteY12" fmla="*/ 71300 h 162416"/>
                      <a:gd name="connsiteX13" fmla="*/ 522466 w 522977"/>
                      <a:gd name="connsiteY13" fmla="*/ 87817 h 162416"/>
                      <a:gd name="connsiteX14" fmla="*/ 490081 w 522977"/>
                      <a:gd name="connsiteY14" fmla="*/ 120202 h 162416"/>
                      <a:gd name="connsiteX15" fmla="*/ 478651 w 522977"/>
                      <a:gd name="connsiteY15" fmla="*/ 160092 h 162416"/>
                      <a:gd name="connsiteX16" fmla="*/ 448171 w 522977"/>
                      <a:gd name="connsiteY16" fmla="*/ 158371 h 162416"/>
                      <a:gd name="connsiteX17" fmla="*/ 402451 w 522977"/>
                      <a:gd name="connsiteY17" fmla="*/ 139252 h 162416"/>
                      <a:gd name="connsiteX18" fmla="*/ 377686 w 522977"/>
                      <a:gd name="connsiteY18" fmla="*/ 125894 h 162416"/>
                      <a:gd name="connsiteX19" fmla="*/ 343396 w 522977"/>
                      <a:gd name="connsiteY19" fmla="*/ 108772 h 162416"/>
                      <a:gd name="connsiteX20" fmla="*/ 291961 w 522977"/>
                      <a:gd name="connsiteY20" fmla="*/ 91627 h 162416"/>
                      <a:gd name="connsiteX21" fmla="*/ 261481 w 522977"/>
                      <a:gd name="connsiteY21" fmla="*/ 87862 h 162416"/>
                      <a:gd name="connsiteX22" fmla="*/ 229096 w 522977"/>
                      <a:gd name="connsiteY22" fmla="*/ 86585 h 162416"/>
                      <a:gd name="connsiteX23" fmla="*/ 174787 w 522977"/>
                      <a:gd name="connsiteY23" fmla="*/ 92626 h 162416"/>
                      <a:gd name="connsiteX24" fmla="*/ 133846 w 522977"/>
                      <a:gd name="connsiteY24" fmla="*/ 107540 h 162416"/>
                      <a:gd name="connsiteX25" fmla="*/ 97651 w 522977"/>
                      <a:gd name="connsiteY25" fmla="*/ 123943 h 162416"/>
                      <a:gd name="connsiteX26" fmla="*/ 36691 w 522977"/>
                      <a:gd name="connsiteY26" fmla="*/ 156910 h 162416"/>
                      <a:gd name="connsiteX0" fmla="*/ 36691 w 499146"/>
                      <a:gd name="connsiteY0" fmla="*/ 156910 h 162416"/>
                      <a:gd name="connsiteX1" fmla="*/ 11926 w 499146"/>
                      <a:gd name="connsiteY1" fmla="*/ 135442 h 162416"/>
                      <a:gd name="connsiteX2" fmla="*/ 496 w 499146"/>
                      <a:gd name="connsiteY2" fmla="*/ 88307 h 162416"/>
                      <a:gd name="connsiteX3" fmla="*/ 27355 w 499146"/>
                      <a:gd name="connsiteY3" fmla="*/ 68720 h 162416"/>
                      <a:gd name="connsiteX4" fmla="*/ 82261 w 499146"/>
                      <a:gd name="connsiteY4" fmla="*/ 29201 h 162416"/>
                      <a:gd name="connsiteX5" fmla="*/ 126513 w 499146"/>
                      <a:gd name="connsiteY5" fmla="*/ 10949 h 162416"/>
                      <a:gd name="connsiteX6" fmla="*/ 164326 w 499146"/>
                      <a:gd name="connsiteY6" fmla="*/ 7807 h 162416"/>
                      <a:gd name="connsiteX7" fmla="*/ 179566 w 499146"/>
                      <a:gd name="connsiteY7" fmla="*/ 5902 h 162416"/>
                      <a:gd name="connsiteX8" fmla="*/ 219571 w 499146"/>
                      <a:gd name="connsiteY8" fmla="*/ 187 h 162416"/>
                      <a:gd name="connsiteX9" fmla="*/ 271156 w 499146"/>
                      <a:gd name="connsiteY9" fmla="*/ 2212 h 162416"/>
                      <a:gd name="connsiteX10" fmla="*/ 322794 w 499146"/>
                      <a:gd name="connsiteY10" fmla="*/ 10322 h 162416"/>
                      <a:gd name="connsiteX11" fmla="*/ 391021 w 499146"/>
                      <a:gd name="connsiteY11" fmla="*/ 35755 h 162416"/>
                      <a:gd name="connsiteX12" fmla="*/ 461506 w 499146"/>
                      <a:gd name="connsiteY12" fmla="*/ 71300 h 162416"/>
                      <a:gd name="connsiteX13" fmla="*/ 497815 w 499146"/>
                      <a:gd name="connsiteY13" fmla="*/ 85774 h 162416"/>
                      <a:gd name="connsiteX14" fmla="*/ 490081 w 499146"/>
                      <a:gd name="connsiteY14" fmla="*/ 120202 h 162416"/>
                      <a:gd name="connsiteX15" fmla="*/ 478651 w 499146"/>
                      <a:gd name="connsiteY15" fmla="*/ 160092 h 162416"/>
                      <a:gd name="connsiteX16" fmla="*/ 448171 w 499146"/>
                      <a:gd name="connsiteY16" fmla="*/ 158371 h 162416"/>
                      <a:gd name="connsiteX17" fmla="*/ 402451 w 499146"/>
                      <a:gd name="connsiteY17" fmla="*/ 139252 h 162416"/>
                      <a:gd name="connsiteX18" fmla="*/ 377686 w 499146"/>
                      <a:gd name="connsiteY18" fmla="*/ 125894 h 162416"/>
                      <a:gd name="connsiteX19" fmla="*/ 343396 w 499146"/>
                      <a:gd name="connsiteY19" fmla="*/ 108772 h 162416"/>
                      <a:gd name="connsiteX20" fmla="*/ 291961 w 499146"/>
                      <a:gd name="connsiteY20" fmla="*/ 91627 h 162416"/>
                      <a:gd name="connsiteX21" fmla="*/ 261481 w 499146"/>
                      <a:gd name="connsiteY21" fmla="*/ 87862 h 162416"/>
                      <a:gd name="connsiteX22" fmla="*/ 229096 w 499146"/>
                      <a:gd name="connsiteY22" fmla="*/ 86585 h 162416"/>
                      <a:gd name="connsiteX23" fmla="*/ 174787 w 499146"/>
                      <a:gd name="connsiteY23" fmla="*/ 92626 h 162416"/>
                      <a:gd name="connsiteX24" fmla="*/ 133846 w 499146"/>
                      <a:gd name="connsiteY24" fmla="*/ 107540 h 162416"/>
                      <a:gd name="connsiteX25" fmla="*/ 97651 w 499146"/>
                      <a:gd name="connsiteY25" fmla="*/ 123943 h 162416"/>
                      <a:gd name="connsiteX26" fmla="*/ 36691 w 499146"/>
                      <a:gd name="connsiteY26" fmla="*/ 156910 h 162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99146" h="162416">
                        <a:moveTo>
                          <a:pt x="36691" y="156910"/>
                        </a:moveTo>
                        <a:cubicBezTo>
                          <a:pt x="22404" y="158826"/>
                          <a:pt x="17959" y="146876"/>
                          <a:pt x="11926" y="135442"/>
                        </a:cubicBezTo>
                        <a:cubicBezTo>
                          <a:pt x="5893" y="124008"/>
                          <a:pt x="-2075" y="99427"/>
                          <a:pt x="496" y="88307"/>
                        </a:cubicBezTo>
                        <a:cubicBezTo>
                          <a:pt x="3067" y="77187"/>
                          <a:pt x="13728" y="78571"/>
                          <a:pt x="27355" y="68720"/>
                        </a:cubicBezTo>
                        <a:cubicBezTo>
                          <a:pt x="40983" y="58869"/>
                          <a:pt x="65735" y="38829"/>
                          <a:pt x="82261" y="29201"/>
                        </a:cubicBezTo>
                        <a:cubicBezTo>
                          <a:pt x="98787" y="19573"/>
                          <a:pt x="112835" y="14515"/>
                          <a:pt x="126513" y="10949"/>
                        </a:cubicBezTo>
                        <a:cubicBezTo>
                          <a:pt x="140191" y="7383"/>
                          <a:pt x="155484" y="8648"/>
                          <a:pt x="164326" y="7807"/>
                        </a:cubicBezTo>
                        <a:cubicBezTo>
                          <a:pt x="173168" y="6966"/>
                          <a:pt x="174486" y="6537"/>
                          <a:pt x="179566" y="5902"/>
                        </a:cubicBezTo>
                        <a:cubicBezTo>
                          <a:pt x="192901" y="3997"/>
                          <a:pt x="204306" y="802"/>
                          <a:pt x="219571" y="187"/>
                        </a:cubicBezTo>
                        <a:cubicBezTo>
                          <a:pt x="234836" y="-428"/>
                          <a:pt x="253952" y="523"/>
                          <a:pt x="271156" y="2212"/>
                        </a:cubicBezTo>
                        <a:cubicBezTo>
                          <a:pt x="288360" y="3901"/>
                          <a:pt x="302817" y="4732"/>
                          <a:pt x="322794" y="10322"/>
                        </a:cubicBezTo>
                        <a:cubicBezTo>
                          <a:pt x="342771" y="15912"/>
                          <a:pt x="373559" y="28770"/>
                          <a:pt x="391021" y="35755"/>
                        </a:cubicBezTo>
                        <a:cubicBezTo>
                          <a:pt x="418008" y="47820"/>
                          <a:pt x="443707" y="62964"/>
                          <a:pt x="461506" y="71300"/>
                        </a:cubicBezTo>
                        <a:cubicBezTo>
                          <a:pt x="479305" y="79637"/>
                          <a:pt x="493053" y="77624"/>
                          <a:pt x="497815" y="85774"/>
                        </a:cubicBezTo>
                        <a:cubicBezTo>
                          <a:pt x="502577" y="93924"/>
                          <a:pt x="493275" y="107816"/>
                          <a:pt x="490081" y="120202"/>
                        </a:cubicBezTo>
                        <a:cubicBezTo>
                          <a:pt x="486887" y="132588"/>
                          <a:pt x="484684" y="150567"/>
                          <a:pt x="478651" y="160092"/>
                        </a:cubicBezTo>
                        <a:cubicBezTo>
                          <a:pt x="465951" y="164537"/>
                          <a:pt x="460871" y="161844"/>
                          <a:pt x="448171" y="158371"/>
                        </a:cubicBezTo>
                        <a:cubicBezTo>
                          <a:pt x="435471" y="154898"/>
                          <a:pt x="414199" y="144665"/>
                          <a:pt x="402451" y="139252"/>
                        </a:cubicBezTo>
                        <a:cubicBezTo>
                          <a:pt x="390704" y="133839"/>
                          <a:pt x="387529" y="130974"/>
                          <a:pt x="377686" y="125894"/>
                        </a:cubicBezTo>
                        <a:cubicBezTo>
                          <a:pt x="367844" y="120814"/>
                          <a:pt x="357684" y="114483"/>
                          <a:pt x="343396" y="108772"/>
                        </a:cubicBezTo>
                        <a:cubicBezTo>
                          <a:pt x="329109" y="103061"/>
                          <a:pt x="305613" y="95112"/>
                          <a:pt x="291961" y="91627"/>
                        </a:cubicBezTo>
                        <a:cubicBezTo>
                          <a:pt x="278309" y="88142"/>
                          <a:pt x="271958" y="88702"/>
                          <a:pt x="261481" y="87862"/>
                        </a:cubicBezTo>
                        <a:cubicBezTo>
                          <a:pt x="251004" y="87022"/>
                          <a:pt x="243545" y="85791"/>
                          <a:pt x="229096" y="86585"/>
                        </a:cubicBezTo>
                        <a:cubicBezTo>
                          <a:pt x="214647" y="87379"/>
                          <a:pt x="187804" y="93179"/>
                          <a:pt x="174787" y="92626"/>
                        </a:cubicBezTo>
                        <a:cubicBezTo>
                          <a:pt x="161770" y="92073"/>
                          <a:pt x="146702" y="102321"/>
                          <a:pt x="133846" y="107540"/>
                        </a:cubicBezTo>
                        <a:cubicBezTo>
                          <a:pt x="120990" y="112759"/>
                          <a:pt x="113843" y="115715"/>
                          <a:pt x="97651" y="123943"/>
                        </a:cubicBezTo>
                        <a:cubicBezTo>
                          <a:pt x="81459" y="132171"/>
                          <a:pt x="50978" y="154994"/>
                          <a:pt x="36691" y="15691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" name="Freeform 28"/>
                  <p:cNvSpPr/>
                  <p:nvPr/>
                </p:nvSpPr>
                <p:spPr>
                  <a:xfrm rot="21441093" flipH="1" flipV="1">
                    <a:off x="6858171" y="1299387"/>
                    <a:ext cx="499146" cy="242169"/>
                  </a:xfrm>
                  <a:custGeom>
                    <a:avLst/>
                    <a:gdLst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28329 w 487268"/>
                      <a:gd name="connsiteY37" fmla="*/ 4953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41664 w 487268"/>
                      <a:gd name="connsiteY39" fmla="*/ 6477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37854 w 487268"/>
                      <a:gd name="connsiteY38" fmla="*/ 59055 h 196215"/>
                      <a:gd name="connsiteX39" fmla="*/ 368334 w 487268"/>
                      <a:gd name="connsiteY39" fmla="*/ 49530 h 196215"/>
                      <a:gd name="connsiteX40" fmla="*/ 385479 w 487268"/>
                      <a:gd name="connsiteY40" fmla="*/ 66675 h 196215"/>
                      <a:gd name="connsiteX41" fmla="*/ 391194 w 487268"/>
                      <a:gd name="connsiteY41" fmla="*/ 68580 h 196215"/>
                      <a:gd name="connsiteX42" fmla="*/ 396909 w 487268"/>
                      <a:gd name="connsiteY42" fmla="*/ 72390 h 196215"/>
                      <a:gd name="connsiteX43" fmla="*/ 412149 w 487268"/>
                      <a:gd name="connsiteY43" fmla="*/ 76200 h 196215"/>
                      <a:gd name="connsiteX44" fmla="*/ 425484 w 487268"/>
                      <a:gd name="connsiteY44" fmla="*/ 80010 h 196215"/>
                      <a:gd name="connsiteX45" fmla="*/ 436914 w 487268"/>
                      <a:gd name="connsiteY45" fmla="*/ 83820 h 196215"/>
                      <a:gd name="connsiteX46" fmla="*/ 440724 w 487268"/>
                      <a:gd name="connsiteY46" fmla="*/ 89535 h 196215"/>
                      <a:gd name="connsiteX47" fmla="*/ 446439 w 487268"/>
                      <a:gd name="connsiteY47" fmla="*/ 93345 h 196215"/>
                      <a:gd name="connsiteX48" fmla="*/ 454059 w 487268"/>
                      <a:gd name="connsiteY48" fmla="*/ 100965 h 196215"/>
                      <a:gd name="connsiteX49" fmla="*/ 461679 w 487268"/>
                      <a:gd name="connsiteY49" fmla="*/ 108585 h 196215"/>
                      <a:gd name="connsiteX50" fmla="*/ 463584 w 487268"/>
                      <a:gd name="connsiteY50" fmla="*/ 114300 h 196215"/>
                      <a:gd name="connsiteX51" fmla="*/ 476919 w 487268"/>
                      <a:gd name="connsiteY51" fmla="*/ 118110 h 196215"/>
                      <a:gd name="connsiteX52" fmla="*/ 482634 w 487268"/>
                      <a:gd name="connsiteY52" fmla="*/ 121920 h 196215"/>
                      <a:gd name="connsiteX53" fmla="*/ 484539 w 487268"/>
                      <a:gd name="connsiteY53" fmla="*/ 165735 h 196215"/>
                      <a:gd name="connsiteX54" fmla="*/ 480729 w 487268"/>
                      <a:gd name="connsiteY54" fmla="*/ 173355 h 196215"/>
                      <a:gd name="connsiteX55" fmla="*/ 475014 w 487268"/>
                      <a:gd name="connsiteY55" fmla="*/ 175260 h 196215"/>
                      <a:gd name="connsiteX56" fmla="*/ 457869 w 487268"/>
                      <a:gd name="connsiteY56" fmla="*/ 180975 h 196215"/>
                      <a:gd name="connsiteX57" fmla="*/ 446439 w 487268"/>
                      <a:gd name="connsiteY57" fmla="*/ 179070 h 196215"/>
                      <a:gd name="connsiteX58" fmla="*/ 429294 w 487268"/>
                      <a:gd name="connsiteY58" fmla="*/ 169545 h 196215"/>
                      <a:gd name="connsiteX59" fmla="*/ 417864 w 487268"/>
                      <a:gd name="connsiteY59" fmla="*/ 161925 h 196215"/>
                      <a:gd name="connsiteX60" fmla="*/ 414054 w 487268"/>
                      <a:gd name="connsiteY60" fmla="*/ 156210 h 196215"/>
                      <a:gd name="connsiteX61" fmla="*/ 408339 w 487268"/>
                      <a:gd name="connsiteY61" fmla="*/ 154305 h 196215"/>
                      <a:gd name="connsiteX62" fmla="*/ 406434 w 487268"/>
                      <a:gd name="connsiteY62" fmla="*/ 148590 h 196215"/>
                      <a:gd name="connsiteX63" fmla="*/ 395004 w 487268"/>
                      <a:gd name="connsiteY63" fmla="*/ 140970 h 196215"/>
                      <a:gd name="connsiteX64" fmla="*/ 391194 w 487268"/>
                      <a:gd name="connsiteY64" fmla="*/ 135255 h 196215"/>
                      <a:gd name="connsiteX65" fmla="*/ 383574 w 487268"/>
                      <a:gd name="connsiteY65" fmla="*/ 131445 h 196215"/>
                      <a:gd name="connsiteX66" fmla="*/ 374049 w 487268"/>
                      <a:gd name="connsiteY66" fmla="*/ 125730 h 196215"/>
                      <a:gd name="connsiteX67" fmla="*/ 366429 w 487268"/>
                      <a:gd name="connsiteY67" fmla="*/ 120015 h 196215"/>
                      <a:gd name="connsiteX68" fmla="*/ 353094 w 487268"/>
                      <a:gd name="connsiteY68" fmla="*/ 116205 h 196215"/>
                      <a:gd name="connsiteX69" fmla="*/ 318804 w 487268"/>
                      <a:gd name="connsiteY69" fmla="*/ 110490 h 196215"/>
                      <a:gd name="connsiteX70" fmla="*/ 313089 w 487268"/>
                      <a:gd name="connsiteY70" fmla="*/ 106680 h 196215"/>
                      <a:gd name="connsiteX71" fmla="*/ 299754 w 487268"/>
                      <a:gd name="connsiteY71" fmla="*/ 102870 h 196215"/>
                      <a:gd name="connsiteX72" fmla="*/ 294039 w 487268"/>
                      <a:gd name="connsiteY72" fmla="*/ 100965 h 196215"/>
                      <a:gd name="connsiteX73" fmla="*/ 290229 w 487268"/>
                      <a:gd name="connsiteY73" fmla="*/ 95250 h 196215"/>
                      <a:gd name="connsiteX74" fmla="*/ 284514 w 487268"/>
                      <a:gd name="connsiteY74" fmla="*/ 93345 h 196215"/>
                      <a:gd name="connsiteX75" fmla="*/ 276894 w 487268"/>
                      <a:gd name="connsiteY75" fmla="*/ 89535 h 196215"/>
                      <a:gd name="connsiteX76" fmla="*/ 269274 w 487268"/>
                      <a:gd name="connsiteY76" fmla="*/ 87630 h 196215"/>
                      <a:gd name="connsiteX77" fmla="*/ 240699 w 487268"/>
                      <a:gd name="connsiteY77" fmla="*/ 81915 h 196215"/>
                      <a:gd name="connsiteX78" fmla="*/ 179739 w 487268"/>
                      <a:gd name="connsiteY78" fmla="*/ 85725 h 196215"/>
                      <a:gd name="connsiteX79" fmla="*/ 174024 w 487268"/>
                      <a:gd name="connsiteY79" fmla="*/ 87630 h 196215"/>
                      <a:gd name="connsiteX80" fmla="*/ 151164 w 487268"/>
                      <a:gd name="connsiteY80" fmla="*/ 93345 h 196215"/>
                      <a:gd name="connsiteX81" fmla="*/ 143544 w 487268"/>
                      <a:gd name="connsiteY81" fmla="*/ 95250 h 196215"/>
                      <a:gd name="connsiteX82" fmla="*/ 139734 w 487268"/>
                      <a:gd name="connsiteY82" fmla="*/ 100965 h 196215"/>
                      <a:gd name="connsiteX83" fmla="*/ 134019 w 487268"/>
                      <a:gd name="connsiteY83" fmla="*/ 102870 h 196215"/>
                      <a:gd name="connsiteX84" fmla="*/ 132114 w 487268"/>
                      <a:gd name="connsiteY84" fmla="*/ 108585 h 196215"/>
                      <a:gd name="connsiteX85" fmla="*/ 126399 w 487268"/>
                      <a:gd name="connsiteY85" fmla="*/ 110490 h 196215"/>
                      <a:gd name="connsiteX86" fmla="*/ 114969 w 487268"/>
                      <a:gd name="connsiteY86" fmla="*/ 112395 h 196215"/>
                      <a:gd name="connsiteX87" fmla="*/ 109254 w 487268"/>
                      <a:gd name="connsiteY87" fmla="*/ 116205 h 196215"/>
                      <a:gd name="connsiteX88" fmla="*/ 101634 w 487268"/>
                      <a:gd name="connsiteY88" fmla="*/ 120015 h 196215"/>
                      <a:gd name="connsiteX89" fmla="*/ 99729 w 487268"/>
                      <a:gd name="connsiteY89" fmla="*/ 125730 h 196215"/>
                      <a:gd name="connsiteX90" fmla="*/ 94014 w 487268"/>
                      <a:gd name="connsiteY90" fmla="*/ 131445 h 196215"/>
                      <a:gd name="connsiteX91" fmla="*/ 82584 w 487268"/>
                      <a:gd name="connsiteY91" fmla="*/ 139065 h 196215"/>
                      <a:gd name="connsiteX92" fmla="*/ 76869 w 487268"/>
                      <a:gd name="connsiteY92" fmla="*/ 150495 h 196215"/>
                      <a:gd name="connsiteX93" fmla="*/ 74964 w 487268"/>
                      <a:gd name="connsiteY93" fmla="*/ 156210 h 196215"/>
                      <a:gd name="connsiteX94" fmla="*/ 61629 w 487268"/>
                      <a:gd name="connsiteY94" fmla="*/ 169545 h 196215"/>
                      <a:gd name="connsiteX95" fmla="*/ 50199 w 487268"/>
                      <a:gd name="connsiteY95" fmla="*/ 175260 h 196215"/>
                      <a:gd name="connsiteX96" fmla="*/ 27339 w 487268"/>
                      <a:gd name="connsiteY96" fmla="*/ 177165 h 196215"/>
                      <a:gd name="connsiteX97" fmla="*/ 23529 w 487268"/>
                      <a:gd name="connsiteY9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07374 w 487268"/>
                      <a:gd name="connsiteY36" fmla="*/ 40005 h 196215"/>
                      <a:gd name="connsiteX37" fmla="*/ 337854 w 487268"/>
                      <a:gd name="connsiteY37" fmla="*/ 30480 h 196215"/>
                      <a:gd name="connsiteX38" fmla="*/ 368334 w 487268"/>
                      <a:gd name="connsiteY38" fmla="*/ 49530 h 196215"/>
                      <a:gd name="connsiteX39" fmla="*/ 385479 w 487268"/>
                      <a:gd name="connsiteY39" fmla="*/ 66675 h 196215"/>
                      <a:gd name="connsiteX40" fmla="*/ 391194 w 487268"/>
                      <a:gd name="connsiteY40" fmla="*/ 68580 h 196215"/>
                      <a:gd name="connsiteX41" fmla="*/ 396909 w 487268"/>
                      <a:gd name="connsiteY41" fmla="*/ 72390 h 196215"/>
                      <a:gd name="connsiteX42" fmla="*/ 412149 w 487268"/>
                      <a:gd name="connsiteY42" fmla="*/ 76200 h 196215"/>
                      <a:gd name="connsiteX43" fmla="*/ 425484 w 487268"/>
                      <a:gd name="connsiteY43" fmla="*/ 80010 h 196215"/>
                      <a:gd name="connsiteX44" fmla="*/ 436914 w 487268"/>
                      <a:gd name="connsiteY44" fmla="*/ 83820 h 196215"/>
                      <a:gd name="connsiteX45" fmla="*/ 440724 w 487268"/>
                      <a:gd name="connsiteY45" fmla="*/ 89535 h 196215"/>
                      <a:gd name="connsiteX46" fmla="*/ 446439 w 487268"/>
                      <a:gd name="connsiteY46" fmla="*/ 93345 h 196215"/>
                      <a:gd name="connsiteX47" fmla="*/ 454059 w 487268"/>
                      <a:gd name="connsiteY47" fmla="*/ 100965 h 196215"/>
                      <a:gd name="connsiteX48" fmla="*/ 461679 w 487268"/>
                      <a:gd name="connsiteY48" fmla="*/ 108585 h 196215"/>
                      <a:gd name="connsiteX49" fmla="*/ 463584 w 487268"/>
                      <a:gd name="connsiteY49" fmla="*/ 114300 h 196215"/>
                      <a:gd name="connsiteX50" fmla="*/ 476919 w 487268"/>
                      <a:gd name="connsiteY50" fmla="*/ 118110 h 196215"/>
                      <a:gd name="connsiteX51" fmla="*/ 482634 w 487268"/>
                      <a:gd name="connsiteY51" fmla="*/ 121920 h 196215"/>
                      <a:gd name="connsiteX52" fmla="*/ 484539 w 487268"/>
                      <a:gd name="connsiteY52" fmla="*/ 165735 h 196215"/>
                      <a:gd name="connsiteX53" fmla="*/ 480729 w 487268"/>
                      <a:gd name="connsiteY53" fmla="*/ 173355 h 196215"/>
                      <a:gd name="connsiteX54" fmla="*/ 475014 w 487268"/>
                      <a:gd name="connsiteY54" fmla="*/ 175260 h 196215"/>
                      <a:gd name="connsiteX55" fmla="*/ 457869 w 487268"/>
                      <a:gd name="connsiteY55" fmla="*/ 180975 h 196215"/>
                      <a:gd name="connsiteX56" fmla="*/ 446439 w 487268"/>
                      <a:gd name="connsiteY56" fmla="*/ 179070 h 196215"/>
                      <a:gd name="connsiteX57" fmla="*/ 429294 w 487268"/>
                      <a:gd name="connsiteY57" fmla="*/ 169545 h 196215"/>
                      <a:gd name="connsiteX58" fmla="*/ 417864 w 487268"/>
                      <a:gd name="connsiteY58" fmla="*/ 161925 h 196215"/>
                      <a:gd name="connsiteX59" fmla="*/ 414054 w 487268"/>
                      <a:gd name="connsiteY59" fmla="*/ 156210 h 196215"/>
                      <a:gd name="connsiteX60" fmla="*/ 408339 w 487268"/>
                      <a:gd name="connsiteY60" fmla="*/ 154305 h 196215"/>
                      <a:gd name="connsiteX61" fmla="*/ 406434 w 487268"/>
                      <a:gd name="connsiteY61" fmla="*/ 148590 h 196215"/>
                      <a:gd name="connsiteX62" fmla="*/ 395004 w 487268"/>
                      <a:gd name="connsiteY62" fmla="*/ 140970 h 196215"/>
                      <a:gd name="connsiteX63" fmla="*/ 391194 w 487268"/>
                      <a:gd name="connsiteY63" fmla="*/ 135255 h 196215"/>
                      <a:gd name="connsiteX64" fmla="*/ 383574 w 487268"/>
                      <a:gd name="connsiteY64" fmla="*/ 131445 h 196215"/>
                      <a:gd name="connsiteX65" fmla="*/ 374049 w 487268"/>
                      <a:gd name="connsiteY65" fmla="*/ 125730 h 196215"/>
                      <a:gd name="connsiteX66" fmla="*/ 366429 w 487268"/>
                      <a:gd name="connsiteY66" fmla="*/ 120015 h 196215"/>
                      <a:gd name="connsiteX67" fmla="*/ 353094 w 487268"/>
                      <a:gd name="connsiteY67" fmla="*/ 116205 h 196215"/>
                      <a:gd name="connsiteX68" fmla="*/ 318804 w 487268"/>
                      <a:gd name="connsiteY68" fmla="*/ 110490 h 196215"/>
                      <a:gd name="connsiteX69" fmla="*/ 313089 w 487268"/>
                      <a:gd name="connsiteY69" fmla="*/ 106680 h 196215"/>
                      <a:gd name="connsiteX70" fmla="*/ 299754 w 487268"/>
                      <a:gd name="connsiteY70" fmla="*/ 102870 h 196215"/>
                      <a:gd name="connsiteX71" fmla="*/ 294039 w 487268"/>
                      <a:gd name="connsiteY71" fmla="*/ 100965 h 196215"/>
                      <a:gd name="connsiteX72" fmla="*/ 290229 w 487268"/>
                      <a:gd name="connsiteY72" fmla="*/ 95250 h 196215"/>
                      <a:gd name="connsiteX73" fmla="*/ 284514 w 487268"/>
                      <a:gd name="connsiteY73" fmla="*/ 93345 h 196215"/>
                      <a:gd name="connsiteX74" fmla="*/ 276894 w 487268"/>
                      <a:gd name="connsiteY74" fmla="*/ 89535 h 196215"/>
                      <a:gd name="connsiteX75" fmla="*/ 269274 w 487268"/>
                      <a:gd name="connsiteY75" fmla="*/ 87630 h 196215"/>
                      <a:gd name="connsiteX76" fmla="*/ 240699 w 487268"/>
                      <a:gd name="connsiteY76" fmla="*/ 81915 h 196215"/>
                      <a:gd name="connsiteX77" fmla="*/ 179739 w 487268"/>
                      <a:gd name="connsiteY77" fmla="*/ 85725 h 196215"/>
                      <a:gd name="connsiteX78" fmla="*/ 174024 w 487268"/>
                      <a:gd name="connsiteY78" fmla="*/ 87630 h 196215"/>
                      <a:gd name="connsiteX79" fmla="*/ 151164 w 487268"/>
                      <a:gd name="connsiteY79" fmla="*/ 93345 h 196215"/>
                      <a:gd name="connsiteX80" fmla="*/ 143544 w 487268"/>
                      <a:gd name="connsiteY80" fmla="*/ 95250 h 196215"/>
                      <a:gd name="connsiteX81" fmla="*/ 139734 w 487268"/>
                      <a:gd name="connsiteY81" fmla="*/ 100965 h 196215"/>
                      <a:gd name="connsiteX82" fmla="*/ 134019 w 487268"/>
                      <a:gd name="connsiteY82" fmla="*/ 102870 h 196215"/>
                      <a:gd name="connsiteX83" fmla="*/ 132114 w 487268"/>
                      <a:gd name="connsiteY83" fmla="*/ 108585 h 196215"/>
                      <a:gd name="connsiteX84" fmla="*/ 126399 w 487268"/>
                      <a:gd name="connsiteY84" fmla="*/ 110490 h 196215"/>
                      <a:gd name="connsiteX85" fmla="*/ 114969 w 487268"/>
                      <a:gd name="connsiteY85" fmla="*/ 112395 h 196215"/>
                      <a:gd name="connsiteX86" fmla="*/ 109254 w 487268"/>
                      <a:gd name="connsiteY86" fmla="*/ 116205 h 196215"/>
                      <a:gd name="connsiteX87" fmla="*/ 101634 w 487268"/>
                      <a:gd name="connsiteY87" fmla="*/ 120015 h 196215"/>
                      <a:gd name="connsiteX88" fmla="*/ 99729 w 487268"/>
                      <a:gd name="connsiteY88" fmla="*/ 125730 h 196215"/>
                      <a:gd name="connsiteX89" fmla="*/ 94014 w 487268"/>
                      <a:gd name="connsiteY89" fmla="*/ 131445 h 196215"/>
                      <a:gd name="connsiteX90" fmla="*/ 82584 w 487268"/>
                      <a:gd name="connsiteY90" fmla="*/ 139065 h 196215"/>
                      <a:gd name="connsiteX91" fmla="*/ 76869 w 487268"/>
                      <a:gd name="connsiteY91" fmla="*/ 150495 h 196215"/>
                      <a:gd name="connsiteX92" fmla="*/ 74964 w 487268"/>
                      <a:gd name="connsiteY92" fmla="*/ 156210 h 196215"/>
                      <a:gd name="connsiteX93" fmla="*/ 61629 w 487268"/>
                      <a:gd name="connsiteY93" fmla="*/ 169545 h 196215"/>
                      <a:gd name="connsiteX94" fmla="*/ 50199 w 487268"/>
                      <a:gd name="connsiteY94" fmla="*/ 175260 h 196215"/>
                      <a:gd name="connsiteX95" fmla="*/ 27339 w 487268"/>
                      <a:gd name="connsiteY95" fmla="*/ 177165 h 196215"/>
                      <a:gd name="connsiteX96" fmla="*/ 23529 w 487268"/>
                      <a:gd name="connsiteY9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3084 w 487268"/>
                      <a:gd name="connsiteY32" fmla="*/ 19050 h 196215"/>
                      <a:gd name="connsiteX33" fmla="*/ 274989 w 487268"/>
                      <a:gd name="connsiteY33" fmla="*/ 24765 h 196215"/>
                      <a:gd name="connsiteX34" fmla="*/ 286419 w 487268"/>
                      <a:gd name="connsiteY34" fmla="*/ 26670 h 196215"/>
                      <a:gd name="connsiteX35" fmla="*/ 295944 w 487268"/>
                      <a:gd name="connsiteY35" fmla="*/ 30480 h 196215"/>
                      <a:gd name="connsiteX36" fmla="*/ 337854 w 487268"/>
                      <a:gd name="connsiteY36" fmla="*/ 30480 h 196215"/>
                      <a:gd name="connsiteX37" fmla="*/ 368334 w 487268"/>
                      <a:gd name="connsiteY37" fmla="*/ 49530 h 196215"/>
                      <a:gd name="connsiteX38" fmla="*/ 385479 w 487268"/>
                      <a:gd name="connsiteY38" fmla="*/ 66675 h 196215"/>
                      <a:gd name="connsiteX39" fmla="*/ 391194 w 487268"/>
                      <a:gd name="connsiteY39" fmla="*/ 68580 h 196215"/>
                      <a:gd name="connsiteX40" fmla="*/ 396909 w 487268"/>
                      <a:gd name="connsiteY40" fmla="*/ 72390 h 196215"/>
                      <a:gd name="connsiteX41" fmla="*/ 412149 w 487268"/>
                      <a:gd name="connsiteY41" fmla="*/ 76200 h 196215"/>
                      <a:gd name="connsiteX42" fmla="*/ 425484 w 487268"/>
                      <a:gd name="connsiteY42" fmla="*/ 80010 h 196215"/>
                      <a:gd name="connsiteX43" fmla="*/ 436914 w 487268"/>
                      <a:gd name="connsiteY43" fmla="*/ 83820 h 196215"/>
                      <a:gd name="connsiteX44" fmla="*/ 440724 w 487268"/>
                      <a:gd name="connsiteY44" fmla="*/ 89535 h 196215"/>
                      <a:gd name="connsiteX45" fmla="*/ 446439 w 487268"/>
                      <a:gd name="connsiteY45" fmla="*/ 93345 h 196215"/>
                      <a:gd name="connsiteX46" fmla="*/ 454059 w 487268"/>
                      <a:gd name="connsiteY46" fmla="*/ 100965 h 196215"/>
                      <a:gd name="connsiteX47" fmla="*/ 461679 w 487268"/>
                      <a:gd name="connsiteY47" fmla="*/ 108585 h 196215"/>
                      <a:gd name="connsiteX48" fmla="*/ 463584 w 487268"/>
                      <a:gd name="connsiteY48" fmla="*/ 114300 h 196215"/>
                      <a:gd name="connsiteX49" fmla="*/ 476919 w 487268"/>
                      <a:gd name="connsiteY49" fmla="*/ 118110 h 196215"/>
                      <a:gd name="connsiteX50" fmla="*/ 482634 w 487268"/>
                      <a:gd name="connsiteY50" fmla="*/ 121920 h 196215"/>
                      <a:gd name="connsiteX51" fmla="*/ 484539 w 487268"/>
                      <a:gd name="connsiteY51" fmla="*/ 165735 h 196215"/>
                      <a:gd name="connsiteX52" fmla="*/ 480729 w 487268"/>
                      <a:gd name="connsiteY52" fmla="*/ 173355 h 196215"/>
                      <a:gd name="connsiteX53" fmla="*/ 475014 w 487268"/>
                      <a:gd name="connsiteY53" fmla="*/ 175260 h 196215"/>
                      <a:gd name="connsiteX54" fmla="*/ 457869 w 487268"/>
                      <a:gd name="connsiteY54" fmla="*/ 180975 h 196215"/>
                      <a:gd name="connsiteX55" fmla="*/ 446439 w 487268"/>
                      <a:gd name="connsiteY55" fmla="*/ 179070 h 196215"/>
                      <a:gd name="connsiteX56" fmla="*/ 429294 w 487268"/>
                      <a:gd name="connsiteY56" fmla="*/ 169545 h 196215"/>
                      <a:gd name="connsiteX57" fmla="*/ 417864 w 487268"/>
                      <a:gd name="connsiteY57" fmla="*/ 161925 h 196215"/>
                      <a:gd name="connsiteX58" fmla="*/ 414054 w 487268"/>
                      <a:gd name="connsiteY58" fmla="*/ 156210 h 196215"/>
                      <a:gd name="connsiteX59" fmla="*/ 408339 w 487268"/>
                      <a:gd name="connsiteY59" fmla="*/ 154305 h 196215"/>
                      <a:gd name="connsiteX60" fmla="*/ 406434 w 487268"/>
                      <a:gd name="connsiteY60" fmla="*/ 148590 h 196215"/>
                      <a:gd name="connsiteX61" fmla="*/ 395004 w 487268"/>
                      <a:gd name="connsiteY61" fmla="*/ 140970 h 196215"/>
                      <a:gd name="connsiteX62" fmla="*/ 391194 w 487268"/>
                      <a:gd name="connsiteY62" fmla="*/ 135255 h 196215"/>
                      <a:gd name="connsiteX63" fmla="*/ 383574 w 487268"/>
                      <a:gd name="connsiteY63" fmla="*/ 131445 h 196215"/>
                      <a:gd name="connsiteX64" fmla="*/ 374049 w 487268"/>
                      <a:gd name="connsiteY64" fmla="*/ 125730 h 196215"/>
                      <a:gd name="connsiteX65" fmla="*/ 366429 w 487268"/>
                      <a:gd name="connsiteY65" fmla="*/ 120015 h 196215"/>
                      <a:gd name="connsiteX66" fmla="*/ 353094 w 487268"/>
                      <a:gd name="connsiteY66" fmla="*/ 116205 h 196215"/>
                      <a:gd name="connsiteX67" fmla="*/ 318804 w 487268"/>
                      <a:gd name="connsiteY67" fmla="*/ 110490 h 196215"/>
                      <a:gd name="connsiteX68" fmla="*/ 313089 w 487268"/>
                      <a:gd name="connsiteY68" fmla="*/ 106680 h 196215"/>
                      <a:gd name="connsiteX69" fmla="*/ 299754 w 487268"/>
                      <a:gd name="connsiteY69" fmla="*/ 102870 h 196215"/>
                      <a:gd name="connsiteX70" fmla="*/ 294039 w 487268"/>
                      <a:gd name="connsiteY70" fmla="*/ 100965 h 196215"/>
                      <a:gd name="connsiteX71" fmla="*/ 290229 w 487268"/>
                      <a:gd name="connsiteY71" fmla="*/ 95250 h 196215"/>
                      <a:gd name="connsiteX72" fmla="*/ 284514 w 487268"/>
                      <a:gd name="connsiteY72" fmla="*/ 93345 h 196215"/>
                      <a:gd name="connsiteX73" fmla="*/ 276894 w 487268"/>
                      <a:gd name="connsiteY73" fmla="*/ 89535 h 196215"/>
                      <a:gd name="connsiteX74" fmla="*/ 269274 w 487268"/>
                      <a:gd name="connsiteY74" fmla="*/ 87630 h 196215"/>
                      <a:gd name="connsiteX75" fmla="*/ 240699 w 487268"/>
                      <a:gd name="connsiteY75" fmla="*/ 81915 h 196215"/>
                      <a:gd name="connsiteX76" fmla="*/ 179739 w 487268"/>
                      <a:gd name="connsiteY76" fmla="*/ 85725 h 196215"/>
                      <a:gd name="connsiteX77" fmla="*/ 174024 w 487268"/>
                      <a:gd name="connsiteY77" fmla="*/ 87630 h 196215"/>
                      <a:gd name="connsiteX78" fmla="*/ 151164 w 487268"/>
                      <a:gd name="connsiteY78" fmla="*/ 93345 h 196215"/>
                      <a:gd name="connsiteX79" fmla="*/ 143544 w 487268"/>
                      <a:gd name="connsiteY79" fmla="*/ 95250 h 196215"/>
                      <a:gd name="connsiteX80" fmla="*/ 139734 w 487268"/>
                      <a:gd name="connsiteY80" fmla="*/ 100965 h 196215"/>
                      <a:gd name="connsiteX81" fmla="*/ 134019 w 487268"/>
                      <a:gd name="connsiteY81" fmla="*/ 102870 h 196215"/>
                      <a:gd name="connsiteX82" fmla="*/ 132114 w 487268"/>
                      <a:gd name="connsiteY82" fmla="*/ 108585 h 196215"/>
                      <a:gd name="connsiteX83" fmla="*/ 126399 w 487268"/>
                      <a:gd name="connsiteY83" fmla="*/ 110490 h 196215"/>
                      <a:gd name="connsiteX84" fmla="*/ 114969 w 487268"/>
                      <a:gd name="connsiteY84" fmla="*/ 112395 h 196215"/>
                      <a:gd name="connsiteX85" fmla="*/ 109254 w 487268"/>
                      <a:gd name="connsiteY85" fmla="*/ 116205 h 196215"/>
                      <a:gd name="connsiteX86" fmla="*/ 101634 w 487268"/>
                      <a:gd name="connsiteY86" fmla="*/ 120015 h 196215"/>
                      <a:gd name="connsiteX87" fmla="*/ 99729 w 487268"/>
                      <a:gd name="connsiteY87" fmla="*/ 125730 h 196215"/>
                      <a:gd name="connsiteX88" fmla="*/ 94014 w 487268"/>
                      <a:gd name="connsiteY88" fmla="*/ 131445 h 196215"/>
                      <a:gd name="connsiteX89" fmla="*/ 82584 w 487268"/>
                      <a:gd name="connsiteY89" fmla="*/ 139065 h 196215"/>
                      <a:gd name="connsiteX90" fmla="*/ 76869 w 487268"/>
                      <a:gd name="connsiteY90" fmla="*/ 150495 h 196215"/>
                      <a:gd name="connsiteX91" fmla="*/ 74964 w 487268"/>
                      <a:gd name="connsiteY91" fmla="*/ 156210 h 196215"/>
                      <a:gd name="connsiteX92" fmla="*/ 61629 w 487268"/>
                      <a:gd name="connsiteY92" fmla="*/ 169545 h 196215"/>
                      <a:gd name="connsiteX93" fmla="*/ 50199 w 487268"/>
                      <a:gd name="connsiteY93" fmla="*/ 175260 h 196215"/>
                      <a:gd name="connsiteX94" fmla="*/ 27339 w 487268"/>
                      <a:gd name="connsiteY94" fmla="*/ 177165 h 196215"/>
                      <a:gd name="connsiteX95" fmla="*/ 23529 w 487268"/>
                      <a:gd name="connsiteY9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74989 w 487268"/>
                      <a:gd name="connsiteY32" fmla="*/ 24765 h 196215"/>
                      <a:gd name="connsiteX33" fmla="*/ 286419 w 487268"/>
                      <a:gd name="connsiteY33" fmla="*/ 26670 h 196215"/>
                      <a:gd name="connsiteX34" fmla="*/ 295944 w 487268"/>
                      <a:gd name="connsiteY34" fmla="*/ 30480 h 196215"/>
                      <a:gd name="connsiteX35" fmla="*/ 337854 w 487268"/>
                      <a:gd name="connsiteY35" fmla="*/ 30480 h 196215"/>
                      <a:gd name="connsiteX36" fmla="*/ 368334 w 487268"/>
                      <a:gd name="connsiteY36" fmla="*/ 49530 h 196215"/>
                      <a:gd name="connsiteX37" fmla="*/ 385479 w 487268"/>
                      <a:gd name="connsiteY37" fmla="*/ 66675 h 196215"/>
                      <a:gd name="connsiteX38" fmla="*/ 391194 w 487268"/>
                      <a:gd name="connsiteY38" fmla="*/ 68580 h 196215"/>
                      <a:gd name="connsiteX39" fmla="*/ 396909 w 487268"/>
                      <a:gd name="connsiteY39" fmla="*/ 72390 h 196215"/>
                      <a:gd name="connsiteX40" fmla="*/ 412149 w 487268"/>
                      <a:gd name="connsiteY40" fmla="*/ 76200 h 196215"/>
                      <a:gd name="connsiteX41" fmla="*/ 425484 w 487268"/>
                      <a:gd name="connsiteY41" fmla="*/ 80010 h 196215"/>
                      <a:gd name="connsiteX42" fmla="*/ 436914 w 487268"/>
                      <a:gd name="connsiteY42" fmla="*/ 83820 h 196215"/>
                      <a:gd name="connsiteX43" fmla="*/ 440724 w 487268"/>
                      <a:gd name="connsiteY43" fmla="*/ 89535 h 196215"/>
                      <a:gd name="connsiteX44" fmla="*/ 446439 w 487268"/>
                      <a:gd name="connsiteY44" fmla="*/ 93345 h 196215"/>
                      <a:gd name="connsiteX45" fmla="*/ 454059 w 487268"/>
                      <a:gd name="connsiteY45" fmla="*/ 100965 h 196215"/>
                      <a:gd name="connsiteX46" fmla="*/ 461679 w 487268"/>
                      <a:gd name="connsiteY46" fmla="*/ 108585 h 196215"/>
                      <a:gd name="connsiteX47" fmla="*/ 463584 w 487268"/>
                      <a:gd name="connsiteY47" fmla="*/ 114300 h 196215"/>
                      <a:gd name="connsiteX48" fmla="*/ 476919 w 487268"/>
                      <a:gd name="connsiteY48" fmla="*/ 118110 h 196215"/>
                      <a:gd name="connsiteX49" fmla="*/ 482634 w 487268"/>
                      <a:gd name="connsiteY49" fmla="*/ 121920 h 196215"/>
                      <a:gd name="connsiteX50" fmla="*/ 484539 w 487268"/>
                      <a:gd name="connsiteY50" fmla="*/ 165735 h 196215"/>
                      <a:gd name="connsiteX51" fmla="*/ 480729 w 487268"/>
                      <a:gd name="connsiteY51" fmla="*/ 173355 h 196215"/>
                      <a:gd name="connsiteX52" fmla="*/ 475014 w 487268"/>
                      <a:gd name="connsiteY52" fmla="*/ 175260 h 196215"/>
                      <a:gd name="connsiteX53" fmla="*/ 457869 w 487268"/>
                      <a:gd name="connsiteY53" fmla="*/ 180975 h 196215"/>
                      <a:gd name="connsiteX54" fmla="*/ 446439 w 487268"/>
                      <a:gd name="connsiteY54" fmla="*/ 179070 h 196215"/>
                      <a:gd name="connsiteX55" fmla="*/ 429294 w 487268"/>
                      <a:gd name="connsiteY55" fmla="*/ 169545 h 196215"/>
                      <a:gd name="connsiteX56" fmla="*/ 417864 w 487268"/>
                      <a:gd name="connsiteY56" fmla="*/ 161925 h 196215"/>
                      <a:gd name="connsiteX57" fmla="*/ 414054 w 487268"/>
                      <a:gd name="connsiteY57" fmla="*/ 156210 h 196215"/>
                      <a:gd name="connsiteX58" fmla="*/ 408339 w 487268"/>
                      <a:gd name="connsiteY58" fmla="*/ 154305 h 196215"/>
                      <a:gd name="connsiteX59" fmla="*/ 406434 w 487268"/>
                      <a:gd name="connsiteY59" fmla="*/ 148590 h 196215"/>
                      <a:gd name="connsiteX60" fmla="*/ 395004 w 487268"/>
                      <a:gd name="connsiteY60" fmla="*/ 140970 h 196215"/>
                      <a:gd name="connsiteX61" fmla="*/ 391194 w 487268"/>
                      <a:gd name="connsiteY61" fmla="*/ 135255 h 196215"/>
                      <a:gd name="connsiteX62" fmla="*/ 383574 w 487268"/>
                      <a:gd name="connsiteY62" fmla="*/ 131445 h 196215"/>
                      <a:gd name="connsiteX63" fmla="*/ 374049 w 487268"/>
                      <a:gd name="connsiteY63" fmla="*/ 125730 h 196215"/>
                      <a:gd name="connsiteX64" fmla="*/ 366429 w 487268"/>
                      <a:gd name="connsiteY64" fmla="*/ 120015 h 196215"/>
                      <a:gd name="connsiteX65" fmla="*/ 353094 w 487268"/>
                      <a:gd name="connsiteY65" fmla="*/ 116205 h 196215"/>
                      <a:gd name="connsiteX66" fmla="*/ 318804 w 487268"/>
                      <a:gd name="connsiteY66" fmla="*/ 110490 h 196215"/>
                      <a:gd name="connsiteX67" fmla="*/ 313089 w 487268"/>
                      <a:gd name="connsiteY67" fmla="*/ 106680 h 196215"/>
                      <a:gd name="connsiteX68" fmla="*/ 299754 w 487268"/>
                      <a:gd name="connsiteY68" fmla="*/ 102870 h 196215"/>
                      <a:gd name="connsiteX69" fmla="*/ 294039 w 487268"/>
                      <a:gd name="connsiteY69" fmla="*/ 100965 h 196215"/>
                      <a:gd name="connsiteX70" fmla="*/ 290229 w 487268"/>
                      <a:gd name="connsiteY70" fmla="*/ 95250 h 196215"/>
                      <a:gd name="connsiteX71" fmla="*/ 284514 w 487268"/>
                      <a:gd name="connsiteY71" fmla="*/ 93345 h 196215"/>
                      <a:gd name="connsiteX72" fmla="*/ 276894 w 487268"/>
                      <a:gd name="connsiteY72" fmla="*/ 89535 h 196215"/>
                      <a:gd name="connsiteX73" fmla="*/ 269274 w 487268"/>
                      <a:gd name="connsiteY73" fmla="*/ 87630 h 196215"/>
                      <a:gd name="connsiteX74" fmla="*/ 240699 w 487268"/>
                      <a:gd name="connsiteY74" fmla="*/ 81915 h 196215"/>
                      <a:gd name="connsiteX75" fmla="*/ 179739 w 487268"/>
                      <a:gd name="connsiteY75" fmla="*/ 85725 h 196215"/>
                      <a:gd name="connsiteX76" fmla="*/ 174024 w 487268"/>
                      <a:gd name="connsiteY76" fmla="*/ 87630 h 196215"/>
                      <a:gd name="connsiteX77" fmla="*/ 151164 w 487268"/>
                      <a:gd name="connsiteY77" fmla="*/ 93345 h 196215"/>
                      <a:gd name="connsiteX78" fmla="*/ 143544 w 487268"/>
                      <a:gd name="connsiteY78" fmla="*/ 95250 h 196215"/>
                      <a:gd name="connsiteX79" fmla="*/ 139734 w 487268"/>
                      <a:gd name="connsiteY79" fmla="*/ 100965 h 196215"/>
                      <a:gd name="connsiteX80" fmla="*/ 134019 w 487268"/>
                      <a:gd name="connsiteY80" fmla="*/ 102870 h 196215"/>
                      <a:gd name="connsiteX81" fmla="*/ 132114 w 487268"/>
                      <a:gd name="connsiteY81" fmla="*/ 108585 h 196215"/>
                      <a:gd name="connsiteX82" fmla="*/ 126399 w 487268"/>
                      <a:gd name="connsiteY82" fmla="*/ 110490 h 196215"/>
                      <a:gd name="connsiteX83" fmla="*/ 114969 w 487268"/>
                      <a:gd name="connsiteY83" fmla="*/ 112395 h 196215"/>
                      <a:gd name="connsiteX84" fmla="*/ 109254 w 487268"/>
                      <a:gd name="connsiteY84" fmla="*/ 116205 h 196215"/>
                      <a:gd name="connsiteX85" fmla="*/ 101634 w 487268"/>
                      <a:gd name="connsiteY85" fmla="*/ 120015 h 196215"/>
                      <a:gd name="connsiteX86" fmla="*/ 99729 w 487268"/>
                      <a:gd name="connsiteY86" fmla="*/ 125730 h 196215"/>
                      <a:gd name="connsiteX87" fmla="*/ 94014 w 487268"/>
                      <a:gd name="connsiteY87" fmla="*/ 131445 h 196215"/>
                      <a:gd name="connsiteX88" fmla="*/ 82584 w 487268"/>
                      <a:gd name="connsiteY88" fmla="*/ 139065 h 196215"/>
                      <a:gd name="connsiteX89" fmla="*/ 76869 w 487268"/>
                      <a:gd name="connsiteY89" fmla="*/ 150495 h 196215"/>
                      <a:gd name="connsiteX90" fmla="*/ 74964 w 487268"/>
                      <a:gd name="connsiteY90" fmla="*/ 156210 h 196215"/>
                      <a:gd name="connsiteX91" fmla="*/ 61629 w 487268"/>
                      <a:gd name="connsiteY91" fmla="*/ 169545 h 196215"/>
                      <a:gd name="connsiteX92" fmla="*/ 50199 w 487268"/>
                      <a:gd name="connsiteY92" fmla="*/ 175260 h 196215"/>
                      <a:gd name="connsiteX93" fmla="*/ 27339 w 487268"/>
                      <a:gd name="connsiteY93" fmla="*/ 177165 h 196215"/>
                      <a:gd name="connsiteX94" fmla="*/ 23529 w 487268"/>
                      <a:gd name="connsiteY9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86419 w 487268"/>
                      <a:gd name="connsiteY32" fmla="*/ 26670 h 196215"/>
                      <a:gd name="connsiteX33" fmla="*/ 295944 w 487268"/>
                      <a:gd name="connsiteY33" fmla="*/ 30480 h 196215"/>
                      <a:gd name="connsiteX34" fmla="*/ 337854 w 487268"/>
                      <a:gd name="connsiteY34" fmla="*/ 30480 h 196215"/>
                      <a:gd name="connsiteX35" fmla="*/ 368334 w 487268"/>
                      <a:gd name="connsiteY35" fmla="*/ 49530 h 196215"/>
                      <a:gd name="connsiteX36" fmla="*/ 385479 w 487268"/>
                      <a:gd name="connsiteY36" fmla="*/ 66675 h 196215"/>
                      <a:gd name="connsiteX37" fmla="*/ 391194 w 487268"/>
                      <a:gd name="connsiteY37" fmla="*/ 68580 h 196215"/>
                      <a:gd name="connsiteX38" fmla="*/ 396909 w 487268"/>
                      <a:gd name="connsiteY38" fmla="*/ 72390 h 196215"/>
                      <a:gd name="connsiteX39" fmla="*/ 412149 w 487268"/>
                      <a:gd name="connsiteY39" fmla="*/ 76200 h 196215"/>
                      <a:gd name="connsiteX40" fmla="*/ 425484 w 487268"/>
                      <a:gd name="connsiteY40" fmla="*/ 80010 h 196215"/>
                      <a:gd name="connsiteX41" fmla="*/ 436914 w 487268"/>
                      <a:gd name="connsiteY41" fmla="*/ 83820 h 196215"/>
                      <a:gd name="connsiteX42" fmla="*/ 440724 w 487268"/>
                      <a:gd name="connsiteY42" fmla="*/ 89535 h 196215"/>
                      <a:gd name="connsiteX43" fmla="*/ 446439 w 487268"/>
                      <a:gd name="connsiteY43" fmla="*/ 93345 h 196215"/>
                      <a:gd name="connsiteX44" fmla="*/ 454059 w 487268"/>
                      <a:gd name="connsiteY44" fmla="*/ 100965 h 196215"/>
                      <a:gd name="connsiteX45" fmla="*/ 461679 w 487268"/>
                      <a:gd name="connsiteY45" fmla="*/ 108585 h 196215"/>
                      <a:gd name="connsiteX46" fmla="*/ 463584 w 487268"/>
                      <a:gd name="connsiteY46" fmla="*/ 114300 h 196215"/>
                      <a:gd name="connsiteX47" fmla="*/ 476919 w 487268"/>
                      <a:gd name="connsiteY47" fmla="*/ 118110 h 196215"/>
                      <a:gd name="connsiteX48" fmla="*/ 482634 w 487268"/>
                      <a:gd name="connsiteY48" fmla="*/ 121920 h 196215"/>
                      <a:gd name="connsiteX49" fmla="*/ 484539 w 487268"/>
                      <a:gd name="connsiteY49" fmla="*/ 165735 h 196215"/>
                      <a:gd name="connsiteX50" fmla="*/ 480729 w 487268"/>
                      <a:gd name="connsiteY50" fmla="*/ 173355 h 196215"/>
                      <a:gd name="connsiteX51" fmla="*/ 475014 w 487268"/>
                      <a:gd name="connsiteY51" fmla="*/ 175260 h 196215"/>
                      <a:gd name="connsiteX52" fmla="*/ 457869 w 487268"/>
                      <a:gd name="connsiteY52" fmla="*/ 180975 h 196215"/>
                      <a:gd name="connsiteX53" fmla="*/ 446439 w 487268"/>
                      <a:gd name="connsiteY53" fmla="*/ 179070 h 196215"/>
                      <a:gd name="connsiteX54" fmla="*/ 429294 w 487268"/>
                      <a:gd name="connsiteY54" fmla="*/ 169545 h 196215"/>
                      <a:gd name="connsiteX55" fmla="*/ 417864 w 487268"/>
                      <a:gd name="connsiteY55" fmla="*/ 161925 h 196215"/>
                      <a:gd name="connsiteX56" fmla="*/ 414054 w 487268"/>
                      <a:gd name="connsiteY56" fmla="*/ 156210 h 196215"/>
                      <a:gd name="connsiteX57" fmla="*/ 408339 w 487268"/>
                      <a:gd name="connsiteY57" fmla="*/ 154305 h 196215"/>
                      <a:gd name="connsiteX58" fmla="*/ 406434 w 487268"/>
                      <a:gd name="connsiteY58" fmla="*/ 148590 h 196215"/>
                      <a:gd name="connsiteX59" fmla="*/ 395004 w 487268"/>
                      <a:gd name="connsiteY59" fmla="*/ 140970 h 196215"/>
                      <a:gd name="connsiteX60" fmla="*/ 391194 w 487268"/>
                      <a:gd name="connsiteY60" fmla="*/ 135255 h 196215"/>
                      <a:gd name="connsiteX61" fmla="*/ 383574 w 487268"/>
                      <a:gd name="connsiteY61" fmla="*/ 131445 h 196215"/>
                      <a:gd name="connsiteX62" fmla="*/ 374049 w 487268"/>
                      <a:gd name="connsiteY62" fmla="*/ 125730 h 196215"/>
                      <a:gd name="connsiteX63" fmla="*/ 366429 w 487268"/>
                      <a:gd name="connsiteY63" fmla="*/ 120015 h 196215"/>
                      <a:gd name="connsiteX64" fmla="*/ 353094 w 487268"/>
                      <a:gd name="connsiteY64" fmla="*/ 116205 h 196215"/>
                      <a:gd name="connsiteX65" fmla="*/ 318804 w 487268"/>
                      <a:gd name="connsiteY65" fmla="*/ 110490 h 196215"/>
                      <a:gd name="connsiteX66" fmla="*/ 313089 w 487268"/>
                      <a:gd name="connsiteY66" fmla="*/ 106680 h 196215"/>
                      <a:gd name="connsiteX67" fmla="*/ 299754 w 487268"/>
                      <a:gd name="connsiteY67" fmla="*/ 102870 h 196215"/>
                      <a:gd name="connsiteX68" fmla="*/ 294039 w 487268"/>
                      <a:gd name="connsiteY68" fmla="*/ 100965 h 196215"/>
                      <a:gd name="connsiteX69" fmla="*/ 290229 w 487268"/>
                      <a:gd name="connsiteY69" fmla="*/ 95250 h 196215"/>
                      <a:gd name="connsiteX70" fmla="*/ 284514 w 487268"/>
                      <a:gd name="connsiteY70" fmla="*/ 93345 h 196215"/>
                      <a:gd name="connsiteX71" fmla="*/ 276894 w 487268"/>
                      <a:gd name="connsiteY71" fmla="*/ 89535 h 196215"/>
                      <a:gd name="connsiteX72" fmla="*/ 269274 w 487268"/>
                      <a:gd name="connsiteY72" fmla="*/ 87630 h 196215"/>
                      <a:gd name="connsiteX73" fmla="*/ 240699 w 487268"/>
                      <a:gd name="connsiteY73" fmla="*/ 81915 h 196215"/>
                      <a:gd name="connsiteX74" fmla="*/ 179739 w 487268"/>
                      <a:gd name="connsiteY74" fmla="*/ 85725 h 196215"/>
                      <a:gd name="connsiteX75" fmla="*/ 174024 w 487268"/>
                      <a:gd name="connsiteY75" fmla="*/ 87630 h 196215"/>
                      <a:gd name="connsiteX76" fmla="*/ 151164 w 487268"/>
                      <a:gd name="connsiteY76" fmla="*/ 93345 h 196215"/>
                      <a:gd name="connsiteX77" fmla="*/ 143544 w 487268"/>
                      <a:gd name="connsiteY77" fmla="*/ 95250 h 196215"/>
                      <a:gd name="connsiteX78" fmla="*/ 139734 w 487268"/>
                      <a:gd name="connsiteY78" fmla="*/ 100965 h 196215"/>
                      <a:gd name="connsiteX79" fmla="*/ 134019 w 487268"/>
                      <a:gd name="connsiteY79" fmla="*/ 102870 h 196215"/>
                      <a:gd name="connsiteX80" fmla="*/ 132114 w 487268"/>
                      <a:gd name="connsiteY80" fmla="*/ 108585 h 196215"/>
                      <a:gd name="connsiteX81" fmla="*/ 126399 w 487268"/>
                      <a:gd name="connsiteY81" fmla="*/ 110490 h 196215"/>
                      <a:gd name="connsiteX82" fmla="*/ 114969 w 487268"/>
                      <a:gd name="connsiteY82" fmla="*/ 112395 h 196215"/>
                      <a:gd name="connsiteX83" fmla="*/ 109254 w 487268"/>
                      <a:gd name="connsiteY83" fmla="*/ 116205 h 196215"/>
                      <a:gd name="connsiteX84" fmla="*/ 101634 w 487268"/>
                      <a:gd name="connsiteY84" fmla="*/ 120015 h 196215"/>
                      <a:gd name="connsiteX85" fmla="*/ 99729 w 487268"/>
                      <a:gd name="connsiteY85" fmla="*/ 125730 h 196215"/>
                      <a:gd name="connsiteX86" fmla="*/ 94014 w 487268"/>
                      <a:gd name="connsiteY86" fmla="*/ 131445 h 196215"/>
                      <a:gd name="connsiteX87" fmla="*/ 82584 w 487268"/>
                      <a:gd name="connsiteY87" fmla="*/ 139065 h 196215"/>
                      <a:gd name="connsiteX88" fmla="*/ 76869 w 487268"/>
                      <a:gd name="connsiteY88" fmla="*/ 150495 h 196215"/>
                      <a:gd name="connsiteX89" fmla="*/ 74964 w 487268"/>
                      <a:gd name="connsiteY89" fmla="*/ 156210 h 196215"/>
                      <a:gd name="connsiteX90" fmla="*/ 61629 w 487268"/>
                      <a:gd name="connsiteY90" fmla="*/ 169545 h 196215"/>
                      <a:gd name="connsiteX91" fmla="*/ 50199 w 487268"/>
                      <a:gd name="connsiteY91" fmla="*/ 175260 h 196215"/>
                      <a:gd name="connsiteX92" fmla="*/ 27339 w 487268"/>
                      <a:gd name="connsiteY92" fmla="*/ 177165 h 196215"/>
                      <a:gd name="connsiteX93" fmla="*/ 23529 w 487268"/>
                      <a:gd name="connsiteY9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295944 w 487268"/>
                      <a:gd name="connsiteY32" fmla="*/ 30480 h 196215"/>
                      <a:gd name="connsiteX33" fmla="*/ 337854 w 487268"/>
                      <a:gd name="connsiteY33" fmla="*/ 30480 h 196215"/>
                      <a:gd name="connsiteX34" fmla="*/ 368334 w 487268"/>
                      <a:gd name="connsiteY34" fmla="*/ 49530 h 196215"/>
                      <a:gd name="connsiteX35" fmla="*/ 385479 w 487268"/>
                      <a:gd name="connsiteY35" fmla="*/ 66675 h 196215"/>
                      <a:gd name="connsiteX36" fmla="*/ 391194 w 487268"/>
                      <a:gd name="connsiteY36" fmla="*/ 68580 h 196215"/>
                      <a:gd name="connsiteX37" fmla="*/ 396909 w 487268"/>
                      <a:gd name="connsiteY37" fmla="*/ 72390 h 196215"/>
                      <a:gd name="connsiteX38" fmla="*/ 412149 w 487268"/>
                      <a:gd name="connsiteY38" fmla="*/ 76200 h 196215"/>
                      <a:gd name="connsiteX39" fmla="*/ 425484 w 487268"/>
                      <a:gd name="connsiteY39" fmla="*/ 80010 h 196215"/>
                      <a:gd name="connsiteX40" fmla="*/ 436914 w 487268"/>
                      <a:gd name="connsiteY40" fmla="*/ 83820 h 196215"/>
                      <a:gd name="connsiteX41" fmla="*/ 440724 w 487268"/>
                      <a:gd name="connsiteY41" fmla="*/ 89535 h 196215"/>
                      <a:gd name="connsiteX42" fmla="*/ 446439 w 487268"/>
                      <a:gd name="connsiteY42" fmla="*/ 93345 h 196215"/>
                      <a:gd name="connsiteX43" fmla="*/ 454059 w 487268"/>
                      <a:gd name="connsiteY43" fmla="*/ 100965 h 196215"/>
                      <a:gd name="connsiteX44" fmla="*/ 461679 w 487268"/>
                      <a:gd name="connsiteY44" fmla="*/ 108585 h 196215"/>
                      <a:gd name="connsiteX45" fmla="*/ 463584 w 487268"/>
                      <a:gd name="connsiteY45" fmla="*/ 114300 h 196215"/>
                      <a:gd name="connsiteX46" fmla="*/ 476919 w 487268"/>
                      <a:gd name="connsiteY46" fmla="*/ 118110 h 196215"/>
                      <a:gd name="connsiteX47" fmla="*/ 482634 w 487268"/>
                      <a:gd name="connsiteY47" fmla="*/ 121920 h 196215"/>
                      <a:gd name="connsiteX48" fmla="*/ 484539 w 487268"/>
                      <a:gd name="connsiteY48" fmla="*/ 165735 h 196215"/>
                      <a:gd name="connsiteX49" fmla="*/ 480729 w 487268"/>
                      <a:gd name="connsiteY49" fmla="*/ 173355 h 196215"/>
                      <a:gd name="connsiteX50" fmla="*/ 475014 w 487268"/>
                      <a:gd name="connsiteY50" fmla="*/ 175260 h 196215"/>
                      <a:gd name="connsiteX51" fmla="*/ 457869 w 487268"/>
                      <a:gd name="connsiteY51" fmla="*/ 180975 h 196215"/>
                      <a:gd name="connsiteX52" fmla="*/ 446439 w 487268"/>
                      <a:gd name="connsiteY52" fmla="*/ 179070 h 196215"/>
                      <a:gd name="connsiteX53" fmla="*/ 429294 w 487268"/>
                      <a:gd name="connsiteY53" fmla="*/ 169545 h 196215"/>
                      <a:gd name="connsiteX54" fmla="*/ 417864 w 487268"/>
                      <a:gd name="connsiteY54" fmla="*/ 161925 h 196215"/>
                      <a:gd name="connsiteX55" fmla="*/ 414054 w 487268"/>
                      <a:gd name="connsiteY55" fmla="*/ 156210 h 196215"/>
                      <a:gd name="connsiteX56" fmla="*/ 408339 w 487268"/>
                      <a:gd name="connsiteY56" fmla="*/ 154305 h 196215"/>
                      <a:gd name="connsiteX57" fmla="*/ 406434 w 487268"/>
                      <a:gd name="connsiteY57" fmla="*/ 148590 h 196215"/>
                      <a:gd name="connsiteX58" fmla="*/ 395004 w 487268"/>
                      <a:gd name="connsiteY58" fmla="*/ 140970 h 196215"/>
                      <a:gd name="connsiteX59" fmla="*/ 391194 w 487268"/>
                      <a:gd name="connsiteY59" fmla="*/ 135255 h 196215"/>
                      <a:gd name="connsiteX60" fmla="*/ 383574 w 487268"/>
                      <a:gd name="connsiteY60" fmla="*/ 131445 h 196215"/>
                      <a:gd name="connsiteX61" fmla="*/ 374049 w 487268"/>
                      <a:gd name="connsiteY61" fmla="*/ 125730 h 196215"/>
                      <a:gd name="connsiteX62" fmla="*/ 366429 w 487268"/>
                      <a:gd name="connsiteY62" fmla="*/ 120015 h 196215"/>
                      <a:gd name="connsiteX63" fmla="*/ 353094 w 487268"/>
                      <a:gd name="connsiteY63" fmla="*/ 116205 h 196215"/>
                      <a:gd name="connsiteX64" fmla="*/ 318804 w 487268"/>
                      <a:gd name="connsiteY64" fmla="*/ 110490 h 196215"/>
                      <a:gd name="connsiteX65" fmla="*/ 313089 w 487268"/>
                      <a:gd name="connsiteY65" fmla="*/ 106680 h 196215"/>
                      <a:gd name="connsiteX66" fmla="*/ 299754 w 487268"/>
                      <a:gd name="connsiteY66" fmla="*/ 102870 h 196215"/>
                      <a:gd name="connsiteX67" fmla="*/ 294039 w 487268"/>
                      <a:gd name="connsiteY67" fmla="*/ 100965 h 196215"/>
                      <a:gd name="connsiteX68" fmla="*/ 290229 w 487268"/>
                      <a:gd name="connsiteY68" fmla="*/ 95250 h 196215"/>
                      <a:gd name="connsiteX69" fmla="*/ 284514 w 487268"/>
                      <a:gd name="connsiteY69" fmla="*/ 93345 h 196215"/>
                      <a:gd name="connsiteX70" fmla="*/ 276894 w 487268"/>
                      <a:gd name="connsiteY70" fmla="*/ 89535 h 196215"/>
                      <a:gd name="connsiteX71" fmla="*/ 269274 w 487268"/>
                      <a:gd name="connsiteY71" fmla="*/ 87630 h 196215"/>
                      <a:gd name="connsiteX72" fmla="*/ 240699 w 487268"/>
                      <a:gd name="connsiteY72" fmla="*/ 81915 h 196215"/>
                      <a:gd name="connsiteX73" fmla="*/ 179739 w 487268"/>
                      <a:gd name="connsiteY73" fmla="*/ 85725 h 196215"/>
                      <a:gd name="connsiteX74" fmla="*/ 174024 w 487268"/>
                      <a:gd name="connsiteY74" fmla="*/ 87630 h 196215"/>
                      <a:gd name="connsiteX75" fmla="*/ 151164 w 487268"/>
                      <a:gd name="connsiteY75" fmla="*/ 93345 h 196215"/>
                      <a:gd name="connsiteX76" fmla="*/ 143544 w 487268"/>
                      <a:gd name="connsiteY76" fmla="*/ 95250 h 196215"/>
                      <a:gd name="connsiteX77" fmla="*/ 139734 w 487268"/>
                      <a:gd name="connsiteY77" fmla="*/ 100965 h 196215"/>
                      <a:gd name="connsiteX78" fmla="*/ 134019 w 487268"/>
                      <a:gd name="connsiteY78" fmla="*/ 102870 h 196215"/>
                      <a:gd name="connsiteX79" fmla="*/ 132114 w 487268"/>
                      <a:gd name="connsiteY79" fmla="*/ 108585 h 196215"/>
                      <a:gd name="connsiteX80" fmla="*/ 126399 w 487268"/>
                      <a:gd name="connsiteY80" fmla="*/ 110490 h 196215"/>
                      <a:gd name="connsiteX81" fmla="*/ 114969 w 487268"/>
                      <a:gd name="connsiteY81" fmla="*/ 112395 h 196215"/>
                      <a:gd name="connsiteX82" fmla="*/ 109254 w 487268"/>
                      <a:gd name="connsiteY82" fmla="*/ 116205 h 196215"/>
                      <a:gd name="connsiteX83" fmla="*/ 101634 w 487268"/>
                      <a:gd name="connsiteY83" fmla="*/ 120015 h 196215"/>
                      <a:gd name="connsiteX84" fmla="*/ 99729 w 487268"/>
                      <a:gd name="connsiteY84" fmla="*/ 125730 h 196215"/>
                      <a:gd name="connsiteX85" fmla="*/ 94014 w 487268"/>
                      <a:gd name="connsiteY85" fmla="*/ 131445 h 196215"/>
                      <a:gd name="connsiteX86" fmla="*/ 82584 w 487268"/>
                      <a:gd name="connsiteY86" fmla="*/ 139065 h 196215"/>
                      <a:gd name="connsiteX87" fmla="*/ 76869 w 487268"/>
                      <a:gd name="connsiteY87" fmla="*/ 150495 h 196215"/>
                      <a:gd name="connsiteX88" fmla="*/ 74964 w 487268"/>
                      <a:gd name="connsiteY88" fmla="*/ 156210 h 196215"/>
                      <a:gd name="connsiteX89" fmla="*/ 61629 w 487268"/>
                      <a:gd name="connsiteY89" fmla="*/ 169545 h 196215"/>
                      <a:gd name="connsiteX90" fmla="*/ 50199 w 487268"/>
                      <a:gd name="connsiteY90" fmla="*/ 175260 h 196215"/>
                      <a:gd name="connsiteX91" fmla="*/ 27339 w 487268"/>
                      <a:gd name="connsiteY91" fmla="*/ 177165 h 196215"/>
                      <a:gd name="connsiteX92" fmla="*/ 23529 w 487268"/>
                      <a:gd name="connsiteY9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254034 w 487268"/>
                      <a:gd name="connsiteY30" fmla="*/ 5715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27339 w 487268"/>
                      <a:gd name="connsiteY90" fmla="*/ 17716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50199 w 487268"/>
                      <a:gd name="connsiteY89" fmla="*/ 175260 h 196215"/>
                      <a:gd name="connsiteX90" fmla="*/ 36864 w 487268"/>
                      <a:gd name="connsiteY90" fmla="*/ 192405 h 196215"/>
                      <a:gd name="connsiteX91" fmla="*/ 23529 w 487268"/>
                      <a:gd name="connsiteY9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61629 w 487268"/>
                      <a:gd name="connsiteY88" fmla="*/ 169545 h 196215"/>
                      <a:gd name="connsiteX89" fmla="*/ 36864 w 487268"/>
                      <a:gd name="connsiteY89" fmla="*/ 192405 h 196215"/>
                      <a:gd name="connsiteX90" fmla="*/ 23529 w 487268"/>
                      <a:gd name="connsiteY9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94014 w 487268"/>
                      <a:gd name="connsiteY84" fmla="*/ 131445 h 196215"/>
                      <a:gd name="connsiteX85" fmla="*/ 82584 w 487268"/>
                      <a:gd name="connsiteY85" fmla="*/ 139065 h 196215"/>
                      <a:gd name="connsiteX86" fmla="*/ 76869 w 487268"/>
                      <a:gd name="connsiteY86" fmla="*/ 150495 h 196215"/>
                      <a:gd name="connsiteX87" fmla="*/ 74964 w 487268"/>
                      <a:gd name="connsiteY87" fmla="*/ 156210 h 196215"/>
                      <a:gd name="connsiteX88" fmla="*/ 36864 w 487268"/>
                      <a:gd name="connsiteY88" fmla="*/ 192405 h 196215"/>
                      <a:gd name="connsiteX89" fmla="*/ 23529 w 487268"/>
                      <a:gd name="connsiteY8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99729 w 487268"/>
                      <a:gd name="connsiteY83" fmla="*/ 125730 h 196215"/>
                      <a:gd name="connsiteX84" fmla="*/ 82584 w 487268"/>
                      <a:gd name="connsiteY84" fmla="*/ 139065 h 196215"/>
                      <a:gd name="connsiteX85" fmla="*/ 76869 w 487268"/>
                      <a:gd name="connsiteY85" fmla="*/ 150495 h 196215"/>
                      <a:gd name="connsiteX86" fmla="*/ 74964 w 487268"/>
                      <a:gd name="connsiteY86" fmla="*/ 156210 h 196215"/>
                      <a:gd name="connsiteX87" fmla="*/ 36864 w 487268"/>
                      <a:gd name="connsiteY87" fmla="*/ 192405 h 196215"/>
                      <a:gd name="connsiteX88" fmla="*/ 23529 w 487268"/>
                      <a:gd name="connsiteY8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14969 w 487268"/>
                      <a:gd name="connsiteY80" fmla="*/ 112395 h 196215"/>
                      <a:gd name="connsiteX81" fmla="*/ 109254 w 487268"/>
                      <a:gd name="connsiteY81" fmla="*/ 116205 h 196215"/>
                      <a:gd name="connsiteX82" fmla="*/ 101634 w 487268"/>
                      <a:gd name="connsiteY82" fmla="*/ 120015 h 196215"/>
                      <a:gd name="connsiteX83" fmla="*/ 82584 w 487268"/>
                      <a:gd name="connsiteY83" fmla="*/ 139065 h 196215"/>
                      <a:gd name="connsiteX84" fmla="*/ 76869 w 487268"/>
                      <a:gd name="connsiteY84" fmla="*/ 150495 h 196215"/>
                      <a:gd name="connsiteX85" fmla="*/ 74964 w 487268"/>
                      <a:gd name="connsiteY85" fmla="*/ 156210 h 196215"/>
                      <a:gd name="connsiteX86" fmla="*/ 36864 w 487268"/>
                      <a:gd name="connsiteY86" fmla="*/ 192405 h 196215"/>
                      <a:gd name="connsiteX87" fmla="*/ 23529 w 487268"/>
                      <a:gd name="connsiteY8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9734 w 487268"/>
                      <a:gd name="connsiteY76" fmla="*/ 100965 h 196215"/>
                      <a:gd name="connsiteX77" fmla="*/ 134019 w 487268"/>
                      <a:gd name="connsiteY77" fmla="*/ 102870 h 196215"/>
                      <a:gd name="connsiteX78" fmla="*/ 132114 w 487268"/>
                      <a:gd name="connsiteY78" fmla="*/ 108585 h 196215"/>
                      <a:gd name="connsiteX79" fmla="*/ 126399 w 487268"/>
                      <a:gd name="connsiteY79" fmla="*/ 110490 h 196215"/>
                      <a:gd name="connsiteX80" fmla="*/ 109254 w 487268"/>
                      <a:gd name="connsiteY80" fmla="*/ 116205 h 196215"/>
                      <a:gd name="connsiteX81" fmla="*/ 101634 w 487268"/>
                      <a:gd name="connsiteY81" fmla="*/ 120015 h 196215"/>
                      <a:gd name="connsiteX82" fmla="*/ 82584 w 487268"/>
                      <a:gd name="connsiteY82" fmla="*/ 139065 h 196215"/>
                      <a:gd name="connsiteX83" fmla="*/ 76869 w 487268"/>
                      <a:gd name="connsiteY83" fmla="*/ 150495 h 196215"/>
                      <a:gd name="connsiteX84" fmla="*/ 74964 w 487268"/>
                      <a:gd name="connsiteY84" fmla="*/ 156210 h 196215"/>
                      <a:gd name="connsiteX85" fmla="*/ 36864 w 487268"/>
                      <a:gd name="connsiteY85" fmla="*/ 192405 h 196215"/>
                      <a:gd name="connsiteX86" fmla="*/ 23529 w 487268"/>
                      <a:gd name="connsiteY8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26399 w 487268"/>
                      <a:gd name="connsiteY78" fmla="*/ 110490 h 196215"/>
                      <a:gd name="connsiteX79" fmla="*/ 109254 w 487268"/>
                      <a:gd name="connsiteY79" fmla="*/ 116205 h 196215"/>
                      <a:gd name="connsiteX80" fmla="*/ 101634 w 487268"/>
                      <a:gd name="connsiteY80" fmla="*/ 120015 h 196215"/>
                      <a:gd name="connsiteX81" fmla="*/ 82584 w 487268"/>
                      <a:gd name="connsiteY81" fmla="*/ 139065 h 196215"/>
                      <a:gd name="connsiteX82" fmla="*/ 76869 w 487268"/>
                      <a:gd name="connsiteY82" fmla="*/ 150495 h 196215"/>
                      <a:gd name="connsiteX83" fmla="*/ 74964 w 487268"/>
                      <a:gd name="connsiteY83" fmla="*/ 156210 h 196215"/>
                      <a:gd name="connsiteX84" fmla="*/ 36864 w 487268"/>
                      <a:gd name="connsiteY84" fmla="*/ 192405 h 196215"/>
                      <a:gd name="connsiteX85" fmla="*/ 23529 w 487268"/>
                      <a:gd name="connsiteY8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43544 w 487268"/>
                      <a:gd name="connsiteY75" fmla="*/ 95250 h 196215"/>
                      <a:gd name="connsiteX76" fmla="*/ 134019 w 487268"/>
                      <a:gd name="connsiteY76" fmla="*/ 102870 h 196215"/>
                      <a:gd name="connsiteX77" fmla="*/ 132114 w 487268"/>
                      <a:gd name="connsiteY77" fmla="*/ 108585 h 196215"/>
                      <a:gd name="connsiteX78" fmla="*/ 109254 w 487268"/>
                      <a:gd name="connsiteY78" fmla="*/ 116205 h 196215"/>
                      <a:gd name="connsiteX79" fmla="*/ 101634 w 487268"/>
                      <a:gd name="connsiteY79" fmla="*/ 120015 h 196215"/>
                      <a:gd name="connsiteX80" fmla="*/ 82584 w 487268"/>
                      <a:gd name="connsiteY80" fmla="*/ 139065 h 196215"/>
                      <a:gd name="connsiteX81" fmla="*/ 76869 w 487268"/>
                      <a:gd name="connsiteY81" fmla="*/ 150495 h 196215"/>
                      <a:gd name="connsiteX82" fmla="*/ 74964 w 487268"/>
                      <a:gd name="connsiteY82" fmla="*/ 156210 h 196215"/>
                      <a:gd name="connsiteX83" fmla="*/ 36864 w 487268"/>
                      <a:gd name="connsiteY83" fmla="*/ 192405 h 196215"/>
                      <a:gd name="connsiteX84" fmla="*/ 23529 w 487268"/>
                      <a:gd name="connsiteY8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48294 w 487268"/>
                      <a:gd name="connsiteY12" fmla="*/ 78105 h 196215"/>
                      <a:gd name="connsiteX13" fmla="*/ 55914 w 487268"/>
                      <a:gd name="connsiteY13" fmla="*/ 70485 h 196215"/>
                      <a:gd name="connsiteX14" fmla="*/ 63534 w 487268"/>
                      <a:gd name="connsiteY14" fmla="*/ 62865 h 196215"/>
                      <a:gd name="connsiteX15" fmla="*/ 82584 w 487268"/>
                      <a:gd name="connsiteY15" fmla="*/ 47625 h 196215"/>
                      <a:gd name="connsiteX16" fmla="*/ 95919 w 487268"/>
                      <a:gd name="connsiteY16" fmla="*/ 41910 h 196215"/>
                      <a:gd name="connsiteX17" fmla="*/ 101634 w 487268"/>
                      <a:gd name="connsiteY17" fmla="*/ 38100 h 196215"/>
                      <a:gd name="connsiteX18" fmla="*/ 113064 w 487268"/>
                      <a:gd name="connsiteY18" fmla="*/ 34290 h 196215"/>
                      <a:gd name="connsiteX19" fmla="*/ 128304 w 487268"/>
                      <a:gd name="connsiteY19" fmla="*/ 24765 h 196215"/>
                      <a:gd name="connsiteX20" fmla="*/ 139734 w 487268"/>
                      <a:gd name="connsiteY20" fmla="*/ 17145 h 196215"/>
                      <a:gd name="connsiteX21" fmla="*/ 145449 w 487268"/>
                      <a:gd name="connsiteY21" fmla="*/ 15240 h 196215"/>
                      <a:gd name="connsiteX22" fmla="*/ 156879 w 487268"/>
                      <a:gd name="connsiteY22" fmla="*/ 9525 h 196215"/>
                      <a:gd name="connsiteX23" fmla="*/ 172119 w 487268"/>
                      <a:gd name="connsiteY23" fmla="*/ 7620 h 196215"/>
                      <a:gd name="connsiteX24" fmla="*/ 196884 w 487268"/>
                      <a:gd name="connsiteY24" fmla="*/ 5715 h 196215"/>
                      <a:gd name="connsiteX25" fmla="*/ 212124 w 487268"/>
                      <a:gd name="connsiteY25" fmla="*/ 1905 h 196215"/>
                      <a:gd name="connsiteX26" fmla="*/ 219744 w 487268"/>
                      <a:gd name="connsiteY26" fmla="*/ 0 h 196215"/>
                      <a:gd name="connsiteX27" fmla="*/ 231174 w 487268"/>
                      <a:gd name="connsiteY27" fmla="*/ 1905 h 196215"/>
                      <a:gd name="connsiteX28" fmla="*/ 238794 w 487268"/>
                      <a:gd name="connsiteY28" fmla="*/ 5715 h 196215"/>
                      <a:gd name="connsiteX29" fmla="*/ 246414 w 487268"/>
                      <a:gd name="connsiteY29" fmla="*/ 3810 h 196215"/>
                      <a:gd name="connsiteX30" fmla="*/ 301659 w 487268"/>
                      <a:gd name="connsiteY30" fmla="*/ 15240 h 196215"/>
                      <a:gd name="connsiteX31" fmla="*/ 263559 w 487268"/>
                      <a:gd name="connsiteY31" fmla="*/ 7620 h 196215"/>
                      <a:gd name="connsiteX32" fmla="*/ 337854 w 487268"/>
                      <a:gd name="connsiteY32" fmla="*/ 30480 h 196215"/>
                      <a:gd name="connsiteX33" fmla="*/ 368334 w 487268"/>
                      <a:gd name="connsiteY33" fmla="*/ 49530 h 196215"/>
                      <a:gd name="connsiteX34" fmla="*/ 385479 w 487268"/>
                      <a:gd name="connsiteY34" fmla="*/ 66675 h 196215"/>
                      <a:gd name="connsiteX35" fmla="*/ 391194 w 487268"/>
                      <a:gd name="connsiteY35" fmla="*/ 68580 h 196215"/>
                      <a:gd name="connsiteX36" fmla="*/ 396909 w 487268"/>
                      <a:gd name="connsiteY36" fmla="*/ 72390 h 196215"/>
                      <a:gd name="connsiteX37" fmla="*/ 412149 w 487268"/>
                      <a:gd name="connsiteY37" fmla="*/ 76200 h 196215"/>
                      <a:gd name="connsiteX38" fmla="*/ 425484 w 487268"/>
                      <a:gd name="connsiteY38" fmla="*/ 80010 h 196215"/>
                      <a:gd name="connsiteX39" fmla="*/ 436914 w 487268"/>
                      <a:gd name="connsiteY39" fmla="*/ 83820 h 196215"/>
                      <a:gd name="connsiteX40" fmla="*/ 440724 w 487268"/>
                      <a:gd name="connsiteY40" fmla="*/ 89535 h 196215"/>
                      <a:gd name="connsiteX41" fmla="*/ 446439 w 487268"/>
                      <a:gd name="connsiteY41" fmla="*/ 93345 h 196215"/>
                      <a:gd name="connsiteX42" fmla="*/ 454059 w 487268"/>
                      <a:gd name="connsiteY42" fmla="*/ 100965 h 196215"/>
                      <a:gd name="connsiteX43" fmla="*/ 461679 w 487268"/>
                      <a:gd name="connsiteY43" fmla="*/ 108585 h 196215"/>
                      <a:gd name="connsiteX44" fmla="*/ 463584 w 487268"/>
                      <a:gd name="connsiteY44" fmla="*/ 114300 h 196215"/>
                      <a:gd name="connsiteX45" fmla="*/ 476919 w 487268"/>
                      <a:gd name="connsiteY45" fmla="*/ 118110 h 196215"/>
                      <a:gd name="connsiteX46" fmla="*/ 482634 w 487268"/>
                      <a:gd name="connsiteY46" fmla="*/ 121920 h 196215"/>
                      <a:gd name="connsiteX47" fmla="*/ 484539 w 487268"/>
                      <a:gd name="connsiteY47" fmla="*/ 165735 h 196215"/>
                      <a:gd name="connsiteX48" fmla="*/ 480729 w 487268"/>
                      <a:gd name="connsiteY48" fmla="*/ 173355 h 196215"/>
                      <a:gd name="connsiteX49" fmla="*/ 475014 w 487268"/>
                      <a:gd name="connsiteY49" fmla="*/ 175260 h 196215"/>
                      <a:gd name="connsiteX50" fmla="*/ 457869 w 487268"/>
                      <a:gd name="connsiteY50" fmla="*/ 180975 h 196215"/>
                      <a:gd name="connsiteX51" fmla="*/ 446439 w 487268"/>
                      <a:gd name="connsiteY51" fmla="*/ 179070 h 196215"/>
                      <a:gd name="connsiteX52" fmla="*/ 429294 w 487268"/>
                      <a:gd name="connsiteY52" fmla="*/ 169545 h 196215"/>
                      <a:gd name="connsiteX53" fmla="*/ 417864 w 487268"/>
                      <a:gd name="connsiteY53" fmla="*/ 161925 h 196215"/>
                      <a:gd name="connsiteX54" fmla="*/ 414054 w 487268"/>
                      <a:gd name="connsiteY54" fmla="*/ 156210 h 196215"/>
                      <a:gd name="connsiteX55" fmla="*/ 408339 w 487268"/>
                      <a:gd name="connsiteY55" fmla="*/ 154305 h 196215"/>
                      <a:gd name="connsiteX56" fmla="*/ 406434 w 487268"/>
                      <a:gd name="connsiteY56" fmla="*/ 148590 h 196215"/>
                      <a:gd name="connsiteX57" fmla="*/ 395004 w 487268"/>
                      <a:gd name="connsiteY57" fmla="*/ 140970 h 196215"/>
                      <a:gd name="connsiteX58" fmla="*/ 391194 w 487268"/>
                      <a:gd name="connsiteY58" fmla="*/ 135255 h 196215"/>
                      <a:gd name="connsiteX59" fmla="*/ 383574 w 487268"/>
                      <a:gd name="connsiteY59" fmla="*/ 131445 h 196215"/>
                      <a:gd name="connsiteX60" fmla="*/ 374049 w 487268"/>
                      <a:gd name="connsiteY60" fmla="*/ 125730 h 196215"/>
                      <a:gd name="connsiteX61" fmla="*/ 366429 w 487268"/>
                      <a:gd name="connsiteY61" fmla="*/ 120015 h 196215"/>
                      <a:gd name="connsiteX62" fmla="*/ 353094 w 487268"/>
                      <a:gd name="connsiteY62" fmla="*/ 116205 h 196215"/>
                      <a:gd name="connsiteX63" fmla="*/ 318804 w 487268"/>
                      <a:gd name="connsiteY63" fmla="*/ 110490 h 196215"/>
                      <a:gd name="connsiteX64" fmla="*/ 313089 w 487268"/>
                      <a:gd name="connsiteY64" fmla="*/ 106680 h 196215"/>
                      <a:gd name="connsiteX65" fmla="*/ 299754 w 487268"/>
                      <a:gd name="connsiteY65" fmla="*/ 102870 h 196215"/>
                      <a:gd name="connsiteX66" fmla="*/ 294039 w 487268"/>
                      <a:gd name="connsiteY66" fmla="*/ 100965 h 196215"/>
                      <a:gd name="connsiteX67" fmla="*/ 290229 w 487268"/>
                      <a:gd name="connsiteY67" fmla="*/ 95250 h 196215"/>
                      <a:gd name="connsiteX68" fmla="*/ 284514 w 487268"/>
                      <a:gd name="connsiteY68" fmla="*/ 93345 h 196215"/>
                      <a:gd name="connsiteX69" fmla="*/ 276894 w 487268"/>
                      <a:gd name="connsiteY69" fmla="*/ 89535 h 196215"/>
                      <a:gd name="connsiteX70" fmla="*/ 269274 w 487268"/>
                      <a:gd name="connsiteY70" fmla="*/ 87630 h 196215"/>
                      <a:gd name="connsiteX71" fmla="*/ 240699 w 487268"/>
                      <a:gd name="connsiteY71" fmla="*/ 81915 h 196215"/>
                      <a:gd name="connsiteX72" fmla="*/ 179739 w 487268"/>
                      <a:gd name="connsiteY72" fmla="*/ 85725 h 196215"/>
                      <a:gd name="connsiteX73" fmla="*/ 174024 w 487268"/>
                      <a:gd name="connsiteY73" fmla="*/ 87630 h 196215"/>
                      <a:gd name="connsiteX74" fmla="*/ 151164 w 487268"/>
                      <a:gd name="connsiteY74" fmla="*/ 93345 h 196215"/>
                      <a:gd name="connsiteX75" fmla="*/ 134019 w 487268"/>
                      <a:gd name="connsiteY75" fmla="*/ 102870 h 196215"/>
                      <a:gd name="connsiteX76" fmla="*/ 132114 w 487268"/>
                      <a:gd name="connsiteY76" fmla="*/ 108585 h 196215"/>
                      <a:gd name="connsiteX77" fmla="*/ 109254 w 487268"/>
                      <a:gd name="connsiteY77" fmla="*/ 116205 h 196215"/>
                      <a:gd name="connsiteX78" fmla="*/ 101634 w 487268"/>
                      <a:gd name="connsiteY78" fmla="*/ 120015 h 196215"/>
                      <a:gd name="connsiteX79" fmla="*/ 82584 w 487268"/>
                      <a:gd name="connsiteY79" fmla="*/ 139065 h 196215"/>
                      <a:gd name="connsiteX80" fmla="*/ 76869 w 487268"/>
                      <a:gd name="connsiteY80" fmla="*/ 150495 h 196215"/>
                      <a:gd name="connsiteX81" fmla="*/ 74964 w 487268"/>
                      <a:gd name="connsiteY81" fmla="*/ 156210 h 196215"/>
                      <a:gd name="connsiteX82" fmla="*/ 36864 w 487268"/>
                      <a:gd name="connsiteY82" fmla="*/ 192405 h 196215"/>
                      <a:gd name="connsiteX83" fmla="*/ 23529 w 487268"/>
                      <a:gd name="connsiteY8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1624 w 487268"/>
                      <a:gd name="connsiteY7" fmla="*/ 104775 h 196215"/>
                      <a:gd name="connsiteX8" fmla="*/ 25434 w 487268"/>
                      <a:gd name="connsiteY8" fmla="*/ 97155 h 196215"/>
                      <a:gd name="connsiteX9" fmla="*/ 31149 w 487268"/>
                      <a:gd name="connsiteY9" fmla="*/ 95250 h 196215"/>
                      <a:gd name="connsiteX10" fmla="*/ 33054 w 487268"/>
                      <a:gd name="connsiteY10" fmla="*/ 87630 h 196215"/>
                      <a:gd name="connsiteX11" fmla="*/ 38769 w 487268"/>
                      <a:gd name="connsiteY11" fmla="*/ 85725 h 196215"/>
                      <a:gd name="connsiteX12" fmla="*/ 55914 w 487268"/>
                      <a:gd name="connsiteY12" fmla="*/ 70485 h 196215"/>
                      <a:gd name="connsiteX13" fmla="*/ 63534 w 487268"/>
                      <a:gd name="connsiteY13" fmla="*/ 62865 h 196215"/>
                      <a:gd name="connsiteX14" fmla="*/ 82584 w 487268"/>
                      <a:gd name="connsiteY14" fmla="*/ 47625 h 196215"/>
                      <a:gd name="connsiteX15" fmla="*/ 95919 w 487268"/>
                      <a:gd name="connsiteY15" fmla="*/ 41910 h 196215"/>
                      <a:gd name="connsiteX16" fmla="*/ 101634 w 487268"/>
                      <a:gd name="connsiteY16" fmla="*/ 38100 h 196215"/>
                      <a:gd name="connsiteX17" fmla="*/ 113064 w 487268"/>
                      <a:gd name="connsiteY17" fmla="*/ 34290 h 196215"/>
                      <a:gd name="connsiteX18" fmla="*/ 128304 w 487268"/>
                      <a:gd name="connsiteY18" fmla="*/ 24765 h 196215"/>
                      <a:gd name="connsiteX19" fmla="*/ 139734 w 487268"/>
                      <a:gd name="connsiteY19" fmla="*/ 17145 h 196215"/>
                      <a:gd name="connsiteX20" fmla="*/ 145449 w 487268"/>
                      <a:gd name="connsiteY20" fmla="*/ 15240 h 196215"/>
                      <a:gd name="connsiteX21" fmla="*/ 156879 w 487268"/>
                      <a:gd name="connsiteY21" fmla="*/ 9525 h 196215"/>
                      <a:gd name="connsiteX22" fmla="*/ 172119 w 487268"/>
                      <a:gd name="connsiteY22" fmla="*/ 7620 h 196215"/>
                      <a:gd name="connsiteX23" fmla="*/ 196884 w 487268"/>
                      <a:gd name="connsiteY23" fmla="*/ 5715 h 196215"/>
                      <a:gd name="connsiteX24" fmla="*/ 212124 w 487268"/>
                      <a:gd name="connsiteY24" fmla="*/ 1905 h 196215"/>
                      <a:gd name="connsiteX25" fmla="*/ 219744 w 487268"/>
                      <a:gd name="connsiteY25" fmla="*/ 0 h 196215"/>
                      <a:gd name="connsiteX26" fmla="*/ 231174 w 487268"/>
                      <a:gd name="connsiteY26" fmla="*/ 1905 h 196215"/>
                      <a:gd name="connsiteX27" fmla="*/ 238794 w 487268"/>
                      <a:gd name="connsiteY27" fmla="*/ 5715 h 196215"/>
                      <a:gd name="connsiteX28" fmla="*/ 246414 w 487268"/>
                      <a:gd name="connsiteY28" fmla="*/ 3810 h 196215"/>
                      <a:gd name="connsiteX29" fmla="*/ 301659 w 487268"/>
                      <a:gd name="connsiteY29" fmla="*/ 15240 h 196215"/>
                      <a:gd name="connsiteX30" fmla="*/ 263559 w 487268"/>
                      <a:gd name="connsiteY30" fmla="*/ 7620 h 196215"/>
                      <a:gd name="connsiteX31" fmla="*/ 337854 w 487268"/>
                      <a:gd name="connsiteY31" fmla="*/ 30480 h 196215"/>
                      <a:gd name="connsiteX32" fmla="*/ 368334 w 487268"/>
                      <a:gd name="connsiteY32" fmla="*/ 49530 h 196215"/>
                      <a:gd name="connsiteX33" fmla="*/ 385479 w 487268"/>
                      <a:gd name="connsiteY33" fmla="*/ 66675 h 196215"/>
                      <a:gd name="connsiteX34" fmla="*/ 391194 w 487268"/>
                      <a:gd name="connsiteY34" fmla="*/ 68580 h 196215"/>
                      <a:gd name="connsiteX35" fmla="*/ 396909 w 487268"/>
                      <a:gd name="connsiteY35" fmla="*/ 72390 h 196215"/>
                      <a:gd name="connsiteX36" fmla="*/ 412149 w 487268"/>
                      <a:gd name="connsiteY36" fmla="*/ 76200 h 196215"/>
                      <a:gd name="connsiteX37" fmla="*/ 425484 w 487268"/>
                      <a:gd name="connsiteY37" fmla="*/ 80010 h 196215"/>
                      <a:gd name="connsiteX38" fmla="*/ 436914 w 487268"/>
                      <a:gd name="connsiteY38" fmla="*/ 83820 h 196215"/>
                      <a:gd name="connsiteX39" fmla="*/ 440724 w 487268"/>
                      <a:gd name="connsiteY39" fmla="*/ 89535 h 196215"/>
                      <a:gd name="connsiteX40" fmla="*/ 446439 w 487268"/>
                      <a:gd name="connsiteY40" fmla="*/ 93345 h 196215"/>
                      <a:gd name="connsiteX41" fmla="*/ 454059 w 487268"/>
                      <a:gd name="connsiteY41" fmla="*/ 100965 h 196215"/>
                      <a:gd name="connsiteX42" fmla="*/ 461679 w 487268"/>
                      <a:gd name="connsiteY42" fmla="*/ 108585 h 196215"/>
                      <a:gd name="connsiteX43" fmla="*/ 463584 w 487268"/>
                      <a:gd name="connsiteY43" fmla="*/ 114300 h 196215"/>
                      <a:gd name="connsiteX44" fmla="*/ 476919 w 487268"/>
                      <a:gd name="connsiteY44" fmla="*/ 118110 h 196215"/>
                      <a:gd name="connsiteX45" fmla="*/ 482634 w 487268"/>
                      <a:gd name="connsiteY45" fmla="*/ 121920 h 196215"/>
                      <a:gd name="connsiteX46" fmla="*/ 484539 w 487268"/>
                      <a:gd name="connsiteY46" fmla="*/ 165735 h 196215"/>
                      <a:gd name="connsiteX47" fmla="*/ 480729 w 487268"/>
                      <a:gd name="connsiteY47" fmla="*/ 173355 h 196215"/>
                      <a:gd name="connsiteX48" fmla="*/ 475014 w 487268"/>
                      <a:gd name="connsiteY48" fmla="*/ 175260 h 196215"/>
                      <a:gd name="connsiteX49" fmla="*/ 457869 w 487268"/>
                      <a:gd name="connsiteY49" fmla="*/ 180975 h 196215"/>
                      <a:gd name="connsiteX50" fmla="*/ 446439 w 487268"/>
                      <a:gd name="connsiteY50" fmla="*/ 179070 h 196215"/>
                      <a:gd name="connsiteX51" fmla="*/ 429294 w 487268"/>
                      <a:gd name="connsiteY51" fmla="*/ 169545 h 196215"/>
                      <a:gd name="connsiteX52" fmla="*/ 417864 w 487268"/>
                      <a:gd name="connsiteY52" fmla="*/ 161925 h 196215"/>
                      <a:gd name="connsiteX53" fmla="*/ 414054 w 487268"/>
                      <a:gd name="connsiteY53" fmla="*/ 156210 h 196215"/>
                      <a:gd name="connsiteX54" fmla="*/ 408339 w 487268"/>
                      <a:gd name="connsiteY54" fmla="*/ 154305 h 196215"/>
                      <a:gd name="connsiteX55" fmla="*/ 406434 w 487268"/>
                      <a:gd name="connsiteY55" fmla="*/ 148590 h 196215"/>
                      <a:gd name="connsiteX56" fmla="*/ 395004 w 487268"/>
                      <a:gd name="connsiteY56" fmla="*/ 140970 h 196215"/>
                      <a:gd name="connsiteX57" fmla="*/ 391194 w 487268"/>
                      <a:gd name="connsiteY57" fmla="*/ 135255 h 196215"/>
                      <a:gd name="connsiteX58" fmla="*/ 383574 w 487268"/>
                      <a:gd name="connsiteY58" fmla="*/ 131445 h 196215"/>
                      <a:gd name="connsiteX59" fmla="*/ 374049 w 487268"/>
                      <a:gd name="connsiteY59" fmla="*/ 125730 h 196215"/>
                      <a:gd name="connsiteX60" fmla="*/ 366429 w 487268"/>
                      <a:gd name="connsiteY60" fmla="*/ 120015 h 196215"/>
                      <a:gd name="connsiteX61" fmla="*/ 353094 w 487268"/>
                      <a:gd name="connsiteY61" fmla="*/ 116205 h 196215"/>
                      <a:gd name="connsiteX62" fmla="*/ 318804 w 487268"/>
                      <a:gd name="connsiteY62" fmla="*/ 110490 h 196215"/>
                      <a:gd name="connsiteX63" fmla="*/ 313089 w 487268"/>
                      <a:gd name="connsiteY63" fmla="*/ 106680 h 196215"/>
                      <a:gd name="connsiteX64" fmla="*/ 299754 w 487268"/>
                      <a:gd name="connsiteY64" fmla="*/ 102870 h 196215"/>
                      <a:gd name="connsiteX65" fmla="*/ 294039 w 487268"/>
                      <a:gd name="connsiteY65" fmla="*/ 100965 h 196215"/>
                      <a:gd name="connsiteX66" fmla="*/ 290229 w 487268"/>
                      <a:gd name="connsiteY66" fmla="*/ 95250 h 196215"/>
                      <a:gd name="connsiteX67" fmla="*/ 284514 w 487268"/>
                      <a:gd name="connsiteY67" fmla="*/ 93345 h 196215"/>
                      <a:gd name="connsiteX68" fmla="*/ 276894 w 487268"/>
                      <a:gd name="connsiteY68" fmla="*/ 89535 h 196215"/>
                      <a:gd name="connsiteX69" fmla="*/ 269274 w 487268"/>
                      <a:gd name="connsiteY69" fmla="*/ 87630 h 196215"/>
                      <a:gd name="connsiteX70" fmla="*/ 240699 w 487268"/>
                      <a:gd name="connsiteY70" fmla="*/ 81915 h 196215"/>
                      <a:gd name="connsiteX71" fmla="*/ 179739 w 487268"/>
                      <a:gd name="connsiteY71" fmla="*/ 85725 h 196215"/>
                      <a:gd name="connsiteX72" fmla="*/ 174024 w 487268"/>
                      <a:gd name="connsiteY72" fmla="*/ 87630 h 196215"/>
                      <a:gd name="connsiteX73" fmla="*/ 151164 w 487268"/>
                      <a:gd name="connsiteY73" fmla="*/ 93345 h 196215"/>
                      <a:gd name="connsiteX74" fmla="*/ 134019 w 487268"/>
                      <a:gd name="connsiteY74" fmla="*/ 102870 h 196215"/>
                      <a:gd name="connsiteX75" fmla="*/ 132114 w 487268"/>
                      <a:gd name="connsiteY75" fmla="*/ 108585 h 196215"/>
                      <a:gd name="connsiteX76" fmla="*/ 109254 w 487268"/>
                      <a:gd name="connsiteY76" fmla="*/ 116205 h 196215"/>
                      <a:gd name="connsiteX77" fmla="*/ 101634 w 487268"/>
                      <a:gd name="connsiteY77" fmla="*/ 120015 h 196215"/>
                      <a:gd name="connsiteX78" fmla="*/ 82584 w 487268"/>
                      <a:gd name="connsiteY78" fmla="*/ 139065 h 196215"/>
                      <a:gd name="connsiteX79" fmla="*/ 76869 w 487268"/>
                      <a:gd name="connsiteY79" fmla="*/ 150495 h 196215"/>
                      <a:gd name="connsiteX80" fmla="*/ 74964 w 487268"/>
                      <a:gd name="connsiteY80" fmla="*/ 156210 h 196215"/>
                      <a:gd name="connsiteX81" fmla="*/ 36864 w 487268"/>
                      <a:gd name="connsiteY81" fmla="*/ 192405 h 196215"/>
                      <a:gd name="connsiteX82" fmla="*/ 23529 w 487268"/>
                      <a:gd name="connsiteY8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17814 w 487268"/>
                      <a:gd name="connsiteY6" fmla="*/ 110490 h 196215"/>
                      <a:gd name="connsiteX7" fmla="*/ 25434 w 487268"/>
                      <a:gd name="connsiteY7" fmla="*/ 97155 h 196215"/>
                      <a:gd name="connsiteX8" fmla="*/ 31149 w 487268"/>
                      <a:gd name="connsiteY8" fmla="*/ 95250 h 196215"/>
                      <a:gd name="connsiteX9" fmla="*/ 33054 w 487268"/>
                      <a:gd name="connsiteY9" fmla="*/ 87630 h 196215"/>
                      <a:gd name="connsiteX10" fmla="*/ 38769 w 487268"/>
                      <a:gd name="connsiteY10" fmla="*/ 85725 h 196215"/>
                      <a:gd name="connsiteX11" fmla="*/ 55914 w 487268"/>
                      <a:gd name="connsiteY11" fmla="*/ 70485 h 196215"/>
                      <a:gd name="connsiteX12" fmla="*/ 63534 w 487268"/>
                      <a:gd name="connsiteY12" fmla="*/ 62865 h 196215"/>
                      <a:gd name="connsiteX13" fmla="*/ 82584 w 487268"/>
                      <a:gd name="connsiteY13" fmla="*/ 47625 h 196215"/>
                      <a:gd name="connsiteX14" fmla="*/ 95919 w 487268"/>
                      <a:gd name="connsiteY14" fmla="*/ 41910 h 196215"/>
                      <a:gd name="connsiteX15" fmla="*/ 101634 w 487268"/>
                      <a:gd name="connsiteY15" fmla="*/ 38100 h 196215"/>
                      <a:gd name="connsiteX16" fmla="*/ 113064 w 487268"/>
                      <a:gd name="connsiteY16" fmla="*/ 34290 h 196215"/>
                      <a:gd name="connsiteX17" fmla="*/ 128304 w 487268"/>
                      <a:gd name="connsiteY17" fmla="*/ 24765 h 196215"/>
                      <a:gd name="connsiteX18" fmla="*/ 139734 w 487268"/>
                      <a:gd name="connsiteY18" fmla="*/ 17145 h 196215"/>
                      <a:gd name="connsiteX19" fmla="*/ 145449 w 487268"/>
                      <a:gd name="connsiteY19" fmla="*/ 15240 h 196215"/>
                      <a:gd name="connsiteX20" fmla="*/ 156879 w 487268"/>
                      <a:gd name="connsiteY20" fmla="*/ 9525 h 196215"/>
                      <a:gd name="connsiteX21" fmla="*/ 172119 w 487268"/>
                      <a:gd name="connsiteY21" fmla="*/ 7620 h 196215"/>
                      <a:gd name="connsiteX22" fmla="*/ 196884 w 487268"/>
                      <a:gd name="connsiteY22" fmla="*/ 5715 h 196215"/>
                      <a:gd name="connsiteX23" fmla="*/ 212124 w 487268"/>
                      <a:gd name="connsiteY23" fmla="*/ 1905 h 196215"/>
                      <a:gd name="connsiteX24" fmla="*/ 219744 w 487268"/>
                      <a:gd name="connsiteY24" fmla="*/ 0 h 196215"/>
                      <a:gd name="connsiteX25" fmla="*/ 231174 w 487268"/>
                      <a:gd name="connsiteY25" fmla="*/ 1905 h 196215"/>
                      <a:gd name="connsiteX26" fmla="*/ 238794 w 487268"/>
                      <a:gd name="connsiteY26" fmla="*/ 5715 h 196215"/>
                      <a:gd name="connsiteX27" fmla="*/ 246414 w 487268"/>
                      <a:gd name="connsiteY27" fmla="*/ 3810 h 196215"/>
                      <a:gd name="connsiteX28" fmla="*/ 301659 w 487268"/>
                      <a:gd name="connsiteY28" fmla="*/ 15240 h 196215"/>
                      <a:gd name="connsiteX29" fmla="*/ 263559 w 487268"/>
                      <a:gd name="connsiteY29" fmla="*/ 7620 h 196215"/>
                      <a:gd name="connsiteX30" fmla="*/ 337854 w 487268"/>
                      <a:gd name="connsiteY30" fmla="*/ 30480 h 196215"/>
                      <a:gd name="connsiteX31" fmla="*/ 368334 w 487268"/>
                      <a:gd name="connsiteY31" fmla="*/ 49530 h 196215"/>
                      <a:gd name="connsiteX32" fmla="*/ 385479 w 487268"/>
                      <a:gd name="connsiteY32" fmla="*/ 66675 h 196215"/>
                      <a:gd name="connsiteX33" fmla="*/ 391194 w 487268"/>
                      <a:gd name="connsiteY33" fmla="*/ 68580 h 196215"/>
                      <a:gd name="connsiteX34" fmla="*/ 396909 w 487268"/>
                      <a:gd name="connsiteY34" fmla="*/ 72390 h 196215"/>
                      <a:gd name="connsiteX35" fmla="*/ 412149 w 487268"/>
                      <a:gd name="connsiteY35" fmla="*/ 76200 h 196215"/>
                      <a:gd name="connsiteX36" fmla="*/ 425484 w 487268"/>
                      <a:gd name="connsiteY36" fmla="*/ 80010 h 196215"/>
                      <a:gd name="connsiteX37" fmla="*/ 436914 w 487268"/>
                      <a:gd name="connsiteY37" fmla="*/ 83820 h 196215"/>
                      <a:gd name="connsiteX38" fmla="*/ 440724 w 487268"/>
                      <a:gd name="connsiteY38" fmla="*/ 89535 h 196215"/>
                      <a:gd name="connsiteX39" fmla="*/ 446439 w 487268"/>
                      <a:gd name="connsiteY39" fmla="*/ 93345 h 196215"/>
                      <a:gd name="connsiteX40" fmla="*/ 454059 w 487268"/>
                      <a:gd name="connsiteY40" fmla="*/ 100965 h 196215"/>
                      <a:gd name="connsiteX41" fmla="*/ 461679 w 487268"/>
                      <a:gd name="connsiteY41" fmla="*/ 108585 h 196215"/>
                      <a:gd name="connsiteX42" fmla="*/ 463584 w 487268"/>
                      <a:gd name="connsiteY42" fmla="*/ 114300 h 196215"/>
                      <a:gd name="connsiteX43" fmla="*/ 476919 w 487268"/>
                      <a:gd name="connsiteY43" fmla="*/ 118110 h 196215"/>
                      <a:gd name="connsiteX44" fmla="*/ 482634 w 487268"/>
                      <a:gd name="connsiteY44" fmla="*/ 121920 h 196215"/>
                      <a:gd name="connsiteX45" fmla="*/ 484539 w 487268"/>
                      <a:gd name="connsiteY45" fmla="*/ 165735 h 196215"/>
                      <a:gd name="connsiteX46" fmla="*/ 480729 w 487268"/>
                      <a:gd name="connsiteY46" fmla="*/ 173355 h 196215"/>
                      <a:gd name="connsiteX47" fmla="*/ 475014 w 487268"/>
                      <a:gd name="connsiteY47" fmla="*/ 175260 h 196215"/>
                      <a:gd name="connsiteX48" fmla="*/ 457869 w 487268"/>
                      <a:gd name="connsiteY48" fmla="*/ 180975 h 196215"/>
                      <a:gd name="connsiteX49" fmla="*/ 446439 w 487268"/>
                      <a:gd name="connsiteY49" fmla="*/ 179070 h 196215"/>
                      <a:gd name="connsiteX50" fmla="*/ 429294 w 487268"/>
                      <a:gd name="connsiteY50" fmla="*/ 169545 h 196215"/>
                      <a:gd name="connsiteX51" fmla="*/ 417864 w 487268"/>
                      <a:gd name="connsiteY51" fmla="*/ 161925 h 196215"/>
                      <a:gd name="connsiteX52" fmla="*/ 414054 w 487268"/>
                      <a:gd name="connsiteY52" fmla="*/ 156210 h 196215"/>
                      <a:gd name="connsiteX53" fmla="*/ 408339 w 487268"/>
                      <a:gd name="connsiteY53" fmla="*/ 154305 h 196215"/>
                      <a:gd name="connsiteX54" fmla="*/ 406434 w 487268"/>
                      <a:gd name="connsiteY54" fmla="*/ 148590 h 196215"/>
                      <a:gd name="connsiteX55" fmla="*/ 395004 w 487268"/>
                      <a:gd name="connsiteY55" fmla="*/ 140970 h 196215"/>
                      <a:gd name="connsiteX56" fmla="*/ 391194 w 487268"/>
                      <a:gd name="connsiteY56" fmla="*/ 135255 h 196215"/>
                      <a:gd name="connsiteX57" fmla="*/ 383574 w 487268"/>
                      <a:gd name="connsiteY57" fmla="*/ 131445 h 196215"/>
                      <a:gd name="connsiteX58" fmla="*/ 374049 w 487268"/>
                      <a:gd name="connsiteY58" fmla="*/ 125730 h 196215"/>
                      <a:gd name="connsiteX59" fmla="*/ 366429 w 487268"/>
                      <a:gd name="connsiteY59" fmla="*/ 120015 h 196215"/>
                      <a:gd name="connsiteX60" fmla="*/ 353094 w 487268"/>
                      <a:gd name="connsiteY60" fmla="*/ 116205 h 196215"/>
                      <a:gd name="connsiteX61" fmla="*/ 318804 w 487268"/>
                      <a:gd name="connsiteY61" fmla="*/ 110490 h 196215"/>
                      <a:gd name="connsiteX62" fmla="*/ 313089 w 487268"/>
                      <a:gd name="connsiteY62" fmla="*/ 106680 h 196215"/>
                      <a:gd name="connsiteX63" fmla="*/ 299754 w 487268"/>
                      <a:gd name="connsiteY63" fmla="*/ 102870 h 196215"/>
                      <a:gd name="connsiteX64" fmla="*/ 294039 w 487268"/>
                      <a:gd name="connsiteY64" fmla="*/ 100965 h 196215"/>
                      <a:gd name="connsiteX65" fmla="*/ 290229 w 487268"/>
                      <a:gd name="connsiteY65" fmla="*/ 95250 h 196215"/>
                      <a:gd name="connsiteX66" fmla="*/ 284514 w 487268"/>
                      <a:gd name="connsiteY66" fmla="*/ 93345 h 196215"/>
                      <a:gd name="connsiteX67" fmla="*/ 276894 w 487268"/>
                      <a:gd name="connsiteY67" fmla="*/ 89535 h 196215"/>
                      <a:gd name="connsiteX68" fmla="*/ 269274 w 487268"/>
                      <a:gd name="connsiteY68" fmla="*/ 87630 h 196215"/>
                      <a:gd name="connsiteX69" fmla="*/ 240699 w 487268"/>
                      <a:gd name="connsiteY69" fmla="*/ 81915 h 196215"/>
                      <a:gd name="connsiteX70" fmla="*/ 179739 w 487268"/>
                      <a:gd name="connsiteY70" fmla="*/ 85725 h 196215"/>
                      <a:gd name="connsiteX71" fmla="*/ 174024 w 487268"/>
                      <a:gd name="connsiteY71" fmla="*/ 87630 h 196215"/>
                      <a:gd name="connsiteX72" fmla="*/ 151164 w 487268"/>
                      <a:gd name="connsiteY72" fmla="*/ 93345 h 196215"/>
                      <a:gd name="connsiteX73" fmla="*/ 134019 w 487268"/>
                      <a:gd name="connsiteY73" fmla="*/ 102870 h 196215"/>
                      <a:gd name="connsiteX74" fmla="*/ 132114 w 487268"/>
                      <a:gd name="connsiteY74" fmla="*/ 108585 h 196215"/>
                      <a:gd name="connsiteX75" fmla="*/ 109254 w 487268"/>
                      <a:gd name="connsiteY75" fmla="*/ 116205 h 196215"/>
                      <a:gd name="connsiteX76" fmla="*/ 101634 w 487268"/>
                      <a:gd name="connsiteY76" fmla="*/ 120015 h 196215"/>
                      <a:gd name="connsiteX77" fmla="*/ 82584 w 487268"/>
                      <a:gd name="connsiteY77" fmla="*/ 139065 h 196215"/>
                      <a:gd name="connsiteX78" fmla="*/ 76869 w 487268"/>
                      <a:gd name="connsiteY78" fmla="*/ 150495 h 196215"/>
                      <a:gd name="connsiteX79" fmla="*/ 74964 w 487268"/>
                      <a:gd name="connsiteY79" fmla="*/ 156210 h 196215"/>
                      <a:gd name="connsiteX80" fmla="*/ 36864 w 487268"/>
                      <a:gd name="connsiteY80" fmla="*/ 192405 h 196215"/>
                      <a:gd name="connsiteX81" fmla="*/ 23529 w 487268"/>
                      <a:gd name="connsiteY8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85479 w 487268"/>
                      <a:gd name="connsiteY31" fmla="*/ 66675 h 196215"/>
                      <a:gd name="connsiteX32" fmla="*/ 391194 w 487268"/>
                      <a:gd name="connsiteY32" fmla="*/ 68580 h 196215"/>
                      <a:gd name="connsiteX33" fmla="*/ 396909 w 487268"/>
                      <a:gd name="connsiteY33" fmla="*/ 72390 h 196215"/>
                      <a:gd name="connsiteX34" fmla="*/ 412149 w 487268"/>
                      <a:gd name="connsiteY34" fmla="*/ 76200 h 196215"/>
                      <a:gd name="connsiteX35" fmla="*/ 425484 w 487268"/>
                      <a:gd name="connsiteY35" fmla="*/ 80010 h 196215"/>
                      <a:gd name="connsiteX36" fmla="*/ 436914 w 487268"/>
                      <a:gd name="connsiteY36" fmla="*/ 83820 h 196215"/>
                      <a:gd name="connsiteX37" fmla="*/ 440724 w 487268"/>
                      <a:gd name="connsiteY37" fmla="*/ 89535 h 196215"/>
                      <a:gd name="connsiteX38" fmla="*/ 446439 w 487268"/>
                      <a:gd name="connsiteY38" fmla="*/ 93345 h 196215"/>
                      <a:gd name="connsiteX39" fmla="*/ 454059 w 487268"/>
                      <a:gd name="connsiteY39" fmla="*/ 100965 h 196215"/>
                      <a:gd name="connsiteX40" fmla="*/ 461679 w 487268"/>
                      <a:gd name="connsiteY40" fmla="*/ 108585 h 196215"/>
                      <a:gd name="connsiteX41" fmla="*/ 463584 w 487268"/>
                      <a:gd name="connsiteY41" fmla="*/ 114300 h 196215"/>
                      <a:gd name="connsiteX42" fmla="*/ 476919 w 487268"/>
                      <a:gd name="connsiteY42" fmla="*/ 118110 h 196215"/>
                      <a:gd name="connsiteX43" fmla="*/ 482634 w 487268"/>
                      <a:gd name="connsiteY43" fmla="*/ 121920 h 196215"/>
                      <a:gd name="connsiteX44" fmla="*/ 484539 w 487268"/>
                      <a:gd name="connsiteY44" fmla="*/ 165735 h 196215"/>
                      <a:gd name="connsiteX45" fmla="*/ 480729 w 487268"/>
                      <a:gd name="connsiteY45" fmla="*/ 173355 h 196215"/>
                      <a:gd name="connsiteX46" fmla="*/ 475014 w 487268"/>
                      <a:gd name="connsiteY46" fmla="*/ 175260 h 196215"/>
                      <a:gd name="connsiteX47" fmla="*/ 457869 w 487268"/>
                      <a:gd name="connsiteY47" fmla="*/ 180975 h 196215"/>
                      <a:gd name="connsiteX48" fmla="*/ 446439 w 487268"/>
                      <a:gd name="connsiteY48" fmla="*/ 179070 h 196215"/>
                      <a:gd name="connsiteX49" fmla="*/ 429294 w 487268"/>
                      <a:gd name="connsiteY49" fmla="*/ 169545 h 196215"/>
                      <a:gd name="connsiteX50" fmla="*/ 417864 w 487268"/>
                      <a:gd name="connsiteY50" fmla="*/ 161925 h 196215"/>
                      <a:gd name="connsiteX51" fmla="*/ 414054 w 487268"/>
                      <a:gd name="connsiteY51" fmla="*/ 156210 h 196215"/>
                      <a:gd name="connsiteX52" fmla="*/ 408339 w 487268"/>
                      <a:gd name="connsiteY52" fmla="*/ 154305 h 196215"/>
                      <a:gd name="connsiteX53" fmla="*/ 406434 w 487268"/>
                      <a:gd name="connsiteY53" fmla="*/ 148590 h 196215"/>
                      <a:gd name="connsiteX54" fmla="*/ 395004 w 487268"/>
                      <a:gd name="connsiteY54" fmla="*/ 140970 h 196215"/>
                      <a:gd name="connsiteX55" fmla="*/ 391194 w 487268"/>
                      <a:gd name="connsiteY55" fmla="*/ 135255 h 196215"/>
                      <a:gd name="connsiteX56" fmla="*/ 383574 w 487268"/>
                      <a:gd name="connsiteY56" fmla="*/ 131445 h 196215"/>
                      <a:gd name="connsiteX57" fmla="*/ 374049 w 487268"/>
                      <a:gd name="connsiteY57" fmla="*/ 125730 h 196215"/>
                      <a:gd name="connsiteX58" fmla="*/ 366429 w 487268"/>
                      <a:gd name="connsiteY58" fmla="*/ 120015 h 196215"/>
                      <a:gd name="connsiteX59" fmla="*/ 353094 w 487268"/>
                      <a:gd name="connsiteY59" fmla="*/ 116205 h 196215"/>
                      <a:gd name="connsiteX60" fmla="*/ 318804 w 487268"/>
                      <a:gd name="connsiteY60" fmla="*/ 110490 h 196215"/>
                      <a:gd name="connsiteX61" fmla="*/ 313089 w 487268"/>
                      <a:gd name="connsiteY61" fmla="*/ 106680 h 196215"/>
                      <a:gd name="connsiteX62" fmla="*/ 299754 w 487268"/>
                      <a:gd name="connsiteY62" fmla="*/ 102870 h 196215"/>
                      <a:gd name="connsiteX63" fmla="*/ 294039 w 487268"/>
                      <a:gd name="connsiteY63" fmla="*/ 100965 h 196215"/>
                      <a:gd name="connsiteX64" fmla="*/ 290229 w 487268"/>
                      <a:gd name="connsiteY64" fmla="*/ 95250 h 196215"/>
                      <a:gd name="connsiteX65" fmla="*/ 284514 w 487268"/>
                      <a:gd name="connsiteY65" fmla="*/ 93345 h 196215"/>
                      <a:gd name="connsiteX66" fmla="*/ 276894 w 487268"/>
                      <a:gd name="connsiteY66" fmla="*/ 89535 h 196215"/>
                      <a:gd name="connsiteX67" fmla="*/ 269274 w 487268"/>
                      <a:gd name="connsiteY67" fmla="*/ 87630 h 196215"/>
                      <a:gd name="connsiteX68" fmla="*/ 240699 w 487268"/>
                      <a:gd name="connsiteY68" fmla="*/ 81915 h 196215"/>
                      <a:gd name="connsiteX69" fmla="*/ 179739 w 487268"/>
                      <a:gd name="connsiteY69" fmla="*/ 85725 h 196215"/>
                      <a:gd name="connsiteX70" fmla="*/ 174024 w 487268"/>
                      <a:gd name="connsiteY70" fmla="*/ 87630 h 196215"/>
                      <a:gd name="connsiteX71" fmla="*/ 151164 w 487268"/>
                      <a:gd name="connsiteY71" fmla="*/ 93345 h 196215"/>
                      <a:gd name="connsiteX72" fmla="*/ 134019 w 487268"/>
                      <a:gd name="connsiteY72" fmla="*/ 102870 h 196215"/>
                      <a:gd name="connsiteX73" fmla="*/ 132114 w 487268"/>
                      <a:gd name="connsiteY73" fmla="*/ 108585 h 196215"/>
                      <a:gd name="connsiteX74" fmla="*/ 109254 w 487268"/>
                      <a:gd name="connsiteY74" fmla="*/ 116205 h 196215"/>
                      <a:gd name="connsiteX75" fmla="*/ 101634 w 487268"/>
                      <a:gd name="connsiteY75" fmla="*/ 120015 h 196215"/>
                      <a:gd name="connsiteX76" fmla="*/ 82584 w 487268"/>
                      <a:gd name="connsiteY76" fmla="*/ 139065 h 196215"/>
                      <a:gd name="connsiteX77" fmla="*/ 76869 w 487268"/>
                      <a:gd name="connsiteY77" fmla="*/ 150495 h 196215"/>
                      <a:gd name="connsiteX78" fmla="*/ 74964 w 487268"/>
                      <a:gd name="connsiteY78" fmla="*/ 156210 h 196215"/>
                      <a:gd name="connsiteX79" fmla="*/ 36864 w 487268"/>
                      <a:gd name="connsiteY79" fmla="*/ 192405 h 196215"/>
                      <a:gd name="connsiteX80" fmla="*/ 23529 w 487268"/>
                      <a:gd name="connsiteY8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12149 w 487268"/>
                      <a:gd name="connsiteY33" fmla="*/ 76200 h 196215"/>
                      <a:gd name="connsiteX34" fmla="*/ 425484 w 487268"/>
                      <a:gd name="connsiteY34" fmla="*/ 80010 h 196215"/>
                      <a:gd name="connsiteX35" fmla="*/ 436914 w 487268"/>
                      <a:gd name="connsiteY35" fmla="*/ 83820 h 196215"/>
                      <a:gd name="connsiteX36" fmla="*/ 440724 w 487268"/>
                      <a:gd name="connsiteY36" fmla="*/ 89535 h 196215"/>
                      <a:gd name="connsiteX37" fmla="*/ 446439 w 487268"/>
                      <a:gd name="connsiteY37" fmla="*/ 93345 h 196215"/>
                      <a:gd name="connsiteX38" fmla="*/ 454059 w 487268"/>
                      <a:gd name="connsiteY38" fmla="*/ 100965 h 196215"/>
                      <a:gd name="connsiteX39" fmla="*/ 461679 w 487268"/>
                      <a:gd name="connsiteY39" fmla="*/ 108585 h 196215"/>
                      <a:gd name="connsiteX40" fmla="*/ 463584 w 487268"/>
                      <a:gd name="connsiteY40" fmla="*/ 114300 h 196215"/>
                      <a:gd name="connsiteX41" fmla="*/ 476919 w 487268"/>
                      <a:gd name="connsiteY41" fmla="*/ 118110 h 196215"/>
                      <a:gd name="connsiteX42" fmla="*/ 482634 w 487268"/>
                      <a:gd name="connsiteY42" fmla="*/ 121920 h 196215"/>
                      <a:gd name="connsiteX43" fmla="*/ 484539 w 487268"/>
                      <a:gd name="connsiteY43" fmla="*/ 165735 h 196215"/>
                      <a:gd name="connsiteX44" fmla="*/ 480729 w 487268"/>
                      <a:gd name="connsiteY44" fmla="*/ 173355 h 196215"/>
                      <a:gd name="connsiteX45" fmla="*/ 475014 w 487268"/>
                      <a:gd name="connsiteY45" fmla="*/ 175260 h 196215"/>
                      <a:gd name="connsiteX46" fmla="*/ 457869 w 487268"/>
                      <a:gd name="connsiteY46" fmla="*/ 180975 h 196215"/>
                      <a:gd name="connsiteX47" fmla="*/ 446439 w 487268"/>
                      <a:gd name="connsiteY47" fmla="*/ 179070 h 196215"/>
                      <a:gd name="connsiteX48" fmla="*/ 429294 w 487268"/>
                      <a:gd name="connsiteY48" fmla="*/ 169545 h 196215"/>
                      <a:gd name="connsiteX49" fmla="*/ 417864 w 487268"/>
                      <a:gd name="connsiteY49" fmla="*/ 161925 h 196215"/>
                      <a:gd name="connsiteX50" fmla="*/ 414054 w 487268"/>
                      <a:gd name="connsiteY50" fmla="*/ 156210 h 196215"/>
                      <a:gd name="connsiteX51" fmla="*/ 408339 w 487268"/>
                      <a:gd name="connsiteY51" fmla="*/ 154305 h 196215"/>
                      <a:gd name="connsiteX52" fmla="*/ 406434 w 487268"/>
                      <a:gd name="connsiteY52" fmla="*/ 148590 h 196215"/>
                      <a:gd name="connsiteX53" fmla="*/ 395004 w 487268"/>
                      <a:gd name="connsiteY53" fmla="*/ 140970 h 196215"/>
                      <a:gd name="connsiteX54" fmla="*/ 391194 w 487268"/>
                      <a:gd name="connsiteY54" fmla="*/ 135255 h 196215"/>
                      <a:gd name="connsiteX55" fmla="*/ 383574 w 487268"/>
                      <a:gd name="connsiteY55" fmla="*/ 131445 h 196215"/>
                      <a:gd name="connsiteX56" fmla="*/ 374049 w 487268"/>
                      <a:gd name="connsiteY56" fmla="*/ 125730 h 196215"/>
                      <a:gd name="connsiteX57" fmla="*/ 366429 w 487268"/>
                      <a:gd name="connsiteY57" fmla="*/ 120015 h 196215"/>
                      <a:gd name="connsiteX58" fmla="*/ 353094 w 487268"/>
                      <a:gd name="connsiteY58" fmla="*/ 116205 h 196215"/>
                      <a:gd name="connsiteX59" fmla="*/ 318804 w 487268"/>
                      <a:gd name="connsiteY59" fmla="*/ 110490 h 196215"/>
                      <a:gd name="connsiteX60" fmla="*/ 313089 w 487268"/>
                      <a:gd name="connsiteY60" fmla="*/ 106680 h 196215"/>
                      <a:gd name="connsiteX61" fmla="*/ 299754 w 487268"/>
                      <a:gd name="connsiteY61" fmla="*/ 102870 h 196215"/>
                      <a:gd name="connsiteX62" fmla="*/ 294039 w 487268"/>
                      <a:gd name="connsiteY62" fmla="*/ 100965 h 196215"/>
                      <a:gd name="connsiteX63" fmla="*/ 290229 w 487268"/>
                      <a:gd name="connsiteY63" fmla="*/ 95250 h 196215"/>
                      <a:gd name="connsiteX64" fmla="*/ 284514 w 487268"/>
                      <a:gd name="connsiteY64" fmla="*/ 93345 h 196215"/>
                      <a:gd name="connsiteX65" fmla="*/ 276894 w 487268"/>
                      <a:gd name="connsiteY65" fmla="*/ 89535 h 196215"/>
                      <a:gd name="connsiteX66" fmla="*/ 269274 w 487268"/>
                      <a:gd name="connsiteY66" fmla="*/ 87630 h 196215"/>
                      <a:gd name="connsiteX67" fmla="*/ 240699 w 487268"/>
                      <a:gd name="connsiteY67" fmla="*/ 81915 h 196215"/>
                      <a:gd name="connsiteX68" fmla="*/ 179739 w 487268"/>
                      <a:gd name="connsiteY68" fmla="*/ 85725 h 196215"/>
                      <a:gd name="connsiteX69" fmla="*/ 174024 w 487268"/>
                      <a:gd name="connsiteY69" fmla="*/ 87630 h 196215"/>
                      <a:gd name="connsiteX70" fmla="*/ 151164 w 487268"/>
                      <a:gd name="connsiteY70" fmla="*/ 93345 h 196215"/>
                      <a:gd name="connsiteX71" fmla="*/ 134019 w 487268"/>
                      <a:gd name="connsiteY71" fmla="*/ 102870 h 196215"/>
                      <a:gd name="connsiteX72" fmla="*/ 132114 w 487268"/>
                      <a:gd name="connsiteY72" fmla="*/ 108585 h 196215"/>
                      <a:gd name="connsiteX73" fmla="*/ 109254 w 487268"/>
                      <a:gd name="connsiteY73" fmla="*/ 116205 h 196215"/>
                      <a:gd name="connsiteX74" fmla="*/ 101634 w 487268"/>
                      <a:gd name="connsiteY74" fmla="*/ 120015 h 196215"/>
                      <a:gd name="connsiteX75" fmla="*/ 82584 w 487268"/>
                      <a:gd name="connsiteY75" fmla="*/ 139065 h 196215"/>
                      <a:gd name="connsiteX76" fmla="*/ 76869 w 487268"/>
                      <a:gd name="connsiteY76" fmla="*/ 150495 h 196215"/>
                      <a:gd name="connsiteX77" fmla="*/ 74964 w 487268"/>
                      <a:gd name="connsiteY77" fmla="*/ 156210 h 196215"/>
                      <a:gd name="connsiteX78" fmla="*/ 36864 w 487268"/>
                      <a:gd name="connsiteY78" fmla="*/ 192405 h 196215"/>
                      <a:gd name="connsiteX79" fmla="*/ 23529 w 487268"/>
                      <a:gd name="connsiteY7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396909 w 487268"/>
                      <a:gd name="connsiteY32" fmla="*/ 72390 h 196215"/>
                      <a:gd name="connsiteX33" fmla="*/ 425484 w 487268"/>
                      <a:gd name="connsiteY33" fmla="*/ 80010 h 196215"/>
                      <a:gd name="connsiteX34" fmla="*/ 436914 w 487268"/>
                      <a:gd name="connsiteY34" fmla="*/ 83820 h 196215"/>
                      <a:gd name="connsiteX35" fmla="*/ 440724 w 487268"/>
                      <a:gd name="connsiteY35" fmla="*/ 89535 h 196215"/>
                      <a:gd name="connsiteX36" fmla="*/ 446439 w 487268"/>
                      <a:gd name="connsiteY36" fmla="*/ 93345 h 196215"/>
                      <a:gd name="connsiteX37" fmla="*/ 454059 w 487268"/>
                      <a:gd name="connsiteY37" fmla="*/ 100965 h 196215"/>
                      <a:gd name="connsiteX38" fmla="*/ 461679 w 487268"/>
                      <a:gd name="connsiteY38" fmla="*/ 108585 h 196215"/>
                      <a:gd name="connsiteX39" fmla="*/ 463584 w 487268"/>
                      <a:gd name="connsiteY39" fmla="*/ 114300 h 196215"/>
                      <a:gd name="connsiteX40" fmla="*/ 476919 w 487268"/>
                      <a:gd name="connsiteY40" fmla="*/ 118110 h 196215"/>
                      <a:gd name="connsiteX41" fmla="*/ 482634 w 487268"/>
                      <a:gd name="connsiteY41" fmla="*/ 121920 h 196215"/>
                      <a:gd name="connsiteX42" fmla="*/ 484539 w 487268"/>
                      <a:gd name="connsiteY42" fmla="*/ 165735 h 196215"/>
                      <a:gd name="connsiteX43" fmla="*/ 480729 w 487268"/>
                      <a:gd name="connsiteY43" fmla="*/ 173355 h 196215"/>
                      <a:gd name="connsiteX44" fmla="*/ 475014 w 487268"/>
                      <a:gd name="connsiteY44" fmla="*/ 175260 h 196215"/>
                      <a:gd name="connsiteX45" fmla="*/ 457869 w 487268"/>
                      <a:gd name="connsiteY45" fmla="*/ 180975 h 196215"/>
                      <a:gd name="connsiteX46" fmla="*/ 446439 w 487268"/>
                      <a:gd name="connsiteY46" fmla="*/ 179070 h 196215"/>
                      <a:gd name="connsiteX47" fmla="*/ 429294 w 487268"/>
                      <a:gd name="connsiteY47" fmla="*/ 169545 h 196215"/>
                      <a:gd name="connsiteX48" fmla="*/ 417864 w 487268"/>
                      <a:gd name="connsiteY48" fmla="*/ 161925 h 196215"/>
                      <a:gd name="connsiteX49" fmla="*/ 414054 w 487268"/>
                      <a:gd name="connsiteY49" fmla="*/ 156210 h 196215"/>
                      <a:gd name="connsiteX50" fmla="*/ 408339 w 487268"/>
                      <a:gd name="connsiteY50" fmla="*/ 154305 h 196215"/>
                      <a:gd name="connsiteX51" fmla="*/ 406434 w 487268"/>
                      <a:gd name="connsiteY51" fmla="*/ 148590 h 196215"/>
                      <a:gd name="connsiteX52" fmla="*/ 395004 w 487268"/>
                      <a:gd name="connsiteY52" fmla="*/ 140970 h 196215"/>
                      <a:gd name="connsiteX53" fmla="*/ 391194 w 487268"/>
                      <a:gd name="connsiteY53" fmla="*/ 135255 h 196215"/>
                      <a:gd name="connsiteX54" fmla="*/ 383574 w 487268"/>
                      <a:gd name="connsiteY54" fmla="*/ 131445 h 196215"/>
                      <a:gd name="connsiteX55" fmla="*/ 374049 w 487268"/>
                      <a:gd name="connsiteY55" fmla="*/ 125730 h 196215"/>
                      <a:gd name="connsiteX56" fmla="*/ 366429 w 487268"/>
                      <a:gd name="connsiteY56" fmla="*/ 120015 h 196215"/>
                      <a:gd name="connsiteX57" fmla="*/ 353094 w 487268"/>
                      <a:gd name="connsiteY57" fmla="*/ 116205 h 196215"/>
                      <a:gd name="connsiteX58" fmla="*/ 318804 w 487268"/>
                      <a:gd name="connsiteY58" fmla="*/ 110490 h 196215"/>
                      <a:gd name="connsiteX59" fmla="*/ 313089 w 487268"/>
                      <a:gd name="connsiteY59" fmla="*/ 106680 h 196215"/>
                      <a:gd name="connsiteX60" fmla="*/ 299754 w 487268"/>
                      <a:gd name="connsiteY60" fmla="*/ 102870 h 196215"/>
                      <a:gd name="connsiteX61" fmla="*/ 294039 w 487268"/>
                      <a:gd name="connsiteY61" fmla="*/ 100965 h 196215"/>
                      <a:gd name="connsiteX62" fmla="*/ 290229 w 487268"/>
                      <a:gd name="connsiteY62" fmla="*/ 95250 h 196215"/>
                      <a:gd name="connsiteX63" fmla="*/ 284514 w 487268"/>
                      <a:gd name="connsiteY63" fmla="*/ 93345 h 196215"/>
                      <a:gd name="connsiteX64" fmla="*/ 276894 w 487268"/>
                      <a:gd name="connsiteY64" fmla="*/ 89535 h 196215"/>
                      <a:gd name="connsiteX65" fmla="*/ 269274 w 487268"/>
                      <a:gd name="connsiteY65" fmla="*/ 87630 h 196215"/>
                      <a:gd name="connsiteX66" fmla="*/ 240699 w 487268"/>
                      <a:gd name="connsiteY66" fmla="*/ 81915 h 196215"/>
                      <a:gd name="connsiteX67" fmla="*/ 179739 w 487268"/>
                      <a:gd name="connsiteY67" fmla="*/ 85725 h 196215"/>
                      <a:gd name="connsiteX68" fmla="*/ 174024 w 487268"/>
                      <a:gd name="connsiteY68" fmla="*/ 87630 h 196215"/>
                      <a:gd name="connsiteX69" fmla="*/ 151164 w 487268"/>
                      <a:gd name="connsiteY69" fmla="*/ 93345 h 196215"/>
                      <a:gd name="connsiteX70" fmla="*/ 134019 w 487268"/>
                      <a:gd name="connsiteY70" fmla="*/ 102870 h 196215"/>
                      <a:gd name="connsiteX71" fmla="*/ 132114 w 487268"/>
                      <a:gd name="connsiteY71" fmla="*/ 108585 h 196215"/>
                      <a:gd name="connsiteX72" fmla="*/ 109254 w 487268"/>
                      <a:gd name="connsiteY72" fmla="*/ 116205 h 196215"/>
                      <a:gd name="connsiteX73" fmla="*/ 101634 w 487268"/>
                      <a:gd name="connsiteY73" fmla="*/ 120015 h 196215"/>
                      <a:gd name="connsiteX74" fmla="*/ 82584 w 487268"/>
                      <a:gd name="connsiteY74" fmla="*/ 139065 h 196215"/>
                      <a:gd name="connsiteX75" fmla="*/ 76869 w 487268"/>
                      <a:gd name="connsiteY75" fmla="*/ 150495 h 196215"/>
                      <a:gd name="connsiteX76" fmla="*/ 74964 w 487268"/>
                      <a:gd name="connsiteY76" fmla="*/ 156210 h 196215"/>
                      <a:gd name="connsiteX77" fmla="*/ 36864 w 487268"/>
                      <a:gd name="connsiteY77" fmla="*/ 192405 h 196215"/>
                      <a:gd name="connsiteX78" fmla="*/ 23529 w 487268"/>
                      <a:gd name="connsiteY7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391194 w 487268"/>
                      <a:gd name="connsiteY31" fmla="*/ 68580 h 196215"/>
                      <a:gd name="connsiteX32" fmla="*/ 425484 w 487268"/>
                      <a:gd name="connsiteY32" fmla="*/ 80010 h 196215"/>
                      <a:gd name="connsiteX33" fmla="*/ 436914 w 487268"/>
                      <a:gd name="connsiteY33" fmla="*/ 83820 h 196215"/>
                      <a:gd name="connsiteX34" fmla="*/ 440724 w 487268"/>
                      <a:gd name="connsiteY34" fmla="*/ 89535 h 196215"/>
                      <a:gd name="connsiteX35" fmla="*/ 446439 w 487268"/>
                      <a:gd name="connsiteY35" fmla="*/ 93345 h 196215"/>
                      <a:gd name="connsiteX36" fmla="*/ 454059 w 487268"/>
                      <a:gd name="connsiteY36" fmla="*/ 100965 h 196215"/>
                      <a:gd name="connsiteX37" fmla="*/ 461679 w 487268"/>
                      <a:gd name="connsiteY37" fmla="*/ 108585 h 196215"/>
                      <a:gd name="connsiteX38" fmla="*/ 463584 w 487268"/>
                      <a:gd name="connsiteY38" fmla="*/ 114300 h 196215"/>
                      <a:gd name="connsiteX39" fmla="*/ 476919 w 487268"/>
                      <a:gd name="connsiteY39" fmla="*/ 118110 h 196215"/>
                      <a:gd name="connsiteX40" fmla="*/ 482634 w 487268"/>
                      <a:gd name="connsiteY40" fmla="*/ 121920 h 196215"/>
                      <a:gd name="connsiteX41" fmla="*/ 484539 w 487268"/>
                      <a:gd name="connsiteY41" fmla="*/ 165735 h 196215"/>
                      <a:gd name="connsiteX42" fmla="*/ 480729 w 487268"/>
                      <a:gd name="connsiteY42" fmla="*/ 173355 h 196215"/>
                      <a:gd name="connsiteX43" fmla="*/ 475014 w 487268"/>
                      <a:gd name="connsiteY43" fmla="*/ 175260 h 196215"/>
                      <a:gd name="connsiteX44" fmla="*/ 457869 w 487268"/>
                      <a:gd name="connsiteY44" fmla="*/ 180975 h 196215"/>
                      <a:gd name="connsiteX45" fmla="*/ 446439 w 487268"/>
                      <a:gd name="connsiteY45" fmla="*/ 179070 h 196215"/>
                      <a:gd name="connsiteX46" fmla="*/ 429294 w 487268"/>
                      <a:gd name="connsiteY46" fmla="*/ 169545 h 196215"/>
                      <a:gd name="connsiteX47" fmla="*/ 417864 w 487268"/>
                      <a:gd name="connsiteY47" fmla="*/ 161925 h 196215"/>
                      <a:gd name="connsiteX48" fmla="*/ 414054 w 487268"/>
                      <a:gd name="connsiteY48" fmla="*/ 156210 h 196215"/>
                      <a:gd name="connsiteX49" fmla="*/ 408339 w 487268"/>
                      <a:gd name="connsiteY49" fmla="*/ 154305 h 196215"/>
                      <a:gd name="connsiteX50" fmla="*/ 406434 w 487268"/>
                      <a:gd name="connsiteY50" fmla="*/ 148590 h 196215"/>
                      <a:gd name="connsiteX51" fmla="*/ 395004 w 487268"/>
                      <a:gd name="connsiteY51" fmla="*/ 140970 h 196215"/>
                      <a:gd name="connsiteX52" fmla="*/ 391194 w 487268"/>
                      <a:gd name="connsiteY52" fmla="*/ 135255 h 196215"/>
                      <a:gd name="connsiteX53" fmla="*/ 383574 w 487268"/>
                      <a:gd name="connsiteY53" fmla="*/ 131445 h 196215"/>
                      <a:gd name="connsiteX54" fmla="*/ 374049 w 487268"/>
                      <a:gd name="connsiteY54" fmla="*/ 125730 h 196215"/>
                      <a:gd name="connsiteX55" fmla="*/ 366429 w 487268"/>
                      <a:gd name="connsiteY55" fmla="*/ 120015 h 196215"/>
                      <a:gd name="connsiteX56" fmla="*/ 353094 w 487268"/>
                      <a:gd name="connsiteY56" fmla="*/ 116205 h 196215"/>
                      <a:gd name="connsiteX57" fmla="*/ 318804 w 487268"/>
                      <a:gd name="connsiteY57" fmla="*/ 110490 h 196215"/>
                      <a:gd name="connsiteX58" fmla="*/ 313089 w 487268"/>
                      <a:gd name="connsiteY58" fmla="*/ 106680 h 196215"/>
                      <a:gd name="connsiteX59" fmla="*/ 299754 w 487268"/>
                      <a:gd name="connsiteY59" fmla="*/ 102870 h 196215"/>
                      <a:gd name="connsiteX60" fmla="*/ 294039 w 487268"/>
                      <a:gd name="connsiteY60" fmla="*/ 100965 h 196215"/>
                      <a:gd name="connsiteX61" fmla="*/ 290229 w 487268"/>
                      <a:gd name="connsiteY61" fmla="*/ 95250 h 196215"/>
                      <a:gd name="connsiteX62" fmla="*/ 284514 w 487268"/>
                      <a:gd name="connsiteY62" fmla="*/ 93345 h 196215"/>
                      <a:gd name="connsiteX63" fmla="*/ 276894 w 487268"/>
                      <a:gd name="connsiteY63" fmla="*/ 89535 h 196215"/>
                      <a:gd name="connsiteX64" fmla="*/ 269274 w 487268"/>
                      <a:gd name="connsiteY64" fmla="*/ 87630 h 196215"/>
                      <a:gd name="connsiteX65" fmla="*/ 240699 w 487268"/>
                      <a:gd name="connsiteY65" fmla="*/ 81915 h 196215"/>
                      <a:gd name="connsiteX66" fmla="*/ 179739 w 487268"/>
                      <a:gd name="connsiteY66" fmla="*/ 85725 h 196215"/>
                      <a:gd name="connsiteX67" fmla="*/ 174024 w 487268"/>
                      <a:gd name="connsiteY67" fmla="*/ 87630 h 196215"/>
                      <a:gd name="connsiteX68" fmla="*/ 151164 w 487268"/>
                      <a:gd name="connsiteY68" fmla="*/ 93345 h 196215"/>
                      <a:gd name="connsiteX69" fmla="*/ 134019 w 487268"/>
                      <a:gd name="connsiteY69" fmla="*/ 102870 h 196215"/>
                      <a:gd name="connsiteX70" fmla="*/ 132114 w 487268"/>
                      <a:gd name="connsiteY70" fmla="*/ 108585 h 196215"/>
                      <a:gd name="connsiteX71" fmla="*/ 109254 w 487268"/>
                      <a:gd name="connsiteY71" fmla="*/ 116205 h 196215"/>
                      <a:gd name="connsiteX72" fmla="*/ 101634 w 487268"/>
                      <a:gd name="connsiteY72" fmla="*/ 120015 h 196215"/>
                      <a:gd name="connsiteX73" fmla="*/ 82584 w 487268"/>
                      <a:gd name="connsiteY73" fmla="*/ 139065 h 196215"/>
                      <a:gd name="connsiteX74" fmla="*/ 76869 w 487268"/>
                      <a:gd name="connsiteY74" fmla="*/ 150495 h 196215"/>
                      <a:gd name="connsiteX75" fmla="*/ 74964 w 487268"/>
                      <a:gd name="connsiteY75" fmla="*/ 156210 h 196215"/>
                      <a:gd name="connsiteX76" fmla="*/ 36864 w 487268"/>
                      <a:gd name="connsiteY76" fmla="*/ 192405 h 196215"/>
                      <a:gd name="connsiteX77" fmla="*/ 23529 w 487268"/>
                      <a:gd name="connsiteY7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313089 w 487268"/>
                      <a:gd name="connsiteY57" fmla="*/ 106680 h 196215"/>
                      <a:gd name="connsiteX58" fmla="*/ 299754 w 487268"/>
                      <a:gd name="connsiteY58" fmla="*/ 102870 h 196215"/>
                      <a:gd name="connsiteX59" fmla="*/ 294039 w 487268"/>
                      <a:gd name="connsiteY59" fmla="*/ 100965 h 196215"/>
                      <a:gd name="connsiteX60" fmla="*/ 290229 w 487268"/>
                      <a:gd name="connsiteY60" fmla="*/ 95250 h 196215"/>
                      <a:gd name="connsiteX61" fmla="*/ 284514 w 487268"/>
                      <a:gd name="connsiteY61" fmla="*/ 93345 h 196215"/>
                      <a:gd name="connsiteX62" fmla="*/ 276894 w 487268"/>
                      <a:gd name="connsiteY62" fmla="*/ 89535 h 196215"/>
                      <a:gd name="connsiteX63" fmla="*/ 269274 w 487268"/>
                      <a:gd name="connsiteY63" fmla="*/ 87630 h 196215"/>
                      <a:gd name="connsiteX64" fmla="*/ 240699 w 487268"/>
                      <a:gd name="connsiteY64" fmla="*/ 81915 h 196215"/>
                      <a:gd name="connsiteX65" fmla="*/ 179739 w 487268"/>
                      <a:gd name="connsiteY65" fmla="*/ 85725 h 196215"/>
                      <a:gd name="connsiteX66" fmla="*/ 174024 w 487268"/>
                      <a:gd name="connsiteY66" fmla="*/ 87630 h 196215"/>
                      <a:gd name="connsiteX67" fmla="*/ 151164 w 487268"/>
                      <a:gd name="connsiteY67" fmla="*/ 93345 h 196215"/>
                      <a:gd name="connsiteX68" fmla="*/ 134019 w 487268"/>
                      <a:gd name="connsiteY68" fmla="*/ 102870 h 196215"/>
                      <a:gd name="connsiteX69" fmla="*/ 132114 w 487268"/>
                      <a:gd name="connsiteY69" fmla="*/ 108585 h 196215"/>
                      <a:gd name="connsiteX70" fmla="*/ 109254 w 487268"/>
                      <a:gd name="connsiteY70" fmla="*/ 116205 h 196215"/>
                      <a:gd name="connsiteX71" fmla="*/ 101634 w 487268"/>
                      <a:gd name="connsiteY71" fmla="*/ 120015 h 196215"/>
                      <a:gd name="connsiteX72" fmla="*/ 82584 w 487268"/>
                      <a:gd name="connsiteY72" fmla="*/ 139065 h 196215"/>
                      <a:gd name="connsiteX73" fmla="*/ 76869 w 487268"/>
                      <a:gd name="connsiteY73" fmla="*/ 150495 h 196215"/>
                      <a:gd name="connsiteX74" fmla="*/ 74964 w 487268"/>
                      <a:gd name="connsiteY74" fmla="*/ 156210 h 196215"/>
                      <a:gd name="connsiteX75" fmla="*/ 36864 w 487268"/>
                      <a:gd name="connsiteY75" fmla="*/ 192405 h 196215"/>
                      <a:gd name="connsiteX76" fmla="*/ 23529 w 487268"/>
                      <a:gd name="connsiteY7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318804 w 487268"/>
                      <a:gd name="connsiteY56" fmla="*/ 110490 h 196215"/>
                      <a:gd name="connsiteX57" fmla="*/ 299754 w 487268"/>
                      <a:gd name="connsiteY57" fmla="*/ 102870 h 196215"/>
                      <a:gd name="connsiteX58" fmla="*/ 294039 w 487268"/>
                      <a:gd name="connsiteY58" fmla="*/ 100965 h 196215"/>
                      <a:gd name="connsiteX59" fmla="*/ 290229 w 487268"/>
                      <a:gd name="connsiteY59" fmla="*/ 95250 h 196215"/>
                      <a:gd name="connsiteX60" fmla="*/ 284514 w 487268"/>
                      <a:gd name="connsiteY60" fmla="*/ 93345 h 196215"/>
                      <a:gd name="connsiteX61" fmla="*/ 276894 w 487268"/>
                      <a:gd name="connsiteY61" fmla="*/ 89535 h 196215"/>
                      <a:gd name="connsiteX62" fmla="*/ 269274 w 487268"/>
                      <a:gd name="connsiteY62" fmla="*/ 87630 h 196215"/>
                      <a:gd name="connsiteX63" fmla="*/ 240699 w 487268"/>
                      <a:gd name="connsiteY63" fmla="*/ 81915 h 196215"/>
                      <a:gd name="connsiteX64" fmla="*/ 179739 w 487268"/>
                      <a:gd name="connsiteY64" fmla="*/ 85725 h 196215"/>
                      <a:gd name="connsiteX65" fmla="*/ 174024 w 487268"/>
                      <a:gd name="connsiteY65" fmla="*/ 87630 h 196215"/>
                      <a:gd name="connsiteX66" fmla="*/ 151164 w 487268"/>
                      <a:gd name="connsiteY66" fmla="*/ 93345 h 196215"/>
                      <a:gd name="connsiteX67" fmla="*/ 134019 w 487268"/>
                      <a:gd name="connsiteY67" fmla="*/ 102870 h 196215"/>
                      <a:gd name="connsiteX68" fmla="*/ 132114 w 487268"/>
                      <a:gd name="connsiteY68" fmla="*/ 108585 h 196215"/>
                      <a:gd name="connsiteX69" fmla="*/ 109254 w 487268"/>
                      <a:gd name="connsiteY69" fmla="*/ 116205 h 196215"/>
                      <a:gd name="connsiteX70" fmla="*/ 101634 w 487268"/>
                      <a:gd name="connsiteY70" fmla="*/ 120015 h 196215"/>
                      <a:gd name="connsiteX71" fmla="*/ 82584 w 487268"/>
                      <a:gd name="connsiteY71" fmla="*/ 139065 h 196215"/>
                      <a:gd name="connsiteX72" fmla="*/ 76869 w 487268"/>
                      <a:gd name="connsiteY72" fmla="*/ 150495 h 196215"/>
                      <a:gd name="connsiteX73" fmla="*/ 74964 w 487268"/>
                      <a:gd name="connsiteY73" fmla="*/ 156210 h 196215"/>
                      <a:gd name="connsiteX74" fmla="*/ 36864 w 487268"/>
                      <a:gd name="connsiteY74" fmla="*/ 192405 h 196215"/>
                      <a:gd name="connsiteX75" fmla="*/ 23529 w 487268"/>
                      <a:gd name="connsiteY7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74049 w 487268"/>
                      <a:gd name="connsiteY53" fmla="*/ 125730 h 196215"/>
                      <a:gd name="connsiteX54" fmla="*/ 366429 w 487268"/>
                      <a:gd name="connsiteY54" fmla="*/ 120015 h 196215"/>
                      <a:gd name="connsiteX55" fmla="*/ 353094 w 487268"/>
                      <a:gd name="connsiteY55" fmla="*/ 116205 h 196215"/>
                      <a:gd name="connsiteX56" fmla="*/ 299754 w 487268"/>
                      <a:gd name="connsiteY56" fmla="*/ 102870 h 196215"/>
                      <a:gd name="connsiteX57" fmla="*/ 294039 w 487268"/>
                      <a:gd name="connsiteY57" fmla="*/ 100965 h 196215"/>
                      <a:gd name="connsiteX58" fmla="*/ 290229 w 487268"/>
                      <a:gd name="connsiteY58" fmla="*/ 95250 h 196215"/>
                      <a:gd name="connsiteX59" fmla="*/ 284514 w 487268"/>
                      <a:gd name="connsiteY59" fmla="*/ 93345 h 196215"/>
                      <a:gd name="connsiteX60" fmla="*/ 276894 w 487268"/>
                      <a:gd name="connsiteY60" fmla="*/ 89535 h 196215"/>
                      <a:gd name="connsiteX61" fmla="*/ 269274 w 487268"/>
                      <a:gd name="connsiteY61" fmla="*/ 87630 h 196215"/>
                      <a:gd name="connsiteX62" fmla="*/ 240699 w 487268"/>
                      <a:gd name="connsiteY62" fmla="*/ 81915 h 196215"/>
                      <a:gd name="connsiteX63" fmla="*/ 179739 w 487268"/>
                      <a:gd name="connsiteY63" fmla="*/ 85725 h 196215"/>
                      <a:gd name="connsiteX64" fmla="*/ 174024 w 487268"/>
                      <a:gd name="connsiteY64" fmla="*/ 87630 h 196215"/>
                      <a:gd name="connsiteX65" fmla="*/ 151164 w 487268"/>
                      <a:gd name="connsiteY65" fmla="*/ 93345 h 196215"/>
                      <a:gd name="connsiteX66" fmla="*/ 134019 w 487268"/>
                      <a:gd name="connsiteY66" fmla="*/ 102870 h 196215"/>
                      <a:gd name="connsiteX67" fmla="*/ 132114 w 487268"/>
                      <a:gd name="connsiteY67" fmla="*/ 108585 h 196215"/>
                      <a:gd name="connsiteX68" fmla="*/ 109254 w 487268"/>
                      <a:gd name="connsiteY68" fmla="*/ 116205 h 196215"/>
                      <a:gd name="connsiteX69" fmla="*/ 101634 w 487268"/>
                      <a:gd name="connsiteY69" fmla="*/ 120015 h 196215"/>
                      <a:gd name="connsiteX70" fmla="*/ 82584 w 487268"/>
                      <a:gd name="connsiteY70" fmla="*/ 139065 h 196215"/>
                      <a:gd name="connsiteX71" fmla="*/ 76869 w 487268"/>
                      <a:gd name="connsiteY71" fmla="*/ 150495 h 196215"/>
                      <a:gd name="connsiteX72" fmla="*/ 74964 w 487268"/>
                      <a:gd name="connsiteY72" fmla="*/ 156210 h 196215"/>
                      <a:gd name="connsiteX73" fmla="*/ 36864 w 487268"/>
                      <a:gd name="connsiteY73" fmla="*/ 192405 h 196215"/>
                      <a:gd name="connsiteX74" fmla="*/ 23529 w 487268"/>
                      <a:gd name="connsiteY7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353094 w 487268"/>
                      <a:gd name="connsiteY54" fmla="*/ 116205 h 196215"/>
                      <a:gd name="connsiteX55" fmla="*/ 299754 w 487268"/>
                      <a:gd name="connsiteY55" fmla="*/ 102870 h 196215"/>
                      <a:gd name="connsiteX56" fmla="*/ 294039 w 487268"/>
                      <a:gd name="connsiteY56" fmla="*/ 100965 h 196215"/>
                      <a:gd name="connsiteX57" fmla="*/ 290229 w 487268"/>
                      <a:gd name="connsiteY57" fmla="*/ 95250 h 196215"/>
                      <a:gd name="connsiteX58" fmla="*/ 284514 w 487268"/>
                      <a:gd name="connsiteY58" fmla="*/ 93345 h 196215"/>
                      <a:gd name="connsiteX59" fmla="*/ 276894 w 487268"/>
                      <a:gd name="connsiteY59" fmla="*/ 89535 h 196215"/>
                      <a:gd name="connsiteX60" fmla="*/ 269274 w 487268"/>
                      <a:gd name="connsiteY60" fmla="*/ 87630 h 196215"/>
                      <a:gd name="connsiteX61" fmla="*/ 240699 w 487268"/>
                      <a:gd name="connsiteY61" fmla="*/ 81915 h 196215"/>
                      <a:gd name="connsiteX62" fmla="*/ 179739 w 487268"/>
                      <a:gd name="connsiteY62" fmla="*/ 85725 h 196215"/>
                      <a:gd name="connsiteX63" fmla="*/ 174024 w 487268"/>
                      <a:gd name="connsiteY63" fmla="*/ 87630 h 196215"/>
                      <a:gd name="connsiteX64" fmla="*/ 151164 w 487268"/>
                      <a:gd name="connsiteY64" fmla="*/ 93345 h 196215"/>
                      <a:gd name="connsiteX65" fmla="*/ 134019 w 487268"/>
                      <a:gd name="connsiteY65" fmla="*/ 102870 h 196215"/>
                      <a:gd name="connsiteX66" fmla="*/ 132114 w 487268"/>
                      <a:gd name="connsiteY66" fmla="*/ 108585 h 196215"/>
                      <a:gd name="connsiteX67" fmla="*/ 109254 w 487268"/>
                      <a:gd name="connsiteY67" fmla="*/ 116205 h 196215"/>
                      <a:gd name="connsiteX68" fmla="*/ 101634 w 487268"/>
                      <a:gd name="connsiteY68" fmla="*/ 120015 h 196215"/>
                      <a:gd name="connsiteX69" fmla="*/ 82584 w 487268"/>
                      <a:gd name="connsiteY69" fmla="*/ 139065 h 196215"/>
                      <a:gd name="connsiteX70" fmla="*/ 76869 w 487268"/>
                      <a:gd name="connsiteY70" fmla="*/ 150495 h 196215"/>
                      <a:gd name="connsiteX71" fmla="*/ 74964 w 487268"/>
                      <a:gd name="connsiteY71" fmla="*/ 156210 h 196215"/>
                      <a:gd name="connsiteX72" fmla="*/ 36864 w 487268"/>
                      <a:gd name="connsiteY72" fmla="*/ 192405 h 196215"/>
                      <a:gd name="connsiteX73" fmla="*/ 23529 w 487268"/>
                      <a:gd name="connsiteY73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66429 w 487268"/>
                      <a:gd name="connsiteY53" fmla="*/ 120015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6869 w 487268"/>
                      <a:gd name="connsiteY69" fmla="*/ 150495 h 196215"/>
                      <a:gd name="connsiteX70" fmla="*/ 74964 w 487268"/>
                      <a:gd name="connsiteY70" fmla="*/ 156210 h 196215"/>
                      <a:gd name="connsiteX71" fmla="*/ 36864 w 487268"/>
                      <a:gd name="connsiteY71" fmla="*/ 192405 h 196215"/>
                      <a:gd name="connsiteX72" fmla="*/ 23529 w 487268"/>
                      <a:gd name="connsiteY72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101634 w 487268"/>
                      <a:gd name="connsiteY67" fmla="*/ 120015 h 196215"/>
                      <a:gd name="connsiteX68" fmla="*/ 82584 w 487268"/>
                      <a:gd name="connsiteY68" fmla="*/ 139065 h 196215"/>
                      <a:gd name="connsiteX69" fmla="*/ 74964 w 487268"/>
                      <a:gd name="connsiteY69" fmla="*/ 156210 h 196215"/>
                      <a:gd name="connsiteX70" fmla="*/ 36864 w 487268"/>
                      <a:gd name="connsiteY70" fmla="*/ 192405 h 196215"/>
                      <a:gd name="connsiteX71" fmla="*/ 23529 w 487268"/>
                      <a:gd name="connsiteY71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9254 w 487268"/>
                      <a:gd name="connsiteY66" fmla="*/ 116205 h 196215"/>
                      <a:gd name="connsiteX67" fmla="*/ 82584 w 487268"/>
                      <a:gd name="connsiteY67" fmla="*/ 139065 h 196215"/>
                      <a:gd name="connsiteX68" fmla="*/ 74964 w 487268"/>
                      <a:gd name="connsiteY68" fmla="*/ 156210 h 196215"/>
                      <a:gd name="connsiteX69" fmla="*/ 36864 w 487268"/>
                      <a:gd name="connsiteY69" fmla="*/ 192405 h 196215"/>
                      <a:gd name="connsiteX70" fmla="*/ 23529 w 487268"/>
                      <a:gd name="connsiteY70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74964 w 487268"/>
                      <a:gd name="connsiteY67" fmla="*/ 156210 h 196215"/>
                      <a:gd name="connsiteX68" fmla="*/ 36864 w 487268"/>
                      <a:gd name="connsiteY68" fmla="*/ 192405 h 196215"/>
                      <a:gd name="connsiteX69" fmla="*/ 23529 w 487268"/>
                      <a:gd name="connsiteY69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82584 w 487268"/>
                      <a:gd name="connsiteY66" fmla="*/ 13906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51164 w 487268"/>
                      <a:gd name="connsiteY63" fmla="*/ 93345 h 196215"/>
                      <a:gd name="connsiteX64" fmla="*/ 134019 w 487268"/>
                      <a:gd name="connsiteY64" fmla="*/ 102870 h 196215"/>
                      <a:gd name="connsiteX65" fmla="*/ 132114 w 487268"/>
                      <a:gd name="connsiteY65" fmla="*/ 108585 h 196215"/>
                      <a:gd name="connsiteX66" fmla="*/ 101634 w 487268"/>
                      <a:gd name="connsiteY66" fmla="*/ 142875 h 196215"/>
                      <a:gd name="connsiteX67" fmla="*/ 36864 w 487268"/>
                      <a:gd name="connsiteY67" fmla="*/ 192405 h 196215"/>
                      <a:gd name="connsiteX68" fmla="*/ 23529 w 487268"/>
                      <a:gd name="connsiteY68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32114 w 487268"/>
                      <a:gd name="connsiteY64" fmla="*/ 108585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34019 w 487268"/>
                      <a:gd name="connsiteY63" fmla="*/ 102870 h 196215"/>
                      <a:gd name="connsiteX64" fmla="*/ 141639 w 487268"/>
                      <a:gd name="connsiteY64" fmla="*/ 102870 h 196215"/>
                      <a:gd name="connsiteX65" fmla="*/ 101634 w 487268"/>
                      <a:gd name="connsiteY65" fmla="*/ 142875 h 196215"/>
                      <a:gd name="connsiteX66" fmla="*/ 36864 w 487268"/>
                      <a:gd name="connsiteY66" fmla="*/ 192405 h 196215"/>
                      <a:gd name="connsiteX67" fmla="*/ 23529 w 487268"/>
                      <a:gd name="connsiteY67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36864 w 487268"/>
                      <a:gd name="connsiteY65" fmla="*/ 19240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9545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01634 w 487268"/>
                      <a:gd name="connsiteY64" fmla="*/ 14287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90229 w 487268"/>
                      <a:gd name="connsiteY56" fmla="*/ 95250 h 196215"/>
                      <a:gd name="connsiteX57" fmla="*/ 284514 w 487268"/>
                      <a:gd name="connsiteY57" fmla="*/ 93345 h 196215"/>
                      <a:gd name="connsiteX58" fmla="*/ 276894 w 487268"/>
                      <a:gd name="connsiteY58" fmla="*/ 89535 h 196215"/>
                      <a:gd name="connsiteX59" fmla="*/ 269274 w 487268"/>
                      <a:gd name="connsiteY59" fmla="*/ 87630 h 196215"/>
                      <a:gd name="connsiteX60" fmla="*/ 240699 w 487268"/>
                      <a:gd name="connsiteY60" fmla="*/ 81915 h 196215"/>
                      <a:gd name="connsiteX61" fmla="*/ 179739 w 487268"/>
                      <a:gd name="connsiteY61" fmla="*/ 85725 h 196215"/>
                      <a:gd name="connsiteX62" fmla="*/ 174024 w 487268"/>
                      <a:gd name="connsiteY62" fmla="*/ 87630 h 196215"/>
                      <a:gd name="connsiteX63" fmla="*/ 141639 w 487268"/>
                      <a:gd name="connsiteY63" fmla="*/ 102870 h 196215"/>
                      <a:gd name="connsiteX64" fmla="*/ 114969 w 487268"/>
                      <a:gd name="connsiteY64" fmla="*/ 127635 h 196215"/>
                      <a:gd name="connsiteX65" fmla="*/ 73059 w 487268"/>
                      <a:gd name="connsiteY65" fmla="*/ 167640 h 196215"/>
                      <a:gd name="connsiteX66" fmla="*/ 23529 w 487268"/>
                      <a:gd name="connsiteY66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94039 w 487268"/>
                      <a:gd name="connsiteY55" fmla="*/ 100965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99754 w 487268"/>
                      <a:gd name="connsiteY54" fmla="*/ 102870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99754 w 487268"/>
                      <a:gd name="connsiteY55" fmla="*/ 102870 h 196215"/>
                      <a:gd name="connsiteX56" fmla="*/ 284514 w 487268"/>
                      <a:gd name="connsiteY56" fmla="*/ 93345 h 196215"/>
                      <a:gd name="connsiteX57" fmla="*/ 276894 w 487268"/>
                      <a:gd name="connsiteY57" fmla="*/ 89535 h 196215"/>
                      <a:gd name="connsiteX58" fmla="*/ 269274 w 487268"/>
                      <a:gd name="connsiteY58" fmla="*/ 87630 h 196215"/>
                      <a:gd name="connsiteX59" fmla="*/ 240699 w 487268"/>
                      <a:gd name="connsiteY59" fmla="*/ 81915 h 196215"/>
                      <a:gd name="connsiteX60" fmla="*/ 179739 w 487268"/>
                      <a:gd name="connsiteY60" fmla="*/ 85725 h 196215"/>
                      <a:gd name="connsiteX61" fmla="*/ 174024 w 487268"/>
                      <a:gd name="connsiteY61" fmla="*/ 87630 h 196215"/>
                      <a:gd name="connsiteX62" fmla="*/ 141639 w 487268"/>
                      <a:gd name="connsiteY62" fmla="*/ 102870 h 196215"/>
                      <a:gd name="connsiteX63" fmla="*/ 114969 w 487268"/>
                      <a:gd name="connsiteY63" fmla="*/ 127635 h 196215"/>
                      <a:gd name="connsiteX64" fmla="*/ 73059 w 487268"/>
                      <a:gd name="connsiteY64" fmla="*/ 167640 h 196215"/>
                      <a:gd name="connsiteX65" fmla="*/ 23529 w 487268"/>
                      <a:gd name="connsiteY65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305469 w 487268"/>
                      <a:gd name="connsiteY54" fmla="*/ 103976 h 196215"/>
                      <a:gd name="connsiteX55" fmla="*/ 284514 w 487268"/>
                      <a:gd name="connsiteY55" fmla="*/ 93345 h 196215"/>
                      <a:gd name="connsiteX56" fmla="*/ 276894 w 487268"/>
                      <a:gd name="connsiteY56" fmla="*/ 89535 h 196215"/>
                      <a:gd name="connsiteX57" fmla="*/ 269274 w 487268"/>
                      <a:gd name="connsiteY57" fmla="*/ 87630 h 196215"/>
                      <a:gd name="connsiteX58" fmla="*/ 240699 w 487268"/>
                      <a:gd name="connsiteY58" fmla="*/ 81915 h 196215"/>
                      <a:gd name="connsiteX59" fmla="*/ 179739 w 487268"/>
                      <a:gd name="connsiteY59" fmla="*/ 85725 h 196215"/>
                      <a:gd name="connsiteX60" fmla="*/ 174024 w 487268"/>
                      <a:gd name="connsiteY60" fmla="*/ 87630 h 196215"/>
                      <a:gd name="connsiteX61" fmla="*/ 141639 w 487268"/>
                      <a:gd name="connsiteY61" fmla="*/ 102870 h 196215"/>
                      <a:gd name="connsiteX62" fmla="*/ 114969 w 487268"/>
                      <a:gd name="connsiteY62" fmla="*/ 127635 h 196215"/>
                      <a:gd name="connsiteX63" fmla="*/ 73059 w 487268"/>
                      <a:gd name="connsiteY63" fmla="*/ 167640 h 196215"/>
                      <a:gd name="connsiteX64" fmla="*/ 23529 w 487268"/>
                      <a:gd name="connsiteY64" fmla="*/ 196215 h 196215"/>
                      <a:gd name="connsiteX0" fmla="*/ 23529 w 487268"/>
                      <a:gd name="connsiteY0" fmla="*/ 196215 h 196215"/>
                      <a:gd name="connsiteX1" fmla="*/ 23529 w 487268"/>
                      <a:gd name="connsiteY1" fmla="*/ 196215 h 196215"/>
                      <a:gd name="connsiteX2" fmla="*/ 4479 w 487268"/>
                      <a:gd name="connsiteY2" fmla="*/ 175260 h 196215"/>
                      <a:gd name="connsiteX3" fmla="*/ 669 w 487268"/>
                      <a:gd name="connsiteY3" fmla="*/ 169545 h 196215"/>
                      <a:gd name="connsiteX4" fmla="*/ 4479 w 487268"/>
                      <a:gd name="connsiteY4" fmla="*/ 137160 h 196215"/>
                      <a:gd name="connsiteX5" fmla="*/ 12099 w 487268"/>
                      <a:gd name="connsiteY5" fmla="*/ 114300 h 196215"/>
                      <a:gd name="connsiteX6" fmla="*/ 25434 w 487268"/>
                      <a:gd name="connsiteY6" fmla="*/ 97155 h 196215"/>
                      <a:gd name="connsiteX7" fmla="*/ 31149 w 487268"/>
                      <a:gd name="connsiteY7" fmla="*/ 95250 h 196215"/>
                      <a:gd name="connsiteX8" fmla="*/ 33054 w 487268"/>
                      <a:gd name="connsiteY8" fmla="*/ 87630 h 196215"/>
                      <a:gd name="connsiteX9" fmla="*/ 38769 w 487268"/>
                      <a:gd name="connsiteY9" fmla="*/ 85725 h 196215"/>
                      <a:gd name="connsiteX10" fmla="*/ 55914 w 487268"/>
                      <a:gd name="connsiteY10" fmla="*/ 70485 h 196215"/>
                      <a:gd name="connsiteX11" fmla="*/ 63534 w 487268"/>
                      <a:gd name="connsiteY11" fmla="*/ 62865 h 196215"/>
                      <a:gd name="connsiteX12" fmla="*/ 82584 w 487268"/>
                      <a:gd name="connsiteY12" fmla="*/ 47625 h 196215"/>
                      <a:gd name="connsiteX13" fmla="*/ 95919 w 487268"/>
                      <a:gd name="connsiteY13" fmla="*/ 41910 h 196215"/>
                      <a:gd name="connsiteX14" fmla="*/ 101634 w 487268"/>
                      <a:gd name="connsiteY14" fmla="*/ 38100 h 196215"/>
                      <a:gd name="connsiteX15" fmla="*/ 113064 w 487268"/>
                      <a:gd name="connsiteY15" fmla="*/ 34290 h 196215"/>
                      <a:gd name="connsiteX16" fmla="*/ 128304 w 487268"/>
                      <a:gd name="connsiteY16" fmla="*/ 24765 h 196215"/>
                      <a:gd name="connsiteX17" fmla="*/ 139734 w 487268"/>
                      <a:gd name="connsiteY17" fmla="*/ 17145 h 196215"/>
                      <a:gd name="connsiteX18" fmla="*/ 145449 w 487268"/>
                      <a:gd name="connsiteY18" fmla="*/ 15240 h 196215"/>
                      <a:gd name="connsiteX19" fmla="*/ 156879 w 487268"/>
                      <a:gd name="connsiteY19" fmla="*/ 9525 h 196215"/>
                      <a:gd name="connsiteX20" fmla="*/ 172119 w 487268"/>
                      <a:gd name="connsiteY20" fmla="*/ 7620 h 196215"/>
                      <a:gd name="connsiteX21" fmla="*/ 196884 w 487268"/>
                      <a:gd name="connsiteY21" fmla="*/ 5715 h 196215"/>
                      <a:gd name="connsiteX22" fmla="*/ 212124 w 487268"/>
                      <a:gd name="connsiteY22" fmla="*/ 1905 h 196215"/>
                      <a:gd name="connsiteX23" fmla="*/ 219744 w 487268"/>
                      <a:gd name="connsiteY23" fmla="*/ 0 h 196215"/>
                      <a:gd name="connsiteX24" fmla="*/ 231174 w 487268"/>
                      <a:gd name="connsiteY24" fmla="*/ 1905 h 196215"/>
                      <a:gd name="connsiteX25" fmla="*/ 238794 w 487268"/>
                      <a:gd name="connsiteY25" fmla="*/ 5715 h 196215"/>
                      <a:gd name="connsiteX26" fmla="*/ 246414 w 487268"/>
                      <a:gd name="connsiteY26" fmla="*/ 3810 h 196215"/>
                      <a:gd name="connsiteX27" fmla="*/ 301659 w 487268"/>
                      <a:gd name="connsiteY27" fmla="*/ 15240 h 196215"/>
                      <a:gd name="connsiteX28" fmla="*/ 263559 w 487268"/>
                      <a:gd name="connsiteY28" fmla="*/ 7620 h 196215"/>
                      <a:gd name="connsiteX29" fmla="*/ 337854 w 487268"/>
                      <a:gd name="connsiteY29" fmla="*/ 30480 h 196215"/>
                      <a:gd name="connsiteX30" fmla="*/ 368334 w 487268"/>
                      <a:gd name="connsiteY30" fmla="*/ 49530 h 196215"/>
                      <a:gd name="connsiteX31" fmla="*/ 425484 w 487268"/>
                      <a:gd name="connsiteY31" fmla="*/ 80010 h 196215"/>
                      <a:gd name="connsiteX32" fmla="*/ 436914 w 487268"/>
                      <a:gd name="connsiteY32" fmla="*/ 83820 h 196215"/>
                      <a:gd name="connsiteX33" fmla="*/ 440724 w 487268"/>
                      <a:gd name="connsiteY33" fmla="*/ 89535 h 196215"/>
                      <a:gd name="connsiteX34" fmla="*/ 446439 w 487268"/>
                      <a:gd name="connsiteY34" fmla="*/ 93345 h 196215"/>
                      <a:gd name="connsiteX35" fmla="*/ 454059 w 487268"/>
                      <a:gd name="connsiteY35" fmla="*/ 100965 h 196215"/>
                      <a:gd name="connsiteX36" fmla="*/ 461679 w 487268"/>
                      <a:gd name="connsiteY36" fmla="*/ 108585 h 196215"/>
                      <a:gd name="connsiteX37" fmla="*/ 463584 w 487268"/>
                      <a:gd name="connsiteY37" fmla="*/ 114300 h 196215"/>
                      <a:gd name="connsiteX38" fmla="*/ 476919 w 487268"/>
                      <a:gd name="connsiteY38" fmla="*/ 118110 h 196215"/>
                      <a:gd name="connsiteX39" fmla="*/ 482634 w 487268"/>
                      <a:gd name="connsiteY39" fmla="*/ 121920 h 196215"/>
                      <a:gd name="connsiteX40" fmla="*/ 484539 w 487268"/>
                      <a:gd name="connsiteY40" fmla="*/ 165735 h 196215"/>
                      <a:gd name="connsiteX41" fmla="*/ 480729 w 487268"/>
                      <a:gd name="connsiteY41" fmla="*/ 173355 h 196215"/>
                      <a:gd name="connsiteX42" fmla="*/ 475014 w 487268"/>
                      <a:gd name="connsiteY42" fmla="*/ 175260 h 196215"/>
                      <a:gd name="connsiteX43" fmla="*/ 457869 w 487268"/>
                      <a:gd name="connsiteY43" fmla="*/ 180975 h 196215"/>
                      <a:gd name="connsiteX44" fmla="*/ 446439 w 487268"/>
                      <a:gd name="connsiteY44" fmla="*/ 179070 h 196215"/>
                      <a:gd name="connsiteX45" fmla="*/ 429294 w 487268"/>
                      <a:gd name="connsiteY45" fmla="*/ 169545 h 196215"/>
                      <a:gd name="connsiteX46" fmla="*/ 417864 w 487268"/>
                      <a:gd name="connsiteY46" fmla="*/ 161925 h 196215"/>
                      <a:gd name="connsiteX47" fmla="*/ 414054 w 487268"/>
                      <a:gd name="connsiteY47" fmla="*/ 156210 h 196215"/>
                      <a:gd name="connsiteX48" fmla="*/ 408339 w 487268"/>
                      <a:gd name="connsiteY48" fmla="*/ 154305 h 196215"/>
                      <a:gd name="connsiteX49" fmla="*/ 406434 w 487268"/>
                      <a:gd name="connsiteY49" fmla="*/ 148590 h 196215"/>
                      <a:gd name="connsiteX50" fmla="*/ 395004 w 487268"/>
                      <a:gd name="connsiteY50" fmla="*/ 140970 h 196215"/>
                      <a:gd name="connsiteX51" fmla="*/ 391194 w 487268"/>
                      <a:gd name="connsiteY51" fmla="*/ 135255 h 196215"/>
                      <a:gd name="connsiteX52" fmla="*/ 383574 w 487268"/>
                      <a:gd name="connsiteY52" fmla="*/ 131445 h 196215"/>
                      <a:gd name="connsiteX53" fmla="*/ 335949 w 487268"/>
                      <a:gd name="connsiteY53" fmla="*/ 110490 h 196215"/>
                      <a:gd name="connsiteX54" fmla="*/ 284514 w 487268"/>
                      <a:gd name="connsiteY54" fmla="*/ 93345 h 196215"/>
                      <a:gd name="connsiteX55" fmla="*/ 276894 w 487268"/>
                      <a:gd name="connsiteY55" fmla="*/ 89535 h 196215"/>
                      <a:gd name="connsiteX56" fmla="*/ 269274 w 487268"/>
                      <a:gd name="connsiteY56" fmla="*/ 87630 h 196215"/>
                      <a:gd name="connsiteX57" fmla="*/ 240699 w 487268"/>
                      <a:gd name="connsiteY57" fmla="*/ 81915 h 196215"/>
                      <a:gd name="connsiteX58" fmla="*/ 179739 w 487268"/>
                      <a:gd name="connsiteY58" fmla="*/ 85725 h 196215"/>
                      <a:gd name="connsiteX59" fmla="*/ 174024 w 487268"/>
                      <a:gd name="connsiteY59" fmla="*/ 87630 h 196215"/>
                      <a:gd name="connsiteX60" fmla="*/ 141639 w 487268"/>
                      <a:gd name="connsiteY60" fmla="*/ 102870 h 196215"/>
                      <a:gd name="connsiteX61" fmla="*/ 114969 w 487268"/>
                      <a:gd name="connsiteY61" fmla="*/ 127635 h 196215"/>
                      <a:gd name="connsiteX62" fmla="*/ 73059 w 487268"/>
                      <a:gd name="connsiteY62" fmla="*/ 167640 h 196215"/>
                      <a:gd name="connsiteX63" fmla="*/ 23529 w 487268"/>
                      <a:gd name="connsiteY63" fmla="*/ 196215 h 196215"/>
                      <a:gd name="connsiteX0" fmla="*/ 73059 w 487268"/>
                      <a:gd name="connsiteY0" fmla="*/ 167640 h 196290"/>
                      <a:gd name="connsiteX1" fmla="*/ 23529 w 487268"/>
                      <a:gd name="connsiteY1" fmla="*/ 196215 h 196290"/>
                      <a:gd name="connsiteX2" fmla="*/ 4479 w 487268"/>
                      <a:gd name="connsiteY2" fmla="*/ 175260 h 196290"/>
                      <a:gd name="connsiteX3" fmla="*/ 669 w 487268"/>
                      <a:gd name="connsiteY3" fmla="*/ 169545 h 196290"/>
                      <a:gd name="connsiteX4" fmla="*/ 4479 w 487268"/>
                      <a:gd name="connsiteY4" fmla="*/ 137160 h 196290"/>
                      <a:gd name="connsiteX5" fmla="*/ 12099 w 487268"/>
                      <a:gd name="connsiteY5" fmla="*/ 114300 h 196290"/>
                      <a:gd name="connsiteX6" fmla="*/ 25434 w 487268"/>
                      <a:gd name="connsiteY6" fmla="*/ 97155 h 196290"/>
                      <a:gd name="connsiteX7" fmla="*/ 31149 w 487268"/>
                      <a:gd name="connsiteY7" fmla="*/ 95250 h 196290"/>
                      <a:gd name="connsiteX8" fmla="*/ 33054 w 487268"/>
                      <a:gd name="connsiteY8" fmla="*/ 87630 h 196290"/>
                      <a:gd name="connsiteX9" fmla="*/ 38769 w 487268"/>
                      <a:gd name="connsiteY9" fmla="*/ 85725 h 196290"/>
                      <a:gd name="connsiteX10" fmla="*/ 55914 w 487268"/>
                      <a:gd name="connsiteY10" fmla="*/ 70485 h 196290"/>
                      <a:gd name="connsiteX11" fmla="*/ 63534 w 487268"/>
                      <a:gd name="connsiteY11" fmla="*/ 62865 h 196290"/>
                      <a:gd name="connsiteX12" fmla="*/ 82584 w 487268"/>
                      <a:gd name="connsiteY12" fmla="*/ 47625 h 196290"/>
                      <a:gd name="connsiteX13" fmla="*/ 95919 w 487268"/>
                      <a:gd name="connsiteY13" fmla="*/ 41910 h 196290"/>
                      <a:gd name="connsiteX14" fmla="*/ 101634 w 487268"/>
                      <a:gd name="connsiteY14" fmla="*/ 38100 h 196290"/>
                      <a:gd name="connsiteX15" fmla="*/ 113064 w 487268"/>
                      <a:gd name="connsiteY15" fmla="*/ 34290 h 196290"/>
                      <a:gd name="connsiteX16" fmla="*/ 128304 w 487268"/>
                      <a:gd name="connsiteY16" fmla="*/ 24765 h 196290"/>
                      <a:gd name="connsiteX17" fmla="*/ 139734 w 487268"/>
                      <a:gd name="connsiteY17" fmla="*/ 17145 h 196290"/>
                      <a:gd name="connsiteX18" fmla="*/ 145449 w 487268"/>
                      <a:gd name="connsiteY18" fmla="*/ 15240 h 196290"/>
                      <a:gd name="connsiteX19" fmla="*/ 156879 w 487268"/>
                      <a:gd name="connsiteY19" fmla="*/ 9525 h 196290"/>
                      <a:gd name="connsiteX20" fmla="*/ 172119 w 487268"/>
                      <a:gd name="connsiteY20" fmla="*/ 7620 h 196290"/>
                      <a:gd name="connsiteX21" fmla="*/ 196884 w 487268"/>
                      <a:gd name="connsiteY21" fmla="*/ 5715 h 196290"/>
                      <a:gd name="connsiteX22" fmla="*/ 212124 w 487268"/>
                      <a:gd name="connsiteY22" fmla="*/ 1905 h 196290"/>
                      <a:gd name="connsiteX23" fmla="*/ 219744 w 487268"/>
                      <a:gd name="connsiteY23" fmla="*/ 0 h 196290"/>
                      <a:gd name="connsiteX24" fmla="*/ 231174 w 487268"/>
                      <a:gd name="connsiteY24" fmla="*/ 1905 h 196290"/>
                      <a:gd name="connsiteX25" fmla="*/ 238794 w 487268"/>
                      <a:gd name="connsiteY25" fmla="*/ 5715 h 196290"/>
                      <a:gd name="connsiteX26" fmla="*/ 246414 w 487268"/>
                      <a:gd name="connsiteY26" fmla="*/ 3810 h 196290"/>
                      <a:gd name="connsiteX27" fmla="*/ 301659 w 487268"/>
                      <a:gd name="connsiteY27" fmla="*/ 15240 h 196290"/>
                      <a:gd name="connsiteX28" fmla="*/ 263559 w 487268"/>
                      <a:gd name="connsiteY28" fmla="*/ 7620 h 196290"/>
                      <a:gd name="connsiteX29" fmla="*/ 337854 w 487268"/>
                      <a:gd name="connsiteY29" fmla="*/ 30480 h 196290"/>
                      <a:gd name="connsiteX30" fmla="*/ 368334 w 487268"/>
                      <a:gd name="connsiteY30" fmla="*/ 49530 h 196290"/>
                      <a:gd name="connsiteX31" fmla="*/ 425484 w 487268"/>
                      <a:gd name="connsiteY31" fmla="*/ 80010 h 196290"/>
                      <a:gd name="connsiteX32" fmla="*/ 436914 w 487268"/>
                      <a:gd name="connsiteY32" fmla="*/ 83820 h 196290"/>
                      <a:gd name="connsiteX33" fmla="*/ 440724 w 487268"/>
                      <a:gd name="connsiteY33" fmla="*/ 89535 h 196290"/>
                      <a:gd name="connsiteX34" fmla="*/ 446439 w 487268"/>
                      <a:gd name="connsiteY34" fmla="*/ 93345 h 196290"/>
                      <a:gd name="connsiteX35" fmla="*/ 454059 w 487268"/>
                      <a:gd name="connsiteY35" fmla="*/ 100965 h 196290"/>
                      <a:gd name="connsiteX36" fmla="*/ 461679 w 487268"/>
                      <a:gd name="connsiteY36" fmla="*/ 108585 h 196290"/>
                      <a:gd name="connsiteX37" fmla="*/ 463584 w 487268"/>
                      <a:gd name="connsiteY37" fmla="*/ 114300 h 196290"/>
                      <a:gd name="connsiteX38" fmla="*/ 476919 w 487268"/>
                      <a:gd name="connsiteY38" fmla="*/ 118110 h 196290"/>
                      <a:gd name="connsiteX39" fmla="*/ 482634 w 487268"/>
                      <a:gd name="connsiteY39" fmla="*/ 121920 h 196290"/>
                      <a:gd name="connsiteX40" fmla="*/ 484539 w 487268"/>
                      <a:gd name="connsiteY40" fmla="*/ 165735 h 196290"/>
                      <a:gd name="connsiteX41" fmla="*/ 480729 w 487268"/>
                      <a:gd name="connsiteY41" fmla="*/ 173355 h 196290"/>
                      <a:gd name="connsiteX42" fmla="*/ 475014 w 487268"/>
                      <a:gd name="connsiteY42" fmla="*/ 175260 h 196290"/>
                      <a:gd name="connsiteX43" fmla="*/ 457869 w 487268"/>
                      <a:gd name="connsiteY43" fmla="*/ 180975 h 196290"/>
                      <a:gd name="connsiteX44" fmla="*/ 446439 w 487268"/>
                      <a:gd name="connsiteY44" fmla="*/ 179070 h 196290"/>
                      <a:gd name="connsiteX45" fmla="*/ 429294 w 487268"/>
                      <a:gd name="connsiteY45" fmla="*/ 169545 h 196290"/>
                      <a:gd name="connsiteX46" fmla="*/ 417864 w 487268"/>
                      <a:gd name="connsiteY46" fmla="*/ 161925 h 196290"/>
                      <a:gd name="connsiteX47" fmla="*/ 414054 w 487268"/>
                      <a:gd name="connsiteY47" fmla="*/ 156210 h 196290"/>
                      <a:gd name="connsiteX48" fmla="*/ 408339 w 487268"/>
                      <a:gd name="connsiteY48" fmla="*/ 154305 h 196290"/>
                      <a:gd name="connsiteX49" fmla="*/ 406434 w 487268"/>
                      <a:gd name="connsiteY49" fmla="*/ 148590 h 196290"/>
                      <a:gd name="connsiteX50" fmla="*/ 395004 w 487268"/>
                      <a:gd name="connsiteY50" fmla="*/ 140970 h 196290"/>
                      <a:gd name="connsiteX51" fmla="*/ 391194 w 487268"/>
                      <a:gd name="connsiteY51" fmla="*/ 135255 h 196290"/>
                      <a:gd name="connsiteX52" fmla="*/ 383574 w 487268"/>
                      <a:gd name="connsiteY52" fmla="*/ 131445 h 196290"/>
                      <a:gd name="connsiteX53" fmla="*/ 335949 w 487268"/>
                      <a:gd name="connsiteY53" fmla="*/ 110490 h 196290"/>
                      <a:gd name="connsiteX54" fmla="*/ 284514 w 487268"/>
                      <a:gd name="connsiteY54" fmla="*/ 93345 h 196290"/>
                      <a:gd name="connsiteX55" fmla="*/ 276894 w 487268"/>
                      <a:gd name="connsiteY55" fmla="*/ 89535 h 196290"/>
                      <a:gd name="connsiteX56" fmla="*/ 269274 w 487268"/>
                      <a:gd name="connsiteY56" fmla="*/ 87630 h 196290"/>
                      <a:gd name="connsiteX57" fmla="*/ 240699 w 487268"/>
                      <a:gd name="connsiteY57" fmla="*/ 81915 h 196290"/>
                      <a:gd name="connsiteX58" fmla="*/ 179739 w 487268"/>
                      <a:gd name="connsiteY58" fmla="*/ 85725 h 196290"/>
                      <a:gd name="connsiteX59" fmla="*/ 174024 w 487268"/>
                      <a:gd name="connsiteY59" fmla="*/ 87630 h 196290"/>
                      <a:gd name="connsiteX60" fmla="*/ 141639 w 487268"/>
                      <a:gd name="connsiteY60" fmla="*/ 102870 h 196290"/>
                      <a:gd name="connsiteX61" fmla="*/ 114969 w 487268"/>
                      <a:gd name="connsiteY61" fmla="*/ 127635 h 196290"/>
                      <a:gd name="connsiteX62" fmla="*/ 73059 w 487268"/>
                      <a:gd name="connsiteY62" fmla="*/ 167640 h 196290"/>
                      <a:gd name="connsiteX0" fmla="*/ 75104 w 489313"/>
                      <a:gd name="connsiteY0" fmla="*/ 167640 h 180975"/>
                      <a:gd name="connsiteX1" fmla="*/ 6524 w 489313"/>
                      <a:gd name="connsiteY1" fmla="*/ 175260 h 180975"/>
                      <a:gd name="connsiteX2" fmla="*/ 2714 w 489313"/>
                      <a:gd name="connsiteY2" fmla="*/ 169545 h 180975"/>
                      <a:gd name="connsiteX3" fmla="*/ 6524 w 489313"/>
                      <a:gd name="connsiteY3" fmla="*/ 137160 h 180975"/>
                      <a:gd name="connsiteX4" fmla="*/ 14144 w 489313"/>
                      <a:gd name="connsiteY4" fmla="*/ 114300 h 180975"/>
                      <a:gd name="connsiteX5" fmla="*/ 27479 w 489313"/>
                      <a:gd name="connsiteY5" fmla="*/ 97155 h 180975"/>
                      <a:gd name="connsiteX6" fmla="*/ 33194 w 489313"/>
                      <a:gd name="connsiteY6" fmla="*/ 95250 h 180975"/>
                      <a:gd name="connsiteX7" fmla="*/ 35099 w 489313"/>
                      <a:gd name="connsiteY7" fmla="*/ 87630 h 180975"/>
                      <a:gd name="connsiteX8" fmla="*/ 40814 w 489313"/>
                      <a:gd name="connsiteY8" fmla="*/ 85725 h 180975"/>
                      <a:gd name="connsiteX9" fmla="*/ 57959 w 489313"/>
                      <a:gd name="connsiteY9" fmla="*/ 70485 h 180975"/>
                      <a:gd name="connsiteX10" fmla="*/ 65579 w 489313"/>
                      <a:gd name="connsiteY10" fmla="*/ 62865 h 180975"/>
                      <a:gd name="connsiteX11" fmla="*/ 84629 w 489313"/>
                      <a:gd name="connsiteY11" fmla="*/ 47625 h 180975"/>
                      <a:gd name="connsiteX12" fmla="*/ 97964 w 489313"/>
                      <a:gd name="connsiteY12" fmla="*/ 41910 h 180975"/>
                      <a:gd name="connsiteX13" fmla="*/ 103679 w 489313"/>
                      <a:gd name="connsiteY13" fmla="*/ 38100 h 180975"/>
                      <a:gd name="connsiteX14" fmla="*/ 115109 w 489313"/>
                      <a:gd name="connsiteY14" fmla="*/ 34290 h 180975"/>
                      <a:gd name="connsiteX15" fmla="*/ 130349 w 489313"/>
                      <a:gd name="connsiteY15" fmla="*/ 24765 h 180975"/>
                      <a:gd name="connsiteX16" fmla="*/ 141779 w 489313"/>
                      <a:gd name="connsiteY16" fmla="*/ 17145 h 180975"/>
                      <a:gd name="connsiteX17" fmla="*/ 147494 w 489313"/>
                      <a:gd name="connsiteY17" fmla="*/ 15240 h 180975"/>
                      <a:gd name="connsiteX18" fmla="*/ 158924 w 489313"/>
                      <a:gd name="connsiteY18" fmla="*/ 9525 h 180975"/>
                      <a:gd name="connsiteX19" fmla="*/ 174164 w 489313"/>
                      <a:gd name="connsiteY19" fmla="*/ 7620 h 180975"/>
                      <a:gd name="connsiteX20" fmla="*/ 198929 w 489313"/>
                      <a:gd name="connsiteY20" fmla="*/ 5715 h 180975"/>
                      <a:gd name="connsiteX21" fmla="*/ 214169 w 489313"/>
                      <a:gd name="connsiteY21" fmla="*/ 1905 h 180975"/>
                      <a:gd name="connsiteX22" fmla="*/ 221789 w 489313"/>
                      <a:gd name="connsiteY22" fmla="*/ 0 h 180975"/>
                      <a:gd name="connsiteX23" fmla="*/ 233219 w 489313"/>
                      <a:gd name="connsiteY23" fmla="*/ 1905 h 180975"/>
                      <a:gd name="connsiteX24" fmla="*/ 240839 w 489313"/>
                      <a:gd name="connsiteY24" fmla="*/ 5715 h 180975"/>
                      <a:gd name="connsiteX25" fmla="*/ 248459 w 489313"/>
                      <a:gd name="connsiteY25" fmla="*/ 3810 h 180975"/>
                      <a:gd name="connsiteX26" fmla="*/ 303704 w 489313"/>
                      <a:gd name="connsiteY26" fmla="*/ 15240 h 180975"/>
                      <a:gd name="connsiteX27" fmla="*/ 265604 w 489313"/>
                      <a:gd name="connsiteY27" fmla="*/ 7620 h 180975"/>
                      <a:gd name="connsiteX28" fmla="*/ 339899 w 489313"/>
                      <a:gd name="connsiteY28" fmla="*/ 30480 h 180975"/>
                      <a:gd name="connsiteX29" fmla="*/ 370379 w 489313"/>
                      <a:gd name="connsiteY29" fmla="*/ 49530 h 180975"/>
                      <a:gd name="connsiteX30" fmla="*/ 427529 w 489313"/>
                      <a:gd name="connsiteY30" fmla="*/ 80010 h 180975"/>
                      <a:gd name="connsiteX31" fmla="*/ 438959 w 489313"/>
                      <a:gd name="connsiteY31" fmla="*/ 83820 h 180975"/>
                      <a:gd name="connsiteX32" fmla="*/ 442769 w 489313"/>
                      <a:gd name="connsiteY32" fmla="*/ 89535 h 180975"/>
                      <a:gd name="connsiteX33" fmla="*/ 448484 w 489313"/>
                      <a:gd name="connsiteY33" fmla="*/ 93345 h 180975"/>
                      <a:gd name="connsiteX34" fmla="*/ 456104 w 489313"/>
                      <a:gd name="connsiteY34" fmla="*/ 100965 h 180975"/>
                      <a:gd name="connsiteX35" fmla="*/ 463724 w 489313"/>
                      <a:gd name="connsiteY35" fmla="*/ 108585 h 180975"/>
                      <a:gd name="connsiteX36" fmla="*/ 465629 w 489313"/>
                      <a:gd name="connsiteY36" fmla="*/ 114300 h 180975"/>
                      <a:gd name="connsiteX37" fmla="*/ 478964 w 489313"/>
                      <a:gd name="connsiteY37" fmla="*/ 118110 h 180975"/>
                      <a:gd name="connsiteX38" fmla="*/ 484679 w 489313"/>
                      <a:gd name="connsiteY38" fmla="*/ 121920 h 180975"/>
                      <a:gd name="connsiteX39" fmla="*/ 486584 w 489313"/>
                      <a:gd name="connsiteY39" fmla="*/ 165735 h 180975"/>
                      <a:gd name="connsiteX40" fmla="*/ 482774 w 489313"/>
                      <a:gd name="connsiteY40" fmla="*/ 173355 h 180975"/>
                      <a:gd name="connsiteX41" fmla="*/ 477059 w 489313"/>
                      <a:gd name="connsiteY41" fmla="*/ 175260 h 180975"/>
                      <a:gd name="connsiteX42" fmla="*/ 459914 w 489313"/>
                      <a:gd name="connsiteY42" fmla="*/ 180975 h 180975"/>
                      <a:gd name="connsiteX43" fmla="*/ 448484 w 489313"/>
                      <a:gd name="connsiteY43" fmla="*/ 179070 h 180975"/>
                      <a:gd name="connsiteX44" fmla="*/ 431339 w 489313"/>
                      <a:gd name="connsiteY44" fmla="*/ 169545 h 180975"/>
                      <a:gd name="connsiteX45" fmla="*/ 419909 w 489313"/>
                      <a:gd name="connsiteY45" fmla="*/ 161925 h 180975"/>
                      <a:gd name="connsiteX46" fmla="*/ 416099 w 489313"/>
                      <a:gd name="connsiteY46" fmla="*/ 156210 h 180975"/>
                      <a:gd name="connsiteX47" fmla="*/ 410384 w 489313"/>
                      <a:gd name="connsiteY47" fmla="*/ 154305 h 180975"/>
                      <a:gd name="connsiteX48" fmla="*/ 408479 w 489313"/>
                      <a:gd name="connsiteY48" fmla="*/ 148590 h 180975"/>
                      <a:gd name="connsiteX49" fmla="*/ 397049 w 489313"/>
                      <a:gd name="connsiteY49" fmla="*/ 140970 h 180975"/>
                      <a:gd name="connsiteX50" fmla="*/ 393239 w 489313"/>
                      <a:gd name="connsiteY50" fmla="*/ 135255 h 180975"/>
                      <a:gd name="connsiteX51" fmla="*/ 385619 w 489313"/>
                      <a:gd name="connsiteY51" fmla="*/ 131445 h 180975"/>
                      <a:gd name="connsiteX52" fmla="*/ 337994 w 489313"/>
                      <a:gd name="connsiteY52" fmla="*/ 110490 h 180975"/>
                      <a:gd name="connsiteX53" fmla="*/ 286559 w 489313"/>
                      <a:gd name="connsiteY53" fmla="*/ 93345 h 180975"/>
                      <a:gd name="connsiteX54" fmla="*/ 278939 w 489313"/>
                      <a:gd name="connsiteY54" fmla="*/ 89535 h 180975"/>
                      <a:gd name="connsiteX55" fmla="*/ 271319 w 489313"/>
                      <a:gd name="connsiteY55" fmla="*/ 87630 h 180975"/>
                      <a:gd name="connsiteX56" fmla="*/ 242744 w 489313"/>
                      <a:gd name="connsiteY56" fmla="*/ 81915 h 180975"/>
                      <a:gd name="connsiteX57" fmla="*/ 181784 w 489313"/>
                      <a:gd name="connsiteY57" fmla="*/ 85725 h 180975"/>
                      <a:gd name="connsiteX58" fmla="*/ 176069 w 489313"/>
                      <a:gd name="connsiteY58" fmla="*/ 87630 h 180975"/>
                      <a:gd name="connsiteX59" fmla="*/ 143684 w 489313"/>
                      <a:gd name="connsiteY59" fmla="*/ 102870 h 180975"/>
                      <a:gd name="connsiteX60" fmla="*/ 117014 w 489313"/>
                      <a:gd name="connsiteY60" fmla="*/ 127635 h 180975"/>
                      <a:gd name="connsiteX61" fmla="*/ 75104 w 489313"/>
                      <a:gd name="connsiteY61" fmla="*/ 167640 h 180975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114970 w 487269"/>
                      <a:gd name="connsiteY60" fmla="*/ 127635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67345 w 487269"/>
                      <a:gd name="connsiteY60" fmla="*/ 15621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141640 w 487269"/>
                      <a:gd name="connsiteY59" fmla="*/ 10287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2573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74025 w 487269"/>
                      <a:gd name="connsiteY58" fmla="*/ 87630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2100 w 487269"/>
                      <a:gd name="connsiteY0" fmla="*/ 194310 h 195971"/>
                      <a:gd name="connsiteX1" fmla="*/ 4480 w 487269"/>
                      <a:gd name="connsiteY1" fmla="*/ 175260 h 195971"/>
                      <a:gd name="connsiteX2" fmla="*/ 670 w 487269"/>
                      <a:gd name="connsiteY2" fmla="*/ 169545 h 195971"/>
                      <a:gd name="connsiteX3" fmla="*/ 4480 w 487269"/>
                      <a:gd name="connsiteY3" fmla="*/ 137160 h 195971"/>
                      <a:gd name="connsiteX4" fmla="*/ 12100 w 487269"/>
                      <a:gd name="connsiteY4" fmla="*/ 114300 h 195971"/>
                      <a:gd name="connsiteX5" fmla="*/ 25435 w 487269"/>
                      <a:gd name="connsiteY5" fmla="*/ 97155 h 195971"/>
                      <a:gd name="connsiteX6" fmla="*/ 31150 w 487269"/>
                      <a:gd name="connsiteY6" fmla="*/ 95250 h 195971"/>
                      <a:gd name="connsiteX7" fmla="*/ 33055 w 487269"/>
                      <a:gd name="connsiteY7" fmla="*/ 87630 h 195971"/>
                      <a:gd name="connsiteX8" fmla="*/ 38770 w 487269"/>
                      <a:gd name="connsiteY8" fmla="*/ 85725 h 195971"/>
                      <a:gd name="connsiteX9" fmla="*/ 55915 w 487269"/>
                      <a:gd name="connsiteY9" fmla="*/ 70485 h 195971"/>
                      <a:gd name="connsiteX10" fmla="*/ 63535 w 487269"/>
                      <a:gd name="connsiteY10" fmla="*/ 62865 h 195971"/>
                      <a:gd name="connsiteX11" fmla="*/ 82585 w 487269"/>
                      <a:gd name="connsiteY11" fmla="*/ 47625 h 195971"/>
                      <a:gd name="connsiteX12" fmla="*/ 95920 w 487269"/>
                      <a:gd name="connsiteY12" fmla="*/ 41910 h 195971"/>
                      <a:gd name="connsiteX13" fmla="*/ 101635 w 487269"/>
                      <a:gd name="connsiteY13" fmla="*/ 38100 h 195971"/>
                      <a:gd name="connsiteX14" fmla="*/ 113065 w 487269"/>
                      <a:gd name="connsiteY14" fmla="*/ 34290 h 195971"/>
                      <a:gd name="connsiteX15" fmla="*/ 128305 w 487269"/>
                      <a:gd name="connsiteY15" fmla="*/ 24765 h 195971"/>
                      <a:gd name="connsiteX16" fmla="*/ 139735 w 487269"/>
                      <a:gd name="connsiteY16" fmla="*/ 17145 h 195971"/>
                      <a:gd name="connsiteX17" fmla="*/ 145450 w 487269"/>
                      <a:gd name="connsiteY17" fmla="*/ 15240 h 195971"/>
                      <a:gd name="connsiteX18" fmla="*/ 156880 w 487269"/>
                      <a:gd name="connsiteY18" fmla="*/ 9525 h 195971"/>
                      <a:gd name="connsiteX19" fmla="*/ 172120 w 487269"/>
                      <a:gd name="connsiteY19" fmla="*/ 7620 h 195971"/>
                      <a:gd name="connsiteX20" fmla="*/ 196885 w 487269"/>
                      <a:gd name="connsiteY20" fmla="*/ 5715 h 195971"/>
                      <a:gd name="connsiteX21" fmla="*/ 212125 w 487269"/>
                      <a:gd name="connsiteY21" fmla="*/ 1905 h 195971"/>
                      <a:gd name="connsiteX22" fmla="*/ 219745 w 487269"/>
                      <a:gd name="connsiteY22" fmla="*/ 0 h 195971"/>
                      <a:gd name="connsiteX23" fmla="*/ 231175 w 487269"/>
                      <a:gd name="connsiteY23" fmla="*/ 1905 h 195971"/>
                      <a:gd name="connsiteX24" fmla="*/ 238795 w 487269"/>
                      <a:gd name="connsiteY24" fmla="*/ 5715 h 195971"/>
                      <a:gd name="connsiteX25" fmla="*/ 246415 w 487269"/>
                      <a:gd name="connsiteY25" fmla="*/ 3810 h 195971"/>
                      <a:gd name="connsiteX26" fmla="*/ 301660 w 487269"/>
                      <a:gd name="connsiteY26" fmla="*/ 15240 h 195971"/>
                      <a:gd name="connsiteX27" fmla="*/ 263560 w 487269"/>
                      <a:gd name="connsiteY27" fmla="*/ 7620 h 195971"/>
                      <a:gd name="connsiteX28" fmla="*/ 337855 w 487269"/>
                      <a:gd name="connsiteY28" fmla="*/ 30480 h 195971"/>
                      <a:gd name="connsiteX29" fmla="*/ 368335 w 487269"/>
                      <a:gd name="connsiteY29" fmla="*/ 49530 h 195971"/>
                      <a:gd name="connsiteX30" fmla="*/ 425485 w 487269"/>
                      <a:gd name="connsiteY30" fmla="*/ 80010 h 195971"/>
                      <a:gd name="connsiteX31" fmla="*/ 436915 w 487269"/>
                      <a:gd name="connsiteY31" fmla="*/ 83820 h 195971"/>
                      <a:gd name="connsiteX32" fmla="*/ 440725 w 487269"/>
                      <a:gd name="connsiteY32" fmla="*/ 89535 h 195971"/>
                      <a:gd name="connsiteX33" fmla="*/ 446440 w 487269"/>
                      <a:gd name="connsiteY33" fmla="*/ 93345 h 195971"/>
                      <a:gd name="connsiteX34" fmla="*/ 454060 w 487269"/>
                      <a:gd name="connsiteY34" fmla="*/ 100965 h 195971"/>
                      <a:gd name="connsiteX35" fmla="*/ 461680 w 487269"/>
                      <a:gd name="connsiteY35" fmla="*/ 108585 h 195971"/>
                      <a:gd name="connsiteX36" fmla="*/ 463585 w 487269"/>
                      <a:gd name="connsiteY36" fmla="*/ 114300 h 195971"/>
                      <a:gd name="connsiteX37" fmla="*/ 476920 w 487269"/>
                      <a:gd name="connsiteY37" fmla="*/ 118110 h 195971"/>
                      <a:gd name="connsiteX38" fmla="*/ 482635 w 487269"/>
                      <a:gd name="connsiteY38" fmla="*/ 121920 h 195971"/>
                      <a:gd name="connsiteX39" fmla="*/ 484540 w 487269"/>
                      <a:gd name="connsiteY39" fmla="*/ 165735 h 195971"/>
                      <a:gd name="connsiteX40" fmla="*/ 480730 w 487269"/>
                      <a:gd name="connsiteY40" fmla="*/ 173355 h 195971"/>
                      <a:gd name="connsiteX41" fmla="*/ 475015 w 487269"/>
                      <a:gd name="connsiteY41" fmla="*/ 175260 h 195971"/>
                      <a:gd name="connsiteX42" fmla="*/ 457870 w 487269"/>
                      <a:gd name="connsiteY42" fmla="*/ 180975 h 195971"/>
                      <a:gd name="connsiteX43" fmla="*/ 446440 w 487269"/>
                      <a:gd name="connsiteY43" fmla="*/ 179070 h 195971"/>
                      <a:gd name="connsiteX44" fmla="*/ 429295 w 487269"/>
                      <a:gd name="connsiteY44" fmla="*/ 169545 h 195971"/>
                      <a:gd name="connsiteX45" fmla="*/ 417865 w 487269"/>
                      <a:gd name="connsiteY45" fmla="*/ 161925 h 195971"/>
                      <a:gd name="connsiteX46" fmla="*/ 414055 w 487269"/>
                      <a:gd name="connsiteY46" fmla="*/ 156210 h 195971"/>
                      <a:gd name="connsiteX47" fmla="*/ 408340 w 487269"/>
                      <a:gd name="connsiteY47" fmla="*/ 154305 h 195971"/>
                      <a:gd name="connsiteX48" fmla="*/ 406435 w 487269"/>
                      <a:gd name="connsiteY48" fmla="*/ 148590 h 195971"/>
                      <a:gd name="connsiteX49" fmla="*/ 395005 w 487269"/>
                      <a:gd name="connsiteY49" fmla="*/ 140970 h 195971"/>
                      <a:gd name="connsiteX50" fmla="*/ 391195 w 487269"/>
                      <a:gd name="connsiteY50" fmla="*/ 135255 h 195971"/>
                      <a:gd name="connsiteX51" fmla="*/ 383575 w 487269"/>
                      <a:gd name="connsiteY51" fmla="*/ 131445 h 195971"/>
                      <a:gd name="connsiteX52" fmla="*/ 335950 w 487269"/>
                      <a:gd name="connsiteY52" fmla="*/ 110490 h 195971"/>
                      <a:gd name="connsiteX53" fmla="*/ 284515 w 487269"/>
                      <a:gd name="connsiteY53" fmla="*/ 93345 h 195971"/>
                      <a:gd name="connsiteX54" fmla="*/ 276895 w 487269"/>
                      <a:gd name="connsiteY54" fmla="*/ 89535 h 195971"/>
                      <a:gd name="connsiteX55" fmla="*/ 269275 w 487269"/>
                      <a:gd name="connsiteY55" fmla="*/ 87630 h 195971"/>
                      <a:gd name="connsiteX56" fmla="*/ 240700 w 487269"/>
                      <a:gd name="connsiteY56" fmla="*/ 81915 h 195971"/>
                      <a:gd name="connsiteX57" fmla="*/ 179740 w 487269"/>
                      <a:gd name="connsiteY57" fmla="*/ 85725 h 195971"/>
                      <a:gd name="connsiteX58" fmla="*/ 143545 w 487269"/>
                      <a:gd name="connsiteY58" fmla="*/ 97155 h 195971"/>
                      <a:gd name="connsiteX59" fmla="*/ 94015 w 487269"/>
                      <a:gd name="connsiteY59" fmla="*/ 133350 h 195971"/>
                      <a:gd name="connsiteX60" fmla="*/ 46390 w 487269"/>
                      <a:gd name="connsiteY60" fmla="*/ 179070 h 195971"/>
                      <a:gd name="connsiteX61" fmla="*/ 12100 w 487269"/>
                      <a:gd name="connsiteY61" fmla="*/ 194310 h 195971"/>
                      <a:gd name="connsiteX0" fmla="*/ 10338 w 485507"/>
                      <a:gd name="connsiteY0" fmla="*/ 194310 h 196322"/>
                      <a:gd name="connsiteX1" fmla="*/ 2718 w 485507"/>
                      <a:gd name="connsiteY1" fmla="*/ 175260 h 196322"/>
                      <a:gd name="connsiteX2" fmla="*/ 2718 w 485507"/>
                      <a:gd name="connsiteY2" fmla="*/ 137160 h 196322"/>
                      <a:gd name="connsiteX3" fmla="*/ 10338 w 485507"/>
                      <a:gd name="connsiteY3" fmla="*/ 114300 h 196322"/>
                      <a:gd name="connsiteX4" fmla="*/ 23673 w 485507"/>
                      <a:gd name="connsiteY4" fmla="*/ 97155 h 196322"/>
                      <a:gd name="connsiteX5" fmla="*/ 29388 w 485507"/>
                      <a:gd name="connsiteY5" fmla="*/ 95250 h 196322"/>
                      <a:gd name="connsiteX6" fmla="*/ 31293 w 485507"/>
                      <a:gd name="connsiteY6" fmla="*/ 87630 h 196322"/>
                      <a:gd name="connsiteX7" fmla="*/ 37008 w 485507"/>
                      <a:gd name="connsiteY7" fmla="*/ 85725 h 196322"/>
                      <a:gd name="connsiteX8" fmla="*/ 54153 w 485507"/>
                      <a:gd name="connsiteY8" fmla="*/ 70485 h 196322"/>
                      <a:gd name="connsiteX9" fmla="*/ 61773 w 485507"/>
                      <a:gd name="connsiteY9" fmla="*/ 62865 h 196322"/>
                      <a:gd name="connsiteX10" fmla="*/ 80823 w 485507"/>
                      <a:gd name="connsiteY10" fmla="*/ 47625 h 196322"/>
                      <a:gd name="connsiteX11" fmla="*/ 94158 w 485507"/>
                      <a:gd name="connsiteY11" fmla="*/ 41910 h 196322"/>
                      <a:gd name="connsiteX12" fmla="*/ 99873 w 485507"/>
                      <a:gd name="connsiteY12" fmla="*/ 38100 h 196322"/>
                      <a:gd name="connsiteX13" fmla="*/ 111303 w 485507"/>
                      <a:gd name="connsiteY13" fmla="*/ 34290 h 196322"/>
                      <a:gd name="connsiteX14" fmla="*/ 126543 w 485507"/>
                      <a:gd name="connsiteY14" fmla="*/ 24765 h 196322"/>
                      <a:gd name="connsiteX15" fmla="*/ 137973 w 485507"/>
                      <a:gd name="connsiteY15" fmla="*/ 17145 h 196322"/>
                      <a:gd name="connsiteX16" fmla="*/ 143688 w 485507"/>
                      <a:gd name="connsiteY16" fmla="*/ 15240 h 196322"/>
                      <a:gd name="connsiteX17" fmla="*/ 155118 w 485507"/>
                      <a:gd name="connsiteY17" fmla="*/ 9525 h 196322"/>
                      <a:gd name="connsiteX18" fmla="*/ 170358 w 485507"/>
                      <a:gd name="connsiteY18" fmla="*/ 7620 h 196322"/>
                      <a:gd name="connsiteX19" fmla="*/ 195123 w 485507"/>
                      <a:gd name="connsiteY19" fmla="*/ 5715 h 196322"/>
                      <a:gd name="connsiteX20" fmla="*/ 210363 w 485507"/>
                      <a:gd name="connsiteY20" fmla="*/ 1905 h 196322"/>
                      <a:gd name="connsiteX21" fmla="*/ 217983 w 485507"/>
                      <a:gd name="connsiteY21" fmla="*/ 0 h 196322"/>
                      <a:gd name="connsiteX22" fmla="*/ 229413 w 485507"/>
                      <a:gd name="connsiteY22" fmla="*/ 1905 h 196322"/>
                      <a:gd name="connsiteX23" fmla="*/ 237033 w 485507"/>
                      <a:gd name="connsiteY23" fmla="*/ 5715 h 196322"/>
                      <a:gd name="connsiteX24" fmla="*/ 244653 w 485507"/>
                      <a:gd name="connsiteY24" fmla="*/ 3810 h 196322"/>
                      <a:gd name="connsiteX25" fmla="*/ 299898 w 485507"/>
                      <a:gd name="connsiteY25" fmla="*/ 15240 h 196322"/>
                      <a:gd name="connsiteX26" fmla="*/ 261798 w 485507"/>
                      <a:gd name="connsiteY26" fmla="*/ 7620 h 196322"/>
                      <a:gd name="connsiteX27" fmla="*/ 336093 w 485507"/>
                      <a:gd name="connsiteY27" fmla="*/ 30480 h 196322"/>
                      <a:gd name="connsiteX28" fmla="*/ 366573 w 485507"/>
                      <a:gd name="connsiteY28" fmla="*/ 49530 h 196322"/>
                      <a:gd name="connsiteX29" fmla="*/ 423723 w 485507"/>
                      <a:gd name="connsiteY29" fmla="*/ 80010 h 196322"/>
                      <a:gd name="connsiteX30" fmla="*/ 435153 w 485507"/>
                      <a:gd name="connsiteY30" fmla="*/ 83820 h 196322"/>
                      <a:gd name="connsiteX31" fmla="*/ 438963 w 485507"/>
                      <a:gd name="connsiteY31" fmla="*/ 89535 h 196322"/>
                      <a:gd name="connsiteX32" fmla="*/ 444678 w 485507"/>
                      <a:gd name="connsiteY32" fmla="*/ 93345 h 196322"/>
                      <a:gd name="connsiteX33" fmla="*/ 452298 w 485507"/>
                      <a:gd name="connsiteY33" fmla="*/ 100965 h 196322"/>
                      <a:gd name="connsiteX34" fmla="*/ 459918 w 485507"/>
                      <a:gd name="connsiteY34" fmla="*/ 108585 h 196322"/>
                      <a:gd name="connsiteX35" fmla="*/ 461823 w 485507"/>
                      <a:gd name="connsiteY35" fmla="*/ 114300 h 196322"/>
                      <a:gd name="connsiteX36" fmla="*/ 475158 w 485507"/>
                      <a:gd name="connsiteY36" fmla="*/ 118110 h 196322"/>
                      <a:gd name="connsiteX37" fmla="*/ 480873 w 485507"/>
                      <a:gd name="connsiteY37" fmla="*/ 121920 h 196322"/>
                      <a:gd name="connsiteX38" fmla="*/ 482778 w 485507"/>
                      <a:gd name="connsiteY38" fmla="*/ 165735 h 196322"/>
                      <a:gd name="connsiteX39" fmla="*/ 478968 w 485507"/>
                      <a:gd name="connsiteY39" fmla="*/ 173355 h 196322"/>
                      <a:gd name="connsiteX40" fmla="*/ 473253 w 485507"/>
                      <a:gd name="connsiteY40" fmla="*/ 175260 h 196322"/>
                      <a:gd name="connsiteX41" fmla="*/ 456108 w 485507"/>
                      <a:gd name="connsiteY41" fmla="*/ 180975 h 196322"/>
                      <a:gd name="connsiteX42" fmla="*/ 444678 w 485507"/>
                      <a:gd name="connsiteY42" fmla="*/ 179070 h 196322"/>
                      <a:gd name="connsiteX43" fmla="*/ 427533 w 485507"/>
                      <a:gd name="connsiteY43" fmla="*/ 169545 h 196322"/>
                      <a:gd name="connsiteX44" fmla="*/ 416103 w 485507"/>
                      <a:gd name="connsiteY44" fmla="*/ 161925 h 196322"/>
                      <a:gd name="connsiteX45" fmla="*/ 412293 w 485507"/>
                      <a:gd name="connsiteY45" fmla="*/ 156210 h 196322"/>
                      <a:gd name="connsiteX46" fmla="*/ 406578 w 485507"/>
                      <a:gd name="connsiteY46" fmla="*/ 154305 h 196322"/>
                      <a:gd name="connsiteX47" fmla="*/ 404673 w 485507"/>
                      <a:gd name="connsiteY47" fmla="*/ 148590 h 196322"/>
                      <a:gd name="connsiteX48" fmla="*/ 393243 w 485507"/>
                      <a:gd name="connsiteY48" fmla="*/ 140970 h 196322"/>
                      <a:gd name="connsiteX49" fmla="*/ 389433 w 485507"/>
                      <a:gd name="connsiteY49" fmla="*/ 135255 h 196322"/>
                      <a:gd name="connsiteX50" fmla="*/ 381813 w 485507"/>
                      <a:gd name="connsiteY50" fmla="*/ 131445 h 196322"/>
                      <a:gd name="connsiteX51" fmla="*/ 334188 w 485507"/>
                      <a:gd name="connsiteY51" fmla="*/ 110490 h 196322"/>
                      <a:gd name="connsiteX52" fmla="*/ 282753 w 485507"/>
                      <a:gd name="connsiteY52" fmla="*/ 93345 h 196322"/>
                      <a:gd name="connsiteX53" fmla="*/ 275133 w 485507"/>
                      <a:gd name="connsiteY53" fmla="*/ 89535 h 196322"/>
                      <a:gd name="connsiteX54" fmla="*/ 267513 w 485507"/>
                      <a:gd name="connsiteY54" fmla="*/ 87630 h 196322"/>
                      <a:gd name="connsiteX55" fmla="*/ 238938 w 485507"/>
                      <a:gd name="connsiteY55" fmla="*/ 81915 h 196322"/>
                      <a:gd name="connsiteX56" fmla="*/ 177978 w 485507"/>
                      <a:gd name="connsiteY56" fmla="*/ 85725 h 196322"/>
                      <a:gd name="connsiteX57" fmla="*/ 141783 w 485507"/>
                      <a:gd name="connsiteY57" fmla="*/ 97155 h 196322"/>
                      <a:gd name="connsiteX58" fmla="*/ 92253 w 485507"/>
                      <a:gd name="connsiteY58" fmla="*/ 133350 h 196322"/>
                      <a:gd name="connsiteX59" fmla="*/ 44628 w 485507"/>
                      <a:gd name="connsiteY59" fmla="*/ 179070 h 196322"/>
                      <a:gd name="connsiteX60" fmla="*/ 10338 w 485507"/>
                      <a:gd name="connsiteY60" fmla="*/ 194310 h 196322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37696 w 486195"/>
                      <a:gd name="connsiteY7" fmla="*/ 85725 h 182775"/>
                      <a:gd name="connsiteX8" fmla="*/ 54841 w 486195"/>
                      <a:gd name="connsiteY8" fmla="*/ 70485 h 182775"/>
                      <a:gd name="connsiteX9" fmla="*/ 62461 w 486195"/>
                      <a:gd name="connsiteY9" fmla="*/ 62865 h 182775"/>
                      <a:gd name="connsiteX10" fmla="*/ 81511 w 486195"/>
                      <a:gd name="connsiteY10" fmla="*/ 47625 h 182775"/>
                      <a:gd name="connsiteX11" fmla="*/ 94846 w 486195"/>
                      <a:gd name="connsiteY11" fmla="*/ 41910 h 182775"/>
                      <a:gd name="connsiteX12" fmla="*/ 100561 w 486195"/>
                      <a:gd name="connsiteY12" fmla="*/ 38100 h 182775"/>
                      <a:gd name="connsiteX13" fmla="*/ 111991 w 486195"/>
                      <a:gd name="connsiteY13" fmla="*/ 34290 h 182775"/>
                      <a:gd name="connsiteX14" fmla="*/ 127231 w 486195"/>
                      <a:gd name="connsiteY14" fmla="*/ 24765 h 182775"/>
                      <a:gd name="connsiteX15" fmla="*/ 138661 w 486195"/>
                      <a:gd name="connsiteY15" fmla="*/ 17145 h 182775"/>
                      <a:gd name="connsiteX16" fmla="*/ 144376 w 486195"/>
                      <a:gd name="connsiteY16" fmla="*/ 15240 h 182775"/>
                      <a:gd name="connsiteX17" fmla="*/ 155806 w 486195"/>
                      <a:gd name="connsiteY17" fmla="*/ 9525 h 182775"/>
                      <a:gd name="connsiteX18" fmla="*/ 171046 w 486195"/>
                      <a:gd name="connsiteY18" fmla="*/ 7620 h 182775"/>
                      <a:gd name="connsiteX19" fmla="*/ 195811 w 486195"/>
                      <a:gd name="connsiteY19" fmla="*/ 5715 h 182775"/>
                      <a:gd name="connsiteX20" fmla="*/ 211051 w 486195"/>
                      <a:gd name="connsiteY20" fmla="*/ 1905 h 182775"/>
                      <a:gd name="connsiteX21" fmla="*/ 218671 w 486195"/>
                      <a:gd name="connsiteY21" fmla="*/ 0 h 182775"/>
                      <a:gd name="connsiteX22" fmla="*/ 230101 w 486195"/>
                      <a:gd name="connsiteY22" fmla="*/ 1905 h 182775"/>
                      <a:gd name="connsiteX23" fmla="*/ 237721 w 486195"/>
                      <a:gd name="connsiteY23" fmla="*/ 5715 h 182775"/>
                      <a:gd name="connsiteX24" fmla="*/ 245341 w 486195"/>
                      <a:gd name="connsiteY24" fmla="*/ 3810 h 182775"/>
                      <a:gd name="connsiteX25" fmla="*/ 300586 w 486195"/>
                      <a:gd name="connsiteY25" fmla="*/ 15240 h 182775"/>
                      <a:gd name="connsiteX26" fmla="*/ 262486 w 486195"/>
                      <a:gd name="connsiteY26" fmla="*/ 7620 h 182775"/>
                      <a:gd name="connsiteX27" fmla="*/ 336781 w 486195"/>
                      <a:gd name="connsiteY27" fmla="*/ 30480 h 182775"/>
                      <a:gd name="connsiteX28" fmla="*/ 367261 w 486195"/>
                      <a:gd name="connsiteY28" fmla="*/ 49530 h 182775"/>
                      <a:gd name="connsiteX29" fmla="*/ 424411 w 486195"/>
                      <a:gd name="connsiteY29" fmla="*/ 80010 h 182775"/>
                      <a:gd name="connsiteX30" fmla="*/ 435841 w 486195"/>
                      <a:gd name="connsiteY30" fmla="*/ 83820 h 182775"/>
                      <a:gd name="connsiteX31" fmla="*/ 439651 w 486195"/>
                      <a:gd name="connsiteY31" fmla="*/ 89535 h 182775"/>
                      <a:gd name="connsiteX32" fmla="*/ 445366 w 486195"/>
                      <a:gd name="connsiteY32" fmla="*/ 93345 h 182775"/>
                      <a:gd name="connsiteX33" fmla="*/ 452986 w 486195"/>
                      <a:gd name="connsiteY33" fmla="*/ 100965 h 182775"/>
                      <a:gd name="connsiteX34" fmla="*/ 460606 w 486195"/>
                      <a:gd name="connsiteY34" fmla="*/ 108585 h 182775"/>
                      <a:gd name="connsiteX35" fmla="*/ 462511 w 486195"/>
                      <a:gd name="connsiteY35" fmla="*/ 114300 h 182775"/>
                      <a:gd name="connsiteX36" fmla="*/ 475846 w 486195"/>
                      <a:gd name="connsiteY36" fmla="*/ 118110 h 182775"/>
                      <a:gd name="connsiteX37" fmla="*/ 481561 w 486195"/>
                      <a:gd name="connsiteY37" fmla="*/ 121920 h 182775"/>
                      <a:gd name="connsiteX38" fmla="*/ 483466 w 486195"/>
                      <a:gd name="connsiteY38" fmla="*/ 165735 h 182775"/>
                      <a:gd name="connsiteX39" fmla="*/ 479656 w 486195"/>
                      <a:gd name="connsiteY39" fmla="*/ 173355 h 182775"/>
                      <a:gd name="connsiteX40" fmla="*/ 473941 w 486195"/>
                      <a:gd name="connsiteY40" fmla="*/ 175260 h 182775"/>
                      <a:gd name="connsiteX41" fmla="*/ 456796 w 486195"/>
                      <a:gd name="connsiteY41" fmla="*/ 180975 h 182775"/>
                      <a:gd name="connsiteX42" fmla="*/ 445366 w 486195"/>
                      <a:gd name="connsiteY42" fmla="*/ 179070 h 182775"/>
                      <a:gd name="connsiteX43" fmla="*/ 428221 w 486195"/>
                      <a:gd name="connsiteY43" fmla="*/ 169545 h 182775"/>
                      <a:gd name="connsiteX44" fmla="*/ 416791 w 486195"/>
                      <a:gd name="connsiteY44" fmla="*/ 161925 h 182775"/>
                      <a:gd name="connsiteX45" fmla="*/ 412981 w 486195"/>
                      <a:gd name="connsiteY45" fmla="*/ 156210 h 182775"/>
                      <a:gd name="connsiteX46" fmla="*/ 407266 w 486195"/>
                      <a:gd name="connsiteY46" fmla="*/ 154305 h 182775"/>
                      <a:gd name="connsiteX47" fmla="*/ 405361 w 486195"/>
                      <a:gd name="connsiteY47" fmla="*/ 148590 h 182775"/>
                      <a:gd name="connsiteX48" fmla="*/ 393931 w 486195"/>
                      <a:gd name="connsiteY48" fmla="*/ 140970 h 182775"/>
                      <a:gd name="connsiteX49" fmla="*/ 390121 w 486195"/>
                      <a:gd name="connsiteY49" fmla="*/ 135255 h 182775"/>
                      <a:gd name="connsiteX50" fmla="*/ 382501 w 486195"/>
                      <a:gd name="connsiteY50" fmla="*/ 131445 h 182775"/>
                      <a:gd name="connsiteX51" fmla="*/ 334876 w 486195"/>
                      <a:gd name="connsiteY51" fmla="*/ 110490 h 182775"/>
                      <a:gd name="connsiteX52" fmla="*/ 283441 w 486195"/>
                      <a:gd name="connsiteY52" fmla="*/ 93345 h 182775"/>
                      <a:gd name="connsiteX53" fmla="*/ 275821 w 486195"/>
                      <a:gd name="connsiteY53" fmla="*/ 89535 h 182775"/>
                      <a:gd name="connsiteX54" fmla="*/ 268201 w 486195"/>
                      <a:gd name="connsiteY54" fmla="*/ 87630 h 182775"/>
                      <a:gd name="connsiteX55" fmla="*/ 239626 w 486195"/>
                      <a:gd name="connsiteY55" fmla="*/ 81915 h 182775"/>
                      <a:gd name="connsiteX56" fmla="*/ 178666 w 486195"/>
                      <a:gd name="connsiteY56" fmla="*/ 85725 h 182775"/>
                      <a:gd name="connsiteX57" fmla="*/ 142471 w 486195"/>
                      <a:gd name="connsiteY57" fmla="*/ 97155 h 182775"/>
                      <a:gd name="connsiteX58" fmla="*/ 92941 w 486195"/>
                      <a:gd name="connsiteY58" fmla="*/ 133350 h 182775"/>
                      <a:gd name="connsiteX59" fmla="*/ 45316 w 486195"/>
                      <a:gd name="connsiteY59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0076 w 486195"/>
                      <a:gd name="connsiteY5" fmla="*/ 95250 h 182775"/>
                      <a:gd name="connsiteX6" fmla="*/ 31981 w 486195"/>
                      <a:gd name="connsiteY6" fmla="*/ 87630 h 182775"/>
                      <a:gd name="connsiteX7" fmla="*/ 54841 w 486195"/>
                      <a:gd name="connsiteY7" fmla="*/ 70485 h 182775"/>
                      <a:gd name="connsiteX8" fmla="*/ 62461 w 486195"/>
                      <a:gd name="connsiteY8" fmla="*/ 62865 h 182775"/>
                      <a:gd name="connsiteX9" fmla="*/ 81511 w 486195"/>
                      <a:gd name="connsiteY9" fmla="*/ 47625 h 182775"/>
                      <a:gd name="connsiteX10" fmla="*/ 94846 w 486195"/>
                      <a:gd name="connsiteY10" fmla="*/ 41910 h 182775"/>
                      <a:gd name="connsiteX11" fmla="*/ 100561 w 486195"/>
                      <a:gd name="connsiteY11" fmla="*/ 38100 h 182775"/>
                      <a:gd name="connsiteX12" fmla="*/ 111991 w 486195"/>
                      <a:gd name="connsiteY12" fmla="*/ 34290 h 182775"/>
                      <a:gd name="connsiteX13" fmla="*/ 127231 w 486195"/>
                      <a:gd name="connsiteY13" fmla="*/ 24765 h 182775"/>
                      <a:gd name="connsiteX14" fmla="*/ 138661 w 486195"/>
                      <a:gd name="connsiteY14" fmla="*/ 17145 h 182775"/>
                      <a:gd name="connsiteX15" fmla="*/ 144376 w 486195"/>
                      <a:gd name="connsiteY15" fmla="*/ 15240 h 182775"/>
                      <a:gd name="connsiteX16" fmla="*/ 155806 w 486195"/>
                      <a:gd name="connsiteY16" fmla="*/ 9525 h 182775"/>
                      <a:gd name="connsiteX17" fmla="*/ 171046 w 486195"/>
                      <a:gd name="connsiteY17" fmla="*/ 7620 h 182775"/>
                      <a:gd name="connsiteX18" fmla="*/ 195811 w 486195"/>
                      <a:gd name="connsiteY18" fmla="*/ 5715 h 182775"/>
                      <a:gd name="connsiteX19" fmla="*/ 211051 w 486195"/>
                      <a:gd name="connsiteY19" fmla="*/ 1905 h 182775"/>
                      <a:gd name="connsiteX20" fmla="*/ 218671 w 486195"/>
                      <a:gd name="connsiteY20" fmla="*/ 0 h 182775"/>
                      <a:gd name="connsiteX21" fmla="*/ 230101 w 486195"/>
                      <a:gd name="connsiteY21" fmla="*/ 1905 h 182775"/>
                      <a:gd name="connsiteX22" fmla="*/ 237721 w 486195"/>
                      <a:gd name="connsiteY22" fmla="*/ 5715 h 182775"/>
                      <a:gd name="connsiteX23" fmla="*/ 245341 w 486195"/>
                      <a:gd name="connsiteY23" fmla="*/ 3810 h 182775"/>
                      <a:gd name="connsiteX24" fmla="*/ 300586 w 486195"/>
                      <a:gd name="connsiteY24" fmla="*/ 15240 h 182775"/>
                      <a:gd name="connsiteX25" fmla="*/ 262486 w 486195"/>
                      <a:gd name="connsiteY25" fmla="*/ 7620 h 182775"/>
                      <a:gd name="connsiteX26" fmla="*/ 336781 w 486195"/>
                      <a:gd name="connsiteY26" fmla="*/ 30480 h 182775"/>
                      <a:gd name="connsiteX27" fmla="*/ 367261 w 486195"/>
                      <a:gd name="connsiteY27" fmla="*/ 49530 h 182775"/>
                      <a:gd name="connsiteX28" fmla="*/ 424411 w 486195"/>
                      <a:gd name="connsiteY28" fmla="*/ 80010 h 182775"/>
                      <a:gd name="connsiteX29" fmla="*/ 435841 w 486195"/>
                      <a:gd name="connsiteY29" fmla="*/ 83820 h 182775"/>
                      <a:gd name="connsiteX30" fmla="*/ 439651 w 486195"/>
                      <a:gd name="connsiteY30" fmla="*/ 89535 h 182775"/>
                      <a:gd name="connsiteX31" fmla="*/ 445366 w 486195"/>
                      <a:gd name="connsiteY31" fmla="*/ 93345 h 182775"/>
                      <a:gd name="connsiteX32" fmla="*/ 452986 w 486195"/>
                      <a:gd name="connsiteY32" fmla="*/ 100965 h 182775"/>
                      <a:gd name="connsiteX33" fmla="*/ 460606 w 486195"/>
                      <a:gd name="connsiteY33" fmla="*/ 108585 h 182775"/>
                      <a:gd name="connsiteX34" fmla="*/ 462511 w 486195"/>
                      <a:gd name="connsiteY34" fmla="*/ 114300 h 182775"/>
                      <a:gd name="connsiteX35" fmla="*/ 475846 w 486195"/>
                      <a:gd name="connsiteY35" fmla="*/ 118110 h 182775"/>
                      <a:gd name="connsiteX36" fmla="*/ 481561 w 486195"/>
                      <a:gd name="connsiteY36" fmla="*/ 121920 h 182775"/>
                      <a:gd name="connsiteX37" fmla="*/ 483466 w 486195"/>
                      <a:gd name="connsiteY37" fmla="*/ 165735 h 182775"/>
                      <a:gd name="connsiteX38" fmla="*/ 479656 w 486195"/>
                      <a:gd name="connsiteY38" fmla="*/ 173355 h 182775"/>
                      <a:gd name="connsiteX39" fmla="*/ 473941 w 486195"/>
                      <a:gd name="connsiteY39" fmla="*/ 175260 h 182775"/>
                      <a:gd name="connsiteX40" fmla="*/ 456796 w 486195"/>
                      <a:gd name="connsiteY40" fmla="*/ 180975 h 182775"/>
                      <a:gd name="connsiteX41" fmla="*/ 445366 w 486195"/>
                      <a:gd name="connsiteY41" fmla="*/ 179070 h 182775"/>
                      <a:gd name="connsiteX42" fmla="*/ 428221 w 486195"/>
                      <a:gd name="connsiteY42" fmla="*/ 169545 h 182775"/>
                      <a:gd name="connsiteX43" fmla="*/ 416791 w 486195"/>
                      <a:gd name="connsiteY43" fmla="*/ 161925 h 182775"/>
                      <a:gd name="connsiteX44" fmla="*/ 412981 w 486195"/>
                      <a:gd name="connsiteY44" fmla="*/ 156210 h 182775"/>
                      <a:gd name="connsiteX45" fmla="*/ 407266 w 486195"/>
                      <a:gd name="connsiteY45" fmla="*/ 154305 h 182775"/>
                      <a:gd name="connsiteX46" fmla="*/ 405361 w 486195"/>
                      <a:gd name="connsiteY46" fmla="*/ 148590 h 182775"/>
                      <a:gd name="connsiteX47" fmla="*/ 393931 w 486195"/>
                      <a:gd name="connsiteY47" fmla="*/ 140970 h 182775"/>
                      <a:gd name="connsiteX48" fmla="*/ 390121 w 486195"/>
                      <a:gd name="connsiteY48" fmla="*/ 135255 h 182775"/>
                      <a:gd name="connsiteX49" fmla="*/ 382501 w 486195"/>
                      <a:gd name="connsiteY49" fmla="*/ 131445 h 182775"/>
                      <a:gd name="connsiteX50" fmla="*/ 334876 w 486195"/>
                      <a:gd name="connsiteY50" fmla="*/ 110490 h 182775"/>
                      <a:gd name="connsiteX51" fmla="*/ 283441 w 486195"/>
                      <a:gd name="connsiteY51" fmla="*/ 93345 h 182775"/>
                      <a:gd name="connsiteX52" fmla="*/ 275821 w 486195"/>
                      <a:gd name="connsiteY52" fmla="*/ 89535 h 182775"/>
                      <a:gd name="connsiteX53" fmla="*/ 268201 w 486195"/>
                      <a:gd name="connsiteY53" fmla="*/ 87630 h 182775"/>
                      <a:gd name="connsiteX54" fmla="*/ 239626 w 486195"/>
                      <a:gd name="connsiteY54" fmla="*/ 81915 h 182775"/>
                      <a:gd name="connsiteX55" fmla="*/ 178666 w 486195"/>
                      <a:gd name="connsiteY55" fmla="*/ 85725 h 182775"/>
                      <a:gd name="connsiteX56" fmla="*/ 142471 w 486195"/>
                      <a:gd name="connsiteY56" fmla="*/ 97155 h 182775"/>
                      <a:gd name="connsiteX57" fmla="*/ 92941 w 486195"/>
                      <a:gd name="connsiteY57" fmla="*/ 133350 h 182775"/>
                      <a:gd name="connsiteX58" fmla="*/ 45316 w 486195"/>
                      <a:gd name="connsiteY58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81511 w 486195"/>
                      <a:gd name="connsiteY8" fmla="*/ 47625 h 182775"/>
                      <a:gd name="connsiteX9" fmla="*/ 94846 w 486195"/>
                      <a:gd name="connsiteY9" fmla="*/ 41910 h 182775"/>
                      <a:gd name="connsiteX10" fmla="*/ 100561 w 486195"/>
                      <a:gd name="connsiteY10" fmla="*/ 38100 h 182775"/>
                      <a:gd name="connsiteX11" fmla="*/ 111991 w 486195"/>
                      <a:gd name="connsiteY11" fmla="*/ 34290 h 182775"/>
                      <a:gd name="connsiteX12" fmla="*/ 127231 w 486195"/>
                      <a:gd name="connsiteY12" fmla="*/ 24765 h 182775"/>
                      <a:gd name="connsiteX13" fmla="*/ 138661 w 486195"/>
                      <a:gd name="connsiteY13" fmla="*/ 17145 h 182775"/>
                      <a:gd name="connsiteX14" fmla="*/ 144376 w 486195"/>
                      <a:gd name="connsiteY14" fmla="*/ 15240 h 182775"/>
                      <a:gd name="connsiteX15" fmla="*/ 155806 w 486195"/>
                      <a:gd name="connsiteY15" fmla="*/ 9525 h 182775"/>
                      <a:gd name="connsiteX16" fmla="*/ 171046 w 486195"/>
                      <a:gd name="connsiteY16" fmla="*/ 7620 h 182775"/>
                      <a:gd name="connsiteX17" fmla="*/ 195811 w 486195"/>
                      <a:gd name="connsiteY17" fmla="*/ 5715 h 182775"/>
                      <a:gd name="connsiteX18" fmla="*/ 211051 w 486195"/>
                      <a:gd name="connsiteY18" fmla="*/ 1905 h 182775"/>
                      <a:gd name="connsiteX19" fmla="*/ 218671 w 486195"/>
                      <a:gd name="connsiteY19" fmla="*/ 0 h 182775"/>
                      <a:gd name="connsiteX20" fmla="*/ 230101 w 486195"/>
                      <a:gd name="connsiteY20" fmla="*/ 1905 h 182775"/>
                      <a:gd name="connsiteX21" fmla="*/ 237721 w 486195"/>
                      <a:gd name="connsiteY21" fmla="*/ 5715 h 182775"/>
                      <a:gd name="connsiteX22" fmla="*/ 245341 w 486195"/>
                      <a:gd name="connsiteY22" fmla="*/ 3810 h 182775"/>
                      <a:gd name="connsiteX23" fmla="*/ 300586 w 486195"/>
                      <a:gd name="connsiteY23" fmla="*/ 15240 h 182775"/>
                      <a:gd name="connsiteX24" fmla="*/ 262486 w 486195"/>
                      <a:gd name="connsiteY24" fmla="*/ 7620 h 182775"/>
                      <a:gd name="connsiteX25" fmla="*/ 336781 w 486195"/>
                      <a:gd name="connsiteY25" fmla="*/ 30480 h 182775"/>
                      <a:gd name="connsiteX26" fmla="*/ 367261 w 486195"/>
                      <a:gd name="connsiteY26" fmla="*/ 49530 h 182775"/>
                      <a:gd name="connsiteX27" fmla="*/ 424411 w 486195"/>
                      <a:gd name="connsiteY27" fmla="*/ 80010 h 182775"/>
                      <a:gd name="connsiteX28" fmla="*/ 435841 w 486195"/>
                      <a:gd name="connsiteY28" fmla="*/ 83820 h 182775"/>
                      <a:gd name="connsiteX29" fmla="*/ 439651 w 486195"/>
                      <a:gd name="connsiteY29" fmla="*/ 89535 h 182775"/>
                      <a:gd name="connsiteX30" fmla="*/ 445366 w 486195"/>
                      <a:gd name="connsiteY30" fmla="*/ 93345 h 182775"/>
                      <a:gd name="connsiteX31" fmla="*/ 452986 w 486195"/>
                      <a:gd name="connsiteY31" fmla="*/ 100965 h 182775"/>
                      <a:gd name="connsiteX32" fmla="*/ 460606 w 486195"/>
                      <a:gd name="connsiteY32" fmla="*/ 108585 h 182775"/>
                      <a:gd name="connsiteX33" fmla="*/ 462511 w 486195"/>
                      <a:gd name="connsiteY33" fmla="*/ 114300 h 182775"/>
                      <a:gd name="connsiteX34" fmla="*/ 475846 w 486195"/>
                      <a:gd name="connsiteY34" fmla="*/ 118110 h 182775"/>
                      <a:gd name="connsiteX35" fmla="*/ 481561 w 486195"/>
                      <a:gd name="connsiteY35" fmla="*/ 121920 h 182775"/>
                      <a:gd name="connsiteX36" fmla="*/ 483466 w 486195"/>
                      <a:gd name="connsiteY36" fmla="*/ 165735 h 182775"/>
                      <a:gd name="connsiteX37" fmla="*/ 479656 w 486195"/>
                      <a:gd name="connsiteY37" fmla="*/ 173355 h 182775"/>
                      <a:gd name="connsiteX38" fmla="*/ 473941 w 486195"/>
                      <a:gd name="connsiteY38" fmla="*/ 175260 h 182775"/>
                      <a:gd name="connsiteX39" fmla="*/ 456796 w 486195"/>
                      <a:gd name="connsiteY39" fmla="*/ 180975 h 182775"/>
                      <a:gd name="connsiteX40" fmla="*/ 445366 w 486195"/>
                      <a:gd name="connsiteY40" fmla="*/ 179070 h 182775"/>
                      <a:gd name="connsiteX41" fmla="*/ 428221 w 486195"/>
                      <a:gd name="connsiteY41" fmla="*/ 169545 h 182775"/>
                      <a:gd name="connsiteX42" fmla="*/ 416791 w 486195"/>
                      <a:gd name="connsiteY42" fmla="*/ 161925 h 182775"/>
                      <a:gd name="connsiteX43" fmla="*/ 412981 w 486195"/>
                      <a:gd name="connsiteY43" fmla="*/ 156210 h 182775"/>
                      <a:gd name="connsiteX44" fmla="*/ 407266 w 486195"/>
                      <a:gd name="connsiteY44" fmla="*/ 154305 h 182775"/>
                      <a:gd name="connsiteX45" fmla="*/ 405361 w 486195"/>
                      <a:gd name="connsiteY45" fmla="*/ 148590 h 182775"/>
                      <a:gd name="connsiteX46" fmla="*/ 393931 w 486195"/>
                      <a:gd name="connsiteY46" fmla="*/ 140970 h 182775"/>
                      <a:gd name="connsiteX47" fmla="*/ 390121 w 486195"/>
                      <a:gd name="connsiteY47" fmla="*/ 135255 h 182775"/>
                      <a:gd name="connsiteX48" fmla="*/ 382501 w 486195"/>
                      <a:gd name="connsiteY48" fmla="*/ 131445 h 182775"/>
                      <a:gd name="connsiteX49" fmla="*/ 334876 w 486195"/>
                      <a:gd name="connsiteY49" fmla="*/ 110490 h 182775"/>
                      <a:gd name="connsiteX50" fmla="*/ 283441 w 486195"/>
                      <a:gd name="connsiteY50" fmla="*/ 93345 h 182775"/>
                      <a:gd name="connsiteX51" fmla="*/ 275821 w 486195"/>
                      <a:gd name="connsiteY51" fmla="*/ 89535 h 182775"/>
                      <a:gd name="connsiteX52" fmla="*/ 268201 w 486195"/>
                      <a:gd name="connsiteY52" fmla="*/ 87630 h 182775"/>
                      <a:gd name="connsiteX53" fmla="*/ 239626 w 486195"/>
                      <a:gd name="connsiteY53" fmla="*/ 81915 h 182775"/>
                      <a:gd name="connsiteX54" fmla="*/ 178666 w 486195"/>
                      <a:gd name="connsiteY54" fmla="*/ 85725 h 182775"/>
                      <a:gd name="connsiteX55" fmla="*/ 142471 w 486195"/>
                      <a:gd name="connsiteY55" fmla="*/ 97155 h 182775"/>
                      <a:gd name="connsiteX56" fmla="*/ 92941 w 486195"/>
                      <a:gd name="connsiteY56" fmla="*/ 133350 h 182775"/>
                      <a:gd name="connsiteX57" fmla="*/ 45316 w 486195"/>
                      <a:gd name="connsiteY57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62461 w 486195"/>
                      <a:gd name="connsiteY7" fmla="*/ 62865 h 182775"/>
                      <a:gd name="connsiteX8" fmla="*/ 94846 w 486195"/>
                      <a:gd name="connsiteY8" fmla="*/ 41910 h 182775"/>
                      <a:gd name="connsiteX9" fmla="*/ 100561 w 486195"/>
                      <a:gd name="connsiteY9" fmla="*/ 38100 h 182775"/>
                      <a:gd name="connsiteX10" fmla="*/ 111991 w 486195"/>
                      <a:gd name="connsiteY10" fmla="*/ 34290 h 182775"/>
                      <a:gd name="connsiteX11" fmla="*/ 127231 w 486195"/>
                      <a:gd name="connsiteY11" fmla="*/ 24765 h 182775"/>
                      <a:gd name="connsiteX12" fmla="*/ 138661 w 486195"/>
                      <a:gd name="connsiteY12" fmla="*/ 17145 h 182775"/>
                      <a:gd name="connsiteX13" fmla="*/ 144376 w 486195"/>
                      <a:gd name="connsiteY13" fmla="*/ 15240 h 182775"/>
                      <a:gd name="connsiteX14" fmla="*/ 155806 w 486195"/>
                      <a:gd name="connsiteY14" fmla="*/ 9525 h 182775"/>
                      <a:gd name="connsiteX15" fmla="*/ 171046 w 486195"/>
                      <a:gd name="connsiteY15" fmla="*/ 7620 h 182775"/>
                      <a:gd name="connsiteX16" fmla="*/ 195811 w 486195"/>
                      <a:gd name="connsiteY16" fmla="*/ 5715 h 182775"/>
                      <a:gd name="connsiteX17" fmla="*/ 211051 w 486195"/>
                      <a:gd name="connsiteY17" fmla="*/ 1905 h 182775"/>
                      <a:gd name="connsiteX18" fmla="*/ 218671 w 486195"/>
                      <a:gd name="connsiteY18" fmla="*/ 0 h 182775"/>
                      <a:gd name="connsiteX19" fmla="*/ 230101 w 486195"/>
                      <a:gd name="connsiteY19" fmla="*/ 1905 h 182775"/>
                      <a:gd name="connsiteX20" fmla="*/ 237721 w 486195"/>
                      <a:gd name="connsiteY20" fmla="*/ 5715 h 182775"/>
                      <a:gd name="connsiteX21" fmla="*/ 245341 w 486195"/>
                      <a:gd name="connsiteY21" fmla="*/ 3810 h 182775"/>
                      <a:gd name="connsiteX22" fmla="*/ 300586 w 486195"/>
                      <a:gd name="connsiteY22" fmla="*/ 15240 h 182775"/>
                      <a:gd name="connsiteX23" fmla="*/ 262486 w 486195"/>
                      <a:gd name="connsiteY23" fmla="*/ 7620 h 182775"/>
                      <a:gd name="connsiteX24" fmla="*/ 336781 w 486195"/>
                      <a:gd name="connsiteY24" fmla="*/ 30480 h 182775"/>
                      <a:gd name="connsiteX25" fmla="*/ 367261 w 486195"/>
                      <a:gd name="connsiteY25" fmla="*/ 49530 h 182775"/>
                      <a:gd name="connsiteX26" fmla="*/ 424411 w 486195"/>
                      <a:gd name="connsiteY26" fmla="*/ 80010 h 182775"/>
                      <a:gd name="connsiteX27" fmla="*/ 435841 w 486195"/>
                      <a:gd name="connsiteY27" fmla="*/ 83820 h 182775"/>
                      <a:gd name="connsiteX28" fmla="*/ 439651 w 486195"/>
                      <a:gd name="connsiteY28" fmla="*/ 89535 h 182775"/>
                      <a:gd name="connsiteX29" fmla="*/ 445366 w 486195"/>
                      <a:gd name="connsiteY29" fmla="*/ 93345 h 182775"/>
                      <a:gd name="connsiteX30" fmla="*/ 452986 w 486195"/>
                      <a:gd name="connsiteY30" fmla="*/ 100965 h 182775"/>
                      <a:gd name="connsiteX31" fmla="*/ 460606 w 486195"/>
                      <a:gd name="connsiteY31" fmla="*/ 108585 h 182775"/>
                      <a:gd name="connsiteX32" fmla="*/ 462511 w 486195"/>
                      <a:gd name="connsiteY32" fmla="*/ 114300 h 182775"/>
                      <a:gd name="connsiteX33" fmla="*/ 475846 w 486195"/>
                      <a:gd name="connsiteY33" fmla="*/ 118110 h 182775"/>
                      <a:gd name="connsiteX34" fmla="*/ 481561 w 486195"/>
                      <a:gd name="connsiteY34" fmla="*/ 121920 h 182775"/>
                      <a:gd name="connsiteX35" fmla="*/ 483466 w 486195"/>
                      <a:gd name="connsiteY35" fmla="*/ 165735 h 182775"/>
                      <a:gd name="connsiteX36" fmla="*/ 479656 w 486195"/>
                      <a:gd name="connsiteY36" fmla="*/ 173355 h 182775"/>
                      <a:gd name="connsiteX37" fmla="*/ 473941 w 486195"/>
                      <a:gd name="connsiteY37" fmla="*/ 175260 h 182775"/>
                      <a:gd name="connsiteX38" fmla="*/ 456796 w 486195"/>
                      <a:gd name="connsiteY38" fmla="*/ 180975 h 182775"/>
                      <a:gd name="connsiteX39" fmla="*/ 445366 w 486195"/>
                      <a:gd name="connsiteY39" fmla="*/ 179070 h 182775"/>
                      <a:gd name="connsiteX40" fmla="*/ 428221 w 486195"/>
                      <a:gd name="connsiteY40" fmla="*/ 169545 h 182775"/>
                      <a:gd name="connsiteX41" fmla="*/ 416791 w 486195"/>
                      <a:gd name="connsiteY41" fmla="*/ 161925 h 182775"/>
                      <a:gd name="connsiteX42" fmla="*/ 412981 w 486195"/>
                      <a:gd name="connsiteY42" fmla="*/ 156210 h 182775"/>
                      <a:gd name="connsiteX43" fmla="*/ 407266 w 486195"/>
                      <a:gd name="connsiteY43" fmla="*/ 154305 h 182775"/>
                      <a:gd name="connsiteX44" fmla="*/ 405361 w 486195"/>
                      <a:gd name="connsiteY44" fmla="*/ 148590 h 182775"/>
                      <a:gd name="connsiteX45" fmla="*/ 393931 w 486195"/>
                      <a:gd name="connsiteY45" fmla="*/ 140970 h 182775"/>
                      <a:gd name="connsiteX46" fmla="*/ 390121 w 486195"/>
                      <a:gd name="connsiteY46" fmla="*/ 135255 h 182775"/>
                      <a:gd name="connsiteX47" fmla="*/ 382501 w 486195"/>
                      <a:gd name="connsiteY47" fmla="*/ 131445 h 182775"/>
                      <a:gd name="connsiteX48" fmla="*/ 334876 w 486195"/>
                      <a:gd name="connsiteY48" fmla="*/ 110490 h 182775"/>
                      <a:gd name="connsiteX49" fmla="*/ 283441 w 486195"/>
                      <a:gd name="connsiteY49" fmla="*/ 93345 h 182775"/>
                      <a:gd name="connsiteX50" fmla="*/ 275821 w 486195"/>
                      <a:gd name="connsiteY50" fmla="*/ 89535 h 182775"/>
                      <a:gd name="connsiteX51" fmla="*/ 268201 w 486195"/>
                      <a:gd name="connsiteY51" fmla="*/ 87630 h 182775"/>
                      <a:gd name="connsiteX52" fmla="*/ 239626 w 486195"/>
                      <a:gd name="connsiteY52" fmla="*/ 81915 h 182775"/>
                      <a:gd name="connsiteX53" fmla="*/ 178666 w 486195"/>
                      <a:gd name="connsiteY53" fmla="*/ 85725 h 182775"/>
                      <a:gd name="connsiteX54" fmla="*/ 142471 w 486195"/>
                      <a:gd name="connsiteY54" fmla="*/ 97155 h 182775"/>
                      <a:gd name="connsiteX55" fmla="*/ 92941 w 486195"/>
                      <a:gd name="connsiteY55" fmla="*/ 133350 h 182775"/>
                      <a:gd name="connsiteX56" fmla="*/ 45316 w 486195"/>
                      <a:gd name="connsiteY56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00561 w 486195"/>
                      <a:gd name="connsiteY8" fmla="*/ 38100 h 182775"/>
                      <a:gd name="connsiteX9" fmla="*/ 111991 w 486195"/>
                      <a:gd name="connsiteY9" fmla="*/ 34290 h 182775"/>
                      <a:gd name="connsiteX10" fmla="*/ 127231 w 486195"/>
                      <a:gd name="connsiteY10" fmla="*/ 24765 h 182775"/>
                      <a:gd name="connsiteX11" fmla="*/ 138661 w 486195"/>
                      <a:gd name="connsiteY11" fmla="*/ 17145 h 182775"/>
                      <a:gd name="connsiteX12" fmla="*/ 144376 w 486195"/>
                      <a:gd name="connsiteY12" fmla="*/ 15240 h 182775"/>
                      <a:gd name="connsiteX13" fmla="*/ 155806 w 486195"/>
                      <a:gd name="connsiteY13" fmla="*/ 9525 h 182775"/>
                      <a:gd name="connsiteX14" fmla="*/ 171046 w 486195"/>
                      <a:gd name="connsiteY14" fmla="*/ 7620 h 182775"/>
                      <a:gd name="connsiteX15" fmla="*/ 195811 w 486195"/>
                      <a:gd name="connsiteY15" fmla="*/ 5715 h 182775"/>
                      <a:gd name="connsiteX16" fmla="*/ 211051 w 486195"/>
                      <a:gd name="connsiteY16" fmla="*/ 1905 h 182775"/>
                      <a:gd name="connsiteX17" fmla="*/ 218671 w 486195"/>
                      <a:gd name="connsiteY17" fmla="*/ 0 h 182775"/>
                      <a:gd name="connsiteX18" fmla="*/ 230101 w 486195"/>
                      <a:gd name="connsiteY18" fmla="*/ 1905 h 182775"/>
                      <a:gd name="connsiteX19" fmla="*/ 237721 w 486195"/>
                      <a:gd name="connsiteY19" fmla="*/ 5715 h 182775"/>
                      <a:gd name="connsiteX20" fmla="*/ 245341 w 486195"/>
                      <a:gd name="connsiteY20" fmla="*/ 3810 h 182775"/>
                      <a:gd name="connsiteX21" fmla="*/ 300586 w 486195"/>
                      <a:gd name="connsiteY21" fmla="*/ 15240 h 182775"/>
                      <a:gd name="connsiteX22" fmla="*/ 262486 w 486195"/>
                      <a:gd name="connsiteY22" fmla="*/ 7620 h 182775"/>
                      <a:gd name="connsiteX23" fmla="*/ 336781 w 486195"/>
                      <a:gd name="connsiteY23" fmla="*/ 30480 h 182775"/>
                      <a:gd name="connsiteX24" fmla="*/ 367261 w 486195"/>
                      <a:gd name="connsiteY24" fmla="*/ 49530 h 182775"/>
                      <a:gd name="connsiteX25" fmla="*/ 424411 w 486195"/>
                      <a:gd name="connsiteY25" fmla="*/ 80010 h 182775"/>
                      <a:gd name="connsiteX26" fmla="*/ 435841 w 486195"/>
                      <a:gd name="connsiteY26" fmla="*/ 83820 h 182775"/>
                      <a:gd name="connsiteX27" fmla="*/ 439651 w 486195"/>
                      <a:gd name="connsiteY27" fmla="*/ 89535 h 182775"/>
                      <a:gd name="connsiteX28" fmla="*/ 445366 w 486195"/>
                      <a:gd name="connsiteY28" fmla="*/ 93345 h 182775"/>
                      <a:gd name="connsiteX29" fmla="*/ 452986 w 486195"/>
                      <a:gd name="connsiteY29" fmla="*/ 100965 h 182775"/>
                      <a:gd name="connsiteX30" fmla="*/ 460606 w 486195"/>
                      <a:gd name="connsiteY30" fmla="*/ 108585 h 182775"/>
                      <a:gd name="connsiteX31" fmla="*/ 462511 w 486195"/>
                      <a:gd name="connsiteY31" fmla="*/ 114300 h 182775"/>
                      <a:gd name="connsiteX32" fmla="*/ 475846 w 486195"/>
                      <a:gd name="connsiteY32" fmla="*/ 118110 h 182775"/>
                      <a:gd name="connsiteX33" fmla="*/ 481561 w 486195"/>
                      <a:gd name="connsiteY33" fmla="*/ 121920 h 182775"/>
                      <a:gd name="connsiteX34" fmla="*/ 483466 w 486195"/>
                      <a:gd name="connsiteY34" fmla="*/ 165735 h 182775"/>
                      <a:gd name="connsiteX35" fmla="*/ 479656 w 486195"/>
                      <a:gd name="connsiteY35" fmla="*/ 173355 h 182775"/>
                      <a:gd name="connsiteX36" fmla="*/ 473941 w 486195"/>
                      <a:gd name="connsiteY36" fmla="*/ 175260 h 182775"/>
                      <a:gd name="connsiteX37" fmla="*/ 456796 w 486195"/>
                      <a:gd name="connsiteY37" fmla="*/ 180975 h 182775"/>
                      <a:gd name="connsiteX38" fmla="*/ 445366 w 486195"/>
                      <a:gd name="connsiteY38" fmla="*/ 179070 h 182775"/>
                      <a:gd name="connsiteX39" fmla="*/ 428221 w 486195"/>
                      <a:gd name="connsiteY39" fmla="*/ 169545 h 182775"/>
                      <a:gd name="connsiteX40" fmla="*/ 416791 w 486195"/>
                      <a:gd name="connsiteY40" fmla="*/ 161925 h 182775"/>
                      <a:gd name="connsiteX41" fmla="*/ 412981 w 486195"/>
                      <a:gd name="connsiteY41" fmla="*/ 156210 h 182775"/>
                      <a:gd name="connsiteX42" fmla="*/ 407266 w 486195"/>
                      <a:gd name="connsiteY42" fmla="*/ 154305 h 182775"/>
                      <a:gd name="connsiteX43" fmla="*/ 405361 w 486195"/>
                      <a:gd name="connsiteY43" fmla="*/ 148590 h 182775"/>
                      <a:gd name="connsiteX44" fmla="*/ 393931 w 486195"/>
                      <a:gd name="connsiteY44" fmla="*/ 140970 h 182775"/>
                      <a:gd name="connsiteX45" fmla="*/ 390121 w 486195"/>
                      <a:gd name="connsiteY45" fmla="*/ 135255 h 182775"/>
                      <a:gd name="connsiteX46" fmla="*/ 382501 w 486195"/>
                      <a:gd name="connsiteY46" fmla="*/ 131445 h 182775"/>
                      <a:gd name="connsiteX47" fmla="*/ 334876 w 486195"/>
                      <a:gd name="connsiteY47" fmla="*/ 110490 h 182775"/>
                      <a:gd name="connsiteX48" fmla="*/ 283441 w 486195"/>
                      <a:gd name="connsiteY48" fmla="*/ 93345 h 182775"/>
                      <a:gd name="connsiteX49" fmla="*/ 275821 w 486195"/>
                      <a:gd name="connsiteY49" fmla="*/ 89535 h 182775"/>
                      <a:gd name="connsiteX50" fmla="*/ 268201 w 486195"/>
                      <a:gd name="connsiteY50" fmla="*/ 87630 h 182775"/>
                      <a:gd name="connsiteX51" fmla="*/ 239626 w 486195"/>
                      <a:gd name="connsiteY51" fmla="*/ 81915 h 182775"/>
                      <a:gd name="connsiteX52" fmla="*/ 178666 w 486195"/>
                      <a:gd name="connsiteY52" fmla="*/ 85725 h 182775"/>
                      <a:gd name="connsiteX53" fmla="*/ 142471 w 486195"/>
                      <a:gd name="connsiteY53" fmla="*/ 97155 h 182775"/>
                      <a:gd name="connsiteX54" fmla="*/ 92941 w 486195"/>
                      <a:gd name="connsiteY54" fmla="*/ 133350 h 182775"/>
                      <a:gd name="connsiteX55" fmla="*/ 45316 w 486195"/>
                      <a:gd name="connsiteY55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44376 w 486195"/>
                      <a:gd name="connsiteY11" fmla="*/ 15240 h 182775"/>
                      <a:gd name="connsiteX12" fmla="*/ 155806 w 486195"/>
                      <a:gd name="connsiteY12" fmla="*/ 9525 h 182775"/>
                      <a:gd name="connsiteX13" fmla="*/ 171046 w 486195"/>
                      <a:gd name="connsiteY13" fmla="*/ 7620 h 182775"/>
                      <a:gd name="connsiteX14" fmla="*/ 195811 w 486195"/>
                      <a:gd name="connsiteY14" fmla="*/ 5715 h 182775"/>
                      <a:gd name="connsiteX15" fmla="*/ 211051 w 486195"/>
                      <a:gd name="connsiteY15" fmla="*/ 1905 h 182775"/>
                      <a:gd name="connsiteX16" fmla="*/ 218671 w 486195"/>
                      <a:gd name="connsiteY16" fmla="*/ 0 h 182775"/>
                      <a:gd name="connsiteX17" fmla="*/ 230101 w 486195"/>
                      <a:gd name="connsiteY17" fmla="*/ 1905 h 182775"/>
                      <a:gd name="connsiteX18" fmla="*/ 237721 w 486195"/>
                      <a:gd name="connsiteY18" fmla="*/ 5715 h 182775"/>
                      <a:gd name="connsiteX19" fmla="*/ 245341 w 486195"/>
                      <a:gd name="connsiteY19" fmla="*/ 3810 h 182775"/>
                      <a:gd name="connsiteX20" fmla="*/ 300586 w 486195"/>
                      <a:gd name="connsiteY20" fmla="*/ 15240 h 182775"/>
                      <a:gd name="connsiteX21" fmla="*/ 262486 w 486195"/>
                      <a:gd name="connsiteY21" fmla="*/ 7620 h 182775"/>
                      <a:gd name="connsiteX22" fmla="*/ 336781 w 486195"/>
                      <a:gd name="connsiteY22" fmla="*/ 30480 h 182775"/>
                      <a:gd name="connsiteX23" fmla="*/ 367261 w 486195"/>
                      <a:gd name="connsiteY23" fmla="*/ 49530 h 182775"/>
                      <a:gd name="connsiteX24" fmla="*/ 424411 w 486195"/>
                      <a:gd name="connsiteY24" fmla="*/ 80010 h 182775"/>
                      <a:gd name="connsiteX25" fmla="*/ 435841 w 486195"/>
                      <a:gd name="connsiteY25" fmla="*/ 83820 h 182775"/>
                      <a:gd name="connsiteX26" fmla="*/ 439651 w 486195"/>
                      <a:gd name="connsiteY26" fmla="*/ 89535 h 182775"/>
                      <a:gd name="connsiteX27" fmla="*/ 445366 w 486195"/>
                      <a:gd name="connsiteY27" fmla="*/ 93345 h 182775"/>
                      <a:gd name="connsiteX28" fmla="*/ 452986 w 486195"/>
                      <a:gd name="connsiteY28" fmla="*/ 100965 h 182775"/>
                      <a:gd name="connsiteX29" fmla="*/ 460606 w 486195"/>
                      <a:gd name="connsiteY29" fmla="*/ 108585 h 182775"/>
                      <a:gd name="connsiteX30" fmla="*/ 462511 w 486195"/>
                      <a:gd name="connsiteY30" fmla="*/ 114300 h 182775"/>
                      <a:gd name="connsiteX31" fmla="*/ 475846 w 486195"/>
                      <a:gd name="connsiteY31" fmla="*/ 118110 h 182775"/>
                      <a:gd name="connsiteX32" fmla="*/ 481561 w 486195"/>
                      <a:gd name="connsiteY32" fmla="*/ 121920 h 182775"/>
                      <a:gd name="connsiteX33" fmla="*/ 483466 w 486195"/>
                      <a:gd name="connsiteY33" fmla="*/ 165735 h 182775"/>
                      <a:gd name="connsiteX34" fmla="*/ 479656 w 486195"/>
                      <a:gd name="connsiteY34" fmla="*/ 173355 h 182775"/>
                      <a:gd name="connsiteX35" fmla="*/ 473941 w 486195"/>
                      <a:gd name="connsiteY35" fmla="*/ 175260 h 182775"/>
                      <a:gd name="connsiteX36" fmla="*/ 456796 w 486195"/>
                      <a:gd name="connsiteY36" fmla="*/ 180975 h 182775"/>
                      <a:gd name="connsiteX37" fmla="*/ 445366 w 486195"/>
                      <a:gd name="connsiteY37" fmla="*/ 179070 h 182775"/>
                      <a:gd name="connsiteX38" fmla="*/ 428221 w 486195"/>
                      <a:gd name="connsiteY38" fmla="*/ 169545 h 182775"/>
                      <a:gd name="connsiteX39" fmla="*/ 416791 w 486195"/>
                      <a:gd name="connsiteY39" fmla="*/ 161925 h 182775"/>
                      <a:gd name="connsiteX40" fmla="*/ 412981 w 486195"/>
                      <a:gd name="connsiteY40" fmla="*/ 156210 h 182775"/>
                      <a:gd name="connsiteX41" fmla="*/ 407266 w 486195"/>
                      <a:gd name="connsiteY41" fmla="*/ 154305 h 182775"/>
                      <a:gd name="connsiteX42" fmla="*/ 405361 w 486195"/>
                      <a:gd name="connsiteY42" fmla="*/ 148590 h 182775"/>
                      <a:gd name="connsiteX43" fmla="*/ 393931 w 486195"/>
                      <a:gd name="connsiteY43" fmla="*/ 140970 h 182775"/>
                      <a:gd name="connsiteX44" fmla="*/ 390121 w 486195"/>
                      <a:gd name="connsiteY44" fmla="*/ 135255 h 182775"/>
                      <a:gd name="connsiteX45" fmla="*/ 382501 w 486195"/>
                      <a:gd name="connsiteY45" fmla="*/ 131445 h 182775"/>
                      <a:gd name="connsiteX46" fmla="*/ 334876 w 486195"/>
                      <a:gd name="connsiteY46" fmla="*/ 110490 h 182775"/>
                      <a:gd name="connsiteX47" fmla="*/ 283441 w 486195"/>
                      <a:gd name="connsiteY47" fmla="*/ 93345 h 182775"/>
                      <a:gd name="connsiteX48" fmla="*/ 275821 w 486195"/>
                      <a:gd name="connsiteY48" fmla="*/ 89535 h 182775"/>
                      <a:gd name="connsiteX49" fmla="*/ 268201 w 486195"/>
                      <a:gd name="connsiteY49" fmla="*/ 87630 h 182775"/>
                      <a:gd name="connsiteX50" fmla="*/ 239626 w 486195"/>
                      <a:gd name="connsiteY50" fmla="*/ 81915 h 182775"/>
                      <a:gd name="connsiteX51" fmla="*/ 178666 w 486195"/>
                      <a:gd name="connsiteY51" fmla="*/ 85725 h 182775"/>
                      <a:gd name="connsiteX52" fmla="*/ 142471 w 486195"/>
                      <a:gd name="connsiteY52" fmla="*/ 97155 h 182775"/>
                      <a:gd name="connsiteX53" fmla="*/ 92941 w 486195"/>
                      <a:gd name="connsiteY53" fmla="*/ 133350 h 182775"/>
                      <a:gd name="connsiteX54" fmla="*/ 45316 w 486195"/>
                      <a:gd name="connsiteY54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67261 w 486195"/>
                      <a:gd name="connsiteY22" fmla="*/ 49530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195811 w 486195"/>
                      <a:gd name="connsiteY13" fmla="*/ 5715 h 182775"/>
                      <a:gd name="connsiteX14" fmla="*/ 211051 w 486195"/>
                      <a:gd name="connsiteY14" fmla="*/ 1905 h 182775"/>
                      <a:gd name="connsiteX15" fmla="*/ 218671 w 486195"/>
                      <a:gd name="connsiteY15" fmla="*/ 0 h 182775"/>
                      <a:gd name="connsiteX16" fmla="*/ 230101 w 486195"/>
                      <a:gd name="connsiteY16" fmla="*/ 1905 h 182775"/>
                      <a:gd name="connsiteX17" fmla="*/ 237721 w 486195"/>
                      <a:gd name="connsiteY17" fmla="*/ 5715 h 182775"/>
                      <a:gd name="connsiteX18" fmla="*/ 245341 w 486195"/>
                      <a:gd name="connsiteY18" fmla="*/ 3810 h 182775"/>
                      <a:gd name="connsiteX19" fmla="*/ 300586 w 486195"/>
                      <a:gd name="connsiteY19" fmla="*/ 15240 h 182775"/>
                      <a:gd name="connsiteX20" fmla="*/ 262486 w 486195"/>
                      <a:gd name="connsiteY20" fmla="*/ 7620 h 182775"/>
                      <a:gd name="connsiteX21" fmla="*/ 336781 w 486195"/>
                      <a:gd name="connsiteY21" fmla="*/ 30480 h 182775"/>
                      <a:gd name="connsiteX22" fmla="*/ 380596 w 486195"/>
                      <a:gd name="connsiteY22" fmla="*/ 51435 h 182775"/>
                      <a:gd name="connsiteX23" fmla="*/ 424411 w 486195"/>
                      <a:gd name="connsiteY23" fmla="*/ 80010 h 182775"/>
                      <a:gd name="connsiteX24" fmla="*/ 435841 w 486195"/>
                      <a:gd name="connsiteY24" fmla="*/ 83820 h 182775"/>
                      <a:gd name="connsiteX25" fmla="*/ 439651 w 486195"/>
                      <a:gd name="connsiteY25" fmla="*/ 89535 h 182775"/>
                      <a:gd name="connsiteX26" fmla="*/ 445366 w 486195"/>
                      <a:gd name="connsiteY26" fmla="*/ 93345 h 182775"/>
                      <a:gd name="connsiteX27" fmla="*/ 452986 w 486195"/>
                      <a:gd name="connsiteY27" fmla="*/ 100965 h 182775"/>
                      <a:gd name="connsiteX28" fmla="*/ 460606 w 486195"/>
                      <a:gd name="connsiteY28" fmla="*/ 108585 h 182775"/>
                      <a:gd name="connsiteX29" fmla="*/ 462511 w 486195"/>
                      <a:gd name="connsiteY29" fmla="*/ 114300 h 182775"/>
                      <a:gd name="connsiteX30" fmla="*/ 475846 w 486195"/>
                      <a:gd name="connsiteY30" fmla="*/ 118110 h 182775"/>
                      <a:gd name="connsiteX31" fmla="*/ 481561 w 486195"/>
                      <a:gd name="connsiteY31" fmla="*/ 121920 h 182775"/>
                      <a:gd name="connsiteX32" fmla="*/ 483466 w 486195"/>
                      <a:gd name="connsiteY32" fmla="*/ 165735 h 182775"/>
                      <a:gd name="connsiteX33" fmla="*/ 479656 w 486195"/>
                      <a:gd name="connsiteY33" fmla="*/ 173355 h 182775"/>
                      <a:gd name="connsiteX34" fmla="*/ 473941 w 486195"/>
                      <a:gd name="connsiteY34" fmla="*/ 175260 h 182775"/>
                      <a:gd name="connsiteX35" fmla="*/ 456796 w 486195"/>
                      <a:gd name="connsiteY35" fmla="*/ 180975 h 182775"/>
                      <a:gd name="connsiteX36" fmla="*/ 445366 w 486195"/>
                      <a:gd name="connsiteY36" fmla="*/ 179070 h 182775"/>
                      <a:gd name="connsiteX37" fmla="*/ 428221 w 486195"/>
                      <a:gd name="connsiteY37" fmla="*/ 169545 h 182775"/>
                      <a:gd name="connsiteX38" fmla="*/ 416791 w 486195"/>
                      <a:gd name="connsiteY38" fmla="*/ 161925 h 182775"/>
                      <a:gd name="connsiteX39" fmla="*/ 412981 w 486195"/>
                      <a:gd name="connsiteY39" fmla="*/ 156210 h 182775"/>
                      <a:gd name="connsiteX40" fmla="*/ 407266 w 486195"/>
                      <a:gd name="connsiteY40" fmla="*/ 154305 h 182775"/>
                      <a:gd name="connsiteX41" fmla="*/ 405361 w 486195"/>
                      <a:gd name="connsiteY41" fmla="*/ 148590 h 182775"/>
                      <a:gd name="connsiteX42" fmla="*/ 393931 w 486195"/>
                      <a:gd name="connsiteY42" fmla="*/ 140970 h 182775"/>
                      <a:gd name="connsiteX43" fmla="*/ 390121 w 486195"/>
                      <a:gd name="connsiteY43" fmla="*/ 135255 h 182775"/>
                      <a:gd name="connsiteX44" fmla="*/ 382501 w 486195"/>
                      <a:gd name="connsiteY44" fmla="*/ 131445 h 182775"/>
                      <a:gd name="connsiteX45" fmla="*/ 334876 w 486195"/>
                      <a:gd name="connsiteY45" fmla="*/ 110490 h 182775"/>
                      <a:gd name="connsiteX46" fmla="*/ 283441 w 486195"/>
                      <a:gd name="connsiteY46" fmla="*/ 93345 h 182775"/>
                      <a:gd name="connsiteX47" fmla="*/ 275821 w 486195"/>
                      <a:gd name="connsiteY47" fmla="*/ 89535 h 182775"/>
                      <a:gd name="connsiteX48" fmla="*/ 268201 w 486195"/>
                      <a:gd name="connsiteY48" fmla="*/ 87630 h 182775"/>
                      <a:gd name="connsiteX49" fmla="*/ 239626 w 486195"/>
                      <a:gd name="connsiteY49" fmla="*/ 81915 h 182775"/>
                      <a:gd name="connsiteX50" fmla="*/ 178666 w 486195"/>
                      <a:gd name="connsiteY50" fmla="*/ 85725 h 182775"/>
                      <a:gd name="connsiteX51" fmla="*/ 142471 w 486195"/>
                      <a:gd name="connsiteY51" fmla="*/ 97155 h 182775"/>
                      <a:gd name="connsiteX52" fmla="*/ 92941 w 486195"/>
                      <a:gd name="connsiteY52" fmla="*/ 133350 h 182775"/>
                      <a:gd name="connsiteX53" fmla="*/ 45316 w 486195"/>
                      <a:gd name="connsiteY53" fmla="*/ 179070 h 182775"/>
                      <a:gd name="connsiteX0" fmla="*/ 45316 w 486195"/>
                      <a:gd name="connsiteY0" fmla="*/ 179070 h 182775"/>
                      <a:gd name="connsiteX1" fmla="*/ 3406 w 486195"/>
                      <a:gd name="connsiteY1" fmla="*/ 175260 h 182775"/>
                      <a:gd name="connsiteX2" fmla="*/ 3406 w 486195"/>
                      <a:gd name="connsiteY2" fmla="*/ 137160 h 182775"/>
                      <a:gd name="connsiteX3" fmla="*/ 11026 w 486195"/>
                      <a:gd name="connsiteY3" fmla="*/ 114300 h 182775"/>
                      <a:gd name="connsiteX4" fmla="*/ 24361 w 486195"/>
                      <a:gd name="connsiteY4" fmla="*/ 97155 h 182775"/>
                      <a:gd name="connsiteX5" fmla="*/ 31981 w 486195"/>
                      <a:gd name="connsiteY5" fmla="*/ 87630 h 182775"/>
                      <a:gd name="connsiteX6" fmla="*/ 54841 w 486195"/>
                      <a:gd name="connsiteY6" fmla="*/ 70485 h 182775"/>
                      <a:gd name="connsiteX7" fmla="*/ 94846 w 486195"/>
                      <a:gd name="connsiteY7" fmla="*/ 41910 h 182775"/>
                      <a:gd name="connsiteX8" fmla="*/ 111991 w 486195"/>
                      <a:gd name="connsiteY8" fmla="*/ 34290 h 182775"/>
                      <a:gd name="connsiteX9" fmla="*/ 127231 w 486195"/>
                      <a:gd name="connsiteY9" fmla="*/ 24765 h 182775"/>
                      <a:gd name="connsiteX10" fmla="*/ 138661 w 486195"/>
                      <a:gd name="connsiteY10" fmla="*/ 17145 h 182775"/>
                      <a:gd name="connsiteX11" fmla="*/ 155806 w 486195"/>
                      <a:gd name="connsiteY11" fmla="*/ 9525 h 182775"/>
                      <a:gd name="connsiteX12" fmla="*/ 171046 w 486195"/>
                      <a:gd name="connsiteY12" fmla="*/ 7620 h 182775"/>
                      <a:gd name="connsiteX13" fmla="*/ 211051 w 486195"/>
                      <a:gd name="connsiteY13" fmla="*/ 1905 h 182775"/>
                      <a:gd name="connsiteX14" fmla="*/ 218671 w 486195"/>
                      <a:gd name="connsiteY14" fmla="*/ 0 h 182775"/>
                      <a:gd name="connsiteX15" fmla="*/ 230101 w 486195"/>
                      <a:gd name="connsiteY15" fmla="*/ 1905 h 182775"/>
                      <a:gd name="connsiteX16" fmla="*/ 237721 w 486195"/>
                      <a:gd name="connsiteY16" fmla="*/ 5715 h 182775"/>
                      <a:gd name="connsiteX17" fmla="*/ 245341 w 486195"/>
                      <a:gd name="connsiteY17" fmla="*/ 3810 h 182775"/>
                      <a:gd name="connsiteX18" fmla="*/ 300586 w 486195"/>
                      <a:gd name="connsiteY18" fmla="*/ 15240 h 182775"/>
                      <a:gd name="connsiteX19" fmla="*/ 262486 w 486195"/>
                      <a:gd name="connsiteY19" fmla="*/ 7620 h 182775"/>
                      <a:gd name="connsiteX20" fmla="*/ 336781 w 486195"/>
                      <a:gd name="connsiteY20" fmla="*/ 30480 h 182775"/>
                      <a:gd name="connsiteX21" fmla="*/ 380596 w 486195"/>
                      <a:gd name="connsiteY21" fmla="*/ 51435 h 182775"/>
                      <a:gd name="connsiteX22" fmla="*/ 424411 w 486195"/>
                      <a:gd name="connsiteY22" fmla="*/ 80010 h 182775"/>
                      <a:gd name="connsiteX23" fmla="*/ 435841 w 486195"/>
                      <a:gd name="connsiteY23" fmla="*/ 83820 h 182775"/>
                      <a:gd name="connsiteX24" fmla="*/ 439651 w 486195"/>
                      <a:gd name="connsiteY24" fmla="*/ 89535 h 182775"/>
                      <a:gd name="connsiteX25" fmla="*/ 445366 w 486195"/>
                      <a:gd name="connsiteY25" fmla="*/ 93345 h 182775"/>
                      <a:gd name="connsiteX26" fmla="*/ 452986 w 486195"/>
                      <a:gd name="connsiteY26" fmla="*/ 100965 h 182775"/>
                      <a:gd name="connsiteX27" fmla="*/ 460606 w 486195"/>
                      <a:gd name="connsiteY27" fmla="*/ 108585 h 182775"/>
                      <a:gd name="connsiteX28" fmla="*/ 462511 w 486195"/>
                      <a:gd name="connsiteY28" fmla="*/ 114300 h 182775"/>
                      <a:gd name="connsiteX29" fmla="*/ 475846 w 486195"/>
                      <a:gd name="connsiteY29" fmla="*/ 118110 h 182775"/>
                      <a:gd name="connsiteX30" fmla="*/ 481561 w 486195"/>
                      <a:gd name="connsiteY30" fmla="*/ 121920 h 182775"/>
                      <a:gd name="connsiteX31" fmla="*/ 483466 w 486195"/>
                      <a:gd name="connsiteY31" fmla="*/ 165735 h 182775"/>
                      <a:gd name="connsiteX32" fmla="*/ 479656 w 486195"/>
                      <a:gd name="connsiteY32" fmla="*/ 173355 h 182775"/>
                      <a:gd name="connsiteX33" fmla="*/ 473941 w 486195"/>
                      <a:gd name="connsiteY33" fmla="*/ 175260 h 182775"/>
                      <a:gd name="connsiteX34" fmla="*/ 456796 w 486195"/>
                      <a:gd name="connsiteY34" fmla="*/ 180975 h 182775"/>
                      <a:gd name="connsiteX35" fmla="*/ 445366 w 486195"/>
                      <a:gd name="connsiteY35" fmla="*/ 179070 h 182775"/>
                      <a:gd name="connsiteX36" fmla="*/ 428221 w 486195"/>
                      <a:gd name="connsiteY36" fmla="*/ 169545 h 182775"/>
                      <a:gd name="connsiteX37" fmla="*/ 416791 w 486195"/>
                      <a:gd name="connsiteY37" fmla="*/ 161925 h 182775"/>
                      <a:gd name="connsiteX38" fmla="*/ 412981 w 486195"/>
                      <a:gd name="connsiteY38" fmla="*/ 156210 h 182775"/>
                      <a:gd name="connsiteX39" fmla="*/ 407266 w 486195"/>
                      <a:gd name="connsiteY39" fmla="*/ 154305 h 182775"/>
                      <a:gd name="connsiteX40" fmla="*/ 405361 w 486195"/>
                      <a:gd name="connsiteY40" fmla="*/ 148590 h 182775"/>
                      <a:gd name="connsiteX41" fmla="*/ 393931 w 486195"/>
                      <a:gd name="connsiteY41" fmla="*/ 140970 h 182775"/>
                      <a:gd name="connsiteX42" fmla="*/ 390121 w 486195"/>
                      <a:gd name="connsiteY42" fmla="*/ 135255 h 182775"/>
                      <a:gd name="connsiteX43" fmla="*/ 382501 w 486195"/>
                      <a:gd name="connsiteY43" fmla="*/ 131445 h 182775"/>
                      <a:gd name="connsiteX44" fmla="*/ 334876 w 486195"/>
                      <a:gd name="connsiteY44" fmla="*/ 110490 h 182775"/>
                      <a:gd name="connsiteX45" fmla="*/ 283441 w 486195"/>
                      <a:gd name="connsiteY45" fmla="*/ 93345 h 182775"/>
                      <a:gd name="connsiteX46" fmla="*/ 275821 w 486195"/>
                      <a:gd name="connsiteY46" fmla="*/ 89535 h 182775"/>
                      <a:gd name="connsiteX47" fmla="*/ 268201 w 486195"/>
                      <a:gd name="connsiteY47" fmla="*/ 87630 h 182775"/>
                      <a:gd name="connsiteX48" fmla="*/ 239626 w 486195"/>
                      <a:gd name="connsiteY48" fmla="*/ 81915 h 182775"/>
                      <a:gd name="connsiteX49" fmla="*/ 178666 w 486195"/>
                      <a:gd name="connsiteY49" fmla="*/ 85725 h 182775"/>
                      <a:gd name="connsiteX50" fmla="*/ 142471 w 486195"/>
                      <a:gd name="connsiteY50" fmla="*/ 97155 h 182775"/>
                      <a:gd name="connsiteX51" fmla="*/ 92941 w 486195"/>
                      <a:gd name="connsiteY51" fmla="*/ 133350 h 182775"/>
                      <a:gd name="connsiteX52" fmla="*/ 45316 w 486195"/>
                      <a:gd name="connsiteY52" fmla="*/ 179070 h 182775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245341 w 486195"/>
                      <a:gd name="connsiteY16" fmla="*/ 3978 h 182943"/>
                      <a:gd name="connsiteX17" fmla="*/ 300586 w 486195"/>
                      <a:gd name="connsiteY17" fmla="*/ 15408 h 182943"/>
                      <a:gd name="connsiteX18" fmla="*/ 262486 w 486195"/>
                      <a:gd name="connsiteY18" fmla="*/ 7788 h 182943"/>
                      <a:gd name="connsiteX19" fmla="*/ 336781 w 486195"/>
                      <a:gd name="connsiteY19" fmla="*/ 30648 h 182943"/>
                      <a:gd name="connsiteX20" fmla="*/ 380596 w 486195"/>
                      <a:gd name="connsiteY20" fmla="*/ 51603 h 182943"/>
                      <a:gd name="connsiteX21" fmla="*/ 424411 w 486195"/>
                      <a:gd name="connsiteY21" fmla="*/ 80178 h 182943"/>
                      <a:gd name="connsiteX22" fmla="*/ 435841 w 486195"/>
                      <a:gd name="connsiteY22" fmla="*/ 83988 h 182943"/>
                      <a:gd name="connsiteX23" fmla="*/ 439651 w 486195"/>
                      <a:gd name="connsiteY23" fmla="*/ 89703 h 182943"/>
                      <a:gd name="connsiteX24" fmla="*/ 445366 w 486195"/>
                      <a:gd name="connsiteY24" fmla="*/ 93513 h 182943"/>
                      <a:gd name="connsiteX25" fmla="*/ 452986 w 486195"/>
                      <a:gd name="connsiteY25" fmla="*/ 101133 h 182943"/>
                      <a:gd name="connsiteX26" fmla="*/ 460606 w 486195"/>
                      <a:gd name="connsiteY26" fmla="*/ 108753 h 182943"/>
                      <a:gd name="connsiteX27" fmla="*/ 462511 w 486195"/>
                      <a:gd name="connsiteY27" fmla="*/ 114468 h 182943"/>
                      <a:gd name="connsiteX28" fmla="*/ 475846 w 486195"/>
                      <a:gd name="connsiteY28" fmla="*/ 118278 h 182943"/>
                      <a:gd name="connsiteX29" fmla="*/ 481561 w 486195"/>
                      <a:gd name="connsiteY29" fmla="*/ 122088 h 182943"/>
                      <a:gd name="connsiteX30" fmla="*/ 483466 w 486195"/>
                      <a:gd name="connsiteY30" fmla="*/ 165903 h 182943"/>
                      <a:gd name="connsiteX31" fmla="*/ 479656 w 486195"/>
                      <a:gd name="connsiteY31" fmla="*/ 173523 h 182943"/>
                      <a:gd name="connsiteX32" fmla="*/ 473941 w 486195"/>
                      <a:gd name="connsiteY32" fmla="*/ 175428 h 182943"/>
                      <a:gd name="connsiteX33" fmla="*/ 456796 w 486195"/>
                      <a:gd name="connsiteY33" fmla="*/ 181143 h 182943"/>
                      <a:gd name="connsiteX34" fmla="*/ 445366 w 486195"/>
                      <a:gd name="connsiteY34" fmla="*/ 179238 h 182943"/>
                      <a:gd name="connsiteX35" fmla="*/ 428221 w 486195"/>
                      <a:gd name="connsiteY35" fmla="*/ 169713 h 182943"/>
                      <a:gd name="connsiteX36" fmla="*/ 416791 w 486195"/>
                      <a:gd name="connsiteY36" fmla="*/ 162093 h 182943"/>
                      <a:gd name="connsiteX37" fmla="*/ 412981 w 486195"/>
                      <a:gd name="connsiteY37" fmla="*/ 156378 h 182943"/>
                      <a:gd name="connsiteX38" fmla="*/ 407266 w 486195"/>
                      <a:gd name="connsiteY38" fmla="*/ 154473 h 182943"/>
                      <a:gd name="connsiteX39" fmla="*/ 405361 w 486195"/>
                      <a:gd name="connsiteY39" fmla="*/ 148758 h 182943"/>
                      <a:gd name="connsiteX40" fmla="*/ 393931 w 486195"/>
                      <a:gd name="connsiteY40" fmla="*/ 141138 h 182943"/>
                      <a:gd name="connsiteX41" fmla="*/ 390121 w 486195"/>
                      <a:gd name="connsiteY41" fmla="*/ 135423 h 182943"/>
                      <a:gd name="connsiteX42" fmla="*/ 382501 w 486195"/>
                      <a:gd name="connsiteY42" fmla="*/ 131613 h 182943"/>
                      <a:gd name="connsiteX43" fmla="*/ 334876 w 486195"/>
                      <a:gd name="connsiteY43" fmla="*/ 110658 h 182943"/>
                      <a:gd name="connsiteX44" fmla="*/ 283441 w 486195"/>
                      <a:gd name="connsiteY44" fmla="*/ 93513 h 182943"/>
                      <a:gd name="connsiteX45" fmla="*/ 275821 w 486195"/>
                      <a:gd name="connsiteY45" fmla="*/ 89703 h 182943"/>
                      <a:gd name="connsiteX46" fmla="*/ 268201 w 486195"/>
                      <a:gd name="connsiteY46" fmla="*/ 87798 h 182943"/>
                      <a:gd name="connsiteX47" fmla="*/ 239626 w 486195"/>
                      <a:gd name="connsiteY47" fmla="*/ 82083 h 182943"/>
                      <a:gd name="connsiteX48" fmla="*/ 178666 w 486195"/>
                      <a:gd name="connsiteY48" fmla="*/ 85893 h 182943"/>
                      <a:gd name="connsiteX49" fmla="*/ 142471 w 486195"/>
                      <a:gd name="connsiteY49" fmla="*/ 97323 h 182943"/>
                      <a:gd name="connsiteX50" fmla="*/ 92941 w 486195"/>
                      <a:gd name="connsiteY50" fmla="*/ 133518 h 182943"/>
                      <a:gd name="connsiteX51" fmla="*/ 45316 w 486195"/>
                      <a:gd name="connsiteY51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27231 w 486195"/>
                      <a:gd name="connsiteY9" fmla="*/ 24933 h 182943"/>
                      <a:gd name="connsiteX10" fmla="*/ 138661 w 486195"/>
                      <a:gd name="connsiteY10" fmla="*/ 17313 h 182943"/>
                      <a:gd name="connsiteX11" fmla="*/ 155806 w 486195"/>
                      <a:gd name="connsiteY11" fmla="*/ 9693 h 182943"/>
                      <a:gd name="connsiteX12" fmla="*/ 171046 w 486195"/>
                      <a:gd name="connsiteY12" fmla="*/ 7788 h 182943"/>
                      <a:gd name="connsiteX13" fmla="*/ 211051 w 486195"/>
                      <a:gd name="connsiteY13" fmla="*/ 2073 h 182943"/>
                      <a:gd name="connsiteX14" fmla="*/ 218671 w 486195"/>
                      <a:gd name="connsiteY14" fmla="*/ 168 h 182943"/>
                      <a:gd name="connsiteX15" fmla="*/ 237721 w 486195"/>
                      <a:gd name="connsiteY15" fmla="*/ 5883 h 182943"/>
                      <a:gd name="connsiteX16" fmla="*/ 300586 w 486195"/>
                      <a:gd name="connsiteY16" fmla="*/ 15408 h 182943"/>
                      <a:gd name="connsiteX17" fmla="*/ 262486 w 486195"/>
                      <a:gd name="connsiteY17" fmla="*/ 7788 h 182943"/>
                      <a:gd name="connsiteX18" fmla="*/ 336781 w 486195"/>
                      <a:gd name="connsiteY18" fmla="*/ 30648 h 182943"/>
                      <a:gd name="connsiteX19" fmla="*/ 380596 w 486195"/>
                      <a:gd name="connsiteY19" fmla="*/ 51603 h 182943"/>
                      <a:gd name="connsiteX20" fmla="*/ 424411 w 486195"/>
                      <a:gd name="connsiteY20" fmla="*/ 80178 h 182943"/>
                      <a:gd name="connsiteX21" fmla="*/ 435841 w 486195"/>
                      <a:gd name="connsiteY21" fmla="*/ 83988 h 182943"/>
                      <a:gd name="connsiteX22" fmla="*/ 439651 w 486195"/>
                      <a:gd name="connsiteY22" fmla="*/ 89703 h 182943"/>
                      <a:gd name="connsiteX23" fmla="*/ 445366 w 486195"/>
                      <a:gd name="connsiteY23" fmla="*/ 93513 h 182943"/>
                      <a:gd name="connsiteX24" fmla="*/ 452986 w 486195"/>
                      <a:gd name="connsiteY24" fmla="*/ 101133 h 182943"/>
                      <a:gd name="connsiteX25" fmla="*/ 460606 w 486195"/>
                      <a:gd name="connsiteY25" fmla="*/ 108753 h 182943"/>
                      <a:gd name="connsiteX26" fmla="*/ 462511 w 486195"/>
                      <a:gd name="connsiteY26" fmla="*/ 114468 h 182943"/>
                      <a:gd name="connsiteX27" fmla="*/ 475846 w 486195"/>
                      <a:gd name="connsiteY27" fmla="*/ 118278 h 182943"/>
                      <a:gd name="connsiteX28" fmla="*/ 481561 w 486195"/>
                      <a:gd name="connsiteY28" fmla="*/ 122088 h 182943"/>
                      <a:gd name="connsiteX29" fmla="*/ 483466 w 486195"/>
                      <a:gd name="connsiteY29" fmla="*/ 165903 h 182943"/>
                      <a:gd name="connsiteX30" fmla="*/ 479656 w 486195"/>
                      <a:gd name="connsiteY30" fmla="*/ 173523 h 182943"/>
                      <a:gd name="connsiteX31" fmla="*/ 473941 w 486195"/>
                      <a:gd name="connsiteY31" fmla="*/ 175428 h 182943"/>
                      <a:gd name="connsiteX32" fmla="*/ 456796 w 486195"/>
                      <a:gd name="connsiteY32" fmla="*/ 181143 h 182943"/>
                      <a:gd name="connsiteX33" fmla="*/ 445366 w 486195"/>
                      <a:gd name="connsiteY33" fmla="*/ 179238 h 182943"/>
                      <a:gd name="connsiteX34" fmla="*/ 428221 w 486195"/>
                      <a:gd name="connsiteY34" fmla="*/ 169713 h 182943"/>
                      <a:gd name="connsiteX35" fmla="*/ 416791 w 486195"/>
                      <a:gd name="connsiteY35" fmla="*/ 162093 h 182943"/>
                      <a:gd name="connsiteX36" fmla="*/ 412981 w 486195"/>
                      <a:gd name="connsiteY36" fmla="*/ 156378 h 182943"/>
                      <a:gd name="connsiteX37" fmla="*/ 407266 w 486195"/>
                      <a:gd name="connsiteY37" fmla="*/ 154473 h 182943"/>
                      <a:gd name="connsiteX38" fmla="*/ 405361 w 486195"/>
                      <a:gd name="connsiteY38" fmla="*/ 148758 h 182943"/>
                      <a:gd name="connsiteX39" fmla="*/ 393931 w 486195"/>
                      <a:gd name="connsiteY39" fmla="*/ 141138 h 182943"/>
                      <a:gd name="connsiteX40" fmla="*/ 390121 w 486195"/>
                      <a:gd name="connsiteY40" fmla="*/ 135423 h 182943"/>
                      <a:gd name="connsiteX41" fmla="*/ 382501 w 486195"/>
                      <a:gd name="connsiteY41" fmla="*/ 131613 h 182943"/>
                      <a:gd name="connsiteX42" fmla="*/ 334876 w 486195"/>
                      <a:gd name="connsiteY42" fmla="*/ 110658 h 182943"/>
                      <a:gd name="connsiteX43" fmla="*/ 283441 w 486195"/>
                      <a:gd name="connsiteY43" fmla="*/ 93513 h 182943"/>
                      <a:gd name="connsiteX44" fmla="*/ 275821 w 486195"/>
                      <a:gd name="connsiteY44" fmla="*/ 89703 h 182943"/>
                      <a:gd name="connsiteX45" fmla="*/ 268201 w 486195"/>
                      <a:gd name="connsiteY45" fmla="*/ 87798 h 182943"/>
                      <a:gd name="connsiteX46" fmla="*/ 239626 w 486195"/>
                      <a:gd name="connsiteY46" fmla="*/ 82083 h 182943"/>
                      <a:gd name="connsiteX47" fmla="*/ 178666 w 486195"/>
                      <a:gd name="connsiteY47" fmla="*/ 85893 h 182943"/>
                      <a:gd name="connsiteX48" fmla="*/ 142471 w 486195"/>
                      <a:gd name="connsiteY48" fmla="*/ 97323 h 182943"/>
                      <a:gd name="connsiteX49" fmla="*/ 92941 w 486195"/>
                      <a:gd name="connsiteY49" fmla="*/ 133518 h 182943"/>
                      <a:gd name="connsiteX50" fmla="*/ 45316 w 486195"/>
                      <a:gd name="connsiteY50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52986 w 486195"/>
                      <a:gd name="connsiteY23" fmla="*/ 101133 h 182943"/>
                      <a:gd name="connsiteX24" fmla="*/ 460606 w 486195"/>
                      <a:gd name="connsiteY24" fmla="*/ 108753 h 182943"/>
                      <a:gd name="connsiteX25" fmla="*/ 462511 w 486195"/>
                      <a:gd name="connsiteY25" fmla="*/ 114468 h 182943"/>
                      <a:gd name="connsiteX26" fmla="*/ 475846 w 486195"/>
                      <a:gd name="connsiteY26" fmla="*/ 118278 h 182943"/>
                      <a:gd name="connsiteX27" fmla="*/ 481561 w 486195"/>
                      <a:gd name="connsiteY27" fmla="*/ 122088 h 182943"/>
                      <a:gd name="connsiteX28" fmla="*/ 483466 w 486195"/>
                      <a:gd name="connsiteY28" fmla="*/ 165903 h 182943"/>
                      <a:gd name="connsiteX29" fmla="*/ 479656 w 486195"/>
                      <a:gd name="connsiteY29" fmla="*/ 173523 h 182943"/>
                      <a:gd name="connsiteX30" fmla="*/ 473941 w 486195"/>
                      <a:gd name="connsiteY30" fmla="*/ 175428 h 182943"/>
                      <a:gd name="connsiteX31" fmla="*/ 456796 w 486195"/>
                      <a:gd name="connsiteY31" fmla="*/ 181143 h 182943"/>
                      <a:gd name="connsiteX32" fmla="*/ 445366 w 486195"/>
                      <a:gd name="connsiteY32" fmla="*/ 179238 h 182943"/>
                      <a:gd name="connsiteX33" fmla="*/ 428221 w 486195"/>
                      <a:gd name="connsiteY33" fmla="*/ 169713 h 182943"/>
                      <a:gd name="connsiteX34" fmla="*/ 416791 w 486195"/>
                      <a:gd name="connsiteY34" fmla="*/ 162093 h 182943"/>
                      <a:gd name="connsiteX35" fmla="*/ 412981 w 486195"/>
                      <a:gd name="connsiteY35" fmla="*/ 156378 h 182943"/>
                      <a:gd name="connsiteX36" fmla="*/ 407266 w 486195"/>
                      <a:gd name="connsiteY36" fmla="*/ 154473 h 182943"/>
                      <a:gd name="connsiteX37" fmla="*/ 405361 w 486195"/>
                      <a:gd name="connsiteY37" fmla="*/ 148758 h 182943"/>
                      <a:gd name="connsiteX38" fmla="*/ 393931 w 486195"/>
                      <a:gd name="connsiteY38" fmla="*/ 141138 h 182943"/>
                      <a:gd name="connsiteX39" fmla="*/ 390121 w 486195"/>
                      <a:gd name="connsiteY39" fmla="*/ 135423 h 182943"/>
                      <a:gd name="connsiteX40" fmla="*/ 382501 w 486195"/>
                      <a:gd name="connsiteY40" fmla="*/ 131613 h 182943"/>
                      <a:gd name="connsiteX41" fmla="*/ 334876 w 486195"/>
                      <a:gd name="connsiteY41" fmla="*/ 110658 h 182943"/>
                      <a:gd name="connsiteX42" fmla="*/ 283441 w 486195"/>
                      <a:gd name="connsiteY42" fmla="*/ 93513 h 182943"/>
                      <a:gd name="connsiteX43" fmla="*/ 275821 w 486195"/>
                      <a:gd name="connsiteY43" fmla="*/ 89703 h 182943"/>
                      <a:gd name="connsiteX44" fmla="*/ 268201 w 486195"/>
                      <a:gd name="connsiteY44" fmla="*/ 87798 h 182943"/>
                      <a:gd name="connsiteX45" fmla="*/ 239626 w 486195"/>
                      <a:gd name="connsiteY45" fmla="*/ 82083 h 182943"/>
                      <a:gd name="connsiteX46" fmla="*/ 178666 w 486195"/>
                      <a:gd name="connsiteY46" fmla="*/ 85893 h 182943"/>
                      <a:gd name="connsiteX47" fmla="*/ 142471 w 486195"/>
                      <a:gd name="connsiteY47" fmla="*/ 97323 h 182943"/>
                      <a:gd name="connsiteX48" fmla="*/ 92941 w 486195"/>
                      <a:gd name="connsiteY48" fmla="*/ 133518 h 182943"/>
                      <a:gd name="connsiteX49" fmla="*/ 45316 w 486195"/>
                      <a:gd name="connsiteY49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62511 w 486195"/>
                      <a:gd name="connsiteY24" fmla="*/ 114468 h 182943"/>
                      <a:gd name="connsiteX25" fmla="*/ 475846 w 486195"/>
                      <a:gd name="connsiteY25" fmla="*/ 118278 h 182943"/>
                      <a:gd name="connsiteX26" fmla="*/ 481561 w 486195"/>
                      <a:gd name="connsiteY26" fmla="*/ 122088 h 182943"/>
                      <a:gd name="connsiteX27" fmla="*/ 483466 w 486195"/>
                      <a:gd name="connsiteY27" fmla="*/ 165903 h 182943"/>
                      <a:gd name="connsiteX28" fmla="*/ 479656 w 486195"/>
                      <a:gd name="connsiteY28" fmla="*/ 173523 h 182943"/>
                      <a:gd name="connsiteX29" fmla="*/ 473941 w 486195"/>
                      <a:gd name="connsiteY29" fmla="*/ 175428 h 182943"/>
                      <a:gd name="connsiteX30" fmla="*/ 456796 w 486195"/>
                      <a:gd name="connsiteY30" fmla="*/ 181143 h 182943"/>
                      <a:gd name="connsiteX31" fmla="*/ 445366 w 486195"/>
                      <a:gd name="connsiteY31" fmla="*/ 179238 h 182943"/>
                      <a:gd name="connsiteX32" fmla="*/ 428221 w 486195"/>
                      <a:gd name="connsiteY32" fmla="*/ 169713 h 182943"/>
                      <a:gd name="connsiteX33" fmla="*/ 416791 w 486195"/>
                      <a:gd name="connsiteY33" fmla="*/ 162093 h 182943"/>
                      <a:gd name="connsiteX34" fmla="*/ 412981 w 486195"/>
                      <a:gd name="connsiteY34" fmla="*/ 156378 h 182943"/>
                      <a:gd name="connsiteX35" fmla="*/ 407266 w 486195"/>
                      <a:gd name="connsiteY35" fmla="*/ 154473 h 182943"/>
                      <a:gd name="connsiteX36" fmla="*/ 405361 w 486195"/>
                      <a:gd name="connsiteY36" fmla="*/ 148758 h 182943"/>
                      <a:gd name="connsiteX37" fmla="*/ 393931 w 486195"/>
                      <a:gd name="connsiteY37" fmla="*/ 141138 h 182943"/>
                      <a:gd name="connsiteX38" fmla="*/ 390121 w 486195"/>
                      <a:gd name="connsiteY38" fmla="*/ 135423 h 182943"/>
                      <a:gd name="connsiteX39" fmla="*/ 382501 w 486195"/>
                      <a:gd name="connsiteY39" fmla="*/ 131613 h 182943"/>
                      <a:gd name="connsiteX40" fmla="*/ 334876 w 486195"/>
                      <a:gd name="connsiteY40" fmla="*/ 110658 h 182943"/>
                      <a:gd name="connsiteX41" fmla="*/ 283441 w 486195"/>
                      <a:gd name="connsiteY41" fmla="*/ 93513 h 182943"/>
                      <a:gd name="connsiteX42" fmla="*/ 275821 w 486195"/>
                      <a:gd name="connsiteY42" fmla="*/ 89703 h 182943"/>
                      <a:gd name="connsiteX43" fmla="*/ 268201 w 486195"/>
                      <a:gd name="connsiteY43" fmla="*/ 87798 h 182943"/>
                      <a:gd name="connsiteX44" fmla="*/ 239626 w 486195"/>
                      <a:gd name="connsiteY44" fmla="*/ 82083 h 182943"/>
                      <a:gd name="connsiteX45" fmla="*/ 178666 w 486195"/>
                      <a:gd name="connsiteY45" fmla="*/ 85893 h 182943"/>
                      <a:gd name="connsiteX46" fmla="*/ 142471 w 486195"/>
                      <a:gd name="connsiteY46" fmla="*/ 97323 h 182943"/>
                      <a:gd name="connsiteX47" fmla="*/ 92941 w 486195"/>
                      <a:gd name="connsiteY47" fmla="*/ 133518 h 182943"/>
                      <a:gd name="connsiteX48" fmla="*/ 45316 w 486195"/>
                      <a:gd name="connsiteY48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73941 w 486195"/>
                      <a:gd name="connsiteY28" fmla="*/ 175428 h 182943"/>
                      <a:gd name="connsiteX29" fmla="*/ 456796 w 486195"/>
                      <a:gd name="connsiteY29" fmla="*/ 181143 h 182943"/>
                      <a:gd name="connsiteX30" fmla="*/ 445366 w 486195"/>
                      <a:gd name="connsiteY30" fmla="*/ 179238 h 182943"/>
                      <a:gd name="connsiteX31" fmla="*/ 428221 w 486195"/>
                      <a:gd name="connsiteY31" fmla="*/ 169713 h 182943"/>
                      <a:gd name="connsiteX32" fmla="*/ 416791 w 486195"/>
                      <a:gd name="connsiteY32" fmla="*/ 162093 h 182943"/>
                      <a:gd name="connsiteX33" fmla="*/ 412981 w 486195"/>
                      <a:gd name="connsiteY33" fmla="*/ 156378 h 182943"/>
                      <a:gd name="connsiteX34" fmla="*/ 407266 w 486195"/>
                      <a:gd name="connsiteY34" fmla="*/ 154473 h 182943"/>
                      <a:gd name="connsiteX35" fmla="*/ 405361 w 486195"/>
                      <a:gd name="connsiteY35" fmla="*/ 148758 h 182943"/>
                      <a:gd name="connsiteX36" fmla="*/ 393931 w 486195"/>
                      <a:gd name="connsiteY36" fmla="*/ 141138 h 182943"/>
                      <a:gd name="connsiteX37" fmla="*/ 390121 w 486195"/>
                      <a:gd name="connsiteY37" fmla="*/ 135423 h 182943"/>
                      <a:gd name="connsiteX38" fmla="*/ 382501 w 486195"/>
                      <a:gd name="connsiteY38" fmla="*/ 131613 h 182943"/>
                      <a:gd name="connsiteX39" fmla="*/ 334876 w 486195"/>
                      <a:gd name="connsiteY39" fmla="*/ 110658 h 182943"/>
                      <a:gd name="connsiteX40" fmla="*/ 283441 w 486195"/>
                      <a:gd name="connsiteY40" fmla="*/ 93513 h 182943"/>
                      <a:gd name="connsiteX41" fmla="*/ 275821 w 486195"/>
                      <a:gd name="connsiteY41" fmla="*/ 89703 h 182943"/>
                      <a:gd name="connsiteX42" fmla="*/ 268201 w 486195"/>
                      <a:gd name="connsiteY42" fmla="*/ 87798 h 182943"/>
                      <a:gd name="connsiteX43" fmla="*/ 239626 w 486195"/>
                      <a:gd name="connsiteY43" fmla="*/ 82083 h 182943"/>
                      <a:gd name="connsiteX44" fmla="*/ 178666 w 486195"/>
                      <a:gd name="connsiteY44" fmla="*/ 85893 h 182943"/>
                      <a:gd name="connsiteX45" fmla="*/ 142471 w 486195"/>
                      <a:gd name="connsiteY45" fmla="*/ 97323 h 182943"/>
                      <a:gd name="connsiteX46" fmla="*/ 92941 w 486195"/>
                      <a:gd name="connsiteY46" fmla="*/ 133518 h 182943"/>
                      <a:gd name="connsiteX47" fmla="*/ 45316 w 486195"/>
                      <a:gd name="connsiteY47" fmla="*/ 179238 h 182943"/>
                      <a:gd name="connsiteX0" fmla="*/ 45316 w 486195"/>
                      <a:gd name="connsiteY0" fmla="*/ 179238 h 182943"/>
                      <a:gd name="connsiteX1" fmla="*/ 3406 w 486195"/>
                      <a:gd name="connsiteY1" fmla="*/ 175428 h 182943"/>
                      <a:gd name="connsiteX2" fmla="*/ 3406 w 486195"/>
                      <a:gd name="connsiteY2" fmla="*/ 137328 h 182943"/>
                      <a:gd name="connsiteX3" fmla="*/ 11026 w 486195"/>
                      <a:gd name="connsiteY3" fmla="*/ 114468 h 182943"/>
                      <a:gd name="connsiteX4" fmla="*/ 24361 w 486195"/>
                      <a:gd name="connsiteY4" fmla="*/ 97323 h 182943"/>
                      <a:gd name="connsiteX5" fmla="*/ 31981 w 486195"/>
                      <a:gd name="connsiteY5" fmla="*/ 87798 h 182943"/>
                      <a:gd name="connsiteX6" fmla="*/ 54841 w 486195"/>
                      <a:gd name="connsiteY6" fmla="*/ 70653 h 182943"/>
                      <a:gd name="connsiteX7" fmla="*/ 94846 w 486195"/>
                      <a:gd name="connsiteY7" fmla="*/ 42078 h 182943"/>
                      <a:gd name="connsiteX8" fmla="*/ 111991 w 486195"/>
                      <a:gd name="connsiteY8" fmla="*/ 34458 h 182943"/>
                      <a:gd name="connsiteX9" fmla="*/ 138661 w 486195"/>
                      <a:gd name="connsiteY9" fmla="*/ 17313 h 182943"/>
                      <a:gd name="connsiteX10" fmla="*/ 155806 w 486195"/>
                      <a:gd name="connsiteY10" fmla="*/ 9693 h 182943"/>
                      <a:gd name="connsiteX11" fmla="*/ 171046 w 486195"/>
                      <a:gd name="connsiteY11" fmla="*/ 7788 h 182943"/>
                      <a:gd name="connsiteX12" fmla="*/ 211051 w 486195"/>
                      <a:gd name="connsiteY12" fmla="*/ 2073 h 182943"/>
                      <a:gd name="connsiteX13" fmla="*/ 218671 w 486195"/>
                      <a:gd name="connsiteY13" fmla="*/ 168 h 182943"/>
                      <a:gd name="connsiteX14" fmla="*/ 237721 w 486195"/>
                      <a:gd name="connsiteY14" fmla="*/ 5883 h 182943"/>
                      <a:gd name="connsiteX15" fmla="*/ 300586 w 486195"/>
                      <a:gd name="connsiteY15" fmla="*/ 15408 h 182943"/>
                      <a:gd name="connsiteX16" fmla="*/ 262486 w 486195"/>
                      <a:gd name="connsiteY16" fmla="*/ 7788 h 182943"/>
                      <a:gd name="connsiteX17" fmla="*/ 336781 w 486195"/>
                      <a:gd name="connsiteY17" fmla="*/ 30648 h 182943"/>
                      <a:gd name="connsiteX18" fmla="*/ 380596 w 486195"/>
                      <a:gd name="connsiteY18" fmla="*/ 51603 h 182943"/>
                      <a:gd name="connsiteX19" fmla="*/ 424411 w 486195"/>
                      <a:gd name="connsiteY19" fmla="*/ 80178 h 182943"/>
                      <a:gd name="connsiteX20" fmla="*/ 435841 w 486195"/>
                      <a:gd name="connsiteY20" fmla="*/ 83988 h 182943"/>
                      <a:gd name="connsiteX21" fmla="*/ 439651 w 486195"/>
                      <a:gd name="connsiteY21" fmla="*/ 89703 h 182943"/>
                      <a:gd name="connsiteX22" fmla="*/ 445366 w 486195"/>
                      <a:gd name="connsiteY22" fmla="*/ 93513 h 182943"/>
                      <a:gd name="connsiteX23" fmla="*/ 460606 w 486195"/>
                      <a:gd name="connsiteY23" fmla="*/ 108753 h 182943"/>
                      <a:gd name="connsiteX24" fmla="*/ 475846 w 486195"/>
                      <a:gd name="connsiteY24" fmla="*/ 118278 h 182943"/>
                      <a:gd name="connsiteX25" fmla="*/ 481561 w 486195"/>
                      <a:gd name="connsiteY25" fmla="*/ 122088 h 182943"/>
                      <a:gd name="connsiteX26" fmla="*/ 483466 w 486195"/>
                      <a:gd name="connsiteY26" fmla="*/ 165903 h 182943"/>
                      <a:gd name="connsiteX27" fmla="*/ 479656 w 486195"/>
                      <a:gd name="connsiteY27" fmla="*/ 173523 h 182943"/>
                      <a:gd name="connsiteX28" fmla="*/ 456796 w 486195"/>
                      <a:gd name="connsiteY28" fmla="*/ 181143 h 182943"/>
                      <a:gd name="connsiteX29" fmla="*/ 445366 w 486195"/>
                      <a:gd name="connsiteY29" fmla="*/ 179238 h 182943"/>
                      <a:gd name="connsiteX30" fmla="*/ 428221 w 486195"/>
                      <a:gd name="connsiteY30" fmla="*/ 169713 h 182943"/>
                      <a:gd name="connsiteX31" fmla="*/ 416791 w 486195"/>
                      <a:gd name="connsiteY31" fmla="*/ 162093 h 182943"/>
                      <a:gd name="connsiteX32" fmla="*/ 412981 w 486195"/>
                      <a:gd name="connsiteY32" fmla="*/ 156378 h 182943"/>
                      <a:gd name="connsiteX33" fmla="*/ 407266 w 486195"/>
                      <a:gd name="connsiteY33" fmla="*/ 154473 h 182943"/>
                      <a:gd name="connsiteX34" fmla="*/ 405361 w 486195"/>
                      <a:gd name="connsiteY34" fmla="*/ 148758 h 182943"/>
                      <a:gd name="connsiteX35" fmla="*/ 393931 w 486195"/>
                      <a:gd name="connsiteY35" fmla="*/ 141138 h 182943"/>
                      <a:gd name="connsiteX36" fmla="*/ 390121 w 486195"/>
                      <a:gd name="connsiteY36" fmla="*/ 135423 h 182943"/>
                      <a:gd name="connsiteX37" fmla="*/ 382501 w 486195"/>
                      <a:gd name="connsiteY37" fmla="*/ 131613 h 182943"/>
                      <a:gd name="connsiteX38" fmla="*/ 334876 w 486195"/>
                      <a:gd name="connsiteY38" fmla="*/ 110658 h 182943"/>
                      <a:gd name="connsiteX39" fmla="*/ 283441 w 486195"/>
                      <a:gd name="connsiteY39" fmla="*/ 93513 h 182943"/>
                      <a:gd name="connsiteX40" fmla="*/ 275821 w 486195"/>
                      <a:gd name="connsiteY40" fmla="*/ 89703 h 182943"/>
                      <a:gd name="connsiteX41" fmla="*/ 268201 w 486195"/>
                      <a:gd name="connsiteY41" fmla="*/ 87798 h 182943"/>
                      <a:gd name="connsiteX42" fmla="*/ 239626 w 486195"/>
                      <a:gd name="connsiteY42" fmla="*/ 82083 h 182943"/>
                      <a:gd name="connsiteX43" fmla="*/ 178666 w 486195"/>
                      <a:gd name="connsiteY43" fmla="*/ 85893 h 182943"/>
                      <a:gd name="connsiteX44" fmla="*/ 142471 w 486195"/>
                      <a:gd name="connsiteY44" fmla="*/ 97323 h 182943"/>
                      <a:gd name="connsiteX45" fmla="*/ 92941 w 486195"/>
                      <a:gd name="connsiteY45" fmla="*/ 133518 h 182943"/>
                      <a:gd name="connsiteX46" fmla="*/ 45316 w 486195"/>
                      <a:gd name="connsiteY46" fmla="*/ 179238 h 182943"/>
                      <a:gd name="connsiteX0" fmla="*/ 45316 w 482396"/>
                      <a:gd name="connsiteY0" fmla="*/ 179238 h 182943"/>
                      <a:gd name="connsiteX1" fmla="*/ 3406 w 482396"/>
                      <a:gd name="connsiteY1" fmla="*/ 175428 h 182943"/>
                      <a:gd name="connsiteX2" fmla="*/ 3406 w 482396"/>
                      <a:gd name="connsiteY2" fmla="*/ 137328 h 182943"/>
                      <a:gd name="connsiteX3" fmla="*/ 11026 w 482396"/>
                      <a:gd name="connsiteY3" fmla="*/ 114468 h 182943"/>
                      <a:gd name="connsiteX4" fmla="*/ 24361 w 482396"/>
                      <a:gd name="connsiteY4" fmla="*/ 97323 h 182943"/>
                      <a:gd name="connsiteX5" fmla="*/ 31981 w 482396"/>
                      <a:gd name="connsiteY5" fmla="*/ 87798 h 182943"/>
                      <a:gd name="connsiteX6" fmla="*/ 54841 w 482396"/>
                      <a:gd name="connsiteY6" fmla="*/ 70653 h 182943"/>
                      <a:gd name="connsiteX7" fmla="*/ 94846 w 482396"/>
                      <a:gd name="connsiteY7" fmla="*/ 42078 h 182943"/>
                      <a:gd name="connsiteX8" fmla="*/ 111991 w 482396"/>
                      <a:gd name="connsiteY8" fmla="*/ 34458 h 182943"/>
                      <a:gd name="connsiteX9" fmla="*/ 138661 w 482396"/>
                      <a:gd name="connsiteY9" fmla="*/ 17313 h 182943"/>
                      <a:gd name="connsiteX10" fmla="*/ 155806 w 482396"/>
                      <a:gd name="connsiteY10" fmla="*/ 9693 h 182943"/>
                      <a:gd name="connsiteX11" fmla="*/ 171046 w 482396"/>
                      <a:gd name="connsiteY11" fmla="*/ 7788 h 182943"/>
                      <a:gd name="connsiteX12" fmla="*/ 211051 w 482396"/>
                      <a:gd name="connsiteY12" fmla="*/ 2073 h 182943"/>
                      <a:gd name="connsiteX13" fmla="*/ 218671 w 482396"/>
                      <a:gd name="connsiteY13" fmla="*/ 168 h 182943"/>
                      <a:gd name="connsiteX14" fmla="*/ 237721 w 482396"/>
                      <a:gd name="connsiteY14" fmla="*/ 5883 h 182943"/>
                      <a:gd name="connsiteX15" fmla="*/ 300586 w 482396"/>
                      <a:gd name="connsiteY15" fmla="*/ 15408 h 182943"/>
                      <a:gd name="connsiteX16" fmla="*/ 262486 w 482396"/>
                      <a:gd name="connsiteY16" fmla="*/ 7788 h 182943"/>
                      <a:gd name="connsiteX17" fmla="*/ 336781 w 482396"/>
                      <a:gd name="connsiteY17" fmla="*/ 30648 h 182943"/>
                      <a:gd name="connsiteX18" fmla="*/ 380596 w 482396"/>
                      <a:gd name="connsiteY18" fmla="*/ 51603 h 182943"/>
                      <a:gd name="connsiteX19" fmla="*/ 424411 w 482396"/>
                      <a:gd name="connsiteY19" fmla="*/ 80178 h 182943"/>
                      <a:gd name="connsiteX20" fmla="*/ 435841 w 482396"/>
                      <a:gd name="connsiteY20" fmla="*/ 83988 h 182943"/>
                      <a:gd name="connsiteX21" fmla="*/ 439651 w 482396"/>
                      <a:gd name="connsiteY21" fmla="*/ 89703 h 182943"/>
                      <a:gd name="connsiteX22" fmla="*/ 445366 w 482396"/>
                      <a:gd name="connsiteY22" fmla="*/ 93513 h 182943"/>
                      <a:gd name="connsiteX23" fmla="*/ 460606 w 482396"/>
                      <a:gd name="connsiteY23" fmla="*/ 108753 h 182943"/>
                      <a:gd name="connsiteX24" fmla="*/ 475846 w 482396"/>
                      <a:gd name="connsiteY24" fmla="*/ 118278 h 182943"/>
                      <a:gd name="connsiteX25" fmla="*/ 481561 w 482396"/>
                      <a:gd name="connsiteY25" fmla="*/ 122088 h 182943"/>
                      <a:gd name="connsiteX26" fmla="*/ 479656 w 482396"/>
                      <a:gd name="connsiteY26" fmla="*/ 173523 h 182943"/>
                      <a:gd name="connsiteX27" fmla="*/ 456796 w 482396"/>
                      <a:gd name="connsiteY27" fmla="*/ 181143 h 182943"/>
                      <a:gd name="connsiteX28" fmla="*/ 445366 w 482396"/>
                      <a:gd name="connsiteY28" fmla="*/ 179238 h 182943"/>
                      <a:gd name="connsiteX29" fmla="*/ 428221 w 482396"/>
                      <a:gd name="connsiteY29" fmla="*/ 169713 h 182943"/>
                      <a:gd name="connsiteX30" fmla="*/ 416791 w 482396"/>
                      <a:gd name="connsiteY30" fmla="*/ 162093 h 182943"/>
                      <a:gd name="connsiteX31" fmla="*/ 412981 w 482396"/>
                      <a:gd name="connsiteY31" fmla="*/ 156378 h 182943"/>
                      <a:gd name="connsiteX32" fmla="*/ 407266 w 482396"/>
                      <a:gd name="connsiteY32" fmla="*/ 154473 h 182943"/>
                      <a:gd name="connsiteX33" fmla="*/ 405361 w 482396"/>
                      <a:gd name="connsiteY33" fmla="*/ 148758 h 182943"/>
                      <a:gd name="connsiteX34" fmla="*/ 393931 w 482396"/>
                      <a:gd name="connsiteY34" fmla="*/ 141138 h 182943"/>
                      <a:gd name="connsiteX35" fmla="*/ 390121 w 482396"/>
                      <a:gd name="connsiteY35" fmla="*/ 135423 h 182943"/>
                      <a:gd name="connsiteX36" fmla="*/ 382501 w 482396"/>
                      <a:gd name="connsiteY36" fmla="*/ 131613 h 182943"/>
                      <a:gd name="connsiteX37" fmla="*/ 334876 w 482396"/>
                      <a:gd name="connsiteY37" fmla="*/ 110658 h 182943"/>
                      <a:gd name="connsiteX38" fmla="*/ 283441 w 482396"/>
                      <a:gd name="connsiteY38" fmla="*/ 93513 h 182943"/>
                      <a:gd name="connsiteX39" fmla="*/ 275821 w 482396"/>
                      <a:gd name="connsiteY39" fmla="*/ 89703 h 182943"/>
                      <a:gd name="connsiteX40" fmla="*/ 268201 w 482396"/>
                      <a:gd name="connsiteY40" fmla="*/ 87798 h 182943"/>
                      <a:gd name="connsiteX41" fmla="*/ 239626 w 482396"/>
                      <a:gd name="connsiteY41" fmla="*/ 82083 h 182943"/>
                      <a:gd name="connsiteX42" fmla="*/ 178666 w 482396"/>
                      <a:gd name="connsiteY42" fmla="*/ 85893 h 182943"/>
                      <a:gd name="connsiteX43" fmla="*/ 142471 w 482396"/>
                      <a:gd name="connsiteY43" fmla="*/ 97323 h 182943"/>
                      <a:gd name="connsiteX44" fmla="*/ 92941 w 482396"/>
                      <a:gd name="connsiteY44" fmla="*/ 133518 h 182943"/>
                      <a:gd name="connsiteX45" fmla="*/ 45316 w 482396"/>
                      <a:gd name="connsiteY45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7266 w 482376"/>
                      <a:gd name="connsiteY31" fmla="*/ 154473 h 182943"/>
                      <a:gd name="connsiteX32" fmla="*/ 405361 w 482376"/>
                      <a:gd name="connsiteY32" fmla="*/ 148758 h 182943"/>
                      <a:gd name="connsiteX33" fmla="*/ 393931 w 482376"/>
                      <a:gd name="connsiteY33" fmla="*/ 141138 h 182943"/>
                      <a:gd name="connsiteX34" fmla="*/ 390121 w 482376"/>
                      <a:gd name="connsiteY34" fmla="*/ 135423 h 182943"/>
                      <a:gd name="connsiteX35" fmla="*/ 382501 w 482376"/>
                      <a:gd name="connsiteY35" fmla="*/ 131613 h 182943"/>
                      <a:gd name="connsiteX36" fmla="*/ 334876 w 482376"/>
                      <a:gd name="connsiteY36" fmla="*/ 110658 h 182943"/>
                      <a:gd name="connsiteX37" fmla="*/ 283441 w 482376"/>
                      <a:gd name="connsiteY37" fmla="*/ 93513 h 182943"/>
                      <a:gd name="connsiteX38" fmla="*/ 275821 w 482376"/>
                      <a:gd name="connsiteY38" fmla="*/ 89703 h 182943"/>
                      <a:gd name="connsiteX39" fmla="*/ 268201 w 482376"/>
                      <a:gd name="connsiteY39" fmla="*/ 87798 h 182943"/>
                      <a:gd name="connsiteX40" fmla="*/ 239626 w 482376"/>
                      <a:gd name="connsiteY40" fmla="*/ 82083 h 182943"/>
                      <a:gd name="connsiteX41" fmla="*/ 178666 w 482376"/>
                      <a:gd name="connsiteY41" fmla="*/ 85893 h 182943"/>
                      <a:gd name="connsiteX42" fmla="*/ 142471 w 482376"/>
                      <a:gd name="connsiteY42" fmla="*/ 97323 h 182943"/>
                      <a:gd name="connsiteX43" fmla="*/ 92941 w 482376"/>
                      <a:gd name="connsiteY43" fmla="*/ 133518 h 182943"/>
                      <a:gd name="connsiteX44" fmla="*/ 45316 w 482376"/>
                      <a:gd name="connsiteY44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5841 w 482376"/>
                      <a:gd name="connsiteY20" fmla="*/ 83988 h 182943"/>
                      <a:gd name="connsiteX21" fmla="*/ 439651 w 482376"/>
                      <a:gd name="connsiteY21" fmla="*/ 89703 h 182943"/>
                      <a:gd name="connsiteX22" fmla="*/ 445366 w 482376"/>
                      <a:gd name="connsiteY22" fmla="*/ 93513 h 182943"/>
                      <a:gd name="connsiteX23" fmla="*/ 460606 w 482376"/>
                      <a:gd name="connsiteY23" fmla="*/ 108753 h 182943"/>
                      <a:gd name="connsiteX24" fmla="*/ 475846 w 482376"/>
                      <a:gd name="connsiteY24" fmla="*/ 118278 h 182943"/>
                      <a:gd name="connsiteX25" fmla="*/ 481561 w 482376"/>
                      <a:gd name="connsiteY25" fmla="*/ 122088 h 182943"/>
                      <a:gd name="connsiteX26" fmla="*/ 456796 w 482376"/>
                      <a:gd name="connsiteY26" fmla="*/ 181143 h 182943"/>
                      <a:gd name="connsiteX27" fmla="*/ 445366 w 482376"/>
                      <a:gd name="connsiteY27" fmla="*/ 179238 h 182943"/>
                      <a:gd name="connsiteX28" fmla="*/ 428221 w 482376"/>
                      <a:gd name="connsiteY28" fmla="*/ 169713 h 182943"/>
                      <a:gd name="connsiteX29" fmla="*/ 416791 w 482376"/>
                      <a:gd name="connsiteY29" fmla="*/ 162093 h 182943"/>
                      <a:gd name="connsiteX30" fmla="*/ 412981 w 482376"/>
                      <a:gd name="connsiteY30" fmla="*/ 156378 h 182943"/>
                      <a:gd name="connsiteX31" fmla="*/ 405361 w 482376"/>
                      <a:gd name="connsiteY31" fmla="*/ 148758 h 182943"/>
                      <a:gd name="connsiteX32" fmla="*/ 393931 w 482376"/>
                      <a:gd name="connsiteY32" fmla="*/ 141138 h 182943"/>
                      <a:gd name="connsiteX33" fmla="*/ 390121 w 482376"/>
                      <a:gd name="connsiteY33" fmla="*/ 135423 h 182943"/>
                      <a:gd name="connsiteX34" fmla="*/ 382501 w 482376"/>
                      <a:gd name="connsiteY34" fmla="*/ 131613 h 182943"/>
                      <a:gd name="connsiteX35" fmla="*/ 334876 w 482376"/>
                      <a:gd name="connsiteY35" fmla="*/ 110658 h 182943"/>
                      <a:gd name="connsiteX36" fmla="*/ 283441 w 482376"/>
                      <a:gd name="connsiteY36" fmla="*/ 93513 h 182943"/>
                      <a:gd name="connsiteX37" fmla="*/ 275821 w 482376"/>
                      <a:gd name="connsiteY37" fmla="*/ 89703 h 182943"/>
                      <a:gd name="connsiteX38" fmla="*/ 268201 w 482376"/>
                      <a:gd name="connsiteY38" fmla="*/ 87798 h 182943"/>
                      <a:gd name="connsiteX39" fmla="*/ 239626 w 482376"/>
                      <a:gd name="connsiteY39" fmla="*/ 82083 h 182943"/>
                      <a:gd name="connsiteX40" fmla="*/ 178666 w 482376"/>
                      <a:gd name="connsiteY40" fmla="*/ 85893 h 182943"/>
                      <a:gd name="connsiteX41" fmla="*/ 142471 w 482376"/>
                      <a:gd name="connsiteY41" fmla="*/ 97323 h 182943"/>
                      <a:gd name="connsiteX42" fmla="*/ 92941 w 482376"/>
                      <a:gd name="connsiteY42" fmla="*/ 133518 h 182943"/>
                      <a:gd name="connsiteX43" fmla="*/ 45316 w 482376"/>
                      <a:gd name="connsiteY43" fmla="*/ 179238 h 182943"/>
                      <a:gd name="connsiteX0" fmla="*/ 45316 w 482376"/>
                      <a:gd name="connsiteY0" fmla="*/ 179238 h 182943"/>
                      <a:gd name="connsiteX1" fmla="*/ 3406 w 482376"/>
                      <a:gd name="connsiteY1" fmla="*/ 175428 h 182943"/>
                      <a:gd name="connsiteX2" fmla="*/ 3406 w 482376"/>
                      <a:gd name="connsiteY2" fmla="*/ 137328 h 182943"/>
                      <a:gd name="connsiteX3" fmla="*/ 11026 w 482376"/>
                      <a:gd name="connsiteY3" fmla="*/ 114468 h 182943"/>
                      <a:gd name="connsiteX4" fmla="*/ 24361 w 482376"/>
                      <a:gd name="connsiteY4" fmla="*/ 97323 h 182943"/>
                      <a:gd name="connsiteX5" fmla="*/ 31981 w 482376"/>
                      <a:gd name="connsiteY5" fmla="*/ 87798 h 182943"/>
                      <a:gd name="connsiteX6" fmla="*/ 54841 w 482376"/>
                      <a:gd name="connsiteY6" fmla="*/ 70653 h 182943"/>
                      <a:gd name="connsiteX7" fmla="*/ 94846 w 482376"/>
                      <a:gd name="connsiteY7" fmla="*/ 42078 h 182943"/>
                      <a:gd name="connsiteX8" fmla="*/ 111991 w 482376"/>
                      <a:gd name="connsiteY8" fmla="*/ 34458 h 182943"/>
                      <a:gd name="connsiteX9" fmla="*/ 138661 w 482376"/>
                      <a:gd name="connsiteY9" fmla="*/ 17313 h 182943"/>
                      <a:gd name="connsiteX10" fmla="*/ 155806 w 482376"/>
                      <a:gd name="connsiteY10" fmla="*/ 9693 h 182943"/>
                      <a:gd name="connsiteX11" fmla="*/ 171046 w 482376"/>
                      <a:gd name="connsiteY11" fmla="*/ 7788 h 182943"/>
                      <a:gd name="connsiteX12" fmla="*/ 211051 w 482376"/>
                      <a:gd name="connsiteY12" fmla="*/ 2073 h 182943"/>
                      <a:gd name="connsiteX13" fmla="*/ 218671 w 482376"/>
                      <a:gd name="connsiteY13" fmla="*/ 168 h 182943"/>
                      <a:gd name="connsiteX14" fmla="*/ 237721 w 482376"/>
                      <a:gd name="connsiteY14" fmla="*/ 5883 h 182943"/>
                      <a:gd name="connsiteX15" fmla="*/ 300586 w 482376"/>
                      <a:gd name="connsiteY15" fmla="*/ 15408 h 182943"/>
                      <a:gd name="connsiteX16" fmla="*/ 262486 w 482376"/>
                      <a:gd name="connsiteY16" fmla="*/ 7788 h 182943"/>
                      <a:gd name="connsiteX17" fmla="*/ 336781 w 482376"/>
                      <a:gd name="connsiteY17" fmla="*/ 30648 h 182943"/>
                      <a:gd name="connsiteX18" fmla="*/ 380596 w 482376"/>
                      <a:gd name="connsiteY18" fmla="*/ 51603 h 182943"/>
                      <a:gd name="connsiteX19" fmla="*/ 424411 w 482376"/>
                      <a:gd name="connsiteY19" fmla="*/ 80178 h 182943"/>
                      <a:gd name="connsiteX20" fmla="*/ 439651 w 482376"/>
                      <a:gd name="connsiteY20" fmla="*/ 89703 h 182943"/>
                      <a:gd name="connsiteX21" fmla="*/ 445366 w 482376"/>
                      <a:gd name="connsiteY21" fmla="*/ 93513 h 182943"/>
                      <a:gd name="connsiteX22" fmla="*/ 460606 w 482376"/>
                      <a:gd name="connsiteY22" fmla="*/ 108753 h 182943"/>
                      <a:gd name="connsiteX23" fmla="*/ 475846 w 482376"/>
                      <a:gd name="connsiteY23" fmla="*/ 118278 h 182943"/>
                      <a:gd name="connsiteX24" fmla="*/ 481561 w 482376"/>
                      <a:gd name="connsiteY24" fmla="*/ 122088 h 182943"/>
                      <a:gd name="connsiteX25" fmla="*/ 456796 w 482376"/>
                      <a:gd name="connsiteY25" fmla="*/ 181143 h 182943"/>
                      <a:gd name="connsiteX26" fmla="*/ 445366 w 482376"/>
                      <a:gd name="connsiteY26" fmla="*/ 179238 h 182943"/>
                      <a:gd name="connsiteX27" fmla="*/ 428221 w 482376"/>
                      <a:gd name="connsiteY27" fmla="*/ 169713 h 182943"/>
                      <a:gd name="connsiteX28" fmla="*/ 416791 w 482376"/>
                      <a:gd name="connsiteY28" fmla="*/ 162093 h 182943"/>
                      <a:gd name="connsiteX29" fmla="*/ 412981 w 482376"/>
                      <a:gd name="connsiteY29" fmla="*/ 156378 h 182943"/>
                      <a:gd name="connsiteX30" fmla="*/ 405361 w 482376"/>
                      <a:gd name="connsiteY30" fmla="*/ 148758 h 182943"/>
                      <a:gd name="connsiteX31" fmla="*/ 393931 w 482376"/>
                      <a:gd name="connsiteY31" fmla="*/ 141138 h 182943"/>
                      <a:gd name="connsiteX32" fmla="*/ 390121 w 482376"/>
                      <a:gd name="connsiteY32" fmla="*/ 135423 h 182943"/>
                      <a:gd name="connsiteX33" fmla="*/ 382501 w 482376"/>
                      <a:gd name="connsiteY33" fmla="*/ 131613 h 182943"/>
                      <a:gd name="connsiteX34" fmla="*/ 334876 w 482376"/>
                      <a:gd name="connsiteY34" fmla="*/ 110658 h 182943"/>
                      <a:gd name="connsiteX35" fmla="*/ 283441 w 482376"/>
                      <a:gd name="connsiteY35" fmla="*/ 93513 h 182943"/>
                      <a:gd name="connsiteX36" fmla="*/ 275821 w 482376"/>
                      <a:gd name="connsiteY36" fmla="*/ 89703 h 182943"/>
                      <a:gd name="connsiteX37" fmla="*/ 268201 w 482376"/>
                      <a:gd name="connsiteY37" fmla="*/ 87798 h 182943"/>
                      <a:gd name="connsiteX38" fmla="*/ 239626 w 482376"/>
                      <a:gd name="connsiteY38" fmla="*/ 82083 h 182943"/>
                      <a:gd name="connsiteX39" fmla="*/ 178666 w 482376"/>
                      <a:gd name="connsiteY39" fmla="*/ 85893 h 182943"/>
                      <a:gd name="connsiteX40" fmla="*/ 142471 w 482376"/>
                      <a:gd name="connsiteY40" fmla="*/ 97323 h 182943"/>
                      <a:gd name="connsiteX41" fmla="*/ 92941 w 482376"/>
                      <a:gd name="connsiteY41" fmla="*/ 133518 h 182943"/>
                      <a:gd name="connsiteX42" fmla="*/ 45316 w 482376"/>
                      <a:gd name="connsiteY42" fmla="*/ 179238 h 182943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380596 w 482376"/>
                      <a:gd name="connsiteY17" fmla="*/ 49565 h 180905"/>
                      <a:gd name="connsiteX18" fmla="*/ 424411 w 482376"/>
                      <a:gd name="connsiteY18" fmla="*/ 78140 h 180905"/>
                      <a:gd name="connsiteX19" fmla="*/ 439651 w 482376"/>
                      <a:gd name="connsiteY19" fmla="*/ 87665 h 180905"/>
                      <a:gd name="connsiteX20" fmla="*/ 445366 w 482376"/>
                      <a:gd name="connsiteY20" fmla="*/ 91475 h 180905"/>
                      <a:gd name="connsiteX21" fmla="*/ 460606 w 482376"/>
                      <a:gd name="connsiteY21" fmla="*/ 106715 h 180905"/>
                      <a:gd name="connsiteX22" fmla="*/ 475846 w 482376"/>
                      <a:gd name="connsiteY22" fmla="*/ 116240 h 180905"/>
                      <a:gd name="connsiteX23" fmla="*/ 481561 w 482376"/>
                      <a:gd name="connsiteY23" fmla="*/ 120050 h 180905"/>
                      <a:gd name="connsiteX24" fmla="*/ 456796 w 482376"/>
                      <a:gd name="connsiteY24" fmla="*/ 179105 h 180905"/>
                      <a:gd name="connsiteX25" fmla="*/ 445366 w 482376"/>
                      <a:gd name="connsiteY25" fmla="*/ 177200 h 180905"/>
                      <a:gd name="connsiteX26" fmla="*/ 428221 w 482376"/>
                      <a:gd name="connsiteY26" fmla="*/ 167675 h 180905"/>
                      <a:gd name="connsiteX27" fmla="*/ 416791 w 482376"/>
                      <a:gd name="connsiteY27" fmla="*/ 160055 h 180905"/>
                      <a:gd name="connsiteX28" fmla="*/ 412981 w 482376"/>
                      <a:gd name="connsiteY28" fmla="*/ 154340 h 180905"/>
                      <a:gd name="connsiteX29" fmla="*/ 405361 w 482376"/>
                      <a:gd name="connsiteY29" fmla="*/ 146720 h 180905"/>
                      <a:gd name="connsiteX30" fmla="*/ 393931 w 482376"/>
                      <a:gd name="connsiteY30" fmla="*/ 139100 h 180905"/>
                      <a:gd name="connsiteX31" fmla="*/ 390121 w 482376"/>
                      <a:gd name="connsiteY31" fmla="*/ 133385 h 180905"/>
                      <a:gd name="connsiteX32" fmla="*/ 382501 w 482376"/>
                      <a:gd name="connsiteY32" fmla="*/ 129575 h 180905"/>
                      <a:gd name="connsiteX33" fmla="*/ 334876 w 482376"/>
                      <a:gd name="connsiteY33" fmla="*/ 108620 h 180905"/>
                      <a:gd name="connsiteX34" fmla="*/ 283441 w 482376"/>
                      <a:gd name="connsiteY34" fmla="*/ 91475 h 180905"/>
                      <a:gd name="connsiteX35" fmla="*/ 275821 w 482376"/>
                      <a:gd name="connsiteY35" fmla="*/ 87665 h 180905"/>
                      <a:gd name="connsiteX36" fmla="*/ 268201 w 482376"/>
                      <a:gd name="connsiteY36" fmla="*/ 85760 h 180905"/>
                      <a:gd name="connsiteX37" fmla="*/ 239626 w 482376"/>
                      <a:gd name="connsiteY37" fmla="*/ 80045 h 180905"/>
                      <a:gd name="connsiteX38" fmla="*/ 178666 w 482376"/>
                      <a:gd name="connsiteY38" fmla="*/ 83855 h 180905"/>
                      <a:gd name="connsiteX39" fmla="*/ 142471 w 482376"/>
                      <a:gd name="connsiteY39" fmla="*/ 95285 h 180905"/>
                      <a:gd name="connsiteX40" fmla="*/ 92941 w 482376"/>
                      <a:gd name="connsiteY40" fmla="*/ 131480 h 180905"/>
                      <a:gd name="connsiteX41" fmla="*/ 45316 w 482376"/>
                      <a:gd name="connsiteY41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36781 w 482376"/>
                      <a:gd name="connsiteY16" fmla="*/ 28610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00 h 180905"/>
                      <a:gd name="connsiteX1" fmla="*/ 3406 w 482376"/>
                      <a:gd name="connsiteY1" fmla="*/ 173390 h 180905"/>
                      <a:gd name="connsiteX2" fmla="*/ 3406 w 482376"/>
                      <a:gd name="connsiteY2" fmla="*/ 135290 h 180905"/>
                      <a:gd name="connsiteX3" fmla="*/ 11026 w 482376"/>
                      <a:gd name="connsiteY3" fmla="*/ 112430 h 180905"/>
                      <a:gd name="connsiteX4" fmla="*/ 24361 w 482376"/>
                      <a:gd name="connsiteY4" fmla="*/ 95285 h 180905"/>
                      <a:gd name="connsiteX5" fmla="*/ 31981 w 482376"/>
                      <a:gd name="connsiteY5" fmla="*/ 85760 h 180905"/>
                      <a:gd name="connsiteX6" fmla="*/ 54841 w 482376"/>
                      <a:gd name="connsiteY6" fmla="*/ 68615 h 180905"/>
                      <a:gd name="connsiteX7" fmla="*/ 94846 w 482376"/>
                      <a:gd name="connsiteY7" fmla="*/ 40040 h 180905"/>
                      <a:gd name="connsiteX8" fmla="*/ 111991 w 482376"/>
                      <a:gd name="connsiteY8" fmla="*/ 32420 h 180905"/>
                      <a:gd name="connsiteX9" fmla="*/ 138661 w 482376"/>
                      <a:gd name="connsiteY9" fmla="*/ 15275 h 180905"/>
                      <a:gd name="connsiteX10" fmla="*/ 155806 w 482376"/>
                      <a:gd name="connsiteY10" fmla="*/ 7655 h 180905"/>
                      <a:gd name="connsiteX11" fmla="*/ 171046 w 482376"/>
                      <a:gd name="connsiteY11" fmla="*/ 5750 h 180905"/>
                      <a:gd name="connsiteX12" fmla="*/ 211051 w 482376"/>
                      <a:gd name="connsiteY12" fmla="*/ 35 h 180905"/>
                      <a:gd name="connsiteX13" fmla="*/ 237721 w 482376"/>
                      <a:gd name="connsiteY13" fmla="*/ 3845 h 180905"/>
                      <a:gd name="connsiteX14" fmla="*/ 300586 w 482376"/>
                      <a:gd name="connsiteY14" fmla="*/ 13370 h 180905"/>
                      <a:gd name="connsiteX15" fmla="*/ 262486 w 482376"/>
                      <a:gd name="connsiteY15" fmla="*/ 5750 h 180905"/>
                      <a:gd name="connsiteX16" fmla="*/ 384406 w 482376"/>
                      <a:gd name="connsiteY16" fmla="*/ 53375 h 180905"/>
                      <a:gd name="connsiteX17" fmla="*/ 424411 w 482376"/>
                      <a:gd name="connsiteY17" fmla="*/ 78140 h 180905"/>
                      <a:gd name="connsiteX18" fmla="*/ 439651 w 482376"/>
                      <a:gd name="connsiteY18" fmla="*/ 87665 h 180905"/>
                      <a:gd name="connsiteX19" fmla="*/ 445366 w 482376"/>
                      <a:gd name="connsiteY19" fmla="*/ 91475 h 180905"/>
                      <a:gd name="connsiteX20" fmla="*/ 460606 w 482376"/>
                      <a:gd name="connsiteY20" fmla="*/ 106715 h 180905"/>
                      <a:gd name="connsiteX21" fmla="*/ 475846 w 482376"/>
                      <a:gd name="connsiteY21" fmla="*/ 116240 h 180905"/>
                      <a:gd name="connsiteX22" fmla="*/ 481561 w 482376"/>
                      <a:gd name="connsiteY22" fmla="*/ 120050 h 180905"/>
                      <a:gd name="connsiteX23" fmla="*/ 456796 w 482376"/>
                      <a:gd name="connsiteY23" fmla="*/ 179105 h 180905"/>
                      <a:gd name="connsiteX24" fmla="*/ 445366 w 482376"/>
                      <a:gd name="connsiteY24" fmla="*/ 177200 h 180905"/>
                      <a:gd name="connsiteX25" fmla="*/ 428221 w 482376"/>
                      <a:gd name="connsiteY25" fmla="*/ 167675 h 180905"/>
                      <a:gd name="connsiteX26" fmla="*/ 416791 w 482376"/>
                      <a:gd name="connsiteY26" fmla="*/ 160055 h 180905"/>
                      <a:gd name="connsiteX27" fmla="*/ 412981 w 482376"/>
                      <a:gd name="connsiteY27" fmla="*/ 154340 h 180905"/>
                      <a:gd name="connsiteX28" fmla="*/ 405361 w 482376"/>
                      <a:gd name="connsiteY28" fmla="*/ 146720 h 180905"/>
                      <a:gd name="connsiteX29" fmla="*/ 393931 w 482376"/>
                      <a:gd name="connsiteY29" fmla="*/ 139100 h 180905"/>
                      <a:gd name="connsiteX30" fmla="*/ 390121 w 482376"/>
                      <a:gd name="connsiteY30" fmla="*/ 133385 h 180905"/>
                      <a:gd name="connsiteX31" fmla="*/ 382501 w 482376"/>
                      <a:gd name="connsiteY31" fmla="*/ 129575 h 180905"/>
                      <a:gd name="connsiteX32" fmla="*/ 334876 w 482376"/>
                      <a:gd name="connsiteY32" fmla="*/ 108620 h 180905"/>
                      <a:gd name="connsiteX33" fmla="*/ 283441 w 482376"/>
                      <a:gd name="connsiteY33" fmla="*/ 91475 h 180905"/>
                      <a:gd name="connsiteX34" fmla="*/ 275821 w 482376"/>
                      <a:gd name="connsiteY34" fmla="*/ 87665 h 180905"/>
                      <a:gd name="connsiteX35" fmla="*/ 268201 w 482376"/>
                      <a:gd name="connsiteY35" fmla="*/ 85760 h 180905"/>
                      <a:gd name="connsiteX36" fmla="*/ 239626 w 482376"/>
                      <a:gd name="connsiteY36" fmla="*/ 80045 h 180905"/>
                      <a:gd name="connsiteX37" fmla="*/ 178666 w 482376"/>
                      <a:gd name="connsiteY37" fmla="*/ 83855 h 180905"/>
                      <a:gd name="connsiteX38" fmla="*/ 142471 w 482376"/>
                      <a:gd name="connsiteY38" fmla="*/ 95285 h 180905"/>
                      <a:gd name="connsiteX39" fmla="*/ 92941 w 482376"/>
                      <a:gd name="connsiteY39" fmla="*/ 131480 h 180905"/>
                      <a:gd name="connsiteX40" fmla="*/ 45316 w 482376"/>
                      <a:gd name="connsiteY40" fmla="*/ 177200 h 180905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384406 w 482376"/>
                      <a:gd name="connsiteY16" fmla="*/ 53462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287 h 180992"/>
                      <a:gd name="connsiteX1" fmla="*/ 3406 w 482376"/>
                      <a:gd name="connsiteY1" fmla="*/ 173477 h 180992"/>
                      <a:gd name="connsiteX2" fmla="*/ 3406 w 482376"/>
                      <a:gd name="connsiteY2" fmla="*/ 135377 h 180992"/>
                      <a:gd name="connsiteX3" fmla="*/ 11026 w 482376"/>
                      <a:gd name="connsiteY3" fmla="*/ 112517 h 180992"/>
                      <a:gd name="connsiteX4" fmla="*/ 24361 w 482376"/>
                      <a:gd name="connsiteY4" fmla="*/ 95372 h 180992"/>
                      <a:gd name="connsiteX5" fmla="*/ 31981 w 482376"/>
                      <a:gd name="connsiteY5" fmla="*/ 85847 h 180992"/>
                      <a:gd name="connsiteX6" fmla="*/ 54841 w 482376"/>
                      <a:gd name="connsiteY6" fmla="*/ 68702 h 180992"/>
                      <a:gd name="connsiteX7" fmla="*/ 94846 w 482376"/>
                      <a:gd name="connsiteY7" fmla="*/ 40127 h 180992"/>
                      <a:gd name="connsiteX8" fmla="*/ 111991 w 482376"/>
                      <a:gd name="connsiteY8" fmla="*/ 32507 h 180992"/>
                      <a:gd name="connsiteX9" fmla="*/ 138661 w 482376"/>
                      <a:gd name="connsiteY9" fmla="*/ 15362 h 180992"/>
                      <a:gd name="connsiteX10" fmla="*/ 155806 w 482376"/>
                      <a:gd name="connsiteY10" fmla="*/ 7742 h 180992"/>
                      <a:gd name="connsiteX11" fmla="*/ 171046 w 482376"/>
                      <a:gd name="connsiteY11" fmla="*/ 5837 h 180992"/>
                      <a:gd name="connsiteX12" fmla="*/ 211051 w 482376"/>
                      <a:gd name="connsiteY12" fmla="*/ 122 h 180992"/>
                      <a:gd name="connsiteX13" fmla="*/ 237721 w 482376"/>
                      <a:gd name="connsiteY13" fmla="*/ 3932 h 180992"/>
                      <a:gd name="connsiteX14" fmla="*/ 331066 w 482376"/>
                      <a:gd name="connsiteY14" fmla="*/ 24887 h 180992"/>
                      <a:gd name="connsiteX15" fmla="*/ 262486 w 482376"/>
                      <a:gd name="connsiteY15" fmla="*/ 5837 h 180992"/>
                      <a:gd name="connsiteX16" fmla="*/ 287251 w 482376"/>
                      <a:gd name="connsiteY16" fmla="*/ 32507 h 180992"/>
                      <a:gd name="connsiteX17" fmla="*/ 424411 w 482376"/>
                      <a:gd name="connsiteY17" fmla="*/ 78227 h 180992"/>
                      <a:gd name="connsiteX18" fmla="*/ 439651 w 482376"/>
                      <a:gd name="connsiteY18" fmla="*/ 87752 h 180992"/>
                      <a:gd name="connsiteX19" fmla="*/ 445366 w 482376"/>
                      <a:gd name="connsiteY19" fmla="*/ 91562 h 180992"/>
                      <a:gd name="connsiteX20" fmla="*/ 460606 w 482376"/>
                      <a:gd name="connsiteY20" fmla="*/ 106802 h 180992"/>
                      <a:gd name="connsiteX21" fmla="*/ 475846 w 482376"/>
                      <a:gd name="connsiteY21" fmla="*/ 116327 h 180992"/>
                      <a:gd name="connsiteX22" fmla="*/ 481561 w 482376"/>
                      <a:gd name="connsiteY22" fmla="*/ 120137 h 180992"/>
                      <a:gd name="connsiteX23" fmla="*/ 456796 w 482376"/>
                      <a:gd name="connsiteY23" fmla="*/ 179192 h 180992"/>
                      <a:gd name="connsiteX24" fmla="*/ 445366 w 482376"/>
                      <a:gd name="connsiteY24" fmla="*/ 177287 h 180992"/>
                      <a:gd name="connsiteX25" fmla="*/ 428221 w 482376"/>
                      <a:gd name="connsiteY25" fmla="*/ 167762 h 180992"/>
                      <a:gd name="connsiteX26" fmla="*/ 416791 w 482376"/>
                      <a:gd name="connsiteY26" fmla="*/ 160142 h 180992"/>
                      <a:gd name="connsiteX27" fmla="*/ 412981 w 482376"/>
                      <a:gd name="connsiteY27" fmla="*/ 154427 h 180992"/>
                      <a:gd name="connsiteX28" fmla="*/ 405361 w 482376"/>
                      <a:gd name="connsiteY28" fmla="*/ 146807 h 180992"/>
                      <a:gd name="connsiteX29" fmla="*/ 393931 w 482376"/>
                      <a:gd name="connsiteY29" fmla="*/ 139187 h 180992"/>
                      <a:gd name="connsiteX30" fmla="*/ 390121 w 482376"/>
                      <a:gd name="connsiteY30" fmla="*/ 133472 h 180992"/>
                      <a:gd name="connsiteX31" fmla="*/ 382501 w 482376"/>
                      <a:gd name="connsiteY31" fmla="*/ 129662 h 180992"/>
                      <a:gd name="connsiteX32" fmla="*/ 334876 w 482376"/>
                      <a:gd name="connsiteY32" fmla="*/ 108707 h 180992"/>
                      <a:gd name="connsiteX33" fmla="*/ 283441 w 482376"/>
                      <a:gd name="connsiteY33" fmla="*/ 91562 h 180992"/>
                      <a:gd name="connsiteX34" fmla="*/ 275821 w 482376"/>
                      <a:gd name="connsiteY34" fmla="*/ 87752 h 180992"/>
                      <a:gd name="connsiteX35" fmla="*/ 268201 w 482376"/>
                      <a:gd name="connsiteY35" fmla="*/ 85847 h 180992"/>
                      <a:gd name="connsiteX36" fmla="*/ 239626 w 482376"/>
                      <a:gd name="connsiteY36" fmla="*/ 80132 h 180992"/>
                      <a:gd name="connsiteX37" fmla="*/ 178666 w 482376"/>
                      <a:gd name="connsiteY37" fmla="*/ 83942 h 180992"/>
                      <a:gd name="connsiteX38" fmla="*/ 142471 w 482376"/>
                      <a:gd name="connsiteY38" fmla="*/ 95372 h 180992"/>
                      <a:gd name="connsiteX39" fmla="*/ 92941 w 482376"/>
                      <a:gd name="connsiteY39" fmla="*/ 131567 h 180992"/>
                      <a:gd name="connsiteX40" fmla="*/ 45316 w 482376"/>
                      <a:gd name="connsiteY40" fmla="*/ 177287 h 180992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287251 w 482376"/>
                      <a:gd name="connsiteY15" fmla="*/ 32408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188 h 180893"/>
                      <a:gd name="connsiteX1" fmla="*/ 3406 w 482376"/>
                      <a:gd name="connsiteY1" fmla="*/ 173378 h 180893"/>
                      <a:gd name="connsiteX2" fmla="*/ 3406 w 482376"/>
                      <a:gd name="connsiteY2" fmla="*/ 135278 h 180893"/>
                      <a:gd name="connsiteX3" fmla="*/ 11026 w 482376"/>
                      <a:gd name="connsiteY3" fmla="*/ 112418 h 180893"/>
                      <a:gd name="connsiteX4" fmla="*/ 24361 w 482376"/>
                      <a:gd name="connsiteY4" fmla="*/ 95273 h 180893"/>
                      <a:gd name="connsiteX5" fmla="*/ 31981 w 482376"/>
                      <a:gd name="connsiteY5" fmla="*/ 85748 h 180893"/>
                      <a:gd name="connsiteX6" fmla="*/ 54841 w 482376"/>
                      <a:gd name="connsiteY6" fmla="*/ 68603 h 180893"/>
                      <a:gd name="connsiteX7" fmla="*/ 94846 w 482376"/>
                      <a:gd name="connsiteY7" fmla="*/ 40028 h 180893"/>
                      <a:gd name="connsiteX8" fmla="*/ 111991 w 482376"/>
                      <a:gd name="connsiteY8" fmla="*/ 32408 h 180893"/>
                      <a:gd name="connsiteX9" fmla="*/ 138661 w 482376"/>
                      <a:gd name="connsiteY9" fmla="*/ 15263 h 180893"/>
                      <a:gd name="connsiteX10" fmla="*/ 155806 w 482376"/>
                      <a:gd name="connsiteY10" fmla="*/ 7643 h 180893"/>
                      <a:gd name="connsiteX11" fmla="*/ 171046 w 482376"/>
                      <a:gd name="connsiteY11" fmla="*/ 5738 h 180893"/>
                      <a:gd name="connsiteX12" fmla="*/ 211051 w 482376"/>
                      <a:gd name="connsiteY12" fmla="*/ 23 h 180893"/>
                      <a:gd name="connsiteX13" fmla="*/ 237721 w 482376"/>
                      <a:gd name="connsiteY13" fmla="*/ 3833 h 180893"/>
                      <a:gd name="connsiteX14" fmla="*/ 262486 w 482376"/>
                      <a:gd name="connsiteY14" fmla="*/ 5738 h 180893"/>
                      <a:gd name="connsiteX15" fmla="*/ 359641 w 482376"/>
                      <a:gd name="connsiteY15" fmla="*/ 34313 h 180893"/>
                      <a:gd name="connsiteX16" fmla="*/ 424411 w 482376"/>
                      <a:gd name="connsiteY16" fmla="*/ 78128 h 180893"/>
                      <a:gd name="connsiteX17" fmla="*/ 439651 w 482376"/>
                      <a:gd name="connsiteY17" fmla="*/ 87653 h 180893"/>
                      <a:gd name="connsiteX18" fmla="*/ 445366 w 482376"/>
                      <a:gd name="connsiteY18" fmla="*/ 91463 h 180893"/>
                      <a:gd name="connsiteX19" fmla="*/ 460606 w 482376"/>
                      <a:gd name="connsiteY19" fmla="*/ 106703 h 180893"/>
                      <a:gd name="connsiteX20" fmla="*/ 475846 w 482376"/>
                      <a:gd name="connsiteY20" fmla="*/ 116228 h 180893"/>
                      <a:gd name="connsiteX21" fmla="*/ 481561 w 482376"/>
                      <a:gd name="connsiteY21" fmla="*/ 120038 h 180893"/>
                      <a:gd name="connsiteX22" fmla="*/ 456796 w 482376"/>
                      <a:gd name="connsiteY22" fmla="*/ 179093 h 180893"/>
                      <a:gd name="connsiteX23" fmla="*/ 445366 w 482376"/>
                      <a:gd name="connsiteY23" fmla="*/ 177188 h 180893"/>
                      <a:gd name="connsiteX24" fmla="*/ 428221 w 482376"/>
                      <a:gd name="connsiteY24" fmla="*/ 167663 h 180893"/>
                      <a:gd name="connsiteX25" fmla="*/ 416791 w 482376"/>
                      <a:gd name="connsiteY25" fmla="*/ 160043 h 180893"/>
                      <a:gd name="connsiteX26" fmla="*/ 412981 w 482376"/>
                      <a:gd name="connsiteY26" fmla="*/ 154328 h 180893"/>
                      <a:gd name="connsiteX27" fmla="*/ 405361 w 482376"/>
                      <a:gd name="connsiteY27" fmla="*/ 146708 h 180893"/>
                      <a:gd name="connsiteX28" fmla="*/ 393931 w 482376"/>
                      <a:gd name="connsiteY28" fmla="*/ 139088 h 180893"/>
                      <a:gd name="connsiteX29" fmla="*/ 390121 w 482376"/>
                      <a:gd name="connsiteY29" fmla="*/ 133373 h 180893"/>
                      <a:gd name="connsiteX30" fmla="*/ 382501 w 482376"/>
                      <a:gd name="connsiteY30" fmla="*/ 129563 h 180893"/>
                      <a:gd name="connsiteX31" fmla="*/ 334876 w 482376"/>
                      <a:gd name="connsiteY31" fmla="*/ 108608 h 180893"/>
                      <a:gd name="connsiteX32" fmla="*/ 283441 w 482376"/>
                      <a:gd name="connsiteY32" fmla="*/ 91463 h 180893"/>
                      <a:gd name="connsiteX33" fmla="*/ 275821 w 482376"/>
                      <a:gd name="connsiteY33" fmla="*/ 87653 h 180893"/>
                      <a:gd name="connsiteX34" fmla="*/ 268201 w 482376"/>
                      <a:gd name="connsiteY34" fmla="*/ 85748 h 180893"/>
                      <a:gd name="connsiteX35" fmla="*/ 239626 w 482376"/>
                      <a:gd name="connsiteY35" fmla="*/ 80033 h 180893"/>
                      <a:gd name="connsiteX36" fmla="*/ 178666 w 482376"/>
                      <a:gd name="connsiteY36" fmla="*/ 83843 h 180893"/>
                      <a:gd name="connsiteX37" fmla="*/ 142471 w 482376"/>
                      <a:gd name="connsiteY37" fmla="*/ 95273 h 180893"/>
                      <a:gd name="connsiteX38" fmla="*/ 92941 w 482376"/>
                      <a:gd name="connsiteY38" fmla="*/ 131468 h 180893"/>
                      <a:gd name="connsiteX39" fmla="*/ 45316 w 482376"/>
                      <a:gd name="connsiteY39" fmla="*/ 177188 h 180893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424411 w 482376"/>
                      <a:gd name="connsiteY16" fmla="*/ 7814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910"/>
                      <a:gd name="connsiteX1" fmla="*/ 3406 w 482376"/>
                      <a:gd name="connsiteY1" fmla="*/ 173395 h 180910"/>
                      <a:gd name="connsiteX2" fmla="*/ 3406 w 482376"/>
                      <a:gd name="connsiteY2" fmla="*/ 135295 h 180910"/>
                      <a:gd name="connsiteX3" fmla="*/ 11026 w 482376"/>
                      <a:gd name="connsiteY3" fmla="*/ 112435 h 180910"/>
                      <a:gd name="connsiteX4" fmla="*/ 24361 w 482376"/>
                      <a:gd name="connsiteY4" fmla="*/ 95290 h 180910"/>
                      <a:gd name="connsiteX5" fmla="*/ 31981 w 482376"/>
                      <a:gd name="connsiteY5" fmla="*/ 85765 h 180910"/>
                      <a:gd name="connsiteX6" fmla="*/ 54841 w 482376"/>
                      <a:gd name="connsiteY6" fmla="*/ 68620 h 180910"/>
                      <a:gd name="connsiteX7" fmla="*/ 94846 w 482376"/>
                      <a:gd name="connsiteY7" fmla="*/ 40045 h 180910"/>
                      <a:gd name="connsiteX8" fmla="*/ 111991 w 482376"/>
                      <a:gd name="connsiteY8" fmla="*/ 32425 h 180910"/>
                      <a:gd name="connsiteX9" fmla="*/ 138661 w 482376"/>
                      <a:gd name="connsiteY9" fmla="*/ 15280 h 180910"/>
                      <a:gd name="connsiteX10" fmla="*/ 155806 w 482376"/>
                      <a:gd name="connsiteY10" fmla="*/ 7660 h 180910"/>
                      <a:gd name="connsiteX11" fmla="*/ 171046 w 482376"/>
                      <a:gd name="connsiteY11" fmla="*/ 5755 h 180910"/>
                      <a:gd name="connsiteX12" fmla="*/ 211051 w 482376"/>
                      <a:gd name="connsiteY12" fmla="*/ 40 h 180910"/>
                      <a:gd name="connsiteX13" fmla="*/ 237721 w 482376"/>
                      <a:gd name="connsiteY13" fmla="*/ 3850 h 180910"/>
                      <a:gd name="connsiteX14" fmla="*/ 313921 w 482376"/>
                      <a:gd name="connsiteY14" fmla="*/ 15280 h 180910"/>
                      <a:gd name="connsiteX15" fmla="*/ 359641 w 482376"/>
                      <a:gd name="connsiteY15" fmla="*/ 34330 h 180910"/>
                      <a:gd name="connsiteX16" fmla="*/ 399646 w 482376"/>
                      <a:gd name="connsiteY16" fmla="*/ 62905 h 180910"/>
                      <a:gd name="connsiteX17" fmla="*/ 439651 w 482376"/>
                      <a:gd name="connsiteY17" fmla="*/ 87670 h 180910"/>
                      <a:gd name="connsiteX18" fmla="*/ 445366 w 482376"/>
                      <a:gd name="connsiteY18" fmla="*/ 91480 h 180910"/>
                      <a:gd name="connsiteX19" fmla="*/ 460606 w 482376"/>
                      <a:gd name="connsiteY19" fmla="*/ 106720 h 180910"/>
                      <a:gd name="connsiteX20" fmla="*/ 475846 w 482376"/>
                      <a:gd name="connsiteY20" fmla="*/ 116245 h 180910"/>
                      <a:gd name="connsiteX21" fmla="*/ 481561 w 482376"/>
                      <a:gd name="connsiteY21" fmla="*/ 120055 h 180910"/>
                      <a:gd name="connsiteX22" fmla="*/ 456796 w 482376"/>
                      <a:gd name="connsiteY22" fmla="*/ 179110 h 180910"/>
                      <a:gd name="connsiteX23" fmla="*/ 445366 w 482376"/>
                      <a:gd name="connsiteY23" fmla="*/ 177205 h 180910"/>
                      <a:gd name="connsiteX24" fmla="*/ 428221 w 482376"/>
                      <a:gd name="connsiteY24" fmla="*/ 167680 h 180910"/>
                      <a:gd name="connsiteX25" fmla="*/ 416791 w 482376"/>
                      <a:gd name="connsiteY25" fmla="*/ 160060 h 180910"/>
                      <a:gd name="connsiteX26" fmla="*/ 412981 w 482376"/>
                      <a:gd name="connsiteY26" fmla="*/ 154345 h 180910"/>
                      <a:gd name="connsiteX27" fmla="*/ 405361 w 482376"/>
                      <a:gd name="connsiteY27" fmla="*/ 146725 h 180910"/>
                      <a:gd name="connsiteX28" fmla="*/ 393931 w 482376"/>
                      <a:gd name="connsiteY28" fmla="*/ 139105 h 180910"/>
                      <a:gd name="connsiteX29" fmla="*/ 390121 w 482376"/>
                      <a:gd name="connsiteY29" fmla="*/ 133390 h 180910"/>
                      <a:gd name="connsiteX30" fmla="*/ 382501 w 482376"/>
                      <a:gd name="connsiteY30" fmla="*/ 129580 h 180910"/>
                      <a:gd name="connsiteX31" fmla="*/ 334876 w 482376"/>
                      <a:gd name="connsiteY31" fmla="*/ 108625 h 180910"/>
                      <a:gd name="connsiteX32" fmla="*/ 283441 w 482376"/>
                      <a:gd name="connsiteY32" fmla="*/ 91480 h 180910"/>
                      <a:gd name="connsiteX33" fmla="*/ 275821 w 482376"/>
                      <a:gd name="connsiteY33" fmla="*/ 87670 h 180910"/>
                      <a:gd name="connsiteX34" fmla="*/ 268201 w 482376"/>
                      <a:gd name="connsiteY34" fmla="*/ 85765 h 180910"/>
                      <a:gd name="connsiteX35" fmla="*/ 239626 w 482376"/>
                      <a:gd name="connsiteY35" fmla="*/ 80050 h 180910"/>
                      <a:gd name="connsiteX36" fmla="*/ 178666 w 482376"/>
                      <a:gd name="connsiteY36" fmla="*/ 83860 h 180910"/>
                      <a:gd name="connsiteX37" fmla="*/ 142471 w 482376"/>
                      <a:gd name="connsiteY37" fmla="*/ 95290 h 180910"/>
                      <a:gd name="connsiteX38" fmla="*/ 92941 w 482376"/>
                      <a:gd name="connsiteY38" fmla="*/ 131485 h 180910"/>
                      <a:gd name="connsiteX39" fmla="*/ 45316 w 482376"/>
                      <a:gd name="connsiteY39" fmla="*/ 177205 h 180910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2471 w 482376"/>
                      <a:gd name="connsiteY37" fmla="*/ 95290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178666 w 482376"/>
                      <a:gd name="connsiteY36" fmla="*/ 8386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5316 w 482376"/>
                      <a:gd name="connsiteY0" fmla="*/ 177205 h 180631"/>
                      <a:gd name="connsiteX1" fmla="*/ 3406 w 482376"/>
                      <a:gd name="connsiteY1" fmla="*/ 173395 h 180631"/>
                      <a:gd name="connsiteX2" fmla="*/ 3406 w 482376"/>
                      <a:gd name="connsiteY2" fmla="*/ 135295 h 180631"/>
                      <a:gd name="connsiteX3" fmla="*/ 11026 w 482376"/>
                      <a:gd name="connsiteY3" fmla="*/ 112435 h 180631"/>
                      <a:gd name="connsiteX4" fmla="*/ 24361 w 482376"/>
                      <a:gd name="connsiteY4" fmla="*/ 95290 h 180631"/>
                      <a:gd name="connsiteX5" fmla="*/ 31981 w 482376"/>
                      <a:gd name="connsiteY5" fmla="*/ 85765 h 180631"/>
                      <a:gd name="connsiteX6" fmla="*/ 54841 w 482376"/>
                      <a:gd name="connsiteY6" fmla="*/ 68620 h 180631"/>
                      <a:gd name="connsiteX7" fmla="*/ 94846 w 482376"/>
                      <a:gd name="connsiteY7" fmla="*/ 40045 h 180631"/>
                      <a:gd name="connsiteX8" fmla="*/ 111991 w 482376"/>
                      <a:gd name="connsiteY8" fmla="*/ 32425 h 180631"/>
                      <a:gd name="connsiteX9" fmla="*/ 138661 w 482376"/>
                      <a:gd name="connsiteY9" fmla="*/ 15280 h 180631"/>
                      <a:gd name="connsiteX10" fmla="*/ 155806 w 482376"/>
                      <a:gd name="connsiteY10" fmla="*/ 7660 h 180631"/>
                      <a:gd name="connsiteX11" fmla="*/ 171046 w 482376"/>
                      <a:gd name="connsiteY11" fmla="*/ 5755 h 180631"/>
                      <a:gd name="connsiteX12" fmla="*/ 211051 w 482376"/>
                      <a:gd name="connsiteY12" fmla="*/ 40 h 180631"/>
                      <a:gd name="connsiteX13" fmla="*/ 237721 w 482376"/>
                      <a:gd name="connsiteY13" fmla="*/ 3850 h 180631"/>
                      <a:gd name="connsiteX14" fmla="*/ 313921 w 482376"/>
                      <a:gd name="connsiteY14" fmla="*/ 15280 h 180631"/>
                      <a:gd name="connsiteX15" fmla="*/ 359641 w 482376"/>
                      <a:gd name="connsiteY15" fmla="*/ 34330 h 180631"/>
                      <a:gd name="connsiteX16" fmla="*/ 399646 w 482376"/>
                      <a:gd name="connsiteY16" fmla="*/ 62905 h 180631"/>
                      <a:gd name="connsiteX17" fmla="*/ 439651 w 482376"/>
                      <a:gd name="connsiteY17" fmla="*/ 87670 h 180631"/>
                      <a:gd name="connsiteX18" fmla="*/ 445366 w 482376"/>
                      <a:gd name="connsiteY18" fmla="*/ 91480 h 180631"/>
                      <a:gd name="connsiteX19" fmla="*/ 460606 w 482376"/>
                      <a:gd name="connsiteY19" fmla="*/ 106720 h 180631"/>
                      <a:gd name="connsiteX20" fmla="*/ 475846 w 482376"/>
                      <a:gd name="connsiteY20" fmla="*/ 116245 h 180631"/>
                      <a:gd name="connsiteX21" fmla="*/ 481561 w 482376"/>
                      <a:gd name="connsiteY21" fmla="*/ 120055 h 180631"/>
                      <a:gd name="connsiteX22" fmla="*/ 456796 w 482376"/>
                      <a:gd name="connsiteY22" fmla="*/ 179110 h 180631"/>
                      <a:gd name="connsiteX23" fmla="*/ 445366 w 482376"/>
                      <a:gd name="connsiteY23" fmla="*/ 177205 h 180631"/>
                      <a:gd name="connsiteX24" fmla="*/ 428221 w 482376"/>
                      <a:gd name="connsiteY24" fmla="*/ 167680 h 180631"/>
                      <a:gd name="connsiteX25" fmla="*/ 416791 w 482376"/>
                      <a:gd name="connsiteY25" fmla="*/ 160060 h 180631"/>
                      <a:gd name="connsiteX26" fmla="*/ 412981 w 482376"/>
                      <a:gd name="connsiteY26" fmla="*/ 154345 h 180631"/>
                      <a:gd name="connsiteX27" fmla="*/ 405361 w 482376"/>
                      <a:gd name="connsiteY27" fmla="*/ 146725 h 180631"/>
                      <a:gd name="connsiteX28" fmla="*/ 393931 w 482376"/>
                      <a:gd name="connsiteY28" fmla="*/ 139105 h 180631"/>
                      <a:gd name="connsiteX29" fmla="*/ 390121 w 482376"/>
                      <a:gd name="connsiteY29" fmla="*/ 133390 h 180631"/>
                      <a:gd name="connsiteX30" fmla="*/ 382501 w 482376"/>
                      <a:gd name="connsiteY30" fmla="*/ 129580 h 180631"/>
                      <a:gd name="connsiteX31" fmla="*/ 334876 w 482376"/>
                      <a:gd name="connsiteY31" fmla="*/ 108625 h 180631"/>
                      <a:gd name="connsiteX32" fmla="*/ 283441 w 482376"/>
                      <a:gd name="connsiteY32" fmla="*/ 91480 h 180631"/>
                      <a:gd name="connsiteX33" fmla="*/ 275821 w 482376"/>
                      <a:gd name="connsiteY33" fmla="*/ 87670 h 180631"/>
                      <a:gd name="connsiteX34" fmla="*/ 268201 w 482376"/>
                      <a:gd name="connsiteY34" fmla="*/ 85765 h 180631"/>
                      <a:gd name="connsiteX35" fmla="*/ 239626 w 482376"/>
                      <a:gd name="connsiteY35" fmla="*/ 80050 h 180631"/>
                      <a:gd name="connsiteX36" fmla="*/ 214861 w 482376"/>
                      <a:gd name="connsiteY36" fmla="*/ 80050 h 180631"/>
                      <a:gd name="connsiteX37" fmla="*/ 140566 w 482376"/>
                      <a:gd name="connsiteY37" fmla="*/ 101005 h 180631"/>
                      <a:gd name="connsiteX38" fmla="*/ 96751 w 482376"/>
                      <a:gd name="connsiteY38" fmla="*/ 135295 h 180631"/>
                      <a:gd name="connsiteX39" fmla="*/ 45316 w 482376"/>
                      <a:gd name="connsiteY39" fmla="*/ 177205 h 180631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397987 w 480717"/>
                      <a:gd name="connsiteY15" fmla="*/ 6290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1322 w 480717"/>
                      <a:gd name="connsiteY15" fmla="*/ 81955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43657 w 480717"/>
                      <a:gd name="connsiteY0" fmla="*/ 177205 h 179110"/>
                      <a:gd name="connsiteX1" fmla="*/ 1747 w 480717"/>
                      <a:gd name="connsiteY1" fmla="*/ 135295 h 179110"/>
                      <a:gd name="connsiteX2" fmla="*/ 9367 w 480717"/>
                      <a:gd name="connsiteY2" fmla="*/ 112435 h 179110"/>
                      <a:gd name="connsiteX3" fmla="*/ 22702 w 480717"/>
                      <a:gd name="connsiteY3" fmla="*/ 95290 h 179110"/>
                      <a:gd name="connsiteX4" fmla="*/ 30322 w 480717"/>
                      <a:gd name="connsiteY4" fmla="*/ 85765 h 179110"/>
                      <a:gd name="connsiteX5" fmla="*/ 53182 w 480717"/>
                      <a:gd name="connsiteY5" fmla="*/ 68620 h 179110"/>
                      <a:gd name="connsiteX6" fmla="*/ 93187 w 480717"/>
                      <a:gd name="connsiteY6" fmla="*/ 40045 h 179110"/>
                      <a:gd name="connsiteX7" fmla="*/ 110332 w 480717"/>
                      <a:gd name="connsiteY7" fmla="*/ 32425 h 179110"/>
                      <a:gd name="connsiteX8" fmla="*/ 137002 w 480717"/>
                      <a:gd name="connsiteY8" fmla="*/ 15280 h 179110"/>
                      <a:gd name="connsiteX9" fmla="*/ 154147 w 480717"/>
                      <a:gd name="connsiteY9" fmla="*/ 7660 h 179110"/>
                      <a:gd name="connsiteX10" fmla="*/ 169387 w 480717"/>
                      <a:gd name="connsiteY10" fmla="*/ 5755 h 179110"/>
                      <a:gd name="connsiteX11" fmla="*/ 209392 w 480717"/>
                      <a:gd name="connsiteY11" fmla="*/ 40 h 179110"/>
                      <a:gd name="connsiteX12" fmla="*/ 236062 w 480717"/>
                      <a:gd name="connsiteY12" fmla="*/ 3850 h 179110"/>
                      <a:gd name="connsiteX13" fmla="*/ 312262 w 480717"/>
                      <a:gd name="connsiteY13" fmla="*/ 15280 h 179110"/>
                      <a:gd name="connsiteX14" fmla="*/ 357982 w 480717"/>
                      <a:gd name="connsiteY14" fmla="*/ 34330 h 179110"/>
                      <a:gd name="connsiteX15" fmla="*/ 417037 w 480717"/>
                      <a:gd name="connsiteY15" fmla="*/ 72430 h 179110"/>
                      <a:gd name="connsiteX16" fmla="*/ 437992 w 480717"/>
                      <a:gd name="connsiteY16" fmla="*/ 87670 h 179110"/>
                      <a:gd name="connsiteX17" fmla="*/ 443707 w 480717"/>
                      <a:gd name="connsiteY17" fmla="*/ 91480 h 179110"/>
                      <a:gd name="connsiteX18" fmla="*/ 458947 w 480717"/>
                      <a:gd name="connsiteY18" fmla="*/ 106720 h 179110"/>
                      <a:gd name="connsiteX19" fmla="*/ 474187 w 480717"/>
                      <a:gd name="connsiteY19" fmla="*/ 116245 h 179110"/>
                      <a:gd name="connsiteX20" fmla="*/ 479902 w 480717"/>
                      <a:gd name="connsiteY20" fmla="*/ 120055 h 179110"/>
                      <a:gd name="connsiteX21" fmla="*/ 455137 w 480717"/>
                      <a:gd name="connsiteY21" fmla="*/ 179110 h 179110"/>
                      <a:gd name="connsiteX22" fmla="*/ 443707 w 480717"/>
                      <a:gd name="connsiteY22" fmla="*/ 177205 h 179110"/>
                      <a:gd name="connsiteX23" fmla="*/ 426562 w 480717"/>
                      <a:gd name="connsiteY23" fmla="*/ 167680 h 179110"/>
                      <a:gd name="connsiteX24" fmla="*/ 415132 w 480717"/>
                      <a:gd name="connsiteY24" fmla="*/ 160060 h 179110"/>
                      <a:gd name="connsiteX25" fmla="*/ 411322 w 480717"/>
                      <a:gd name="connsiteY25" fmla="*/ 154345 h 179110"/>
                      <a:gd name="connsiteX26" fmla="*/ 403702 w 480717"/>
                      <a:gd name="connsiteY26" fmla="*/ 146725 h 179110"/>
                      <a:gd name="connsiteX27" fmla="*/ 392272 w 480717"/>
                      <a:gd name="connsiteY27" fmla="*/ 139105 h 179110"/>
                      <a:gd name="connsiteX28" fmla="*/ 388462 w 480717"/>
                      <a:gd name="connsiteY28" fmla="*/ 133390 h 179110"/>
                      <a:gd name="connsiteX29" fmla="*/ 380842 w 480717"/>
                      <a:gd name="connsiteY29" fmla="*/ 129580 h 179110"/>
                      <a:gd name="connsiteX30" fmla="*/ 333217 w 480717"/>
                      <a:gd name="connsiteY30" fmla="*/ 108625 h 179110"/>
                      <a:gd name="connsiteX31" fmla="*/ 281782 w 480717"/>
                      <a:gd name="connsiteY31" fmla="*/ 91480 h 179110"/>
                      <a:gd name="connsiteX32" fmla="*/ 274162 w 480717"/>
                      <a:gd name="connsiteY32" fmla="*/ 87670 h 179110"/>
                      <a:gd name="connsiteX33" fmla="*/ 266542 w 480717"/>
                      <a:gd name="connsiteY33" fmla="*/ 85765 h 179110"/>
                      <a:gd name="connsiteX34" fmla="*/ 237967 w 480717"/>
                      <a:gd name="connsiteY34" fmla="*/ 80050 h 179110"/>
                      <a:gd name="connsiteX35" fmla="*/ 213202 w 480717"/>
                      <a:gd name="connsiteY35" fmla="*/ 80050 h 179110"/>
                      <a:gd name="connsiteX36" fmla="*/ 138907 w 480717"/>
                      <a:gd name="connsiteY36" fmla="*/ 101005 h 179110"/>
                      <a:gd name="connsiteX37" fmla="*/ 95092 w 480717"/>
                      <a:gd name="connsiteY37" fmla="*/ 135295 h 179110"/>
                      <a:gd name="connsiteX38" fmla="*/ 43657 w 480717"/>
                      <a:gd name="connsiteY38" fmla="*/ 177205 h 179110"/>
                      <a:gd name="connsiteX0" fmla="*/ 54345 w 491405"/>
                      <a:gd name="connsiteY0" fmla="*/ 177205 h 179110"/>
                      <a:gd name="connsiteX1" fmla="*/ 12435 w 491405"/>
                      <a:gd name="connsiteY1" fmla="*/ 135295 h 179110"/>
                      <a:gd name="connsiteX2" fmla="*/ 1005 w 491405"/>
                      <a:gd name="connsiteY2" fmla="*/ 88160 h 179110"/>
                      <a:gd name="connsiteX3" fmla="*/ 33390 w 491405"/>
                      <a:gd name="connsiteY3" fmla="*/ 95290 h 179110"/>
                      <a:gd name="connsiteX4" fmla="*/ 41010 w 491405"/>
                      <a:gd name="connsiteY4" fmla="*/ 85765 h 179110"/>
                      <a:gd name="connsiteX5" fmla="*/ 63870 w 491405"/>
                      <a:gd name="connsiteY5" fmla="*/ 68620 h 179110"/>
                      <a:gd name="connsiteX6" fmla="*/ 103875 w 491405"/>
                      <a:gd name="connsiteY6" fmla="*/ 40045 h 179110"/>
                      <a:gd name="connsiteX7" fmla="*/ 121020 w 491405"/>
                      <a:gd name="connsiteY7" fmla="*/ 32425 h 179110"/>
                      <a:gd name="connsiteX8" fmla="*/ 147690 w 491405"/>
                      <a:gd name="connsiteY8" fmla="*/ 15280 h 179110"/>
                      <a:gd name="connsiteX9" fmla="*/ 164835 w 491405"/>
                      <a:gd name="connsiteY9" fmla="*/ 7660 h 179110"/>
                      <a:gd name="connsiteX10" fmla="*/ 180075 w 491405"/>
                      <a:gd name="connsiteY10" fmla="*/ 5755 h 179110"/>
                      <a:gd name="connsiteX11" fmla="*/ 220080 w 491405"/>
                      <a:gd name="connsiteY11" fmla="*/ 40 h 179110"/>
                      <a:gd name="connsiteX12" fmla="*/ 246750 w 491405"/>
                      <a:gd name="connsiteY12" fmla="*/ 3850 h 179110"/>
                      <a:gd name="connsiteX13" fmla="*/ 322950 w 491405"/>
                      <a:gd name="connsiteY13" fmla="*/ 15280 h 179110"/>
                      <a:gd name="connsiteX14" fmla="*/ 368670 w 491405"/>
                      <a:gd name="connsiteY14" fmla="*/ 34330 h 179110"/>
                      <a:gd name="connsiteX15" fmla="*/ 427725 w 491405"/>
                      <a:gd name="connsiteY15" fmla="*/ 72430 h 179110"/>
                      <a:gd name="connsiteX16" fmla="*/ 448680 w 491405"/>
                      <a:gd name="connsiteY16" fmla="*/ 87670 h 179110"/>
                      <a:gd name="connsiteX17" fmla="*/ 454395 w 491405"/>
                      <a:gd name="connsiteY17" fmla="*/ 91480 h 179110"/>
                      <a:gd name="connsiteX18" fmla="*/ 469635 w 491405"/>
                      <a:gd name="connsiteY18" fmla="*/ 106720 h 179110"/>
                      <a:gd name="connsiteX19" fmla="*/ 484875 w 491405"/>
                      <a:gd name="connsiteY19" fmla="*/ 116245 h 179110"/>
                      <a:gd name="connsiteX20" fmla="*/ 490590 w 491405"/>
                      <a:gd name="connsiteY20" fmla="*/ 120055 h 179110"/>
                      <a:gd name="connsiteX21" fmla="*/ 465825 w 491405"/>
                      <a:gd name="connsiteY21" fmla="*/ 179110 h 179110"/>
                      <a:gd name="connsiteX22" fmla="*/ 454395 w 491405"/>
                      <a:gd name="connsiteY22" fmla="*/ 177205 h 179110"/>
                      <a:gd name="connsiteX23" fmla="*/ 437250 w 491405"/>
                      <a:gd name="connsiteY23" fmla="*/ 167680 h 179110"/>
                      <a:gd name="connsiteX24" fmla="*/ 425820 w 491405"/>
                      <a:gd name="connsiteY24" fmla="*/ 160060 h 179110"/>
                      <a:gd name="connsiteX25" fmla="*/ 422010 w 491405"/>
                      <a:gd name="connsiteY25" fmla="*/ 154345 h 179110"/>
                      <a:gd name="connsiteX26" fmla="*/ 414390 w 491405"/>
                      <a:gd name="connsiteY26" fmla="*/ 146725 h 179110"/>
                      <a:gd name="connsiteX27" fmla="*/ 402960 w 491405"/>
                      <a:gd name="connsiteY27" fmla="*/ 139105 h 179110"/>
                      <a:gd name="connsiteX28" fmla="*/ 399150 w 491405"/>
                      <a:gd name="connsiteY28" fmla="*/ 133390 h 179110"/>
                      <a:gd name="connsiteX29" fmla="*/ 391530 w 491405"/>
                      <a:gd name="connsiteY29" fmla="*/ 129580 h 179110"/>
                      <a:gd name="connsiteX30" fmla="*/ 343905 w 491405"/>
                      <a:gd name="connsiteY30" fmla="*/ 108625 h 179110"/>
                      <a:gd name="connsiteX31" fmla="*/ 292470 w 491405"/>
                      <a:gd name="connsiteY31" fmla="*/ 91480 h 179110"/>
                      <a:gd name="connsiteX32" fmla="*/ 284850 w 491405"/>
                      <a:gd name="connsiteY32" fmla="*/ 87670 h 179110"/>
                      <a:gd name="connsiteX33" fmla="*/ 277230 w 491405"/>
                      <a:gd name="connsiteY33" fmla="*/ 85765 h 179110"/>
                      <a:gd name="connsiteX34" fmla="*/ 248655 w 491405"/>
                      <a:gd name="connsiteY34" fmla="*/ 80050 h 179110"/>
                      <a:gd name="connsiteX35" fmla="*/ 223890 w 491405"/>
                      <a:gd name="connsiteY35" fmla="*/ 80050 h 179110"/>
                      <a:gd name="connsiteX36" fmla="*/ 149595 w 491405"/>
                      <a:gd name="connsiteY36" fmla="*/ 101005 h 179110"/>
                      <a:gd name="connsiteX37" fmla="*/ 105780 w 491405"/>
                      <a:gd name="connsiteY37" fmla="*/ 135295 h 179110"/>
                      <a:gd name="connsiteX38" fmla="*/ 54345 w 491405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64367 w 491902"/>
                      <a:gd name="connsiteY4" fmla="*/ 68620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64367 w 491902"/>
                      <a:gd name="connsiteY5" fmla="*/ 68620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48159 w 491902"/>
                      <a:gd name="connsiteY4" fmla="*/ 83535 h 179110"/>
                      <a:gd name="connsiteX5" fmla="*/ 70082 w 491902"/>
                      <a:gd name="connsiteY5" fmla="*/ 53289 h 179110"/>
                      <a:gd name="connsiteX6" fmla="*/ 104372 w 491902"/>
                      <a:gd name="connsiteY6" fmla="*/ 40045 h 179110"/>
                      <a:gd name="connsiteX7" fmla="*/ 121517 w 491902"/>
                      <a:gd name="connsiteY7" fmla="*/ 32425 h 179110"/>
                      <a:gd name="connsiteX8" fmla="*/ 148187 w 491902"/>
                      <a:gd name="connsiteY8" fmla="*/ 15280 h 179110"/>
                      <a:gd name="connsiteX9" fmla="*/ 165332 w 491902"/>
                      <a:gd name="connsiteY9" fmla="*/ 7660 h 179110"/>
                      <a:gd name="connsiteX10" fmla="*/ 180572 w 491902"/>
                      <a:gd name="connsiteY10" fmla="*/ 5755 h 179110"/>
                      <a:gd name="connsiteX11" fmla="*/ 220577 w 491902"/>
                      <a:gd name="connsiteY11" fmla="*/ 40 h 179110"/>
                      <a:gd name="connsiteX12" fmla="*/ 247247 w 491902"/>
                      <a:gd name="connsiteY12" fmla="*/ 3850 h 179110"/>
                      <a:gd name="connsiteX13" fmla="*/ 323447 w 491902"/>
                      <a:gd name="connsiteY13" fmla="*/ 15280 h 179110"/>
                      <a:gd name="connsiteX14" fmla="*/ 369167 w 491902"/>
                      <a:gd name="connsiteY14" fmla="*/ 34330 h 179110"/>
                      <a:gd name="connsiteX15" fmla="*/ 428222 w 491902"/>
                      <a:gd name="connsiteY15" fmla="*/ 72430 h 179110"/>
                      <a:gd name="connsiteX16" fmla="*/ 449177 w 491902"/>
                      <a:gd name="connsiteY16" fmla="*/ 87670 h 179110"/>
                      <a:gd name="connsiteX17" fmla="*/ 454892 w 491902"/>
                      <a:gd name="connsiteY17" fmla="*/ 91480 h 179110"/>
                      <a:gd name="connsiteX18" fmla="*/ 470132 w 491902"/>
                      <a:gd name="connsiteY18" fmla="*/ 106720 h 179110"/>
                      <a:gd name="connsiteX19" fmla="*/ 485372 w 491902"/>
                      <a:gd name="connsiteY19" fmla="*/ 116245 h 179110"/>
                      <a:gd name="connsiteX20" fmla="*/ 491087 w 491902"/>
                      <a:gd name="connsiteY20" fmla="*/ 120055 h 179110"/>
                      <a:gd name="connsiteX21" fmla="*/ 466322 w 491902"/>
                      <a:gd name="connsiteY21" fmla="*/ 179110 h 179110"/>
                      <a:gd name="connsiteX22" fmla="*/ 454892 w 491902"/>
                      <a:gd name="connsiteY22" fmla="*/ 177205 h 179110"/>
                      <a:gd name="connsiteX23" fmla="*/ 437747 w 491902"/>
                      <a:gd name="connsiteY23" fmla="*/ 167680 h 179110"/>
                      <a:gd name="connsiteX24" fmla="*/ 426317 w 491902"/>
                      <a:gd name="connsiteY24" fmla="*/ 160060 h 179110"/>
                      <a:gd name="connsiteX25" fmla="*/ 422507 w 491902"/>
                      <a:gd name="connsiteY25" fmla="*/ 154345 h 179110"/>
                      <a:gd name="connsiteX26" fmla="*/ 414887 w 491902"/>
                      <a:gd name="connsiteY26" fmla="*/ 146725 h 179110"/>
                      <a:gd name="connsiteX27" fmla="*/ 403457 w 491902"/>
                      <a:gd name="connsiteY27" fmla="*/ 139105 h 179110"/>
                      <a:gd name="connsiteX28" fmla="*/ 399647 w 491902"/>
                      <a:gd name="connsiteY28" fmla="*/ 133390 h 179110"/>
                      <a:gd name="connsiteX29" fmla="*/ 392027 w 491902"/>
                      <a:gd name="connsiteY29" fmla="*/ 129580 h 179110"/>
                      <a:gd name="connsiteX30" fmla="*/ 344402 w 491902"/>
                      <a:gd name="connsiteY30" fmla="*/ 108625 h 179110"/>
                      <a:gd name="connsiteX31" fmla="*/ 292967 w 491902"/>
                      <a:gd name="connsiteY31" fmla="*/ 91480 h 179110"/>
                      <a:gd name="connsiteX32" fmla="*/ 285347 w 491902"/>
                      <a:gd name="connsiteY32" fmla="*/ 87670 h 179110"/>
                      <a:gd name="connsiteX33" fmla="*/ 277727 w 491902"/>
                      <a:gd name="connsiteY33" fmla="*/ 85765 h 179110"/>
                      <a:gd name="connsiteX34" fmla="*/ 249152 w 491902"/>
                      <a:gd name="connsiteY34" fmla="*/ 80050 h 179110"/>
                      <a:gd name="connsiteX35" fmla="*/ 224387 w 491902"/>
                      <a:gd name="connsiteY35" fmla="*/ 80050 h 179110"/>
                      <a:gd name="connsiteX36" fmla="*/ 150092 w 491902"/>
                      <a:gd name="connsiteY36" fmla="*/ 101005 h 179110"/>
                      <a:gd name="connsiteX37" fmla="*/ 106277 w 491902"/>
                      <a:gd name="connsiteY37" fmla="*/ 135295 h 179110"/>
                      <a:gd name="connsiteX38" fmla="*/ 54842 w 491902"/>
                      <a:gd name="connsiteY38" fmla="*/ 177205 h 179110"/>
                      <a:gd name="connsiteX0" fmla="*/ 54842 w 491902"/>
                      <a:gd name="connsiteY0" fmla="*/ 177205 h 179110"/>
                      <a:gd name="connsiteX1" fmla="*/ 12932 w 491902"/>
                      <a:gd name="connsiteY1" fmla="*/ 135295 h 179110"/>
                      <a:gd name="connsiteX2" fmla="*/ 1502 w 491902"/>
                      <a:gd name="connsiteY2" fmla="*/ 88160 h 179110"/>
                      <a:gd name="connsiteX3" fmla="*/ 41507 w 491902"/>
                      <a:gd name="connsiteY3" fmla="*/ 85765 h 179110"/>
                      <a:gd name="connsiteX4" fmla="*/ 70082 w 491902"/>
                      <a:gd name="connsiteY4" fmla="*/ 53289 h 179110"/>
                      <a:gd name="connsiteX5" fmla="*/ 104372 w 491902"/>
                      <a:gd name="connsiteY5" fmla="*/ 40045 h 179110"/>
                      <a:gd name="connsiteX6" fmla="*/ 121517 w 491902"/>
                      <a:gd name="connsiteY6" fmla="*/ 32425 h 179110"/>
                      <a:gd name="connsiteX7" fmla="*/ 148187 w 491902"/>
                      <a:gd name="connsiteY7" fmla="*/ 15280 h 179110"/>
                      <a:gd name="connsiteX8" fmla="*/ 165332 w 491902"/>
                      <a:gd name="connsiteY8" fmla="*/ 7660 h 179110"/>
                      <a:gd name="connsiteX9" fmla="*/ 180572 w 491902"/>
                      <a:gd name="connsiteY9" fmla="*/ 5755 h 179110"/>
                      <a:gd name="connsiteX10" fmla="*/ 220577 w 491902"/>
                      <a:gd name="connsiteY10" fmla="*/ 40 h 179110"/>
                      <a:gd name="connsiteX11" fmla="*/ 247247 w 491902"/>
                      <a:gd name="connsiteY11" fmla="*/ 3850 h 179110"/>
                      <a:gd name="connsiteX12" fmla="*/ 323447 w 491902"/>
                      <a:gd name="connsiteY12" fmla="*/ 15280 h 179110"/>
                      <a:gd name="connsiteX13" fmla="*/ 369167 w 491902"/>
                      <a:gd name="connsiteY13" fmla="*/ 34330 h 179110"/>
                      <a:gd name="connsiteX14" fmla="*/ 428222 w 491902"/>
                      <a:gd name="connsiteY14" fmla="*/ 72430 h 179110"/>
                      <a:gd name="connsiteX15" fmla="*/ 449177 w 491902"/>
                      <a:gd name="connsiteY15" fmla="*/ 87670 h 179110"/>
                      <a:gd name="connsiteX16" fmla="*/ 454892 w 491902"/>
                      <a:gd name="connsiteY16" fmla="*/ 91480 h 179110"/>
                      <a:gd name="connsiteX17" fmla="*/ 470132 w 491902"/>
                      <a:gd name="connsiteY17" fmla="*/ 106720 h 179110"/>
                      <a:gd name="connsiteX18" fmla="*/ 485372 w 491902"/>
                      <a:gd name="connsiteY18" fmla="*/ 116245 h 179110"/>
                      <a:gd name="connsiteX19" fmla="*/ 491087 w 491902"/>
                      <a:gd name="connsiteY19" fmla="*/ 120055 h 179110"/>
                      <a:gd name="connsiteX20" fmla="*/ 466322 w 491902"/>
                      <a:gd name="connsiteY20" fmla="*/ 179110 h 179110"/>
                      <a:gd name="connsiteX21" fmla="*/ 454892 w 491902"/>
                      <a:gd name="connsiteY21" fmla="*/ 177205 h 179110"/>
                      <a:gd name="connsiteX22" fmla="*/ 437747 w 491902"/>
                      <a:gd name="connsiteY22" fmla="*/ 167680 h 179110"/>
                      <a:gd name="connsiteX23" fmla="*/ 426317 w 491902"/>
                      <a:gd name="connsiteY23" fmla="*/ 160060 h 179110"/>
                      <a:gd name="connsiteX24" fmla="*/ 422507 w 491902"/>
                      <a:gd name="connsiteY24" fmla="*/ 154345 h 179110"/>
                      <a:gd name="connsiteX25" fmla="*/ 414887 w 491902"/>
                      <a:gd name="connsiteY25" fmla="*/ 146725 h 179110"/>
                      <a:gd name="connsiteX26" fmla="*/ 403457 w 491902"/>
                      <a:gd name="connsiteY26" fmla="*/ 139105 h 179110"/>
                      <a:gd name="connsiteX27" fmla="*/ 399647 w 491902"/>
                      <a:gd name="connsiteY27" fmla="*/ 133390 h 179110"/>
                      <a:gd name="connsiteX28" fmla="*/ 392027 w 491902"/>
                      <a:gd name="connsiteY28" fmla="*/ 129580 h 179110"/>
                      <a:gd name="connsiteX29" fmla="*/ 344402 w 491902"/>
                      <a:gd name="connsiteY29" fmla="*/ 108625 h 179110"/>
                      <a:gd name="connsiteX30" fmla="*/ 292967 w 491902"/>
                      <a:gd name="connsiteY30" fmla="*/ 91480 h 179110"/>
                      <a:gd name="connsiteX31" fmla="*/ 285347 w 491902"/>
                      <a:gd name="connsiteY31" fmla="*/ 87670 h 179110"/>
                      <a:gd name="connsiteX32" fmla="*/ 277727 w 491902"/>
                      <a:gd name="connsiteY32" fmla="*/ 85765 h 179110"/>
                      <a:gd name="connsiteX33" fmla="*/ 249152 w 491902"/>
                      <a:gd name="connsiteY33" fmla="*/ 80050 h 179110"/>
                      <a:gd name="connsiteX34" fmla="*/ 224387 w 491902"/>
                      <a:gd name="connsiteY34" fmla="*/ 80050 h 179110"/>
                      <a:gd name="connsiteX35" fmla="*/ 150092 w 491902"/>
                      <a:gd name="connsiteY35" fmla="*/ 101005 h 179110"/>
                      <a:gd name="connsiteX36" fmla="*/ 106277 w 491902"/>
                      <a:gd name="connsiteY36" fmla="*/ 135295 h 179110"/>
                      <a:gd name="connsiteX37" fmla="*/ 54842 w 491902"/>
                      <a:gd name="connsiteY37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6356 w 493886"/>
                      <a:gd name="connsiteY4" fmla="*/ 40045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23501 w 493886"/>
                      <a:gd name="connsiteY5" fmla="*/ 32425 h 179110"/>
                      <a:gd name="connsiteX6" fmla="*/ 150171 w 493886"/>
                      <a:gd name="connsiteY6" fmla="*/ 15280 h 179110"/>
                      <a:gd name="connsiteX7" fmla="*/ 167316 w 493886"/>
                      <a:gd name="connsiteY7" fmla="*/ 7660 h 179110"/>
                      <a:gd name="connsiteX8" fmla="*/ 182556 w 493886"/>
                      <a:gd name="connsiteY8" fmla="*/ 5755 h 179110"/>
                      <a:gd name="connsiteX9" fmla="*/ 222561 w 493886"/>
                      <a:gd name="connsiteY9" fmla="*/ 40 h 179110"/>
                      <a:gd name="connsiteX10" fmla="*/ 249231 w 493886"/>
                      <a:gd name="connsiteY10" fmla="*/ 3850 h 179110"/>
                      <a:gd name="connsiteX11" fmla="*/ 325431 w 493886"/>
                      <a:gd name="connsiteY11" fmla="*/ 15280 h 179110"/>
                      <a:gd name="connsiteX12" fmla="*/ 371151 w 493886"/>
                      <a:gd name="connsiteY12" fmla="*/ 34330 h 179110"/>
                      <a:gd name="connsiteX13" fmla="*/ 430206 w 493886"/>
                      <a:gd name="connsiteY13" fmla="*/ 72430 h 179110"/>
                      <a:gd name="connsiteX14" fmla="*/ 451161 w 493886"/>
                      <a:gd name="connsiteY14" fmla="*/ 87670 h 179110"/>
                      <a:gd name="connsiteX15" fmla="*/ 456876 w 493886"/>
                      <a:gd name="connsiteY15" fmla="*/ 91480 h 179110"/>
                      <a:gd name="connsiteX16" fmla="*/ 472116 w 493886"/>
                      <a:gd name="connsiteY16" fmla="*/ 106720 h 179110"/>
                      <a:gd name="connsiteX17" fmla="*/ 487356 w 493886"/>
                      <a:gd name="connsiteY17" fmla="*/ 116245 h 179110"/>
                      <a:gd name="connsiteX18" fmla="*/ 493071 w 493886"/>
                      <a:gd name="connsiteY18" fmla="*/ 120055 h 179110"/>
                      <a:gd name="connsiteX19" fmla="*/ 468306 w 493886"/>
                      <a:gd name="connsiteY19" fmla="*/ 179110 h 179110"/>
                      <a:gd name="connsiteX20" fmla="*/ 456876 w 493886"/>
                      <a:gd name="connsiteY20" fmla="*/ 177205 h 179110"/>
                      <a:gd name="connsiteX21" fmla="*/ 439731 w 493886"/>
                      <a:gd name="connsiteY21" fmla="*/ 167680 h 179110"/>
                      <a:gd name="connsiteX22" fmla="*/ 428301 w 493886"/>
                      <a:gd name="connsiteY22" fmla="*/ 160060 h 179110"/>
                      <a:gd name="connsiteX23" fmla="*/ 424491 w 493886"/>
                      <a:gd name="connsiteY23" fmla="*/ 154345 h 179110"/>
                      <a:gd name="connsiteX24" fmla="*/ 416871 w 493886"/>
                      <a:gd name="connsiteY24" fmla="*/ 146725 h 179110"/>
                      <a:gd name="connsiteX25" fmla="*/ 405441 w 493886"/>
                      <a:gd name="connsiteY25" fmla="*/ 139105 h 179110"/>
                      <a:gd name="connsiteX26" fmla="*/ 401631 w 493886"/>
                      <a:gd name="connsiteY26" fmla="*/ 133390 h 179110"/>
                      <a:gd name="connsiteX27" fmla="*/ 394011 w 493886"/>
                      <a:gd name="connsiteY27" fmla="*/ 129580 h 179110"/>
                      <a:gd name="connsiteX28" fmla="*/ 346386 w 493886"/>
                      <a:gd name="connsiteY28" fmla="*/ 108625 h 179110"/>
                      <a:gd name="connsiteX29" fmla="*/ 294951 w 493886"/>
                      <a:gd name="connsiteY29" fmla="*/ 91480 h 179110"/>
                      <a:gd name="connsiteX30" fmla="*/ 287331 w 493886"/>
                      <a:gd name="connsiteY30" fmla="*/ 87670 h 179110"/>
                      <a:gd name="connsiteX31" fmla="*/ 279711 w 493886"/>
                      <a:gd name="connsiteY31" fmla="*/ 85765 h 179110"/>
                      <a:gd name="connsiteX32" fmla="*/ 251136 w 493886"/>
                      <a:gd name="connsiteY32" fmla="*/ 80050 h 179110"/>
                      <a:gd name="connsiteX33" fmla="*/ 226371 w 493886"/>
                      <a:gd name="connsiteY33" fmla="*/ 80050 h 179110"/>
                      <a:gd name="connsiteX34" fmla="*/ 152076 w 493886"/>
                      <a:gd name="connsiteY34" fmla="*/ 101005 h 179110"/>
                      <a:gd name="connsiteX35" fmla="*/ 108261 w 493886"/>
                      <a:gd name="connsiteY35" fmla="*/ 135295 h 179110"/>
                      <a:gd name="connsiteX36" fmla="*/ 56826 w 493886"/>
                      <a:gd name="connsiteY36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71151 w 493886"/>
                      <a:gd name="connsiteY11" fmla="*/ 34330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30206 w 493886"/>
                      <a:gd name="connsiteY12" fmla="*/ 72430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56876 w 493886"/>
                      <a:gd name="connsiteY14" fmla="*/ 91480 h 179110"/>
                      <a:gd name="connsiteX15" fmla="*/ 472116 w 493886"/>
                      <a:gd name="connsiteY15" fmla="*/ 106720 h 179110"/>
                      <a:gd name="connsiteX16" fmla="*/ 487356 w 493886"/>
                      <a:gd name="connsiteY16" fmla="*/ 116245 h 179110"/>
                      <a:gd name="connsiteX17" fmla="*/ 493071 w 493886"/>
                      <a:gd name="connsiteY17" fmla="*/ 120055 h 179110"/>
                      <a:gd name="connsiteX18" fmla="*/ 468306 w 493886"/>
                      <a:gd name="connsiteY18" fmla="*/ 179110 h 179110"/>
                      <a:gd name="connsiteX19" fmla="*/ 456876 w 493886"/>
                      <a:gd name="connsiteY19" fmla="*/ 177205 h 179110"/>
                      <a:gd name="connsiteX20" fmla="*/ 439731 w 493886"/>
                      <a:gd name="connsiteY20" fmla="*/ 167680 h 179110"/>
                      <a:gd name="connsiteX21" fmla="*/ 428301 w 493886"/>
                      <a:gd name="connsiteY21" fmla="*/ 160060 h 179110"/>
                      <a:gd name="connsiteX22" fmla="*/ 424491 w 493886"/>
                      <a:gd name="connsiteY22" fmla="*/ 154345 h 179110"/>
                      <a:gd name="connsiteX23" fmla="*/ 416871 w 493886"/>
                      <a:gd name="connsiteY23" fmla="*/ 146725 h 179110"/>
                      <a:gd name="connsiteX24" fmla="*/ 405441 w 493886"/>
                      <a:gd name="connsiteY24" fmla="*/ 139105 h 179110"/>
                      <a:gd name="connsiteX25" fmla="*/ 401631 w 493886"/>
                      <a:gd name="connsiteY25" fmla="*/ 133390 h 179110"/>
                      <a:gd name="connsiteX26" fmla="*/ 394011 w 493886"/>
                      <a:gd name="connsiteY26" fmla="*/ 129580 h 179110"/>
                      <a:gd name="connsiteX27" fmla="*/ 346386 w 493886"/>
                      <a:gd name="connsiteY27" fmla="*/ 108625 h 179110"/>
                      <a:gd name="connsiteX28" fmla="*/ 294951 w 493886"/>
                      <a:gd name="connsiteY28" fmla="*/ 91480 h 179110"/>
                      <a:gd name="connsiteX29" fmla="*/ 287331 w 493886"/>
                      <a:gd name="connsiteY29" fmla="*/ 87670 h 179110"/>
                      <a:gd name="connsiteX30" fmla="*/ 279711 w 493886"/>
                      <a:gd name="connsiteY30" fmla="*/ 85765 h 179110"/>
                      <a:gd name="connsiteX31" fmla="*/ 251136 w 493886"/>
                      <a:gd name="connsiteY31" fmla="*/ 80050 h 179110"/>
                      <a:gd name="connsiteX32" fmla="*/ 226371 w 493886"/>
                      <a:gd name="connsiteY32" fmla="*/ 80050 h 179110"/>
                      <a:gd name="connsiteX33" fmla="*/ 152076 w 493886"/>
                      <a:gd name="connsiteY33" fmla="*/ 101005 h 179110"/>
                      <a:gd name="connsiteX34" fmla="*/ 108261 w 493886"/>
                      <a:gd name="connsiteY34" fmla="*/ 135295 h 179110"/>
                      <a:gd name="connsiteX35" fmla="*/ 56826 w 493886"/>
                      <a:gd name="connsiteY35" fmla="*/ 177205 h 179110"/>
                      <a:gd name="connsiteX0" fmla="*/ 56826 w 493886"/>
                      <a:gd name="connsiteY0" fmla="*/ 177205 h 179110"/>
                      <a:gd name="connsiteX1" fmla="*/ 14916 w 493886"/>
                      <a:gd name="connsiteY1" fmla="*/ 135295 h 179110"/>
                      <a:gd name="connsiteX2" fmla="*/ 3486 w 493886"/>
                      <a:gd name="connsiteY2" fmla="*/ 88160 h 179110"/>
                      <a:gd name="connsiteX3" fmla="*/ 72066 w 493886"/>
                      <a:gd name="connsiteY3" fmla="*/ 53289 h 179110"/>
                      <a:gd name="connsiteX4" fmla="*/ 108261 w 493886"/>
                      <a:gd name="connsiteY4" fmla="*/ 29824 h 179110"/>
                      <a:gd name="connsiteX5" fmla="*/ 150171 w 493886"/>
                      <a:gd name="connsiteY5" fmla="*/ 15280 h 179110"/>
                      <a:gd name="connsiteX6" fmla="*/ 167316 w 493886"/>
                      <a:gd name="connsiteY6" fmla="*/ 7660 h 179110"/>
                      <a:gd name="connsiteX7" fmla="*/ 182556 w 493886"/>
                      <a:gd name="connsiteY7" fmla="*/ 5755 h 179110"/>
                      <a:gd name="connsiteX8" fmla="*/ 222561 w 493886"/>
                      <a:gd name="connsiteY8" fmla="*/ 40 h 179110"/>
                      <a:gd name="connsiteX9" fmla="*/ 249231 w 493886"/>
                      <a:gd name="connsiteY9" fmla="*/ 3850 h 179110"/>
                      <a:gd name="connsiteX10" fmla="*/ 325431 w 493886"/>
                      <a:gd name="connsiteY10" fmla="*/ 15280 h 179110"/>
                      <a:gd name="connsiteX11" fmla="*/ 394011 w 493886"/>
                      <a:gd name="connsiteY11" fmla="*/ 35608 h 179110"/>
                      <a:gd name="connsiteX12" fmla="*/ 464496 w 493886"/>
                      <a:gd name="connsiteY12" fmla="*/ 71153 h 179110"/>
                      <a:gd name="connsiteX13" fmla="*/ 451161 w 493886"/>
                      <a:gd name="connsiteY13" fmla="*/ 87670 h 179110"/>
                      <a:gd name="connsiteX14" fmla="*/ 472116 w 493886"/>
                      <a:gd name="connsiteY14" fmla="*/ 106720 h 179110"/>
                      <a:gd name="connsiteX15" fmla="*/ 487356 w 493886"/>
                      <a:gd name="connsiteY15" fmla="*/ 116245 h 179110"/>
                      <a:gd name="connsiteX16" fmla="*/ 493071 w 493886"/>
                      <a:gd name="connsiteY16" fmla="*/ 120055 h 179110"/>
                      <a:gd name="connsiteX17" fmla="*/ 468306 w 493886"/>
                      <a:gd name="connsiteY17" fmla="*/ 179110 h 179110"/>
                      <a:gd name="connsiteX18" fmla="*/ 456876 w 493886"/>
                      <a:gd name="connsiteY18" fmla="*/ 177205 h 179110"/>
                      <a:gd name="connsiteX19" fmla="*/ 439731 w 493886"/>
                      <a:gd name="connsiteY19" fmla="*/ 167680 h 179110"/>
                      <a:gd name="connsiteX20" fmla="*/ 428301 w 493886"/>
                      <a:gd name="connsiteY20" fmla="*/ 160060 h 179110"/>
                      <a:gd name="connsiteX21" fmla="*/ 424491 w 493886"/>
                      <a:gd name="connsiteY21" fmla="*/ 154345 h 179110"/>
                      <a:gd name="connsiteX22" fmla="*/ 416871 w 493886"/>
                      <a:gd name="connsiteY22" fmla="*/ 146725 h 179110"/>
                      <a:gd name="connsiteX23" fmla="*/ 405441 w 493886"/>
                      <a:gd name="connsiteY23" fmla="*/ 139105 h 179110"/>
                      <a:gd name="connsiteX24" fmla="*/ 401631 w 493886"/>
                      <a:gd name="connsiteY24" fmla="*/ 133390 h 179110"/>
                      <a:gd name="connsiteX25" fmla="*/ 394011 w 493886"/>
                      <a:gd name="connsiteY25" fmla="*/ 129580 h 179110"/>
                      <a:gd name="connsiteX26" fmla="*/ 346386 w 493886"/>
                      <a:gd name="connsiteY26" fmla="*/ 108625 h 179110"/>
                      <a:gd name="connsiteX27" fmla="*/ 294951 w 493886"/>
                      <a:gd name="connsiteY27" fmla="*/ 91480 h 179110"/>
                      <a:gd name="connsiteX28" fmla="*/ 287331 w 493886"/>
                      <a:gd name="connsiteY28" fmla="*/ 87670 h 179110"/>
                      <a:gd name="connsiteX29" fmla="*/ 279711 w 493886"/>
                      <a:gd name="connsiteY29" fmla="*/ 85765 h 179110"/>
                      <a:gd name="connsiteX30" fmla="*/ 251136 w 493886"/>
                      <a:gd name="connsiteY30" fmla="*/ 80050 h 179110"/>
                      <a:gd name="connsiteX31" fmla="*/ 226371 w 493886"/>
                      <a:gd name="connsiteY31" fmla="*/ 80050 h 179110"/>
                      <a:gd name="connsiteX32" fmla="*/ 152076 w 493886"/>
                      <a:gd name="connsiteY32" fmla="*/ 101005 h 179110"/>
                      <a:gd name="connsiteX33" fmla="*/ 108261 w 493886"/>
                      <a:gd name="connsiteY33" fmla="*/ 135295 h 179110"/>
                      <a:gd name="connsiteX34" fmla="*/ 56826 w 493886"/>
                      <a:gd name="connsiteY34" fmla="*/ 177205 h 179110"/>
                      <a:gd name="connsiteX0" fmla="*/ 56826 w 525480"/>
                      <a:gd name="connsiteY0" fmla="*/ 177205 h 179110"/>
                      <a:gd name="connsiteX1" fmla="*/ 14916 w 525480"/>
                      <a:gd name="connsiteY1" fmla="*/ 135295 h 179110"/>
                      <a:gd name="connsiteX2" fmla="*/ 3486 w 525480"/>
                      <a:gd name="connsiteY2" fmla="*/ 88160 h 179110"/>
                      <a:gd name="connsiteX3" fmla="*/ 72066 w 525480"/>
                      <a:gd name="connsiteY3" fmla="*/ 53289 h 179110"/>
                      <a:gd name="connsiteX4" fmla="*/ 108261 w 525480"/>
                      <a:gd name="connsiteY4" fmla="*/ 29824 h 179110"/>
                      <a:gd name="connsiteX5" fmla="*/ 150171 w 525480"/>
                      <a:gd name="connsiteY5" fmla="*/ 15280 h 179110"/>
                      <a:gd name="connsiteX6" fmla="*/ 167316 w 525480"/>
                      <a:gd name="connsiteY6" fmla="*/ 7660 h 179110"/>
                      <a:gd name="connsiteX7" fmla="*/ 182556 w 525480"/>
                      <a:gd name="connsiteY7" fmla="*/ 5755 h 179110"/>
                      <a:gd name="connsiteX8" fmla="*/ 222561 w 525480"/>
                      <a:gd name="connsiteY8" fmla="*/ 40 h 179110"/>
                      <a:gd name="connsiteX9" fmla="*/ 249231 w 525480"/>
                      <a:gd name="connsiteY9" fmla="*/ 3850 h 179110"/>
                      <a:gd name="connsiteX10" fmla="*/ 325431 w 525480"/>
                      <a:gd name="connsiteY10" fmla="*/ 15280 h 179110"/>
                      <a:gd name="connsiteX11" fmla="*/ 394011 w 525480"/>
                      <a:gd name="connsiteY11" fmla="*/ 35608 h 179110"/>
                      <a:gd name="connsiteX12" fmla="*/ 464496 w 525480"/>
                      <a:gd name="connsiteY12" fmla="*/ 71153 h 179110"/>
                      <a:gd name="connsiteX13" fmla="*/ 525456 w 525480"/>
                      <a:gd name="connsiteY13" fmla="*/ 87670 h 179110"/>
                      <a:gd name="connsiteX14" fmla="*/ 472116 w 525480"/>
                      <a:gd name="connsiteY14" fmla="*/ 106720 h 179110"/>
                      <a:gd name="connsiteX15" fmla="*/ 487356 w 525480"/>
                      <a:gd name="connsiteY15" fmla="*/ 116245 h 179110"/>
                      <a:gd name="connsiteX16" fmla="*/ 493071 w 525480"/>
                      <a:gd name="connsiteY16" fmla="*/ 120055 h 179110"/>
                      <a:gd name="connsiteX17" fmla="*/ 468306 w 525480"/>
                      <a:gd name="connsiteY17" fmla="*/ 179110 h 179110"/>
                      <a:gd name="connsiteX18" fmla="*/ 456876 w 525480"/>
                      <a:gd name="connsiteY18" fmla="*/ 177205 h 179110"/>
                      <a:gd name="connsiteX19" fmla="*/ 439731 w 525480"/>
                      <a:gd name="connsiteY19" fmla="*/ 167680 h 179110"/>
                      <a:gd name="connsiteX20" fmla="*/ 428301 w 525480"/>
                      <a:gd name="connsiteY20" fmla="*/ 160060 h 179110"/>
                      <a:gd name="connsiteX21" fmla="*/ 424491 w 525480"/>
                      <a:gd name="connsiteY21" fmla="*/ 154345 h 179110"/>
                      <a:gd name="connsiteX22" fmla="*/ 416871 w 525480"/>
                      <a:gd name="connsiteY22" fmla="*/ 146725 h 179110"/>
                      <a:gd name="connsiteX23" fmla="*/ 405441 w 525480"/>
                      <a:gd name="connsiteY23" fmla="*/ 139105 h 179110"/>
                      <a:gd name="connsiteX24" fmla="*/ 401631 w 525480"/>
                      <a:gd name="connsiteY24" fmla="*/ 133390 h 179110"/>
                      <a:gd name="connsiteX25" fmla="*/ 394011 w 525480"/>
                      <a:gd name="connsiteY25" fmla="*/ 129580 h 179110"/>
                      <a:gd name="connsiteX26" fmla="*/ 346386 w 525480"/>
                      <a:gd name="connsiteY26" fmla="*/ 108625 h 179110"/>
                      <a:gd name="connsiteX27" fmla="*/ 294951 w 525480"/>
                      <a:gd name="connsiteY27" fmla="*/ 91480 h 179110"/>
                      <a:gd name="connsiteX28" fmla="*/ 287331 w 525480"/>
                      <a:gd name="connsiteY28" fmla="*/ 87670 h 179110"/>
                      <a:gd name="connsiteX29" fmla="*/ 279711 w 525480"/>
                      <a:gd name="connsiteY29" fmla="*/ 85765 h 179110"/>
                      <a:gd name="connsiteX30" fmla="*/ 251136 w 525480"/>
                      <a:gd name="connsiteY30" fmla="*/ 80050 h 179110"/>
                      <a:gd name="connsiteX31" fmla="*/ 226371 w 525480"/>
                      <a:gd name="connsiteY31" fmla="*/ 80050 h 179110"/>
                      <a:gd name="connsiteX32" fmla="*/ 152076 w 525480"/>
                      <a:gd name="connsiteY32" fmla="*/ 101005 h 179110"/>
                      <a:gd name="connsiteX33" fmla="*/ 108261 w 525480"/>
                      <a:gd name="connsiteY33" fmla="*/ 135295 h 179110"/>
                      <a:gd name="connsiteX34" fmla="*/ 56826 w 525480"/>
                      <a:gd name="connsiteY34" fmla="*/ 177205 h 179110"/>
                      <a:gd name="connsiteX0" fmla="*/ 56826 w 525734"/>
                      <a:gd name="connsiteY0" fmla="*/ 177205 h 179110"/>
                      <a:gd name="connsiteX1" fmla="*/ 14916 w 525734"/>
                      <a:gd name="connsiteY1" fmla="*/ 135295 h 179110"/>
                      <a:gd name="connsiteX2" fmla="*/ 3486 w 525734"/>
                      <a:gd name="connsiteY2" fmla="*/ 88160 h 179110"/>
                      <a:gd name="connsiteX3" fmla="*/ 72066 w 525734"/>
                      <a:gd name="connsiteY3" fmla="*/ 53289 h 179110"/>
                      <a:gd name="connsiteX4" fmla="*/ 108261 w 525734"/>
                      <a:gd name="connsiteY4" fmla="*/ 29824 h 179110"/>
                      <a:gd name="connsiteX5" fmla="*/ 150171 w 525734"/>
                      <a:gd name="connsiteY5" fmla="*/ 15280 h 179110"/>
                      <a:gd name="connsiteX6" fmla="*/ 167316 w 525734"/>
                      <a:gd name="connsiteY6" fmla="*/ 7660 h 179110"/>
                      <a:gd name="connsiteX7" fmla="*/ 182556 w 525734"/>
                      <a:gd name="connsiteY7" fmla="*/ 5755 h 179110"/>
                      <a:gd name="connsiteX8" fmla="*/ 222561 w 525734"/>
                      <a:gd name="connsiteY8" fmla="*/ 40 h 179110"/>
                      <a:gd name="connsiteX9" fmla="*/ 249231 w 525734"/>
                      <a:gd name="connsiteY9" fmla="*/ 3850 h 179110"/>
                      <a:gd name="connsiteX10" fmla="*/ 325431 w 525734"/>
                      <a:gd name="connsiteY10" fmla="*/ 15280 h 179110"/>
                      <a:gd name="connsiteX11" fmla="*/ 394011 w 525734"/>
                      <a:gd name="connsiteY11" fmla="*/ 35608 h 179110"/>
                      <a:gd name="connsiteX12" fmla="*/ 464496 w 525734"/>
                      <a:gd name="connsiteY12" fmla="*/ 71153 h 179110"/>
                      <a:gd name="connsiteX13" fmla="*/ 525456 w 525734"/>
                      <a:gd name="connsiteY13" fmla="*/ 87670 h 179110"/>
                      <a:gd name="connsiteX14" fmla="*/ 487356 w 525734"/>
                      <a:gd name="connsiteY14" fmla="*/ 116245 h 179110"/>
                      <a:gd name="connsiteX15" fmla="*/ 493071 w 525734"/>
                      <a:gd name="connsiteY15" fmla="*/ 120055 h 179110"/>
                      <a:gd name="connsiteX16" fmla="*/ 468306 w 525734"/>
                      <a:gd name="connsiteY16" fmla="*/ 179110 h 179110"/>
                      <a:gd name="connsiteX17" fmla="*/ 456876 w 525734"/>
                      <a:gd name="connsiteY17" fmla="*/ 177205 h 179110"/>
                      <a:gd name="connsiteX18" fmla="*/ 439731 w 525734"/>
                      <a:gd name="connsiteY18" fmla="*/ 167680 h 179110"/>
                      <a:gd name="connsiteX19" fmla="*/ 428301 w 525734"/>
                      <a:gd name="connsiteY19" fmla="*/ 160060 h 179110"/>
                      <a:gd name="connsiteX20" fmla="*/ 424491 w 525734"/>
                      <a:gd name="connsiteY20" fmla="*/ 154345 h 179110"/>
                      <a:gd name="connsiteX21" fmla="*/ 416871 w 525734"/>
                      <a:gd name="connsiteY21" fmla="*/ 146725 h 179110"/>
                      <a:gd name="connsiteX22" fmla="*/ 405441 w 525734"/>
                      <a:gd name="connsiteY22" fmla="*/ 139105 h 179110"/>
                      <a:gd name="connsiteX23" fmla="*/ 401631 w 525734"/>
                      <a:gd name="connsiteY23" fmla="*/ 133390 h 179110"/>
                      <a:gd name="connsiteX24" fmla="*/ 394011 w 525734"/>
                      <a:gd name="connsiteY24" fmla="*/ 129580 h 179110"/>
                      <a:gd name="connsiteX25" fmla="*/ 346386 w 525734"/>
                      <a:gd name="connsiteY25" fmla="*/ 108625 h 179110"/>
                      <a:gd name="connsiteX26" fmla="*/ 294951 w 525734"/>
                      <a:gd name="connsiteY26" fmla="*/ 91480 h 179110"/>
                      <a:gd name="connsiteX27" fmla="*/ 287331 w 525734"/>
                      <a:gd name="connsiteY27" fmla="*/ 87670 h 179110"/>
                      <a:gd name="connsiteX28" fmla="*/ 279711 w 525734"/>
                      <a:gd name="connsiteY28" fmla="*/ 85765 h 179110"/>
                      <a:gd name="connsiteX29" fmla="*/ 251136 w 525734"/>
                      <a:gd name="connsiteY29" fmla="*/ 80050 h 179110"/>
                      <a:gd name="connsiteX30" fmla="*/ 226371 w 525734"/>
                      <a:gd name="connsiteY30" fmla="*/ 80050 h 179110"/>
                      <a:gd name="connsiteX31" fmla="*/ 152076 w 525734"/>
                      <a:gd name="connsiteY31" fmla="*/ 101005 h 179110"/>
                      <a:gd name="connsiteX32" fmla="*/ 108261 w 525734"/>
                      <a:gd name="connsiteY32" fmla="*/ 135295 h 179110"/>
                      <a:gd name="connsiteX33" fmla="*/ 56826 w 525734"/>
                      <a:gd name="connsiteY33" fmla="*/ 177205 h 179110"/>
                      <a:gd name="connsiteX0" fmla="*/ 56826 w 526003"/>
                      <a:gd name="connsiteY0" fmla="*/ 177205 h 179110"/>
                      <a:gd name="connsiteX1" fmla="*/ 14916 w 526003"/>
                      <a:gd name="connsiteY1" fmla="*/ 135295 h 179110"/>
                      <a:gd name="connsiteX2" fmla="*/ 3486 w 526003"/>
                      <a:gd name="connsiteY2" fmla="*/ 88160 h 179110"/>
                      <a:gd name="connsiteX3" fmla="*/ 72066 w 526003"/>
                      <a:gd name="connsiteY3" fmla="*/ 53289 h 179110"/>
                      <a:gd name="connsiteX4" fmla="*/ 108261 w 526003"/>
                      <a:gd name="connsiteY4" fmla="*/ 29824 h 179110"/>
                      <a:gd name="connsiteX5" fmla="*/ 150171 w 526003"/>
                      <a:gd name="connsiteY5" fmla="*/ 15280 h 179110"/>
                      <a:gd name="connsiteX6" fmla="*/ 167316 w 526003"/>
                      <a:gd name="connsiteY6" fmla="*/ 7660 h 179110"/>
                      <a:gd name="connsiteX7" fmla="*/ 182556 w 526003"/>
                      <a:gd name="connsiteY7" fmla="*/ 5755 h 179110"/>
                      <a:gd name="connsiteX8" fmla="*/ 222561 w 526003"/>
                      <a:gd name="connsiteY8" fmla="*/ 40 h 179110"/>
                      <a:gd name="connsiteX9" fmla="*/ 249231 w 526003"/>
                      <a:gd name="connsiteY9" fmla="*/ 3850 h 179110"/>
                      <a:gd name="connsiteX10" fmla="*/ 325431 w 526003"/>
                      <a:gd name="connsiteY10" fmla="*/ 15280 h 179110"/>
                      <a:gd name="connsiteX11" fmla="*/ 394011 w 526003"/>
                      <a:gd name="connsiteY11" fmla="*/ 35608 h 179110"/>
                      <a:gd name="connsiteX12" fmla="*/ 464496 w 526003"/>
                      <a:gd name="connsiteY12" fmla="*/ 71153 h 179110"/>
                      <a:gd name="connsiteX13" fmla="*/ 525456 w 526003"/>
                      <a:gd name="connsiteY13" fmla="*/ 87670 h 179110"/>
                      <a:gd name="connsiteX14" fmla="*/ 493071 w 526003"/>
                      <a:gd name="connsiteY14" fmla="*/ 120055 h 179110"/>
                      <a:gd name="connsiteX15" fmla="*/ 468306 w 526003"/>
                      <a:gd name="connsiteY15" fmla="*/ 179110 h 179110"/>
                      <a:gd name="connsiteX16" fmla="*/ 456876 w 526003"/>
                      <a:gd name="connsiteY16" fmla="*/ 177205 h 179110"/>
                      <a:gd name="connsiteX17" fmla="*/ 439731 w 526003"/>
                      <a:gd name="connsiteY17" fmla="*/ 167680 h 179110"/>
                      <a:gd name="connsiteX18" fmla="*/ 428301 w 526003"/>
                      <a:gd name="connsiteY18" fmla="*/ 160060 h 179110"/>
                      <a:gd name="connsiteX19" fmla="*/ 424491 w 526003"/>
                      <a:gd name="connsiteY19" fmla="*/ 154345 h 179110"/>
                      <a:gd name="connsiteX20" fmla="*/ 416871 w 526003"/>
                      <a:gd name="connsiteY20" fmla="*/ 146725 h 179110"/>
                      <a:gd name="connsiteX21" fmla="*/ 405441 w 526003"/>
                      <a:gd name="connsiteY21" fmla="*/ 139105 h 179110"/>
                      <a:gd name="connsiteX22" fmla="*/ 401631 w 526003"/>
                      <a:gd name="connsiteY22" fmla="*/ 133390 h 179110"/>
                      <a:gd name="connsiteX23" fmla="*/ 394011 w 526003"/>
                      <a:gd name="connsiteY23" fmla="*/ 129580 h 179110"/>
                      <a:gd name="connsiteX24" fmla="*/ 346386 w 526003"/>
                      <a:gd name="connsiteY24" fmla="*/ 108625 h 179110"/>
                      <a:gd name="connsiteX25" fmla="*/ 294951 w 526003"/>
                      <a:gd name="connsiteY25" fmla="*/ 91480 h 179110"/>
                      <a:gd name="connsiteX26" fmla="*/ 287331 w 526003"/>
                      <a:gd name="connsiteY26" fmla="*/ 87670 h 179110"/>
                      <a:gd name="connsiteX27" fmla="*/ 279711 w 526003"/>
                      <a:gd name="connsiteY27" fmla="*/ 85765 h 179110"/>
                      <a:gd name="connsiteX28" fmla="*/ 251136 w 526003"/>
                      <a:gd name="connsiteY28" fmla="*/ 80050 h 179110"/>
                      <a:gd name="connsiteX29" fmla="*/ 226371 w 526003"/>
                      <a:gd name="connsiteY29" fmla="*/ 80050 h 179110"/>
                      <a:gd name="connsiteX30" fmla="*/ 152076 w 526003"/>
                      <a:gd name="connsiteY30" fmla="*/ 101005 h 179110"/>
                      <a:gd name="connsiteX31" fmla="*/ 108261 w 526003"/>
                      <a:gd name="connsiteY31" fmla="*/ 135295 h 179110"/>
                      <a:gd name="connsiteX32" fmla="*/ 56826 w 526003"/>
                      <a:gd name="connsiteY32" fmla="*/ 177205 h 179110"/>
                      <a:gd name="connsiteX0" fmla="*/ 56826 w 525967"/>
                      <a:gd name="connsiteY0" fmla="*/ 177205 h 177325"/>
                      <a:gd name="connsiteX1" fmla="*/ 14916 w 525967"/>
                      <a:gd name="connsiteY1" fmla="*/ 135295 h 177325"/>
                      <a:gd name="connsiteX2" fmla="*/ 3486 w 525967"/>
                      <a:gd name="connsiteY2" fmla="*/ 88160 h 177325"/>
                      <a:gd name="connsiteX3" fmla="*/ 72066 w 525967"/>
                      <a:gd name="connsiteY3" fmla="*/ 53289 h 177325"/>
                      <a:gd name="connsiteX4" fmla="*/ 108261 w 525967"/>
                      <a:gd name="connsiteY4" fmla="*/ 29824 h 177325"/>
                      <a:gd name="connsiteX5" fmla="*/ 150171 w 525967"/>
                      <a:gd name="connsiteY5" fmla="*/ 15280 h 177325"/>
                      <a:gd name="connsiteX6" fmla="*/ 167316 w 525967"/>
                      <a:gd name="connsiteY6" fmla="*/ 7660 h 177325"/>
                      <a:gd name="connsiteX7" fmla="*/ 182556 w 525967"/>
                      <a:gd name="connsiteY7" fmla="*/ 5755 h 177325"/>
                      <a:gd name="connsiteX8" fmla="*/ 222561 w 525967"/>
                      <a:gd name="connsiteY8" fmla="*/ 40 h 177325"/>
                      <a:gd name="connsiteX9" fmla="*/ 249231 w 525967"/>
                      <a:gd name="connsiteY9" fmla="*/ 3850 h 177325"/>
                      <a:gd name="connsiteX10" fmla="*/ 325431 w 525967"/>
                      <a:gd name="connsiteY10" fmla="*/ 15280 h 177325"/>
                      <a:gd name="connsiteX11" fmla="*/ 394011 w 525967"/>
                      <a:gd name="connsiteY11" fmla="*/ 35608 h 177325"/>
                      <a:gd name="connsiteX12" fmla="*/ 464496 w 525967"/>
                      <a:gd name="connsiteY12" fmla="*/ 71153 h 177325"/>
                      <a:gd name="connsiteX13" fmla="*/ 525456 w 525967"/>
                      <a:gd name="connsiteY13" fmla="*/ 87670 h 177325"/>
                      <a:gd name="connsiteX14" fmla="*/ 493071 w 525967"/>
                      <a:gd name="connsiteY14" fmla="*/ 120055 h 177325"/>
                      <a:gd name="connsiteX15" fmla="*/ 481641 w 525967"/>
                      <a:gd name="connsiteY15" fmla="*/ 159945 h 177325"/>
                      <a:gd name="connsiteX16" fmla="*/ 456876 w 525967"/>
                      <a:gd name="connsiteY16" fmla="*/ 177205 h 177325"/>
                      <a:gd name="connsiteX17" fmla="*/ 439731 w 525967"/>
                      <a:gd name="connsiteY17" fmla="*/ 167680 h 177325"/>
                      <a:gd name="connsiteX18" fmla="*/ 428301 w 525967"/>
                      <a:gd name="connsiteY18" fmla="*/ 160060 h 177325"/>
                      <a:gd name="connsiteX19" fmla="*/ 424491 w 525967"/>
                      <a:gd name="connsiteY19" fmla="*/ 154345 h 177325"/>
                      <a:gd name="connsiteX20" fmla="*/ 416871 w 525967"/>
                      <a:gd name="connsiteY20" fmla="*/ 146725 h 177325"/>
                      <a:gd name="connsiteX21" fmla="*/ 405441 w 525967"/>
                      <a:gd name="connsiteY21" fmla="*/ 139105 h 177325"/>
                      <a:gd name="connsiteX22" fmla="*/ 401631 w 525967"/>
                      <a:gd name="connsiteY22" fmla="*/ 133390 h 177325"/>
                      <a:gd name="connsiteX23" fmla="*/ 394011 w 525967"/>
                      <a:gd name="connsiteY23" fmla="*/ 129580 h 177325"/>
                      <a:gd name="connsiteX24" fmla="*/ 346386 w 525967"/>
                      <a:gd name="connsiteY24" fmla="*/ 108625 h 177325"/>
                      <a:gd name="connsiteX25" fmla="*/ 294951 w 525967"/>
                      <a:gd name="connsiteY25" fmla="*/ 91480 h 177325"/>
                      <a:gd name="connsiteX26" fmla="*/ 287331 w 525967"/>
                      <a:gd name="connsiteY26" fmla="*/ 87670 h 177325"/>
                      <a:gd name="connsiteX27" fmla="*/ 279711 w 525967"/>
                      <a:gd name="connsiteY27" fmla="*/ 85765 h 177325"/>
                      <a:gd name="connsiteX28" fmla="*/ 251136 w 525967"/>
                      <a:gd name="connsiteY28" fmla="*/ 80050 h 177325"/>
                      <a:gd name="connsiteX29" fmla="*/ 226371 w 525967"/>
                      <a:gd name="connsiteY29" fmla="*/ 80050 h 177325"/>
                      <a:gd name="connsiteX30" fmla="*/ 152076 w 525967"/>
                      <a:gd name="connsiteY30" fmla="*/ 101005 h 177325"/>
                      <a:gd name="connsiteX31" fmla="*/ 108261 w 525967"/>
                      <a:gd name="connsiteY31" fmla="*/ 135295 h 177325"/>
                      <a:gd name="connsiteX32" fmla="*/ 56826 w 525967"/>
                      <a:gd name="connsiteY32" fmla="*/ 177205 h 17732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39731 w 525967"/>
                      <a:gd name="connsiteY16" fmla="*/ 167680 h 177205"/>
                      <a:gd name="connsiteX17" fmla="*/ 428301 w 525967"/>
                      <a:gd name="connsiteY17" fmla="*/ 160060 h 177205"/>
                      <a:gd name="connsiteX18" fmla="*/ 424491 w 525967"/>
                      <a:gd name="connsiteY18" fmla="*/ 154345 h 177205"/>
                      <a:gd name="connsiteX19" fmla="*/ 416871 w 525967"/>
                      <a:gd name="connsiteY19" fmla="*/ 146725 h 177205"/>
                      <a:gd name="connsiteX20" fmla="*/ 405441 w 525967"/>
                      <a:gd name="connsiteY20" fmla="*/ 139105 h 177205"/>
                      <a:gd name="connsiteX21" fmla="*/ 401631 w 525967"/>
                      <a:gd name="connsiteY21" fmla="*/ 133390 h 177205"/>
                      <a:gd name="connsiteX22" fmla="*/ 394011 w 525967"/>
                      <a:gd name="connsiteY22" fmla="*/ 129580 h 177205"/>
                      <a:gd name="connsiteX23" fmla="*/ 346386 w 525967"/>
                      <a:gd name="connsiteY23" fmla="*/ 108625 h 177205"/>
                      <a:gd name="connsiteX24" fmla="*/ 294951 w 525967"/>
                      <a:gd name="connsiteY24" fmla="*/ 91480 h 177205"/>
                      <a:gd name="connsiteX25" fmla="*/ 287331 w 525967"/>
                      <a:gd name="connsiteY25" fmla="*/ 87670 h 177205"/>
                      <a:gd name="connsiteX26" fmla="*/ 279711 w 525967"/>
                      <a:gd name="connsiteY26" fmla="*/ 85765 h 177205"/>
                      <a:gd name="connsiteX27" fmla="*/ 251136 w 525967"/>
                      <a:gd name="connsiteY27" fmla="*/ 80050 h 177205"/>
                      <a:gd name="connsiteX28" fmla="*/ 226371 w 525967"/>
                      <a:gd name="connsiteY28" fmla="*/ 80050 h 177205"/>
                      <a:gd name="connsiteX29" fmla="*/ 152076 w 525967"/>
                      <a:gd name="connsiteY29" fmla="*/ 101005 h 177205"/>
                      <a:gd name="connsiteX30" fmla="*/ 108261 w 525967"/>
                      <a:gd name="connsiteY30" fmla="*/ 135295 h 177205"/>
                      <a:gd name="connsiteX31" fmla="*/ 56826 w 525967"/>
                      <a:gd name="connsiteY31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8301 w 525967"/>
                      <a:gd name="connsiteY16" fmla="*/ 160060 h 177205"/>
                      <a:gd name="connsiteX17" fmla="*/ 424491 w 525967"/>
                      <a:gd name="connsiteY17" fmla="*/ 154345 h 177205"/>
                      <a:gd name="connsiteX18" fmla="*/ 416871 w 525967"/>
                      <a:gd name="connsiteY18" fmla="*/ 146725 h 177205"/>
                      <a:gd name="connsiteX19" fmla="*/ 405441 w 525967"/>
                      <a:gd name="connsiteY19" fmla="*/ 139105 h 177205"/>
                      <a:gd name="connsiteX20" fmla="*/ 401631 w 525967"/>
                      <a:gd name="connsiteY20" fmla="*/ 133390 h 177205"/>
                      <a:gd name="connsiteX21" fmla="*/ 394011 w 525967"/>
                      <a:gd name="connsiteY21" fmla="*/ 129580 h 177205"/>
                      <a:gd name="connsiteX22" fmla="*/ 346386 w 525967"/>
                      <a:gd name="connsiteY22" fmla="*/ 108625 h 177205"/>
                      <a:gd name="connsiteX23" fmla="*/ 294951 w 525967"/>
                      <a:gd name="connsiteY23" fmla="*/ 91480 h 177205"/>
                      <a:gd name="connsiteX24" fmla="*/ 287331 w 525967"/>
                      <a:gd name="connsiteY24" fmla="*/ 87670 h 177205"/>
                      <a:gd name="connsiteX25" fmla="*/ 279711 w 525967"/>
                      <a:gd name="connsiteY25" fmla="*/ 85765 h 177205"/>
                      <a:gd name="connsiteX26" fmla="*/ 251136 w 525967"/>
                      <a:gd name="connsiteY26" fmla="*/ 80050 h 177205"/>
                      <a:gd name="connsiteX27" fmla="*/ 226371 w 525967"/>
                      <a:gd name="connsiteY27" fmla="*/ 80050 h 177205"/>
                      <a:gd name="connsiteX28" fmla="*/ 152076 w 525967"/>
                      <a:gd name="connsiteY28" fmla="*/ 101005 h 177205"/>
                      <a:gd name="connsiteX29" fmla="*/ 108261 w 525967"/>
                      <a:gd name="connsiteY29" fmla="*/ 135295 h 177205"/>
                      <a:gd name="connsiteX30" fmla="*/ 56826 w 525967"/>
                      <a:gd name="connsiteY30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24491 w 525967"/>
                      <a:gd name="connsiteY16" fmla="*/ 154345 h 177205"/>
                      <a:gd name="connsiteX17" fmla="*/ 416871 w 525967"/>
                      <a:gd name="connsiteY17" fmla="*/ 146725 h 177205"/>
                      <a:gd name="connsiteX18" fmla="*/ 405441 w 525967"/>
                      <a:gd name="connsiteY18" fmla="*/ 139105 h 177205"/>
                      <a:gd name="connsiteX19" fmla="*/ 401631 w 525967"/>
                      <a:gd name="connsiteY19" fmla="*/ 133390 h 177205"/>
                      <a:gd name="connsiteX20" fmla="*/ 394011 w 525967"/>
                      <a:gd name="connsiteY20" fmla="*/ 129580 h 177205"/>
                      <a:gd name="connsiteX21" fmla="*/ 346386 w 525967"/>
                      <a:gd name="connsiteY21" fmla="*/ 108625 h 177205"/>
                      <a:gd name="connsiteX22" fmla="*/ 294951 w 525967"/>
                      <a:gd name="connsiteY22" fmla="*/ 91480 h 177205"/>
                      <a:gd name="connsiteX23" fmla="*/ 287331 w 525967"/>
                      <a:gd name="connsiteY23" fmla="*/ 87670 h 177205"/>
                      <a:gd name="connsiteX24" fmla="*/ 279711 w 525967"/>
                      <a:gd name="connsiteY24" fmla="*/ 85765 h 177205"/>
                      <a:gd name="connsiteX25" fmla="*/ 251136 w 525967"/>
                      <a:gd name="connsiteY25" fmla="*/ 80050 h 177205"/>
                      <a:gd name="connsiteX26" fmla="*/ 226371 w 525967"/>
                      <a:gd name="connsiteY26" fmla="*/ 80050 h 177205"/>
                      <a:gd name="connsiteX27" fmla="*/ 152076 w 525967"/>
                      <a:gd name="connsiteY27" fmla="*/ 101005 h 177205"/>
                      <a:gd name="connsiteX28" fmla="*/ 108261 w 525967"/>
                      <a:gd name="connsiteY28" fmla="*/ 135295 h 177205"/>
                      <a:gd name="connsiteX29" fmla="*/ 56826 w 525967"/>
                      <a:gd name="connsiteY29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94011 w 525967"/>
                      <a:gd name="connsiteY19" fmla="*/ 129580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16871 w 525967"/>
                      <a:gd name="connsiteY16" fmla="*/ 146725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401631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4486 w 525967"/>
                      <a:gd name="connsiteY18" fmla="*/ 133390 h 177205"/>
                      <a:gd name="connsiteX19" fmla="*/ 388296 w 525967"/>
                      <a:gd name="connsiteY19" fmla="*/ 115526 h 177205"/>
                      <a:gd name="connsiteX20" fmla="*/ 346386 w 525967"/>
                      <a:gd name="connsiteY20" fmla="*/ 108625 h 177205"/>
                      <a:gd name="connsiteX21" fmla="*/ 294951 w 525967"/>
                      <a:gd name="connsiteY21" fmla="*/ 91480 h 177205"/>
                      <a:gd name="connsiteX22" fmla="*/ 287331 w 525967"/>
                      <a:gd name="connsiteY22" fmla="*/ 87670 h 177205"/>
                      <a:gd name="connsiteX23" fmla="*/ 279711 w 525967"/>
                      <a:gd name="connsiteY23" fmla="*/ 85765 h 177205"/>
                      <a:gd name="connsiteX24" fmla="*/ 251136 w 525967"/>
                      <a:gd name="connsiteY24" fmla="*/ 80050 h 177205"/>
                      <a:gd name="connsiteX25" fmla="*/ 226371 w 525967"/>
                      <a:gd name="connsiteY25" fmla="*/ 80050 h 177205"/>
                      <a:gd name="connsiteX26" fmla="*/ 152076 w 525967"/>
                      <a:gd name="connsiteY26" fmla="*/ 101005 h 177205"/>
                      <a:gd name="connsiteX27" fmla="*/ 108261 w 525967"/>
                      <a:gd name="connsiteY27" fmla="*/ 135295 h 177205"/>
                      <a:gd name="connsiteX28" fmla="*/ 56826 w 525967"/>
                      <a:gd name="connsiteY28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8296 w 525967"/>
                      <a:gd name="connsiteY18" fmla="*/ 115526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79711 w 525967"/>
                      <a:gd name="connsiteY22" fmla="*/ 85765 h 177205"/>
                      <a:gd name="connsiteX23" fmla="*/ 251136 w 525967"/>
                      <a:gd name="connsiteY23" fmla="*/ 80050 h 177205"/>
                      <a:gd name="connsiteX24" fmla="*/ 226371 w 525967"/>
                      <a:gd name="connsiteY24" fmla="*/ 80050 h 177205"/>
                      <a:gd name="connsiteX25" fmla="*/ 152076 w 525967"/>
                      <a:gd name="connsiteY25" fmla="*/ 101005 h 177205"/>
                      <a:gd name="connsiteX26" fmla="*/ 108261 w 525967"/>
                      <a:gd name="connsiteY26" fmla="*/ 135295 h 177205"/>
                      <a:gd name="connsiteX27" fmla="*/ 56826 w 525967"/>
                      <a:gd name="connsiteY27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51136 w 525967"/>
                      <a:gd name="connsiteY22" fmla="*/ 80050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26371 w 525967"/>
                      <a:gd name="connsiteY23" fmla="*/ 80050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56826 w 525967"/>
                      <a:gd name="connsiteY0" fmla="*/ 177205 h 177205"/>
                      <a:gd name="connsiteX1" fmla="*/ 14916 w 525967"/>
                      <a:gd name="connsiteY1" fmla="*/ 135295 h 177205"/>
                      <a:gd name="connsiteX2" fmla="*/ 3486 w 525967"/>
                      <a:gd name="connsiteY2" fmla="*/ 88160 h 177205"/>
                      <a:gd name="connsiteX3" fmla="*/ 72066 w 525967"/>
                      <a:gd name="connsiteY3" fmla="*/ 53289 h 177205"/>
                      <a:gd name="connsiteX4" fmla="*/ 108261 w 525967"/>
                      <a:gd name="connsiteY4" fmla="*/ 29824 h 177205"/>
                      <a:gd name="connsiteX5" fmla="*/ 150171 w 525967"/>
                      <a:gd name="connsiteY5" fmla="*/ 15280 h 177205"/>
                      <a:gd name="connsiteX6" fmla="*/ 167316 w 525967"/>
                      <a:gd name="connsiteY6" fmla="*/ 7660 h 177205"/>
                      <a:gd name="connsiteX7" fmla="*/ 182556 w 525967"/>
                      <a:gd name="connsiteY7" fmla="*/ 5755 h 177205"/>
                      <a:gd name="connsiteX8" fmla="*/ 222561 w 525967"/>
                      <a:gd name="connsiteY8" fmla="*/ 40 h 177205"/>
                      <a:gd name="connsiteX9" fmla="*/ 249231 w 525967"/>
                      <a:gd name="connsiteY9" fmla="*/ 3850 h 177205"/>
                      <a:gd name="connsiteX10" fmla="*/ 325431 w 525967"/>
                      <a:gd name="connsiteY10" fmla="*/ 15280 h 177205"/>
                      <a:gd name="connsiteX11" fmla="*/ 394011 w 525967"/>
                      <a:gd name="connsiteY11" fmla="*/ 35608 h 177205"/>
                      <a:gd name="connsiteX12" fmla="*/ 464496 w 525967"/>
                      <a:gd name="connsiteY12" fmla="*/ 71153 h 177205"/>
                      <a:gd name="connsiteX13" fmla="*/ 525456 w 525967"/>
                      <a:gd name="connsiteY13" fmla="*/ 87670 h 177205"/>
                      <a:gd name="connsiteX14" fmla="*/ 493071 w 525967"/>
                      <a:gd name="connsiteY14" fmla="*/ 120055 h 177205"/>
                      <a:gd name="connsiteX15" fmla="*/ 481641 w 525967"/>
                      <a:gd name="connsiteY15" fmla="*/ 159945 h 177205"/>
                      <a:gd name="connsiteX16" fmla="*/ 451161 w 525967"/>
                      <a:gd name="connsiteY16" fmla="*/ 158224 h 177205"/>
                      <a:gd name="connsiteX17" fmla="*/ 405441 w 525967"/>
                      <a:gd name="connsiteY17" fmla="*/ 139105 h 177205"/>
                      <a:gd name="connsiteX18" fmla="*/ 380676 w 525967"/>
                      <a:gd name="connsiteY18" fmla="*/ 125747 h 177205"/>
                      <a:gd name="connsiteX19" fmla="*/ 346386 w 525967"/>
                      <a:gd name="connsiteY19" fmla="*/ 108625 h 177205"/>
                      <a:gd name="connsiteX20" fmla="*/ 294951 w 525967"/>
                      <a:gd name="connsiteY20" fmla="*/ 91480 h 177205"/>
                      <a:gd name="connsiteX21" fmla="*/ 287331 w 525967"/>
                      <a:gd name="connsiteY21" fmla="*/ 87670 h 177205"/>
                      <a:gd name="connsiteX22" fmla="*/ 262566 w 525967"/>
                      <a:gd name="connsiteY22" fmla="*/ 86438 h 177205"/>
                      <a:gd name="connsiteX23" fmla="*/ 232086 w 525967"/>
                      <a:gd name="connsiteY23" fmla="*/ 86438 h 177205"/>
                      <a:gd name="connsiteX24" fmla="*/ 152076 w 525967"/>
                      <a:gd name="connsiteY24" fmla="*/ 101005 h 177205"/>
                      <a:gd name="connsiteX25" fmla="*/ 108261 w 525967"/>
                      <a:gd name="connsiteY25" fmla="*/ 135295 h 177205"/>
                      <a:gd name="connsiteX26" fmla="*/ 56826 w 525967"/>
                      <a:gd name="connsiteY26" fmla="*/ 177205 h 177205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7874 w 525580"/>
                      <a:gd name="connsiteY25" fmla="*/ 135295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2159 w 525580"/>
                      <a:gd name="connsiteY25" fmla="*/ 117408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1689 w 525580"/>
                      <a:gd name="connsiteY24" fmla="*/ 101005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53594 w 525580"/>
                      <a:gd name="connsiteY24" fmla="*/ 83118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53594 w 525580"/>
                      <a:gd name="connsiteY25" fmla="*/ 83118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2179 w 525580"/>
                      <a:gd name="connsiteY22" fmla="*/ 86438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86944 w 525580"/>
                      <a:gd name="connsiteY21" fmla="*/ 87670 h 162269"/>
                      <a:gd name="connsiteX22" fmla="*/ 264084 w 525580"/>
                      <a:gd name="connsiteY22" fmla="*/ 87715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96469 w 525580"/>
                      <a:gd name="connsiteY21" fmla="*/ 92780 h 162269"/>
                      <a:gd name="connsiteX22" fmla="*/ 264084 w 525580"/>
                      <a:gd name="connsiteY22" fmla="*/ 87715 h 162269"/>
                      <a:gd name="connsiteX23" fmla="*/ 231699 w 525580"/>
                      <a:gd name="connsiteY23" fmla="*/ 86438 h 162269"/>
                      <a:gd name="connsiteX24" fmla="*/ 177390 w 525580"/>
                      <a:gd name="connsiteY24" fmla="*/ 92479 h 162269"/>
                      <a:gd name="connsiteX25" fmla="*/ 136449 w 525580"/>
                      <a:gd name="connsiteY25" fmla="*/ 107393 h 162269"/>
                      <a:gd name="connsiteX26" fmla="*/ 100254 w 525580"/>
                      <a:gd name="connsiteY26" fmla="*/ 123796 h 162269"/>
                      <a:gd name="connsiteX27" fmla="*/ 39294 w 525580"/>
                      <a:gd name="connsiteY27" fmla="*/ 156763 h 162269"/>
                      <a:gd name="connsiteX0" fmla="*/ 39294 w 525580"/>
                      <a:gd name="connsiteY0" fmla="*/ 156763 h 162269"/>
                      <a:gd name="connsiteX1" fmla="*/ 14529 w 525580"/>
                      <a:gd name="connsiteY1" fmla="*/ 135295 h 162269"/>
                      <a:gd name="connsiteX2" fmla="*/ 3099 w 525580"/>
                      <a:gd name="connsiteY2" fmla="*/ 88160 h 162269"/>
                      <a:gd name="connsiteX3" fmla="*/ 71679 w 525580"/>
                      <a:gd name="connsiteY3" fmla="*/ 53289 h 162269"/>
                      <a:gd name="connsiteX4" fmla="*/ 107874 w 525580"/>
                      <a:gd name="connsiteY4" fmla="*/ 29824 h 162269"/>
                      <a:gd name="connsiteX5" fmla="*/ 149784 w 525580"/>
                      <a:gd name="connsiteY5" fmla="*/ 15280 h 162269"/>
                      <a:gd name="connsiteX6" fmla="*/ 166929 w 525580"/>
                      <a:gd name="connsiteY6" fmla="*/ 7660 h 162269"/>
                      <a:gd name="connsiteX7" fmla="*/ 182169 w 525580"/>
                      <a:gd name="connsiteY7" fmla="*/ 5755 h 162269"/>
                      <a:gd name="connsiteX8" fmla="*/ 222174 w 525580"/>
                      <a:gd name="connsiteY8" fmla="*/ 40 h 162269"/>
                      <a:gd name="connsiteX9" fmla="*/ 248844 w 525580"/>
                      <a:gd name="connsiteY9" fmla="*/ 3850 h 162269"/>
                      <a:gd name="connsiteX10" fmla="*/ 325044 w 525580"/>
                      <a:gd name="connsiteY10" fmla="*/ 15280 h 162269"/>
                      <a:gd name="connsiteX11" fmla="*/ 393624 w 525580"/>
                      <a:gd name="connsiteY11" fmla="*/ 35608 h 162269"/>
                      <a:gd name="connsiteX12" fmla="*/ 464109 w 525580"/>
                      <a:gd name="connsiteY12" fmla="*/ 71153 h 162269"/>
                      <a:gd name="connsiteX13" fmla="*/ 525069 w 525580"/>
                      <a:gd name="connsiteY13" fmla="*/ 87670 h 162269"/>
                      <a:gd name="connsiteX14" fmla="*/ 492684 w 525580"/>
                      <a:gd name="connsiteY14" fmla="*/ 120055 h 162269"/>
                      <a:gd name="connsiteX15" fmla="*/ 481254 w 525580"/>
                      <a:gd name="connsiteY15" fmla="*/ 159945 h 162269"/>
                      <a:gd name="connsiteX16" fmla="*/ 450774 w 525580"/>
                      <a:gd name="connsiteY16" fmla="*/ 158224 h 162269"/>
                      <a:gd name="connsiteX17" fmla="*/ 405054 w 525580"/>
                      <a:gd name="connsiteY17" fmla="*/ 139105 h 162269"/>
                      <a:gd name="connsiteX18" fmla="*/ 380289 w 525580"/>
                      <a:gd name="connsiteY18" fmla="*/ 125747 h 162269"/>
                      <a:gd name="connsiteX19" fmla="*/ 345999 w 525580"/>
                      <a:gd name="connsiteY19" fmla="*/ 108625 h 162269"/>
                      <a:gd name="connsiteX20" fmla="*/ 294564 w 525580"/>
                      <a:gd name="connsiteY20" fmla="*/ 91480 h 162269"/>
                      <a:gd name="connsiteX21" fmla="*/ 264084 w 525580"/>
                      <a:gd name="connsiteY21" fmla="*/ 87715 h 162269"/>
                      <a:gd name="connsiteX22" fmla="*/ 231699 w 525580"/>
                      <a:gd name="connsiteY22" fmla="*/ 86438 h 162269"/>
                      <a:gd name="connsiteX23" fmla="*/ 177390 w 525580"/>
                      <a:gd name="connsiteY23" fmla="*/ 92479 h 162269"/>
                      <a:gd name="connsiteX24" fmla="*/ 136449 w 525580"/>
                      <a:gd name="connsiteY24" fmla="*/ 107393 h 162269"/>
                      <a:gd name="connsiteX25" fmla="*/ 100254 w 525580"/>
                      <a:gd name="connsiteY25" fmla="*/ 123796 h 162269"/>
                      <a:gd name="connsiteX26" fmla="*/ 39294 w 525580"/>
                      <a:gd name="connsiteY26" fmla="*/ 156763 h 162269"/>
                      <a:gd name="connsiteX0" fmla="*/ 39423 w 525709"/>
                      <a:gd name="connsiteY0" fmla="*/ 156763 h 162269"/>
                      <a:gd name="connsiteX1" fmla="*/ 14658 w 525709"/>
                      <a:gd name="connsiteY1" fmla="*/ 135295 h 162269"/>
                      <a:gd name="connsiteX2" fmla="*/ 3228 w 525709"/>
                      <a:gd name="connsiteY2" fmla="*/ 88160 h 162269"/>
                      <a:gd name="connsiteX3" fmla="*/ 73713 w 525709"/>
                      <a:gd name="connsiteY3" fmla="*/ 44346 h 162269"/>
                      <a:gd name="connsiteX4" fmla="*/ 108003 w 525709"/>
                      <a:gd name="connsiteY4" fmla="*/ 29824 h 162269"/>
                      <a:gd name="connsiteX5" fmla="*/ 149913 w 525709"/>
                      <a:gd name="connsiteY5" fmla="*/ 15280 h 162269"/>
                      <a:gd name="connsiteX6" fmla="*/ 167058 w 525709"/>
                      <a:gd name="connsiteY6" fmla="*/ 7660 h 162269"/>
                      <a:gd name="connsiteX7" fmla="*/ 182298 w 525709"/>
                      <a:gd name="connsiteY7" fmla="*/ 5755 h 162269"/>
                      <a:gd name="connsiteX8" fmla="*/ 222303 w 525709"/>
                      <a:gd name="connsiteY8" fmla="*/ 40 h 162269"/>
                      <a:gd name="connsiteX9" fmla="*/ 248973 w 525709"/>
                      <a:gd name="connsiteY9" fmla="*/ 3850 h 162269"/>
                      <a:gd name="connsiteX10" fmla="*/ 325173 w 525709"/>
                      <a:gd name="connsiteY10" fmla="*/ 15280 h 162269"/>
                      <a:gd name="connsiteX11" fmla="*/ 393753 w 525709"/>
                      <a:gd name="connsiteY11" fmla="*/ 35608 h 162269"/>
                      <a:gd name="connsiteX12" fmla="*/ 464238 w 525709"/>
                      <a:gd name="connsiteY12" fmla="*/ 71153 h 162269"/>
                      <a:gd name="connsiteX13" fmla="*/ 525198 w 525709"/>
                      <a:gd name="connsiteY13" fmla="*/ 87670 h 162269"/>
                      <a:gd name="connsiteX14" fmla="*/ 492813 w 525709"/>
                      <a:gd name="connsiteY14" fmla="*/ 120055 h 162269"/>
                      <a:gd name="connsiteX15" fmla="*/ 481383 w 525709"/>
                      <a:gd name="connsiteY15" fmla="*/ 159945 h 162269"/>
                      <a:gd name="connsiteX16" fmla="*/ 450903 w 525709"/>
                      <a:gd name="connsiteY16" fmla="*/ 158224 h 162269"/>
                      <a:gd name="connsiteX17" fmla="*/ 405183 w 525709"/>
                      <a:gd name="connsiteY17" fmla="*/ 139105 h 162269"/>
                      <a:gd name="connsiteX18" fmla="*/ 380418 w 525709"/>
                      <a:gd name="connsiteY18" fmla="*/ 125747 h 162269"/>
                      <a:gd name="connsiteX19" fmla="*/ 346128 w 525709"/>
                      <a:gd name="connsiteY19" fmla="*/ 108625 h 162269"/>
                      <a:gd name="connsiteX20" fmla="*/ 294693 w 525709"/>
                      <a:gd name="connsiteY20" fmla="*/ 91480 h 162269"/>
                      <a:gd name="connsiteX21" fmla="*/ 264213 w 525709"/>
                      <a:gd name="connsiteY21" fmla="*/ 87715 h 162269"/>
                      <a:gd name="connsiteX22" fmla="*/ 231828 w 525709"/>
                      <a:gd name="connsiteY22" fmla="*/ 86438 h 162269"/>
                      <a:gd name="connsiteX23" fmla="*/ 177519 w 525709"/>
                      <a:gd name="connsiteY23" fmla="*/ 92479 h 162269"/>
                      <a:gd name="connsiteX24" fmla="*/ 136578 w 525709"/>
                      <a:gd name="connsiteY24" fmla="*/ 107393 h 162269"/>
                      <a:gd name="connsiteX25" fmla="*/ 100383 w 525709"/>
                      <a:gd name="connsiteY25" fmla="*/ 123796 h 162269"/>
                      <a:gd name="connsiteX26" fmla="*/ 39423 w 525709"/>
                      <a:gd name="connsiteY26" fmla="*/ 156763 h 162269"/>
                      <a:gd name="connsiteX0" fmla="*/ 39423 w 525709"/>
                      <a:gd name="connsiteY0" fmla="*/ 156763 h 162269"/>
                      <a:gd name="connsiteX1" fmla="*/ 14658 w 525709"/>
                      <a:gd name="connsiteY1" fmla="*/ 135295 h 162269"/>
                      <a:gd name="connsiteX2" fmla="*/ 3228 w 525709"/>
                      <a:gd name="connsiteY2" fmla="*/ 88160 h 162269"/>
                      <a:gd name="connsiteX3" fmla="*/ 73713 w 525709"/>
                      <a:gd name="connsiteY3" fmla="*/ 44346 h 162269"/>
                      <a:gd name="connsiteX4" fmla="*/ 109908 w 525709"/>
                      <a:gd name="connsiteY4" fmla="*/ 27269 h 162269"/>
                      <a:gd name="connsiteX5" fmla="*/ 149913 w 525709"/>
                      <a:gd name="connsiteY5" fmla="*/ 15280 h 162269"/>
                      <a:gd name="connsiteX6" fmla="*/ 167058 w 525709"/>
                      <a:gd name="connsiteY6" fmla="*/ 7660 h 162269"/>
                      <a:gd name="connsiteX7" fmla="*/ 182298 w 525709"/>
                      <a:gd name="connsiteY7" fmla="*/ 5755 h 162269"/>
                      <a:gd name="connsiteX8" fmla="*/ 222303 w 525709"/>
                      <a:gd name="connsiteY8" fmla="*/ 40 h 162269"/>
                      <a:gd name="connsiteX9" fmla="*/ 248973 w 525709"/>
                      <a:gd name="connsiteY9" fmla="*/ 3850 h 162269"/>
                      <a:gd name="connsiteX10" fmla="*/ 325173 w 525709"/>
                      <a:gd name="connsiteY10" fmla="*/ 15280 h 162269"/>
                      <a:gd name="connsiteX11" fmla="*/ 393753 w 525709"/>
                      <a:gd name="connsiteY11" fmla="*/ 35608 h 162269"/>
                      <a:gd name="connsiteX12" fmla="*/ 464238 w 525709"/>
                      <a:gd name="connsiteY12" fmla="*/ 71153 h 162269"/>
                      <a:gd name="connsiteX13" fmla="*/ 525198 w 525709"/>
                      <a:gd name="connsiteY13" fmla="*/ 87670 h 162269"/>
                      <a:gd name="connsiteX14" fmla="*/ 492813 w 525709"/>
                      <a:gd name="connsiteY14" fmla="*/ 120055 h 162269"/>
                      <a:gd name="connsiteX15" fmla="*/ 481383 w 525709"/>
                      <a:gd name="connsiteY15" fmla="*/ 159945 h 162269"/>
                      <a:gd name="connsiteX16" fmla="*/ 450903 w 525709"/>
                      <a:gd name="connsiteY16" fmla="*/ 158224 h 162269"/>
                      <a:gd name="connsiteX17" fmla="*/ 405183 w 525709"/>
                      <a:gd name="connsiteY17" fmla="*/ 139105 h 162269"/>
                      <a:gd name="connsiteX18" fmla="*/ 380418 w 525709"/>
                      <a:gd name="connsiteY18" fmla="*/ 125747 h 162269"/>
                      <a:gd name="connsiteX19" fmla="*/ 346128 w 525709"/>
                      <a:gd name="connsiteY19" fmla="*/ 108625 h 162269"/>
                      <a:gd name="connsiteX20" fmla="*/ 294693 w 525709"/>
                      <a:gd name="connsiteY20" fmla="*/ 91480 h 162269"/>
                      <a:gd name="connsiteX21" fmla="*/ 264213 w 525709"/>
                      <a:gd name="connsiteY21" fmla="*/ 87715 h 162269"/>
                      <a:gd name="connsiteX22" fmla="*/ 231828 w 525709"/>
                      <a:gd name="connsiteY22" fmla="*/ 86438 h 162269"/>
                      <a:gd name="connsiteX23" fmla="*/ 177519 w 525709"/>
                      <a:gd name="connsiteY23" fmla="*/ 92479 h 162269"/>
                      <a:gd name="connsiteX24" fmla="*/ 136578 w 525709"/>
                      <a:gd name="connsiteY24" fmla="*/ 107393 h 162269"/>
                      <a:gd name="connsiteX25" fmla="*/ 100383 w 525709"/>
                      <a:gd name="connsiteY25" fmla="*/ 123796 h 162269"/>
                      <a:gd name="connsiteX26" fmla="*/ 39423 w 525709"/>
                      <a:gd name="connsiteY26" fmla="*/ 156763 h 162269"/>
                      <a:gd name="connsiteX0" fmla="*/ 39423 w 525709"/>
                      <a:gd name="connsiteY0" fmla="*/ 156752 h 162258"/>
                      <a:gd name="connsiteX1" fmla="*/ 14658 w 525709"/>
                      <a:gd name="connsiteY1" fmla="*/ 135284 h 162258"/>
                      <a:gd name="connsiteX2" fmla="*/ 3228 w 525709"/>
                      <a:gd name="connsiteY2" fmla="*/ 88149 h 162258"/>
                      <a:gd name="connsiteX3" fmla="*/ 73713 w 525709"/>
                      <a:gd name="connsiteY3" fmla="*/ 44335 h 162258"/>
                      <a:gd name="connsiteX4" fmla="*/ 109908 w 525709"/>
                      <a:gd name="connsiteY4" fmla="*/ 27258 h 162258"/>
                      <a:gd name="connsiteX5" fmla="*/ 149913 w 525709"/>
                      <a:gd name="connsiteY5" fmla="*/ 15269 h 162258"/>
                      <a:gd name="connsiteX6" fmla="*/ 167058 w 525709"/>
                      <a:gd name="connsiteY6" fmla="*/ 7649 h 162258"/>
                      <a:gd name="connsiteX7" fmla="*/ 182298 w 525709"/>
                      <a:gd name="connsiteY7" fmla="*/ 5744 h 162258"/>
                      <a:gd name="connsiteX8" fmla="*/ 222303 w 525709"/>
                      <a:gd name="connsiteY8" fmla="*/ 29 h 162258"/>
                      <a:gd name="connsiteX9" fmla="*/ 248973 w 525709"/>
                      <a:gd name="connsiteY9" fmla="*/ 3839 h 162258"/>
                      <a:gd name="connsiteX10" fmla="*/ 325526 w 525709"/>
                      <a:gd name="connsiteY10" fmla="*/ 10164 h 162258"/>
                      <a:gd name="connsiteX11" fmla="*/ 393753 w 525709"/>
                      <a:gd name="connsiteY11" fmla="*/ 35597 h 162258"/>
                      <a:gd name="connsiteX12" fmla="*/ 464238 w 525709"/>
                      <a:gd name="connsiteY12" fmla="*/ 71142 h 162258"/>
                      <a:gd name="connsiteX13" fmla="*/ 525198 w 525709"/>
                      <a:gd name="connsiteY13" fmla="*/ 87659 h 162258"/>
                      <a:gd name="connsiteX14" fmla="*/ 492813 w 525709"/>
                      <a:gd name="connsiteY14" fmla="*/ 120044 h 162258"/>
                      <a:gd name="connsiteX15" fmla="*/ 481383 w 525709"/>
                      <a:gd name="connsiteY15" fmla="*/ 159934 h 162258"/>
                      <a:gd name="connsiteX16" fmla="*/ 450903 w 525709"/>
                      <a:gd name="connsiteY16" fmla="*/ 158213 h 162258"/>
                      <a:gd name="connsiteX17" fmla="*/ 405183 w 525709"/>
                      <a:gd name="connsiteY17" fmla="*/ 139094 h 162258"/>
                      <a:gd name="connsiteX18" fmla="*/ 380418 w 525709"/>
                      <a:gd name="connsiteY18" fmla="*/ 125736 h 162258"/>
                      <a:gd name="connsiteX19" fmla="*/ 346128 w 525709"/>
                      <a:gd name="connsiteY19" fmla="*/ 108614 h 162258"/>
                      <a:gd name="connsiteX20" fmla="*/ 294693 w 525709"/>
                      <a:gd name="connsiteY20" fmla="*/ 91469 h 162258"/>
                      <a:gd name="connsiteX21" fmla="*/ 264213 w 525709"/>
                      <a:gd name="connsiteY21" fmla="*/ 87704 h 162258"/>
                      <a:gd name="connsiteX22" fmla="*/ 231828 w 525709"/>
                      <a:gd name="connsiteY22" fmla="*/ 86427 h 162258"/>
                      <a:gd name="connsiteX23" fmla="*/ 177519 w 525709"/>
                      <a:gd name="connsiteY23" fmla="*/ 92468 h 162258"/>
                      <a:gd name="connsiteX24" fmla="*/ 136578 w 525709"/>
                      <a:gd name="connsiteY24" fmla="*/ 107382 h 162258"/>
                      <a:gd name="connsiteX25" fmla="*/ 100383 w 525709"/>
                      <a:gd name="connsiteY25" fmla="*/ 123785 h 162258"/>
                      <a:gd name="connsiteX26" fmla="*/ 39423 w 525709"/>
                      <a:gd name="connsiteY26" fmla="*/ 156752 h 162258"/>
                      <a:gd name="connsiteX0" fmla="*/ 39423 w 525709"/>
                      <a:gd name="connsiteY0" fmla="*/ 156910 h 162416"/>
                      <a:gd name="connsiteX1" fmla="*/ 14658 w 525709"/>
                      <a:gd name="connsiteY1" fmla="*/ 135442 h 162416"/>
                      <a:gd name="connsiteX2" fmla="*/ 3228 w 525709"/>
                      <a:gd name="connsiteY2" fmla="*/ 88307 h 162416"/>
                      <a:gd name="connsiteX3" fmla="*/ 73713 w 525709"/>
                      <a:gd name="connsiteY3" fmla="*/ 44493 h 162416"/>
                      <a:gd name="connsiteX4" fmla="*/ 109908 w 525709"/>
                      <a:gd name="connsiteY4" fmla="*/ 27416 h 162416"/>
                      <a:gd name="connsiteX5" fmla="*/ 149913 w 525709"/>
                      <a:gd name="connsiteY5" fmla="*/ 15427 h 162416"/>
                      <a:gd name="connsiteX6" fmla="*/ 167058 w 525709"/>
                      <a:gd name="connsiteY6" fmla="*/ 7807 h 162416"/>
                      <a:gd name="connsiteX7" fmla="*/ 182298 w 525709"/>
                      <a:gd name="connsiteY7" fmla="*/ 5902 h 162416"/>
                      <a:gd name="connsiteX8" fmla="*/ 222303 w 525709"/>
                      <a:gd name="connsiteY8" fmla="*/ 187 h 162416"/>
                      <a:gd name="connsiteX9" fmla="*/ 273888 w 525709"/>
                      <a:gd name="connsiteY9" fmla="*/ 2212 h 162416"/>
                      <a:gd name="connsiteX10" fmla="*/ 325526 w 525709"/>
                      <a:gd name="connsiteY10" fmla="*/ 10322 h 162416"/>
                      <a:gd name="connsiteX11" fmla="*/ 393753 w 525709"/>
                      <a:gd name="connsiteY11" fmla="*/ 35755 h 162416"/>
                      <a:gd name="connsiteX12" fmla="*/ 464238 w 525709"/>
                      <a:gd name="connsiteY12" fmla="*/ 71300 h 162416"/>
                      <a:gd name="connsiteX13" fmla="*/ 525198 w 525709"/>
                      <a:gd name="connsiteY13" fmla="*/ 87817 h 162416"/>
                      <a:gd name="connsiteX14" fmla="*/ 492813 w 525709"/>
                      <a:gd name="connsiteY14" fmla="*/ 120202 h 162416"/>
                      <a:gd name="connsiteX15" fmla="*/ 481383 w 525709"/>
                      <a:gd name="connsiteY15" fmla="*/ 160092 h 162416"/>
                      <a:gd name="connsiteX16" fmla="*/ 450903 w 525709"/>
                      <a:gd name="connsiteY16" fmla="*/ 158371 h 162416"/>
                      <a:gd name="connsiteX17" fmla="*/ 405183 w 525709"/>
                      <a:gd name="connsiteY17" fmla="*/ 139252 h 162416"/>
                      <a:gd name="connsiteX18" fmla="*/ 380418 w 525709"/>
                      <a:gd name="connsiteY18" fmla="*/ 125894 h 162416"/>
                      <a:gd name="connsiteX19" fmla="*/ 346128 w 525709"/>
                      <a:gd name="connsiteY19" fmla="*/ 108772 h 162416"/>
                      <a:gd name="connsiteX20" fmla="*/ 294693 w 525709"/>
                      <a:gd name="connsiteY20" fmla="*/ 91627 h 162416"/>
                      <a:gd name="connsiteX21" fmla="*/ 264213 w 525709"/>
                      <a:gd name="connsiteY21" fmla="*/ 87862 h 162416"/>
                      <a:gd name="connsiteX22" fmla="*/ 231828 w 525709"/>
                      <a:gd name="connsiteY22" fmla="*/ 86585 h 162416"/>
                      <a:gd name="connsiteX23" fmla="*/ 177519 w 525709"/>
                      <a:gd name="connsiteY23" fmla="*/ 92626 h 162416"/>
                      <a:gd name="connsiteX24" fmla="*/ 136578 w 525709"/>
                      <a:gd name="connsiteY24" fmla="*/ 107540 h 162416"/>
                      <a:gd name="connsiteX25" fmla="*/ 100383 w 525709"/>
                      <a:gd name="connsiteY25" fmla="*/ 123943 h 162416"/>
                      <a:gd name="connsiteX26" fmla="*/ 39423 w 525709"/>
                      <a:gd name="connsiteY26" fmla="*/ 156910 h 162416"/>
                      <a:gd name="connsiteX0" fmla="*/ 39423 w 525709"/>
                      <a:gd name="connsiteY0" fmla="*/ 156910 h 162416"/>
                      <a:gd name="connsiteX1" fmla="*/ 14658 w 525709"/>
                      <a:gd name="connsiteY1" fmla="*/ 135442 h 162416"/>
                      <a:gd name="connsiteX2" fmla="*/ 3228 w 525709"/>
                      <a:gd name="connsiteY2" fmla="*/ 88307 h 162416"/>
                      <a:gd name="connsiteX3" fmla="*/ 73713 w 525709"/>
                      <a:gd name="connsiteY3" fmla="*/ 44493 h 162416"/>
                      <a:gd name="connsiteX4" fmla="*/ 109908 w 525709"/>
                      <a:gd name="connsiteY4" fmla="*/ 27416 h 162416"/>
                      <a:gd name="connsiteX5" fmla="*/ 129245 w 525709"/>
                      <a:gd name="connsiteY5" fmla="*/ 10949 h 162416"/>
                      <a:gd name="connsiteX6" fmla="*/ 167058 w 525709"/>
                      <a:gd name="connsiteY6" fmla="*/ 7807 h 162416"/>
                      <a:gd name="connsiteX7" fmla="*/ 182298 w 525709"/>
                      <a:gd name="connsiteY7" fmla="*/ 5902 h 162416"/>
                      <a:gd name="connsiteX8" fmla="*/ 222303 w 525709"/>
                      <a:gd name="connsiteY8" fmla="*/ 187 h 162416"/>
                      <a:gd name="connsiteX9" fmla="*/ 273888 w 525709"/>
                      <a:gd name="connsiteY9" fmla="*/ 2212 h 162416"/>
                      <a:gd name="connsiteX10" fmla="*/ 325526 w 525709"/>
                      <a:gd name="connsiteY10" fmla="*/ 10322 h 162416"/>
                      <a:gd name="connsiteX11" fmla="*/ 393753 w 525709"/>
                      <a:gd name="connsiteY11" fmla="*/ 35755 h 162416"/>
                      <a:gd name="connsiteX12" fmla="*/ 464238 w 525709"/>
                      <a:gd name="connsiteY12" fmla="*/ 71300 h 162416"/>
                      <a:gd name="connsiteX13" fmla="*/ 525198 w 525709"/>
                      <a:gd name="connsiteY13" fmla="*/ 87817 h 162416"/>
                      <a:gd name="connsiteX14" fmla="*/ 492813 w 525709"/>
                      <a:gd name="connsiteY14" fmla="*/ 120202 h 162416"/>
                      <a:gd name="connsiteX15" fmla="*/ 481383 w 525709"/>
                      <a:gd name="connsiteY15" fmla="*/ 160092 h 162416"/>
                      <a:gd name="connsiteX16" fmla="*/ 450903 w 525709"/>
                      <a:gd name="connsiteY16" fmla="*/ 158371 h 162416"/>
                      <a:gd name="connsiteX17" fmla="*/ 405183 w 525709"/>
                      <a:gd name="connsiteY17" fmla="*/ 139252 h 162416"/>
                      <a:gd name="connsiteX18" fmla="*/ 380418 w 525709"/>
                      <a:gd name="connsiteY18" fmla="*/ 125894 h 162416"/>
                      <a:gd name="connsiteX19" fmla="*/ 346128 w 525709"/>
                      <a:gd name="connsiteY19" fmla="*/ 108772 h 162416"/>
                      <a:gd name="connsiteX20" fmla="*/ 294693 w 525709"/>
                      <a:gd name="connsiteY20" fmla="*/ 91627 h 162416"/>
                      <a:gd name="connsiteX21" fmla="*/ 264213 w 525709"/>
                      <a:gd name="connsiteY21" fmla="*/ 87862 h 162416"/>
                      <a:gd name="connsiteX22" fmla="*/ 231828 w 525709"/>
                      <a:gd name="connsiteY22" fmla="*/ 86585 h 162416"/>
                      <a:gd name="connsiteX23" fmla="*/ 177519 w 525709"/>
                      <a:gd name="connsiteY23" fmla="*/ 92626 h 162416"/>
                      <a:gd name="connsiteX24" fmla="*/ 136578 w 525709"/>
                      <a:gd name="connsiteY24" fmla="*/ 107540 h 162416"/>
                      <a:gd name="connsiteX25" fmla="*/ 100383 w 525709"/>
                      <a:gd name="connsiteY25" fmla="*/ 123943 h 162416"/>
                      <a:gd name="connsiteX26" fmla="*/ 39423 w 525709"/>
                      <a:gd name="connsiteY26" fmla="*/ 156910 h 162416"/>
                      <a:gd name="connsiteX0" fmla="*/ 39423 w 525709"/>
                      <a:gd name="connsiteY0" fmla="*/ 156910 h 162416"/>
                      <a:gd name="connsiteX1" fmla="*/ 14658 w 525709"/>
                      <a:gd name="connsiteY1" fmla="*/ 135442 h 162416"/>
                      <a:gd name="connsiteX2" fmla="*/ 3228 w 525709"/>
                      <a:gd name="connsiteY2" fmla="*/ 88307 h 162416"/>
                      <a:gd name="connsiteX3" fmla="*/ 73713 w 525709"/>
                      <a:gd name="connsiteY3" fmla="*/ 44493 h 162416"/>
                      <a:gd name="connsiteX4" fmla="*/ 84993 w 525709"/>
                      <a:gd name="connsiteY4" fmla="*/ 29201 h 162416"/>
                      <a:gd name="connsiteX5" fmla="*/ 129245 w 525709"/>
                      <a:gd name="connsiteY5" fmla="*/ 10949 h 162416"/>
                      <a:gd name="connsiteX6" fmla="*/ 167058 w 525709"/>
                      <a:gd name="connsiteY6" fmla="*/ 7807 h 162416"/>
                      <a:gd name="connsiteX7" fmla="*/ 182298 w 525709"/>
                      <a:gd name="connsiteY7" fmla="*/ 5902 h 162416"/>
                      <a:gd name="connsiteX8" fmla="*/ 222303 w 525709"/>
                      <a:gd name="connsiteY8" fmla="*/ 187 h 162416"/>
                      <a:gd name="connsiteX9" fmla="*/ 273888 w 525709"/>
                      <a:gd name="connsiteY9" fmla="*/ 2212 h 162416"/>
                      <a:gd name="connsiteX10" fmla="*/ 325526 w 525709"/>
                      <a:gd name="connsiteY10" fmla="*/ 10322 h 162416"/>
                      <a:gd name="connsiteX11" fmla="*/ 393753 w 525709"/>
                      <a:gd name="connsiteY11" fmla="*/ 35755 h 162416"/>
                      <a:gd name="connsiteX12" fmla="*/ 464238 w 525709"/>
                      <a:gd name="connsiteY12" fmla="*/ 71300 h 162416"/>
                      <a:gd name="connsiteX13" fmla="*/ 525198 w 525709"/>
                      <a:gd name="connsiteY13" fmla="*/ 87817 h 162416"/>
                      <a:gd name="connsiteX14" fmla="*/ 492813 w 525709"/>
                      <a:gd name="connsiteY14" fmla="*/ 120202 h 162416"/>
                      <a:gd name="connsiteX15" fmla="*/ 481383 w 525709"/>
                      <a:gd name="connsiteY15" fmla="*/ 160092 h 162416"/>
                      <a:gd name="connsiteX16" fmla="*/ 450903 w 525709"/>
                      <a:gd name="connsiteY16" fmla="*/ 158371 h 162416"/>
                      <a:gd name="connsiteX17" fmla="*/ 405183 w 525709"/>
                      <a:gd name="connsiteY17" fmla="*/ 139252 h 162416"/>
                      <a:gd name="connsiteX18" fmla="*/ 380418 w 525709"/>
                      <a:gd name="connsiteY18" fmla="*/ 125894 h 162416"/>
                      <a:gd name="connsiteX19" fmla="*/ 346128 w 525709"/>
                      <a:gd name="connsiteY19" fmla="*/ 108772 h 162416"/>
                      <a:gd name="connsiteX20" fmla="*/ 294693 w 525709"/>
                      <a:gd name="connsiteY20" fmla="*/ 91627 h 162416"/>
                      <a:gd name="connsiteX21" fmla="*/ 264213 w 525709"/>
                      <a:gd name="connsiteY21" fmla="*/ 87862 h 162416"/>
                      <a:gd name="connsiteX22" fmla="*/ 231828 w 525709"/>
                      <a:gd name="connsiteY22" fmla="*/ 86585 h 162416"/>
                      <a:gd name="connsiteX23" fmla="*/ 177519 w 525709"/>
                      <a:gd name="connsiteY23" fmla="*/ 92626 h 162416"/>
                      <a:gd name="connsiteX24" fmla="*/ 136578 w 525709"/>
                      <a:gd name="connsiteY24" fmla="*/ 107540 h 162416"/>
                      <a:gd name="connsiteX25" fmla="*/ 100383 w 525709"/>
                      <a:gd name="connsiteY25" fmla="*/ 123943 h 162416"/>
                      <a:gd name="connsiteX26" fmla="*/ 39423 w 525709"/>
                      <a:gd name="connsiteY26" fmla="*/ 156910 h 162416"/>
                      <a:gd name="connsiteX0" fmla="*/ 36691 w 522977"/>
                      <a:gd name="connsiteY0" fmla="*/ 156910 h 162416"/>
                      <a:gd name="connsiteX1" fmla="*/ 11926 w 522977"/>
                      <a:gd name="connsiteY1" fmla="*/ 135442 h 162416"/>
                      <a:gd name="connsiteX2" fmla="*/ 496 w 522977"/>
                      <a:gd name="connsiteY2" fmla="*/ 88307 h 162416"/>
                      <a:gd name="connsiteX3" fmla="*/ 27355 w 522977"/>
                      <a:gd name="connsiteY3" fmla="*/ 68720 h 162416"/>
                      <a:gd name="connsiteX4" fmla="*/ 82261 w 522977"/>
                      <a:gd name="connsiteY4" fmla="*/ 29201 h 162416"/>
                      <a:gd name="connsiteX5" fmla="*/ 126513 w 522977"/>
                      <a:gd name="connsiteY5" fmla="*/ 10949 h 162416"/>
                      <a:gd name="connsiteX6" fmla="*/ 164326 w 522977"/>
                      <a:gd name="connsiteY6" fmla="*/ 7807 h 162416"/>
                      <a:gd name="connsiteX7" fmla="*/ 179566 w 522977"/>
                      <a:gd name="connsiteY7" fmla="*/ 5902 h 162416"/>
                      <a:gd name="connsiteX8" fmla="*/ 219571 w 522977"/>
                      <a:gd name="connsiteY8" fmla="*/ 187 h 162416"/>
                      <a:gd name="connsiteX9" fmla="*/ 271156 w 522977"/>
                      <a:gd name="connsiteY9" fmla="*/ 2212 h 162416"/>
                      <a:gd name="connsiteX10" fmla="*/ 322794 w 522977"/>
                      <a:gd name="connsiteY10" fmla="*/ 10322 h 162416"/>
                      <a:gd name="connsiteX11" fmla="*/ 391021 w 522977"/>
                      <a:gd name="connsiteY11" fmla="*/ 35755 h 162416"/>
                      <a:gd name="connsiteX12" fmla="*/ 461506 w 522977"/>
                      <a:gd name="connsiteY12" fmla="*/ 71300 h 162416"/>
                      <a:gd name="connsiteX13" fmla="*/ 522466 w 522977"/>
                      <a:gd name="connsiteY13" fmla="*/ 87817 h 162416"/>
                      <a:gd name="connsiteX14" fmla="*/ 490081 w 522977"/>
                      <a:gd name="connsiteY14" fmla="*/ 120202 h 162416"/>
                      <a:gd name="connsiteX15" fmla="*/ 478651 w 522977"/>
                      <a:gd name="connsiteY15" fmla="*/ 160092 h 162416"/>
                      <a:gd name="connsiteX16" fmla="*/ 448171 w 522977"/>
                      <a:gd name="connsiteY16" fmla="*/ 158371 h 162416"/>
                      <a:gd name="connsiteX17" fmla="*/ 402451 w 522977"/>
                      <a:gd name="connsiteY17" fmla="*/ 139252 h 162416"/>
                      <a:gd name="connsiteX18" fmla="*/ 377686 w 522977"/>
                      <a:gd name="connsiteY18" fmla="*/ 125894 h 162416"/>
                      <a:gd name="connsiteX19" fmla="*/ 343396 w 522977"/>
                      <a:gd name="connsiteY19" fmla="*/ 108772 h 162416"/>
                      <a:gd name="connsiteX20" fmla="*/ 291961 w 522977"/>
                      <a:gd name="connsiteY20" fmla="*/ 91627 h 162416"/>
                      <a:gd name="connsiteX21" fmla="*/ 261481 w 522977"/>
                      <a:gd name="connsiteY21" fmla="*/ 87862 h 162416"/>
                      <a:gd name="connsiteX22" fmla="*/ 229096 w 522977"/>
                      <a:gd name="connsiteY22" fmla="*/ 86585 h 162416"/>
                      <a:gd name="connsiteX23" fmla="*/ 174787 w 522977"/>
                      <a:gd name="connsiteY23" fmla="*/ 92626 h 162416"/>
                      <a:gd name="connsiteX24" fmla="*/ 133846 w 522977"/>
                      <a:gd name="connsiteY24" fmla="*/ 107540 h 162416"/>
                      <a:gd name="connsiteX25" fmla="*/ 97651 w 522977"/>
                      <a:gd name="connsiteY25" fmla="*/ 123943 h 162416"/>
                      <a:gd name="connsiteX26" fmla="*/ 36691 w 522977"/>
                      <a:gd name="connsiteY26" fmla="*/ 156910 h 162416"/>
                      <a:gd name="connsiteX0" fmla="*/ 36691 w 499146"/>
                      <a:gd name="connsiteY0" fmla="*/ 156910 h 162416"/>
                      <a:gd name="connsiteX1" fmla="*/ 11926 w 499146"/>
                      <a:gd name="connsiteY1" fmla="*/ 135442 h 162416"/>
                      <a:gd name="connsiteX2" fmla="*/ 496 w 499146"/>
                      <a:gd name="connsiteY2" fmla="*/ 88307 h 162416"/>
                      <a:gd name="connsiteX3" fmla="*/ 27355 w 499146"/>
                      <a:gd name="connsiteY3" fmla="*/ 68720 h 162416"/>
                      <a:gd name="connsiteX4" fmla="*/ 82261 w 499146"/>
                      <a:gd name="connsiteY4" fmla="*/ 29201 h 162416"/>
                      <a:gd name="connsiteX5" fmla="*/ 126513 w 499146"/>
                      <a:gd name="connsiteY5" fmla="*/ 10949 h 162416"/>
                      <a:gd name="connsiteX6" fmla="*/ 164326 w 499146"/>
                      <a:gd name="connsiteY6" fmla="*/ 7807 h 162416"/>
                      <a:gd name="connsiteX7" fmla="*/ 179566 w 499146"/>
                      <a:gd name="connsiteY7" fmla="*/ 5902 h 162416"/>
                      <a:gd name="connsiteX8" fmla="*/ 219571 w 499146"/>
                      <a:gd name="connsiteY8" fmla="*/ 187 h 162416"/>
                      <a:gd name="connsiteX9" fmla="*/ 271156 w 499146"/>
                      <a:gd name="connsiteY9" fmla="*/ 2212 h 162416"/>
                      <a:gd name="connsiteX10" fmla="*/ 322794 w 499146"/>
                      <a:gd name="connsiteY10" fmla="*/ 10322 h 162416"/>
                      <a:gd name="connsiteX11" fmla="*/ 391021 w 499146"/>
                      <a:gd name="connsiteY11" fmla="*/ 35755 h 162416"/>
                      <a:gd name="connsiteX12" fmla="*/ 461506 w 499146"/>
                      <a:gd name="connsiteY12" fmla="*/ 71300 h 162416"/>
                      <a:gd name="connsiteX13" fmla="*/ 497815 w 499146"/>
                      <a:gd name="connsiteY13" fmla="*/ 85774 h 162416"/>
                      <a:gd name="connsiteX14" fmla="*/ 490081 w 499146"/>
                      <a:gd name="connsiteY14" fmla="*/ 120202 h 162416"/>
                      <a:gd name="connsiteX15" fmla="*/ 478651 w 499146"/>
                      <a:gd name="connsiteY15" fmla="*/ 160092 h 162416"/>
                      <a:gd name="connsiteX16" fmla="*/ 448171 w 499146"/>
                      <a:gd name="connsiteY16" fmla="*/ 158371 h 162416"/>
                      <a:gd name="connsiteX17" fmla="*/ 402451 w 499146"/>
                      <a:gd name="connsiteY17" fmla="*/ 139252 h 162416"/>
                      <a:gd name="connsiteX18" fmla="*/ 377686 w 499146"/>
                      <a:gd name="connsiteY18" fmla="*/ 125894 h 162416"/>
                      <a:gd name="connsiteX19" fmla="*/ 343396 w 499146"/>
                      <a:gd name="connsiteY19" fmla="*/ 108772 h 162416"/>
                      <a:gd name="connsiteX20" fmla="*/ 291961 w 499146"/>
                      <a:gd name="connsiteY20" fmla="*/ 91627 h 162416"/>
                      <a:gd name="connsiteX21" fmla="*/ 261481 w 499146"/>
                      <a:gd name="connsiteY21" fmla="*/ 87862 h 162416"/>
                      <a:gd name="connsiteX22" fmla="*/ 229096 w 499146"/>
                      <a:gd name="connsiteY22" fmla="*/ 86585 h 162416"/>
                      <a:gd name="connsiteX23" fmla="*/ 174787 w 499146"/>
                      <a:gd name="connsiteY23" fmla="*/ 92626 h 162416"/>
                      <a:gd name="connsiteX24" fmla="*/ 133846 w 499146"/>
                      <a:gd name="connsiteY24" fmla="*/ 107540 h 162416"/>
                      <a:gd name="connsiteX25" fmla="*/ 97651 w 499146"/>
                      <a:gd name="connsiteY25" fmla="*/ 123943 h 162416"/>
                      <a:gd name="connsiteX26" fmla="*/ 36691 w 499146"/>
                      <a:gd name="connsiteY26" fmla="*/ 156910 h 162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99146" h="162416">
                        <a:moveTo>
                          <a:pt x="36691" y="156910"/>
                        </a:moveTo>
                        <a:cubicBezTo>
                          <a:pt x="22404" y="158826"/>
                          <a:pt x="17959" y="146876"/>
                          <a:pt x="11926" y="135442"/>
                        </a:cubicBezTo>
                        <a:cubicBezTo>
                          <a:pt x="5893" y="124008"/>
                          <a:pt x="-2075" y="99427"/>
                          <a:pt x="496" y="88307"/>
                        </a:cubicBezTo>
                        <a:cubicBezTo>
                          <a:pt x="3067" y="77187"/>
                          <a:pt x="13728" y="78571"/>
                          <a:pt x="27355" y="68720"/>
                        </a:cubicBezTo>
                        <a:cubicBezTo>
                          <a:pt x="40983" y="58869"/>
                          <a:pt x="65735" y="38829"/>
                          <a:pt x="82261" y="29201"/>
                        </a:cubicBezTo>
                        <a:cubicBezTo>
                          <a:pt x="98787" y="19573"/>
                          <a:pt x="112835" y="14515"/>
                          <a:pt x="126513" y="10949"/>
                        </a:cubicBezTo>
                        <a:cubicBezTo>
                          <a:pt x="140191" y="7383"/>
                          <a:pt x="155484" y="8648"/>
                          <a:pt x="164326" y="7807"/>
                        </a:cubicBezTo>
                        <a:cubicBezTo>
                          <a:pt x="173168" y="6966"/>
                          <a:pt x="174486" y="6537"/>
                          <a:pt x="179566" y="5902"/>
                        </a:cubicBezTo>
                        <a:cubicBezTo>
                          <a:pt x="192901" y="3997"/>
                          <a:pt x="204306" y="802"/>
                          <a:pt x="219571" y="187"/>
                        </a:cubicBezTo>
                        <a:cubicBezTo>
                          <a:pt x="234836" y="-428"/>
                          <a:pt x="253952" y="523"/>
                          <a:pt x="271156" y="2212"/>
                        </a:cubicBezTo>
                        <a:cubicBezTo>
                          <a:pt x="288360" y="3901"/>
                          <a:pt x="302817" y="4732"/>
                          <a:pt x="322794" y="10322"/>
                        </a:cubicBezTo>
                        <a:cubicBezTo>
                          <a:pt x="342771" y="15912"/>
                          <a:pt x="373559" y="28770"/>
                          <a:pt x="391021" y="35755"/>
                        </a:cubicBezTo>
                        <a:cubicBezTo>
                          <a:pt x="418008" y="47820"/>
                          <a:pt x="443707" y="62964"/>
                          <a:pt x="461506" y="71300"/>
                        </a:cubicBezTo>
                        <a:cubicBezTo>
                          <a:pt x="479305" y="79637"/>
                          <a:pt x="493053" y="77624"/>
                          <a:pt x="497815" y="85774"/>
                        </a:cubicBezTo>
                        <a:cubicBezTo>
                          <a:pt x="502577" y="93924"/>
                          <a:pt x="493275" y="107816"/>
                          <a:pt x="490081" y="120202"/>
                        </a:cubicBezTo>
                        <a:cubicBezTo>
                          <a:pt x="486887" y="132588"/>
                          <a:pt x="484684" y="150567"/>
                          <a:pt x="478651" y="160092"/>
                        </a:cubicBezTo>
                        <a:cubicBezTo>
                          <a:pt x="465951" y="164537"/>
                          <a:pt x="460871" y="161844"/>
                          <a:pt x="448171" y="158371"/>
                        </a:cubicBezTo>
                        <a:cubicBezTo>
                          <a:pt x="435471" y="154898"/>
                          <a:pt x="414199" y="144665"/>
                          <a:pt x="402451" y="139252"/>
                        </a:cubicBezTo>
                        <a:cubicBezTo>
                          <a:pt x="390704" y="133839"/>
                          <a:pt x="387529" y="130974"/>
                          <a:pt x="377686" y="125894"/>
                        </a:cubicBezTo>
                        <a:cubicBezTo>
                          <a:pt x="367844" y="120814"/>
                          <a:pt x="357684" y="114483"/>
                          <a:pt x="343396" y="108772"/>
                        </a:cubicBezTo>
                        <a:cubicBezTo>
                          <a:pt x="329109" y="103061"/>
                          <a:pt x="305613" y="95112"/>
                          <a:pt x="291961" y="91627"/>
                        </a:cubicBezTo>
                        <a:cubicBezTo>
                          <a:pt x="278309" y="88142"/>
                          <a:pt x="271958" y="88702"/>
                          <a:pt x="261481" y="87862"/>
                        </a:cubicBezTo>
                        <a:cubicBezTo>
                          <a:pt x="251004" y="87022"/>
                          <a:pt x="243545" y="85791"/>
                          <a:pt x="229096" y="86585"/>
                        </a:cubicBezTo>
                        <a:cubicBezTo>
                          <a:pt x="214647" y="87379"/>
                          <a:pt x="187804" y="93179"/>
                          <a:pt x="174787" y="92626"/>
                        </a:cubicBezTo>
                        <a:cubicBezTo>
                          <a:pt x="161770" y="92073"/>
                          <a:pt x="146702" y="102321"/>
                          <a:pt x="133846" y="107540"/>
                        </a:cubicBezTo>
                        <a:cubicBezTo>
                          <a:pt x="120990" y="112759"/>
                          <a:pt x="113843" y="115715"/>
                          <a:pt x="97651" y="123943"/>
                        </a:cubicBezTo>
                        <a:cubicBezTo>
                          <a:pt x="81459" y="132171"/>
                          <a:pt x="50978" y="154994"/>
                          <a:pt x="36691" y="156910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3175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" name="Freeform 29"/>
                  <p:cNvSpPr/>
                  <p:nvPr/>
                </p:nvSpPr>
                <p:spPr>
                  <a:xfrm flipH="1">
                    <a:off x="7590103" y="1069053"/>
                    <a:ext cx="386199" cy="171762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86199" h="171762">
                        <a:moveTo>
                          <a:pt x="384997" y="125730"/>
                        </a:moveTo>
                        <a:cubicBezTo>
                          <a:pt x="386267" y="117793"/>
                          <a:pt x="386902" y="107950"/>
                          <a:pt x="384997" y="102870"/>
                        </a:cubicBezTo>
                        <a:cubicBezTo>
                          <a:pt x="383092" y="97790"/>
                          <a:pt x="378964" y="98742"/>
                          <a:pt x="373567" y="95250"/>
                        </a:cubicBezTo>
                        <a:cubicBezTo>
                          <a:pt x="368170" y="91758"/>
                          <a:pt x="357374" y="84137"/>
                          <a:pt x="352612" y="81915"/>
                        </a:cubicBezTo>
                        <a:cubicBezTo>
                          <a:pt x="346262" y="78423"/>
                          <a:pt x="339277" y="75565"/>
                          <a:pt x="335467" y="74295"/>
                        </a:cubicBezTo>
                        <a:cubicBezTo>
                          <a:pt x="327847" y="68898"/>
                          <a:pt x="321180" y="57785"/>
                          <a:pt x="306892" y="49530"/>
                        </a:cubicBezTo>
                        <a:cubicBezTo>
                          <a:pt x="292605" y="41275"/>
                          <a:pt x="263394" y="32385"/>
                          <a:pt x="249742" y="24765"/>
                        </a:cubicBezTo>
                        <a:cubicBezTo>
                          <a:pt x="236090" y="17145"/>
                          <a:pt x="234185" y="18098"/>
                          <a:pt x="223072" y="15240"/>
                        </a:cubicBezTo>
                        <a:cubicBezTo>
                          <a:pt x="211959" y="12382"/>
                          <a:pt x="197672" y="10160"/>
                          <a:pt x="183067" y="7620"/>
                        </a:cubicBezTo>
                        <a:cubicBezTo>
                          <a:pt x="168462" y="5080"/>
                          <a:pt x="143200" y="189"/>
                          <a:pt x="135442" y="0"/>
                        </a:cubicBezTo>
                        <a:cubicBezTo>
                          <a:pt x="116392" y="635"/>
                          <a:pt x="74799" y="1905"/>
                          <a:pt x="55432" y="3810"/>
                        </a:cubicBezTo>
                        <a:cubicBezTo>
                          <a:pt x="36065" y="5715"/>
                          <a:pt x="28445" y="6985"/>
                          <a:pt x="19237" y="11430"/>
                        </a:cubicBezTo>
                        <a:cubicBezTo>
                          <a:pt x="10030" y="15875"/>
                          <a:pt x="2628" y="29870"/>
                          <a:pt x="187" y="30480"/>
                        </a:cubicBezTo>
                        <a:cubicBezTo>
                          <a:pt x="-1083" y="37465"/>
                          <a:pt x="4315" y="52388"/>
                          <a:pt x="9712" y="59055"/>
                        </a:cubicBezTo>
                        <a:cubicBezTo>
                          <a:pt x="15109" y="65722"/>
                          <a:pt x="24000" y="67628"/>
                          <a:pt x="32572" y="70485"/>
                        </a:cubicBezTo>
                        <a:cubicBezTo>
                          <a:pt x="41144" y="73342"/>
                          <a:pt x="46542" y="74930"/>
                          <a:pt x="61147" y="76200"/>
                        </a:cubicBezTo>
                        <a:cubicBezTo>
                          <a:pt x="75752" y="77470"/>
                          <a:pt x="104327" y="77153"/>
                          <a:pt x="120202" y="78105"/>
                        </a:cubicBezTo>
                        <a:cubicBezTo>
                          <a:pt x="136077" y="79057"/>
                          <a:pt x="141781" y="80143"/>
                          <a:pt x="156397" y="81915"/>
                        </a:cubicBezTo>
                        <a:cubicBezTo>
                          <a:pt x="171013" y="83687"/>
                          <a:pt x="192023" y="85244"/>
                          <a:pt x="207898" y="88736"/>
                        </a:cubicBezTo>
                        <a:cubicBezTo>
                          <a:pt x="223773" y="92228"/>
                          <a:pt x="232608" y="94164"/>
                          <a:pt x="251647" y="102870"/>
                        </a:cubicBezTo>
                        <a:cubicBezTo>
                          <a:pt x="270686" y="111576"/>
                          <a:pt x="305305" y="129540"/>
                          <a:pt x="322132" y="140970"/>
                        </a:cubicBezTo>
                        <a:cubicBezTo>
                          <a:pt x="338959" y="152400"/>
                          <a:pt x="328165" y="158433"/>
                          <a:pt x="352612" y="171450"/>
                        </a:cubicBezTo>
                        <a:cubicBezTo>
                          <a:pt x="357122" y="172953"/>
                          <a:pt x="358962" y="168592"/>
                          <a:pt x="362137" y="167640"/>
                        </a:cubicBezTo>
                        <a:cubicBezTo>
                          <a:pt x="365312" y="166688"/>
                          <a:pt x="368487" y="166370"/>
                          <a:pt x="371662" y="165735"/>
                        </a:cubicBezTo>
                        <a:cubicBezTo>
                          <a:pt x="374202" y="162878"/>
                          <a:pt x="375155" y="157162"/>
                          <a:pt x="377377" y="150495"/>
                        </a:cubicBezTo>
                        <a:cubicBezTo>
                          <a:pt x="379599" y="143828"/>
                          <a:pt x="383410" y="131445"/>
                          <a:pt x="384997" y="12573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1" name="Freeform 30"/>
                  <p:cNvSpPr/>
                  <p:nvPr/>
                </p:nvSpPr>
                <p:spPr>
                  <a:xfrm flipH="1">
                    <a:off x="7594656" y="1127005"/>
                    <a:ext cx="381610" cy="172780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  <a:gd name="connsiteX0" fmla="*/ 384997 w 385045"/>
                      <a:gd name="connsiteY0" fmla="*/ 125730 h 171762"/>
                      <a:gd name="connsiteX1" fmla="*/ 360232 w 385045"/>
                      <a:gd name="connsiteY1" fmla="*/ 100965 h 171762"/>
                      <a:gd name="connsiteX2" fmla="*/ 373567 w 385045"/>
                      <a:gd name="connsiteY2" fmla="*/ 95250 h 171762"/>
                      <a:gd name="connsiteX3" fmla="*/ 352612 w 385045"/>
                      <a:gd name="connsiteY3" fmla="*/ 81915 h 171762"/>
                      <a:gd name="connsiteX4" fmla="*/ 335467 w 385045"/>
                      <a:gd name="connsiteY4" fmla="*/ 74295 h 171762"/>
                      <a:gd name="connsiteX5" fmla="*/ 306892 w 385045"/>
                      <a:gd name="connsiteY5" fmla="*/ 49530 h 171762"/>
                      <a:gd name="connsiteX6" fmla="*/ 249742 w 385045"/>
                      <a:gd name="connsiteY6" fmla="*/ 24765 h 171762"/>
                      <a:gd name="connsiteX7" fmla="*/ 223072 w 385045"/>
                      <a:gd name="connsiteY7" fmla="*/ 15240 h 171762"/>
                      <a:gd name="connsiteX8" fmla="*/ 183067 w 385045"/>
                      <a:gd name="connsiteY8" fmla="*/ 7620 h 171762"/>
                      <a:gd name="connsiteX9" fmla="*/ 135442 w 385045"/>
                      <a:gd name="connsiteY9" fmla="*/ 0 h 171762"/>
                      <a:gd name="connsiteX10" fmla="*/ 55432 w 385045"/>
                      <a:gd name="connsiteY10" fmla="*/ 3810 h 171762"/>
                      <a:gd name="connsiteX11" fmla="*/ 19237 w 385045"/>
                      <a:gd name="connsiteY11" fmla="*/ 11430 h 171762"/>
                      <a:gd name="connsiteX12" fmla="*/ 187 w 385045"/>
                      <a:gd name="connsiteY12" fmla="*/ 30480 h 171762"/>
                      <a:gd name="connsiteX13" fmla="*/ 9712 w 385045"/>
                      <a:gd name="connsiteY13" fmla="*/ 59055 h 171762"/>
                      <a:gd name="connsiteX14" fmla="*/ 32572 w 385045"/>
                      <a:gd name="connsiteY14" fmla="*/ 70485 h 171762"/>
                      <a:gd name="connsiteX15" fmla="*/ 61147 w 385045"/>
                      <a:gd name="connsiteY15" fmla="*/ 76200 h 171762"/>
                      <a:gd name="connsiteX16" fmla="*/ 120202 w 385045"/>
                      <a:gd name="connsiteY16" fmla="*/ 78105 h 171762"/>
                      <a:gd name="connsiteX17" fmla="*/ 156397 w 385045"/>
                      <a:gd name="connsiteY17" fmla="*/ 81915 h 171762"/>
                      <a:gd name="connsiteX18" fmla="*/ 207898 w 385045"/>
                      <a:gd name="connsiteY18" fmla="*/ 88736 h 171762"/>
                      <a:gd name="connsiteX19" fmla="*/ 251647 w 385045"/>
                      <a:gd name="connsiteY19" fmla="*/ 102870 h 171762"/>
                      <a:gd name="connsiteX20" fmla="*/ 322132 w 385045"/>
                      <a:gd name="connsiteY20" fmla="*/ 140970 h 171762"/>
                      <a:gd name="connsiteX21" fmla="*/ 352612 w 385045"/>
                      <a:gd name="connsiteY21" fmla="*/ 171450 h 171762"/>
                      <a:gd name="connsiteX22" fmla="*/ 362137 w 385045"/>
                      <a:gd name="connsiteY22" fmla="*/ 167640 h 171762"/>
                      <a:gd name="connsiteX23" fmla="*/ 371662 w 385045"/>
                      <a:gd name="connsiteY23" fmla="*/ 165735 h 171762"/>
                      <a:gd name="connsiteX24" fmla="*/ 377377 w 385045"/>
                      <a:gd name="connsiteY24" fmla="*/ 150495 h 171762"/>
                      <a:gd name="connsiteX25" fmla="*/ 384997 w 385045"/>
                      <a:gd name="connsiteY25" fmla="*/ 125730 h 171762"/>
                      <a:gd name="connsiteX0" fmla="*/ 384997 w 384997"/>
                      <a:gd name="connsiteY0" fmla="*/ 125730 h 171762"/>
                      <a:gd name="connsiteX1" fmla="*/ 373567 w 384997"/>
                      <a:gd name="connsiteY1" fmla="*/ 95250 h 171762"/>
                      <a:gd name="connsiteX2" fmla="*/ 352612 w 384997"/>
                      <a:gd name="connsiteY2" fmla="*/ 81915 h 171762"/>
                      <a:gd name="connsiteX3" fmla="*/ 335467 w 384997"/>
                      <a:gd name="connsiteY3" fmla="*/ 74295 h 171762"/>
                      <a:gd name="connsiteX4" fmla="*/ 306892 w 384997"/>
                      <a:gd name="connsiteY4" fmla="*/ 49530 h 171762"/>
                      <a:gd name="connsiteX5" fmla="*/ 249742 w 384997"/>
                      <a:gd name="connsiteY5" fmla="*/ 24765 h 171762"/>
                      <a:gd name="connsiteX6" fmla="*/ 223072 w 384997"/>
                      <a:gd name="connsiteY6" fmla="*/ 15240 h 171762"/>
                      <a:gd name="connsiteX7" fmla="*/ 183067 w 384997"/>
                      <a:gd name="connsiteY7" fmla="*/ 7620 h 171762"/>
                      <a:gd name="connsiteX8" fmla="*/ 135442 w 384997"/>
                      <a:gd name="connsiteY8" fmla="*/ 0 h 171762"/>
                      <a:gd name="connsiteX9" fmla="*/ 55432 w 384997"/>
                      <a:gd name="connsiteY9" fmla="*/ 3810 h 171762"/>
                      <a:gd name="connsiteX10" fmla="*/ 19237 w 384997"/>
                      <a:gd name="connsiteY10" fmla="*/ 11430 h 171762"/>
                      <a:gd name="connsiteX11" fmla="*/ 187 w 384997"/>
                      <a:gd name="connsiteY11" fmla="*/ 30480 h 171762"/>
                      <a:gd name="connsiteX12" fmla="*/ 9712 w 384997"/>
                      <a:gd name="connsiteY12" fmla="*/ 59055 h 171762"/>
                      <a:gd name="connsiteX13" fmla="*/ 32572 w 384997"/>
                      <a:gd name="connsiteY13" fmla="*/ 70485 h 171762"/>
                      <a:gd name="connsiteX14" fmla="*/ 61147 w 384997"/>
                      <a:gd name="connsiteY14" fmla="*/ 76200 h 171762"/>
                      <a:gd name="connsiteX15" fmla="*/ 120202 w 384997"/>
                      <a:gd name="connsiteY15" fmla="*/ 78105 h 171762"/>
                      <a:gd name="connsiteX16" fmla="*/ 156397 w 384997"/>
                      <a:gd name="connsiteY16" fmla="*/ 81915 h 171762"/>
                      <a:gd name="connsiteX17" fmla="*/ 207898 w 384997"/>
                      <a:gd name="connsiteY17" fmla="*/ 88736 h 171762"/>
                      <a:gd name="connsiteX18" fmla="*/ 251647 w 384997"/>
                      <a:gd name="connsiteY18" fmla="*/ 102870 h 171762"/>
                      <a:gd name="connsiteX19" fmla="*/ 322132 w 384997"/>
                      <a:gd name="connsiteY19" fmla="*/ 140970 h 171762"/>
                      <a:gd name="connsiteX20" fmla="*/ 352612 w 384997"/>
                      <a:gd name="connsiteY20" fmla="*/ 171450 h 171762"/>
                      <a:gd name="connsiteX21" fmla="*/ 362137 w 384997"/>
                      <a:gd name="connsiteY21" fmla="*/ 167640 h 171762"/>
                      <a:gd name="connsiteX22" fmla="*/ 371662 w 384997"/>
                      <a:gd name="connsiteY22" fmla="*/ 165735 h 171762"/>
                      <a:gd name="connsiteX23" fmla="*/ 377377 w 384997"/>
                      <a:gd name="connsiteY23" fmla="*/ 150495 h 171762"/>
                      <a:gd name="connsiteX24" fmla="*/ 384997 w 384997"/>
                      <a:gd name="connsiteY24" fmla="*/ 125730 h 171762"/>
                      <a:gd name="connsiteX0" fmla="*/ 381187 w 381187"/>
                      <a:gd name="connsiteY0" fmla="*/ 129540 h 171762"/>
                      <a:gd name="connsiteX1" fmla="*/ 373567 w 381187"/>
                      <a:gd name="connsiteY1" fmla="*/ 95250 h 171762"/>
                      <a:gd name="connsiteX2" fmla="*/ 352612 w 381187"/>
                      <a:gd name="connsiteY2" fmla="*/ 81915 h 171762"/>
                      <a:gd name="connsiteX3" fmla="*/ 335467 w 381187"/>
                      <a:gd name="connsiteY3" fmla="*/ 74295 h 171762"/>
                      <a:gd name="connsiteX4" fmla="*/ 306892 w 381187"/>
                      <a:gd name="connsiteY4" fmla="*/ 49530 h 171762"/>
                      <a:gd name="connsiteX5" fmla="*/ 249742 w 381187"/>
                      <a:gd name="connsiteY5" fmla="*/ 24765 h 171762"/>
                      <a:gd name="connsiteX6" fmla="*/ 223072 w 381187"/>
                      <a:gd name="connsiteY6" fmla="*/ 15240 h 171762"/>
                      <a:gd name="connsiteX7" fmla="*/ 183067 w 381187"/>
                      <a:gd name="connsiteY7" fmla="*/ 7620 h 171762"/>
                      <a:gd name="connsiteX8" fmla="*/ 135442 w 381187"/>
                      <a:gd name="connsiteY8" fmla="*/ 0 h 171762"/>
                      <a:gd name="connsiteX9" fmla="*/ 55432 w 381187"/>
                      <a:gd name="connsiteY9" fmla="*/ 3810 h 171762"/>
                      <a:gd name="connsiteX10" fmla="*/ 19237 w 381187"/>
                      <a:gd name="connsiteY10" fmla="*/ 11430 h 171762"/>
                      <a:gd name="connsiteX11" fmla="*/ 187 w 381187"/>
                      <a:gd name="connsiteY11" fmla="*/ 30480 h 171762"/>
                      <a:gd name="connsiteX12" fmla="*/ 9712 w 381187"/>
                      <a:gd name="connsiteY12" fmla="*/ 59055 h 171762"/>
                      <a:gd name="connsiteX13" fmla="*/ 32572 w 381187"/>
                      <a:gd name="connsiteY13" fmla="*/ 70485 h 171762"/>
                      <a:gd name="connsiteX14" fmla="*/ 61147 w 381187"/>
                      <a:gd name="connsiteY14" fmla="*/ 76200 h 171762"/>
                      <a:gd name="connsiteX15" fmla="*/ 120202 w 381187"/>
                      <a:gd name="connsiteY15" fmla="*/ 78105 h 171762"/>
                      <a:gd name="connsiteX16" fmla="*/ 156397 w 381187"/>
                      <a:gd name="connsiteY16" fmla="*/ 81915 h 171762"/>
                      <a:gd name="connsiteX17" fmla="*/ 207898 w 381187"/>
                      <a:gd name="connsiteY17" fmla="*/ 88736 h 171762"/>
                      <a:gd name="connsiteX18" fmla="*/ 251647 w 381187"/>
                      <a:gd name="connsiteY18" fmla="*/ 102870 h 171762"/>
                      <a:gd name="connsiteX19" fmla="*/ 322132 w 381187"/>
                      <a:gd name="connsiteY19" fmla="*/ 140970 h 171762"/>
                      <a:gd name="connsiteX20" fmla="*/ 352612 w 381187"/>
                      <a:gd name="connsiteY20" fmla="*/ 171450 h 171762"/>
                      <a:gd name="connsiteX21" fmla="*/ 362137 w 381187"/>
                      <a:gd name="connsiteY21" fmla="*/ 167640 h 171762"/>
                      <a:gd name="connsiteX22" fmla="*/ 371662 w 381187"/>
                      <a:gd name="connsiteY22" fmla="*/ 165735 h 171762"/>
                      <a:gd name="connsiteX23" fmla="*/ 377377 w 381187"/>
                      <a:gd name="connsiteY23" fmla="*/ 150495 h 171762"/>
                      <a:gd name="connsiteX24" fmla="*/ 381187 w 381187"/>
                      <a:gd name="connsiteY24" fmla="*/ 129540 h 171762"/>
                      <a:gd name="connsiteX0" fmla="*/ 381187 w 381208"/>
                      <a:gd name="connsiteY0" fmla="*/ 129540 h 171762"/>
                      <a:gd name="connsiteX1" fmla="*/ 373567 w 381208"/>
                      <a:gd name="connsiteY1" fmla="*/ 95250 h 171762"/>
                      <a:gd name="connsiteX2" fmla="*/ 352612 w 381208"/>
                      <a:gd name="connsiteY2" fmla="*/ 81915 h 171762"/>
                      <a:gd name="connsiteX3" fmla="*/ 335467 w 381208"/>
                      <a:gd name="connsiteY3" fmla="*/ 74295 h 171762"/>
                      <a:gd name="connsiteX4" fmla="*/ 306892 w 381208"/>
                      <a:gd name="connsiteY4" fmla="*/ 49530 h 171762"/>
                      <a:gd name="connsiteX5" fmla="*/ 249742 w 381208"/>
                      <a:gd name="connsiteY5" fmla="*/ 24765 h 171762"/>
                      <a:gd name="connsiteX6" fmla="*/ 223072 w 381208"/>
                      <a:gd name="connsiteY6" fmla="*/ 15240 h 171762"/>
                      <a:gd name="connsiteX7" fmla="*/ 183067 w 381208"/>
                      <a:gd name="connsiteY7" fmla="*/ 7620 h 171762"/>
                      <a:gd name="connsiteX8" fmla="*/ 135442 w 381208"/>
                      <a:gd name="connsiteY8" fmla="*/ 0 h 171762"/>
                      <a:gd name="connsiteX9" fmla="*/ 55432 w 381208"/>
                      <a:gd name="connsiteY9" fmla="*/ 3810 h 171762"/>
                      <a:gd name="connsiteX10" fmla="*/ 19237 w 381208"/>
                      <a:gd name="connsiteY10" fmla="*/ 11430 h 171762"/>
                      <a:gd name="connsiteX11" fmla="*/ 187 w 381208"/>
                      <a:gd name="connsiteY11" fmla="*/ 30480 h 171762"/>
                      <a:gd name="connsiteX12" fmla="*/ 9712 w 381208"/>
                      <a:gd name="connsiteY12" fmla="*/ 59055 h 171762"/>
                      <a:gd name="connsiteX13" fmla="*/ 32572 w 381208"/>
                      <a:gd name="connsiteY13" fmla="*/ 70485 h 171762"/>
                      <a:gd name="connsiteX14" fmla="*/ 61147 w 381208"/>
                      <a:gd name="connsiteY14" fmla="*/ 76200 h 171762"/>
                      <a:gd name="connsiteX15" fmla="*/ 120202 w 381208"/>
                      <a:gd name="connsiteY15" fmla="*/ 78105 h 171762"/>
                      <a:gd name="connsiteX16" fmla="*/ 156397 w 381208"/>
                      <a:gd name="connsiteY16" fmla="*/ 81915 h 171762"/>
                      <a:gd name="connsiteX17" fmla="*/ 207898 w 381208"/>
                      <a:gd name="connsiteY17" fmla="*/ 88736 h 171762"/>
                      <a:gd name="connsiteX18" fmla="*/ 251647 w 381208"/>
                      <a:gd name="connsiteY18" fmla="*/ 102870 h 171762"/>
                      <a:gd name="connsiteX19" fmla="*/ 322132 w 381208"/>
                      <a:gd name="connsiteY19" fmla="*/ 140970 h 171762"/>
                      <a:gd name="connsiteX20" fmla="*/ 352612 w 381208"/>
                      <a:gd name="connsiteY20" fmla="*/ 171450 h 171762"/>
                      <a:gd name="connsiteX21" fmla="*/ 362137 w 381208"/>
                      <a:gd name="connsiteY21" fmla="*/ 167640 h 171762"/>
                      <a:gd name="connsiteX22" fmla="*/ 371662 w 381208"/>
                      <a:gd name="connsiteY22" fmla="*/ 165735 h 171762"/>
                      <a:gd name="connsiteX23" fmla="*/ 381187 w 381208"/>
                      <a:gd name="connsiteY23" fmla="*/ 129540 h 171762"/>
                      <a:gd name="connsiteX0" fmla="*/ 381187 w 381617"/>
                      <a:gd name="connsiteY0" fmla="*/ 129540 h 172780"/>
                      <a:gd name="connsiteX1" fmla="*/ 373567 w 381617"/>
                      <a:gd name="connsiteY1" fmla="*/ 95250 h 172780"/>
                      <a:gd name="connsiteX2" fmla="*/ 352612 w 381617"/>
                      <a:gd name="connsiteY2" fmla="*/ 81915 h 172780"/>
                      <a:gd name="connsiteX3" fmla="*/ 335467 w 381617"/>
                      <a:gd name="connsiteY3" fmla="*/ 74295 h 172780"/>
                      <a:gd name="connsiteX4" fmla="*/ 306892 w 381617"/>
                      <a:gd name="connsiteY4" fmla="*/ 49530 h 172780"/>
                      <a:gd name="connsiteX5" fmla="*/ 249742 w 381617"/>
                      <a:gd name="connsiteY5" fmla="*/ 24765 h 172780"/>
                      <a:gd name="connsiteX6" fmla="*/ 223072 w 381617"/>
                      <a:gd name="connsiteY6" fmla="*/ 15240 h 172780"/>
                      <a:gd name="connsiteX7" fmla="*/ 183067 w 381617"/>
                      <a:gd name="connsiteY7" fmla="*/ 7620 h 172780"/>
                      <a:gd name="connsiteX8" fmla="*/ 135442 w 381617"/>
                      <a:gd name="connsiteY8" fmla="*/ 0 h 172780"/>
                      <a:gd name="connsiteX9" fmla="*/ 55432 w 381617"/>
                      <a:gd name="connsiteY9" fmla="*/ 3810 h 172780"/>
                      <a:gd name="connsiteX10" fmla="*/ 19237 w 381617"/>
                      <a:gd name="connsiteY10" fmla="*/ 11430 h 172780"/>
                      <a:gd name="connsiteX11" fmla="*/ 187 w 381617"/>
                      <a:gd name="connsiteY11" fmla="*/ 30480 h 172780"/>
                      <a:gd name="connsiteX12" fmla="*/ 9712 w 381617"/>
                      <a:gd name="connsiteY12" fmla="*/ 59055 h 172780"/>
                      <a:gd name="connsiteX13" fmla="*/ 32572 w 381617"/>
                      <a:gd name="connsiteY13" fmla="*/ 70485 h 172780"/>
                      <a:gd name="connsiteX14" fmla="*/ 61147 w 381617"/>
                      <a:gd name="connsiteY14" fmla="*/ 76200 h 172780"/>
                      <a:gd name="connsiteX15" fmla="*/ 120202 w 381617"/>
                      <a:gd name="connsiteY15" fmla="*/ 78105 h 172780"/>
                      <a:gd name="connsiteX16" fmla="*/ 156397 w 381617"/>
                      <a:gd name="connsiteY16" fmla="*/ 81915 h 172780"/>
                      <a:gd name="connsiteX17" fmla="*/ 207898 w 381617"/>
                      <a:gd name="connsiteY17" fmla="*/ 88736 h 172780"/>
                      <a:gd name="connsiteX18" fmla="*/ 251647 w 381617"/>
                      <a:gd name="connsiteY18" fmla="*/ 102870 h 172780"/>
                      <a:gd name="connsiteX19" fmla="*/ 322132 w 381617"/>
                      <a:gd name="connsiteY19" fmla="*/ 140970 h 172780"/>
                      <a:gd name="connsiteX20" fmla="*/ 352612 w 381617"/>
                      <a:gd name="connsiteY20" fmla="*/ 171450 h 172780"/>
                      <a:gd name="connsiteX21" fmla="*/ 362137 w 381617"/>
                      <a:gd name="connsiteY21" fmla="*/ 167640 h 172780"/>
                      <a:gd name="connsiteX22" fmla="*/ 381187 w 381617"/>
                      <a:gd name="connsiteY22" fmla="*/ 129540 h 172780"/>
                      <a:gd name="connsiteX0" fmla="*/ 381187 w 381617"/>
                      <a:gd name="connsiteY0" fmla="*/ 129540 h 172780"/>
                      <a:gd name="connsiteX1" fmla="*/ 373567 w 381617"/>
                      <a:gd name="connsiteY1" fmla="*/ 95250 h 172780"/>
                      <a:gd name="connsiteX2" fmla="*/ 352612 w 381617"/>
                      <a:gd name="connsiteY2" fmla="*/ 81915 h 172780"/>
                      <a:gd name="connsiteX3" fmla="*/ 335467 w 381617"/>
                      <a:gd name="connsiteY3" fmla="*/ 74295 h 172780"/>
                      <a:gd name="connsiteX4" fmla="*/ 306892 w 381617"/>
                      <a:gd name="connsiteY4" fmla="*/ 49530 h 172780"/>
                      <a:gd name="connsiteX5" fmla="*/ 249742 w 381617"/>
                      <a:gd name="connsiteY5" fmla="*/ 24765 h 172780"/>
                      <a:gd name="connsiteX6" fmla="*/ 223072 w 381617"/>
                      <a:gd name="connsiteY6" fmla="*/ 15240 h 172780"/>
                      <a:gd name="connsiteX7" fmla="*/ 183067 w 381617"/>
                      <a:gd name="connsiteY7" fmla="*/ 7620 h 172780"/>
                      <a:gd name="connsiteX8" fmla="*/ 135442 w 381617"/>
                      <a:gd name="connsiteY8" fmla="*/ 0 h 172780"/>
                      <a:gd name="connsiteX9" fmla="*/ 55432 w 381617"/>
                      <a:gd name="connsiteY9" fmla="*/ 3810 h 172780"/>
                      <a:gd name="connsiteX10" fmla="*/ 19237 w 381617"/>
                      <a:gd name="connsiteY10" fmla="*/ 11430 h 172780"/>
                      <a:gd name="connsiteX11" fmla="*/ 187 w 381617"/>
                      <a:gd name="connsiteY11" fmla="*/ 30480 h 172780"/>
                      <a:gd name="connsiteX12" fmla="*/ 9712 w 381617"/>
                      <a:gd name="connsiteY12" fmla="*/ 59055 h 172780"/>
                      <a:gd name="connsiteX13" fmla="*/ 32572 w 381617"/>
                      <a:gd name="connsiteY13" fmla="*/ 70485 h 172780"/>
                      <a:gd name="connsiteX14" fmla="*/ 61147 w 381617"/>
                      <a:gd name="connsiteY14" fmla="*/ 76200 h 172780"/>
                      <a:gd name="connsiteX15" fmla="*/ 99247 w 381617"/>
                      <a:gd name="connsiteY15" fmla="*/ 83820 h 172780"/>
                      <a:gd name="connsiteX16" fmla="*/ 156397 w 381617"/>
                      <a:gd name="connsiteY16" fmla="*/ 81915 h 172780"/>
                      <a:gd name="connsiteX17" fmla="*/ 207898 w 381617"/>
                      <a:gd name="connsiteY17" fmla="*/ 88736 h 172780"/>
                      <a:gd name="connsiteX18" fmla="*/ 251647 w 381617"/>
                      <a:gd name="connsiteY18" fmla="*/ 102870 h 172780"/>
                      <a:gd name="connsiteX19" fmla="*/ 322132 w 381617"/>
                      <a:gd name="connsiteY19" fmla="*/ 140970 h 172780"/>
                      <a:gd name="connsiteX20" fmla="*/ 352612 w 381617"/>
                      <a:gd name="connsiteY20" fmla="*/ 171450 h 172780"/>
                      <a:gd name="connsiteX21" fmla="*/ 362137 w 381617"/>
                      <a:gd name="connsiteY21" fmla="*/ 167640 h 172780"/>
                      <a:gd name="connsiteX22" fmla="*/ 381187 w 381617"/>
                      <a:gd name="connsiteY22" fmla="*/ 129540 h 172780"/>
                      <a:gd name="connsiteX0" fmla="*/ 381187 w 381617"/>
                      <a:gd name="connsiteY0" fmla="*/ 129540 h 172780"/>
                      <a:gd name="connsiteX1" fmla="*/ 373567 w 381617"/>
                      <a:gd name="connsiteY1" fmla="*/ 95250 h 172780"/>
                      <a:gd name="connsiteX2" fmla="*/ 352612 w 381617"/>
                      <a:gd name="connsiteY2" fmla="*/ 81915 h 172780"/>
                      <a:gd name="connsiteX3" fmla="*/ 335467 w 381617"/>
                      <a:gd name="connsiteY3" fmla="*/ 74295 h 172780"/>
                      <a:gd name="connsiteX4" fmla="*/ 306892 w 381617"/>
                      <a:gd name="connsiteY4" fmla="*/ 49530 h 172780"/>
                      <a:gd name="connsiteX5" fmla="*/ 249742 w 381617"/>
                      <a:gd name="connsiteY5" fmla="*/ 24765 h 172780"/>
                      <a:gd name="connsiteX6" fmla="*/ 223072 w 381617"/>
                      <a:gd name="connsiteY6" fmla="*/ 15240 h 172780"/>
                      <a:gd name="connsiteX7" fmla="*/ 183067 w 381617"/>
                      <a:gd name="connsiteY7" fmla="*/ 7620 h 172780"/>
                      <a:gd name="connsiteX8" fmla="*/ 135442 w 381617"/>
                      <a:gd name="connsiteY8" fmla="*/ 0 h 172780"/>
                      <a:gd name="connsiteX9" fmla="*/ 55432 w 381617"/>
                      <a:gd name="connsiteY9" fmla="*/ 3810 h 172780"/>
                      <a:gd name="connsiteX10" fmla="*/ 19237 w 381617"/>
                      <a:gd name="connsiteY10" fmla="*/ 11430 h 172780"/>
                      <a:gd name="connsiteX11" fmla="*/ 187 w 381617"/>
                      <a:gd name="connsiteY11" fmla="*/ 30480 h 172780"/>
                      <a:gd name="connsiteX12" fmla="*/ 9712 w 381617"/>
                      <a:gd name="connsiteY12" fmla="*/ 59055 h 172780"/>
                      <a:gd name="connsiteX13" fmla="*/ 32572 w 381617"/>
                      <a:gd name="connsiteY13" fmla="*/ 70485 h 172780"/>
                      <a:gd name="connsiteX14" fmla="*/ 61147 w 381617"/>
                      <a:gd name="connsiteY14" fmla="*/ 76200 h 172780"/>
                      <a:gd name="connsiteX15" fmla="*/ 99247 w 381617"/>
                      <a:gd name="connsiteY15" fmla="*/ 83820 h 172780"/>
                      <a:gd name="connsiteX16" fmla="*/ 154492 w 381617"/>
                      <a:gd name="connsiteY16" fmla="*/ 81915 h 172780"/>
                      <a:gd name="connsiteX17" fmla="*/ 207898 w 381617"/>
                      <a:gd name="connsiteY17" fmla="*/ 88736 h 172780"/>
                      <a:gd name="connsiteX18" fmla="*/ 251647 w 381617"/>
                      <a:gd name="connsiteY18" fmla="*/ 102870 h 172780"/>
                      <a:gd name="connsiteX19" fmla="*/ 322132 w 381617"/>
                      <a:gd name="connsiteY19" fmla="*/ 140970 h 172780"/>
                      <a:gd name="connsiteX20" fmla="*/ 352612 w 381617"/>
                      <a:gd name="connsiteY20" fmla="*/ 171450 h 172780"/>
                      <a:gd name="connsiteX21" fmla="*/ 362137 w 381617"/>
                      <a:gd name="connsiteY21" fmla="*/ 167640 h 172780"/>
                      <a:gd name="connsiteX22" fmla="*/ 381187 w 381617"/>
                      <a:gd name="connsiteY22" fmla="*/ 129540 h 172780"/>
                      <a:gd name="connsiteX0" fmla="*/ 381180 w 381610"/>
                      <a:gd name="connsiteY0" fmla="*/ 129540 h 172780"/>
                      <a:gd name="connsiteX1" fmla="*/ 373560 w 381610"/>
                      <a:gd name="connsiteY1" fmla="*/ 95250 h 172780"/>
                      <a:gd name="connsiteX2" fmla="*/ 352605 w 381610"/>
                      <a:gd name="connsiteY2" fmla="*/ 81915 h 172780"/>
                      <a:gd name="connsiteX3" fmla="*/ 335460 w 381610"/>
                      <a:gd name="connsiteY3" fmla="*/ 74295 h 172780"/>
                      <a:gd name="connsiteX4" fmla="*/ 306885 w 381610"/>
                      <a:gd name="connsiteY4" fmla="*/ 49530 h 172780"/>
                      <a:gd name="connsiteX5" fmla="*/ 249735 w 381610"/>
                      <a:gd name="connsiteY5" fmla="*/ 24765 h 172780"/>
                      <a:gd name="connsiteX6" fmla="*/ 223065 w 381610"/>
                      <a:gd name="connsiteY6" fmla="*/ 15240 h 172780"/>
                      <a:gd name="connsiteX7" fmla="*/ 183060 w 381610"/>
                      <a:gd name="connsiteY7" fmla="*/ 7620 h 172780"/>
                      <a:gd name="connsiteX8" fmla="*/ 135435 w 381610"/>
                      <a:gd name="connsiteY8" fmla="*/ 0 h 172780"/>
                      <a:gd name="connsiteX9" fmla="*/ 55425 w 381610"/>
                      <a:gd name="connsiteY9" fmla="*/ 3810 h 172780"/>
                      <a:gd name="connsiteX10" fmla="*/ 19230 w 381610"/>
                      <a:gd name="connsiteY10" fmla="*/ 11430 h 172780"/>
                      <a:gd name="connsiteX11" fmla="*/ 180 w 381610"/>
                      <a:gd name="connsiteY11" fmla="*/ 30480 h 172780"/>
                      <a:gd name="connsiteX12" fmla="*/ 9705 w 381610"/>
                      <a:gd name="connsiteY12" fmla="*/ 59055 h 172780"/>
                      <a:gd name="connsiteX13" fmla="*/ 30660 w 381610"/>
                      <a:gd name="connsiteY13" fmla="*/ 76200 h 172780"/>
                      <a:gd name="connsiteX14" fmla="*/ 61140 w 381610"/>
                      <a:gd name="connsiteY14" fmla="*/ 76200 h 172780"/>
                      <a:gd name="connsiteX15" fmla="*/ 99240 w 381610"/>
                      <a:gd name="connsiteY15" fmla="*/ 83820 h 172780"/>
                      <a:gd name="connsiteX16" fmla="*/ 154485 w 381610"/>
                      <a:gd name="connsiteY16" fmla="*/ 81915 h 172780"/>
                      <a:gd name="connsiteX17" fmla="*/ 207891 w 381610"/>
                      <a:gd name="connsiteY17" fmla="*/ 88736 h 172780"/>
                      <a:gd name="connsiteX18" fmla="*/ 251640 w 381610"/>
                      <a:gd name="connsiteY18" fmla="*/ 102870 h 172780"/>
                      <a:gd name="connsiteX19" fmla="*/ 322125 w 381610"/>
                      <a:gd name="connsiteY19" fmla="*/ 140970 h 172780"/>
                      <a:gd name="connsiteX20" fmla="*/ 352605 w 381610"/>
                      <a:gd name="connsiteY20" fmla="*/ 171450 h 172780"/>
                      <a:gd name="connsiteX21" fmla="*/ 362130 w 381610"/>
                      <a:gd name="connsiteY21" fmla="*/ 167640 h 172780"/>
                      <a:gd name="connsiteX22" fmla="*/ 381180 w 381610"/>
                      <a:gd name="connsiteY22" fmla="*/ 129540 h 172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81610" h="172780">
                        <a:moveTo>
                          <a:pt x="381180" y="129540"/>
                        </a:moveTo>
                        <a:cubicBezTo>
                          <a:pt x="383085" y="117475"/>
                          <a:pt x="378323" y="103188"/>
                          <a:pt x="373560" y="95250"/>
                        </a:cubicBezTo>
                        <a:cubicBezTo>
                          <a:pt x="368798" y="87313"/>
                          <a:pt x="357367" y="84137"/>
                          <a:pt x="352605" y="81915"/>
                        </a:cubicBezTo>
                        <a:cubicBezTo>
                          <a:pt x="346255" y="78423"/>
                          <a:pt x="339270" y="75565"/>
                          <a:pt x="335460" y="74295"/>
                        </a:cubicBezTo>
                        <a:cubicBezTo>
                          <a:pt x="327840" y="68898"/>
                          <a:pt x="321173" y="57785"/>
                          <a:pt x="306885" y="49530"/>
                        </a:cubicBezTo>
                        <a:cubicBezTo>
                          <a:pt x="292598" y="41275"/>
                          <a:pt x="263387" y="32385"/>
                          <a:pt x="249735" y="24765"/>
                        </a:cubicBezTo>
                        <a:cubicBezTo>
                          <a:pt x="236083" y="17145"/>
                          <a:pt x="234178" y="18098"/>
                          <a:pt x="223065" y="15240"/>
                        </a:cubicBezTo>
                        <a:cubicBezTo>
                          <a:pt x="211952" y="12382"/>
                          <a:pt x="197665" y="10160"/>
                          <a:pt x="183060" y="7620"/>
                        </a:cubicBezTo>
                        <a:cubicBezTo>
                          <a:pt x="168455" y="5080"/>
                          <a:pt x="143193" y="189"/>
                          <a:pt x="135435" y="0"/>
                        </a:cubicBezTo>
                        <a:cubicBezTo>
                          <a:pt x="116385" y="635"/>
                          <a:pt x="74792" y="1905"/>
                          <a:pt x="55425" y="3810"/>
                        </a:cubicBezTo>
                        <a:cubicBezTo>
                          <a:pt x="36058" y="5715"/>
                          <a:pt x="28438" y="6985"/>
                          <a:pt x="19230" y="11430"/>
                        </a:cubicBezTo>
                        <a:cubicBezTo>
                          <a:pt x="10023" y="15875"/>
                          <a:pt x="2621" y="29870"/>
                          <a:pt x="180" y="30480"/>
                        </a:cubicBezTo>
                        <a:cubicBezTo>
                          <a:pt x="-1090" y="37465"/>
                          <a:pt x="4625" y="51435"/>
                          <a:pt x="9705" y="59055"/>
                        </a:cubicBezTo>
                        <a:cubicBezTo>
                          <a:pt x="14785" y="66675"/>
                          <a:pt x="22088" y="73343"/>
                          <a:pt x="30660" y="76200"/>
                        </a:cubicBezTo>
                        <a:cubicBezTo>
                          <a:pt x="39232" y="79057"/>
                          <a:pt x="49710" y="74930"/>
                          <a:pt x="61140" y="76200"/>
                        </a:cubicBezTo>
                        <a:cubicBezTo>
                          <a:pt x="72570" y="77470"/>
                          <a:pt x="83683" y="82868"/>
                          <a:pt x="99240" y="83820"/>
                        </a:cubicBezTo>
                        <a:cubicBezTo>
                          <a:pt x="114797" y="84772"/>
                          <a:pt x="136377" y="81096"/>
                          <a:pt x="154485" y="81915"/>
                        </a:cubicBezTo>
                        <a:cubicBezTo>
                          <a:pt x="172593" y="82734"/>
                          <a:pt x="192016" y="85244"/>
                          <a:pt x="207891" y="88736"/>
                        </a:cubicBezTo>
                        <a:cubicBezTo>
                          <a:pt x="223766" y="92228"/>
                          <a:pt x="232601" y="94164"/>
                          <a:pt x="251640" y="102870"/>
                        </a:cubicBezTo>
                        <a:cubicBezTo>
                          <a:pt x="270679" y="111576"/>
                          <a:pt x="305298" y="129540"/>
                          <a:pt x="322125" y="140970"/>
                        </a:cubicBezTo>
                        <a:cubicBezTo>
                          <a:pt x="338952" y="152400"/>
                          <a:pt x="328158" y="158433"/>
                          <a:pt x="352605" y="171450"/>
                        </a:cubicBezTo>
                        <a:cubicBezTo>
                          <a:pt x="357115" y="172953"/>
                          <a:pt x="357368" y="174625"/>
                          <a:pt x="362130" y="167640"/>
                        </a:cubicBezTo>
                        <a:cubicBezTo>
                          <a:pt x="366892" y="160655"/>
                          <a:pt x="379275" y="141605"/>
                          <a:pt x="381180" y="12954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2" name="Freeform 31"/>
                  <p:cNvSpPr/>
                  <p:nvPr/>
                </p:nvSpPr>
                <p:spPr>
                  <a:xfrm flipH="1" flipV="1">
                    <a:off x="7587322" y="1301295"/>
                    <a:ext cx="386199" cy="171762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386199" h="171762">
                        <a:moveTo>
                          <a:pt x="384997" y="125730"/>
                        </a:moveTo>
                        <a:cubicBezTo>
                          <a:pt x="386267" y="117793"/>
                          <a:pt x="386902" y="107950"/>
                          <a:pt x="384997" y="102870"/>
                        </a:cubicBezTo>
                        <a:cubicBezTo>
                          <a:pt x="383092" y="97790"/>
                          <a:pt x="378964" y="98742"/>
                          <a:pt x="373567" y="95250"/>
                        </a:cubicBezTo>
                        <a:cubicBezTo>
                          <a:pt x="368170" y="91758"/>
                          <a:pt x="357374" y="84137"/>
                          <a:pt x="352612" y="81915"/>
                        </a:cubicBezTo>
                        <a:cubicBezTo>
                          <a:pt x="346262" y="78423"/>
                          <a:pt x="339277" y="75565"/>
                          <a:pt x="335467" y="74295"/>
                        </a:cubicBezTo>
                        <a:cubicBezTo>
                          <a:pt x="327847" y="68898"/>
                          <a:pt x="321180" y="57785"/>
                          <a:pt x="306892" y="49530"/>
                        </a:cubicBezTo>
                        <a:cubicBezTo>
                          <a:pt x="292605" y="41275"/>
                          <a:pt x="263394" y="32385"/>
                          <a:pt x="249742" y="24765"/>
                        </a:cubicBezTo>
                        <a:cubicBezTo>
                          <a:pt x="236090" y="17145"/>
                          <a:pt x="234185" y="18098"/>
                          <a:pt x="223072" y="15240"/>
                        </a:cubicBezTo>
                        <a:cubicBezTo>
                          <a:pt x="211959" y="12382"/>
                          <a:pt x="197672" y="10160"/>
                          <a:pt x="183067" y="7620"/>
                        </a:cubicBezTo>
                        <a:cubicBezTo>
                          <a:pt x="168462" y="5080"/>
                          <a:pt x="143200" y="189"/>
                          <a:pt x="135442" y="0"/>
                        </a:cubicBezTo>
                        <a:cubicBezTo>
                          <a:pt x="116392" y="635"/>
                          <a:pt x="74799" y="1905"/>
                          <a:pt x="55432" y="3810"/>
                        </a:cubicBezTo>
                        <a:cubicBezTo>
                          <a:pt x="36065" y="5715"/>
                          <a:pt x="28445" y="6985"/>
                          <a:pt x="19237" y="11430"/>
                        </a:cubicBezTo>
                        <a:cubicBezTo>
                          <a:pt x="10030" y="15875"/>
                          <a:pt x="2628" y="29870"/>
                          <a:pt x="187" y="30480"/>
                        </a:cubicBezTo>
                        <a:cubicBezTo>
                          <a:pt x="-1083" y="37465"/>
                          <a:pt x="4315" y="52388"/>
                          <a:pt x="9712" y="59055"/>
                        </a:cubicBezTo>
                        <a:cubicBezTo>
                          <a:pt x="15109" y="65722"/>
                          <a:pt x="24000" y="67628"/>
                          <a:pt x="32572" y="70485"/>
                        </a:cubicBezTo>
                        <a:cubicBezTo>
                          <a:pt x="41144" y="73342"/>
                          <a:pt x="46542" y="74930"/>
                          <a:pt x="61147" y="76200"/>
                        </a:cubicBezTo>
                        <a:cubicBezTo>
                          <a:pt x="75752" y="77470"/>
                          <a:pt x="104327" y="77153"/>
                          <a:pt x="120202" y="78105"/>
                        </a:cubicBezTo>
                        <a:cubicBezTo>
                          <a:pt x="136077" y="79057"/>
                          <a:pt x="141781" y="80143"/>
                          <a:pt x="156397" y="81915"/>
                        </a:cubicBezTo>
                        <a:cubicBezTo>
                          <a:pt x="171013" y="83687"/>
                          <a:pt x="192023" y="85244"/>
                          <a:pt x="207898" y="88736"/>
                        </a:cubicBezTo>
                        <a:cubicBezTo>
                          <a:pt x="223773" y="92228"/>
                          <a:pt x="232608" y="94164"/>
                          <a:pt x="251647" y="102870"/>
                        </a:cubicBezTo>
                        <a:cubicBezTo>
                          <a:pt x="270686" y="111576"/>
                          <a:pt x="305305" y="129540"/>
                          <a:pt x="322132" y="140970"/>
                        </a:cubicBezTo>
                        <a:cubicBezTo>
                          <a:pt x="338959" y="152400"/>
                          <a:pt x="328165" y="158433"/>
                          <a:pt x="352612" y="171450"/>
                        </a:cubicBezTo>
                        <a:cubicBezTo>
                          <a:pt x="357122" y="172953"/>
                          <a:pt x="358962" y="168592"/>
                          <a:pt x="362137" y="167640"/>
                        </a:cubicBezTo>
                        <a:cubicBezTo>
                          <a:pt x="365312" y="166688"/>
                          <a:pt x="368487" y="166370"/>
                          <a:pt x="371662" y="165735"/>
                        </a:cubicBezTo>
                        <a:cubicBezTo>
                          <a:pt x="374202" y="162878"/>
                          <a:pt x="375155" y="157162"/>
                          <a:pt x="377377" y="150495"/>
                        </a:cubicBezTo>
                        <a:cubicBezTo>
                          <a:pt x="379599" y="143828"/>
                          <a:pt x="383410" y="131445"/>
                          <a:pt x="384997" y="125730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3" name="Freeform 32"/>
                  <p:cNvSpPr/>
                  <p:nvPr/>
                </p:nvSpPr>
                <p:spPr>
                  <a:xfrm flipH="1" flipV="1">
                    <a:off x="7591875" y="1359247"/>
                    <a:ext cx="381610" cy="172780"/>
                  </a:xfrm>
                  <a:custGeom>
                    <a:avLst/>
                    <a:gdLst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46601 w 404741"/>
                      <a:gd name="connsiteY28" fmla="*/ 5143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82796 w 404741"/>
                      <a:gd name="connsiteY31" fmla="*/ 4000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11371 w 404741"/>
                      <a:gd name="connsiteY34" fmla="*/ 4000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71366 w 404741"/>
                      <a:gd name="connsiteY30" fmla="*/ 43815 h 163830"/>
                      <a:gd name="connsiteX31" fmla="*/ 107561 w 404741"/>
                      <a:gd name="connsiteY31" fmla="*/ 70485 h 163830"/>
                      <a:gd name="connsiteX32" fmla="*/ 94226 w 404741"/>
                      <a:gd name="connsiteY32" fmla="*/ 36195 h 163830"/>
                      <a:gd name="connsiteX33" fmla="*/ 105656 w 404741"/>
                      <a:gd name="connsiteY33" fmla="*/ 38100 h 163830"/>
                      <a:gd name="connsiteX34" fmla="*/ 128516 w 404741"/>
                      <a:gd name="connsiteY34" fmla="*/ 66675 h 163830"/>
                      <a:gd name="connsiteX35" fmla="*/ 115181 w 404741"/>
                      <a:gd name="connsiteY35" fmla="*/ 47625 h 163830"/>
                      <a:gd name="connsiteX36" fmla="*/ 124706 w 404741"/>
                      <a:gd name="connsiteY36" fmla="*/ 49530 h 163830"/>
                      <a:gd name="connsiteX37" fmla="*/ 130421 w 404741"/>
                      <a:gd name="connsiteY37" fmla="*/ 51435 h 163830"/>
                      <a:gd name="connsiteX38" fmla="*/ 139946 w 404741"/>
                      <a:gd name="connsiteY38" fmla="*/ 64770 h 163830"/>
                      <a:gd name="connsiteX39" fmla="*/ 147566 w 404741"/>
                      <a:gd name="connsiteY39" fmla="*/ 66675 h 163830"/>
                      <a:gd name="connsiteX40" fmla="*/ 164711 w 404741"/>
                      <a:gd name="connsiteY40" fmla="*/ 72390 h 163830"/>
                      <a:gd name="connsiteX41" fmla="*/ 178046 w 404741"/>
                      <a:gd name="connsiteY41" fmla="*/ 76200 h 163830"/>
                      <a:gd name="connsiteX42" fmla="*/ 187571 w 404741"/>
                      <a:gd name="connsiteY42" fmla="*/ 80010 h 163830"/>
                      <a:gd name="connsiteX43" fmla="*/ 195191 w 404741"/>
                      <a:gd name="connsiteY43" fmla="*/ 81915 h 163830"/>
                      <a:gd name="connsiteX44" fmla="*/ 214241 w 404741"/>
                      <a:gd name="connsiteY44" fmla="*/ 85725 h 163830"/>
                      <a:gd name="connsiteX45" fmla="*/ 219956 w 404741"/>
                      <a:gd name="connsiteY45" fmla="*/ 91440 h 163830"/>
                      <a:gd name="connsiteX46" fmla="*/ 225671 w 404741"/>
                      <a:gd name="connsiteY46" fmla="*/ 93345 h 163830"/>
                      <a:gd name="connsiteX47" fmla="*/ 231386 w 404741"/>
                      <a:gd name="connsiteY47" fmla="*/ 97155 h 163830"/>
                      <a:gd name="connsiteX48" fmla="*/ 256151 w 404741"/>
                      <a:gd name="connsiteY48" fmla="*/ 100965 h 163830"/>
                      <a:gd name="connsiteX49" fmla="*/ 269486 w 404741"/>
                      <a:gd name="connsiteY49" fmla="*/ 106680 h 163830"/>
                      <a:gd name="connsiteX50" fmla="*/ 280916 w 404741"/>
                      <a:gd name="connsiteY50" fmla="*/ 112395 h 163830"/>
                      <a:gd name="connsiteX51" fmla="*/ 284726 w 404741"/>
                      <a:gd name="connsiteY51" fmla="*/ 118110 h 163830"/>
                      <a:gd name="connsiteX52" fmla="*/ 286631 w 404741"/>
                      <a:gd name="connsiteY52" fmla="*/ 123825 h 163830"/>
                      <a:gd name="connsiteX53" fmla="*/ 298061 w 404741"/>
                      <a:gd name="connsiteY53" fmla="*/ 129540 h 163830"/>
                      <a:gd name="connsiteX54" fmla="*/ 303776 w 404741"/>
                      <a:gd name="connsiteY54" fmla="*/ 140970 h 163830"/>
                      <a:gd name="connsiteX55" fmla="*/ 309491 w 404741"/>
                      <a:gd name="connsiteY55" fmla="*/ 144780 h 163830"/>
                      <a:gd name="connsiteX56" fmla="*/ 315206 w 404741"/>
                      <a:gd name="connsiteY56" fmla="*/ 150495 h 163830"/>
                      <a:gd name="connsiteX57" fmla="*/ 326636 w 404741"/>
                      <a:gd name="connsiteY57" fmla="*/ 158115 h 163830"/>
                      <a:gd name="connsiteX58" fmla="*/ 345686 w 404741"/>
                      <a:gd name="connsiteY58" fmla="*/ 160020 h 163830"/>
                      <a:gd name="connsiteX59" fmla="*/ 360926 w 404741"/>
                      <a:gd name="connsiteY59" fmla="*/ 163830 h 163830"/>
                      <a:gd name="connsiteX60" fmla="*/ 370451 w 404741"/>
                      <a:gd name="connsiteY60" fmla="*/ 161925 h 163830"/>
                      <a:gd name="connsiteX61" fmla="*/ 372356 w 404741"/>
                      <a:gd name="connsiteY61" fmla="*/ 156210 h 163830"/>
                      <a:gd name="connsiteX62" fmla="*/ 376166 w 404741"/>
                      <a:gd name="connsiteY62" fmla="*/ 146685 h 163830"/>
                      <a:gd name="connsiteX63" fmla="*/ 379976 w 404741"/>
                      <a:gd name="connsiteY63" fmla="*/ 127635 h 163830"/>
                      <a:gd name="connsiteX64" fmla="*/ 383786 w 404741"/>
                      <a:gd name="connsiteY64" fmla="*/ 121920 h 163830"/>
                      <a:gd name="connsiteX65" fmla="*/ 385691 w 404741"/>
                      <a:gd name="connsiteY65" fmla="*/ 112395 h 163830"/>
                      <a:gd name="connsiteX66" fmla="*/ 404741 w 404741"/>
                      <a:gd name="connsiteY6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63746 w 404741"/>
                      <a:gd name="connsiteY29" fmla="*/ 45720 h 163830"/>
                      <a:gd name="connsiteX30" fmla="*/ 107561 w 404741"/>
                      <a:gd name="connsiteY30" fmla="*/ 70485 h 163830"/>
                      <a:gd name="connsiteX31" fmla="*/ 94226 w 404741"/>
                      <a:gd name="connsiteY31" fmla="*/ 36195 h 163830"/>
                      <a:gd name="connsiteX32" fmla="*/ 105656 w 404741"/>
                      <a:gd name="connsiteY32" fmla="*/ 38100 h 163830"/>
                      <a:gd name="connsiteX33" fmla="*/ 128516 w 404741"/>
                      <a:gd name="connsiteY33" fmla="*/ 66675 h 163830"/>
                      <a:gd name="connsiteX34" fmla="*/ 115181 w 404741"/>
                      <a:gd name="connsiteY34" fmla="*/ 47625 h 163830"/>
                      <a:gd name="connsiteX35" fmla="*/ 124706 w 404741"/>
                      <a:gd name="connsiteY35" fmla="*/ 49530 h 163830"/>
                      <a:gd name="connsiteX36" fmla="*/ 130421 w 404741"/>
                      <a:gd name="connsiteY36" fmla="*/ 51435 h 163830"/>
                      <a:gd name="connsiteX37" fmla="*/ 139946 w 404741"/>
                      <a:gd name="connsiteY37" fmla="*/ 64770 h 163830"/>
                      <a:gd name="connsiteX38" fmla="*/ 147566 w 404741"/>
                      <a:gd name="connsiteY38" fmla="*/ 66675 h 163830"/>
                      <a:gd name="connsiteX39" fmla="*/ 164711 w 404741"/>
                      <a:gd name="connsiteY39" fmla="*/ 72390 h 163830"/>
                      <a:gd name="connsiteX40" fmla="*/ 178046 w 404741"/>
                      <a:gd name="connsiteY40" fmla="*/ 76200 h 163830"/>
                      <a:gd name="connsiteX41" fmla="*/ 187571 w 404741"/>
                      <a:gd name="connsiteY41" fmla="*/ 80010 h 163830"/>
                      <a:gd name="connsiteX42" fmla="*/ 195191 w 404741"/>
                      <a:gd name="connsiteY42" fmla="*/ 81915 h 163830"/>
                      <a:gd name="connsiteX43" fmla="*/ 214241 w 404741"/>
                      <a:gd name="connsiteY43" fmla="*/ 85725 h 163830"/>
                      <a:gd name="connsiteX44" fmla="*/ 219956 w 404741"/>
                      <a:gd name="connsiteY44" fmla="*/ 91440 h 163830"/>
                      <a:gd name="connsiteX45" fmla="*/ 225671 w 404741"/>
                      <a:gd name="connsiteY45" fmla="*/ 93345 h 163830"/>
                      <a:gd name="connsiteX46" fmla="*/ 231386 w 404741"/>
                      <a:gd name="connsiteY46" fmla="*/ 97155 h 163830"/>
                      <a:gd name="connsiteX47" fmla="*/ 256151 w 404741"/>
                      <a:gd name="connsiteY47" fmla="*/ 100965 h 163830"/>
                      <a:gd name="connsiteX48" fmla="*/ 269486 w 404741"/>
                      <a:gd name="connsiteY48" fmla="*/ 106680 h 163830"/>
                      <a:gd name="connsiteX49" fmla="*/ 280916 w 404741"/>
                      <a:gd name="connsiteY49" fmla="*/ 112395 h 163830"/>
                      <a:gd name="connsiteX50" fmla="*/ 284726 w 404741"/>
                      <a:gd name="connsiteY50" fmla="*/ 118110 h 163830"/>
                      <a:gd name="connsiteX51" fmla="*/ 286631 w 404741"/>
                      <a:gd name="connsiteY51" fmla="*/ 123825 h 163830"/>
                      <a:gd name="connsiteX52" fmla="*/ 298061 w 404741"/>
                      <a:gd name="connsiteY52" fmla="*/ 129540 h 163830"/>
                      <a:gd name="connsiteX53" fmla="*/ 303776 w 404741"/>
                      <a:gd name="connsiteY53" fmla="*/ 140970 h 163830"/>
                      <a:gd name="connsiteX54" fmla="*/ 309491 w 404741"/>
                      <a:gd name="connsiteY54" fmla="*/ 144780 h 163830"/>
                      <a:gd name="connsiteX55" fmla="*/ 315206 w 404741"/>
                      <a:gd name="connsiteY55" fmla="*/ 150495 h 163830"/>
                      <a:gd name="connsiteX56" fmla="*/ 326636 w 404741"/>
                      <a:gd name="connsiteY56" fmla="*/ 158115 h 163830"/>
                      <a:gd name="connsiteX57" fmla="*/ 345686 w 404741"/>
                      <a:gd name="connsiteY57" fmla="*/ 160020 h 163830"/>
                      <a:gd name="connsiteX58" fmla="*/ 360926 w 404741"/>
                      <a:gd name="connsiteY58" fmla="*/ 163830 h 163830"/>
                      <a:gd name="connsiteX59" fmla="*/ 370451 w 404741"/>
                      <a:gd name="connsiteY59" fmla="*/ 161925 h 163830"/>
                      <a:gd name="connsiteX60" fmla="*/ 372356 w 404741"/>
                      <a:gd name="connsiteY60" fmla="*/ 156210 h 163830"/>
                      <a:gd name="connsiteX61" fmla="*/ 376166 w 404741"/>
                      <a:gd name="connsiteY61" fmla="*/ 146685 h 163830"/>
                      <a:gd name="connsiteX62" fmla="*/ 379976 w 404741"/>
                      <a:gd name="connsiteY62" fmla="*/ 127635 h 163830"/>
                      <a:gd name="connsiteX63" fmla="*/ 383786 w 404741"/>
                      <a:gd name="connsiteY63" fmla="*/ 121920 h 163830"/>
                      <a:gd name="connsiteX64" fmla="*/ 385691 w 404741"/>
                      <a:gd name="connsiteY64" fmla="*/ 112395 h 163830"/>
                      <a:gd name="connsiteX65" fmla="*/ 404741 w 404741"/>
                      <a:gd name="connsiteY6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94226 w 404741"/>
                      <a:gd name="connsiteY30" fmla="*/ 36195 h 163830"/>
                      <a:gd name="connsiteX31" fmla="*/ 105656 w 404741"/>
                      <a:gd name="connsiteY31" fmla="*/ 38100 h 163830"/>
                      <a:gd name="connsiteX32" fmla="*/ 128516 w 404741"/>
                      <a:gd name="connsiteY32" fmla="*/ 66675 h 163830"/>
                      <a:gd name="connsiteX33" fmla="*/ 115181 w 404741"/>
                      <a:gd name="connsiteY33" fmla="*/ 47625 h 163830"/>
                      <a:gd name="connsiteX34" fmla="*/ 124706 w 404741"/>
                      <a:gd name="connsiteY34" fmla="*/ 49530 h 163830"/>
                      <a:gd name="connsiteX35" fmla="*/ 130421 w 404741"/>
                      <a:gd name="connsiteY35" fmla="*/ 51435 h 163830"/>
                      <a:gd name="connsiteX36" fmla="*/ 139946 w 404741"/>
                      <a:gd name="connsiteY36" fmla="*/ 64770 h 163830"/>
                      <a:gd name="connsiteX37" fmla="*/ 147566 w 404741"/>
                      <a:gd name="connsiteY37" fmla="*/ 66675 h 163830"/>
                      <a:gd name="connsiteX38" fmla="*/ 164711 w 404741"/>
                      <a:gd name="connsiteY38" fmla="*/ 72390 h 163830"/>
                      <a:gd name="connsiteX39" fmla="*/ 178046 w 404741"/>
                      <a:gd name="connsiteY39" fmla="*/ 76200 h 163830"/>
                      <a:gd name="connsiteX40" fmla="*/ 187571 w 404741"/>
                      <a:gd name="connsiteY40" fmla="*/ 80010 h 163830"/>
                      <a:gd name="connsiteX41" fmla="*/ 195191 w 404741"/>
                      <a:gd name="connsiteY41" fmla="*/ 81915 h 163830"/>
                      <a:gd name="connsiteX42" fmla="*/ 214241 w 404741"/>
                      <a:gd name="connsiteY42" fmla="*/ 85725 h 163830"/>
                      <a:gd name="connsiteX43" fmla="*/ 219956 w 404741"/>
                      <a:gd name="connsiteY43" fmla="*/ 91440 h 163830"/>
                      <a:gd name="connsiteX44" fmla="*/ 225671 w 404741"/>
                      <a:gd name="connsiteY44" fmla="*/ 93345 h 163830"/>
                      <a:gd name="connsiteX45" fmla="*/ 231386 w 404741"/>
                      <a:gd name="connsiteY45" fmla="*/ 97155 h 163830"/>
                      <a:gd name="connsiteX46" fmla="*/ 256151 w 404741"/>
                      <a:gd name="connsiteY46" fmla="*/ 100965 h 163830"/>
                      <a:gd name="connsiteX47" fmla="*/ 269486 w 404741"/>
                      <a:gd name="connsiteY47" fmla="*/ 106680 h 163830"/>
                      <a:gd name="connsiteX48" fmla="*/ 280916 w 404741"/>
                      <a:gd name="connsiteY48" fmla="*/ 112395 h 163830"/>
                      <a:gd name="connsiteX49" fmla="*/ 284726 w 404741"/>
                      <a:gd name="connsiteY49" fmla="*/ 118110 h 163830"/>
                      <a:gd name="connsiteX50" fmla="*/ 286631 w 404741"/>
                      <a:gd name="connsiteY50" fmla="*/ 123825 h 163830"/>
                      <a:gd name="connsiteX51" fmla="*/ 298061 w 404741"/>
                      <a:gd name="connsiteY51" fmla="*/ 129540 h 163830"/>
                      <a:gd name="connsiteX52" fmla="*/ 303776 w 404741"/>
                      <a:gd name="connsiteY52" fmla="*/ 140970 h 163830"/>
                      <a:gd name="connsiteX53" fmla="*/ 309491 w 404741"/>
                      <a:gd name="connsiteY53" fmla="*/ 144780 h 163830"/>
                      <a:gd name="connsiteX54" fmla="*/ 315206 w 404741"/>
                      <a:gd name="connsiteY54" fmla="*/ 150495 h 163830"/>
                      <a:gd name="connsiteX55" fmla="*/ 326636 w 404741"/>
                      <a:gd name="connsiteY55" fmla="*/ 158115 h 163830"/>
                      <a:gd name="connsiteX56" fmla="*/ 345686 w 404741"/>
                      <a:gd name="connsiteY56" fmla="*/ 160020 h 163830"/>
                      <a:gd name="connsiteX57" fmla="*/ 360926 w 404741"/>
                      <a:gd name="connsiteY57" fmla="*/ 163830 h 163830"/>
                      <a:gd name="connsiteX58" fmla="*/ 370451 w 404741"/>
                      <a:gd name="connsiteY58" fmla="*/ 161925 h 163830"/>
                      <a:gd name="connsiteX59" fmla="*/ 372356 w 404741"/>
                      <a:gd name="connsiteY59" fmla="*/ 156210 h 163830"/>
                      <a:gd name="connsiteX60" fmla="*/ 376166 w 404741"/>
                      <a:gd name="connsiteY60" fmla="*/ 146685 h 163830"/>
                      <a:gd name="connsiteX61" fmla="*/ 379976 w 404741"/>
                      <a:gd name="connsiteY61" fmla="*/ 127635 h 163830"/>
                      <a:gd name="connsiteX62" fmla="*/ 383786 w 404741"/>
                      <a:gd name="connsiteY62" fmla="*/ 121920 h 163830"/>
                      <a:gd name="connsiteX63" fmla="*/ 385691 w 404741"/>
                      <a:gd name="connsiteY63" fmla="*/ 112395 h 163830"/>
                      <a:gd name="connsiteX64" fmla="*/ 404741 w 404741"/>
                      <a:gd name="connsiteY6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15181 w 404741"/>
                      <a:gd name="connsiteY32" fmla="*/ 47625 h 163830"/>
                      <a:gd name="connsiteX33" fmla="*/ 124706 w 404741"/>
                      <a:gd name="connsiteY33" fmla="*/ 49530 h 163830"/>
                      <a:gd name="connsiteX34" fmla="*/ 130421 w 404741"/>
                      <a:gd name="connsiteY34" fmla="*/ 51435 h 163830"/>
                      <a:gd name="connsiteX35" fmla="*/ 139946 w 404741"/>
                      <a:gd name="connsiteY35" fmla="*/ 64770 h 163830"/>
                      <a:gd name="connsiteX36" fmla="*/ 147566 w 404741"/>
                      <a:gd name="connsiteY36" fmla="*/ 66675 h 163830"/>
                      <a:gd name="connsiteX37" fmla="*/ 164711 w 404741"/>
                      <a:gd name="connsiteY37" fmla="*/ 72390 h 163830"/>
                      <a:gd name="connsiteX38" fmla="*/ 178046 w 404741"/>
                      <a:gd name="connsiteY38" fmla="*/ 76200 h 163830"/>
                      <a:gd name="connsiteX39" fmla="*/ 187571 w 404741"/>
                      <a:gd name="connsiteY39" fmla="*/ 80010 h 163830"/>
                      <a:gd name="connsiteX40" fmla="*/ 195191 w 404741"/>
                      <a:gd name="connsiteY40" fmla="*/ 81915 h 163830"/>
                      <a:gd name="connsiteX41" fmla="*/ 214241 w 404741"/>
                      <a:gd name="connsiteY41" fmla="*/ 85725 h 163830"/>
                      <a:gd name="connsiteX42" fmla="*/ 219956 w 404741"/>
                      <a:gd name="connsiteY42" fmla="*/ 91440 h 163830"/>
                      <a:gd name="connsiteX43" fmla="*/ 225671 w 404741"/>
                      <a:gd name="connsiteY43" fmla="*/ 93345 h 163830"/>
                      <a:gd name="connsiteX44" fmla="*/ 231386 w 404741"/>
                      <a:gd name="connsiteY44" fmla="*/ 97155 h 163830"/>
                      <a:gd name="connsiteX45" fmla="*/ 256151 w 404741"/>
                      <a:gd name="connsiteY45" fmla="*/ 100965 h 163830"/>
                      <a:gd name="connsiteX46" fmla="*/ 269486 w 404741"/>
                      <a:gd name="connsiteY46" fmla="*/ 106680 h 163830"/>
                      <a:gd name="connsiteX47" fmla="*/ 280916 w 404741"/>
                      <a:gd name="connsiteY47" fmla="*/ 112395 h 163830"/>
                      <a:gd name="connsiteX48" fmla="*/ 284726 w 404741"/>
                      <a:gd name="connsiteY48" fmla="*/ 118110 h 163830"/>
                      <a:gd name="connsiteX49" fmla="*/ 286631 w 404741"/>
                      <a:gd name="connsiteY49" fmla="*/ 123825 h 163830"/>
                      <a:gd name="connsiteX50" fmla="*/ 298061 w 404741"/>
                      <a:gd name="connsiteY50" fmla="*/ 129540 h 163830"/>
                      <a:gd name="connsiteX51" fmla="*/ 303776 w 404741"/>
                      <a:gd name="connsiteY51" fmla="*/ 140970 h 163830"/>
                      <a:gd name="connsiteX52" fmla="*/ 309491 w 404741"/>
                      <a:gd name="connsiteY52" fmla="*/ 144780 h 163830"/>
                      <a:gd name="connsiteX53" fmla="*/ 315206 w 404741"/>
                      <a:gd name="connsiteY53" fmla="*/ 150495 h 163830"/>
                      <a:gd name="connsiteX54" fmla="*/ 326636 w 404741"/>
                      <a:gd name="connsiteY54" fmla="*/ 158115 h 163830"/>
                      <a:gd name="connsiteX55" fmla="*/ 345686 w 404741"/>
                      <a:gd name="connsiteY55" fmla="*/ 160020 h 163830"/>
                      <a:gd name="connsiteX56" fmla="*/ 360926 w 404741"/>
                      <a:gd name="connsiteY56" fmla="*/ 163830 h 163830"/>
                      <a:gd name="connsiteX57" fmla="*/ 370451 w 404741"/>
                      <a:gd name="connsiteY57" fmla="*/ 161925 h 163830"/>
                      <a:gd name="connsiteX58" fmla="*/ 372356 w 404741"/>
                      <a:gd name="connsiteY58" fmla="*/ 156210 h 163830"/>
                      <a:gd name="connsiteX59" fmla="*/ 376166 w 404741"/>
                      <a:gd name="connsiteY59" fmla="*/ 146685 h 163830"/>
                      <a:gd name="connsiteX60" fmla="*/ 379976 w 404741"/>
                      <a:gd name="connsiteY60" fmla="*/ 127635 h 163830"/>
                      <a:gd name="connsiteX61" fmla="*/ 383786 w 404741"/>
                      <a:gd name="connsiteY61" fmla="*/ 121920 h 163830"/>
                      <a:gd name="connsiteX62" fmla="*/ 385691 w 404741"/>
                      <a:gd name="connsiteY62" fmla="*/ 112395 h 163830"/>
                      <a:gd name="connsiteX63" fmla="*/ 404741 w 404741"/>
                      <a:gd name="connsiteY6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05656 w 404741"/>
                      <a:gd name="connsiteY30" fmla="*/ 38100 h 163830"/>
                      <a:gd name="connsiteX31" fmla="*/ 128516 w 404741"/>
                      <a:gd name="connsiteY31" fmla="*/ 66675 h 163830"/>
                      <a:gd name="connsiteX32" fmla="*/ 124706 w 404741"/>
                      <a:gd name="connsiteY32" fmla="*/ 49530 h 163830"/>
                      <a:gd name="connsiteX33" fmla="*/ 130421 w 404741"/>
                      <a:gd name="connsiteY33" fmla="*/ 51435 h 163830"/>
                      <a:gd name="connsiteX34" fmla="*/ 139946 w 404741"/>
                      <a:gd name="connsiteY34" fmla="*/ 64770 h 163830"/>
                      <a:gd name="connsiteX35" fmla="*/ 147566 w 404741"/>
                      <a:gd name="connsiteY35" fmla="*/ 66675 h 163830"/>
                      <a:gd name="connsiteX36" fmla="*/ 164711 w 404741"/>
                      <a:gd name="connsiteY36" fmla="*/ 72390 h 163830"/>
                      <a:gd name="connsiteX37" fmla="*/ 178046 w 404741"/>
                      <a:gd name="connsiteY37" fmla="*/ 76200 h 163830"/>
                      <a:gd name="connsiteX38" fmla="*/ 187571 w 404741"/>
                      <a:gd name="connsiteY38" fmla="*/ 80010 h 163830"/>
                      <a:gd name="connsiteX39" fmla="*/ 195191 w 404741"/>
                      <a:gd name="connsiteY39" fmla="*/ 81915 h 163830"/>
                      <a:gd name="connsiteX40" fmla="*/ 214241 w 404741"/>
                      <a:gd name="connsiteY40" fmla="*/ 85725 h 163830"/>
                      <a:gd name="connsiteX41" fmla="*/ 219956 w 404741"/>
                      <a:gd name="connsiteY41" fmla="*/ 91440 h 163830"/>
                      <a:gd name="connsiteX42" fmla="*/ 225671 w 404741"/>
                      <a:gd name="connsiteY42" fmla="*/ 93345 h 163830"/>
                      <a:gd name="connsiteX43" fmla="*/ 231386 w 404741"/>
                      <a:gd name="connsiteY43" fmla="*/ 97155 h 163830"/>
                      <a:gd name="connsiteX44" fmla="*/ 256151 w 404741"/>
                      <a:gd name="connsiteY44" fmla="*/ 100965 h 163830"/>
                      <a:gd name="connsiteX45" fmla="*/ 269486 w 404741"/>
                      <a:gd name="connsiteY45" fmla="*/ 106680 h 163830"/>
                      <a:gd name="connsiteX46" fmla="*/ 280916 w 404741"/>
                      <a:gd name="connsiteY46" fmla="*/ 112395 h 163830"/>
                      <a:gd name="connsiteX47" fmla="*/ 284726 w 404741"/>
                      <a:gd name="connsiteY47" fmla="*/ 118110 h 163830"/>
                      <a:gd name="connsiteX48" fmla="*/ 286631 w 404741"/>
                      <a:gd name="connsiteY48" fmla="*/ 123825 h 163830"/>
                      <a:gd name="connsiteX49" fmla="*/ 298061 w 404741"/>
                      <a:gd name="connsiteY49" fmla="*/ 129540 h 163830"/>
                      <a:gd name="connsiteX50" fmla="*/ 303776 w 404741"/>
                      <a:gd name="connsiteY50" fmla="*/ 140970 h 163830"/>
                      <a:gd name="connsiteX51" fmla="*/ 309491 w 404741"/>
                      <a:gd name="connsiteY51" fmla="*/ 144780 h 163830"/>
                      <a:gd name="connsiteX52" fmla="*/ 315206 w 404741"/>
                      <a:gd name="connsiteY52" fmla="*/ 150495 h 163830"/>
                      <a:gd name="connsiteX53" fmla="*/ 326636 w 404741"/>
                      <a:gd name="connsiteY53" fmla="*/ 158115 h 163830"/>
                      <a:gd name="connsiteX54" fmla="*/ 345686 w 404741"/>
                      <a:gd name="connsiteY54" fmla="*/ 160020 h 163830"/>
                      <a:gd name="connsiteX55" fmla="*/ 360926 w 404741"/>
                      <a:gd name="connsiteY55" fmla="*/ 163830 h 163830"/>
                      <a:gd name="connsiteX56" fmla="*/ 370451 w 404741"/>
                      <a:gd name="connsiteY56" fmla="*/ 161925 h 163830"/>
                      <a:gd name="connsiteX57" fmla="*/ 372356 w 404741"/>
                      <a:gd name="connsiteY57" fmla="*/ 156210 h 163830"/>
                      <a:gd name="connsiteX58" fmla="*/ 376166 w 404741"/>
                      <a:gd name="connsiteY58" fmla="*/ 146685 h 163830"/>
                      <a:gd name="connsiteX59" fmla="*/ 379976 w 404741"/>
                      <a:gd name="connsiteY59" fmla="*/ 127635 h 163830"/>
                      <a:gd name="connsiteX60" fmla="*/ 383786 w 404741"/>
                      <a:gd name="connsiteY60" fmla="*/ 121920 h 163830"/>
                      <a:gd name="connsiteX61" fmla="*/ 385691 w 404741"/>
                      <a:gd name="connsiteY61" fmla="*/ 112395 h 163830"/>
                      <a:gd name="connsiteX62" fmla="*/ 404741 w 404741"/>
                      <a:gd name="connsiteY6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0421 w 404741"/>
                      <a:gd name="connsiteY32" fmla="*/ 51435 h 163830"/>
                      <a:gd name="connsiteX33" fmla="*/ 139946 w 404741"/>
                      <a:gd name="connsiteY33" fmla="*/ 64770 h 163830"/>
                      <a:gd name="connsiteX34" fmla="*/ 147566 w 404741"/>
                      <a:gd name="connsiteY34" fmla="*/ 66675 h 163830"/>
                      <a:gd name="connsiteX35" fmla="*/ 164711 w 404741"/>
                      <a:gd name="connsiteY35" fmla="*/ 72390 h 163830"/>
                      <a:gd name="connsiteX36" fmla="*/ 178046 w 404741"/>
                      <a:gd name="connsiteY36" fmla="*/ 76200 h 163830"/>
                      <a:gd name="connsiteX37" fmla="*/ 187571 w 404741"/>
                      <a:gd name="connsiteY37" fmla="*/ 80010 h 163830"/>
                      <a:gd name="connsiteX38" fmla="*/ 195191 w 404741"/>
                      <a:gd name="connsiteY38" fmla="*/ 81915 h 163830"/>
                      <a:gd name="connsiteX39" fmla="*/ 214241 w 404741"/>
                      <a:gd name="connsiteY39" fmla="*/ 85725 h 163830"/>
                      <a:gd name="connsiteX40" fmla="*/ 219956 w 404741"/>
                      <a:gd name="connsiteY40" fmla="*/ 91440 h 163830"/>
                      <a:gd name="connsiteX41" fmla="*/ 225671 w 404741"/>
                      <a:gd name="connsiteY41" fmla="*/ 93345 h 163830"/>
                      <a:gd name="connsiteX42" fmla="*/ 231386 w 404741"/>
                      <a:gd name="connsiteY42" fmla="*/ 97155 h 163830"/>
                      <a:gd name="connsiteX43" fmla="*/ 256151 w 404741"/>
                      <a:gd name="connsiteY43" fmla="*/ 100965 h 163830"/>
                      <a:gd name="connsiteX44" fmla="*/ 269486 w 404741"/>
                      <a:gd name="connsiteY44" fmla="*/ 106680 h 163830"/>
                      <a:gd name="connsiteX45" fmla="*/ 280916 w 404741"/>
                      <a:gd name="connsiteY45" fmla="*/ 112395 h 163830"/>
                      <a:gd name="connsiteX46" fmla="*/ 284726 w 404741"/>
                      <a:gd name="connsiteY46" fmla="*/ 118110 h 163830"/>
                      <a:gd name="connsiteX47" fmla="*/ 286631 w 404741"/>
                      <a:gd name="connsiteY47" fmla="*/ 123825 h 163830"/>
                      <a:gd name="connsiteX48" fmla="*/ 298061 w 404741"/>
                      <a:gd name="connsiteY48" fmla="*/ 129540 h 163830"/>
                      <a:gd name="connsiteX49" fmla="*/ 303776 w 404741"/>
                      <a:gd name="connsiteY49" fmla="*/ 140970 h 163830"/>
                      <a:gd name="connsiteX50" fmla="*/ 309491 w 404741"/>
                      <a:gd name="connsiteY50" fmla="*/ 144780 h 163830"/>
                      <a:gd name="connsiteX51" fmla="*/ 315206 w 404741"/>
                      <a:gd name="connsiteY51" fmla="*/ 150495 h 163830"/>
                      <a:gd name="connsiteX52" fmla="*/ 326636 w 404741"/>
                      <a:gd name="connsiteY52" fmla="*/ 158115 h 163830"/>
                      <a:gd name="connsiteX53" fmla="*/ 345686 w 404741"/>
                      <a:gd name="connsiteY53" fmla="*/ 160020 h 163830"/>
                      <a:gd name="connsiteX54" fmla="*/ 360926 w 404741"/>
                      <a:gd name="connsiteY54" fmla="*/ 163830 h 163830"/>
                      <a:gd name="connsiteX55" fmla="*/ 370451 w 404741"/>
                      <a:gd name="connsiteY55" fmla="*/ 161925 h 163830"/>
                      <a:gd name="connsiteX56" fmla="*/ 372356 w 404741"/>
                      <a:gd name="connsiteY56" fmla="*/ 156210 h 163830"/>
                      <a:gd name="connsiteX57" fmla="*/ 376166 w 404741"/>
                      <a:gd name="connsiteY57" fmla="*/ 146685 h 163830"/>
                      <a:gd name="connsiteX58" fmla="*/ 379976 w 404741"/>
                      <a:gd name="connsiteY58" fmla="*/ 127635 h 163830"/>
                      <a:gd name="connsiteX59" fmla="*/ 383786 w 404741"/>
                      <a:gd name="connsiteY59" fmla="*/ 121920 h 163830"/>
                      <a:gd name="connsiteX60" fmla="*/ 385691 w 404741"/>
                      <a:gd name="connsiteY60" fmla="*/ 112395 h 163830"/>
                      <a:gd name="connsiteX61" fmla="*/ 404741 w 404741"/>
                      <a:gd name="connsiteY6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24706 w 404741"/>
                      <a:gd name="connsiteY31" fmla="*/ 49530 h 163830"/>
                      <a:gd name="connsiteX32" fmla="*/ 139946 w 404741"/>
                      <a:gd name="connsiteY32" fmla="*/ 64770 h 163830"/>
                      <a:gd name="connsiteX33" fmla="*/ 147566 w 404741"/>
                      <a:gd name="connsiteY33" fmla="*/ 66675 h 163830"/>
                      <a:gd name="connsiteX34" fmla="*/ 164711 w 404741"/>
                      <a:gd name="connsiteY34" fmla="*/ 72390 h 163830"/>
                      <a:gd name="connsiteX35" fmla="*/ 178046 w 404741"/>
                      <a:gd name="connsiteY35" fmla="*/ 76200 h 163830"/>
                      <a:gd name="connsiteX36" fmla="*/ 187571 w 404741"/>
                      <a:gd name="connsiteY36" fmla="*/ 80010 h 163830"/>
                      <a:gd name="connsiteX37" fmla="*/ 195191 w 404741"/>
                      <a:gd name="connsiteY37" fmla="*/ 81915 h 163830"/>
                      <a:gd name="connsiteX38" fmla="*/ 214241 w 404741"/>
                      <a:gd name="connsiteY38" fmla="*/ 85725 h 163830"/>
                      <a:gd name="connsiteX39" fmla="*/ 219956 w 404741"/>
                      <a:gd name="connsiteY39" fmla="*/ 91440 h 163830"/>
                      <a:gd name="connsiteX40" fmla="*/ 225671 w 404741"/>
                      <a:gd name="connsiteY40" fmla="*/ 93345 h 163830"/>
                      <a:gd name="connsiteX41" fmla="*/ 231386 w 404741"/>
                      <a:gd name="connsiteY41" fmla="*/ 97155 h 163830"/>
                      <a:gd name="connsiteX42" fmla="*/ 256151 w 404741"/>
                      <a:gd name="connsiteY42" fmla="*/ 100965 h 163830"/>
                      <a:gd name="connsiteX43" fmla="*/ 269486 w 404741"/>
                      <a:gd name="connsiteY43" fmla="*/ 106680 h 163830"/>
                      <a:gd name="connsiteX44" fmla="*/ 280916 w 404741"/>
                      <a:gd name="connsiteY44" fmla="*/ 112395 h 163830"/>
                      <a:gd name="connsiteX45" fmla="*/ 284726 w 404741"/>
                      <a:gd name="connsiteY45" fmla="*/ 118110 h 163830"/>
                      <a:gd name="connsiteX46" fmla="*/ 286631 w 404741"/>
                      <a:gd name="connsiteY46" fmla="*/ 123825 h 163830"/>
                      <a:gd name="connsiteX47" fmla="*/ 298061 w 404741"/>
                      <a:gd name="connsiteY47" fmla="*/ 129540 h 163830"/>
                      <a:gd name="connsiteX48" fmla="*/ 303776 w 404741"/>
                      <a:gd name="connsiteY48" fmla="*/ 140970 h 163830"/>
                      <a:gd name="connsiteX49" fmla="*/ 309491 w 404741"/>
                      <a:gd name="connsiteY49" fmla="*/ 144780 h 163830"/>
                      <a:gd name="connsiteX50" fmla="*/ 315206 w 404741"/>
                      <a:gd name="connsiteY50" fmla="*/ 150495 h 163830"/>
                      <a:gd name="connsiteX51" fmla="*/ 326636 w 404741"/>
                      <a:gd name="connsiteY51" fmla="*/ 158115 h 163830"/>
                      <a:gd name="connsiteX52" fmla="*/ 345686 w 404741"/>
                      <a:gd name="connsiteY52" fmla="*/ 160020 h 163830"/>
                      <a:gd name="connsiteX53" fmla="*/ 360926 w 404741"/>
                      <a:gd name="connsiteY53" fmla="*/ 163830 h 163830"/>
                      <a:gd name="connsiteX54" fmla="*/ 370451 w 404741"/>
                      <a:gd name="connsiteY54" fmla="*/ 161925 h 163830"/>
                      <a:gd name="connsiteX55" fmla="*/ 372356 w 404741"/>
                      <a:gd name="connsiteY55" fmla="*/ 156210 h 163830"/>
                      <a:gd name="connsiteX56" fmla="*/ 376166 w 404741"/>
                      <a:gd name="connsiteY56" fmla="*/ 146685 h 163830"/>
                      <a:gd name="connsiteX57" fmla="*/ 379976 w 404741"/>
                      <a:gd name="connsiteY57" fmla="*/ 127635 h 163830"/>
                      <a:gd name="connsiteX58" fmla="*/ 383786 w 404741"/>
                      <a:gd name="connsiteY58" fmla="*/ 121920 h 163830"/>
                      <a:gd name="connsiteX59" fmla="*/ 385691 w 404741"/>
                      <a:gd name="connsiteY59" fmla="*/ 112395 h 163830"/>
                      <a:gd name="connsiteX60" fmla="*/ 404741 w 404741"/>
                      <a:gd name="connsiteY60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18051 w 404741"/>
                      <a:gd name="connsiteY17" fmla="*/ 20955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4721 w 404741"/>
                      <a:gd name="connsiteY14" fmla="*/ 38100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59961 w 404741"/>
                      <a:gd name="connsiteY13" fmla="*/ 43815 h 163830"/>
                      <a:gd name="connsiteX14" fmla="*/ 248531 w 404741"/>
                      <a:gd name="connsiteY14" fmla="*/ 20955 h 163830"/>
                      <a:gd name="connsiteX15" fmla="*/ 237101 w 404741"/>
                      <a:gd name="connsiteY15" fmla="*/ 32385 h 163830"/>
                      <a:gd name="connsiteX16" fmla="*/ 225671 w 404741"/>
                      <a:gd name="connsiteY16" fmla="*/ 22860 h 163830"/>
                      <a:gd name="connsiteX17" fmla="*/ 227576 w 404741"/>
                      <a:gd name="connsiteY17" fmla="*/ 15240 h 163830"/>
                      <a:gd name="connsiteX18" fmla="*/ 204716 w 404741"/>
                      <a:gd name="connsiteY18" fmla="*/ 13335 h 163830"/>
                      <a:gd name="connsiteX19" fmla="*/ 193286 w 404741"/>
                      <a:gd name="connsiteY19" fmla="*/ 9525 h 163830"/>
                      <a:gd name="connsiteX20" fmla="*/ 181856 w 404741"/>
                      <a:gd name="connsiteY20" fmla="*/ 3810 h 163830"/>
                      <a:gd name="connsiteX21" fmla="*/ 86606 w 404741"/>
                      <a:gd name="connsiteY21" fmla="*/ 0 h 163830"/>
                      <a:gd name="connsiteX22" fmla="*/ 29456 w 404741"/>
                      <a:gd name="connsiteY22" fmla="*/ 1905 h 163830"/>
                      <a:gd name="connsiteX23" fmla="*/ 18026 w 404741"/>
                      <a:gd name="connsiteY23" fmla="*/ 7620 h 163830"/>
                      <a:gd name="connsiteX24" fmla="*/ 4691 w 404741"/>
                      <a:gd name="connsiteY24" fmla="*/ 11430 h 163830"/>
                      <a:gd name="connsiteX25" fmla="*/ 2786 w 404741"/>
                      <a:gd name="connsiteY25" fmla="*/ 47625 h 163830"/>
                      <a:gd name="connsiteX26" fmla="*/ 10406 w 404741"/>
                      <a:gd name="connsiteY26" fmla="*/ 49530 h 163830"/>
                      <a:gd name="connsiteX27" fmla="*/ 21836 w 404741"/>
                      <a:gd name="connsiteY27" fmla="*/ 53340 h 163830"/>
                      <a:gd name="connsiteX28" fmla="*/ 65651 w 404741"/>
                      <a:gd name="connsiteY28" fmla="*/ 66675 h 163830"/>
                      <a:gd name="connsiteX29" fmla="*/ 107561 w 404741"/>
                      <a:gd name="connsiteY29" fmla="*/ 70485 h 163830"/>
                      <a:gd name="connsiteX30" fmla="*/ 128516 w 404741"/>
                      <a:gd name="connsiteY30" fmla="*/ 66675 h 163830"/>
                      <a:gd name="connsiteX31" fmla="*/ 139946 w 404741"/>
                      <a:gd name="connsiteY31" fmla="*/ 64770 h 163830"/>
                      <a:gd name="connsiteX32" fmla="*/ 147566 w 404741"/>
                      <a:gd name="connsiteY32" fmla="*/ 66675 h 163830"/>
                      <a:gd name="connsiteX33" fmla="*/ 164711 w 404741"/>
                      <a:gd name="connsiteY33" fmla="*/ 72390 h 163830"/>
                      <a:gd name="connsiteX34" fmla="*/ 178046 w 404741"/>
                      <a:gd name="connsiteY34" fmla="*/ 76200 h 163830"/>
                      <a:gd name="connsiteX35" fmla="*/ 187571 w 404741"/>
                      <a:gd name="connsiteY35" fmla="*/ 80010 h 163830"/>
                      <a:gd name="connsiteX36" fmla="*/ 195191 w 404741"/>
                      <a:gd name="connsiteY36" fmla="*/ 81915 h 163830"/>
                      <a:gd name="connsiteX37" fmla="*/ 214241 w 404741"/>
                      <a:gd name="connsiteY37" fmla="*/ 85725 h 163830"/>
                      <a:gd name="connsiteX38" fmla="*/ 219956 w 404741"/>
                      <a:gd name="connsiteY38" fmla="*/ 91440 h 163830"/>
                      <a:gd name="connsiteX39" fmla="*/ 225671 w 404741"/>
                      <a:gd name="connsiteY39" fmla="*/ 93345 h 163830"/>
                      <a:gd name="connsiteX40" fmla="*/ 231386 w 404741"/>
                      <a:gd name="connsiteY40" fmla="*/ 97155 h 163830"/>
                      <a:gd name="connsiteX41" fmla="*/ 256151 w 404741"/>
                      <a:gd name="connsiteY41" fmla="*/ 100965 h 163830"/>
                      <a:gd name="connsiteX42" fmla="*/ 269486 w 404741"/>
                      <a:gd name="connsiteY42" fmla="*/ 106680 h 163830"/>
                      <a:gd name="connsiteX43" fmla="*/ 280916 w 404741"/>
                      <a:gd name="connsiteY43" fmla="*/ 112395 h 163830"/>
                      <a:gd name="connsiteX44" fmla="*/ 284726 w 404741"/>
                      <a:gd name="connsiteY44" fmla="*/ 118110 h 163830"/>
                      <a:gd name="connsiteX45" fmla="*/ 286631 w 404741"/>
                      <a:gd name="connsiteY45" fmla="*/ 123825 h 163830"/>
                      <a:gd name="connsiteX46" fmla="*/ 298061 w 404741"/>
                      <a:gd name="connsiteY46" fmla="*/ 129540 h 163830"/>
                      <a:gd name="connsiteX47" fmla="*/ 303776 w 404741"/>
                      <a:gd name="connsiteY47" fmla="*/ 140970 h 163830"/>
                      <a:gd name="connsiteX48" fmla="*/ 309491 w 404741"/>
                      <a:gd name="connsiteY48" fmla="*/ 144780 h 163830"/>
                      <a:gd name="connsiteX49" fmla="*/ 315206 w 404741"/>
                      <a:gd name="connsiteY49" fmla="*/ 150495 h 163830"/>
                      <a:gd name="connsiteX50" fmla="*/ 326636 w 404741"/>
                      <a:gd name="connsiteY50" fmla="*/ 158115 h 163830"/>
                      <a:gd name="connsiteX51" fmla="*/ 345686 w 404741"/>
                      <a:gd name="connsiteY51" fmla="*/ 160020 h 163830"/>
                      <a:gd name="connsiteX52" fmla="*/ 360926 w 404741"/>
                      <a:gd name="connsiteY52" fmla="*/ 163830 h 163830"/>
                      <a:gd name="connsiteX53" fmla="*/ 370451 w 404741"/>
                      <a:gd name="connsiteY53" fmla="*/ 161925 h 163830"/>
                      <a:gd name="connsiteX54" fmla="*/ 372356 w 404741"/>
                      <a:gd name="connsiteY54" fmla="*/ 156210 h 163830"/>
                      <a:gd name="connsiteX55" fmla="*/ 376166 w 404741"/>
                      <a:gd name="connsiteY55" fmla="*/ 146685 h 163830"/>
                      <a:gd name="connsiteX56" fmla="*/ 379976 w 404741"/>
                      <a:gd name="connsiteY56" fmla="*/ 127635 h 163830"/>
                      <a:gd name="connsiteX57" fmla="*/ 383786 w 404741"/>
                      <a:gd name="connsiteY57" fmla="*/ 121920 h 163830"/>
                      <a:gd name="connsiteX58" fmla="*/ 385691 w 404741"/>
                      <a:gd name="connsiteY58" fmla="*/ 112395 h 163830"/>
                      <a:gd name="connsiteX59" fmla="*/ 404741 w 404741"/>
                      <a:gd name="connsiteY59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73296 w 404741"/>
                      <a:gd name="connsiteY12" fmla="*/ 47625 h 163830"/>
                      <a:gd name="connsiteX13" fmla="*/ 248531 w 404741"/>
                      <a:gd name="connsiteY13" fmla="*/ 20955 h 163830"/>
                      <a:gd name="connsiteX14" fmla="*/ 237101 w 404741"/>
                      <a:gd name="connsiteY14" fmla="*/ 32385 h 163830"/>
                      <a:gd name="connsiteX15" fmla="*/ 225671 w 404741"/>
                      <a:gd name="connsiteY15" fmla="*/ 22860 h 163830"/>
                      <a:gd name="connsiteX16" fmla="*/ 227576 w 404741"/>
                      <a:gd name="connsiteY16" fmla="*/ 15240 h 163830"/>
                      <a:gd name="connsiteX17" fmla="*/ 204716 w 404741"/>
                      <a:gd name="connsiteY17" fmla="*/ 13335 h 163830"/>
                      <a:gd name="connsiteX18" fmla="*/ 193286 w 404741"/>
                      <a:gd name="connsiteY18" fmla="*/ 9525 h 163830"/>
                      <a:gd name="connsiteX19" fmla="*/ 181856 w 404741"/>
                      <a:gd name="connsiteY19" fmla="*/ 3810 h 163830"/>
                      <a:gd name="connsiteX20" fmla="*/ 86606 w 404741"/>
                      <a:gd name="connsiteY20" fmla="*/ 0 h 163830"/>
                      <a:gd name="connsiteX21" fmla="*/ 29456 w 404741"/>
                      <a:gd name="connsiteY21" fmla="*/ 1905 h 163830"/>
                      <a:gd name="connsiteX22" fmla="*/ 18026 w 404741"/>
                      <a:gd name="connsiteY22" fmla="*/ 7620 h 163830"/>
                      <a:gd name="connsiteX23" fmla="*/ 4691 w 404741"/>
                      <a:gd name="connsiteY23" fmla="*/ 11430 h 163830"/>
                      <a:gd name="connsiteX24" fmla="*/ 2786 w 404741"/>
                      <a:gd name="connsiteY24" fmla="*/ 47625 h 163830"/>
                      <a:gd name="connsiteX25" fmla="*/ 10406 w 404741"/>
                      <a:gd name="connsiteY25" fmla="*/ 49530 h 163830"/>
                      <a:gd name="connsiteX26" fmla="*/ 21836 w 404741"/>
                      <a:gd name="connsiteY26" fmla="*/ 53340 h 163830"/>
                      <a:gd name="connsiteX27" fmla="*/ 65651 w 404741"/>
                      <a:gd name="connsiteY27" fmla="*/ 66675 h 163830"/>
                      <a:gd name="connsiteX28" fmla="*/ 107561 w 404741"/>
                      <a:gd name="connsiteY28" fmla="*/ 70485 h 163830"/>
                      <a:gd name="connsiteX29" fmla="*/ 128516 w 404741"/>
                      <a:gd name="connsiteY29" fmla="*/ 66675 h 163830"/>
                      <a:gd name="connsiteX30" fmla="*/ 139946 w 404741"/>
                      <a:gd name="connsiteY30" fmla="*/ 64770 h 163830"/>
                      <a:gd name="connsiteX31" fmla="*/ 147566 w 404741"/>
                      <a:gd name="connsiteY31" fmla="*/ 66675 h 163830"/>
                      <a:gd name="connsiteX32" fmla="*/ 164711 w 404741"/>
                      <a:gd name="connsiteY32" fmla="*/ 72390 h 163830"/>
                      <a:gd name="connsiteX33" fmla="*/ 178046 w 404741"/>
                      <a:gd name="connsiteY33" fmla="*/ 76200 h 163830"/>
                      <a:gd name="connsiteX34" fmla="*/ 187571 w 404741"/>
                      <a:gd name="connsiteY34" fmla="*/ 80010 h 163830"/>
                      <a:gd name="connsiteX35" fmla="*/ 195191 w 404741"/>
                      <a:gd name="connsiteY35" fmla="*/ 81915 h 163830"/>
                      <a:gd name="connsiteX36" fmla="*/ 214241 w 404741"/>
                      <a:gd name="connsiteY36" fmla="*/ 85725 h 163830"/>
                      <a:gd name="connsiteX37" fmla="*/ 219956 w 404741"/>
                      <a:gd name="connsiteY37" fmla="*/ 91440 h 163830"/>
                      <a:gd name="connsiteX38" fmla="*/ 225671 w 404741"/>
                      <a:gd name="connsiteY38" fmla="*/ 93345 h 163830"/>
                      <a:gd name="connsiteX39" fmla="*/ 231386 w 404741"/>
                      <a:gd name="connsiteY39" fmla="*/ 97155 h 163830"/>
                      <a:gd name="connsiteX40" fmla="*/ 256151 w 404741"/>
                      <a:gd name="connsiteY40" fmla="*/ 100965 h 163830"/>
                      <a:gd name="connsiteX41" fmla="*/ 269486 w 404741"/>
                      <a:gd name="connsiteY41" fmla="*/ 106680 h 163830"/>
                      <a:gd name="connsiteX42" fmla="*/ 280916 w 404741"/>
                      <a:gd name="connsiteY42" fmla="*/ 112395 h 163830"/>
                      <a:gd name="connsiteX43" fmla="*/ 284726 w 404741"/>
                      <a:gd name="connsiteY43" fmla="*/ 118110 h 163830"/>
                      <a:gd name="connsiteX44" fmla="*/ 286631 w 404741"/>
                      <a:gd name="connsiteY44" fmla="*/ 123825 h 163830"/>
                      <a:gd name="connsiteX45" fmla="*/ 298061 w 404741"/>
                      <a:gd name="connsiteY45" fmla="*/ 129540 h 163830"/>
                      <a:gd name="connsiteX46" fmla="*/ 303776 w 404741"/>
                      <a:gd name="connsiteY46" fmla="*/ 140970 h 163830"/>
                      <a:gd name="connsiteX47" fmla="*/ 309491 w 404741"/>
                      <a:gd name="connsiteY47" fmla="*/ 144780 h 163830"/>
                      <a:gd name="connsiteX48" fmla="*/ 315206 w 404741"/>
                      <a:gd name="connsiteY48" fmla="*/ 150495 h 163830"/>
                      <a:gd name="connsiteX49" fmla="*/ 326636 w 404741"/>
                      <a:gd name="connsiteY49" fmla="*/ 158115 h 163830"/>
                      <a:gd name="connsiteX50" fmla="*/ 345686 w 404741"/>
                      <a:gd name="connsiteY50" fmla="*/ 160020 h 163830"/>
                      <a:gd name="connsiteX51" fmla="*/ 360926 w 404741"/>
                      <a:gd name="connsiteY51" fmla="*/ 163830 h 163830"/>
                      <a:gd name="connsiteX52" fmla="*/ 370451 w 404741"/>
                      <a:gd name="connsiteY52" fmla="*/ 161925 h 163830"/>
                      <a:gd name="connsiteX53" fmla="*/ 372356 w 404741"/>
                      <a:gd name="connsiteY53" fmla="*/ 156210 h 163830"/>
                      <a:gd name="connsiteX54" fmla="*/ 376166 w 404741"/>
                      <a:gd name="connsiteY54" fmla="*/ 146685 h 163830"/>
                      <a:gd name="connsiteX55" fmla="*/ 379976 w 404741"/>
                      <a:gd name="connsiteY55" fmla="*/ 127635 h 163830"/>
                      <a:gd name="connsiteX56" fmla="*/ 383786 w 404741"/>
                      <a:gd name="connsiteY56" fmla="*/ 121920 h 163830"/>
                      <a:gd name="connsiteX57" fmla="*/ 385691 w 404741"/>
                      <a:gd name="connsiteY57" fmla="*/ 112395 h 163830"/>
                      <a:gd name="connsiteX58" fmla="*/ 404741 w 404741"/>
                      <a:gd name="connsiteY58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301871 w 404741"/>
                      <a:gd name="connsiteY10" fmla="*/ 55245 h 163830"/>
                      <a:gd name="connsiteX11" fmla="*/ 279011 w 404741"/>
                      <a:gd name="connsiteY11" fmla="*/ 51435 h 163830"/>
                      <a:gd name="connsiteX12" fmla="*/ 248531 w 404741"/>
                      <a:gd name="connsiteY12" fmla="*/ 20955 h 163830"/>
                      <a:gd name="connsiteX13" fmla="*/ 237101 w 404741"/>
                      <a:gd name="connsiteY13" fmla="*/ 32385 h 163830"/>
                      <a:gd name="connsiteX14" fmla="*/ 225671 w 404741"/>
                      <a:gd name="connsiteY14" fmla="*/ 22860 h 163830"/>
                      <a:gd name="connsiteX15" fmla="*/ 227576 w 404741"/>
                      <a:gd name="connsiteY15" fmla="*/ 15240 h 163830"/>
                      <a:gd name="connsiteX16" fmla="*/ 204716 w 404741"/>
                      <a:gd name="connsiteY16" fmla="*/ 13335 h 163830"/>
                      <a:gd name="connsiteX17" fmla="*/ 193286 w 404741"/>
                      <a:gd name="connsiteY17" fmla="*/ 9525 h 163830"/>
                      <a:gd name="connsiteX18" fmla="*/ 181856 w 404741"/>
                      <a:gd name="connsiteY18" fmla="*/ 3810 h 163830"/>
                      <a:gd name="connsiteX19" fmla="*/ 86606 w 404741"/>
                      <a:gd name="connsiteY19" fmla="*/ 0 h 163830"/>
                      <a:gd name="connsiteX20" fmla="*/ 29456 w 404741"/>
                      <a:gd name="connsiteY20" fmla="*/ 1905 h 163830"/>
                      <a:gd name="connsiteX21" fmla="*/ 18026 w 404741"/>
                      <a:gd name="connsiteY21" fmla="*/ 7620 h 163830"/>
                      <a:gd name="connsiteX22" fmla="*/ 4691 w 404741"/>
                      <a:gd name="connsiteY22" fmla="*/ 11430 h 163830"/>
                      <a:gd name="connsiteX23" fmla="*/ 2786 w 404741"/>
                      <a:gd name="connsiteY23" fmla="*/ 47625 h 163830"/>
                      <a:gd name="connsiteX24" fmla="*/ 10406 w 404741"/>
                      <a:gd name="connsiteY24" fmla="*/ 49530 h 163830"/>
                      <a:gd name="connsiteX25" fmla="*/ 21836 w 404741"/>
                      <a:gd name="connsiteY25" fmla="*/ 53340 h 163830"/>
                      <a:gd name="connsiteX26" fmla="*/ 65651 w 404741"/>
                      <a:gd name="connsiteY26" fmla="*/ 66675 h 163830"/>
                      <a:gd name="connsiteX27" fmla="*/ 107561 w 404741"/>
                      <a:gd name="connsiteY27" fmla="*/ 70485 h 163830"/>
                      <a:gd name="connsiteX28" fmla="*/ 128516 w 404741"/>
                      <a:gd name="connsiteY28" fmla="*/ 66675 h 163830"/>
                      <a:gd name="connsiteX29" fmla="*/ 139946 w 404741"/>
                      <a:gd name="connsiteY29" fmla="*/ 64770 h 163830"/>
                      <a:gd name="connsiteX30" fmla="*/ 147566 w 404741"/>
                      <a:gd name="connsiteY30" fmla="*/ 66675 h 163830"/>
                      <a:gd name="connsiteX31" fmla="*/ 164711 w 404741"/>
                      <a:gd name="connsiteY31" fmla="*/ 72390 h 163830"/>
                      <a:gd name="connsiteX32" fmla="*/ 178046 w 404741"/>
                      <a:gd name="connsiteY32" fmla="*/ 76200 h 163830"/>
                      <a:gd name="connsiteX33" fmla="*/ 187571 w 404741"/>
                      <a:gd name="connsiteY33" fmla="*/ 80010 h 163830"/>
                      <a:gd name="connsiteX34" fmla="*/ 195191 w 404741"/>
                      <a:gd name="connsiteY34" fmla="*/ 81915 h 163830"/>
                      <a:gd name="connsiteX35" fmla="*/ 214241 w 404741"/>
                      <a:gd name="connsiteY35" fmla="*/ 85725 h 163830"/>
                      <a:gd name="connsiteX36" fmla="*/ 219956 w 404741"/>
                      <a:gd name="connsiteY36" fmla="*/ 91440 h 163830"/>
                      <a:gd name="connsiteX37" fmla="*/ 225671 w 404741"/>
                      <a:gd name="connsiteY37" fmla="*/ 93345 h 163830"/>
                      <a:gd name="connsiteX38" fmla="*/ 231386 w 404741"/>
                      <a:gd name="connsiteY38" fmla="*/ 97155 h 163830"/>
                      <a:gd name="connsiteX39" fmla="*/ 256151 w 404741"/>
                      <a:gd name="connsiteY39" fmla="*/ 100965 h 163830"/>
                      <a:gd name="connsiteX40" fmla="*/ 269486 w 404741"/>
                      <a:gd name="connsiteY40" fmla="*/ 106680 h 163830"/>
                      <a:gd name="connsiteX41" fmla="*/ 280916 w 404741"/>
                      <a:gd name="connsiteY41" fmla="*/ 112395 h 163830"/>
                      <a:gd name="connsiteX42" fmla="*/ 284726 w 404741"/>
                      <a:gd name="connsiteY42" fmla="*/ 118110 h 163830"/>
                      <a:gd name="connsiteX43" fmla="*/ 286631 w 404741"/>
                      <a:gd name="connsiteY43" fmla="*/ 123825 h 163830"/>
                      <a:gd name="connsiteX44" fmla="*/ 298061 w 404741"/>
                      <a:gd name="connsiteY44" fmla="*/ 129540 h 163830"/>
                      <a:gd name="connsiteX45" fmla="*/ 303776 w 404741"/>
                      <a:gd name="connsiteY45" fmla="*/ 140970 h 163830"/>
                      <a:gd name="connsiteX46" fmla="*/ 309491 w 404741"/>
                      <a:gd name="connsiteY46" fmla="*/ 144780 h 163830"/>
                      <a:gd name="connsiteX47" fmla="*/ 315206 w 404741"/>
                      <a:gd name="connsiteY47" fmla="*/ 150495 h 163830"/>
                      <a:gd name="connsiteX48" fmla="*/ 326636 w 404741"/>
                      <a:gd name="connsiteY48" fmla="*/ 158115 h 163830"/>
                      <a:gd name="connsiteX49" fmla="*/ 345686 w 404741"/>
                      <a:gd name="connsiteY49" fmla="*/ 160020 h 163830"/>
                      <a:gd name="connsiteX50" fmla="*/ 360926 w 404741"/>
                      <a:gd name="connsiteY50" fmla="*/ 163830 h 163830"/>
                      <a:gd name="connsiteX51" fmla="*/ 370451 w 404741"/>
                      <a:gd name="connsiteY51" fmla="*/ 161925 h 163830"/>
                      <a:gd name="connsiteX52" fmla="*/ 372356 w 404741"/>
                      <a:gd name="connsiteY52" fmla="*/ 156210 h 163830"/>
                      <a:gd name="connsiteX53" fmla="*/ 376166 w 404741"/>
                      <a:gd name="connsiteY53" fmla="*/ 146685 h 163830"/>
                      <a:gd name="connsiteX54" fmla="*/ 379976 w 404741"/>
                      <a:gd name="connsiteY54" fmla="*/ 127635 h 163830"/>
                      <a:gd name="connsiteX55" fmla="*/ 383786 w 404741"/>
                      <a:gd name="connsiteY55" fmla="*/ 121920 h 163830"/>
                      <a:gd name="connsiteX56" fmla="*/ 385691 w 404741"/>
                      <a:gd name="connsiteY56" fmla="*/ 112395 h 163830"/>
                      <a:gd name="connsiteX57" fmla="*/ 404741 w 404741"/>
                      <a:gd name="connsiteY57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37101 w 404741"/>
                      <a:gd name="connsiteY12" fmla="*/ 32385 h 163830"/>
                      <a:gd name="connsiteX13" fmla="*/ 225671 w 404741"/>
                      <a:gd name="connsiteY13" fmla="*/ 22860 h 163830"/>
                      <a:gd name="connsiteX14" fmla="*/ 227576 w 404741"/>
                      <a:gd name="connsiteY14" fmla="*/ 15240 h 163830"/>
                      <a:gd name="connsiteX15" fmla="*/ 204716 w 404741"/>
                      <a:gd name="connsiteY15" fmla="*/ 13335 h 163830"/>
                      <a:gd name="connsiteX16" fmla="*/ 193286 w 404741"/>
                      <a:gd name="connsiteY16" fmla="*/ 9525 h 163830"/>
                      <a:gd name="connsiteX17" fmla="*/ 181856 w 404741"/>
                      <a:gd name="connsiteY17" fmla="*/ 3810 h 163830"/>
                      <a:gd name="connsiteX18" fmla="*/ 86606 w 404741"/>
                      <a:gd name="connsiteY18" fmla="*/ 0 h 163830"/>
                      <a:gd name="connsiteX19" fmla="*/ 29456 w 404741"/>
                      <a:gd name="connsiteY19" fmla="*/ 1905 h 163830"/>
                      <a:gd name="connsiteX20" fmla="*/ 18026 w 404741"/>
                      <a:gd name="connsiteY20" fmla="*/ 7620 h 163830"/>
                      <a:gd name="connsiteX21" fmla="*/ 4691 w 404741"/>
                      <a:gd name="connsiteY21" fmla="*/ 11430 h 163830"/>
                      <a:gd name="connsiteX22" fmla="*/ 2786 w 404741"/>
                      <a:gd name="connsiteY22" fmla="*/ 47625 h 163830"/>
                      <a:gd name="connsiteX23" fmla="*/ 10406 w 404741"/>
                      <a:gd name="connsiteY23" fmla="*/ 49530 h 163830"/>
                      <a:gd name="connsiteX24" fmla="*/ 21836 w 404741"/>
                      <a:gd name="connsiteY24" fmla="*/ 53340 h 163830"/>
                      <a:gd name="connsiteX25" fmla="*/ 65651 w 404741"/>
                      <a:gd name="connsiteY25" fmla="*/ 66675 h 163830"/>
                      <a:gd name="connsiteX26" fmla="*/ 107561 w 404741"/>
                      <a:gd name="connsiteY26" fmla="*/ 70485 h 163830"/>
                      <a:gd name="connsiteX27" fmla="*/ 128516 w 404741"/>
                      <a:gd name="connsiteY27" fmla="*/ 66675 h 163830"/>
                      <a:gd name="connsiteX28" fmla="*/ 139946 w 404741"/>
                      <a:gd name="connsiteY28" fmla="*/ 64770 h 163830"/>
                      <a:gd name="connsiteX29" fmla="*/ 147566 w 404741"/>
                      <a:gd name="connsiteY29" fmla="*/ 66675 h 163830"/>
                      <a:gd name="connsiteX30" fmla="*/ 164711 w 404741"/>
                      <a:gd name="connsiteY30" fmla="*/ 72390 h 163830"/>
                      <a:gd name="connsiteX31" fmla="*/ 178046 w 404741"/>
                      <a:gd name="connsiteY31" fmla="*/ 76200 h 163830"/>
                      <a:gd name="connsiteX32" fmla="*/ 187571 w 404741"/>
                      <a:gd name="connsiteY32" fmla="*/ 80010 h 163830"/>
                      <a:gd name="connsiteX33" fmla="*/ 195191 w 404741"/>
                      <a:gd name="connsiteY33" fmla="*/ 81915 h 163830"/>
                      <a:gd name="connsiteX34" fmla="*/ 214241 w 404741"/>
                      <a:gd name="connsiteY34" fmla="*/ 85725 h 163830"/>
                      <a:gd name="connsiteX35" fmla="*/ 219956 w 404741"/>
                      <a:gd name="connsiteY35" fmla="*/ 91440 h 163830"/>
                      <a:gd name="connsiteX36" fmla="*/ 225671 w 404741"/>
                      <a:gd name="connsiteY36" fmla="*/ 93345 h 163830"/>
                      <a:gd name="connsiteX37" fmla="*/ 231386 w 404741"/>
                      <a:gd name="connsiteY37" fmla="*/ 97155 h 163830"/>
                      <a:gd name="connsiteX38" fmla="*/ 256151 w 404741"/>
                      <a:gd name="connsiteY38" fmla="*/ 100965 h 163830"/>
                      <a:gd name="connsiteX39" fmla="*/ 269486 w 404741"/>
                      <a:gd name="connsiteY39" fmla="*/ 106680 h 163830"/>
                      <a:gd name="connsiteX40" fmla="*/ 280916 w 404741"/>
                      <a:gd name="connsiteY40" fmla="*/ 112395 h 163830"/>
                      <a:gd name="connsiteX41" fmla="*/ 284726 w 404741"/>
                      <a:gd name="connsiteY41" fmla="*/ 118110 h 163830"/>
                      <a:gd name="connsiteX42" fmla="*/ 286631 w 404741"/>
                      <a:gd name="connsiteY42" fmla="*/ 123825 h 163830"/>
                      <a:gd name="connsiteX43" fmla="*/ 298061 w 404741"/>
                      <a:gd name="connsiteY43" fmla="*/ 129540 h 163830"/>
                      <a:gd name="connsiteX44" fmla="*/ 303776 w 404741"/>
                      <a:gd name="connsiteY44" fmla="*/ 140970 h 163830"/>
                      <a:gd name="connsiteX45" fmla="*/ 309491 w 404741"/>
                      <a:gd name="connsiteY45" fmla="*/ 144780 h 163830"/>
                      <a:gd name="connsiteX46" fmla="*/ 315206 w 404741"/>
                      <a:gd name="connsiteY46" fmla="*/ 150495 h 163830"/>
                      <a:gd name="connsiteX47" fmla="*/ 326636 w 404741"/>
                      <a:gd name="connsiteY47" fmla="*/ 158115 h 163830"/>
                      <a:gd name="connsiteX48" fmla="*/ 345686 w 404741"/>
                      <a:gd name="connsiteY48" fmla="*/ 160020 h 163830"/>
                      <a:gd name="connsiteX49" fmla="*/ 360926 w 404741"/>
                      <a:gd name="connsiteY49" fmla="*/ 163830 h 163830"/>
                      <a:gd name="connsiteX50" fmla="*/ 370451 w 404741"/>
                      <a:gd name="connsiteY50" fmla="*/ 161925 h 163830"/>
                      <a:gd name="connsiteX51" fmla="*/ 372356 w 404741"/>
                      <a:gd name="connsiteY51" fmla="*/ 156210 h 163830"/>
                      <a:gd name="connsiteX52" fmla="*/ 376166 w 404741"/>
                      <a:gd name="connsiteY52" fmla="*/ 146685 h 163830"/>
                      <a:gd name="connsiteX53" fmla="*/ 379976 w 404741"/>
                      <a:gd name="connsiteY53" fmla="*/ 127635 h 163830"/>
                      <a:gd name="connsiteX54" fmla="*/ 383786 w 404741"/>
                      <a:gd name="connsiteY54" fmla="*/ 121920 h 163830"/>
                      <a:gd name="connsiteX55" fmla="*/ 385691 w 404741"/>
                      <a:gd name="connsiteY55" fmla="*/ 112395 h 163830"/>
                      <a:gd name="connsiteX56" fmla="*/ 404741 w 404741"/>
                      <a:gd name="connsiteY56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5671 w 404741"/>
                      <a:gd name="connsiteY12" fmla="*/ 22860 h 163830"/>
                      <a:gd name="connsiteX13" fmla="*/ 227576 w 404741"/>
                      <a:gd name="connsiteY13" fmla="*/ 15240 h 163830"/>
                      <a:gd name="connsiteX14" fmla="*/ 204716 w 404741"/>
                      <a:gd name="connsiteY14" fmla="*/ 13335 h 163830"/>
                      <a:gd name="connsiteX15" fmla="*/ 193286 w 404741"/>
                      <a:gd name="connsiteY15" fmla="*/ 9525 h 163830"/>
                      <a:gd name="connsiteX16" fmla="*/ 181856 w 404741"/>
                      <a:gd name="connsiteY16" fmla="*/ 3810 h 163830"/>
                      <a:gd name="connsiteX17" fmla="*/ 86606 w 404741"/>
                      <a:gd name="connsiteY17" fmla="*/ 0 h 163830"/>
                      <a:gd name="connsiteX18" fmla="*/ 29456 w 404741"/>
                      <a:gd name="connsiteY18" fmla="*/ 1905 h 163830"/>
                      <a:gd name="connsiteX19" fmla="*/ 18026 w 404741"/>
                      <a:gd name="connsiteY19" fmla="*/ 7620 h 163830"/>
                      <a:gd name="connsiteX20" fmla="*/ 4691 w 404741"/>
                      <a:gd name="connsiteY20" fmla="*/ 11430 h 163830"/>
                      <a:gd name="connsiteX21" fmla="*/ 2786 w 404741"/>
                      <a:gd name="connsiteY21" fmla="*/ 47625 h 163830"/>
                      <a:gd name="connsiteX22" fmla="*/ 10406 w 404741"/>
                      <a:gd name="connsiteY22" fmla="*/ 49530 h 163830"/>
                      <a:gd name="connsiteX23" fmla="*/ 21836 w 404741"/>
                      <a:gd name="connsiteY23" fmla="*/ 53340 h 163830"/>
                      <a:gd name="connsiteX24" fmla="*/ 65651 w 404741"/>
                      <a:gd name="connsiteY24" fmla="*/ 66675 h 163830"/>
                      <a:gd name="connsiteX25" fmla="*/ 107561 w 404741"/>
                      <a:gd name="connsiteY25" fmla="*/ 70485 h 163830"/>
                      <a:gd name="connsiteX26" fmla="*/ 128516 w 404741"/>
                      <a:gd name="connsiteY26" fmla="*/ 66675 h 163830"/>
                      <a:gd name="connsiteX27" fmla="*/ 139946 w 404741"/>
                      <a:gd name="connsiteY27" fmla="*/ 64770 h 163830"/>
                      <a:gd name="connsiteX28" fmla="*/ 147566 w 404741"/>
                      <a:gd name="connsiteY28" fmla="*/ 66675 h 163830"/>
                      <a:gd name="connsiteX29" fmla="*/ 164711 w 404741"/>
                      <a:gd name="connsiteY29" fmla="*/ 72390 h 163830"/>
                      <a:gd name="connsiteX30" fmla="*/ 178046 w 404741"/>
                      <a:gd name="connsiteY30" fmla="*/ 76200 h 163830"/>
                      <a:gd name="connsiteX31" fmla="*/ 187571 w 404741"/>
                      <a:gd name="connsiteY31" fmla="*/ 80010 h 163830"/>
                      <a:gd name="connsiteX32" fmla="*/ 195191 w 404741"/>
                      <a:gd name="connsiteY32" fmla="*/ 81915 h 163830"/>
                      <a:gd name="connsiteX33" fmla="*/ 214241 w 404741"/>
                      <a:gd name="connsiteY33" fmla="*/ 85725 h 163830"/>
                      <a:gd name="connsiteX34" fmla="*/ 219956 w 404741"/>
                      <a:gd name="connsiteY34" fmla="*/ 91440 h 163830"/>
                      <a:gd name="connsiteX35" fmla="*/ 225671 w 404741"/>
                      <a:gd name="connsiteY35" fmla="*/ 93345 h 163830"/>
                      <a:gd name="connsiteX36" fmla="*/ 231386 w 404741"/>
                      <a:gd name="connsiteY36" fmla="*/ 97155 h 163830"/>
                      <a:gd name="connsiteX37" fmla="*/ 256151 w 404741"/>
                      <a:gd name="connsiteY37" fmla="*/ 100965 h 163830"/>
                      <a:gd name="connsiteX38" fmla="*/ 269486 w 404741"/>
                      <a:gd name="connsiteY38" fmla="*/ 106680 h 163830"/>
                      <a:gd name="connsiteX39" fmla="*/ 280916 w 404741"/>
                      <a:gd name="connsiteY39" fmla="*/ 112395 h 163830"/>
                      <a:gd name="connsiteX40" fmla="*/ 284726 w 404741"/>
                      <a:gd name="connsiteY40" fmla="*/ 118110 h 163830"/>
                      <a:gd name="connsiteX41" fmla="*/ 286631 w 404741"/>
                      <a:gd name="connsiteY41" fmla="*/ 123825 h 163830"/>
                      <a:gd name="connsiteX42" fmla="*/ 298061 w 404741"/>
                      <a:gd name="connsiteY42" fmla="*/ 129540 h 163830"/>
                      <a:gd name="connsiteX43" fmla="*/ 303776 w 404741"/>
                      <a:gd name="connsiteY43" fmla="*/ 140970 h 163830"/>
                      <a:gd name="connsiteX44" fmla="*/ 309491 w 404741"/>
                      <a:gd name="connsiteY44" fmla="*/ 144780 h 163830"/>
                      <a:gd name="connsiteX45" fmla="*/ 315206 w 404741"/>
                      <a:gd name="connsiteY45" fmla="*/ 150495 h 163830"/>
                      <a:gd name="connsiteX46" fmla="*/ 326636 w 404741"/>
                      <a:gd name="connsiteY46" fmla="*/ 158115 h 163830"/>
                      <a:gd name="connsiteX47" fmla="*/ 345686 w 404741"/>
                      <a:gd name="connsiteY47" fmla="*/ 160020 h 163830"/>
                      <a:gd name="connsiteX48" fmla="*/ 360926 w 404741"/>
                      <a:gd name="connsiteY48" fmla="*/ 163830 h 163830"/>
                      <a:gd name="connsiteX49" fmla="*/ 370451 w 404741"/>
                      <a:gd name="connsiteY49" fmla="*/ 161925 h 163830"/>
                      <a:gd name="connsiteX50" fmla="*/ 372356 w 404741"/>
                      <a:gd name="connsiteY50" fmla="*/ 156210 h 163830"/>
                      <a:gd name="connsiteX51" fmla="*/ 376166 w 404741"/>
                      <a:gd name="connsiteY51" fmla="*/ 146685 h 163830"/>
                      <a:gd name="connsiteX52" fmla="*/ 379976 w 404741"/>
                      <a:gd name="connsiteY52" fmla="*/ 127635 h 163830"/>
                      <a:gd name="connsiteX53" fmla="*/ 383786 w 404741"/>
                      <a:gd name="connsiteY53" fmla="*/ 121920 h 163830"/>
                      <a:gd name="connsiteX54" fmla="*/ 385691 w 404741"/>
                      <a:gd name="connsiteY54" fmla="*/ 112395 h 163830"/>
                      <a:gd name="connsiteX55" fmla="*/ 404741 w 404741"/>
                      <a:gd name="connsiteY55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204716 w 404741"/>
                      <a:gd name="connsiteY13" fmla="*/ 13335 h 163830"/>
                      <a:gd name="connsiteX14" fmla="*/ 193286 w 404741"/>
                      <a:gd name="connsiteY14" fmla="*/ 9525 h 163830"/>
                      <a:gd name="connsiteX15" fmla="*/ 181856 w 404741"/>
                      <a:gd name="connsiteY15" fmla="*/ 3810 h 163830"/>
                      <a:gd name="connsiteX16" fmla="*/ 86606 w 404741"/>
                      <a:gd name="connsiteY16" fmla="*/ 0 h 163830"/>
                      <a:gd name="connsiteX17" fmla="*/ 29456 w 404741"/>
                      <a:gd name="connsiteY17" fmla="*/ 1905 h 163830"/>
                      <a:gd name="connsiteX18" fmla="*/ 18026 w 404741"/>
                      <a:gd name="connsiteY18" fmla="*/ 7620 h 163830"/>
                      <a:gd name="connsiteX19" fmla="*/ 4691 w 404741"/>
                      <a:gd name="connsiteY19" fmla="*/ 11430 h 163830"/>
                      <a:gd name="connsiteX20" fmla="*/ 2786 w 404741"/>
                      <a:gd name="connsiteY20" fmla="*/ 47625 h 163830"/>
                      <a:gd name="connsiteX21" fmla="*/ 10406 w 404741"/>
                      <a:gd name="connsiteY21" fmla="*/ 49530 h 163830"/>
                      <a:gd name="connsiteX22" fmla="*/ 21836 w 404741"/>
                      <a:gd name="connsiteY22" fmla="*/ 53340 h 163830"/>
                      <a:gd name="connsiteX23" fmla="*/ 65651 w 404741"/>
                      <a:gd name="connsiteY23" fmla="*/ 66675 h 163830"/>
                      <a:gd name="connsiteX24" fmla="*/ 107561 w 404741"/>
                      <a:gd name="connsiteY24" fmla="*/ 70485 h 163830"/>
                      <a:gd name="connsiteX25" fmla="*/ 128516 w 404741"/>
                      <a:gd name="connsiteY25" fmla="*/ 66675 h 163830"/>
                      <a:gd name="connsiteX26" fmla="*/ 139946 w 404741"/>
                      <a:gd name="connsiteY26" fmla="*/ 64770 h 163830"/>
                      <a:gd name="connsiteX27" fmla="*/ 147566 w 404741"/>
                      <a:gd name="connsiteY27" fmla="*/ 66675 h 163830"/>
                      <a:gd name="connsiteX28" fmla="*/ 164711 w 404741"/>
                      <a:gd name="connsiteY28" fmla="*/ 72390 h 163830"/>
                      <a:gd name="connsiteX29" fmla="*/ 178046 w 404741"/>
                      <a:gd name="connsiteY29" fmla="*/ 76200 h 163830"/>
                      <a:gd name="connsiteX30" fmla="*/ 187571 w 404741"/>
                      <a:gd name="connsiteY30" fmla="*/ 80010 h 163830"/>
                      <a:gd name="connsiteX31" fmla="*/ 195191 w 404741"/>
                      <a:gd name="connsiteY31" fmla="*/ 81915 h 163830"/>
                      <a:gd name="connsiteX32" fmla="*/ 214241 w 404741"/>
                      <a:gd name="connsiteY32" fmla="*/ 85725 h 163830"/>
                      <a:gd name="connsiteX33" fmla="*/ 219956 w 404741"/>
                      <a:gd name="connsiteY33" fmla="*/ 91440 h 163830"/>
                      <a:gd name="connsiteX34" fmla="*/ 225671 w 404741"/>
                      <a:gd name="connsiteY34" fmla="*/ 93345 h 163830"/>
                      <a:gd name="connsiteX35" fmla="*/ 231386 w 404741"/>
                      <a:gd name="connsiteY35" fmla="*/ 97155 h 163830"/>
                      <a:gd name="connsiteX36" fmla="*/ 256151 w 404741"/>
                      <a:gd name="connsiteY36" fmla="*/ 100965 h 163830"/>
                      <a:gd name="connsiteX37" fmla="*/ 269486 w 404741"/>
                      <a:gd name="connsiteY37" fmla="*/ 106680 h 163830"/>
                      <a:gd name="connsiteX38" fmla="*/ 280916 w 404741"/>
                      <a:gd name="connsiteY38" fmla="*/ 112395 h 163830"/>
                      <a:gd name="connsiteX39" fmla="*/ 284726 w 404741"/>
                      <a:gd name="connsiteY39" fmla="*/ 118110 h 163830"/>
                      <a:gd name="connsiteX40" fmla="*/ 286631 w 404741"/>
                      <a:gd name="connsiteY40" fmla="*/ 123825 h 163830"/>
                      <a:gd name="connsiteX41" fmla="*/ 298061 w 404741"/>
                      <a:gd name="connsiteY41" fmla="*/ 129540 h 163830"/>
                      <a:gd name="connsiteX42" fmla="*/ 303776 w 404741"/>
                      <a:gd name="connsiteY42" fmla="*/ 140970 h 163830"/>
                      <a:gd name="connsiteX43" fmla="*/ 309491 w 404741"/>
                      <a:gd name="connsiteY43" fmla="*/ 144780 h 163830"/>
                      <a:gd name="connsiteX44" fmla="*/ 315206 w 404741"/>
                      <a:gd name="connsiteY44" fmla="*/ 150495 h 163830"/>
                      <a:gd name="connsiteX45" fmla="*/ 326636 w 404741"/>
                      <a:gd name="connsiteY45" fmla="*/ 158115 h 163830"/>
                      <a:gd name="connsiteX46" fmla="*/ 345686 w 404741"/>
                      <a:gd name="connsiteY46" fmla="*/ 160020 h 163830"/>
                      <a:gd name="connsiteX47" fmla="*/ 360926 w 404741"/>
                      <a:gd name="connsiteY47" fmla="*/ 163830 h 163830"/>
                      <a:gd name="connsiteX48" fmla="*/ 370451 w 404741"/>
                      <a:gd name="connsiteY48" fmla="*/ 161925 h 163830"/>
                      <a:gd name="connsiteX49" fmla="*/ 372356 w 404741"/>
                      <a:gd name="connsiteY49" fmla="*/ 156210 h 163830"/>
                      <a:gd name="connsiteX50" fmla="*/ 376166 w 404741"/>
                      <a:gd name="connsiteY50" fmla="*/ 146685 h 163830"/>
                      <a:gd name="connsiteX51" fmla="*/ 379976 w 404741"/>
                      <a:gd name="connsiteY51" fmla="*/ 127635 h 163830"/>
                      <a:gd name="connsiteX52" fmla="*/ 383786 w 404741"/>
                      <a:gd name="connsiteY52" fmla="*/ 121920 h 163830"/>
                      <a:gd name="connsiteX53" fmla="*/ 385691 w 404741"/>
                      <a:gd name="connsiteY53" fmla="*/ 112395 h 163830"/>
                      <a:gd name="connsiteX54" fmla="*/ 404741 w 404741"/>
                      <a:gd name="connsiteY54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93286 w 404741"/>
                      <a:gd name="connsiteY13" fmla="*/ 9525 h 163830"/>
                      <a:gd name="connsiteX14" fmla="*/ 181856 w 404741"/>
                      <a:gd name="connsiteY14" fmla="*/ 3810 h 163830"/>
                      <a:gd name="connsiteX15" fmla="*/ 86606 w 404741"/>
                      <a:gd name="connsiteY15" fmla="*/ 0 h 163830"/>
                      <a:gd name="connsiteX16" fmla="*/ 29456 w 404741"/>
                      <a:gd name="connsiteY16" fmla="*/ 1905 h 163830"/>
                      <a:gd name="connsiteX17" fmla="*/ 18026 w 404741"/>
                      <a:gd name="connsiteY17" fmla="*/ 7620 h 163830"/>
                      <a:gd name="connsiteX18" fmla="*/ 4691 w 404741"/>
                      <a:gd name="connsiteY18" fmla="*/ 11430 h 163830"/>
                      <a:gd name="connsiteX19" fmla="*/ 2786 w 404741"/>
                      <a:gd name="connsiteY19" fmla="*/ 47625 h 163830"/>
                      <a:gd name="connsiteX20" fmla="*/ 10406 w 404741"/>
                      <a:gd name="connsiteY20" fmla="*/ 49530 h 163830"/>
                      <a:gd name="connsiteX21" fmla="*/ 21836 w 404741"/>
                      <a:gd name="connsiteY21" fmla="*/ 53340 h 163830"/>
                      <a:gd name="connsiteX22" fmla="*/ 65651 w 404741"/>
                      <a:gd name="connsiteY22" fmla="*/ 66675 h 163830"/>
                      <a:gd name="connsiteX23" fmla="*/ 107561 w 404741"/>
                      <a:gd name="connsiteY23" fmla="*/ 70485 h 163830"/>
                      <a:gd name="connsiteX24" fmla="*/ 128516 w 404741"/>
                      <a:gd name="connsiteY24" fmla="*/ 66675 h 163830"/>
                      <a:gd name="connsiteX25" fmla="*/ 139946 w 404741"/>
                      <a:gd name="connsiteY25" fmla="*/ 64770 h 163830"/>
                      <a:gd name="connsiteX26" fmla="*/ 147566 w 404741"/>
                      <a:gd name="connsiteY26" fmla="*/ 66675 h 163830"/>
                      <a:gd name="connsiteX27" fmla="*/ 164711 w 404741"/>
                      <a:gd name="connsiteY27" fmla="*/ 72390 h 163830"/>
                      <a:gd name="connsiteX28" fmla="*/ 178046 w 404741"/>
                      <a:gd name="connsiteY28" fmla="*/ 76200 h 163830"/>
                      <a:gd name="connsiteX29" fmla="*/ 187571 w 404741"/>
                      <a:gd name="connsiteY29" fmla="*/ 80010 h 163830"/>
                      <a:gd name="connsiteX30" fmla="*/ 195191 w 404741"/>
                      <a:gd name="connsiteY30" fmla="*/ 81915 h 163830"/>
                      <a:gd name="connsiteX31" fmla="*/ 214241 w 404741"/>
                      <a:gd name="connsiteY31" fmla="*/ 85725 h 163830"/>
                      <a:gd name="connsiteX32" fmla="*/ 219956 w 404741"/>
                      <a:gd name="connsiteY32" fmla="*/ 91440 h 163830"/>
                      <a:gd name="connsiteX33" fmla="*/ 225671 w 404741"/>
                      <a:gd name="connsiteY33" fmla="*/ 93345 h 163830"/>
                      <a:gd name="connsiteX34" fmla="*/ 231386 w 404741"/>
                      <a:gd name="connsiteY34" fmla="*/ 97155 h 163830"/>
                      <a:gd name="connsiteX35" fmla="*/ 256151 w 404741"/>
                      <a:gd name="connsiteY35" fmla="*/ 100965 h 163830"/>
                      <a:gd name="connsiteX36" fmla="*/ 269486 w 404741"/>
                      <a:gd name="connsiteY36" fmla="*/ 106680 h 163830"/>
                      <a:gd name="connsiteX37" fmla="*/ 280916 w 404741"/>
                      <a:gd name="connsiteY37" fmla="*/ 112395 h 163830"/>
                      <a:gd name="connsiteX38" fmla="*/ 284726 w 404741"/>
                      <a:gd name="connsiteY38" fmla="*/ 118110 h 163830"/>
                      <a:gd name="connsiteX39" fmla="*/ 286631 w 404741"/>
                      <a:gd name="connsiteY39" fmla="*/ 123825 h 163830"/>
                      <a:gd name="connsiteX40" fmla="*/ 298061 w 404741"/>
                      <a:gd name="connsiteY40" fmla="*/ 129540 h 163830"/>
                      <a:gd name="connsiteX41" fmla="*/ 303776 w 404741"/>
                      <a:gd name="connsiteY41" fmla="*/ 140970 h 163830"/>
                      <a:gd name="connsiteX42" fmla="*/ 309491 w 404741"/>
                      <a:gd name="connsiteY42" fmla="*/ 144780 h 163830"/>
                      <a:gd name="connsiteX43" fmla="*/ 315206 w 404741"/>
                      <a:gd name="connsiteY43" fmla="*/ 150495 h 163830"/>
                      <a:gd name="connsiteX44" fmla="*/ 326636 w 404741"/>
                      <a:gd name="connsiteY44" fmla="*/ 158115 h 163830"/>
                      <a:gd name="connsiteX45" fmla="*/ 345686 w 404741"/>
                      <a:gd name="connsiteY45" fmla="*/ 160020 h 163830"/>
                      <a:gd name="connsiteX46" fmla="*/ 360926 w 404741"/>
                      <a:gd name="connsiteY46" fmla="*/ 163830 h 163830"/>
                      <a:gd name="connsiteX47" fmla="*/ 370451 w 404741"/>
                      <a:gd name="connsiteY47" fmla="*/ 161925 h 163830"/>
                      <a:gd name="connsiteX48" fmla="*/ 372356 w 404741"/>
                      <a:gd name="connsiteY48" fmla="*/ 156210 h 163830"/>
                      <a:gd name="connsiteX49" fmla="*/ 376166 w 404741"/>
                      <a:gd name="connsiteY49" fmla="*/ 146685 h 163830"/>
                      <a:gd name="connsiteX50" fmla="*/ 379976 w 404741"/>
                      <a:gd name="connsiteY50" fmla="*/ 127635 h 163830"/>
                      <a:gd name="connsiteX51" fmla="*/ 383786 w 404741"/>
                      <a:gd name="connsiteY51" fmla="*/ 121920 h 163830"/>
                      <a:gd name="connsiteX52" fmla="*/ 385691 w 404741"/>
                      <a:gd name="connsiteY52" fmla="*/ 112395 h 163830"/>
                      <a:gd name="connsiteX53" fmla="*/ 404741 w 404741"/>
                      <a:gd name="connsiteY53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79011 w 404741"/>
                      <a:gd name="connsiteY10" fmla="*/ 51435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43781 w 404741"/>
                      <a:gd name="connsiteY5" fmla="*/ 78105 h 163830"/>
                      <a:gd name="connsiteX6" fmla="*/ 328541 w 404741"/>
                      <a:gd name="connsiteY6" fmla="*/ 70485 h 163830"/>
                      <a:gd name="connsiteX7" fmla="*/ 322826 w 404741"/>
                      <a:gd name="connsiteY7" fmla="*/ 64770 h 163830"/>
                      <a:gd name="connsiteX8" fmla="*/ 315206 w 404741"/>
                      <a:gd name="connsiteY8" fmla="*/ 62865 h 163830"/>
                      <a:gd name="connsiteX9" fmla="*/ 309491 w 404741"/>
                      <a:gd name="connsiteY9" fmla="*/ 60960 h 163830"/>
                      <a:gd name="connsiteX10" fmla="*/ 248531 w 404741"/>
                      <a:gd name="connsiteY10" fmla="*/ 20955 h 163830"/>
                      <a:gd name="connsiteX11" fmla="*/ 227576 w 404741"/>
                      <a:gd name="connsiteY11" fmla="*/ 15240 h 163830"/>
                      <a:gd name="connsiteX12" fmla="*/ 181856 w 404741"/>
                      <a:gd name="connsiteY12" fmla="*/ 3810 h 163830"/>
                      <a:gd name="connsiteX13" fmla="*/ 86606 w 404741"/>
                      <a:gd name="connsiteY13" fmla="*/ 0 h 163830"/>
                      <a:gd name="connsiteX14" fmla="*/ 29456 w 404741"/>
                      <a:gd name="connsiteY14" fmla="*/ 1905 h 163830"/>
                      <a:gd name="connsiteX15" fmla="*/ 18026 w 404741"/>
                      <a:gd name="connsiteY15" fmla="*/ 7620 h 163830"/>
                      <a:gd name="connsiteX16" fmla="*/ 4691 w 404741"/>
                      <a:gd name="connsiteY16" fmla="*/ 11430 h 163830"/>
                      <a:gd name="connsiteX17" fmla="*/ 2786 w 404741"/>
                      <a:gd name="connsiteY17" fmla="*/ 47625 h 163830"/>
                      <a:gd name="connsiteX18" fmla="*/ 10406 w 404741"/>
                      <a:gd name="connsiteY18" fmla="*/ 49530 h 163830"/>
                      <a:gd name="connsiteX19" fmla="*/ 21836 w 404741"/>
                      <a:gd name="connsiteY19" fmla="*/ 53340 h 163830"/>
                      <a:gd name="connsiteX20" fmla="*/ 65651 w 404741"/>
                      <a:gd name="connsiteY20" fmla="*/ 66675 h 163830"/>
                      <a:gd name="connsiteX21" fmla="*/ 107561 w 404741"/>
                      <a:gd name="connsiteY21" fmla="*/ 70485 h 163830"/>
                      <a:gd name="connsiteX22" fmla="*/ 128516 w 404741"/>
                      <a:gd name="connsiteY22" fmla="*/ 66675 h 163830"/>
                      <a:gd name="connsiteX23" fmla="*/ 139946 w 404741"/>
                      <a:gd name="connsiteY23" fmla="*/ 64770 h 163830"/>
                      <a:gd name="connsiteX24" fmla="*/ 147566 w 404741"/>
                      <a:gd name="connsiteY24" fmla="*/ 66675 h 163830"/>
                      <a:gd name="connsiteX25" fmla="*/ 164711 w 404741"/>
                      <a:gd name="connsiteY25" fmla="*/ 72390 h 163830"/>
                      <a:gd name="connsiteX26" fmla="*/ 178046 w 404741"/>
                      <a:gd name="connsiteY26" fmla="*/ 76200 h 163830"/>
                      <a:gd name="connsiteX27" fmla="*/ 187571 w 404741"/>
                      <a:gd name="connsiteY27" fmla="*/ 80010 h 163830"/>
                      <a:gd name="connsiteX28" fmla="*/ 195191 w 404741"/>
                      <a:gd name="connsiteY28" fmla="*/ 81915 h 163830"/>
                      <a:gd name="connsiteX29" fmla="*/ 214241 w 404741"/>
                      <a:gd name="connsiteY29" fmla="*/ 85725 h 163830"/>
                      <a:gd name="connsiteX30" fmla="*/ 219956 w 404741"/>
                      <a:gd name="connsiteY30" fmla="*/ 91440 h 163830"/>
                      <a:gd name="connsiteX31" fmla="*/ 225671 w 404741"/>
                      <a:gd name="connsiteY31" fmla="*/ 93345 h 163830"/>
                      <a:gd name="connsiteX32" fmla="*/ 231386 w 404741"/>
                      <a:gd name="connsiteY32" fmla="*/ 97155 h 163830"/>
                      <a:gd name="connsiteX33" fmla="*/ 256151 w 404741"/>
                      <a:gd name="connsiteY33" fmla="*/ 100965 h 163830"/>
                      <a:gd name="connsiteX34" fmla="*/ 269486 w 404741"/>
                      <a:gd name="connsiteY34" fmla="*/ 106680 h 163830"/>
                      <a:gd name="connsiteX35" fmla="*/ 280916 w 404741"/>
                      <a:gd name="connsiteY35" fmla="*/ 112395 h 163830"/>
                      <a:gd name="connsiteX36" fmla="*/ 284726 w 404741"/>
                      <a:gd name="connsiteY36" fmla="*/ 118110 h 163830"/>
                      <a:gd name="connsiteX37" fmla="*/ 286631 w 404741"/>
                      <a:gd name="connsiteY37" fmla="*/ 123825 h 163830"/>
                      <a:gd name="connsiteX38" fmla="*/ 298061 w 404741"/>
                      <a:gd name="connsiteY38" fmla="*/ 129540 h 163830"/>
                      <a:gd name="connsiteX39" fmla="*/ 303776 w 404741"/>
                      <a:gd name="connsiteY39" fmla="*/ 140970 h 163830"/>
                      <a:gd name="connsiteX40" fmla="*/ 309491 w 404741"/>
                      <a:gd name="connsiteY40" fmla="*/ 144780 h 163830"/>
                      <a:gd name="connsiteX41" fmla="*/ 315206 w 404741"/>
                      <a:gd name="connsiteY41" fmla="*/ 150495 h 163830"/>
                      <a:gd name="connsiteX42" fmla="*/ 326636 w 404741"/>
                      <a:gd name="connsiteY42" fmla="*/ 158115 h 163830"/>
                      <a:gd name="connsiteX43" fmla="*/ 345686 w 404741"/>
                      <a:gd name="connsiteY43" fmla="*/ 160020 h 163830"/>
                      <a:gd name="connsiteX44" fmla="*/ 360926 w 404741"/>
                      <a:gd name="connsiteY44" fmla="*/ 163830 h 163830"/>
                      <a:gd name="connsiteX45" fmla="*/ 370451 w 404741"/>
                      <a:gd name="connsiteY45" fmla="*/ 161925 h 163830"/>
                      <a:gd name="connsiteX46" fmla="*/ 372356 w 404741"/>
                      <a:gd name="connsiteY46" fmla="*/ 156210 h 163830"/>
                      <a:gd name="connsiteX47" fmla="*/ 376166 w 404741"/>
                      <a:gd name="connsiteY47" fmla="*/ 146685 h 163830"/>
                      <a:gd name="connsiteX48" fmla="*/ 379976 w 404741"/>
                      <a:gd name="connsiteY48" fmla="*/ 127635 h 163830"/>
                      <a:gd name="connsiteX49" fmla="*/ 383786 w 404741"/>
                      <a:gd name="connsiteY49" fmla="*/ 121920 h 163830"/>
                      <a:gd name="connsiteX50" fmla="*/ 385691 w 404741"/>
                      <a:gd name="connsiteY50" fmla="*/ 112395 h 163830"/>
                      <a:gd name="connsiteX51" fmla="*/ 404741 w 404741"/>
                      <a:gd name="connsiteY51" fmla="*/ 106680 h 163830"/>
                      <a:gd name="connsiteX0" fmla="*/ 404741 w 404741"/>
                      <a:gd name="connsiteY0" fmla="*/ 106680 h 163830"/>
                      <a:gd name="connsiteX1" fmla="*/ 404741 w 404741"/>
                      <a:gd name="connsiteY1" fmla="*/ 106680 h 163830"/>
                      <a:gd name="connsiteX2" fmla="*/ 383786 w 404741"/>
                      <a:gd name="connsiteY2" fmla="*/ 99060 h 163830"/>
                      <a:gd name="connsiteX3" fmla="*/ 372356 w 404741"/>
                      <a:gd name="connsiteY3" fmla="*/ 91440 h 163830"/>
                      <a:gd name="connsiteX4" fmla="*/ 360926 w 404741"/>
                      <a:gd name="connsiteY4" fmla="*/ 87630 h 163830"/>
                      <a:gd name="connsiteX5" fmla="*/ 351401 w 404741"/>
                      <a:gd name="connsiteY5" fmla="*/ 78105 h 163830"/>
                      <a:gd name="connsiteX6" fmla="*/ 343781 w 404741"/>
                      <a:gd name="connsiteY6" fmla="*/ 78105 h 163830"/>
                      <a:gd name="connsiteX7" fmla="*/ 328541 w 404741"/>
                      <a:gd name="connsiteY7" fmla="*/ 70485 h 163830"/>
                      <a:gd name="connsiteX8" fmla="*/ 322826 w 404741"/>
                      <a:gd name="connsiteY8" fmla="*/ 64770 h 163830"/>
                      <a:gd name="connsiteX9" fmla="*/ 315206 w 404741"/>
                      <a:gd name="connsiteY9" fmla="*/ 62865 h 163830"/>
                      <a:gd name="connsiteX10" fmla="*/ 309491 w 404741"/>
                      <a:gd name="connsiteY10" fmla="*/ 60960 h 163830"/>
                      <a:gd name="connsiteX11" fmla="*/ 248531 w 404741"/>
                      <a:gd name="connsiteY11" fmla="*/ 20955 h 163830"/>
                      <a:gd name="connsiteX12" fmla="*/ 227576 w 404741"/>
                      <a:gd name="connsiteY12" fmla="*/ 15240 h 163830"/>
                      <a:gd name="connsiteX13" fmla="*/ 181856 w 404741"/>
                      <a:gd name="connsiteY13" fmla="*/ 3810 h 163830"/>
                      <a:gd name="connsiteX14" fmla="*/ 86606 w 404741"/>
                      <a:gd name="connsiteY14" fmla="*/ 0 h 163830"/>
                      <a:gd name="connsiteX15" fmla="*/ 29456 w 404741"/>
                      <a:gd name="connsiteY15" fmla="*/ 1905 h 163830"/>
                      <a:gd name="connsiteX16" fmla="*/ 18026 w 404741"/>
                      <a:gd name="connsiteY16" fmla="*/ 7620 h 163830"/>
                      <a:gd name="connsiteX17" fmla="*/ 4691 w 404741"/>
                      <a:gd name="connsiteY17" fmla="*/ 11430 h 163830"/>
                      <a:gd name="connsiteX18" fmla="*/ 2786 w 404741"/>
                      <a:gd name="connsiteY18" fmla="*/ 47625 h 163830"/>
                      <a:gd name="connsiteX19" fmla="*/ 10406 w 404741"/>
                      <a:gd name="connsiteY19" fmla="*/ 49530 h 163830"/>
                      <a:gd name="connsiteX20" fmla="*/ 21836 w 404741"/>
                      <a:gd name="connsiteY20" fmla="*/ 53340 h 163830"/>
                      <a:gd name="connsiteX21" fmla="*/ 65651 w 404741"/>
                      <a:gd name="connsiteY21" fmla="*/ 66675 h 163830"/>
                      <a:gd name="connsiteX22" fmla="*/ 107561 w 404741"/>
                      <a:gd name="connsiteY22" fmla="*/ 70485 h 163830"/>
                      <a:gd name="connsiteX23" fmla="*/ 128516 w 404741"/>
                      <a:gd name="connsiteY23" fmla="*/ 66675 h 163830"/>
                      <a:gd name="connsiteX24" fmla="*/ 139946 w 404741"/>
                      <a:gd name="connsiteY24" fmla="*/ 64770 h 163830"/>
                      <a:gd name="connsiteX25" fmla="*/ 147566 w 404741"/>
                      <a:gd name="connsiteY25" fmla="*/ 66675 h 163830"/>
                      <a:gd name="connsiteX26" fmla="*/ 164711 w 404741"/>
                      <a:gd name="connsiteY26" fmla="*/ 72390 h 163830"/>
                      <a:gd name="connsiteX27" fmla="*/ 178046 w 404741"/>
                      <a:gd name="connsiteY27" fmla="*/ 76200 h 163830"/>
                      <a:gd name="connsiteX28" fmla="*/ 187571 w 404741"/>
                      <a:gd name="connsiteY28" fmla="*/ 80010 h 163830"/>
                      <a:gd name="connsiteX29" fmla="*/ 195191 w 404741"/>
                      <a:gd name="connsiteY29" fmla="*/ 81915 h 163830"/>
                      <a:gd name="connsiteX30" fmla="*/ 214241 w 404741"/>
                      <a:gd name="connsiteY30" fmla="*/ 85725 h 163830"/>
                      <a:gd name="connsiteX31" fmla="*/ 219956 w 404741"/>
                      <a:gd name="connsiteY31" fmla="*/ 91440 h 163830"/>
                      <a:gd name="connsiteX32" fmla="*/ 225671 w 404741"/>
                      <a:gd name="connsiteY32" fmla="*/ 93345 h 163830"/>
                      <a:gd name="connsiteX33" fmla="*/ 231386 w 404741"/>
                      <a:gd name="connsiteY33" fmla="*/ 97155 h 163830"/>
                      <a:gd name="connsiteX34" fmla="*/ 256151 w 404741"/>
                      <a:gd name="connsiteY34" fmla="*/ 100965 h 163830"/>
                      <a:gd name="connsiteX35" fmla="*/ 269486 w 404741"/>
                      <a:gd name="connsiteY35" fmla="*/ 106680 h 163830"/>
                      <a:gd name="connsiteX36" fmla="*/ 280916 w 404741"/>
                      <a:gd name="connsiteY36" fmla="*/ 112395 h 163830"/>
                      <a:gd name="connsiteX37" fmla="*/ 284726 w 404741"/>
                      <a:gd name="connsiteY37" fmla="*/ 118110 h 163830"/>
                      <a:gd name="connsiteX38" fmla="*/ 286631 w 404741"/>
                      <a:gd name="connsiteY38" fmla="*/ 123825 h 163830"/>
                      <a:gd name="connsiteX39" fmla="*/ 298061 w 404741"/>
                      <a:gd name="connsiteY39" fmla="*/ 129540 h 163830"/>
                      <a:gd name="connsiteX40" fmla="*/ 303776 w 404741"/>
                      <a:gd name="connsiteY40" fmla="*/ 140970 h 163830"/>
                      <a:gd name="connsiteX41" fmla="*/ 309491 w 404741"/>
                      <a:gd name="connsiteY41" fmla="*/ 144780 h 163830"/>
                      <a:gd name="connsiteX42" fmla="*/ 315206 w 404741"/>
                      <a:gd name="connsiteY42" fmla="*/ 150495 h 163830"/>
                      <a:gd name="connsiteX43" fmla="*/ 326636 w 404741"/>
                      <a:gd name="connsiteY43" fmla="*/ 158115 h 163830"/>
                      <a:gd name="connsiteX44" fmla="*/ 345686 w 404741"/>
                      <a:gd name="connsiteY44" fmla="*/ 160020 h 163830"/>
                      <a:gd name="connsiteX45" fmla="*/ 360926 w 404741"/>
                      <a:gd name="connsiteY45" fmla="*/ 163830 h 163830"/>
                      <a:gd name="connsiteX46" fmla="*/ 370451 w 404741"/>
                      <a:gd name="connsiteY46" fmla="*/ 161925 h 163830"/>
                      <a:gd name="connsiteX47" fmla="*/ 372356 w 404741"/>
                      <a:gd name="connsiteY47" fmla="*/ 156210 h 163830"/>
                      <a:gd name="connsiteX48" fmla="*/ 376166 w 404741"/>
                      <a:gd name="connsiteY48" fmla="*/ 146685 h 163830"/>
                      <a:gd name="connsiteX49" fmla="*/ 379976 w 404741"/>
                      <a:gd name="connsiteY49" fmla="*/ 127635 h 163830"/>
                      <a:gd name="connsiteX50" fmla="*/ 383786 w 404741"/>
                      <a:gd name="connsiteY50" fmla="*/ 121920 h 163830"/>
                      <a:gd name="connsiteX51" fmla="*/ 385691 w 404741"/>
                      <a:gd name="connsiteY51" fmla="*/ 112395 h 163830"/>
                      <a:gd name="connsiteX52" fmla="*/ 404741 w 404741"/>
                      <a:gd name="connsiteY52" fmla="*/ 106680 h 163830"/>
                      <a:gd name="connsiteX0" fmla="*/ 385691 w 404745"/>
                      <a:gd name="connsiteY0" fmla="*/ 112395 h 163830"/>
                      <a:gd name="connsiteX1" fmla="*/ 404741 w 404745"/>
                      <a:gd name="connsiteY1" fmla="*/ 106680 h 163830"/>
                      <a:gd name="connsiteX2" fmla="*/ 383786 w 404745"/>
                      <a:gd name="connsiteY2" fmla="*/ 99060 h 163830"/>
                      <a:gd name="connsiteX3" fmla="*/ 372356 w 404745"/>
                      <a:gd name="connsiteY3" fmla="*/ 91440 h 163830"/>
                      <a:gd name="connsiteX4" fmla="*/ 360926 w 404745"/>
                      <a:gd name="connsiteY4" fmla="*/ 87630 h 163830"/>
                      <a:gd name="connsiteX5" fmla="*/ 351401 w 404745"/>
                      <a:gd name="connsiteY5" fmla="*/ 78105 h 163830"/>
                      <a:gd name="connsiteX6" fmla="*/ 343781 w 404745"/>
                      <a:gd name="connsiteY6" fmla="*/ 78105 h 163830"/>
                      <a:gd name="connsiteX7" fmla="*/ 328541 w 404745"/>
                      <a:gd name="connsiteY7" fmla="*/ 70485 h 163830"/>
                      <a:gd name="connsiteX8" fmla="*/ 322826 w 404745"/>
                      <a:gd name="connsiteY8" fmla="*/ 64770 h 163830"/>
                      <a:gd name="connsiteX9" fmla="*/ 315206 w 404745"/>
                      <a:gd name="connsiteY9" fmla="*/ 62865 h 163830"/>
                      <a:gd name="connsiteX10" fmla="*/ 309491 w 404745"/>
                      <a:gd name="connsiteY10" fmla="*/ 60960 h 163830"/>
                      <a:gd name="connsiteX11" fmla="*/ 248531 w 404745"/>
                      <a:gd name="connsiteY11" fmla="*/ 20955 h 163830"/>
                      <a:gd name="connsiteX12" fmla="*/ 227576 w 404745"/>
                      <a:gd name="connsiteY12" fmla="*/ 15240 h 163830"/>
                      <a:gd name="connsiteX13" fmla="*/ 181856 w 404745"/>
                      <a:gd name="connsiteY13" fmla="*/ 3810 h 163830"/>
                      <a:gd name="connsiteX14" fmla="*/ 86606 w 404745"/>
                      <a:gd name="connsiteY14" fmla="*/ 0 h 163830"/>
                      <a:gd name="connsiteX15" fmla="*/ 29456 w 404745"/>
                      <a:gd name="connsiteY15" fmla="*/ 1905 h 163830"/>
                      <a:gd name="connsiteX16" fmla="*/ 18026 w 404745"/>
                      <a:gd name="connsiteY16" fmla="*/ 7620 h 163830"/>
                      <a:gd name="connsiteX17" fmla="*/ 4691 w 404745"/>
                      <a:gd name="connsiteY17" fmla="*/ 11430 h 163830"/>
                      <a:gd name="connsiteX18" fmla="*/ 2786 w 404745"/>
                      <a:gd name="connsiteY18" fmla="*/ 47625 h 163830"/>
                      <a:gd name="connsiteX19" fmla="*/ 10406 w 404745"/>
                      <a:gd name="connsiteY19" fmla="*/ 49530 h 163830"/>
                      <a:gd name="connsiteX20" fmla="*/ 21836 w 404745"/>
                      <a:gd name="connsiteY20" fmla="*/ 53340 h 163830"/>
                      <a:gd name="connsiteX21" fmla="*/ 65651 w 404745"/>
                      <a:gd name="connsiteY21" fmla="*/ 66675 h 163830"/>
                      <a:gd name="connsiteX22" fmla="*/ 107561 w 404745"/>
                      <a:gd name="connsiteY22" fmla="*/ 70485 h 163830"/>
                      <a:gd name="connsiteX23" fmla="*/ 128516 w 404745"/>
                      <a:gd name="connsiteY23" fmla="*/ 66675 h 163830"/>
                      <a:gd name="connsiteX24" fmla="*/ 139946 w 404745"/>
                      <a:gd name="connsiteY24" fmla="*/ 64770 h 163830"/>
                      <a:gd name="connsiteX25" fmla="*/ 147566 w 404745"/>
                      <a:gd name="connsiteY25" fmla="*/ 66675 h 163830"/>
                      <a:gd name="connsiteX26" fmla="*/ 164711 w 404745"/>
                      <a:gd name="connsiteY26" fmla="*/ 72390 h 163830"/>
                      <a:gd name="connsiteX27" fmla="*/ 178046 w 404745"/>
                      <a:gd name="connsiteY27" fmla="*/ 76200 h 163830"/>
                      <a:gd name="connsiteX28" fmla="*/ 187571 w 404745"/>
                      <a:gd name="connsiteY28" fmla="*/ 80010 h 163830"/>
                      <a:gd name="connsiteX29" fmla="*/ 195191 w 404745"/>
                      <a:gd name="connsiteY29" fmla="*/ 81915 h 163830"/>
                      <a:gd name="connsiteX30" fmla="*/ 214241 w 404745"/>
                      <a:gd name="connsiteY30" fmla="*/ 85725 h 163830"/>
                      <a:gd name="connsiteX31" fmla="*/ 219956 w 404745"/>
                      <a:gd name="connsiteY31" fmla="*/ 91440 h 163830"/>
                      <a:gd name="connsiteX32" fmla="*/ 225671 w 404745"/>
                      <a:gd name="connsiteY32" fmla="*/ 93345 h 163830"/>
                      <a:gd name="connsiteX33" fmla="*/ 231386 w 404745"/>
                      <a:gd name="connsiteY33" fmla="*/ 97155 h 163830"/>
                      <a:gd name="connsiteX34" fmla="*/ 256151 w 404745"/>
                      <a:gd name="connsiteY34" fmla="*/ 100965 h 163830"/>
                      <a:gd name="connsiteX35" fmla="*/ 269486 w 404745"/>
                      <a:gd name="connsiteY35" fmla="*/ 106680 h 163830"/>
                      <a:gd name="connsiteX36" fmla="*/ 280916 w 404745"/>
                      <a:gd name="connsiteY36" fmla="*/ 112395 h 163830"/>
                      <a:gd name="connsiteX37" fmla="*/ 284726 w 404745"/>
                      <a:gd name="connsiteY37" fmla="*/ 118110 h 163830"/>
                      <a:gd name="connsiteX38" fmla="*/ 286631 w 404745"/>
                      <a:gd name="connsiteY38" fmla="*/ 123825 h 163830"/>
                      <a:gd name="connsiteX39" fmla="*/ 298061 w 404745"/>
                      <a:gd name="connsiteY39" fmla="*/ 129540 h 163830"/>
                      <a:gd name="connsiteX40" fmla="*/ 303776 w 404745"/>
                      <a:gd name="connsiteY40" fmla="*/ 140970 h 163830"/>
                      <a:gd name="connsiteX41" fmla="*/ 309491 w 404745"/>
                      <a:gd name="connsiteY41" fmla="*/ 144780 h 163830"/>
                      <a:gd name="connsiteX42" fmla="*/ 315206 w 404745"/>
                      <a:gd name="connsiteY42" fmla="*/ 150495 h 163830"/>
                      <a:gd name="connsiteX43" fmla="*/ 326636 w 404745"/>
                      <a:gd name="connsiteY43" fmla="*/ 158115 h 163830"/>
                      <a:gd name="connsiteX44" fmla="*/ 345686 w 404745"/>
                      <a:gd name="connsiteY44" fmla="*/ 160020 h 163830"/>
                      <a:gd name="connsiteX45" fmla="*/ 360926 w 404745"/>
                      <a:gd name="connsiteY45" fmla="*/ 163830 h 163830"/>
                      <a:gd name="connsiteX46" fmla="*/ 370451 w 404745"/>
                      <a:gd name="connsiteY46" fmla="*/ 161925 h 163830"/>
                      <a:gd name="connsiteX47" fmla="*/ 372356 w 404745"/>
                      <a:gd name="connsiteY47" fmla="*/ 156210 h 163830"/>
                      <a:gd name="connsiteX48" fmla="*/ 376166 w 404745"/>
                      <a:gd name="connsiteY48" fmla="*/ 146685 h 163830"/>
                      <a:gd name="connsiteX49" fmla="*/ 379976 w 404745"/>
                      <a:gd name="connsiteY49" fmla="*/ 127635 h 163830"/>
                      <a:gd name="connsiteX50" fmla="*/ 383786 w 404745"/>
                      <a:gd name="connsiteY50" fmla="*/ 121920 h 163830"/>
                      <a:gd name="connsiteX51" fmla="*/ 385691 w 404745"/>
                      <a:gd name="connsiteY51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2356 w 385706"/>
                      <a:gd name="connsiteY46" fmla="*/ 156210 h 163830"/>
                      <a:gd name="connsiteX47" fmla="*/ 376166 w 385706"/>
                      <a:gd name="connsiteY47" fmla="*/ 146685 h 163830"/>
                      <a:gd name="connsiteX48" fmla="*/ 379976 w 385706"/>
                      <a:gd name="connsiteY48" fmla="*/ 127635 h 163830"/>
                      <a:gd name="connsiteX49" fmla="*/ 383786 w 385706"/>
                      <a:gd name="connsiteY49" fmla="*/ 121920 h 163830"/>
                      <a:gd name="connsiteX50" fmla="*/ 385691 w 385706"/>
                      <a:gd name="connsiteY50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79976 w 385706"/>
                      <a:gd name="connsiteY47" fmla="*/ 127635 h 163830"/>
                      <a:gd name="connsiteX48" fmla="*/ 383786 w 385706"/>
                      <a:gd name="connsiteY48" fmla="*/ 121920 h 163830"/>
                      <a:gd name="connsiteX49" fmla="*/ 385691 w 385706"/>
                      <a:gd name="connsiteY49" fmla="*/ 112395 h 163830"/>
                      <a:gd name="connsiteX0" fmla="*/ 385691 w 385706"/>
                      <a:gd name="connsiteY0" fmla="*/ 112395 h 163830"/>
                      <a:gd name="connsiteX1" fmla="*/ 383786 w 385706"/>
                      <a:gd name="connsiteY1" fmla="*/ 99060 h 163830"/>
                      <a:gd name="connsiteX2" fmla="*/ 372356 w 385706"/>
                      <a:gd name="connsiteY2" fmla="*/ 91440 h 163830"/>
                      <a:gd name="connsiteX3" fmla="*/ 360926 w 385706"/>
                      <a:gd name="connsiteY3" fmla="*/ 87630 h 163830"/>
                      <a:gd name="connsiteX4" fmla="*/ 351401 w 385706"/>
                      <a:gd name="connsiteY4" fmla="*/ 78105 h 163830"/>
                      <a:gd name="connsiteX5" fmla="*/ 343781 w 385706"/>
                      <a:gd name="connsiteY5" fmla="*/ 78105 h 163830"/>
                      <a:gd name="connsiteX6" fmla="*/ 328541 w 385706"/>
                      <a:gd name="connsiteY6" fmla="*/ 70485 h 163830"/>
                      <a:gd name="connsiteX7" fmla="*/ 322826 w 385706"/>
                      <a:gd name="connsiteY7" fmla="*/ 64770 h 163830"/>
                      <a:gd name="connsiteX8" fmla="*/ 315206 w 385706"/>
                      <a:gd name="connsiteY8" fmla="*/ 62865 h 163830"/>
                      <a:gd name="connsiteX9" fmla="*/ 309491 w 385706"/>
                      <a:gd name="connsiteY9" fmla="*/ 60960 h 163830"/>
                      <a:gd name="connsiteX10" fmla="*/ 248531 w 385706"/>
                      <a:gd name="connsiteY10" fmla="*/ 20955 h 163830"/>
                      <a:gd name="connsiteX11" fmla="*/ 227576 w 385706"/>
                      <a:gd name="connsiteY11" fmla="*/ 15240 h 163830"/>
                      <a:gd name="connsiteX12" fmla="*/ 181856 w 385706"/>
                      <a:gd name="connsiteY12" fmla="*/ 3810 h 163830"/>
                      <a:gd name="connsiteX13" fmla="*/ 86606 w 385706"/>
                      <a:gd name="connsiteY13" fmla="*/ 0 h 163830"/>
                      <a:gd name="connsiteX14" fmla="*/ 29456 w 385706"/>
                      <a:gd name="connsiteY14" fmla="*/ 1905 h 163830"/>
                      <a:gd name="connsiteX15" fmla="*/ 18026 w 385706"/>
                      <a:gd name="connsiteY15" fmla="*/ 7620 h 163830"/>
                      <a:gd name="connsiteX16" fmla="*/ 4691 w 385706"/>
                      <a:gd name="connsiteY16" fmla="*/ 11430 h 163830"/>
                      <a:gd name="connsiteX17" fmla="*/ 2786 w 385706"/>
                      <a:gd name="connsiteY17" fmla="*/ 47625 h 163830"/>
                      <a:gd name="connsiteX18" fmla="*/ 10406 w 385706"/>
                      <a:gd name="connsiteY18" fmla="*/ 49530 h 163830"/>
                      <a:gd name="connsiteX19" fmla="*/ 21836 w 385706"/>
                      <a:gd name="connsiteY19" fmla="*/ 53340 h 163830"/>
                      <a:gd name="connsiteX20" fmla="*/ 65651 w 385706"/>
                      <a:gd name="connsiteY20" fmla="*/ 66675 h 163830"/>
                      <a:gd name="connsiteX21" fmla="*/ 107561 w 385706"/>
                      <a:gd name="connsiteY21" fmla="*/ 70485 h 163830"/>
                      <a:gd name="connsiteX22" fmla="*/ 128516 w 385706"/>
                      <a:gd name="connsiteY22" fmla="*/ 66675 h 163830"/>
                      <a:gd name="connsiteX23" fmla="*/ 139946 w 385706"/>
                      <a:gd name="connsiteY23" fmla="*/ 64770 h 163830"/>
                      <a:gd name="connsiteX24" fmla="*/ 147566 w 385706"/>
                      <a:gd name="connsiteY24" fmla="*/ 66675 h 163830"/>
                      <a:gd name="connsiteX25" fmla="*/ 164711 w 385706"/>
                      <a:gd name="connsiteY25" fmla="*/ 72390 h 163830"/>
                      <a:gd name="connsiteX26" fmla="*/ 178046 w 385706"/>
                      <a:gd name="connsiteY26" fmla="*/ 76200 h 163830"/>
                      <a:gd name="connsiteX27" fmla="*/ 187571 w 385706"/>
                      <a:gd name="connsiteY27" fmla="*/ 80010 h 163830"/>
                      <a:gd name="connsiteX28" fmla="*/ 195191 w 385706"/>
                      <a:gd name="connsiteY28" fmla="*/ 81915 h 163830"/>
                      <a:gd name="connsiteX29" fmla="*/ 214241 w 385706"/>
                      <a:gd name="connsiteY29" fmla="*/ 85725 h 163830"/>
                      <a:gd name="connsiteX30" fmla="*/ 219956 w 385706"/>
                      <a:gd name="connsiteY30" fmla="*/ 91440 h 163830"/>
                      <a:gd name="connsiteX31" fmla="*/ 225671 w 385706"/>
                      <a:gd name="connsiteY31" fmla="*/ 93345 h 163830"/>
                      <a:gd name="connsiteX32" fmla="*/ 231386 w 385706"/>
                      <a:gd name="connsiteY32" fmla="*/ 97155 h 163830"/>
                      <a:gd name="connsiteX33" fmla="*/ 256151 w 385706"/>
                      <a:gd name="connsiteY33" fmla="*/ 100965 h 163830"/>
                      <a:gd name="connsiteX34" fmla="*/ 269486 w 385706"/>
                      <a:gd name="connsiteY34" fmla="*/ 106680 h 163830"/>
                      <a:gd name="connsiteX35" fmla="*/ 280916 w 385706"/>
                      <a:gd name="connsiteY35" fmla="*/ 112395 h 163830"/>
                      <a:gd name="connsiteX36" fmla="*/ 284726 w 385706"/>
                      <a:gd name="connsiteY36" fmla="*/ 118110 h 163830"/>
                      <a:gd name="connsiteX37" fmla="*/ 286631 w 385706"/>
                      <a:gd name="connsiteY37" fmla="*/ 123825 h 163830"/>
                      <a:gd name="connsiteX38" fmla="*/ 298061 w 385706"/>
                      <a:gd name="connsiteY38" fmla="*/ 129540 h 163830"/>
                      <a:gd name="connsiteX39" fmla="*/ 303776 w 385706"/>
                      <a:gd name="connsiteY39" fmla="*/ 140970 h 163830"/>
                      <a:gd name="connsiteX40" fmla="*/ 309491 w 385706"/>
                      <a:gd name="connsiteY40" fmla="*/ 144780 h 163830"/>
                      <a:gd name="connsiteX41" fmla="*/ 315206 w 385706"/>
                      <a:gd name="connsiteY41" fmla="*/ 150495 h 163830"/>
                      <a:gd name="connsiteX42" fmla="*/ 326636 w 385706"/>
                      <a:gd name="connsiteY42" fmla="*/ 158115 h 163830"/>
                      <a:gd name="connsiteX43" fmla="*/ 345686 w 385706"/>
                      <a:gd name="connsiteY43" fmla="*/ 160020 h 163830"/>
                      <a:gd name="connsiteX44" fmla="*/ 360926 w 385706"/>
                      <a:gd name="connsiteY44" fmla="*/ 163830 h 163830"/>
                      <a:gd name="connsiteX45" fmla="*/ 370451 w 385706"/>
                      <a:gd name="connsiteY45" fmla="*/ 161925 h 163830"/>
                      <a:gd name="connsiteX46" fmla="*/ 376166 w 385706"/>
                      <a:gd name="connsiteY46" fmla="*/ 146685 h 163830"/>
                      <a:gd name="connsiteX47" fmla="*/ 383786 w 385706"/>
                      <a:gd name="connsiteY47" fmla="*/ 121920 h 163830"/>
                      <a:gd name="connsiteX48" fmla="*/ 385691 w 385706"/>
                      <a:gd name="connsiteY48" fmla="*/ 112395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60926 w 384988"/>
                      <a:gd name="connsiteY3" fmla="*/ 87630 h 163830"/>
                      <a:gd name="connsiteX4" fmla="*/ 351401 w 384988"/>
                      <a:gd name="connsiteY4" fmla="*/ 78105 h 163830"/>
                      <a:gd name="connsiteX5" fmla="*/ 343781 w 384988"/>
                      <a:gd name="connsiteY5" fmla="*/ 7810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15206 w 384988"/>
                      <a:gd name="connsiteY7" fmla="*/ 62865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15206 w 384988"/>
                      <a:gd name="connsiteY8" fmla="*/ 62865 h 163830"/>
                      <a:gd name="connsiteX9" fmla="*/ 309491 w 384988"/>
                      <a:gd name="connsiteY9" fmla="*/ 60960 h 163830"/>
                      <a:gd name="connsiteX10" fmla="*/ 248531 w 384988"/>
                      <a:gd name="connsiteY10" fmla="*/ 20955 h 163830"/>
                      <a:gd name="connsiteX11" fmla="*/ 227576 w 384988"/>
                      <a:gd name="connsiteY11" fmla="*/ 15240 h 163830"/>
                      <a:gd name="connsiteX12" fmla="*/ 181856 w 384988"/>
                      <a:gd name="connsiteY12" fmla="*/ 3810 h 163830"/>
                      <a:gd name="connsiteX13" fmla="*/ 86606 w 384988"/>
                      <a:gd name="connsiteY13" fmla="*/ 0 h 163830"/>
                      <a:gd name="connsiteX14" fmla="*/ 29456 w 384988"/>
                      <a:gd name="connsiteY14" fmla="*/ 1905 h 163830"/>
                      <a:gd name="connsiteX15" fmla="*/ 18026 w 384988"/>
                      <a:gd name="connsiteY15" fmla="*/ 7620 h 163830"/>
                      <a:gd name="connsiteX16" fmla="*/ 4691 w 384988"/>
                      <a:gd name="connsiteY16" fmla="*/ 11430 h 163830"/>
                      <a:gd name="connsiteX17" fmla="*/ 2786 w 384988"/>
                      <a:gd name="connsiteY17" fmla="*/ 47625 h 163830"/>
                      <a:gd name="connsiteX18" fmla="*/ 10406 w 384988"/>
                      <a:gd name="connsiteY18" fmla="*/ 49530 h 163830"/>
                      <a:gd name="connsiteX19" fmla="*/ 21836 w 384988"/>
                      <a:gd name="connsiteY19" fmla="*/ 53340 h 163830"/>
                      <a:gd name="connsiteX20" fmla="*/ 65651 w 384988"/>
                      <a:gd name="connsiteY20" fmla="*/ 66675 h 163830"/>
                      <a:gd name="connsiteX21" fmla="*/ 107561 w 384988"/>
                      <a:gd name="connsiteY21" fmla="*/ 70485 h 163830"/>
                      <a:gd name="connsiteX22" fmla="*/ 128516 w 384988"/>
                      <a:gd name="connsiteY22" fmla="*/ 66675 h 163830"/>
                      <a:gd name="connsiteX23" fmla="*/ 139946 w 384988"/>
                      <a:gd name="connsiteY23" fmla="*/ 64770 h 163830"/>
                      <a:gd name="connsiteX24" fmla="*/ 147566 w 384988"/>
                      <a:gd name="connsiteY24" fmla="*/ 66675 h 163830"/>
                      <a:gd name="connsiteX25" fmla="*/ 164711 w 384988"/>
                      <a:gd name="connsiteY25" fmla="*/ 72390 h 163830"/>
                      <a:gd name="connsiteX26" fmla="*/ 178046 w 384988"/>
                      <a:gd name="connsiteY26" fmla="*/ 76200 h 163830"/>
                      <a:gd name="connsiteX27" fmla="*/ 187571 w 384988"/>
                      <a:gd name="connsiteY27" fmla="*/ 80010 h 163830"/>
                      <a:gd name="connsiteX28" fmla="*/ 195191 w 384988"/>
                      <a:gd name="connsiteY28" fmla="*/ 81915 h 163830"/>
                      <a:gd name="connsiteX29" fmla="*/ 214241 w 384988"/>
                      <a:gd name="connsiteY29" fmla="*/ 85725 h 163830"/>
                      <a:gd name="connsiteX30" fmla="*/ 219956 w 384988"/>
                      <a:gd name="connsiteY30" fmla="*/ 91440 h 163830"/>
                      <a:gd name="connsiteX31" fmla="*/ 225671 w 384988"/>
                      <a:gd name="connsiteY31" fmla="*/ 93345 h 163830"/>
                      <a:gd name="connsiteX32" fmla="*/ 231386 w 384988"/>
                      <a:gd name="connsiteY32" fmla="*/ 97155 h 163830"/>
                      <a:gd name="connsiteX33" fmla="*/ 256151 w 384988"/>
                      <a:gd name="connsiteY33" fmla="*/ 100965 h 163830"/>
                      <a:gd name="connsiteX34" fmla="*/ 269486 w 384988"/>
                      <a:gd name="connsiteY34" fmla="*/ 106680 h 163830"/>
                      <a:gd name="connsiteX35" fmla="*/ 280916 w 384988"/>
                      <a:gd name="connsiteY35" fmla="*/ 112395 h 163830"/>
                      <a:gd name="connsiteX36" fmla="*/ 284726 w 384988"/>
                      <a:gd name="connsiteY36" fmla="*/ 118110 h 163830"/>
                      <a:gd name="connsiteX37" fmla="*/ 286631 w 384988"/>
                      <a:gd name="connsiteY37" fmla="*/ 123825 h 163830"/>
                      <a:gd name="connsiteX38" fmla="*/ 298061 w 384988"/>
                      <a:gd name="connsiteY38" fmla="*/ 129540 h 163830"/>
                      <a:gd name="connsiteX39" fmla="*/ 303776 w 384988"/>
                      <a:gd name="connsiteY39" fmla="*/ 140970 h 163830"/>
                      <a:gd name="connsiteX40" fmla="*/ 309491 w 384988"/>
                      <a:gd name="connsiteY40" fmla="*/ 144780 h 163830"/>
                      <a:gd name="connsiteX41" fmla="*/ 315206 w 384988"/>
                      <a:gd name="connsiteY41" fmla="*/ 150495 h 163830"/>
                      <a:gd name="connsiteX42" fmla="*/ 326636 w 384988"/>
                      <a:gd name="connsiteY42" fmla="*/ 158115 h 163830"/>
                      <a:gd name="connsiteX43" fmla="*/ 345686 w 384988"/>
                      <a:gd name="connsiteY43" fmla="*/ 160020 h 163830"/>
                      <a:gd name="connsiteX44" fmla="*/ 360926 w 384988"/>
                      <a:gd name="connsiteY44" fmla="*/ 163830 h 163830"/>
                      <a:gd name="connsiteX45" fmla="*/ 370451 w 384988"/>
                      <a:gd name="connsiteY45" fmla="*/ 161925 h 163830"/>
                      <a:gd name="connsiteX46" fmla="*/ 376166 w 384988"/>
                      <a:gd name="connsiteY46" fmla="*/ 146685 h 163830"/>
                      <a:gd name="connsiteX47" fmla="*/ 383786 w 384988"/>
                      <a:gd name="connsiteY47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43781 w 384988"/>
                      <a:gd name="connsiteY4" fmla="*/ 78105 h 163830"/>
                      <a:gd name="connsiteX5" fmla="*/ 334256 w 384988"/>
                      <a:gd name="connsiteY5" fmla="*/ 70485 h 163830"/>
                      <a:gd name="connsiteX6" fmla="*/ 328541 w 384988"/>
                      <a:gd name="connsiteY6" fmla="*/ 70485 h 163830"/>
                      <a:gd name="connsiteX7" fmla="*/ 322826 w 384988"/>
                      <a:gd name="connsiteY7" fmla="*/ 64770 h 163830"/>
                      <a:gd name="connsiteX8" fmla="*/ 309491 w 384988"/>
                      <a:gd name="connsiteY8" fmla="*/ 60960 h 163830"/>
                      <a:gd name="connsiteX9" fmla="*/ 248531 w 384988"/>
                      <a:gd name="connsiteY9" fmla="*/ 20955 h 163830"/>
                      <a:gd name="connsiteX10" fmla="*/ 227576 w 384988"/>
                      <a:gd name="connsiteY10" fmla="*/ 15240 h 163830"/>
                      <a:gd name="connsiteX11" fmla="*/ 181856 w 384988"/>
                      <a:gd name="connsiteY11" fmla="*/ 3810 h 163830"/>
                      <a:gd name="connsiteX12" fmla="*/ 86606 w 384988"/>
                      <a:gd name="connsiteY12" fmla="*/ 0 h 163830"/>
                      <a:gd name="connsiteX13" fmla="*/ 29456 w 384988"/>
                      <a:gd name="connsiteY13" fmla="*/ 1905 h 163830"/>
                      <a:gd name="connsiteX14" fmla="*/ 18026 w 384988"/>
                      <a:gd name="connsiteY14" fmla="*/ 7620 h 163830"/>
                      <a:gd name="connsiteX15" fmla="*/ 4691 w 384988"/>
                      <a:gd name="connsiteY15" fmla="*/ 11430 h 163830"/>
                      <a:gd name="connsiteX16" fmla="*/ 2786 w 384988"/>
                      <a:gd name="connsiteY16" fmla="*/ 47625 h 163830"/>
                      <a:gd name="connsiteX17" fmla="*/ 10406 w 384988"/>
                      <a:gd name="connsiteY17" fmla="*/ 49530 h 163830"/>
                      <a:gd name="connsiteX18" fmla="*/ 21836 w 384988"/>
                      <a:gd name="connsiteY18" fmla="*/ 53340 h 163830"/>
                      <a:gd name="connsiteX19" fmla="*/ 65651 w 384988"/>
                      <a:gd name="connsiteY19" fmla="*/ 66675 h 163830"/>
                      <a:gd name="connsiteX20" fmla="*/ 107561 w 384988"/>
                      <a:gd name="connsiteY20" fmla="*/ 70485 h 163830"/>
                      <a:gd name="connsiteX21" fmla="*/ 128516 w 384988"/>
                      <a:gd name="connsiteY21" fmla="*/ 66675 h 163830"/>
                      <a:gd name="connsiteX22" fmla="*/ 139946 w 384988"/>
                      <a:gd name="connsiteY22" fmla="*/ 64770 h 163830"/>
                      <a:gd name="connsiteX23" fmla="*/ 147566 w 384988"/>
                      <a:gd name="connsiteY23" fmla="*/ 66675 h 163830"/>
                      <a:gd name="connsiteX24" fmla="*/ 164711 w 384988"/>
                      <a:gd name="connsiteY24" fmla="*/ 72390 h 163830"/>
                      <a:gd name="connsiteX25" fmla="*/ 178046 w 384988"/>
                      <a:gd name="connsiteY25" fmla="*/ 76200 h 163830"/>
                      <a:gd name="connsiteX26" fmla="*/ 187571 w 384988"/>
                      <a:gd name="connsiteY26" fmla="*/ 80010 h 163830"/>
                      <a:gd name="connsiteX27" fmla="*/ 195191 w 384988"/>
                      <a:gd name="connsiteY27" fmla="*/ 81915 h 163830"/>
                      <a:gd name="connsiteX28" fmla="*/ 214241 w 384988"/>
                      <a:gd name="connsiteY28" fmla="*/ 85725 h 163830"/>
                      <a:gd name="connsiteX29" fmla="*/ 219956 w 384988"/>
                      <a:gd name="connsiteY29" fmla="*/ 91440 h 163830"/>
                      <a:gd name="connsiteX30" fmla="*/ 225671 w 384988"/>
                      <a:gd name="connsiteY30" fmla="*/ 93345 h 163830"/>
                      <a:gd name="connsiteX31" fmla="*/ 231386 w 384988"/>
                      <a:gd name="connsiteY31" fmla="*/ 97155 h 163830"/>
                      <a:gd name="connsiteX32" fmla="*/ 256151 w 384988"/>
                      <a:gd name="connsiteY32" fmla="*/ 100965 h 163830"/>
                      <a:gd name="connsiteX33" fmla="*/ 269486 w 384988"/>
                      <a:gd name="connsiteY33" fmla="*/ 106680 h 163830"/>
                      <a:gd name="connsiteX34" fmla="*/ 280916 w 384988"/>
                      <a:gd name="connsiteY34" fmla="*/ 112395 h 163830"/>
                      <a:gd name="connsiteX35" fmla="*/ 284726 w 384988"/>
                      <a:gd name="connsiteY35" fmla="*/ 118110 h 163830"/>
                      <a:gd name="connsiteX36" fmla="*/ 286631 w 384988"/>
                      <a:gd name="connsiteY36" fmla="*/ 123825 h 163830"/>
                      <a:gd name="connsiteX37" fmla="*/ 298061 w 384988"/>
                      <a:gd name="connsiteY37" fmla="*/ 129540 h 163830"/>
                      <a:gd name="connsiteX38" fmla="*/ 303776 w 384988"/>
                      <a:gd name="connsiteY38" fmla="*/ 140970 h 163830"/>
                      <a:gd name="connsiteX39" fmla="*/ 309491 w 384988"/>
                      <a:gd name="connsiteY39" fmla="*/ 144780 h 163830"/>
                      <a:gd name="connsiteX40" fmla="*/ 315206 w 384988"/>
                      <a:gd name="connsiteY40" fmla="*/ 150495 h 163830"/>
                      <a:gd name="connsiteX41" fmla="*/ 326636 w 384988"/>
                      <a:gd name="connsiteY41" fmla="*/ 158115 h 163830"/>
                      <a:gd name="connsiteX42" fmla="*/ 345686 w 384988"/>
                      <a:gd name="connsiteY42" fmla="*/ 160020 h 163830"/>
                      <a:gd name="connsiteX43" fmla="*/ 360926 w 384988"/>
                      <a:gd name="connsiteY43" fmla="*/ 163830 h 163830"/>
                      <a:gd name="connsiteX44" fmla="*/ 370451 w 384988"/>
                      <a:gd name="connsiteY44" fmla="*/ 161925 h 163830"/>
                      <a:gd name="connsiteX45" fmla="*/ 376166 w 384988"/>
                      <a:gd name="connsiteY45" fmla="*/ 146685 h 163830"/>
                      <a:gd name="connsiteX46" fmla="*/ 383786 w 384988"/>
                      <a:gd name="connsiteY46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31386 w 384988"/>
                      <a:gd name="connsiteY30" fmla="*/ 97155 h 163830"/>
                      <a:gd name="connsiteX31" fmla="*/ 256151 w 384988"/>
                      <a:gd name="connsiteY31" fmla="*/ 100965 h 163830"/>
                      <a:gd name="connsiteX32" fmla="*/ 269486 w 384988"/>
                      <a:gd name="connsiteY32" fmla="*/ 106680 h 163830"/>
                      <a:gd name="connsiteX33" fmla="*/ 280916 w 384988"/>
                      <a:gd name="connsiteY33" fmla="*/ 112395 h 163830"/>
                      <a:gd name="connsiteX34" fmla="*/ 284726 w 384988"/>
                      <a:gd name="connsiteY34" fmla="*/ 118110 h 163830"/>
                      <a:gd name="connsiteX35" fmla="*/ 286631 w 384988"/>
                      <a:gd name="connsiteY35" fmla="*/ 123825 h 163830"/>
                      <a:gd name="connsiteX36" fmla="*/ 298061 w 384988"/>
                      <a:gd name="connsiteY36" fmla="*/ 129540 h 163830"/>
                      <a:gd name="connsiteX37" fmla="*/ 303776 w 384988"/>
                      <a:gd name="connsiteY37" fmla="*/ 140970 h 163830"/>
                      <a:gd name="connsiteX38" fmla="*/ 309491 w 384988"/>
                      <a:gd name="connsiteY38" fmla="*/ 144780 h 163830"/>
                      <a:gd name="connsiteX39" fmla="*/ 315206 w 384988"/>
                      <a:gd name="connsiteY39" fmla="*/ 150495 h 163830"/>
                      <a:gd name="connsiteX40" fmla="*/ 326636 w 384988"/>
                      <a:gd name="connsiteY40" fmla="*/ 158115 h 163830"/>
                      <a:gd name="connsiteX41" fmla="*/ 345686 w 384988"/>
                      <a:gd name="connsiteY41" fmla="*/ 160020 h 163830"/>
                      <a:gd name="connsiteX42" fmla="*/ 360926 w 384988"/>
                      <a:gd name="connsiteY42" fmla="*/ 163830 h 163830"/>
                      <a:gd name="connsiteX43" fmla="*/ 370451 w 384988"/>
                      <a:gd name="connsiteY43" fmla="*/ 161925 h 163830"/>
                      <a:gd name="connsiteX44" fmla="*/ 376166 w 384988"/>
                      <a:gd name="connsiteY44" fmla="*/ 146685 h 163830"/>
                      <a:gd name="connsiteX45" fmla="*/ 383786 w 384988"/>
                      <a:gd name="connsiteY45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195191 w 384988"/>
                      <a:gd name="connsiteY26" fmla="*/ 81915 h 163830"/>
                      <a:gd name="connsiteX27" fmla="*/ 214241 w 384988"/>
                      <a:gd name="connsiteY27" fmla="*/ 85725 h 163830"/>
                      <a:gd name="connsiteX28" fmla="*/ 219956 w 384988"/>
                      <a:gd name="connsiteY28" fmla="*/ 91440 h 163830"/>
                      <a:gd name="connsiteX29" fmla="*/ 225671 w 384988"/>
                      <a:gd name="connsiteY29" fmla="*/ 93345 h 163830"/>
                      <a:gd name="connsiteX30" fmla="*/ 256151 w 384988"/>
                      <a:gd name="connsiteY30" fmla="*/ 100965 h 163830"/>
                      <a:gd name="connsiteX31" fmla="*/ 269486 w 384988"/>
                      <a:gd name="connsiteY31" fmla="*/ 106680 h 163830"/>
                      <a:gd name="connsiteX32" fmla="*/ 280916 w 384988"/>
                      <a:gd name="connsiteY32" fmla="*/ 112395 h 163830"/>
                      <a:gd name="connsiteX33" fmla="*/ 284726 w 384988"/>
                      <a:gd name="connsiteY33" fmla="*/ 118110 h 163830"/>
                      <a:gd name="connsiteX34" fmla="*/ 286631 w 384988"/>
                      <a:gd name="connsiteY34" fmla="*/ 123825 h 163830"/>
                      <a:gd name="connsiteX35" fmla="*/ 298061 w 384988"/>
                      <a:gd name="connsiteY35" fmla="*/ 129540 h 163830"/>
                      <a:gd name="connsiteX36" fmla="*/ 303776 w 384988"/>
                      <a:gd name="connsiteY36" fmla="*/ 140970 h 163830"/>
                      <a:gd name="connsiteX37" fmla="*/ 309491 w 384988"/>
                      <a:gd name="connsiteY37" fmla="*/ 144780 h 163830"/>
                      <a:gd name="connsiteX38" fmla="*/ 315206 w 384988"/>
                      <a:gd name="connsiteY38" fmla="*/ 150495 h 163830"/>
                      <a:gd name="connsiteX39" fmla="*/ 326636 w 384988"/>
                      <a:gd name="connsiteY39" fmla="*/ 158115 h 163830"/>
                      <a:gd name="connsiteX40" fmla="*/ 345686 w 384988"/>
                      <a:gd name="connsiteY40" fmla="*/ 160020 h 163830"/>
                      <a:gd name="connsiteX41" fmla="*/ 360926 w 384988"/>
                      <a:gd name="connsiteY41" fmla="*/ 163830 h 163830"/>
                      <a:gd name="connsiteX42" fmla="*/ 370451 w 384988"/>
                      <a:gd name="connsiteY42" fmla="*/ 161925 h 163830"/>
                      <a:gd name="connsiteX43" fmla="*/ 376166 w 384988"/>
                      <a:gd name="connsiteY43" fmla="*/ 146685 h 163830"/>
                      <a:gd name="connsiteX44" fmla="*/ 383786 w 384988"/>
                      <a:gd name="connsiteY44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19956 w 384988"/>
                      <a:gd name="connsiteY27" fmla="*/ 91440 h 163830"/>
                      <a:gd name="connsiteX28" fmla="*/ 225671 w 384988"/>
                      <a:gd name="connsiteY28" fmla="*/ 93345 h 163830"/>
                      <a:gd name="connsiteX29" fmla="*/ 256151 w 384988"/>
                      <a:gd name="connsiteY29" fmla="*/ 100965 h 163830"/>
                      <a:gd name="connsiteX30" fmla="*/ 269486 w 384988"/>
                      <a:gd name="connsiteY30" fmla="*/ 106680 h 163830"/>
                      <a:gd name="connsiteX31" fmla="*/ 280916 w 384988"/>
                      <a:gd name="connsiteY31" fmla="*/ 112395 h 163830"/>
                      <a:gd name="connsiteX32" fmla="*/ 284726 w 384988"/>
                      <a:gd name="connsiteY32" fmla="*/ 118110 h 163830"/>
                      <a:gd name="connsiteX33" fmla="*/ 286631 w 384988"/>
                      <a:gd name="connsiteY33" fmla="*/ 123825 h 163830"/>
                      <a:gd name="connsiteX34" fmla="*/ 298061 w 384988"/>
                      <a:gd name="connsiteY34" fmla="*/ 129540 h 163830"/>
                      <a:gd name="connsiteX35" fmla="*/ 303776 w 384988"/>
                      <a:gd name="connsiteY35" fmla="*/ 140970 h 163830"/>
                      <a:gd name="connsiteX36" fmla="*/ 309491 w 384988"/>
                      <a:gd name="connsiteY36" fmla="*/ 144780 h 163830"/>
                      <a:gd name="connsiteX37" fmla="*/ 315206 w 384988"/>
                      <a:gd name="connsiteY37" fmla="*/ 150495 h 163830"/>
                      <a:gd name="connsiteX38" fmla="*/ 326636 w 384988"/>
                      <a:gd name="connsiteY38" fmla="*/ 158115 h 163830"/>
                      <a:gd name="connsiteX39" fmla="*/ 345686 w 384988"/>
                      <a:gd name="connsiteY39" fmla="*/ 160020 h 163830"/>
                      <a:gd name="connsiteX40" fmla="*/ 360926 w 384988"/>
                      <a:gd name="connsiteY40" fmla="*/ 163830 h 163830"/>
                      <a:gd name="connsiteX41" fmla="*/ 370451 w 384988"/>
                      <a:gd name="connsiteY41" fmla="*/ 161925 h 163830"/>
                      <a:gd name="connsiteX42" fmla="*/ 376166 w 384988"/>
                      <a:gd name="connsiteY42" fmla="*/ 146685 h 163830"/>
                      <a:gd name="connsiteX43" fmla="*/ 383786 w 384988"/>
                      <a:gd name="connsiteY43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86631 w 384988"/>
                      <a:gd name="connsiteY32" fmla="*/ 123825 h 163830"/>
                      <a:gd name="connsiteX33" fmla="*/ 298061 w 384988"/>
                      <a:gd name="connsiteY33" fmla="*/ 129540 h 163830"/>
                      <a:gd name="connsiteX34" fmla="*/ 303776 w 384988"/>
                      <a:gd name="connsiteY34" fmla="*/ 140970 h 163830"/>
                      <a:gd name="connsiteX35" fmla="*/ 309491 w 384988"/>
                      <a:gd name="connsiteY35" fmla="*/ 144780 h 163830"/>
                      <a:gd name="connsiteX36" fmla="*/ 315206 w 384988"/>
                      <a:gd name="connsiteY36" fmla="*/ 150495 h 163830"/>
                      <a:gd name="connsiteX37" fmla="*/ 326636 w 384988"/>
                      <a:gd name="connsiteY37" fmla="*/ 158115 h 163830"/>
                      <a:gd name="connsiteX38" fmla="*/ 345686 w 384988"/>
                      <a:gd name="connsiteY38" fmla="*/ 160020 h 163830"/>
                      <a:gd name="connsiteX39" fmla="*/ 360926 w 384988"/>
                      <a:gd name="connsiteY39" fmla="*/ 163830 h 163830"/>
                      <a:gd name="connsiteX40" fmla="*/ 370451 w 384988"/>
                      <a:gd name="connsiteY40" fmla="*/ 161925 h 163830"/>
                      <a:gd name="connsiteX41" fmla="*/ 376166 w 384988"/>
                      <a:gd name="connsiteY41" fmla="*/ 146685 h 163830"/>
                      <a:gd name="connsiteX42" fmla="*/ 383786 w 384988"/>
                      <a:gd name="connsiteY42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3776 w 384988"/>
                      <a:gd name="connsiteY33" fmla="*/ 140970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26636 w 384988"/>
                      <a:gd name="connsiteY36" fmla="*/ 158115 h 163830"/>
                      <a:gd name="connsiteX37" fmla="*/ 345686 w 384988"/>
                      <a:gd name="connsiteY37" fmla="*/ 160020 h 163830"/>
                      <a:gd name="connsiteX38" fmla="*/ 360926 w 384988"/>
                      <a:gd name="connsiteY38" fmla="*/ 163830 h 163830"/>
                      <a:gd name="connsiteX39" fmla="*/ 370451 w 384988"/>
                      <a:gd name="connsiteY39" fmla="*/ 161925 h 163830"/>
                      <a:gd name="connsiteX40" fmla="*/ 376166 w 384988"/>
                      <a:gd name="connsiteY40" fmla="*/ 146685 h 163830"/>
                      <a:gd name="connsiteX41" fmla="*/ 383786 w 384988"/>
                      <a:gd name="connsiteY41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26636 w 384988"/>
                      <a:gd name="connsiteY35" fmla="*/ 15811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309491 w 384988"/>
                      <a:gd name="connsiteY33" fmla="*/ 144780 h 163830"/>
                      <a:gd name="connsiteX34" fmla="*/ 315206 w 384988"/>
                      <a:gd name="connsiteY34" fmla="*/ 150495 h 163830"/>
                      <a:gd name="connsiteX35" fmla="*/ 345686 w 384988"/>
                      <a:gd name="connsiteY35" fmla="*/ 160020 h 163830"/>
                      <a:gd name="connsiteX36" fmla="*/ 360926 w 384988"/>
                      <a:gd name="connsiteY36" fmla="*/ 163830 h 163830"/>
                      <a:gd name="connsiteX37" fmla="*/ 370451 w 384988"/>
                      <a:gd name="connsiteY37" fmla="*/ 161925 h 163830"/>
                      <a:gd name="connsiteX38" fmla="*/ 376166 w 384988"/>
                      <a:gd name="connsiteY38" fmla="*/ 146685 h 163830"/>
                      <a:gd name="connsiteX39" fmla="*/ 383786 w 384988"/>
                      <a:gd name="connsiteY39" fmla="*/ 121920 h 163830"/>
                      <a:gd name="connsiteX0" fmla="*/ 383786 w 384988"/>
                      <a:gd name="connsiteY0" fmla="*/ 121920 h 163830"/>
                      <a:gd name="connsiteX1" fmla="*/ 383786 w 384988"/>
                      <a:gd name="connsiteY1" fmla="*/ 99060 h 163830"/>
                      <a:gd name="connsiteX2" fmla="*/ 372356 w 384988"/>
                      <a:gd name="connsiteY2" fmla="*/ 91440 h 163830"/>
                      <a:gd name="connsiteX3" fmla="*/ 351401 w 384988"/>
                      <a:gd name="connsiteY3" fmla="*/ 78105 h 163830"/>
                      <a:gd name="connsiteX4" fmla="*/ 334256 w 384988"/>
                      <a:gd name="connsiteY4" fmla="*/ 70485 h 163830"/>
                      <a:gd name="connsiteX5" fmla="*/ 328541 w 384988"/>
                      <a:gd name="connsiteY5" fmla="*/ 70485 h 163830"/>
                      <a:gd name="connsiteX6" fmla="*/ 322826 w 384988"/>
                      <a:gd name="connsiteY6" fmla="*/ 64770 h 163830"/>
                      <a:gd name="connsiteX7" fmla="*/ 309491 w 384988"/>
                      <a:gd name="connsiteY7" fmla="*/ 60960 h 163830"/>
                      <a:gd name="connsiteX8" fmla="*/ 248531 w 384988"/>
                      <a:gd name="connsiteY8" fmla="*/ 20955 h 163830"/>
                      <a:gd name="connsiteX9" fmla="*/ 227576 w 384988"/>
                      <a:gd name="connsiteY9" fmla="*/ 15240 h 163830"/>
                      <a:gd name="connsiteX10" fmla="*/ 181856 w 384988"/>
                      <a:gd name="connsiteY10" fmla="*/ 3810 h 163830"/>
                      <a:gd name="connsiteX11" fmla="*/ 86606 w 384988"/>
                      <a:gd name="connsiteY11" fmla="*/ 0 h 163830"/>
                      <a:gd name="connsiteX12" fmla="*/ 29456 w 384988"/>
                      <a:gd name="connsiteY12" fmla="*/ 1905 h 163830"/>
                      <a:gd name="connsiteX13" fmla="*/ 18026 w 384988"/>
                      <a:gd name="connsiteY13" fmla="*/ 7620 h 163830"/>
                      <a:gd name="connsiteX14" fmla="*/ 4691 w 384988"/>
                      <a:gd name="connsiteY14" fmla="*/ 11430 h 163830"/>
                      <a:gd name="connsiteX15" fmla="*/ 2786 w 384988"/>
                      <a:gd name="connsiteY15" fmla="*/ 47625 h 163830"/>
                      <a:gd name="connsiteX16" fmla="*/ 10406 w 384988"/>
                      <a:gd name="connsiteY16" fmla="*/ 49530 h 163830"/>
                      <a:gd name="connsiteX17" fmla="*/ 21836 w 384988"/>
                      <a:gd name="connsiteY17" fmla="*/ 53340 h 163830"/>
                      <a:gd name="connsiteX18" fmla="*/ 65651 w 384988"/>
                      <a:gd name="connsiteY18" fmla="*/ 66675 h 163830"/>
                      <a:gd name="connsiteX19" fmla="*/ 107561 w 384988"/>
                      <a:gd name="connsiteY19" fmla="*/ 70485 h 163830"/>
                      <a:gd name="connsiteX20" fmla="*/ 128516 w 384988"/>
                      <a:gd name="connsiteY20" fmla="*/ 66675 h 163830"/>
                      <a:gd name="connsiteX21" fmla="*/ 139946 w 384988"/>
                      <a:gd name="connsiteY21" fmla="*/ 64770 h 163830"/>
                      <a:gd name="connsiteX22" fmla="*/ 147566 w 384988"/>
                      <a:gd name="connsiteY22" fmla="*/ 66675 h 163830"/>
                      <a:gd name="connsiteX23" fmla="*/ 164711 w 384988"/>
                      <a:gd name="connsiteY23" fmla="*/ 72390 h 163830"/>
                      <a:gd name="connsiteX24" fmla="*/ 178046 w 384988"/>
                      <a:gd name="connsiteY24" fmla="*/ 76200 h 163830"/>
                      <a:gd name="connsiteX25" fmla="*/ 187571 w 384988"/>
                      <a:gd name="connsiteY25" fmla="*/ 80010 h 163830"/>
                      <a:gd name="connsiteX26" fmla="*/ 214241 w 384988"/>
                      <a:gd name="connsiteY26" fmla="*/ 85725 h 163830"/>
                      <a:gd name="connsiteX27" fmla="*/ 225671 w 384988"/>
                      <a:gd name="connsiteY27" fmla="*/ 93345 h 163830"/>
                      <a:gd name="connsiteX28" fmla="*/ 256151 w 384988"/>
                      <a:gd name="connsiteY28" fmla="*/ 100965 h 163830"/>
                      <a:gd name="connsiteX29" fmla="*/ 269486 w 384988"/>
                      <a:gd name="connsiteY29" fmla="*/ 106680 h 163830"/>
                      <a:gd name="connsiteX30" fmla="*/ 280916 w 384988"/>
                      <a:gd name="connsiteY30" fmla="*/ 112395 h 163830"/>
                      <a:gd name="connsiteX31" fmla="*/ 284726 w 384988"/>
                      <a:gd name="connsiteY31" fmla="*/ 118110 h 163830"/>
                      <a:gd name="connsiteX32" fmla="*/ 298061 w 384988"/>
                      <a:gd name="connsiteY32" fmla="*/ 129540 h 163830"/>
                      <a:gd name="connsiteX33" fmla="*/ 298061 w 384988"/>
                      <a:gd name="connsiteY33" fmla="*/ 135255 h 163830"/>
                      <a:gd name="connsiteX34" fmla="*/ 309491 w 384988"/>
                      <a:gd name="connsiteY34" fmla="*/ 144780 h 163830"/>
                      <a:gd name="connsiteX35" fmla="*/ 315206 w 384988"/>
                      <a:gd name="connsiteY35" fmla="*/ 150495 h 163830"/>
                      <a:gd name="connsiteX36" fmla="*/ 345686 w 384988"/>
                      <a:gd name="connsiteY36" fmla="*/ 160020 h 163830"/>
                      <a:gd name="connsiteX37" fmla="*/ 360926 w 384988"/>
                      <a:gd name="connsiteY37" fmla="*/ 163830 h 163830"/>
                      <a:gd name="connsiteX38" fmla="*/ 370451 w 384988"/>
                      <a:gd name="connsiteY38" fmla="*/ 161925 h 163830"/>
                      <a:gd name="connsiteX39" fmla="*/ 376166 w 384988"/>
                      <a:gd name="connsiteY39" fmla="*/ 146685 h 163830"/>
                      <a:gd name="connsiteX40" fmla="*/ 383786 w 384988"/>
                      <a:gd name="connsiteY40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5037 w 380534"/>
                      <a:gd name="connsiteY7" fmla="*/ 6096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32 w 380534"/>
                      <a:gd name="connsiteY0" fmla="*/ 121920 h 163830"/>
                      <a:gd name="connsiteX1" fmla="*/ 379332 w 380534"/>
                      <a:gd name="connsiteY1" fmla="*/ 99060 h 163830"/>
                      <a:gd name="connsiteX2" fmla="*/ 367902 w 380534"/>
                      <a:gd name="connsiteY2" fmla="*/ 91440 h 163830"/>
                      <a:gd name="connsiteX3" fmla="*/ 346947 w 380534"/>
                      <a:gd name="connsiteY3" fmla="*/ 78105 h 163830"/>
                      <a:gd name="connsiteX4" fmla="*/ 329802 w 380534"/>
                      <a:gd name="connsiteY4" fmla="*/ 70485 h 163830"/>
                      <a:gd name="connsiteX5" fmla="*/ 324087 w 380534"/>
                      <a:gd name="connsiteY5" fmla="*/ 70485 h 163830"/>
                      <a:gd name="connsiteX6" fmla="*/ 318372 w 380534"/>
                      <a:gd name="connsiteY6" fmla="*/ 64770 h 163830"/>
                      <a:gd name="connsiteX7" fmla="*/ 301227 w 380534"/>
                      <a:gd name="connsiteY7" fmla="*/ 45720 h 163830"/>
                      <a:gd name="connsiteX8" fmla="*/ 244077 w 380534"/>
                      <a:gd name="connsiteY8" fmla="*/ 20955 h 163830"/>
                      <a:gd name="connsiteX9" fmla="*/ 223122 w 380534"/>
                      <a:gd name="connsiteY9" fmla="*/ 15240 h 163830"/>
                      <a:gd name="connsiteX10" fmla="*/ 177402 w 380534"/>
                      <a:gd name="connsiteY10" fmla="*/ 3810 h 163830"/>
                      <a:gd name="connsiteX11" fmla="*/ 82152 w 380534"/>
                      <a:gd name="connsiteY11" fmla="*/ 0 h 163830"/>
                      <a:gd name="connsiteX12" fmla="*/ 25002 w 380534"/>
                      <a:gd name="connsiteY12" fmla="*/ 1905 h 163830"/>
                      <a:gd name="connsiteX13" fmla="*/ 13572 w 380534"/>
                      <a:gd name="connsiteY13" fmla="*/ 7620 h 163830"/>
                      <a:gd name="connsiteX14" fmla="*/ 237 w 380534"/>
                      <a:gd name="connsiteY14" fmla="*/ 11430 h 163830"/>
                      <a:gd name="connsiteX15" fmla="*/ 5952 w 380534"/>
                      <a:gd name="connsiteY15" fmla="*/ 49530 h 163830"/>
                      <a:gd name="connsiteX16" fmla="*/ 17382 w 380534"/>
                      <a:gd name="connsiteY16" fmla="*/ 53340 h 163830"/>
                      <a:gd name="connsiteX17" fmla="*/ 61197 w 380534"/>
                      <a:gd name="connsiteY17" fmla="*/ 66675 h 163830"/>
                      <a:gd name="connsiteX18" fmla="*/ 103107 w 380534"/>
                      <a:gd name="connsiteY18" fmla="*/ 70485 h 163830"/>
                      <a:gd name="connsiteX19" fmla="*/ 124062 w 380534"/>
                      <a:gd name="connsiteY19" fmla="*/ 66675 h 163830"/>
                      <a:gd name="connsiteX20" fmla="*/ 135492 w 380534"/>
                      <a:gd name="connsiteY20" fmla="*/ 64770 h 163830"/>
                      <a:gd name="connsiteX21" fmla="*/ 143112 w 380534"/>
                      <a:gd name="connsiteY21" fmla="*/ 66675 h 163830"/>
                      <a:gd name="connsiteX22" fmla="*/ 160257 w 380534"/>
                      <a:gd name="connsiteY22" fmla="*/ 72390 h 163830"/>
                      <a:gd name="connsiteX23" fmla="*/ 173592 w 380534"/>
                      <a:gd name="connsiteY23" fmla="*/ 76200 h 163830"/>
                      <a:gd name="connsiteX24" fmla="*/ 183117 w 380534"/>
                      <a:gd name="connsiteY24" fmla="*/ 80010 h 163830"/>
                      <a:gd name="connsiteX25" fmla="*/ 209787 w 380534"/>
                      <a:gd name="connsiteY25" fmla="*/ 85725 h 163830"/>
                      <a:gd name="connsiteX26" fmla="*/ 221217 w 380534"/>
                      <a:gd name="connsiteY26" fmla="*/ 93345 h 163830"/>
                      <a:gd name="connsiteX27" fmla="*/ 251697 w 380534"/>
                      <a:gd name="connsiteY27" fmla="*/ 100965 h 163830"/>
                      <a:gd name="connsiteX28" fmla="*/ 265032 w 380534"/>
                      <a:gd name="connsiteY28" fmla="*/ 106680 h 163830"/>
                      <a:gd name="connsiteX29" fmla="*/ 276462 w 380534"/>
                      <a:gd name="connsiteY29" fmla="*/ 112395 h 163830"/>
                      <a:gd name="connsiteX30" fmla="*/ 280272 w 380534"/>
                      <a:gd name="connsiteY30" fmla="*/ 118110 h 163830"/>
                      <a:gd name="connsiteX31" fmla="*/ 293607 w 380534"/>
                      <a:gd name="connsiteY31" fmla="*/ 129540 h 163830"/>
                      <a:gd name="connsiteX32" fmla="*/ 293607 w 380534"/>
                      <a:gd name="connsiteY32" fmla="*/ 135255 h 163830"/>
                      <a:gd name="connsiteX33" fmla="*/ 305037 w 380534"/>
                      <a:gd name="connsiteY33" fmla="*/ 144780 h 163830"/>
                      <a:gd name="connsiteX34" fmla="*/ 310752 w 380534"/>
                      <a:gd name="connsiteY34" fmla="*/ 150495 h 163830"/>
                      <a:gd name="connsiteX35" fmla="*/ 341232 w 380534"/>
                      <a:gd name="connsiteY35" fmla="*/ 160020 h 163830"/>
                      <a:gd name="connsiteX36" fmla="*/ 356472 w 380534"/>
                      <a:gd name="connsiteY36" fmla="*/ 163830 h 163830"/>
                      <a:gd name="connsiteX37" fmla="*/ 365997 w 380534"/>
                      <a:gd name="connsiteY37" fmla="*/ 161925 h 163830"/>
                      <a:gd name="connsiteX38" fmla="*/ 371712 w 380534"/>
                      <a:gd name="connsiteY38" fmla="*/ 146685 h 163830"/>
                      <a:gd name="connsiteX39" fmla="*/ 379332 w 380534"/>
                      <a:gd name="connsiteY39" fmla="*/ 121920 h 163830"/>
                      <a:gd name="connsiteX0" fmla="*/ 379345 w 380547"/>
                      <a:gd name="connsiteY0" fmla="*/ 121920 h 163830"/>
                      <a:gd name="connsiteX1" fmla="*/ 379345 w 380547"/>
                      <a:gd name="connsiteY1" fmla="*/ 99060 h 163830"/>
                      <a:gd name="connsiteX2" fmla="*/ 367915 w 380547"/>
                      <a:gd name="connsiteY2" fmla="*/ 91440 h 163830"/>
                      <a:gd name="connsiteX3" fmla="*/ 346960 w 380547"/>
                      <a:gd name="connsiteY3" fmla="*/ 78105 h 163830"/>
                      <a:gd name="connsiteX4" fmla="*/ 329815 w 380547"/>
                      <a:gd name="connsiteY4" fmla="*/ 70485 h 163830"/>
                      <a:gd name="connsiteX5" fmla="*/ 324100 w 380547"/>
                      <a:gd name="connsiteY5" fmla="*/ 70485 h 163830"/>
                      <a:gd name="connsiteX6" fmla="*/ 318385 w 380547"/>
                      <a:gd name="connsiteY6" fmla="*/ 64770 h 163830"/>
                      <a:gd name="connsiteX7" fmla="*/ 301240 w 380547"/>
                      <a:gd name="connsiteY7" fmla="*/ 45720 h 163830"/>
                      <a:gd name="connsiteX8" fmla="*/ 244090 w 380547"/>
                      <a:gd name="connsiteY8" fmla="*/ 20955 h 163830"/>
                      <a:gd name="connsiteX9" fmla="*/ 223135 w 380547"/>
                      <a:gd name="connsiteY9" fmla="*/ 15240 h 163830"/>
                      <a:gd name="connsiteX10" fmla="*/ 177415 w 380547"/>
                      <a:gd name="connsiteY10" fmla="*/ 3810 h 163830"/>
                      <a:gd name="connsiteX11" fmla="*/ 82165 w 380547"/>
                      <a:gd name="connsiteY11" fmla="*/ 0 h 163830"/>
                      <a:gd name="connsiteX12" fmla="*/ 25015 w 380547"/>
                      <a:gd name="connsiteY12" fmla="*/ 1905 h 163830"/>
                      <a:gd name="connsiteX13" fmla="*/ 13585 w 380547"/>
                      <a:gd name="connsiteY13" fmla="*/ 7620 h 163830"/>
                      <a:gd name="connsiteX14" fmla="*/ 250 w 380547"/>
                      <a:gd name="connsiteY14" fmla="*/ 11430 h 163830"/>
                      <a:gd name="connsiteX15" fmla="*/ 5965 w 380547"/>
                      <a:gd name="connsiteY15" fmla="*/ 49530 h 163830"/>
                      <a:gd name="connsiteX16" fmla="*/ 19300 w 380547"/>
                      <a:gd name="connsiteY16" fmla="*/ 60960 h 163830"/>
                      <a:gd name="connsiteX17" fmla="*/ 61210 w 380547"/>
                      <a:gd name="connsiteY17" fmla="*/ 66675 h 163830"/>
                      <a:gd name="connsiteX18" fmla="*/ 103120 w 380547"/>
                      <a:gd name="connsiteY18" fmla="*/ 70485 h 163830"/>
                      <a:gd name="connsiteX19" fmla="*/ 124075 w 380547"/>
                      <a:gd name="connsiteY19" fmla="*/ 66675 h 163830"/>
                      <a:gd name="connsiteX20" fmla="*/ 135505 w 380547"/>
                      <a:gd name="connsiteY20" fmla="*/ 64770 h 163830"/>
                      <a:gd name="connsiteX21" fmla="*/ 143125 w 380547"/>
                      <a:gd name="connsiteY21" fmla="*/ 66675 h 163830"/>
                      <a:gd name="connsiteX22" fmla="*/ 160270 w 380547"/>
                      <a:gd name="connsiteY22" fmla="*/ 72390 h 163830"/>
                      <a:gd name="connsiteX23" fmla="*/ 173605 w 380547"/>
                      <a:gd name="connsiteY23" fmla="*/ 76200 h 163830"/>
                      <a:gd name="connsiteX24" fmla="*/ 183130 w 380547"/>
                      <a:gd name="connsiteY24" fmla="*/ 80010 h 163830"/>
                      <a:gd name="connsiteX25" fmla="*/ 209800 w 380547"/>
                      <a:gd name="connsiteY25" fmla="*/ 85725 h 163830"/>
                      <a:gd name="connsiteX26" fmla="*/ 221230 w 380547"/>
                      <a:gd name="connsiteY26" fmla="*/ 93345 h 163830"/>
                      <a:gd name="connsiteX27" fmla="*/ 251710 w 380547"/>
                      <a:gd name="connsiteY27" fmla="*/ 100965 h 163830"/>
                      <a:gd name="connsiteX28" fmla="*/ 265045 w 380547"/>
                      <a:gd name="connsiteY28" fmla="*/ 106680 h 163830"/>
                      <a:gd name="connsiteX29" fmla="*/ 276475 w 380547"/>
                      <a:gd name="connsiteY29" fmla="*/ 112395 h 163830"/>
                      <a:gd name="connsiteX30" fmla="*/ 280285 w 380547"/>
                      <a:gd name="connsiteY30" fmla="*/ 118110 h 163830"/>
                      <a:gd name="connsiteX31" fmla="*/ 293620 w 380547"/>
                      <a:gd name="connsiteY31" fmla="*/ 129540 h 163830"/>
                      <a:gd name="connsiteX32" fmla="*/ 293620 w 380547"/>
                      <a:gd name="connsiteY32" fmla="*/ 135255 h 163830"/>
                      <a:gd name="connsiteX33" fmla="*/ 305050 w 380547"/>
                      <a:gd name="connsiteY33" fmla="*/ 144780 h 163830"/>
                      <a:gd name="connsiteX34" fmla="*/ 310765 w 380547"/>
                      <a:gd name="connsiteY34" fmla="*/ 150495 h 163830"/>
                      <a:gd name="connsiteX35" fmla="*/ 341245 w 380547"/>
                      <a:gd name="connsiteY35" fmla="*/ 160020 h 163830"/>
                      <a:gd name="connsiteX36" fmla="*/ 356485 w 380547"/>
                      <a:gd name="connsiteY36" fmla="*/ 163830 h 163830"/>
                      <a:gd name="connsiteX37" fmla="*/ 366010 w 380547"/>
                      <a:gd name="connsiteY37" fmla="*/ 161925 h 163830"/>
                      <a:gd name="connsiteX38" fmla="*/ 371725 w 380547"/>
                      <a:gd name="connsiteY38" fmla="*/ 146685 h 163830"/>
                      <a:gd name="connsiteX39" fmla="*/ 379345 w 380547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41097 w 386139"/>
                      <a:gd name="connsiteY20" fmla="*/ 64770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48717 w 386139"/>
                      <a:gd name="connsiteY21" fmla="*/ 66675 h 163830"/>
                      <a:gd name="connsiteX22" fmla="*/ 165862 w 386139"/>
                      <a:gd name="connsiteY22" fmla="*/ 72390 h 163830"/>
                      <a:gd name="connsiteX23" fmla="*/ 179197 w 386139"/>
                      <a:gd name="connsiteY23" fmla="*/ 76200 h 163830"/>
                      <a:gd name="connsiteX24" fmla="*/ 188722 w 386139"/>
                      <a:gd name="connsiteY24" fmla="*/ 80010 h 163830"/>
                      <a:gd name="connsiteX25" fmla="*/ 215392 w 386139"/>
                      <a:gd name="connsiteY25" fmla="*/ 85725 h 163830"/>
                      <a:gd name="connsiteX26" fmla="*/ 226822 w 386139"/>
                      <a:gd name="connsiteY26" fmla="*/ 93345 h 163830"/>
                      <a:gd name="connsiteX27" fmla="*/ 257302 w 386139"/>
                      <a:gd name="connsiteY27" fmla="*/ 100965 h 163830"/>
                      <a:gd name="connsiteX28" fmla="*/ 270637 w 386139"/>
                      <a:gd name="connsiteY28" fmla="*/ 106680 h 163830"/>
                      <a:gd name="connsiteX29" fmla="*/ 282067 w 386139"/>
                      <a:gd name="connsiteY29" fmla="*/ 112395 h 163830"/>
                      <a:gd name="connsiteX30" fmla="*/ 285877 w 386139"/>
                      <a:gd name="connsiteY30" fmla="*/ 118110 h 163830"/>
                      <a:gd name="connsiteX31" fmla="*/ 299212 w 386139"/>
                      <a:gd name="connsiteY31" fmla="*/ 129540 h 163830"/>
                      <a:gd name="connsiteX32" fmla="*/ 299212 w 386139"/>
                      <a:gd name="connsiteY32" fmla="*/ 135255 h 163830"/>
                      <a:gd name="connsiteX33" fmla="*/ 310642 w 386139"/>
                      <a:gd name="connsiteY33" fmla="*/ 144780 h 163830"/>
                      <a:gd name="connsiteX34" fmla="*/ 316357 w 386139"/>
                      <a:gd name="connsiteY34" fmla="*/ 150495 h 163830"/>
                      <a:gd name="connsiteX35" fmla="*/ 346837 w 386139"/>
                      <a:gd name="connsiteY35" fmla="*/ 160020 h 163830"/>
                      <a:gd name="connsiteX36" fmla="*/ 362077 w 386139"/>
                      <a:gd name="connsiteY36" fmla="*/ 163830 h 163830"/>
                      <a:gd name="connsiteX37" fmla="*/ 371602 w 386139"/>
                      <a:gd name="connsiteY37" fmla="*/ 161925 h 163830"/>
                      <a:gd name="connsiteX38" fmla="*/ 377317 w 386139"/>
                      <a:gd name="connsiteY38" fmla="*/ 146685 h 163830"/>
                      <a:gd name="connsiteX39" fmla="*/ 384937 w 386139"/>
                      <a:gd name="connsiteY39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39192 w 386139"/>
                      <a:gd name="connsiteY20" fmla="*/ 66675 h 163830"/>
                      <a:gd name="connsiteX21" fmla="*/ 165862 w 386139"/>
                      <a:gd name="connsiteY21" fmla="*/ 72390 h 163830"/>
                      <a:gd name="connsiteX22" fmla="*/ 179197 w 386139"/>
                      <a:gd name="connsiteY22" fmla="*/ 76200 h 163830"/>
                      <a:gd name="connsiteX23" fmla="*/ 188722 w 386139"/>
                      <a:gd name="connsiteY23" fmla="*/ 80010 h 163830"/>
                      <a:gd name="connsiteX24" fmla="*/ 215392 w 386139"/>
                      <a:gd name="connsiteY24" fmla="*/ 85725 h 163830"/>
                      <a:gd name="connsiteX25" fmla="*/ 226822 w 386139"/>
                      <a:gd name="connsiteY25" fmla="*/ 93345 h 163830"/>
                      <a:gd name="connsiteX26" fmla="*/ 257302 w 386139"/>
                      <a:gd name="connsiteY26" fmla="*/ 100965 h 163830"/>
                      <a:gd name="connsiteX27" fmla="*/ 270637 w 386139"/>
                      <a:gd name="connsiteY27" fmla="*/ 106680 h 163830"/>
                      <a:gd name="connsiteX28" fmla="*/ 282067 w 386139"/>
                      <a:gd name="connsiteY28" fmla="*/ 112395 h 163830"/>
                      <a:gd name="connsiteX29" fmla="*/ 285877 w 386139"/>
                      <a:gd name="connsiteY29" fmla="*/ 118110 h 163830"/>
                      <a:gd name="connsiteX30" fmla="*/ 299212 w 386139"/>
                      <a:gd name="connsiteY30" fmla="*/ 129540 h 163830"/>
                      <a:gd name="connsiteX31" fmla="*/ 299212 w 386139"/>
                      <a:gd name="connsiteY31" fmla="*/ 135255 h 163830"/>
                      <a:gd name="connsiteX32" fmla="*/ 310642 w 386139"/>
                      <a:gd name="connsiteY32" fmla="*/ 144780 h 163830"/>
                      <a:gd name="connsiteX33" fmla="*/ 316357 w 386139"/>
                      <a:gd name="connsiteY33" fmla="*/ 150495 h 163830"/>
                      <a:gd name="connsiteX34" fmla="*/ 346837 w 386139"/>
                      <a:gd name="connsiteY34" fmla="*/ 160020 h 163830"/>
                      <a:gd name="connsiteX35" fmla="*/ 362077 w 386139"/>
                      <a:gd name="connsiteY35" fmla="*/ 163830 h 163830"/>
                      <a:gd name="connsiteX36" fmla="*/ 371602 w 386139"/>
                      <a:gd name="connsiteY36" fmla="*/ 161925 h 163830"/>
                      <a:gd name="connsiteX37" fmla="*/ 377317 w 386139"/>
                      <a:gd name="connsiteY37" fmla="*/ 146685 h 163830"/>
                      <a:gd name="connsiteX38" fmla="*/ 384937 w 386139"/>
                      <a:gd name="connsiteY38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29667 w 386139"/>
                      <a:gd name="connsiteY19" fmla="*/ 66675 h 163830"/>
                      <a:gd name="connsiteX20" fmla="*/ 165862 w 386139"/>
                      <a:gd name="connsiteY20" fmla="*/ 72390 h 163830"/>
                      <a:gd name="connsiteX21" fmla="*/ 179197 w 386139"/>
                      <a:gd name="connsiteY21" fmla="*/ 76200 h 163830"/>
                      <a:gd name="connsiteX22" fmla="*/ 188722 w 386139"/>
                      <a:gd name="connsiteY22" fmla="*/ 80010 h 163830"/>
                      <a:gd name="connsiteX23" fmla="*/ 215392 w 386139"/>
                      <a:gd name="connsiteY23" fmla="*/ 85725 h 163830"/>
                      <a:gd name="connsiteX24" fmla="*/ 226822 w 386139"/>
                      <a:gd name="connsiteY24" fmla="*/ 93345 h 163830"/>
                      <a:gd name="connsiteX25" fmla="*/ 257302 w 386139"/>
                      <a:gd name="connsiteY25" fmla="*/ 100965 h 163830"/>
                      <a:gd name="connsiteX26" fmla="*/ 270637 w 386139"/>
                      <a:gd name="connsiteY26" fmla="*/ 106680 h 163830"/>
                      <a:gd name="connsiteX27" fmla="*/ 282067 w 386139"/>
                      <a:gd name="connsiteY27" fmla="*/ 112395 h 163830"/>
                      <a:gd name="connsiteX28" fmla="*/ 285877 w 386139"/>
                      <a:gd name="connsiteY28" fmla="*/ 118110 h 163830"/>
                      <a:gd name="connsiteX29" fmla="*/ 299212 w 386139"/>
                      <a:gd name="connsiteY29" fmla="*/ 129540 h 163830"/>
                      <a:gd name="connsiteX30" fmla="*/ 299212 w 386139"/>
                      <a:gd name="connsiteY30" fmla="*/ 135255 h 163830"/>
                      <a:gd name="connsiteX31" fmla="*/ 310642 w 386139"/>
                      <a:gd name="connsiteY31" fmla="*/ 144780 h 163830"/>
                      <a:gd name="connsiteX32" fmla="*/ 316357 w 386139"/>
                      <a:gd name="connsiteY32" fmla="*/ 150495 h 163830"/>
                      <a:gd name="connsiteX33" fmla="*/ 346837 w 386139"/>
                      <a:gd name="connsiteY33" fmla="*/ 160020 h 163830"/>
                      <a:gd name="connsiteX34" fmla="*/ 362077 w 386139"/>
                      <a:gd name="connsiteY34" fmla="*/ 163830 h 163830"/>
                      <a:gd name="connsiteX35" fmla="*/ 371602 w 386139"/>
                      <a:gd name="connsiteY35" fmla="*/ 161925 h 163830"/>
                      <a:gd name="connsiteX36" fmla="*/ 377317 w 386139"/>
                      <a:gd name="connsiteY36" fmla="*/ 146685 h 163830"/>
                      <a:gd name="connsiteX37" fmla="*/ 384937 w 386139"/>
                      <a:gd name="connsiteY37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8727 w 386139"/>
                      <a:gd name="connsiteY9" fmla="*/ 1524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4937 w 386139"/>
                      <a:gd name="connsiteY0" fmla="*/ 121920 h 163830"/>
                      <a:gd name="connsiteX1" fmla="*/ 384937 w 386139"/>
                      <a:gd name="connsiteY1" fmla="*/ 99060 h 163830"/>
                      <a:gd name="connsiteX2" fmla="*/ 373507 w 386139"/>
                      <a:gd name="connsiteY2" fmla="*/ 91440 h 163830"/>
                      <a:gd name="connsiteX3" fmla="*/ 352552 w 386139"/>
                      <a:gd name="connsiteY3" fmla="*/ 78105 h 163830"/>
                      <a:gd name="connsiteX4" fmla="*/ 335407 w 386139"/>
                      <a:gd name="connsiteY4" fmla="*/ 70485 h 163830"/>
                      <a:gd name="connsiteX5" fmla="*/ 329692 w 386139"/>
                      <a:gd name="connsiteY5" fmla="*/ 70485 h 163830"/>
                      <a:gd name="connsiteX6" fmla="*/ 323977 w 386139"/>
                      <a:gd name="connsiteY6" fmla="*/ 64770 h 163830"/>
                      <a:gd name="connsiteX7" fmla="*/ 306832 w 386139"/>
                      <a:gd name="connsiteY7" fmla="*/ 45720 h 163830"/>
                      <a:gd name="connsiteX8" fmla="*/ 249682 w 386139"/>
                      <a:gd name="connsiteY8" fmla="*/ 20955 h 163830"/>
                      <a:gd name="connsiteX9" fmla="*/ 223012 w 386139"/>
                      <a:gd name="connsiteY9" fmla="*/ 11430 h 163830"/>
                      <a:gd name="connsiteX10" fmla="*/ 183007 w 386139"/>
                      <a:gd name="connsiteY10" fmla="*/ 3810 h 163830"/>
                      <a:gd name="connsiteX11" fmla="*/ 87757 w 386139"/>
                      <a:gd name="connsiteY11" fmla="*/ 0 h 163830"/>
                      <a:gd name="connsiteX12" fmla="*/ 30607 w 386139"/>
                      <a:gd name="connsiteY12" fmla="*/ 1905 h 163830"/>
                      <a:gd name="connsiteX13" fmla="*/ 19177 w 386139"/>
                      <a:gd name="connsiteY13" fmla="*/ 7620 h 163830"/>
                      <a:gd name="connsiteX14" fmla="*/ 127 w 386139"/>
                      <a:gd name="connsiteY14" fmla="*/ 26670 h 163830"/>
                      <a:gd name="connsiteX15" fmla="*/ 11557 w 386139"/>
                      <a:gd name="connsiteY15" fmla="*/ 49530 h 163830"/>
                      <a:gd name="connsiteX16" fmla="*/ 24892 w 386139"/>
                      <a:gd name="connsiteY16" fmla="*/ 60960 h 163830"/>
                      <a:gd name="connsiteX17" fmla="*/ 66802 w 386139"/>
                      <a:gd name="connsiteY17" fmla="*/ 66675 h 163830"/>
                      <a:gd name="connsiteX18" fmla="*/ 108712 w 386139"/>
                      <a:gd name="connsiteY18" fmla="*/ 70485 h 163830"/>
                      <a:gd name="connsiteX19" fmla="*/ 165862 w 386139"/>
                      <a:gd name="connsiteY19" fmla="*/ 72390 h 163830"/>
                      <a:gd name="connsiteX20" fmla="*/ 179197 w 386139"/>
                      <a:gd name="connsiteY20" fmla="*/ 76200 h 163830"/>
                      <a:gd name="connsiteX21" fmla="*/ 188722 w 386139"/>
                      <a:gd name="connsiteY21" fmla="*/ 80010 h 163830"/>
                      <a:gd name="connsiteX22" fmla="*/ 215392 w 386139"/>
                      <a:gd name="connsiteY22" fmla="*/ 85725 h 163830"/>
                      <a:gd name="connsiteX23" fmla="*/ 226822 w 386139"/>
                      <a:gd name="connsiteY23" fmla="*/ 93345 h 163830"/>
                      <a:gd name="connsiteX24" fmla="*/ 257302 w 386139"/>
                      <a:gd name="connsiteY24" fmla="*/ 100965 h 163830"/>
                      <a:gd name="connsiteX25" fmla="*/ 270637 w 386139"/>
                      <a:gd name="connsiteY25" fmla="*/ 106680 h 163830"/>
                      <a:gd name="connsiteX26" fmla="*/ 282067 w 386139"/>
                      <a:gd name="connsiteY26" fmla="*/ 112395 h 163830"/>
                      <a:gd name="connsiteX27" fmla="*/ 285877 w 386139"/>
                      <a:gd name="connsiteY27" fmla="*/ 118110 h 163830"/>
                      <a:gd name="connsiteX28" fmla="*/ 299212 w 386139"/>
                      <a:gd name="connsiteY28" fmla="*/ 129540 h 163830"/>
                      <a:gd name="connsiteX29" fmla="*/ 299212 w 386139"/>
                      <a:gd name="connsiteY29" fmla="*/ 135255 h 163830"/>
                      <a:gd name="connsiteX30" fmla="*/ 310642 w 386139"/>
                      <a:gd name="connsiteY30" fmla="*/ 144780 h 163830"/>
                      <a:gd name="connsiteX31" fmla="*/ 316357 w 386139"/>
                      <a:gd name="connsiteY31" fmla="*/ 150495 h 163830"/>
                      <a:gd name="connsiteX32" fmla="*/ 346837 w 386139"/>
                      <a:gd name="connsiteY32" fmla="*/ 160020 h 163830"/>
                      <a:gd name="connsiteX33" fmla="*/ 362077 w 386139"/>
                      <a:gd name="connsiteY33" fmla="*/ 163830 h 163830"/>
                      <a:gd name="connsiteX34" fmla="*/ 371602 w 386139"/>
                      <a:gd name="connsiteY34" fmla="*/ 161925 h 163830"/>
                      <a:gd name="connsiteX35" fmla="*/ 377317 w 386139"/>
                      <a:gd name="connsiteY35" fmla="*/ 146685 h 163830"/>
                      <a:gd name="connsiteX36" fmla="*/ 384937 w 386139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24154 w 386316"/>
                      <a:gd name="connsiteY6" fmla="*/ 64770 h 163830"/>
                      <a:gd name="connsiteX7" fmla="*/ 307009 w 386316"/>
                      <a:gd name="connsiteY7" fmla="*/ 45720 h 163830"/>
                      <a:gd name="connsiteX8" fmla="*/ 249859 w 386316"/>
                      <a:gd name="connsiteY8" fmla="*/ 20955 h 163830"/>
                      <a:gd name="connsiteX9" fmla="*/ 223189 w 386316"/>
                      <a:gd name="connsiteY9" fmla="*/ 11430 h 163830"/>
                      <a:gd name="connsiteX10" fmla="*/ 183184 w 386316"/>
                      <a:gd name="connsiteY10" fmla="*/ 3810 h 163830"/>
                      <a:gd name="connsiteX11" fmla="*/ 87934 w 386316"/>
                      <a:gd name="connsiteY11" fmla="*/ 0 h 163830"/>
                      <a:gd name="connsiteX12" fmla="*/ 30784 w 386316"/>
                      <a:gd name="connsiteY12" fmla="*/ 1905 h 163830"/>
                      <a:gd name="connsiteX13" fmla="*/ 19354 w 386316"/>
                      <a:gd name="connsiteY13" fmla="*/ 7620 h 163830"/>
                      <a:gd name="connsiteX14" fmla="*/ 304 w 386316"/>
                      <a:gd name="connsiteY14" fmla="*/ 26670 h 163830"/>
                      <a:gd name="connsiteX15" fmla="*/ 6019 w 386316"/>
                      <a:gd name="connsiteY15" fmla="*/ 45720 h 163830"/>
                      <a:gd name="connsiteX16" fmla="*/ 25069 w 386316"/>
                      <a:gd name="connsiteY16" fmla="*/ 60960 h 163830"/>
                      <a:gd name="connsiteX17" fmla="*/ 66979 w 386316"/>
                      <a:gd name="connsiteY17" fmla="*/ 66675 h 163830"/>
                      <a:gd name="connsiteX18" fmla="*/ 108889 w 386316"/>
                      <a:gd name="connsiteY18" fmla="*/ 70485 h 163830"/>
                      <a:gd name="connsiteX19" fmla="*/ 166039 w 386316"/>
                      <a:gd name="connsiteY19" fmla="*/ 72390 h 163830"/>
                      <a:gd name="connsiteX20" fmla="*/ 179374 w 386316"/>
                      <a:gd name="connsiteY20" fmla="*/ 76200 h 163830"/>
                      <a:gd name="connsiteX21" fmla="*/ 188899 w 386316"/>
                      <a:gd name="connsiteY21" fmla="*/ 80010 h 163830"/>
                      <a:gd name="connsiteX22" fmla="*/ 215569 w 386316"/>
                      <a:gd name="connsiteY22" fmla="*/ 85725 h 163830"/>
                      <a:gd name="connsiteX23" fmla="*/ 226999 w 386316"/>
                      <a:gd name="connsiteY23" fmla="*/ 93345 h 163830"/>
                      <a:gd name="connsiteX24" fmla="*/ 257479 w 386316"/>
                      <a:gd name="connsiteY24" fmla="*/ 100965 h 163830"/>
                      <a:gd name="connsiteX25" fmla="*/ 270814 w 386316"/>
                      <a:gd name="connsiteY25" fmla="*/ 106680 h 163830"/>
                      <a:gd name="connsiteX26" fmla="*/ 282244 w 386316"/>
                      <a:gd name="connsiteY26" fmla="*/ 112395 h 163830"/>
                      <a:gd name="connsiteX27" fmla="*/ 286054 w 386316"/>
                      <a:gd name="connsiteY27" fmla="*/ 118110 h 163830"/>
                      <a:gd name="connsiteX28" fmla="*/ 299389 w 386316"/>
                      <a:gd name="connsiteY28" fmla="*/ 129540 h 163830"/>
                      <a:gd name="connsiteX29" fmla="*/ 299389 w 386316"/>
                      <a:gd name="connsiteY29" fmla="*/ 135255 h 163830"/>
                      <a:gd name="connsiteX30" fmla="*/ 310819 w 386316"/>
                      <a:gd name="connsiteY30" fmla="*/ 144780 h 163830"/>
                      <a:gd name="connsiteX31" fmla="*/ 316534 w 386316"/>
                      <a:gd name="connsiteY31" fmla="*/ 150495 h 163830"/>
                      <a:gd name="connsiteX32" fmla="*/ 347014 w 386316"/>
                      <a:gd name="connsiteY32" fmla="*/ 160020 h 163830"/>
                      <a:gd name="connsiteX33" fmla="*/ 362254 w 386316"/>
                      <a:gd name="connsiteY33" fmla="*/ 163830 h 163830"/>
                      <a:gd name="connsiteX34" fmla="*/ 371779 w 386316"/>
                      <a:gd name="connsiteY34" fmla="*/ 161925 h 163830"/>
                      <a:gd name="connsiteX35" fmla="*/ 377494 w 386316"/>
                      <a:gd name="connsiteY35" fmla="*/ 146685 h 163830"/>
                      <a:gd name="connsiteX36" fmla="*/ 385114 w 386316"/>
                      <a:gd name="connsiteY36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29869 w 386316"/>
                      <a:gd name="connsiteY5" fmla="*/ 70485 h 163830"/>
                      <a:gd name="connsiteX6" fmla="*/ 307009 w 386316"/>
                      <a:gd name="connsiteY6" fmla="*/ 45720 h 163830"/>
                      <a:gd name="connsiteX7" fmla="*/ 249859 w 386316"/>
                      <a:gd name="connsiteY7" fmla="*/ 20955 h 163830"/>
                      <a:gd name="connsiteX8" fmla="*/ 223189 w 386316"/>
                      <a:gd name="connsiteY8" fmla="*/ 11430 h 163830"/>
                      <a:gd name="connsiteX9" fmla="*/ 183184 w 386316"/>
                      <a:gd name="connsiteY9" fmla="*/ 3810 h 163830"/>
                      <a:gd name="connsiteX10" fmla="*/ 87934 w 386316"/>
                      <a:gd name="connsiteY10" fmla="*/ 0 h 163830"/>
                      <a:gd name="connsiteX11" fmla="*/ 30784 w 386316"/>
                      <a:gd name="connsiteY11" fmla="*/ 1905 h 163830"/>
                      <a:gd name="connsiteX12" fmla="*/ 19354 w 386316"/>
                      <a:gd name="connsiteY12" fmla="*/ 7620 h 163830"/>
                      <a:gd name="connsiteX13" fmla="*/ 304 w 386316"/>
                      <a:gd name="connsiteY13" fmla="*/ 26670 h 163830"/>
                      <a:gd name="connsiteX14" fmla="*/ 6019 w 386316"/>
                      <a:gd name="connsiteY14" fmla="*/ 45720 h 163830"/>
                      <a:gd name="connsiteX15" fmla="*/ 25069 w 386316"/>
                      <a:gd name="connsiteY15" fmla="*/ 60960 h 163830"/>
                      <a:gd name="connsiteX16" fmla="*/ 66979 w 386316"/>
                      <a:gd name="connsiteY16" fmla="*/ 66675 h 163830"/>
                      <a:gd name="connsiteX17" fmla="*/ 108889 w 386316"/>
                      <a:gd name="connsiteY17" fmla="*/ 70485 h 163830"/>
                      <a:gd name="connsiteX18" fmla="*/ 166039 w 386316"/>
                      <a:gd name="connsiteY18" fmla="*/ 72390 h 163830"/>
                      <a:gd name="connsiteX19" fmla="*/ 179374 w 386316"/>
                      <a:gd name="connsiteY19" fmla="*/ 76200 h 163830"/>
                      <a:gd name="connsiteX20" fmla="*/ 188899 w 386316"/>
                      <a:gd name="connsiteY20" fmla="*/ 80010 h 163830"/>
                      <a:gd name="connsiteX21" fmla="*/ 215569 w 386316"/>
                      <a:gd name="connsiteY21" fmla="*/ 85725 h 163830"/>
                      <a:gd name="connsiteX22" fmla="*/ 226999 w 386316"/>
                      <a:gd name="connsiteY22" fmla="*/ 93345 h 163830"/>
                      <a:gd name="connsiteX23" fmla="*/ 257479 w 386316"/>
                      <a:gd name="connsiteY23" fmla="*/ 100965 h 163830"/>
                      <a:gd name="connsiteX24" fmla="*/ 270814 w 386316"/>
                      <a:gd name="connsiteY24" fmla="*/ 106680 h 163830"/>
                      <a:gd name="connsiteX25" fmla="*/ 282244 w 386316"/>
                      <a:gd name="connsiteY25" fmla="*/ 112395 h 163830"/>
                      <a:gd name="connsiteX26" fmla="*/ 286054 w 386316"/>
                      <a:gd name="connsiteY26" fmla="*/ 118110 h 163830"/>
                      <a:gd name="connsiteX27" fmla="*/ 299389 w 386316"/>
                      <a:gd name="connsiteY27" fmla="*/ 129540 h 163830"/>
                      <a:gd name="connsiteX28" fmla="*/ 299389 w 386316"/>
                      <a:gd name="connsiteY28" fmla="*/ 135255 h 163830"/>
                      <a:gd name="connsiteX29" fmla="*/ 310819 w 386316"/>
                      <a:gd name="connsiteY29" fmla="*/ 144780 h 163830"/>
                      <a:gd name="connsiteX30" fmla="*/ 316534 w 386316"/>
                      <a:gd name="connsiteY30" fmla="*/ 150495 h 163830"/>
                      <a:gd name="connsiteX31" fmla="*/ 347014 w 386316"/>
                      <a:gd name="connsiteY31" fmla="*/ 160020 h 163830"/>
                      <a:gd name="connsiteX32" fmla="*/ 362254 w 386316"/>
                      <a:gd name="connsiteY32" fmla="*/ 163830 h 163830"/>
                      <a:gd name="connsiteX33" fmla="*/ 371779 w 386316"/>
                      <a:gd name="connsiteY33" fmla="*/ 161925 h 163830"/>
                      <a:gd name="connsiteX34" fmla="*/ 377494 w 386316"/>
                      <a:gd name="connsiteY34" fmla="*/ 146685 h 163830"/>
                      <a:gd name="connsiteX35" fmla="*/ 385114 w 386316"/>
                      <a:gd name="connsiteY35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2244 w 386316"/>
                      <a:gd name="connsiteY24" fmla="*/ 112395 h 163830"/>
                      <a:gd name="connsiteX25" fmla="*/ 286054 w 386316"/>
                      <a:gd name="connsiteY25" fmla="*/ 118110 h 163830"/>
                      <a:gd name="connsiteX26" fmla="*/ 299389 w 386316"/>
                      <a:gd name="connsiteY26" fmla="*/ 129540 h 163830"/>
                      <a:gd name="connsiteX27" fmla="*/ 299389 w 386316"/>
                      <a:gd name="connsiteY27" fmla="*/ 135255 h 163830"/>
                      <a:gd name="connsiteX28" fmla="*/ 310819 w 386316"/>
                      <a:gd name="connsiteY28" fmla="*/ 144780 h 163830"/>
                      <a:gd name="connsiteX29" fmla="*/ 316534 w 386316"/>
                      <a:gd name="connsiteY29" fmla="*/ 150495 h 163830"/>
                      <a:gd name="connsiteX30" fmla="*/ 347014 w 386316"/>
                      <a:gd name="connsiteY30" fmla="*/ 160020 h 163830"/>
                      <a:gd name="connsiteX31" fmla="*/ 362254 w 386316"/>
                      <a:gd name="connsiteY31" fmla="*/ 163830 h 163830"/>
                      <a:gd name="connsiteX32" fmla="*/ 371779 w 386316"/>
                      <a:gd name="connsiteY32" fmla="*/ 161925 h 163830"/>
                      <a:gd name="connsiteX33" fmla="*/ 377494 w 386316"/>
                      <a:gd name="connsiteY33" fmla="*/ 146685 h 163830"/>
                      <a:gd name="connsiteX34" fmla="*/ 385114 w 386316"/>
                      <a:gd name="connsiteY34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299389 w 386316"/>
                      <a:gd name="connsiteY26" fmla="*/ 135255 h 163830"/>
                      <a:gd name="connsiteX27" fmla="*/ 310819 w 386316"/>
                      <a:gd name="connsiteY27" fmla="*/ 144780 h 163830"/>
                      <a:gd name="connsiteX28" fmla="*/ 316534 w 386316"/>
                      <a:gd name="connsiteY28" fmla="*/ 150495 h 163830"/>
                      <a:gd name="connsiteX29" fmla="*/ 347014 w 386316"/>
                      <a:gd name="connsiteY29" fmla="*/ 160020 h 163830"/>
                      <a:gd name="connsiteX30" fmla="*/ 362254 w 386316"/>
                      <a:gd name="connsiteY30" fmla="*/ 163830 h 163830"/>
                      <a:gd name="connsiteX31" fmla="*/ 371779 w 386316"/>
                      <a:gd name="connsiteY31" fmla="*/ 161925 h 163830"/>
                      <a:gd name="connsiteX32" fmla="*/ 377494 w 386316"/>
                      <a:gd name="connsiteY32" fmla="*/ 146685 h 163830"/>
                      <a:gd name="connsiteX33" fmla="*/ 385114 w 386316"/>
                      <a:gd name="connsiteY33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86054 w 386316"/>
                      <a:gd name="connsiteY24" fmla="*/ 118110 h 163830"/>
                      <a:gd name="connsiteX25" fmla="*/ 299389 w 386316"/>
                      <a:gd name="connsiteY25" fmla="*/ 129540 h 163830"/>
                      <a:gd name="connsiteX26" fmla="*/ 310819 w 386316"/>
                      <a:gd name="connsiteY26" fmla="*/ 144780 h 163830"/>
                      <a:gd name="connsiteX27" fmla="*/ 316534 w 386316"/>
                      <a:gd name="connsiteY27" fmla="*/ 150495 h 163830"/>
                      <a:gd name="connsiteX28" fmla="*/ 347014 w 386316"/>
                      <a:gd name="connsiteY28" fmla="*/ 160020 h 163830"/>
                      <a:gd name="connsiteX29" fmla="*/ 362254 w 386316"/>
                      <a:gd name="connsiteY29" fmla="*/ 163830 h 163830"/>
                      <a:gd name="connsiteX30" fmla="*/ 371779 w 386316"/>
                      <a:gd name="connsiteY30" fmla="*/ 161925 h 163830"/>
                      <a:gd name="connsiteX31" fmla="*/ 377494 w 386316"/>
                      <a:gd name="connsiteY31" fmla="*/ 146685 h 163830"/>
                      <a:gd name="connsiteX32" fmla="*/ 385114 w 386316"/>
                      <a:gd name="connsiteY32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57479 w 386316"/>
                      <a:gd name="connsiteY22" fmla="*/ 100965 h 163830"/>
                      <a:gd name="connsiteX23" fmla="*/ 270814 w 386316"/>
                      <a:gd name="connsiteY23" fmla="*/ 106680 h 163830"/>
                      <a:gd name="connsiteX24" fmla="*/ 299389 w 386316"/>
                      <a:gd name="connsiteY24" fmla="*/ 129540 h 163830"/>
                      <a:gd name="connsiteX25" fmla="*/ 310819 w 386316"/>
                      <a:gd name="connsiteY25" fmla="*/ 144780 h 163830"/>
                      <a:gd name="connsiteX26" fmla="*/ 316534 w 386316"/>
                      <a:gd name="connsiteY26" fmla="*/ 150495 h 163830"/>
                      <a:gd name="connsiteX27" fmla="*/ 347014 w 386316"/>
                      <a:gd name="connsiteY27" fmla="*/ 160020 h 163830"/>
                      <a:gd name="connsiteX28" fmla="*/ 362254 w 386316"/>
                      <a:gd name="connsiteY28" fmla="*/ 163830 h 163830"/>
                      <a:gd name="connsiteX29" fmla="*/ 371779 w 386316"/>
                      <a:gd name="connsiteY29" fmla="*/ 161925 h 163830"/>
                      <a:gd name="connsiteX30" fmla="*/ 377494 w 386316"/>
                      <a:gd name="connsiteY30" fmla="*/ 146685 h 163830"/>
                      <a:gd name="connsiteX31" fmla="*/ 385114 w 386316"/>
                      <a:gd name="connsiteY31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79374 w 386316"/>
                      <a:gd name="connsiteY18" fmla="*/ 76200 h 163830"/>
                      <a:gd name="connsiteX19" fmla="*/ 188899 w 386316"/>
                      <a:gd name="connsiteY19" fmla="*/ 80010 h 163830"/>
                      <a:gd name="connsiteX20" fmla="*/ 215569 w 386316"/>
                      <a:gd name="connsiteY20" fmla="*/ 85725 h 163830"/>
                      <a:gd name="connsiteX21" fmla="*/ 226999 w 386316"/>
                      <a:gd name="connsiteY21" fmla="*/ 93345 h 163830"/>
                      <a:gd name="connsiteX22" fmla="*/ 270814 w 386316"/>
                      <a:gd name="connsiteY22" fmla="*/ 106680 h 163830"/>
                      <a:gd name="connsiteX23" fmla="*/ 299389 w 386316"/>
                      <a:gd name="connsiteY23" fmla="*/ 129540 h 163830"/>
                      <a:gd name="connsiteX24" fmla="*/ 310819 w 386316"/>
                      <a:gd name="connsiteY24" fmla="*/ 144780 h 163830"/>
                      <a:gd name="connsiteX25" fmla="*/ 316534 w 386316"/>
                      <a:gd name="connsiteY25" fmla="*/ 150495 h 163830"/>
                      <a:gd name="connsiteX26" fmla="*/ 347014 w 386316"/>
                      <a:gd name="connsiteY26" fmla="*/ 160020 h 163830"/>
                      <a:gd name="connsiteX27" fmla="*/ 362254 w 386316"/>
                      <a:gd name="connsiteY27" fmla="*/ 163830 h 163830"/>
                      <a:gd name="connsiteX28" fmla="*/ 371779 w 386316"/>
                      <a:gd name="connsiteY28" fmla="*/ 161925 h 163830"/>
                      <a:gd name="connsiteX29" fmla="*/ 377494 w 386316"/>
                      <a:gd name="connsiteY29" fmla="*/ 146685 h 163830"/>
                      <a:gd name="connsiteX30" fmla="*/ 385114 w 386316"/>
                      <a:gd name="connsiteY30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26999 w 386316"/>
                      <a:gd name="connsiteY20" fmla="*/ 93345 h 163830"/>
                      <a:gd name="connsiteX21" fmla="*/ 270814 w 386316"/>
                      <a:gd name="connsiteY21" fmla="*/ 106680 h 163830"/>
                      <a:gd name="connsiteX22" fmla="*/ 299389 w 386316"/>
                      <a:gd name="connsiteY22" fmla="*/ 129540 h 163830"/>
                      <a:gd name="connsiteX23" fmla="*/ 310819 w 386316"/>
                      <a:gd name="connsiteY23" fmla="*/ 144780 h 163830"/>
                      <a:gd name="connsiteX24" fmla="*/ 316534 w 386316"/>
                      <a:gd name="connsiteY24" fmla="*/ 150495 h 163830"/>
                      <a:gd name="connsiteX25" fmla="*/ 347014 w 386316"/>
                      <a:gd name="connsiteY25" fmla="*/ 160020 h 163830"/>
                      <a:gd name="connsiteX26" fmla="*/ 362254 w 386316"/>
                      <a:gd name="connsiteY26" fmla="*/ 163830 h 163830"/>
                      <a:gd name="connsiteX27" fmla="*/ 371779 w 386316"/>
                      <a:gd name="connsiteY27" fmla="*/ 161925 h 163830"/>
                      <a:gd name="connsiteX28" fmla="*/ 377494 w 386316"/>
                      <a:gd name="connsiteY28" fmla="*/ 146685 h 163830"/>
                      <a:gd name="connsiteX29" fmla="*/ 385114 w 386316"/>
                      <a:gd name="connsiteY29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6603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6979 w 386316"/>
                      <a:gd name="connsiteY15" fmla="*/ 66675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1920 h 163830"/>
                      <a:gd name="connsiteX1" fmla="*/ 385114 w 386316"/>
                      <a:gd name="connsiteY1" fmla="*/ 99060 h 163830"/>
                      <a:gd name="connsiteX2" fmla="*/ 373684 w 386316"/>
                      <a:gd name="connsiteY2" fmla="*/ 91440 h 163830"/>
                      <a:gd name="connsiteX3" fmla="*/ 352729 w 386316"/>
                      <a:gd name="connsiteY3" fmla="*/ 78105 h 163830"/>
                      <a:gd name="connsiteX4" fmla="*/ 335584 w 386316"/>
                      <a:gd name="connsiteY4" fmla="*/ 70485 h 163830"/>
                      <a:gd name="connsiteX5" fmla="*/ 307009 w 386316"/>
                      <a:gd name="connsiteY5" fmla="*/ 45720 h 163830"/>
                      <a:gd name="connsiteX6" fmla="*/ 249859 w 386316"/>
                      <a:gd name="connsiteY6" fmla="*/ 20955 h 163830"/>
                      <a:gd name="connsiteX7" fmla="*/ 223189 w 386316"/>
                      <a:gd name="connsiteY7" fmla="*/ 11430 h 163830"/>
                      <a:gd name="connsiteX8" fmla="*/ 183184 w 386316"/>
                      <a:gd name="connsiteY8" fmla="*/ 3810 h 163830"/>
                      <a:gd name="connsiteX9" fmla="*/ 87934 w 386316"/>
                      <a:gd name="connsiteY9" fmla="*/ 0 h 163830"/>
                      <a:gd name="connsiteX10" fmla="*/ 30784 w 386316"/>
                      <a:gd name="connsiteY10" fmla="*/ 1905 h 163830"/>
                      <a:gd name="connsiteX11" fmla="*/ 19354 w 386316"/>
                      <a:gd name="connsiteY11" fmla="*/ 7620 h 163830"/>
                      <a:gd name="connsiteX12" fmla="*/ 304 w 386316"/>
                      <a:gd name="connsiteY12" fmla="*/ 26670 h 163830"/>
                      <a:gd name="connsiteX13" fmla="*/ 6019 w 386316"/>
                      <a:gd name="connsiteY13" fmla="*/ 45720 h 163830"/>
                      <a:gd name="connsiteX14" fmla="*/ 25069 w 386316"/>
                      <a:gd name="connsiteY14" fmla="*/ 60960 h 163830"/>
                      <a:gd name="connsiteX15" fmla="*/ 61264 w 386316"/>
                      <a:gd name="connsiteY15" fmla="*/ 72390 h 163830"/>
                      <a:gd name="connsiteX16" fmla="*/ 108889 w 386316"/>
                      <a:gd name="connsiteY16" fmla="*/ 70485 h 163830"/>
                      <a:gd name="connsiteX17" fmla="*/ 143179 w 386316"/>
                      <a:gd name="connsiteY17" fmla="*/ 72390 h 163830"/>
                      <a:gd name="connsiteX18" fmla="*/ 188899 w 386316"/>
                      <a:gd name="connsiteY18" fmla="*/ 80010 h 163830"/>
                      <a:gd name="connsiteX19" fmla="*/ 215569 w 386316"/>
                      <a:gd name="connsiteY19" fmla="*/ 85725 h 163830"/>
                      <a:gd name="connsiteX20" fmla="*/ 270814 w 386316"/>
                      <a:gd name="connsiteY20" fmla="*/ 106680 h 163830"/>
                      <a:gd name="connsiteX21" fmla="*/ 299389 w 386316"/>
                      <a:gd name="connsiteY21" fmla="*/ 129540 h 163830"/>
                      <a:gd name="connsiteX22" fmla="*/ 310819 w 386316"/>
                      <a:gd name="connsiteY22" fmla="*/ 144780 h 163830"/>
                      <a:gd name="connsiteX23" fmla="*/ 316534 w 386316"/>
                      <a:gd name="connsiteY23" fmla="*/ 150495 h 163830"/>
                      <a:gd name="connsiteX24" fmla="*/ 347014 w 386316"/>
                      <a:gd name="connsiteY24" fmla="*/ 160020 h 163830"/>
                      <a:gd name="connsiteX25" fmla="*/ 362254 w 386316"/>
                      <a:gd name="connsiteY25" fmla="*/ 163830 h 163830"/>
                      <a:gd name="connsiteX26" fmla="*/ 371779 w 386316"/>
                      <a:gd name="connsiteY26" fmla="*/ 161925 h 163830"/>
                      <a:gd name="connsiteX27" fmla="*/ 377494 w 386316"/>
                      <a:gd name="connsiteY27" fmla="*/ 146685 h 163830"/>
                      <a:gd name="connsiteX28" fmla="*/ 385114 w 386316"/>
                      <a:gd name="connsiteY28" fmla="*/ 121920 h 16383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30784 w 386316"/>
                      <a:gd name="connsiteY10" fmla="*/ 5715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5114 w 386316"/>
                      <a:gd name="connsiteY0" fmla="*/ 125730 h 167640"/>
                      <a:gd name="connsiteX1" fmla="*/ 385114 w 386316"/>
                      <a:gd name="connsiteY1" fmla="*/ 102870 h 167640"/>
                      <a:gd name="connsiteX2" fmla="*/ 373684 w 386316"/>
                      <a:gd name="connsiteY2" fmla="*/ 95250 h 167640"/>
                      <a:gd name="connsiteX3" fmla="*/ 352729 w 386316"/>
                      <a:gd name="connsiteY3" fmla="*/ 81915 h 167640"/>
                      <a:gd name="connsiteX4" fmla="*/ 335584 w 386316"/>
                      <a:gd name="connsiteY4" fmla="*/ 74295 h 167640"/>
                      <a:gd name="connsiteX5" fmla="*/ 307009 w 386316"/>
                      <a:gd name="connsiteY5" fmla="*/ 49530 h 167640"/>
                      <a:gd name="connsiteX6" fmla="*/ 249859 w 386316"/>
                      <a:gd name="connsiteY6" fmla="*/ 24765 h 167640"/>
                      <a:gd name="connsiteX7" fmla="*/ 223189 w 386316"/>
                      <a:gd name="connsiteY7" fmla="*/ 15240 h 167640"/>
                      <a:gd name="connsiteX8" fmla="*/ 183184 w 386316"/>
                      <a:gd name="connsiteY8" fmla="*/ 7620 h 167640"/>
                      <a:gd name="connsiteX9" fmla="*/ 135559 w 386316"/>
                      <a:gd name="connsiteY9" fmla="*/ 0 h 167640"/>
                      <a:gd name="connsiteX10" fmla="*/ 55549 w 386316"/>
                      <a:gd name="connsiteY10" fmla="*/ 3810 h 167640"/>
                      <a:gd name="connsiteX11" fmla="*/ 19354 w 386316"/>
                      <a:gd name="connsiteY11" fmla="*/ 11430 h 167640"/>
                      <a:gd name="connsiteX12" fmla="*/ 304 w 386316"/>
                      <a:gd name="connsiteY12" fmla="*/ 30480 h 167640"/>
                      <a:gd name="connsiteX13" fmla="*/ 6019 w 386316"/>
                      <a:gd name="connsiteY13" fmla="*/ 49530 h 167640"/>
                      <a:gd name="connsiteX14" fmla="*/ 25069 w 386316"/>
                      <a:gd name="connsiteY14" fmla="*/ 64770 h 167640"/>
                      <a:gd name="connsiteX15" fmla="*/ 61264 w 386316"/>
                      <a:gd name="connsiteY15" fmla="*/ 76200 h 167640"/>
                      <a:gd name="connsiteX16" fmla="*/ 108889 w 386316"/>
                      <a:gd name="connsiteY16" fmla="*/ 74295 h 167640"/>
                      <a:gd name="connsiteX17" fmla="*/ 143179 w 386316"/>
                      <a:gd name="connsiteY17" fmla="*/ 76200 h 167640"/>
                      <a:gd name="connsiteX18" fmla="*/ 188899 w 386316"/>
                      <a:gd name="connsiteY18" fmla="*/ 83820 h 167640"/>
                      <a:gd name="connsiteX19" fmla="*/ 215569 w 386316"/>
                      <a:gd name="connsiteY19" fmla="*/ 89535 h 167640"/>
                      <a:gd name="connsiteX20" fmla="*/ 270814 w 386316"/>
                      <a:gd name="connsiteY20" fmla="*/ 110490 h 167640"/>
                      <a:gd name="connsiteX21" fmla="*/ 299389 w 386316"/>
                      <a:gd name="connsiteY21" fmla="*/ 133350 h 167640"/>
                      <a:gd name="connsiteX22" fmla="*/ 310819 w 386316"/>
                      <a:gd name="connsiteY22" fmla="*/ 148590 h 167640"/>
                      <a:gd name="connsiteX23" fmla="*/ 316534 w 386316"/>
                      <a:gd name="connsiteY23" fmla="*/ 154305 h 167640"/>
                      <a:gd name="connsiteX24" fmla="*/ 347014 w 386316"/>
                      <a:gd name="connsiteY24" fmla="*/ 163830 h 167640"/>
                      <a:gd name="connsiteX25" fmla="*/ 362254 w 386316"/>
                      <a:gd name="connsiteY25" fmla="*/ 167640 h 167640"/>
                      <a:gd name="connsiteX26" fmla="*/ 371779 w 386316"/>
                      <a:gd name="connsiteY26" fmla="*/ 165735 h 167640"/>
                      <a:gd name="connsiteX27" fmla="*/ 377494 w 386316"/>
                      <a:gd name="connsiteY27" fmla="*/ 150495 h 167640"/>
                      <a:gd name="connsiteX28" fmla="*/ 385114 w 386316"/>
                      <a:gd name="connsiteY28" fmla="*/ 125730 h 167640"/>
                      <a:gd name="connsiteX0" fmla="*/ 384969 w 386171"/>
                      <a:gd name="connsiteY0" fmla="*/ 125730 h 167640"/>
                      <a:gd name="connsiteX1" fmla="*/ 384969 w 386171"/>
                      <a:gd name="connsiteY1" fmla="*/ 102870 h 167640"/>
                      <a:gd name="connsiteX2" fmla="*/ 373539 w 386171"/>
                      <a:gd name="connsiteY2" fmla="*/ 95250 h 167640"/>
                      <a:gd name="connsiteX3" fmla="*/ 352584 w 386171"/>
                      <a:gd name="connsiteY3" fmla="*/ 81915 h 167640"/>
                      <a:gd name="connsiteX4" fmla="*/ 335439 w 386171"/>
                      <a:gd name="connsiteY4" fmla="*/ 74295 h 167640"/>
                      <a:gd name="connsiteX5" fmla="*/ 306864 w 386171"/>
                      <a:gd name="connsiteY5" fmla="*/ 49530 h 167640"/>
                      <a:gd name="connsiteX6" fmla="*/ 249714 w 386171"/>
                      <a:gd name="connsiteY6" fmla="*/ 24765 h 167640"/>
                      <a:gd name="connsiteX7" fmla="*/ 223044 w 386171"/>
                      <a:gd name="connsiteY7" fmla="*/ 15240 h 167640"/>
                      <a:gd name="connsiteX8" fmla="*/ 183039 w 386171"/>
                      <a:gd name="connsiteY8" fmla="*/ 7620 h 167640"/>
                      <a:gd name="connsiteX9" fmla="*/ 135414 w 386171"/>
                      <a:gd name="connsiteY9" fmla="*/ 0 h 167640"/>
                      <a:gd name="connsiteX10" fmla="*/ 55404 w 386171"/>
                      <a:gd name="connsiteY10" fmla="*/ 3810 h 167640"/>
                      <a:gd name="connsiteX11" fmla="*/ 19209 w 386171"/>
                      <a:gd name="connsiteY11" fmla="*/ 11430 h 167640"/>
                      <a:gd name="connsiteX12" fmla="*/ 159 w 386171"/>
                      <a:gd name="connsiteY12" fmla="*/ 30480 h 167640"/>
                      <a:gd name="connsiteX13" fmla="*/ 9684 w 386171"/>
                      <a:gd name="connsiteY13" fmla="*/ 59055 h 167640"/>
                      <a:gd name="connsiteX14" fmla="*/ 24924 w 386171"/>
                      <a:gd name="connsiteY14" fmla="*/ 64770 h 167640"/>
                      <a:gd name="connsiteX15" fmla="*/ 61119 w 386171"/>
                      <a:gd name="connsiteY15" fmla="*/ 76200 h 167640"/>
                      <a:gd name="connsiteX16" fmla="*/ 108744 w 386171"/>
                      <a:gd name="connsiteY16" fmla="*/ 74295 h 167640"/>
                      <a:gd name="connsiteX17" fmla="*/ 143034 w 386171"/>
                      <a:gd name="connsiteY17" fmla="*/ 76200 h 167640"/>
                      <a:gd name="connsiteX18" fmla="*/ 188754 w 386171"/>
                      <a:gd name="connsiteY18" fmla="*/ 83820 h 167640"/>
                      <a:gd name="connsiteX19" fmla="*/ 215424 w 386171"/>
                      <a:gd name="connsiteY19" fmla="*/ 89535 h 167640"/>
                      <a:gd name="connsiteX20" fmla="*/ 270669 w 386171"/>
                      <a:gd name="connsiteY20" fmla="*/ 110490 h 167640"/>
                      <a:gd name="connsiteX21" fmla="*/ 299244 w 386171"/>
                      <a:gd name="connsiteY21" fmla="*/ 133350 h 167640"/>
                      <a:gd name="connsiteX22" fmla="*/ 310674 w 386171"/>
                      <a:gd name="connsiteY22" fmla="*/ 148590 h 167640"/>
                      <a:gd name="connsiteX23" fmla="*/ 316389 w 386171"/>
                      <a:gd name="connsiteY23" fmla="*/ 154305 h 167640"/>
                      <a:gd name="connsiteX24" fmla="*/ 346869 w 386171"/>
                      <a:gd name="connsiteY24" fmla="*/ 163830 h 167640"/>
                      <a:gd name="connsiteX25" fmla="*/ 362109 w 386171"/>
                      <a:gd name="connsiteY25" fmla="*/ 167640 h 167640"/>
                      <a:gd name="connsiteX26" fmla="*/ 371634 w 386171"/>
                      <a:gd name="connsiteY26" fmla="*/ 165735 h 167640"/>
                      <a:gd name="connsiteX27" fmla="*/ 377349 w 386171"/>
                      <a:gd name="connsiteY27" fmla="*/ 150495 h 167640"/>
                      <a:gd name="connsiteX28" fmla="*/ 384969 w 386171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08772 w 386199"/>
                      <a:gd name="connsiteY16" fmla="*/ 7429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43062 w 386199"/>
                      <a:gd name="connsiteY17" fmla="*/ 76200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16417 w 386199"/>
                      <a:gd name="connsiteY23" fmla="*/ 154305 h 167640"/>
                      <a:gd name="connsiteX24" fmla="*/ 346897 w 386199"/>
                      <a:gd name="connsiteY24" fmla="*/ 163830 h 167640"/>
                      <a:gd name="connsiteX25" fmla="*/ 362137 w 386199"/>
                      <a:gd name="connsiteY25" fmla="*/ 167640 h 167640"/>
                      <a:gd name="connsiteX26" fmla="*/ 371662 w 386199"/>
                      <a:gd name="connsiteY26" fmla="*/ 165735 h 167640"/>
                      <a:gd name="connsiteX27" fmla="*/ 377377 w 386199"/>
                      <a:gd name="connsiteY27" fmla="*/ 150495 h 167640"/>
                      <a:gd name="connsiteX28" fmla="*/ 384997 w 386199"/>
                      <a:gd name="connsiteY28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10702 w 386199"/>
                      <a:gd name="connsiteY22" fmla="*/ 148590 h 167640"/>
                      <a:gd name="connsiteX23" fmla="*/ 346897 w 386199"/>
                      <a:gd name="connsiteY23" fmla="*/ 163830 h 167640"/>
                      <a:gd name="connsiteX24" fmla="*/ 362137 w 386199"/>
                      <a:gd name="connsiteY24" fmla="*/ 167640 h 167640"/>
                      <a:gd name="connsiteX25" fmla="*/ 371662 w 386199"/>
                      <a:gd name="connsiteY25" fmla="*/ 165735 h 167640"/>
                      <a:gd name="connsiteX26" fmla="*/ 377377 w 386199"/>
                      <a:gd name="connsiteY26" fmla="*/ 150495 h 167640"/>
                      <a:gd name="connsiteX27" fmla="*/ 384997 w 386199"/>
                      <a:gd name="connsiteY27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299272 w 386199"/>
                      <a:gd name="connsiteY21" fmla="*/ 133350 h 167640"/>
                      <a:gd name="connsiteX22" fmla="*/ 346897 w 386199"/>
                      <a:gd name="connsiteY22" fmla="*/ 163830 h 167640"/>
                      <a:gd name="connsiteX23" fmla="*/ 362137 w 386199"/>
                      <a:gd name="connsiteY23" fmla="*/ 167640 h 167640"/>
                      <a:gd name="connsiteX24" fmla="*/ 371662 w 386199"/>
                      <a:gd name="connsiteY24" fmla="*/ 165735 h 167640"/>
                      <a:gd name="connsiteX25" fmla="*/ 377377 w 386199"/>
                      <a:gd name="connsiteY25" fmla="*/ 150495 h 167640"/>
                      <a:gd name="connsiteX26" fmla="*/ 384997 w 386199"/>
                      <a:gd name="connsiteY26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270697 w 386199"/>
                      <a:gd name="connsiteY20" fmla="*/ 11049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15452 w 386199"/>
                      <a:gd name="connsiteY19" fmla="*/ 895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299272 w 386199"/>
                      <a:gd name="connsiteY19" fmla="*/ 10477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8782 w 386199"/>
                      <a:gd name="connsiteY18" fmla="*/ 8382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51647 w 386199"/>
                      <a:gd name="connsiteY18" fmla="*/ 102870 h 167640"/>
                      <a:gd name="connsiteX19" fmla="*/ 316417 w 386199"/>
                      <a:gd name="connsiteY19" fmla="*/ 127635 h 167640"/>
                      <a:gd name="connsiteX20" fmla="*/ 346897 w 386199"/>
                      <a:gd name="connsiteY20" fmla="*/ 163830 h 167640"/>
                      <a:gd name="connsiteX21" fmla="*/ 362137 w 386199"/>
                      <a:gd name="connsiteY21" fmla="*/ 167640 h 167640"/>
                      <a:gd name="connsiteX22" fmla="*/ 371662 w 386199"/>
                      <a:gd name="connsiteY22" fmla="*/ 165735 h 167640"/>
                      <a:gd name="connsiteX23" fmla="*/ 377377 w 386199"/>
                      <a:gd name="connsiteY23" fmla="*/ 150495 h 167640"/>
                      <a:gd name="connsiteX24" fmla="*/ 384997 w 386199"/>
                      <a:gd name="connsiteY24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186943 w 386199"/>
                      <a:gd name="connsiteY18" fmla="*/ 8111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16417 w 386199"/>
                      <a:gd name="connsiteY20" fmla="*/ 127635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7640"/>
                      <a:gd name="connsiteX1" fmla="*/ 384997 w 386199"/>
                      <a:gd name="connsiteY1" fmla="*/ 102870 h 167640"/>
                      <a:gd name="connsiteX2" fmla="*/ 373567 w 386199"/>
                      <a:gd name="connsiteY2" fmla="*/ 95250 h 167640"/>
                      <a:gd name="connsiteX3" fmla="*/ 352612 w 386199"/>
                      <a:gd name="connsiteY3" fmla="*/ 81915 h 167640"/>
                      <a:gd name="connsiteX4" fmla="*/ 335467 w 386199"/>
                      <a:gd name="connsiteY4" fmla="*/ 74295 h 167640"/>
                      <a:gd name="connsiteX5" fmla="*/ 306892 w 386199"/>
                      <a:gd name="connsiteY5" fmla="*/ 49530 h 167640"/>
                      <a:gd name="connsiteX6" fmla="*/ 249742 w 386199"/>
                      <a:gd name="connsiteY6" fmla="*/ 24765 h 167640"/>
                      <a:gd name="connsiteX7" fmla="*/ 223072 w 386199"/>
                      <a:gd name="connsiteY7" fmla="*/ 15240 h 167640"/>
                      <a:gd name="connsiteX8" fmla="*/ 183067 w 386199"/>
                      <a:gd name="connsiteY8" fmla="*/ 7620 h 167640"/>
                      <a:gd name="connsiteX9" fmla="*/ 135442 w 386199"/>
                      <a:gd name="connsiteY9" fmla="*/ 0 h 167640"/>
                      <a:gd name="connsiteX10" fmla="*/ 55432 w 386199"/>
                      <a:gd name="connsiteY10" fmla="*/ 3810 h 167640"/>
                      <a:gd name="connsiteX11" fmla="*/ 19237 w 386199"/>
                      <a:gd name="connsiteY11" fmla="*/ 11430 h 167640"/>
                      <a:gd name="connsiteX12" fmla="*/ 187 w 386199"/>
                      <a:gd name="connsiteY12" fmla="*/ 30480 h 167640"/>
                      <a:gd name="connsiteX13" fmla="*/ 9712 w 386199"/>
                      <a:gd name="connsiteY13" fmla="*/ 59055 h 167640"/>
                      <a:gd name="connsiteX14" fmla="*/ 32572 w 386199"/>
                      <a:gd name="connsiteY14" fmla="*/ 70485 h 167640"/>
                      <a:gd name="connsiteX15" fmla="*/ 61147 w 386199"/>
                      <a:gd name="connsiteY15" fmla="*/ 76200 h 167640"/>
                      <a:gd name="connsiteX16" fmla="*/ 120202 w 386199"/>
                      <a:gd name="connsiteY16" fmla="*/ 78105 h 167640"/>
                      <a:gd name="connsiteX17" fmla="*/ 156397 w 386199"/>
                      <a:gd name="connsiteY17" fmla="*/ 81915 h 167640"/>
                      <a:gd name="connsiteX18" fmla="*/ 207898 w 386199"/>
                      <a:gd name="connsiteY18" fmla="*/ 88736 h 167640"/>
                      <a:gd name="connsiteX19" fmla="*/ 251647 w 386199"/>
                      <a:gd name="connsiteY19" fmla="*/ 102870 h 167640"/>
                      <a:gd name="connsiteX20" fmla="*/ 322132 w 386199"/>
                      <a:gd name="connsiteY20" fmla="*/ 140970 h 167640"/>
                      <a:gd name="connsiteX21" fmla="*/ 346897 w 386199"/>
                      <a:gd name="connsiteY21" fmla="*/ 163830 h 167640"/>
                      <a:gd name="connsiteX22" fmla="*/ 362137 w 386199"/>
                      <a:gd name="connsiteY22" fmla="*/ 167640 h 167640"/>
                      <a:gd name="connsiteX23" fmla="*/ 371662 w 386199"/>
                      <a:gd name="connsiteY23" fmla="*/ 165735 h 167640"/>
                      <a:gd name="connsiteX24" fmla="*/ 377377 w 386199"/>
                      <a:gd name="connsiteY24" fmla="*/ 150495 h 167640"/>
                      <a:gd name="connsiteX25" fmla="*/ 384997 w 386199"/>
                      <a:gd name="connsiteY25" fmla="*/ 125730 h 167640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68384"/>
                      <a:gd name="connsiteX1" fmla="*/ 384997 w 386199"/>
                      <a:gd name="connsiteY1" fmla="*/ 102870 h 168384"/>
                      <a:gd name="connsiteX2" fmla="*/ 373567 w 386199"/>
                      <a:gd name="connsiteY2" fmla="*/ 95250 h 168384"/>
                      <a:gd name="connsiteX3" fmla="*/ 352612 w 386199"/>
                      <a:gd name="connsiteY3" fmla="*/ 81915 h 168384"/>
                      <a:gd name="connsiteX4" fmla="*/ 335467 w 386199"/>
                      <a:gd name="connsiteY4" fmla="*/ 74295 h 168384"/>
                      <a:gd name="connsiteX5" fmla="*/ 306892 w 386199"/>
                      <a:gd name="connsiteY5" fmla="*/ 49530 h 168384"/>
                      <a:gd name="connsiteX6" fmla="*/ 249742 w 386199"/>
                      <a:gd name="connsiteY6" fmla="*/ 24765 h 168384"/>
                      <a:gd name="connsiteX7" fmla="*/ 223072 w 386199"/>
                      <a:gd name="connsiteY7" fmla="*/ 15240 h 168384"/>
                      <a:gd name="connsiteX8" fmla="*/ 183067 w 386199"/>
                      <a:gd name="connsiteY8" fmla="*/ 7620 h 168384"/>
                      <a:gd name="connsiteX9" fmla="*/ 135442 w 386199"/>
                      <a:gd name="connsiteY9" fmla="*/ 0 h 168384"/>
                      <a:gd name="connsiteX10" fmla="*/ 55432 w 386199"/>
                      <a:gd name="connsiteY10" fmla="*/ 3810 h 168384"/>
                      <a:gd name="connsiteX11" fmla="*/ 19237 w 386199"/>
                      <a:gd name="connsiteY11" fmla="*/ 11430 h 168384"/>
                      <a:gd name="connsiteX12" fmla="*/ 187 w 386199"/>
                      <a:gd name="connsiteY12" fmla="*/ 30480 h 168384"/>
                      <a:gd name="connsiteX13" fmla="*/ 9712 w 386199"/>
                      <a:gd name="connsiteY13" fmla="*/ 59055 h 168384"/>
                      <a:gd name="connsiteX14" fmla="*/ 32572 w 386199"/>
                      <a:gd name="connsiteY14" fmla="*/ 70485 h 168384"/>
                      <a:gd name="connsiteX15" fmla="*/ 61147 w 386199"/>
                      <a:gd name="connsiteY15" fmla="*/ 76200 h 168384"/>
                      <a:gd name="connsiteX16" fmla="*/ 120202 w 386199"/>
                      <a:gd name="connsiteY16" fmla="*/ 78105 h 168384"/>
                      <a:gd name="connsiteX17" fmla="*/ 156397 w 386199"/>
                      <a:gd name="connsiteY17" fmla="*/ 81915 h 168384"/>
                      <a:gd name="connsiteX18" fmla="*/ 207898 w 386199"/>
                      <a:gd name="connsiteY18" fmla="*/ 88736 h 168384"/>
                      <a:gd name="connsiteX19" fmla="*/ 251647 w 386199"/>
                      <a:gd name="connsiteY19" fmla="*/ 102870 h 168384"/>
                      <a:gd name="connsiteX20" fmla="*/ 322132 w 386199"/>
                      <a:gd name="connsiteY20" fmla="*/ 140970 h 168384"/>
                      <a:gd name="connsiteX21" fmla="*/ 352612 w 386199"/>
                      <a:gd name="connsiteY21" fmla="*/ 167640 h 168384"/>
                      <a:gd name="connsiteX22" fmla="*/ 362137 w 386199"/>
                      <a:gd name="connsiteY22" fmla="*/ 167640 h 168384"/>
                      <a:gd name="connsiteX23" fmla="*/ 371662 w 386199"/>
                      <a:gd name="connsiteY23" fmla="*/ 165735 h 168384"/>
                      <a:gd name="connsiteX24" fmla="*/ 377377 w 386199"/>
                      <a:gd name="connsiteY24" fmla="*/ 150495 h 168384"/>
                      <a:gd name="connsiteX25" fmla="*/ 384997 w 386199"/>
                      <a:gd name="connsiteY25" fmla="*/ 125730 h 168384"/>
                      <a:gd name="connsiteX0" fmla="*/ 384997 w 386199"/>
                      <a:gd name="connsiteY0" fmla="*/ 125730 h 171762"/>
                      <a:gd name="connsiteX1" fmla="*/ 384997 w 386199"/>
                      <a:gd name="connsiteY1" fmla="*/ 102870 h 171762"/>
                      <a:gd name="connsiteX2" fmla="*/ 373567 w 386199"/>
                      <a:gd name="connsiteY2" fmla="*/ 95250 h 171762"/>
                      <a:gd name="connsiteX3" fmla="*/ 352612 w 386199"/>
                      <a:gd name="connsiteY3" fmla="*/ 81915 h 171762"/>
                      <a:gd name="connsiteX4" fmla="*/ 335467 w 386199"/>
                      <a:gd name="connsiteY4" fmla="*/ 74295 h 171762"/>
                      <a:gd name="connsiteX5" fmla="*/ 306892 w 386199"/>
                      <a:gd name="connsiteY5" fmla="*/ 49530 h 171762"/>
                      <a:gd name="connsiteX6" fmla="*/ 249742 w 386199"/>
                      <a:gd name="connsiteY6" fmla="*/ 24765 h 171762"/>
                      <a:gd name="connsiteX7" fmla="*/ 223072 w 386199"/>
                      <a:gd name="connsiteY7" fmla="*/ 15240 h 171762"/>
                      <a:gd name="connsiteX8" fmla="*/ 183067 w 386199"/>
                      <a:gd name="connsiteY8" fmla="*/ 7620 h 171762"/>
                      <a:gd name="connsiteX9" fmla="*/ 135442 w 386199"/>
                      <a:gd name="connsiteY9" fmla="*/ 0 h 171762"/>
                      <a:gd name="connsiteX10" fmla="*/ 55432 w 386199"/>
                      <a:gd name="connsiteY10" fmla="*/ 3810 h 171762"/>
                      <a:gd name="connsiteX11" fmla="*/ 19237 w 386199"/>
                      <a:gd name="connsiteY11" fmla="*/ 11430 h 171762"/>
                      <a:gd name="connsiteX12" fmla="*/ 187 w 386199"/>
                      <a:gd name="connsiteY12" fmla="*/ 30480 h 171762"/>
                      <a:gd name="connsiteX13" fmla="*/ 9712 w 386199"/>
                      <a:gd name="connsiteY13" fmla="*/ 59055 h 171762"/>
                      <a:gd name="connsiteX14" fmla="*/ 32572 w 386199"/>
                      <a:gd name="connsiteY14" fmla="*/ 70485 h 171762"/>
                      <a:gd name="connsiteX15" fmla="*/ 61147 w 386199"/>
                      <a:gd name="connsiteY15" fmla="*/ 76200 h 171762"/>
                      <a:gd name="connsiteX16" fmla="*/ 120202 w 386199"/>
                      <a:gd name="connsiteY16" fmla="*/ 78105 h 171762"/>
                      <a:gd name="connsiteX17" fmla="*/ 156397 w 386199"/>
                      <a:gd name="connsiteY17" fmla="*/ 81915 h 171762"/>
                      <a:gd name="connsiteX18" fmla="*/ 207898 w 386199"/>
                      <a:gd name="connsiteY18" fmla="*/ 88736 h 171762"/>
                      <a:gd name="connsiteX19" fmla="*/ 251647 w 386199"/>
                      <a:gd name="connsiteY19" fmla="*/ 102870 h 171762"/>
                      <a:gd name="connsiteX20" fmla="*/ 322132 w 386199"/>
                      <a:gd name="connsiteY20" fmla="*/ 140970 h 171762"/>
                      <a:gd name="connsiteX21" fmla="*/ 352612 w 386199"/>
                      <a:gd name="connsiteY21" fmla="*/ 171450 h 171762"/>
                      <a:gd name="connsiteX22" fmla="*/ 362137 w 386199"/>
                      <a:gd name="connsiteY22" fmla="*/ 167640 h 171762"/>
                      <a:gd name="connsiteX23" fmla="*/ 371662 w 386199"/>
                      <a:gd name="connsiteY23" fmla="*/ 165735 h 171762"/>
                      <a:gd name="connsiteX24" fmla="*/ 377377 w 386199"/>
                      <a:gd name="connsiteY24" fmla="*/ 150495 h 171762"/>
                      <a:gd name="connsiteX25" fmla="*/ 384997 w 386199"/>
                      <a:gd name="connsiteY25" fmla="*/ 125730 h 171762"/>
                      <a:gd name="connsiteX0" fmla="*/ 384997 w 385045"/>
                      <a:gd name="connsiteY0" fmla="*/ 125730 h 171762"/>
                      <a:gd name="connsiteX1" fmla="*/ 360232 w 385045"/>
                      <a:gd name="connsiteY1" fmla="*/ 100965 h 171762"/>
                      <a:gd name="connsiteX2" fmla="*/ 373567 w 385045"/>
                      <a:gd name="connsiteY2" fmla="*/ 95250 h 171762"/>
                      <a:gd name="connsiteX3" fmla="*/ 352612 w 385045"/>
                      <a:gd name="connsiteY3" fmla="*/ 81915 h 171762"/>
                      <a:gd name="connsiteX4" fmla="*/ 335467 w 385045"/>
                      <a:gd name="connsiteY4" fmla="*/ 74295 h 171762"/>
                      <a:gd name="connsiteX5" fmla="*/ 306892 w 385045"/>
                      <a:gd name="connsiteY5" fmla="*/ 49530 h 171762"/>
                      <a:gd name="connsiteX6" fmla="*/ 249742 w 385045"/>
                      <a:gd name="connsiteY6" fmla="*/ 24765 h 171762"/>
                      <a:gd name="connsiteX7" fmla="*/ 223072 w 385045"/>
                      <a:gd name="connsiteY7" fmla="*/ 15240 h 171762"/>
                      <a:gd name="connsiteX8" fmla="*/ 183067 w 385045"/>
                      <a:gd name="connsiteY8" fmla="*/ 7620 h 171762"/>
                      <a:gd name="connsiteX9" fmla="*/ 135442 w 385045"/>
                      <a:gd name="connsiteY9" fmla="*/ 0 h 171762"/>
                      <a:gd name="connsiteX10" fmla="*/ 55432 w 385045"/>
                      <a:gd name="connsiteY10" fmla="*/ 3810 h 171762"/>
                      <a:gd name="connsiteX11" fmla="*/ 19237 w 385045"/>
                      <a:gd name="connsiteY11" fmla="*/ 11430 h 171762"/>
                      <a:gd name="connsiteX12" fmla="*/ 187 w 385045"/>
                      <a:gd name="connsiteY12" fmla="*/ 30480 h 171762"/>
                      <a:gd name="connsiteX13" fmla="*/ 9712 w 385045"/>
                      <a:gd name="connsiteY13" fmla="*/ 59055 h 171762"/>
                      <a:gd name="connsiteX14" fmla="*/ 32572 w 385045"/>
                      <a:gd name="connsiteY14" fmla="*/ 70485 h 171762"/>
                      <a:gd name="connsiteX15" fmla="*/ 61147 w 385045"/>
                      <a:gd name="connsiteY15" fmla="*/ 76200 h 171762"/>
                      <a:gd name="connsiteX16" fmla="*/ 120202 w 385045"/>
                      <a:gd name="connsiteY16" fmla="*/ 78105 h 171762"/>
                      <a:gd name="connsiteX17" fmla="*/ 156397 w 385045"/>
                      <a:gd name="connsiteY17" fmla="*/ 81915 h 171762"/>
                      <a:gd name="connsiteX18" fmla="*/ 207898 w 385045"/>
                      <a:gd name="connsiteY18" fmla="*/ 88736 h 171762"/>
                      <a:gd name="connsiteX19" fmla="*/ 251647 w 385045"/>
                      <a:gd name="connsiteY19" fmla="*/ 102870 h 171762"/>
                      <a:gd name="connsiteX20" fmla="*/ 322132 w 385045"/>
                      <a:gd name="connsiteY20" fmla="*/ 140970 h 171762"/>
                      <a:gd name="connsiteX21" fmla="*/ 352612 w 385045"/>
                      <a:gd name="connsiteY21" fmla="*/ 171450 h 171762"/>
                      <a:gd name="connsiteX22" fmla="*/ 362137 w 385045"/>
                      <a:gd name="connsiteY22" fmla="*/ 167640 h 171762"/>
                      <a:gd name="connsiteX23" fmla="*/ 371662 w 385045"/>
                      <a:gd name="connsiteY23" fmla="*/ 165735 h 171762"/>
                      <a:gd name="connsiteX24" fmla="*/ 377377 w 385045"/>
                      <a:gd name="connsiteY24" fmla="*/ 150495 h 171762"/>
                      <a:gd name="connsiteX25" fmla="*/ 384997 w 385045"/>
                      <a:gd name="connsiteY25" fmla="*/ 125730 h 171762"/>
                      <a:gd name="connsiteX0" fmla="*/ 384997 w 384997"/>
                      <a:gd name="connsiteY0" fmla="*/ 125730 h 171762"/>
                      <a:gd name="connsiteX1" fmla="*/ 373567 w 384997"/>
                      <a:gd name="connsiteY1" fmla="*/ 95250 h 171762"/>
                      <a:gd name="connsiteX2" fmla="*/ 352612 w 384997"/>
                      <a:gd name="connsiteY2" fmla="*/ 81915 h 171762"/>
                      <a:gd name="connsiteX3" fmla="*/ 335467 w 384997"/>
                      <a:gd name="connsiteY3" fmla="*/ 74295 h 171762"/>
                      <a:gd name="connsiteX4" fmla="*/ 306892 w 384997"/>
                      <a:gd name="connsiteY4" fmla="*/ 49530 h 171762"/>
                      <a:gd name="connsiteX5" fmla="*/ 249742 w 384997"/>
                      <a:gd name="connsiteY5" fmla="*/ 24765 h 171762"/>
                      <a:gd name="connsiteX6" fmla="*/ 223072 w 384997"/>
                      <a:gd name="connsiteY6" fmla="*/ 15240 h 171762"/>
                      <a:gd name="connsiteX7" fmla="*/ 183067 w 384997"/>
                      <a:gd name="connsiteY7" fmla="*/ 7620 h 171762"/>
                      <a:gd name="connsiteX8" fmla="*/ 135442 w 384997"/>
                      <a:gd name="connsiteY8" fmla="*/ 0 h 171762"/>
                      <a:gd name="connsiteX9" fmla="*/ 55432 w 384997"/>
                      <a:gd name="connsiteY9" fmla="*/ 3810 h 171762"/>
                      <a:gd name="connsiteX10" fmla="*/ 19237 w 384997"/>
                      <a:gd name="connsiteY10" fmla="*/ 11430 h 171762"/>
                      <a:gd name="connsiteX11" fmla="*/ 187 w 384997"/>
                      <a:gd name="connsiteY11" fmla="*/ 30480 h 171762"/>
                      <a:gd name="connsiteX12" fmla="*/ 9712 w 384997"/>
                      <a:gd name="connsiteY12" fmla="*/ 59055 h 171762"/>
                      <a:gd name="connsiteX13" fmla="*/ 32572 w 384997"/>
                      <a:gd name="connsiteY13" fmla="*/ 70485 h 171762"/>
                      <a:gd name="connsiteX14" fmla="*/ 61147 w 384997"/>
                      <a:gd name="connsiteY14" fmla="*/ 76200 h 171762"/>
                      <a:gd name="connsiteX15" fmla="*/ 120202 w 384997"/>
                      <a:gd name="connsiteY15" fmla="*/ 78105 h 171762"/>
                      <a:gd name="connsiteX16" fmla="*/ 156397 w 384997"/>
                      <a:gd name="connsiteY16" fmla="*/ 81915 h 171762"/>
                      <a:gd name="connsiteX17" fmla="*/ 207898 w 384997"/>
                      <a:gd name="connsiteY17" fmla="*/ 88736 h 171762"/>
                      <a:gd name="connsiteX18" fmla="*/ 251647 w 384997"/>
                      <a:gd name="connsiteY18" fmla="*/ 102870 h 171762"/>
                      <a:gd name="connsiteX19" fmla="*/ 322132 w 384997"/>
                      <a:gd name="connsiteY19" fmla="*/ 140970 h 171762"/>
                      <a:gd name="connsiteX20" fmla="*/ 352612 w 384997"/>
                      <a:gd name="connsiteY20" fmla="*/ 171450 h 171762"/>
                      <a:gd name="connsiteX21" fmla="*/ 362137 w 384997"/>
                      <a:gd name="connsiteY21" fmla="*/ 167640 h 171762"/>
                      <a:gd name="connsiteX22" fmla="*/ 371662 w 384997"/>
                      <a:gd name="connsiteY22" fmla="*/ 165735 h 171762"/>
                      <a:gd name="connsiteX23" fmla="*/ 377377 w 384997"/>
                      <a:gd name="connsiteY23" fmla="*/ 150495 h 171762"/>
                      <a:gd name="connsiteX24" fmla="*/ 384997 w 384997"/>
                      <a:gd name="connsiteY24" fmla="*/ 125730 h 171762"/>
                      <a:gd name="connsiteX0" fmla="*/ 381187 w 381187"/>
                      <a:gd name="connsiteY0" fmla="*/ 129540 h 171762"/>
                      <a:gd name="connsiteX1" fmla="*/ 373567 w 381187"/>
                      <a:gd name="connsiteY1" fmla="*/ 95250 h 171762"/>
                      <a:gd name="connsiteX2" fmla="*/ 352612 w 381187"/>
                      <a:gd name="connsiteY2" fmla="*/ 81915 h 171762"/>
                      <a:gd name="connsiteX3" fmla="*/ 335467 w 381187"/>
                      <a:gd name="connsiteY3" fmla="*/ 74295 h 171762"/>
                      <a:gd name="connsiteX4" fmla="*/ 306892 w 381187"/>
                      <a:gd name="connsiteY4" fmla="*/ 49530 h 171762"/>
                      <a:gd name="connsiteX5" fmla="*/ 249742 w 381187"/>
                      <a:gd name="connsiteY5" fmla="*/ 24765 h 171762"/>
                      <a:gd name="connsiteX6" fmla="*/ 223072 w 381187"/>
                      <a:gd name="connsiteY6" fmla="*/ 15240 h 171762"/>
                      <a:gd name="connsiteX7" fmla="*/ 183067 w 381187"/>
                      <a:gd name="connsiteY7" fmla="*/ 7620 h 171762"/>
                      <a:gd name="connsiteX8" fmla="*/ 135442 w 381187"/>
                      <a:gd name="connsiteY8" fmla="*/ 0 h 171762"/>
                      <a:gd name="connsiteX9" fmla="*/ 55432 w 381187"/>
                      <a:gd name="connsiteY9" fmla="*/ 3810 h 171762"/>
                      <a:gd name="connsiteX10" fmla="*/ 19237 w 381187"/>
                      <a:gd name="connsiteY10" fmla="*/ 11430 h 171762"/>
                      <a:gd name="connsiteX11" fmla="*/ 187 w 381187"/>
                      <a:gd name="connsiteY11" fmla="*/ 30480 h 171762"/>
                      <a:gd name="connsiteX12" fmla="*/ 9712 w 381187"/>
                      <a:gd name="connsiteY12" fmla="*/ 59055 h 171762"/>
                      <a:gd name="connsiteX13" fmla="*/ 32572 w 381187"/>
                      <a:gd name="connsiteY13" fmla="*/ 70485 h 171762"/>
                      <a:gd name="connsiteX14" fmla="*/ 61147 w 381187"/>
                      <a:gd name="connsiteY14" fmla="*/ 76200 h 171762"/>
                      <a:gd name="connsiteX15" fmla="*/ 120202 w 381187"/>
                      <a:gd name="connsiteY15" fmla="*/ 78105 h 171762"/>
                      <a:gd name="connsiteX16" fmla="*/ 156397 w 381187"/>
                      <a:gd name="connsiteY16" fmla="*/ 81915 h 171762"/>
                      <a:gd name="connsiteX17" fmla="*/ 207898 w 381187"/>
                      <a:gd name="connsiteY17" fmla="*/ 88736 h 171762"/>
                      <a:gd name="connsiteX18" fmla="*/ 251647 w 381187"/>
                      <a:gd name="connsiteY18" fmla="*/ 102870 h 171762"/>
                      <a:gd name="connsiteX19" fmla="*/ 322132 w 381187"/>
                      <a:gd name="connsiteY19" fmla="*/ 140970 h 171762"/>
                      <a:gd name="connsiteX20" fmla="*/ 352612 w 381187"/>
                      <a:gd name="connsiteY20" fmla="*/ 171450 h 171762"/>
                      <a:gd name="connsiteX21" fmla="*/ 362137 w 381187"/>
                      <a:gd name="connsiteY21" fmla="*/ 167640 h 171762"/>
                      <a:gd name="connsiteX22" fmla="*/ 371662 w 381187"/>
                      <a:gd name="connsiteY22" fmla="*/ 165735 h 171762"/>
                      <a:gd name="connsiteX23" fmla="*/ 377377 w 381187"/>
                      <a:gd name="connsiteY23" fmla="*/ 150495 h 171762"/>
                      <a:gd name="connsiteX24" fmla="*/ 381187 w 381187"/>
                      <a:gd name="connsiteY24" fmla="*/ 129540 h 171762"/>
                      <a:gd name="connsiteX0" fmla="*/ 381187 w 381208"/>
                      <a:gd name="connsiteY0" fmla="*/ 129540 h 171762"/>
                      <a:gd name="connsiteX1" fmla="*/ 373567 w 381208"/>
                      <a:gd name="connsiteY1" fmla="*/ 95250 h 171762"/>
                      <a:gd name="connsiteX2" fmla="*/ 352612 w 381208"/>
                      <a:gd name="connsiteY2" fmla="*/ 81915 h 171762"/>
                      <a:gd name="connsiteX3" fmla="*/ 335467 w 381208"/>
                      <a:gd name="connsiteY3" fmla="*/ 74295 h 171762"/>
                      <a:gd name="connsiteX4" fmla="*/ 306892 w 381208"/>
                      <a:gd name="connsiteY4" fmla="*/ 49530 h 171762"/>
                      <a:gd name="connsiteX5" fmla="*/ 249742 w 381208"/>
                      <a:gd name="connsiteY5" fmla="*/ 24765 h 171762"/>
                      <a:gd name="connsiteX6" fmla="*/ 223072 w 381208"/>
                      <a:gd name="connsiteY6" fmla="*/ 15240 h 171762"/>
                      <a:gd name="connsiteX7" fmla="*/ 183067 w 381208"/>
                      <a:gd name="connsiteY7" fmla="*/ 7620 h 171762"/>
                      <a:gd name="connsiteX8" fmla="*/ 135442 w 381208"/>
                      <a:gd name="connsiteY8" fmla="*/ 0 h 171762"/>
                      <a:gd name="connsiteX9" fmla="*/ 55432 w 381208"/>
                      <a:gd name="connsiteY9" fmla="*/ 3810 h 171762"/>
                      <a:gd name="connsiteX10" fmla="*/ 19237 w 381208"/>
                      <a:gd name="connsiteY10" fmla="*/ 11430 h 171762"/>
                      <a:gd name="connsiteX11" fmla="*/ 187 w 381208"/>
                      <a:gd name="connsiteY11" fmla="*/ 30480 h 171762"/>
                      <a:gd name="connsiteX12" fmla="*/ 9712 w 381208"/>
                      <a:gd name="connsiteY12" fmla="*/ 59055 h 171762"/>
                      <a:gd name="connsiteX13" fmla="*/ 32572 w 381208"/>
                      <a:gd name="connsiteY13" fmla="*/ 70485 h 171762"/>
                      <a:gd name="connsiteX14" fmla="*/ 61147 w 381208"/>
                      <a:gd name="connsiteY14" fmla="*/ 76200 h 171762"/>
                      <a:gd name="connsiteX15" fmla="*/ 120202 w 381208"/>
                      <a:gd name="connsiteY15" fmla="*/ 78105 h 171762"/>
                      <a:gd name="connsiteX16" fmla="*/ 156397 w 381208"/>
                      <a:gd name="connsiteY16" fmla="*/ 81915 h 171762"/>
                      <a:gd name="connsiteX17" fmla="*/ 207898 w 381208"/>
                      <a:gd name="connsiteY17" fmla="*/ 88736 h 171762"/>
                      <a:gd name="connsiteX18" fmla="*/ 251647 w 381208"/>
                      <a:gd name="connsiteY18" fmla="*/ 102870 h 171762"/>
                      <a:gd name="connsiteX19" fmla="*/ 322132 w 381208"/>
                      <a:gd name="connsiteY19" fmla="*/ 140970 h 171762"/>
                      <a:gd name="connsiteX20" fmla="*/ 352612 w 381208"/>
                      <a:gd name="connsiteY20" fmla="*/ 171450 h 171762"/>
                      <a:gd name="connsiteX21" fmla="*/ 362137 w 381208"/>
                      <a:gd name="connsiteY21" fmla="*/ 167640 h 171762"/>
                      <a:gd name="connsiteX22" fmla="*/ 371662 w 381208"/>
                      <a:gd name="connsiteY22" fmla="*/ 165735 h 171762"/>
                      <a:gd name="connsiteX23" fmla="*/ 381187 w 381208"/>
                      <a:gd name="connsiteY23" fmla="*/ 129540 h 171762"/>
                      <a:gd name="connsiteX0" fmla="*/ 381187 w 381617"/>
                      <a:gd name="connsiteY0" fmla="*/ 129540 h 172780"/>
                      <a:gd name="connsiteX1" fmla="*/ 373567 w 381617"/>
                      <a:gd name="connsiteY1" fmla="*/ 95250 h 172780"/>
                      <a:gd name="connsiteX2" fmla="*/ 352612 w 381617"/>
                      <a:gd name="connsiteY2" fmla="*/ 81915 h 172780"/>
                      <a:gd name="connsiteX3" fmla="*/ 335467 w 381617"/>
                      <a:gd name="connsiteY3" fmla="*/ 74295 h 172780"/>
                      <a:gd name="connsiteX4" fmla="*/ 306892 w 381617"/>
                      <a:gd name="connsiteY4" fmla="*/ 49530 h 172780"/>
                      <a:gd name="connsiteX5" fmla="*/ 249742 w 381617"/>
                      <a:gd name="connsiteY5" fmla="*/ 24765 h 172780"/>
                      <a:gd name="connsiteX6" fmla="*/ 223072 w 381617"/>
                      <a:gd name="connsiteY6" fmla="*/ 15240 h 172780"/>
                      <a:gd name="connsiteX7" fmla="*/ 183067 w 381617"/>
                      <a:gd name="connsiteY7" fmla="*/ 7620 h 172780"/>
                      <a:gd name="connsiteX8" fmla="*/ 135442 w 381617"/>
                      <a:gd name="connsiteY8" fmla="*/ 0 h 172780"/>
                      <a:gd name="connsiteX9" fmla="*/ 55432 w 381617"/>
                      <a:gd name="connsiteY9" fmla="*/ 3810 h 172780"/>
                      <a:gd name="connsiteX10" fmla="*/ 19237 w 381617"/>
                      <a:gd name="connsiteY10" fmla="*/ 11430 h 172780"/>
                      <a:gd name="connsiteX11" fmla="*/ 187 w 381617"/>
                      <a:gd name="connsiteY11" fmla="*/ 30480 h 172780"/>
                      <a:gd name="connsiteX12" fmla="*/ 9712 w 381617"/>
                      <a:gd name="connsiteY12" fmla="*/ 59055 h 172780"/>
                      <a:gd name="connsiteX13" fmla="*/ 32572 w 381617"/>
                      <a:gd name="connsiteY13" fmla="*/ 70485 h 172780"/>
                      <a:gd name="connsiteX14" fmla="*/ 61147 w 381617"/>
                      <a:gd name="connsiteY14" fmla="*/ 76200 h 172780"/>
                      <a:gd name="connsiteX15" fmla="*/ 120202 w 381617"/>
                      <a:gd name="connsiteY15" fmla="*/ 78105 h 172780"/>
                      <a:gd name="connsiteX16" fmla="*/ 156397 w 381617"/>
                      <a:gd name="connsiteY16" fmla="*/ 81915 h 172780"/>
                      <a:gd name="connsiteX17" fmla="*/ 207898 w 381617"/>
                      <a:gd name="connsiteY17" fmla="*/ 88736 h 172780"/>
                      <a:gd name="connsiteX18" fmla="*/ 251647 w 381617"/>
                      <a:gd name="connsiteY18" fmla="*/ 102870 h 172780"/>
                      <a:gd name="connsiteX19" fmla="*/ 322132 w 381617"/>
                      <a:gd name="connsiteY19" fmla="*/ 140970 h 172780"/>
                      <a:gd name="connsiteX20" fmla="*/ 352612 w 381617"/>
                      <a:gd name="connsiteY20" fmla="*/ 171450 h 172780"/>
                      <a:gd name="connsiteX21" fmla="*/ 362137 w 381617"/>
                      <a:gd name="connsiteY21" fmla="*/ 167640 h 172780"/>
                      <a:gd name="connsiteX22" fmla="*/ 381187 w 381617"/>
                      <a:gd name="connsiteY22" fmla="*/ 129540 h 172780"/>
                      <a:gd name="connsiteX0" fmla="*/ 381187 w 381617"/>
                      <a:gd name="connsiteY0" fmla="*/ 129540 h 172780"/>
                      <a:gd name="connsiteX1" fmla="*/ 373567 w 381617"/>
                      <a:gd name="connsiteY1" fmla="*/ 95250 h 172780"/>
                      <a:gd name="connsiteX2" fmla="*/ 352612 w 381617"/>
                      <a:gd name="connsiteY2" fmla="*/ 81915 h 172780"/>
                      <a:gd name="connsiteX3" fmla="*/ 335467 w 381617"/>
                      <a:gd name="connsiteY3" fmla="*/ 74295 h 172780"/>
                      <a:gd name="connsiteX4" fmla="*/ 306892 w 381617"/>
                      <a:gd name="connsiteY4" fmla="*/ 49530 h 172780"/>
                      <a:gd name="connsiteX5" fmla="*/ 249742 w 381617"/>
                      <a:gd name="connsiteY5" fmla="*/ 24765 h 172780"/>
                      <a:gd name="connsiteX6" fmla="*/ 223072 w 381617"/>
                      <a:gd name="connsiteY6" fmla="*/ 15240 h 172780"/>
                      <a:gd name="connsiteX7" fmla="*/ 183067 w 381617"/>
                      <a:gd name="connsiteY7" fmla="*/ 7620 h 172780"/>
                      <a:gd name="connsiteX8" fmla="*/ 135442 w 381617"/>
                      <a:gd name="connsiteY8" fmla="*/ 0 h 172780"/>
                      <a:gd name="connsiteX9" fmla="*/ 55432 w 381617"/>
                      <a:gd name="connsiteY9" fmla="*/ 3810 h 172780"/>
                      <a:gd name="connsiteX10" fmla="*/ 19237 w 381617"/>
                      <a:gd name="connsiteY10" fmla="*/ 11430 h 172780"/>
                      <a:gd name="connsiteX11" fmla="*/ 187 w 381617"/>
                      <a:gd name="connsiteY11" fmla="*/ 30480 h 172780"/>
                      <a:gd name="connsiteX12" fmla="*/ 9712 w 381617"/>
                      <a:gd name="connsiteY12" fmla="*/ 59055 h 172780"/>
                      <a:gd name="connsiteX13" fmla="*/ 32572 w 381617"/>
                      <a:gd name="connsiteY13" fmla="*/ 70485 h 172780"/>
                      <a:gd name="connsiteX14" fmla="*/ 61147 w 381617"/>
                      <a:gd name="connsiteY14" fmla="*/ 76200 h 172780"/>
                      <a:gd name="connsiteX15" fmla="*/ 99247 w 381617"/>
                      <a:gd name="connsiteY15" fmla="*/ 83820 h 172780"/>
                      <a:gd name="connsiteX16" fmla="*/ 156397 w 381617"/>
                      <a:gd name="connsiteY16" fmla="*/ 81915 h 172780"/>
                      <a:gd name="connsiteX17" fmla="*/ 207898 w 381617"/>
                      <a:gd name="connsiteY17" fmla="*/ 88736 h 172780"/>
                      <a:gd name="connsiteX18" fmla="*/ 251647 w 381617"/>
                      <a:gd name="connsiteY18" fmla="*/ 102870 h 172780"/>
                      <a:gd name="connsiteX19" fmla="*/ 322132 w 381617"/>
                      <a:gd name="connsiteY19" fmla="*/ 140970 h 172780"/>
                      <a:gd name="connsiteX20" fmla="*/ 352612 w 381617"/>
                      <a:gd name="connsiteY20" fmla="*/ 171450 h 172780"/>
                      <a:gd name="connsiteX21" fmla="*/ 362137 w 381617"/>
                      <a:gd name="connsiteY21" fmla="*/ 167640 h 172780"/>
                      <a:gd name="connsiteX22" fmla="*/ 381187 w 381617"/>
                      <a:gd name="connsiteY22" fmla="*/ 129540 h 172780"/>
                      <a:gd name="connsiteX0" fmla="*/ 381187 w 381617"/>
                      <a:gd name="connsiteY0" fmla="*/ 129540 h 172780"/>
                      <a:gd name="connsiteX1" fmla="*/ 373567 w 381617"/>
                      <a:gd name="connsiteY1" fmla="*/ 95250 h 172780"/>
                      <a:gd name="connsiteX2" fmla="*/ 352612 w 381617"/>
                      <a:gd name="connsiteY2" fmla="*/ 81915 h 172780"/>
                      <a:gd name="connsiteX3" fmla="*/ 335467 w 381617"/>
                      <a:gd name="connsiteY3" fmla="*/ 74295 h 172780"/>
                      <a:gd name="connsiteX4" fmla="*/ 306892 w 381617"/>
                      <a:gd name="connsiteY4" fmla="*/ 49530 h 172780"/>
                      <a:gd name="connsiteX5" fmla="*/ 249742 w 381617"/>
                      <a:gd name="connsiteY5" fmla="*/ 24765 h 172780"/>
                      <a:gd name="connsiteX6" fmla="*/ 223072 w 381617"/>
                      <a:gd name="connsiteY6" fmla="*/ 15240 h 172780"/>
                      <a:gd name="connsiteX7" fmla="*/ 183067 w 381617"/>
                      <a:gd name="connsiteY7" fmla="*/ 7620 h 172780"/>
                      <a:gd name="connsiteX8" fmla="*/ 135442 w 381617"/>
                      <a:gd name="connsiteY8" fmla="*/ 0 h 172780"/>
                      <a:gd name="connsiteX9" fmla="*/ 55432 w 381617"/>
                      <a:gd name="connsiteY9" fmla="*/ 3810 h 172780"/>
                      <a:gd name="connsiteX10" fmla="*/ 19237 w 381617"/>
                      <a:gd name="connsiteY10" fmla="*/ 11430 h 172780"/>
                      <a:gd name="connsiteX11" fmla="*/ 187 w 381617"/>
                      <a:gd name="connsiteY11" fmla="*/ 30480 h 172780"/>
                      <a:gd name="connsiteX12" fmla="*/ 9712 w 381617"/>
                      <a:gd name="connsiteY12" fmla="*/ 59055 h 172780"/>
                      <a:gd name="connsiteX13" fmla="*/ 32572 w 381617"/>
                      <a:gd name="connsiteY13" fmla="*/ 70485 h 172780"/>
                      <a:gd name="connsiteX14" fmla="*/ 61147 w 381617"/>
                      <a:gd name="connsiteY14" fmla="*/ 76200 h 172780"/>
                      <a:gd name="connsiteX15" fmla="*/ 99247 w 381617"/>
                      <a:gd name="connsiteY15" fmla="*/ 83820 h 172780"/>
                      <a:gd name="connsiteX16" fmla="*/ 154492 w 381617"/>
                      <a:gd name="connsiteY16" fmla="*/ 81915 h 172780"/>
                      <a:gd name="connsiteX17" fmla="*/ 207898 w 381617"/>
                      <a:gd name="connsiteY17" fmla="*/ 88736 h 172780"/>
                      <a:gd name="connsiteX18" fmla="*/ 251647 w 381617"/>
                      <a:gd name="connsiteY18" fmla="*/ 102870 h 172780"/>
                      <a:gd name="connsiteX19" fmla="*/ 322132 w 381617"/>
                      <a:gd name="connsiteY19" fmla="*/ 140970 h 172780"/>
                      <a:gd name="connsiteX20" fmla="*/ 352612 w 381617"/>
                      <a:gd name="connsiteY20" fmla="*/ 171450 h 172780"/>
                      <a:gd name="connsiteX21" fmla="*/ 362137 w 381617"/>
                      <a:gd name="connsiteY21" fmla="*/ 167640 h 172780"/>
                      <a:gd name="connsiteX22" fmla="*/ 381187 w 381617"/>
                      <a:gd name="connsiteY22" fmla="*/ 129540 h 172780"/>
                      <a:gd name="connsiteX0" fmla="*/ 381180 w 381610"/>
                      <a:gd name="connsiteY0" fmla="*/ 129540 h 172780"/>
                      <a:gd name="connsiteX1" fmla="*/ 373560 w 381610"/>
                      <a:gd name="connsiteY1" fmla="*/ 95250 h 172780"/>
                      <a:gd name="connsiteX2" fmla="*/ 352605 w 381610"/>
                      <a:gd name="connsiteY2" fmla="*/ 81915 h 172780"/>
                      <a:gd name="connsiteX3" fmla="*/ 335460 w 381610"/>
                      <a:gd name="connsiteY3" fmla="*/ 74295 h 172780"/>
                      <a:gd name="connsiteX4" fmla="*/ 306885 w 381610"/>
                      <a:gd name="connsiteY4" fmla="*/ 49530 h 172780"/>
                      <a:gd name="connsiteX5" fmla="*/ 249735 w 381610"/>
                      <a:gd name="connsiteY5" fmla="*/ 24765 h 172780"/>
                      <a:gd name="connsiteX6" fmla="*/ 223065 w 381610"/>
                      <a:gd name="connsiteY6" fmla="*/ 15240 h 172780"/>
                      <a:gd name="connsiteX7" fmla="*/ 183060 w 381610"/>
                      <a:gd name="connsiteY7" fmla="*/ 7620 h 172780"/>
                      <a:gd name="connsiteX8" fmla="*/ 135435 w 381610"/>
                      <a:gd name="connsiteY8" fmla="*/ 0 h 172780"/>
                      <a:gd name="connsiteX9" fmla="*/ 55425 w 381610"/>
                      <a:gd name="connsiteY9" fmla="*/ 3810 h 172780"/>
                      <a:gd name="connsiteX10" fmla="*/ 19230 w 381610"/>
                      <a:gd name="connsiteY10" fmla="*/ 11430 h 172780"/>
                      <a:gd name="connsiteX11" fmla="*/ 180 w 381610"/>
                      <a:gd name="connsiteY11" fmla="*/ 30480 h 172780"/>
                      <a:gd name="connsiteX12" fmla="*/ 9705 w 381610"/>
                      <a:gd name="connsiteY12" fmla="*/ 59055 h 172780"/>
                      <a:gd name="connsiteX13" fmla="*/ 30660 w 381610"/>
                      <a:gd name="connsiteY13" fmla="*/ 76200 h 172780"/>
                      <a:gd name="connsiteX14" fmla="*/ 61140 w 381610"/>
                      <a:gd name="connsiteY14" fmla="*/ 76200 h 172780"/>
                      <a:gd name="connsiteX15" fmla="*/ 99240 w 381610"/>
                      <a:gd name="connsiteY15" fmla="*/ 83820 h 172780"/>
                      <a:gd name="connsiteX16" fmla="*/ 154485 w 381610"/>
                      <a:gd name="connsiteY16" fmla="*/ 81915 h 172780"/>
                      <a:gd name="connsiteX17" fmla="*/ 207891 w 381610"/>
                      <a:gd name="connsiteY17" fmla="*/ 88736 h 172780"/>
                      <a:gd name="connsiteX18" fmla="*/ 251640 w 381610"/>
                      <a:gd name="connsiteY18" fmla="*/ 102870 h 172780"/>
                      <a:gd name="connsiteX19" fmla="*/ 322125 w 381610"/>
                      <a:gd name="connsiteY19" fmla="*/ 140970 h 172780"/>
                      <a:gd name="connsiteX20" fmla="*/ 352605 w 381610"/>
                      <a:gd name="connsiteY20" fmla="*/ 171450 h 172780"/>
                      <a:gd name="connsiteX21" fmla="*/ 362130 w 381610"/>
                      <a:gd name="connsiteY21" fmla="*/ 167640 h 172780"/>
                      <a:gd name="connsiteX22" fmla="*/ 381180 w 381610"/>
                      <a:gd name="connsiteY22" fmla="*/ 129540 h 172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81610" h="172780">
                        <a:moveTo>
                          <a:pt x="381180" y="129540"/>
                        </a:moveTo>
                        <a:cubicBezTo>
                          <a:pt x="383085" y="117475"/>
                          <a:pt x="378323" y="103188"/>
                          <a:pt x="373560" y="95250"/>
                        </a:cubicBezTo>
                        <a:cubicBezTo>
                          <a:pt x="368798" y="87313"/>
                          <a:pt x="357367" y="84137"/>
                          <a:pt x="352605" y="81915"/>
                        </a:cubicBezTo>
                        <a:cubicBezTo>
                          <a:pt x="346255" y="78423"/>
                          <a:pt x="339270" y="75565"/>
                          <a:pt x="335460" y="74295"/>
                        </a:cubicBezTo>
                        <a:cubicBezTo>
                          <a:pt x="327840" y="68898"/>
                          <a:pt x="321173" y="57785"/>
                          <a:pt x="306885" y="49530"/>
                        </a:cubicBezTo>
                        <a:cubicBezTo>
                          <a:pt x="292598" y="41275"/>
                          <a:pt x="263387" y="32385"/>
                          <a:pt x="249735" y="24765"/>
                        </a:cubicBezTo>
                        <a:cubicBezTo>
                          <a:pt x="236083" y="17145"/>
                          <a:pt x="234178" y="18098"/>
                          <a:pt x="223065" y="15240"/>
                        </a:cubicBezTo>
                        <a:cubicBezTo>
                          <a:pt x="211952" y="12382"/>
                          <a:pt x="197665" y="10160"/>
                          <a:pt x="183060" y="7620"/>
                        </a:cubicBezTo>
                        <a:cubicBezTo>
                          <a:pt x="168455" y="5080"/>
                          <a:pt x="143193" y="189"/>
                          <a:pt x="135435" y="0"/>
                        </a:cubicBezTo>
                        <a:cubicBezTo>
                          <a:pt x="116385" y="635"/>
                          <a:pt x="74792" y="1905"/>
                          <a:pt x="55425" y="3810"/>
                        </a:cubicBezTo>
                        <a:cubicBezTo>
                          <a:pt x="36058" y="5715"/>
                          <a:pt x="28438" y="6985"/>
                          <a:pt x="19230" y="11430"/>
                        </a:cubicBezTo>
                        <a:cubicBezTo>
                          <a:pt x="10023" y="15875"/>
                          <a:pt x="2621" y="29870"/>
                          <a:pt x="180" y="30480"/>
                        </a:cubicBezTo>
                        <a:cubicBezTo>
                          <a:pt x="-1090" y="37465"/>
                          <a:pt x="4625" y="51435"/>
                          <a:pt x="9705" y="59055"/>
                        </a:cubicBezTo>
                        <a:cubicBezTo>
                          <a:pt x="14785" y="66675"/>
                          <a:pt x="22088" y="73343"/>
                          <a:pt x="30660" y="76200"/>
                        </a:cubicBezTo>
                        <a:cubicBezTo>
                          <a:pt x="39232" y="79057"/>
                          <a:pt x="49710" y="74930"/>
                          <a:pt x="61140" y="76200"/>
                        </a:cubicBezTo>
                        <a:cubicBezTo>
                          <a:pt x="72570" y="77470"/>
                          <a:pt x="83683" y="82868"/>
                          <a:pt x="99240" y="83820"/>
                        </a:cubicBezTo>
                        <a:cubicBezTo>
                          <a:pt x="114797" y="84772"/>
                          <a:pt x="136377" y="81096"/>
                          <a:pt x="154485" y="81915"/>
                        </a:cubicBezTo>
                        <a:cubicBezTo>
                          <a:pt x="172593" y="82734"/>
                          <a:pt x="192016" y="85244"/>
                          <a:pt x="207891" y="88736"/>
                        </a:cubicBezTo>
                        <a:cubicBezTo>
                          <a:pt x="223766" y="92228"/>
                          <a:pt x="232601" y="94164"/>
                          <a:pt x="251640" y="102870"/>
                        </a:cubicBezTo>
                        <a:cubicBezTo>
                          <a:pt x="270679" y="111576"/>
                          <a:pt x="305298" y="129540"/>
                          <a:pt x="322125" y="140970"/>
                        </a:cubicBezTo>
                        <a:cubicBezTo>
                          <a:pt x="338952" y="152400"/>
                          <a:pt x="328158" y="158433"/>
                          <a:pt x="352605" y="171450"/>
                        </a:cubicBezTo>
                        <a:cubicBezTo>
                          <a:pt x="357115" y="172953"/>
                          <a:pt x="357368" y="174625"/>
                          <a:pt x="362130" y="167640"/>
                        </a:cubicBezTo>
                        <a:cubicBezTo>
                          <a:pt x="366892" y="160655"/>
                          <a:pt x="379275" y="141605"/>
                          <a:pt x="381180" y="129540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18" name="Freeform 17"/>
                <p:cNvSpPr/>
                <p:nvPr/>
              </p:nvSpPr>
              <p:spPr>
                <a:xfrm rot="10800000" flipH="1">
                  <a:off x="1664665" y="3652844"/>
                  <a:ext cx="164725" cy="215681"/>
                </a:xfrm>
                <a:custGeom>
                  <a:avLst/>
                  <a:gdLst>
                    <a:gd name="connsiteX0" fmla="*/ 71297 w 105480"/>
                    <a:gd name="connsiteY0" fmla="*/ 0 h 108246"/>
                    <a:gd name="connsiteX1" fmla="*/ 71297 w 105480"/>
                    <a:gd name="connsiteY1" fmla="*/ 0 h 108246"/>
                    <a:gd name="connsiteX2" fmla="*/ 57054 w 105480"/>
                    <a:gd name="connsiteY2" fmla="*/ 19940 h 108246"/>
                    <a:gd name="connsiteX3" fmla="*/ 54206 w 105480"/>
                    <a:gd name="connsiteY3" fmla="*/ 28486 h 108246"/>
                    <a:gd name="connsiteX4" fmla="*/ 39963 w 105480"/>
                    <a:gd name="connsiteY4" fmla="*/ 39880 h 108246"/>
                    <a:gd name="connsiteX5" fmla="*/ 34265 w 105480"/>
                    <a:gd name="connsiteY5" fmla="*/ 45577 h 108246"/>
                    <a:gd name="connsiteX6" fmla="*/ 28568 w 105480"/>
                    <a:gd name="connsiteY6" fmla="*/ 54123 h 108246"/>
                    <a:gd name="connsiteX7" fmla="*/ 11477 w 105480"/>
                    <a:gd name="connsiteY7" fmla="*/ 65517 h 108246"/>
                    <a:gd name="connsiteX8" fmla="*/ 5779 w 105480"/>
                    <a:gd name="connsiteY8" fmla="*/ 71215 h 108246"/>
                    <a:gd name="connsiteX9" fmla="*/ 2931 w 105480"/>
                    <a:gd name="connsiteY9" fmla="*/ 96852 h 108246"/>
                    <a:gd name="connsiteX10" fmla="*/ 20022 w 105480"/>
                    <a:gd name="connsiteY10" fmla="*/ 102549 h 108246"/>
                    <a:gd name="connsiteX11" fmla="*/ 28568 w 105480"/>
                    <a:gd name="connsiteY11" fmla="*/ 105398 h 108246"/>
                    <a:gd name="connsiteX12" fmla="*/ 37114 w 105480"/>
                    <a:gd name="connsiteY12" fmla="*/ 108246 h 108246"/>
                    <a:gd name="connsiteX13" fmla="*/ 74146 w 105480"/>
                    <a:gd name="connsiteY13" fmla="*/ 99700 h 108246"/>
                    <a:gd name="connsiteX14" fmla="*/ 82692 w 105480"/>
                    <a:gd name="connsiteY14" fmla="*/ 96852 h 108246"/>
                    <a:gd name="connsiteX15" fmla="*/ 91237 w 105480"/>
                    <a:gd name="connsiteY15" fmla="*/ 94003 h 108246"/>
                    <a:gd name="connsiteX16" fmla="*/ 94086 w 105480"/>
                    <a:gd name="connsiteY16" fmla="*/ 85458 h 108246"/>
                    <a:gd name="connsiteX17" fmla="*/ 99783 w 105480"/>
                    <a:gd name="connsiteY17" fmla="*/ 76912 h 108246"/>
                    <a:gd name="connsiteX18" fmla="*/ 105480 w 105480"/>
                    <a:gd name="connsiteY18" fmla="*/ 59820 h 108246"/>
                    <a:gd name="connsiteX19" fmla="*/ 96935 w 105480"/>
                    <a:gd name="connsiteY19" fmla="*/ 22788 h 108246"/>
                    <a:gd name="connsiteX20" fmla="*/ 94086 w 105480"/>
                    <a:gd name="connsiteY20" fmla="*/ 14243 h 108246"/>
                    <a:gd name="connsiteX21" fmla="*/ 76994 w 105480"/>
                    <a:gd name="connsiteY21" fmla="*/ 8545 h 108246"/>
                    <a:gd name="connsiteX22" fmla="*/ 71297 w 105480"/>
                    <a:gd name="connsiteY22" fmla="*/ 0 h 108246"/>
                    <a:gd name="connsiteX0" fmla="*/ 71297 w 112649"/>
                    <a:gd name="connsiteY0" fmla="*/ 0 h 108246"/>
                    <a:gd name="connsiteX1" fmla="*/ 71297 w 112649"/>
                    <a:gd name="connsiteY1" fmla="*/ 0 h 108246"/>
                    <a:gd name="connsiteX2" fmla="*/ 57054 w 112649"/>
                    <a:gd name="connsiteY2" fmla="*/ 19940 h 108246"/>
                    <a:gd name="connsiteX3" fmla="*/ 54206 w 112649"/>
                    <a:gd name="connsiteY3" fmla="*/ 28486 h 108246"/>
                    <a:gd name="connsiteX4" fmla="*/ 39963 w 112649"/>
                    <a:gd name="connsiteY4" fmla="*/ 39880 h 108246"/>
                    <a:gd name="connsiteX5" fmla="*/ 34265 w 112649"/>
                    <a:gd name="connsiteY5" fmla="*/ 45577 h 108246"/>
                    <a:gd name="connsiteX6" fmla="*/ 28568 w 112649"/>
                    <a:gd name="connsiteY6" fmla="*/ 54123 h 108246"/>
                    <a:gd name="connsiteX7" fmla="*/ 11477 w 112649"/>
                    <a:gd name="connsiteY7" fmla="*/ 65517 h 108246"/>
                    <a:gd name="connsiteX8" fmla="*/ 5779 w 112649"/>
                    <a:gd name="connsiteY8" fmla="*/ 71215 h 108246"/>
                    <a:gd name="connsiteX9" fmla="*/ 2931 w 112649"/>
                    <a:gd name="connsiteY9" fmla="*/ 96852 h 108246"/>
                    <a:gd name="connsiteX10" fmla="*/ 20022 w 112649"/>
                    <a:gd name="connsiteY10" fmla="*/ 102549 h 108246"/>
                    <a:gd name="connsiteX11" fmla="*/ 28568 w 112649"/>
                    <a:gd name="connsiteY11" fmla="*/ 105398 h 108246"/>
                    <a:gd name="connsiteX12" fmla="*/ 37114 w 112649"/>
                    <a:gd name="connsiteY12" fmla="*/ 108246 h 108246"/>
                    <a:gd name="connsiteX13" fmla="*/ 74146 w 112649"/>
                    <a:gd name="connsiteY13" fmla="*/ 99700 h 108246"/>
                    <a:gd name="connsiteX14" fmla="*/ 82692 w 112649"/>
                    <a:gd name="connsiteY14" fmla="*/ 96852 h 108246"/>
                    <a:gd name="connsiteX15" fmla="*/ 91237 w 112649"/>
                    <a:gd name="connsiteY15" fmla="*/ 94003 h 108246"/>
                    <a:gd name="connsiteX16" fmla="*/ 94086 w 112649"/>
                    <a:gd name="connsiteY16" fmla="*/ 85458 h 108246"/>
                    <a:gd name="connsiteX17" fmla="*/ 99783 w 112649"/>
                    <a:gd name="connsiteY17" fmla="*/ 76912 h 108246"/>
                    <a:gd name="connsiteX18" fmla="*/ 112649 w 112649"/>
                    <a:gd name="connsiteY18" fmla="*/ 51889 h 108246"/>
                    <a:gd name="connsiteX19" fmla="*/ 96935 w 112649"/>
                    <a:gd name="connsiteY19" fmla="*/ 22788 h 108246"/>
                    <a:gd name="connsiteX20" fmla="*/ 94086 w 112649"/>
                    <a:gd name="connsiteY20" fmla="*/ 14243 h 108246"/>
                    <a:gd name="connsiteX21" fmla="*/ 76994 w 112649"/>
                    <a:gd name="connsiteY21" fmla="*/ 8545 h 108246"/>
                    <a:gd name="connsiteX22" fmla="*/ 71297 w 112649"/>
                    <a:gd name="connsiteY22" fmla="*/ 0 h 108246"/>
                    <a:gd name="connsiteX0" fmla="*/ 71297 w 124561"/>
                    <a:gd name="connsiteY0" fmla="*/ 0 h 108246"/>
                    <a:gd name="connsiteX1" fmla="*/ 71297 w 124561"/>
                    <a:gd name="connsiteY1" fmla="*/ 0 h 108246"/>
                    <a:gd name="connsiteX2" fmla="*/ 57054 w 124561"/>
                    <a:gd name="connsiteY2" fmla="*/ 19940 h 108246"/>
                    <a:gd name="connsiteX3" fmla="*/ 54206 w 124561"/>
                    <a:gd name="connsiteY3" fmla="*/ 28486 h 108246"/>
                    <a:gd name="connsiteX4" fmla="*/ 39963 w 124561"/>
                    <a:gd name="connsiteY4" fmla="*/ 39880 h 108246"/>
                    <a:gd name="connsiteX5" fmla="*/ 34265 w 124561"/>
                    <a:gd name="connsiteY5" fmla="*/ 45577 h 108246"/>
                    <a:gd name="connsiteX6" fmla="*/ 28568 w 124561"/>
                    <a:gd name="connsiteY6" fmla="*/ 54123 h 108246"/>
                    <a:gd name="connsiteX7" fmla="*/ 11477 w 124561"/>
                    <a:gd name="connsiteY7" fmla="*/ 65517 h 108246"/>
                    <a:gd name="connsiteX8" fmla="*/ 5779 w 124561"/>
                    <a:gd name="connsiteY8" fmla="*/ 71215 h 108246"/>
                    <a:gd name="connsiteX9" fmla="*/ 2931 w 124561"/>
                    <a:gd name="connsiteY9" fmla="*/ 96852 h 108246"/>
                    <a:gd name="connsiteX10" fmla="*/ 20022 w 124561"/>
                    <a:gd name="connsiteY10" fmla="*/ 102549 h 108246"/>
                    <a:gd name="connsiteX11" fmla="*/ 28568 w 124561"/>
                    <a:gd name="connsiteY11" fmla="*/ 105398 h 108246"/>
                    <a:gd name="connsiteX12" fmla="*/ 37114 w 124561"/>
                    <a:gd name="connsiteY12" fmla="*/ 108246 h 108246"/>
                    <a:gd name="connsiteX13" fmla="*/ 74146 w 124561"/>
                    <a:gd name="connsiteY13" fmla="*/ 99700 h 108246"/>
                    <a:gd name="connsiteX14" fmla="*/ 82692 w 124561"/>
                    <a:gd name="connsiteY14" fmla="*/ 96852 h 108246"/>
                    <a:gd name="connsiteX15" fmla="*/ 91237 w 124561"/>
                    <a:gd name="connsiteY15" fmla="*/ 94003 h 108246"/>
                    <a:gd name="connsiteX16" fmla="*/ 94086 w 124561"/>
                    <a:gd name="connsiteY16" fmla="*/ 85458 h 108246"/>
                    <a:gd name="connsiteX17" fmla="*/ 123974 w 124561"/>
                    <a:gd name="connsiteY17" fmla="*/ 63614 h 108246"/>
                    <a:gd name="connsiteX18" fmla="*/ 112649 w 124561"/>
                    <a:gd name="connsiteY18" fmla="*/ 51889 h 108246"/>
                    <a:gd name="connsiteX19" fmla="*/ 96935 w 124561"/>
                    <a:gd name="connsiteY19" fmla="*/ 22788 h 108246"/>
                    <a:gd name="connsiteX20" fmla="*/ 94086 w 124561"/>
                    <a:gd name="connsiteY20" fmla="*/ 14243 h 108246"/>
                    <a:gd name="connsiteX21" fmla="*/ 76994 w 124561"/>
                    <a:gd name="connsiteY21" fmla="*/ 8545 h 108246"/>
                    <a:gd name="connsiteX22" fmla="*/ 71297 w 124561"/>
                    <a:gd name="connsiteY22" fmla="*/ 0 h 108246"/>
                    <a:gd name="connsiteX0" fmla="*/ 71297 w 125088"/>
                    <a:gd name="connsiteY0" fmla="*/ 0 h 108246"/>
                    <a:gd name="connsiteX1" fmla="*/ 71297 w 125088"/>
                    <a:gd name="connsiteY1" fmla="*/ 0 h 108246"/>
                    <a:gd name="connsiteX2" fmla="*/ 57054 w 125088"/>
                    <a:gd name="connsiteY2" fmla="*/ 19940 h 108246"/>
                    <a:gd name="connsiteX3" fmla="*/ 54206 w 125088"/>
                    <a:gd name="connsiteY3" fmla="*/ 28486 h 108246"/>
                    <a:gd name="connsiteX4" fmla="*/ 39963 w 125088"/>
                    <a:gd name="connsiteY4" fmla="*/ 39880 h 108246"/>
                    <a:gd name="connsiteX5" fmla="*/ 34265 w 125088"/>
                    <a:gd name="connsiteY5" fmla="*/ 45577 h 108246"/>
                    <a:gd name="connsiteX6" fmla="*/ 28568 w 125088"/>
                    <a:gd name="connsiteY6" fmla="*/ 54123 h 108246"/>
                    <a:gd name="connsiteX7" fmla="*/ 11477 w 125088"/>
                    <a:gd name="connsiteY7" fmla="*/ 65517 h 108246"/>
                    <a:gd name="connsiteX8" fmla="*/ 5779 w 125088"/>
                    <a:gd name="connsiteY8" fmla="*/ 71215 h 108246"/>
                    <a:gd name="connsiteX9" fmla="*/ 2931 w 125088"/>
                    <a:gd name="connsiteY9" fmla="*/ 96852 h 108246"/>
                    <a:gd name="connsiteX10" fmla="*/ 20022 w 125088"/>
                    <a:gd name="connsiteY10" fmla="*/ 102549 h 108246"/>
                    <a:gd name="connsiteX11" fmla="*/ 28568 w 125088"/>
                    <a:gd name="connsiteY11" fmla="*/ 105398 h 108246"/>
                    <a:gd name="connsiteX12" fmla="*/ 37114 w 125088"/>
                    <a:gd name="connsiteY12" fmla="*/ 108246 h 108246"/>
                    <a:gd name="connsiteX13" fmla="*/ 74146 w 125088"/>
                    <a:gd name="connsiteY13" fmla="*/ 99700 h 108246"/>
                    <a:gd name="connsiteX14" fmla="*/ 82692 w 125088"/>
                    <a:gd name="connsiteY14" fmla="*/ 96852 h 108246"/>
                    <a:gd name="connsiteX15" fmla="*/ 91237 w 125088"/>
                    <a:gd name="connsiteY15" fmla="*/ 94003 h 108246"/>
                    <a:gd name="connsiteX16" fmla="*/ 120962 w 125088"/>
                    <a:gd name="connsiteY16" fmla="*/ 82656 h 108246"/>
                    <a:gd name="connsiteX17" fmla="*/ 123974 w 125088"/>
                    <a:gd name="connsiteY17" fmla="*/ 63614 h 108246"/>
                    <a:gd name="connsiteX18" fmla="*/ 112649 w 125088"/>
                    <a:gd name="connsiteY18" fmla="*/ 51889 h 108246"/>
                    <a:gd name="connsiteX19" fmla="*/ 96935 w 125088"/>
                    <a:gd name="connsiteY19" fmla="*/ 22788 h 108246"/>
                    <a:gd name="connsiteX20" fmla="*/ 94086 w 125088"/>
                    <a:gd name="connsiteY20" fmla="*/ 14243 h 108246"/>
                    <a:gd name="connsiteX21" fmla="*/ 76994 w 125088"/>
                    <a:gd name="connsiteY21" fmla="*/ 8545 h 108246"/>
                    <a:gd name="connsiteX22" fmla="*/ 71297 w 125088"/>
                    <a:gd name="connsiteY22" fmla="*/ 0 h 108246"/>
                    <a:gd name="connsiteX0" fmla="*/ 130015 w 183806"/>
                    <a:gd name="connsiteY0" fmla="*/ 0 h 108246"/>
                    <a:gd name="connsiteX1" fmla="*/ 130015 w 183806"/>
                    <a:gd name="connsiteY1" fmla="*/ 0 h 108246"/>
                    <a:gd name="connsiteX2" fmla="*/ 115772 w 183806"/>
                    <a:gd name="connsiteY2" fmla="*/ 19940 h 108246"/>
                    <a:gd name="connsiteX3" fmla="*/ 112924 w 183806"/>
                    <a:gd name="connsiteY3" fmla="*/ 28486 h 108246"/>
                    <a:gd name="connsiteX4" fmla="*/ 98681 w 183806"/>
                    <a:gd name="connsiteY4" fmla="*/ 39880 h 108246"/>
                    <a:gd name="connsiteX5" fmla="*/ 92983 w 183806"/>
                    <a:gd name="connsiteY5" fmla="*/ 45577 h 108246"/>
                    <a:gd name="connsiteX6" fmla="*/ 87286 w 183806"/>
                    <a:gd name="connsiteY6" fmla="*/ 54123 h 108246"/>
                    <a:gd name="connsiteX7" fmla="*/ 70195 w 183806"/>
                    <a:gd name="connsiteY7" fmla="*/ 65517 h 108246"/>
                    <a:gd name="connsiteX8" fmla="*/ 64497 w 183806"/>
                    <a:gd name="connsiteY8" fmla="*/ 71215 h 108246"/>
                    <a:gd name="connsiteX9" fmla="*/ 581 w 183806"/>
                    <a:gd name="connsiteY9" fmla="*/ 103816 h 108246"/>
                    <a:gd name="connsiteX10" fmla="*/ 78740 w 183806"/>
                    <a:gd name="connsiteY10" fmla="*/ 102549 h 108246"/>
                    <a:gd name="connsiteX11" fmla="*/ 87286 w 183806"/>
                    <a:gd name="connsiteY11" fmla="*/ 105398 h 108246"/>
                    <a:gd name="connsiteX12" fmla="*/ 95832 w 183806"/>
                    <a:gd name="connsiteY12" fmla="*/ 108246 h 108246"/>
                    <a:gd name="connsiteX13" fmla="*/ 132864 w 183806"/>
                    <a:gd name="connsiteY13" fmla="*/ 99700 h 108246"/>
                    <a:gd name="connsiteX14" fmla="*/ 141410 w 183806"/>
                    <a:gd name="connsiteY14" fmla="*/ 96852 h 108246"/>
                    <a:gd name="connsiteX15" fmla="*/ 149955 w 183806"/>
                    <a:gd name="connsiteY15" fmla="*/ 94003 h 108246"/>
                    <a:gd name="connsiteX16" fmla="*/ 179680 w 183806"/>
                    <a:gd name="connsiteY16" fmla="*/ 82656 h 108246"/>
                    <a:gd name="connsiteX17" fmla="*/ 182692 w 183806"/>
                    <a:gd name="connsiteY17" fmla="*/ 63614 h 108246"/>
                    <a:gd name="connsiteX18" fmla="*/ 171367 w 183806"/>
                    <a:gd name="connsiteY18" fmla="*/ 51889 h 108246"/>
                    <a:gd name="connsiteX19" fmla="*/ 155653 w 183806"/>
                    <a:gd name="connsiteY19" fmla="*/ 22788 h 108246"/>
                    <a:gd name="connsiteX20" fmla="*/ 152804 w 183806"/>
                    <a:gd name="connsiteY20" fmla="*/ 14243 h 108246"/>
                    <a:gd name="connsiteX21" fmla="*/ 135712 w 183806"/>
                    <a:gd name="connsiteY21" fmla="*/ 8545 h 108246"/>
                    <a:gd name="connsiteX22" fmla="*/ 130015 w 183806"/>
                    <a:gd name="connsiteY22" fmla="*/ 0 h 108246"/>
                    <a:gd name="connsiteX0" fmla="*/ 130256 w 184047"/>
                    <a:gd name="connsiteY0" fmla="*/ 0 h 108246"/>
                    <a:gd name="connsiteX1" fmla="*/ 130256 w 184047"/>
                    <a:gd name="connsiteY1" fmla="*/ 0 h 108246"/>
                    <a:gd name="connsiteX2" fmla="*/ 116013 w 184047"/>
                    <a:gd name="connsiteY2" fmla="*/ 19940 h 108246"/>
                    <a:gd name="connsiteX3" fmla="*/ 113165 w 184047"/>
                    <a:gd name="connsiteY3" fmla="*/ 28486 h 108246"/>
                    <a:gd name="connsiteX4" fmla="*/ 98922 w 184047"/>
                    <a:gd name="connsiteY4" fmla="*/ 39880 h 108246"/>
                    <a:gd name="connsiteX5" fmla="*/ 93224 w 184047"/>
                    <a:gd name="connsiteY5" fmla="*/ 45577 h 108246"/>
                    <a:gd name="connsiteX6" fmla="*/ 87527 w 184047"/>
                    <a:gd name="connsiteY6" fmla="*/ 54123 h 108246"/>
                    <a:gd name="connsiteX7" fmla="*/ 70436 w 184047"/>
                    <a:gd name="connsiteY7" fmla="*/ 65517 h 108246"/>
                    <a:gd name="connsiteX8" fmla="*/ 36152 w 184047"/>
                    <a:gd name="connsiteY8" fmla="*/ 52344 h 108246"/>
                    <a:gd name="connsiteX9" fmla="*/ 822 w 184047"/>
                    <a:gd name="connsiteY9" fmla="*/ 103816 h 108246"/>
                    <a:gd name="connsiteX10" fmla="*/ 78981 w 184047"/>
                    <a:gd name="connsiteY10" fmla="*/ 102549 h 108246"/>
                    <a:gd name="connsiteX11" fmla="*/ 87527 w 184047"/>
                    <a:gd name="connsiteY11" fmla="*/ 105398 h 108246"/>
                    <a:gd name="connsiteX12" fmla="*/ 96073 w 184047"/>
                    <a:gd name="connsiteY12" fmla="*/ 108246 h 108246"/>
                    <a:gd name="connsiteX13" fmla="*/ 133105 w 184047"/>
                    <a:gd name="connsiteY13" fmla="*/ 99700 h 108246"/>
                    <a:gd name="connsiteX14" fmla="*/ 141651 w 184047"/>
                    <a:gd name="connsiteY14" fmla="*/ 96852 h 108246"/>
                    <a:gd name="connsiteX15" fmla="*/ 150196 w 184047"/>
                    <a:gd name="connsiteY15" fmla="*/ 94003 h 108246"/>
                    <a:gd name="connsiteX16" fmla="*/ 179921 w 184047"/>
                    <a:gd name="connsiteY16" fmla="*/ 82656 h 108246"/>
                    <a:gd name="connsiteX17" fmla="*/ 182933 w 184047"/>
                    <a:gd name="connsiteY17" fmla="*/ 63614 h 108246"/>
                    <a:gd name="connsiteX18" fmla="*/ 171608 w 184047"/>
                    <a:gd name="connsiteY18" fmla="*/ 51889 h 108246"/>
                    <a:gd name="connsiteX19" fmla="*/ 155894 w 184047"/>
                    <a:gd name="connsiteY19" fmla="*/ 22788 h 108246"/>
                    <a:gd name="connsiteX20" fmla="*/ 153045 w 184047"/>
                    <a:gd name="connsiteY20" fmla="*/ 14243 h 108246"/>
                    <a:gd name="connsiteX21" fmla="*/ 135953 w 184047"/>
                    <a:gd name="connsiteY21" fmla="*/ 8545 h 108246"/>
                    <a:gd name="connsiteX22" fmla="*/ 130256 w 184047"/>
                    <a:gd name="connsiteY22" fmla="*/ 0 h 108246"/>
                    <a:gd name="connsiteX0" fmla="*/ 130256 w 184047"/>
                    <a:gd name="connsiteY0" fmla="*/ 0 h 108246"/>
                    <a:gd name="connsiteX1" fmla="*/ 130256 w 184047"/>
                    <a:gd name="connsiteY1" fmla="*/ 0 h 108246"/>
                    <a:gd name="connsiteX2" fmla="*/ 116013 w 184047"/>
                    <a:gd name="connsiteY2" fmla="*/ 19940 h 108246"/>
                    <a:gd name="connsiteX3" fmla="*/ 113165 w 184047"/>
                    <a:gd name="connsiteY3" fmla="*/ 28486 h 108246"/>
                    <a:gd name="connsiteX4" fmla="*/ 98922 w 184047"/>
                    <a:gd name="connsiteY4" fmla="*/ 39880 h 108246"/>
                    <a:gd name="connsiteX5" fmla="*/ 93224 w 184047"/>
                    <a:gd name="connsiteY5" fmla="*/ 45577 h 108246"/>
                    <a:gd name="connsiteX6" fmla="*/ 67085 w 184047"/>
                    <a:gd name="connsiteY6" fmla="*/ 16144 h 108246"/>
                    <a:gd name="connsiteX7" fmla="*/ 70436 w 184047"/>
                    <a:gd name="connsiteY7" fmla="*/ 65517 h 108246"/>
                    <a:gd name="connsiteX8" fmla="*/ 36152 w 184047"/>
                    <a:gd name="connsiteY8" fmla="*/ 52344 h 108246"/>
                    <a:gd name="connsiteX9" fmla="*/ 822 w 184047"/>
                    <a:gd name="connsiteY9" fmla="*/ 103816 h 108246"/>
                    <a:gd name="connsiteX10" fmla="*/ 78981 w 184047"/>
                    <a:gd name="connsiteY10" fmla="*/ 102549 h 108246"/>
                    <a:gd name="connsiteX11" fmla="*/ 87527 w 184047"/>
                    <a:gd name="connsiteY11" fmla="*/ 105398 h 108246"/>
                    <a:gd name="connsiteX12" fmla="*/ 96073 w 184047"/>
                    <a:gd name="connsiteY12" fmla="*/ 108246 h 108246"/>
                    <a:gd name="connsiteX13" fmla="*/ 133105 w 184047"/>
                    <a:gd name="connsiteY13" fmla="*/ 99700 h 108246"/>
                    <a:gd name="connsiteX14" fmla="*/ 141651 w 184047"/>
                    <a:gd name="connsiteY14" fmla="*/ 96852 h 108246"/>
                    <a:gd name="connsiteX15" fmla="*/ 150196 w 184047"/>
                    <a:gd name="connsiteY15" fmla="*/ 94003 h 108246"/>
                    <a:gd name="connsiteX16" fmla="*/ 179921 w 184047"/>
                    <a:gd name="connsiteY16" fmla="*/ 82656 h 108246"/>
                    <a:gd name="connsiteX17" fmla="*/ 182933 w 184047"/>
                    <a:gd name="connsiteY17" fmla="*/ 63614 h 108246"/>
                    <a:gd name="connsiteX18" fmla="*/ 171608 w 184047"/>
                    <a:gd name="connsiteY18" fmla="*/ 51889 h 108246"/>
                    <a:gd name="connsiteX19" fmla="*/ 155894 w 184047"/>
                    <a:gd name="connsiteY19" fmla="*/ 22788 h 108246"/>
                    <a:gd name="connsiteX20" fmla="*/ 153045 w 184047"/>
                    <a:gd name="connsiteY20" fmla="*/ 14243 h 108246"/>
                    <a:gd name="connsiteX21" fmla="*/ 135953 w 184047"/>
                    <a:gd name="connsiteY21" fmla="*/ 8545 h 108246"/>
                    <a:gd name="connsiteX22" fmla="*/ 130256 w 184047"/>
                    <a:gd name="connsiteY22" fmla="*/ 0 h 108246"/>
                    <a:gd name="connsiteX0" fmla="*/ 130477 w 184268"/>
                    <a:gd name="connsiteY0" fmla="*/ 0 h 108246"/>
                    <a:gd name="connsiteX1" fmla="*/ 130477 w 184268"/>
                    <a:gd name="connsiteY1" fmla="*/ 0 h 108246"/>
                    <a:gd name="connsiteX2" fmla="*/ 116234 w 184268"/>
                    <a:gd name="connsiteY2" fmla="*/ 19940 h 108246"/>
                    <a:gd name="connsiteX3" fmla="*/ 113386 w 184268"/>
                    <a:gd name="connsiteY3" fmla="*/ 28486 h 108246"/>
                    <a:gd name="connsiteX4" fmla="*/ 99143 w 184268"/>
                    <a:gd name="connsiteY4" fmla="*/ 39880 h 108246"/>
                    <a:gd name="connsiteX5" fmla="*/ 93445 w 184268"/>
                    <a:gd name="connsiteY5" fmla="*/ 45577 h 108246"/>
                    <a:gd name="connsiteX6" fmla="*/ 67306 w 184268"/>
                    <a:gd name="connsiteY6" fmla="*/ 16144 h 108246"/>
                    <a:gd name="connsiteX7" fmla="*/ 36373 w 184268"/>
                    <a:gd name="connsiteY7" fmla="*/ 52344 h 108246"/>
                    <a:gd name="connsiteX8" fmla="*/ 1043 w 184268"/>
                    <a:gd name="connsiteY8" fmla="*/ 103816 h 108246"/>
                    <a:gd name="connsiteX9" fmla="*/ 79202 w 184268"/>
                    <a:gd name="connsiteY9" fmla="*/ 102549 h 108246"/>
                    <a:gd name="connsiteX10" fmla="*/ 87748 w 184268"/>
                    <a:gd name="connsiteY10" fmla="*/ 105398 h 108246"/>
                    <a:gd name="connsiteX11" fmla="*/ 96294 w 184268"/>
                    <a:gd name="connsiteY11" fmla="*/ 108246 h 108246"/>
                    <a:gd name="connsiteX12" fmla="*/ 133326 w 184268"/>
                    <a:gd name="connsiteY12" fmla="*/ 99700 h 108246"/>
                    <a:gd name="connsiteX13" fmla="*/ 141872 w 184268"/>
                    <a:gd name="connsiteY13" fmla="*/ 96852 h 108246"/>
                    <a:gd name="connsiteX14" fmla="*/ 150417 w 184268"/>
                    <a:gd name="connsiteY14" fmla="*/ 94003 h 108246"/>
                    <a:gd name="connsiteX15" fmla="*/ 180142 w 184268"/>
                    <a:gd name="connsiteY15" fmla="*/ 82656 h 108246"/>
                    <a:gd name="connsiteX16" fmla="*/ 183154 w 184268"/>
                    <a:gd name="connsiteY16" fmla="*/ 63614 h 108246"/>
                    <a:gd name="connsiteX17" fmla="*/ 171829 w 184268"/>
                    <a:gd name="connsiteY17" fmla="*/ 51889 h 108246"/>
                    <a:gd name="connsiteX18" fmla="*/ 156115 w 184268"/>
                    <a:gd name="connsiteY18" fmla="*/ 22788 h 108246"/>
                    <a:gd name="connsiteX19" fmla="*/ 153266 w 184268"/>
                    <a:gd name="connsiteY19" fmla="*/ 14243 h 108246"/>
                    <a:gd name="connsiteX20" fmla="*/ 136174 w 184268"/>
                    <a:gd name="connsiteY20" fmla="*/ 8545 h 108246"/>
                    <a:gd name="connsiteX21" fmla="*/ 130477 w 184268"/>
                    <a:gd name="connsiteY21" fmla="*/ 0 h 108246"/>
                    <a:gd name="connsiteX0" fmla="*/ 130477 w 184268"/>
                    <a:gd name="connsiteY0" fmla="*/ 0 h 108246"/>
                    <a:gd name="connsiteX1" fmla="*/ 130477 w 184268"/>
                    <a:gd name="connsiteY1" fmla="*/ 0 h 108246"/>
                    <a:gd name="connsiteX2" fmla="*/ 116234 w 184268"/>
                    <a:gd name="connsiteY2" fmla="*/ 19940 h 108246"/>
                    <a:gd name="connsiteX3" fmla="*/ 113386 w 184268"/>
                    <a:gd name="connsiteY3" fmla="*/ 28486 h 108246"/>
                    <a:gd name="connsiteX4" fmla="*/ 99143 w 184268"/>
                    <a:gd name="connsiteY4" fmla="*/ 39880 h 108246"/>
                    <a:gd name="connsiteX5" fmla="*/ 67306 w 184268"/>
                    <a:gd name="connsiteY5" fmla="*/ 16144 h 108246"/>
                    <a:gd name="connsiteX6" fmla="*/ 36373 w 184268"/>
                    <a:gd name="connsiteY6" fmla="*/ 52344 h 108246"/>
                    <a:gd name="connsiteX7" fmla="*/ 1043 w 184268"/>
                    <a:gd name="connsiteY7" fmla="*/ 103816 h 108246"/>
                    <a:gd name="connsiteX8" fmla="*/ 79202 w 184268"/>
                    <a:gd name="connsiteY8" fmla="*/ 102549 h 108246"/>
                    <a:gd name="connsiteX9" fmla="*/ 87748 w 184268"/>
                    <a:gd name="connsiteY9" fmla="*/ 105398 h 108246"/>
                    <a:gd name="connsiteX10" fmla="*/ 96294 w 184268"/>
                    <a:gd name="connsiteY10" fmla="*/ 108246 h 108246"/>
                    <a:gd name="connsiteX11" fmla="*/ 133326 w 184268"/>
                    <a:gd name="connsiteY11" fmla="*/ 99700 h 108246"/>
                    <a:gd name="connsiteX12" fmla="*/ 141872 w 184268"/>
                    <a:gd name="connsiteY12" fmla="*/ 96852 h 108246"/>
                    <a:gd name="connsiteX13" fmla="*/ 150417 w 184268"/>
                    <a:gd name="connsiteY13" fmla="*/ 94003 h 108246"/>
                    <a:gd name="connsiteX14" fmla="*/ 180142 w 184268"/>
                    <a:gd name="connsiteY14" fmla="*/ 82656 h 108246"/>
                    <a:gd name="connsiteX15" fmla="*/ 183154 w 184268"/>
                    <a:gd name="connsiteY15" fmla="*/ 63614 h 108246"/>
                    <a:gd name="connsiteX16" fmla="*/ 171829 w 184268"/>
                    <a:gd name="connsiteY16" fmla="*/ 51889 h 108246"/>
                    <a:gd name="connsiteX17" fmla="*/ 156115 w 184268"/>
                    <a:gd name="connsiteY17" fmla="*/ 22788 h 108246"/>
                    <a:gd name="connsiteX18" fmla="*/ 153266 w 184268"/>
                    <a:gd name="connsiteY18" fmla="*/ 14243 h 108246"/>
                    <a:gd name="connsiteX19" fmla="*/ 136174 w 184268"/>
                    <a:gd name="connsiteY19" fmla="*/ 8545 h 108246"/>
                    <a:gd name="connsiteX20" fmla="*/ 130477 w 184268"/>
                    <a:gd name="connsiteY20" fmla="*/ 0 h 108246"/>
                    <a:gd name="connsiteX0" fmla="*/ 130477 w 184268"/>
                    <a:gd name="connsiteY0" fmla="*/ 0 h 108246"/>
                    <a:gd name="connsiteX1" fmla="*/ 130477 w 184268"/>
                    <a:gd name="connsiteY1" fmla="*/ 0 h 108246"/>
                    <a:gd name="connsiteX2" fmla="*/ 116234 w 184268"/>
                    <a:gd name="connsiteY2" fmla="*/ 19940 h 108246"/>
                    <a:gd name="connsiteX3" fmla="*/ 99143 w 184268"/>
                    <a:gd name="connsiteY3" fmla="*/ 39880 h 108246"/>
                    <a:gd name="connsiteX4" fmla="*/ 67306 w 184268"/>
                    <a:gd name="connsiteY4" fmla="*/ 16144 h 108246"/>
                    <a:gd name="connsiteX5" fmla="*/ 36373 w 184268"/>
                    <a:gd name="connsiteY5" fmla="*/ 52344 h 108246"/>
                    <a:gd name="connsiteX6" fmla="*/ 1043 w 184268"/>
                    <a:gd name="connsiteY6" fmla="*/ 103816 h 108246"/>
                    <a:gd name="connsiteX7" fmla="*/ 79202 w 184268"/>
                    <a:gd name="connsiteY7" fmla="*/ 102549 h 108246"/>
                    <a:gd name="connsiteX8" fmla="*/ 87748 w 184268"/>
                    <a:gd name="connsiteY8" fmla="*/ 105398 h 108246"/>
                    <a:gd name="connsiteX9" fmla="*/ 96294 w 184268"/>
                    <a:gd name="connsiteY9" fmla="*/ 108246 h 108246"/>
                    <a:gd name="connsiteX10" fmla="*/ 133326 w 184268"/>
                    <a:gd name="connsiteY10" fmla="*/ 99700 h 108246"/>
                    <a:gd name="connsiteX11" fmla="*/ 141872 w 184268"/>
                    <a:gd name="connsiteY11" fmla="*/ 96852 h 108246"/>
                    <a:gd name="connsiteX12" fmla="*/ 150417 w 184268"/>
                    <a:gd name="connsiteY12" fmla="*/ 94003 h 108246"/>
                    <a:gd name="connsiteX13" fmla="*/ 180142 w 184268"/>
                    <a:gd name="connsiteY13" fmla="*/ 82656 h 108246"/>
                    <a:gd name="connsiteX14" fmla="*/ 183154 w 184268"/>
                    <a:gd name="connsiteY14" fmla="*/ 63614 h 108246"/>
                    <a:gd name="connsiteX15" fmla="*/ 171829 w 184268"/>
                    <a:gd name="connsiteY15" fmla="*/ 51889 h 108246"/>
                    <a:gd name="connsiteX16" fmla="*/ 156115 w 184268"/>
                    <a:gd name="connsiteY16" fmla="*/ 22788 h 108246"/>
                    <a:gd name="connsiteX17" fmla="*/ 153266 w 184268"/>
                    <a:gd name="connsiteY17" fmla="*/ 14243 h 108246"/>
                    <a:gd name="connsiteX18" fmla="*/ 136174 w 184268"/>
                    <a:gd name="connsiteY18" fmla="*/ 8545 h 108246"/>
                    <a:gd name="connsiteX19" fmla="*/ 130477 w 184268"/>
                    <a:gd name="connsiteY19" fmla="*/ 0 h 108246"/>
                    <a:gd name="connsiteX0" fmla="*/ 130477 w 184268"/>
                    <a:gd name="connsiteY0" fmla="*/ 0 h 108246"/>
                    <a:gd name="connsiteX1" fmla="*/ 130477 w 184268"/>
                    <a:gd name="connsiteY1" fmla="*/ 0 h 108246"/>
                    <a:gd name="connsiteX2" fmla="*/ 99143 w 184268"/>
                    <a:gd name="connsiteY2" fmla="*/ 39880 h 108246"/>
                    <a:gd name="connsiteX3" fmla="*/ 67306 w 184268"/>
                    <a:gd name="connsiteY3" fmla="*/ 16144 h 108246"/>
                    <a:gd name="connsiteX4" fmla="*/ 36373 w 184268"/>
                    <a:gd name="connsiteY4" fmla="*/ 52344 h 108246"/>
                    <a:gd name="connsiteX5" fmla="*/ 1043 w 184268"/>
                    <a:gd name="connsiteY5" fmla="*/ 103816 h 108246"/>
                    <a:gd name="connsiteX6" fmla="*/ 79202 w 184268"/>
                    <a:gd name="connsiteY6" fmla="*/ 102549 h 108246"/>
                    <a:gd name="connsiteX7" fmla="*/ 87748 w 184268"/>
                    <a:gd name="connsiteY7" fmla="*/ 105398 h 108246"/>
                    <a:gd name="connsiteX8" fmla="*/ 96294 w 184268"/>
                    <a:gd name="connsiteY8" fmla="*/ 108246 h 108246"/>
                    <a:gd name="connsiteX9" fmla="*/ 133326 w 184268"/>
                    <a:gd name="connsiteY9" fmla="*/ 99700 h 108246"/>
                    <a:gd name="connsiteX10" fmla="*/ 141872 w 184268"/>
                    <a:gd name="connsiteY10" fmla="*/ 96852 h 108246"/>
                    <a:gd name="connsiteX11" fmla="*/ 150417 w 184268"/>
                    <a:gd name="connsiteY11" fmla="*/ 94003 h 108246"/>
                    <a:gd name="connsiteX12" fmla="*/ 180142 w 184268"/>
                    <a:gd name="connsiteY12" fmla="*/ 82656 h 108246"/>
                    <a:gd name="connsiteX13" fmla="*/ 183154 w 184268"/>
                    <a:gd name="connsiteY13" fmla="*/ 63614 h 108246"/>
                    <a:gd name="connsiteX14" fmla="*/ 171829 w 184268"/>
                    <a:gd name="connsiteY14" fmla="*/ 51889 h 108246"/>
                    <a:gd name="connsiteX15" fmla="*/ 156115 w 184268"/>
                    <a:gd name="connsiteY15" fmla="*/ 22788 h 108246"/>
                    <a:gd name="connsiteX16" fmla="*/ 153266 w 184268"/>
                    <a:gd name="connsiteY16" fmla="*/ 14243 h 108246"/>
                    <a:gd name="connsiteX17" fmla="*/ 136174 w 184268"/>
                    <a:gd name="connsiteY17" fmla="*/ 8545 h 108246"/>
                    <a:gd name="connsiteX18" fmla="*/ 130477 w 184268"/>
                    <a:gd name="connsiteY18" fmla="*/ 0 h 108246"/>
                    <a:gd name="connsiteX0" fmla="*/ 130477 w 184268"/>
                    <a:gd name="connsiteY0" fmla="*/ 0 h 108246"/>
                    <a:gd name="connsiteX1" fmla="*/ 130477 w 184268"/>
                    <a:gd name="connsiteY1" fmla="*/ 0 h 108246"/>
                    <a:gd name="connsiteX2" fmla="*/ 67306 w 184268"/>
                    <a:gd name="connsiteY2" fmla="*/ 16144 h 108246"/>
                    <a:gd name="connsiteX3" fmla="*/ 36373 w 184268"/>
                    <a:gd name="connsiteY3" fmla="*/ 52344 h 108246"/>
                    <a:gd name="connsiteX4" fmla="*/ 1043 w 184268"/>
                    <a:gd name="connsiteY4" fmla="*/ 103816 h 108246"/>
                    <a:gd name="connsiteX5" fmla="*/ 79202 w 184268"/>
                    <a:gd name="connsiteY5" fmla="*/ 102549 h 108246"/>
                    <a:gd name="connsiteX6" fmla="*/ 87748 w 184268"/>
                    <a:gd name="connsiteY6" fmla="*/ 105398 h 108246"/>
                    <a:gd name="connsiteX7" fmla="*/ 96294 w 184268"/>
                    <a:gd name="connsiteY7" fmla="*/ 108246 h 108246"/>
                    <a:gd name="connsiteX8" fmla="*/ 133326 w 184268"/>
                    <a:gd name="connsiteY8" fmla="*/ 99700 h 108246"/>
                    <a:gd name="connsiteX9" fmla="*/ 141872 w 184268"/>
                    <a:gd name="connsiteY9" fmla="*/ 96852 h 108246"/>
                    <a:gd name="connsiteX10" fmla="*/ 150417 w 184268"/>
                    <a:gd name="connsiteY10" fmla="*/ 94003 h 108246"/>
                    <a:gd name="connsiteX11" fmla="*/ 180142 w 184268"/>
                    <a:gd name="connsiteY11" fmla="*/ 82656 h 108246"/>
                    <a:gd name="connsiteX12" fmla="*/ 183154 w 184268"/>
                    <a:gd name="connsiteY12" fmla="*/ 63614 h 108246"/>
                    <a:gd name="connsiteX13" fmla="*/ 171829 w 184268"/>
                    <a:gd name="connsiteY13" fmla="*/ 51889 h 108246"/>
                    <a:gd name="connsiteX14" fmla="*/ 156115 w 184268"/>
                    <a:gd name="connsiteY14" fmla="*/ 22788 h 108246"/>
                    <a:gd name="connsiteX15" fmla="*/ 153266 w 184268"/>
                    <a:gd name="connsiteY15" fmla="*/ 14243 h 108246"/>
                    <a:gd name="connsiteX16" fmla="*/ 136174 w 184268"/>
                    <a:gd name="connsiteY16" fmla="*/ 8545 h 108246"/>
                    <a:gd name="connsiteX17" fmla="*/ 130477 w 184268"/>
                    <a:gd name="connsiteY17" fmla="*/ 0 h 108246"/>
                    <a:gd name="connsiteX0" fmla="*/ 130477 w 184268"/>
                    <a:gd name="connsiteY0" fmla="*/ 0 h 108246"/>
                    <a:gd name="connsiteX1" fmla="*/ 130477 w 184268"/>
                    <a:gd name="connsiteY1" fmla="*/ 0 h 108246"/>
                    <a:gd name="connsiteX2" fmla="*/ 67306 w 184268"/>
                    <a:gd name="connsiteY2" fmla="*/ 16144 h 108246"/>
                    <a:gd name="connsiteX3" fmla="*/ 36373 w 184268"/>
                    <a:gd name="connsiteY3" fmla="*/ 52344 h 108246"/>
                    <a:gd name="connsiteX4" fmla="*/ 1043 w 184268"/>
                    <a:gd name="connsiteY4" fmla="*/ 103816 h 108246"/>
                    <a:gd name="connsiteX5" fmla="*/ 79202 w 184268"/>
                    <a:gd name="connsiteY5" fmla="*/ 102549 h 108246"/>
                    <a:gd name="connsiteX6" fmla="*/ 87748 w 184268"/>
                    <a:gd name="connsiteY6" fmla="*/ 105398 h 108246"/>
                    <a:gd name="connsiteX7" fmla="*/ 96294 w 184268"/>
                    <a:gd name="connsiteY7" fmla="*/ 108246 h 108246"/>
                    <a:gd name="connsiteX8" fmla="*/ 133326 w 184268"/>
                    <a:gd name="connsiteY8" fmla="*/ 99700 h 108246"/>
                    <a:gd name="connsiteX9" fmla="*/ 141872 w 184268"/>
                    <a:gd name="connsiteY9" fmla="*/ 96852 h 108246"/>
                    <a:gd name="connsiteX10" fmla="*/ 150417 w 184268"/>
                    <a:gd name="connsiteY10" fmla="*/ 94003 h 108246"/>
                    <a:gd name="connsiteX11" fmla="*/ 180142 w 184268"/>
                    <a:gd name="connsiteY11" fmla="*/ 82656 h 108246"/>
                    <a:gd name="connsiteX12" fmla="*/ 183154 w 184268"/>
                    <a:gd name="connsiteY12" fmla="*/ 63614 h 108246"/>
                    <a:gd name="connsiteX13" fmla="*/ 171829 w 184268"/>
                    <a:gd name="connsiteY13" fmla="*/ 51889 h 108246"/>
                    <a:gd name="connsiteX14" fmla="*/ 156115 w 184268"/>
                    <a:gd name="connsiteY14" fmla="*/ 22788 h 108246"/>
                    <a:gd name="connsiteX15" fmla="*/ 153266 w 184268"/>
                    <a:gd name="connsiteY15" fmla="*/ 14243 h 108246"/>
                    <a:gd name="connsiteX16" fmla="*/ 130477 w 184268"/>
                    <a:gd name="connsiteY16" fmla="*/ 0 h 108246"/>
                    <a:gd name="connsiteX0" fmla="*/ 130477 w 184268"/>
                    <a:gd name="connsiteY0" fmla="*/ 4787 h 113033"/>
                    <a:gd name="connsiteX1" fmla="*/ 130477 w 184268"/>
                    <a:gd name="connsiteY1" fmla="*/ 4787 h 113033"/>
                    <a:gd name="connsiteX2" fmla="*/ 92619 w 184268"/>
                    <a:gd name="connsiteY2" fmla="*/ 3028 h 113033"/>
                    <a:gd name="connsiteX3" fmla="*/ 36373 w 184268"/>
                    <a:gd name="connsiteY3" fmla="*/ 57131 h 113033"/>
                    <a:gd name="connsiteX4" fmla="*/ 1043 w 184268"/>
                    <a:gd name="connsiteY4" fmla="*/ 108603 h 113033"/>
                    <a:gd name="connsiteX5" fmla="*/ 79202 w 184268"/>
                    <a:gd name="connsiteY5" fmla="*/ 107336 h 113033"/>
                    <a:gd name="connsiteX6" fmla="*/ 87748 w 184268"/>
                    <a:gd name="connsiteY6" fmla="*/ 110185 h 113033"/>
                    <a:gd name="connsiteX7" fmla="*/ 96294 w 184268"/>
                    <a:gd name="connsiteY7" fmla="*/ 113033 h 113033"/>
                    <a:gd name="connsiteX8" fmla="*/ 133326 w 184268"/>
                    <a:gd name="connsiteY8" fmla="*/ 104487 h 113033"/>
                    <a:gd name="connsiteX9" fmla="*/ 141872 w 184268"/>
                    <a:gd name="connsiteY9" fmla="*/ 101639 h 113033"/>
                    <a:gd name="connsiteX10" fmla="*/ 150417 w 184268"/>
                    <a:gd name="connsiteY10" fmla="*/ 98790 h 113033"/>
                    <a:gd name="connsiteX11" fmla="*/ 180142 w 184268"/>
                    <a:gd name="connsiteY11" fmla="*/ 87443 h 113033"/>
                    <a:gd name="connsiteX12" fmla="*/ 183154 w 184268"/>
                    <a:gd name="connsiteY12" fmla="*/ 68401 h 113033"/>
                    <a:gd name="connsiteX13" fmla="*/ 171829 w 184268"/>
                    <a:gd name="connsiteY13" fmla="*/ 56676 h 113033"/>
                    <a:gd name="connsiteX14" fmla="*/ 156115 w 184268"/>
                    <a:gd name="connsiteY14" fmla="*/ 27575 h 113033"/>
                    <a:gd name="connsiteX15" fmla="*/ 153266 w 184268"/>
                    <a:gd name="connsiteY15" fmla="*/ 19030 h 113033"/>
                    <a:gd name="connsiteX16" fmla="*/ 130477 w 184268"/>
                    <a:gd name="connsiteY16" fmla="*/ 4787 h 113033"/>
                    <a:gd name="connsiteX0" fmla="*/ 130840 w 184631"/>
                    <a:gd name="connsiteY0" fmla="*/ 4787 h 113033"/>
                    <a:gd name="connsiteX1" fmla="*/ 130840 w 184631"/>
                    <a:gd name="connsiteY1" fmla="*/ 4787 h 113033"/>
                    <a:gd name="connsiteX2" fmla="*/ 92982 w 184631"/>
                    <a:gd name="connsiteY2" fmla="*/ 3028 h 113033"/>
                    <a:gd name="connsiteX3" fmla="*/ 36736 w 184631"/>
                    <a:gd name="connsiteY3" fmla="*/ 57131 h 113033"/>
                    <a:gd name="connsiteX4" fmla="*/ 1406 w 184631"/>
                    <a:gd name="connsiteY4" fmla="*/ 108603 h 113033"/>
                    <a:gd name="connsiteX5" fmla="*/ 88111 w 184631"/>
                    <a:gd name="connsiteY5" fmla="*/ 110185 h 113033"/>
                    <a:gd name="connsiteX6" fmla="*/ 96657 w 184631"/>
                    <a:gd name="connsiteY6" fmla="*/ 113033 h 113033"/>
                    <a:gd name="connsiteX7" fmla="*/ 133689 w 184631"/>
                    <a:gd name="connsiteY7" fmla="*/ 104487 h 113033"/>
                    <a:gd name="connsiteX8" fmla="*/ 142235 w 184631"/>
                    <a:gd name="connsiteY8" fmla="*/ 101639 h 113033"/>
                    <a:gd name="connsiteX9" fmla="*/ 150780 w 184631"/>
                    <a:gd name="connsiteY9" fmla="*/ 98790 h 113033"/>
                    <a:gd name="connsiteX10" fmla="*/ 180505 w 184631"/>
                    <a:gd name="connsiteY10" fmla="*/ 87443 h 113033"/>
                    <a:gd name="connsiteX11" fmla="*/ 183517 w 184631"/>
                    <a:gd name="connsiteY11" fmla="*/ 68401 h 113033"/>
                    <a:gd name="connsiteX12" fmla="*/ 172192 w 184631"/>
                    <a:gd name="connsiteY12" fmla="*/ 56676 h 113033"/>
                    <a:gd name="connsiteX13" fmla="*/ 156478 w 184631"/>
                    <a:gd name="connsiteY13" fmla="*/ 27575 h 113033"/>
                    <a:gd name="connsiteX14" fmla="*/ 153629 w 184631"/>
                    <a:gd name="connsiteY14" fmla="*/ 19030 h 113033"/>
                    <a:gd name="connsiteX15" fmla="*/ 130840 w 184631"/>
                    <a:gd name="connsiteY15" fmla="*/ 4787 h 113033"/>
                    <a:gd name="connsiteX0" fmla="*/ 130841 w 185763"/>
                    <a:gd name="connsiteY0" fmla="*/ 4787 h 113033"/>
                    <a:gd name="connsiteX1" fmla="*/ 130841 w 185763"/>
                    <a:gd name="connsiteY1" fmla="*/ 4787 h 113033"/>
                    <a:gd name="connsiteX2" fmla="*/ 92983 w 185763"/>
                    <a:gd name="connsiteY2" fmla="*/ 3028 h 113033"/>
                    <a:gd name="connsiteX3" fmla="*/ 36737 w 185763"/>
                    <a:gd name="connsiteY3" fmla="*/ 57131 h 113033"/>
                    <a:gd name="connsiteX4" fmla="*/ 1407 w 185763"/>
                    <a:gd name="connsiteY4" fmla="*/ 108603 h 113033"/>
                    <a:gd name="connsiteX5" fmla="*/ 88112 w 185763"/>
                    <a:gd name="connsiteY5" fmla="*/ 110185 h 113033"/>
                    <a:gd name="connsiteX6" fmla="*/ 96658 w 185763"/>
                    <a:gd name="connsiteY6" fmla="*/ 113033 h 113033"/>
                    <a:gd name="connsiteX7" fmla="*/ 133690 w 185763"/>
                    <a:gd name="connsiteY7" fmla="*/ 104487 h 113033"/>
                    <a:gd name="connsiteX8" fmla="*/ 142236 w 185763"/>
                    <a:gd name="connsiteY8" fmla="*/ 101639 h 113033"/>
                    <a:gd name="connsiteX9" fmla="*/ 150781 w 185763"/>
                    <a:gd name="connsiteY9" fmla="*/ 98790 h 113033"/>
                    <a:gd name="connsiteX10" fmla="*/ 180506 w 185763"/>
                    <a:gd name="connsiteY10" fmla="*/ 87443 h 113033"/>
                    <a:gd name="connsiteX11" fmla="*/ 183518 w 185763"/>
                    <a:gd name="connsiteY11" fmla="*/ 68401 h 113033"/>
                    <a:gd name="connsiteX12" fmla="*/ 156479 w 185763"/>
                    <a:gd name="connsiteY12" fmla="*/ 27575 h 113033"/>
                    <a:gd name="connsiteX13" fmla="*/ 153630 w 185763"/>
                    <a:gd name="connsiteY13" fmla="*/ 19030 h 113033"/>
                    <a:gd name="connsiteX14" fmla="*/ 130841 w 185763"/>
                    <a:gd name="connsiteY14" fmla="*/ 4787 h 113033"/>
                    <a:gd name="connsiteX0" fmla="*/ 130841 w 184248"/>
                    <a:gd name="connsiteY0" fmla="*/ 4787 h 113033"/>
                    <a:gd name="connsiteX1" fmla="*/ 130841 w 184248"/>
                    <a:gd name="connsiteY1" fmla="*/ 4787 h 113033"/>
                    <a:gd name="connsiteX2" fmla="*/ 92983 w 184248"/>
                    <a:gd name="connsiteY2" fmla="*/ 3028 h 113033"/>
                    <a:gd name="connsiteX3" fmla="*/ 36737 w 184248"/>
                    <a:gd name="connsiteY3" fmla="*/ 57131 h 113033"/>
                    <a:gd name="connsiteX4" fmla="*/ 1407 w 184248"/>
                    <a:gd name="connsiteY4" fmla="*/ 108603 h 113033"/>
                    <a:gd name="connsiteX5" fmla="*/ 88112 w 184248"/>
                    <a:gd name="connsiteY5" fmla="*/ 110185 h 113033"/>
                    <a:gd name="connsiteX6" fmla="*/ 96658 w 184248"/>
                    <a:gd name="connsiteY6" fmla="*/ 113033 h 113033"/>
                    <a:gd name="connsiteX7" fmla="*/ 133690 w 184248"/>
                    <a:gd name="connsiteY7" fmla="*/ 104487 h 113033"/>
                    <a:gd name="connsiteX8" fmla="*/ 142236 w 184248"/>
                    <a:gd name="connsiteY8" fmla="*/ 101639 h 113033"/>
                    <a:gd name="connsiteX9" fmla="*/ 150781 w 184248"/>
                    <a:gd name="connsiteY9" fmla="*/ 98790 h 113033"/>
                    <a:gd name="connsiteX10" fmla="*/ 180506 w 184248"/>
                    <a:gd name="connsiteY10" fmla="*/ 87443 h 113033"/>
                    <a:gd name="connsiteX11" fmla="*/ 183518 w 184248"/>
                    <a:gd name="connsiteY11" fmla="*/ 68401 h 113033"/>
                    <a:gd name="connsiteX12" fmla="*/ 177748 w 184248"/>
                    <a:gd name="connsiteY12" fmla="*/ 47807 h 113033"/>
                    <a:gd name="connsiteX13" fmla="*/ 153630 w 184248"/>
                    <a:gd name="connsiteY13" fmla="*/ 19030 h 113033"/>
                    <a:gd name="connsiteX14" fmla="*/ 130841 w 184248"/>
                    <a:gd name="connsiteY14" fmla="*/ 4787 h 113033"/>
                    <a:gd name="connsiteX0" fmla="*/ 130841 w 184248"/>
                    <a:gd name="connsiteY0" fmla="*/ 4787 h 113033"/>
                    <a:gd name="connsiteX1" fmla="*/ 130841 w 184248"/>
                    <a:gd name="connsiteY1" fmla="*/ 4787 h 113033"/>
                    <a:gd name="connsiteX2" fmla="*/ 92983 w 184248"/>
                    <a:gd name="connsiteY2" fmla="*/ 3028 h 113033"/>
                    <a:gd name="connsiteX3" fmla="*/ 36737 w 184248"/>
                    <a:gd name="connsiteY3" fmla="*/ 57131 h 113033"/>
                    <a:gd name="connsiteX4" fmla="*/ 1407 w 184248"/>
                    <a:gd name="connsiteY4" fmla="*/ 108603 h 113033"/>
                    <a:gd name="connsiteX5" fmla="*/ 88112 w 184248"/>
                    <a:gd name="connsiteY5" fmla="*/ 110185 h 113033"/>
                    <a:gd name="connsiteX6" fmla="*/ 96658 w 184248"/>
                    <a:gd name="connsiteY6" fmla="*/ 113033 h 113033"/>
                    <a:gd name="connsiteX7" fmla="*/ 133690 w 184248"/>
                    <a:gd name="connsiteY7" fmla="*/ 104487 h 113033"/>
                    <a:gd name="connsiteX8" fmla="*/ 157163 w 184248"/>
                    <a:gd name="connsiteY8" fmla="*/ 112056 h 113033"/>
                    <a:gd name="connsiteX9" fmla="*/ 150781 w 184248"/>
                    <a:gd name="connsiteY9" fmla="*/ 98790 h 113033"/>
                    <a:gd name="connsiteX10" fmla="*/ 180506 w 184248"/>
                    <a:gd name="connsiteY10" fmla="*/ 87443 h 113033"/>
                    <a:gd name="connsiteX11" fmla="*/ 183518 w 184248"/>
                    <a:gd name="connsiteY11" fmla="*/ 68401 h 113033"/>
                    <a:gd name="connsiteX12" fmla="*/ 177748 w 184248"/>
                    <a:gd name="connsiteY12" fmla="*/ 47807 h 113033"/>
                    <a:gd name="connsiteX13" fmla="*/ 153630 w 184248"/>
                    <a:gd name="connsiteY13" fmla="*/ 19030 h 113033"/>
                    <a:gd name="connsiteX14" fmla="*/ 130841 w 184248"/>
                    <a:gd name="connsiteY14" fmla="*/ 4787 h 113033"/>
                    <a:gd name="connsiteX0" fmla="*/ 130841 w 184248"/>
                    <a:gd name="connsiteY0" fmla="*/ 4787 h 113552"/>
                    <a:gd name="connsiteX1" fmla="*/ 130841 w 184248"/>
                    <a:gd name="connsiteY1" fmla="*/ 4787 h 113552"/>
                    <a:gd name="connsiteX2" fmla="*/ 92983 w 184248"/>
                    <a:gd name="connsiteY2" fmla="*/ 3028 h 113552"/>
                    <a:gd name="connsiteX3" fmla="*/ 36737 w 184248"/>
                    <a:gd name="connsiteY3" fmla="*/ 57131 h 113552"/>
                    <a:gd name="connsiteX4" fmla="*/ 1407 w 184248"/>
                    <a:gd name="connsiteY4" fmla="*/ 108603 h 113552"/>
                    <a:gd name="connsiteX5" fmla="*/ 88112 w 184248"/>
                    <a:gd name="connsiteY5" fmla="*/ 110185 h 113552"/>
                    <a:gd name="connsiteX6" fmla="*/ 96658 w 184248"/>
                    <a:gd name="connsiteY6" fmla="*/ 113033 h 113552"/>
                    <a:gd name="connsiteX7" fmla="*/ 157163 w 184248"/>
                    <a:gd name="connsiteY7" fmla="*/ 112056 h 113552"/>
                    <a:gd name="connsiteX8" fmla="*/ 150781 w 184248"/>
                    <a:gd name="connsiteY8" fmla="*/ 98790 h 113552"/>
                    <a:gd name="connsiteX9" fmla="*/ 180506 w 184248"/>
                    <a:gd name="connsiteY9" fmla="*/ 87443 h 113552"/>
                    <a:gd name="connsiteX10" fmla="*/ 183518 w 184248"/>
                    <a:gd name="connsiteY10" fmla="*/ 68401 h 113552"/>
                    <a:gd name="connsiteX11" fmla="*/ 177748 w 184248"/>
                    <a:gd name="connsiteY11" fmla="*/ 47807 h 113552"/>
                    <a:gd name="connsiteX12" fmla="*/ 153630 w 184248"/>
                    <a:gd name="connsiteY12" fmla="*/ 19030 h 113552"/>
                    <a:gd name="connsiteX13" fmla="*/ 130841 w 184248"/>
                    <a:gd name="connsiteY13" fmla="*/ 4787 h 113552"/>
                    <a:gd name="connsiteX0" fmla="*/ 130841 w 184248"/>
                    <a:gd name="connsiteY0" fmla="*/ 4787 h 113552"/>
                    <a:gd name="connsiteX1" fmla="*/ 130841 w 184248"/>
                    <a:gd name="connsiteY1" fmla="*/ 4787 h 113552"/>
                    <a:gd name="connsiteX2" fmla="*/ 92983 w 184248"/>
                    <a:gd name="connsiteY2" fmla="*/ 3028 h 113552"/>
                    <a:gd name="connsiteX3" fmla="*/ 36737 w 184248"/>
                    <a:gd name="connsiteY3" fmla="*/ 57131 h 113552"/>
                    <a:gd name="connsiteX4" fmla="*/ 1407 w 184248"/>
                    <a:gd name="connsiteY4" fmla="*/ 108603 h 113552"/>
                    <a:gd name="connsiteX5" fmla="*/ 88112 w 184248"/>
                    <a:gd name="connsiteY5" fmla="*/ 110185 h 113552"/>
                    <a:gd name="connsiteX6" fmla="*/ 96658 w 184248"/>
                    <a:gd name="connsiteY6" fmla="*/ 113033 h 113552"/>
                    <a:gd name="connsiteX7" fmla="*/ 157163 w 184248"/>
                    <a:gd name="connsiteY7" fmla="*/ 112056 h 113552"/>
                    <a:gd name="connsiteX8" fmla="*/ 180506 w 184248"/>
                    <a:gd name="connsiteY8" fmla="*/ 87443 h 113552"/>
                    <a:gd name="connsiteX9" fmla="*/ 183518 w 184248"/>
                    <a:gd name="connsiteY9" fmla="*/ 68401 h 113552"/>
                    <a:gd name="connsiteX10" fmla="*/ 177748 w 184248"/>
                    <a:gd name="connsiteY10" fmla="*/ 47807 h 113552"/>
                    <a:gd name="connsiteX11" fmla="*/ 153630 w 184248"/>
                    <a:gd name="connsiteY11" fmla="*/ 19030 h 113552"/>
                    <a:gd name="connsiteX12" fmla="*/ 130841 w 184248"/>
                    <a:gd name="connsiteY12" fmla="*/ 4787 h 113552"/>
                    <a:gd name="connsiteX0" fmla="*/ 130841 w 184248"/>
                    <a:gd name="connsiteY0" fmla="*/ 4787 h 148355"/>
                    <a:gd name="connsiteX1" fmla="*/ 130841 w 184248"/>
                    <a:gd name="connsiteY1" fmla="*/ 4787 h 148355"/>
                    <a:gd name="connsiteX2" fmla="*/ 92983 w 184248"/>
                    <a:gd name="connsiteY2" fmla="*/ 3028 h 148355"/>
                    <a:gd name="connsiteX3" fmla="*/ 36737 w 184248"/>
                    <a:gd name="connsiteY3" fmla="*/ 57131 h 148355"/>
                    <a:gd name="connsiteX4" fmla="*/ 1407 w 184248"/>
                    <a:gd name="connsiteY4" fmla="*/ 108603 h 148355"/>
                    <a:gd name="connsiteX5" fmla="*/ 88112 w 184248"/>
                    <a:gd name="connsiteY5" fmla="*/ 110185 h 148355"/>
                    <a:gd name="connsiteX6" fmla="*/ 19221 w 184248"/>
                    <a:gd name="connsiteY6" fmla="*/ 148353 h 148355"/>
                    <a:gd name="connsiteX7" fmla="*/ 157163 w 184248"/>
                    <a:gd name="connsiteY7" fmla="*/ 112056 h 148355"/>
                    <a:gd name="connsiteX8" fmla="*/ 180506 w 184248"/>
                    <a:gd name="connsiteY8" fmla="*/ 87443 h 148355"/>
                    <a:gd name="connsiteX9" fmla="*/ 183518 w 184248"/>
                    <a:gd name="connsiteY9" fmla="*/ 68401 h 148355"/>
                    <a:gd name="connsiteX10" fmla="*/ 177748 w 184248"/>
                    <a:gd name="connsiteY10" fmla="*/ 47807 h 148355"/>
                    <a:gd name="connsiteX11" fmla="*/ 153630 w 184248"/>
                    <a:gd name="connsiteY11" fmla="*/ 19030 h 148355"/>
                    <a:gd name="connsiteX12" fmla="*/ 130841 w 184248"/>
                    <a:gd name="connsiteY12" fmla="*/ 4787 h 148355"/>
                    <a:gd name="connsiteX0" fmla="*/ 149735 w 203142"/>
                    <a:gd name="connsiteY0" fmla="*/ 4787 h 148355"/>
                    <a:gd name="connsiteX1" fmla="*/ 149735 w 203142"/>
                    <a:gd name="connsiteY1" fmla="*/ 4787 h 148355"/>
                    <a:gd name="connsiteX2" fmla="*/ 111877 w 203142"/>
                    <a:gd name="connsiteY2" fmla="*/ 3028 h 148355"/>
                    <a:gd name="connsiteX3" fmla="*/ 55631 w 203142"/>
                    <a:gd name="connsiteY3" fmla="*/ 57131 h 148355"/>
                    <a:gd name="connsiteX4" fmla="*/ 943 w 203142"/>
                    <a:gd name="connsiteY4" fmla="*/ 118992 h 148355"/>
                    <a:gd name="connsiteX5" fmla="*/ 107006 w 203142"/>
                    <a:gd name="connsiteY5" fmla="*/ 110185 h 148355"/>
                    <a:gd name="connsiteX6" fmla="*/ 38115 w 203142"/>
                    <a:gd name="connsiteY6" fmla="*/ 148353 h 148355"/>
                    <a:gd name="connsiteX7" fmla="*/ 176057 w 203142"/>
                    <a:gd name="connsiteY7" fmla="*/ 112056 h 148355"/>
                    <a:gd name="connsiteX8" fmla="*/ 199400 w 203142"/>
                    <a:gd name="connsiteY8" fmla="*/ 87443 h 148355"/>
                    <a:gd name="connsiteX9" fmla="*/ 202412 w 203142"/>
                    <a:gd name="connsiteY9" fmla="*/ 68401 h 148355"/>
                    <a:gd name="connsiteX10" fmla="*/ 196642 w 203142"/>
                    <a:gd name="connsiteY10" fmla="*/ 47807 h 148355"/>
                    <a:gd name="connsiteX11" fmla="*/ 172524 w 203142"/>
                    <a:gd name="connsiteY11" fmla="*/ 19030 h 148355"/>
                    <a:gd name="connsiteX12" fmla="*/ 149735 w 203142"/>
                    <a:gd name="connsiteY12" fmla="*/ 4787 h 148355"/>
                    <a:gd name="connsiteX0" fmla="*/ 148867 w 202274"/>
                    <a:gd name="connsiteY0" fmla="*/ 4787 h 148355"/>
                    <a:gd name="connsiteX1" fmla="*/ 148867 w 202274"/>
                    <a:gd name="connsiteY1" fmla="*/ 4787 h 148355"/>
                    <a:gd name="connsiteX2" fmla="*/ 111009 w 202274"/>
                    <a:gd name="connsiteY2" fmla="*/ 3028 h 148355"/>
                    <a:gd name="connsiteX3" fmla="*/ 54763 w 202274"/>
                    <a:gd name="connsiteY3" fmla="*/ 57131 h 148355"/>
                    <a:gd name="connsiteX4" fmla="*/ 75 w 202274"/>
                    <a:gd name="connsiteY4" fmla="*/ 118992 h 148355"/>
                    <a:gd name="connsiteX5" fmla="*/ 44189 w 202274"/>
                    <a:gd name="connsiteY5" fmla="*/ 128885 h 148355"/>
                    <a:gd name="connsiteX6" fmla="*/ 37247 w 202274"/>
                    <a:gd name="connsiteY6" fmla="*/ 148353 h 148355"/>
                    <a:gd name="connsiteX7" fmla="*/ 175189 w 202274"/>
                    <a:gd name="connsiteY7" fmla="*/ 112056 h 148355"/>
                    <a:gd name="connsiteX8" fmla="*/ 198532 w 202274"/>
                    <a:gd name="connsiteY8" fmla="*/ 87443 h 148355"/>
                    <a:gd name="connsiteX9" fmla="*/ 201544 w 202274"/>
                    <a:gd name="connsiteY9" fmla="*/ 68401 h 148355"/>
                    <a:gd name="connsiteX10" fmla="*/ 195774 w 202274"/>
                    <a:gd name="connsiteY10" fmla="*/ 47807 h 148355"/>
                    <a:gd name="connsiteX11" fmla="*/ 171656 w 202274"/>
                    <a:gd name="connsiteY11" fmla="*/ 19030 h 148355"/>
                    <a:gd name="connsiteX12" fmla="*/ 148867 w 202274"/>
                    <a:gd name="connsiteY12" fmla="*/ 4787 h 148355"/>
                    <a:gd name="connsiteX0" fmla="*/ 148867 w 202274"/>
                    <a:gd name="connsiteY0" fmla="*/ 4787 h 142121"/>
                    <a:gd name="connsiteX1" fmla="*/ 148867 w 202274"/>
                    <a:gd name="connsiteY1" fmla="*/ 4787 h 142121"/>
                    <a:gd name="connsiteX2" fmla="*/ 111009 w 202274"/>
                    <a:gd name="connsiteY2" fmla="*/ 3028 h 142121"/>
                    <a:gd name="connsiteX3" fmla="*/ 54763 w 202274"/>
                    <a:gd name="connsiteY3" fmla="*/ 57131 h 142121"/>
                    <a:gd name="connsiteX4" fmla="*/ 75 w 202274"/>
                    <a:gd name="connsiteY4" fmla="*/ 118992 h 142121"/>
                    <a:gd name="connsiteX5" fmla="*/ 44189 w 202274"/>
                    <a:gd name="connsiteY5" fmla="*/ 128885 h 142121"/>
                    <a:gd name="connsiteX6" fmla="*/ 103068 w 202274"/>
                    <a:gd name="connsiteY6" fmla="*/ 142119 h 142121"/>
                    <a:gd name="connsiteX7" fmla="*/ 175189 w 202274"/>
                    <a:gd name="connsiteY7" fmla="*/ 112056 h 142121"/>
                    <a:gd name="connsiteX8" fmla="*/ 198532 w 202274"/>
                    <a:gd name="connsiteY8" fmla="*/ 87443 h 142121"/>
                    <a:gd name="connsiteX9" fmla="*/ 201544 w 202274"/>
                    <a:gd name="connsiteY9" fmla="*/ 68401 h 142121"/>
                    <a:gd name="connsiteX10" fmla="*/ 195774 w 202274"/>
                    <a:gd name="connsiteY10" fmla="*/ 47807 h 142121"/>
                    <a:gd name="connsiteX11" fmla="*/ 171656 w 202274"/>
                    <a:gd name="connsiteY11" fmla="*/ 19030 h 142121"/>
                    <a:gd name="connsiteX12" fmla="*/ 148867 w 202274"/>
                    <a:gd name="connsiteY12" fmla="*/ 4787 h 142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2274" h="142121">
                      <a:moveTo>
                        <a:pt x="148867" y="4787"/>
                      </a:moveTo>
                      <a:lnTo>
                        <a:pt x="148867" y="4787"/>
                      </a:lnTo>
                      <a:cubicBezTo>
                        <a:pt x="138339" y="7478"/>
                        <a:pt x="126693" y="-5696"/>
                        <a:pt x="111009" y="3028"/>
                      </a:cubicBezTo>
                      <a:cubicBezTo>
                        <a:pt x="95325" y="11752"/>
                        <a:pt x="65807" y="42519"/>
                        <a:pt x="54763" y="57131"/>
                      </a:cubicBezTo>
                      <a:cubicBezTo>
                        <a:pt x="43719" y="71743"/>
                        <a:pt x="1837" y="107033"/>
                        <a:pt x="75" y="118992"/>
                      </a:cubicBezTo>
                      <a:cubicBezTo>
                        <a:pt x="-1687" y="130951"/>
                        <a:pt x="28314" y="128147"/>
                        <a:pt x="44189" y="128885"/>
                      </a:cubicBezTo>
                      <a:lnTo>
                        <a:pt x="103068" y="142119"/>
                      </a:lnTo>
                      <a:cubicBezTo>
                        <a:pt x="114576" y="142431"/>
                        <a:pt x="166169" y="114430"/>
                        <a:pt x="175189" y="112056"/>
                      </a:cubicBezTo>
                      <a:lnTo>
                        <a:pt x="198532" y="87443"/>
                      </a:lnTo>
                      <a:cubicBezTo>
                        <a:pt x="203988" y="82378"/>
                        <a:pt x="202004" y="75007"/>
                        <a:pt x="201544" y="68401"/>
                      </a:cubicBezTo>
                      <a:cubicBezTo>
                        <a:pt x="201084" y="61795"/>
                        <a:pt x="200755" y="56036"/>
                        <a:pt x="195774" y="47807"/>
                      </a:cubicBezTo>
                      <a:cubicBezTo>
                        <a:pt x="190793" y="39578"/>
                        <a:pt x="174099" y="20775"/>
                        <a:pt x="171656" y="19030"/>
                      </a:cubicBezTo>
                      <a:cubicBezTo>
                        <a:pt x="167383" y="15232"/>
                        <a:pt x="152665" y="7161"/>
                        <a:pt x="148867" y="4787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 w="3175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GB" sz="1000" b="0">
                    <a:solidFill>
                      <a:prstClr val="white"/>
                    </a:solidFill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19" name="Freeform 18"/>
                <p:cNvSpPr/>
                <p:nvPr/>
              </p:nvSpPr>
              <p:spPr>
                <a:xfrm flipV="1">
                  <a:off x="5065101" y="3922772"/>
                  <a:ext cx="205541" cy="231235"/>
                </a:xfrm>
                <a:custGeom>
                  <a:avLst/>
                  <a:gdLst>
                    <a:gd name="connsiteX0" fmla="*/ 44173 w 60752"/>
                    <a:gd name="connsiteY0" fmla="*/ 0 h 154642"/>
                    <a:gd name="connsiteX1" fmla="*/ 44173 w 60752"/>
                    <a:gd name="connsiteY1" fmla="*/ 0 h 154642"/>
                    <a:gd name="connsiteX2" fmla="*/ 7194 w 60752"/>
                    <a:gd name="connsiteY2" fmla="*/ 6724 h 154642"/>
                    <a:gd name="connsiteX3" fmla="*/ 470 w 60752"/>
                    <a:gd name="connsiteY3" fmla="*/ 20171 h 154642"/>
                    <a:gd name="connsiteX4" fmla="*/ 7194 w 60752"/>
                    <a:gd name="connsiteY4" fmla="*/ 73959 h 154642"/>
                    <a:gd name="connsiteX5" fmla="*/ 10556 w 60752"/>
                    <a:gd name="connsiteY5" fmla="*/ 90768 h 154642"/>
                    <a:gd name="connsiteX6" fmla="*/ 20641 w 60752"/>
                    <a:gd name="connsiteY6" fmla="*/ 127747 h 154642"/>
                    <a:gd name="connsiteX7" fmla="*/ 40812 w 60752"/>
                    <a:gd name="connsiteY7" fmla="*/ 147918 h 154642"/>
                    <a:gd name="connsiteX8" fmla="*/ 50897 w 60752"/>
                    <a:gd name="connsiteY8" fmla="*/ 144556 h 154642"/>
                    <a:gd name="connsiteX9" fmla="*/ 57620 w 60752"/>
                    <a:gd name="connsiteY9" fmla="*/ 110939 h 154642"/>
                    <a:gd name="connsiteX10" fmla="*/ 47535 w 60752"/>
                    <a:gd name="connsiteY10" fmla="*/ 16809 h 154642"/>
                    <a:gd name="connsiteX11" fmla="*/ 44173 w 60752"/>
                    <a:gd name="connsiteY11" fmla="*/ 0 h 154642"/>
                    <a:gd name="connsiteX0" fmla="*/ 156333 w 172912"/>
                    <a:gd name="connsiteY0" fmla="*/ 0 h 154642"/>
                    <a:gd name="connsiteX1" fmla="*/ 156333 w 172912"/>
                    <a:gd name="connsiteY1" fmla="*/ 0 h 154642"/>
                    <a:gd name="connsiteX2" fmla="*/ 119354 w 172912"/>
                    <a:gd name="connsiteY2" fmla="*/ 6724 h 154642"/>
                    <a:gd name="connsiteX3" fmla="*/ 24 w 172912"/>
                    <a:gd name="connsiteY3" fmla="*/ 49168 h 154642"/>
                    <a:gd name="connsiteX4" fmla="*/ 119354 w 172912"/>
                    <a:gd name="connsiteY4" fmla="*/ 73959 h 154642"/>
                    <a:gd name="connsiteX5" fmla="*/ 122716 w 172912"/>
                    <a:gd name="connsiteY5" fmla="*/ 90768 h 154642"/>
                    <a:gd name="connsiteX6" fmla="*/ 132801 w 172912"/>
                    <a:gd name="connsiteY6" fmla="*/ 127747 h 154642"/>
                    <a:gd name="connsiteX7" fmla="*/ 152972 w 172912"/>
                    <a:gd name="connsiteY7" fmla="*/ 147918 h 154642"/>
                    <a:gd name="connsiteX8" fmla="*/ 163057 w 172912"/>
                    <a:gd name="connsiteY8" fmla="*/ 144556 h 154642"/>
                    <a:gd name="connsiteX9" fmla="*/ 169780 w 172912"/>
                    <a:gd name="connsiteY9" fmla="*/ 110939 h 154642"/>
                    <a:gd name="connsiteX10" fmla="*/ 159695 w 172912"/>
                    <a:gd name="connsiteY10" fmla="*/ 16809 h 154642"/>
                    <a:gd name="connsiteX11" fmla="*/ 156333 w 172912"/>
                    <a:gd name="connsiteY11" fmla="*/ 0 h 154642"/>
                    <a:gd name="connsiteX0" fmla="*/ 161332 w 177911"/>
                    <a:gd name="connsiteY0" fmla="*/ 0 h 154642"/>
                    <a:gd name="connsiteX1" fmla="*/ 161332 w 177911"/>
                    <a:gd name="connsiteY1" fmla="*/ 0 h 154642"/>
                    <a:gd name="connsiteX2" fmla="*/ 124353 w 177911"/>
                    <a:gd name="connsiteY2" fmla="*/ 6724 h 154642"/>
                    <a:gd name="connsiteX3" fmla="*/ 5023 w 177911"/>
                    <a:gd name="connsiteY3" fmla="*/ 49168 h 154642"/>
                    <a:gd name="connsiteX4" fmla="*/ 32392 w 177911"/>
                    <a:gd name="connsiteY4" fmla="*/ 111615 h 154642"/>
                    <a:gd name="connsiteX5" fmla="*/ 124353 w 177911"/>
                    <a:gd name="connsiteY5" fmla="*/ 73959 h 154642"/>
                    <a:gd name="connsiteX6" fmla="*/ 127715 w 177911"/>
                    <a:gd name="connsiteY6" fmla="*/ 90768 h 154642"/>
                    <a:gd name="connsiteX7" fmla="*/ 137800 w 177911"/>
                    <a:gd name="connsiteY7" fmla="*/ 127747 h 154642"/>
                    <a:gd name="connsiteX8" fmla="*/ 157971 w 177911"/>
                    <a:gd name="connsiteY8" fmla="*/ 147918 h 154642"/>
                    <a:gd name="connsiteX9" fmla="*/ 168056 w 177911"/>
                    <a:gd name="connsiteY9" fmla="*/ 144556 h 154642"/>
                    <a:gd name="connsiteX10" fmla="*/ 174779 w 177911"/>
                    <a:gd name="connsiteY10" fmla="*/ 110939 h 154642"/>
                    <a:gd name="connsiteX11" fmla="*/ 164694 w 177911"/>
                    <a:gd name="connsiteY11" fmla="*/ 16809 h 154642"/>
                    <a:gd name="connsiteX12" fmla="*/ 161332 w 177911"/>
                    <a:gd name="connsiteY12" fmla="*/ 0 h 154642"/>
                    <a:gd name="connsiteX0" fmla="*/ 161332 w 177911"/>
                    <a:gd name="connsiteY0" fmla="*/ 0 h 213720"/>
                    <a:gd name="connsiteX1" fmla="*/ 161332 w 177911"/>
                    <a:gd name="connsiteY1" fmla="*/ 0 h 213720"/>
                    <a:gd name="connsiteX2" fmla="*/ 124353 w 177911"/>
                    <a:gd name="connsiteY2" fmla="*/ 6724 h 213720"/>
                    <a:gd name="connsiteX3" fmla="*/ 5023 w 177911"/>
                    <a:gd name="connsiteY3" fmla="*/ 49168 h 213720"/>
                    <a:gd name="connsiteX4" fmla="*/ 32392 w 177911"/>
                    <a:gd name="connsiteY4" fmla="*/ 111615 h 213720"/>
                    <a:gd name="connsiteX5" fmla="*/ 124353 w 177911"/>
                    <a:gd name="connsiteY5" fmla="*/ 73959 h 213720"/>
                    <a:gd name="connsiteX6" fmla="*/ 53061 w 177911"/>
                    <a:gd name="connsiteY6" fmla="*/ 212788 h 213720"/>
                    <a:gd name="connsiteX7" fmla="*/ 137800 w 177911"/>
                    <a:gd name="connsiteY7" fmla="*/ 127747 h 213720"/>
                    <a:gd name="connsiteX8" fmla="*/ 157971 w 177911"/>
                    <a:gd name="connsiteY8" fmla="*/ 147918 h 213720"/>
                    <a:gd name="connsiteX9" fmla="*/ 168056 w 177911"/>
                    <a:gd name="connsiteY9" fmla="*/ 144556 h 213720"/>
                    <a:gd name="connsiteX10" fmla="*/ 174779 w 177911"/>
                    <a:gd name="connsiteY10" fmla="*/ 110939 h 213720"/>
                    <a:gd name="connsiteX11" fmla="*/ 164694 w 177911"/>
                    <a:gd name="connsiteY11" fmla="*/ 16809 h 213720"/>
                    <a:gd name="connsiteX12" fmla="*/ 161332 w 177911"/>
                    <a:gd name="connsiteY12" fmla="*/ 0 h 213720"/>
                    <a:gd name="connsiteX0" fmla="*/ 160173 w 176752"/>
                    <a:gd name="connsiteY0" fmla="*/ 0 h 212841"/>
                    <a:gd name="connsiteX1" fmla="*/ 160173 w 176752"/>
                    <a:gd name="connsiteY1" fmla="*/ 0 h 212841"/>
                    <a:gd name="connsiteX2" fmla="*/ 123194 w 176752"/>
                    <a:gd name="connsiteY2" fmla="*/ 6724 h 212841"/>
                    <a:gd name="connsiteX3" fmla="*/ 3864 w 176752"/>
                    <a:gd name="connsiteY3" fmla="*/ 49168 h 212841"/>
                    <a:gd name="connsiteX4" fmla="*/ 31233 w 176752"/>
                    <a:gd name="connsiteY4" fmla="*/ 111615 h 212841"/>
                    <a:gd name="connsiteX5" fmla="*/ 51902 w 176752"/>
                    <a:gd name="connsiteY5" fmla="*/ 212788 h 212841"/>
                    <a:gd name="connsiteX6" fmla="*/ 136641 w 176752"/>
                    <a:gd name="connsiteY6" fmla="*/ 127747 h 212841"/>
                    <a:gd name="connsiteX7" fmla="*/ 156812 w 176752"/>
                    <a:gd name="connsiteY7" fmla="*/ 147918 h 212841"/>
                    <a:gd name="connsiteX8" fmla="*/ 166897 w 176752"/>
                    <a:gd name="connsiteY8" fmla="*/ 144556 h 212841"/>
                    <a:gd name="connsiteX9" fmla="*/ 173620 w 176752"/>
                    <a:gd name="connsiteY9" fmla="*/ 110939 h 212841"/>
                    <a:gd name="connsiteX10" fmla="*/ 163535 w 176752"/>
                    <a:gd name="connsiteY10" fmla="*/ 16809 h 212841"/>
                    <a:gd name="connsiteX11" fmla="*/ 160173 w 176752"/>
                    <a:gd name="connsiteY11" fmla="*/ 0 h 212841"/>
                    <a:gd name="connsiteX0" fmla="*/ 160173 w 176752"/>
                    <a:gd name="connsiteY0" fmla="*/ 0 h 188142"/>
                    <a:gd name="connsiteX1" fmla="*/ 160173 w 176752"/>
                    <a:gd name="connsiteY1" fmla="*/ 0 h 188142"/>
                    <a:gd name="connsiteX2" fmla="*/ 123194 w 176752"/>
                    <a:gd name="connsiteY2" fmla="*/ 6724 h 188142"/>
                    <a:gd name="connsiteX3" fmla="*/ 3864 w 176752"/>
                    <a:gd name="connsiteY3" fmla="*/ 49168 h 188142"/>
                    <a:gd name="connsiteX4" fmla="*/ 31233 w 176752"/>
                    <a:gd name="connsiteY4" fmla="*/ 111615 h 188142"/>
                    <a:gd name="connsiteX5" fmla="*/ 45143 w 176752"/>
                    <a:gd name="connsiteY5" fmla="*/ 188071 h 188142"/>
                    <a:gd name="connsiteX6" fmla="*/ 136641 w 176752"/>
                    <a:gd name="connsiteY6" fmla="*/ 127747 h 188142"/>
                    <a:gd name="connsiteX7" fmla="*/ 156812 w 176752"/>
                    <a:gd name="connsiteY7" fmla="*/ 147918 h 188142"/>
                    <a:gd name="connsiteX8" fmla="*/ 166897 w 176752"/>
                    <a:gd name="connsiteY8" fmla="*/ 144556 h 188142"/>
                    <a:gd name="connsiteX9" fmla="*/ 173620 w 176752"/>
                    <a:gd name="connsiteY9" fmla="*/ 110939 h 188142"/>
                    <a:gd name="connsiteX10" fmla="*/ 163535 w 176752"/>
                    <a:gd name="connsiteY10" fmla="*/ 16809 h 188142"/>
                    <a:gd name="connsiteX11" fmla="*/ 160173 w 176752"/>
                    <a:gd name="connsiteY11" fmla="*/ 0 h 188142"/>
                    <a:gd name="connsiteX0" fmla="*/ 160173 w 176752"/>
                    <a:gd name="connsiteY0" fmla="*/ 0 h 220164"/>
                    <a:gd name="connsiteX1" fmla="*/ 160173 w 176752"/>
                    <a:gd name="connsiteY1" fmla="*/ 0 h 220164"/>
                    <a:gd name="connsiteX2" fmla="*/ 123194 w 176752"/>
                    <a:gd name="connsiteY2" fmla="*/ 6724 h 220164"/>
                    <a:gd name="connsiteX3" fmla="*/ 3864 w 176752"/>
                    <a:gd name="connsiteY3" fmla="*/ 49168 h 220164"/>
                    <a:gd name="connsiteX4" fmla="*/ 31233 w 176752"/>
                    <a:gd name="connsiteY4" fmla="*/ 111615 h 220164"/>
                    <a:gd name="connsiteX5" fmla="*/ 45143 w 176752"/>
                    <a:gd name="connsiteY5" fmla="*/ 188071 h 220164"/>
                    <a:gd name="connsiteX6" fmla="*/ 53749 w 176752"/>
                    <a:gd name="connsiteY6" fmla="*/ 212418 h 220164"/>
                    <a:gd name="connsiteX7" fmla="*/ 156812 w 176752"/>
                    <a:gd name="connsiteY7" fmla="*/ 147918 h 220164"/>
                    <a:gd name="connsiteX8" fmla="*/ 166897 w 176752"/>
                    <a:gd name="connsiteY8" fmla="*/ 144556 h 220164"/>
                    <a:gd name="connsiteX9" fmla="*/ 173620 w 176752"/>
                    <a:gd name="connsiteY9" fmla="*/ 110939 h 220164"/>
                    <a:gd name="connsiteX10" fmla="*/ 163535 w 176752"/>
                    <a:gd name="connsiteY10" fmla="*/ 16809 h 220164"/>
                    <a:gd name="connsiteX11" fmla="*/ 160173 w 176752"/>
                    <a:gd name="connsiteY11" fmla="*/ 0 h 220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6752" h="220164">
                      <a:moveTo>
                        <a:pt x="160173" y="0"/>
                      </a:moveTo>
                      <a:lnTo>
                        <a:pt x="160173" y="0"/>
                      </a:lnTo>
                      <a:cubicBezTo>
                        <a:pt x="147847" y="2241"/>
                        <a:pt x="149245" y="-1471"/>
                        <a:pt x="123194" y="6724"/>
                      </a:cubicBezTo>
                      <a:cubicBezTo>
                        <a:pt x="97143" y="14919"/>
                        <a:pt x="19191" y="31686"/>
                        <a:pt x="3864" y="49168"/>
                      </a:cubicBezTo>
                      <a:cubicBezTo>
                        <a:pt x="-11463" y="66650"/>
                        <a:pt x="23227" y="84345"/>
                        <a:pt x="31233" y="111615"/>
                      </a:cubicBezTo>
                      <a:cubicBezTo>
                        <a:pt x="39239" y="138885"/>
                        <a:pt x="41390" y="171271"/>
                        <a:pt x="45143" y="188071"/>
                      </a:cubicBezTo>
                      <a:cubicBezTo>
                        <a:pt x="48896" y="204871"/>
                        <a:pt x="50461" y="200912"/>
                        <a:pt x="53749" y="212418"/>
                      </a:cubicBezTo>
                      <a:cubicBezTo>
                        <a:pt x="57972" y="246202"/>
                        <a:pt x="137954" y="159228"/>
                        <a:pt x="156812" y="147918"/>
                      </a:cubicBezTo>
                      <a:cubicBezTo>
                        <a:pt x="175670" y="136608"/>
                        <a:pt x="163535" y="145677"/>
                        <a:pt x="166897" y="144556"/>
                      </a:cubicBezTo>
                      <a:cubicBezTo>
                        <a:pt x="169119" y="135668"/>
                        <a:pt x="173620" y="119186"/>
                        <a:pt x="173620" y="110939"/>
                      </a:cubicBezTo>
                      <a:cubicBezTo>
                        <a:pt x="173620" y="53311"/>
                        <a:pt x="185305" y="45833"/>
                        <a:pt x="163535" y="16809"/>
                      </a:cubicBezTo>
                      <a:cubicBezTo>
                        <a:pt x="162584" y="15541"/>
                        <a:pt x="160733" y="2801"/>
                        <a:pt x="160173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0" name="Freeform 19"/>
                <p:cNvSpPr/>
                <p:nvPr/>
              </p:nvSpPr>
              <p:spPr>
                <a:xfrm rot="19395893" flipV="1">
                  <a:off x="5263941" y="3843393"/>
                  <a:ext cx="169297" cy="212241"/>
                </a:xfrm>
                <a:custGeom>
                  <a:avLst/>
                  <a:gdLst>
                    <a:gd name="connsiteX0" fmla="*/ 44173 w 60752"/>
                    <a:gd name="connsiteY0" fmla="*/ 0 h 154642"/>
                    <a:gd name="connsiteX1" fmla="*/ 44173 w 60752"/>
                    <a:gd name="connsiteY1" fmla="*/ 0 h 154642"/>
                    <a:gd name="connsiteX2" fmla="*/ 7194 w 60752"/>
                    <a:gd name="connsiteY2" fmla="*/ 6724 h 154642"/>
                    <a:gd name="connsiteX3" fmla="*/ 470 w 60752"/>
                    <a:gd name="connsiteY3" fmla="*/ 20171 h 154642"/>
                    <a:gd name="connsiteX4" fmla="*/ 7194 w 60752"/>
                    <a:gd name="connsiteY4" fmla="*/ 73959 h 154642"/>
                    <a:gd name="connsiteX5" fmla="*/ 10556 w 60752"/>
                    <a:gd name="connsiteY5" fmla="*/ 90768 h 154642"/>
                    <a:gd name="connsiteX6" fmla="*/ 20641 w 60752"/>
                    <a:gd name="connsiteY6" fmla="*/ 127747 h 154642"/>
                    <a:gd name="connsiteX7" fmla="*/ 40812 w 60752"/>
                    <a:gd name="connsiteY7" fmla="*/ 147918 h 154642"/>
                    <a:gd name="connsiteX8" fmla="*/ 50897 w 60752"/>
                    <a:gd name="connsiteY8" fmla="*/ 144556 h 154642"/>
                    <a:gd name="connsiteX9" fmla="*/ 57620 w 60752"/>
                    <a:gd name="connsiteY9" fmla="*/ 110939 h 154642"/>
                    <a:gd name="connsiteX10" fmla="*/ 47535 w 60752"/>
                    <a:gd name="connsiteY10" fmla="*/ 16809 h 154642"/>
                    <a:gd name="connsiteX11" fmla="*/ 44173 w 60752"/>
                    <a:gd name="connsiteY11" fmla="*/ 0 h 154642"/>
                    <a:gd name="connsiteX0" fmla="*/ 44173 w 140614"/>
                    <a:gd name="connsiteY0" fmla="*/ 0 h 179043"/>
                    <a:gd name="connsiteX1" fmla="*/ 44173 w 140614"/>
                    <a:gd name="connsiteY1" fmla="*/ 0 h 179043"/>
                    <a:gd name="connsiteX2" fmla="*/ 7194 w 140614"/>
                    <a:gd name="connsiteY2" fmla="*/ 6724 h 179043"/>
                    <a:gd name="connsiteX3" fmla="*/ 470 w 140614"/>
                    <a:gd name="connsiteY3" fmla="*/ 20171 h 179043"/>
                    <a:gd name="connsiteX4" fmla="*/ 7194 w 140614"/>
                    <a:gd name="connsiteY4" fmla="*/ 73959 h 179043"/>
                    <a:gd name="connsiteX5" fmla="*/ 10556 w 140614"/>
                    <a:gd name="connsiteY5" fmla="*/ 90768 h 179043"/>
                    <a:gd name="connsiteX6" fmla="*/ 20641 w 140614"/>
                    <a:gd name="connsiteY6" fmla="*/ 127747 h 179043"/>
                    <a:gd name="connsiteX7" fmla="*/ 40812 w 140614"/>
                    <a:gd name="connsiteY7" fmla="*/ 147918 h 179043"/>
                    <a:gd name="connsiteX8" fmla="*/ 50897 w 140614"/>
                    <a:gd name="connsiteY8" fmla="*/ 144556 h 179043"/>
                    <a:gd name="connsiteX9" fmla="*/ 140614 w 140614"/>
                    <a:gd name="connsiteY9" fmla="*/ 178133 h 179043"/>
                    <a:gd name="connsiteX10" fmla="*/ 47535 w 140614"/>
                    <a:gd name="connsiteY10" fmla="*/ 16809 h 179043"/>
                    <a:gd name="connsiteX11" fmla="*/ 44173 w 140614"/>
                    <a:gd name="connsiteY11" fmla="*/ 0 h 179043"/>
                    <a:gd name="connsiteX0" fmla="*/ 159753 w 159755"/>
                    <a:gd name="connsiteY0" fmla="*/ 64516 h 179043"/>
                    <a:gd name="connsiteX1" fmla="*/ 44173 w 159755"/>
                    <a:gd name="connsiteY1" fmla="*/ 0 h 179043"/>
                    <a:gd name="connsiteX2" fmla="*/ 7194 w 159755"/>
                    <a:gd name="connsiteY2" fmla="*/ 6724 h 179043"/>
                    <a:gd name="connsiteX3" fmla="*/ 470 w 159755"/>
                    <a:gd name="connsiteY3" fmla="*/ 20171 h 179043"/>
                    <a:gd name="connsiteX4" fmla="*/ 7194 w 159755"/>
                    <a:gd name="connsiteY4" fmla="*/ 73959 h 179043"/>
                    <a:gd name="connsiteX5" fmla="*/ 10556 w 159755"/>
                    <a:gd name="connsiteY5" fmla="*/ 90768 h 179043"/>
                    <a:gd name="connsiteX6" fmla="*/ 20641 w 159755"/>
                    <a:gd name="connsiteY6" fmla="*/ 127747 h 179043"/>
                    <a:gd name="connsiteX7" fmla="*/ 40812 w 159755"/>
                    <a:gd name="connsiteY7" fmla="*/ 147918 h 179043"/>
                    <a:gd name="connsiteX8" fmla="*/ 50897 w 159755"/>
                    <a:gd name="connsiteY8" fmla="*/ 144556 h 179043"/>
                    <a:gd name="connsiteX9" fmla="*/ 140614 w 159755"/>
                    <a:gd name="connsiteY9" fmla="*/ 178133 h 179043"/>
                    <a:gd name="connsiteX10" fmla="*/ 47535 w 159755"/>
                    <a:gd name="connsiteY10" fmla="*/ 16809 h 179043"/>
                    <a:gd name="connsiteX11" fmla="*/ 159753 w 159755"/>
                    <a:gd name="connsiteY11" fmla="*/ 64516 h 179043"/>
                    <a:gd name="connsiteX0" fmla="*/ 159753 w 166163"/>
                    <a:gd name="connsiteY0" fmla="*/ 64516 h 179043"/>
                    <a:gd name="connsiteX1" fmla="*/ 44173 w 166163"/>
                    <a:gd name="connsiteY1" fmla="*/ 0 h 179043"/>
                    <a:gd name="connsiteX2" fmla="*/ 7194 w 166163"/>
                    <a:gd name="connsiteY2" fmla="*/ 6724 h 179043"/>
                    <a:gd name="connsiteX3" fmla="*/ 470 w 166163"/>
                    <a:gd name="connsiteY3" fmla="*/ 20171 h 179043"/>
                    <a:gd name="connsiteX4" fmla="*/ 7194 w 166163"/>
                    <a:gd name="connsiteY4" fmla="*/ 73959 h 179043"/>
                    <a:gd name="connsiteX5" fmla="*/ 10556 w 166163"/>
                    <a:gd name="connsiteY5" fmla="*/ 90768 h 179043"/>
                    <a:gd name="connsiteX6" fmla="*/ 20641 w 166163"/>
                    <a:gd name="connsiteY6" fmla="*/ 127747 h 179043"/>
                    <a:gd name="connsiteX7" fmla="*/ 40812 w 166163"/>
                    <a:gd name="connsiteY7" fmla="*/ 147918 h 179043"/>
                    <a:gd name="connsiteX8" fmla="*/ 50897 w 166163"/>
                    <a:gd name="connsiteY8" fmla="*/ 144556 h 179043"/>
                    <a:gd name="connsiteX9" fmla="*/ 140614 w 166163"/>
                    <a:gd name="connsiteY9" fmla="*/ 178133 h 179043"/>
                    <a:gd name="connsiteX10" fmla="*/ 159753 w 166163"/>
                    <a:gd name="connsiteY10" fmla="*/ 64516 h 179043"/>
                    <a:gd name="connsiteX0" fmla="*/ 159753 w 166163"/>
                    <a:gd name="connsiteY0" fmla="*/ 64516 h 242331"/>
                    <a:gd name="connsiteX1" fmla="*/ 44173 w 166163"/>
                    <a:gd name="connsiteY1" fmla="*/ 0 h 242331"/>
                    <a:gd name="connsiteX2" fmla="*/ 7194 w 166163"/>
                    <a:gd name="connsiteY2" fmla="*/ 6724 h 242331"/>
                    <a:gd name="connsiteX3" fmla="*/ 470 w 166163"/>
                    <a:gd name="connsiteY3" fmla="*/ 20171 h 242331"/>
                    <a:gd name="connsiteX4" fmla="*/ 7194 w 166163"/>
                    <a:gd name="connsiteY4" fmla="*/ 73959 h 242331"/>
                    <a:gd name="connsiteX5" fmla="*/ 10556 w 166163"/>
                    <a:gd name="connsiteY5" fmla="*/ 90768 h 242331"/>
                    <a:gd name="connsiteX6" fmla="*/ 20641 w 166163"/>
                    <a:gd name="connsiteY6" fmla="*/ 127747 h 242331"/>
                    <a:gd name="connsiteX7" fmla="*/ 40812 w 166163"/>
                    <a:gd name="connsiteY7" fmla="*/ 147918 h 242331"/>
                    <a:gd name="connsiteX8" fmla="*/ 50897 w 166163"/>
                    <a:gd name="connsiteY8" fmla="*/ 144556 h 242331"/>
                    <a:gd name="connsiteX9" fmla="*/ 100983 w 166163"/>
                    <a:gd name="connsiteY9" fmla="*/ 241945 h 242331"/>
                    <a:gd name="connsiteX10" fmla="*/ 140614 w 166163"/>
                    <a:gd name="connsiteY10" fmla="*/ 178133 h 242331"/>
                    <a:gd name="connsiteX11" fmla="*/ 159753 w 166163"/>
                    <a:gd name="connsiteY11" fmla="*/ 64516 h 242331"/>
                    <a:gd name="connsiteX0" fmla="*/ 159753 w 166163"/>
                    <a:gd name="connsiteY0" fmla="*/ 64516 h 242331"/>
                    <a:gd name="connsiteX1" fmla="*/ 44173 w 166163"/>
                    <a:gd name="connsiteY1" fmla="*/ 0 h 242331"/>
                    <a:gd name="connsiteX2" fmla="*/ 7194 w 166163"/>
                    <a:gd name="connsiteY2" fmla="*/ 6724 h 242331"/>
                    <a:gd name="connsiteX3" fmla="*/ 470 w 166163"/>
                    <a:gd name="connsiteY3" fmla="*/ 20171 h 242331"/>
                    <a:gd name="connsiteX4" fmla="*/ 7194 w 166163"/>
                    <a:gd name="connsiteY4" fmla="*/ 73959 h 242331"/>
                    <a:gd name="connsiteX5" fmla="*/ 10556 w 166163"/>
                    <a:gd name="connsiteY5" fmla="*/ 90768 h 242331"/>
                    <a:gd name="connsiteX6" fmla="*/ 20641 w 166163"/>
                    <a:gd name="connsiteY6" fmla="*/ 127747 h 242331"/>
                    <a:gd name="connsiteX7" fmla="*/ 50897 w 166163"/>
                    <a:gd name="connsiteY7" fmla="*/ 144556 h 242331"/>
                    <a:gd name="connsiteX8" fmla="*/ 100983 w 166163"/>
                    <a:gd name="connsiteY8" fmla="*/ 241945 h 242331"/>
                    <a:gd name="connsiteX9" fmla="*/ 140614 w 166163"/>
                    <a:gd name="connsiteY9" fmla="*/ 178133 h 242331"/>
                    <a:gd name="connsiteX10" fmla="*/ 159753 w 166163"/>
                    <a:gd name="connsiteY10" fmla="*/ 64516 h 242331"/>
                    <a:gd name="connsiteX0" fmla="*/ 159753 w 166163"/>
                    <a:gd name="connsiteY0" fmla="*/ 64516 h 242331"/>
                    <a:gd name="connsiteX1" fmla="*/ 44173 w 166163"/>
                    <a:gd name="connsiteY1" fmla="*/ 0 h 242331"/>
                    <a:gd name="connsiteX2" fmla="*/ 7194 w 166163"/>
                    <a:gd name="connsiteY2" fmla="*/ 6724 h 242331"/>
                    <a:gd name="connsiteX3" fmla="*/ 470 w 166163"/>
                    <a:gd name="connsiteY3" fmla="*/ 20171 h 242331"/>
                    <a:gd name="connsiteX4" fmla="*/ 7194 w 166163"/>
                    <a:gd name="connsiteY4" fmla="*/ 73959 h 242331"/>
                    <a:gd name="connsiteX5" fmla="*/ 10556 w 166163"/>
                    <a:gd name="connsiteY5" fmla="*/ 90768 h 242331"/>
                    <a:gd name="connsiteX6" fmla="*/ 20641 w 166163"/>
                    <a:gd name="connsiteY6" fmla="*/ 127747 h 242331"/>
                    <a:gd name="connsiteX7" fmla="*/ 34167 w 166163"/>
                    <a:gd name="connsiteY7" fmla="*/ 172897 h 242331"/>
                    <a:gd name="connsiteX8" fmla="*/ 100983 w 166163"/>
                    <a:gd name="connsiteY8" fmla="*/ 241945 h 242331"/>
                    <a:gd name="connsiteX9" fmla="*/ 140614 w 166163"/>
                    <a:gd name="connsiteY9" fmla="*/ 178133 h 242331"/>
                    <a:gd name="connsiteX10" fmla="*/ 159753 w 166163"/>
                    <a:gd name="connsiteY10" fmla="*/ 64516 h 242331"/>
                    <a:gd name="connsiteX0" fmla="*/ 153569 w 159979"/>
                    <a:gd name="connsiteY0" fmla="*/ 64516 h 242331"/>
                    <a:gd name="connsiteX1" fmla="*/ 37989 w 159979"/>
                    <a:gd name="connsiteY1" fmla="*/ 0 h 242331"/>
                    <a:gd name="connsiteX2" fmla="*/ 1010 w 159979"/>
                    <a:gd name="connsiteY2" fmla="*/ 6724 h 242331"/>
                    <a:gd name="connsiteX3" fmla="*/ 23583 w 159979"/>
                    <a:gd name="connsiteY3" fmla="*/ 53420 h 242331"/>
                    <a:gd name="connsiteX4" fmla="*/ 1010 w 159979"/>
                    <a:gd name="connsiteY4" fmla="*/ 73959 h 242331"/>
                    <a:gd name="connsiteX5" fmla="*/ 4372 w 159979"/>
                    <a:gd name="connsiteY5" fmla="*/ 90768 h 242331"/>
                    <a:gd name="connsiteX6" fmla="*/ 14457 w 159979"/>
                    <a:gd name="connsiteY6" fmla="*/ 127747 h 242331"/>
                    <a:gd name="connsiteX7" fmla="*/ 27983 w 159979"/>
                    <a:gd name="connsiteY7" fmla="*/ 172897 h 242331"/>
                    <a:gd name="connsiteX8" fmla="*/ 94799 w 159979"/>
                    <a:gd name="connsiteY8" fmla="*/ 241945 h 242331"/>
                    <a:gd name="connsiteX9" fmla="*/ 134430 w 159979"/>
                    <a:gd name="connsiteY9" fmla="*/ 178133 h 242331"/>
                    <a:gd name="connsiteX10" fmla="*/ 153569 w 159979"/>
                    <a:gd name="connsiteY10" fmla="*/ 64516 h 242331"/>
                    <a:gd name="connsiteX0" fmla="*/ 152720 w 159130"/>
                    <a:gd name="connsiteY0" fmla="*/ 64516 h 242331"/>
                    <a:gd name="connsiteX1" fmla="*/ 37140 w 159130"/>
                    <a:gd name="connsiteY1" fmla="*/ 0 h 242331"/>
                    <a:gd name="connsiteX2" fmla="*/ 161 w 159130"/>
                    <a:gd name="connsiteY2" fmla="*/ 6724 h 242331"/>
                    <a:gd name="connsiteX3" fmla="*/ 22734 w 159130"/>
                    <a:gd name="connsiteY3" fmla="*/ 53420 h 242331"/>
                    <a:gd name="connsiteX4" fmla="*/ 161 w 159130"/>
                    <a:gd name="connsiteY4" fmla="*/ 73959 h 242331"/>
                    <a:gd name="connsiteX5" fmla="*/ 13608 w 159130"/>
                    <a:gd name="connsiteY5" fmla="*/ 127747 h 242331"/>
                    <a:gd name="connsiteX6" fmla="*/ 27134 w 159130"/>
                    <a:gd name="connsiteY6" fmla="*/ 172897 h 242331"/>
                    <a:gd name="connsiteX7" fmla="*/ 93950 w 159130"/>
                    <a:gd name="connsiteY7" fmla="*/ 241945 h 242331"/>
                    <a:gd name="connsiteX8" fmla="*/ 133581 w 159130"/>
                    <a:gd name="connsiteY8" fmla="*/ 178133 h 242331"/>
                    <a:gd name="connsiteX9" fmla="*/ 152720 w 159130"/>
                    <a:gd name="connsiteY9" fmla="*/ 64516 h 242331"/>
                    <a:gd name="connsiteX0" fmla="*/ 152736 w 159146"/>
                    <a:gd name="connsiteY0" fmla="*/ 64516 h 242331"/>
                    <a:gd name="connsiteX1" fmla="*/ 37156 w 159146"/>
                    <a:gd name="connsiteY1" fmla="*/ 0 h 242331"/>
                    <a:gd name="connsiteX2" fmla="*/ 177 w 159146"/>
                    <a:gd name="connsiteY2" fmla="*/ 6724 h 242331"/>
                    <a:gd name="connsiteX3" fmla="*/ 22750 w 159146"/>
                    <a:gd name="connsiteY3" fmla="*/ 53420 h 242331"/>
                    <a:gd name="connsiteX4" fmla="*/ 13624 w 159146"/>
                    <a:gd name="connsiteY4" fmla="*/ 127747 h 242331"/>
                    <a:gd name="connsiteX5" fmla="*/ 27150 w 159146"/>
                    <a:gd name="connsiteY5" fmla="*/ 172897 h 242331"/>
                    <a:gd name="connsiteX6" fmla="*/ 93966 w 159146"/>
                    <a:gd name="connsiteY6" fmla="*/ 241945 h 242331"/>
                    <a:gd name="connsiteX7" fmla="*/ 133597 w 159146"/>
                    <a:gd name="connsiteY7" fmla="*/ 178133 h 242331"/>
                    <a:gd name="connsiteX8" fmla="*/ 152736 w 159146"/>
                    <a:gd name="connsiteY8" fmla="*/ 64516 h 242331"/>
                    <a:gd name="connsiteX0" fmla="*/ 154525 w 160935"/>
                    <a:gd name="connsiteY0" fmla="*/ 64516 h 242331"/>
                    <a:gd name="connsiteX1" fmla="*/ 38945 w 160935"/>
                    <a:gd name="connsiteY1" fmla="*/ 0 h 242331"/>
                    <a:gd name="connsiteX2" fmla="*/ 1966 w 160935"/>
                    <a:gd name="connsiteY2" fmla="*/ 6724 h 242331"/>
                    <a:gd name="connsiteX3" fmla="*/ 7122 w 160935"/>
                    <a:gd name="connsiteY3" fmla="*/ 19704 h 242331"/>
                    <a:gd name="connsiteX4" fmla="*/ 24539 w 160935"/>
                    <a:gd name="connsiteY4" fmla="*/ 53420 h 242331"/>
                    <a:gd name="connsiteX5" fmla="*/ 15413 w 160935"/>
                    <a:gd name="connsiteY5" fmla="*/ 127747 h 242331"/>
                    <a:gd name="connsiteX6" fmla="*/ 28939 w 160935"/>
                    <a:gd name="connsiteY6" fmla="*/ 172897 h 242331"/>
                    <a:gd name="connsiteX7" fmla="*/ 95755 w 160935"/>
                    <a:gd name="connsiteY7" fmla="*/ 241945 h 242331"/>
                    <a:gd name="connsiteX8" fmla="*/ 135386 w 160935"/>
                    <a:gd name="connsiteY8" fmla="*/ 178133 h 242331"/>
                    <a:gd name="connsiteX9" fmla="*/ 154525 w 160935"/>
                    <a:gd name="connsiteY9" fmla="*/ 64516 h 242331"/>
                    <a:gd name="connsiteX0" fmla="*/ 147619 w 154029"/>
                    <a:gd name="connsiteY0" fmla="*/ 66268 h 244083"/>
                    <a:gd name="connsiteX1" fmla="*/ 32039 w 154029"/>
                    <a:gd name="connsiteY1" fmla="*/ 1752 h 244083"/>
                    <a:gd name="connsiteX2" fmla="*/ 216 w 154029"/>
                    <a:gd name="connsiteY2" fmla="*/ 21456 h 244083"/>
                    <a:gd name="connsiteX3" fmla="*/ 17633 w 154029"/>
                    <a:gd name="connsiteY3" fmla="*/ 55172 h 244083"/>
                    <a:gd name="connsiteX4" fmla="*/ 8507 w 154029"/>
                    <a:gd name="connsiteY4" fmla="*/ 129499 h 244083"/>
                    <a:gd name="connsiteX5" fmla="*/ 22033 w 154029"/>
                    <a:gd name="connsiteY5" fmla="*/ 174649 h 244083"/>
                    <a:gd name="connsiteX6" fmla="*/ 88849 w 154029"/>
                    <a:gd name="connsiteY6" fmla="*/ 243697 h 244083"/>
                    <a:gd name="connsiteX7" fmla="*/ 128480 w 154029"/>
                    <a:gd name="connsiteY7" fmla="*/ 179885 h 244083"/>
                    <a:gd name="connsiteX8" fmla="*/ 147619 w 154029"/>
                    <a:gd name="connsiteY8" fmla="*/ 66268 h 244083"/>
                    <a:gd name="connsiteX0" fmla="*/ 139174 w 145584"/>
                    <a:gd name="connsiteY0" fmla="*/ 64589 h 242404"/>
                    <a:gd name="connsiteX1" fmla="*/ 23594 w 145584"/>
                    <a:gd name="connsiteY1" fmla="*/ 73 h 242404"/>
                    <a:gd name="connsiteX2" fmla="*/ 9188 w 145584"/>
                    <a:gd name="connsiteY2" fmla="*/ 53493 h 242404"/>
                    <a:gd name="connsiteX3" fmla="*/ 62 w 145584"/>
                    <a:gd name="connsiteY3" fmla="*/ 127820 h 242404"/>
                    <a:gd name="connsiteX4" fmla="*/ 13588 w 145584"/>
                    <a:gd name="connsiteY4" fmla="*/ 172970 h 242404"/>
                    <a:gd name="connsiteX5" fmla="*/ 80404 w 145584"/>
                    <a:gd name="connsiteY5" fmla="*/ 242018 h 242404"/>
                    <a:gd name="connsiteX6" fmla="*/ 120035 w 145584"/>
                    <a:gd name="connsiteY6" fmla="*/ 178206 h 242404"/>
                    <a:gd name="connsiteX7" fmla="*/ 139174 w 145584"/>
                    <a:gd name="connsiteY7" fmla="*/ 64589 h 242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584" h="242404">
                      <a:moveTo>
                        <a:pt x="139174" y="64589"/>
                      </a:moveTo>
                      <a:lnTo>
                        <a:pt x="23594" y="73"/>
                      </a:lnTo>
                      <a:cubicBezTo>
                        <a:pt x="1930" y="-1776"/>
                        <a:pt x="13110" y="32202"/>
                        <a:pt x="9188" y="53493"/>
                      </a:cubicBezTo>
                      <a:cubicBezTo>
                        <a:pt x="5266" y="74784"/>
                        <a:pt x="-671" y="107907"/>
                        <a:pt x="62" y="127820"/>
                      </a:cubicBezTo>
                      <a:cubicBezTo>
                        <a:pt x="6785" y="136785"/>
                        <a:pt x="198" y="153937"/>
                        <a:pt x="13588" y="172970"/>
                      </a:cubicBezTo>
                      <a:cubicBezTo>
                        <a:pt x="16658" y="171634"/>
                        <a:pt x="65451" y="236422"/>
                        <a:pt x="80404" y="242018"/>
                      </a:cubicBezTo>
                      <a:cubicBezTo>
                        <a:pt x="95357" y="247614"/>
                        <a:pt x="103282" y="190770"/>
                        <a:pt x="120035" y="178206"/>
                      </a:cubicBezTo>
                      <a:cubicBezTo>
                        <a:pt x="138178" y="164866"/>
                        <a:pt x="155247" y="94278"/>
                        <a:pt x="139174" y="64589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 rot="17844391">
                <a:off x="3898477" y="1691678"/>
                <a:ext cx="152100" cy="330555"/>
                <a:chOff x="7951192" y="2914515"/>
                <a:chExt cx="262680" cy="515602"/>
              </a:xfrm>
              <a:gradFill>
                <a:gsLst>
                  <a:gs pos="0">
                    <a:srgbClr val="00B050">
                      <a:lumMod val="94000"/>
                      <a:lumOff val="6000"/>
                    </a:srgbClr>
                  </a:gs>
                  <a:gs pos="100000">
                    <a:srgbClr val="009E00"/>
                  </a:gs>
                </a:gsLst>
                <a:lin ang="0" scaled="1"/>
              </a:gradFill>
            </p:grpSpPr>
            <p:sp>
              <p:nvSpPr>
                <p:cNvPr id="13" name="Chord 12"/>
                <p:cNvSpPr/>
                <p:nvPr/>
              </p:nvSpPr>
              <p:spPr>
                <a:xfrm rot="16408802">
                  <a:off x="7902521" y="3118767"/>
                  <a:ext cx="360021" cy="262680"/>
                </a:xfrm>
                <a:prstGeom prst="chord">
                  <a:avLst>
                    <a:gd name="adj1" fmla="val 2700000"/>
                    <a:gd name="adj2" fmla="val 18667337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" name="Isosceles Triangle 13"/>
                <p:cNvSpPr/>
                <p:nvPr/>
              </p:nvSpPr>
              <p:spPr>
                <a:xfrm>
                  <a:off x="7970397" y="2914515"/>
                  <a:ext cx="241173" cy="272263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 rot="1820538">
                <a:off x="4083849" y="1662191"/>
                <a:ext cx="168405" cy="305025"/>
                <a:chOff x="8022013" y="2699656"/>
                <a:chExt cx="262682" cy="526784"/>
              </a:xfrm>
              <a:gradFill>
                <a:gsLst>
                  <a:gs pos="0">
                    <a:srgbClr val="00B050">
                      <a:lumMod val="94000"/>
                      <a:lumOff val="6000"/>
                    </a:srgbClr>
                  </a:gs>
                  <a:gs pos="100000">
                    <a:srgbClr val="009E00"/>
                  </a:gs>
                </a:gsLst>
                <a:lin ang="0" scaled="1"/>
              </a:gradFill>
            </p:grpSpPr>
            <p:sp>
              <p:nvSpPr>
                <p:cNvPr id="11" name="Chord 10"/>
                <p:cNvSpPr/>
                <p:nvPr/>
              </p:nvSpPr>
              <p:spPr>
                <a:xfrm rot="16408802">
                  <a:off x="7973341" y="2915086"/>
                  <a:ext cx="360026" cy="262682"/>
                </a:xfrm>
                <a:prstGeom prst="chord">
                  <a:avLst>
                    <a:gd name="adj1" fmla="val 2700000"/>
                    <a:gd name="adj2" fmla="val 18667337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2" name="Isosceles Triangle 11"/>
                <p:cNvSpPr/>
                <p:nvPr/>
              </p:nvSpPr>
              <p:spPr>
                <a:xfrm>
                  <a:off x="8032710" y="2699656"/>
                  <a:ext cx="241174" cy="272264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7" name="Rectangle 6"/>
            <p:cNvSpPr/>
            <p:nvPr/>
          </p:nvSpPr>
          <p:spPr>
            <a:xfrm>
              <a:off x="1475656" y="764704"/>
              <a:ext cx="6322540" cy="5427780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/>
              </a:prstTxWarp>
              <a:spAutoFit/>
              <a:scene3d>
                <a:camera prst="orthographicFront"/>
                <a:lightRig rig="flat" dir="tl">
                  <a:rot lat="0" lon="0" rev="6600000"/>
                </a:lightRig>
              </a:scene3d>
              <a:sp3d extrusionH="25400" contourW="8890">
                <a:bevelT w="38100" h="31750"/>
                <a:contourClr>
                  <a:schemeClr val="accent2">
                    <a:shade val="75000"/>
                  </a:schemeClr>
                </a:contourClr>
              </a:sp3d>
            </a:bodyPr>
            <a:lstStyle/>
            <a:p>
              <a:pPr algn="ctr"/>
              <a:r>
                <a:rPr lang="en-US" sz="8000" b="1" dirty="0" smtClean="0">
                  <a:ln w="11430"/>
                  <a:gradFill>
                    <a:gsLst>
                      <a:gs pos="0">
                        <a:srgbClr val="FF0000"/>
                      </a:gs>
                      <a:gs pos="100000">
                        <a:schemeClr val="accent2">
                          <a:tint val="90000"/>
                          <a:shade val="60000"/>
                          <a:satMod val="240000"/>
                          <a:lumMod val="67000"/>
                        </a:schemeClr>
                      </a:gs>
                      <a:gs pos="73000">
                        <a:srgbClr val="C00000"/>
                      </a:gs>
                    </a:gsLst>
                    <a:lin ang="5400000"/>
                  </a:gradFill>
                  <a:effectLst>
                    <a:outerShdw blurRad="50800" dist="39000" dir="5460000" algn="tl">
                      <a:srgbClr val="000000">
                        <a:alpha val="38000"/>
                      </a:srgbClr>
                    </a:outerShdw>
                  </a:effectLst>
                  <a:latin typeface="Broadway" panose="04040905080B02020502" pitchFamily="82" charset="0"/>
                  <a:ea typeface="Verdana" panose="020B0604030504040204" pitchFamily="34" charset="0"/>
                  <a:cs typeface="Verdana" panose="020B0604030504040204" pitchFamily="34" charset="0"/>
                </a:rPr>
                <a:t>MEICOM</a:t>
              </a:r>
              <a:endParaRPr lang="en-US" sz="6600" b="1" dirty="0">
                <a:ln w="11430"/>
                <a:gradFill>
                  <a:gsLst>
                    <a:gs pos="0">
                      <a:srgbClr val="FF0000"/>
                    </a:gs>
                    <a:gs pos="100000">
                      <a:schemeClr val="accent2">
                        <a:tint val="90000"/>
                        <a:shade val="60000"/>
                        <a:satMod val="240000"/>
                        <a:lumMod val="67000"/>
                      </a:schemeClr>
                    </a:gs>
                    <a:gs pos="73000">
                      <a:srgbClr val="C00000"/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Broadway" panose="04040905080B02020502" pitchFamily="82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pic>
        <p:nvPicPr>
          <p:cNvPr id="177" name="Picture 8" descr="Image result for Marie SkÅodowska-Curie Actions Innovative Training Networks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460" y="5228112"/>
            <a:ext cx="2100648" cy="1465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4" descr="Image result for ITN MC EU 202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4"/>
          <a:stretch/>
        </p:blipFill>
        <p:spPr bwMode="auto">
          <a:xfrm>
            <a:off x="105881" y="5899257"/>
            <a:ext cx="2953951" cy="871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808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832125" y="44624"/>
            <a:ext cx="5476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Outreach/Dissemination</a:t>
            </a:r>
            <a:endParaRPr lang="en-GB" sz="36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" name="AutoShape 2" descr="Image result for z fold leaflet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AutoShape 4" descr="Image result for z fold leaflet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155575" y="620688"/>
            <a:ext cx="81772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Outreach Activities (outlined on MEICOM)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55575" y="1253992"/>
            <a:ext cx="8988425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Think Tank Museum</a:t>
            </a:r>
            <a:r>
              <a:rPr lang="en-GB" sz="2800" b="1" dirty="0" smtClean="0">
                <a:latin typeface="Comic Sans MS" panose="030F0702030302020204" pitchFamily="66" charset="0"/>
              </a:rPr>
              <a:t> and </a:t>
            </a: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NIAB Experimental Farm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solidFill>
                <a:srgbClr val="0070C0"/>
              </a:solidFill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Address to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reasearchers</a:t>
            </a:r>
            <a:r>
              <a:rPr lang="en-GB" sz="2800" b="1" dirty="0" smtClean="0">
                <a:latin typeface="Comic Sans MS" panose="030F0702030302020204" pitchFamily="66" charset="0"/>
              </a:rPr>
              <a:t>, teachers, students and general public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 smtClean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Created by ESRs as a group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 smtClean="0">
              <a:solidFill>
                <a:srgbClr val="00B050"/>
              </a:solidFill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B050"/>
                </a:solidFill>
                <a:latin typeface="Comic Sans MS" panose="030F0702030302020204" pitchFamily="66" charset="0"/>
              </a:rPr>
              <a:t>Two ESRs coordinators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solidFill>
                <a:srgbClr val="00B050"/>
              </a:solidFill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Individual School Visits, Museums, Open University Days, Science Days, etc...</a:t>
            </a:r>
          </a:p>
        </p:txBody>
      </p:sp>
    </p:spTree>
    <p:extLst>
      <p:ext uri="{BB962C8B-B14F-4D97-AF65-F5344CB8AC3E}">
        <p14:creationId xmlns:p14="http://schemas.microsoft.com/office/powerpoint/2010/main" val="320645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Eugenio\Documents\DCIM\100D5000\DSC_0010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5063" y="860205"/>
            <a:ext cx="3021725" cy="20068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835696" y="160228"/>
            <a:ext cx="55066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latin typeface="Comic Sans MS" panose="030F0702030302020204" pitchFamily="66" charset="0"/>
              </a:rPr>
              <a:t>THINK TANK @ BHAM</a:t>
            </a:r>
            <a:endParaRPr lang="en-GB" sz="3600" b="1" dirty="0">
              <a:latin typeface="Comic Sans MS" panose="030F0702030302020204" pitchFamily="66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23528" y="908720"/>
            <a:ext cx="4798108" cy="52629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Pop up posters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T-shirts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Leaflets/questionnaires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Freebies 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Balloons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Badges/Pins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Fridge Magnets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Pencils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Stickers</a:t>
            </a:r>
            <a:endParaRPr lang="en-GB" sz="2800" b="1" dirty="0" smtClean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Activities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Scientific message</a:t>
            </a:r>
          </a:p>
          <a:p>
            <a:pPr marL="1028700" lvl="1" indent="-571500">
              <a:buFont typeface="Wingdings" panose="05000000000000000000" pitchFamily="2" charset="2"/>
              <a:buChar char="Ø"/>
            </a:pPr>
            <a:r>
              <a:rPr lang="en-GB" sz="2800" b="1" dirty="0" smtClean="0">
                <a:latin typeface="Comic Sans MS" panose="030F0702030302020204" pitchFamily="66" charset="0"/>
              </a:rPr>
              <a:t>Fun for children</a:t>
            </a:r>
            <a:endParaRPr lang="en-GB" sz="28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19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r="1295"/>
          <a:stretch/>
        </p:blipFill>
        <p:spPr bwMode="auto">
          <a:xfrm>
            <a:off x="611560" y="444128"/>
            <a:ext cx="7962424" cy="593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810661" y="1990430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The importance of plants</a:t>
            </a:r>
          </a:p>
        </p:txBody>
      </p:sp>
      <p:sp>
        <p:nvSpPr>
          <p:cNvPr id="6" name="Rectangle 5"/>
          <p:cNvSpPr/>
          <p:nvPr/>
        </p:nvSpPr>
        <p:spPr>
          <a:xfrm>
            <a:off x="3369898" y="1988840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DNA Extraction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Electrophoresis</a:t>
            </a:r>
          </a:p>
        </p:txBody>
      </p:sp>
      <p:sp>
        <p:nvSpPr>
          <p:cNvPr id="7" name="Rectangle 6"/>
          <p:cNvSpPr/>
          <p:nvPr/>
        </p:nvSpPr>
        <p:spPr>
          <a:xfrm>
            <a:off x="5940152" y="1988840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Chromosomes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Mitosis &amp; meiosis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Stereomicroscope</a:t>
            </a:r>
          </a:p>
        </p:txBody>
      </p:sp>
      <p:sp>
        <p:nvSpPr>
          <p:cNvPr id="8" name="Rectangle 7"/>
          <p:cNvSpPr/>
          <p:nvPr/>
        </p:nvSpPr>
        <p:spPr>
          <a:xfrm>
            <a:off x="827584" y="4437112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Card game</a:t>
            </a:r>
          </a:p>
        </p:txBody>
      </p:sp>
      <p:sp>
        <p:nvSpPr>
          <p:cNvPr id="9" name="Rectangle 8"/>
          <p:cNvSpPr/>
          <p:nvPr/>
        </p:nvSpPr>
        <p:spPr>
          <a:xfrm>
            <a:off x="3386026" y="4437112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err="1" smtClean="0">
                <a:solidFill>
                  <a:schemeClr val="tx1"/>
                </a:solidFill>
              </a:rPr>
              <a:t>Polyploids</a:t>
            </a:r>
            <a:r>
              <a:rPr lang="en-GB" dirty="0" smtClean="0">
                <a:solidFill>
                  <a:schemeClr val="tx1"/>
                </a:solidFill>
              </a:rPr>
              <a:t> fruits/plants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Stereomicroscope?</a:t>
            </a:r>
          </a:p>
        </p:txBody>
      </p:sp>
      <p:sp>
        <p:nvSpPr>
          <p:cNvPr id="10" name="Rectangle 9"/>
          <p:cNvSpPr/>
          <p:nvPr/>
        </p:nvSpPr>
        <p:spPr>
          <a:xfrm>
            <a:off x="5940152" y="4437112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Board game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Clue game</a:t>
            </a:r>
          </a:p>
        </p:txBody>
      </p:sp>
    </p:spTree>
    <p:extLst>
      <p:ext uri="{BB962C8B-B14F-4D97-AF65-F5344CB8AC3E}">
        <p14:creationId xmlns:p14="http://schemas.microsoft.com/office/powerpoint/2010/main" val="3949621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835696" y="160228"/>
            <a:ext cx="55066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latin typeface="Comic Sans MS" panose="030F0702030302020204" pitchFamily="66" charset="0"/>
              </a:rPr>
              <a:t>THINK TANK @ BHAM</a:t>
            </a:r>
            <a:endParaRPr lang="en-GB" sz="3600" b="1" dirty="0">
              <a:latin typeface="Comic Sans MS" panose="030F0702030302020204" pitchFamily="66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9552" y="836712"/>
            <a:ext cx="24272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Feb 2019</a:t>
            </a:r>
            <a:endParaRPr lang="en-GB" sz="2800" b="1" dirty="0">
              <a:latin typeface="Comic Sans MS" panose="030F0702030302020204" pitchFamily="66" charset="0"/>
            </a:endParaRPr>
          </a:p>
        </p:txBody>
      </p:sp>
      <p:pic>
        <p:nvPicPr>
          <p:cNvPr id="7" name="Picture 4" descr="C:\Users\Eugenio\Documents\DCIM\100D5000\DSC_0055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762" y="1556792"/>
            <a:ext cx="7914678" cy="5256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97851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323528" y="138300"/>
            <a:ext cx="8496944" cy="8325544"/>
          </a:xfrm>
          <a:prstGeom prst="ellipse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/>
          <p:cNvSpPr/>
          <p:nvPr/>
        </p:nvSpPr>
        <p:spPr>
          <a:xfrm>
            <a:off x="1763688" y="692696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Plant Energy!</a:t>
            </a:r>
          </a:p>
        </p:txBody>
      </p:sp>
      <p:sp>
        <p:nvSpPr>
          <p:cNvPr id="6" name="Rectangle 5"/>
          <p:cNvSpPr/>
          <p:nvPr/>
        </p:nvSpPr>
        <p:spPr>
          <a:xfrm rot="16200000">
            <a:off x="359532" y="4437112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Do plants have DNA</a:t>
            </a:r>
          </a:p>
        </p:txBody>
      </p:sp>
      <p:sp>
        <p:nvSpPr>
          <p:cNvPr id="7" name="Rectangle 6"/>
          <p:cNvSpPr/>
          <p:nvPr/>
        </p:nvSpPr>
        <p:spPr>
          <a:xfrm rot="1223550">
            <a:off x="4263763" y="532266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Inside a plant</a:t>
            </a:r>
          </a:p>
        </p:txBody>
      </p:sp>
      <p:sp>
        <p:nvSpPr>
          <p:cNvPr id="8" name="Rectangle 7"/>
          <p:cNvSpPr/>
          <p:nvPr/>
        </p:nvSpPr>
        <p:spPr>
          <a:xfrm rot="393152">
            <a:off x="6647273" y="2997223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With plant’s help</a:t>
            </a:r>
          </a:p>
        </p:txBody>
      </p:sp>
      <p:sp>
        <p:nvSpPr>
          <p:cNvPr id="9" name="Rectangle 8"/>
          <p:cNvSpPr/>
          <p:nvPr/>
        </p:nvSpPr>
        <p:spPr>
          <a:xfrm rot="306152">
            <a:off x="6647273" y="5333502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err="1" smtClean="0">
                <a:solidFill>
                  <a:schemeClr val="tx1"/>
                </a:solidFill>
              </a:rPr>
              <a:t>Superplants</a:t>
            </a:r>
            <a:endParaRPr lang="en-GB" dirty="0" smtClean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 rot="424281">
            <a:off x="6828452" y="4327163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Breeding time!</a:t>
            </a:r>
          </a:p>
        </p:txBody>
      </p:sp>
      <p:sp>
        <p:nvSpPr>
          <p:cNvPr id="11" name="Rectangle 10"/>
          <p:cNvSpPr/>
          <p:nvPr/>
        </p:nvSpPr>
        <p:spPr>
          <a:xfrm rot="17547242">
            <a:off x="210177" y="2416766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Do plants have DNA</a:t>
            </a:r>
          </a:p>
        </p:txBody>
      </p:sp>
      <p:sp>
        <p:nvSpPr>
          <p:cNvPr id="12" name="Rectangle 11"/>
          <p:cNvSpPr/>
          <p:nvPr/>
        </p:nvSpPr>
        <p:spPr>
          <a:xfrm rot="2478712">
            <a:off x="5813873" y="1378135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Inside a plant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311860" y="5417840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Welcome 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Card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151101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311860" y="2132856"/>
            <a:ext cx="2520280" cy="144016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1"/>
                </a:solidFill>
              </a:rPr>
              <a:t>COMREC Certificate poster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</a:rPr>
              <a:t>Parents to take photo</a:t>
            </a:r>
          </a:p>
        </p:txBody>
      </p:sp>
    </p:spTree>
    <p:extLst>
      <p:ext uri="{BB962C8B-B14F-4D97-AF65-F5344CB8AC3E}">
        <p14:creationId xmlns:p14="http://schemas.microsoft.com/office/powerpoint/2010/main" val="2245784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 descr="C:\Users\Eugenio\Documents\DCIM\100D5000\DSC_0005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950"/>
          <a:stretch/>
        </p:blipFill>
        <p:spPr bwMode="auto">
          <a:xfrm>
            <a:off x="260875" y="721426"/>
            <a:ext cx="5542234" cy="22840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 descr="C:\Users\Eugenio\Documents\DCIM\100D5000\DSC_0007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803" b="6764"/>
          <a:stretch/>
        </p:blipFill>
        <p:spPr bwMode="auto">
          <a:xfrm>
            <a:off x="251520" y="3097690"/>
            <a:ext cx="5551589" cy="27075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9" name="Picture 3" descr="C:\Users\Eugenio\Documents\DCIM\100D5000\DSC_0059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43" r="19074" b="11278"/>
          <a:stretch/>
        </p:blipFill>
        <p:spPr bwMode="auto">
          <a:xfrm rot="16200000">
            <a:off x="4906883" y="1762033"/>
            <a:ext cx="5083472" cy="300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88195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3" descr="C:\Users\Eugenio\Documents\DCIM\100D5000\DSC_0058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792067" y="1032468"/>
            <a:ext cx="4167492" cy="27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422" y="332656"/>
            <a:ext cx="2956956" cy="196764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478864"/>
            <a:ext cx="2956956" cy="19676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4671291"/>
            <a:ext cx="2956956" cy="1967645"/>
          </a:xfrm>
          <a:prstGeom prst="rect">
            <a:avLst/>
          </a:prstGeom>
        </p:spPr>
      </p:pic>
      <p:pic>
        <p:nvPicPr>
          <p:cNvPr id="7" name="Picture 5" descr="C:\Users\Eugenio\Documents\DCIM\100D5000\DSC_0040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79" y="4759054"/>
            <a:ext cx="2767868" cy="1838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4208" y="2939160"/>
            <a:ext cx="2422021" cy="363978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87"/>
          <a:stretch/>
        </p:blipFill>
        <p:spPr>
          <a:xfrm>
            <a:off x="6485472" y="338694"/>
            <a:ext cx="2411755" cy="20838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9024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 descr="C:\Users\Eugenio\Documents\DCIM\100D5000\DSC_003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93" y="332656"/>
            <a:ext cx="8998880" cy="5976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9933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13358"/>
            <a:ext cx="9225746" cy="63709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 smtClean="0">
                <a:latin typeface="Comic Sans MS" panose="030F0702030302020204" pitchFamily="66" charset="0"/>
              </a:rPr>
              <a:t>Strawberry DNA extraction</a:t>
            </a:r>
          </a:p>
          <a:p>
            <a:pPr marL="342900" indent="-342900">
              <a:buAutoNum type="arabicPeriod"/>
            </a:pPr>
            <a:r>
              <a:rPr lang="en-GB" sz="1600" dirty="0" smtClean="0">
                <a:latin typeface="Comic Sans MS" panose="030F0702030302020204" pitchFamily="66" charset="0"/>
              </a:rPr>
              <a:t>Place a strawberry in a zip-closure bag and remove most of the air before you seal the bag</a:t>
            </a:r>
          </a:p>
          <a:p>
            <a:pPr marL="342900" indent="-342900">
              <a:buAutoNum type="arabicPeriod"/>
            </a:pPr>
            <a:endParaRPr lang="en-GB" sz="1600" dirty="0" smtClean="0">
              <a:latin typeface="Comic Sans MS" panose="030F0702030302020204" pitchFamily="66" charset="0"/>
            </a:endParaRPr>
          </a:p>
          <a:p>
            <a:pPr marL="342900" indent="-342900">
              <a:buAutoNum type="arabicPeriod"/>
            </a:pPr>
            <a:endParaRPr lang="en-GB" sz="1600" dirty="0">
              <a:latin typeface="Comic Sans MS" panose="030F0702030302020204" pitchFamily="66" charset="0"/>
            </a:endParaRPr>
          </a:p>
          <a:p>
            <a:pPr marL="342900" indent="-342900">
              <a:buAutoNum type="arabicPeriod"/>
            </a:pPr>
            <a:endParaRPr lang="en-GB" sz="1600" dirty="0" smtClean="0">
              <a:latin typeface="Comic Sans MS" panose="030F0702030302020204" pitchFamily="66" charset="0"/>
            </a:endParaRPr>
          </a:p>
          <a:p>
            <a:pPr marL="342900" indent="-342900">
              <a:buAutoNum type="arabicPeriod"/>
            </a:pPr>
            <a:endParaRPr lang="en-GB" sz="1600" dirty="0">
              <a:latin typeface="Comic Sans MS" panose="030F0702030302020204" pitchFamily="66" charset="0"/>
            </a:endParaRPr>
          </a:p>
          <a:p>
            <a:pPr marL="342900" indent="-342900">
              <a:buAutoNum type="arabicPeriod"/>
            </a:pPr>
            <a:endParaRPr lang="en-GB" sz="1600" dirty="0" smtClean="0">
              <a:latin typeface="Comic Sans MS" panose="030F0702030302020204" pitchFamily="66" charset="0"/>
            </a:endParaRPr>
          </a:p>
          <a:p>
            <a:pPr marL="342900" indent="-342900">
              <a:buAutoNum type="arabicPeriod"/>
            </a:pPr>
            <a:endParaRPr lang="en-GB" sz="1600" dirty="0">
              <a:latin typeface="Comic Sans MS" panose="030F0702030302020204" pitchFamily="66" charset="0"/>
            </a:endParaRPr>
          </a:p>
          <a:p>
            <a:pPr marL="342900" indent="-342900">
              <a:buAutoNum type="arabicPeriod"/>
            </a:pPr>
            <a:endParaRPr lang="en-GB" sz="1600" dirty="0" smtClean="0">
              <a:latin typeface="Comic Sans MS" panose="030F0702030302020204" pitchFamily="66" charset="0"/>
            </a:endParaRPr>
          </a:p>
          <a:p>
            <a:endParaRPr lang="en-GB" sz="1600" dirty="0" smtClean="0">
              <a:latin typeface="Comic Sans MS" panose="030F0702030302020204" pitchFamily="66" charset="0"/>
            </a:endParaRPr>
          </a:p>
          <a:p>
            <a:r>
              <a:rPr lang="en-GB" sz="1600" dirty="0" smtClean="0">
                <a:latin typeface="Comic Sans MS" panose="030F0702030302020204" pitchFamily="66" charset="0"/>
              </a:rPr>
              <a:t>2. Mash the strawberry through the bag in your hand. Do not hit against the table.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3. Add 2 tablespoons of the DNA extracting solution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(90ml water/10ml Soap/ 1/4 table spoon salt)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4. Continue mixing and mashing the bag in your hand.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5. Place a piece of gauze over the opening of the cup, securing it with a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 rubber band.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6. Carefully pour the strawberry mixture into the cup making sure to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 catch the solids with the gauze.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7. Take a dropper full of the liquid in the cup and place in the test tube.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8. Add a dropper full of the alcohol to the test tube. Take care not to tilt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 or tip the test tube; do not mix the two liquids.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9. Observe the line between the strawberry mixture and the alcohol.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 You will notice a white thread-like cloud appearing at this line.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This is strawberry DNA. </a:t>
            </a:r>
          </a:p>
          <a:p>
            <a:r>
              <a:rPr lang="en-GB" sz="1600" dirty="0" smtClean="0">
                <a:latin typeface="Comic Sans MS" panose="030F0702030302020204" pitchFamily="66" charset="0"/>
              </a:rPr>
              <a:t>The DNA will clump together and float</a:t>
            </a:r>
            <a:r>
              <a:rPr lang="en-GB" sz="1600" dirty="0">
                <a:latin typeface="Comic Sans MS" panose="030F0702030302020204" pitchFamily="66" charset="0"/>
              </a:rPr>
              <a:t> </a:t>
            </a:r>
            <a:r>
              <a:rPr lang="en-GB" sz="1600" dirty="0" smtClean="0">
                <a:latin typeface="Comic Sans MS" panose="030F0702030302020204" pitchFamily="66" charset="0"/>
              </a:rPr>
              <a:t>to the top of the alcohol layer.</a:t>
            </a:r>
            <a:endParaRPr lang="en-GB" sz="1600" dirty="0">
              <a:latin typeface="Comic Sans MS" panose="030F0702030302020204" pitchFamily="66" charset="0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82" r="11799"/>
          <a:stretch/>
        </p:blipFill>
        <p:spPr bwMode="auto">
          <a:xfrm>
            <a:off x="16503" y="916893"/>
            <a:ext cx="1900052" cy="18478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680" y="908720"/>
            <a:ext cx="3071750" cy="172018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2121" y="908719"/>
            <a:ext cx="3356223" cy="179290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8771" y="916893"/>
            <a:ext cx="2466975" cy="18478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9" name="Picture 7" descr="http://www.mysciencebox.org/files/images/strawberry%20DNA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3152624"/>
            <a:ext cx="1569103" cy="237485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0" name="Picture 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0272" y="5530581"/>
            <a:ext cx="1777331" cy="133128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0613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82996" y="836712"/>
            <a:ext cx="8984810" cy="216024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ectangle 1"/>
          <p:cNvSpPr/>
          <p:nvPr/>
        </p:nvSpPr>
        <p:spPr>
          <a:xfrm>
            <a:off x="72008" y="836712"/>
            <a:ext cx="9036496" cy="4678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/>
            <a:r>
              <a:rPr lang="en-GB" sz="2000" b="1" dirty="0" smtClean="0">
                <a:solidFill>
                  <a:srgbClr val="C00000"/>
                </a:solidFill>
              </a:rPr>
              <a:t>Marie </a:t>
            </a:r>
            <a:r>
              <a:rPr lang="en-GB" sz="2000" b="1" dirty="0" err="1" smtClean="0">
                <a:solidFill>
                  <a:srgbClr val="C00000"/>
                </a:solidFill>
              </a:rPr>
              <a:t>Skłodowska</a:t>
            </a:r>
            <a:r>
              <a:rPr lang="en-GB" sz="2000" b="1" dirty="0" smtClean="0">
                <a:solidFill>
                  <a:srgbClr val="C00000"/>
                </a:solidFill>
              </a:rPr>
              <a:t>-Curie Actions Innovative Training Networks </a:t>
            </a:r>
            <a:r>
              <a:rPr lang="en-GB" sz="2000" b="1" dirty="0">
                <a:solidFill>
                  <a:srgbClr val="C00000"/>
                </a:solidFill>
              </a:rPr>
              <a:t>(ITN) </a:t>
            </a:r>
            <a:endParaRPr lang="en-GB" sz="2000" b="1" dirty="0" smtClean="0">
              <a:solidFill>
                <a:srgbClr val="C00000"/>
              </a:solidFill>
            </a:endParaRPr>
          </a:p>
          <a:p>
            <a:pPr algn="just" fontAlgn="base"/>
            <a:r>
              <a:rPr lang="en-GB" sz="2000" b="1" dirty="0" smtClean="0">
                <a:solidFill>
                  <a:srgbClr val="C00000"/>
                </a:solidFill>
              </a:rPr>
              <a:t>H2020-MSCA-ITN-2017 </a:t>
            </a:r>
            <a:r>
              <a:rPr lang="en-GB" sz="2000" b="1" dirty="0">
                <a:solidFill>
                  <a:srgbClr val="C00000"/>
                </a:solidFill>
              </a:rPr>
              <a:t>Horizon 2020 </a:t>
            </a:r>
            <a:endParaRPr lang="en-GB" sz="2000" b="1" dirty="0" smtClean="0">
              <a:solidFill>
                <a:srgbClr val="C00000"/>
              </a:solidFill>
            </a:endParaRPr>
          </a:p>
          <a:p>
            <a:pPr algn="just" fontAlgn="base"/>
            <a:r>
              <a:rPr lang="en-GB" sz="2000" b="1" dirty="0" smtClean="0">
                <a:solidFill>
                  <a:srgbClr val="C00000"/>
                </a:solidFill>
              </a:rPr>
              <a:t>Grant </a:t>
            </a:r>
            <a:r>
              <a:rPr lang="en-GB" sz="2000" b="1" dirty="0">
                <a:solidFill>
                  <a:srgbClr val="C00000"/>
                </a:solidFill>
              </a:rPr>
              <a:t>agreement number 765212 MEICOM</a:t>
            </a:r>
            <a:endParaRPr lang="en-GB" sz="2000" dirty="0">
              <a:solidFill>
                <a:srgbClr val="C00000"/>
              </a:solidFill>
            </a:endParaRPr>
          </a:p>
          <a:p>
            <a:pPr algn="just" fontAlgn="base"/>
            <a:endParaRPr lang="en-GB" dirty="0" smtClean="0"/>
          </a:p>
          <a:p>
            <a:pPr algn="just" fontAlgn="base"/>
            <a:r>
              <a:rPr lang="en-GB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</a:t>
            </a:r>
            <a:r>
              <a:rPr lang="en-GB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MEICOM Network </a:t>
            </a:r>
            <a:r>
              <a:rPr lang="en-GB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involves the recruitment of </a:t>
            </a:r>
            <a:r>
              <a:rPr lang="en-GB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 early stage researchers </a:t>
            </a:r>
            <a:r>
              <a:rPr lang="en-GB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with </a:t>
            </a:r>
            <a:r>
              <a:rPr lang="en-GB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aim of applying cutting edge approaches in genetics and molecular biology to understand the control of meiotic recombination in crop </a:t>
            </a:r>
            <a:r>
              <a:rPr lang="en-GB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plants</a:t>
            </a:r>
          </a:p>
          <a:p>
            <a:pPr algn="just" fontAlgn="base"/>
            <a:endParaRPr lang="en-GB" b="1" dirty="0"/>
          </a:p>
          <a:p>
            <a:pPr algn="just" fontAlgn="base"/>
            <a:r>
              <a:rPr lang="en-GB" sz="2400" b="1" dirty="0" smtClean="0">
                <a:solidFill>
                  <a:srgbClr val="0070C0"/>
                </a:solidFill>
              </a:rPr>
              <a:t>The </a:t>
            </a:r>
            <a:r>
              <a:rPr lang="en-GB" sz="2400" b="1" dirty="0">
                <a:solidFill>
                  <a:srgbClr val="0070C0"/>
                </a:solidFill>
              </a:rPr>
              <a:t>programme</a:t>
            </a:r>
          </a:p>
          <a:p>
            <a:pPr algn="just" fontAlgn="base"/>
            <a:r>
              <a:rPr lang="en-GB" dirty="0" smtClean="0"/>
              <a:t>The </a:t>
            </a:r>
            <a:r>
              <a:rPr lang="en-GB" dirty="0"/>
              <a:t>aim </a:t>
            </a:r>
            <a:r>
              <a:rPr lang="en-GB" dirty="0" smtClean="0"/>
              <a:t>is to </a:t>
            </a:r>
            <a:r>
              <a:rPr lang="en-GB" dirty="0"/>
              <a:t>improve career prospects of </a:t>
            </a:r>
            <a:r>
              <a:rPr lang="en-GB" b="1" i="1" dirty="0">
                <a:solidFill>
                  <a:srgbClr val="0070C0"/>
                </a:solidFill>
              </a:rPr>
              <a:t>early-stage researchers </a:t>
            </a:r>
            <a:r>
              <a:rPr lang="en-GB" b="1" i="1" dirty="0" smtClean="0">
                <a:solidFill>
                  <a:srgbClr val="0070C0"/>
                </a:solidFill>
              </a:rPr>
              <a:t>(ESRs)</a:t>
            </a:r>
            <a:r>
              <a:rPr lang="en-GB" i="1" dirty="0" smtClean="0">
                <a:solidFill>
                  <a:srgbClr val="0070C0"/>
                </a:solidFill>
              </a:rPr>
              <a:t> </a:t>
            </a:r>
            <a:r>
              <a:rPr lang="en-GB" dirty="0" smtClean="0"/>
              <a:t>in </a:t>
            </a:r>
            <a:r>
              <a:rPr lang="en-GB" dirty="0"/>
              <a:t>both public and private sectors, thereby making research careers more attractive to young people. They aim to work through </a:t>
            </a:r>
            <a:r>
              <a:rPr lang="en-GB" b="1" dirty="0">
                <a:solidFill>
                  <a:srgbClr val="0070C0"/>
                </a:solidFill>
              </a:rPr>
              <a:t>trans-national networking </a:t>
            </a:r>
            <a:r>
              <a:rPr lang="en-GB" dirty="0"/>
              <a:t>through a partnership of </a:t>
            </a:r>
            <a:r>
              <a:rPr lang="en-GB" b="1" dirty="0">
                <a:solidFill>
                  <a:srgbClr val="0070C0"/>
                </a:solidFill>
              </a:rPr>
              <a:t>public</a:t>
            </a:r>
            <a:r>
              <a:rPr lang="en-GB" dirty="0">
                <a:solidFill>
                  <a:srgbClr val="0070C0"/>
                </a:solidFill>
              </a:rPr>
              <a:t> </a:t>
            </a:r>
            <a:r>
              <a:rPr lang="en-GB" dirty="0"/>
              <a:t>and </a:t>
            </a:r>
            <a:r>
              <a:rPr lang="en-GB" b="1" dirty="0">
                <a:solidFill>
                  <a:srgbClr val="0070C0"/>
                </a:solidFill>
              </a:rPr>
              <a:t>private</a:t>
            </a:r>
            <a:r>
              <a:rPr lang="en-GB" dirty="0">
                <a:solidFill>
                  <a:srgbClr val="0070C0"/>
                </a:solidFill>
              </a:rPr>
              <a:t> </a:t>
            </a:r>
            <a:r>
              <a:rPr lang="en-GB" dirty="0"/>
              <a:t>enterprises in the field. In particular, the networks aim to add to the employability of the recruited researchers through </a:t>
            </a:r>
            <a:r>
              <a:rPr lang="en-GB" b="1" dirty="0">
                <a:solidFill>
                  <a:srgbClr val="0070C0"/>
                </a:solidFill>
              </a:rPr>
              <a:t>exposure to both academia and enterprise</a:t>
            </a:r>
            <a:r>
              <a:rPr lang="en-GB" dirty="0"/>
              <a:t>, thus extending the traditional academic research training setting and eliminating cultural and other barriers to </a:t>
            </a:r>
            <a:r>
              <a:rPr lang="en-GB" dirty="0" smtClean="0"/>
              <a:t>mobility</a:t>
            </a:r>
            <a:endParaRPr lang="en-GB" dirty="0"/>
          </a:p>
        </p:txBody>
      </p:sp>
      <p:sp>
        <p:nvSpPr>
          <p:cNvPr id="6" name="Rectangle 5"/>
          <p:cNvSpPr/>
          <p:nvPr/>
        </p:nvSpPr>
        <p:spPr>
          <a:xfrm>
            <a:off x="1746943" y="-15190"/>
            <a:ext cx="495327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/>
            <a:r>
              <a:rPr lang="en-GB" sz="4000" b="1" dirty="0">
                <a:solidFill>
                  <a:srgbClr val="C00000"/>
                </a:solidFill>
              </a:rPr>
              <a:t>The MEICOM Network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82996" y="692696"/>
            <a:ext cx="8984810" cy="0"/>
          </a:xfrm>
          <a:prstGeom prst="line">
            <a:avLst/>
          </a:prstGeom>
          <a:ln w="57150" cmpd="dbl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1222289" y="5479788"/>
            <a:ext cx="6699423" cy="1342674"/>
            <a:chOff x="672136" y="5479788"/>
            <a:chExt cx="6699423" cy="1342674"/>
          </a:xfrm>
        </p:grpSpPr>
        <p:pic>
          <p:nvPicPr>
            <p:cNvPr id="3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8885" y="5479788"/>
              <a:ext cx="1342674" cy="1342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052" name="Picture 4" descr="Image result for ITN MC EU 202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136" y="5923568"/>
              <a:ext cx="2531712" cy="7437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6" name="Picture 8" descr="Image result for Marie SkÅodowska-Curie Actions Innovative Training Networks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2461" y="5598026"/>
              <a:ext cx="1607812" cy="1121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4307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0" y="44624"/>
            <a:ext cx="4640868" cy="2808312"/>
          </a:xfrm>
        </p:spPr>
        <p:txBody>
          <a:bodyPr>
            <a:normAutofit/>
          </a:bodyPr>
          <a:lstStyle/>
          <a:p>
            <a:r>
              <a:rPr lang="en-GB" sz="3200" b="1" dirty="0" smtClean="0">
                <a:solidFill>
                  <a:schemeClr val="bg1"/>
                </a:solidFill>
                <a:latin typeface="Comic Sans MS" panose="030F0702030302020204" pitchFamily="66" charset="0"/>
              </a:rPr>
              <a:t>DISSEMINATION</a:t>
            </a:r>
            <a:br>
              <a:rPr lang="en-GB" sz="3200" b="1" dirty="0" smtClean="0">
                <a:solidFill>
                  <a:schemeClr val="bg1"/>
                </a:solidFill>
                <a:latin typeface="Comic Sans MS" panose="030F0702030302020204" pitchFamily="66" charset="0"/>
              </a:rPr>
            </a:br>
            <a:r>
              <a:rPr lang="en-GB" sz="3200" b="1" dirty="0" smtClean="0">
                <a:solidFill>
                  <a:schemeClr val="bg1"/>
                </a:solidFill>
                <a:latin typeface="Comic Sans MS" panose="030F0702030302020204" pitchFamily="66" charset="0"/>
              </a:rPr>
              <a:t> &amp; </a:t>
            </a:r>
            <a:br>
              <a:rPr lang="en-GB" sz="3200" b="1" dirty="0" smtClean="0">
                <a:solidFill>
                  <a:schemeClr val="bg1"/>
                </a:solidFill>
                <a:latin typeface="Comic Sans MS" panose="030F0702030302020204" pitchFamily="66" charset="0"/>
              </a:rPr>
            </a:br>
            <a:r>
              <a:rPr lang="en-GB" sz="3200" b="1" dirty="0" smtClean="0">
                <a:solidFill>
                  <a:schemeClr val="bg1"/>
                </a:solidFill>
                <a:latin typeface="Comic Sans MS" panose="030F0702030302020204" pitchFamily="66" charset="0"/>
              </a:rPr>
              <a:t>OUTREACH</a:t>
            </a:r>
            <a:endParaRPr lang="en-GB" sz="3200" b="1" dirty="0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1" name="Picture 3" descr="C:\Users\Eugenio\Documents\DCIM\100D5000\DSC_001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64233" y="3924064"/>
            <a:ext cx="3020972" cy="200639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/>
        </p:spPr>
      </p:pic>
      <p:pic>
        <p:nvPicPr>
          <p:cNvPr id="6" name="Picture 3" descr="C:\Users\Eugenio\Documents\DCIM\100D5000\DSC_001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116633" y="4076464"/>
            <a:ext cx="3020972" cy="200639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/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1772816"/>
            <a:ext cx="4500748" cy="2994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516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43" y="1124744"/>
            <a:ext cx="9020169" cy="3420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1620659" y="-15190"/>
            <a:ext cx="579748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/>
            <a:r>
              <a:rPr lang="en-GB" sz="4000" b="1" dirty="0" smtClean="0">
                <a:solidFill>
                  <a:srgbClr val="C00000"/>
                </a:solidFill>
              </a:rPr>
              <a:t>Dissemination &amp; Outreach</a:t>
            </a:r>
            <a:endParaRPr lang="en-GB" sz="4000" b="1" dirty="0">
              <a:solidFill>
                <a:srgbClr val="C00000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82996" y="692696"/>
            <a:ext cx="8984810" cy="0"/>
          </a:xfrm>
          <a:prstGeom prst="line">
            <a:avLst/>
          </a:prstGeom>
          <a:ln w="57150" cmpd="dbl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979712" y="4658360"/>
            <a:ext cx="5514651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GB" sz="3200" b="1" dirty="0" smtClean="0">
                <a:solidFill>
                  <a:srgbClr val="C00000"/>
                </a:solidFill>
              </a:rPr>
              <a:t>Dr Monica </a:t>
            </a:r>
            <a:r>
              <a:rPr lang="en-GB" sz="3200" b="1" dirty="0" err="1" smtClean="0">
                <a:solidFill>
                  <a:srgbClr val="C00000"/>
                </a:solidFill>
              </a:rPr>
              <a:t>Pradillo</a:t>
            </a:r>
            <a:r>
              <a:rPr lang="en-GB" sz="3200" b="1" dirty="0" smtClean="0">
                <a:solidFill>
                  <a:srgbClr val="C00000"/>
                </a:solidFill>
              </a:rPr>
              <a:t> UCM</a:t>
            </a:r>
          </a:p>
          <a:p>
            <a:pPr algn="ctr"/>
            <a:r>
              <a:rPr lang="en-GB" sz="3200" b="1" dirty="0" smtClean="0">
                <a:solidFill>
                  <a:srgbClr val="C00000"/>
                </a:solidFill>
              </a:rPr>
              <a:t>Dr Lydia Smith NIAB Cambridge</a:t>
            </a:r>
          </a:p>
          <a:p>
            <a:pPr algn="ctr"/>
            <a:endParaRPr lang="en-GB" sz="3200" b="1" dirty="0" smtClean="0">
              <a:solidFill>
                <a:srgbClr val="C00000"/>
              </a:solidFill>
            </a:endParaRPr>
          </a:p>
          <a:p>
            <a:pPr algn="ctr"/>
            <a:r>
              <a:rPr lang="en-GB" sz="2400" b="1" dirty="0" smtClean="0">
                <a:solidFill>
                  <a:srgbClr val="0070C0"/>
                </a:solidFill>
              </a:rPr>
              <a:t>Dr Eugenio Sanchez-Moran </a:t>
            </a:r>
            <a:r>
              <a:rPr lang="en-GB" sz="2400" b="1" dirty="0" err="1" smtClean="0">
                <a:solidFill>
                  <a:srgbClr val="0070C0"/>
                </a:solidFill>
              </a:rPr>
              <a:t>UoB</a:t>
            </a:r>
            <a:endParaRPr lang="en-GB" sz="2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6029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60117" y="160228"/>
            <a:ext cx="5476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Dissemination/Outreach</a:t>
            </a:r>
            <a:endParaRPr lang="en-GB" sz="36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1520" y="1052736"/>
            <a:ext cx="59522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MEICOM Leaflet and others</a:t>
            </a:r>
          </a:p>
        </p:txBody>
      </p:sp>
      <p:sp>
        <p:nvSpPr>
          <p:cNvPr id="2" name="AutoShape 2" descr="Image result for z fold leaflet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AutoShape 4" descr="Image result for z fold leaflet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4101" name="Picture 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10" r="21804"/>
          <a:stretch/>
        </p:blipFill>
        <p:spPr bwMode="auto">
          <a:xfrm>
            <a:off x="5940152" y="790046"/>
            <a:ext cx="2992582" cy="3359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51520" y="2977788"/>
            <a:ext cx="4931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B050"/>
                </a:solidFill>
                <a:latin typeface="Comic Sans MS" panose="030F0702030302020204" pitchFamily="66" charset="0"/>
              </a:rPr>
              <a:t>Two ESRs coordinators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51520" y="1628800"/>
            <a:ext cx="303320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Deadline </a:t>
            </a:r>
          </a:p>
          <a:p>
            <a:r>
              <a:rPr lang="en-GB" sz="2800" b="1" dirty="0">
                <a:latin typeface="Comic Sans MS" panose="030F0702030302020204" pitchFamily="66" charset="0"/>
              </a:rPr>
              <a:t> </a:t>
            </a:r>
            <a:r>
              <a:rPr lang="en-GB" sz="2800" b="1" dirty="0" smtClean="0">
                <a:latin typeface="Comic Sans MS" panose="030F0702030302020204" pitchFamily="66" charset="0"/>
              </a:rPr>
              <a:t>   before Xmas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1520" y="4021907"/>
            <a:ext cx="569098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Revision and printing at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UoB</a:t>
            </a:r>
            <a:endParaRPr lang="en-GB" sz="2800" b="1" dirty="0" smtClean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latin typeface="Comic Sans MS" panose="030F0702030302020204" pitchFamily="66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39552" y="5036983"/>
            <a:ext cx="8172400" cy="12003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GB" sz="2400" b="1" dirty="0">
                <a:latin typeface="Comic Sans MS" panose="030F0702030302020204" pitchFamily="66" charset="0"/>
              </a:rPr>
              <a:t>To illustrate the role of MEICOM </a:t>
            </a:r>
            <a:endParaRPr lang="en-GB" sz="2400" b="1" dirty="0" smtClean="0">
              <a:latin typeface="Comic Sans MS" panose="030F0702030302020204" pitchFamily="66" charset="0"/>
            </a:endParaRPr>
          </a:p>
          <a:p>
            <a:pPr algn="ctr"/>
            <a:r>
              <a:rPr lang="en-GB" sz="2400" b="1" dirty="0" smtClean="0">
                <a:latin typeface="Comic Sans MS" panose="030F0702030302020204" pitchFamily="66" charset="0"/>
              </a:rPr>
              <a:t>and </a:t>
            </a:r>
            <a:r>
              <a:rPr lang="en-GB" sz="2400" b="1" dirty="0">
                <a:latin typeface="Comic Sans MS" panose="030F0702030302020204" pitchFamily="66" charset="0"/>
              </a:rPr>
              <a:t>the </a:t>
            </a:r>
            <a:r>
              <a:rPr lang="en-GB" sz="2400" b="1" dirty="0" smtClean="0">
                <a:latin typeface="Comic Sans MS" panose="030F0702030302020204" pitchFamily="66" charset="0"/>
              </a:rPr>
              <a:t>different </a:t>
            </a:r>
            <a:r>
              <a:rPr lang="en-GB" sz="2400" b="1" dirty="0">
                <a:latin typeface="Comic Sans MS" panose="030F0702030302020204" pitchFamily="66" charset="0"/>
              </a:rPr>
              <a:t>research projects </a:t>
            </a:r>
            <a:endParaRPr lang="en-GB" sz="2400" b="1" dirty="0" smtClean="0">
              <a:latin typeface="Comic Sans MS" panose="030F0702030302020204" pitchFamily="66" charset="0"/>
            </a:endParaRPr>
          </a:p>
          <a:p>
            <a:pPr algn="ctr"/>
            <a:r>
              <a:rPr lang="en-GB" sz="2400" b="1" dirty="0" smtClean="0">
                <a:latin typeface="Comic Sans MS" panose="030F0702030302020204" pitchFamily="66" charset="0"/>
              </a:rPr>
              <a:t>in </a:t>
            </a:r>
            <a:r>
              <a:rPr lang="en-GB" sz="2400" b="1" dirty="0">
                <a:latin typeface="Comic Sans MS" panose="030F0702030302020204" pitchFamily="66" charset="0"/>
              </a:rPr>
              <a:t>relation to the </a:t>
            </a:r>
            <a:r>
              <a:rPr lang="en-GB" sz="2400" b="1" dirty="0" smtClean="0">
                <a:latin typeface="Comic Sans MS" panose="030F0702030302020204" pitchFamily="66" charset="0"/>
              </a:rPr>
              <a:t>delivery </a:t>
            </a:r>
            <a:r>
              <a:rPr lang="en-GB" sz="2400" b="1" dirty="0">
                <a:latin typeface="Comic Sans MS" panose="030F0702030302020204" pitchFamily="66" charset="0"/>
              </a:rPr>
              <a:t>of Food Security</a:t>
            </a:r>
          </a:p>
        </p:txBody>
      </p:sp>
    </p:spTree>
    <p:extLst>
      <p:ext uri="{BB962C8B-B14F-4D97-AF65-F5344CB8AC3E}">
        <p14:creationId xmlns:p14="http://schemas.microsoft.com/office/powerpoint/2010/main" val="2412789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07704" y="160228"/>
            <a:ext cx="5476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Dissemination/Outreach</a:t>
            </a:r>
            <a:endParaRPr lang="en-GB" sz="36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9552" y="1052736"/>
            <a:ext cx="56028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MEICOM Poster and others</a:t>
            </a:r>
          </a:p>
        </p:txBody>
      </p:sp>
      <p:sp>
        <p:nvSpPr>
          <p:cNvPr id="2" name="AutoShape 2" descr="Image result for z fold leaflet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AutoShape 4" descr="Image result for z fold leaflet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594253" y="2716178"/>
            <a:ext cx="4931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B050"/>
                </a:solidFill>
                <a:latin typeface="Comic Sans MS" panose="030F0702030302020204" pitchFamily="66" charset="0"/>
              </a:rPr>
              <a:t>Two ESRs coordinators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9552" y="1628800"/>
            <a:ext cx="46009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Deadline before Xmas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59475" y="3672026"/>
            <a:ext cx="569098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Revision and printing at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UoB</a:t>
            </a:r>
            <a:endParaRPr lang="en-GB" sz="2800" b="1" dirty="0" smtClean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latin typeface="Comic Sans MS" panose="030F0702030302020204" pitchFamily="66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39552" y="4653136"/>
            <a:ext cx="8172400" cy="120032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GB" sz="2400" b="1" dirty="0">
                <a:latin typeface="Comic Sans MS" panose="030F0702030302020204" pitchFamily="66" charset="0"/>
              </a:rPr>
              <a:t>To illustrate the role of MEICOM </a:t>
            </a:r>
            <a:endParaRPr lang="en-GB" sz="2400" b="1" dirty="0" smtClean="0">
              <a:latin typeface="Comic Sans MS" panose="030F0702030302020204" pitchFamily="66" charset="0"/>
            </a:endParaRPr>
          </a:p>
          <a:p>
            <a:pPr algn="ctr"/>
            <a:r>
              <a:rPr lang="en-GB" sz="2400" b="1" dirty="0" smtClean="0">
                <a:latin typeface="Comic Sans MS" panose="030F0702030302020204" pitchFamily="66" charset="0"/>
              </a:rPr>
              <a:t>and </a:t>
            </a:r>
            <a:r>
              <a:rPr lang="en-GB" sz="2400" b="1" dirty="0">
                <a:latin typeface="Comic Sans MS" panose="030F0702030302020204" pitchFamily="66" charset="0"/>
              </a:rPr>
              <a:t>the </a:t>
            </a:r>
            <a:r>
              <a:rPr lang="en-GB" sz="2400" b="1" dirty="0" smtClean="0">
                <a:latin typeface="Comic Sans MS" panose="030F0702030302020204" pitchFamily="66" charset="0"/>
              </a:rPr>
              <a:t>different </a:t>
            </a:r>
            <a:r>
              <a:rPr lang="en-GB" sz="2400" b="1" dirty="0">
                <a:latin typeface="Comic Sans MS" panose="030F0702030302020204" pitchFamily="66" charset="0"/>
              </a:rPr>
              <a:t>research projects </a:t>
            </a:r>
            <a:endParaRPr lang="en-GB" sz="2400" b="1" dirty="0" smtClean="0">
              <a:latin typeface="Comic Sans MS" panose="030F0702030302020204" pitchFamily="66" charset="0"/>
            </a:endParaRPr>
          </a:p>
          <a:p>
            <a:pPr algn="ctr"/>
            <a:r>
              <a:rPr lang="en-GB" sz="2400" b="1" dirty="0" smtClean="0">
                <a:latin typeface="Comic Sans MS" panose="030F0702030302020204" pitchFamily="66" charset="0"/>
              </a:rPr>
              <a:t>And the different people involved</a:t>
            </a:r>
            <a:endParaRPr lang="en-GB" sz="2400" b="1" dirty="0">
              <a:latin typeface="Comic Sans MS" panose="030F0702030302020204" pitchFamily="66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660232" y="806559"/>
            <a:ext cx="1872208" cy="321534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rapezoid 10"/>
          <p:cNvSpPr/>
          <p:nvPr/>
        </p:nvSpPr>
        <p:spPr>
          <a:xfrm>
            <a:off x="6456083" y="3861048"/>
            <a:ext cx="2267744" cy="288032"/>
          </a:xfrm>
          <a:prstGeom prst="trapezoid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1979712" y="6084004"/>
            <a:ext cx="5988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1" dirty="0" smtClean="0"/>
              <a:t>See example of COMREC passed ITN network </a:t>
            </a:r>
            <a:endParaRPr lang="en-GB" sz="2400" b="1" dirty="0"/>
          </a:p>
        </p:txBody>
      </p:sp>
    </p:spTree>
    <p:extLst>
      <p:ext uri="{BB962C8B-B14F-4D97-AF65-F5344CB8AC3E}">
        <p14:creationId xmlns:p14="http://schemas.microsoft.com/office/powerpoint/2010/main" val="1138021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88324" y="146516"/>
            <a:ext cx="5476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Dissemination/Outreach</a:t>
            </a:r>
            <a:endParaRPr lang="en-GB" sz="36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11560" y="1052736"/>
            <a:ext cx="39148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MEICOM Website</a:t>
            </a:r>
          </a:p>
        </p:txBody>
      </p:sp>
      <p:sp>
        <p:nvSpPr>
          <p:cNvPr id="2" name="AutoShape 2" descr="Image result for z fold leaflet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AutoShape 4" descr="Image result for z fold leaflet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609210" y="1700808"/>
            <a:ext cx="62664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Revision and maintained by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UoB</a:t>
            </a:r>
            <a:endParaRPr lang="en-GB" sz="2800" b="1" dirty="0" smtClean="0">
              <a:latin typeface="Comic Sans MS" panose="030F0702030302020204" pitchFamily="66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11560" y="2473732"/>
            <a:ext cx="8194872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Send everything to Rachael</a:t>
            </a:r>
          </a:p>
          <a:p>
            <a:pPr marL="1028700" lvl="1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Communicating Results </a:t>
            </a:r>
          </a:p>
          <a:p>
            <a:pPr lvl="1"/>
            <a:r>
              <a:rPr lang="en-GB" sz="2800" b="1" dirty="0" smtClean="0">
                <a:latin typeface="Comic Sans MS" panose="030F0702030302020204" pitchFamily="66" charset="0"/>
              </a:rPr>
              <a:t>(Publications/conferences/press realises...)</a:t>
            </a:r>
          </a:p>
          <a:p>
            <a:pPr lvl="1"/>
            <a:r>
              <a:rPr lang="en-GB" sz="2800" b="1" dirty="0" smtClean="0">
                <a:latin typeface="Comic Sans MS" panose="030F0702030302020204" pitchFamily="66" charset="0"/>
              </a:rPr>
              <a:t> </a:t>
            </a:r>
          </a:p>
          <a:p>
            <a:pPr marL="1028700" lvl="1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Communicating to general public</a:t>
            </a:r>
          </a:p>
          <a:p>
            <a:pPr lvl="1"/>
            <a:r>
              <a:rPr lang="en-GB" sz="2800" b="1" dirty="0" smtClean="0">
                <a:latin typeface="Comic Sans MS" panose="030F0702030302020204" pitchFamily="66" charset="0"/>
              </a:rPr>
              <a:t>(outreach/models/images/videos....)</a:t>
            </a:r>
          </a:p>
        </p:txBody>
      </p:sp>
      <p:sp>
        <p:nvSpPr>
          <p:cNvPr id="6" name="Rectangle 5"/>
          <p:cNvSpPr/>
          <p:nvPr/>
        </p:nvSpPr>
        <p:spPr>
          <a:xfrm>
            <a:off x="609210" y="6165304"/>
            <a:ext cx="808289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b="1" dirty="0">
                <a:solidFill>
                  <a:srgbClr val="C00000"/>
                </a:solidFill>
              </a:rPr>
              <a:t>https://www.birmingham.ac.uk/generic/meicom/index.aspx</a:t>
            </a:r>
          </a:p>
        </p:txBody>
      </p:sp>
      <p:sp>
        <p:nvSpPr>
          <p:cNvPr id="7" name="Rectangle 6"/>
          <p:cNvSpPr/>
          <p:nvPr/>
        </p:nvSpPr>
        <p:spPr>
          <a:xfrm>
            <a:off x="614263" y="5373216"/>
            <a:ext cx="852973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>
                <a:solidFill>
                  <a:srgbClr val="00B050"/>
                </a:solidFill>
                <a:latin typeface="Comic Sans MS" panose="030F0702030302020204" pitchFamily="66" charset="0"/>
              </a:rPr>
              <a:t>Two </a:t>
            </a:r>
            <a:r>
              <a:rPr lang="en-GB" sz="2800" b="1" dirty="0" smtClean="0">
                <a:solidFill>
                  <a:srgbClr val="00B050"/>
                </a:solidFill>
                <a:latin typeface="Comic Sans MS" panose="030F0702030302020204" pitchFamily="66" charset="0"/>
              </a:rPr>
              <a:t>ESRs coordinators</a:t>
            </a:r>
          </a:p>
        </p:txBody>
      </p:sp>
    </p:spTree>
    <p:extLst>
      <p:ext uri="{BB962C8B-B14F-4D97-AF65-F5344CB8AC3E}">
        <p14:creationId xmlns:p14="http://schemas.microsoft.com/office/powerpoint/2010/main" val="4272432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07704" y="44624"/>
            <a:ext cx="5476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3600" b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Dissemination/Outreach</a:t>
            </a:r>
            <a:endParaRPr lang="en-GB" sz="36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" name="AutoShape 2" descr="Image result for z fold leaflet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AutoShape 4" descr="Image result for z fold leaflet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155575" y="620688"/>
            <a:ext cx="50273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Video Lectures/podcasts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55575" y="1253992"/>
            <a:ext cx="8988425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Links at MEICOM website &amp;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Youtube</a:t>
            </a:r>
            <a:r>
              <a:rPr lang="en-GB" sz="2800" b="1" dirty="0" smtClean="0">
                <a:latin typeface="Comic Sans MS" panose="030F0702030302020204" pitchFamily="66" charset="0"/>
              </a:rPr>
              <a:t> channel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Address to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reasearchers</a:t>
            </a:r>
            <a:r>
              <a:rPr lang="en-GB" sz="2800" b="1" dirty="0" smtClean="0">
                <a:latin typeface="Comic Sans MS" panose="030F0702030302020204" pitchFamily="66" charset="0"/>
              </a:rPr>
              <a:t>, teachers, students and general public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 smtClean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Created by ESRs</a:t>
            </a:r>
          </a:p>
          <a:p>
            <a:pPr marL="1028700" lvl="1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Highlights of research</a:t>
            </a:r>
          </a:p>
          <a:p>
            <a:pPr marL="1028700" lvl="1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Basic topics of research – lectures</a:t>
            </a:r>
          </a:p>
          <a:p>
            <a:pPr marL="1028700" lvl="1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Lab demonstrations</a:t>
            </a:r>
          </a:p>
          <a:p>
            <a:pPr marL="1028700" lvl="1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News in the field, etc...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 smtClean="0">
              <a:solidFill>
                <a:srgbClr val="00B050"/>
              </a:solidFill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B050"/>
                </a:solidFill>
                <a:latin typeface="Comic Sans MS" panose="030F0702030302020204" pitchFamily="66" charset="0"/>
              </a:rPr>
              <a:t>Two ESRs coordinators</a:t>
            </a:r>
          </a:p>
        </p:txBody>
      </p:sp>
    </p:spTree>
    <p:extLst>
      <p:ext uri="{BB962C8B-B14F-4D97-AF65-F5344CB8AC3E}">
        <p14:creationId xmlns:p14="http://schemas.microsoft.com/office/powerpoint/2010/main" val="3869883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07704" y="44624"/>
            <a:ext cx="5476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 smtClean="0">
                <a:solidFill>
                  <a:srgbClr val="C00000"/>
                </a:solidFill>
                <a:latin typeface="Comic Sans MS" panose="030F0702030302020204" pitchFamily="66" charset="0"/>
              </a:rPr>
              <a:t>Dissemination/Outreach</a:t>
            </a:r>
            <a:endParaRPr lang="en-GB" sz="3600" b="1" dirty="0">
              <a:solidFill>
                <a:srgbClr val="C0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2" name="AutoShape 2" descr="Image result for z fold leaflet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AutoShape 4" descr="Image result for z fold leaflet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155575" y="620688"/>
            <a:ext cx="54104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Social Network </a:t>
            </a: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Platforms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55575" y="1253992"/>
            <a:ext cx="8988425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Twitter</a:t>
            </a:r>
            <a:r>
              <a:rPr lang="en-GB" sz="2800" b="1" dirty="0" smtClean="0">
                <a:latin typeface="Comic Sans MS" panose="030F0702030302020204" pitchFamily="66" charset="0"/>
              </a:rPr>
              <a:t> and </a:t>
            </a:r>
            <a:r>
              <a:rPr lang="en-GB" sz="2800" b="1" dirty="0" smtClean="0">
                <a:solidFill>
                  <a:srgbClr val="0070C0"/>
                </a:solidFill>
                <a:latin typeface="Comic Sans MS" panose="030F0702030302020204" pitchFamily="66" charset="0"/>
              </a:rPr>
              <a:t>Facebook</a:t>
            </a:r>
            <a:r>
              <a:rPr lang="en-GB" sz="2800" b="1" dirty="0" smtClean="0">
                <a:latin typeface="Comic Sans MS" panose="030F0702030302020204" pitchFamily="66" charset="0"/>
              </a:rPr>
              <a:t> Accounts for MEICOM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Address to </a:t>
            </a:r>
            <a:r>
              <a:rPr lang="en-GB" sz="2800" b="1" dirty="0" err="1" smtClean="0">
                <a:latin typeface="Comic Sans MS" panose="030F0702030302020204" pitchFamily="66" charset="0"/>
              </a:rPr>
              <a:t>reasearchers</a:t>
            </a:r>
            <a:r>
              <a:rPr lang="en-GB" sz="2800" b="1" dirty="0" smtClean="0">
                <a:latin typeface="Comic Sans MS" panose="030F0702030302020204" pitchFamily="66" charset="0"/>
              </a:rPr>
              <a:t>, teachers, students and general public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 smtClean="0"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Created by ESRs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 smtClean="0">
              <a:solidFill>
                <a:srgbClr val="00B050"/>
              </a:solidFill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solidFill>
                  <a:srgbClr val="00B050"/>
                </a:solidFill>
                <a:latin typeface="Comic Sans MS" panose="030F0702030302020204" pitchFamily="66" charset="0"/>
              </a:rPr>
              <a:t>Two ESRs coordinators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endParaRPr lang="en-GB" sz="2800" b="1" dirty="0">
              <a:solidFill>
                <a:srgbClr val="00B050"/>
              </a:solidFill>
              <a:latin typeface="Comic Sans MS" panose="030F0702030302020204" pitchFamily="66" charset="0"/>
            </a:endParaRP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GB" sz="2800" b="1" dirty="0" smtClean="0">
                <a:latin typeface="Comic Sans MS" panose="030F0702030302020204" pitchFamily="66" charset="0"/>
              </a:rPr>
              <a:t>Use of WhatsApp group account for ESRs for confidential communications</a:t>
            </a:r>
          </a:p>
        </p:txBody>
      </p:sp>
    </p:spTree>
    <p:extLst>
      <p:ext uri="{BB962C8B-B14F-4D97-AF65-F5344CB8AC3E}">
        <p14:creationId xmlns:p14="http://schemas.microsoft.com/office/powerpoint/2010/main" val="2544145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PVERSION" val="5"/>
  <p:tag name="TPFULLVERSION" val="5.3.2.24"/>
  <p:tag name="PPTVERSION" val="14"/>
  <p:tag name="TPOS" val="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212</TotalTime>
  <Words>567</Words>
  <Application>Microsoft Office PowerPoint</Application>
  <PresentationFormat>On-screen Show (4:3)</PresentationFormat>
  <Paragraphs>145</Paragraphs>
  <Slides>19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0" baseType="lpstr">
      <vt:lpstr>Office Theme</vt:lpstr>
      <vt:lpstr>PowerPoint Presentation</vt:lpstr>
      <vt:lpstr>PowerPoint Presentation</vt:lpstr>
      <vt:lpstr>DISSEMINATION  &amp;  OUTREACH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Eugenio Sanchez Moran</dc:creator>
  <cp:lastModifiedBy>Eugenio Sanchez Moran</cp:lastModifiedBy>
  <cp:revision>28</cp:revision>
  <dcterms:created xsi:type="dcterms:W3CDTF">2014-07-09T22:16:41Z</dcterms:created>
  <dcterms:modified xsi:type="dcterms:W3CDTF">2018-07-11T07:16:13Z</dcterms:modified>
</cp:coreProperties>
</file>